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asf" ContentType="video/x-ms-asf"/>
  <Default Extension="avi" ContentType="video/x-msvideo"/>
  <Default Extension="tiff" ContentType="image/tiff"/>
  <Default Extension="gif" ContentType="image/gif"/>
  <Default Extension="mp4" ContentType="video/mp4"/>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0" r:id="rId5"/>
    <p:sldMasterId id="2147483672" r:id="rId6"/>
  </p:sldMasterIdLst>
  <p:notesMasterIdLst>
    <p:notesMasterId r:id="rId90"/>
  </p:notesMasterIdLst>
  <p:sldIdLst>
    <p:sldId id="256" r:id="rId7"/>
    <p:sldId id="866" r:id="rId8"/>
    <p:sldId id="711" r:id="rId9"/>
    <p:sldId id="257" r:id="rId10"/>
    <p:sldId id="262" r:id="rId11"/>
    <p:sldId id="258" r:id="rId12"/>
    <p:sldId id="266" r:id="rId13"/>
    <p:sldId id="263" r:id="rId14"/>
    <p:sldId id="870" r:id="rId15"/>
    <p:sldId id="869" r:id="rId16"/>
    <p:sldId id="427" r:id="rId17"/>
    <p:sldId id="860" r:id="rId18"/>
    <p:sldId id="455" r:id="rId19"/>
    <p:sldId id="862" r:id="rId20"/>
    <p:sldId id="861" r:id="rId21"/>
    <p:sldId id="359" r:id="rId22"/>
    <p:sldId id="871" r:id="rId23"/>
    <p:sldId id="872" r:id="rId24"/>
    <p:sldId id="363" r:id="rId25"/>
    <p:sldId id="381" r:id="rId26"/>
    <p:sldId id="355" r:id="rId27"/>
    <p:sldId id="865" r:id="rId28"/>
    <p:sldId id="437" r:id="rId29"/>
    <p:sldId id="433" r:id="rId30"/>
    <p:sldId id="344" r:id="rId31"/>
    <p:sldId id="327" r:id="rId32"/>
    <p:sldId id="721" r:id="rId33"/>
    <p:sldId id="722" r:id="rId34"/>
    <p:sldId id="723" r:id="rId35"/>
    <p:sldId id="724" r:id="rId36"/>
    <p:sldId id="852" r:id="rId37"/>
    <p:sldId id="845" r:id="rId38"/>
    <p:sldId id="666" r:id="rId39"/>
    <p:sldId id="667" r:id="rId40"/>
    <p:sldId id="403" r:id="rId41"/>
    <p:sldId id="843" r:id="rId42"/>
    <p:sldId id="844" r:id="rId43"/>
    <p:sldId id="404" r:id="rId44"/>
    <p:sldId id="329" r:id="rId45"/>
    <p:sldId id="345" r:id="rId46"/>
    <p:sldId id="432" r:id="rId47"/>
    <p:sldId id="346" r:id="rId48"/>
    <p:sldId id="451" r:id="rId49"/>
    <p:sldId id="446" r:id="rId50"/>
    <p:sldId id="874" r:id="rId51"/>
    <p:sldId id="447" r:id="rId52"/>
    <p:sldId id="332" r:id="rId53"/>
    <p:sldId id="336" r:id="rId54"/>
    <p:sldId id="873" r:id="rId55"/>
    <p:sldId id="448" r:id="rId56"/>
    <p:sldId id="449" r:id="rId57"/>
    <p:sldId id="875" r:id="rId58"/>
    <p:sldId id="853" r:id="rId59"/>
    <p:sldId id="854" r:id="rId60"/>
    <p:sldId id="855" r:id="rId61"/>
    <p:sldId id="879" r:id="rId62"/>
    <p:sldId id="339" r:id="rId63"/>
    <p:sldId id="350" r:id="rId64"/>
    <p:sldId id="876" r:id="rId65"/>
    <p:sldId id="386" r:id="rId66"/>
    <p:sldId id="444" r:id="rId67"/>
    <p:sldId id="431" r:id="rId68"/>
    <p:sldId id="387" r:id="rId69"/>
    <p:sldId id="856" r:id="rId70"/>
    <p:sldId id="388" r:id="rId71"/>
    <p:sldId id="389" r:id="rId72"/>
    <p:sldId id="391" r:id="rId73"/>
    <p:sldId id="857" r:id="rId74"/>
    <p:sldId id="260" r:id="rId75"/>
    <p:sldId id="442" r:id="rId76"/>
    <p:sldId id="443" r:id="rId77"/>
    <p:sldId id="867" r:id="rId78"/>
    <p:sldId id="864" r:id="rId79"/>
    <p:sldId id="261" r:id="rId80"/>
    <p:sldId id="868" r:id="rId81"/>
    <p:sldId id="858" r:id="rId82"/>
    <p:sldId id="859" r:id="rId83"/>
    <p:sldId id="349" r:id="rId84"/>
    <p:sldId id="428" r:id="rId85"/>
    <p:sldId id="877" r:id="rId86"/>
    <p:sldId id="878" r:id="rId87"/>
    <p:sldId id="312" r:id="rId88"/>
    <p:sldId id="265" r:id="rId8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010" autoAdjust="0"/>
    <p:restoredTop sz="94660"/>
  </p:normalViewPr>
  <p:slideViewPr>
    <p:cSldViewPr snapToGrid="0">
      <p:cViewPr varScale="1">
        <p:scale>
          <a:sx n="90" d="100"/>
          <a:sy n="90" d="100"/>
        </p:scale>
        <p:origin x="528" y="90"/>
      </p:cViewPr>
      <p:guideLst/>
    </p:cSldViewPr>
  </p:slideViewPr>
  <p:notesTextViewPr>
    <p:cViewPr>
      <p:scale>
        <a:sx n="1" d="1"/>
        <a:sy n="1" d="1"/>
      </p:scale>
      <p:origin x="0" y="0"/>
    </p:cViewPr>
  </p:notesTextViewPr>
  <p:sorterViewPr>
    <p:cViewPr>
      <p:scale>
        <a:sx n="20" d="100"/>
        <a:sy n="2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63" Type="http://schemas.openxmlformats.org/officeDocument/2006/relationships/slide" Target="slides/slide57.xml"/><Relationship Id="rId68" Type="http://schemas.openxmlformats.org/officeDocument/2006/relationships/slide" Target="slides/slide62.xml"/><Relationship Id="rId76" Type="http://schemas.openxmlformats.org/officeDocument/2006/relationships/slide" Target="slides/slide70.xml"/><Relationship Id="rId84" Type="http://schemas.openxmlformats.org/officeDocument/2006/relationships/slide" Target="slides/slide78.xml"/><Relationship Id="rId89" Type="http://schemas.openxmlformats.org/officeDocument/2006/relationships/slide" Target="slides/slide83.xml"/><Relationship Id="rId7" Type="http://schemas.openxmlformats.org/officeDocument/2006/relationships/slide" Target="slides/slide1.xml"/><Relationship Id="rId71" Type="http://schemas.openxmlformats.org/officeDocument/2006/relationships/slide" Target="slides/slide65.xml"/><Relationship Id="rId92"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slide" Target="slides/slide60.xml"/><Relationship Id="rId74" Type="http://schemas.openxmlformats.org/officeDocument/2006/relationships/slide" Target="slides/slide68.xml"/><Relationship Id="rId79" Type="http://schemas.openxmlformats.org/officeDocument/2006/relationships/slide" Target="slides/slide73.xml"/><Relationship Id="rId87" Type="http://schemas.openxmlformats.org/officeDocument/2006/relationships/slide" Target="slides/slide81.xml"/><Relationship Id="rId5" Type="http://schemas.openxmlformats.org/officeDocument/2006/relationships/slideMaster" Target="slideMasters/slideMaster2.xml"/><Relationship Id="rId61" Type="http://schemas.openxmlformats.org/officeDocument/2006/relationships/slide" Target="slides/slide55.xml"/><Relationship Id="rId82" Type="http://schemas.openxmlformats.org/officeDocument/2006/relationships/slide" Target="slides/slide76.xml"/><Relationship Id="rId90" Type="http://schemas.openxmlformats.org/officeDocument/2006/relationships/notesMaster" Target="notesMasters/notesMaster1.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slide" Target="slides/slide63.xml"/><Relationship Id="rId77" Type="http://schemas.openxmlformats.org/officeDocument/2006/relationships/slide" Target="slides/slide71.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80" Type="http://schemas.openxmlformats.org/officeDocument/2006/relationships/slide" Target="slides/slide74.xml"/><Relationship Id="rId85" Type="http://schemas.openxmlformats.org/officeDocument/2006/relationships/slide" Target="slides/slide79.xml"/><Relationship Id="rId93"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slide" Target="slides/slide69.xml"/><Relationship Id="rId83" Type="http://schemas.openxmlformats.org/officeDocument/2006/relationships/slide" Target="slides/slide77.xml"/><Relationship Id="rId88" Type="http://schemas.openxmlformats.org/officeDocument/2006/relationships/slide" Target="slides/slide82.xml"/><Relationship Id="rId91"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slide" Target="slides/slide67.xml"/><Relationship Id="rId78" Type="http://schemas.openxmlformats.org/officeDocument/2006/relationships/slide" Target="slides/slide72.xml"/><Relationship Id="rId81" Type="http://schemas.openxmlformats.org/officeDocument/2006/relationships/slide" Target="slides/slide75.xml"/><Relationship Id="rId86" Type="http://schemas.openxmlformats.org/officeDocument/2006/relationships/slide" Target="slides/slide80.xml"/><Relationship Id="rId9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BDB1E37-7F13-4C5C-AD08-4AD043C4AD5E}" type="datetimeFigureOut">
              <a:rPr lang="en-GB" smtClean="0"/>
              <a:t>18/10/2018</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BD8E603-32A6-44C4-A8AA-4813770A9EC8}" type="slidenum">
              <a:rPr lang="en-GB" smtClean="0"/>
              <a:t>‹Nr.›</a:t>
            </a:fld>
            <a:endParaRPr lang="en-GB"/>
          </a:p>
        </p:txBody>
      </p:sp>
    </p:spTree>
    <p:extLst>
      <p:ext uri="{BB962C8B-B14F-4D97-AF65-F5344CB8AC3E}">
        <p14:creationId xmlns:p14="http://schemas.microsoft.com/office/powerpoint/2010/main" val="28629037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8" Type="http://schemas.openxmlformats.org/officeDocument/2006/relationships/hyperlink" Target="http://en.wikipedia.org/wiki/Tactile" TargetMode="External"/><Relationship Id="rId13" Type="http://schemas.openxmlformats.org/officeDocument/2006/relationships/hyperlink" Target="http://en.wikipedia.org/wiki/Parietal_lobe#cite_note-Fogassi-7" TargetMode="External"/><Relationship Id="rId3" Type="http://schemas.openxmlformats.org/officeDocument/2006/relationships/hyperlink" Target="http://en.wikipedia.org/wiki/Parietal_lobe#cite_note-kusonoki2003-8" TargetMode="External"/><Relationship Id="rId7" Type="http://schemas.openxmlformats.org/officeDocument/2006/relationships/hyperlink" Target="http://en.wikipedia.org/wiki/Parietal_lobe#cite_note-avillac2005-10" TargetMode="External"/><Relationship Id="rId12" Type="http://schemas.openxmlformats.org/officeDocument/2006/relationships/hyperlink" Target="http://en.wikipedia.org/wiki/Parietal_lobe#cite_note-murata1996-14" TargetMode="External"/><Relationship Id="rId2" Type="http://schemas.openxmlformats.org/officeDocument/2006/relationships/slide" Target="../slides/slide61.xml"/><Relationship Id="rId1" Type="http://schemas.openxmlformats.org/officeDocument/2006/relationships/notesMaster" Target="../notesMasters/notesMaster1.xml"/><Relationship Id="rId6" Type="http://schemas.openxmlformats.org/officeDocument/2006/relationships/hyperlink" Target="http://en.wikipedia.org/wiki/Vestibular_system" TargetMode="External"/><Relationship Id="rId11" Type="http://schemas.openxmlformats.org/officeDocument/2006/relationships/hyperlink" Target="http://en.wikipedia.org/wiki/Parietal_lobe#cite_note-murata2000-13" TargetMode="External"/><Relationship Id="rId5" Type="http://schemas.openxmlformats.org/officeDocument/2006/relationships/hyperlink" Target="http://en.wikipedia.org/wiki/Somatosensory" TargetMode="External"/><Relationship Id="rId10" Type="http://schemas.openxmlformats.org/officeDocument/2006/relationships/hyperlink" Target="http://en.wikipedia.org/wiki/Parietal_lobe#cite_note-pesaran2006-12" TargetMode="External"/><Relationship Id="rId4" Type="http://schemas.openxmlformats.org/officeDocument/2006/relationships/hyperlink" Target="http://en.wikipedia.org/wiki/Parietal_lobe#cite_note-goldberg2006-9" TargetMode="External"/><Relationship Id="rId9" Type="http://schemas.openxmlformats.org/officeDocument/2006/relationships/hyperlink" Target="http://en.wikipedia.org/wiki/Parietal_lobe#cite_note-zhang2004-11" TargetMode="Externa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p:spPr>
        <p:txBody>
          <a:bodyPr/>
          <a:lstStyle/>
          <a:p>
            <a:fld id="{A4C97E75-D711-4DC8-ABC8-CE6CCBFD8829}" type="slidenum">
              <a:rPr lang="en-US"/>
              <a:pPr/>
              <a:t>11</a:t>
            </a:fld>
            <a:endParaRPr lang="en-US"/>
          </a:p>
        </p:txBody>
      </p:sp>
      <p:sp>
        <p:nvSpPr>
          <p:cNvPr id="63491" name="Rectangle 1026"/>
          <p:cNvSpPr>
            <a:spLocks noGrp="1" noRot="1" noChangeAspect="1" noChangeArrowheads="1" noTextEdit="1"/>
          </p:cNvSpPr>
          <p:nvPr>
            <p:ph type="sldImg"/>
          </p:nvPr>
        </p:nvSpPr>
        <p:spPr>
          <a:ln/>
        </p:spPr>
      </p:sp>
      <p:sp>
        <p:nvSpPr>
          <p:cNvPr id="63492" name="Rectangle 1027"/>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22255415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bwMode="auto">
          <a:noFill/>
          <a:ln>
            <a:solidFill>
              <a:srgbClr val="000000"/>
            </a:solidFill>
            <a:miter lim="800000"/>
            <a:headEnd/>
            <a:tailEnd/>
          </a:ln>
        </p:spPr>
      </p:sp>
      <p:sp>
        <p:nvSpPr>
          <p:cNvPr id="3686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36868" name="Slide Number Placeholder 3"/>
          <p:cNvSpPr>
            <a:spLocks noGrp="1"/>
          </p:cNvSpPr>
          <p:nvPr>
            <p:ph type="sldNum" sz="quarter" idx="5"/>
          </p:nvPr>
        </p:nvSpPr>
        <p:spPr bwMode="auto">
          <a:noFill/>
          <a:ln>
            <a:miter lim="800000"/>
            <a:headEnd/>
            <a:tailEnd/>
          </a:ln>
        </p:spPr>
        <p:txBody>
          <a:bodyPr/>
          <a:lstStyle/>
          <a:p>
            <a:fld id="{E5D8D109-F5B4-4F58-8BFB-8ABB4BC9C9A1}" type="slidenum">
              <a:rPr lang="en-US" sz="1100">
                <a:solidFill>
                  <a:prstClr val="black"/>
                </a:solidFill>
                <a:latin typeface="Arial" pitchFamily="34" charset="0"/>
              </a:rPr>
              <a:pPr/>
              <a:t>33</a:t>
            </a:fld>
            <a:endParaRPr lang="en-US" sz="1100" dirty="0">
              <a:solidFill>
                <a:prstClr val="black"/>
              </a:solidFill>
              <a:latin typeface="Arial"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a:t>How</a:t>
            </a:r>
            <a:r>
              <a:rPr lang="en-GB" baseline="0" dirty="0"/>
              <a:t> does the organisation of intracortical L2/3 connections contribute to these </a:t>
            </a:r>
            <a:r>
              <a:rPr lang="en-GB" baseline="0" dirty="0" err="1"/>
              <a:t>Vm</a:t>
            </a:r>
            <a:r>
              <a:rPr lang="en-GB" baseline="0" dirty="0"/>
              <a:t> </a:t>
            </a:r>
            <a:r>
              <a:rPr lang="en-GB" baseline="0" dirty="0" err="1"/>
              <a:t>dunamics</a:t>
            </a:r>
            <a:r>
              <a:rPr lang="en-GB" baseline="0" dirty="0"/>
              <a:t> and tuning of L2/3 cells. </a:t>
            </a:r>
            <a:r>
              <a:rPr lang="en-GB" baseline="0" dirty="0" err="1"/>
              <a:t>Ie</a:t>
            </a:r>
            <a:r>
              <a:rPr lang="en-GB" baseline="0" dirty="0"/>
              <a:t>. c</a:t>
            </a:r>
            <a:r>
              <a:rPr lang="en-GB" dirty="0"/>
              <a:t>an we explain these </a:t>
            </a:r>
            <a:r>
              <a:rPr lang="en-GB" dirty="0" err="1"/>
              <a:t>dymaincs</a:t>
            </a:r>
            <a:r>
              <a:rPr lang="en-GB" dirty="0"/>
              <a:t> </a:t>
            </a:r>
            <a:r>
              <a:rPr lang="en-GB" baseline="0" dirty="0"/>
              <a:t>of mean </a:t>
            </a:r>
            <a:r>
              <a:rPr lang="en-GB" baseline="0" dirty="0" err="1"/>
              <a:t>depol</a:t>
            </a:r>
            <a:r>
              <a:rPr lang="en-GB" baseline="0" dirty="0"/>
              <a:t> and modulation in a given cell from the patterns of connections it </a:t>
            </a:r>
            <a:r>
              <a:rPr lang="en-GB" baseline="0" dirty="0" err="1"/>
              <a:t>recieves</a:t>
            </a:r>
            <a:r>
              <a:rPr lang="en-GB" baseline="0" dirty="0"/>
              <a:t>?</a:t>
            </a:r>
            <a:endParaRPr lang="en-GB" dirty="0"/>
          </a:p>
        </p:txBody>
      </p:sp>
      <p:sp>
        <p:nvSpPr>
          <p:cNvPr id="4" name="Slide Number Placeholder 3"/>
          <p:cNvSpPr>
            <a:spLocks noGrp="1"/>
          </p:cNvSpPr>
          <p:nvPr>
            <p:ph type="sldNum" sz="quarter" idx="10"/>
          </p:nvPr>
        </p:nvSpPr>
        <p:spPr/>
        <p:txBody>
          <a:bodyPr/>
          <a:lstStyle/>
          <a:p>
            <a:fld id="{FC9F3653-BBB8-42E3-976E-29EEB59AD57D}" type="slidenum">
              <a:rPr lang="en-GB" smtClean="0">
                <a:solidFill>
                  <a:prstClr val="black"/>
                </a:solidFill>
              </a:rPr>
              <a:pPr/>
              <a:t>36</a:t>
            </a:fld>
            <a:endParaRPr lang="en-GB">
              <a:solidFill>
                <a:prstClr val="black"/>
              </a:solidFill>
            </a:endParaRPr>
          </a:p>
        </p:txBody>
      </p:sp>
    </p:spTree>
    <p:extLst>
      <p:ext uri="{BB962C8B-B14F-4D97-AF65-F5344CB8AC3E}">
        <p14:creationId xmlns:p14="http://schemas.microsoft.com/office/powerpoint/2010/main" val="41311595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a:t>How</a:t>
            </a:r>
            <a:r>
              <a:rPr lang="en-GB" baseline="0" dirty="0"/>
              <a:t> does the organisation of intracortical L2/3 connections contribute to these </a:t>
            </a:r>
            <a:r>
              <a:rPr lang="en-GB" baseline="0" dirty="0" err="1"/>
              <a:t>Vm</a:t>
            </a:r>
            <a:r>
              <a:rPr lang="en-GB" baseline="0" dirty="0"/>
              <a:t> </a:t>
            </a:r>
            <a:r>
              <a:rPr lang="en-GB" baseline="0" dirty="0" err="1"/>
              <a:t>dunamics</a:t>
            </a:r>
            <a:r>
              <a:rPr lang="en-GB" baseline="0" dirty="0"/>
              <a:t> and tuning of L2/3 cells. </a:t>
            </a:r>
            <a:r>
              <a:rPr lang="en-GB" baseline="0" dirty="0" err="1"/>
              <a:t>Ie</a:t>
            </a:r>
            <a:r>
              <a:rPr lang="en-GB" baseline="0" dirty="0"/>
              <a:t>. c</a:t>
            </a:r>
            <a:r>
              <a:rPr lang="en-GB" dirty="0"/>
              <a:t>an we explain these </a:t>
            </a:r>
            <a:r>
              <a:rPr lang="en-GB" dirty="0" err="1"/>
              <a:t>dymaincs</a:t>
            </a:r>
            <a:r>
              <a:rPr lang="en-GB" dirty="0"/>
              <a:t> </a:t>
            </a:r>
            <a:r>
              <a:rPr lang="en-GB" baseline="0" dirty="0"/>
              <a:t>of mean </a:t>
            </a:r>
            <a:r>
              <a:rPr lang="en-GB" baseline="0" dirty="0" err="1"/>
              <a:t>depol</a:t>
            </a:r>
            <a:r>
              <a:rPr lang="en-GB" baseline="0" dirty="0"/>
              <a:t> and modulation in a given cell from the patterns of connections it </a:t>
            </a:r>
            <a:r>
              <a:rPr lang="en-GB" baseline="0" dirty="0" err="1"/>
              <a:t>recieves</a:t>
            </a:r>
            <a:r>
              <a:rPr lang="en-GB" baseline="0" dirty="0"/>
              <a:t>?</a:t>
            </a:r>
            <a:endParaRPr lang="en-GB" dirty="0"/>
          </a:p>
        </p:txBody>
      </p:sp>
      <p:sp>
        <p:nvSpPr>
          <p:cNvPr id="4" name="Slide Number Placeholder 3"/>
          <p:cNvSpPr>
            <a:spLocks noGrp="1"/>
          </p:cNvSpPr>
          <p:nvPr>
            <p:ph type="sldNum" sz="quarter" idx="10"/>
          </p:nvPr>
        </p:nvSpPr>
        <p:spPr/>
        <p:txBody>
          <a:bodyPr/>
          <a:lstStyle/>
          <a:p>
            <a:fld id="{FC9F3653-BBB8-42E3-976E-29EEB59AD57D}" type="slidenum">
              <a:rPr lang="en-GB" smtClean="0">
                <a:solidFill>
                  <a:prstClr val="black"/>
                </a:solidFill>
              </a:rPr>
              <a:pPr/>
              <a:t>37</a:t>
            </a:fld>
            <a:endParaRPr lang="en-GB">
              <a:solidFill>
                <a:prstClr val="black"/>
              </a:solidFill>
            </a:endParaRPr>
          </a:p>
        </p:txBody>
      </p:sp>
    </p:spTree>
    <p:extLst>
      <p:ext uri="{BB962C8B-B14F-4D97-AF65-F5344CB8AC3E}">
        <p14:creationId xmlns:p14="http://schemas.microsoft.com/office/powerpoint/2010/main" val="26770581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asomatognosia</a:t>
            </a:r>
            <a:r>
              <a:rPr lang="en-US" dirty="0"/>
              <a:t>: lack of awareness of the condition of all or part of one's body</a:t>
            </a:r>
          </a:p>
          <a:p>
            <a:endParaRPr lang="en-US" dirty="0"/>
          </a:p>
          <a:p>
            <a:r>
              <a:rPr lang="en-US" dirty="0"/>
              <a:t>The lateral </a:t>
            </a:r>
            <a:r>
              <a:rPr lang="en-US" dirty="0" err="1"/>
              <a:t>intraparietal</a:t>
            </a:r>
            <a:r>
              <a:rPr lang="en-US" dirty="0"/>
              <a:t> (LIP) contains a map of neurons (</a:t>
            </a:r>
            <a:r>
              <a:rPr lang="en-US" dirty="0" err="1"/>
              <a:t>retinotopically</a:t>
            </a:r>
            <a:r>
              <a:rPr lang="en-US" dirty="0"/>
              <a:t>-coded when the eyes are fixed</a:t>
            </a:r>
            <a:r>
              <a:rPr lang="en-US" baseline="30000" dirty="0">
                <a:hlinkClick r:id="rId3"/>
              </a:rPr>
              <a:t>[8]</a:t>
            </a:r>
            <a:r>
              <a:rPr lang="en-US" dirty="0"/>
              <a:t>) representing the saliency of spatial locations, and attention to these spatial locations. It can be used by the oculomotor system for targeting eye movements, when appropriate.</a:t>
            </a:r>
            <a:r>
              <a:rPr lang="en-US" baseline="30000" dirty="0">
                <a:hlinkClick r:id="rId4"/>
              </a:rPr>
              <a:t>[9]</a:t>
            </a:r>
            <a:endParaRPr lang="en-US" dirty="0"/>
          </a:p>
          <a:p>
            <a:r>
              <a:rPr lang="en-US" dirty="0"/>
              <a:t>The ventral </a:t>
            </a:r>
            <a:r>
              <a:rPr lang="en-US" dirty="0" err="1"/>
              <a:t>intraparietal</a:t>
            </a:r>
            <a:r>
              <a:rPr lang="en-US" dirty="0"/>
              <a:t> (VIP) area receives input from a number of senses (visual, </a:t>
            </a:r>
            <a:r>
              <a:rPr lang="en-US" dirty="0">
                <a:hlinkClick r:id="rId5" tooltip="Somatosensory"/>
              </a:rPr>
              <a:t>somatosensory</a:t>
            </a:r>
            <a:r>
              <a:rPr lang="en-US" dirty="0"/>
              <a:t>, auditory, and </a:t>
            </a:r>
            <a:r>
              <a:rPr lang="en-US" dirty="0">
                <a:hlinkClick r:id="rId6" tooltip="Vestibular system"/>
              </a:rPr>
              <a:t>vestibular</a:t>
            </a:r>
            <a:r>
              <a:rPr lang="en-US" baseline="30000" dirty="0">
                <a:hlinkClick r:id="rId7"/>
              </a:rPr>
              <a:t>[10]</a:t>
            </a:r>
            <a:r>
              <a:rPr lang="en-US" dirty="0"/>
              <a:t>). Neurons with </a:t>
            </a:r>
            <a:r>
              <a:rPr lang="en-US" dirty="0">
                <a:hlinkClick r:id="rId8" tooltip="Tactile"/>
              </a:rPr>
              <a:t>tactile</a:t>
            </a:r>
            <a:r>
              <a:rPr lang="en-US" dirty="0"/>
              <a:t> receptive fields represent space in a head-centered reference frame.</a:t>
            </a:r>
            <a:r>
              <a:rPr lang="en-US" baseline="30000" dirty="0">
                <a:hlinkClick r:id="rId7"/>
              </a:rPr>
              <a:t>[10]</a:t>
            </a:r>
            <a:r>
              <a:rPr lang="en-US" dirty="0"/>
              <a:t> The cells with visual receptive fields also fire with head-centered reference frames</a:t>
            </a:r>
            <a:r>
              <a:rPr lang="en-US" baseline="30000" dirty="0">
                <a:hlinkClick r:id="rId9"/>
              </a:rPr>
              <a:t>[11]</a:t>
            </a:r>
            <a:r>
              <a:rPr lang="en-US" dirty="0"/>
              <a:t> but possibly also with eye-centered coordinates</a:t>
            </a:r>
            <a:r>
              <a:rPr lang="en-US" baseline="30000" dirty="0">
                <a:hlinkClick r:id="rId7"/>
              </a:rPr>
              <a:t>[10]</a:t>
            </a:r>
            <a:endParaRPr lang="en-US" dirty="0"/>
          </a:p>
          <a:p>
            <a:r>
              <a:rPr lang="en-US" dirty="0"/>
              <a:t>The medial </a:t>
            </a:r>
            <a:r>
              <a:rPr lang="en-US" dirty="0" err="1"/>
              <a:t>intraparietal</a:t>
            </a:r>
            <a:r>
              <a:rPr lang="en-US" dirty="0"/>
              <a:t> (MIP) area neurons encode the location of a reach target in nose-centered coordinates.</a:t>
            </a:r>
            <a:r>
              <a:rPr lang="en-US" baseline="30000" dirty="0">
                <a:hlinkClick r:id="rId10"/>
              </a:rPr>
              <a:t>[12]</a:t>
            </a:r>
            <a:endParaRPr lang="en-US" dirty="0"/>
          </a:p>
          <a:p>
            <a:r>
              <a:rPr lang="en-US" dirty="0"/>
              <a:t>The anterior </a:t>
            </a:r>
            <a:r>
              <a:rPr lang="en-US" dirty="0" err="1"/>
              <a:t>intraparietal</a:t>
            </a:r>
            <a:r>
              <a:rPr lang="en-US" dirty="0"/>
              <a:t> (AIP) area contains neurons responsive to shape, size, and orientation of objects to be grasped</a:t>
            </a:r>
            <a:r>
              <a:rPr lang="en-US" baseline="30000" dirty="0">
                <a:hlinkClick r:id="rId11"/>
              </a:rPr>
              <a:t>[13]</a:t>
            </a:r>
            <a:r>
              <a:rPr lang="en-US" dirty="0"/>
              <a:t> as well as for manipulation of hands themselves, both to viewed</a:t>
            </a:r>
            <a:r>
              <a:rPr lang="en-US" baseline="30000" dirty="0">
                <a:hlinkClick r:id="rId11"/>
              </a:rPr>
              <a:t>[13]</a:t>
            </a:r>
            <a:r>
              <a:rPr lang="en-US" dirty="0"/>
              <a:t> and remembered stimuli.</a:t>
            </a:r>
            <a:r>
              <a:rPr lang="en-US" baseline="30000" dirty="0">
                <a:hlinkClick r:id="rId12"/>
              </a:rPr>
              <a:t>[14]</a:t>
            </a:r>
            <a:r>
              <a:rPr lang="en-US" dirty="0"/>
              <a:t> The AIP has neurons that are responsible for grasping and manipulating objects through motor and visual inputs. The AIP and ventral premotor working together, are responsible for </a:t>
            </a:r>
            <a:r>
              <a:rPr lang="en-US" dirty="0" err="1"/>
              <a:t>visuomotor</a:t>
            </a:r>
            <a:r>
              <a:rPr lang="en-US" dirty="0"/>
              <a:t> transformations for actions of the hand.</a:t>
            </a:r>
            <a:r>
              <a:rPr lang="en-US" baseline="30000" dirty="0">
                <a:hlinkClick r:id="rId13"/>
              </a:rPr>
              <a:t>[7]</a:t>
            </a:r>
            <a:endParaRPr lang="en-US" dirty="0"/>
          </a:p>
          <a:p>
            <a:endParaRPr lang="en-US" dirty="0"/>
          </a:p>
        </p:txBody>
      </p:sp>
      <p:sp>
        <p:nvSpPr>
          <p:cNvPr id="4" name="Slide Number Placeholder 3"/>
          <p:cNvSpPr>
            <a:spLocks noGrp="1"/>
          </p:cNvSpPr>
          <p:nvPr>
            <p:ph type="sldNum" sz="quarter" idx="10"/>
          </p:nvPr>
        </p:nvSpPr>
        <p:spPr/>
        <p:txBody>
          <a:bodyPr/>
          <a:lstStyle/>
          <a:p>
            <a:fld id="{BFE852B7-9874-47A8-B94C-C9EB76937076}" type="slidenum">
              <a:rPr lang="en-US" smtClean="0"/>
              <a:t>61</a:t>
            </a:fld>
            <a:endParaRPr lang="en-US"/>
          </a:p>
        </p:txBody>
      </p:sp>
    </p:spTree>
    <p:extLst>
      <p:ext uri="{BB962C8B-B14F-4D97-AF65-F5344CB8AC3E}">
        <p14:creationId xmlns:p14="http://schemas.microsoft.com/office/powerpoint/2010/main" val="26317687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p>
            <a:fld id="{D27B08D7-0379-493B-9210-F871D3A70AB1}" type="slidenum">
              <a:rPr lang="en-US">
                <a:solidFill>
                  <a:prstClr val="black"/>
                </a:solidFill>
              </a:rPr>
              <a:pPr/>
              <a:t>62</a:t>
            </a:fld>
            <a:endParaRPr lang="en-US">
              <a:solidFill>
                <a:prstClr val="black"/>
              </a:solidFill>
            </a:endParaRPr>
          </a:p>
        </p:txBody>
      </p:sp>
      <p:sp>
        <p:nvSpPr>
          <p:cNvPr id="87043" name="Rectangle 2"/>
          <p:cNvSpPr>
            <a:spLocks noGrp="1" noRot="1" noChangeAspect="1" noChangeArrowheads="1" noTextEdit="1"/>
          </p:cNvSpPr>
          <p:nvPr>
            <p:ph type="sldImg"/>
          </p:nvPr>
        </p:nvSpPr>
        <p:spPr>
          <a:ln/>
        </p:spPr>
      </p:sp>
      <p:sp>
        <p:nvSpPr>
          <p:cNvPr id="87044" name="Rectangle 3"/>
          <p:cNvSpPr>
            <a:spLocks noGrp="1" noChangeArrowheads="1"/>
          </p:cNvSpPr>
          <p:nvPr>
            <p:ph type="body" idx="1"/>
          </p:nvPr>
        </p:nvSpPr>
        <p:spPr>
          <a:noFill/>
          <a:ln/>
        </p:spPr>
        <p:txBody>
          <a:bodyPr/>
          <a:lstStyle/>
          <a:p>
            <a:r>
              <a:rPr lang="de-DE"/>
              <a:t>Up to here 150 min (w some slides left out)</a:t>
            </a:r>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p>
            <a:fld id="{D27B08D7-0379-493B-9210-F871D3A70AB1}" type="slidenum">
              <a:rPr lang="en-US">
                <a:solidFill>
                  <a:prstClr val="black"/>
                </a:solidFill>
              </a:rPr>
              <a:pPr/>
              <a:t>63</a:t>
            </a:fld>
            <a:endParaRPr lang="en-US">
              <a:solidFill>
                <a:prstClr val="black"/>
              </a:solidFill>
            </a:endParaRPr>
          </a:p>
        </p:txBody>
      </p:sp>
      <p:sp>
        <p:nvSpPr>
          <p:cNvPr id="87043" name="Rectangle 2"/>
          <p:cNvSpPr>
            <a:spLocks noGrp="1" noRot="1" noChangeAspect="1" noChangeArrowheads="1" noTextEdit="1"/>
          </p:cNvSpPr>
          <p:nvPr>
            <p:ph type="sldImg"/>
          </p:nvPr>
        </p:nvSpPr>
        <p:spPr>
          <a:ln/>
        </p:spPr>
      </p:sp>
      <p:sp>
        <p:nvSpPr>
          <p:cNvPr id="87044" name="Rectangle 3"/>
          <p:cNvSpPr>
            <a:spLocks noGrp="1" noChangeArrowheads="1"/>
          </p:cNvSpPr>
          <p:nvPr>
            <p:ph type="body" idx="1"/>
          </p:nvPr>
        </p:nvSpPr>
        <p:spPr>
          <a:noFill/>
          <a:ln/>
        </p:spPr>
        <p:txBody>
          <a:bodyPr/>
          <a:lstStyle/>
          <a:p>
            <a:r>
              <a:rPr lang="de-DE"/>
              <a:t>Up to here 150 min (w some slides left out)</a:t>
            </a:r>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p>
            <a:fld id="{D27B08D7-0379-493B-9210-F871D3A70AB1}" type="slidenum">
              <a:rPr lang="en-US">
                <a:solidFill>
                  <a:prstClr val="black"/>
                </a:solidFill>
              </a:rPr>
              <a:pPr/>
              <a:t>65</a:t>
            </a:fld>
            <a:endParaRPr lang="en-US">
              <a:solidFill>
                <a:prstClr val="black"/>
              </a:solidFill>
            </a:endParaRPr>
          </a:p>
        </p:txBody>
      </p:sp>
      <p:sp>
        <p:nvSpPr>
          <p:cNvPr id="87043" name="Rectangle 2"/>
          <p:cNvSpPr>
            <a:spLocks noGrp="1" noRot="1" noChangeAspect="1" noChangeArrowheads="1" noTextEdit="1"/>
          </p:cNvSpPr>
          <p:nvPr>
            <p:ph type="sldImg"/>
          </p:nvPr>
        </p:nvSpPr>
        <p:spPr>
          <a:ln/>
        </p:spPr>
      </p:sp>
      <p:sp>
        <p:nvSpPr>
          <p:cNvPr id="87044" name="Rectangle 3"/>
          <p:cNvSpPr>
            <a:spLocks noGrp="1" noChangeArrowheads="1"/>
          </p:cNvSpPr>
          <p:nvPr>
            <p:ph type="body" idx="1"/>
          </p:nvPr>
        </p:nvSpPr>
        <p:spPr>
          <a:noFill/>
          <a:ln/>
        </p:spPr>
        <p:txBody>
          <a:bodyPr/>
          <a:lstStyle/>
          <a:p>
            <a:r>
              <a:rPr lang="de-DE"/>
              <a:t>Up to here 150 min (w some slides left out)</a:t>
            </a:r>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p>
            <a:fld id="{D27B08D7-0379-493B-9210-F871D3A70AB1}" type="slidenum">
              <a:rPr lang="en-US">
                <a:solidFill>
                  <a:prstClr val="black"/>
                </a:solidFill>
              </a:rPr>
              <a:pPr/>
              <a:t>66</a:t>
            </a:fld>
            <a:endParaRPr lang="en-US">
              <a:solidFill>
                <a:prstClr val="black"/>
              </a:solidFill>
            </a:endParaRPr>
          </a:p>
        </p:txBody>
      </p:sp>
      <p:sp>
        <p:nvSpPr>
          <p:cNvPr id="87043" name="Rectangle 2"/>
          <p:cNvSpPr>
            <a:spLocks noGrp="1" noRot="1" noChangeAspect="1" noChangeArrowheads="1" noTextEdit="1"/>
          </p:cNvSpPr>
          <p:nvPr>
            <p:ph type="sldImg"/>
          </p:nvPr>
        </p:nvSpPr>
        <p:spPr>
          <a:ln/>
        </p:spPr>
      </p:sp>
      <p:sp>
        <p:nvSpPr>
          <p:cNvPr id="87044" name="Rectangle 3"/>
          <p:cNvSpPr>
            <a:spLocks noGrp="1" noChangeArrowheads="1"/>
          </p:cNvSpPr>
          <p:nvPr>
            <p:ph type="body" idx="1"/>
          </p:nvPr>
        </p:nvSpPr>
        <p:spPr>
          <a:noFill/>
          <a:ln/>
        </p:spPr>
        <p:txBody>
          <a:bodyPr/>
          <a:lstStyle/>
          <a:p>
            <a:r>
              <a:rPr lang="de-DE"/>
              <a:t>Up to here 150 min (w some slides left out)</a:t>
            </a:r>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7" name="Text Box 1"/>
          <p:cNvSpPr txBox="1">
            <a:spLocks noChangeArrowheads="1"/>
          </p:cNvSpPr>
          <p:nvPr/>
        </p:nvSpPr>
        <p:spPr bwMode="auto">
          <a:xfrm>
            <a:off x="1387767" y="992497"/>
            <a:ext cx="4017582" cy="3400161"/>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1995" tIns="40998" rIns="81995" bIns="40998" anchor="ctr"/>
          <a:lstStyle/>
          <a:p>
            <a:pPr defTabSz="913330"/>
            <a:endParaRPr lang="en-GB">
              <a:solidFill>
                <a:prstClr val="black"/>
              </a:solidFill>
            </a:endParaRPr>
          </a:p>
        </p:txBody>
      </p:sp>
      <p:sp>
        <p:nvSpPr>
          <p:cNvPr id="4098" name="Text Box 2"/>
          <p:cNvSpPr txBox="1">
            <a:spLocks noGrp="1" noChangeArrowheads="1"/>
          </p:cNvSpPr>
          <p:nvPr>
            <p:ph type="body"/>
          </p:nvPr>
        </p:nvSpPr>
        <p:spPr bwMode="auto">
          <a:xfrm>
            <a:off x="1036662" y="4721404"/>
            <a:ext cx="4726729" cy="3772737"/>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pPr marL="76871" indent="-76871">
              <a:lnSpc>
                <a:spcPct val="93000"/>
              </a:lnSpc>
              <a:spcBef>
                <a:spcPct val="0"/>
              </a:spcBef>
              <a:buSzPct val="45000"/>
              <a:tabLst>
                <a:tab pos="649137" algn="l"/>
                <a:tab pos="1298273" algn="l"/>
                <a:tab pos="1947409" algn="l"/>
                <a:tab pos="2596545" algn="l"/>
                <a:tab pos="3245682" algn="l"/>
                <a:tab pos="3894818" algn="l"/>
                <a:tab pos="4543954" algn="l"/>
              </a:tabLst>
            </a:pPr>
            <a:r>
              <a:rPr lang="en-GB" altLang="en-US">
                <a:latin typeface="Arial" charset="0"/>
                <a:ea typeface="msgothic" charset="0"/>
                <a:cs typeface="msgothic" charset="0"/>
              </a:rPr>
              <a:t>Activations by object images and partial features. The outline of the activation spots was determined at one-half of the maximal signal in an individual spot. Only the spots including pixels with significant activation during the stimulation compared with the blank period are shown. (A) The head activated a partial set of the spots activated by the cat and the silhouette of the head activated a partial set of the spots activated by the complete head. (B) The color and gray image and silhouette of a fire extinguisher activated three spots. The body of the fire extinguisher activated a new spot, as well as two of the three spots activated by the fire extinguisher. Single-cell recordings conducted after the optical imaging showed that Spot 1 was activated by protrusions, Spot 2 by a curved line and Spots 3 and 4 by a rectangular shape. Cells in Spot 3 were inhibited by a curved line, but those in Spot 4 were not. Cited from Tsunoda et al. (Tsunoda et al., 2001).</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 as strictly segregated as textbook</a:t>
            </a:r>
            <a:r>
              <a:rPr lang="en-US" baseline="0" dirty="0"/>
              <a:t> view! Interactions, response properties not completely segregated…</a:t>
            </a:r>
            <a:endParaRPr lang="en-US" dirty="0"/>
          </a:p>
        </p:txBody>
      </p:sp>
      <p:sp>
        <p:nvSpPr>
          <p:cNvPr id="4" name="Slide Number Placeholder 3"/>
          <p:cNvSpPr>
            <a:spLocks noGrp="1"/>
          </p:cNvSpPr>
          <p:nvPr>
            <p:ph type="sldNum" sz="quarter" idx="10"/>
          </p:nvPr>
        </p:nvSpPr>
        <p:spPr/>
        <p:txBody>
          <a:bodyPr/>
          <a:lstStyle/>
          <a:p>
            <a:fld id="{BFE852B7-9874-47A8-B94C-C9EB76937076}" type="slidenum">
              <a:rPr lang="en-US" smtClean="0"/>
              <a:t>70</a:t>
            </a:fld>
            <a:endParaRPr lang="en-US"/>
          </a:p>
        </p:txBody>
      </p:sp>
    </p:spTree>
    <p:extLst>
      <p:ext uri="{BB962C8B-B14F-4D97-AF65-F5344CB8AC3E}">
        <p14:creationId xmlns:p14="http://schemas.microsoft.com/office/powerpoint/2010/main" val="42754483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p:spPr>
        <p:txBody>
          <a:bodyPr/>
          <a:lstStyle/>
          <a:p>
            <a:fld id="{6E5967E1-26A5-4BDE-A7A7-754A31E173F2}" type="slidenum">
              <a:rPr lang="en-US"/>
              <a:pPr/>
              <a:t>12</a:t>
            </a:fld>
            <a:endParaRPr lang="en-US"/>
          </a:p>
        </p:txBody>
      </p:sp>
      <p:sp>
        <p:nvSpPr>
          <p:cNvPr id="64515" name="Rectangle 2"/>
          <p:cNvSpPr>
            <a:spLocks noGrp="1" noRot="1" noChangeAspect="1" noChangeArrowheads="1" noTextEdit="1"/>
          </p:cNvSpPr>
          <p:nvPr>
            <p:ph type="sldImg"/>
          </p:nvPr>
        </p:nvSpPr>
        <p:spPr>
          <a:ln/>
        </p:spPr>
      </p:sp>
      <p:sp>
        <p:nvSpPr>
          <p:cNvPr id="64516" name="Rectangle 3"/>
          <p:cNvSpPr>
            <a:spLocks noGrp="1" noChangeArrowheads="1"/>
          </p:cNvSpPr>
          <p:nvPr>
            <p:ph type="body" idx="1"/>
          </p:nvPr>
        </p:nvSpPr>
        <p:spPr>
          <a:noFill/>
          <a:ln/>
        </p:spPr>
        <p:txBody>
          <a:bodyPr/>
          <a:lstStyle/>
          <a:p>
            <a:r>
              <a:rPr lang="en-US"/>
              <a:t>Does anybody know what a receptive field is?</a:t>
            </a:r>
          </a:p>
        </p:txBody>
      </p:sp>
    </p:spTree>
    <p:extLst>
      <p:ext uri="{BB962C8B-B14F-4D97-AF65-F5344CB8AC3E}">
        <p14:creationId xmlns:p14="http://schemas.microsoft.com/office/powerpoint/2010/main" val="389914380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Association cortex:</a:t>
            </a:r>
            <a:r>
              <a:rPr lang="en-US" baseline="0" dirty="0"/>
              <a:t> anything that is not mostly sensory or mostly motor</a:t>
            </a:r>
            <a:endParaRPr lang="en-US" dirty="0"/>
          </a:p>
        </p:txBody>
      </p:sp>
      <p:sp>
        <p:nvSpPr>
          <p:cNvPr id="4" name="Slide Number Placeholder 3"/>
          <p:cNvSpPr>
            <a:spLocks noGrp="1"/>
          </p:cNvSpPr>
          <p:nvPr>
            <p:ph type="sldNum" sz="quarter" idx="10"/>
          </p:nvPr>
        </p:nvSpPr>
        <p:spPr/>
        <p:txBody>
          <a:bodyPr/>
          <a:lstStyle/>
          <a:p>
            <a:fld id="{BFE852B7-9874-47A8-B94C-C9EB76937076}" type="slidenum">
              <a:rPr lang="en-US" smtClean="0"/>
              <a:t>71</a:t>
            </a:fld>
            <a:endParaRPr lang="en-US"/>
          </a:p>
        </p:txBody>
      </p:sp>
    </p:spTree>
    <p:extLst>
      <p:ext uri="{BB962C8B-B14F-4D97-AF65-F5344CB8AC3E}">
        <p14:creationId xmlns:p14="http://schemas.microsoft.com/office/powerpoint/2010/main" val="250691103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p:spPr>
        <p:txBody>
          <a:bodyPr/>
          <a:lstStyle/>
          <a:p>
            <a:fld id="{A4C97E75-D711-4DC8-ABC8-CE6CCBFD8829}" type="slidenum">
              <a:rPr lang="en-US"/>
              <a:pPr/>
              <a:t>79</a:t>
            </a:fld>
            <a:endParaRPr lang="en-US"/>
          </a:p>
        </p:txBody>
      </p:sp>
      <p:sp>
        <p:nvSpPr>
          <p:cNvPr id="63491" name="Rectangle 1026"/>
          <p:cNvSpPr>
            <a:spLocks noGrp="1" noRot="1" noChangeAspect="1" noChangeArrowheads="1" noTextEdit="1"/>
          </p:cNvSpPr>
          <p:nvPr>
            <p:ph type="sldImg"/>
          </p:nvPr>
        </p:nvSpPr>
        <p:spPr>
          <a:ln/>
        </p:spPr>
      </p:sp>
      <p:sp>
        <p:nvSpPr>
          <p:cNvPr id="63492" name="Rectangle 1027"/>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222554156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p:spPr>
        <p:txBody>
          <a:bodyPr/>
          <a:lstStyle/>
          <a:p>
            <a:fld id="{E3F6934D-AD7B-441C-BEAE-6F9E333DD653}" type="slidenum">
              <a:rPr lang="en-US"/>
              <a:pPr/>
              <a:t>80</a:t>
            </a:fld>
            <a:endParaRPr lang="en-US"/>
          </a:p>
        </p:txBody>
      </p:sp>
      <p:sp>
        <p:nvSpPr>
          <p:cNvPr id="66563" name="Rectangle 2"/>
          <p:cNvSpPr>
            <a:spLocks noGrp="1" noRot="1" noChangeAspect="1" noChangeArrowheads="1" noTextEdit="1"/>
          </p:cNvSpPr>
          <p:nvPr>
            <p:ph type="sldImg"/>
          </p:nvPr>
        </p:nvSpPr>
        <p:spPr>
          <a:ln/>
        </p:spPr>
      </p:sp>
      <p:sp>
        <p:nvSpPr>
          <p:cNvPr id="66564"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36648522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p:spPr>
        <p:txBody>
          <a:bodyPr/>
          <a:lstStyle/>
          <a:p>
            <a:fld id="{6E5967E1-26A5-4BDE-A7A7-754A31E173F2}" type="slidenum">
              <a:rPr lang="en-US"/>
              <a:pPr/>
              <a:t>14</a:t>
            </a:fld>
            <a:endParaRPr lang="en-US"/>
          </a:p>
        </p:txBody>
      </p:sp>
      <p:sp>
        <p:nvSpPr>
          <p:cNvPr id="64515" name="Rectangle 2"/>
          <p:cNvSpPr>
            <a:spLocks noGrp="1" noRot="1" noChangeAspect="1" noChangeArrowheads="1" noTextEdit="1"/>
          </p:cNvSpPr>
          <p:nvPr>
            <p:ph type="sldImg"/>
          </p:nvPr>
        </p:nvSpPr>
        <p:spPr>
          <a:ln/>
        </p:spPr>
      </p:sp>
      <p:sp>
        <p:nvSpPr>
          <p:cNvPr id="64516" name="Rectangle 3"/>
          <p:cNvSpPr>
            <a:spLocks noGrp="1" noChangeArrowheads="1"/>
          </p:cNvSpPr>
          <p:nvPr>
            <p:ph type="body" idx="1"/>
          </p:nvPr>
        </p:nvSpPr>
        <p:spPr>
          <a:noFill/>
          <a:ln/>
        </p:spPr>
        <p:txBody>
          <a:bodyPr/>
          <a:lstStyle/>
          <a:p>
            <a:r>
              <a:rPr lang="en-US"/>
              <a:t>Does anybody know what a receptive field is?</a:t>
            </a:r>
          </a:p>
        </p:txBody>
      </p:sp>
    </p:spTree>
    <p:extLst>
      <p:ext uri="{BB962C8B-B14F-4D97-AF65-F5344CB8AC3E}">
        <p14:creationId xmlns:p14="http://schemas.microsoft.com/office/powerpoint/2010/main" val="18981569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p:spPr>
        <p:txBody>
          <a:bodyPr/>
          <a:lstStyle/>
          <a:p>
            <a:fld id="{E3F6934D-AD7B-441C-BEAE-6F9E333DD653}" type="slidenum">
              <a:rPr lang="en-US"/>
              <a:pPr/>
              <a:t>15</a:t>
            </a:fld>
            <a:endParaRPr lang="en-US"/>
          </a:p>
        </p:txBody>
      </p:sp>
      <p:sp>
        <p:nvSpPr>
          <p:cNvPr id="66563" name="Rectangle 2"/>
          <p:cNvSpPr>
            <a:spLocks noGrp="1" noRot="1" noChangeAspect="1" noChangeArrowheads="1" noTextEdit="1"/>
          </p:cNvSpPr>
          <p:nvPr>
            <p:ph type="sldImg"/>
          </p:nvPr>
        </p:nvSpPr>
        <p:spPr>
          <a:ln/>
        </p:spPr>
      </p:sp>
      <p:sp>
        <p:nvSpPr>
          <p:cNvPr id="66564"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28710174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p:spPr>
        <p:txBody>
          <a:bodyPr/>
          <a:lstStyle/>
          <a:p>
            <a:fld id="{5A49359F-6A0B-4872-8F6E-728682E06269}" type="slidenum">
              <a:rPr lang="en-US"/>
              <a:pPr/>
              <a:t>17</a:t>
            </a:fld>
            <a:endParaRPr lang="en-US"/>
          </a:p>
        </p:txBody>
      </p:sp>
      <p:sp>
        <p:nvSpPr>
          <p:cNvPr id="67587" name="Rectangle 1026"/>
          <p:cNvSpPr>
            <a:spLocks noGrp="1" noRot="1" noChangeAspect="1" noChangeArrowheads="1" noTextEdit="1"/>
          </p:cNvSpPr>
          <p:nvPr>
            <p:ph type="sldImg"/>
          </p:nvPr>
        </p:nvSpPr>
        <p:spPr>
          <a:ln/>
        </p:spPr>
      </p:sp>
      <p:sp>
        <p:nvSpPr>
          <p:cNvPr id="67588" name="Rectangle 1027"/>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27600332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p:spPr>
        <p:txBody>
          <a:bodyPr/>
          <a:lstStyle/>
          <a:p>
            <a:fld id="{5A49359F-6A0B-4872-8F6E-728682E06269}" type="slidenum">
              <a:rPr lang="en-US"/>
              <a:pPr/>
              <a:t>18</a:t>
            </a:fld>
            <a:endParaRPr lang="en-US"/>
          </a:p>
        </p:txBody>
      </p:sp>
      <p:sp>
        <p:nvSpPr>
          <p:cNvPr id="67587" name="Rectangle 1026"/>
          <p:cNvSpPr>
            <a:spLocks noGrp="1" noRot="1" noChangeAspect="1" noChangeArrowheads="1" noTextEdit="1"/>
          </p:cNvSpPr>
          <p:nvPr>
            <p:ph type="sldImg"/>
          </p:nvPr>
        </p:nvSpPr>
        <p:spPr>
          <a:ln/>
        </p:spPr>
      </p:sp>
      <p:sp>
        <p:nvSpPr>
          <p:cNvPr id="67588" name="Rectangle 1027"/>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2641385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075" y="744538"/>
            <a:ext cx="6610350" cy="3719512"/>
          </a:xfrm>
        </p:spPr>
      </p:sp>
      <p:sp>
        <p:nvSpPr>
          <p:cNvPr id="3" name="Notes Placeholder 2"/>
          <p:cNvSpPr>
            <a:spLocks noGrp="1"/>
          </p:cNvSpPr>
          <p:nvPr>
            <p:ph type="body" idx="1"/>
          </p:nvPr>
        </p:nvSpPr>
        <p:spPr/>
        <p:txBody>
          <a:bodyPr/>
          <a:lstStyle/>
          <a:p>
            <a:r>
              <a:rPr lang="en-US" dirty="0"/>
              <a:t>Why you need this: we would burn optic nerve…. We do not represent the entire image.. Getting</a:t>
            </a:r>
            <a:r>
              <a:rPr lang="en-US" baseline="0" dirty="0"/>
              <a:t> rid of useless </a:t>
            </a:r>
          </a:p>
          <a:p>
            <a:r>
              <a:rPr lang="en-US" baseline="0" dirty="0"/>
              <a:t>information. Retina is part of a brain an outpost computing center</a:t>
            </a:r>
            <a:endParaRPr lang="en-US" dirty="0"/>
          </a:p>
        </p:txBody>
      </p:sp>
      <p:sp>
        <p:nvSpPr>
          <p:cNvPr id="4" name="Slide Number Placeholder 3"/>
          <p:cNvSpPr>
            <a:spLocks noGrp="1"/>
          </p:cNvSpPr>
          <p:nvPr>
            <p:ph type="sldNum" sz="quarter" idx="10"/>
          </p:nvPr>
        </p:nvSpPr>
        <p:spPr/>
        <p:txBody>
          <a:bodyPr/>
          <a:lstStyle/>
          <a:p>
            <a:pPr>
              <a:defRPr/>
            </a:pPr>
            <a:fld id="{B53E873F-1384-4EA0-A5E0-8FB731CEBDEC}" type="slidenum">
              <a:rPr lang="en-US" smtClean="0">
                <a:solidFill>
                  <a:prstClr val="black"/>
                </a:solidFill>
              </a:rPr>
              <a:pPr>
                <a:defRPr/>
              </a:pPr>
              <a:t>20</a:t>
            </a:fld>
            <a:endParaRPr lang="en-US">
              <a:solidFill>
                <a:prstClr val="black"/>
              </a:solidFill>
            </a:endParaRPr>
          </a:p>
        </p:txBody>
      </p:sp>
    </p:spTree>
    <p:extLst>
      <p:ext uri="{BB962C8B-B14F-4D97-AF65-F5344CB8AC3E}">
        <p14:creationId xmlns:p14="http://schemas.microsoft.com/office/powerpoint/2010/main" val="40255984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baseline="0" dirty="0"/>
              <a:t>Mapping of orientation preference in cat highly ordered with respect to orientation/OD preference, long range projections show functional </a:t>
            </a:r>
            <a:r>
              <a:rPr lang="en-GB" baseline="0" dirty="0" err="1"/>
              <a:t>specificiy</a:t>
            </a:r>
            <a:r>
              <a:rPr lang="en-GB" baseline="0" dirty="0"/>
              <a:t>, project significantly more to similarly tuned orientation domains.</a:t>
            </a:r>
          </a:p>
          <a:p>
            <a:r>
              <a:rPr lang="en-GB" baseline="0" dirty="0"/>
              <a:t>Rat dramatically different, salt-and-pepper distribution: how does a cell maintain specificity when it is surrounded by and can have contacts with all these cells with dramatically different properties, how specific is the local connectivity, does it follow similar rules as long-</a:t>
            </a:r>
            <a:r>
              <a:rPr lang="en-GB" baseline="0" dirty="0" err="1"/>
              <a:t>rance</a:t>
            </a:r>
            <a:r>
              <a:rPr lang="en-GB" baseline="0" dirty="0"/>
              <a:t> connectivity in cat? Might consider this a mouse-specific problem, but of course cells in </a:t>
            </a:r>
            <a:r>
              <a:rPr lang="en-GB" baseline="0" dirty="0" err="1"/>
              <a:t>iso</a:t>
            </a:r>
            <a:r>
              <a:rPr lang="en-GB" baseline="0" dirty="0"/>
              <a:t>-orientation domain, have still very different receptive fields and show very different, uncorrelated responses to natural stimuli, similar problem: are there specific </a:t>
            </a:r>
            <a:r>
              <a:rPr lang="en-GB" baseline="0" dirty="0" err="1"/>
              <a:t>subnetworks</a:t>
            </a:r>
            <a:r>
              <a:rPr lang="en-GB" baseline="0" dirty="0"/>
              <a:t> for processing sensory </a:t>
            </a:r>
            <a:r>
              <a:rPr lang="en-GB" baseline="0" dirty="0" err="1"/>
              <a:t>informations</a:t>
            </a:r>
            <a:r>
              <a:rPr lang="en-GB" baseline="0" dirty="0"/>
              <a:t>? What is the hierarchy of connections (simple to complex cells), how is the response of a neuron reflected in its local inputs?</a:t>
            </a:r>
            <a:endParaRPr lang="en-GB" dirty="0"/>
          </a:p>
        </p:txBody>
      </p:sp>
      <p:sp>
        <p:nvSpPr>
          <p:cNvPr id="4" name="Slide Number Placeholder 3"/>
          <p:cNvSpPr>
            <a:spLocks noGrp="1"/>
          </p:cNvSpPr>
          <p:nvPr>
            <p:ph type="sldNum" sz="quarter" idx="10"/>
          </p:nvPr>
        </p:nvSpPr>
        <p:spPr/>
        <p:txBody>
          <a:bodyPr/>
          <a:lstStyle/>
          <a:p>
            <a:fld id="{A8A645E9-4DA2-4E5A-97DC-C75163355DD1}" type="slidenum">
              <a:rPr lang="en-GB" smtClean="0">
                <a:solidFill>
                  <a:prstClr val="black"/>
                </a:solidFill>
              </a:rPr>
              <a:pPr/>
              <a:t>28</a:t>
            </a:fld>
            <a:endParaRPr lang="en-GB">
              <a:solidFill>
                <a:prstClr val="black"/>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baseline="0" dirty="0"/>
              <a:t>Mapping of orientation preference in cat highly ordered with respect to orientation/OD preference, long range projections show functional </a:t>
            </a:r>
            <a:r>
              <a:rPr lang="en-GB" baseline="0" dirty="0" err="1"/>
              <a:t>specificiy</a:t>
            </a:r>
            <a:r>
              <a:rPr lang="en-GB" baseline="0" dirty="0"/>
              <a:t>, project significantly more to similarly tuned orientation domains.</a:t>
            </a:r>
          </a:p>
          <a:p>
            <a:r>
              <a:rPr lang="en-GB" baseline="0" dirty="0"/>
              <a:t>Rat dramatically different, salt-and-pepper distribution: how does a cell maintain specificity when it is surrounded by and can have contacts with all these cells with dramatically different properties, how specific is the local connectivity, does it follow similar rules as long-</a:t>
            </a:r>
            <a:r>
              <a:rPr lang="en-GB" baseline="0" dirty="0" err="1"/>
              <a:t>rance</a:t>
            </a:r>
            <a:r>
              <a:rPr lang="en-GB" baseline="0" dirty="0"/>
              <a:t> connectivity in cat? Might consider this a mouse-specific problem, but of course cells in </a:t>
            </a:r>
            <a:r>
              <a:rPr lang="en-GB" baseline="0" dirty="0" err="1"/>
              <a:t>iso</a:t>
            </a:r>
            <a:r>
              <a:rPr lang="en-GB" baseline="0" dirty="0"/>
              <a:t>-orientation domain, have still very different receptive fields and show very different, uncorrelated responses to natural stimuli, similar problem: are there specific </a:t>
            </a:r>
            <a:r>
              <a:rPr lang="en-GB" baseline="0" dirty="0" err="1"/>
              <a:t>subnetworks</a:t>
            </a:r>
            <a:r>
              <a:rPr lang="en-GB" baseline="0" dirty="0"/>
              <a:t> for processing sensory </a:t>
            </a:r>
            <a:r>
              <a:rPr lang="en-GB" baseline="0" dirty="0" err="1"/>
              <a:t>informations</a:t>
            </a:r>
            <a:r>
              <a:rPr lang="en-GB" baseline="0" dirty="0"/>
              <a:t>? What is the hierarchy of connections (simple to complex cells), how is the response of a neuron reflected in its local inputs?</a:t>
            </a:r>
            <a:endParaRPr lang="en-GB" dirty="0"/>
          </a:p>
        </p:txBody>
      </p:sp>
      <p:sp>
        <p:nvSpPr>
          <p:cNvPr id="4" name="Slide Number Placeholder 3"/>
          <p:cNvSpPr>
            <a:spLocks noGrp="1"/>
          </p:cNvSpPr>
          <p:nvPr>
            <p:ph type="sldNum" sz="quarter" idx="10"/>
          </p:nvPr>
        </p:nvSpPr>
        <p:spPr/>
        <p:txBody>
          <a:bodyPr/>
          <a:lstStyle/>
          <a:p>
            <a:fld id="{A8A645E9-4DA2-4E5A-97DC-C75163355DD1}" type="slidenum">
              <a:rPr lang="en-GB" smtClean="0">
                <a:solidFill>
                  <a:prstClr val="black"/>
                </a:solidFill>
              </a:rPr>
              <a:pPr/>
              <a:t>30</a:t>
            </a:fld>
            <a:endParaRPr lang="en-GB">
              <a:solidFill>
                <a:prstClr val="black"/>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08C888-0B84-498F-A6CB-912A719BCA2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DB485C54-EDEB-431C-876D-1020998D752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1D3977A6-24FE-4ABC-97C2-1692375615EA}"/>
              </a:ext>
            </a:extLst>
          </p:cNvPr>
          <p:cNvSpPr>
            <a:spLocks noGrp="1"/>
          </p:cNvSpPr>
          <p:nvPr>
            <p:ph type="dt" sz="half" idx="10"/>
          </p:nvPr>
        </p:nvSpPr>
        <p:spPr/>
        <p:txBody>
          <a:bodyPr/>
          <a:lstStyle/>
          <a:p>
            <a:fld id="{95B31542-032F-4796-9EB0-45891DB5713E}" type="datetimeFigureOut">
              <a:rPr lang="en-GB" smtClean="0"/>
              <a:t>18/10/2018</a:t>
            </a:fld>
            <a:endParaRPr lang="en-GB"/>
          </a:p>
        </p:txBody>
      </p:sp>
      <p:sp>
        <p:nvSpPr>
          <p:cNvPr id="5" name="Footer Placeholder 4">
            <a:extLst>
              <a:ext uri="{FF2B5EF4-FFF2-40B4-BE49-F238E27FC236}">
                <a16:creationId xmlns:a16="http://schemas.microsoft.com/office/drawing/2014/main" id="{B8C077C6-BEF6-457A-A4DE-9983C40C255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BC2880D-298C-49EB-AE8E-C4193E5BA69F}"/>
              </a:ext>
            </a:extLst>
          </p:cNvPr>
          <p:cNvSpPr>
            <a:spLocks noGrp="1"/>
          </p:cNvSpPr>
          <p:nvPr>
            <p:ph type="sldNum" sz="quarter" idx="12"/>
          </p:nvPr>
        </p:nvSpPr>
        <p:spPr/>
        <p:txBody>
          <a:bodyPr/>
          <a:lstStyle/>
          <a:p>
            <a:fld id="{B367DDAB-9D2F-4728-8EE0-80DEFAED84B2}" type="slidenum">
              <a:rPr lang="en-GB" smtClean="0"/>
              <a:t>‹Nr.›</a:t>
            </a:fld>
            <a:endParaRPr lang="en-GB"/>
          </a:p>
        </p:txBody>
      </p:sp>
    </p:spTree>
    <p:extLst>
      <p:ext uri="{BB962C8B-B14F-4D97-AF65-F5344CB8AC3E}">
        <p14:creationId xmlns:p14="http://schemas.microsoft.com/office/powerpoint/2010/main" val="32773054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94686F-2230-4391-B43C-0A5F0B31C9CA}"/>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466F2072-C659-4454-83F4-6BA4C5C59D22}"/>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4F6C831-489D-490A-B52E-1FB3AEF7472B}"/>
              </a:ext>
            </a:extLst>
          </p:cNvPr>
          <p:cNvSpPr>
            <a:spLocks noGrp="1"/>
          </p:cNvSpPr>
          <p:nvPr>
            <p:ph type="dt" sz="half" idx="10"/>
          </p:nvPr>
        </p:nvSpPr>
        <p:spPr/>
        <p:txBody>
          <a:bodyPr/>
          <a:lstStyle/>
          <a:p>
            <a:fld id="{95B31542-032F-4796-9EB0-45891DB5713E}" type="datetimeFigureOut">
              <a:rPr lang="en-GB" smtClean="0"/>
              <a:t>18/10/2018</a:t>
            </a:fld>
            <a:endParaRPr lang="en-GB"/>
          </a:p>
        </p:txBody>
      </p:sp>
      <p:sp>
        <p:nvSpPr>
          <p:cNvPr id="5" name="Footer Placeholder 4">
            <a:extLst>
              <a:ext uri="{FF2B5EF4-FFF2-40B4-BE49-F238E27FC236}">
                <a16:creationId xmlns:a16="http://schemas.microsoft.com/office/drawing/2014/main" id="{78A1D6EC-1B76-464C-8757-9BBD82F8C19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47148A3-5AEC-42D0-9F37-93CF1383C42F}"/>
              </a:ext>
            </a:extLst>
          </p:cNvPr>
          <p:cNvSpPr>
            <a:spLocks noGrp="1"/>
          </p:cNvSpPr>
          <p:nvPr>
            <p:ph type="sldNum" sz="quarter" idx="12"/>
          </p:nvPr>
        </p:nvSpPr>
        <p:spPr/>
        <p:txBody>
          <a:bodyPr/>
          <a:lstStyle/>
          <a:p>
            <a:fld id="{B367DDAB-9D2F-4728-8EE0-80DEFAED84B2}" type="slidenum">
              <a:rPr lang="en-GB" smtClean="0"/>
              <a:t>‹Nr.›</a:t>
            </a:fld>
            <a:endParaRPr lang="en-GB"/>
          </a:p>
        </p:txBody>
      </p:sp>
    </p:spTree>
    <p:extLst>
      <p:ext uri="{BB962C8B-B14F-4D97-AF65-F5344CB8AC3E}">
        <p14:creationId xmlns:p14="http://schemas.microsoft.com/office/powerpoint/2010/main" val="39285316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3E23429-7EA9-4232-A426-A363BE981FBC}"/>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74A86849-9B0C-4B94-A0A5-693BEABEE9B9}"/>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190E12F-C898-4218-8C6D-0C61B8388BB2}"/>
              </a:ext>
            </a:extLst>
          </p:cNvPr>
          <p:cNvSpPr>
            <a:spLocks noGrp="1"/>
          </p:cNvSpPr>
          <p:nvPr>
            <p:ph type="dt" sz="half" idx="10"/>
          </p:nvPr>
        </p:nvSpPr>
        <p:spPr/>
        <p:txBody>
          <a:bodyPr/>
          <a:lstStyle/>
          <a:p>
            <a:fld id="{95B31542-032F-4796-9EB0-45891DB5713E}" type="datetimeFigureOut">
              <a:rPr lang="en-GB" smtClean="0"/>
              <a:t>18/10/2018</a:t>
            </a:fld>
            <a:endParaRPr lang="en-GB"/>
          </a:p>
        </p:txBody>
      </p:sp>
      <p:sp>
        <p:nvSpPr>
          <p:cNvPr id="5" name="Footer Placeholder 4">
            <a:extLst>
              <a:ext uri="{FF2B5EF4-FFF2-40B4-BE49-F238E27FC236}">
                <a16:creationId xmlns:a16="http://schemas.microsoft.com/office/drawing/2014/main" id="{9AB281E0-F477-40E5-860E-AD8DDB4B1A5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31BE563-F813-41BB-A976-108C04C74B93}"/>
              </a:ext>
            </a:extLst>
          </p:cNvPr>
          <p:cNvSpPr>
            <a:spLocks noGrp="1"/>
          </p:cNvSpPr>
          <p:nvPr>
            <p:ph type="sldNum" sz="quarter" idx="12"/>
          </p:nvPr>
        </p:nvSpPr>
        <p:spPr/>
        <p:txBody>
          <a:bodyPr/>
          <a:lstStyle/>
          <a:p>
            <a:fld id="{B367DDAB-9D2F-4728-8EE0-80DEFAED84B2}" type="slidenum">
              <a:rPr lang="en-GB" smtClean="0"/>
              <a:t>‹Nr.›</a:t>
            </a:fld>
            <a:endParaRPr lang="en-GB"/>
          </a:p>
        </p:txBody>
      </p:sp>
    </p:spTree>
    <p:extLst>
      <p:ext uri="{BB962C8B-B14F-4D97-AF65-F5344CB8AC3E}">
        <p14:creationId xmlns:p14="http://schemas.microsoft.com/office/powerpoint/2010/main" val="199065804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8755014-252D-4B44-8615-A88169EF0835}" type="datetimeFigureOut">
              <a:rPr lang="en-US" smtClean="0">
                <a:solidFill>
                  <a:prstClr val="black">
                    <a:tint val="75000"/>
                  </a:prstClr>
                </a:solidFill>
              </a:rPr>
              <a:pPr/>
              <a:t>10/18/2018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49A1414-1882-48DE-AEF4-C4A01F6EF5FB}" type="slidenum">
              <a:rPr lang="en-US" smtClean="0">
                <a:solidFill>
                  <a:prstClr val="black">
                    <a:tint val="75000"/>
                  </a:prstClr>
                </a:solidFill>
              </a:rPr>
              <a:pPr/>
              <a:t>‹Nr.›</a:t>
            </a:fld>
            <a:endParaRPr lang="en-US">
              <a:solidFill>
                <a:prstClr val="black">
                  <a:tint val="75000"/>
                </a:prstClr>
              </a:solidFill>
            </a:endParaRPr>
          </a:p>
        </p:txBody>
      </p:sp>
    </p:spTree>
    <p:extLst>
      <p:ext uri="{BB962C8B-B14F-4D97-AF65-F5344CB8AC3E}">
        <p14:creationId xmlns:p14="http://schemas.microsoft.com/office/powerpoint/2010/main" val="409886823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8755014-252D-4B44-8615-A88169EF0835}" type="datetimeFigureOut">
              <a:rPr lang="en-US" smtClean="0">
                <a:solidFill>
                  <a:prstClr val="black">
                    <a:tint val="75000"/>
                  </a:prstClr>
                </a:solidFill>
              </a:rPr>
              <a:pPr/>
              <a:t>10/18/2018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49A1414-1882-48DE-AEF4-C4A01F6EF5FB}" type="slidenum">
              <a:rPr lang="en-US" smtClean="0">
                <a:solidFill>
                  <a:prstClr val="black">
                    <a:tint val="75000"/>
                  </a:prstClr>
                </a:solidFill>
              </a:rPr>
              <a:pPr/>
              <a:t>‹Nr.›</a:t>
            </a:fld>
            <a:endParaRPr lang="en-US">
              <a:solidFill>
                <a:prstClr val="black">
                  <a:tint val="75000"/>
                </a:prstClr>
              </a:solidFill>
            </a:endParaRPr>
          </a:p>
        </p:txBody>
      </p:sp>
    </p:spTree>
    <p:extLst>
      <p:ext uri="{BB962C8B-B14F-4D97-AF65-F5344CB8AC3E}">
        <p14:creationId xmlns:p14="http://schemas.microsoft.com/office/powerpoint/2010/main" val="409260316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8755014-252D-4B44-8615-A88169EF0835}" type="datetimeFigureOut">
              <a:rPr lang="en-US" smtClean="0">
                <a:solidFill>
                  <a:prstClr val="black">
                    <a:tint val="75000"/>
                  </a:prstClr>
                </a:solidFill>
              </a:rPr>
              <a:pPr/>
              <a:t>10/18/2018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49A1414-1882-48DE-AEF4-C4A01F6EF5FB}" type="slidenum">
              <a:rPr lang="en-US" smtClean="0">
                <a:solidFill>
                  <a:prstClr val="black">
                    <a:tint val="75000"/>
                  </a:prstClr>
                </a:solidFill>
              </a:rPr>
              <a:pPr/>
              <a:t>‹Nr.›</a:t>
            </a:fld>
            <a:endParaRPr lang="en-US">
              <a:solidFill>
                <a:prstClr val="black">
                  <a:tint val="75000"/>
                </a:prstClr>
              </a:solidFill>
            </a:endParaRPr>
          </a:p>
        </p:txBody>
      </p:sp>
    </p:spTree>
    <p:extLst>
      <p:ext uri="{BB962C8B-B14F-4D97-AF65-F5344CB8AC3E}">
        <p14:creationId xmlns:p14="http://schemas.microsoft.com/office/powerpoint/2010/main" val="73038095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8755014-252D-4B44-8615-A88169EF0835}" type="datetimeFigureOut">
              <a:rPr lang="en-US" smtClean="0">
                <a:solidFill>
                  <a:prstClr val="black">
                    <a:tint val="75000"/>
                  </a:prstClr>
                </a:solidFill>
              </a:rPr>
              <a:pPr/>
              <a:t>10/18/2018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49A1414-1882-48DE-AEF4-C4A01F6EF5FB}" type="slidenum">
              <a:rPr lang="en-US" smtClean="0">
                <a:solidFill>
                  <a:prstClr val="black">
                    <a:tint val="75000"/>
                  </a:prstClr>
                </a:solidFill>
              </a:rPr>
              <a:pPr/>
              <a:t>‹Nr.›</a:t>
            </a:fld>
            <a:endParaRPr lang="en-US">
              <a:solidFill>
                <a:prstClr val="black">
                  <a:tint val="75000"/>
                </a:prstClr>
              </a:solidFill>
            </a:endParaRPr>
          </a:p>
        </p:txBody>
      </p:sp>
    </p:spTree>
    <p:extLst>
      <p:ext uri="{BB962C8B-B14F-4D97-AF65-F5344CB8AC3E}">
        <p14:creationId xmlns:p14="http://schemas.microsoft.com/office/powerpoint/2010/main" val="335616960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8755014-252D-4B44-8615-A88169EF0835}" type="datetimeFigureOut">
              <a:rPr lang="en-US" smtClean="0">
                <a:solidFill>
                  <a:prstClr val="black">
                    <a:tint val="75000"/>
                  </a:prstClr>
                </a:solidFill>
              </a:rPr>
              <a:pPr/>
              <a:t>10/18/2018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49A1414-1882-48DE-AEF4-C4A01F6EF5FB}" type="slidenum">
              <a:rPr lang="en-US" smtClean="0">
                <a:solidFill>
                  <a:prstClr val="black">
                    <a:tint val="75000"/>
                  </a:prstClr>
                </a:solidFill>
              </a:rPr>
              <a:pPr/>
              <a:t>‹Nr.›</a:t>
            </a:fld>
            <a:endParaRPr lang="en-US">
              <a:solidFill>
                <a:prstClr val="black">
                  <a:tint val="75000"/>
                </a:prstClr>
              </a:solidFill>
            </a:endParaRPr>
          </a:p>
        </p:txBody>
      </p:sp>
    </p:spTree>
    <p:extLst>
      <p:ext uri="{BB962C8B-B14F-4D97-AF65-F5344CB8AC3E}">
        <p14:creationId xmlns:p14="http://schemas.microsoft.com/office/powerpoint/2010/main" val="12795748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8755014-252D-4B44-8615-A88169EF0835}" type="datetimeFigureOut">
              <a:rPr lang="en-US" smtClean="0">
                <a:solidFill>
                  <a:prstClr val="black">
                    <a:tint val="75000"/>
                  </a:prstClr>
                </a:solidFill>
              </a:rPr>
              <a:pPr/>
              <a:t>10/18/2018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49A1414-1882-48DE-AEF4-C4A01F6EF5FB}" type="slidenum">
              <a:rPr lang="en-US" smtClean="0">
                <a:solidFill>
                  <a:prstClr val="black">
                    <a:tint val="75000"/>
                  </a:prstClr>
                </a:solidFill>
              </a:rPr>
              <a:pPr/>
              <a:t>‹Nr.›</a:t>
            </a:fld>
            <a:endParaRPr lang="en-US">
              <a:solidFill>
                <a:prstClr val="black">
                  <a:tint val="75000"/>
                </a:prstClr>
              </a:solidFill>
            </a:endParaRPr>
          </a:p>
        </p:txBody>
      </p:sp>
    </p:spTree>
    <p:extLst>
      <p:ext uri="{BB962C8B-B14F-4D97-AF65-F5344CB8AC3E}">
        <p14:creationId xmlns:p14="http://schemas.microsoft.com/office/powerpoint/2010/main" val="349158065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8755014-252D-4B44-8615-A88169EF0835}" type="datetimeFigureOut">
              <a:rPr lang="en-US" smtClean="0">
                <a:solidFill>
                  <a:prstClr val="black">
                    <a:tint val="75000"/>
                  </a:prstClr>
                </a:solidFill>
              </a:rPr>
              <a:pPr/>
              <a:t>10/18/2018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49A1414-1882-48DE-AEF4-C4A01F6EF5FB}" type="slidenum">
              <a:rPr lang="en-US" smtClean="0">
                <a:solidFill>
                  <a:prstClr val="black">
                    <a:tint val="75000"/>
                  </a:prstClr>
                </a:solidFill>
              </a:rPr>
              <a:pPr/>
              <a:t>‹Nr.›</a:t>
            </a:fld>
            <a:endParaRPr lang="en-US">
              <a:solidFill>
                <a:prstClr val="black">
                  <a:tint val="75000"/>
                </a:prstClr>
              </a:solidFill>
            </a:endParaRPr>
          </a:p>
        </p:txBody>
      </p:sp>
    </p:spTree>
    <p:extLst>
      <p:ext uri="{BB962C8B-B14F-4D97-AF65-F5344CB8AC3E}">
        <p14:creationId xmlns:p14="http://schemas.microsoft.com/office/powerpoint/2010/main" val="156380057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8755014-252D-4B44-8615-A88169EF0835}" type="datetimeFigureOut">
              <a:rPr lang="en-US" smtClean="0">
                <a:solidFill>
                  <a:prstClr val="black">
                    <a:tint val="75000"/>
                  </a:prstClr>
                </a:solidFill>
              </a:rPr>
              <a:pPr/>
              <a:t>10/18/2018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49A1414-1882-48DE-AEF4-C4A01F6EF5FB}" type="slidenum">
              <a:rPr lang="en-US" smtClean="0">
                <a:solidFill>
                  <a:prstClr val="black">
                    <a:tint val="75000"/>
                  </a:prstClr>
                </a:solidFill>
              </a:rPr>
              <a:pPr/>
              <a:t>‹Nr.›</a:t>
            </a:fld>
            <a:endParaRPr lang="en-US">
              <a:solidFill>
                <a:prstClr val="black">
                  <a:tint val="75000"/>
                </a:prstClr>
              </a:solidFill>
            </a:endParaRPr>
          </a:p>
        </p:txBody>
      </p:sp>
    </p:spTree>
    <p:extLst>
      <p:ext uri="{BB962C8B-B14F-4D97-AF65-F5344CB8AC3E}">
        <p14:creationId xmlns:p14="http://schemas.microsoft.com/office/powerpoint/2010/main" val="5296920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DC5F3E-0C48-4752-94DC-5C17DDDD3091}"/>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C3A4BC94-6ABC-4736-8735-724F715D5E0D}"/>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B0DCE36-47F7-4E29-9020-CA59F2877E5A}"/>
              </a:ext>
            </a:extLst>
          </p:cNvPr>
          <p:cNvSpPr>
            <a:spLocks noGrp="1"/>
          </p:cNvSpPr>
          <p:nvPr>
            <p:ph type="dt" sz="half" idx="10"/>
          </p:nvPr>
        </p:nvSpPr>
        <p:spPr/>
        <p:txBody>
          <a:bodyPr/>
          <a:lstStyle/>
          <a:p>
            <a:fld id="{95B31542-032F-4796-9EB0-45891DB5713E}" type="datetimeFigureOut">
              <a:rPr lang="en-GB" smtClean="0"/>
              <a:t>18/10/2018</a:t>
            </a:fld>
            <a:endParaRPr lang="en-GB"/>
          </a:p>
        </p:txBody>
      </p:sp>
      <p:sp>
        <p:nvSpPr>
          <p:cNvPr id="5" name="Footer Placeholder 4">
            <a:extLst>
              <a:ext uri="{FF2B5EF4-FFF2-40B4-BE49-F238E27FC236}">
                <a16:creationId xmlns:a16="http://schemas.microsoft.com/office/drawing/2014/main" id="{D7FCA4A8-D3A5-4456-8C51-3B6FD972E5C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0A46F6C-D621-43A4-9C8F-77C2948EEB04}"/>
              </a:ext>
            </a:extLst>
          </p:cNvPr>
          <p:cNvSpPr>
            <a:spLocks noGrp="1"/>
          </p:cNvSpPr>
          <p:nvPr>
            <p:ph type="sldNum" sz="quarter" idx="12"/>
          </p:nvPr>
        </p:nvSpPr>
        <p:spPr/>
        <p:txBody>
          <a:bodyPr/>
          <a:lstStyle/>
          <a:p>
            <a:fld id="{B367DDAB-9D2F-4728-8EE0-80DEFAED84B2}" type="slidenum">
              <a:rPr lang="en-GB" smtClean="0"/>
              <a:t>‹Nr.›</a:t>
            </a:fld>
            <a:endParaRPr lang="en-GB"/>
          </a:p>
        </p:txBody>
      </p:sp>
    </p:spTree>
    <p:extLst>
      <p:ext uri="{BB962C8B-B14F-4D97-AF65-F5344CB8AC3E}">
        <p14:creationId xmlns:p14="http://schemas.microsoft.com/office/powerpoint/2010/main" val="165294735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8755014-252D-4B44-8615-A88169EF0835}" type="datetimeFigureOut">
              <a:rPr lang="en-US" smtClean="0">
                <a:solidFill>
                  <a:prstClr val="black">
                    <a:tint val="75000"/>
                  </a:prstClr>
                </a:solidFill>
              </a:rPr>
              <a:pPr/>
              <a:t>10/18/2018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49A1414-1882-48DE-AEF4-C4A01F6EF5FB}" type="slidenum">
              <a:rPr lang="en-US" smtClean="0">
                <a:solidFill>
                  <a:prstClr val="black">
                    <a:tint val="75000"/>
                  </a:prstClr>
                </a:solidFill>
              </a:rPr>
              <a:pPr/>
              <a:t>‹Nr.›</a:t>
            </a:fld>
            <a:endParaRPr lang="en-US">
              <a:solidFill>
                <a:prstClr val="black">
                  <a:tint val="75000"/>
                </a:prstClr>
              </a:solidFill>
            </a:endParaRPr>
          </a:p>
        </p:txBody>
      </p:sp>
    </p:spTree>
    <p:extLst>
      <p:ext uri="{BB962C8B-B14F-4D97-AF65-F5344CB8AC3E}">
        <p14:creationId xmlns:p14="http://schemas.microsoft.com/office/powerpoint/2010/main" val="422348393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8755014-252D-4B44-8615-A88169EF0835}" type="datetimeFigureOut">
              <a:rPr lang="en-US" smtClean="0">
                <a:solidFill>
                  <a:prstClr val="black">
                    <a:tint val="75000"/>
                  </a:prstClr>
                </a:solidFill>
              </a:rPr>
              <a:pPr/>
              <a:t>10/18/2018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49A1414-1882-48DE-AEF4-C4A01F6EF5FB}" type="slidenum">
              <a:rPr lang="en-US" smtClean="0">
                <a:solidFill>
                  <a:prstClr val="black">
                    <a:tint val="75000"/>
                  </a:prstClr>
                </a:solidFill>
              </a:rPr>
              <a:pPr/>
              <a:t>‹Nr.›</a:t>
            </a:fld>
            <a:endParaRPr lang="en-US">
              <a:solidFill>
                <a:prstClr val="black">
                  <a:tint val="75000"/>
                </a:prstClr>
              </a:solidFill>
            </a:endParaRPr>
          </a:p>
        </p:txBody>
      </p:sp>
    </p:spTree>
    <p:extLst>
      <p:ext uri="{BB962C8B-B14F-4D97-AF65-F5344CB8AC3E}">
        <p14:creationId xmlns:p14="http://schemas.microsoft.com/office/powerpoint/2010/main" val="192045891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8755014-252D-4B44-8615-A88169EF0835}" type="datetimeFigureOut">
              <a:rPr lang="en-US" smtClean="0">
                <a:solidFill>
                  <a:prstClr val="black">
                    <a:tint val="75000"/>
                  </a:prstClr>
                </a:solidFill>
              </a:rPr>
              <a:pPr/>
              <a:t>10/18/2018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49A1414-1882-48DE-AEF4-C4A01F6EF5FB}" type="slidenum">
              <a:rPr lang="en-US" smtClean="0">
                <a:solidFill>
                  <a:prstClr val="black">
                    <a:tint val="75000"/>
                  </a:prstClr>
                </a:solidFill>
              </a:rPr>
              <a:pPr/>
              <a:t>‹Nr.›</a:t>
            </a:fld>
            <a:endParaRPr lang="en-US">
              <a:solidFill>
                <a:prstClr val="black">
                  <a:tint val="75000"/>
                </a:prstClr>
              </a:solidFill>
            </a:endParaRPr>
          </a:p>
        </p:txBody>
      </p:sp>
    </p:spTree>
    <p:extLst>
      <p:ext uri="{BB962C8B-B14F-4D97-AF65-F5344CB8AC3E}">
        <p14:creationId xmlns:p14="http://schemas.microsoft.com/office/powerpoint/2010/main" val="235492082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76DA256-F333-44E9-8D83-027DD8947AE4}" type="datetimeFigureOut">
              <a:rPr lang="en-US" smtClean="0"/>
              <a:pPr/>
              <a:t>10/18/2018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5F42E5-8C27-42F5-982B-EC84FA05C557}" type="slidenum">
              <a:rPr lang="en-US" smtClean="0"/>
              <a:pPr/>
              <a:t>‹Nr.›</a:t>
            </a:fld>
            <a:endParaRPr lang="en-US"/>
          </a:p>
        </p:txBody>
      </p:sp>
    </p:spTree>
    <p:extLst>
      <p:ext uri="{BB962C8B-B14F-4D97-AF65-F5344CB8AC3E}">
        <p14:creationId xmlns:p14="http://schemas.microsoft.com/office/powerpoint/2010/main" val="3006229440"/>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76DA256-F333-44E9-8D83-027DD8947AE4}" type="datetimeFigureOut">
              <a:rPr lang="en-US" smtClean="0"/>
              <a:pPr/>
              <a:t>10/18/2018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5F42E5-8C27-42F5-982B-EC84FA05C557}" type="slidenum">
              <a:rPr lang="en-US" smtClean="0"/>
              <a:pPr/>
              <a:t>‹Nr.›</a:t>
            </a:fld>
            <a:endParaRPr lang="en-US"/>
          </a:p>
        </p:txBody>
      </p:sp>
    </p:spTree>
    <p:extLst>
      <p:ext uri="{BB962C8B-B14F-4D97-AF65-F5344CB8AC3E}">
        <p14:creationId xmlns:p14="http://schemas.microsoft.com/office/powerpoint/2010/main" val="660862691"/>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76DA256-F333-44E9-8D83-027DD8947AE4}" type="datetimeFigureOut">
              <a:rPr lang="en-US" smtClean="0"/>
              <a:pPr/>
              <a:t>10/18/2018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5F42E5-8C27-42F5-982B-EC84FA05C557}" type="slidenum">
              <a:rPr lang="en-US" smtClean="0"/>
              <a:pPr/>
              <a:t>‹Nr.›</a:t>
            </a:fld>
            <a:endParaRPr lang="en-US"/>
          </a:p>
        </p:txBody>
      </p:sp>
    </p:spTree>
    <p:extLst>
      <p:ext uri="{BB962C8B-B14F-4D97-AF65-F5344CB8AC3E}">
        <p14:creationId xmlns:p14="http://schemas.microsoft.com/office/powerpoint/2010/main" val="3937497909"/>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76DA256-F333-44E9-8D83-027DD8947AE4}" type="datetimeFigureOut">
              <a:rPr lang="en-US" smtClean="0"/>
              <a:pPr/>
              <a:t>10/18/2018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35F42E5-8C27-42F5-982B-EC84FA05C557}" type="slidenum">
              <a:rPr lang="en-US" smtClean="0"/>
              <a:pPr/>
              <a:t>‹Nr.›</a:t>
            </a:fld>
            <a:endParaRPr lang="en-US"/>
          </a:p>
        </p:txBody>
      </p:sp>
    </p:spTree>
    <p:extLst>
      <p:ext uri="{BB962C8B-B14F-4D97-AF65-F5344CB8AC3E}">
        <p14:creationId xmlns:p14="http://schemas.microsoft.com/office/powerpoint/2010/main" val="4186221999"/>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76DA256-F333-44E9-8D83-027DD8947AE4}" type="datetimeFigureOut">
              <a:rPr lang="en-US" smtClean="0"/>
              <a:pPr/>
              <a:t>10/18/2018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35F42E5-8C27-42F5-982B-EC84FA05C557}" type="slidenum">
              <a:rPr lang="en-US" smtClean="0"/>
              <a:pPr/>
              <a:t>‹Nr.›</a:t>
            </a:fld>
            <a:endParaRPr lang="en-US"/>
          </a:p>
        </p:txBody>
      </p:sp>
    </p:spTree>
    <p:extLst>
      <p:ext uri="{BB962C8B-B14F-4D97-AF65-F5344CB8AC3E}">
        <p14:creationId xmlns:p14="http://schemas.microsoft.com/office/powerpoint/2010/main" val="2247747154"/>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76DA256-F333-44E9-8D83-027DD8947AE4}" type="datetimeFigureOut">
              <a:rPr lang="en-US" smtClean="0"/>
              <a:pPr/>
              <a:t>10/18/2018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35F42E5-8C27-42F5-982B-EC84FA05C557}" type="slidenum">
              <a:rPr lang="en-US" smtClean="0"/>
              <a:pPr/>
              <a:t>‹Nr.›</a:t>
            </a:fld>
            <a:endParaRPr lang="en-US"/>
          </a:p>
        </p:txBody>
      </p:sp>
    </p:spTree>
    <p:extLst>
      <p:ext uri="{BB962C8B-B14F-4D97-AF65-F5344CB8AC3E}">
        <p14:creationId xmlns:p14="http://schemas.microsoft.com/office/powerpoint/2010/main" val="304042010"/>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76DA256-F333-44E9-8D83-027DD8947AE4}" type="datetimeFigureOut">
              <a:rPr lang="en-US" smtClean="0"/>
              <a:pPr/>
              <a:t>10/18/2018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35F42E5-8C27-42F5-982B-EC84FA05C557}" type="slidenum">
              <a:rPr lang="en-US" smtClean="0"/>
              <a:pPr/>
              <a:t>‹Nr.›</a:t>
            </a:fld>
            <a:endParaRPr lang="en-US"/>
          </a:p>
        </p:txBody>
      </p:sp>
    </p:spTree>
    <p:extLst>
      <p:ext uri="{BB962C8B-B14F-4D97-AF65-F5344CB8AC3E}">
        <p14:creationId xmlns:p14="http://schemas.microsoft.com/office/powerpoint/2010/main" val="114441469"/>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D37E50-DB6A-4630-B31D-5C21AE0E94A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6DCDD03F-BFC4-485B-9D31-0A2F099D001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5618560F-3178-4841-8B09-5F3E54A25982}"/>
              </a:ext>
            </a:extLst>
          </p:cNvPr>
          <p:cNvSpPr>
            <a:spLocks noGrp="1"/>
          </p:cNvSpPr>
          <p:nvPr>
            <p:ph type="dt" sz="half" idx="10"/>
          </p:nvPr>
        </p:nvSpPr>
        <p:spPr/>
        <p:txBody>
          <a:bodyPr/>
          <a:lstStyle/>
          <a:p>
            <a:fld id="{95B31542-032F-4796-9EB0-45891DB5713E}" type="datetimeFigureOut">
              <a:rPr lang="en-GB" smtClean="0"/>
              <a:t>18/10/2018</a:t>
            </a:fld>
            <a:endParaRPr lang="en-GB"/>
          </a:p>
        </p:txBody>
      </p:sp>
      <p:sp>
        <p:nvSpPr>
          <p:cNvPr id="5" name="Footer Placeholder 4">
            <a:extLst>
              <a:ext uri="{FF2B5EF4-FFF2-40B4-BE49-F238E27FC236}">
                <a16:creationId xmlns:a16="http://schemas.microsoft.com/office/drawing/2014/main" id="{C4E45D2A-5D5C-48BA-B43F-2AB70746D67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C8D2227-0712-4BE2-96EB-65B97DB66029}"/>
              </a:ext>
            </a:extLst>
          </p:cNvPr>
          <p:cNvSpPr>
            <a:spLocks noGrp="1"/>
          </p:cNvSpPr>
          <p:nvPr>
            <p:ph type="sldNum" sz="quarter" idx="12"/>
          </p:nvPr>
        </p:nvSpPr>
        <p:spPr/>
        <p:txBody>
          <a:bodyPr/>
          <a:lstStyle/>
          <a:p>
            <a:fld id="{B367DDAB-9D2F-4728-8EE0-80DEFAED84B2}" type="slidenum">
              <a:rPr lang="en-GB" smtClean="0"/>
              <a:t>‹Nr.›</a:t>
            </a:fld>
            <a:endParaRPr lang="en-GB"/>
          </a:p>
        </p:txBody>
      </p:sp>
    </p:spTree>
    <p:extLst>
      <p:ext uri="{BB962C8B-B14F-4D97-AF65-F5344CB8AC3E}">
        <p14:creationId xmlns:p14="http://schemas.microsoft.com/office/powerpoint/2010/main" val="358816469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76DA256-F333-44E9-8D83-027DD8947AE4}" type="datetimeFigureOut">
              <a:rPr lang="en-US" smtClean="0"/>
              <a:pPr/>
              <a:t>10/18/2018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35F42E5-8C27-42F5-982B-EC84FA05C557}" type="slidenum">
              <a:rPr lang="en-US" smtClean="0"/>
              <a:pPr/>
              <a:t>‹Nr.›</a:t>
            </a:fld>
            <a:endParaRPr lang="en-US"/>
          </a:p>
        </p:txBody>
      </p:sp>
    </p:spTree>
    <p:extLst>
      <p:ext uri="{BB962C8B-B14F-4D97-AF65-F5344CB8AC3E}">
        <p14:creationId xmlns:p14="http://schemas.microsoft.com/office/powerpoint/2010/main" val="4204283395"/>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76DA256-F333-44E9-8D83-027DD8947AE4}" type="datetimeFigureOut">
              <a:rPr lang="en-US" smtClean="0"/>
              <a:pPr/>
              <a:t>10/18/2018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35F42E5-8C27-42F5-982B-EC84FA05C557}" type="slidenum">
              <a:rPr lang="en-US" smtClean="0"/>
              <a:pPr/>
              <a:t>‹Nr.›</a:t>
            </a:fld>
            <a:endParaRPr lang="en-US"/>
          </a:p>
        </p:txBody>
      </p:sp>
    </p:spTree>
    <p:extLst>
      <p:ext uri="{BB962C8B-B14F-4D97-AF65-F5344CB8AC3E}">
        <p14:creationId xmlns:p14="http://schemas.microsoft.com/office/powerpoint/2010/main" val="1677650242"/>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76DA256-F333-44E9-8D83-027DD8947AE4}" type="datetimeFigureOut">
              <a:rPr lang="en-US" smtClean="0"/>
              <a:pPr/>
              <a:t>10/18/2018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5F42E5-8C27-42F5-982B-EC84FA05C557}" type="slidenum">
              <a:rPr lang="en-US" smtClean="0"/>
              <a:pPr/>
              <a:t>‹Nr.›</a:t>
            </a:fld>
            <a:endParaRPr lang="en-US"/>
          </a:p>
        </p:txBody>
      </p:sp>
    </p:spTree>
    <p:extLst>
      <p:ext uri="{BB962C8B-B14F-4D97-AF65-F5344CB8AC3E}">
        <p14:creationId xmlns:p14="http://schemas.microsoft.com/office/powerpoint/2010/main" val="846495498"/>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76DA256-F333-44E9-8D83-027DD8947AE4}" type="datetimeFigureOut">
              <a:rPr lang="en-US" smtClean="0"/>
              <a:pPr/>
              <a:t>10/18/2018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5F42E5-8C27-42F5-982B-EC84FA05C557}" type="slidenum">
              <a:rPr lang="en-US" smtClean="0"/>
              <a:pPr/>
              <a:t>‹Nr.›</a:t>
            </a:fld>
            <a:endParaRPr lang="en-US"/>
          </a:p>
        </p:txBody>
      </p:sp>
    </p:spTree>
    <p:extLst>
      <p:ext uri="{BB962C8B-B14F-4D97-AF65-F5344CB8AC3E}">
        <p14:creationId xmlns:p14="http://schemas.microsoft.com/office/powerpoint/2010/main" val="320423435"/>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6C6F59-7C65-497A-9B7B-19E7697BA101}"/>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78F9A22C-DA5F-40E0-914C-881E06E6F69F}"/>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B11782A6-74F2-4945-9F03-7D5FE1EFAF80}"/>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7D2906F5-94E2-44E0-9BDE-7B744DAABF23}"/>
              </a:ext>
            </a:extLst>
          </p:cNvPr>
          <p:cNvSpPr>
            <a:spLocks noGrp="1"/>
          </p:cNvSpPr>
          <p:nvPr>
            <p:ph type="dt" sz="half" idx="10"/>
          </p:nvPr>
        </p:nvSpPr>
        <p:spPr/>
        <p:txBody>
          <a:bodyPr/>
          <a:lstStyle/>
          <a:p>
            <a:fld id="{95B31542-032F-4796-9EB0-45891DB5713E}" type="datetimeFigureOut">
              <a:rPr lang="en-GB" smtClean="0"/>
              <a:t>18/10/2018</a:t>
            </a:fld>
            <a:endParaRPr lang="en-GB"/>
          </a:p>
        </p:txBody>
      </p:sp>
      <p:sp>
        <p:nvSpPr>
          <p:cNvPr id="6" name="Footer Placeholder 5">
            <a:extLst>
              <a:ext uri="{FF2B5EF4-FFF2-40B4-BE49-F238E27FC236}">
                <a16:creationId xmlns:a16="http://schemas.microsoft.com/office/drawing/2014/main" id="{B94B6C23-EA20-4B79-9FFA-DA29DAD1387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E89639F-1926-45A5-8C16-A45814EBDE03}"/>
              </a:ext>
            </a:extLst>
          </p:cNvPr>
          <p:cNvSpPr>
            <a:spLocks noGrp="1"/>
          </p:cNvSpPr>
          <p:nvPr>
            <p:ph type="sldNum" sz="quarter" idx="12"/>
          </p:nvPr>
        </p:nvSpPr>
        <p:spPr/>
        <p:txBody>
          <a:bodyPr/>
          <a:lstStyle/>
          <a:p>
            <a:fld id="{B367DDAB-9D2F-4728-8EE0-80DEFAED84B2}" type="slidenum">
              <a:rPr lang="en-GB" smtClean="0"/>
              <a:t>‹Nr.›</a:t>
            </a:fld>
            <a:endParaRPr lang="en-GB"/>
          </a:p>
        </p:txBody>
      </p:sp>
    </p:spTree>
    <p:extLst>
      <p:ext uri="{BB962C8B-B14F-4D97-AF65-F5344CB8AC3E}">
        <p14:creationId xmlns:p14="http://schemas.microsoft.com/office/powerpoint/2010/main" val="22096410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6BE9E6-9465-4D86-86F8-6E5AC967FA4A}"/>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99697CAA-BA39-4A51-9607-1337B17A233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FFB558EA-0B20-438B-B929-FE7C98505D63}"/>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2AA3F93A-88B1-4F53-80F2-87894DD0A79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F91262E5-E077-4B0E-B80D-D3014283B41D}"/>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F57F7C52-3630-4146-BAA1-17003B28BB6B}"/>
              </a:ext>
            </a:extLst>
          </p:cNvPr>
          <p:cNvSpPr>
            <a:spLocks noGrp="1"/>
          </p:cNvSpPr>
          <p:nvPr>
            <p:ph type="dt" sz="half" idx="10"/>
          </p:nvPr>
        </p:nvSpPr>
        <p:spPr/>
        <p:txBody>
          <a:bodyPr/>
          <a:lstStyle/>
          <a:p>
            <a:fld id="{95B31542-032F-4796-9EB0-45891DB5713E}" type="datetimeFigureOut">
              <a:rPr lang="en-GB" smtClean="0"/>
              <a:t>18/10/2018</a:t>
            </a:fld>
            <a:endParaRPr lang="en-GB"/>
          </a:p>
        </p:txBody>
      </p:sp>
      <p:sp>
        <p:nvSpPr>
          <p:cNvPr id="8" name="Footer Placeholder 7">
            <a:extLst>
              <a:ext uri="{FF2B5EF4-FFF2-40B4-BE49-F238E27FC236}">
                <a16:creationId xmlns:a16="http://schemas.microsoft.com/office/drawing/2014/main" id="{EF6A59A1-8A7C-43DF-935A-A3CF1F0CB898}"/>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A18ECB90-57F4-47BC-85F2-34CA4C58AB21}"/>
              </a:ext>
            </a:extLst>
          </p:cNvPr>
          <p:cNvSpPr>
            <a:spLocks noGrp="1"/>
          </p:cNvSpPr>
          <p:nvPr>
            <p:ph type="sldNum" sz="quarter" idx="12"/>
          </p:nvPr>
        </p:nvSpPr>
        <p:spPr/>
        <p:txBody>
          <a:bodyPr/>
          <a:lstStyle/>
          <a:p>
            <a:fld id="{B367DDAB-9D2F-4728-8EE0-80DEFAED84B2}" type="slidenum">
              <a:rPr lang="en-GB" smtClean="0"/>
              <a:t>‹Nr.›</a:t>
            </a:fld>
            <a:endParaRPr lang="en-GB"/>
          </a:p>
        </p:txBody>
      </p:sp>
    </p:spTree>
    <p:extLst>
      <p:ext uri="{BB962C8B-B14F-4D97-AF65-F5344CB8AC3E}">
        <p14:creationId xmlns:p14="http://schemas.microsoft.com/office/powerpoint/2010/main" val="38829687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A7DA3A-0908-45CE-BC3C-EA494E4ADB5F}"/>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B2B1AB66-D17C-4DB7-9BA4-F1D628CBE43A}"/>
              </a:ext>
            </a:extLst>
          </p:cNvPr>
          <p:cNvSpPr>
            <a:spLocks noGrp="1"/>
          </p:cNvSpPr>
          <p:nvPr>
            <p:ph type="dt" sz="half" idx="10"/>
          </p:nvPr>
        </p:nvSpPr>
        <p:spPr/>
        <p:txBody>
          <a:bodyPr/>
          <a:lstStyle/>
          <a:p>
            <a:fld id="{95B31542-032F-4796-9EB0-45891DB5713E}" type="datetimeFigureOut">
              <a:rPr lang="en-GB" smtClean="0"/>
              <a:t>18/10/2018</a:t>
            </a:fld>
            <a:endParaRPr lang="en-GB"/>
          </a:p>
        </p:txBody>
      </p:sp>
      <p:sp>
        <p:nvSpPr>
          <p:cNvPr id="4" name="Footer Placeholder 3">
            <a:extLst>
              <a:ext uri="{FF2B5EF4-FFF2-40B4-BE49-F238E27FC236}">
                <a16:creationId xmlns:a16="http://schemas.microsoft.com/office/drawing/2014/main" id="{562A0DA4-DEF7-4DEA-B43B-48D18E40DF45}"/>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89F731C2-FF10-46BE-8F05-85614E005BE5}"/>
              </a:ext>
            </a:extLst>
          </p:cNvPr>
          <p:cNvSpPr>
            <a:spLocks noGrp="1"/>
          </p:cNvSpPr>
          <p:nvPr>
            <p:ph type="sldNum" sz="quarter" idx="12"/>
          </p:nvPr>
        </p:nvSpPr>
        <p:spPr/>
        <p:txBody>
          <a:bodyPr/>
          <a:lstStyle/>
          <a:p>
            <a:fld id="{B367DDAB-9D2F-4728-8EE0-80DEFAED84B2}" type="slidenum">
              <a:rPr lang="en-GB" smtClean="0"/>
              <a:t>‹Nr.›</a:t>
            </a:fld>
            <a:endParaRPr lang="en-GB"/>
          </a:p>
        </p:txBody>
      </p:sp>
    </p:spTree>
    <p:extLst>
      <p:ext uri="{BB962C8B-B14F-4D97-AF65-F5344CB8AC3E}">
        <p14:creationId xmlns:p14="http://schemas.microsoft.com/office/powerpoint/2010/main" val="21113664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3861D45-A318-4609-8AB0-D5F9C26C84A9}"/>
              </a:ext>
            </a:extLst>
          </p:cNvPr>
          <p:cNvSpPr>
            <a:spLocks noGrp="1"/>
          </p:cNvSpPr>
          <p:nvPr>
            <p:ph type="dt" sz="half" idx="10"/>
          </p:nvPr>
        </p:nvSpPr>
        <p:spPr/>
        <p:txBody>
          <a:bodyPr/>
          <a:lstStyle/>
          <a:p>
            <a:fld id="{95B31542-032F-4796-9EB0-45891DB5713E}" type="datetimeFigureOut">
              <a:rPr lang="en-GB" smtClean="0"/>
              <a:t>18/10/2018</a:t>
            </a:fld>
            <a:endParaRPr lang="en-GB"/>
          </a:p>
        </p:txBody>
      </p:sp>
      <p:sp>
        <p:nvSpPr>
          <p:cNvPr id="3" name="Footer Placeholder 2">
            <a:extLst>
              <a:ext uri="{FF2B5EF4-FFF2-40B4-BE49-F238E27FC236}">
                <a16:creationId xmlns:a16="http://schemas.microsoft.com/office/drawing/2014/main" id="{6913B70A-91FD-4C87-BEEE-F4D47C33299E}"/>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AEE2F835-C96F-42D7-B30D-C7EDB98141C8}"/>
              </a:ext>
            </a:extLst>
          </p:cNvPr>
          <p:cNvSpPr>
            <a:spLocks noGrp="1"/>
          </p:cNvSpPr>
          <p:nvPr>
            <p:ph type="sldNum" sz="quarter" idx="12"/>
          </p:nvPr>
        </p:nvSpPr>
        <p:spPr/>
        <p:txBody>
          <a:bodyPr/>
          <a:lstStyle/>
          <a:p>
            <a:fld id="{B367DDAB-9D2F-4728-8EE0-80DEFAED84B2}" type="slidenum">
              <a:rPr lang="en-GB" smtClean="0"/>
              <a:t>‹Nr.›</a:t>
            </a:fld>
            <a:endParaRPr lang="en-GB"/>
          </a:p>
        </p:txBody>
      </p:sp>
    </p:spTree>
    <p:extLst>
      <p:ext uri="{BB962C8B-B14F-4D97-AF65-F5344CB8AC3E}">
        <p14:creationId xmlns:p14="http://schemas.microsoft.com/office/powerpoint/2010/main" val="12902756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D6CC74-FFD5-4ACD-A078-DAF385828D1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1BDBC036-51D0-415E-8436-17D04FF045A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366BCCF1-D0E6-4328-9A8E-157973C3D96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0A87CBD2-B60F-481F-BCFF-C47863E0B139}"/>
              </a:ext>
            </a:extLst>
          </p:cNvPr>
          <p:cNvSpPr>
            <a:spLocks noGrp="1"/>
          </p:cNvSpPr>
          <p:nvPr>
            <p:ph type="dt" sz="half" idx="10"/>
          </p:nvPr>
        </p:nvSpPr>
        <p:spPr/>
        <p:txBody>
          <a:bodyPr/>
          <a:lstStyle/>
          <a:p>
            <a:fld id="{95B31542-032F-4796-9EB0-45891DB5713E}" type="datetimeFigureOut">
              <a:rPr lang="en-GB" smtClean="0"/>
              <a:t>18/10/2018</a:t>
            </a:fld>
            <a:endParaRPr lang="en-GB"/>
          </a:p>
        </p:txBody>
      </p:sp>
      <p:sp>
        <p:nvSpPr>
          <p:cNvPr id="6" name="Footer Placeholder 5">
            <a:extLst>
              <a:ext uri="{FF2B5EF4-FFF2-40B4-BE49-F238E27FC236}">
                <a16:creationId xmlns:a16="http://schemas.microsoft.com/office/drawing/2014/main" id="{1FE1511C-F881-469F-84E3-6AA1E185C76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98EA2F0-39DA-4195-8396-C985227281C8}"/>
              </a:ext>
            </a:extLst>
          </p:cNvPr>
          <p:cNvSpPr>
            <a:spLocks noGrp="1"/>
          </p:cNvSpPr>
          <p:nvPr>
            <p:ph type="sldNum" sz="quarter" idx="12"/>
          </p:nvPr>
        </p:nvSpPr>
        <p:spPr/>
        <p:txBody>
          <a:bodyPr/>
          <a:lstStyle/>
          <a:p>
            <a:fld id="{B367DDAB-9D2F-4728-8EE0-80DEFAED84B2}" type="slidenum">
              <a:rPr lang="en-GB" smtClean="0"/>
              <a:t>‹Nr.›</a:t>
            </a:fld>
            <a:endParaRPr lang="en-GB"/>
          </a:p>
        </p:txBody>
      </p:sp>
    </p:spTree>
    <p:extLst>
      <p:ext uri="{BB962C8B-B14F-4D97-AF65-F5344CB8AC3E}">
        <p14:creationId xmlns:p14="http://schemas.microsoft.com/office/powerpoint/2010/main" val="33153186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3A85E6-D3AD-4C99-BDF7-9F5235D5614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7F98C97D-D7E4-47D6-9AEB-552F03E3456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79306645-F0E2-47FA-A0C2-BDBCD626CF1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6EB0FE95-2F91-4472-87AE-04EAEE3E2790}"/>
              </a:ext>
            </a:extLst>
          </p:cNvPr>
          <p:cNvSpPr>
            <a:spLocks noGrp="1"/>
          </p:cNvSpPr>
          <p:nvPr>
            <p:ph type="dt" sz="half" idx="10"/>
          </p:nvPr>
        </p:nvSpPr>
        <p:spPr/>
        <p:txBody>
          <a:bodyPr/>
          <a:lstStyle/>
          <a:p>
            <a:fld id="{95B31542-032F-4796-9EB0-45891DB5713E}" type="datetimeFigureOut">
              <a:rPr lang="en-GB" smtClean="0"/>
              <a:t>18/10/2018</a:t>
            </a:fld>
            <a:endParaRPr lang="en-GB"/>
          </a:p>
        </p:txBody>
      </p:sp>
      <p:sp>
        <p:nvSpPr>
          <p:cNvPr id="6" name="Footer Placeholder 5">
            <a:extLst>
              <a:ext uri="{FF2B5EF4-FFF2-40B4-BE49-F238E27FC236}">
                <a16:creationId xmlns:a16="http://schemas.microsoft.com/office/drawing/2014/main" id="{4232002F-4974-4FB9-AA9C-C1B411DB8C7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44C65B7-8FFF-4318-9C82-9D998951CCA2}"/>
              </a:ext>
            </a:extLst>
          </p:cNvPr>
          <p:cNvSpPr>
            <a:spLocks noGrp="1"/>
          </p:cNvSpPr>
          <p:nvPr>
            <p:ph type="sldNum" sz="quarter" idx="12"/>
          </p:nvPr>
        </p:nvSpPr>
        <p:spPr/>
        <p:txBody>
          <a:bodyPr/>
          <a:lstStyle/>
          <a:p>
            <a:fld id="{B367DDAB-9D2F-4728-8EE0-80DEFAED84B2}" type="slidenum">
              <a:rPr lang="en-GB" smtClean="0"/>
              <a:t>‹Nr.›</a:t>
            </a:fld>
            <a:endParaRPr lang="en-GB"/>
          </a:p>
        </p:txBody>
      </p:sp>
    </p:spTree>
    <p:extLst>
      <p:ext uri="{BB962C8B-B14F-4D97-AF65-F5344CB8AC3E}">
        <p14:creationId xmlns:p14="http://schemas.microsoft.com/office/powerpoint/2010/main" val="35905532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1B4672B-BAC9-405E-AE1A-0CDC10BA37B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00E9BF36-4FBB-49B9-9FA8-0F41B51881D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A82EE88-CFCE-40D5-A657-9F00D928990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5B31542-032F-4796-9EB0-45891DB5713E}" type="datetimeFigureOut">
              <a:rPr lang="en-GB" smtClean="0"/>
              <a:t>18/10/2018</a:t>
            </a:fld>
            <a:endParaRPr lang="en-GB"/>
          </a:p>
        </p:txBody>
      </p:sp>
      <p:sp>
        <p:nvSpPr>
          <p:cNvPr id="5" name="Footer Placeholder 4">
            <a:extLst>
              <a:ext uri="{FF2B5EF4-FFF2-40B4-BE49-F238E27FC236}">
                <a16:creationId xmlns:a16="http://schemas.microsoft.com/office/drawing/2014/main" id="{28619BC4-7F47-4212-9E19-91C0C1CB4C3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AA96C941-8151-4ACC-9296-072D6539185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367DDAB-9D2F-4728-8EE0-80DEFAED84B2}" type="slidenum">
              <a:rPr lang="en-GB" smtClean="0"/>
              <a:t>‹Nr.›</a:t>
            </a:fld>
            <a:endParaRPr lang="en-GB"/>
          </a:p>
        </p:txBody>
      </p:sp>
    </p:spTree>
    <p:extLst>
      <p:ext uri="{BB962C8B-B14F-4D97-AF65-F5344CB8AC3E}">
        <p14:creationId xmlns:p14="http://schemas.microsoft.com/office/powerpoint/2010/main" val="1633764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8755014-252D-4B44-8615-A88169EF0835}" type="datetimeFigureOut">
              <a:rPr lang="en-US" smtClean="0">
                <a:solidFill>
                  <a:prstClr val="black">
                    <a:tint val="75000"/>
                  </a:prstClr>
                </a:solidFill>
              </a:rPr>
              <a:pPr/>
              <a:t>10/18/2018</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49A1414-1882-48DE-AEF4-C4A01F6EF5FB}" type="slidenum">
              <a:rPr lang="en-US" smtClean="0">
                <a:solidFill>
                  <a:prstClr val="black">
                    <a:tint val="75000"/>
                  </a:prstClr>
                </a:solidFill>
              </a:rPr>
              <a:pPr/>
              <a:t>‹Nr.›</a:t>
            </a:fld>
            <a:endParaRPr lang="en-US">
              <a:solidFill>
                <a:prstClr val="black">
                  <a:tint val="75000"/>
                </a:prstClr>
              </a:solidFill>
            </a:endParaRPr>
          </a:p>
        </p:txBody>
      </p:sp>
    </p:spTree>
    <p:extLst>
      <p:ext uri="{BB962C8B-B14F-4D97-AF65-F5344CB8AC3E}">
        <p14:creationId xmlns:p14="http://schemas.microsoft.com/office/powerpoint/2010/main" val="188778535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76DA256-F333-44E9-8D83-027DD8947AE4}" type="datetimeFigureOut">
              <a:rPr lang="en-US" smtClean="0"/>
              <a:pPr/>
              <a:t>10/18/2018</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35F42E5-8C27-42F5-982B-EC84FA05C557}" type="slidenum">
              <a:rPr lang="en-US" smtClean="0"/>
              <a:pPr/>
              <a:t>‹Nr.›</a:t>
            </a:fld>
            <a:endParaRPr lang="en-US"/>
          </a:p>
        </p:txBody>
      </p:sp>
    </p:spTree>
    <p:extLst>
      <p:ext uri="{BB962C8B-B14F-4D97-AF65-F5344CB8AC3E}">
        <p14:creationId xmlns:p14="http://schemas.microsoft.com/office/powerpoint/2010/main" val="484345326"/>
      </p:ext>
    </p:extLst>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1.xml"/><Relationship Id="rId1" Type="http://schemas.openxmlformats.org/officeDocument/2006/relationships/themeOverride" Target="../theme/themeOverride1.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7.jpeg"/><Relationship Id="rId4" Type="http://schemas.openxmlformats.org/officeDocument/2006/relationships/image" Target="../media/image16.jpe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asf"/><Relationship Id="rId1" Type="http://schemas.microsoft.com/office/2007/relationships/media" Target="../media/media2.asf"/><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hyperlink" Target="https://youtu.be/E76YBF3P0K0?t=54" TargetMode="Externa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27.png"/><Relationship Id="rId4" Type="http://schemas.openxmlformats.org/officeDocument/2006/relationships/notesSlide" Target="../notesSlides/notesSlide7.xml"/></Relationships>
</file>

<file path=ppt/slides/_rels/slide2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4.asf"/><Relationship Id="rId1" Type="http://schemas.microsoft.com/office/2007/relationships/media" Target="../media/media4.asf"/><Relationship Id="rId5" Type="http://schemas.openxmlformats.org/officeDocument/2006/relationships/image" Target="../media/image33.png"/><Relationship Id="rId4" Type="http://schemas.openxmlformats.org/officeDocument/2006/relationships/hyperlink" Target="hubel_wiesel_simple_cell.asf"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8" Type="http://schemas.openxmlformats.org/officeDocument/2006/relationships/image" Target="../media/image40.jpeg"/><Relationship Id="rId3" Type="http://schemas.openxmlformats.org/officeDocument/2006/relationships/slideLayout" Target="../slideLayouts/slideLayout2.xml"/><Relationship Id="rId7" Type="http://schemas.openxmlformats.org/officeDocument/2006/relationships/image" Target="../media/image39.jpeg"/><Relationship Id="rId2" Type="http://schemas.openxmlformats.org/officeDocument/2006/relationships/video" Target="../media/media5.avi"/><Relationship Id="rId1" Type="http://schemas.microsoft.com/office/2007/relationships/media" Target="../media/media5.avi"/><Relationship Id="rId6" Type="http://schemas.openxmlformats.org/officeDocument/2006/relationships/image" Target="../media/image38.png"/><Relationship Id="rId11" Type="http://schemas.openxmlformats.org/officeDocument/2006/relationships/image" Target="../media/image43.png"/><Relationship Id="rId5" Type="http://schemas.openxmlformats.org/officeDocument/2006/relationships/image" Target="../media/image37.png"/><Relationship Id="rId10" Type="http://schemas.openxmlformats.org/officeDocument/2006/relationships/image" Target="../media/image42.jpeg"/><Relationship Id="rId4" Type="http://schemas.openxmlformats.org/officeDocument/2006/relationships/image" Target="../media/image36.png"/><Relationship Id="rId9" Type="http://schemas.openxmlformats.org/officeDocument/2006/relationships/image" Target="../media/image41.jpeg"/></Relationships>
</file>

<file path=ppt/slides/_rels/slide2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45.wmf"/></Relationships>
</file>

<file path=ppt/slides/_rels/slide2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avi"/><Relationship Id="rId1" Type="http://schemas.microsoft.com/office/2007/relationships/media" Target="../media/media1.avi"/><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45.wmf"/><Relationship Id="rId4" Type="http://schemas.openxmlformats.org/officeDocument/2006/relationships/image" Target="../media/image48.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54.png"/><Relationship Id="rId5" Type="http://schemas.openxmlformats.org/officeDocument/2006/relationships/image" Target="../media/image53.jpeg"/><Relationship Id="rId4" Type="http://schemas.openxmlformats.org/officeDocument/2006/relationships/image" Target="../media/image52.jpeg"/></Relationships>
</file>

<file path=ppt/slides/_rels/slide34.xml.rels><?xml version="1.0" encoding="UTF-8" standalone="yes"?>
<Relationships xmlns="http://schemas.openxmlformats.org/package/2006/relationships"><Relationship Id="rId26" Type="http://schemas.openxmlformats.org/officeDocument/2006/relationships/image" Target="../media/image81.png"/><Relationship Id="rId21" Type="http://schemas.openxmlformats.org/officeDocument/2006/relationships/image" Target="../media/image76.png"/><Relationship Id="rId42" Type="http://schemas.openxmlformats.org/officeDocument/2006/relationships/image" Target="../media/image97.png"/><Relationship Id="rId47" Type="http://schemas.openxmlformats.org/officeDocument/2006/relationships/image" Target="../media/image102.png"/><Relationship Id="rId63" Type="http://schemas.openxmlformats.org/officeDocument/2006/relationships/image" Target="../media/image118.png"/><Relationship Id="rId68" Type="http://schemas.openxmlformats.org/officeDocument/2006/relationships/image" Target="../media/image123.png"/><Relationship Id="rId84" Type="http://schemas.openxmlformats.org/officeDocument/2006/relationships/image" Target="../media/image139.png"/><Relationship Id="rId89" Type="http://schemas.openxmlformats.org/officeDocument/2006/relationships/image" Target="../media/image144.png"/><Relationship Id="rId7" Type="http://schemas.openxmlformats.org/officeDocument/2006/relationships/image" Target="../media/image62.png"/><Relationship Id="rId71" Type="http://schemas.openxmlformats.org/officeDocument/2006/relationships/image" Target="../media/image126.png"/><Relationship Id="rId92" Type="http://schemas.openxmlformats.org/officeDocument/2006/relationships/image" Target="../media/image147.png"/><Relationship Id="rId2" Type="http://schemas.openxmlformats.org/officeDocument/2006/relationships/image" Target="../media/image57.tiff"/><Relationship Id="rId16" Type="http://schemas.openxmlformats.org/officeDocument/2006/relationships/image" Target="../media/image71.png"/><Relationship Id="rId29" Type="http://schemas.openxmlformats.org/officeDocument/2006/relationships/image" Target="../media/image84.png"/><Relationship Id="rId11" Type="http://schemas.openxmlformats.org/officeDocument/2006/relationships/image" Target="../media/image66.png"/><Relationship Id="rId24" Type="http://schemas.openxmlformats.org/officeDocument/2006/relationships/image" Target="../media/image79.png"/><Relationship Id="rId32" Type="http://schemas.openxmlformats.org/officeDocument/2006/relationships/image" Target="../media/image87.png"/><Relationship Id="rId37" Type="http://schemas.openxmlformats.org/officeDocument/2006/relationships/image" Target="../media/image92.png"/><Relationship Id="rId40" Type="http://schemas.openxmlformats.org/officeDocument/2006/relationships/image" Target="../media/image95.png"/><Relationship Id="rId45" Type="http://schemas.openxmlformats.org/officeDocument/2006/relationships/image" Target="../media/image100.png"/><Relationship Id="rId53" Type="http://schemas.openxmlformats.org/officeDocument/2006/relationships/image" Target="../media/image108.png"/><Relationship Id="rId58" Type="http://schemas.openxmlformats.org/officeDocument/2006/relationships/image" Target="../media/image113.png"/><Relationship Id="rId66" Type="http://schemas.openxmlformats.org/officeDocument/2006/relationships/image" Target="../media/image121.png"/><Relationship Id="rId74" Type="http://schemas.openxmlformats.org/officeDocument/2006/relationships/image" Target="../media/image129.png"/><Relationship Id="rId79" Type="http://schemas.openxmlformats.org/officeDocument/2006/relationships/image" Target="../media/image134.png"/><Relationship Id="rId87" Type="http://schemas.openxmlformats.org/officeDocument/2006/relationships/image" Target="../media/image142.png"/><Relationship Id="rId102" Type="http://schemas.openxmlformats.org/officeDocument/2006/relationships/image" Target="../media/image157.png"/><Relationship Id="rId5" Type="http://schemas.openxmlformats.org/officeDocument/2006/relationships/image" Target="../media/image60.tiff"/><Relationship Id="rId61" Type="http://schemas.openxmlformats.org/officeDocument/2006/relationships/image" Target="../media/image116.png"/><Relationship Id="rId82" Type="http://schemas.openxmlformats.org/officeDocument/2006/relationships/image" Target="../media/image137.png"/><Relationship Id="rId90" Type="http://schemas.openxmlformats.org/officeDocument/2006/relationships/image" Target="../media/image145.png"/><Relationship Id="rId95" Type="http://schemas.openxmlformats.org/officeDocument/2006/relationships/image" Target="../media/image150.png"/><Relationship Id="rId19" Type="http://schemas.openxmlformats.org/officeDocument/2006/relationships/image" Target="../media/image74.png"/><Relationship Id="rId14" Type="http://schemas.openxmlformats.org/officeDocument/2006/relationships/image" Target="../media/image69.png"/><Relationship Id="rId22" Type="http://schemas.openxmlformats.org/officeDocument/2006/relationships/image" Target="../media/image77.png"/><Relationship Id="rId27" Type="http://schemas.openxmlformats.org/officeDocument/2006/relationships/image" Target="../media/image82.png"/><Relationship Id="rId30" Type="http://schemas.openxmlformats.org/officeDocument/2006/relationships/image" Target="../media/image85.png"/><Relationship Id="rId35" Type="http://schemas.openxmlformats.org/officeDocument/2006/relationships/image" Target="../media/image90.png"/><Relationship Id="rId43" Type="http://schemas.openxmlformats.org/officeDocument/2006/relationships/image" Target="../media/image98.png"/><Relationship Id="rId48" Type="http://schemas.openxmlformats.org/officeDocument/2006/relationships/image" Target="../media/image103.png"/><Relationship Id="rId56" Type="http://schemas.openxmlformats.org/officeDocument/2006/relationships/image" Target="../media/image111.png"/><Relationship Id="rId64" Type="http://schemas.openxmlformats.org/officeDocument/2006/relationships/image" Target="../media/image119.png"/><Relationship Id="rId69" Type="http://schemas.openxmlformats.org/officeDocument/2006/relationships/image" Target="../media/image124.png"/><Relationship Id="rId77" Type="http://schemas.openxmlformats.org/officeDocument/2006/relationships/image" Target="../media/image132.png"/><Relationship Id="rId100" Type="http://schemas.openxmlformats.org/officeDocument/2006/relationships/image" Target="../media/image155.png"/><Relationship Id="rId105" Type="http://schemas.openxmlformats.org/officeDocument/2006/relationships/image" Target="../media/image160.png"/><Relationship Id="rId8" Type="http://schemas.openxmlformats.org/officeDocument/2006/relationships/image" Target="../media/image63.png"/><Relationship Id="rId51" Type="http://schemas.openxmlformats.org/officeDocument/2006/relationships/image" Target="../media/image106.png"/><Relationship Id="rId72" Type="http://schemas.openxmlformats.org/officeDocument/2006/relationships/image" Target="../media/image127.png"/><Relationship Id="rId80" Type="http://schemas.openxmlformats.org/officeDocument/2006/relationships/image" Target="../media/image135.png"/><Relationship Id="rId85" Type="http://schemas.openxmlformats.org/officeDocument/2006/relationships/image" Target="../media/image140.png"/><Relationship Id="rId93" Type="http://schemas.openxmlformats.org/officeDocument/2006/relationships/image" Target="../media/image148.png"/><Relationship Id="rId98" Type="http://schemas.openxmlformats.org/officeDocument/2006/relationships/image" Target="../media/image153.png"/><Relationship Id="rId3" Type="http://schemas.openxmlformats.org/officeDocument/2006/relationships/image" Target="../media/image58.tiff"/><Relationship Id="rId12" Type="http://schemas.openxmlformats.org/officeDocument/2006/relationships/image" Target="../media/image67.png"/><Relationship Id="rId17" Type="http://schemas.openxmlformats.org/officeDocument/2006/relationships/image" Target="../media/image72.png"/><Relationship Id="rId25" Type="http://schemas.openxmlformats.org/officeDocument/2006/relationships/image" Target="../media/image80.png"/><Relationship Id="rId33" Type="http://schemas.openxmlformats.org/officeDocument/2006/relationships/image" Target="../media/image88.png"/><Relationship Id="rId38" Type="http://schemas.openxmlformats.org/officeDocument/2006/relationships/image" Target="../media/image93.png"/><Relationship Id="rId46" Type="http://schemas.openxmlformats.org/officeDocument/2006/relationships/image" Target="../media/image101.png"/><Relationship Id="rId59" Type="http://schemas.openxmlformats.org/officeDocument/2006/relationships/image" Target="../media/image114.png"/><Relationship Id="rId67" Type="http://schemas.openxmlformats.org/officeDocument/2006/relationships/image" Target="../media/image122.png"/><Relationship Id="rId103" Type="http://schemas.openxmlformats.org/officeDocument/2006/relationships/image" Target="../media/image158.png"/><Relationship Id="rId20" Type="http://schemas.openxmlformats.org/officeDocument/2006/relationships/image" Target="../media/image75.png"/><Relationship Id="rId41" Type="http://schemas.openxmlformats.org/officeDocument/2006/relationships/image" Target="../media/image96.png"/><Relationship Id="rId54" Type="http://schemas.openxmlformats.org/officeDocument/2006/relationships/image" Target="../media/image109.png"/><Relationship Id="rId62" Type="http://schemas.openxmlformats.org/officeDocument/2006/relationships/image" Target="../media/image117.png"/><Relationship Id="rId70" Type="http://schemas.openxmlformats.org/officeDocument/2006/relationships/image" Target="../media/image125.png"/><Relationship Id="rId75" Type="http://schemas.openxmlformats.org/officeDocument/2006/relationships/image" Target="../media/image130.png"/><Relationship Id="rId83" Type="http://schemas.openxmlformats.org/officeDocument/2006/relationships/image" Target="../media/image138.png"/><Relationship Id="rId88" Type="http://schemas.openxmlformats.org/officeDocument/2006/relationships/image" Target="../media/image143.png"/><Relationship Id="rId91" Type="http://schemas.openxmlformats.org/officeDocument/2006/relationships/image" Target="../media/image146.png"/><Relationship Id="rId96" Type="http://schemas.openxmlformats.org/officeDocument/2006/relationships/image" Target="../media/image151.png"/><Relationship Id="rId1" Type="http://schemas.openxmlformats.org/officeDocument/2006/relationships/slideLayout" Target="../slideLayouts/slideLayout2.xml"/><Relationship Id="rId6" Type="http://schemas.openxmlformats.org/officeDocument/2006/relationships/image" Target="../media/image61.png"/><Relationship Id="rId15" Type="http://schemas.openxmlformats.org/officeDocument/2006/relationships/image" Target="../media/image70.png"/><Relationship Id="rId23" Type="http://schemas.openxmlformats.org/officeDocument/2006/relationships/image" Target="../media/image78.png"/><Relationship Id="rId28" Type="http://schemas.openxmlformats.org/officeDocument/2006/relationships/image" Target="../media/image83.png"/><Relationship Id="rId36" Type="http://schemas.openxmlformats.org/officeDocument/2006/relationships/image" Target="../media/image91.png"/><Relationship Id="rId49" Type="http://schemas.openxmlformats.org/officeDocument/2006/relationships/image" Target="../media/image104.png"/><Relationship Id="rId57" Type="http://schemas.openxmlformats.org/officeDocument/2006/relationships/image" Target="../media/image112.png"/><Relationship Id="rId106" Type="http://schemas.openxmlformats.org/officeDocument/2006/relationships/image" Target="../media/image161.png"/><Relationship Id="rId10" Type="http://schemas.openxmlformats.org/officeDocument/2006/relationships/image" Target="../media/image65.png"/><Relationship Id="rId31" Type="http://schemas.openxmlformats.org/officeDocument/2006/relationships/image" Target="../media/image86.png"/><Relationship Id="rId44" Type="http://schemas.openxmlformats.org/officeDocument/2006/relationships/image" Target="../media/image99.png"/><Relationship Id="rId52" Type="http://schemas.openxmlformats.org/officeDocument/2006/relationships/image" Target="../media/image107.png"/><Relationship Id="rId60" Type="http://schemas.openxmlformats.org/officeDocument/2006/relationships/image" Target="../media/image115.png"/><Relationship Id="rId65" Type="http://schemas.openxmlformats.org/officeDocument/2006/relationships/image" Target="../media/image120.png"/><Relationship Id="rId73" Type="http://schemas.openxmlformats.org/officeDocument/2006/relationships/image" Target="../media/image128.png"/><Relationship Id="rId78" Type="http://schemas.openxmlformats.org/officeDocument/2006/relationships/image" Target="../media/image133.png"/><Relationship Id="rId81" Type="http://schemas.openxmlformats.org/officeDocument/2006/relationships/image" Target="../media/image136.png"/><Relationship Id="rId86" Type="http://schemas.openxmlformats.org/officeDocument/2006/relationships/image" Target="../media/image141.png"/><Relationship Id="rId94" Type="http://schemas.openxmlformats.org/officeDocument/2006/relationships/image" Target="../media/image149.png"/><Relationship Id="rId99" Type="http://schemas.openxmlformats.org/officeDocument/2006/relationships/image" Target="../media/image154.png"/><Relationship Id="rId101" Type="http://schemas.openxmlformats.org/officeDocument/2006/relationships/image" Target="../media/image156.png"/><Relationship Id="rId4" Type="http://schemas.openxmlformats.org/officeDocument/2006/relationships/image" Target="../media/image59.tiff"/><Relationship Id="rId9" Type="http://schemas.openxmlformats.org/officeDocument/2006/relationships/image" Target="../media/image64.png"/><Relationship Id="rId13" Type="http://schemas.openxmlformats.org/officeDocument/2006/relationships/image" Target="../media/image68.png"/><Relationship Id="rId18" Type="http://schemas.openxmlformats.org/officeDocument/2006/relationships/image" Target="../media/image73.png"/><Relationship Id="rId39" Type="http://schemas.openxmlformats.org/officeDocument/2006/relationships/image" Target="../media/image94.png"/><Relationship Id="rId34" Type="http://schemas.openxmlformats.org/officeDocument/2006/relationships/image" Target="../media/image89.png"/><Relationship Id="rId50" Type="http://schemas.openxmlformats.org/officeDocument/2006/relationships/image" Target="../media/image105.png"/><Relationship Id="rId55" Type="http://schemas.openxmlformats.org/officeDocument/2006/relationships/image" Target="../media/image110.png"/><Relationship Id="rId76" Type="http://schemas.openxmlformats.org/officeDocument/2006/relationships/image" Target="../media/image131.png"/><Relationship Id="rId97" Type="http://schemas.openxmlformats.org/officeDocument/2006/relationships/image" Target="../media/image152.png"/><Relationship Id="rId104" Type="http://schemas.openxmlformats.org/officeDocument/2006/relationships/image" Target="../media/image159.png"/></Relationships>
</file>

<file path=ppt/slides/_rels/slide35.xml.rels><?xml version="1.0" encoding="UTF-8" standalone="yes"?>
<Relationships xmlns="http://schemas.openxmlformats.org/package/2006/relationships"><Relationship Id="rId2" Type="http://schemas.openxmlformats.org/officeDocument/2006/relationships/image" Target="../media/image162.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6.mp4"/><Relationship Id="rId1" Type="http://schemas.microsoft.com/office/2007/relationships/media" Target="../media/media6.mp4"/><Relationship Id="rId6" Type="http://schemas.openxmlformats.org/officeDocument/2006/relationships/image" Target="../media/image164.png"/><Relationship Id="rId5" Type="http://schemas.openxmlformats.org/officeDocument/2006/relationships/image" Target="../media/image163.png"/><Relationship Id="rId4" Type="http://schemas.openxmlformats.org/officeDocument/2006/relationships/notesSlide" Target="../notesSlides/notesSlide11.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6.mp4"/><Relationship Id="rId1" Type="http://schemas.microsoft.com/office/2007/relationships/media" Target="../media/media6.mp4"/><Relationship Id="rId5" Type="http://schemas.openxmlformats.org/officeDocument/2006/relationships/image" Target="../media/image163.png"/><Relationship Id="rId4" Type="http://schemas.openxmlformats.org/officeDocument/2006/relationships/notesSlide" Target="../notesSlides/notesSlide12.xml"/></Relationships>
</file>

<file path=ppt/slides/_rels/slide38.xml.rels><?xml version="1.0" encoding="UTF-8" standalone="yes"?>
<Relationships xmlns="http://schemas.openxmlformats.org/package/2006/relationships"><Relationship Id="rId2" Type="http://schemas.openxmlformats.org/officeDocument/2006/relationships/image" Target="../media/image165.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166.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file:///D:\talks\LECTURES\hubel_wiesel_complex.asf" TargetMode="External"/><Relationship Id="rId1" Type="http://schemas.microsoft.com/office/2007/relationships/media" Target="file:///D:\talks\LECTURES\hubel_wiesel_complex.asf" TargetMode="External"/><Relationship Id="rId4" Type="http://schemas.openxmlformats.org/officeDocument/2006/relationships/image" Target="../media/image167.png"/></Relationships>
</file>

<file path=ppt/slides/_rels/slide41.xml.rels><?xml version="1.0" encoding="UTF-8" standalone="yes"?>
<Relationships xmlns="http://schemas.openxmlformats.org/package/2006/relationships"><Relationship Id="rId2" Type="http://schemas.openxmlformats.org/officeDocument/2006/relationships/image" Target="../media/image165.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file:///D:\talks\LECTURES\hubel_wiesel_directional_cell.asf" TargetMode="External"/><Relationship Id="rId1" Type="http://schemas.microsoft.com/office/2007/relationships/media" Target="file:///D:\talks\LECTURES\hubel_wiesel_directional_cell.asf" TargetMode="External"/><Relationship Id="rId4" Type="http://schemas.openxmlformats.org/officeDocument/2006/relationships/image" Target="../media/image168.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169.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170.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171.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172.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173.jpeg"/><Relationship Id="rId2" Type="http://schemas.openxmlformats.org/officeDocument/2006/relationships/image" Target="../media/image172.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174.jpeg"/><Relationship Id="rId2" Type="http://schemas.openxmlformats.org/officeDocument/2006/relationships/image" Target="../media/image17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175.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176.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image" Target="../media/image177.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179.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180.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182.jpeg"/><Relationship Id="rId2" Type="http://schemas.openxmlformats.org/officeDocument/2006/relationships/image" Target="../media/image181.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183.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184.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18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jpeg"/><Relationship Id="rId4" Type="http://schemas.openxmlformats.org/officeDocument/2006/relationships/image" Target="../media/image6.jpeg"/></Relationships>
</file>

<file path=ppt/slides/_rels/slide60.xml.rels><?xml version="1.0" encoding="UTF-8" standalone="yes"?>
<Relationships xmlns="http://schemas.openxmlformats.org/package/2006/relationships"><Relationship Id="rId2" Type="http://schemas.openxmlformats.org/officeDocument/2006/relationships/image" Target="../media/image186.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187.gif"/><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190.jpeg"/><Relationship Id="rId5" Type="http://schemas.openxmlformats.org/officeDocument/2006/relationships/image" Target="../media/image189.png"/><Relationship Id="rId4" Type="http://schemas.openxmlformats.org/officeDocument/2006/relationships/image" Target="../media/image188.png"/></Relationships>
</file>

<file path=ppt/slides/_rels/slide62.xml.rels><?xml version="1.0" encoding="UTF-8" standalone="yes"?>
<Relationships xmlns="http://schemas.openxmlformats.org/package/2006/relationships"><Relationship Id="rId3" Type="http://schemas.openxmlformats.org/officeDocument/2006/relationships/image" Target="../media/image191.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92.png"/></Relationships>
</file>

<file path=ppt/slides/_rels/slide63.xml.rels><?xml version="1.0" encoding="UTF-8" standalone="yes"?>
<Relationships xmlns="http://schemas.openxmlformats.org/package/2006/relationships"><Relationship Id="rId3" Type="http://schemas.openxmlformats.org/officeDocument/2006/relationships/image" Target="../media/image193.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94.png"/></Relationships>
</file>

<file path=ppt/slides/_rels/slide64.xml.rels><?xml version="1.0" encoding="UTF-8" standalone="yes"?>
<Relationships xmlns="http://schemas.openxmlformats.org/package/2006/relationships"><Relationship Id="rId3" Type="http://schemas.openxmlformats.org/officeDocument/2006/relationships/image" Target="../media/image196.jpeg"/><Relationship Id="rId2" Type="http://schemas.openxmlformats.org/officeDocument/2006/relationships/image" Target="../media/image195.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194.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97.png"/></Relationships>
</file>

<file path=ppt/slides/_rels/slide66.xml.rels><?xml version="1.0" encoding="UTF-8" standalone="yes"?>
<Relationships xmlns="http://schemas.openxmlformats.org/package/2006/relationships"><Relationship Id="rId3" Type="http://schemas.openxmlformats.org/officeDocument/2006/relationships/image" Target="../media/image198.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94.png"/></Relationships>
</file>

<file path=ppt/slides/_rels/slide67.xml.rels><?xml version="1.0" encoding="UTF-8" standalone="yes"?>
<Relationships xmlns="http://schemas.openxmlformats.org/package/2006/relationships"><Relationship Id="rId3" Type="http://schemas.openxmlformats.org/officeDocument/2006/relationships/image" Target="../media/image199.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200.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189.png"/><Relationship Id="rId7" Type="http://schemas.openxmlformats.org/officeDocument/2006/relationships/image" Target="../media/image204.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203.png"/><Relationship Id="rId5" Type="http://schemas.openxmlformats.org/officeDocument/2006/relationships/image" Target="../media/image202.png"/><Relationship Id="rId4" Type="http://schemas.openxmlformats.org/officeDocument/2006/relationships/image" Target="../media/image201.png"/></Relationships>
</file>

<file path=ppt/slides/_rels/slide71.xml.rels><?xml version="1.0" encoding="UTF-8" standalone="yes"?>
<Relationships xmlns="http://schemas.openxmlformats.org/package/2006/relationships"><Relationship Id="rId3" Type="http://schemas.openxmlformats.org/officeDocument/2006/relationships/image" Target="../media/image189.png"/><Relationship Id="rId7" Type="http://schemas.openxmlformats.org/officeDocument/2006/relationships/image" Target="../media/image204.pn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203.png"/><Relationship Id="rId5" Type="http://schemas.openxmlformats.org/officeDocument/2006/relationships/image" Target="../media/image205.png"/><Relationship Id="rId4" Type="http://schemas.openxmlformats.org/officeDocument/2006/relationships/image" Target="../media/image201.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207.jpeg"/><Relationship Id="rId2" Type="http://schemas.openxmlformats.org/officeDocument/2006/relationships/image" Target="../media/image206.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209.png"/><Relationship Id="rId2" Type="http://schemas.openxmlformats.org/officeDocument/2006/relationships/image" Target="../media/image208.jpeg"/><Relationship Id="rId1" Type="http://schemas.openxmlformats.org/officeDocument/2006/relationships/slideLayout" Target="../slideLayouts/slideLayout2.xml"/><Relationship Id="rId4" Type="http://schemas.openxmlformats.org/officeDocument/2006/relationships/image" Target="../media/image210.png"/></Relationships>
</file>

<file path=ppt/slides/_rels/slide75.xml.rels><?xml version="1.0" encoding="UTF-8" standalone="yes"?>
<Relationships xmlns="http://schemas.openxmlformats.org/package/2006/relationships"><Relationship Id="rId2" Type="http://schemas.openxmlformats.org/officeDocument/2006/relationships/image" Target="../media/image211.jpe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213.jpeg"/><Relationship Id="rId2" Type="http://schemas.openxmlformats.org/officeDocument/2006/relationships/image" Target="../media/image212.jpe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214.jpe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79.xml.rels><?xml version="1.0" encoding="UTF-8" standalone="yes"?>
<Relationships xmlns="http://schemas.openxmlformats.org/package/2006/relationships"><Relationship Id="rId3" Type="http://schemas.openxmlformats.org/officeDocument/2006/relationships/image" Target="../media/image215.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216.jpe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217.jpeg"/></Relationships>
</file>

<file path=ppt/slides/_rels/slide8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218.pn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220.jpeg"/><Relationship Id="rId2" Type="http://schemas.openxmlformats.org/officeDocument/2006/relationships/image" Target="../media/image219.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Rectangle 6">
            <a:extLst>
              <a:ext uri="{FF2B5EF4-FFF2-40B4-BE49-F238E27FC236}">
                <a16:creationId xmlns:a16="http://schemas.microsoft.com/office/drawing/2014/main" id="{0BC30822-F3F6-442D-9E84-C0EEA2DD5248}"/>
              </a:ext>
            </a:extLst>
          </p:cNvPr>
          <p:cNvSpPr>
            <a:spLocks noChangeArrowheads="1"/>
          </p:cNvSpPr>
          <p:nvPr/>
        </p:nvSpPr>
        <p:spPr bwMode="auto">
          <a:xfrm>
            <a:off x="4179195" y="346894"/>
            <a:ext cx="4144083" cy="707886"/>
          </a:xfrm>
          <a:prstGeom prst="rect">
            <a:avLst/>
          </a:prstGeom>
          <a:noFill/>
          <a:ln w="19050">
            <a:noFill/>
            <a:miter lim="800000"/>
            <a:headEnd/>
            <a:tailEnd/>
          </a:ln>
        </p:spPr>
        <p:txBody>
          <a:bodyPr wrap="none">
            <a:spAutoFit/>
          </a:bodyPr>
          <a:lstStyle/>
          <a:p>
            <a:pPr algn="ctr" eaLnBrk="0" hangingPunct="0"/>
            <a:r>
              <a:rPr lang="en-US" sz="2000" b="1" dirty="0">
                <a:solidFill>
                  <a:schemeClr val="accent1">
                    <a:lumMod val="75000"/>
                  </a:schemeClr>
                </a:solidFill>
                <a:latin typeface="Arial" charset="0"/>
              </a:rPr>
              <a:t>Introduction to sensory systems</a:t>
            </a:r>
          </a:p>
          <a:p>
            <a:pPr algn="ctr" eaLnBrk="0" hangingPunct="0"/>
            <a:endParaRPr lang="en-US" sz="2000" b="1" dirty="0">
              <a:solidFill>
                <a:schemeClr val="accent1">
                  <a:lumMod val="75000"/>
                </a:schemeClr>
              </a:solidFill>
              <a:latin typeface="Arial" charset="0"/>
            </a:endParaRPr>
          </a:p>
        </p:txBody>
      </p:sp>
      <p:sp>
        <p:nvSpPr>
          <p:cNvPr id="5" name="Text Box 7">
            <a:extLst>
              <a:ext uri="{FF2B5EF4-FFF2-40B4-BE49-F238E27FC236}">
                <a16:creationId xmlns:a16="http://schemas.microsoft.com/office/drawing/2014/main" id="{1A6EDC54-236A-47D3-BD76-426115AB61C2}"/>
              </a:ext>
            </a:extLst>
          </p:cNvPr>
          <p:cNvSpPr txBox="1">
            <a:spLocks noChangeArrowheads="1"/>
          </p:cNvSpPr>
          <p:nvPr/>
        </p:nvSpPr>
        <p:spPr bwMode="auto">
          <a:xfrm>
            <a:off x="3888314" y="1018504"/>
            <a:ext cx="4725844" cy="523220"/>
          </a:xfrm>
          <a:prstGeom prst="rect">
            <a:avLst/>
          </a:prstGeom>
          <a:noFill/>
          <a:ln w="19050">
            <a:noFill/>
            <a:miter lim="800000"/>
            <a:headEnd/>
            <a:tailEnd/>
          </a:ln>
        </p:spPr>
        <p:txBody>
          <a:bodyPr wrap="square">
            <a:spAutoFit/>
          </a:bodyPr>
          <a:lstStyle/>
          <a:p>
            <a:pPr algn="ctr" eaLnBrk="0" hangingPunct="0"/>
            <a:r>
              <a:rPr lang="de-DE" sz="1400" dirty="0">
                <a:solidFill>
                  <a:schemeClr val="accent1">
                    <a:lumMod val="75000"/>
                  </a:schemeClr>
                </a:solidFill>
                <a:latin typeface="Arial" charset="0"/>
              </a:rPr>
              <a:t>15th October 2018</a:t>
            </a:r>
          </a:p>
          <a:p>
            <a:pPr algn="ctr" eaLnBrk="0" hangingPunct="0"/>
            <a:r>
              <a:rPr lang="de-DE" sz="1400" dirty="0">
                <a:solidFill>
                  <a:schemeClr val="accent1">
                    <a:lumMod val="75000"/>
                  </a:schemeClr>
                </a:solidFill>
                <a:latin typeface="Arial" charset="0"/>
              </a:rPr>
              <a:t>Thomas Mrsic-Flogel | t.mrsic-flogel@ucl.ac.uk</a:t>
            </a:r>
            <a:endParaRPr lang="en-US" sz="1400" dirty="0">
              <a:solidFill>
                <a:schemeClr val="accent1">
                  <a:lumMod val="75000"/>
                </a:schemeClr>
              </a:solidFill>
              <a:latin typeface="Arial" charset="0"/>
            </a:endParaRPr>
          </a:p>
        </p:txBody>
      </p:sp>
      <p:pic>
        <p:nvPicPr>
          <p:cNvPr id="6" name="Picture 3" descr="brain">
            <a:extLst>
              <a:ext uri="{FF2B5EF4-FFF2-40B4-BE49-F238E27FC236}">
                <a16:creationId xmlns:a16="http://schemas.microsoft.com/office/drawing/2014/main" id="{16D05BEF-E231-4BB3-A54F-FD25C2A5D01E}"/>
              </a:ext>
            </a:extLst>
          </p:cNvPr>
          <p:cNvPicPr>
            <a:picLocks noChangeAspect="1" noChangeArrowheads="1"/>
          </p:cNvPicPr>
          <p:nvPr/>
        </p:nvPicPr>
        <p:blipFill>
          <a:blip r:embed="rId3"/>
          <a:srcRect r="2495"/>
          <a:stretch>
            <a:fillRect/>
          </a:stretch>
        </p:blipFill>
        <p:spPr bwMode="auto">
          <a:xfrm>
            <a:off x="2442349" y="2126338"/>
            <a:ext cx="8001056" cy="4525963"/>
          </a:xfrm>
          <a:prstGeom prst="rect">
            <a:avLst/>
          </a:prstGeom>
          <a:noFill/>
          <a:effectLst/>
        </p:spPr>
      </p:pic>
    </p:spTree>
    <p:extLst>
      <p:ext uri="{BB962C8B-B14F-4D97-AF65-F5344CB8AC3E}">
        <p14:creationId xmlns:p14="http://schemas.microsoft.com/office/powerpoint/2010/main" val="1585510987"/>
      </p:ext>
    </p:extLst>
  </p:cSld>
  <p:clrMapOvr>
    <a:overrideClrMapping bg1="lt1" tx1="dk1" bg2="lt2" tx2="dk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C2806A3-982C-414B-B28B-66A2C23D60F1}"/>
              </a:ext>
            </a:extLst>
          </p:cNvPr>
          <p:cNvSpPr txBox="1"/>
          <p:nvPr/>
        </p:nvSpPr>
        <p:spPr>
          <a:xfrm>
            <a:off x="4209576" y="179666"/>
            <a:ext cx="3398687" cy="461665"/>
          </a:xfrm>
          <a:prstGeom prst="rect">
            <a:avLst/>
          </a:prstGeom>
          <a:noFill/>
        </p:spPr>
        <p:txBody>
          <a:bodyPr wrap="none" rtlCol="0">
            <a:spAutoFit/>
          </a:bodyPr>
          <a:lstStyle/>
          <a:p>
            <a:pPr algn="just"/>
            <a:r>
              <a:rPr lang="en-GB" sz="2400" b="1" dirty="0">
                <a:solidFill>
                  <a:schemeClr val="accent1">
                    <a:lumMod val="75000"/>
                  </a:schemeClr>
                </a:solidFill>
                <a:latin typeface="Arial" panose="020B0604020202020204" pitchFamily="34" charset="0"/>
                <a:cs typeface="Arial" panose="020B0604020202020204" pitchFamily="34" charset="0"/>
              </a:rPr>
              <a:t>Structure of the retina</a:t>
            </a:r>
          </a:p>
        </p:txBody>
      </p:sp>
      <p:pic>
        <p:nvPicPr>
          <p:cNvPr id="2" name="Picture 1">
            <a:extLst>
              <a:ext uri="{FF2B5EF4-FFF2-40B4-BE49-F238E27FC236}">
                <a16:creationId xmlns:a16="http://schemas.microsoft.com/office/drawing/2014/main" id="{9B717D82-F9DB-46BA-83F2-1F6A978F2659}"/>
              </a:ext>
            </a:extLst>
          </p:cNvPr>
          <p:cNvPicPr>
            <a:picLocks noChangeAspect="1"/>
          </p:cNvPicPr>
          <p:nvPr/>
        </p:nvPicPr>
        <p:blipFill>
          <a:blip r:embed="rId2"/>
          <a:stretch>
            <a:fillRect/>
          </a:stretch>
        </p:blipFill>
        <p:spPr>
          <a:xfrm>
            <a:off x="1678328" y="823361"/>
            <a:ext cx="8716701" cy="6034639"/>
          </a:xfrm>
          <a:prstGeom prst="rect">
            <a:avLst/>
          </a:prstGeom>
        </p:spPr>
      </p:pic>
    </p:spTree>
    <p:extLst>
      <p:ext uri="{BB962C8B-B14F-4D97-AF65-F5344CB8AC3E}">
        <p14:creationId xmlns:p14="http://schemas.microsoft.com/office/powerpoint/2010/main" val="41133028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010938" y="213781"/>
            <a:ext cx="4286238" cy="461665"/>
          </a:xfrm>
          <a:prstGeom prst="rect">
            <a:avLst/>
          </a:prstGeom>
          <a:noFill/>
        </p:spPr>
        <p:txBody>
          <a:bodyPr wrap="none" rtlCol="0">
            <a:spAutoFit/>
          </a:bodyPr>
          <a:lstStyle>
            <a:defPPr>
              <a:defRPr lang="en-US"/>
            </a:defPPr>
            <a:lvl1pPr>
              <a:defRPr>
                <a:solidFill>
                  <a:srgbClr val="0070C0"/>
                </a:solidFill>
              </a:defRPr>
            </a:lvl1pPr>
          </a:lstStyle>
          <a:p>
            <a:r>
              <a:rPr lang="en-GB" sz="2400" b="1" dirty="0"/>
              <a:t>Photoreceptors: Rods and cones</a:t>
            </a:r>
          </a:p>
        </p:txBody>
      </p:sp>
      <p:pic>
        <p:nvPicPr>
          <p:cNvPr id="134152" name="Picture 8" descr="http://images.fineartamerica.com/images-medium-large/4-rods-and-cones-in-retina-omikron.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84146" y="209997"/>
            <a:ext cx="3349585" cy="3312368"/>
          </a:xfrm>
          <a:prstGeom prst="rect">
            <a:avLst/>
          </a:prstGeom>
          <a:noFill/>
          <a:extLst>
            <a:ext uri="{909E8E84-426E-40DD-AFC4-6F175D3DCCD1}">
              <a14:hiddenFill xmlns:a14="http://schemas.microsoft.com/office/drawing/2010/main">
                <a:solidFill>
                  <a:srgbClr val="FFFFFF"/>
                </a:solidFill>
              </a14:hiddenFill>
            </a:ext>
          </a:extLst>
        </p:spPr>
      </p:pic>
      <p:pic>
        <p:nvPicPr>
          <p:cNvPr id="134150" name="Picture 6" descr="http://d1vn86fw4xmcz1.cloudfront.net/content/royptb/364/1531/2881/F7.large.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31504" y="2060848"/>
            <a:ext cx="6025962" cy="39135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43646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3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1331" y="1597804"/>
            <a:ext cx="5293007" cy="36623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p:cNvSpPr txBox="1"/>
          <p:nvPr/>
        </p:nvSpPr>
        <p:spPr>
          <a:xfrm>
            <a:off x="4287704" y="96313"/>
            <a:ext cx="3312317" cy="430887"/>
          </a:xfrm>
          <a:prstGeom prst="rect">
            <a:avLst/>
          </a:prstGeom>
          <a:noFill/>
        </p:spPr>
        <p:txBody>
          <a:bodyPr wrap="none" rtlCol="0">
            <a:spAutoFit/>
          </a:bodyPr>
          <a:lstStyle/>
          <a:p>
            <a:r>
              <a:rPr lang="en-GB" sz="2200" b="1" dirty="0">
                <a:solidFill>
                  <a:schemeClr val="accent1"/>
                </a:solidFill>
              </a:rPr>
              <a:t>Recordings from the retina</a:t>
            </a:r>
          </a:p>
        </p:txBody>
      </p:sp>
      <p:pic>
        <p:nvPicPr>
          <p:cNvPr id="116740" name="Picture 4" descr="512-electrode syste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850633" y="474562"/>
            <a:ext cx="1588697" cy="1191523"/>
          </a:xfrm>
          <a:prstGeom prst="rect">
            <a:avLst/>
          </a:prstGeom>
          <a:noFill/>
          <a:extLst>
            <a:ext uri="{909E8E84-426E-40DD-AFC4-6F175D3DCCD1}">
              <a14:hiddenFill xmlns:a14="http://schemas.microsoft.com/office/drawing/2010/main">
                <a:solidFill>
                  <a:srgbClr val="FFFFFF"/>
                </a:solidFill>
              </a14:hiddenFill>
            </a:ext>
          </a:extLst>
        </p:spPr>
      </p:pic>
      <p:pic>
        <p:nvPicPr>
          <p:cNvPr id="116742" name="Picture 6" descr="http://d2avczb82rh8fa.cloudfront.net/content/jn/95/6/3311/F1.large.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18066"/>
          <a:stretch/>
        </p:blipFill>
        <p:spPr bwMode="auto">
          <a:xfrm>
            <a:off x="6627750" y="2100160"/>
            <a:ext cx="4246017" cy="43852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151044" y="1187097"/>
            <a:ext cx="2780441" cy="369332"/>
          </a:xfrm>
          <a:prstGeom prst="rect">
            <a:avLst/>
          </a:prstGeom>
          <a:noFill/>
        </p:spPr>
        <p:txBody>
          <a:bodyPr wrap="none" rtlCol="0">
            <a:spAutoFit/>
          </a:bodyPr>
          <a:lstStyle/>
          <a:p>
            <a:r>
              <a:rPr lang="en-GB" dirty="0">
                <a:solidFill>
                  <a:srgbClr val="7030A0"/>
                </a:solidFill>
              </a:rPr>
              <a:t>In vivo electrode recordings</a:t>
            </a:r>
          </a:p>
        </p:txBody>
      </p:sp>
      <p:sp>
        <p:nvSpPr>
          <p:cNvPr id="13" name="TextBox 12"/>
          <p:cNvSpPr txBox="1"/>
          <p:nvPr/>
        </p:nvSpPr>
        <p:spPr>
          <a:xfrm>
            <a:off x="6744072" y="1196752"/>
            <a:ext cx="2205604" cy="369332"/>
          </a:xfrm>
          <a:prstGeom prst="rect">
            <a:avLst/>
          </a:prstGeom>
          <a:noFill/>
        </p:spPr>
        <p:txBody>
          <a:bodyPr wrap="none" rtlCol="0">
            <a:spAutoFit/>
          </a:bodyPr>
          <a:lstStyle/>
          <a:p>
            <a:r>
              <a:rPr lang="en-GB" dirty="0">
                <a:solidFill>
                  <a:srgbClr val="7030A0"/>
                </a:solidFill>
              </a:rPr>
              <a:t>With electrode arrays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674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674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1" name="Rectangle 70"/>
          <p:cNvSpPr/>
          <p:nvPr/>
        </p:nvSpPr>
        <p:spPr>
          <a:xfrm>
            <a:off x="1524000" y="0"/>
            <a:ext cx="91440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2400">
              <a:solidFill>
                <a:srgbClr val="FFFFFF"/>
              </a:solidFill>
            </a:endParaRPr>
          </a:p>
        </p:txBody>
      </p:sp>
      <p:sp>
        <p:nvSpPr>
          <p:cNvPr id="72" name="Rectangle 60"/>
          <p:cNvSpPr>
            <a:spLocks noChangeArrowheads="1"/>
          </p:cNvSpPr>
          <p:nvPr/>
        </p:nvSpPr>
        <p:spPr bwMode="auto">
          <a:xfrm>
            <a:off x="1663700" y="14289"/>
            <a:ext cx="7772400" cy="846137"/>
          </a:xfrm>
          <a:prstGeom prst="rect">
            <a:avLst/>
          </a:prstGeom>
          <a:noFill/>
          <a:ln w="9525">
            <a:noFill/>
            <a:miter lim="800000"/>
            <a:headEnd/>
            <a:tailEnd/>
          </a:ln>
          <a:effectLst/>
        </p:spPr>
        <p:txBody>
          <a:bodyPr anchor="ctr"/>
          <a:lstStyle/>
          <a:p>
            <a:pPr fontAlgn="base">
              <a:spcBef>
                <a:spcPct val="0"/>
              </a:spcBef>
              <a:spcAft>
                <a:spcPct val="0"/>
              </a:spcAft>
            </a:pPr>
            <a:r>
              <a:rPr lang="en-GB" sz="2400" dirty="0">
                <a:solidFill>
                  <a:srgbClr val="FFFFFF"/>
                </a:solidFill>
                <a:latin typeface="Arial Unicode MS" pitchFamily="34" charset="-128"/>
              </a:rPr>
              <a:t>ON cell</a:t>
            </a:r>
            <a:endParaRPr lang="en-US" sz="2400" dirty="0">
              <a:solidFill>
                <a:srgbClr val="FFFFFF"/>
              </a:solidFill>
              <a:latin typeface="Arial Unicode MS" pitchFamily="34" charset="-128"/>
            </a:endParaRPr>
          </a:p>
        </p:txBody>
      </p:sp>
      <p:pic>
        <p:nvPicPr>
          <p:cNvPr id="5" name="hubel_wiesel_lgn_on_cell.asf">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238480" y="1339438"/>
            <a:ext cx="5643602" cy="4232702"/>
          </a:xfrm>
          <a:prstGeom prst="rect">
            <a:avLst/>
          </a:prstGeom>
        </p:spPr>
      </p:pic>
      <p:sp>
        <p:nvSpPr>
          <p:cNvPr id="6" name="TextBox 5"/>
          <p:cNvSpPr txBox="1"/>
          <p:nvPr/>
        </p:nvSpPr>
        <p:spPr>
          <a:xfrm>
            <a:off x="8426849" y="5899682"/>
            <a:ext cx="1789272" cy="369332"/>
          </a:xfrm>
          <a:prstGeom prst="rect">
            <a:avLst/>
          </a:prstGeom>
          <a:noFill/>
        </p:spPr>
        <p:txBody>
          <a:bodyPr wrap="none" rtlCol="0">
            <a:spAutoFit/>
          </a:bodyPr>
          <a:lstStyle/>
          <a:p>
            <a:r>
              <a:rPr lang="en-GB" dirty="0">
                <a:solidFill>
                  <a:srgbClr val="FFFFFF"/>
                </a:solidFill>
              </a:rPr>
              <a:t>Recording in LGN</a:t>
            </a:r>
            <a:endParaRPr lang="en-US" dirty="0">
              <a:solidFill>
                <a:srgbClr val="FFFFFF"/>
              </a:solidFill>
            </a:endParaRPr>
          </a:p>
        </p:txBody>
      </p:sp>
      <p:sp>
        <p:nvSpPr>
          <p:cNvPr id="7" name="TextBox 6"/>
          <p:cNvSpPr txBox="1"/>
          <p:nvPr/>
        </p:nvSpPr>
        <p:spPr>
          <a:xfrm>
            <a:off x="1809721" y="5929330"/>
            <a:ext cx="1832553" cy="369332"/>
          </a:xfrm>
          <a:prstGeom prst="rect">
            <a:avLst/>
          </a:prstGeom>
          <a:noFill/>
        </p:spPr>
        <p:txBody>
          <a:bodyPr wrap="none" rtlCol="0">
            <a:spAutoFit/>
          </a:bodyPr>
          <a:lstStyle/>
          <a:p>
            <a:r>
              <a:rPr lang="en-GB" dirty="0">
                <a:solidFill>
                  <a:srgbClr val="FFFFFF"/>
                </a:solidFill>
              </a:rPr>
              <a:t>Hubel and Wiesel</a:t>
            </a:r>
            <a:endParaRPr lang="en-US" dirty="0">
              <a:solidFill>
                <a:srgbClr val="FFFFFF"/>
              </a:solidFill>
            </a:endParaRPr>
          </a:p>
        </p:txBody>
      </p:sp>
    </p:spTree>
    <p:extLst>
      <p:ext uri="{BB962C8B-B14F-4D97-AF65-F5344CB8AC3E}">
        <p14:creationId xmlns:p14="http://schemas.microsoft.com/office/powerpoint/2010/main" val="58889896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p:cTn id="7" fill="hold" display="0">
                  <p:stCondLst>
                    <p:cond delay="indefinite"/>
                  </p:stCondLst>
                  <p:endCondLst>
                    <p:cond evt="onNext" delay="0">
                      <p:tgtEl>
                        <p:sldTgt/>
                      </p:tgtEl>
                    </p:cond>
                    <p:cond evt="onPrev" delay="0">
                      <p:tgtEl>
                        <p:sldTgt/>
                      </p:tgtEl>
                    </p:cond>
                  </p:endCondLst>
                </p:cTn>
                <p:tgtEl>
                  <p:spTgt spid="5"/>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3" name="Picture 5" descr="PN11140"/>
          <p:cNvPicPr>
            <a:picLocks noGrp="1" noChangeAspect="1" noChangeArrowheads="1"/>
          </p:cNvPicPr>
          <p:nvPr>
            <p:ph type="body" idx="1"/>
          </p:nvPr>
        </p:nvPicPr>
        <p:blipFill rotWithShape="1">
          <a:blip r:embed="rId3"/>
          <a:srcRect r="4909" b="2311"/>
          <a:stretch/>
        </p:blipFill>
        <p:spPr bwMode="auto">
          <a:xfrm>
            <a:off x="2603500" y="1247774"/>
            <a:ext cx="6642100" cy="5232401"/>
          </a:xfrm>
          <a:ln>
            <a:miter lim="800000"/>
            <a:headEnd/>
            <a:tailEnd/>
          </a:ln>
          <a:effectLst>
            <a:outerShdw dist="107763" dir="2700000" algn="ctr" rotWithShape="0">
              <a:schemeClr val="tx1">
                <a:alpha val="50000"/>
              </a:schemeClr>
            </a:outerShdw>
          </a:effectLst>
        </p:spPr>
      </p:pic>
      <p:sp>
        <p:nvSpPr>
          <p:cNvPr id="2" name="TextBox 1"/>
          <p:cNvSpPr txBox="1"/>
          <p:nvPr/>
        </p:nvSpPr>
        <p:spPr>
          <a:xfrm>
            <a:off x="4406174" y="836712"/>
            <a:ext cx="1401794" cy="923330"/>
          </a:xfrm>
          <a:prstGeom prst="rect">
            <a:avLst/>
          </a:prstGeom>
          <a:solidFill>
            <a:schemeClr val="bg1"/>
          </a:solidFill>
        </p:spPr>
        <p:txBody>
          <a:bodyPr wrap="none" rtlCol="0">
            <a:spAutoFit/>
          </a:bodyPr>
          <a:lstStyle/>
          <a:p>
            <a:r>
              <a:rPr lang="en-GB" dirty="0">
                <a:solidFill>
                  <a:srgbClr val="0070C0"/>
                </a:solidFill>
              </a:rPr>
              <a:t>On-center</a:t>
            </a:r>
          </a:p>
          <a:p>
            <a:r>
              <a:rPr lang="en-GB" dirty="0">
                <a:solidFill>
                  <a:srgbClr val="0070C0"/>
                </a:solidFill>
              </a:rPr>
              <a:t>Off-surround</a:t>
            </a:r>
          </a:p>
          <a:p>
            <a:r>
              <a:rPr lang="en-GB" dirty="0">
                <a:solidFill>
                  <a:srgbClr val="0070C0"/>
                </a:solidFill>
              </a:rPr>
              <a:t>ganglion cell</a:t>
            </a:r>
          </a:p>
        </p:txBody>
      </p:sp>
      <p:sp>
        <p:nvSpPr>
          <p:cNvPr id="6" name="TextBox 5"/>
          <p:cNvSpPr txBox="1"/>
          <p:nvPr/>
        </p:nvSpPr>
        <p:spPr>
          <a:xfrm>
            <a:off x="6926454" y="836712"/>
            <a:ext cx="1401794" cy="923330"/>
          </a:xfrm>
          <a:prstGeom prst="rect">
            <a:avLst/>
          </a:prstGeom>
          <a:solidFill>
            <a:schemeClr val="bg1"/>
          </a:solidFill>
        </p:spPr>
        <p:txBody>
          <a:bodyPr wrap="none" rtlCol="0">
            <a:spAutoFit/>
          </a:bodyPr>
          <a:lstStyle/>
          <a:p>
            <a:r>
              <a:rPr lang="en-GB" dirty="0">
                <a:solidFill>
                  <a:srgbClr val="0070C0"/>
                </a:solidFill>
              </a:rPr>
              <a:t>Off-center</a:t>
            </a:r>
          </a:p>
          <a:p>
            <a:r>
              <a:rPr lang="en-GB" dirty="0">
                <a:solidFill>
                  <a:srgbClr val="0070C0"/>
                </a:solidFill>
              </a:rPr>
              <a:t>On-surround</a:t>
            </a:r>
          </a:p>
          <a:p>
            <a:r>
              <a:rPr lang="en-GB" dirty="0">
                <a:solidFill>
                  <a:srgbClr val="0070C0"/>
                </a:solidFill>
              </a:rPr>
              <a:t>ganglion cell</a:t>
            </a:r>
          </a:p>
        </p:txBody>
      </p:sp>
      <p:sp>
        <p:nvSpPr>
          <p:cNvPr id="3" name="Rectangle 2"/>
          <p:cNvSpPr/>
          <p:nvPr/>
        </p:nvSpPr>
        <p:spPr>
          <a:xfrm>
            <a:off x="6642120" y="719535"/>
            <a:ext cx="2880320" cy="57606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551220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1981200" y="-24"/>
            <a:ext cx="8229600" cy="620712"/>
          </a:xfrm>
        </p:spPr>
        <p:txBody>
          <a:bodyPr>
            <a:normAutofit/>
          </a:bodyPr>
          <a:lstStyle/>
          <a:p>
            <a:pPr algn="ctr" eaLnBrk="1" hangingPunct="1"/>
            <a:r>
              <a:rPr lang="en-US" sz="2200" b="1" dirty="0">
                <a:solidFill>
                  <a:srgbClr val="0070C0"/>
                </a:solidFill>
              </a:rPr>
              <a:t>Circuits for generation of antagonistic subfields</a:t>
            </a:r>
          </a:p>
        </p:txBody>
      </p:sp>
      <p:pic>
        <p:nvPicPr>
          <p:cNvPr id="4" name="Picture 3">
            <a:extLst>
              <a:ext uri="{FF2B5EF4-FFF2-40B4-BE49-F238E27FC236}">
                <a16:creationId xmlns:a16="http://schemas.microsoft.com/office/drawing/2014/main" id="{0B3894BD-14FA-40DF-AF6B-E07ADEC8B863}"/>
              </a:ext>
            </a:extLst>
          </p:cNvPr>
          <p:cNvPicPr>
            <a:picLocks noChangeAspect="1"/>
          </p:cNvPicPr>
          <p:nvPr/>
        </p:nvPicPr>
        <p:blipFill>
          <a:blip r:embed="rId3"/>
          <a:stretch>
            <a:fillRect/>
          </a:stretch>
        </p:blipFill>
        <p:spPr>
          <a:xfrm>
            <a:off x="897037" y="923670"/>
            <a:ext cx="4535313" cy="5425043"/>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6804" y="1581571"/>
            <a:ext cx="4661408" cy="36948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109954" y="98384"/>
            <a:ext cx="5376985" cy="430887"/>
          </a:xfrm>
          <a:prstGeom prst="rect">
            <a:avLst/>
          </a:prstGeom>
          <a:noFill/>
        </p:spPr>
        <p:txBody>
          <a:bodyPr wrap="none" rtlCol="0">
            <a:spAutoFit/>
          </a:bodyPr>
          <a:lstStyle/>
          <a:p>
            <a:r>
              <a:rPr lang="en-GB" sz="2200" dirty="0">
                <a:cs typeface="Arial" panose="020B0604020202020204" pitchFamily="34" charset="0"/>
              </a:rPr>
              <a:t>More than 25 types of retinal ganglion cells !!</a:t>
            </a:r>
          </a:p>
        </p:txBody>
      </p:sp>
      <p:pic>
        <p:nvPicPr>
          <p:cNvPr id="2" name="Picture 1">
            <a:extLst>
              <a:ext uri="{FF2B5EF4-FFF2-40B4-BE49-F238E27FC236}">
                <a16:creationId xmlns:a16="http://schemas.microsoft.com/office/drawing/2014/main" id="{464D984C-C462-4FCD-B34E-73E3202EA13C}"/>
              </a:ext>
            </a:extLst>
          </p:cNvPr>
          <p:cNvPicPr>
            <a:picLocks noChangeAspect="1"/>
          </p:cNvPicPr>
          <p:nvPr/>
        </p:nvPicPr>
        <p:blipFill>
          <a:blip r:embed="rId3"/>
          <a:stretch>
            <a:fillRect/>
          </a:stretch>
        </p:blipFill>
        <p:spPr>
          <a:xfrm>
            <a:off x="5521028" y="0"/>
            <a:ext cx="6561018" cy="6858000"/>
          </a:xfrm>
          <a:prstGeom prst="rect">
            <a:avLst/>
          </a:prstGeom>
        </p:spPr>
      </p:pic>
    </p:spTree>
    <p:extLst>
      <p:ext uri="{BB962C8B-B14F-4D97-AF65-F5344CB8AC3E}">
        <p14:creationId xmlns:p14="http://schemas.microsoft.com/office/powerpoint/2010/main" val="23661913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1824943" y="-71462"/>
            <a:ext cx="8229600" cy="1143000"/>
          </a:xfrm>
        </p:spPr>
        <p:txBody>
          <a:bodyPr>
            <a:normAutofit/>
          </a:bodyPr>
          <a:lstStyle/>
          <a:p>
            <a:pPr algn="ctr" eaLnBrk="1" hangingPunct="1"/>
            <a:r>
              <a:rPr lang="en-US" sz="2400" dirty="0" err="1">
                <a:latin typeface="+mn-lt"/>
              </a:rPr>
              <a:t>Magno</a:t>
            </a:r>
            <a:r>
              <a:rPr lang="en-US" sz="2400" dirty="0">
                <a:latin typeface="+mn-lt"/>
              </a:rPr>
              <a:t>- &amp; Parvocellular Retinal Ganglion Cells</a:t>
            </a:r>
          </a:p>
        </p:txBody>
      </p:sp>
      <p:pic>
        <p:nvPicPr>
          <p:cNvPr id="11" name="Picture 4" descr="PN12140">
            <a:extLst>
              <a:ext uri="{FF2B5EF4-FFF2-40B4-BE49-F238E27FC236}">
                <a16:creationId xmlns:a16="http://schemas.microsoft.com/office/drawing/2014/main" id="{243E7D5E-8CD1-4720-A8E9-41921152E7C2}"/>
              </a:ext>
            </a:extLst>
          </p:cNvPr>
          <p:cNvPicPr>
            <a:picLocks noChangeAspect="1" noChangeArrowheads="1"/>
          </p:cNvPicPr>
          <p:nvPr/>
        </p:nvPicPr>
        <p:blipFill>
          <a:blip r:embed="rId3"/>
          <a:srcRect b="3062"/>
          <a:stretch>
            <a:fillRect/>
          </a:stretch>
        </p:blipFill>
        <p:spPr bwMode="auto">
          <a:xfrm>
            <a:off x="3214644" y="1192856"/>
            <a:ext cx="6526212" cy="4849813"/>
          </a:xfrm>
          <a:prstGeom prst="rect">
            <a:avLst/>
          </a:prstGeom>
          <a:ln>
            <a:miter lim="800000"/>
            <a:headEnd/>
            <a:tailEnd/>
          </a:ln>
          <a:effectLst>
            <a:outerShdw dist="107763" dir="2700000" algn="ctr" rotWithShape="0">
              <a:sysClr val="window" lastClr="FFFFFF">
                <a:alpha val="50000"/>
              </a:sysClr>
            </a:outerShdw>
          </a:effectLst>
        </p:spPr>
      </p:pic>
      <p:sp>
        <p:nvSpPr>
          <p:cNvPr id="26628" name="Text Box 5"/>
          <p:cNvSpPr txBox="1">
            <a:spLocks noChangeArrowheads="1"/>
          </p:cNvSpPr>
          <p:nvPr/>
        </p:nvSpPr>
        <p:spPr bwMode="auto">
          <a:xfrm>
            <a:off x="1125410" y="3658427"/>
            <a:ext cx="1826141" cy="1446550"/>
          </a:xfrm>
          <a:prstGeom prst="rect">
            <a:avLst/>
          </a:prstGeom>
          <a:noFill/>
          <a:ln w="9525">
            <a:noFill/>
            <a:miter lim="800000"/>
            <a:headEnd/>
            <a:tailEnd/>
          </a:ln>
        </p:spPr>
        <p:txBody>
          <a:bodyPr wrap="none">
            <a:spAutoFit/>
          </a:bodyPr>
          <a:lstStyle/>
          <a:p>
            <a:r>
              <a:rPr lang="en-US" b="1" dirty="0" err="1">
                <a:solidFill>
                  <a:srgbClr val="00B050"/>
                </a:solidFill>
                <a:latin typeface="Arial" charset="0"/>
              </a:rPr>
              <a:t>Parvo</a:t>
            </a:r>
            <a:r>
              <a:rPr lang="en-US" b="1" dirty="0">
                <a:solidFill>
                  <a:srgbClr val="00B050"/>
                </a:solidFill>
                <a:latin typeface="Arial" charset="0"/>
              </a:rPr>
              <a:t> cells:</a:t>
            </a:r>
          </a:p>
          <a:p>
            <a:r>
              <a:rPr lang="en-US" sz="1400" dirty="0">
                <a:solidFill>
                  <a:srgbClr val="00B050"/>
                </a:solidFill>
                <a:latin typeface="Arial" charset="0"/>
              </a:rPr>
              <a:t>e.g. midget cell</a:t>
            </a:r>
          </a:p>
          <a:p>
            <a:r>
              <a:rPr lang="en-US" sz="1400" dirty="0">
                <a:solidFill>
                  <a:srgbClr val="00B050"/>
                </a:solidFill>
                <a:latin typeface="Arial" charset="0"/>
              </a:rPr>
              <a:t>Small dendrites</a:t>
            </a:r>
          </a:p>
          <a:p>
            <a:r>
              <a:rPr lang="en-US" sz="1400" dirty="0">
                <a:solidFill>
                  <a:srgbClr val="00B050"/>
                </a:solidFill>
                <a:latin typeface="Arial" charset="0"/>
              </a:rPr>
              <a:t>small RFs</a:t>
            </a:r>
          </a:p>
          <a:p>
            <a:r>
              <a:rPr lang="en-US" sz="1400" dirty="0">
                <a:solidFill>
                  <a:srgbClr val="00B050"/>
                </a:solidFill>
                <a:latin typeface="Arial" charset="0"/>
              </a:rPr>
              <a:t>sustained responses</a:t>
            </a:r>
          </a:p>
          <a:p>
            <a:r>
              <a:rPr lang="en-US" sz="1400" dirty="0">
                <a:solidFill>
                  <a:srgbClr val="00B050"/>
                </a:solidFill>
                <a:latin typeface="Arial" charset="0"/>
              </a:rPr>
              <a:t>Color sensitive</a:t>
            </a:r>
          </a:p>
        </p:txBody>
      </p:sp>
      <p:sp>
        <p:nvSpPr>
          <p:cNvPr id="26629" name="Text Box 7"/>
          <p:cNvSpPr txBox="1">
            <a:spLocks noChangeArrowheads="1"/>
          </p:cNvSpPr>
          <p:nvPr/>
        </p:nvSpPr>
        <p:spPr bwMode="auto">
          <a:xfrm>
            <a:off x="9674146" y="1442217"/>
            <a:ext cx="1745991" cy="1446550"/>
          </a:xfrm>
          <a:prstGeom prst="rect">
            <a:avLst/>
          </a:prstGeom>
          <a:noFill/>
          <a:ln w="9525">
            <a:noFill/>
            <a:miter lim="800000"/>
            <a:headEnd/>
            <a:tailEnd/>
          </a:ln>
        </p:spPr>
        <p:txBody>
          <a:bodyPr wrap="none">
            <a:spAutoFit/>
          </a:bodyPr>
          <a:lstStyle/>
          <a:p>
            <a:r>
              <a:rPr lang="en-US" b="1" dirty="0">
                <a:solidFill>
                  <a:srgbClr val="0070C0"/>
                </a:solidFill>
                <a:latin typeface="Arial" charset="0"/>
              </a:rPr>
              <a:t>Magno cells:</a:t>
            </a:r>
          </a:p>
          <a:p>
            <a:r>
              <a:rPr lang="en-US" sz="1400" dirty="0">
                <a:solidFill>
                  <a:srgbClr val="0070C0"/>
                </a:solidFill>
                <a:latin typeface="Arial" charset="0"/>
              </a:rPr>
              <a:t>e.g. parasol cell</a:t>
            </a:r>
          </a:p>
          <a:p>
            <a:r>
              <a:rPr lang="en-US" sz="1400" dirty="0">
                <a:solidFill>
                  <a:srgbClr val="0070C0"/>
                </a:solidFill>
                <a:latin typeface="Arial" charset="0"/>
              </a:rPr>
              <a:t>Large dendrites</a:t>
            </a:r>
          </a:p>
          <a:p>
            <a:r>
              <a:rPr lang="en-US" sz="1400" dirty="0">
                <a:solidFill>
                  <a:srgbClr val="0070C0"/>
                </a:solidFill>
                <a:latin typeface="Arial" charset="0"/>
              </a:rPr>
              <a:t>large RFs</a:t>
            </a:r>
          </a:p>
          <a:p>
            <a:r>
              <a:rPr lang="en-US" sz="1400" dirty="0">
                <a:solidFill>
                  <a:srgbClr val="0070C0"/>
                </a:solidFill>
                <a:latin typeface="Arial" charset="0"/>
              </a:rPr>
              <a:t>transient responses</a:t>
            </a:r>
          </a:p>
          <a:p>
            <a:r>
              <a:rPr lang="en-US" sz="1400" dirty="0">
                <a:solidFill>
                  <a:srgbClr val="0070C0"/>
                </a:solidFill>
                <a:latin typeface="Arial" charset="0"/>
              </a:rPr>
              <a:t>Color insensitive</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4" name="Picture 2"/>
          <p:cNvPicPr>
            <a:picLocks noChangeAspect="1" noChangeArrowheads="1"/>
          </p:cNvPicPr>
          <p:nvPr/>
        </p:nvPicPr>
        <p:blipFill>
          <a:blip r:embed="rId3"/>
          <a:srcRect/>
          <a:stretch>
            <a:fillRect/>
          </a:stretch>
        </p:blipFill>
        <p:spPr bwMode="auto">
          <a:xfrm>
            <a:off x="19270" y="0"/>
            <a:ext cx="6813376" cy="6813376"/>
          </a:xfrm>
          <a:prstGeom prst="rect">
            <a:avLst/>
          </a:prstGeom>
          <a:noFill/>
          <a:ln w="9525">
            <a:noFill/>
            <a:miter lim="800000"/>
            <a:headEnd/>
            <a:tailEnd/>
          </a:ln>
          <a:effectLst/>
        </p:spPr>
      </p:pic>
      <p:sp>
        <p:nvSpPr>
          <p:cNvPr id="3" name="Text Box 5"/>
          <p:cNvSpPr txBox="1">
            <a:spLocks noChangeArrowheads="1"/>
          </p:cNvSpPr>
          <p:nvPr/>
        </p:nvSpPr>
        <p:spPr bwMode="auto">
          <a:xfrm>
            <a:off x="7696742" y="225925"/>
            <a:ext cx="4194771" cy="2092881"/>
          </a:xfrm>
          <a:prstGeom prst="rect">
            <a:avLst/>
          </a:prstGeom>
          <a:noFill/>
          <a:ln w="9525">
            <a:noFill/>
            <a:miter lim="800000"/>
            <a:headEnd/>
            <a:tailEnd/>
          </a:ln>
        </p:spPr>
        <p:txBody>
          <a:bodyPr wrap="square">
            <a:spAutoFit/>
          </a:bodyPr>
          <a:lstStyle/>
          <a:p>
            <a:r>
              <a:rPr lang="en-US" sz="2400" dirty="0"/>
              <a:t>Another example: Jam-B cell</a:t>
            </a:r>
          </a:p>
          <a:p>
            <a:endParaRPr lang="en-US" dirty="0"/>
          </a:p>
          <a:p>
            <a:pPr marL="285750" indent="-285750">
              <a:buFont typeface="Arial" panose="020B0604020202020204" pitchFamily="34" charset="0"/>
              <a:buChar char="•"/>
            </a:pPr>
            <a:r>
              <a:rPr lang="en-US" dirty="0"/>
              <a:t>Ventrally oriented dendrites</a:t>
            </a:r>
          </a:p>
          <a:p>
            <a:pPr marL="285750" indent="-285750">
              <a:buFont typeface="Arial" panose="020B0604020202020204" pitchFamily="34" charset="0"/>
              <a:buChar char="•"/>
            </a:pPr>
            <a:r>
              <a:rPr lang="en-US" dirty="0"/>
              <a:t>Off-center</a:t>
            </a:r>
          </a:p>
          <a:p>
            <a:pPr marL="285750" indent="-285750">
              <a:buFont typeface="Arial" panose="020B0604020202020204" pitchFamily="34" charset="0"/>
              <a:buChar char="•"/>
            </a:pPr>
            <a:r>
              <a:rPr lang="en-GB" dirty="0"/>
              <a:t>Upward motion selective</a:t>
            </a:r>
          </a:p>
          <a:p>
            <a:r>
              <a:rPr lang="en-GB" dirty="0"/>
              <a:t>	</a:t>
            </a:r>
          </a:p>
          <a:p>
            <a:r>
              <a:rPr lang="en-GB" sz="1600" dirty="0"/>
              <a:t>		Kim et al 2008, Nature</a:t>
            </a:r>
            <a:endParaRPr lang="en-US" sz="1600" dirty="0"/>
          </a:p>
        </p:txBody>
      </p:sp>
      <p:pic>
        <p:nvPicPr>
          <p:cNvPr id="140290"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29028" t="12720" r="38336" b="68230"/>
          <a:stretch/>
        </p:blipFill>
        <p:spPr bwMode="auto">
          <a:xfrm>
            <a:off x="7696742" y="2606376"/>
            <a:ext cx="3665296" cy="13681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29028" t="52759" r="30791" b="15962"/>
          <a:stretch/>
        </p:blipFill>
        <p:spPr bwMode="auto">
          <a:xfrm>
            <a:off x="7541889" y="4539195"/>
            <a:ext cx="4194771" cy="20882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029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57346" y="105058"/>
            <a:ext cx="2457724" cy="461665"/>
          </a:xfrm>
          <a:prstGeom prst="rect">
            <a:avLst/>
          </a:prstGeom>
          <a:noFill/>
        </p:spPr>
        <p:txBody>
          <a:bodyPr wrap="none" rtlCol="0">
            <a:spAutoFit/>
          </a:bodyPr>
          <a:lstStyle/>
          <a:p>
            <a:r>
              <a:rPr lang="en-GB" sz="2400" dirty="0">
                <a:solidFill>
                  <a:schemeClr val="accent1"/>
                </a:solidFill>
              </a:rPr>
              <a:t>Tiling and mosaics</a:t>
            </a:r>
          </a:p>
        </p:txBody>
      </p:sp>
      <p:sp>
        <p:nvSpPr>
          <p:cNvPr id="2" name="TextBox 1"/>
          <p:cNvSpPr txBox="1"/>
          <p:nvPr/>
        </p:nvSpPr>
        <p:spPr>
          <a:xfrm>
            <a:off x="337700" y="875889"/>
            <a:ext cx="3528392" cy="1200329"/>
          </a:xfrm>
          <a:prstGeom prst="rect">
            <a:avLst/>
          </a:prstGeom>
          <a:noFill/>
        </p:spPr>
        <p:txBody>
          <a:bodyPr wrap="square" rtlCol="0">
            <a:spAutoFit/>
          </a:bodyPr>
          <a:lstStyle/>
          <a:p>
            <a:pPr marL="285750" indent="-285750">
              <a:buFont typeface="Arial" panose="020B0604020202020204" pitchFamily="34" charset="0"/>
              <a:buChar char="•"/>
            </a:pPr>
            <a:r>
              <a:rPr lang="en-GB" dirty="0">
                <a:solidFill>
                  <a:schemeClr val="accent1"/>
                </a:solidFill>
              </a:rPr>
              <a:t>Each type of ganglion cells forms a mosaic in which individual ganglion cells tile the retina without leaving gaps</a:t>
            </a:r>
          </a:p>
        </p:txBody>
      </p:sp>
      <p:pic>
        <p:nvPicPr>
          <p:cNvPr id="3" name="Picture 2">
            <a:extLst>
              <a:ext uri="{FF2B5EF4-FFF2-40B4-BE49-F238E27FC236}">
                <a16:creationId xmlns:a16="http://schemas.microsoft.com/office/drawing/2014/main" id="{DAA86785-66E7-470C-8A60-00E20E551B9E}"/>
              </a:ext>
            </a:extLst>
          </p:cNvPr>
          <p:cNvPicPr>
            <a:picLocks noChangeAspect="1"/>
          </p:cNvPicPr>
          <p:nvPr/>
        </p:nvPicPr>
        <p:blipFill>
          <a:blip r:embed="rId2"/>
          <a:stretch>
            <a:fillRect/>
          </a:stretch>
        </p:blipFill>
        <p:spPr>
          <a:xfrm>
            <a:off x="5275539" y="0"/>
            <a:ext cx="6515100" cy="6858000"/>
          </a:xfrm>
          <a:prstGeom prst="rect">
            <a:avLst/>
          </a:prstGeom>
        </p:spPr>
      </p:pic>
    </p:spTree>
    <p:extLst>
      <p:ext uri="{BB962C8B-B14F-4D97-AF65-F5344CB8AC3E}">
        <p14:creationId xmlns:p14="http://schemas.microsoft.com/office/powerpoint/2010/main" val="14744495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4267246-27E5-411D-98AB-D6A1669E5457}"/>
              </a:ext>
            </a:extLst>
          </p:cNvPr>
          <p:cNvSpPr/>
          <p:nvPr/>
        </p:nvSpPr>
        <p:spPr>
          <a:xfrm>
            <a:off x="4271430" y="3244334"/>
            <a:ext cx="3702039" cy="369332"/>
          </a:xfrm>
          <a:prstGeom prst="rect">
            <a:avLst/>
          </a:prstGeom>
        </p:spPr>
        <p:txBody>
          <a:bodyPr wrap="none">
            <a:spAutoFit/>
          </a:bodyPr>
          <a:lstStyle/>
          <a:p>
            <a:r>
              <a:rPr lang="en-GB" dirty="0">
                <a:hlinkClick r:id="rId2"/>
              </a:rPr>
              <a:t>https://youtu.be/E76YBF3P0K0?t=54</a:t>
            </a:r>
            <a:r>
              <a:rPr lang="en-GB" dirty="0"/>
              <a:t> </a:t>
            </a:r>
          </a:p>
        </p:txBody>
      </p:sp>
    </p:spTree>
    <p:extLst>
      <p:ext uri="{BB962C8B-B14F-4D97-AF65-F5344CB8AC3E}">
        <p14:creationId xmlns:p14="http://schemas.microsoft.com/office/powerpoint/2010/main" val="23704949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FedererComposite3Faster1.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495551" y="1369487"/>
            <a:ext cx="7944231" cy="4585336"/>
          </a:xfrm>
          <a:prstGeom prst="rect">
            <a:avLst/>
          </a:prstGeom>
        </p:spPr>
      </p:pic>
      <p:sp>
        <p:nvSpPr>
          <p:cNvPr id="4" name="Text Box 12"/>
          <p:cNvSpPr txBox="1">
            <a:spLocks noChangeArrowheads="1"/>
          </p:cNvSpPr>
          <p:nvPr/>
        </p:nvSpPr>
        <p:spPr bwMode="auto">
          <a:xfrm>
            <a:off x="1676401" y="1845732"/>
            <a:ext cx="509424" cy="461665"/>
          </a:xfrm>
          <a:prstGeom prst="rect">
            <a:avLst/>
          </a:prstGeom>
          <a:noFill/>
          <a:ln w="9525">
            <a:noFill/>
            <a:miter lim="800000"/>
            <a:headEnd/>
            <a:tailEnd/>
          </a:ln>
        </p:spPr>
        <p:txBody>
          <a:bodyPr wrap="none">
            <a:spAutoFit/>
          </a:bodyPr>
          <a:lstStyle/>
          <a:p>
            <a:pPr defTabSz="457200"/>
            <a:r>
              <a:rPr lang="en-US" sz="2400" dirty="0">
                <a:solidFill>
                  <a:prstClr val="black"/>
                </a:solidFill>
                <a:latin typeface="Times New Roman" pitchFamily="18" charset="0"/>
              </a:rPr>
              <a:t>IN</a:t>
            </a:r>
          </a:p>
        </p:txBody>
      </p:sp>
      <p:sp>
        <p:nvSpPr>
          <p:cNvPr id="5" name="Text Box 13"/>
          <p:cNvSpPr txBox="1">
            <a:spLocks noChangeArrowheads="1"/>
          </p:cNvSpPr>
          <p:nvPr/>
        </p:nvSpPr>
        <p:spPr bwMode="auto">
          <a:xfrm>
            <a:off x="1600204" y="5130798"/>
            <a:ext cx="813043" cy="461665"/>
          </a:xfrm>
          <a:prstGeom prst="rect">
            <a:avLst/>
          </a:prstGeom>
          <a:noFill/>
          <a:ln w="9525">
            <a:noFill/>
            <a:miter lim="800000"/>
            <a:headEnd/>
            <a:tailEnd/>
          </a:ln>
        </p:spPr>
        <p:txBody>
          <a:bodyPr wrap="none">
            <a:spAutoFit/>
          </a:bodyPr>
          <a:lstStyle/>
          <a:p>
            <a:pPr defTabSz="457200"/>
            <a:r>
              <a:rPr lang="en-US" sz="2400" dirty="0">
                <a:solidFill>
                  <a:prstClr val="black"/>
                </a:solidFill>
                <a:latin typeface="Times New Roman" pitchFamily="18" charset="0"/>
              </a:rPr>
              <a:t>OUT</a:t>
            </a:r>
          </a:p>
        </p:txBody>
      </p:sp>
      <p:sp>
        <p:nvSpPr>
          <p:cNvPr id="6" name="Text Box 2"/>
          <p:cNvSpPr txBox="1">
            <a:spLocks noChangeArrowheads="1"/>
          </p:cNvSpPr>
          <p:nvPr/>
        </p:nvSpPr>
        <p:spPr bwMode="auto">
          <a:xfrm>
            <a:off x="1560699" y="216000"/>
            <a:ext cx="9107305" cy="523220"/>
          </a:xfrm>
          <a:prstGeom prst="rect">
            <a:avLst/>
          </a:prstGeom>
          <a:noFill/>
          <a:ln w="9525">
            <a:noFill/>
            <a:miter lim="800000"/>
            <a:headEnd/>
            <a:tailEnd/>
          </a:ln>
        </p:spPr>
        <p:txBody>
          <a:bodyPr wrap="square">
            <a:spAutoFit/>
          </a:bodyPr>
          <a:lstStyle/>
          <a:p>
            <a:pPr algn="ctr" defTabSz="457200"/>
            <a:r>
              <a:rPr lang="en-US" sz="2800" dirty="0">
                <a:solidFill>
                  <a:prstClr val="black"/>
                </a:solidFill>
              </a:rPr>
              <a:t>Retina sends ~25 parallel information channels to the brain </a:t>
            </a:r>
          </a:p>
        </p:txBody>
      </p:sp>
    </p:spTree>
    <p:extLst>
      <p:ext uri="{BB962C8B-B14F-4D97-AF65-F5344CB8AC3E}">
        <p14:creationId xmlns:p14="http://schemas.microsoft.com/office/powerpoint/2010/main" val="7684819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1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B45A142-4255-493C-8284-5D566C121B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7"/>
            <a:ext cx="4332307" cy="6179552"/>
          </a:xfrm>
          <a:prstGeom prst="rect">
            <a:avLst/>
          </a:prstGeom>
          <a:solidFill>
            <a:srgbClr val="404040">
              <a:alpha val="89804"/>
            </a:srgbClr>
          </a:solidFill>
          <a:ln w="127000" cap="sq" cmpd="thinThick">
            <a:solidFill>
              <a:srgbClr val="595959">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674237" y="914400"/>
            <a:ext cx="3657600" cy="2887579"/>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4800" dirty="0">
                <a:solidFill>
                  <a:srgbClr val="FFFFFF"/>
                </a:solidFill>
                <a:latin typeface="+mj-lt"/>
                <a:ea typeface="+mj-ea"/>
                <a:cs typeface="+mj-cs"/>
              </a:rPr>
              <a:t>Retinal</a:t>
            </a:r>
          </a:p>
          <a:p>
            <a:pPr algn="ctr">
              <a:lnSpc>
                <a:spcPct val="90000"/>
              </a:lnSpc>
              <a:spcBef>
                <a:spcPct val="0"/>
              </a:spcBef>
              <a:spcAft>
                <a:spcPts val="600"/>
              </a:spcAft>
            </a:pPr>
            <a:r>
              <a:rPr lang="en-US" sz="4800" dirty="0">
                <a:solidFill>
                  <a:srgbClr val="FFFFFF"/>
                </a:solidFill>
                <a:latin typeface="+mj-lt"/>
                <a:ea typeface="+mj-ea"/>
                <a:cs typeface="+mj-cs"/>
              </a:rPr>
              <a:t>o</a:t>
            </a:r>
            <a:r>
              <a:rPr lang="en-US" sz="4800" kern="1200" dirty="0">
                <a:solidFill>
                  <a:srgbClr val="FFFFFF"/>
                </a:solidFill>
                <a:latin typeface="+mj-lt"/>
                <a:ea typeface="+mj-ea"/>
                <a:cs typeface="+mj-cs"/>
              </a:rPr>
              <a:t>utput pathways</a:t>
            </a:r>
          </a:p>
        </p:txBody>
      </p:sp>
      <p:cxnSp>
        <p:nvCxnSpPr>
          <p:cNvPr id="11" name="Straight Connector 10">
            <a:extLst>
              <a:ext uri="{FF2B5EF4-FFF2-40B4-BE49-F238E27FC236}">
                <a16:creationId xmlns:a16="http://schemas.microsoft.com/office/drawing/2014/main" id="{38FB9660-F42F-4313-BBC4-47C007FE484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1126" y="3910267"/>
            <a:ext cx="258679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CD90235A-DAF9-4AA5-A3DB-3AFFB41A2AAD}"/>
              </a:ext>
            </a:extLst>
          </p:cNvPr>
          <p:cNvPicPr>
            <a:picLocks noChangeAspect="1"/>
          </p:cNvPicPr>
          <p:nvPr/>
        </p:nvPicPr>
        <p:blipFill>
          <a:blip r:embed="rId2"/>
          <a:stretch>
            <a:fillRect/>
          </a:stretch>
        </p:blipFill>
        <p:spPr>
          <a:xfrm>
            <a:off x="5966432" y="492573"/>
            <a:ext cx="4395895" cy="5880796"/>
          </a:xfrm>
          <a:prstGeom prst="rect">
            <a:avLst/>
          </a:prstGeom>
        </p:spPr>
      </p:pic>
    </p:spTree>
    <p:extLst>
      <p:ext uri="{BB962C8B-B14F-4D97-AF65-F5344CB8AC3E}">
        <p14:creationId xmlns:p14="http://schemas.microsoft.com/office/powerpoint/2010/main" val="331600098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B4B15AE-77F6-45C6-8DE1-06FEDF771EAB}"/>
              </a:ext>
            </a:extLst>
          </p:cNvPr>
          <p:cNvSpPr txBox="1"/>
          <p:nvPr/>
        </p:nvSpPr>
        <p:spPr>
          <a:xfrm>
            <a:off x="2724661" y="238760"/>
            <a:ext cx="6402073" cy="430887"/>
          </a:xfrm>
          <a:prstGeom prst="rect">
            <a:avLst/>
          </a:prstGeom>
          <a:noFill/>
        </p:spPr>
        <p:txBody>
          <a:bodyPr wrap="none" rtlCol="0">
            <a:spAutoFit/>
          </a:bodyPr>
          <a:lstStyle/>
          <a:p>
            <a:pPr algn="ctr"/>
            <a:r>
              <a:rPr lang="en-GB" sz="2200" dirty="0">
                <a:solidFill>
                  <a:srgbClr val="0070C0"/>
                </a:solidFill>
              </a:rPr>
              <a:t>Main projection targets of mouse retinal ganglion cells</a:t>
            </a:r>
          </a:p>
        </p:txBody>
      </p:sp>
      <p:pic>
        <p:nvPicPr>
          <p:cNvPr id="25602" name="Picture 2" descr="An external file that holds a picture, illustration, etc.&#10;Object name is nihms849287f5.jpg">
            <a:extLst>
              <a:ext uri="{FF2B5EF4-FFF2-40B4-BE49-F238E27FC236}">
                <a16:creationId xmlns:a16="http://schemas.microsoft.com/office/drawing/2014/main" id="{D3372049-2A58-432E-BDE9-C09490B23BD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490" b="74000"/>
          <a:stretch/>
        </p:blipFill>
        <p:spPr bwMode="auto">
          <a:xfrm>
            <a:off x="1026160" y="1884680"/>
            <a:ext cx="10140493" cy="30886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322723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FD3D8A2-E6A2-4405-B23C-B91E9094DCCE}"/>
              </a:ext>
            </a:extLst>
          </p:cNvPr>
          <p:cNvSpPr txBox="1"/>
          <p:nvPr/>
        </p:nvSpPr>
        <p:spPr>
          <a:xfrm>
            <a:off x="1623263" y="155197"/>
            <a:ext cx="8440131" cy="461665"/>
          </a:xfrm>
          <a:prstGeom prst="rect">
            <a:avLst/>
          </a:prstGeom>
          <a:noFill/>
        </p:spPr>
        <p:txBody>
          <a:bodyPr wrap="none" rtlCol="0">
            <a:spAutoFit/>
          </a:bodyPr>
          <a:lstStyle/>
          <a:p>
            <a:pPr algn="just"/>
            <a:r>
              <a:rPr lang="en-GB" sz="2400" b="1" dirty="0">
                <a:solidFill>
                  <a:schemeClr val="accent1">
                    <a:lumMod val="75000"/>
                  </a:schemeClr>
                </a:solidFill>
                <a:latin typeface="Arial" panose="020B0604020202020204" pitchFamily="34" charset="0"/>
                <a:cs typeface="Arial" panose="020B0604020202020204" pitchFamily="34" charset="0"/>
              </a:rPr>
              <a:t>Building more complex representations in the neocortex</a:t>
            </a:r>
          </a:p>
        </p:txBody>
      </p:sp>
      <p:pic>
        <p:nvPicPr>
          <p:cNvPr id="5" name="Picture 17">
            <a:extLst>
              <a:ext uri="{FF2B5EF4-FFF2-40B4-BE49-F238E27FC236}">
                <a16:creationId xmlns:a16="http://schemas.microsoft.com/office/drawing/2014/main" id="{A4186040-9E2B-4CA8-8D33-36233C04D9C9}"/>
              </a:ext>
            </a:extLst>
          </p:cNvPr>
          <p:cNvPicPr>
            <a:picLocks noChangeAspect="1" noChangeArrowheads="1"/>
          </p:cNvPicPr>
          <p:nvPr/>
        </p:nvPicPr>
        <p:blipFill>
          <a:blip r:embed="rId2"/>
          <a:srcRect/>
          <a:stretch>
            <a:fillRect/>
          </a:stretch>
        </p:blipFill>
        <p:spPr bwMode="auto">
          <a:xfrm>
            <a:off x="2052527" y="895074"/>
            <a:ext cx="7708065" cy="5439258"/>
          </a:xfrm>
          <a:prstGeom prst="rect">
            <a:avLst/>
          </a:prstGeom>
          <a:noFill/>
          <a:ln w="9525">
            <a:noFill/>
            <a:miter lim="800000"/>
            <a:headEnd/>
            <a:tailEnd/>
          </a:ln>
        </p:spPr>
      </p:pic>
      <p:sp>
        <p:nvSpPr>
          <p:cNvPr id="6" name="Rectangle 5"/>
          <p:cNvSpPr/>
          <p:nvPr/>
        </p:nvSpPr>
        <p:spPr>
          <a:xfrm>
            <a:off x="4590742" y="3500307"/>
            <a:ext cx="2786340" cy="430887"/>
          </a:xfrm>
          <a:prstGeom prst="rect">
            <a:avLst/>
          </a:prstGeom>
        </p:spPr>
        <p:txBody>
          <a:bodyPr wrap="none">
            <a:spAutoFit/>
          </a:bodyPr>
          <a:lstStyle/>
          <a:p>
            <a:r>
              <a:rPr lang="en-GB" sz="2200" b="1" dirty="0">
                <a:solidFill>
                  <a:schemeClr val="bg1"/>
                </a:solidFill>
                <a:effectLst>
                  <a:outerShdw blurRad="38100" dist="38100" dir="2700000" algn="tl">
                    <a:srgbClr val="000000">
                      <a:alpha val="43137"/>
                    </a:srgbClr>
                  </a:outerShdw>
                </a:effectLst>
              </a:rPr>
              <a:t>Orientation selectivity</a:t>
            </a:r>
          </a:p>
        </p:txBody>
      </p:sp>
    </p:spTree>
    <p:extLst>
      <p:ext uri="{BB962C8B-B14F-4D97-AF65-F5344CB8AC3E}">
        <p14:creationId xmlns:p14="http://schemas.microsoft.com/office/powerpoint/2010/main" val="417569169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312985" y="-243405"/>
            <a:ext cx="9517182" cy="1197840"/>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lIns="91400" tIns="45702" rIns="91400" bIns="45702" rtlCol="0" anchor="ctr"/>
          <a:lstStyle/>
          <a:p>
            <a:pPr algn="ctr"/>
            <a:r>
              <a:rPr lang="en-US" sz="2400" b="1" dirty="0">
                <a:solidFill>
                  <a:srgbClr val="000000"/>
                </a:solidFill>
              </a:rPr>
              <a:t>First recordings in cat primary visual cortex</a:t>
            </a:r>
          </a:p>
        </p:txBody>
      </p:sp>
      <p:pic>
        <p:nvPicPr>
          <p:cNvPr id="6" name="Picture 5"/>
          <p:cNvPicPr>
            <a:picLocks noChangeAspect="1"/>
          </p:cNvPicPr>
          <p:nvPr/>
        </p:nvPicPr>
        <p:blipFill>
          <a:blip r:embed="rId2"/>
          <a:stretch>
            <a:fillRect/>
          </a:stretch>
        </p:blipFill>
        <p:spPr>
          <a:xfrm>
            <a:off x="1199457" y="2038554"/>
            <a:ext cx="7015263" cy="3910726"/>
          </a:xfrm>
          <a:prstGeom prst="rect">
            <a:avLst/>
          </a:prstGeom>
        </p:spPr>
      </p:pic>
      <p:sp>
        <p:nvSpPr>
          <p:cNvPr id="8" name="TextBox 7"/>
          <p:cNvSpPr txBox="1"/>
          <p:nvPr/>
        </p:nvSpPr>
        <p:spPr>
          <a:xfrm>
            <a:off x="3186834" y="6122310"/>
            <a:ext cx="3536721" cy="369296"/>
          </a:xfrm>
          <a:prstGeom prst="rect">
            <a:avLst/>
          </a:prstGeom>
          <a:noFill/>
        </p:spPr>
        <p:txBody>
          <a:bodyPr wrap="none" lIns="91400" tIns="45702" rIns="91400" bIns="45702" rtlCol="0">
            <a:spAutoFit/>
          </a:bodyPr>
          <a:lstStyle/>
          <a:p>
            <a:r>
              <a:rPr lang="en-US" dirty="0"/>
              <a:t>David Hubel &amp; </a:t>
            </a:r>
            <a:r>
              <a:rPr lang="en-US" dirty="0" err="1"/>
              <a:t>Torsten</a:t>
            </a:r>
            <a:r>
              <a:rPr lang="en-US" dirty="0"/>
              <a:t> Wiesel, 1962</a:t>
            </a:r>
          </a:p>
        </p:txBody>
      </p:sp>
      <p:sp>
        <p:nvSpPr>
          <p:cNvPr id="10" name="TextBox 9"/>
          <p:cNvSpPr txBox="1"/>
          <p:nvPr/>
        </p:nvSpPr>
        <p:spPr>
          <a:xfrm>
            <a:off x="3610343" y="1496192"/>
            <a:ext cx="3090509" cy="369296"/>
          </a:xfrm>
          <a:prstGeom prst="rect">
            <a:avLst/>
          </a:prstGeom>
          <a:noFill/>
        </p:spPr>
        <p:txBody>
          <a:bodyPr wrap="none" lIns="91400" tIns="45702" rIns="91400" bIns="45702" rtlCol="0">
            <a:spAutoFit/>
          </a:bodyPr>
          <a:lstStyle/>
          <a:p>
            <a:r>
              <a:rPr lang="en-US" dirty="0"/>
              <a:t>Primary visual cortex (A17/ V1)</a:t>
            </a:r>
          </a:p>
        </p:txBody>
      </p:sp>
      <p:pic>
        <p:nvPicPr>
          <p:cNvPr id="12" name="Picture 6" descr="http://www.college-optometrists.org/filemanager/weise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32165" y="935747"/>
            <a:ext cx="3324337" cy="249325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000775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1" name="Rectangle 70"/>
          <p:cNvSpPr/>
          <p:nvPr/>
        </p:nvSpPr>
        <p:spPr>
          <a:xfrm>
            <a:off x="1524000" y="0"/>
            <a:ext cx="91440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fontAlgn="base">
              <a:spcBef>
                <a:spcPct val="0"/>
              </a:spcBef>
              <a:spcAft>
                <a:spcPct val="0"/>
              </a:spcAft>
            </a:pPr>
            <a:endParaRPr lang="en-US" sz="2400">
              <a:solidFill>
                <a:srgbClr val="FFFFFF"/>
              </a:solidFill>
              <a:latin typeface="Switzerland"/>
            </a:endParaRPr>
          </a:p>
        </p:txBody>
      </p:sp>
      <p:sp>
        <p:nvSpPr>
          <p:cNvPr id="72" name="Rectangle 60">
            <a:hlinkClick r:id="rId4" action="ppaction://hlinkfile"/>
          </p:cNvPr>
          <p:cNvSpPr>
            <a:spLocks noChangeArrowheads="1"/>
          </p:cNvSpPr>
          <p:nvPr/>
        </p:nvSpPr>
        <p:spPr bwMode="auto">
          <a:xfrm>
            <a:off x="1663700" y="14289"/>
            <a:ext cx="7772400" cy="846137"/>
          </a:xfrm>
          <a:prstGeom prst="rect">
            <a:avLst/>
          </a:prstGeom>
          <a:noFill/>
          <a:ln w="9525">
            <a:noFill/>
            <a:miter lim="800000"/>
            <a:headEnd/>
            <a:tailEnd/>
          </a:ln>
          <a:effectLst/>
        </p:spPr>
        <p:txBody>
          <a:bodyPr anchor="ctr"/>
          <a:lstStyle/>
          <a:p>
            <a:pPr algn="l" rtl="0" fontAlgn="base">
              <a:spcBef>
                <a:spcPct val="0"/>
              </a:spcBef>
              <a:spcAft>
                <a:spcPct val="0"/>
              </a:spcAft>
            </a:pPr>
            <a:r>
              <a:rPr lang="en-GB" sz="2400" dirty="0">
                <a:solidFill>
                  <a:schemeClr val="bg1"/>
                </a:solidFill>
                <a:latin typeface="Arial Unicode MS" pitchFamily="34" charset="-128"/>
              </a:rPr>
              <a:t>Simple cell in visual cortex</a:t>
            </a:r>
            <a:endParaRPr lang="en-US" sz="2400" dirty="0">
              <a:solidFill>
                <a:schemeClr val="bg1"/>
              </a:solidFill>
              <a:latin typeface="Arial Unicode MS" pitchFamily="34" charset="-128"/>
            </a:endParaRPr>
          </a:p>
        </p:txBody>
      </p:sp>
      <p:sp>
        <p:nvSpPr>
          <p:cNvPr id="7" name="TextBox 6"/>
          <p:cNvSpPr txBox="1"/>
          <p:nvPr/>
        </p:nvSpPr>
        <p:spPr>
          <a:xfrm>
            <a:off x="1809721" y="5929330"/>
            <a:ext cx="1832553" cy="369332"/>
          </a:xfrm>
          <a:prstGeom prst="rect">
            <a:avLst/>
          </a:prstGeom>
          <a:noFill/>
        </p:spPr>
        <p:txBody>
          <a:bodyPr wrap="none" rtlCol="0">
            <a:spAutoFit/>
          </a:bodyPr>
          <a:lstStyle/>
          <a:p>
            <a:r>
              <a:rPr lang="en-GB" dirty="0">
                <a:solidFill>
                  <a:schemeClr val="bg1"/>
                </a:solidFill>
              </a:rPr>
              <a:t>Hubel and Wiesel</a:t>
            </a:r>
            <a:endParaRPr lang="en-US" dirty="0">
              <a:solidFill>
                <a:schemeClr val="bg1"/>
              </a:solidFill>
            </a:endParaRPr>
          </a:p>
        </p:txBody>
      </p:sp>
      <p:pic>
        <p:nvPicPr>
          <p:cNvPr id="2" name="hubel_wiesel_simple_cell.asf">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023660" y="1124744"/>
            <a:ext cx="6048672" cy="4536504"/>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 name="Rectangle 60"/>
          <p:cNvSpPr>
            <a:spLocks noChangeArrowheads="1"/>
          </p:cNvSpPr>
          <p:nvPr/>
        </p:nvSpPr>
        <p:spPr bwMode="auto">
          <a:xfrm>
            <a:off x="1663700" y="14289"/>
            <a:ext cx="7795260" cy="846137"/>
          </a:xfrm>
          <a:prstGeom prst="rect">
            <a:avLst/>
          </a:prstGeom>
          <a:noFill/>
          <a:ln w="9525">
            <a:noFill/>
            <a:miter lim="800000"/>
            <a:headEnd/>
            <a:tailEnd/>
          </a:ln>
          <a:effectLst/>
        </p:spPr>
        <p:txBody>
          <a:bodyPr anchor="ctr"/>
          <a:lstStyle/>
          <a:p>
            <a:pPr algn="ctr" rtl="0" fontAlgn="base">
              <a:spcBef>
                <a:spcPct val="0"/>
              </a:spcBef>
              <a:spcAft>
                <a:spcPct val="0"/>
              </a:spcAft>
            </a:pPr>
            <a:r>
              <a:rPr lang="en-GB" sz="2400" dirty="0">
                <a:solidFill>
                  <a:srgbClr val="000000"/>
                </a:solidFill>
                <a:latin typeface="Arial Unicode MS" pitchFamily="34" charset="-128"/>
              </a:rPr>
              <a:t>Orientation selectivity</a:t>
            </a:r>
            <a:endParaRPr lang="en-US" sz="2400" dirty="0">
              <a:solidFill>
                <a:srgbClr val="000000"/>
              </a:solidFill>
              <a:latin typeface="Arial Unicode MS" pitchFamily="34" charset="-128"/>
            </a:endParaRPr>
          </a:p>
        </p:txBody>
      </p:sp>
      <p:pic>
        <p:nvPicPr>
          <p:cNvPr id="148482" name="Picture 2"/>
          <p:cNvPicPr>
            <a:picLocks noChangeAspect="1" noChangeArrowheads="1"/>
          </p:cNvPicPr>
          <p:nvPr/>
        </p:nvPicPr>
        <p:blipFill rotWithShape="1">
          <a:blip r:embed="rId2">
            <a:lum contrast="10000"/>
          </a:blip>
          <a:srcRect l="20569" t="64790" r="49582" b="2126"/>
          <a:stretch/>
        </p:blipFill>
        <p:spPr bwMode="auto">
          <a:xfrm>
            <a:off x="1635542" y="4292599"/>
            <a:ext cx="3411220" cy="2392545"/>
          </a:xfrm>
          <a:prstGeom prst="rect">
            <a:avLst/>
          </a:prstGeom>
          <a:noFill/>
          <a:ln w="9525">
            <a:noFill/>
            <a:miter lim="800000"/>
            <a:headEnd/>
            <a:tailEnd/>
          </a:ln>
          <a:effectLst/>
        </p:spPr>
      </p:pic>
      <p:pic>
        <p:nvPicPr>
          <p:cNvPr id="118786" name="Picture 2" descr="http://www.cns.nyu.edu/~david/courses/perception/lecturenotes/V1/LGN-V1-slides/Slide15.jpg"/>
          <p:cNvPicPr>
            <a:picLocks noChangeAspect="1" noChangeArrowheads="1"/>
          </p:cNvPicPr>
          <p:nvPr/>
        </p:nvPicPr>
        <p:blipFill rotWithShape="1">
          <a:blip r:embed="rId3">
            <a:extLst>
              <a:ext uri="{28A0092B-C50C-407E-A947-70E740481C1C}">
                <a14:useLocalDpi xmlns:a14="http://schemas.microsoft.com/office/drawing/2010/main" val="0"/>
              </a:ext>
            </a:extLst>
          </a:blip>
          <a:srcRect t="20458" b="1938"/>
          <a:stretch/>
        </p:blipFill>
        <p:spPr bwMode="auto">
          <a:xfrm>
            <a:off x="748864" y="1127712"/>
            <a:ext cx="5184576" cy="301761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2275CDAC-7C13-4687-AC25-816A81865214}"/>
              </a:ext>
            </a:extLst>
          </p:cNvPr>
          <p:cNvSpPr txBox="1"/>
          <p:nvPr/>
        </p:nvSpPr>
        <p:spPr>
          <a:xfrm>
            <a:off x="7190740" y="1783080"/>
            <a:ext cx="4490720" cy="4247317"/>
          </a:xfrm>
          <a:prstGeom prst="rect">
            <a:avLst/>
          </a:prstGeom>
          <a:noFill/>
        </p:spPr>
        <p:txBody>
          <a:bodyPr wrap="square" rtlCol="0">
            <a:spAutoFit/>
          </a:bodyPr>
          <a:lstStyle/>
          <a:p>
            <a:r>
              <a:rPr lang="en-GB" dirty="0"/>
              <a:t>Most cortical cells, in contrast to their retinal and geniculate counterparts, are sensitive to lines &amp; edges of particular orientations.</a:t>
            </a:r>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r>
              <a:rPr lang="en-GB" dirty="0"/>
              <a:t>Receptive fields are elongated rather than circular. Zones of “ON” or “OFF” regions are arranged so that the maximal response is obtained for a line of particular orientation.</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ctangle 37"/>
          <p:cNvSpPr/>
          <p:nvPr/>
        </p:nvSpPr>
        <p:spPr>
          <a:xfrm>
            <a:off x="1983092" y="92356"/>
            <a:ext cx="8136904" cy="461665"/>
          </a:xfrm>
          <a:prstGeom prst="rect">
            <a:avLst/>
          </a:prstGeom>
        </p:spPr>
        <p:txBody>
          <a:bodyPr wrap="square">
            <a:spAutoFit/>
          </a:bodyPr>
          <a:lstStyle/>
          <a:p>
            <a:pPr algn="ctr">
              <a:defRPr/>
            </a:pPr>
            <a:r>
              <a:rPr lang="en-GB" sz="2400" dirty="0">
                <a:solidFill>
                  <a:srgbClr val="000000"/>
                </a:solidFill>
                <a:uFill>
                  <a:solidFill>
                    <a:srgbClr val="FFFFFF">
                      <a:lumMod val="50000"/>
                    </a:srgbClr>
                  </a:solidFill>
                </a:uFill>
              </a:rPr>
              <a:t>Mapping orientation preference in mouse visual cortex</a:t>
            </a:r>
          </a:p>
        </p:txBody>
      </p:sp>
      <p:grpSp>
        <p:nvGrpSpPr>
          <p:cNvPr id="183" name="Group 349">
            <a:extLst>
              <a:ext uri="{FF2B5EF4-FFF2-40B4-BE49-F238E27FC236}">
                <a16:creationId xmlns:a16="http://schemas.microsoft.com/office/drawing/2014/main" id="{23FDC8E1-8991-4D4A-82AA-868024F379E5}"/>
              </a:ext>
            </a:extLst>
          </p:cNvPr>
          <p:cNvGrpSpPr>
            <a:grpSpLocks/>
          </p:cNvGrpSpPr>
          <p:nvPr/>
        </p:nvGrpSpPr>
        <p:grpSpPr bwMode="auto">
          <a:xfrm>
            <a:off x="2143313" y="1188960"/>
            <a:ext cx="1817555" cy="1596010"/>
            <a:chOff x="-67899" y="1052734"/>
            <a:chExt cx="2191627" cy="1924976"/>
          </a:xfrm>
        </p:grpSpPr>
        <p:sp>
          <p:nvSpPr>
            <p:cNvPr id="184" name="Text Box 7">
              <a:extLst>
                <a:ext uri="{FF2B5EF4-FFF2-40B4-BE49-F238E27FC236}">
                  <a16:creationId xmlns:a16="http://schemas.microsoft.com/office/drawing/2014/main" id="{5F199673-1FF8-4864-9040-9A587520C331}"/>
                </a:ext>
              </a:extLst>
            </p:cNvPr>
            <p:cNvSpPr txBox="1">
              <a:spLocks noChangeArrowheads="1"/>
            </p:cNvSpPr>
            <p:nvPr/>
          </p:nvSpPr>
          <p:spPr bwMode="auto">
            <a:xfrm>
              <a:off x="842935" y="2420888"/>
              <a:ext cx="1280793" cy="556822"/>
            </a:xfrm>
            <a:prstGeom prst="rect">
              <a:avLst/>
            </a:prstGeom>
            <a:noFill/>
            <a:ln w="9525">
              <a:noFill/>
              <a:miter lim="800000"/>
              <a:headEnd/>
              <a:tailEnd/>
            </a:ln>
          </p:spPr>
          <p:txBody>
            <a:bodyPr>
              <a:spAutoFit/>
            </a:bodyPr>
            <a:lstStyle/>
            <a:p>
              <a:pPr>
                <a:spcBef>
                  <a:spcPct val="50000"/>
                </a:spcBef>
              </a:pPr>
              <a:r>
                <a:rPr lang="de-DE" sz="1200" dirty="0">
                  <a:solidFill>
                    <a:srgbClr val="000000"/>
                  </a:solidFill>
                  <a:latin typeface="Arial"/>
                </a:rPr>
                <a:t>Primary visual cortex</a:t>
              </a:r>
              <a:endParaRPr lang="en-US" sz="1200" dirty="0">
                <a:solidFill>
                  <a:srgbClr val="000000"/>
                </a:solidFill>
                <a:latin typeface="Arial"/>
              </a:endParaRPr>
            </a:p>
          </p:txBody>
        </p:sp>
        <p:grpSp>
          <p:nvGrpSpPr>
            <p:cNvPr id="185" name="Group 380">
              <a:extLst>
                <a:ext uri="{FF2B5EF4-FFF2-40B4-BE49-F238E27FC236}">
                  <a16:creationId xmlns:a16="http://schemas.microsoft.com/office/drawing/2014/main" id="{95F4FB12-F1C4-4DBB-BA2E-D30863A960CD}"/>
                </a:ext>
              </a:extLst>
            </p:cNvPr>
            <p:cNvGrpSpPr>
              <a:grpSpLocks/>
            </p:cNvGrpSpPr>
            <p:nvPr/>
          </p:nvGrpSpPr>
          <p:grpSpPr bwMode="auto">
            <a:xfrm>
              <a:off x="-67899" y="1052734"/>
              <a:ext cx="2078611" cy="1829280"/>
              <a:chOff x="400" y="920"/>
              <a:chExt cx="1767" cy="1469"/>
            </a:xfrm>
          </p:grpSpPr>
          <p:sp>
            <p:nvSpPr>
              <p:cNvPr id="186" name="Line 10">
                <a:extLst>
                  <a:ext uri="{FF2B5EF4-FFF2-40B4-BE49-F238E27FC236}">
                    <a16:creationId xmlns:a16="http://schemas.microsoft.com/office/drawing/2014/main" id="{76558223-8C5A-4D59-A9C6-BD39EC07B729}"/>
                  </a:ext>
                </a:extLst>
              </p:cNvPr>
              <p:cNvSpPr>
                <a:spLocks noChangeShapeType="1"/>
              </p:cNvSpPr>
              <p:nvPr/>
            </p:nvSpPr>
            <p:spPr bwMode="auto">
              <a:xfrm>
                <a:off x="1020" y="1997"/>
                <a:ext cx="57" cy="94"/>
              </a:xfrm>
              <a:prstGeom prst="line">
                <a:avLst/>
              </a:prstGeom>
              <a:noFill/>
              <a:ln w="12700">
                <a:solidFill>
                  <a:srgbClr val="88C9CE"/>
                </a:solidFill>
                <a:round/>
                <a:headEnd/>
                <a:tailEnd/>
              </a:ln>
            </p:spPr>
            <p:txBody>
              <a:bodyPr/>
              <a:lstStyle/>
              <a:p>
                <a:endParaRPr lang="en-GB" sz="1600">
                  <a:solidFill>
                    <a:srgbClr val="000000"/>
                  </a:solidFill>
                  <a:latin typeface="Arial"/>
                </a:endParaRPr>
              </a:p>
            </p:txBody>
          </p:sp>
          <p:sp>
            <p:nvSpPr>
              <p:cNvPr id="187" name="Line 11">
                <a:extLst>
                  <a:ext uri="{FF2B5EF4-FFF2-40B4-BE49-F238E27FC236}">
                    <a16:creationId xmlns:a16="http://schemas.microsoft.com/office/drawing/2014/main" id="{0F6C2FB7-C78F-47AE-865E-EC20B7E291B4}"/>
                  </a:ext>
                </a:extLst>
              </p:cNvPr>
              <p:cNvSpPr>
                <a:spLocks noChangeShapeType="1"/>
              </p:cNvSpPr>
              <p:nvPr/>
            </p:nvSpPr>
            <p:spPr bwMode="auto">
              <a:xfrm flipH="1">
                <a:off x="959" y="1999"/>
                <a:ext cx="45" cy="36"/>
              </a:xfrm>
              <a:prstGeom prst="line">
                <a:avLst/>
              </a:prstGeom>
              <a:noFill/>
              <a:ln w="12700">
                <a:solidFill>
                  <a:srgbClr val="88C9CE"/>
                </a:solidFill>
                <a:round/>
                <a:headEnd/>
                <a:tailEnd/>
              </a:ln>
            </p:spPr>
            <p:txBody>
              <a:bodyPr/>
              <a:lstStyle/>
              <a:p>
                <a:endParaRPr lang="en-GB" sz="1600">
                  <a:solidFill>
                    <a:srgbClr val="000000"/>
                  </a:solidFill>
                  <a:latin typeface="Arial"/>
                </a:endParaRPr>
              </a:p>
            </p:txBody>
          </p:sp>
          <p:sp>
            <p:nvSpPr>
              <p:cNvPr id="188" name="AutoShape 12">
                <a:extLst>
                  <a:ext uri="{FF2B5EF4-FFF2-40B4-BE49-F238E27FC236}">
                    <a16:creationId xmlns:a16="http://schemas.microsoft.com/office/drawing/2014/main" id="{6D294D7C-96DA-4426-B3B1-7947540B1E51}"/>
                  </a:ext>
                </a:extLst>
              </p:cNvPr>
              <p:cNvSpPr>
                <a:spLocks noChangeArrowheads="1"/>
              </p:cNvSpPr>
              <p:nvPr/>
            </p:nvSpPr>
            <p:spPr bwMode="auto">
              <a:xfrm rot="11286343" flipH="1">
                <a:off x="868" y="1434"/>
                <a:ext cx="182" cy="181"/>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5459 w 21600"/>
                  <a:gd name="T13" fmla="*/ 0 h 21600"/>
                  <a:gd name="T14" fmla="*/ 16141 w 21600"/>
                  <a:gd name="T15" fmla="*/ 3341 h 21600"/>
                </a:gdLst>
                <a:ahLst/>
                <a:cxnLst>
                  <a:cxn ang="T8">
                    <a:pos x="T0" y="T1"/>
                  </a:cxn>
                  <a:cxn ang="T9">
                    <a:pos x="T2" y="T3"/>
                  </a:cxn>
                  <a:cxn ang="T10">
                    <a:pos x="T4" y="T5"/>
                  </a:cxn>
                  <a:cxn ang="T11">
                    <a:pos x="T6" y="T7"/>
                  </a:cxn>
                </a:cxnLst>
                <a:rect l="T12" t="T13" r="T14" b="T15"/>
                <a:pathLst>
                  <a:path w="21600" h="21600">
                    <a:moveTo>
                      <a:pt x="7991" y="2745"/>
                    </a:moveTo>
                    <a:cubicBezTo>
                      <a:pt x="8894" y="2430"/>
                      <a:pt x="9843" y="2269"/>
                      <a:pt x="10800" y="2270"/>
                    </a:cubicBezTo>
                    <a:cubicBezTo>
                      <a:pt x="11756" y="2270"/>
                      <a:pt x="12705" y="2430"/>
                      <a:pt x="13608" y="2745"/>
                    </a:cubicBezTo>
                    <a:lnTo>
                      <a:pt x="14356" y="602"/>
                    </a:lnTo>
                    <a:cubicBezTo>
                      <a:pt x="13212" y="203"/>
                      <a:pt x="12010" y="-1"/>
                      <a:pt x="10799" y="0"/>
                    </a:cubicBezTo>
                    <a:cubicBezTo>
                      <a:pt x="9589" y="0"/>
                      <a:pt x="8387" y="203"/>
                      <a:pt x="7243" y="602"/>
                    </a:cubicBezTo>
                    <a:lnTo>
                      <a:pt x="7991" y="2745"/>
                    </a:lnTo>
                    <a:close/>
                  </a:path>
                </a:pathLst>
              </a:custGeom>
              <a:solidFill>
                <a:srgbClr val="FF0000"/>
              </a:solidFill>
              <a:ln w="2540">
                <a:solidFill>
                  <a:schemeClr val="tx1"/>
                </a:solidFill>
                <a:miter lim="800000"/>
                <a:headEnd/>
                <a:tailEnd/>
              </a:ln>
            </p:spPr>
            <p:txBody>
              <a:bodyPr rot="10800000" wrap="none" anchor="ctr"/>
              <a:lstStyle/>
              <a:p>
                <a:endParaRPr lang="en-GB" sz="1600">
                  <a:solidFill>
                    <a:srgbClr val="000000"/>
                  </a:solidFill>
                  <a:latin typeface="Arial"/>
                </a:endParaRPr>
              </a:p>
            </p:txBody>
          </p:sp>
          <p:sp>
            <p:nvSpPr>
              <p:cNvPr id="189" name="Freeform 13">
                <a:extLst>
                  <a:ext uri="{FF2B5EF4-FFF2-40B4-BE49-F238E27FC236}">
                    <a16:creationId xmlns:a16="http://schemas.microsoft.com/office/drawing/2014/main" id="{94670FD9-6B68-44DA-A8AB-D282F8173180}"/>
                  </a:ext>
                </a:extLst>
              </p:cNvPr>
              <p:cNvSpPr>
                <a:spLocks/>
              </p:cNvSpPr>
              <p:nvPr/>
            </p:nvSpPr>
            <p:spPr bwMode="auto">
              <a:xfrm>
                <a:off x="949" y="1606"/>
                <a:ext cx="239" cy="266"/>
              </a:xfrm>
              <a:custGeom>
                <a:avLst/>
                <a:gdLst>
                  <a:gd name="T0" fmla="*/ 0 w 239"/>
                  <a:gd name="T1" fmla="*/ 0 h 266"/>
                  <a:gd name="T2" fmla="*/ 29 w 239"/>
                  <a:gd name="T3" fmla="*/ 7 h 266"/>
                  <a:gd name="T4" fmla="*/ 60 w 239"/>
                  <a:gd name="T5" fmla="*/ 14 h 266"/>
                  <a:gd name="T6" fmla="*/ 112 w 239"/>
                  <a:gd name="T7" fmla="*/ 41 h 266"/>
                  <a:gd name="T8" fmla="*/ 160 w 239"/>
                  <a:gd name="T9" fmla="*/ 68 h 266"/>
                  <a:gd name="T10" fmla="*/ 194 w 239"/>
                  <a:gd name="T11" fmla="*/ 90 h 266"/>
                  <a:gd name="T12" fmla="*/ 230 w 239"/>
                  <a:gd name="T13" fmla="*/ 124 h 266"/>
                  <a:gd name="T14" fmla="*/ 228 w 239"/>
                  <a:gd name="T15" fmla="*/ 154 h 266"/>
                  <a:gd name="T16" fmla="*/ 164 w 239"/>
                  <a:gd name="T17" fmla="*/ 210 h 266"/>
                  <a:gd name="T18" fmla="*/ 100 w 239"/>
                  <a:gd name="T19" fmla="*/ 266 h 26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39"/>
                  <a:gd name="T31" fmla="*/ 0 h 266"/>
                  <a:gd name="T32" fmla="*/ 239 w 239"/>
                  <a:gd name="T33" fmla="*/ 266 h 26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39" h="266">
                    <a:moveTo>
                      <a:pt x="0" y="0"/>
                    </a:moveTo>
                    <a:cubicBezTo>
                      <a:pt x="5" y="1"/>
                      <a:pt x="19" y="5"/>
                      <a:pt x="29" y="7"/>
                    </a:cubicBezTo>
                    <a:cubicBezTo>
                      <a:pt x="39" y="9"/>
                      <a:pt x="46" y="8"/>
                      <a:pt x="60" y="14"/>
                    </a:cubicBezTo>
                    <a:cubicBezTo>
                      <a:pt x="74" y="20"/>
                      <a:pt x="95" y="32"/>
                      <a:pt x="112" y="41"/>
                    </a:cubicBezTo>
                    <a:cubicBezTo>
                      <a:pt x="129" y="50"/>
                      <a:pt x="146" y="60"/>
                      <a:pt x="160" y="68"/>
                    </a:cubicBezTo>
                    <a:cubicBezTo>
                      <a:pt x="174" y="76"/>
                      <a:pt x="182" y="81"/>
                      <a:pt x="194" y="90"/>
                    </a:cubicBezTo>
                    <a:cubicBezTo>
                      <a:pt x="206" y="99"/>
                      <a:pt x="224" y="113"/>
                      <a:pt x="230" y="124"/>
                    </a:cubicBezTo>
                    <a:cubicBezTo>
                      <a:pt x="236" y="135"/>
                      <a:pt x="239" y="140"/>
                      <a:pt x="228" y="154"/>
                    </a:cubicBezTo>
                    <a:cubicBezTo>
                      <a:pt x="217" y="168"/>
                      <a:pt x="185" y="191"/>
                      <a:pt x="164" y="210"/>
                    </a:cubicBezTo>
                    <a:cubicBezTo>
                      <a:pt x="143" y="229"/>
                      <a:pt x="113" y="254"/>
                      <a:pt x="100" y="266"/>
                    </a:cubicBezTo>
                  </a:path>
                </a:pathLst>
              </a:custGeom>
              <a:noFill/>
              <a:ln w="15240">
                <a:solidFill>
                  <a:srgbClr val="FF0000"/>
                </a:solidFill>
                <a:round/>
                <a:headEnd/>
                <a:tailEnd/>
              </a:ln>
            </p:spPr>
            <p:txBody>
              <a:bodyPr/>
              <a:lstStyle/>
              <a:p>
                <a:endParaRPr lang="en-GB" sz="1600">
                  <a:solidFill>
                    <a:srgbClr val="000000"/>
                  </a:solidFill>
                  <a:latin typeface="Arial"/>
                </a:endParaRPr>
              </a:p>
            </p:txBody>
          </p:sp>
          <p:sp>
            <p:nvSpPr>
              <p:cNvPr id="190" name="AutoShape 14">
                <a:extLst>
                  <a:ext uri="{FF2B5EF4-FFF2-40B4-BE49-F238E27FC236}">
                    <a16:creationId xmlns:a16="http://schemas.microsoft.com/office/drawing/2014/main" id="{F7B35CB5-C468-4A0F-8544-052333345747}"/>
                  </a:ext>
                </a:extLst>
              </p:cNvPr>
              <p:cNvSpPr>
                <a:spLocks noChangeArrowheads="1"/>
              </p:cNvSpPr>
              <p:nvPr/>
            </p:nvSpPr>
            <p:spPr bwMode="auto">
              <a:xfrm rot="-5803982">
                <a:off x="1452" y="1440"/>
                <a:ext cx="182" cy="181"/>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10621 h 21600"/>
                </a:gdLst>
                <a:ahLst/>
                <a:cxnLst>
                  <a:cxn ang="T8">
                    <a:pos x="T0" y="T1"/>
                  </a:cxn>
                  <a:cxn ang="T9">
                    <a:pos x="T2" y="T3"/>
                  </a:cxn>
                  <a:cxn ang="T10">
                    <a:pos x="T4" y="T5"/>
                  </a:cxn>
                  <a:cxn ang="T11">
                    <a:pos x="T6" y="T7"/>
                  </a:cxn>
                </a:cxnLst>
                <a:rect l="T12" t="T13" r="T14" b="T15"/>
                <a:pathLst>
                  <a:path w="21600" h="21600">
                    <a:moveTo>
                      <a:pt x="2489" y="8351"/>
                    </a:moveTo>
                    <a:cubicBezTo>
                      <a:pt x="3575" y="4665"/>
                      <a:pt x="6958" y="2135"/>
                      <a:pt x="10800" y="2136"/>
                    </a:cubicBezTo>
                    <a:cubicBezTo>
                      <a:pt x="14641" y="2136"/>
                      <a:pt x="18024" y="4665"/>
                      <a:pt x="19110" y="8351"/>
                    </a:cubicBezTo>
                    <a:lnTo>
                      <a:pt x="21159" y="7747"/>
                    </a:lnTo>
                    <a:cubicBezTo>
                      <a:pt x="19805" y="3153"/>
                      <a:pt x="15588" y="-1"/>
                      <a:pt x="10799" y="0"/>
                    </a:cubicBezTo>
                    <a:cubicBezTo>
                      <a:pt x="6011" y="0"/>
                      <a:pt x="1794" y="3153"/>
                      <a:pt x="440" y="7747"/>
                    </a:cubicBezTo>
                    <a:lnTo>
                      <a:pt x="2489" y="8351"/>
                    </a:lnTo>
                    <a:close/>
                  </a:path>
                </a:pathLst>
              </a:custGeom>
              <a:solidFill>
                <a:srgbClr val="88C9CE"/>
              </a:solidFill>
              <a:ln w="2540">
                <a:solidFill>
                  <a:schemeClr val="tx1"/>
                </a:solidFill>
                <a:miter lim="800000"/>
                <a:headEnd/>
                <a:tailEnd/>
              </a:ln>
            </p:spPr>
            <p:txBody>
              <a:bodyPr vert="eaVert" wrap="none" anchor="ctr"/>
              <a:lstStyle/>
              <a:p>
                <a:endParaRPr lang="en-GB" sz="1600">
                  <a:solidFill>
                    <a:srgbClr val="000000"/>
                  </a:solidFill>
                  <a:latin typeface="Arial"/>
                </a:endParaRPr>
              </a:p>
            </p:txBody>
          </p:sp>
          <p:sp>
            <p:nvSpPr>
              <p:cNvPr id="191" name="Freeform 15">
                <a:extLst>
                  <a:ext uri="{FF2B5EF4-FFF2-40B4-BE49-F238E27FC236}">
                    <a16:creationId xmlns:a16="http://schemas.microsoft.com/office/drawing/2014/main" id="{599EBDEC-3D53-4E8C-96DE-0E4A643E1A64}"/>
                  </a:ext>
                </a:extLst>
              </p:cNvPr>
              <p:cNvSpPr>
                <a:spLocks/>
              </p:cNvSpPr>
              <p:nvPr/>
            </p:nvSpPr>
            <p:spPr bwMode="auto">
              <a:xfrm>
                <a:off x="725" y="1057"/>
                <a:ext cx="1040" cy="919"/>
              </a:xfrm>
              <a:custGeom>
                <a:avLst/>
                <a:gdLst>
                  <a:gd name="T0" fmla="*/ 0 w 1040"/>
                  <a:gd name="T1" fmla="*/ 919 h 919"/>
                  <a:gd name="T2" fmla="*/ 40 w 1040"/>
                  <a:gd name="T3" fmla="*/ 691 h 919"/>
                  <a:gd name="T4" fmla="*/ 108 w 1040"/>
                  <a:gd name="T5" fmla="*/ 535 h 919"/>
                  <a:gd name="T6" fmla="*/ 144 w 1040"/>
                  <a:gd name="T7" fmla="*/ 487 h 919"/>
                  <a:gd name="T8" fmla="*/ 174 w 1040"/>
                  <a:gd name="T9" fmla="*/ 437 h 919"/>
                  <a:gd name="T10" fmla="*/ 220 w 1040"/>
                  <a:gd name="T11" fmla="*/ 346 h 919"/>
                  <a:gd name="T12" fmla="*/ 252 w 1040"/>
                  <a:gd name="T13" fmla="*/ 259 h 919"/>
                  <a:gd name="T14" fmla="*/ 284 w 1040"/>
                  <a:gd name="T15" fmla="*/ 187 h 919"/>
                  <a:gd name="T16" fmla="*/ 332 w 1040"/>
                  <a:gd name="T17" fmla="*/ 143 h 919"/>
                  <a:gd name="T18" fmla="*/ 424 w 1040"/>
                  <a:gd name="T19" fmla="*/ 87 h 919"/>
                  <a:gd name="T20" fmla="*/ 446 w 1040"/>
                  <a:gd name="T21" fmla="*/ 63 h 919"/>
                  <a:gd name="T22" fmla="*/ 454 w 1040"/>
                  <a:gd name="T23" fmla="*/ 33 h 919"/>
                  <a:gd name="T24" fmla="*/ 488 w 1040"/>
                  <a:gd name="T25" fmla="*/ 7 h 919"/>
                  <a:gd name="T26" fmla="*/ 536 w 1040"/>
                  <a:gd name="T27" fmla="*/ 3 h 919"/>
                  <a:gd name="T28" fmla="*/ 576 w 1040"/>
                  <a:gd name="T29" fmla="*/ 23 h 919"/>
                  <a:gd name="T30" fmla="*/ 594 w 1040"/>
                  <a:gd name="T31" fmla="*/ 51 h 919"/>
                  <a:gd name="T32" fmla="*/ 596 w 1040"/>
                  <a:gd name="T33" fmla="*/ 67 h 919"/>
                  <a:gd name="T34" fmla="*/ 616 w 1040"/>
                  <a:gd name="T35" fmla="*/ 83 h 919"/>
                  <a:gd name="T36" fmla="*/ 684 w 1040"/>
                  <a:gd name="T37" fmla="*/ 135 h 919"/>
                  <a:gd name="T38" fmla="*/ 752 w 1040"/>
                  <a:gd name="T39" fmla="*/ 203 h 919"/>
                  <a:gd name="T40" fmla="*/ 800 w 1040"/>
                  <a:gd name="T41" fmla="*/ 327 h 919"/>
                  <a:gd name="T42" fmla="*/ 855 w 1040"/>
                  <a:gd name="T43" fmla="*/ 437 h 919"/>
                  <a:gd name="T44" fmla="*/ 916 w 1040"/>
                  <a:gd name="T45" fmla="*/ 527 h 919"/>
                  <a:gd name="T46" fmla="*/ 956 w 1040"/>
                  <a:gd name="T47" fmla="*/ 615 h 919"/>
                  <a:gd name="T48" fmla="*/ 1000 w 1040"/>
                  <a:gd name="T49" fmla="*/ 723 h 919"/>
                  <a:gd name="T50" fmla="*/ 1040 w 1040"/>
                  <a:gd name="T51" fmla="*/ 911 h 91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040"/>
                  <a:gd name="T79" fmla="*/ 0 h 919"/>
                  <a:gd name="T80" fmla="*/ 1040 w 1040"/>
                  <a:gd name="T81" fmla="*/ 919 h 919"/>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040" h="919">
                    <a:moveTo>
                      <a:pt x="0" y="919"/>
                    </a:moveTo>
                    <a:cubicBezTo>
                      <a:pt x="7" y="881"/>
                      <a:pt x="22" y="755"/>
                      <a:pt x="40" y="691"/>
                    </a:cubicBezTo>
                    <a:cubicBezTo>
                      <a:pt x="58" y="627"/>
                      <a:pt x="91" y="569"/>
                      <a:pt x="108" y="535"/>
                    </a:cubicBezTo>
                    <a:cubicBezTo>
                      <a:pt x="125" y="501"/>
                      <a:pt x="133" y="503"/>
                      <a:pt x="144" y="487"/>
                    </a:cubicBezTo>
                    <a:cubicBezTo>
                      <a:pt x="155" y="471"/>
                      <a:pt x="161" y="461"/>
                      <a:pt x="174" y="437"/>
                    </a:cubicBezTo>
                    <a:cubicBezTo>
                      <a:pt x="187" y="413"/>
                      <a:pt x="207" y="376"/>
                      <a:pt x="220" y="346"/>
                    </a:cubicBezTo>
                    <a:cubicBezTo>
                      <a:pt x="233" y="316"/>
                      <a:pt x="241" y="285"/>
                      <a:pt x="252" y="259"/>
                    </a:cubicBezTo>
                    <a:cubicBezTo>
                      <a:pt x="263" y="233"/>
                      <a:pt x="271" y="206"/>
                      <a:pt x="284" y="187"/>
                    </a:cubicBezTo>
                    <a:cubicBezTo>
                      <a:pt x="297" y="168"/>
                      <a:pt x="309" y="160"/>
                      <a:pt x="332" y="143"/>
                    </a:cubicBezTo>
                    <a:cubicBezTo>
                      <a:pt x="355" y="126"/>
                      <a:pt x="405" y="100"/>
                      <a:pt x="424" y="87"/>
                    </a:cubicBezTo>
                    <a:cubicBezTo>
                      <a:pt x="443" y="74"/>
                      <a:pt x="441" y="72"/>
                      <a:pt x="446" y="63"/>
                    </a:cubicBezTo>
                    <a:cubicBezTo>
                      <a:pt x="451" y="54"/>
                      <a:pt x="447" y="42"/>
                      <a:pt x="454" y="33"/>
                    </a:cubicBezTo>
                    <a:cubicBezTo>
                      <a:pt x="461" y="24"/>
                      <a:pt x="474" y="12"/>
                      <a:pt x="488" y="7"/>
                    </a:cubicBezTo>
                    <a:cubicBezTo>
                      <a:pt x="502" y="2"/>
                      <a:pt x="521" y="0"/>
                      <a:pt x="536" y="3"/>
                    </a:cubicBezTo>
                    <a:cubicBezTo>
                      <a:pt x="551" y="6"/>
                      <a:pt x="566" y="15"/>
                      <a:pt x="576" y="23"/>
                    </a:cubicBezTo>
                    <a:cubicBezTo>
                      <a:pt x="586" y="31"/>
                      <a:pt x="591" y="44"/>
                      <a:pt x="594" y="51"/>
                    </a:cubicBezTo>
                    <a:cubicBezTo>
                      <a:pt x="597" y="58"/>
                      <a:pt x="592" y="62"/>
                      <a:pt x="596" y="67"/>
                    </a:cubicBezTo>
                    <a:cubicBezTo>
                      <a:pt x="600" y="72"/>
                      <a:pt x="601" y="72"/>
                      <a:pt x="616" y="83"/>
                    </a:cubicBezTo>
                    <a:cubicBezTo>
                      <a:pt x="631" y="94"/>
                      <a:pt x="661" y="115"/>
                      <a:pt x="684" y="135"/>
                    </a:cubicBezTo>
                    <a:cubicBezTo>
                      <a:pt x="707" y="155"/>
                      <a:pt x="733" y="171"/>
                      <a:pt x="752" y="203"/>
                    </a:cubicBezTo>
                    <a:cubicBezTo>
                      <a:pt x="771" y="235"/>
                      <a:pt x="783" y="288"/>
                      <a:pt x="800" y="327"/>
                    </a:cubicBezTo>
                    <a:cubicBezTo>
                      <a:pt x="817" y="366"/>
                      <a:pt x="836" y="404"/>
                      <a:pt x="855" y="437"/>
                    </a:cubicBezTo>
                    <a:cubicBezTo>
                      <a:pt x="874" y="470"/>
                      <a:pt x="899" y="497"/>
                      <a:pt x="916" y="527"/>
                    </a:cubicBezTo>
                    <a:cubicBezTo>
                      <a:pt x="933" y="557"/>
                      <a:pt x="942" y="582"/>
                      <a:pt x="956" y="615"/>
                    </a:cubicBezTo>
                    <a:cubicBezTo>
                      <a:pt x="970" y="648"/>
                      <a:pt x="986" y="674"/>
                      <a:pt x="1000" y="723"/>
                    </a:cubicBezTo>
                    <a:cubicBezTo>
                      <a:pt x="1014" y="772"/>
                      <a:pt x="1032" y="872"/>
                      <a:pt x="1040" y="911"/>
                    </a:cubicBezTo>
                  </a:path>
                </a:pathLst>
              </a:custGeom>
              <a:noFill/>
              <a:ln w="11430">
                <a:solidFill>
                  <a:schemeClr val="tx1"/>
                </a:solidFill>
                <a:round/>
                <a:headEnd/>
                <a:tailEnd/>
              </a:ln>
            </p:spPr>
            <p:txBody>
              <a:bodyPr/>
              <a:lstStyle/>
              <a:p>
                <a:endParaRPr lang="en-GB" sz="1600">
                  <a:solidFill>
                    <a:srgbClr val="000000"/>
                  </a:solidFill>
                  <a:latin typeface="Arial"/>
                </a:endParaRPr>
              </a:p>
            </p:txBody>
          </p:sp>
          <p:sp>
            <p:nvSpPr>
              <p:cNvPr id="192" name="Freeform 16">
                <a:extLst>
                  <a:ext uri="{FF2B5EF4-FFF2-40B4-BE49-F238E27FC236}">
                    <a16:creationId xmlns:a16="http://schemas.microsoft.com/office/drawing/2014/main" id="{DFEF7988-8D2D-427A-A842-0DD6E79B16DE}"/>
                  </a:ext>
                </a:extLst>
              </p:cNvPr>
              <p:cNvSpPr>
                <a:spLocks/>
              </p:cNvSpPr>
              <p:nvPr/>
            </p:nvSpPr>
            <p:spPr bwMode="auto">
              <a:xfrm>
                <a:off x="1444" y="1114"/>
                <a:ext cx="723" cy="198"/>
              </a:xfrm>
              <a:custGeom>
                <a:avLst/>
                <a:gdLst>
                  <a:gd name="T0" fmla="*/ 0 w 723"/>
                  <a:gd name="T1" fmla="*/ 198 h 198"/>
                  <a:gd name="T2" fmla="*/ 226 w 723"/>
                  <a:gd name="T3" fmla="*/ 108 h 198"/>
                  <a:gd name="T4" fmla="*/ 544 w 723"/>
                  <a:gd name="T5" fmla="*/ 17 h 198"/>
                  <a:gd name="T6" fmla="*/ 723 w 723"/>
                  <a:gd name="T7" fmla="*/ 8 h 198"/>
                  <a:gd name="T8" fmla="*/ 0 60000 65536"/>
                  <a:gd name="T9" fmla="*/ 0 60000 65536"/>
                  <a:gd name="T10" fmla="*/ 0 60000 65536"/>
                  <a:gd name="T11" fmla="*/ 0 60000 65536"/>
                  <a:gd name="T12" fmla="*/ 0 w 723"/>
                  <a:gd name="T13" fmla="*/ 0 h 198"/>
                  <a:gd name="T14" fmla="*/ 723 w 723"/>
                  <a:gd name="T15" fmla="*/ 198 h 198"/>
                </a:gdLst>
                <a:ahLst/>
                <a:cxnLst>
                  <a:cxn ang="T8">
                    <a:pos x="T0" y="T1"/>
                  </a:cxn>
                  <a:cxn ang="T9">
                    <a:pos x="T2" y="T3"/>
                  </a:cxn>
                  <a:cxn ang="T10">
                    <a:pos x="T4" y="T5"/>
                  </a:cxn>
                  <a:cxn ang="T11">
                    <a:pos x="T6" y="T7"/>
                  </a:cxn>
                </a:cxnLst>
                <a:rect l="T12" t="T13" r="T14" b="T15"/>
                <a:pathLst>
                  <a:path w="723" h="198">
                    <a:moveTo>
                      <a:pt x="0" y="198"/>
                    </a:moveTo>
                    <a:cubicBezTo>
                      <a:pt x="67" y="168"/>
                      <a:pt x="135" y="138"/>
                      <a:pt x="226" y="108"/>
                    </a:cubicBezTo>
                    <a:cubicBezTo>
                      <a:pt x="317" y="78"/>
                      <a:pt x="461" y="34"/>
                      <a:pt x="544" y="17"/>
                    </a:cubicBezTo>
                    <a:cubicBezTo>
                      <a:pt x="627" y="0"/>
                      <a:pt x="686" y="10"/>
                      <a:pt x="723" y="8"/>
                    </a:cubicBezTo>
                  </a:path>
                </a:pathLst>
              </a:custGeom>
              <a:noFill/>
              <a:ln w="9525">
                <a:solidFill>
                  <a:schemeClr val="tx1"/>
                </a:solidFill>
                <a:round/>
                <a:headEnd/>
                <a:tailEnd/>
              </a:ln>
            </p:spPr>
            <p:txBody>
              <a:bodyPr/>
              <a:lstStyle/>
              <a:p>
                <a:endParaRPr lang="en-GB" sz="1600">
                  <a:solidFill>
                    <a:srgbClr val="000000"/>
                  </a:solidFill>
                  <a:latin typeface="Arial"/>
                </a:endParaRPr>
              </a:p>
            </p:txBody>
          </p:sp>
          <p:sp>
            <p:nvSpPr>
              <p:cNvPr id="193" name="Freeform 17">
                <a:extLst>
                  <a:ext uri="{FF2B5EF4-FFF2-40B4-BE49-F238E27FC236}">
                    <a16:creationId xmlns:a16="http://schemas.microsoft.com/office/drawing/2014/main" id="{7D100065-4B04-48E2-A453-4C1364D99CE5}"/>
                  </a:ext>
                </a:extLst>
              </p:cNvPr>
              <p:cNvSpPr>
                <a:spLocks/>
              </p:cNvSpPr>
              <p:nvPr/>
            </p:nvSpPr>
            <p:spPr bwMode="auto">
              <a:xfrm>
                <a:off x="1444" y="1284"/>
                <a:ext cx="573" cy="95"/>
              </a:xfrm>
              <a:custGeom>
                <a:avLst/>
                <a:gdLst>
                  <a:gd name="T0" fmla="*/ 0 w 573"/>
                  <a:gd name="T1" fmla="*/ 49 h 95"/>
                  <a:gd name="T2" fmla="*/ 133 w 573"/>
                  <a:gd name="T3" fmla="*/ 7 h 95"/>
                  <a:gd name="T4" fmla="*/ 277 w 573"/>
                  <a:gd name="T5" fmla="*/ 7 h 95"/>
                  <a:gd name="T6" fmla="*/ 453 w 573"/>
                  <a:gd name="T7" fmla="*/ 49 h 95"/>
                  <a:gd name="T8" fmla="*/ 573 w 573"/>
                  <a:gd name="T9" fmla="*/ 95 h 95"/>
                  <a:gd name="T10" fmla="*/ 0 60000 65536"/>
                  <a:gd name="T11" fmla="*/ 0 60000 65536"/>
                  <a:gd name="T12" fmla="*/ 0 60000 65536"/>
                  <a:gd name="T13" fmla="*/ 0 60000 65536"/>
                  <a:gd name="T14" fmla="*/ 0 60000 65536"/>
                  <a:gd name="T15" fmla="*/ 0 w 573"/>
                  <a:gd name="T16" fmla="*/ 0 h 95"/>
                  <a:gd name="T17" fmla="*/ 573 w 573"/>
                  <a:gd name="T18" fmla="*/ 95 h 95"/>
                </a:gdLst>
                <a:ahLst/>
                <a:cxnLst>
                  <a:cxn ang="T10">
                    <a:pos x="T0" y="T1"/>
                  </a:cxn>
                  <a:cxn ang="T11">
                    <a:pos x="T2" y="T3"/>
                  </a:cxn>
                  <a:cxn ang="T12">
                    <a:pos x="T4" y="T5"/>
                  </a:cxn>
                  <a:cxn ang="T13">
                    <a:pos x="T6" y="T7"/>
                  </a:cxn>
                  <a:cxn ang="T14">
                    <a:pos x="T8" y="T9"/>
                  </a:cxn>
                </a:cxnLst>
                <a:rect l="T15" t="T16" r="T17" b="T18"/>
                <a:pathLst>
                  <a:path w="573" h="95">
                    <a:moveTo>
                      <a:pt x="0" y="49"/>
                    </a:moveTo>
                    <a:cubicBezTo>
                      <a:pt x="22" y="42"/>
                      <a:pt x="87" y="14"/>
                      <a:pt x="133" y="7"/>
                    </a:cubicBezTo>
                    <a:cubicBezTo>
                      <a:pt x="179" y="0"/>
                      <a:pt x="224" y="0"/>
                      <a:pt x="277" y="7"/>
                    </a:cubicBezTo>
                    <a:cubicBezTo>
                      <a:pt x="330" y="14"/>
                      <a:pt x="404" y="34"/>
                      <a:pt x="453" y="49"/>
                    </a:cubicBezTo>
                    <a:cubicBezTo>
                      <a:pt x="502" y="64"/>
                      <a:pt x="548" y="85"/>
                      <a:pt x="573" y="95"/>
                    </a:cubicBezTo>
                  </a:path>
                </a:pathLst>
              </a:custGeom>
              <a:noFill/>
              <a:ln w="9525">
                <a:solidFill>
                  <a:schemeClr val="tx1"/>
                </a:solidFill>
                <a:round/>
                <a:headEnd/>
                <a:tailEnd/>
              </a:ln>
            </p:spPr>
            <p:txBody>
              <a:bodyPr/>
              <a:lstStyle/>
              <a:p>
                <a:endParaRPr lang="en-GB" sz="1600">
                  <a:solidFill>
                    <a:srgbClr val="000000"/>
                  </a:solidFill>
                  <a:latin typeface="Arial"/>
                </a:endParaRPr>
              </a:p>
            </p:txBody>
          </p:sp>
          <p:sp>
            <p:nvSpPr>
              <p:cNvPr id="194" name="Freeform 18">
                <a:extLst>
                  <a:ext uri="{FF2B5EF4-FFF2-40B4-BE49-F238E27FC236}">
                    <a16:creationId xmlns:a16="http://schemas.microsoft.com/office/drawing/2014/main" id="{3247C974-58A1-499A-9C9E-6821E6B38B36}"/>
                  </a:ext>
                </a:extLst>
              </p:cNvPr>
              <p:cNvSpPr>
                <a:spLocks/>
              </p:cNvSpPr>
              <p:nvPr/>
            </p:nvSpPr>
            <p:spPr bwMode="auto">
              <a:xfrm>
                <a:off x="1409" y="920"/>
                <a:ext cx="536" cy="320"/>
              </a:xfrm>
              <a:custGeom>
                <a:avLst/>
                <a:gdLst>
                  <a:gd name="T0" fmla="*/ 0 w 536"/>
                  <a:gd name="T1" fmla="*/ 320 h 320"/>
                  <a:gd name="T2" fmla="*/ 132 w 536"/>
                  <a:gd name="T3" fmla="*/ 204 h 320"/>
                  <a:gd name="T4" fmla="*/ 352 w 536"/>
                  <a:gd name="T5" fmla="*/ 51 h 320"/>
                  <a:gd name="T6" fmla="*/ 536 w 536"/>
                  <a:gd name="T7" fmla="*/ 0 h 320"/>
                  <a:gd name="T8" fmla="*/ 0 60000 65536"/>
                  <a:gd name="T9" fmla="*/ 0 60000 65536"/>
                  <a:gd name="T10" fmla="*/ 0 60000 65536"/>
                  <a:gd name="T11" fmla="*/ 0 60000 65536"/>
                  <a:gd name="T12" fmla="*/ 0 w 536"/>
                  <a:gd name="T13" fmla="*/ 0 h 320"/>
                  <a:gd name="T14" fmla="*/ 536 w 536"/>
                  <a:gd name="T15" fmla="*/ 320 h 320"/>
                </a:gdLst>
                <a:ahLst/>
                <a:cxnLst>
                  <a:cxn ang="T8">
                    <a:pos x="T0" y="T1"/>
                  </a:cxn>
                  <a:cxn ang="T9">
                    <a:pos x="T2" y="T3"/>
                  </a:cxn>
                  <a:cxn ang="T10">
                    <a:pos x="T4" y="T5"/>
                  </a:cxn>
                  <a:cxn ang="T11">
                    <a:pos x="T6" y="T7"/>
                  </a:cxn>
                </a:cxnLst>
                <a:rect l="T12" t="T13" r="T14" b="T15"/>
                <a:pathLst>
                  <a:path w="536" h="320">
                    <a:moveTo>
                      <a:pt x="0" y="320"/>
                    </a:moveTo>
                    <a:cubicBezTo>
                      <a:pt x="23" y="301"/>
                      <a:pt x="73" y="249"/>
                      <a:pt x="132" y="204"/>
                    </a:cubicBezTo>
                    <a:cubicBezTo>
                      <a:pt x="191" y="159"/>
                      <a:pt x="285" y="85"/>
                      <a:pt x="352" y="51"/>
                    </a:cubicBezTo>
                    <a:cubicBezTo>
                      <a:pt x="419" y="17"/>
                      <a:pt x="498" y="11"/>
                      <a:pt x="536" y="0"/>
                    </a:cubicBezTo>
                  </a:path>
                </a:pathLst>
              </a:custGeom>
              <a:noFill/>
              <a:ln w="9525">
                <a:solidFill>
                  <a:schemeClr val="tx1"/>
                </a:solidFill>
                <a:round/>
                <a:headEnd/>
                <a:tailEnd/>
              </a:ln>
            </p:spPr>
            <p:txBody>
              <a:bodyPr/>
              <a:lstStyle/>
              <a:p>
                <a:endParaRPr lang="en-GB" sz="1600">
                  <a:solidFill>
                    <a:srgbClr val="000000"/>
                  </a:solidFill>
                  <a:latin typeface="Arial"/>
                </a:endParaRPr>
              </a:p>
            </p:txBody>
          </p:sp>
          <p:sp>
            <p:nvSpPr>
              <p:cNvPr id="195" name="Line 19">
                <a:extLst>
                  <a:ext uri="{FF2B5EF4-FFF2-40B4-BE49-F238E27FC236}">
                    <a16:creationId xmlns:a16="http://schemas.microsoft.com/office/drawing/2014/main" id="{0B4FD0D1-3547-4559-B3DC-803EAD79959A}"/>
                  </a:ext>
                </a:extLst>
              </p:cNvPr>
              <p:cNvSpPr>
                <a:spLocks noChangeShapeType="1"/>
              </p:cNvSpPr>
              <p:nvPr/>
            </p:nvSpPr>
            <p:spPr bwMode="auto">
              <a:xfrm flipV="1">
                <a:off x="1353" y="949"/>
                <a:ext cx="227" cy="273"/>
              </a:xfrm>
              <a:prstGeom prst="line">
                <a:avLst/>
              </a:prstGeom>
              <a:noFill/>
              <a:ln w="9525">
                <a:solidFill>
                  <a:schemeClr val="tx1"/>
                </a:solidFill>
                <a:round/>
                <a:headEnd/>
                <a:tailEnd/>
              </a:ln>
            </p:spPr>
            <p:txBody>
              <a:bodyPr/>
              <a:lstStyle/>
              <a:p>
                <a:endParaRPr lang="en-GB" sz="1600">
                  <a:solidFill>
                    <a:srgbClr val="000000"/>
                  </a:solidFill>
                  <a:latin typeface="Arial"/>
                </a:endParaRPr>
              </a:p>
            </p:txBody>
          </p:sp>
          <p:sp>
            <p:nvSpPr>
              <p:cNvPr id="197" name="Freeform 20">
                <a:extLst>
                  <a:ext uri="{FF2B5EF4-FFF2-40B4-BE49-F238E27FC236}">
                    <a16:creationId xmlns:a16="http://schemas.microsoft.com/office/drawing/2014/main" id="{F7DA4E3B-4B35-4EAF-8D9B-E248B7D99992}"/>
                  </a:ext>
                </a:extLst>
              </p:cNvPr>
              <p:cNvSpPr>
                <a:spLocks/>
              </p:cNvSpPr>
              <p:nvPr/>
            </p:nvSpPr>
            <p:spPr bwMode="auto">
              <a:xfrm>
                <a:off x="1481" y="1340"/>
                <a:ext cx="614" cy="139"/>
              </a:xfrm>
              <a:custGeom>
                <a:avLst/>
                <a:gdLst>
                  <a:gd name="T0" fmla="*/ 0 w 614"/>
                  <a:gd name="T1" fmla="*/ 23 h 139"/>
                  <a:gd name="T2" fmla="*/ 189 w 614"/>
                  <a:gd name="T3" fmla="*/ 9 h 139"/>
                  <a:gd name="T4" fmla="*/ 468 w 614"/>
                  <a:gd name="T5" fmla="*/ 79 h 139"/>
                  <a:gd name="T6" fmla="*/ 614 w 614"/>
                  <a:gd name="T7" fmla="*/ 139 h 139"/>
                  <a:gd name="T8" fmla="*/ 0 60000 65536"/>
                  <a:gd name="T9" fmla="*/ 0 60000 65536"/>
                  <a:gd name="T10" fmla="*/ 0 60000 65536"/>
                  <a:gd name="T11" fmla="*/ 0 60000 65536"/>
                  <a:gd name="T12" fmla="*/ 0 w 614"/>
                  <a:gd name="T13" fmla="*/ 0 h 139"/>
                  <a:gd name="T14" fmla="*/ 614 w 614"/>
                  <a:gd name="T15" fmla="*/ 139 h 139"/>
                </a:gdLst>
                <a:ahLst/>
                <a:cxnLst>
                  <a:cxn ang="T8">
                    <a:pos x="T0" y="T1"/>
                  </a:cxn>
                  <a:cxn ang="T9">
                    <a:pos x="T2" y="T3"/>
                  </a:cxn>
                  <a:cxn ang="T10">
                    <a:pos x="T4" y="T5"/>
                  </a:cxn>
                  <a:cxn ang="T11">
                    <a:pos x="T6" y="T7"/>
                  </a:cxn>
                </a:cxnLst>
                <a:rect l="T12" t="T13" r="T14" b="T15"/>
                <a:pathLst>
                  <a:path w="614" h="139">
                    <a:moveTo>
                      <a:pt x="0" y="23"/>
                    </a:moveTo>
                    <a:cubicBezTo>
                      <a:pt x="31" y="21"/>
                      <a:pt x="111" y="0"/>
                      <a:pt x="189" y="9"/>
                    </a:cubicBezTo>
                    <a:cubicBezTo>
                      <a:pt x="267" y="18"/>
                      <a:pt x="397" y="57"/>
                      <a:pt x="468" y="79"/>
                    </a:cubicBezTo>
                    <a:cubicBezTo>
                      <a:pt x="539" y="101"/>
                      <a:pt x="584" y="127"/>
                      <a:pt x="614" y="139"/>
                    </a:cubicBezTo>
                  </a:path>
                </a:pathLst>
              </a:custGeom>
              <a:noFill/>
              <a:ln w="9525">
                <a:solidFill>
                  <a:schemeClr val="tx1"/>
                </a:solidFill>
                <a:round/>
                <a:headEnd/>
                <a:tailEnd/>
              </a:ln>
            </p:spPr>
            <p:txBody>
              <a:bodyPr/>
              <a:lstStyle/>
              <a:p>
                <a:endParaRPr lang="en-GB" sz="1600">
                  <a:solidFill>
                    <a:srgbClr val="000000"/>
                  </a:solidFill>
                  <a:latin typeface="Arial"/>
                </a:endParaRPr>
              </a:p>
            </p:txBody>
          </p:sp>
          <p:sp>
            <p:nvSpPr>
              <p:cNvPr id="229" name="Freeform 21">
                <a:extLst>
                  <a:ext uri="{FF2B5EF4-FFF2-40B4-BE49-F238E27FC236}">
                    <a16:creationId xmlns:a16="http://schemas.microsoft.com/office/drawing/2014/main" id="{A2EAA07D-76DE-4FC3-9E61-B50B7A65C6B9}"/>
                  </a:ext>
                </a:extLst>
              </p:cNvPr>
              <p:cNvSpPr>
                <a:spLocks/>
              </p:cNvSpPr>
              <p:nvPr/>
            </p:nvSpPr>
            <p:spPr bwMode="auto">
              <a:xfrm>
                <a:off x="400" y="1098"/>
                <a:ext cx="636" cy="198"/>
              </a:xfrm>
              <a:custGeom>
                <a:avLst/>
                <a:gdLst>
                  <a:gd name="T0" fmla="*/ 636 w 636"/>
                  <a:gd name="T1" fmla="*/ 198 h 198"/>
                  <a:gd name="T2" fmla="*/ 410 w 636"/>
                  <a:gd name="T3" fmla="*/ 108 h 198"/>
                  <a:gd name="T4" fmla="*/ 92 w 636"/>
                  <a:gd name="T5" fmla="*/ 17 h 198"/>
                  <a:gd name="T6" fmla="*/ 0 w 636"/>
                  <a:gd name="T7" fmla="*/ 3 h 198"/>
                  <a:gd name="T8" fmla="*/ 0 60000 65536"/>
                  <a:gd name="T9" fmla="*/ 0 60000 65536"/>
                  <a:gd name="T10" fmla="*/ 0 60000 65536"/>
                  <a:gd name="T11" fmla="*/ 0 60000 65536"/>
                  <a:gd name="T12" fmla="*/ 0 w 636"/>
                  <a:gd name="T13" fmla="*/ 0 h 198"/>
                  <a:gd name="T14" fmla="*/ 636 w 636"/>
                  <a:gd name="T15" fmla="*/ 198 h 198"/>
                </a:gdLst>
                <a:ahLst/>
                <a:cxnLst>
                  <a:cxn ang="T8">
                    <a:pos x="T0" y="T1"/>
                  </a:cxn>
                  <a:cxn ang="T9">
                    <a:pos x="T2" y="T3"/>
                  </a:cxn>
                  <a:cxn ang="T10">
                    <a:pos x="T4" y="T5"/>
                  </a:cxn>
                  <a:cxn ang="T11">
                    <a:pos x="T6" y="T7"/>
                  </a:cxn>
                </a:cxnLst>
                <a:rect l="T12" t="T13" r="T14" b="T15"/>
                <a:pathLst>
                  <a:path w="636" h="198">
                    <a:moveTo>
                      <a:pt x="636" y="198"/>
                    </a:moveTo>
                    <a:cubicBezTo>
                      <a:pt x="569" y="168"/>
                      <a:pt x="501" y="138"/>
                      <a:pt x="410" y="108"/>
                    </a:cubicBezTo>
                    <a:cubicBezTo>
                      <a:pt x="319" y="78"/>
                      <a:pt x="160" y="34"/>
                      <a:pt x="92" y="17"/>
                    </a:cubicBezTo>
                    <a:cubicBezTo>
                      <a:pt x="24" y="0"/>
                      <a:pt x="19" y="6"/>
                      <a:pt x="0" y="3"/>
                    </a:cubicBezTo>
                  </a:path>
                </a:pathLst>
              </a:custGeom>
              <a:noFill/>
              <a:ln w="9525">
                <a:solidFill>
                  <a:schemeClr val="tx1"/>
                </a:solidFill>
                <a:round/>
                <a:headEnd/>
                <a:tailEnd/>
              </a:ln>
            </p:spPr>
            <p:txBody>
              <a:bodyPr/>
              <a:lstStyle/>
              <a:p>
                <a:endParaRPr lang="en-GB" sz="1600">
                  <a:solidFill>
                    <a:srgbClr val="000000"/>
                  </a:solidFill>
                  <a:latin typeface="Arial"/>
                </a:endParaRPr>
              </a:p>
            </p:txBody>
          </p:sp>
          <p:sp>
            <p:nvSpPr>
              <p:cNvPr id="257" name="Freeform 22">
                <a:extLst>
                  <a:ext uri="{FF2B5EF4-FFF2-40B4-BE49-F238E27FC236}">
                    <a16:creationId xmlns:a16="http://schemas.microsoft.com/office/drawing/2014/main" id="{8092F8FA-59D5-40B8-89BF-00406F809A56}"/>
                  </a:ext>
                </a:extLst>
              </p:cNvPr>
              <p:cNvSpPr>
                <a:spLocks/>
              </p:cNvSpPr>
              <p:nvPr/>
            </p:nvSpPr>
            <p:spPr bwMode="auto">
              <a:xfrm>
                <a:off x="520" y="1284"/>
                <a:ext cx="515" cy="75"/>
              </a:xfrm>
              <a:custGeom>
                <a:avLst/>
                <a:gdLst>
                  <a:gd name="T0" fmla="*/ 515 w 515"/>
                  <a:gd name="T1" fmla="*/ 49 h 75"/>
                  <a:gd name="T2" fmla="*/ 382 w 515"/>
                  <a:gd name="T3" fmla="*/ 7 h 75"/>
                  <a:gd name="T4" fmla="*/ 238 w 515"/>
                  <a:gd name="T5" fmla="*/ 7 h 75"/>
                  <a:gd name="T6" fmla="*/ 62 w 515"/>
                  <a:gd name="T7" fmla="*/ 49 h 75"/>
                  <a:gd name="T8" fmla="*/ 0 w 515"/>
                  <a:gd name="T9" fmla="*/ 75 h 75"/>
                  <a:gd name="T10" fmla="*/ 0 60000 65536"/>
                  <a:gd name="T11" fmla="*/ 0 60000 65536"/>
                  <a:gd name="T12" fmla="*/ 0 60000 65536"/>
                  <a:gd name="T13" fmla="*/ 0 60000 65536"/>
                  <a:gd name="T14" fmla="*/ 0 60000 65536"/>
                  <a:gd name="T15" fmla="*/ 0 w 515"/>
                  <a:gd name="T16" fmla="*/ 0 h 75"/>
                  <a:gd name="T17" fmla="*/ 515 w 515"/>
                  <a:gd name="T18" fmla="*/ 75 h 75"/>
                </a:gdLst>
                <a:ahLst/>
                <a:cxnLst>
                  <a:cxn ang="T10">
                    <a:pos x="T0" y="T1"/>
                  </a:cxn>
                  <a:cxn ang="T11">
                    <a:pos x="T2" y="T3"/>
                  </a:cxn>
                  <a:cxn ang="T12">
                    <a:pos x="T4" y="T5"/>
                  </a:cxn>
                  <a:cxn ang="T13">
                    <a:pos x="T6" y="T7"/>
                  </a:cxn>
                  <a:cxn ang="T14">
                    <a:pos x="T8" y="T9"/>
                  </a:cxn>
                </a:cxnLst>
                <a:rect l="T15" t="T16" r="T17" b="T18"/>
                <a:pathLst>
                  <a:path w="515" h="75">
                    <a:moveTo>
                      <a:pt x="515" y="49"/>
                    </a:moveTo>
                    <a:cubicBezTo>
                      <a:pt x="493" y="42"/>
                      <a:pt x="428" y="14"/>
                      <a:pt x="382" y="7"/>
                    </a:cubicBezTo>
                    <a:cubicBezTo>
                      <a:pt x="336" y="0"/>
                      <a:pt x="291" y="0"/>
                      <a:pt x="238" y="7"/>
                    </a:cubicBezTo>
                    <a:cubicBezTo>
                      <a:pt x="185" y="14"/>
                      <a:pt x="102" y="38"/>
                      <a:pt x="62" y="49"/>
                    </a:cubicBezTo>
                    <a:cubicBezTo>
                      <a:pt x="22" y="60"/>
                      <a:pt x="13" y="70"/>
                      <a:pt x="0" y="75"/>
                    </a:cubicBezTo>
                  </a:path>
                </a:pathLst>
              </a:custGeom>
              <a:noFill/>
              <a:ln w="9525">
                <a:solidFill>
                  <a:schemeClr val="tx1"/>
                </a:solidFill>
                <a:round/>
                <a:headEnd/>
                <a:tailEnd/>
              </a:ln>
            </p:spPr>
            <p:txBody>
              <a:bodyPr/>
              <a:lstStyle/>
              <a:p>
                <a:endParaRPr lang="en-GB" sz="1600">
                  <a:solidFill>
                    <a:srgbClr val="000000"/>
                  </a:solidFill>
                  <a:latin typeface="Arial"/>
                </a:endParaRPr>
              </a:p>
            </p:txBody>
          </p:sp>
          <p:sp>
            <p:nvSpPr>
              <p:cNvPr id="259" name="Freeform 23">
                <a:extLst>
                  <a:ext uri="{FF2B5EF4-FFF2-40B4-BE49-F238E27FC236}">
                    <a16:creationId xmlns:a16="http://schemas.microsoft.com/office/drawing/2014/main" id="{3BD83DEB-E2AF-439F-8249-7A964AF6553C}"/>
                  </a:ext>
                </a:extLst>
              </p:cNvPr>
              <p:cNvSpPr>
                <a:spLocks/>
              </p:cNvSpPr>
              <p:nvPr/>
            </p:nvSpPr>
            <p:spPr bwMode="auto">
              <a:xfrm>
                <a:off x="629" y="980"/>
                <a:ext cx="398" cy="287"/>
              </a:xfrm>
              <a:custGeom>
                <a:avLst/>
                <a:gdLst>
                  <a:gd name="T0" fmla="*/ 398 w 398"/>
                  <a:gd name="T1" fmla="*/ 287 h 287"/>
                  <a:gd name="T2" fmla="*/ 272 w 398"/>
                  <a:gd name="T3" fmla="*/ 144 h 287"/>
                  <a:gd name="T4" fmla="*/ 136 w 398"/>
                  <a:gd name="T5" fmla="*/ 52 h 287"/>
                  <a:gd name="T6" fmla="*/ 0 w 398"/>
                  <a:gd name="T7" fmla="*/ 0 h 287"/>
                  <a:gd name="T8" fmla="*/ 0 60000 65536"/>
                  <a:gd name="T9" fmla="*/ 0 60000 65536"/>
                  <a:gd name="T10" fmla="*/ 0 60000 65536"/>
                  <a:gd name="T11" fmla="*/ 0 60000 65536"/>
                  <a:gd name="T12" fmla="*/ 0 w 398"/>
                  <a:gd name="T13" fmla="*/ 0 h 287"/>
                  <a:gd name="T14" fmla="*/ 398 w 398"/>
                  <a:gd name="T15" fmla="*/ 287 h 287"/>
                </a:gdLst>
                <a:ahLst/>
                <a:cxnLst>
                  <a:cxn ang="T8">
                    <a:pos x="T0" y="T1"/>
                  </a:cxn>
                  <a:cxn ang="T9">
                    <a:pos x="T2" y="T3"/>
                  </a:cxn>
                  <a:cxn ang="T10">
                    <a:pos x="T4" y="T5"/>
                  </a:cxn>
                  <a:cxn ang="T11">
                    <a:pos x="T6" y="T7"/>
                  </a:cxn>
                </a:cxnLst>
                <a:rect l="T12" t="T13" r="T14" b="T15"/>
                <a:pathLst>
                  <a:path w="398" h="287">
                    <a:moveTo>
                      <a:pt x="398" y="287"/>
                    </a:moveTo>
                    <a:cubicBezTo>
                      <a:pt x="377" y="263"/>
                      <a:pt x="316" y="183"/>
                      <a:pt x="272" y="144"/>
                    </a:cubicBezTo>
                    <a:cubicBezTo>
                      <a:pt x="228" y="105"/>
                      <a:pt x="181" y="76"/>
                      <a:pt x="136" y="52"/>
                    </a:cubicBezTo>
                    <a:cubicBezTo>
                      <a:pt x="91" y="28"/>
                      <a:pt x="28" y="11"/>
                      <a:pt x="0" y="0"/>
                    </a:cubicBezTo>
                  </a:path>
                </a:pathLst>
              </a:custGeom>
              <a:noFill/>
              <a:ln w="9525">
                <a:solidFill>
                  <a:schemeClr val="tx1"/>
                </a:solidFill>
                <a:round/>
                <a:headEnd/>
                <a:tailEnd/>
              </a:ln>
            </p:spPr>
            <p:txBody>
              <a:bodyPr/>
              <a:lstStyle/>
              <a:p>
                <a:endParaRPr lang="en-GB" sz="1600">
                  <a:solidFill>
                    <a:srgbClr val="000000"/>
                  </a:solidFill>
                  <a:latin typeface="Arial"/>
                </a:endParaRPr>
              </a:p>
            </p:txBody>
          </p:sp>
          <p:sp>
            <p:nvSpPr>
              <p:cNvPr id="260" name="Line 24">
                <a:extLst>
                  <a:ext uri="{FF2B5EF4-FFF2-40B4-BE49-F238E27FC236}">
                    <a16:creationId xmlns:a16="http://schemas.microsoft.com/office/drawing/2014/main" id="{29C6C07B-2198-445F-A1FD-D23415471B19}"/>
                  </a:ext>
                </a:extLst>
              </p:cNvPr>
              <p:cNvSpPr>
                <a:spLocks noChangeShapeType="1"/>
              </p:cNvSpPr>
              <p:nvPr/>
            </p:nvSpPr>
            <p:spPr bwMode="auto">
              <a:xfrm flipH="1" flipV="1">
                <a:off x="871" y="945"/>
                <a:ext cx="227" cy="273"/>
              </a:xfrm>
              <a:prstGeom prst="line">
                <a:avLst/>
              </a:prstGeom>
              <a:noFill/>
              <a:ln w="9525">
                <a:solidFill>
                  <a:schemeClr val="tx1"/>
                </a:solidFill>
                <a:round/>
                <a:headEnd/>
                <a:tailEnd/>
              </a:ln>
            </p:spPr>
            <p:txBody>
              <a:bodyPr/>
              <a:lstStyle/>
              <a:p>
                <a:endParaRPr lang="en-GB" sz="1600">
                  <a:solidFill>
                    <a:srgbClr val="000000"/>
                  </a:solidFill>
                  <a:latin typeface="Arial"/>
                </a:endParaRPr>
              </a:p>
            </p:txBody>
          </p:sp>
          <p:sp>
            <p:nvSpPr>
              <p:cNvPr id="261" name="Freeform 25">
                <a:extLst>
                  <a:ext uri="{FF2B5EF4-FFF2-40B4-BE49-F238E27FC236}">
                    <a16:creationId xmlns:a16="http://schemas.microsoft.com/office/drawing/2014/main" id="{637FDDEE-EE93-4A2A-B235-FED98A17977C}"/>
                  </a:ext>
                </a:extLst>
              </p:cNvPr>
              <p:cNvSpPr>
                <a:spLocks/>
              </p:cNvSpPr>
              <p:nvPr/>
            </p:nvSpPr>
            <p:spPr bwMode="auto">
              <a:xfrm>
                <a:off x="427" y="1330"/>
                <a:ext cx="571" cy="116"/>
              </a:xfrm>
              <a:custGeom>
                <a:avLst/>
                <a:gdLst>
                  <a:gd name="T0" fmla="*/ 571 w 571"/>
                  <a:gd name="T1" fmla="*/ 23 h 116"/>
                  <a:gd name="T2" fmla="*/ 382 w 571"/>
                  <a:gd name="T3" fmla="*/ 9 h 116"/>
                  <a:gd name="T4" fmla="*/ 103 w 571"/>
                  <a:gd name="T5" fmla="*/ 79 h 116"/>
                  <a:gd name="T6" fmla="*/ 0 w 571"/>
                  <a:gd name="T7" fmla="*/ 116 h 116"/>
                  <a:gd name="T8" fmla="*/ 0 60000 65536"/>
                  <a:gd name="T9" fmla="*/ 0 60000 65536"/>
                  <a:gd name="T10" fmla="*/ 0 60000 65536"/>
                  <a:gd name="T11" fmla="*/ 0 60000 65536"/>
                  <a:gd name="T12" fmla="*/ 0 w 571"/>
                  <a:gd name="T13" fmla="*/ 0 h 116"/>
                  <a:gd name="T14" fmla="*/ 571 w 571"/>
                  <a:gd name="T15" fmla="*/ 116 h 116"/>
                </a:gdLst>
                <a:ahLst/>
                <a:cxnLst>
                  <a:cxn ang="T8">
                    <a:pos x="T0" y="T1"/>
                  </a:cxn>
                  <a:cxn ang="T9">
                    <a:pos x="T2" y="T3"/>
                  </a:cxn>
                  <a:cxn ang="T10">
                    <a:pos x="T4" y="T5"/>
                  </a:cxn>
                  <a:cxn ang="T11">
                    <a:pos x="T6" y="T7"/>
                  </a:cxn>
                </a:cxnLst>
                <a:rect l="T12" t="T13" r="T14" b="T15"/>
                <a:pathLst>
                  <a:path w="571" h="116">
                    <a:moveTo>
                      <a:pt x="571" y="23"/>
                    </a:moveTo>
                    <a:cubicBezTo>
                      <a:pt x="540" y="21"/>
                      <a:pt x="460" y="0"/>
                      <a:pt x="382" y="9"/>
                    </a:cubicBezTo>
                    <a:cubicBezTo>
                      <a:pt x="304" y="18"/>
                      <a:pt x="167" y="61"/>
                      <a:pt x="103" y="79"/>
                    </a:cubicBezTo>
                    <a:cubicBezTo>
                      <a:pt x="39" y="97"/>
                      <a:pt x="21" y="108"/>
                      <a:pt x="0" y="116"/>
                    </a:cubicBezTo>
                  </a:path>
                </a:pathLst>
              </a:custGeom>
              <a:noFill/>
              <a:ln w="9525">
                <a:solidFill>
                  <a:schemeClr val="tx1"/>
                </a:solidFill>
                <a:round/>
                <a:headEnd/>
                <a:tailEnd/>
              </a:ln>
            </p:spPr>
            <p:txBody>
              <a:bodyPr/>
              <a:lstStyle/>
              <a:p>
                <a:endParaRPr lang="en-GB" sz="1600">
                  <a:solidFill>
                    <a:srgbClr val="000000"/>
                  </a:solidFill>
                  <a:latin typeface="Arial"/>
                </a:endParaRPr>
              </a:p>
            </p:txBody>
          </p:sp>
          <p:sp>
            <p:nvSpPr>
              <p:cNvPr id="262" name="Arc 26">
                <a:extLst>
                  <a:ext uri="{FF2B5EF4-FFF2-40B4-BE49-F238E27FC236}">
                    <a16:creationId xmlns:a16="http://schemas.microsoft.com/office/drawing/2014/main" id="{38170643-959B-4CE1-B300-224F846B8A89}"/>
                  </a:ext>
                </a:extLst>
              </p:cNvPr>
              <p:cNvSpPr>
                <a:spLocks/>
              </p:cNvSpPr>
              <p:nvPr/>
            </p:nvSpPr>
            <p:spPr bwMode="auto">
              <a:xfrm rot="-3584482">
                <a:off x="828" y="1444"/>
                <a:ext cx="181" cy="105"/>
              </a:xfrm>
              <a:custGeom>
                <a:avLst/>
                <a:gdLst>
                  <a:gd name="T0" fmla="*/ 0 w 43200"/>
                  <a:gd name="T1" fmla="*/ 0 h 21600"/>
                  <a:gd name="T2" fmla="*/ 0 w 43200"/>
                  <a:gd name="T3" fmla="*/ 0 h 21600"/>
                  <a:gd name="T4" fmla="*/ 0 w 43200"/>
                  <a:gd name="T5" fmla="*/ 0 h 21600"/>
                  <a:gd name="T6" fmla="*/ 0 60000 65536"/>
                  <a:gd name="T7" fmla="*/ 0 60000 65536"/>
                  <a:gd name="T8" fmla="*/ 0 60000 65536"/>
                  <a:gd name="T9" fmla="*/ 0 w 43200"/>
                  <a:gd name="T10" fmla="*/ 0 h 21600"/>
                  <a:gd name="T11" fmla="*/ 43200 w 43200"/>
                  <a:gd name="T12" fmla="*/ 21600 h 21600"/>
                </a:gdLst>
                <a:ahLst/>
                <a:cxnLst>
                  <a:cxn ang="T6">
                    <a:pos x="T0" y="T1"/>
                  </a:cxn>
                  <a:cxn ang="T7">
                    <a:pos x="T2" y="T3"/>
                  </a:cxn>
                  <a:cxn ang="T8">
                    <a:pos x="T4" y="T5"/>
                  </a:cxn>
                </a:cxnLst>
                <a:rect l="T9" t="T10" r="T11" b="T12"/>
                <a:pathLst>
                  <a:path w="43200" h="21600" fill="none" extrusionOk="0">
                    <a:moveTo>
                      <a:pt x="0" y="21525"/>
                    </a:moveTo>
                    <a:cubicBezTo>
                      <a:pt x="41" y="9625"/>
                      <a:pt x="9699" y="-1"/>
                      <a:pt x="21600" y="0"/>
                    </a:cubicBezTo>
                    <a:cubicBezTo>
                      <a:pt x="33529" y="0"/>
                      <a:pt x="43200" y="9670"/>
                      <a:pt x="43200" y="21600"/>
                    </a:cubicBezTo>
                  </a:path>
                  <a:path w="43200" h="21600" stroke="0" extrusionOk="0">
                    <a:moveTo>
                      <a:pt x="0" y="21525"/>
                    </a:moveTo>
                    <a:cubicBezTo>
                      <a:pt x="41" y="9625"/>
                      <a:pt x="9699" y="-1"/>
                      <a:pt x="21600" y="0"/>
                    </a:cubicBezTo>
                    <a:cubicBezTo>
                      <a:pt x="33529" y="0"/>
                      <a:pt x="43200" y="9670"/>
                      <a:pt x="43200" y="21600"/>
                    </a:cubicBezTo>
                    <a:lnTo>
                      <a:pt x="21600" y="21600"/>
                    </a:lnTo>
                    <a:lnTo>
                      <a:pt x="0" y="21525"/>
                    </a:lnTo>
                    <a:close/>
                  </a:path>
                </a:pathLst>
              </a:custGeom>
              <a:solidFill>
                <a:schemeClr val="tx1"/>
              </a:solidFill>
              <a:ln w="9525">
                <a:solidFill>
                  <a:schemeClr val="tx1"/>
                </a:solidFill>
                <a:round/>
                <a:headEnd/>
                <a:tailEnd/>
              </a:ln>
            </p:spPr>
            <p:txBody>
              <a:bodyPr wrap="none" anchor="ctr"/>
              <a:lstStyle/>
              <a:p>
                <a:endParaRPr lang="en-GB" sz="1600">
                  <a:solidFill>
                    <a:srgbClr val="000000"/>
                  </a:solidFill>
                  <a:latin typeface="Arial"/>
                </a:endParaRPr>
              </a:p>
            </p:txBody>
          </p:sp>
          <p:sp>
            <p:nvSpPr>
              <p:cNvPr id="263" name="Arc 27">
                <a:extLst>
                  <a:ext uri="{FF2B5EF4-FFF2-40B4-BE49-F238E27FC236}">
                    <a16:creationId xmlns:a16="http://schemas.microsoft.com/office/drawing/2014/main" id="{C059350A-3F8F-4948-9E2E-87A6A4A97DB3}"/>
                  </a:ext>
                </a:extLst>
              </p:cNvPr>
              <p:cNvSpPr>
                <a:spLocks/>
              </p:cNvSpPr>
              <p:nvPr/>
            </p:nvSpPr>
            <p:spPr bwMode="auto">
              <a:xfrm rot="3630385">
                <a:off x="1503" y="1453"/>
                <a:ext cx="181" cy="101"/>
              </a:xfrm>
              <a:custGeom>
                <a:avLst/>
                <a:gdLst>
                  <a:gd name="T0" fmla="*/ 0 w 43200"/>
                  <a:gd name="T1" fmla="*/ 0 h 21600"/>
                  <a:gd name="T2" fmla="*/ 0 w 43200"/>
                  <a:gd name="T3" fmla="*/ 0 h 21600"/>
                  <a:gd name="T4" fmla="*/ 0 w 43200"/>
                  <a:gd name="T5" fmla="*/ 0 h 21600"/>
                  <a:gd name="T6" fmla="*/ 0 60000 65536"/>
                  <a:gd name="T7" fmla="*/ 0 60000 65536"/>
                  <a:gd name="T8" fmla="*/ 0 60000 65536"/>
                  <a:gd name="T9" fmla="*/ 0 w 43200"/>
                  <a:gd name="T10" fmla="*/ 0 h 21600"/>
                  <a:gd name="T11" fmla="*/ 43200 w 43200"/>
                  <a:gd name="T12" fmla="*/ 21600 h 21600"/>
                </a:gdLst>
                <a:ahLst/>
                <a:cxnLst>
                  <a:cxn ang="T6">
                    <a:pos x="T0" y="T1"/>
                  </a:cxn>
                  <a:cxn ang="T7">
                    <a:pos x="T2" y="T3"/>
                  </a:cxn>
                  <a:cxn ang="T8">
                    <a:pos x="T4" y="T5"/>
                  </a:cxn>
                </a:cxnLst>
                <a:rect l="T9" t="T10" r="T11" b="T12"/>
                <a:pathLst>
                  <a:path w="43200" h="21600" fill="none" extrusionOk="0">
                    <a:moveTo>
                      <a:pt x="0" y="21525"/>
                    </a:moveTo>
                    <a:cubicBezTo>
                      <a:pt x="41" y="9625"/>
                      <a:pt x="9699" y="-1"/>
                      <a:pt x="21600" y="0"/>
                    </a:cubicBezTo>
                    <a:cubicBezTo>
                      <a:pt x="33529" y="0"/>
                      <a:pt x="43200" y="9670"/>
                      <a:pt x="43200" y="21600"/>
                    </a:cubicBezTo>
                  </a:path>
                  <a:path w="43200" h="21600" stroke="0" extrusionOk="0">
                    <a:moveTo>
                      <a:pt x="0" y="21525"/>
                    </a:moveTo>
                    <a:cubicBezTo>
                      <a:pt x="41" y="9625"/>
                      <a:pt x="9699" y="-1"/>
                      <a:pt x="21600" y="0"/>
                    </a:cubicBezTo>
                    <a:cubicBezTo>
                      <a:pt x="33529" y="0"/>
                      <a:pt x="43200" y="9670"/>
                      <a:pt x="43200" y="21600"/>
                    </a:cubicBezTo>
                    <a:lnTo>
                      <a:pt x="21600" y="21600"/>
                    </a:lnTo>
                    <a:lnTo>
                      <a:pt x="0" y="21525"/>
                    </a:lnTo>
                    <a:close/>
                  </a:path>
                </a:pathLst>
              </a:custGeom>
              <a:solidFill>
                <a:schemeClr val="tx1"/>
              </a:solidFill>
              <a:ln w="9525">
                <a:solidFill>
                  <a:schemeClr val="tx1"/>
                </a:solidFill>
                <a:round/>
                <a:headEnd/>
                <a:tailEnd/>
              </a:ln>
            </p:spPr>
            <p:txBody>
              <a:bodyPr wrap="none" anchor="ctr"/>
              <a:lstStyle/>
              <a:p>
                <a:endParaRPr lang="en-GB" sz="1600">
                  <a:solidFill>
                    <a:srgbClr val="000000"/>
                  </a:solidFill>
                  <a:latin typeface="Arial"/>
                </a:endParaRPr>
              </a:p>
            </p:txBody>
          </p:sp>
          <p:sp>
            <p:nvSpPr>
              <p:cNvPr id="264" name="AutoShape 28">
                <a:extLst>
                  <a:ext uri="{FF2B5EF4-FFF2-40B4-BE49-F238E27FC236}">
                    <a16:creationId xmlns:a16="http://schemas.microsoft.com/office/drawing/2014/main" id="{172A302D-E582-4C71-B06E-589F94A09A7C}"/>
                  </a:ext>
                </a:extLst>
              </p:cNvPr>
              <p:cNvSpPr>
                <a:spLocks noChangeArrowheads="1"/>
              </p:cNvSpPr>
              <p:nvPr/>
            </p:nvSpPr>
            <p:spPr bwMode="auto">
              <a:xfrm rot="10193123">
                <a:off x="1456" y="1442"/>
                <a:ext cx="182" cy="181"/>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629 w 21600"/>
                  <a:gd name="T13" fmla="*/ 0 h 21600"/>
                  <a:gd name="T14" fmla="*/ 16971 w 21600"/>
                  <a:gd name="T15" fmla="*/ 3699 h 21600"/>
                </a:gdLst>
                <a:ahLst/>
                <a:cxnLst>
                  <a:cxn ang="T8">
                    <a:pos x="T0" y="T1"/>
                  </a:cxn>
                  <a:cxn ang="T9">
                    <a:pos x="T2" y="T3"/>
                  </a:cxn>
                  <a:cxn ang="T10">
                    <a:pos x="T4" y="T5"/>
                  </a:cxn>
                  <a:cxn ang="T11">
                    <a:pos x="T6" y="T7"/>
                  </a:cxn>
                </a:cxnLst>
                <a:rect l="T12" t="T13" r="T14" b="T15"/>
                <a:pathLst>
                  <a:path w="21600" h="21600">
                    <a:moveTo>
                      <a:pt x="7256" y="2955"/>
                    </a:moveTo>
                    <a:cubicBezTo>
                      <a:pt x="8369" y="2452"/>
                      <a:pt x="9577" y="2191"/>
                      <a:pt x="10800" y="2192"/>
                    </a:cubicBezTo>
                    <a:cubicBezTo>
                      <a:pt x="12022" y="2192"/>
                      <a:pt x="13230" y="2452"/>
                      <a:pt x="14343" y="2955"/>
                    </a:cubicBezTo>
                    <a:lnTo>
                      <a:pt x="15246" y="957"/>
                    </a:lnTo>
                    <a:cubicBezTo>
                      <a:pt x="13848" y="326"/>
                      <a:pt x="12333" y="-1"/>
                      <a:pt x="10799" y="0"/>
                    </a:cubicBezTo>
                    <a:cubicBezTo>
                      <a:pt x="9266" y="0"/>
                      <a:pt x="7751" y="326"/>
                      <a:pt x="6353" y="957"/>
                    </a:cubicBezTo>
                    <a:lnTo>
                      <a:pt x="7256" y="2955"/>
                    </a:lnTo>
                    <a:close/>
                  </a:path>
                </a:pathLst>
              </a:custGeom>
              <a:noFill/>
              <a:ln w="2540">
                <a:solidFill>
                  <a:schemeClr val="tx1"/>
                </a:solidFill>
                <a:miter lim="800000"/>
                <a:headEnd/>
                <a:tailEnd/>
              </a:ln>
            </p:spPr>
            <p:txBody>
              <a:bodyPr rot="10800000" wrap="none" anchor="ctr"/>
              <a:lstStyle/>
              <a:p>
                <a:endParaRPr lang="en-GB" sz="1600">
                  <a:solidFill>
                    <a:srgbClr val="000000"/>
                  </a:solidFill>
                  <a:latin typeface="Arial"/>
                </a:endParaRPr>
              </a:p>
            </p:txBody>
          </p:sp>
          <p:sp>
            <p:nvSpPr>
              <p:cNvPr id="265" name="AutoShape 29">
                <a:extLst>
                  <a:ext uri="{FF2B5EF4-FFF2-40B4-BE49-F238E27FC236}">
                    <a16:creationId xmlns:a16="http://schemas.microsoft.com/office/drawing/2014/main" id="{7D661FF3-4DF1-496E-87EB-8124C2155649}"/>
                  </a:ext>
                </a:extLst>
              </p:cNvPr>
              <p:cNvSpPr>
                <a:spLocks noChangeArrowheads="1"/>
              </p:cNvSpPr>
              <p:nvPr/>
            </p:nvSpPr>
            <p:spPr bwMode="auto">
              <a:xfrm rot="6207964" flipH="1">
                <a:off x="875" y="1432"/>
                <a:ext cx="182" cy="181"/>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10621 h 21600"/>
                </a:gdLst>
                <a:ahLst/>
                <a:cxnLst>
                  <a:cxn ang="T8">
                    <a:pos x="T0" y="T1"/>
                  </a:cxn>
                  <a:cxn ang="T9">
                    <a:pos x="T2" y="T3"/>
                  </a:cxn>
                  <a:cxn ang="T10">
                    <a:pos x="T4" y="T5"/>
                  </a:cxn>
                  <a:cxn ang="T11">
                    <a:pos x="T6" y="T7"/>
                  </a:cxn>
                </a:cxnLst>
                <a:rect l="T12" t="T13" r="T14" b="T15"/>
                <a:pathLst>
                  <a:path w="21600" h="21600">
                    <a:moveTo>
                      <a:pt x="2489" y="8351"/>
                    </a:moveTo>
                    <a:cubicBezTo>
                      <a:pt x="3575" y="4665"/>
                      <a:pt x="6958" y="2135"/>
                      <a:pt x="10800" y="2136"/>
                    </a:cubicBezTo>
                    <a:cubicBezTo>
                      <a:pt x="14641" y="2136"/>
                      <a:pt x="18024" y="4665"/>
                      <a:pt x="19110" y="8351"/>
                    </a:cubicBezTo>
                    <a:lnTo>
                      <a:pt x="21159" y="7747"/>
                    </a:lnTo>
                    <a:cubicBezTo>
                      <a:pt x="19805" y="3153"/>
                      <a:pt x="15588" y="-1"/>
                      <a:pt x="10799" y="0"/>
                    </a:cubicBezTo>
                    <a:cubicBezTo>
                      <a:pt x="6011" y="0"/>
                      <a:pt x="1794" y="3153"/>
                      <a:pt x="440" y="7747"/>
                    </a:cubicBezTo>
                    <a:lnTo>
                      <a:pt x="2489" y="8351"/>
                    </a:lnTo>
                    <a:close/>
                  </a:path>
                </a:pathLst>
              </a:custGeom>
              <a:solidFill>
                <a:schemeClr val="bg1"/>
              </a:solidFill>
              <a:ln w="2540">
                <a:solidFill>
                  <a:schemeClr val="tx1"/>
                </a:solidFill>
                <a:miter lim="800000"/>
                <a:headEnd/>
                <a:tailEnd/>
              </a:ln>
            </p:spPr>
            <p:txBody>
              <a:bodyPr rot="10800000" vert="eaVert" wrap="none" anchor="ctr"/>
              <a:lstStyle/>
              <a:p>
                <a:endParaRPr lang="en-GB" sz="1600">
                  <a:solidFill>
                    <a:srgbClr val="000000"/>
                  </a:solidFill>
                  <a:latin typeface="Arial"/>
                </a:endParaRPr>
              </a:p>
            </p:txBody>
          </p:sp>
          <p:sp>
            <p:nvSpPr>
              <p:cNvPr id="266" name="Oval 30">
                <a:extLst>
                  <a:ext uri="{FF2B5EF4-FFF2-40B4-BE49-F238E27FC236}">
                    <a16:creationId xmlns:a16="http://schemas.microsoft.com/office/drawing/2014/main" id="{0CC9FC98-CD82-4F38-ABCF-772164291C27}"/>
                  </a:ext>
                </a:extLst>
              </p:cNvPr>
              <p:cNvSpPr>
                <a:spLocks noChangeArrowheads="1"/>
              </p:cNvSpPr>
              <p:nvPr/>
            </p:nvSpPr>
            <p:spPr bwMode="auto">
              <a:xfrm rot="1634323">
                <a:off x="953" y="1837"/>
                <a:ext cx="190" cy="122"/>
              </a:xfrm>
              <a:prstGeom prst="ellipse">
                <a:avLst/>
              </a:prstGeom>
              <a:solidFill>
                <a:srgbClr val="88C9CE"/>
              </a:solidFill>
              <a:ln w="2540">
                <a:solidFill>
                  <a:schemeClr val="tx1"/>
                </a:solidFill>
                <a:round/>
                <a:headEnd/>
                <a:tailEnd/>
              </a:ln>
            </p:spPr>
            <p:txBody>
              <a:bodyPr wrap="none" anchor="ctr"/>
              <a:lstStyle/>
              <a:p>
                <a:endParaRPr lang="en-US" sz="1600">
                  <a:solidFill>
                    <a:srgbClr val="000000"/>
                  </a:solidFill>
                  <a:latin typeface="Arial"/>
                </a:endParaRPr>
              </a:p>
            </p:txBody>
          </p:sp>
          <p:sp>
            <p:nvSpPr>
              <p:cNvPr id="267" name="Oval 31">
                <a:extLst>
                  <a:ext uri="{FF2B5EF4-FFF2-40B4-BE49-F238E27FC236}">
                    <a16:creationId xmlns:a16="http://schemas.microsoft.com/office/drawing/2014/main" id="{2B842AB9-17B3-4411-927F-AA87B756E60B}"/>
                  </a:ext>
                </a:extLst>
              </p:cNvPr>
              <p:cNvSpPr>
                <a:spLocks noChangeArrowheads="1"/>
              </p:cNvSpPr>
              <p:nvPr/>
            </p:nvSpPr>
            <p:spPr bwMode="auto">
              <a:xfrm rot="1698045">
                <a:off x="997" y="1857"/>
                <a:ext cx="70" cy="57"/>
              </a:xfrm>
              <a:prstGeom prst="ellipse">
                <a:avLst/>
              </a:prstGeom>
              <a:solidFill>
                <a:srgbClr val="FF0000"/>
              </a:solidFill>
              <a:ln w="2540">
                <a:solidFill>
                  <a:schemeClr val="tx1"/>
                </a:solidFill>
                <a:round/>
                <a:headEnd/>
                <a:tailEnd/>
              </a:ln>
            </p:spPr>
            <p:txBody>
              <a:bodyPr wrap="none" anchor="ctr"/>
              <a:lstStyle/>
              <a:p>
                <a:endParaRPr lang="en-US" sz="1600">
                  <a:solidFill>
                    <a:srgbClr val="000000"/>
                  </a:solidFill>
                  <a:latin typeface="Arial"/>
                </a:endParaRPr>
              </a:p>
            </p:txBody>
          </p:sp>
          <p:sp>
            <p:nvSpPr>
              <p:cNvPr id="268" name="Freeform 32">
                <a:extLst>
                  <a:ext uri="{FF2B5EF4-FFF2-40B4-BE49-F238E27FC236}">
                    <a16:creationId xmlns:a16="http://schemas.microsoft.com/office/drawing/2014/main" id="{71316C2E-57D6-41F9-A42B-0D255CCF7507}"/>
                  </a:ext>
                </a:extLst>
              </p:cNvPr>
              <p:cNvSpPr>
                <a:spLocks/>
              </p:cNvSpPr>
              <p:nvPr/>
            </p:nvSpPr>
            <p:spPr bwMode="auto">
              <a:xfrm>
                <a:off x="1071" y="1591"/>
                <a:ext cx="414" cy="303"/>
              </a:xfrm>
              <a:custGeom>
                <a:avLst/>
                <a:gdLst>
                  <a:gd name="T0" fmla="*/ 414 w 414"/>
                  <a:gd name="T1" fmla="*/ 0 h 303"/>
                  <a:gd name="T2" fmla="*/ 282 w 414"/>
                  <a:gd name="T3" fmla="*/ 75 h 303"/>
                  <a:gd name="T4" fmla="*/ 128 w 414"/>
                  <a:gd name="T5" fmla="*/ 189 h 303"/>
                  <a:gd name="T6" fmla="*/ 0 w 414"/>
                  <a:gd name="T7" fmla="*/ 303 h 303"/>
                  <a:gd name="T8" fmla="*/ 0 60000 65536"/>
                  <a:gd name="T9" fmla="*/ 0 60000 65536"/>
                  <a:gd name="T10" fmla="*/ 0 60000 65536"/>
                  <a:gd name="T11" fmla="*/ 0 60000 65536"/>
                  <a:gd name="T12" fmla="*/ 0 w 414"/>
                  <a:gd name="T13" fmla="*/ 0 h 303"/>
                  <a:gd name="T14" fmla="*/ 414 w 414"/>
                  <a:gd name="T15" fmla="*/ 303 h 303"/>
                </a:gdLst>
                <a:ahLst/>
                <a:cxnLst>
                  <a:cxn ang="T8">
                    <a:pos x="T0" y="T1"/>
                  </a:cxn>
                  <a:cxn ang="T9">
                    <a:pos x="T2" y="T3"/>
                  </a:cxn>
                  <a:cxn ang="T10">
                    <a:pos x="T4" y="T5"/>
                  </a:cxn>
                  <a:cxn ang="T11">
                    <a:pos x="T6" y="T7"/>
                  </a:cxn>
                </a:cxnLst>
                <a:rect l="T12" t="T13" r="T14" b="T15"/>
                <a:pathLst>
                  <a:path w="414" h="303">
                    <a:moveTo>
                      <a:pt x="414" y="0"/>
                    </a:moveTo>
                    <a:cubicBezTo>
                      <a:pt x="392" y="12"/>
                      <a:pt x="330" y="43"/>
                      <a:pt x="282" y="75"/>
                    </a:cubicBezTo>
                    <a:cubicBezTo>
                      <a:pt x="234" y="107"/>
                      <a:pt x="175" y="151"/>
                      <a:pt x="128" y="189"/>
                    </a:cubicBezTo>
                    <a:cubicBezTo>
                      <a:pt x="81" y="227"/>
                      <a:pt x="21" y="284"/>
                      <a:pt x="0" y="303"/>
                    </a:cubicBezTo>
                  </a:path>
                </a:pathLst>
              </a:custGeom>
              <a:noFill/>
              <a:ln w="34290">
                <a:solidFill>
                  <a:srgbClr val="88C9CE"/>
                </a:solidFill>
                <a:round/>
                <a:headEnd/>
                <a:tailEnd/>
              </a:ln>
            </p:spPr>
            <p:txBody>
              <a:bodyPr/>
              <a:lstStyle/>
              <a:p>
                <a:endParaRPr lang="en-GB" sz="1600">
                  <a:solidFill>
                    <a:srgbClr val="000000"/>
                  </a:solidFill>
                  <a:latin typeface="Arial"/>
                </a:endParaRPr>
              </a:p>
            </p:txBody>
          </p:sp>
          <p:sp>
            <p:nvSpPr>
              <p:cNvPr id="269" name="Line 33">
                <a:extLst>
                  <a:ext uri="{FF2B5EF4-FFF2-40B4-BE49-F238E27FC236}">
                    <a16:creationId xmlns:a16="http://schemas.microsoft.com/office/drawing/2014/main" id="{722F9C0B-B73B-4A26-B447-0E6219BEEAAE}"/>
                  </a:ext>
                </a:extLst>
              </p:cNvPr>
              <p:cNvSpPr>
                <a:spLocks noChangeShapeType="1"/>
              </p:cNvSpPr>
              <p:nvPr/>
            </p:nvSpPr>
            <p:spPr bwMode="auto">
              <a:xfrm flipH="1">
                <a:off x="955" y="1890"/>
                <a:ext cx="67" cy="130"/>
              </a:xfrm>
              <a:prstGeom prst="line">
                <a:avLst/>
              </a:prstGeom>
              <a:noFill/>
              <a:ln w="15240">
                <a:solidFill>
                  <a:srgbClr val="FF0000"/>
                </a:solidFill>
                <a:round/>
                <a:headEnd/>
                <a:tailEnd/>
              </a:ln>
            </p:spPr>
            <p:txBody>
              <a:bodyPr/>
              <a:lstStyle/>
              <a:p>
                <a:endParaRPr lang="en-GB" sz="1600">
                  <a:solidFill>
                    <a:srgbClr val="000000"/>
                  </a:solidFill>
                  <a:latin typeface="Arial"/>
                </a:endParaRPr>
              </a:p>
            </p:txBody>
          </p:sp>
          <p:sp>
            <p:nvSpPr>
              <p:cNvPr id="270" name="Line 34">
                <a:extLst>
                  <a:ext uri="{FF2B5EF4-FFF2-40B4-BE49-F238E27FC236}">
                    <a16:creationId xmlns:a16="http://schemas.microsoft.com/office/drawing/2014/main" id="{B0BD57F1-28A1-4FC2-AB98-D5044416EC6D}"/>
                  </a:ext>
                </a:extLst>
              </p:cNvPr>
              <p:cNvSpPr>
                <a:spLocks noChangeShapeType="1"/>
              </p:cNvSpPr>
              <p:nvPr/>
            </p:nvSpPr>
            <p:spPr bwMode="auto">
              <a:xfrm flipH="1">
                <a:off x="1005" y="1933"/>
                <a:ext cx="25" cy="94"/>
              </a:xfrm>
              <a:prstGeom prst="line">
                <a:avLst/>
              </a:prstGeom>
              <a:noFill/>
              <a:ln w="34290">
                <a:solidFill>
                  <a:srgbClr val="88C9CE"/>
                </a:solidFill>
                <a:round/>
                <a:headEnd/>
                <a:tailEnd/>
              </a:ln>
            </p:spPr>
            <p:txBody>
              <a:bodyPr/>
              <a:lstStyle/>
              <a:p>
                <a:endParaRPr lang="en-GB" sz="1600">
                  <a:solidFill>
                    <a:srgbClr val="000000"/>
                  </a:solidFill>
                  <a:latin typeface="Arial"/>
                </a:endParaRPr>
              </a:p>
            </p:txBody>
          </p:sp>
          <p:sp>
            <p:nvSpPr>
              <p:cNvPr id="276" name="Line 35">
                <a:extLst>
                  <a:ext uri="{FF2B5EF4-FFF2-40B4-BE49-F238E27FC236}">
                    <a16:creationId xmlns:a16="http://schemas.microsoft.com/office/drawing/2014/main" id="{4C735923-3ABF-4F93-B112-C922B70F48A7}"/>
                  </a:ext>
                </a:extLst>
              </p:cNvPr>
              <p:cNvSpPr>
                <a:spLocks noChangeShapeType="1"/>
              </p:cNvSpPr>
              <p:nvPr/>
            </p:nvSpPr>
            <p:spPr bwMode="auto">
              <a:xfrm>
                <a:off x="1022" y="1991"/>
                <a:ext cx="15" cy="99"/>
              </a:xfrm>
              <a:prstGeom prst="line">
                <a:avLst/>
              </a:prstGeom>
              <a:noFill/>
              <a:ln w="12700">
                <a:solidFill>
                  <a:srgbClr val="88C9CE"/>
                </a:solidFill>
                <a:round/>
                <a:headEnd/>
                <a:tailEnd/>
              </a:ln>
            </p:spPr>
            <p:txBody>
              <a:bodyPr/>
              <a:lstStyle/>
              <a:p>
                <a:endParaRPr lang="en-GB" sz="1600">
                  <a:solidFill>
                    <a:srgbClr val="000000"/>
                  </a:solidFill>
                  <a:latin typeface="Arial"/>
                </a:endParaRPr>
              </a:p>
            </p:txBody>
          </p:sp>
          <p:grpSp>
            <p:nvGrpSpPr>
              <p:cNvPr id="277" name="Group 36">
                <a:extLst>
                  <a:ext uri="{FF2B5EF4-FFF2-40B4-BE49-F238E27FC236}">
                    <a16:creationId xmlns:a16="http://schemas.microsoft.com/office/drawing/2014/main" id="{DC4B09A9-A859-49A7-A09F-FCC7A047372F}"/>
                  </a:ext>
                </a:extLst>
              </p:cNvPr>
              <p:cNvGrpSpPr>
                <a:grpSpLocks/>
              </p:cNvGrpSpPr>
              <p:nvPr/>
            </p:nvGrpSpPr>
            <p:grpSpPr bwMode="auto">
              <a:xfrm>
                <a:off x="774" y="2008"/>
                <a:ext cx="419" cy="381"/>
                <a:chOff x="1525" y="2141"/>
                <a:chExt cx="597" cy="545"/>
              </a:xfrm>
            </p:grpSpPr>
            <p:sp>
              <p:nvSpPr>
                <p:cNvPr id="278" name="Freeform 37">
                  <a:extLst>
                    <a:ext uri="{FF2B5EF4-FFF2-40B4-BE49-F238E27FC236}">
                      <a16:creationId xmlns:a16="http://schemas.microsoft.com/office/drawing/2014/main" id="{2F6B91D3-AF47-4E3A-968F-A9ED787115A6}"/>
                    </a:ext>
                  </a:extLst>
                </p:cNvPr>
                <p:cNvSpPr>
                  <a:spLocks/>
                </p:cNvSpPr>
                <p:nvPr/>
              </p:nvSpPr>
              <p:spPr bwMode="auto">
                <a:xfrm>
                  <a:off x="1526" y="2145"/>
                  <a:ext cx="596" cy="541"/>
                </a:xfrm>
                <a:custGeom>
                  <a:avLst/>
                  <a:gdLst>
                    <a:gd name="T0" fmla="*/ 18 w 596"/>
                    <a:gd name="T1" fmla="*/ 217 h 541"/>
                    <a:gd name="T2" fmla="*/ 84 w 596"/>
                    <a:gd name="T3" fmla="*/ 115 h 541"/>
                    <a:gd name="T4" fmla="*/ 162 w 596"/>
                    <a:gd name="T5" fmla="*/ 45 h 541"/>
                    <a:gd name="T6" fmla="*/ 228 w 596"/>
                    <a:gd name="T7" fmla="*/ 7 h 541"/>
                    <a:gd name="T8" fmla="*/ 320 w 596"/>
                    <a:gd name="T9" fmla="*/ 11 h 541"/>
                    <a:gd name="T10" fmla="*/ 400 w 596"/>
                    <a:gd name="T11" fmla="*/ 73 h 541"/>
                    <a:gd name="T12" fmla="*/ 510 w 596"/>
                    <a:gd name="T13" fmla="*/ 209 h 541"/>
                    <a:gd name="T14" fmla="*/ 578 w 596"/>
                    <a:gd name="T15" fmla="*/ 301 h 541"/>
                    <a:gd name="T16" fmla="*/ 592 w 596"/>
                    <a:gd name="T17" fmla="*/ 387 h 541"/>
                    <a:gd name="T18" fmla="*/ 554 w 596"/>
                    <a:gd name="T19" fmla="*/ 471 h 541"/>
                    <a:gd name="T20" fmla="*/ 494 w 596"/>
                    <a:gd name="T21" fmla="*/ 511 h 541"/>
                    <a:gd name="T22" fmla="*/ 394 w 596"/>
                    <a:gd name="T23" fmla="*/ 539 h 541"/>
                    <a:gd name="T24" fmla="*/ 316 w 596"/>
                    <a:gd name="T25" fmla="*/ 521 h 541"/>
                    <a:gd name="T26" fmla="*/ 244 w 596"/>
                    <a:gd name="T27" fmla="*/ 471 h 541"/>
                    <a:gd name="T28" fmla="*/ 176 w 596"/>
                    <a:gd name="T29" fmla="*/ 435 h 541"/>
                    <a:gd name="T30" fmla="*/ 76 w 596"/>
                    <a:gd name="T31" fmla="*/ 387 h 541"/>
                    <a:gd name="T32" fmla="*/ 10 w 596"/>
                    <a:gd name="T33" fmla="*/ 303 h 541"/>
                    <a:gd name="T34" fmla="*/ 18 w 596"/>
                    <a:gd name="T35" fmla="*/ 217 h 541"/>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596"/>
                    <a:gd name="T55" fmla="*/ 0 h 541"/>
                    <a:gd name="T56" fmla="*/ 596 w 596"/>
                    <a:gd name="T57" fmla="*/ 541 h 541"/>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596" h="541">
                      <a:moveTo>
                        <a:pt x="18" y="217"/>
                      </a:moveTo>
                      <a:cubicBezTo>
                        <a:pt x="32" y="187"/>
                        <a:pt x="60" y="144"/>
                        <a:pt x="84" y="115"/>
                      </a:cubicBezTo>
                      <a:cubicBezTo>
                        <a:pt x="108" y="86"/>
                        <a:pt x="138" y="63"/>
                        <a:pt x="162" y="45"/>
                      </a:cubicBezTo>
                      <a:cubicBezTo>
                        <a:pt x="186" y="27"/>
                        <a:pt x="202" y="13"/>
                        <a:pt x="228" y="7"/>
                      </a:cubicBezTo>
                      <a:cubicBezTo>
                        <a:pt x="254" y="1"/>
                        <a:pt x="291" y="0"/>
                        <a:pt x="320" y="11"/>
                      </a:cubicBezTo>
                      <a:cubicBezTo>
                        <a:pt x="349" y="22"/>
                        <a:pt x="368" y="40"/>
                        <a:pt x="400" y="73"/>
                      </a:cubicBezTo>
                      <a:cubicBezTo>
                        <a:pt x="432" y="106"/>
                        <a:pt x="480" y="171"/>
                        <a:pt x="510" y="209"/>
                      </a:cubicBezTo>
                      <a:cubicBezTo>
                        <a:pt x="540" y="247"/>
                        <a:pt x="564" y="271"/>
                        <a:pt x="578" y="301"/>
                      </a:cubicBezTo>
                      <a:cubicBezTo>
                        <a:pt x="592" y="331"/>
                        <a:pt x="596" y="359"/>
                        <a:pt x="592" y="387"/>
                      </a:cubicBezTo>
                      <a:cubicBezTo>
                        <a:pt x="588" y="415"/>
                        <a:pt x="570" y="450"/>
                        <a:pt x="554" y="471"/>
                      </a:cubicBezTo>
                      <a:cubicBezTo>
                        <a:pt x="538" y="492"/>
                        <a:pt x="521" y="500"/>
                        <a:pt x="494" y="511"/>
                      </a:cubicBezTo>
                      <a:cubicBezTo>
                        <a:pt x="467" y="522"/>
                        <a:pt x="424" y="537"/>
                        <a:pt x="394" y="539"/>
                      </a:cubicBezTo>
                      <a:cubicBezTo>
                        <a:pt x="364" y="541"/>
                        <a:pt x="341" y="532"/>
                        <a:pt x="316" y="521"/>
                      </a:cubicBezTo>
                      <a:cubicBezTo>
                        <a:pt x="291" y="510"/>
                        <a:pt x="267" y="485"/>
                        <a:pt x="244" y="471"/>
                      </a:cubicBezTo>
                      <a:cubicBezTo>
                        <a:pt x="221" y="457"/>
                        <a:pt x="204" y="449"/>
                        <a:pt x="176" y="435"/>
                      </a:cubicBezTo>
                      <a:cubicBezTo>
                        <a:pt x="148" y="421"/>
                        <a:pt x="104" y="409"/>
                        <a:pt x="76" y="387"/>
                      </a:cubicBezTo>
                      <a:cubicBezTo>
                        <a:pt x="48" y="365"/>
                        <a:pt x="20" y="331"/>
                        <a:pt x="10" y="303"/>
                      </a:cubicBezTo>
                      <a:cubicBezTo>
                        <a:pt x="0" y="275"/>
                        <a:pt x="16" y="235"/>
                        <a:pt x="18" y="217"/>
                      </a:cubicBezTo>
                      <a:close/>
                    </a:path>
                  </a:pathLst>
                </a:custGeom>
                <a:solidFill>
                  <a:srgbClr val="88C9CE"/>
                </a:solidFill>
                <a:ln w="2540">
                  <a:solidFill>
                    <a:schemeClr val="tx1"/>
                  </a:solidFill>
                  <a:round/>
                  <a:headEnd/>
                  <a:tailEnd/>
                </a:ln>
              </p:spPr>
              <p:txBody>
                <a:bodyPr/>
                <a:lstStyle/>
                <a:p>
                  <a:endParaRPr lang="en-GB" sz="1600">
                    <a:solidFill>
                      <a:srgbClr val="000000"/>
                    </a:solidFill>
                    <a:latin typeface="Arial"/>
                  </a:endParaRPr>
                </a:p>
              </p:txBody>
            </p:sp>
            <p:sp>
              <p:nvSpPr>
                <p:cNvPr id="279" name="Freeform 38" descr="Trellis">
                  <a:extLst>
                    <a:ext uri="{FF2B5EF4-FFF2-40B4-BE49-F238E27FC236}">
                      <a16:creationId xmlns:a16="http://schemas.microsoft.com/office/drawing/2014/main" id="{E291CC97-D826-48EF-93A8-20F6753B8061}"/>
                    </a:ext>
                  </a:extLst>
                </p:cNvPr>
                <p:cNvSpPr>
                  <a:spLocks/>
                </p:cNvSpPr>
                <p:nvPr/>
              </p:nvSpPr>
              <p:spPr bwMode="auto">
                <a:xfrm>
                  <a:off x="1525" y="2141"/>
                  <a:ext cx="323" cy="449"/>
                </a:xfrm>
                <a:custGeom>
                  <a:avLst/>
                  <a:gdLst>
                    <a:gd name="T0" fmla="*/ 18 w 323"/>
                    <a:gd name="T1" fmla="*/ 221 h 449"/>
                    <a:gd name="T2" fmla="*/ 84 w 323"/>
                    <a:gd name="T3" fmla="*/ 119 h 449"/>
                    <a:gd name="T4" fmla="*/ 162 w 323"/>
                    <a:gd name="T5" fmla="*/ 49 h 449"/>
                    <a:gd name="T6" fmla="*/ 228 w 323"/>
                    <a:gd name="T7" fmla="*/ 11 h 449"/>
                    <a:gd name="T8" fmla="*/ 313 w 323"/>
                    <a:gd name="T9" fmla="*/ 21 h 449"/>
                    <a:gd name="T10" fmla="*/ 289 w 323"/>
                    <a:gd name="T11" fmla="*/ 137 h 449"/>
                    <a:gd name="T12" fmla="*/ 257 w 323"/>
                    <a:gd name="T13" fmla="*/ 243 h 449"/>
                    <a:gd name="T14" fmla="*/ 257 w 323"/>
                    <a:gd name="T15" fmla="*/ 325 h 449"/>
                    <a:gd name="T16" fmla="*/ 233 w 323"/>
                    <a:gd name="T17" fmla="*/ 403 h 449"/>
                    <a:gd name="T18" fmla="*/ 195 w 323"/>
                    <a:gd name="T19" fmla="*/ 443 h 449"/>
                    <a:gd name="T20" fmla="*/ 177 w 323"/>
                    <a:gd name="T21" fmla="*/ 437 h 449"/>
                    <a:gd name="T22" fmla="*/ 76 w 323"/>
                    <a:gd name="T23" fmla="*/ 391 h 449"/>
                    <a:gd name="T24" fmla="*/ 10 w 323"/>
                    <a:gd name="T25" fmla="*/ 307 h 449"/>
                    <a:gd name="T26" fmla="*/ 18 w 323"/>
                    <a:gd name="T27" fmla="*/ 221 h 44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23"/>
                    <a:gd name="T43" fmla="*/ 0 h 449"/>
                    <a:gd name="T44" fmla="*/ 323 w 323"/>
                    <a:gd name="T45" fmla="*/ 449 h 449"/>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23" h="449">
                      <a:moveTo>
                        <a:pt x="18" y="221"/>
                      </a:moveTo>
                      <a:cubicBezTo>
                        <a:pt x="32" y="191"/>
                        <a:pt x="60" y="148"/>
                        <a:pt x="84" y="119"/>
                      </a:cubicBezTo>
                      <a:cubicBezTo>
                        <a:pt x="108" y="90"/>
                        <a:pt x="138" y="67"/>
                        <a:pt x="162" y="49"/>
                      </a:cubicBezTo>
                      <a:cubicBezTo>
                        <a:pt x="186" y="31"/>
                        <a:pt x="203" y="16"/>
                        <a:pt x="228" y="11"/>
                      </a:cubicBezTo>
                      <a:cubicBezTo>
                        <a:pt x="253" y="6"/>
                        <a:pt x="303" y="0"/>
                        <a:pt x="313" y="21"/>
                      </a:cubicBezTo>
                      <a:cubicBezTo>
                        <a:pt x="323" y="42"/>
                        <a:pt x="298" y="100"/>
                        <a:pt x="289" y="137"/>
                      </a:cubicBezTo>
                      <a:cubicBezTo>
                        <a:pt x="280" y="174"/>
                        <a:pt x="262" y="212"/>
                        <a:pt x="257" y="243"/>
                      </a:cubicBezTo>
                      <a:cubicBezTo>
                        <a:pt x="252" y="274"/>
                        <a:pt x="261" y="298"/>
                        <a:pt x="257" y="325"/>
                      </a:cubicBezTo>
                      <a:cubicBezTo>
                        <a:pt x="253" y="352"/>
                        <a:pt x="243" y="383"/>
                        <a:pt x="233" y="403"/>
                      </a:cubicBezTo>
                      <a:cubicBezTo>
                        <a:pt x="223" y="423"/>
                        <a:pt x="204" y="437"/>
                        <a:pt x="195" y="443"/>
                      </a:cubicBezTo>
                      <a:cubicBezTo>
                        <a:pt x="186" y="449"/>
                        <a:pt x="197" y="446"/>
                        <a:pt x="177" y="437"/>
                      </a:cubicBezTo>
                      <a:cubicBezTo>
                        <a:pt x="157" y="428"/>
                        <a:pt x="104" y="413"/>
                        <a:pt x="76" y="391"/>
                      </a:cubicBezTo>
                      <a:cubicBezTo>
                        <a:pt x="48" y="369"/>
                        <a:pt x="20" y="335"/>
                        <a:pt x="10" y="307"/>
                      </a:cubicBezTo>
                      <a:cubicBezTo>
                        <a:pt x="0" y="279"/>
                        <a:pt x="16" y="239"/>
                        <a:pt x="18" y="221"/>
                      </a:cubicBezTo>
                      <a:close/>
                    </a:path>
                  </a:pathLst>
                </a:custGeom>
                <a:pattFill prst="trellis">
                  <a:fgClr>
                    <a:srgbClr val="88C9CE"/>
                  </a:fgClr>
                  <a:bgClr>
                    <a:srgbClr val="FF0000"/>
                  </a:bgClr>
                </a:pattFill>
                <a:ln w="2540">
                  <a:solidFill>
                    <a:schemeClr val="tx1"/>
                  </a:solidFill>
                  <a:round/>
                  <a:headEnd/>
                  <a:tailEnd/>
                </a:ln>
              </p:spPr>
              <p:txBody>
                <a:bodyPr/>
                <a:lstStyle/>
                <a:p>
                  <a:endParaRPr lang="en-GB" sz="1600">
                    <a:solidFill>
                      <a:srgbClr val="000000"/>
                    </a:solidFill>
                    <a:latin typeface="Arial"/>
                  </a:endParaRPr>
                </a:p>
              </p:txBody>
            </p:sp>
          </p:grpSp>
        </p:grpSp>
      </p:grpSp>
      <p:pic>
        <p:nvPicPr>
          <p:cNvPr id="280" name="Picture 444">
            <a:extLst>
              <a:ext uri="{FF2B5EF4-FFF2-40B4-BE49-F238E27FC236}">
                <a16:creationId xmlns:a16="http://schemas.microsoft.com/office/drawing/2014/main" id="{41BBFCFC-61BD-41CE-B9DB-B37B933AA742}"/>
              </a:ext>
            </a:extLst>
          </p:cNvPr>
          <p:cNvPicPr>
            <a:picLocks noChangeAspect="1" noChangeArrowheads="1"/>
          </p:cNvPicPr>
          <p:nvPr/>
        </p:nvPicPr>
        <p:blipFill>
          <a:blip r:embed="rId4" cstate="print"/>
          <a:srcRect r="1750" b="8073"/>
          <a:stretch>
            <a:fillRect/>
          </a:stretch>
        </p:blipFill>
        <p:spPr bwMode="auto">
          <a:xfrm>
            <a:off x="3871606" y="1080003"/>
            <a:ext cx="2448418" cy="1777894"/>
          </a:xfrm>
          <a:prstGeom prst="rect">
            <a:avLst/>
          </a:prstGeom>
          <a:noFill/>
          <a:ln w="9525">
            <a:noFill/>
            <a:miter lim="800000"/>
            <a:headEnd/>
            <a:tailEnd/>
          </a:ln>
        </p:spPr>
      </p:pic>
      <p:pic>
        <p:nvPicPr>
          <p:cNvPr id="281" name="Picture 1099">
            <a:extLst>
              <a:ext uri="{FF2B5EF4-FFF2-40B4-BE49-F238E27FC236}">
                <a16:creationId xmlns:a16="http://schemas.microsoft.com/office/drawing/2014/main" id="{C395D6E9-774B-4AB9-B864-BC0F632E062A}"/>
              </a:ext>
            </a:extLst>
          </p:cNvPr>
          <p:cNvPicPr>
            <a:picLocks noChangeAspect="1" noChangeArrowheads="1"/>
          </p:cNvPicPr>
          <p:nvPr/>
        </p:nvPicPr>
        <p:blipFill>
          <a:blip r:embed="rId5" cstate="print">
            <a:lum bright="10000"/>
          </a:blip>
          <a:srcRect r="20020"/>
          <a:stretch>
            <a:fillRect/>
          </a:stretch>
        </p:blipFill>
        <p:spPr bwMode="auto">
          <a:xfrm>
            <a:off x="9638607" y="1751315"/>
            <a:ext cx="168910" cy="1399540"/>
          </a:xfrm>
          <a:prstGeom prst="rect">
            <a:avLst/>
          </a:prstGeom>
          <a:noFill/>
          <a:ln w="9525">
            <a:noFill/>
            <a:miter lim="800000"/>
            <a:headEnd/>
            <a:tailEnd/>
          </a:ln>
        </p:spPr>
      </p:pic>
      <p:sp>
        <p:nvSpPr>
          <p:cNvPr id="282" name="Rectangle 1128">
            <a:extLst>
              <a:ext uri="{FF2B5EF4-FFF2-40B4-BE49-F238E27FC236}">
                <a16:creationId xmlns:a16="http://schemas.microsoft.com/office/drawing/2014/main" id="{1C77BC2F-AB08-4E5F-8263-75ED8F46CBFC}"/>
              </a:ext>
            </a:extLst>
          </p:cNvPr>
          <p:cNvSpPr>
            <a:spLocks noChangeArrowheads="1"/>
          </p:cNvSpPr>
          <p:nvPr/>
        </p:nvSpPr>
        <p:spPr bwMode="auto">
          <a:xfrm>
            <a:off x="9752907" y="1624315"/>
            <a:ext cx="380232" cy="261610"/>
          </a:xfrm>
          <a:prstGeom prst="rect">
            <a:avLst/>
          </a:prstGeom>
          <a:noFill/>
          <a:ln w="9525">
            <a:noFill/>
            <a:miter lim="800000"/>
            <a:headEnd/>
            <a:tailEnd/>
          </a:ln>
        </p:spPr>
        <p:txBody>
          <a:bodyPr wrap="none">
            <a:spAutoFit/>
          </a:bodyPr>
          <a:lstStyle/>
          <a:p>
            <a:r>
              <a:rPr lang="en-GB" sz="1100" dirty="0">
                <a:solidFill>
                  <a:srgbClr val="000000"/>
                </a:solidFill>
                <a:latin typeface="Arial"/>
              </a:rPr>
              <a:t>0.3</a:t>
            </a:r>
            <a:endParaRPr lang="en-US" sz="1100" dirty="0">
              <a:solidFill>
                <a:srgbClr val="000000"/>
              </a:solidFill>
              <a:latin typeface="Arial"/>
            </a:endParaRPr>
          </a:p>
        </p:txBody>
      </p:sp>
      <p:sp>
        <p:nvSpPr>
          <p:cNvPr id="283" name="Rectangle 1129">
            <a:extLst>
              <a:ext uri="{FF2B5EF4-FFF2-40B4-BE49-F238E27FC236}">
                <a16:creationId xmlns:a16="http://schemas.microsoft.com/office/drawing/2014/main" id="{D90A868B-CCD9-41D5-81B9-D7429FF0B98C}"/>
              </a:ext>
            </a:extLst>
          </p:cNvPr>
          <p:cNvSpPr>
            <a:spLocks noChangeArrowheads="1"/>
          </p:cNvSpPr>
          <p:nvPr/>
        </p:nvSpPr>
        <p:spPr bwMode="auto">
          <a:xfrm>
            <a:off x="9752907" y="2970515"/>
            <a:ext cx="458780" cy="261610"/>
          </a:xfrm>
          <a:prstGeom prst="rect">
            <a:avLst/>
          </a:prstGeom>
          <a:noFill/>
          <a:ln w="9525">
            <a:noFill/>
            <a:miter lim="800000"/>
            <a:headEnd/>
            <a:tailEnd/>
          </a:ln>
        </p:spPr>
        <p:txBody>
          <a:bodyPr wrap="none">
            <a:spAutoFit/>
          </a:bodyPr>
          <a:lstStyle/>
          <a:p>
            <a:r>
              <a:rPr lang="en-GB" sz="1100" dirty="0">
                <a:solidFill>
                  <a:srgbClr val="000000"/>
                </a:solidFill>
                <a:latin typeface="Arial"/>
              </a:rPr>
              <a:t>0.05</a:t>
            </a:r>
            <a:endParaRPr lang="en-US" sz="1100" dirty="0">
              <a:solidFill>
                <a:srgbClr val="000000"/>
              </a:solidFill>
              <a:latin typeface="Arial"/>
            </a:endParaRPr>
          </a:p>
        </p:txBody>
      </p:sp>
      <p:sp>
        <p:nvSpPr>
          <p:cNvPr id="284" name="Rectangle 1127">
            <a:extLst>
              <a:ext uri="{FF2B5EF4-FFF2-40B4-BE49-F238E27FC236}">
                <a16:creationId xmlns:a16="http://schemas.microsoft.com/office/drawing/2014/main" id="{9B60BA84-6682-4998-9C57-0DE3BCCCAC3B}"/>
              </a:ext>
            </a:extLst>
          </p:cNvPr>
          <p:cNvSpPr>
            <a:spLocks noChangeArrowheads="1"/>
          </p:cNvSpPr>
          <p:nvPr/>
        </p:nvSpPr>
        <p:spPr bwMode="auto">
          <a:xfrm>
            <a:off x="9542087" y="1450325"/>
            <a:ext cx="482824" cy="261610"/>
          </a:xfrm>
          <a:prstGeom prst="rect">
            <a:avLst/>
          </a:prstGeom>
          <a:noFill/>
          <a:ln w="9525">
            <a:noFill/>
            <a:miter lim="800000"/>
            <a:headEnd/>
            <a:tailEnd/>
          </a:ln>
        </p:spPr>
        <p:txBody>
          <a:bodyPr wrap="none">
            <a:spAutoFit/>
          </a:bodyPr>
          <a:lstStyle/>
          <a:p>
            <a:r>
              <a:rPr lang="en-GB" sz="1100" dirty="0">
                <a:solidFill>
                  <a:srgbClr val="000000"/>
                </a:solidFill>
                <a:latin typeface="Arial"/>
              </a:rPr>
              <a:t>∆F/F</a:t>
            </a:r>
            <a:endParaRPr lang="en-US" sz="1100" dirty="0">
              <a:solidFill>
                <a:srgbClr val="000000"/>
              </a:solidFill>
              <a:latin typeface="Arial"/>
            </a:endParaRPr>
          </a:p>
        </p:txBody>
      </p:sp>
      <p:pic>
        <p:nvPicPr>
          <p:cNvPr id="285" name="orientationmovie.avi">
            <a:hlinkClick r:id="" action="ppaction://media"/>
            <a:extLst>
              <a:ext uri="{FF2B5EF4-FFF2-40B4-BE49-F238E27FC236}">
                <a16:creationId xmlns:a16="http://schemas.microsoft.com/office/drawing/2014/main" id="{4B325313-32CA-41DD-B863-E4896ABFD345}"/>
              </a:ext>
            </a:extLst>
          </p:cNvPr>
          <p:cNvPicPr>
            <a:picLocks noChangeAspect="1"/>
          </p:cNvPicPr>
          <p:nvPr>
            <a:videoFile r:link="rId2"/>
            <p:extLst>
              <p:ext uri="{DAA4B4D4-6D71-4841-9C94-3DE7FCFB9230}">
                <p14:media xmlns:p14="http://schemas.microsoft.com/office/powerpoint/2010/main" r:embed="rId1"/>
              </p:ext>
            </p:extLst>
          </p:nvPr>
        </p:nvPicPr>
        <p:blipFill>
          <a:blip r:embed="rId6" cstate="print"/>
          <a:stretch>
            <a:fillRect/>
          </a:stretch>
        </p:blipFill>
        <p:spPr>
          <a:xfrm>
            <a:off x="6895841" y="952299"/>
            <a:ext cx="2599732" cy="2212538"/>
          </a:xfrm>
          <a:prstGeom prst="rect">
            <a:avLst/>
          </a:prstGeom>
        </p:spPr>
      </p:pic>
      <p:grpSp>
        <p:nvGrpSpPr>
          <p:cNvPr id="286" name="Group 285">
            <a:extLst>
              <a:ext uri="{FF2B5EF4-FFF2-40B4-BE49-F238E27FC236}">
                <a16:creationId xmlns:a16="http://schemas.microsoft.com/office/drawing/2014/main" id="{BDA3A676-5110-40AA-9552-9761CD452A60}"/>
              </a:ext>
            </a:extLst>
          </p:cNvPr>
          <p:cNvGrpSpPr/>
          <p:nvPr/>
        </p:nvGrpSpPr>
        <p:grpSpPr>
          <a:xfrm>
            <a:off x="3439457" y="3490092"/>
            <a:ext cx="2657202" cy="2079201"/>
            <a:chOff x="3131840" y="3455368"/>
            <a:chExt cx="2657202" cy="2079201"/>
          </a:xfrm>
        </p:grpSpPr>
        <p:grpSp>
          <p:nvGrpSpPr>
            <p:cNvPr id="287" name="Group 286">
              <a:extLst>
                <a:ext uri="{FF2B5EF4-FFF2-40B4-BE49-F238E27FC236}">
                  <a16:creationId xmlns:a16="http://schemas.microsoft.com/office/drawing/2014/main" id="{6223EAA5-D984-4DE3-B7CA-534880F85A94}"/>
                </a:ext>
              </a:extLst>
            </p:cNvPr>
            <p:cNvGrpSpPr/>
            <p:nvPr/>
          </p:nvGrpSpPr>
          <p:grpSpPr>
            <a:xfrm>
              <a:off x="3131840" y="3455368"/>
              <a:ext cx="2549684" cy="1970354"/>
              <a:chOff x="3131840" y="3455368"/>
              <a:chExt cx="2549684" cy="1970354"/>
            </a:xfrm>
          </p:grpSpPr>
          <p:pic>
            <p:nvPicPr>
              <p:cNvPr id="289" name="Picture 288" descr="0.jpg">
                <a:extLst>
                  <a:ext uri="{FF2B5EF4-FFF2-40B4-BE49-F238E27FC236}">
                    <a16:creationId xmlns:a16="http://schemas.microsoft.com/office/drawing/2014/main" id="{B84E34CC-3D05-4524-B8A8-B5A6D4E47D5A}"/>
                  </a:ext>
                </a:extLst>
              </p:cNvPr>
              <p:cNvPicPr>
                <a:picLocks/>
              </p:cNvPicPr>
              <p:nvPr/>
            </p:nvPicPr>
            <p:blipFill>
              <a:blip r:embed="rId7" cstate="print"/>
              <a:srcRect l="7559" r="37795" b="30236"/>
              <a:stretch>
                <a:fillRect/>
              </a:stretch>
            </p:blipFill>
            <p:spPr>
              <a:xfrm>
                <a:off x="3131840" y="3512884"/>
                <a:ext cx="164221" cy="156122"/>
              </a:xfrm>
              <a:prstGeom prst="rect">
                <a:avLst/>
              </a:prstGeom>
            </p:spPr>
          </p:pic>
          <p:pic>
            <p:nvPicPr>
              <p:cNvPr id="290" name="Picture 289" descr="135.jpg">
                <a:extLst>
                  <a:ext uri="{FF2B5EF4-FFF2-40B4-BE49-F238E27FC236}">
                    <a16:creationId xmlns:a16="http://schemas.microsoft.com/office/drawing/2014/main" id="{E82D0124-6A24-49E3-8DDA-21CA50887137}"/>
                  </a:ext>
                </a:extLst>
              </p:cNvPr>
              <p:cNvPicPr>
                <a:picLocks/>
              </p:cNvPicPr>
              <p:nvPr/>
            </p:nvPicPr>
            <p:blipFill>
              <a:blip r:embed="rId8" cstate="print"/>
              <a:srcRect l="7559" r="37795" b="30236"/>
              <a:stretch>
                <a:fillRect/>
              </a:stretch>
            </p:blipFill>
            <p:spPr>
              <a:xfrm>
                <a:off x="3966246" y="3511003"/>
                <a:ext cx="164221" cy="156122"/>
              </a:xfrm>
              <a:prstGeom prst="rect">
                <a:avLst/>
              </a:prstGeom>
            </p:spPr>
          </p:pic>
          <p:pic>
            <p:nvPicPr>
              <p:cNvPr id="291" name="Picture 290" descr="45.jpg">
                <a:extLst>
                  <a:ext uri="{FF2B5EF4-FFF2-40B4-BE49-F238E27FC236}">
                    <a16:creationId xmlns:a16="http://schemas.microsoft.com/office/drawing/2014/main" id="{EC927883-6DC0-46AD-AC91-BD507E53FCF9}"/>
                  </a:ext>
                </a:extLst>
              </p:cNvPr>
              <p:cNvPicPr>
                <a:picLocks/>
              </p:cNvPicPr>
              <p:nvPr/>
            </p:nvPicPr>
            <p:blipFill>
              <a:blip r:embed="rId9" cstate="print"/>
              <a:srcRect l="7559" r="37795" b="30236"/>
              <a:stretch>
                <a:fillRect/>
              </a:stretch>
            </p:blipFill>
            <p:spPr>
              <a:xfrm>
                <a:off x="3420624" y="3506946"/>
                <a:ext cx="164221" cy="156122"/>
              </a:xfrm>
              <a:prstGeom prst="rect">
                <a:avLst/>
              </a:prstGeom>
            </p:spPr>
          </p:pic>
          <p:pic>
            <p:nvPicPr>
              <p:cNvPr id="292" name="Picture 291" descr="90.jpg">
                <a:extLst>
                  <a:ext uri="{FF2B5EF4-FFF2-40B4-BE49-F238E27FC236}">
                    <a16:creationId xmlns:a16="http://schemas.microsoft.com/office/drawing/2014/main" id="{FE6632E8-911A-4D09-AE0A-FFC72F6D6D59}"/>
                  </a:ext>
                </a:extLst>
              </p:cNvPr>
              <p:cNvPicPr>
                <a:picLocks/>
              </p:cNvPicPr>
              <p:nvPr/>
            </p:nvPicPr>
            <p:blipFill>
              <a:blip r:embed="rId10" cstate="print"/>
              <a:srcRect l="7559" r="37795" b="30236"/>
              <a:stretch>
                <a:fillRect/>
              </a:stretch>
            </p:blipFill>
            <p:spPr>
              <a:xfrm>
                <a:off x="3672276" y="3506946"/>
                <a:ext cx="164221" cy="156122"/>
              </a:xfrm>
              <a:prstGeom prst="rect">
                <a:avLst/>
              </a:prstGeom>
            </p:spPr>
          </p:pic>
          <p:pic>
            <p:nvPicPr>
              <p:cNvPr id="293" name="Picture 292" descr="0.jpg">
                <a:extLst>
                  <a:ext uri="{FF2B5EF4-FFF2-40B4-BE49-F238E27FC236}">
                    <a16:creationId xmlns:a16="http://schemas.microsoft.com/office/drawing/2014/main" id="{53FA450D-F167-415C-B640-6534B42CC82D}"/>
                  </a:ext>
                </a:extLst>
              </p:cNvPr>
              <p:cNvPicPr>
                <a:picLocks/>
              </p:cNvPicPr>
              <p:nvPr/>
            </p:nvPicPr>
            <p:blipFill>
              <a:blip r:embed="rId7" cstate="print"/>
              <a:srcRect l="7559" r="37795" b="30236"/>
              <a:stretch>
                <a:fillRect/>
              </a:stretch>
            </p:blipFill>
            <p:spPr>
              <a:xfrm>
                <a:off x="4235712" y="3511003"/>
                <a:ext cx="164221" cy="156122"/>
              </a:xfrm>
              <a:prstGeom prst="rect">
                <a:avLst/>
              </a:prstGeom>
            </p:spPr>
          </p:pic>
          <p:pic>
            <p:nvPicPr>
              <p:cNvPr id="294" name="Picture 293" descr="135.jpg">
                <a:extLst>
                  <a:ext uri="{FF2B5EF4-FFF2-40B4-BE49-F238E27FC236}">
                    <a16:creationId xmlns:a16="http://schemas.microsoft.com/office/drawing/2014/main" id="{5B6F96AC-149F-4C8E-9413-A7AD54C0CFB6}"/>
                  </a:ext>
                </a:extLst>
              </p:cNvPr>
              <p:cNvPicPr>
                <a:picLocks/>
              </p:cNvPicPr>
              <p:nvPr/>
            </p:nvPicPr>
            <p:blipFill>
              <a:blip r:embed="rId8" cstate="print"/>
              <a:srcRect l="7559" r="37795" b="30236"/>
              <a:stretch>
                <a:fillRect/>
              </a:stretch>
            </p:blipFill>
            <p:spPr>
              <a:xfrm>
                <a:off x="5052304" y="3511003"/>
                <a:ext cx="164221" cy="156122"/>
              </a:xfrm>
              <a:prstGeom prst="rect">
                <a:avLst/>
              </a:prstGeom>
            </p:spPr>
          </p:pic>
          <p:pic>
            <p:nvPicPr>
              <p:cNvPr id="295" name="Picture 294" descr="45.jpg">
                <a:extLst>
                  <a:ext uri="{FF2B5EF4-FFF2-40B4-BE49-F238E27FC236}">
                    <a16:creationId xmlns:a16="http://schemas.microsoft.com/office/drawing/2014/main" id="{AC26C67A-2257-401B-8F78-2E7D19E1A314}"/>
                  </a:ext>
                </a:extLst>
              </p:cNvPr>
              <p:cNvPicPr>
                <a:picLocks/>
              </p:cNvPicPr>
              <p:nvPr/>
            </p:nvPicPr>
            <p:blipFill>
              <a:blip r:embed="rId9" cstate="print"/>
              <a:srcRect l="7559" r="37795" b="30236"/>
              <a:stretch>
                <a:fillRect/>
              </a:stretch>
            </p:blipFill>
            <p:spPr>
              <a:xfrm>
                <a:off x="4494054" y="3511003"/>
                <a:ext cx="164221" cy="156122"/>
              </a:xfrm>
              <a:prstGeom prst="rect">
                <a:avLst/>
              </a:prstGeom>
            </p:spPr>
          </p:pic>
          <p:pic>
            <p:nvPicPr>
              <p:cNvPr id="296" name="Picture 295" descr="90.jpg">
                <a:extLst>
                  <a:ext uri="{FF2B5EF4-FFF2-40B4-BE49-F238E27FC236}">
                    <a16:creationId xmlns:a16="http://schemas.microsoft.com/office/drawing/2014/main" id="{B9ED68B0-7688-455B-9974-EBD48E893671}"/>
                  </a:ext>
                </a:extLst>
              </p:cNvPr>
              <p:cNvPicPr>
                <a:picLocks/>
              </p:cNvPicPr>
              <p:nvPr/>
            </p:nvPicPr>
            <p:blipFill>
              <a:blip r:embed="rId10" cstate="print"/>
              <a:srcRect l="7559" r="37795" b="30236"/>
              <a:stretch>
                <a:fillRect/>
              </a:stretch>
            </p:blipFill>
            <p:spPr>
              <a:xfrm>
                <a:off x="4788024" y="3511003"/>
                <a:ext cx="164221" cy="156122"/>
              </a:xfrm>
              <a:prstGeom prst="rect">
                <a:avLst/>
              </a:prstGeom>
            </p:spPr>
          </p:pic>
          <p:sp>
            <p:nvSpPr>
              <p:cNvPr id="297" name="TextBox 296">
                <a:extLst>
                  <a:ext uri="{FF2B5EF4-FFF2-40B4-BE49-F238E27FC236}">
                    <a16:creationId xmlns:a16="http://schemas.microsoft.com/office/drawing/2014/main" id="{A2BFC68D-388D-4E9D-AF41-52545F5EACA4}"/>
                  </a:ext>
                </a:extLst>
              </p:cNvPr>
              <p:cNvSpPr txBox="1"/>
              <p:nvPr/>
            </p:nvSpPr>
            <p:spPr>
              <a:xfrm rot="16200000">
                <a:off x="5162654" y="4906852"/>
                <a:ext cx="806908" cy="230832"/>
              </a:xfrm>
              <a:prstGeom prst="rect">
                <a:avLst/>
              </a:prstGeom>
              <a:noFill/>
            </p:spPr>
            <p:txBody>
              <a:bodyPr wrap="square" rtlCol="0">
                <a:spAutoFit/>
              </a:bodyPr>
              <a:lstStyle/>
              <a:p>
                <a:r>
                  <a:rPr lang="en-GB" sz="900" dirty="0">
                    <a:solidFill>
                      <a:srgbClr val="000000"/>
                    </a:solidFill>
                    <a:latin typeface="Arial"/>
                    <a:cs typeface="Arial" pitchFamily="34" charset="0"/>
                  </a:rPr>
                  <a:t>0.2 ΔF/F </a:t>
                </a:r>
              </a:p>
            </p:txBody>
          </p:sp>
          <p:cxnSp>
            <p:nvCxnSpPr>
              <p:cNvPr id="298" name="Straight Arrow Connector 297">
                <a:extLst>
                  <a:ext uri="{FF2B5EF4-FFF2-40B4-BE49-F238E27FC236}">
                    <a16:creationId xmlns:a16="http://schemas.microsoft.com/office/drawing/2014/main" id="{99BD8152-CC1B-450F-9565-ABC85F36CFB2}"/>
                  </a:ext>
                </a:extLst>
              </p:cNvPr>
              <p:cNvCxnSpPr/>
              <p:nvPr/>
            </p:nvCxnSpPr>
            <p:spPr>
              <a:xfrm rot="16200000">
                <a:off x="3137364" y="3529609"/>
                <a:ext cx="145206" cy="362"/>
              </a:xfrm>
              <a:prstGeom prst="straightConnector1">
                <a:avLst/>
              </a:prstGeom>
              <a:ln w="19050">
                <a:solidFill>
                  <a:srgbClr val="FF0000"/>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299" name="Straight Arrow Connector 298">
                <a:extLst>
                  <a:ext uri="{FF2B5EF4-FFF2-40B4-BE49-F238E27FC236}">
                    <a16:creationId xmlns:a16="http://schemas.microsoft.com/office/drawing/2014/main" id="{A5664267-41F9-463E-8571-2ED995FD901B}"/>
                  </a:ext>
                </a:extLst>
              </p:cNvPr>
              <p:cNvCxnSpPr/>
              <p:nvPr/>
            </p:nvCxnSpPr>
            <p:spPr>
              <a:xfrm rot="5400000">
                <a:off x="4240749" y="3669331"/>
                <a:ext cx="145206" cy="362"/>
              </a:xfrm>
              <a:prstGeom prst="straightConnector1">
                <a:avLst/>
              </a:prstGeom>
              <a:ln w="19050">
                <a:solidFill>
                  <a:srgbClr val="FF0000"/>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300" name="Straight Arrow Connector 299">
                <a:extLst>
                  <a:ext uri="{FF2B5EF4-FFF2-40B4-BE49-F238E27FC236}">
                    <a16:creationId xmlns:a16="http://schemas.microsoft.com/office/drawing/2014/main" id="{8D62BED3-4F9B-4657-821F-6A5BF3F71CAF}"/>
                  </a:ext>
                </a:extLst>
              </p:cNvPr>
              <p:cNvCxnSpPr/>
              <p:nvPr/>
            </p:nvCxnSpPr>
            <p:spPr>
              <a:xfrm rot="2700000">
                <a:off x="5145493" y="3666944"/>
                <a:ext cx="145206" cy="362"/>
              </a:xfrm>
              <a:prstGeom prst="straightConnector1">
                <a:avLst/>
              </a:prstGeom>
              <a:ln w="19050">
                <a:solidFill>
                  <a:srgbClr val="FF0000"/>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301" name="Straight Arrow Connector 300">
                <a:extLst>
                  <a:ext uri="{FF2B5EF4-FFF2-40B4-BE49-F238E27FC236}">
                    <a16:creationId xmlns:a16="http://schemas.microsoft.com/office/drawing/2014/main" id="{F76008B6-A889-4C04-B489-8E0AC1D3854A}"/>
                  </a:ext>
                </a:extLst>
              </p:cNvPr>
              <p:cNvCxnSpPr/>
              <p:nvPr/>
            </p:nvCxnSpPr>
            <p:spPr>
              <a:xfrm rot="13500000">
                <a:off x="3908729" y="3527790"/>
                <a:ext cx="145206" cy="362"/>
              </a:xfrm>
              <a:prstGeom prst="straightConnector1">
                <a:avLst/>
              </a:prstGeom>
              <a:ln w="19050">
                <a:solidFill>
                  <a:srgbClr val="FF0000"/>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302" name="Straight Arrow Connector 301">
                <a:extLst>
                  <a:ext uri="{FF2B5EF4-FFF2-40B4-BE49-F238E27FC236}">
                    <a16:creationId xmlns:a16="http://schemas.microsoft.com/office/drawing/2014/main" id="{70CBFFF2-D5E8-44D0-B56C-854E5454C810}"/>
                  </a:ext>
                </a:extLst>
              </p:cNvPr>
              <p:cNvCxnSpPr/>
              <p:nvPr/>
            </p:nvCxnSpPr>
            <p:spPr>
              <a:xfrm rot="8100000" flipH="1">
                <a:off x="4581305" y="3515913"/>
                <a:ext cx="145206" cy="362"/>
              </a:xfrm>
              <a:prstGeom prst="straightConnector1">
                <a:avLst/>
              </a:prstGeom>
              <a:ln w="19050">
                <a:solidFill>
                  <a:srgbClr val="FF0000"/>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303" name="Straight Arrow Connector 302">
                <a:extLst>
                  <a:ext uri="{FF2B5EF4-FFF2-40B4-BE49-F238E27FC236}">
                    <a16:creationId xmlns:a16="http://schemas.microsoft.com/office/drawing/2014/main" id="{4A8FCC8D-8201-47B8-B325-5642476A0166}"/>
                  </a:ext>
                </a:extLst>
              </p:cNvPr>
              <p:cNvCxnSpPr/>
              <p:nvPr/>
            </p:nvCxnSpPr>
            <p:spPr>
              <a:xfrm rot="18900000" flipH="1">
                <a:off x="3362624" y="3653992"/>
                <a:ext cx="145206" cy="362"/>
              </a:xfrm>
              <a:prstGeom prst="straightConnector1">
                <a:avLst/>
              </a:prstGeom>
              <a:ln w="19050">
                <a:solidFill>
                  <a:srgbClr val="FF0000"/>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304" name="Straight Arrow Connector 303">
                <a:extLst>
                  <a:ext uri="{FF2B5EF4-FFF2-40B4-BE49-F238E27FC236}">
                    <a16:creationId xmlns:a16="http://schemas.microsoft.com/office/drawing/2014/main" id="{02D247DA-7050-46CE-9A77-1E32D52AF1AB}"/>
                  </a:ext>
                </a:extLst>
              </p:cNvPr>
              <p:cNvCxnSpPr/>
              <p:nvPr/>
            </p:nvCxnSpPr>
            <p:spPr>
              <a:xfrm>
                <a:off x="3756160" y="3589739"/>
                <a:ext cx="144000" cy="192"/>
              </a:xfrm>
              <a:prstGeom prst="straightConnector1">
                <a:avLst/>
              </a:prstGeom>
              <a:ln w="19050">
                <a:solidFill>
                  <a:srgbClr val="FF0000"/>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305" name="Straight Arrow Connector 304">
                <a:extLst>
                  <a:ext uri="{FF2B5EF4-FFF2-40B4-BE49-F238E27FC236}">
                    <a16:creationId xmlns:a16="http://schemas.microsoft.com/office/drawing/2014/main" id="{B2494B72-A888-4A13-A155-635B99E66D09}"/>
                  </a:ext>
                </a:extLst>
              </p:cNvPr>
              <p:cNvCxnSpPr/>
              <p:nvPr/>
            </p:nvCxnSpPr>
            <p:spPr>
              <a:xfrm flipH="1">
                <a:off x="4721954" y="3589739"/>
                <a:ext cx="144000" cy="192"/>
              </a:xfrm>
              <a:prstGeom prst="straightConnector1">
                <a:avLst/>
              </a:prstGeom>
              <a:ln w="19050">
                <a:solidFill>
                  <a:srgbClr val="FF0000"/>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306" name="Straight Connector 305">
                <a:extLst>
                  <a:ext uri="{FF2B5EF4-FFF2-40B4-BE49-F238E27FC236}">
                    <a16:creationId xmlns:a16="http://schemas.microsoft.com/office/drawing/2014/main" id="{A7F77778-6CE1-4135-AF4D-8D1DED03F06B}"/>
                  </a:ext>
                </a:extLst>
              </p:cNvPr>
              <p:cNvCxnSpPr/>
              <p:nvPr/>
            </p:nvCxnSpPr>
            <p:spPr>
              <a:xfrm rot="5400000">
                <a:off x="5220766" y="5109428"/>
                <a:ext cx="421977"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7" name="Straight Connector 306">
                <a:extLst>
                  <a:ext uri="{FF2B5EF4-FFF2-40B4-BE49-F238E27FC236}">
                    <a16:creationId xmlns:a16="http://schemas.microsoft.com/office/drawing/2014/main" id="{FE89B711-47EB-4DAA-8A78-65021523230C}"/>
                  </a:ext>
                </a:extLst>
              </p:cNvPr>
              <p:cNvCxnSpPr/>
              <p:nvPr/>
            </p:nvCxnSpPr>
            <p:spPr>
              <a:xfrm>
                <a:off x="4972028" y="5325908"/>
                <a:ext cx="459519" cy="24"/>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308" name="Group 142">
                <a:extLst>
                  <a:ext uri="{FF2B5EF4-FFF2-40B4-BE49-F238E27FC236}">
                    <a16:creationId xmlns:a16="http://schemas.microsoft.com/office/drawing/2014/main" id="{E57CF2C4-D2EF-44DA-B341-74A9BB487141}"/>
                  </a:ext>
                </a:extLst>
              </p:cNvPr>
              <p:cNvGrpSpPr/>
              <p:nvPr/>
            </p:nvGrpSpPr>
            <p:grpSpPr>
              <a:xfrm>
                <a:off x="3131840" y="3851448"/>
                <a:ext cx="1906394" cy="1439679"/>
                <a:chOff x="1466840" y="728631"/>
                <a:chExt cx="500003" cy="857257"/>
              </a:xfrm>
            </p:grpSpPr>
            <p:cxnSp>
              <p:nvCxnSpPr>
                <p:cNvPr id="317" name="Straight Connector 316">
                  <a:extLst>
                    <a:ext uri="{FF2B5EF4-FFF2-40B4-BE49-F238E27FC236}">
                      <a16:creationId xmlns:a16="http://schemas.microsoft.com/office/drawing/2014/main" id="{D1217898-D4D9-45F4-9916-41030C5BBF45}"/>
                    </a:ext>
                  </a:extLst>
                </p:cNvPr>
                <p:cNvCxnSpPr/>
                <p:nvPr/>
              </p:nvCxnSpPr>
              <p:spPr>
                <a:xfrm rot="5400000">
                  <a:off x="1038212" y="1157260"/>
                  <a:ext cx="857256" cy="0"/>
                </a:xfrm>
                <a:prstGeom prst="line">
                  <a:avLst/>
                </a:prstGeom>
                <a:ln w="6350">
                  <a:solidFill>
                    <a:schemeClr val="bg1">
                      <a:lumMod val="6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318" name="Straight Connector 317">
                  <a:extLst>
                    <a:ext uri="{FF2B5EF4-FFF2-40B4-BE49-F238E27FC236}">
                      <a16:creationId xmlns:a16="http://schemas.microsoft.com/office/drawing/2014/main" id="{25D1648A-2859-4FB2-8E1B-FC9C52BFCB0A}"/>
                    </a:ext>
                  </a:extLst>
                </p:cNvPr>
                <p:cNvCxnSpPr/>
                <p:nvPr/>
              </p:nvCxnSpPr>
              <p:spPr>
                <a:xfrm rot="5400000">
                  <a:off x="1111314" y="1157259"/>
                  <a:ext cx="857256" cy="0"/>
                </a:xfrm>
                <a:prstGeom prst="line">
                  <a:avLst/>
                </a:prstGeom>
                <a:ln w="6350">
                  <a:solidFill>
                    <a:schemeClr val="bg1">
                      <a:lumMod val="6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319" name="Straight Connector 318">
                  <a:extLst>
                    <a:ext uri="{FF2B5EF4-FFF2-40B4-BE49-F238E27FC236}">
                      <a16:creationId xmlns:a16="http://schemas.microsoft.com/office/drawing/2014/main" id="{976F1635-0866-4894-9059-6C48C7522C51}"/>
                    </a:ext>
                  </a:extLst>
                </p:cNvPr>
                <p:cNvCxnSpPr/>
                <p:nvPr/>
              </p:nvCxnSpPr>
              <p:spPr>
                <a:xfrm rot="5400000">
                  <a:off x="1181070" y="1157260"/>
                  <a:ext cx="857256" cy="0"/>
                </a:xfrm>
                <a:prstGeom prst="line">
                  <a:avLst/>
                </a:prstGeom>
                <a:ln w="6350">
                  <a:solidFill>
                    <a:schemeClr val="bg1">
                      <a:lumMod val="6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320" name="Straight Connector 319">
                  <a:extLst>
                    <a:ext uri="{FF2B5EF4-FFF2-40B4-BE49-F238E27FC236}">
                      <a16:creationId xmlns:a16="http://schemas.microsoft.com/office/drawing/2014/main" id="{B8311F6C-2C53-4B96-911C-A102034B448F}"/>
                    </a:ext>
                  </a:extLst>
                </p:cNvPr>
                <p:cNvCxnSpPr/>
                <p:nvPr/>
              </p:nvCxnSpPr>
              <p:spPr>
                <a:xfrm rot="5400000">
                  <a:off x="1252499" y="1157260"/>
                  <a:ext cx="857256" cy="0"/>
                </a:xfrm>
                <a:prstGeom prst="line">
                  <a:avLst/>
                </a:prstGeom>
                <a:ln w="6350">
                  <a:solidFill>
                    <a:schemeClr val="bg1">
                      <a:lumMod val="6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321" name="Straight Connector 320">
                  <a:extLst>
                    <a:ext uri="{FF2B5EF4-FFF2-40B4-BE49-F238E27FC236}">
                      <a16:creationId xmlns:a16="http://schemas.microsoft.com/office/drawing/2014/main" id="{538B91B3-EC6F-42EB-A740-4E531FA71D6E}"/>
                    </a:ext>
                  </a:extLst>
                </p:cNvPr>
                <p:cNvCxnSpPr/>
                <p:nvPr/>
              </p:nvCxnSpPr>
              <p:spPr>
                <a:xfrm rot="5400000">
                  <a:off x="1323928" y="1157260"/>
                  <a:ext cx="857256" cy="0"/>
                </a:xfrm>
                <a:prstGeom prst="line">
                  <a:avLst/>
                </a:prstGeom>
                <a:ln w="6350">
                  <a:solidFill>
                    <a:schemeClr val="bg1">
                      <a:lumMod val="6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322" name="Straight Connector 321">
                  <a:extLst>
                    <a:ext uri="{FF2B5EF4-FFF2-40B4-BE49-F238E27FC236}">
                      <a16:creationId xmlns:a16="http://schemas.microsoft.com/office/drawing/2014/main" id="{360D4F79-81A5-491B-BBB7-EBCBD39DBA43}"/>
                    </a:ext>
                  </a:extLst>
                </p:cNvPr>
                <p:cNvCxnSpPr/>
                <p:nvPr/>
              </p:nvCxnSpPr>
              <p:spPr>
                <a:xfrm rot="5400000">
                  <a:off x="1397855" y="1157260"/>
                  <a:ext cx="857256" cy="0"/>
                </a:xfrm>
                <a:prstGeom prst="line">
                  <a:avLst/>
                </a:prstGeom>
                <a:ln w="6350">
                  <a:solidFill>
                    <a:schemeClr val="bg1">
                      <a:lumMod val="6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323" name="Straight Connector 322">
                  <a:extLst>
                    <a:ext uri="{FF2B5EF4-FFF2-40B4-BE49-F238E27FC236}">
                      <a16:creationId xmlns:a16="http://schemas.microsoft.com/office/drawing/2014/main" id="{AFFB96B7-AE82-4CC8-9ECB-C975A03E0531}"/>
                    </a:ext>
                  </a:extLst>
                </p:cNvPr>
                <p:cNvCxnSpPr/>
                <p:nvPr/>
              </p:nvCxnSpPr>
              <p:spPr>
                <a:xfrm rot="5400000">
                  <a:off x="1466786" y="1157260"/>
                  <a:ext cx="857256" cy="0"/>
                </a:xfrm>
                <a:prstGeom prst="line">
                  <a:avLst/>
                </a:prstGeom>
                <a:ln w="6350">
                  <a:solidFill>
                    <a:schemeClr val="bg1">
                      <a:lumMod val="6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324" name="Straight Connector 323">
                  <a:extLst>
                    <a:ext uri="{FF2B5EF4-FFF2-40B4-BE49-F238E27FC236}">
                      <a16:creationId xmlns:a16="http://schemas.microsoft.com/office/drawing/2014/main" id="{D0DEADAF-FF09-4A54-A7EE-0A2B5C5F615B}"/>
                    </a:ext>
                  </a:extLst>
                </p:cNvPr>
                <p:cNvCxnSpPr/>
                <p:nvPr/>
              </p:nvCxnSpPr>
              <p:spPr>
                <a:xfrm rot="5400000">
                  <a:off x="1538215" y="1157260"/>
                  <a:ext cx="857256" cy="0"/>
                </a:xfrm>
                <a:prstGeom prst="line">
                  <a:avLst/>
                </a:prstGeom>
                <a:ln w="6350">
                  <a:solidFill>
                    <a:schemeClr val="bg1">
                      <a:lumMod val="65000"/>
                    </a:schemeClr>
                  </a:solidFill>
                  <a:prstDash val="sysDash"/>
                </a:ln>
              </p:spPr>
              <p:style>
                <a:lnRef idx="1">
                  <a:schemeClr val="accent1"/>
                </a:lnRef>
                <a:fillRef idx="0">
                  <a:schemeClr val="accent1"/>
                </a:fillRef>
                <a:effectRef idx="0">
                  <a:schemeClr val="accent1"/>
                </a:effectRef>
                <a:fontRef idx="minor">
                  <a:schemeClr val="tx1"/>
                </a:fontRef>
              </p:style>
            </p:cxnSp>
          </p:grpSp>
          <p:grpSp>
            <p:nvGrpSpPr>
              <p:cNvPr id="309" name="Group 1997">
                <a:extLst>
                  <a:ext uri="{FF2B5EF4-FFF2-40B4-BE49-F238E27FC236}">
                    <a16:creationId xmlns:a16="http://schemas.microsoft.com/office/drawing/2014/main" id="{DDB859CA-4FE2-410B-A4A8-AEBF8CE09848}"/>
                  </a:ext>
                </a:extLst>
              </p:cNvPr>
              <p:cNvGrpSpPr/>
              <p:nvPr/>
            </p:nvGrpSpPr>
            <p:grpSpPr>
              <a:xfrm>
                <a:off x="3140701" y="4583417"/>
                <a:ext cx="2170321" cy="693179"/>
                <a:chOff x="2173288" y="6904038"/>
                <a:chExt cx="2649537" cy="466725"/>
              </a:xfrm>
            </p:grpSpPr>
            <p:sp>
              <p:nvSpPr>
                <p:cNvPr id="314" name="Freeform 24">
                  <a:extLst>
                    <a:ext uri="{FF2B5EF4-FFF2-40B4-BE49-F238E27FC236}">
                      <a16:creationId xmlns:a16="http://schemas.microsoft.com/office/drawing/2014/main" id="{92358AF2-3067-468D-BF04-A6A9CB90A847}"/>
                    </a:ext>
                  </a:extLst>
                </p:cNvPr>
                <p:cNvSpPr>
                  <a:spLocks/>
                </p:cNvSpPr>
                <p:nvPr/>
              </p:nvSpPr>
              <p:spPr bwMode="auto">
                <a:xfrm>
                  <a:off x="2173288" y="7265988"/>
                  <a:ext cx="912812" cy="104775"/>
                </a:xfrm>
                <a:custGeom>
                  <a:avLst/>
                  <a:gdLst/>
                  <a:ahLst/>
                  <a:cxnLst>
                    <a:cxn ang="0">
                      <a:pos x="10" y="6"/>
                    </a:cxn>
                    <a:cxn ang="0">
                      <a:pos x="26" y="12"/>
                    </a:cxn>
                    <a:cxn ang="0">
                      <a:pos x="41" y="18"/>
                    </a:cxn>
                    <a:cxn ang="0">
                      <a:pos x="56" y="36"/>
                    </a:cxn>
                    <a:cxn ang="0">
                      <a:pos x="67" y="24"/>
                    </a:cxn>
                    <a:cxn ang="0">
                      <a:pos x="82" y="42"/>
                    </a:cxn>
                    <a:cxn ang="0">
                      <a:pos x="98" y="36"/>
                    </a:cxn>
                    <a:cxn ang="0">
                      <a:pos x="108" y="42"/>
                    </a:cxn>
                    <a:cxn ang="0">
                      <a:pos x="123" y="48"/>
                    </a:cxn>
                    <a:cxn ang="0">
                      <a:pos x="133" y="36"/>
                    </a:cxn>
                    <a:cxn ang="0">
                      <a:pos x="149" y="42"/>
                    </a:cxn>
                    <a:cxn ang="0">
                      <a:pos x="164" y="18"/>
                    </a:cxn>
                    <a:cxn ang="0">
                      <a:pos x="175" y="30"/>
                    </a:cxn>
                    <a:cxn ang="0">
                      <a:pos x="190" y="42"/>
                    </a:cxn>
                    <a:cxn ang="0">
                      <a:pos x="200" y="42"/>
                    </a:cxn>
                    <a:cxn ang="0">
                      <a:pos x="216" y="24"/>
                    </a:cxn>
                    <a:cxn ang="0">
                      <a:pos x="226" y="12"/>
                    </a:cxn>
                    <a:cxn ang="0">
                      <a:pos x="241" y="0"/>
                    </a:cxn>
                    <a:cxn ang="0">
                      <a:pos x="257" y="18"/>
                    </a:cxn>
                    <a:cxn ang="0">
                      <a:pos x="267" y="36"/>
                    </a:cxn>
                    <a:cxn ang="0">
                      <a:pos x="282" y="24"/>
                    </a:cxn>
                    <a:cxn ang="0">
                      <a:pos x="293" y="36"/>
                    </a:cxn>
                    <a:cxn ang="0">
                      <a:pos x="308" y="36"/>
                    </a:cxn>
                    <a:cxn ang="0">
                      <a:pos x="324" y="42"/>
                    </a:cxn>
                    <a:cxn ang="0">
                      <a:pos x="334" y="42"/>
                    </a:cxn>
                    <a:cxn ang="0">
                      <a:pos x="349" y="60"/>
                    </a:cxn>
                    <a:cxn ang="0">
                      <a:pos x="359" y="24"/>
                    </a:cxn>
                    <a:cxn ang="0">
                      <a:pos x="375" y="36"/>
                    </a:cxn>
                    <a:cxn ang="0">
                      <a:pos x="390" y="60"/>
                    </a:cxn>
                    <a:cxn ang="0">
                      <a:pos x="401" y="48"/>
                    </a:cxn>
                    <a:cxn ang="0">
                      <a:pos x="416" y="48"/>
                    </a:cxn>
                    <a:cxn ang="0">
                      <a:pos x="426" y="6"/>
                    </a:cxn>
                    <a:cxn ang="0">
                      <a:pos x="442" y="48"/>
                    </a:cxn>
                    <a:cxn ang="0">
                      <a:pos x="457" y="42"/>
                    </a:cxn>
                    <a:cxn ang="0">
                      <a:pos x="472" y="24"/>
                    </a:cxn>
                    <a:cxn ang="0">
                      <a:pos x="488" y="30"/>
                    </a:cxn>
                    <a:cxn ang="0">
                      <a:pos x="498" y="36"/>
                    </a:cxn>
                    <a:cxn ang="0">
                      <a:pos x="514" y="36"/>
                    </a:cxn>
                    <a:cxn ang="0">
                      <a:pos x="524" y="30"/>
                    </a:cxn>
                    <a:cxn ang="0">
                      <a:pos x="539" y="18"/>
                    </a:cxn>
                    <a:cxn ang="0">
                      <a:pos x="555" y="30"/>
                    </a:cxn>
                    <a:cxn ang="0">
                      <a:pos x="565" y="30"/>
                    </a:cxn>
                  </a:cxnLst>
                  <a:rect l="0" t="0" r="r" b="b"/>
                  <a:pathLst>
                    <a:path w="575" h="66">
                      <a:moveTo>
                        <a:pt x="0" y="12"/>
                      </a:moveTo>
                      <a:lnTo>
                        <a:pt x="5" y="24"/>
                      </a:lnTo>
                      <a:lnTo>
                        <a:pt x="10" y="6"/>
                      </a:lnTo>
                      <a:lnTo>
                        <a:pt x="15" y="6"/>
                      </a:lnTo>
                      <a:lnTo>
                        <a:pt x="20" y="18"/>
                      </a:lnTo>
                      <a:lnTo>
                        <a:pt x="26" y="12"/>
                      </a:lnTo>
                      <a:lnTo>
                        <a:pt x="31" y="6"/>
                      </a:lnTo>
                      <a:lnTo>
                        <a:pt x="36" y="18"/>
                      </a:lnTo>
                      <a:lnTo>
                        <a:pt x="41" y="18"/>
                      </a:lnTo>
                      <a:lnTo>
                        <a:pt x="46" y="18"/>
                      </a:lnTo>
                      <a:lnTo>
                        <a:pt x="51" y="24"/>
                      </a:lnTo>
                      <a:lnTo>
                        <a:pt x="56" y="36"/>
                      </a:lnTo>
                      <a:lnTo>
                        <a:pt x="62" y="30"/>
                      </a:lnTo>
                      <a:lnTo>
                        <a:pt x="62" y="36"/>
                      </a:lnTo>
                      <a:lnTo>
                        <a:pt x="67" y="24"/>
                      </a:lnTo>
                      <a:lnTo>
                        <a:pt x="72" y="6"/>
                      </a:lnTo>
                      <a:lnTo>
                        <a:pt x="77" y="6"/>
                      </a:lnTo>
                      <a:lnTo>
                        <a:pt x="82" y="42"/>
                      </a:lnTo>
                      <a:lnTo>
                        <a:pt x="87" y="36"/>
                      </a:lnTo>
                      <a:lnTo>
                        <a:pt x="92" y="48"/>
                      </a:lnTo>
                      <a:lnTo>
                        <a:pt x="98" y="36"/>
                      </a:lnTo>
                      <a:lnTo>
                        <a:pt x="98" y="42"/>
                      </a:lnTo>
                      <a:lnTo>
                        <a:pt x="103" y="30"/>
                      </a:lnTo>
                      <a:lnTo>
                        <a:pt x="108" y="42"/>
                      </a:lnTo>
                      <a:lnTo>
                        <a:pt x="113" y="18"/>
                      </a:lnTo>
                      <a:lnTo>
                        <a:pt x="118" y="12"/>
                      </a:lnTo>
                      <a:lnTo>
                        <a:pt x="123" y="48"/>
                      </a:lnTo>
                      <a:lnTo>
                        <a:pt x="128" y="24"/>
                      </a:lnTo>
                      <a:lnTo>
                        <a:pt x="128" y="36"/>
                      </a:lnTo>
                      <a:lnTo>
                        <a:pt x="133" y="36"/>
                      </a:lnTo>
                      <a:lnTo>
                        <a:pt x="139" y="30"/>
                      </a:lnTo>
                      <a:lnTo>
                        <a:pt x="144" y="24"/>
                      </a:lnTo>
                      <a:lnTo>
                        <a:pt x="149" y="42"/>
                      </a:lnTo>
                      <a:lnTo>
                        <a:pt x="154" y="24"/>
                      </a:lnTo>
                      <a:lnTo>
                        <a:pt x="159" y="42"/>
                      </a:lnTo>
                      <a:lnTo>
                        <a:pt x="164" y="18"/>
                      </a:lnTo>
                      <a:lnTo>
                        <a:pt x="164" y="42"/>
                      </a:lnTo>
                      <a:lnTo>
                        <a:pt x="169" y="48"/>
                      </a:lnTo>
                      <a:lnTo>
                        <a:pt x="175" y="30"/>
                      </a:lnTo>
                      <a:lnTo>
                        <a:pt x="180" y="60"/>
                      </a:lnTo>
                      <a:lnTo>
                        <a:pt x="185" y="42"/>
                      </a:lnTo>
                      <a:lnTo>
                        <a:pt x="190" y="42"/>
                      </a:lnTo>
                      <a:lnTo>
                        <a:pt x="195" y="36"/>
                      </a:lnTo>
                      <a:lnTo>
                        <a:pt x="195" y="30"/>
                      </a:lnTo>
                      <a:lnTo>
                        <a:pt x="200" y="42"/>
                      </a:lnTo>
                      <a:lnTo>
                        <a:pt x="205" y="42"/>
                      </a:lnTo>
                      <a:lnTo>
                        <a:pt x="211" y="30"/>
                      </a:lnTo>
                      <a:lnTo>
                        <a:pt x="216" y="24"/>
                      </a:lnTo>
                      <a:lnTo>
                        <a:pt x="221" y="12"/>
                      </a:lnTo>
                      <a:lnTo>
                        <a:pt x="226" y="6"/>
                      </a:lnTo>
                      <a:lnTo>
                        <a:pt x="226" y="12"/>
                      </a:lnTo>
                      <a:lnTo>
                        <a:pt x="231" y="30"/>
                      </a:lnTo>
                      <a:lnTo>
                        <a:pt x="236" y="12"/>
                      </a:lnTo>
                      <a:lnTo>
                        <a:pt x="241" y="0"/>
                      </a:lnTo>
                      <a:lnTo>
                        <a:pt x="246" y="12"/>
                      </a:lnTo>
                      <a:lnTo>
                        <a:pt x="252" y="24"/>
                      </a:lnTo>
                      <a:lnTo>
                        <a:pt x="257" y="18"/>
                      </a:lnTo>
                      <a:lnTo>
                        <a:pt x="262" y="36"/>
                      </a:lnTo>
                      <a:lnTo>
                        <a:pt x="262" y="24"/>
                      </a:lnTo>
                      <a:lnTo>
                        <a:pt x="267" y="36"/>
                      </a:lnTo>
                      <a:lnTo>
                        <a:pt x="272" y="30"/>
                      </a:lnTo>
                      <a:lnTo>
                        <a:pt x="277" y="36"/>
                      </a:lnTo>
                      <a:lnTo>
                        <a:pt x="282" y="24"/>
                      </a:lnTo>
                      <a:lnTo>
                        <a:pt x="288" y="24"/>
                      </a:lnTo>
                      <a:lnTo>
                        <a:pt x="293" y="42"/>
                      </a:lnTo>
                      <a:lnTo>
                        <a:pt x="293" y="36"/>
                      </a:lnTo>
                      <a:lnTo>
                        <a:pt x="298" y="30"/>
                      </a:lnTo>
                      <a:lnTo>
                        <a:pt x="303" y="48"/>
                      </a:lnTo>
                      <a:lnTo>
                        <a:pt x="308" y="36"/>
                      </a:lnTo>
                      <a:lnTo>
                        <a:pt x="313" y="12"/>
                      </a:lnTo>
                      <a:lnTo>
                        <a:pt x="318" y="36"/>
                      </a:lnTo>
                      <a:lnTo>
                        <a:pt x="324" y="42"/>
                      </a:lnTo>
                      <a:lnTo>
                        <a:pt x="329" y="24"/>
                      </a:lnTo>
                      <a:lnTo>
                        <a:pt x="329" y="36"/>
                      </a:lnTo>
                      <a:lnTo>
                        <a:pt x="334" y="42"/>
                      </a:lnTo>
                      <a:lnTo>
                        <a:pt x="339" y="30"/>
                      </a:lnTo>
                      <a:lnTo>
                        <a:pt x="344" y="24"/>
                      </a:lnTo>
                      <a:lnTo>
                        <a:pt x="349" y="60"/>
                      </a:lnTo>
                      <a:lnTo>
                        <a:pt x="354" y="54"/>
                      </a:lnTo>
                      <a:lnTo>
                        <a:pt x="359" y="48"/>
                      </a:lnTo>
                      <a:lnTo>
                        <a:pt x="359" y="24"/>
                      </a:lnTo>
                      <a:lnTo>
                        <a:pt x="365" y="54"/>
                      </a:lnTo>
                      <a:lnTo>
                        <a:pt x="370" y="30"/>
                      </a:lnTo>
                      <a:lnTo>
                        <a:pt x="375" y="36"/>
                      </a:lnTo>
                      <a:lnTo>
                        <a:pt x="380" y="24"/>
                      </a:lnTo>
                      <a:lnTo>
                        <a:pt x="385" y="24"/>
                      </a:lnTo>
                      <a:lnTo>
                        <a:pt x="390" y="60"/>
                      </a:lnTo>
                      <a:lnTo>
                        <a:pt x="390" y="36"/>
                      </a:lnTo>
                      <a:lnTo>
                        <a:pt x="395" y="24"/>
                      </a:lnTo>
                      <a:lnTo>
                        <a:pt x="401" y="48"/>
                      </a:lnTo>
                      <a:lnTo>
                        <a:pt x="406" y="54"/>
                      </a:lnTo>
                      <a:lnTo>
                        <a:pt x="411" y="66"/>
                      </a:lnTo>
                      <a:lnTo>
                        <a:pt x="416" y="48"/>
                      </a:lnTo>
                      <a:lnTo>
                        <a:pt x="421" y="6"/>
                      </a:lnTo>
                      <a:lnTo>
                        <a:pt x="426" y="48"/>
                      </a:lnTo>
                      <a:lnTo>
                        <a:pt x="426" y="6"/>
                      </a:lnTo>
                      <a:lnTo>
                        <a:pt x="431" y="30"/>
                      </a:lnTo>
                      <a:lnTo>
                        <a:pt x="437" y="42"/>
                      </a:lnTo>
                      <a:lnTo>
                        <a:pt x="442" y="48"/>
                      </a:lnTo>
                      <a:lnTo>
                        <a:pt x="447" y="36"/>
                      </a:lnTo>
                      <a:lnTo>
                        <a:pt x="452" y="24"/>
                      </a:lnTo>
                      <a:lnTo>
                        <a:pt x="457" y="42"/>
                      </a:lnTo>
                      <a:lnTo>
                        <a:pt x="462" y="30"/>
                      </a:lnTo>
                      <a:lnTo>
                        <a:pt x="467" y="30"/>
                      </a:lnTo>
                      <a:lnTo>
                        <a:pt x="472" y="24"/>
                      </a:lnTo>
                      <a:lnTo>
                        <a:pt x="478" y="42"/>
                      </a:lnTo>
                      <a:lnTo>
                        <a:pt x="483" y="12"/>
                      </a:lnTo>
                      <a:lnTo>
                        <a:pt x="488" y="30"/>
                      </a:lnTo>
                      <a:lnTo>
                        <a:pt x="493" y="48"/>
                      </a:lnTo>
                      <a:lnTo>
                        <a:pt x="493" y="54"/>
                      </a:lnTo>
                      <a:lnTo>
                        <a:pt x="498" y="36"/>
                      </a:lnTo>
                      <a:lnTo>
                        <a:pt x="503" y="54"/>
                      </a:lnTo>
                      <a:lnTo>
                        <a:pt x="508" y="54"/>
                      </a:lnTo>
                      <a:lnTo>
                        <a:pt x="514" y="36"/>
                      </a:lnTo>
                      <a:lnTo>
                        <a:pt x="519" y="42"/>
                      </a:lnTo>
                      <a:lnTo>
                        <a:pt x="524" y="36"/>
                      </a:lnTo>
                      <a:lnTo>
                        <a:pt x="524" y="30"/>
                      </a:lnTo>
                      <a:lnTo>
                        <a:pt x="529" y="36"/>
                      </a:lnTo>
                      <a:lnTo>
                        <a:pt x="534" y="42"/>
                      </a:lnTo>
                      <a:lnTo>
                        <a:pt x="539" y="18"/>
                      </a:lnTo>
                      <a:lnTo>
                        <a:pt x="544" y="54"/>
                      </a:lnTo>
                      <a:lnTo>
                        <a:pt x="550" y="48"/>
                      </a:lnTo>
                      <a:lnTo>
                        <a:pt x="555" y="30"/>
                      </a:lnTo>
                      <a:lnTo>
                        <a:pt x="555" y="36"/>
                      </a:lnTo>
                      <a:lnTo>
                        <a:pt x="560" y="24"/>
                      </a:lnTo>
                      <a:lnTo>
                        <a:pt x="565" y="30"/>
                      </a:lnTo>
                      <a:lnTo>
                        <a:pt x="570" y="42"/>
                      </a:lnTo>
                      <a:lnTo>
                        <a:pt x="575" y="24"/>
                      </a:lnTo>
                    </a:path>
                  </a:pathLst>
                </a:custGeom>
                <a:noFill/>
                <a:ln w="12700">
                  <a:solidFill>
                    <a:schemeClr val="tx1"/>
                  </a:solidFill>
                  <a:prstDash val="solid"/>
                  <a:round/>
                  <a:headEnd/>
                  <a:tailEnd/>
                </a:ln>
              </p:spPr>
              <p:txBody>
                <a:bodyPr vert="horz" wrap="square" lIns="91440" tIns="45720" rIns="91440" bIns="45720" numCol="1" anchor="t" anchorCtr="0" compatLnSpc="1">
                  <a:prstTxWarp prst="textNoShape">
                    <a:avLst/>
                  </a:prstTxWarp>
                </a:bodyPr>
                <a:lstStyle/>
                <a:p>
                  <a:endParaRPr lang="en-GB" sz="900">
                    <a:solidFill>
                      <a:srgbClr val="000000"/>
                    </a:solidFill>
                    <a:latin typeface="Arial"/>
                  </a:endParaRPr>
                </a:p>
              </p:txBody>
            </p:sp>
            <p:sp>
              <p:nvSpPr>
                <p:cNvPr id="315" name="Freeform 25">
                  <a:extLst>
                    <a:ext uri="{FF2B5EF4-FFF2-40B4-BE49-F238E27FC236}">
                      <a16:creationId xmlns:a16="http://schemas.microsoft.com/office/drawing/2014/main" id="{63B73433-D9AC-4BD3-BE6E-A46688AF1BEE}"/>
                    </a:ext>
                  </a:extLst>
                </p:cNvPr>
                <p:cNvSpPr>
                  <a:spLocks/>
                </p:cNvSpPr>
                <p:nvPr/>
              </p:nvSpPr>
              <p:spPr bwMode="auto">
                <a:xfrm>
                  <a:off x="3086100" y="6904038"/>
                  <a:ext cx="922337" cy="447675"/>
                </a:xfrm>
                <a:custGeom>
                  <a:avLst/>
                  <a:gdLst/>
                  <a:ahLst/>
                  <a:cxnLst>
                    <a:cxn ang="0">
                      <a:pos x="10" y="264"/>
                    </a:cxn>
                    <a:cxn ang="0">
                      <a:pos x="21" y="282"/>
                    </a:cxn>
                    <a:cxn ang="0">
                      <a:pos x="36" y="258"/>
                    </a:cxn>
                    <a:cxn ang="0">
                      <a:pos x="52" y="120"/>
                    </a:cxn>
                    <a:cxn ang="0">
                      <a:pos x="67" y="126"/>
                    </a:cxn>
                    <a:cxn ang="0">
                      <a:pos x="82" y="54"/>
                    </a:cxn>
                    <a:cxn ang="0">
                      <a:pos x="93" y="60"/>
                    </a:cxn>
                    <a:cxn ang="0">
                      <a:pos x="108" y="36"/>
                    </a:cxn>
                    <a:cxn ang="0">
                      <a:pos x="118" y="120"/>
                    </a:cxn>
                    <a:cxn ang="0">
                      <a:pos x="134" y="168"/>
                    </a:cxn>
                    <a:cxn ang="0">
                      <a:pos x="144" y="222"/>
                    </a:cxn>
                    <a:cxn ang="0">
                      <a:pos x="159" y="216"/>
                    </a:cxn>
                    <a:cxn ang="0">
                      <a:pos x="175" y="246"/>
                    </a:cxn>
                    <a:cxn ang="0">
                      <a:pos x="190" y="252"/>
                    </a:cxn>
                    <a:cxn ang="0">
                      <a:pos x="206" y="252"/>
                    </a:cxn>
                    <a:cxn ang="0">
                      <a:pos x="216" y="264"/>
                    </a:cxn>
                    <a:cxn ang="0">
                      <a:pos x="231" y="246"/>
                    </a:cxn>
                    <a:cxn ang="0">
                      <a:pos x="247" y="264"/>
                    </a:cxn>
                    <a:cxn ang="0">
                      <a:pos x="257" y="264"/>
                    </a:cxn>
                    <a:cxn ang="0">
                      <a:pos x="272" y="258"/>
                    </a:cxn>
                    <a:cxn ang="0">
                      <a:pos x="283" y="258"/>
                    </a:cxn>
                    <a:cxn ang="0">
                      <a:pos x="298" y="258"/>
                    </a:cxn>
                    <a:cxn ang="0">
                      <a:pos x="314" y="246"/>
                    </a:cxn>
                    <a:cxn ang="0">
                      <a:pos x="324" y="246"/>
                    </a:cxn>
                    <a:cxn ang="0">
                      <a:pos x="339" y="270"/>
                    </a:cxn>
                    <a:cxn ang="0">
                      <a:pos x="355" y="258"/>
                    </a:cxn>
                    <a:cxn ang="0">
                      <a:pos x="370" y="276"/>
                    </a:cxn>
                    <a:cxn ang="0">
                      <a:pos x="380" y="258"/>
                    </a:cxn>
                    <a:cxn ang="0">
                      <a:pos x="396" y="282"/>
                    </a:cxn>
                    <a:cxn ang="0">
                      <a:pos x="411" y="258"/>
                    </a:cxn>
                    <a:cxn ang="0">
                      <a:pos x="421" y="258"/>
                    </a:cxn>
                    <a:cxn ang="0">
                      <a:pos x="437" y="252"/>
                    </a:cxn>
                    <a:cxn ang="0">
                      <a:pos x="447" y="264"/>
                    </a:cxn>
                    <a:cxn ang="0">
                      <a:pos x="462" y="276"/>
                    </a:cxn>
                    <a:cxn ang="0">
                      <a:pos x="478" y="264"/>
                    </a:cxn>
                    <a:cxn ang="0">
                      <a:pos x="488" y="252"/>
                    </a:cxn>
                    <a:cxn ang="0">
                      <a:pos x="504" y="246"/>
                    </a:cxn>
                    <a:cxn ang="0">
                      <a:pos x="514" y="246"/>
                    </a:cxn>
                    <a:cxn ang="0">
                      <a:pos x="529" y="246"/>
                    </a:cxn>
                    <a:cxn ang="0">
                      <a:pos x="540" y="234"/>
                    </a:cxn>
                    <a:cxn ang="0">
                      <a:pos x="555" y="264"/>
                    </a:cxn>
                    <a:cxn ang="0">
                      <a:pos x="570" y="252"/>
                    </a:cxn>
                  </a:cxnLst>
                  <a:rect l="0" t="0" r="r" b="b"/>
                  <a:pathLst>
                    <a:path w="581" h="282">
                      <a:moveTo>
                        <a:pt x="0" y="252"/>
                      </a:moveTo>
                      <a:lnTo>
                        <a:pt x="5" y="270"/>
                      </a:lnTo>
                      <a:lnTo>
                        <a:pt x="10" y="264"/>
                      </a:lnTo>
                      <a:lnTo>
                        <a:pt x="16" y="264"/>
                      </a:lnTo>
                      <a:lnTo>
                        <a:pt x="16" y="246"/>
                      </a:lnTo>
                      <a:lnTo>
                        <a:pt x="21" y="282"/>
                      </a:lnTo>
                      <a:lnTo>
                        <a:pt x="26" y="276"/>
                      </a:lnTo>
                      <a:lnTo>
                        <a:pt x="31" y="264"/>
                      </a:lnTo>
                      <a:lnTo>
                        <a:pt x="36" y="258"/>
                      </a:lnTo>
                      <a:lnTo>
                        <a:pt x="41" y="270"/>
                      </a:lnTo>
                      <a:lnTo>
                        <a:pt x="46" y="270"/>
                      </a:lnTo>
                      <a:lnTo>
                        <a:pt x="52" y="120"/>
                      </a:lnTo>
                      <a:lnTo>
                        <a:pt x="57" y="72"/>
                      </a:lnTo>
                      <a:lnTo>
                        <a:pt x="62" y="120"/>
                      </a:lnTo>
                      <a:lnTo>
                        <a:pt x="67" y="126"/>
                      </a:lnTo>
                      <a:lnTo>
                        <a:pt x="72" y="36"/>
                      </a:lnTo>
                      <a:lnTo>
                        <a:pt x="77" y="12"/>
                      </a:lnTo>
                      <a:lnTo>
                        <a:pt x="82" y="54"/>
                      </a:lnTo>
                      <a:lnTo>
                        <a:pt x="82" y="72"/>
                      </a:lnTo>
                      <a:lnTo>
                        <a:pt x="88" y="0"/>
                      </a:lnTo>
                      <a:lnTo>
                        <a:pt x="93" y="60"/>
                      </a:lnTo>
                      <a:lnTo>
                        <a:pt x="98" y="84"/>
                      </a:lnTo>
                      <a:lnTo>
                        <a:pt x="103" y="84"/>
                      </a:lnTo>
                      <a:lnTo>
                        <a:pt x="108" y="36"/>
                      </a:lnTo>
                      <a:lnTo>
                        <a:pt x="113" y="66"/>
                      </a:lnTo>
                      <a:lnTo>
                        <a:pt x="113" y="90"/>
                      </a:lnTo>
                      <a:lnTo>
                        <a:pt x="118" y="120"/>
                      </a:lnTo>
                      <a:lnTo>
                        <a:pt x="123" y="126"/>
                      </a:lnTo>
                      <a:lnTo>
                        <a:pt x="129" y="138"/>
                      </a:lnTo>
                      <a:lnTo>
                        <a:pt x="134" y="168"/>
                      </a:lnTo>
                      <a:lnTo>
                        <a:pt x="139" y="174"/>
                      </a:lnTo>
                      <a:lnTo>
                        <a:pt x="144" y="168"/>
                      </a:lnTo>
                      <a:lnTo>
                        <a:pt x="144" y="222"/>
                      </a:lnTo>
                      <a:lnTo>
                        <a:pt x="149" y="210"/>
                      </a:lnTo>
                      <a:lnTo>
                        <a:pt x="154" y="216"/>
                      </a:lnTo>
                      <a:lnTo>
                        <a:pt x="159" y="216"/>
                      </a:lnTo>
                      <a:lnTo>
                        <a:pt x="165" y="234"/>
                      </a:lnTo>
                      <a:lnTo>
                        <a:pt x="170" y="222"/>
                      </a:lnTo>
                      <a:lnTo>
                        <a:pt x="175" y="246"/>
                      </a:lnTo>
                      <a:lnTo>
                        <a:pt x="180" y="240"/>
                      </a:lnTo>
                      <a:lnTo>
                        <a:pt x="185" y="240"/>
                      </a:lnTo>
                      <a:lnTo>
                        <a:pt x="190" y="252"/>
                      </a:lnTo>
                      <a:lnTo>
                        <a:pt x="195" y="258"/>
                      </a:lnTo>
                      <a:lnTo>
                        <a:pt x="201" y="246"/>
                      </a:lnTo>
                      <a:lnTo>
                        <a:pt x="206" y="252"/>
                      </a:lnTo>
                      <a:lnTo>
                        <a:pt x="211" y="246"/>
                      </a:lnTo>
                      <a:lnTo>
                        <a:pt x="211" y="258"/>
                      </a:lnTo>
                      <a:lnTo>
                        <a:pt x="216" y="264"/>
                      </a:lnTo>
                      <a:lnTo>
                        <a:pt x="221" y="276"/>
                      </a:lnTo>
                      <a:lnTo>
                        <a:pt x="226" y="246"/>
                      </a:lnTo>
                      <a:lnTo>
                        <a:pt x="231" y="246"/>
                      </a:lnTo>
                      <a:lnTo>
                        <a:pt x="236" y="276"/>
                      </a:lnTo>
                      <a:lnTo>
                        <a:pt x="242" y="270"/>
                      </a:lnTo>
                      <a:lnTo>
                        <a:pt x="247" y="264"/>
                      </a:lnTo>
                      <a:lnTo>
                        <a:pt x="247" y="252"/>
                      </a:lnTo>
                      <a:lnTo>
                        <a:pt x="252" y="252"/>
                      </a:lnTo>
                      <a:lnTo>
                        <a:pt x="257" y="264"/>
                      </a:lnTo>
                      <a:lnTo>
                        <a:pt x="262" y="258"/>
                      </a:lnTo>
                      <a:lnTo>
                        <a:pt x="267" y="282"/>
                      </a:lnTo>
                      <a:lnTo>
                        <a:pt x="272" y="258"/>
                      </a:lnTo>
                      <a:lnTo>
                        <a:pt x="278" y="246"/>
                      </a:lnTo>
                      <a:lnTo>
                        <a:pt x="278" y="258"/>
                      </a:lnTo>
                      <a:lnTo>
                        <a:pt x="283" y="258"/>
                      </a:lnTo>
                      <a:lnTo>
                        <a:pt x="288" y="246"/>
                      </a:lnTo>
                      <a:lnTo>
                        <a:pt x="293" y="246"/>
                      </a:lnTo>
                      <a:lnTo>
                        <a:pt x="298" y="258"/>
                      </a:lnTo>
                      <a:lnTo>
                        <a:pt x="303" y="276"/>
                      </a:lnTo>
                      <a:lnTo>
                        <a:pt x="308" y="258"/>
                      </a:lnTo>
                      <a:lnTo>
                        <a:pt x="314" y="246"/>
                      </a:lnTo>
                      <a:lnTo>
                        <a:pt x="314" y="258"/>
                      </a:lnTo>
                      <a:lnTo>
                        <a:pt x="319" y="240"/>
                      </a:lnTo>
                      <a:lnTo>
                        <a:pt x="324" y="246"/>
                      </a:lnTo>
                      <a:lnTo>
                        <a:pt x="329" y="240"/>
                      </a:lnTo>
                      <a:lnTo>
                        <a:pt x="334" y="258"/>
                      </a:lnTo>
                      <a:lnTo>
                        <a:pt x="339" y="270"/>
                      </a:lnTo>
                      <a:lnTo>
                        <a:pt x="344" y="276"/>
                      </a:lnTo>
                      <a:lnTo>
                        <a:pt x="349" y="264"/>
                      </a:lnTo>
                      <a:lnTo>
                        <a:pt x="355" y="258"/>
                      </a:lnTo>
                      <a:lnTo>
                        <a:pt x="360" y="264"/>
                      </a:lnTo>
                      <a:lnTo>
                        <a:pt x="365" y="246"/>
                      </a:lnTo>
                      <a:lnTo>
                        <a:pt x="370" y="276"/>
                      </a:lnTo>
                      <a:lnTo>
                        <a:pt x="375" y="264"/>
                      </a:lnTo>
                      <a:lnTo>
                        <a:pt x="375" y="276"/>
                      </a:lnTo>
                      <a:lnTo>
                        <a:pt x="380" y="258"/>
                      </a:lnTo>
                      <a:lnTo>
                        <a:pt x="385" y="246"/>
                      </a:lnTo>
                      <a:lnTo>
                        <a:pt x="391" y="282"/>
                      </a:lnTo>
                      <a:lnTo>
                        <a:pt x="396" y="282"/>
                      </a:lnTo>
                      <a:lnTo>
                        <a:pt x="401" y="270"/>
                      </a:lnTo>
                      <a:lnTo>
                        <a:pt x="406" y="270"/>
                      </a:lnTo>
                      <a:lnTo>
                        <a:pt x="411" y="258"/>
                      </a:lnTo>
                      <a:lnTo>
                        <a:pt x="411" y="264"/>
                      </a:lnTo>
                      <a:lnTo>
                        <a:pt x="416" y="276"/>
                      </a:lnTo>
                      <a:lnTo>
                        <a:pt x="421" y="258"/>
                      </a:lnTo>
                      <a:lnTo>
                        <a:pt x="427" y="276"/>
                      </a:lnTo>
                      <a:lnTo>
                        <a:pt x="432" y="270"/>
                      </a:lnTo>
                      <a:lnTo>
                        <a:pt x="437" y="252"/>
                      </a:lnTo>
                      <a:lnTo>
                        <a:pt x="442" y="258"/>
                      </a:lnTo>
                      <a:lnTo>
                        <a:pt x="442" y="276"/>
                      </a:lnTo>
                      <a:lnTo>
                        <a:pt x="447" y="264"/>
                      </a:lnTo>
                      <a:lnTo>
                        <a:pt x="452" y="264"/>
                      </a:lnTo>
                      <a:lnTo>
                        <a:pt x="457" y="258"/>
                      </a:lnTo>
                      <a:lnTo>
                        <a:pt x="462" y="276"/>
                      </a:lnTo>
                      <a:lnTo>
                        <a:pt x="468" y="246"/>
                      </a:lnTo>
                      <a:lnTo>
                        <a:pt x="473" y="258"/>
                      </a:lnTo>
                      <a:lnTo>
                        <a:pt x="478" y="264"/>
                      </a:lnTo>
                      <a:lnTo>
                        <a:pt x="478" y="234"/>
                      </a:lnTo>
                      <a:lnTo>
                        <a:pt x="483" y="246"/>
                      </a:lnTo>
                      <a:lnTo>
                        <a:pt x="488" y="252"/>
                      </a:lnTo>
                      <a:lnTo>
                        <a:pt x="493" y="246"/>
                      </a:lnTo>
                      <a:lnTo>
                        <a:pt x="498" y="228"/>
                      </a:lnTo>
                      <a:lnTo>
                        <a:pt x="504" y="246"/>
                      </a:lnTo>
                      <a:lnTo>
                        <a:pt x="509" y="240"/>
                      </a:lnTo>
                      <a:lnTo>
                        <a:pt x="509" y="228"/>
                      </a:lnTo>
                      <a:lnTo>
                        <a:pt x="514" y="246"/>
                      </a:lnTo>
                      <a:lnTo>
                        <a:pt x="519" y="252"/>
                      </a:lnTo>
                      <a:lnTo>
                        <a:pt x="524" y="252"/>
                      </a:lnTo>
                      <a:lnTo>
                        <a:pt x="529" y="246"/>
                      </a:lnTo>
                      <a:lnTo>
                        <a:pt x="534" y="240"/>
                      </a:lnTo>
                      <a:lnTo>
                        <a:pt x="540" y="246"/>
                      </a:lnTo>
                      <a:lnTo>
                        <a:pt x="540" y="234"/>
                      </a:lnTo>
                      <a:lnTo>
                        <a:pt x="545" y="258"/>
                      </a:lnTo>
                      <a:lnTo>
                        <a:pt x="550" y="270"/>
                      </a:lnTo>
                      <a:lnTo>
                        <a:pt x="555" y="264"/>
                      </a:lnTo>
                      <a:lnTo>
                        <a:pt x="560" y="258"/>
                      </a:lnTo>
                      <a:lnTo>
                        <a:pt x="565" y="252"/>
                      </a:lnTo>
                      <a:lnTo>
                        <a:pt x="570" y="252"/>
                      </a:lnTo>
                      <a:lnTo>
                        <a:pt x="575" y="258"/>
                      </a:lnTo>
                      <a:lnTo>
                        <a:pt x="581" y="258"/>
                      </a:lnTo>
                    </a:path>
                  </a:pathLst>
                </a:custGeom>
                <a:noFill/>
                <a:ln w="12700">
                  <a:solidFill>
                    <a:schemeClr val="tx1"/>
                  </a:solidFill>
                  <a:prstDash val="solid"/>
                  <a:round/>
                  <a:headEnd/>
                  <a:tailEnd/>
                </a:ln>
              </p:spPr>
              <p:txBody>
                <a:bodyPr vert="horz" wrap="square" lIns="91440" tIns="45720" rIns="91440" bIns="45720" numCol="1" anchor="t" anchorCtr="0" compatLnSpc="1">
                  <a:prstTxWarp prst="textNoShape">
                    <a:avLst/>
                  </a:prstTxWarp>
                </a:bodyPr>
                <a:lstStyle/>
                <a:p>
                  <a:endParaRPr lang="en-GB" sz="900">
                    <a:solidFill>
                      <a:srgbClr val="000000"/>
                    </a:solidFill>
                    <a:latin typeface="Arial"/>
                  </a:endParaRPr>
                </a:p>
              </p:txBody>
            </p:sp>
            <p:sp>
              <p:nvSpPr>
                <p:cNvPr id="316" name="Freeform 26">
                  <a:extLst>
                    <a:ext uri="{FF2B5EF4-FFF2-40B4-BE49-F238E27FC236}">
                      <a16:creationId xmlns:a16="http://schemas.microsoft.com/office/drawing/2014/main" id="{0042C10F-2EB5-4750-939A-BBD0F882E74A}"/>
                    </a:ext>
                  </a:extLst>
                </p:cNvPr>
                <p:cNvSpPr>
                  <a:spLocks/>
                </p:cNvSpPr>
                <p:nvPr/>
              </p:nvSpPr>
              <p:spPr bwMode="auto">
                <a:xfrm>
                  <a:off x="4008438" y="7075488"/>
                  <a:ext cx="814387" cy="295275"/>
                </a:xfrm>
                <a:custGeom>
                  <a:avLst/>
                  <a:gdLst/>
                  <a:ahLst/>
                  <a:cxnLst>
                    <a:cxn ang="0">
                      <a:pos x="5" y="156"/>
                    </a:cxn>
                    <a:cxn ang="0">
                      <a:pos x="15" y="168"/>
                    </a:cxn>
                    <a:cxn ang="0">
                      <a:pos x="25" y="138"/>
                    </a:cxn>
                    <a:cxn ang="0">
                      <a:pos x="30" y="144"/>
                    </a:cxn>
                    <a:cxn ang="0">
                      <a:pos x="41" y="132"/>
                    </a:cxn>
                    <a:cxn ang="0">
                      <a:pos x="51" y="138"/>
                    </a:cxn>
                    <a:cxn ang="0">
                      <a:pos x="61" y="162"/>
                    </a:cxn>
                    <a:cxn ang="0">
                      <a:pos x="66" y="138"/>
                    </a:cxn>
                    <a:cxn ang="0">
                      <a:pos x="77" y="156"/>
                    </a:cxn>
                    <a:cxn ang="0">
                      <a:pos x="87" y="174"/>
                    </a:cxn>
                    <a:cxn ang="0">
                      <a:pos x="92" y="156"/>
                    </a:cxn>
                    <a:cxn ang="0">
                      <a:pos x="102" y="132"/>
                    </a:cxn>
                    <a:cxn ang="0">
                      <a:pos x="113" y="138"/>
                    </a:cxn>
                    <a:cxn ang="0">
                      <a:pos x="123" y="156"/>
                    </a:cxn>
                    <a:cxn ang="0">
                      <a:pos x="128" y="126"/>
                    </a:cxn>
                    <a:cxn ang="0">
                      <a:pos x="138" y="156"/>
                    </a:cxn>
                    <a:cxn ang="0">
                      <a:pos x="149" y="144"/>
                    </a:cxn>
                    <a:cxn ang="0">
                      <a:pos x="159" y="126"/>
                    </a:cxn>
                    <a:cxn ang="0">
                      <a:pos x="164" y="168"/>
                    </a:cxn>
                    <a:cxn ang="0">
                      <a:pos x="174" y="138"/>
                    </a:cxn>
                    <a:cxn ang="0">
                      <a:pos x="185" y="162"/>
                    </a:cxn>
                    <a:cxn ang="0">
                      <a:pos x="195" y="144"/>
                    </a:cxn>
                    <a:cxn ang="0">
                      <a:pos x="205" y="156"/>
                    </a:cxn>
                    <a:cxn ang="0">
                      <a:pos x="215" y="144"/>
                    </a:cxn>
                    <a:cxn ang="0">
                      <a:pos x="226" y="144"/>
                    </a:cxn>
                    <a:cxn ang="0">
                      <a:pos x="236" y="144"/>
                    </a:cxn>
                    <a:cxn ang="0">
                      <a:pos x="246" y="156"/>
                    </a:cxn>
                    <a:cxn ang="0">
                      <a:pos x="256" y="156"/>
                    </a:cxn>
                    <a:cxn ang="0">
                      <a:pos x="262" y="168"/>
                    </a:cxn>
                    <a:cxn ang="0">
                      <a:pos x="272" y="156"/>
                    </a:cxn>
                    <a:cxn ang="0">
                      <a:pos x="282" y="162"/>
                    </a:cxn>
                    <a:cxn ang="0">
                      <a:pos x="287" y="138"/>
                    </a:cxn>
                    <a:cxn ang="0">
                      <a:pos x="298" y="156"/>
                    </a:cxn>
                    <a:cxn ang="0">
                      <a:pos x="308" y="144"/>
                    </a:cxn>
                    <a:cxn ang="0">
                      <a:pos x="318" y="60"/>
                    </a:cxn>
                    <a:cxn ang="0">
                      <a:pos x="328" y="54"/>
                    </a:cxn>
                    <a:cxn ang="0">
                      <a:pos x="339" y="54"/>
                    </a:cxn>
                    <a:cxn ang="0">
                      <a:pos x="349" y="12"/>
                    </a:cxn>
                    <a:cxn ang="0">
                      <a:pos x="354" y="60"/>
                    </a:cxn>
                    <a:cxn ang="0">
                      <a:pos x="364" y="0"/>
                    </a:cxn>
                    <a:cxn ang="0">
                      <a:pos x="375" y="48"/>
                    </a:cxn>
                    <a:cxn ang="0">
                      <a:pos x="385" y="90"/>
                    </a:cxn>
                    <a:cxn ang="0">
                      <a:pos x="390" y="114"/>
                    </a:cxn>
                    <a:cxn ang="0">
                      <a:pos x="400" y="114"/>
                    </a:cxn>
                    <a:cxn ang="0">
                      <a:pos x="411" y="138"/>
                    </a:cxn>
                    <a:cxn ang="0">
                      <a:pos x="421" y="126"/>
                    </a:cxn>
                    <a:cxn ang="0">
                      <a:pos x="426" y="132"/>
                    </a:cxn>
                    <a:cxn ang="0">
                      <a:pos x="436" y="150"/>
                    </a:cxn>
                    <a:cxn ang="0">
                      <a:pos x="447" y="138"/>
                    </a:cxn>
                    <a:cxn ang="0">
                      <a:pos x="457" y="150"/>
                    </a:cxn>
                    <a:cxn ang="0">
                      <a:pos x="467" y="186"/>
                    </a:cxn>
                    <a:cxn ang="0">
                      <a:pos x="477" y="162"/>
                    </a:cxn>
                    <a:cxn ang="0">
                      <a:pos x="493" y="162"/>
                    </a:cxn>
                    <a:cxn ang="0">
                      <a:pos x="493" y="162"/>
                    </a:cxn>
                    <a:cxn ang="0">
                      <a:pos x="503" y="156"/>
                    </a:cxn>
                    <a:cxn ang="0">
                      <a:pos x="513" y="168"/>
                    </a:cxn>
                  </a:cxnLst>
                  <a:rect l="0" t="0" r="r" b="b"/>
                  <a:pathLst>
                    <a:path w="513" h="186">
                      <a:moveTo>
                        <a:pt x="0" y="150"/>
                      </a:moveTo>
                      <a:lnTo>
                        <a:pt x="5" y="156"/>
                      </a:lnTo>
                      <a:lnTo>
                        <a:pt x="10" y="144"/>
                      </a:lnTo>
                      <a:lnTo>
                        <a:pt x="15" y="168"/>
                      </a:lnTo>
                      <a:lnTo>
                        <a:pt x="20" y="138"/>
                      </a:lnTo>
                      <a:lnTo>
                        <a:pt x="25" y="138"/>
                      </a:lnTo>
                      <a:lnTo>
                        <a:pt x="25" y="168"/>
                      </a:lnTo>
                      <a:lnTo>
                        <a:pt x="30" y="144"/>
                      </a:lnTo>
                      <a:lnTo>
                        <a:pt x="36" y="150"/>
                      </a:lnTo>
                      <a:lnTo>
                        <a:pt x="41" y="132"/>
                      </a:lnTo>
                      <a:lnTo>
                        <a:pt x="46" y="168"/>
                      </a:lnTo>
                      <a:lnTo>
                        <a:pt x="51" y="138"/>
                      </a:lnTo>
                      <a:lnTo>
                        <a:pt x="56" y="156"/>
                      </a:lnTo>
                      <a:lnTo>
                        <a:pt x="61" y="162"/>
                      </a:lnTo>
                      <a:lnTo>
                        <a:pt x="61" y="156"/>
                      </a:lnTo>
                      <a:lnTo>
                        <a:pt x="66" y="138"/>
                      </a:lnTo>
                      <a:lnTo>
                        <a:pt x="72" y="150"/>
                      </a:lnTo>
                      <a:lnTo>
                        <a:pt x="77" y="156"/>
                      </a:lnTo>
                      <a:lnTo>
                        <a:pt x="82" y="144"/>
                      </a:lnTo>
                      <a:lnTo>
                        <a:pt x="87" y="174"/>
                      </a:lnTo>
                      <a:lnTo>
                        <a:pt x="92" y="144"/>
                      </a:lnTo>
                      <a:lnTo>
                        <a:pt x="92" y="156"/>
                      </a:lnTo>
                      <a:lnTo>
                        <a:pt x="97" y="162"/>
                      </a:lnTo>
                      <a:lnTo>
                        <a:pt x="102" y="132"/>
                      </a:lnTo>
                      <a:lnTo>
                        <a:pt x="107" y="150"/>
                      </a:lnTo>
                      <a:lnTo>
                        <a:pt x="113" y="138"/>
                      </a:lnTo>
                      <a:lnTo>
                        <a:pt x="118" y="144"/>
                      </a:lnTo>
                      <a:lnTo>
                        <a:pt x="123" y="156"/>
                      </a:lnTo>
                      <a:lnTo>
                        <a:pt x="123" y="138"/>
                      </a:lnTo>
                      <a:lnTo>
                        <a:pt x="128" y="126"/>
                      </a:lnTo>
                      <a:lnTo>
                        <a:pt x="133" y="144"/>
                      </a:lnTo>
                      <a:lnTo>
                        <a:pt x="138" y="156"/>
                      </a:lnTo>
                      <a:lnTo>
                        <a:pt x="143" y="126"/>
                      </a:lnTo>
                      <a:lnTo>
                        <a:pt x="149" y="144"/>
                      </a:lnTo>
                      <a:lnTo>
                        <a:pt x="154" y="156"/>
                      </a:lnTo>
                      <a:lnTo>
                        <a:pt x="159" y="126"/>
                      </a:lnTo>
                      <a:lnTo>
                        <a:pt x="159" y="150"/>
                      </a:lnTo>
                      <a:lnTo>
                        <a:pt x="164" y="168"/>
                      </a:lnTo>
                      <a:lnTo>
                        <a:pt x="169" y="132"/>
                      </a:lnTo>
                      <a:lnTo>
                        <a:pt x="174" y="138"/>
                      </a:lnTo>
                      <a:lnTo>
                        <a:pt x="179" y="150"/>
                      </a:lnTo>
                      <a:lnTo>
                        <a:pt x="185" y="162"/>
                      </a:lnTo>
                      <a:lnTo>
                        <a:pt x="190" y="156"/>
                      </a:lnTo>
                      <a:lnTo>
                        <a:pt x="195" y="144"/>
                      </a:lnTo>
                      <a:lnTo>
                        <a:pt x="200" y="174"/>
                      </a:lnTo>
                      <a:lnTo>
                        <a:pt x="205" y="156"/>
                      </a:lnTo>
                      <a:lnTo>
                        <a:pt x="210" y="132"/>
                      </a:lnTo>
                      <a:lnTo>
                        <a:pt x="215" y="144"/>
                      </a:lnTo>
                      <a:lnTo>
                        <a:pt x="220" y="138"/>
                      </a:lnTo>
                      <a:lnTo>
                        <a:pt x="226" y="144"/>
                      </a:lnTo>
                      <a:lnTo>
                        <a:pt x="231" y="150"/>
                      </a:lnTo>
                      <a:lnTo>
                        <a:pt x="236" y="144"/>
                      </a:lnTo>
                      <a:lnTo>
                        <a:pt x="241" y="132"/>
                      </a:lnTo>
                      <a:lnTo>
                        <a:pt x="246" y="156"/>
                      </a:lnTo>
                      <a:lnTo>
                        <a:pt x="251" y="156"/>
                      </a:lnTo>
                      <a:lnTo>
                        <a:pt x="256" y="156"/>
                      </a:lnTo>
                      <a:lnTo>
                        <a:pt x="256" y="144"/>
                      </a:lnTo>
                      <a:lnTo>
                        <a:pt x="262" y="168"/>
                      </a:lnTo>
                      <a:lnTo>
                        <a:pt x="267" y="156"/>
                      </a:lnTo>
                      <a:lnTo>
                        <a:pt x="272" y="156"/>
                      </a:lnTo>
                      <a:lnTo>
                        <a:pt x="277" y="150"/>
                      </a:lnTo>
                      <a:lnTo>
                        <a:pt x="282" y="162"/>
                      </a:lnTo>
                      <a:lnTo>
                        <a:pt x="287" y="162"/>
                      </a:lnTo>
                      <a:lnTo>
                        <a:pt x="287" y="138"/>
                      </a:lnTo>
                      <a:lnTo>
                        <a:pt x="292" y="144"/>
                      </a:lnTo>
                      <a:lnTo>
                        <a:pt x="298" y="156"/>
                      </a:lnTo>
                      <a:lnTo>
                        <a:pt x="303" y="156"/>
                      </a:lnTo>
                      <a:lnTo>
                        <a:pt x="308" y="144"/>
                      </a:lnTo>
                      <a:lnTo>
                        <a:pt x="313" y="78"/>
                      </a:lnTo>
                      <a:lnTo>
                        <a:pt x="318" y="60"/>
                      </a:lnTo>
                      <a:lnTo>
                        <a:pt x="323" y="84"/>
                      </a:lnTo>
                      <a:lnTo>
                        <a:pt x="328" y="54"/>
                      </a:lnTo>
                      <a:lnTo>
                        <a:pt x="333" y="24"/>
                      </a:lnTo>
                      <a:lnTo>
                        <a:pt x="339" y="54"/>
                      </a:lnTo>
                      <a:lnTo>
                        <a:pt x="344" y="66"/>
                      </a:lnTo>
                      <a:lnTo>
                        <a:pt x="349" y="12"/>
                      </a:lnTo>
                      <a:lnTo>
                        <a:pt x="354" y="42"/>
                      </a:lnTo>
                      <a:lnTo>
                        <a:pt x="354" y="60"/>
                      </a:lnTo>
                      <a:lnTo>
                        <a:pt x="359" y="78"/>
                      </a:lnTo>
                      <a:lnTo>
                        <a:pt x="364" y="0"/>
                      </a:lnTo>
                      <a:lnTo>
                        <a:pt x="369" y="42"/>
                      </a:lnTo>
                      <a:lnTo>
                        <a:pt x="375" y="48"/>
                      </a:lnTo>
                      <a:lnTo>
                        <a:pt x="380" y="72"/>
                      </a:lnTo>
                      <a:lnTo>
                        <a:pt x="385" y="90"/>
                      </a:lnTo>
                      <a:lnTo>
                        <a:pt x="390" y="120"/>
                      </a:lnTo>
                      <a:lnTo>
                        <a:pt x="390" y="114"/>
                      </a:lnTo>
                      <a:lnTo>
                        <a:pt x="395" y="90"/>
                      </a:lnTo>
                      <a:lnTo>
                        <a:pt x="400" y="114"/>
                      </a:lnTo>
                      <a:lnTo>
                        <a:pt x="405" y="138"/>
                      </a:lnTo>
                      <a:lnTo>
                        <a:pt x="411" y="138"/>
                      </a:lnTo>
                      <a:lnTo>
                        <a:pt x="416" y="150"/>
                      </a:lnTo>
                      <a:lnTo>
                        <a:pt x="421" y="126"/>
                      </a:lnTo>
                      <a:lnTo>
                        <a:pt x="421" y="150"/>
                      </a:lnTo>
                      <a:lnTo>
                        <a:pt x="426" y="132"/>
                      </a:lnTo>
                      <a:lnTo>
                        <a:pt x="431" y="150"/>
                      </a:lnTo>
                      <a:lnTo>
                        <a:pt x="436" y="150"/>
                      </a:lnTo>
                      <a:lnTo>
                        <a:pt x="441" y="144"/>
                      </a:lnTo>
                      <a:lnTo>
                        <a:pt x="447" y="138"/>
                      </a:lnTo>
                      <a:lnTo>
                        <a:pt x="452" y="156"/>
                      </a:lnTo>
                      <a:lnTo>
                        <a:pt x="457" y="150"/>
                      </a:lnTo>
                      <a:lnTo>
                        <a:pt x="462" y="174"/>
                      </a:lnTo>
                      <a:lnTo>
                        <a:pt x="467" y="186"/>
                      </a:lnTo>
                      <a:lnTo>
                        <a:pt x="472" y="138"/>
                      </a:lnTo>
                      <a:lnTo>
                        <a:pt x="477" y="162"/>
                      </a:lnTo>
                      <a:lnTo>
                        <a:pt x="482" y="168"/>
                      </a:lnTo>
                      <a:lnTo>
                        <a:pt x="493" y="162"/>
                      </a:lnTo>
                      <a:lnTo>
                        <a:pt x="488" y="162"/>
                      </a:lnTo>
                      <a:lnTo>
                        <a:pt x="493" y="162"/>
                      </a:lnTo>
                      <a:lnTo>
                        <a:pt x="498" y="168"/>
                      </a:lnTo>
                      <a:lnTo>
                        <a:pt x="503" y="156"/>
                      </a:lnTo>
                      <a:lnTo>
                        <a:pt x="508" y="144"/>
                      </a:lnTo>
                      <a:lnTo>
                        <a:pt x="513" y="168"/>
                      </a:lnTo>
                    </a:path>
                  </a:pathLst>
                </a:custGeom>
                <a:noFill/>
                <a:ln w="12700">
                  <a:solidFill>
                    <a:schemeClr val="tx1"/>
                  </a:solidFill>
                  <a:prstDash val="solid"/>
                  <a:round/>
                  <a:headEnd/>
                  <a:tailEnd/>
                </a:ln>
              </p:spPr>
              <p:txBody>
                <a:bodyPr vert="horz" wrap="square" lIns="91440" tIns="45720" rIns="91440" bIns="45720" numCol="1" anchor="t" anchorCtr="0" compatLnSpc="1">
                  <a:prstTxWarp prst="textNoShape">
                    <a:avLst/>
                  </a:prstTxWarp>
                </a:bodyPr>
                <a:lstStyle/>
                <a:p>
                  <a:endParaRPr lang="en-GB" sz="900">
                    <a:solidFill>
                      <a:srgbClr val="000000"/>
                    </a:solidFill>
                    <a:latin typeface="Arial"/>
                  </a:endParaRPr>
                </a:p>
              </p:txBody>
            </p:sp>
          </p:grpSp>
          <p:grpSp>
            <p:nvGrpSpPr>
              <p:cNvPr id="310" name="Group 1996">
                <a:extLst>
                  <a:ext uri="{FF2B5EF4-FFF2-40B4-BE49-F238E27FC236}">
                    <a16:creationId xmlns:a16="http://schemas.microsoft.com/office/drawing/2014/main" id="{A33B5F9C-6707-4855-BE5E-D015CDE3F627}"/>
                  </a:ext>
                </a:extLst>
              </p:cNvPr>
              <p:cNvGrpSpPr/>
              <p:nvPr/>
            </p:nvGrpSpPr>
            <p:grpSpPr>
              <a:xfrm>
                <a:off x="3134321" y="3890238"/>
                <a:ext cx="2170321" cy="693179"/>
                <a:chOff x="2173288" y="5732463"/>
                <a:chExt cx="2649537" cy="666750"/>
              </a:xfrm>
            </p:grpSpPr>
            <p:sp>
              <p:nvSpPr>
                <p:cNvPr id="311" name="Freeform 30">
                  <a:extLst>
                    <a:ext uri="{FF2B5EF4-FFF2-40B4-BE49-F238E27FC236}">
                      <a16:creationId xmlns:a16="http://schemas.microsoft.com/office/drawing/2014/main" id="{0EA69095-CD3A-47C5-A85E-28C6C4349FCB}"/>
                    </a:ext>
                  </a:extLst>
                </p:cNvPr>
                <p:cNvSpPr>
                  <a:spLocks/>
                </p:cNvSpPr>
                <p:nvPr/>
              </p:nvSpPr>
              <p:spPr bwMode="auto">
                <a:xfrm>
                  <a:off x="2173288" y="5808663"/>
                  <a:ext cx="938212" cy="590550"/>
                </a:xfrm>
                <a:custGeom>
                  <a:avLst/>
                  <a:gdLst/>
                  <a:ahLst/>
                  <a:cxnLst>
                    <a:cxn ang="0">
                      <a:pos x="10" y="300"/>
                    </a:cxn>
                    <a:cxn ang="0">
                      <a:pos x="26" y="300"/>
                    </a:cxn>
                    <a:cxn ang="0">
                      <a:pos x="36" y="312"/>
                    </a:cxn>
                    <a:cxn ang="0">
                      <a:pos x="51" y="312"/>
                    </a:cxn>
                    <a:cxn ang="0">
                      <a:pos x="62" y="336"/>
                    </a:cxn>
                    <a:cxn ang="0">
                      <a:pos x="77" y="312"/>
                    </a:cxn>
                    <a:cxn ang="0">
                      <a:pos x="92" y="336"/>
                    </a:cxn>
                    <a:cxn ang="0">
                      <a:pos x="103" y="324"/>
                    </a:cxn>
                    <a:cxn ang="0">
                      <a:pos x="118" y="330"/>
                    </a:cxn>
                    <a:cxn ang="0">
                      <a:pos x="128" y="336"/>
                    </a:cxn>
                    <a:cxn ang="0">
                      <a:pos x="144" y="330"/>
                    </a:cxn>
                    <a:cxn ang="0">
                      <a:pos x="159" y="354"/>
                    </a:cxn>
                    <a:cxn ang="0">
                      <a:pos x="169" y="348"/>
                    </a:cxn>
                    <a:cxn ang="0">
                      <a:pos x="185" y="324"/>
                    </a:cxn>
                    <a:cxn ang="0">
                      <a:pos x="200" y="342"/>
                    </a:cxn>
                    <a:cxn ang="0">
                      <a:pos x="216" y="282"/>
                    </a:cxn>
                    <a:cxn ang="0">
                      <a:pos x="226" y="126"/>
                    </a:cxn>
                    <a:cxn ang="0">
                      <a:pos x="241" y="12"/>
                    </a:cxn>
                    <a:cxn ang="0">
                      <a:pos x="257" y="66"/>
                    </a:cxn>
                    <a:cxn ang="0">
                      <a:pos x="267" y="66"/>
                    </a:cxn>
                    <a:cxn ang="0">
                      <a:pos x="282" y="90"/>
                    </a:cxn>
                    <a:cxn ang="0">
                      <a:pos x="293" y="150"/>
                    </a:cxn>
                    <a:cxn ang="0">
                      <a:pos x="308" y="210"/>
                    </a:cxn>
                    <a:cxn ang="0">
                      <a:pos x="324" y="252"/>
                    </a:cxn>
                    <a:cxn ang="0">
                      <a:pos x="334" y="264"/>
                    </a:cxn>
                    <a:cxn ang="0">
                      <a:pos x="349" y="288"/>
                    </a:cxn>
                    <a:cxn ang="0">
                      <a:pos x="359" y="306"/>
                    </a:cxn>
                    <a:cxn ang="0">
                      <a:pos x="375" y="324"/>
                    </a:cxn>
                    <a:cxn ang="0">
                      <a:pos x="390" y="336"/>
                    </a:cxn>
                    <a:cxn ang="0">
                      <a:pos x="401" y="330"/>
                    </a:cxn>
                    <a:cxn ang="0">
                      <a:pos x="416" y="354"/>
                    </a:cxn>
                    <a:cxn ang="0">
                      <a:pos x="431" y="318"/>
                    </a:cxn>
                    <a:cxn ang="0">
                      <a:pos x="447" y="336"/>
                    </a:cxn>
                    <a:cxn ang="0">
                      <a:pos x="457" y="336"/>
                    </a:cxn>
                    <a:cxn ang="0">
                      <a:pos x="472" y="342"/>
                    </a:cxn>
                    <a:cxn ang="0">
                      <a:pos x="488" y="330"/>
                    </a:cxn>
                    <a:cxn ang="0">
                      <a:pos x="503" y="348"/>
                    </a:cxn>
                    <a:cxn ang="0">
                      <a:pos x="519" y="330"/>
                    </a:cxn>
                    <a:cxn ang="0">
                      <a:pos x="534" y="324"/>
                    </a:cxn>
                    <a:cxn ang="0">
                      <a:pos x="550" y="324"/>
                    </a:cxn>
                    <a:cxn ang="0">
                      <a:pos x="565" y="336"/>
                    </a:cxn>
                    <a:cxn ang="0">
                      <a:pos x="580" y="348"/>
                    </a:cxn>
                  </a:cxnLst>
                  <a:rect l="0" t="0" r="r" b="b"/>
                  <a:pathLst>
                    <a:path w="591" h="372">
                      <a:moveTo>
                        <a:pt x="0" y="306"/>
                      </a:moveTo>
                      <a:lnTo>
                        <a:pt x="5" y="306"/>
                      </a:lnTo>
                      <a:lnTo>
                        <a:pt x="10" y="300"/>
                      </a:lnTo>
                      <a:lnTo>
                        <a:pt x="15" y="294"/>
                      </a:lnTo>
                      <a:lnTo>
                        <a:pt x="20" y="330"/>
                      </a:lnTo>
                      <a:lnTo>
                        <a:pt x="26" y="300"/>
                      </a:lnTo>
                      <a:lnTo>
                        <a:pt x="31" y="306"/>
                      </a:lnTo>
                      <a:lnTo>
                        <a:pt x="31" y="324"/>
                      </a:lnTo>
                      <a:lnTo>
                        <a:pt x="36" y="312"/>
                      </a:lnTo>
                      <a:lnTo>
                        <a:pt x="41" y="318"/>
                      </a:lnTo>
                      <a:lnTo>
                        <a:pt x="46" y="282"/>
                      </a:lnTo>
                      <a:lnTo>
                        <a:pt x="51" y="312"/>
                      </a:lnTo>
                      <a:lnTo>
                        <a:pt x="56" y="300"/>
                      </a:lnTo>
                      <a:lnTo>
                        <a:pt x="62" y="330"/>
                      </a:lnTo>
                      <a:lnTo>
                        <a:pt x="62" y="336"/>
                      </a:lnTo>
                      <a:lnTo>
                        <a:pt x="67" y="318"/>
                      </a:lnTo>
                      <a:lnTo>
                        <a:pt x="72" y="324"/>
                      </a:lnTo>
                      <a:lnTo>
                        <a:pt x="77" y="312"/>
                      </a:lnTo>
                      <a:lnTo>
                        <a:pt x="82" y="324"/>
                      </a:lnTo>
                      <a:lnTo>
                        <a:pt x="87" y="342"/>
                      </a:lnTo>
                      <a:lnTo>
                        <a:pt x="92" y="336"/>
                      </a:lnTo>
                      <a:lnTo>
                        <a:pt x="98" y="348"/>
                      </a:lnTo>
                      <a:lnTo>
                        <a:pt x="98" y="330"/>
                      </a:lnTo>
                      <a:lnTo>
                        <a:pt x="103" y="324"/>
                      </a:lnTo>
                      <a:lnTo>
                        <a:pt x="108" y="354"/>
                      </a:lnTo>
                      <a:lnTo>
                        <a:pt x="113" y="324"/>
                      </a:lnTo>
                      <a:lnTo>
                        <a:pt x="118" y="330"/>
                      </a:lnTo>
                      <a:lnTo>
                        <a:pt x="123" y="330"/>
                      </a:lnTo>
                      <a:lnTo>
                        <a:pt x="128" y="348"/>
                      </a:lnTo>
                      <a:lnTo>
                        <a:pt x="128" y="336"/>
                      </a:lnTo>
                      <a:lnTo>
                        <a:pt x="133" y="324"/>
                      </a:lnTo>
                      <a:lnTo>
                        <a:pt x="139" y="342"/>
                      </a:lnTo>
                      <a:lnTo>
                        <a:pt x="144" y="330"/>
                      </a:lnTo>
                      <a:lnTo>
                        <a:pt x="149" y="324"/>
                      </a:lnTo>
                      <a:lnTo>
                        <a:pt x="154" y="348"/>
                      </a:lnTo>
                      <a:lnTo>
                        <a:pt x="159" y="354"/>
                      </a:lnTo>
                      <a:lnTo>
                        <a:pt x="164" y="372"/>
                      </a:lnTo>
                      <a:lnTo>
                        <a:pt x="164" y="354"/>
                      </a:lnTo>
                      <a:lnTo>
                        <a:pt x="169" y="348"/>
                      </a:lnTo>
                      <a:lnTo>
                        <a:pt x="175" y="354"/>
                      </a:lnTo>
                      <a:lnTo>
                        <a:pt x="180" y="366"/>
                      </a:lnTo>
                      <a:lnTo>
                        <a:pt x="185" y="324"/>
                      </a:lnTo>
                      <a:lnTo>
                        <a:pt x="190" y="342"/>
                      </a:lnTo>
                      <a:lnTo>
                        <a:pt x="195" y="354"/>
                      </a:lnTo>
                      <a:lnTo>
                        <a:pt x="200" y="342"/>
                      </a:lnTo>
                      <a:lnTo>
                        <a:pt x="205" y="354"/>
                      </a:lnTo>
                      <a:lnTo>
                        <a:pt x="211" y="306"/>
                      </a:lnTo>
                      <a:lnTo>
                        <a:pt x="216" y="282"/>
                      </a:lnTo>
                      <a:lnTo>
                        <a:pt x="221" y="270"/>
                      </a:lnTo>
                      <a:lnTo>
                        <a:pt x="226" y="132"/>
                      </a:lnTo>
                      <a:lnTo>
                        <a:pt x="226" y="126"/>
                      </a:lnTo>
                      <a:lnTo>
                        <a:pt x="231" y="132"/>
                      </a:lnTo>
                      <a:lnTo>
                        <a:pt x="236" y="108"/>
                      </a:lnTo>
                      <a:lnTo>
                        <a:pt x="241" y="12"/>
                      </a:lnTo>
                      <a:lnTo>
                        <a:pt x="246" y="42"/>
                      </a:lnTo>
                      <a:lnTo>
                        <a:pt x="252" y="72"/>
                      </a:lnTo>
                      <a:lnTo>
                        <a:pt x="257" y="66"/>
                      </a:lnTo>
                      <a:lnTo>
                        <a:pt x="262" y="0"/>
                      </a:lnTo>
                      <a:lnTo>
                        <a:pt x="262" y="36"/>
                      </a:lnTo>
                      <a:lnTo>
                        <a:pt x="267" y="66"/>
                      </a:lnTo>
                      <a:lnTo>
                        <a:pt x="272" y="42"/>
                      </a:lnTo>
                      <a:lnTo>
                        <a:pt x="277" y="54"/>
                      </a:lnTo>
                      <a:lnTo>
                        <a:pt x="282" y="90"/>
                      </a:lnTo>
                      <a:lnTo>
                        <a:pt x="288" y="114"/>
                      </a:lnTo>
                      <a:lnTo>
                        <a:pt x="293" y="120"/>
                      </a:lnTo>
                      <a:lnTo>
                        <a:pt x="293" y="150"/>
                      </a:lnTo>
                      <a:lnTo>
                        <a:pt x="298" y="168"/>
                      </a:lnTo>
                      <a:lnTo>
                        <a:pt x="303" y="180"/>
                      </a:lnTo>
                      <a:lnTo>
                        <a:pt x="308" y="210"/>
                      </a:lnTo>
                      <a:lnTo>
                        <a:pt x="313" y="216"/>
                      </a:lnTo>
                      <a:lnTo>
                        <a:pt x="318" y="234"/>
                      </a:lnTo>
                      <a:lnTo>
                        <a:pt x="324" y="252"/>
                      </a:lnTo>
                      <a:lnTo>
                        <a:pt x="329" y="276"/>
                      </a:lnTo>
                      <a:lnTo>
                        <a:pt x="329" y="270"/>
                      </a:lnTo>
                      <a:lnTo>
                        <a:pt x="334" y="264"/>
                      </a:lnTo>
                      <a:lnTo>
                        <a:pt x="339" y="282"/>
                      </a:lnTo>
                      <a:lnTo>
                        <a:pt x="344" y="294"/>
                      </a:lnTo>
                      <a:lnTo>
                        <a:pt x="349" y="288"/>
                      </a:lnTo>
                      <a:lnTo>
                        <a:pt x="354" y="318"/>
                      </a:lnTo>
                      <a:lnTo>
                        <a:pt x="359" y="324"/>
                      </a:lnTo>
                      <a:lnTo>
                        <a:pt x="359" y="306"/>
                      </a:lnTo>
                      <a:lnTo>
                        <a:pt x="365" y="312"/>
                      </a:lnTo>
                      <a:lnTo>
                        <a:pt x="370" y="330"/>
                      </a:lnTo>
                      <a:lnTo>
                        <a:pt x="375" y="324"/>
                      </a:lnTo>
                      <a:lnTo>
                        <a:pt x="380" y="336"/>
                      </a:lnTo>
                      <a:lnTo>
                        <a:pt x="385" y="324"/>
                      </a:lnTo>
                      <a:lnTo>
                        <a:pt x="390" y="336"/>
                      </a:lnTo>
                      <a:lnTo>
                        <a:pt x="390" y="330"/>
                      </a:lnTo>
                      <a:lnTo>
                        <a:pt x="395" y="312"/>
                      </a:lnTo>
                      <a:lnTo>
                        <a:pt x="401" y="330"/>
                      </a:lnTo>
                      <a:lnTo>
                        <a:pt x="406" y="342"/>
                      </a:lnTo>
                      <a:lnTo>
                        <a:pt x="411" y="336"/>
                      </a:lnTo>
                      <a:lnTo>
                        <a:pt x="416" y="354"/>
                      </a:lnTo>
                      <a:lnTo>
                        <a:pt x="421" y="318"/>
                      </a:lnTo>
                      <a:lnTo>
                        <a:pt x="426" y="306"/>
                      </a:lnTo>
                      <a:lnTo>
                        <a:pt x="431" y="318"/>
                      </a:lnTo>
                      <a:lnTo>
                        <a:pt x="437" y="324"/>
                      </a:lnTo>
                      <a:lnTo>
                        <a:pt x="442" y="336"/>
                      </a:lnTo>
                      <a:lnTo>
                        <a:pt x="447" y="336"/>
                      </a:lnTo>
                      <a:lnTo>
                        <a:pt x="452" y="348"/>
                      </a:lnTo>
                      <a:lnTo>
                        <a:pt x="457" y="318"/>
                      </a:lnTo>
                      <a:lnTo>
                        <a:pt x="457" y="336"/>
                      </a:lnTo>
                      <a:lnTo>
                        <a:pt x="462" y="324"/>
                      </a:lnTo>
                      <a:lnTo>
                        <a:pt x="467" y="318"/>
                      </a:lnTo>
                      <a:lnTo>
                        <a:pt x="472" y="342"/>
                      </a:lnTo>
                      <a:lnTo>
                        <a:pt x="478" y="348"/>
                      </a:lnTo>
                      <a:lnTo>
                        <a:pt x="483" y="324"/>
                      </a:lnTo>
                      <a:lnTo>
                        <a:pt x="488" y="330"/>
                      </a:lnTo>
                      <a:lnTo>
                        <a:pt x="493" y="336"/>
                      </a:lnTo>
                      <a:lnTo>
                        <a:pt x="498" y="330"/>
                      </a:lnTo>
                      <a:lnTo>
                        <a:pt x="503" y="348"/>
                      </a:lnTo>
                      <a:lnTo>
                        <a:pt x="508" y="342"/>
                      </a:lnTo>
                      <a:lnTo>
                        <a:pt x="514" y="342"/>
                      </a:lnTo>
                      <a:lnTo>
                        <a:pt x="519" y="330"/>
                      </a:lnTo>
                      <a:lnTo>
                        <a:pt x="524" y="324"/>
                      </a:lnTo>
                      <a:lnTo>
                        <a:pt x="529" y="318"/>
                      </a:lnTo>
                      <a:lnTo>
                        <a:pt x="534" y="324"/>
                      </a:lnTo>
                      <a:lnTo>
                        <a:pt x="539" y="324"/>
                      </a:lnTo>
                      <a:lnTo>
                        <a:pt x="544" y="330"/>
                      </a:lnTo>
                      <a:lnTo>
                        <a:pt x="550" y="324"/>
                      </a:lnTo>
                      <a:lnTo>
                        <a:pt x="555" y="330"/>
                      </a:lnTo>
                      <a:lnTo>
                        <a:pt x="560" y="336"/>
                      </a:lnTo>
                      <a:lnTo>
                        <a:pt x="565" y="336"/>
                      </a:lnTo>
                      <a:lnTo>
                        <a:pt x="570" y="330"/>
                      </a:lnTo>
                      <a:lnTo>
                        <a:pt x="575" y="330"/>
                      </a:lnTo>
                      <a:lnTo>
                        <a:pt x="580" y="348"/>
                      </a:lnTo>
                      <a:lnTo>
                        <a:pt x="585" y="336"/>
                      </a:lnTo>
                      <a:lnTo>
                        <a:pt x="591" y="324"/>
                      </a:lnTo>
                    </a:path>
                  </a:pathLst>
                </a:custGeom>
                <a:noFill/>
                <a:ln w="12700">
                  <a:solidFill>
                    <a:schemeClr val="tx1"/>
                  </a:solidFill>
                  <a:prstDash val="solid"/>
                  <a:round/>
                  <a:headEnd/>
                  <a:tailEnd/>
                </a:ln>
              </p:spPr>
              <p:txBody>
                <a:bodyPr vert="horz" wrap="square" lIns="91440" tIns="45720" rIns="91440" bIns="45720" numCol="1" anchor="t" anchorCtr="0" compatLnSpc="1">
                  <a:prstTxWarp prst="textNoShape">
                    <a:avLst/>
                  </a:prstTxWarp>
                </a:bodyPr>
                <a:lstStyle/>
                <a:p>
                  <a:endParaRPr lang="en-GB" sz="900">
                    <a:solidFill>
                      <a:srgbClr val="000000"/>
                    </a:solidFill>
                    <a:latin typeface="Arial"/>
                  </a:endParaRPr>
                </a:p>
              </p:txBody>
            </p:sp>
            <p:sp>
              <p:nvSpPr>
                <p:cNvPr id="312" name="Freeform 31">
                  <a:extLst>
                    <a:ext uri="{FF2B5EF4-FFF2-40B4-BE49-F238E27FC236}">
                      <a16:creationId xmlns:a16="http://schemas.microsoft.com/office/drawing/2014/main" id="{DFF18579-F7B7-46B7-93D0-4FED73A9C39A}"/>
                    </a:ext>
                  </a:extLst>
                </p:cNvPr>
                <p:cNvSpPr>
                  <a:spLocks/>
                </p:cNvSpPr>
                <p:nvPr/>
              </p:nvSpPr>
              <p:spPr bwMode="auto">
                <a:xfrm>
                  <a:off x="3111500" y="5732463"/>
                  <a:ext cx="920750" cy="666750"/>
                </a:xfrm>
                <a:custGeom>
                  <a:avLst/>
                  <a:gdLst/>
                  <a:ahLst/>
                  <a:cxnLst>
                    <a:cxn ang="0">
                      <a:pos x="5" y="396"/>
                    </a:cxn>
                    <a:cxn ang="0">
                      <a:pos x="20" y="384"/>
                    </a:cxn>
                    <a:cxn ang="0">
                      <a:pos x="36" y="384"/>
                    </a:cxn>
                    <a:cxn ang="0">
                      <a:pos x="51" y="354"/>
                    </a:cxn>
                    <a:cxn ang="0">
                      <a:pos x="66" y="360"/>
                    </a:cxn>
                    <a:cxn ang="0">
                      <a:pos x="77" y="354"/>
                    </a:cxn>
                    <a:cxn ang="0">
                      <a:pos x="92" y="366"/>
                    </a:cxn>
                    <a:cxn ang="0">
                      <a:pos x="102" y="354"/>
                    </a:cxn>
                    <a:cxn ang="0">
                      <a:pos x="118" y="360"/>
                    </a:cxn>
                    <a:cxn ang="0">
                      <a:pos x="128" y="384"/>
                    </a:cxn>
                    <a:cxn ang="0">
                      <a:pos x="143" y="396"/>
                    </a:cxn>
                    <a:cxn ang="0">
                      <a:pos x="159" y="390"/>
                    </a:cxn>
                    <a:cxn ang="0">
                      <a:pos x="169" y="384"/>
                    </a:cxn>
                    <a:cxn ang="0">
                      <a:pos x="185" y="402"/>
                    </a:cxn>
                    <a:cxn ang="0">
                      <a:pos x="200" y="396"/>
                    </a:cxn>
                    <a:cxn ang="0">
                      <a:pos x="215" y="396"/>
                    </a:cxn>
                    <a:cxn ang="0">
                      <a:pos x="231" y="384"/>
                    </a:cxn>
                    <a:cxn ang="0">
                      <a:pos x="246" y="318"/>
                    </a:cxn>
                    <a:cxn ang="0">
                      <a:pos x="262" y="318"/>
                    </a:cxn>
                    <a:cxn ang="0">
                      <a:pos x="272" y="330"/>
                    </a:cxn>
                    <a:cxn ang="0">
                      <a:pos x="287" y="342"/>
                    </a:cxn>
                    <a:cxn ang="0">
                      <a:pos x="298" y="372"/>
                    </a:cxn>
                    <a:cxn ang="0">
                      <a:pos x="313" y="348"/>
                    </a:cxn>
                    <a:cxn ang="0">
                      <a:pos x="328" y="366"/>
                    </a:cxn>
                    <a:cxn ang="0">
                      <a:pos x="339" y="384"/>
                    </a:cxn>
                    <a:cxn ang="0">
                      <a:pos x="354" y="396"/>
                    </a:cxn>
                    <a:cxn ang="0">
                      <a:pos x="364" y="390"/>
                    </a:cxn>
                    <a:cxn ang="0">
                      <a:pos x="380" y="402"/>
                    </a:cxn>
                    <a:cxn ang="0">
                      <a:pos x="395" y="390"/>
                    </a:cxn>
                    <a:cxn ang="0">
                      <a:pos x="411" y="396"/>
                    </a:cxn>
                    <a:cxn ang="0">
                      <a:pos x="426" y="396"/>
                    </a:cxn>
                    <a:cxn ang="0">
                      <a:pos x="436" y="408"/>
                    </a:cxn>
                    <a:cxn ang="0">
                      <a:pos x="452" y="402"/>
                    </a:cxn>
                    <a:cxn ang="0">
                      <a:pos x="462" y="270"/>
                    </a:cxn>
                    <a:cxn ang="0">
                      <a:pos x="477" y="156"/>
                    </a:cxn>
                    <a:cxn ang="0">
                      <a:pos x="493" y="30"/>
                    </a:cxn>
                    <a:cxn ang="0">
                      <a:pos x="503" y="30"/>
                    </a:cxn>
                    <a:cxn ang="0">
                      <a:pos x="518" y="24"/>
                    </a:cxn>
                    <a:cxn ang="0">
                      <a:pos x="529" y="102"/>
                    </a:cxn>
                    <a:cxn ang="0">
                      <a:pos x="544" y="174"/>
                    </a:cxn>
                    <a:cxn ang="0">
                      <a:pos x="559" y="240"/>
                    </a:cxn>
                    <a:cxn ang="0">
                      <a:pos x="570" y="306"/>
                    </a:cxn>
                  </a:cxnLst>
                  <a:rect l="0" t="0" r="r" b="b"/>
                  <a:pathLst>
                    <a:path w="580" h="420">
                      <a:moveTo>
                        <a:pt x="0" y="372"/>
                      </a:moveTo>
                      <a:lnTo>
                        <a:pt x="0" y="396"/>
                      </a:lnTo>
                      <a:lnTo>
                        <a:pt x="5" y="396"/>
                      </a:lnTo>
                      <a:lnTo>
                        <a:pt x="10" y="360"/>
                      </a:lnTo>
                      <a:lnTo>
                        <a:pt x="15" y="384"/>
                      </a:lnTo>
                      <a:lnTo>
                        <a:pt x="20" y="384"/>
                      </a:lnTo>
                      <a:lnTo>
                        <a:pt x="25" y="360"/>
                      </a:lnTo>
                      <a:lnTo>
                        <a:pt x="30" y="378"/>
                      </a:lnTo>
                      <a:lnTo>
                        <a:pt x="36" y="384"/>
                      </a:lnTo>
                      <a:lnTo>
                        <a:pt x="41" y="354"/>
                      </a:lnTo>
                      <a:lnTo>
                        <a:pt x="46" y="354"/>
                      </a:lnTo>
                      <a:lnTo>
                        <a:pt x="51" y="354"/>
                      </a:lnTo>
                      <a:lnTo>
                        <a:pt x="56" y="360"/>
                      </a:lnTo>
                      <a:lnTo>
                        <a:pt x="61" y="366"/>
                      </a:lnTo>
                      <a:lnTo>
                        <a:pt x="66" y="360"/>
                      </a:lnTo>
                      <a:lnTo>
                        <a:pt x="66" y="366"/>
                      </a:lnTo>
                      <a:lnTo>
                        <a:pt x="72" y="378"/>
                      </a:lnTo>
                      <a:lnTo>
                        <a:pt x="77" y="354"/>
                      </a:lnTo>
                      <a:lnTo>
                        <a:pt x="82" y="342"/>
                      </a:lnTo>
                      <a:lnTo>
                        <a:pt x="87" y="354"/>
                      </a:lnTo>
                      <a:lnTo>
                        <a:pt x="92" y="366"/>
                      </a:lnTo>
                      <a:lnTo>
                        <a:pt x="102" y="354"/>
                      </a:lnTo>
                      <a:lnTo>
                        <a:pt x="97" y="354"/>
                      </a:lnTo>
                      <a:lnTo>
                        <a:pt x="102" y="354"/>
                      </a:lnTo>
                      <a:lnTo>
                        <a:pt x="107" y="366"/>
                      </a:lnTo>
                      <a:lnTo>
                        <a:pt x="113" y="366"/>
                      </a:lnTo>
                      <a:lnTo>
                        <a:pt x="118" y="360"/>
                      </a:lnTo>
                      <a:lnTo>
                        <a:pt x="123" y="348"/>
                      </a:lnTo>
                      <a:lnTo>
                        <a:pt x="128" y="366"/>
                      </a:lnTo>
                      <a:lnTo>
                        <a:pt x="128" y="384"/>
                      </a:lnTo>
                      <a:lnTo>
                        <a:pt x="133" y="372"/>
                      </a:lnTo>
                      <a:lnTo>
                        <a:pt x="138" y="384"/>
                      </a:lnTo>
                      <a:lnTo>
                        <a:pt x="143" y="396"/>
                      </a:lnTo>
                      <a:lnTo>
                        <a:pt x="149" y="360"/>
                      </a:lnTo>
                      <a:lnTo>
                        <a:pt x="154" y="366"/>
                      </a:lnTo>
                      <a:lnTo>
                        <a:pt x="159" y="390"/>
                      </a:lnTo>
                      <a:lnTo>
                        <a:pt x="164" y="378"/>
                      </a:lnTo>
                      <a:lnTo>
                        <a:pt x="164" y="396"/>
                      </a:lnTo>
                      <a:lnTo>
                        <a:pt x="169" y="384"/>
                      </a:lnTo>
                      <a:lnTo>
                        <a:pt x="174" y="390"/>
                      </a:lnTo>
                      <a:lnTo>
                        <a:pt x="179" y="378"/>
                      </a:lnTo>
                      <a:lnTo>
                        <a:pt x="185" y="402"/>
                      </a:lnTo>
                      <a:lnTo>
                        <a:pt x="190" y="408"/>
                      </a:lnTo>
                      <a:lnTo>
                        <a:pt x="195" y="402"/>
                      </a:lnTo>
                      <a:lnTo>
                        <a:pt x="200" y="396"/>
                      </a:lnTo>
                      <a:lnTo>
                        <a:pt x="205" y="384"/>
                      </a:lnTo>
                      <a:lnTo>
                        <a:pt x="210" y="360"/>
                      </a:lnTo>
                      <a:lnTo>
                        <a:pt x="215" y="396"/>
                      </a:lnTo>
                      <a:lnTo>
                        <a:pt x="220" y="390"/>
                      </a:lnTo>
                      <a:lnTo>
                        <a:pt x="226" y="396"/>
                      </a:lnTo>
                      <a:lnTo>
                        <a:pt x="231" y="384"/>
                      </a:lnTo>
                      <a:lnTo>
                        <a:pt x="236" y="396"/>
                      </a:lnTo>
                      <a:lnTo>
                        <a:pt x="241" y="402"/>
                      </a:lnTo>
                      <a:lnTo>
                        <a:pt x="246" y="318"/>
                      </a:lnTo>
                      <a:lnTo>
                        <a:pt x="251" y="312"/>
                      </a:lnTo>
                      <a:lnTo>
                        <a:pt x="256" y="306"/>
                      </a:lnTo>
                      <a:lnTo>
                        <a:pt x="262" y="318"/>
                      </a:lnTo>
                      <a:lnTo>
                        <a:pt x="262" y="342"/>
                      </a:lnTo>
                      <a:lnTo>
                        <a:pt x="267" y="324"/>
                      </a:lnTo>
                      <a:lnTo>
                        <a:pt x="272" y="330"/>
                      </a:lnTo>
                      <a:lnTo>
                        <a:pt x="277" y="348"/>
                      </a:lnTo>
                      <a:lnTo>
                        <a:pt x="282" y="336"/>
                      </a:lnTo>
                      <a:lnTo>
                        <a:pt x="287" y="342"/>
                      </a:lnTo>
                      <a:lnTo>
                        <a:pt x="292" y="366"/>
                      </a:lnTo>
                      <a:lnTo>
                        <a:pt x="303" y="372"/>
                      </a:lnTo>
                      <a:lnTo>
                        <a:pt x="298" y="372"/>
                      </a:lnTo>
                      <a:lnTo>
                        <a:pt x="303" y="372"/>
                      </a:lnTo>
                      <a:lnTo>
                        <a:pt x="308" y="384"/>
                      </a:lnTo>
                      <a:lnTo>
                        <a:pt x="313" y="348"/>
                      </a:lnTo>
                      <a:lnTo>
                        <a:pt x="318" y="378"/>
                      </a:lnTo>
                      <a:lnTo>
                        <a:pt x="323" y="402"/>
                      </a:lnTo>
                      <a:lnTo>
                        <a:pt x="328" y="366"/>
                      </a:lnTo>
                      <a:lnTo>
                        <a:pt x="328" y="390"/>
                      </a:lnTo>
                      <a:lnTo>
                        <a:pt x="333" y="372"/>
                      </a:lnTo>
                      <a:lnTo>
                        <a:pt x="339" y="384"/>
                      </a:lnTo>
                      <a:lnTo>
                        <a:pt x="344" y="396"/>
                      </a:lnTo>
                      <a:lnTo>
                        <a:pt x="349" y="396"/>
                      </a:lnTo>
                      <a:lnTo>
                        <a:pt x="354" y="396"/>
                      </a:lnTo>
                      <a:lnTo>
                        <a:pt x="359" y="378"/>
                      </a:lnTo>
                      <a:lnTo>
                        <a:pt x="359" y="390"/>
                      </a:lnTo>
                      <a:lnTo>
                        <a:pt x="364" y="390"/>
                      </a:lnTo>
                      <a:lnTo>
                        <a:pt x="369" y="420"/>
                      </a:lnTo>
                      <a:lnTo>
                        <a:pt x="375" y="390"/>
                      </a:lnTo>
                      <a:lnTo>
                        <a:pt x="380" y="402"/>
                      </a:lnTo>
                      <a:lnTo>
                        <a:pt x="385" y="390"/>
                      </a:lnTo>
                      <a:lnTo>
                        <a:pt x="390" y="384"/>
                      </a:lnTo>
                      <a:lnTo>
                        <a:pt x="395" y="390"/>
                      </a:lnTo>
                      <a:lnTo>
                        <a:pt x="400" y="384"/>
                      </a:lnTo>
                      <a:lnTo>
                        <a:pt x="405" y="396"/>
                      </a:lnTo>
                      <a:lnTo>
                        <a:pt x="411" y="396"/>
                      </a:lnTo>
                      <a:lnTo>
                        <a:pt x="416" y="408"/>
                      </a:lnTo>
                      <a:lnTo>
                        <a:pt x="421" y="390"/>
                      </a:lnTo>
                      <a:lnTo>
                        <a:pt x="426" y="396"/>
                      </a:lnTo>
                      <a:lnTo>
                        <a:pt x="426" y="402"/>
                      </a:lnTo>
                      <a:lnTo>
                        <a:pt x="431" y="414"/>
                      </a:lnTo>
                      <a:lnTo>
                        <a:pt x="436" y="408"/>
                      </a:lnTo>
                      <a:lnTo>
                        <a:pt x="441" y="384"/>
                      </a:lnTo>
                      <a:lnTo>
                        <a:pt x="446" y="408"/>
                      </a:lnTo>
                      <a:lnTo>
                        <a:pt x="452" y="402"/>
                      </a:lnTo>
                      <a:lnTo>
                        <a:pt x="457" y="396"/>
                      </a:lnTo>
                      <a:lnTo>
                        <a:pt x="462" y="402"/>
                      </a:lnTo>
                      <a:lnTo>
                        <a:pt x="462" y="270"/>
                      </a:lnTo>
                      <a:lnTo>
                        <a:pt x="467" y="138"/>
                      </a:lnTo>
                      <a:lnTo>
                        <a:pt x="472" y="144"/>
                      </a:lnTo>
                      <a:lnTo>
                        <a:pt x="477" y="156"/>
                      </a:lnTo>
                      <a:lnTo>
                        <a:pt x="482" y="60"/>
                      </a:lnTo>
                      <a:lnTo>
                        <a:pt x="488" y="12"/>
                      </a:lnTo>
                      <a:lnTo>
                        <a:pt x="493" y="30"/>
                      </a:lnTo>
                      <a:lnTo>
                        <a:pt x="493" y="36"/>
                      </a:lnTo>
                      <a:lnTo>
                        <a:pt x="498" y="0"/>
                      </a:lnTo>
                      <a:lnTo>
                        <a:pt x="503" y="30"/>
                      </a:lnTo>
                      <a:lnTo>
                        <a:pt x="508" y="72"/>
                      </a:lnTo>
                      <a:lnTo>
                        <a:pt x="513" y="78"/>
                      </a:lnTo>
                      <a:lnTo>
                        <a:pt x="518" y="24"/>
                      </a:lnTo>
                      <a:lnTo>
                        <a:pt x="524" y="18"/>
                      </a:lnTo>
                      <a:lnTo>
                        <a:pt x="524" y="54"/>
                      </a:lnTo>
                      <a:lnTo>
                        <a:pt x="529" y="102"/>
                      </a:lnTo>
                      <a:lnTo>
                        <a:pt x="534" y="108"/>
                      </a:lnTo>
                      <a:lnTo>
                        <a:pt x="539" y="174"/>
                      </a:lnTo>
                      <a:lnTo>
                        <a:pt x="544" y="174"/>
                      </a:lnTo>
                      <a:lnTo>
                        <a:pt x="549" y="204"/>
                      </a:lnTo>
                      <a:lnTo>
                        <a:pt x="554" y="234"/>
                      </a:lnTo>
                      <a:lnTo>
                        <a:pt x="559" y="240"/>
                      </a:lnTo>
                      <a:lnTo>
                        <a:pt x="559" y="270"/>
                      </a:lnTo>
                      <a:lnTo>
                        <a:pt x="565" y="282"/>
                      </a:lnTo>
                      <a:lnTo>
                        <a:pt x="570" y="306"/>
                      </a:lnTo>
                      <a:lnTo>
                        <a:pt x="575" y="282"/>
                      </a:lnTo>
                      <a:lnTo>
                        <a:pt x="580" y="294"/>
                      </a:lnTo>
                    </a:path>
                  </a:pathLst>
                </a:custGeom>
                <a:noFill/>
                <a:ln w="12700">
                  <a:solidFill>
                    <a:schemeClr val="tx1"/>
                  </a:solidFill>
                  <a:prstDash val="solid"/>
                  <a:round/>
                  <a:headEnd/>
                  <a:tailEnd/>
                </a:ln>
              </p:spPr>
              <p:txBody>
                <a:bodyPr vert="horz" wrap="square" lIns="91440" tIns="45720" rIns="91440" bIns="45720" numCol="1" anchor="t" anchorCtr="0" compatLnSpc="1">
                  <a:prstTxWarp prst="textNoShape">
                    <a:avLst/>
                  </a:prstTxWarp>
                </a:bodyPr>
                <a:lstStyle/>
                <a:p>
                  <a:endParaRPr lang="en-GB" sz="900">
                    <a:solidFill>
                      <a:srgbClr val="000000"/>
                    </a:solidFill>
                    <a:latin typeface="Arial"/>
                  </a:endParaRPr>
                </a:p>
              </p:txBody>
            </p:sp>
            <p:sp>
              <p:nvSpPr>
                <p:cNvPr id="313" name="Freeform 32">
                  <a:extLst>
                    <a:ext uri="{FF2B5EF4-FFF2-40B4-BE49-F238E27FC236}">
                      <a16:creationId xmlns:a16="http://schemas.microsoft.com/office/drawing/2014/main" id="{D965CF80-4D54-4C0F-8CEC-6193DBD7BAD4}"/>
                    </a:ext>
                  </a:extLst>
                </p:cNvPr>
                <p:cNvSpPr>
                  <a:spLocks/>
                </p:cNvSpPr>
                <p:nvPr/>
              </p:nvSpPr>
              <p:spPr bwMode="auto">
                <a:xfrm>
                  <a:off x="4032250" y="6199188"/>
                  <a:ext cx="790575" cy="190500"/>
                </a:xfrm>
                <a:custGeom>
                  <a:avLst/>
                  <a:gdLst/>
                  <a:ahLst/>
                  <a:cxnLst>
                    <a:cxn ang="0">
                      <a:pos x="5" y="12"/>
                    </a:cxn>
                    <a:cxn ang="0">
                      <a:pos x="15" y="54"/>
                    </a:cxn>
                    <a:cxn ang="0">
                      <a:pos x="26" y="54"/>
                    </a:cxn>
                    <a:cxn ang="0">
                      <a:pos x="36" y="66"/>
                    </a:cxn>
                    <a:cxn ang="0">
                      <a:pos x="46" y="66"/>
                    </a:cxn>
                    <a:cxn ang="0">
                      <a:pos x="51" y="84"/>
                    </a:cxn>
                    <a:cxn ang="0">
                      <a:pos x="62" y="102"/>
                    </a:cxn>
                    <a:cxn ang="0">
                      <a:pos x="72" y="84"/>
                    </a:cxn>
                    <a:cxn ang="0">
                      <a:pos x="77" y="90"/>
                    </a:cxn>
                    <a:cxn ang="0">
                      <a:pos x="87" y="78"/>
                    </a:cxn>
                    <a:cxn ang="0">
                      <a:pos x="98" y="54"/>
                    </a:cxn>
                    <a:cxn ang="0">
                      <a:pos x="108" y="96"/>
                    </a:cxn>
                    <a:cxn ang="0">
                      <a:pos x="113" y="78"/>
                    </a:cxn>
                    <a:cxn ang="0">
                      <a:pos x="123" y="96"/>
                    </a:cxn>
                    <a:cxn ang="0">
                      <a:pos x="134" y="90"/>
                    </a:cxn>
                    <a:cxn ang="0">
                      <a:pos x="144" y="96"/>
                    </a:cxn>
                    <a:cxn ang="0">
                      <a:pos x="149" y="54"/>
                    </a:cxn>
                    <a:cxn ang="0">
                      <a:pos x="159" y="72"/>
                    </a:cxn>
                    <a:cxn ang="0">
                      <a:pos x="170" y="90"/>
                    </a:cxn>
                    <a:cxn ang="0">
                      <a:pos x="175" y="84"/>
                    </a:cxn>
                    <a:cxn ang="0">
                      <a:pos x="185" y="72"/>
                    </a:cxn>
                    <a:cxn ang="0">
                      <a:pos x="195" y="90"/>
                    </a:cxn>
                    <a:cxn ang="0">
                      <a:pos x="205" y="84"/>
                    </a:cxn>
                    <a:cxn ang="0">
                      <a:pos x="211" y="90"/>
                    </a:cxn>
                    <a:cxn ang="0">
                      <a:pos x="221" y="114"/>
                    </a:cxn>
                    <a:cxn ang="0">
                      <a:pos x="231" y="96"/>
                    </a:cxn>
                    <a:cxn ang="0">
                      <a:pos x="241" y="90"/>
                    </a:cxn>
                    <a:cxn ang="0">
                      <a:pos x="247" y="84"/>
                    </a:cxn>
                    <a:cxn ang="0">
                      <a:pos x="257" y="102"/>
                    </a:cxn>
                    <a:cxn ang="0">
                      <a:pos x="267" y="66"/>
                    </a:cxn>
                    <a:cxn ang="0">
                      <a:pos x="272" y="96"/>
                    </a:cxn>
                    <a:cxn ang="0">
                      <a:pos x="283" y="84"/>
                    </a:cxn>
                    <a:cxn ang="0">
                      <a:pos x="293" y="36"/>
                    </a:cxn>
                    <a:cxn ang="0">
                      <a:pos x="303" y="54"/>
                    </a:cxn>
                    <a:cxn ang="0">
                      <a:pos x="308" y="48"/>
                    </a:cxn>
                    <a:cxn ang="0">
                      <a:pos x="318" y="60"/>
                    </a:cxn>
                    <a:cxn ang="0">
                      <a:pos x="329" y="60"/>
                    </a:cxn>
                    <a:cxn ang="0">
                      <a:pos x="339" y="54"/>
                    </a:cxn>
                    <a:cxn ang="0">
                      <a:pos x="344" y="66"/>
                    </a:cxn>
                    <a:cxn ang="0">
                      <a:pos x="354" y="42"/>
                    </a:cxn>
                    <a:cxn ang="0">
                      <a:pos x="365" y="72"/>
                    </a:cxn>
                    <a:cxn ang="0">
                      <a:pos x="375" y="96"/>
                    </a:cxn>
                    <a:cxn ang="0">
                      <a:pos x="380" y="78"/>
                    </a:cxn>
                    <a:cxn ang="0">
                      <a:pos x="390" y="90"/>
                    </a:cxn>
                    <a:cxn ang="0">
                      <a:pos x="401" y="78"/>
                    </a:cxn>
                    <a:cxn ang="0">
                      <a:pos x="406" y="114"/>
                    </a:cxn>
                    <a:cxn ang="0">
                      <a:pos x="416" y="108"/>
                    </a:cxn>
                    <a:cxn ang="0">
                      <a:pos x="426" y="96"/>
                    </a:cxn>
                    <a:cxn ang="0">
                      <a:pos x="437" y="108"/>
                    </a:cxn>
                    <a:cxn ang="0">
                      <a:pos x="447" y="108"/>
                    </a:cxn>
                    <a:cxn ang="0">
                      <a:pos x="457" y="96"/>
                    </a:cxn>
                    <a:cxn ang="0">
                      <a:pos x="467" y="120"/>
                    </a:cxn>
                    <a:cxn ang="0">
                      <a:pos x="473" y="96"/>
                    </a:cxn>
                    <a:cxn ang="0">
                      <a:pos x="483" y="114"/>
                    </a:cxn>
                    <a:cxn ang="0">
                      <a:pos x="493" y="114"/>
                    </a:cxn>
                  </a:cxnLst>
                  <a:rect l="0" t="0" r="r" b="b"/>
                  <a:pathLst>
                    <a:path w="498" h="120">
                      <a:moveTo>
                        <a:pt x="0" y="0"/>
                      </a:moveTo>
                      <a:lnTo>
                        <a:pt x="5" y="12"/>
                      </a:lnTo>
                      <a:lnTo>
                        <a:pt x="10" y="36"/>
                      </a:lnTo>
                      <a:lnTo>
                        <a:pt x="15" y="54"/>
                      </a:lnTo>
                      <a:lnTo>
                        <a:pt x="21" y="42"/>
                      </a:lnTo>
                      <a:lnTo>
                        <a:pt x="26" y="54"/>
                      </a:lnTo>
                      <a:lnTo>
                        <a:pt x="31" y="54"/>
                      </a:lnTo>
                      <a:lnTo>
                        <a:pt x="36" y="66"/>
                      </a:lnTo>
                      <a:lnTo>
                        <a:pt x="41" y="72"/>
                      </a:lnTo>
                      <a:lnTo>
                        <a:pt x="46" y="66"/>
                      </a:lnTo>
                      <a:lnTo>
                        <a:pt x="46" y="78"/>
                      </a:lnTo>
                      <a:lnTo>
                        <a:pt x="51" y="84"/>
                      </a:lnTo>
                      <a:lnTo>
                        <a:pt x="57" y="96"/>
                      </a:lnTo>
                      <a:lnTo>
                        <a:pt x="62" y="102"/>
                      </a:lnTo>
                      <a:lnTo>
                        <a:pt x="67" y="78"/>
                      </a:lnTo>
                      <a:lnTo>
                        <a:pt x="72" y="84"/>
                      </a:lnTo>
                      <a:lnTo>
                        <a:pt x="77" y="78"/>
                      </a:lnTo>
                      <a:lnTo>
                        <a:pt x="77" y="90"/>
                      </a:lnTo>
                      <a:lnTo>
                        <a:pt x="82" y="78"/>
                      </a:lnTo>
                      <a:lnTo>
                        <a:pt x="87" y="78"/>
                      </a:lnTo>
                      <a:lnTo>
                        <a:pt x="92" y="78"/>
                      </a:lnTo>
                      <a:lnTo>
                        <a:pt x="98" y="54"/>
                      </a:lnTo>
                      <a:lnTo>
                        <a:pt x="103" y="84"/>
                      </a:lnTo>
                      <a:lnTo>
                        <a:pt x="108" y="96"/>
                      </a:lnTo>
                      <a:lnTo>
                        <a:pt x="108" y="78"/>
                      </a:lnTo>
                      <a:lnTo>
                        <a:pt x="113" y="78"/>
                      </a:lnTo>
                      <a:lnTo>
                        <a:pt x="118" y="78"/>
                      </a:lnTo>
                      <a:lnTo>
                        <a:pt x="123" y="96"/>
                      </a:lnTo>
                      <a:lnTo>
                        <a:pt x="128" y="78"/>
                      </a:lnTo>
                      <a:lnTo>
                        <a:pt x="134" y="90"/>
                      </a:lnTo>
                      <a:lnTo>
                        <a:pt x="139" y="90"/>
                      </a:lnTo>
                      <a:lnTo>
                        <a:pt x="144" y="96"/>
                      </a:lnTo>
                      <a:lnTo>
                        <a:pt x="144" y="78"/>
                      </a:lnTo>
                      <a:lnTo>
                        <a:pt x="149" y="54"/>
                      </a:lnTo>
                      <a:lnTo>
                        <a:pt x="154" y="96"/>
                      </a:lnTo>
                      <a:lnTo>
                        <a:pt x="159" y="72"/>
                      </a:lnTo>
                      <a:lnTo>
                        <a:pt x="164" y="66"/>
                      </a:lnTo>
                      <a:lnTo>
                        <a:pt x="170" y="90"/>
                      </a:lnTo>
                      <a:lnTo>
                        <a:pt x="175" y="96"/>
                      </a:lnTo>
                      <a:lnTo>
                        <a:pt x="175" y="84"/>
                      </a:lnTo>
                      <a:lnTo>
                        <a:pt x="180" y="66"/>
                      </a:lnTo>
                      <a:lnTo>
                        <a:pt x="185" y="72"/>
                      </a:lnTo>
                      <a:lnTo>
                        <a:pt x="190" y="66"/>
                      </a:lnTo>
                      <a:lnTo>
                        <a:pt x="195" y="90"/>
                      </a:lnTo>
                      <a:lnTo>
                        <a:pt x="200" y="78"/>
                      </a:lnTo>
                      <a:lnTo>
                        <a:pt x="205" y="84"/>
                      </a:lnTo>
                      <a:lnTo>
                        <a:pt x="211" y="102"/>
                      </a:lnTo>
                      <a:lnTo>
                        <a:pt x="211" y="90"/>
                      </a:lnTo>
                      <a:lnTo>
                        <a:pt x="216" y="84"/>
                      </a:lnTo>
                      <a:lnTo>
                        <a:pt x="221" y="114"/>
                      </a:lnTo>
                      <a:lnTo>
                        <a:pt x="226" y="72"/>
                      </a:lnTo>
                      <a:lnTo>
                        <a:pt x="231" y="96"/>
                      </a:lnTo>
                      <a:lnTo>
                        <a:pt x="236" y="84"/>
                      </a:lnTo>
                      <a:lnTo>
                        <a:pt x="241" y="90"/>
                      </a:lnTo>
                      <a:lnTo>
                        <a:pt x="241" y="66"/>
                      </a:lnTo>
                      <a:lnTo>
                        <a:pt x="247" y="84"/>
                      </a:lnTo>
                      <a:lnTo>
                        <a:pt x="252" y="102"/>
                      </a:lnTo>
                      <a:lnTo>
                        <a:pt x="257" y="102"/>
                      </a:lnTo>
                      <a:lnTo>
                        <a:pt x="262" y="102"/>
                      </a:lnTo>
                      <a:lnTo>
                        <a:pt x="267" y="66"/>
                      </a:lnTo>
                      <a:lnTo>
                        <a:pt x="272" y="90"/>
                      </a:lnTo>
                      <a:lnTo>
                        <a:pt x="272" y="96"/>
                      </a:lnTo>
                      <a:lnTo>
                        <a:pt x="277" y="108"/>
                      </a:lnTo>
                      <a:lnTo>
                        <a:pt x="283" y="84"/>
                      </a:lnTo>
                      <a:lnTo>
                        <a:pt x="288" y="90"/>
                      </a:lnTo>
                      <a:lnTo>
                        <a:pt x="293" y="36"/>
                      </a:lnTo>
                      <a:lnTo>
                        <a:pt x="298" y="36"/>
                      </a:lnTo>
                      <a:lnTo>
                        <a:pt x="303" y="54"/>
                      </a:lnTo>
                      <a:lnTo>
                        <a:pt x="308" y="60"/>
                      </a:lnTo>
                      <a:lnTo>
                        <a:pt x="308" y="48"/>
                      </a:lnTo>
                      <a:lnTo>
                        <a:pt x="313" y="60"/>
                      </a:lnTo>
                      <a:lnTo>
                        <a:pt x="318" y="60"/>
                      </a:lnTo>
                      <a:lnTo>
                        <a:pt x="324" y="54"/>
                      </a:lnTo>
                      <a:lnTo>
                        <a:pt x="329" y="60"/>
                      </a:lnTo>
                      <a:lnTo>
                        <a:pt x="334" y="66"/>
                      </a:lnTo>
                      <a:lnTo>
                        <a:pt x="339" y="54"/>
                      </a:lnTo>
                      <a:lnTo>
                        <a:pt x="339" y="78"/>
                      </a:lnTo>
                      <a:lnTo>
                        <a:pt x="344" y="66"/>
                      </a:lnTo>
                      <a:lnTo>
                        <a:pt x="349" y="66"/>
                      </a:lnTo>
                      <a:lnTo>
                        <a:pt x="354" y="42"/>
                      </a:lnTo>
                      <a:lnTo>
                        <a:pt x="360" y="54"/>
                      </a:lnTo>
                      <a:lnTo>
                        <a:pt x="365" y="72"/>
                      </a:lnTo>
                      <a:lnTo>
                        <a:pt x="370" y="78"/>
                      </a:lnTo>
                      <a:lnTo>
                        <a:pt x="375" y="96"/>
                      </a:lnTo>
                      <a:lnTo>
                        <a:pt x="375" y="102"/>
                      </a:lnTo>
                      <a:lnTo>
                        <a:pt x="380" y="78"/>
                      </a:lnTo>
                      <a:lnTo>
                        <a:pt x="385" y="66"/>
                      </a:lnTo>
                      <a:lnTo>
                        <a:pt x="390" y="90"/>
                      </a:lnTo>
                      <a:lnTo>
                        <a:pt x="396" y="90"/>
                      </a:lnTo>
                      <a:lnTo>
                        <a:pt x="401" y="78"/>
                      </a:lnTo>
                      <a:lnTo>
                        <a:pt x="406" y="90"/>
                      </a:lnTo>
                      <a:lnTo>
                        <a:pt x="406" y="114"/>
                      </a:lnTo>
                      <a:lnTo>
                        <a:pt x="411" y="90"/>
                      </a:lnTo>
                      <a:lnTo>
                        <a:pt x="416" y="108"/>
                      </a:lnTo>
                      <a:lnTo>
                        <a:pt x="421" y="102"/>
                      </a:lnTo>
                      <a:lnTo>
                        <a:pt x="426" y="96"/>
                      </a:lnTo>
                      <a:lnTo>
                        <a:pt x="432" y="114"/>
                      </a:lnTo>
                      <a:lnTo>
                        <a:pt x="437" y="108"/>
                      </a:lnTo>
                      <a:lnTo>
                        <a:pt x="442" y="108"/>
                      </a:lnTo>
                      <a:lnTo>
                        <a:pt x="447" y="108"/>
                      </a:lnTo>
                      <a:lnTo>
                        <a:pt x="452" y="84"/>
                      </a:lnTo>
                      <a:lnTo>
                        <a:pt x="457" y="96"/>
                      </a:lnTo>
                      <a:lnTo>
                        <a:pt x="462" y="96"/>
                      </a:lnTo>
                      <a:lnTo>
                        <a:pt x="467" y="120"/>
                      </a:lnTo>
                      <a:lnTo>
                        <a:pt x="473" y="102"/>
                      </a:lnTo>
                      <a:lnTo>
                        <a:pt x="473" y="96"/>
                      </a:lnTo>
                      <a:lnTo>
                        <a:pt x="478" y="102"/>
                      </a:lnTo>
                      <a:lnTo>
                        <a:pt x="483" y="114"/>
                      </a:lnTo>
                      <a:lnTo>
                        <a:pt x="488" y="102"/>
                      </a:lnTo>
                      <a:lnTo>
                        <a:pt x="493" y="114"/>
                      </a:lnTo>
                      <a:lnTo>
                        <a:pt x="498" y="96"/>
                      </a:lnTo>
                    </a:path>
                  </a:pathLst>
                </a:custGeom>
                <a:noFill/>
                <a:ln w="12700">
                  <a:solidFill>
                    <a:schemeClr val="tx1"/>
                  </a:solidFill>
                  <a:prstDash val="solid"/>
                  <a:round/>
                  <a:headEnd/>
                  <a:tailEnd/>
                </a:ln>
              </p:spPr>
              <p:txBody>
                <a:bodyPr vert="horz" wrap="square" lIns="91440" tIns="45720" rIns="91440" bIns="45720" numCol="1" anchor="t" anchorCtr="0" compatLnSpc="1">
                  <a:prstTxWarp prst="textNoShape">
                    <a:avLst/>
                  </a:prstTxWarp>
                </a:bodyPr>
                <a:lstStyle/>
                <a:p>
                  <a:endParaRPr lang="en-GB" sz="900">
                    <a:solidFill>
                      <a:srgbClr val="000000"/>
                    </a:solidFill>
                    <a:latin typeface="Arial"/>
                  </a:endParaRPr>
                </a:p>
              </p:txBody>
            </p:sp>
          </p:grpSp>
        </p:grpSp>
        <p:sp>
          <p:nvSpPr>
            <p:cNvPr id="288" name="TextBox 287">
              <a:extLst>
                <a:ext uri="{FF2B5EF4-FFF2-40B4-BE49-F238E27FC236}">
                  <a16:creationId xmlns:a16="http://schemas.microsoft.com/office/drawing/2014/main" id="{17AC3FB1-F677-4A12-85FE-84AC4F2A22A8}"/>
                </a:ext>
              </a:extLst>
            </p:cNvPr>
            <p:cNvSpPr txBox="1"/>
            <p:nvPr/>
          </p:nvSpPr>
          <p:spPr>
            <a:xfrm>
              <a:off x="4980515" y="5303737"/>
              <a:ext cx="808527" cy="230832"/>
            </a:xfrm>
            <a:prstGeom prst="rect">
              <a:avLst/>
            </a:prstGeom>
            <a:noFill/>
          </p:spPr>
          <p:txBody>
            <a:bodyPr wrap="square" rtlCol="0">
              <a:spAutoFit/>
            </a:bodyPr>
            <a:lstStyle/>
            <a:p>
              <a:r>
                <a:rPr lang="en-GB" sz="900" dirty="0">
                  <a:solidFill>
                    <a:srgbClr val="000000"/>
                  </a:solidFill>
                  <a:latin typeface="Arial"/>
                  <a:cs typeface="Arial" pitchFamily="34" charset="0"/>
                </a:rPr>
                <a:t>10s</a:t>
              </a:r>
            </a:p>
          </p:txBody>
        </p:sp>
      </p:grpSp>
      <p:grpSp>
        <p:nvGrpSpPr>
          <p:cNvPr id="325" name="Group 324">
            <a:extLst>
              <a:ext uri="{FF2B5EF4-FFF2-40B4-BE49-F238E27FC236}">
                <a16:creationId xmlns:a16="http://schemas.microsoft.com/office/drawing/2014/main" id="{B76E8653-1D47-43E8-8EE1-9F72E4F358C5}"/>
              </a:ext>
            </a:extLst>
          </p:cNvPr>
          <p:cNvGrpSpPr/>
          <p:nvPr/>
        </p:nvGrpSpPr>
        <p:grpSpPr>
          <a:xfrm>
            <a:off x="2935401" y="5695972"/>
            <a:ext cx="3440945" cy="1028611"/>
            <a:chOff x="332578" y="5445224"/>
            <a:chExt cx="3440945" cy="1028611"/>
          </a:xfrm>
        </p:grpSpPr>
        <p:sp>
          <p:nvSpPr>
            <p:cNvPr id="326" name="Freeform 377">
              <a:extLst>
                <a:ext uri="{FF2B5EF4-FFF2-40B4-BE49-F238E27FC236}">
                  <a16:creationId xmlns:a16="http://schemas.microsoft.com/office/drawing/2014/main" id="{A01FE428-278F-43F4-92E5-A9ED8E1F309E}"/>
                </a:ext>
              </a:extLst>
            </p:cNvPr>
            <p:cNvSpPr>
              <a:spLocks/>
            </p:cNvSpPr>
            <p:nvPr/>
          </p:nvSpPr>
          <p:spPr bwMode="auto">
            <a:xfrm>
              <a:off x="597960" y="5607492"/>
              <a:ext cx="704230" cy="697828"/>
            </a:xfrm>
            <a:custGeom>
              <a:avLst/>
              <a:gdLst/>
              <a:ahLst/>
              <a:cxnLst>
                <a:cxn ang="0">
                  <a:pos x="1016" y="416"/>
                </a:cxn>
                <a:cxn ang="0">
                  <a:pos x="1008" y="370"/>
                </a:cxn>
                <a:cxn ang="0">
                  <a:pos x="997" y="327"/>
                </a:cxn>
                <a:cxn ang="0">
                  <a:pos x="981" y="284"/>
                </a:cxn>
                <a:cxn ang="0">
                  <a:pos x="959" y="240"/>
                </a:cxn>
                <a:cxn ang="0">
                  <a:pos x="932" y="202"/>
                </a:cxn>
                <a:cxn ang="0">
                  <a:pos x="903" y="165"/>
                </a:cxn>
                <a:cxn ang="0">
                  <a:pos x="867" y="132"/>
                </a:cxn>
                <a:cxn ang="0">
                  <a:pos x="830" y="100"/>
                </a:cxn>
                <a:cxn ang="0">
                  <a:pos x="789" y="73"/>
                </a:cxn>
                <a:cxn ang="0">
                  <a:pos x="746" y="51"/>
                </a:cxn>
                <a:cxn ang="0">
                  <a:pos x="697" y="32"/>
                </a:cxn>
                <a:cxn ang="0">
                  <a:pos x="651" y="16"/>
                </a:cxn>
                <a:cxn ang="0">
                  <a:pos x="600" y="5"/>
                </a:cxn>
                <a:cxn ang="0">
                  <a:pos x="551" y="0"/>
                </a:cxn>
                <a:cxn ang="0">
                  <a:pos x="500" y="0"/>
                </a:cxn>
                <a:cxn ang="0">
                  <a:pos x="449" y="3"/>
                </a:cxn>
                <a:cxn ang="0">
                  <a:pos x="400" y="11"/>
                </a:cxn>
                <a:cxn ang="0">
                  <a:pos x="349" y="21"/>
                </a:cxn>
                <a:cxn ang="0">
                  <a:pos x="303" y="38"/>
                </a:cxn>
                <a:cxn ang="0">
                  <a:pos x="257" y="59"/>
                </a:cxn>
                <a:cxn ang="0">
                  <a:pos x="214" y="84"/>
                </a:cxn>
                <a:cxn ang="0">
                  <a:pos x="173" y="113"/>
                </a:cxn>
                <a:cxn ang="0">
                  <a:pos x="138" y="143"/>
                </a:cxn>
                <a:cxn ang="0">
                  <a:pos x="106" y="178"/>
                </a:cxn>
                <a:cxn ang="0">
                  <a:pos x="76" y="216"/>
                </a:cxn>
                <a:cxn ang="0">
                  <a:pos x="52" y="257"/>
                </a:cxn>
                <a:cxn ang="0">
                  <a:pos x="33" y="300"/>
                </a:cxn>
                <a:cxn ang="0">
                  <a:pos x="16" y="343"/>
                </a:cxn>
                <a:cxn ang="0">
                  <a:pos x="6" y="389"/>
                </a:cxn>
                <a:cxn ang="0">
                  <a:pos x="0" y="435"/>
                </a:cxn>
                <a:cxn ang="0">
                  <a:pos x="0" y="481"/>
                </a:cxn>
                <a:cxn ang="0">
                  <a:pos x="6" y="527"/>
                </a:cxn>
                <a:cxn ang="0">
                  <a:pos x="16" y="570"/>
                </a:cxn>
                <a:cxn ang="0">
                  <a:pos x="30" y="616"/>
                </a:cxn>
                <a:cxn ang="0">
                  <a:pos x="52" y="656"/>
                </a:cxn>
                <a:cxn ang="0">
                  <a:pos x="76" y="697"/>
                </a:cxn>
                <a:cxn ang="0">
                  <a:pos x="103" y="735"/>
                </a:cxn>
                <a:cxn ang="0">
                  <a:pos x="135" y="770"/>
                </a:cxn>
                <a:cxn ang="0">
                  <a:pos x="173" y="802"/>
                </a:cxn>
                <a:cxn ang="0">
                  <a:pos x="214" y="832"/>
                </a:cxn>
                <a:cxn ang="0">
                  <a:pos x="257" y="856"/>
                </a:cxn>
                <a:cxn ang="0">
                  <a:pos x="300" y="878"/>
                </a:cxn>
                <a:cxn ang="0">
                  <a:pos x="349" y="894"/>
                </a:cxn>
                <a:cxn ang="0">
                  <a:pos x="397" y="905"/>
                </a:cxn>
                <a:cxn ang="0">
                  <a:pos x="449" y="913"/>
                </a:cxn>
                <a:cxn ang="0">
                  <a:pos x="497" y="916"/>
                </a:cxn>
                <a:cxn ang="0">
                  <a:pos x="549" y="916"/>
                </a:cxn>
                <a:cxn ang="0">
                  <a:pos x="600" y="910"/>
                </a:cxn>
                <a:cxn ang="0">
                  <a:pos x="649" y="900"/>
                </a:cxn>
                <a:cxn ang="0">
                  <a:pos x="697" y="886"/>
                </a:cxn>
                <a:cxn ang="0">
                  <a:pos x="743" y="864"/>
                </a:cxn>
                <a:cxn ang="0">
                  <a:pos x="786" y="843"/>
                </a:cxn>
                <a:cxn ang="0">
                  <a:pos x="830" y="816"/>
                </a:cxn>
                <a:cxn ang="0">
                  <a:pos x="867" y="786"/>
                </a:cxn>
                <a:cxn ang="0">
                  <a:pos x="900" y="751"/>
                </a:cxn>
                <a:cxn ang="0">
                  <a:pos x="932" y="716"/>
                </a:cxn>
                <a:cxn ang="0">
                  <a:pos x="957" y="675"/>
                </a:cxn>
                <a:cxn ang="0">
                  <a:pos x="978" y="635"/>
                </a:cxn>
                <a:cxn ang="0">
                  <a:pos x="997" y="592"/>
                </a:cxn>
                <a:cxn ang="0">
                  <a:pos x="1008" y="546"/>
                </a:cxn>
                <a:cxn ang="0">
                  <a:pos x="1016" y="500"/>
                </a:cxn>
                <a:cxn ang="0">
                  <a:pos x="1019" y="456"/>
                </a:cxn>
              </a:cxnLst>
              <a:rect l="0" t="0" r="r" b="b"/>
              <a:pathLst>
                <a:path w="1019" h="916">
                  <a:moveTo>
                    <a:pt x="1019" y="456"/>
                  </a:moveTo>
                  <a:lnTo>
                    <a:pt x="1019" y="454"/>
                  </a:lnTo>
                  <a:lnTo>
                    <a:pt x="1019" y="448"/>
                  </a:lnTo>
                  <a:lnTo>
                    <a:pt x="1019" y="443"/>
                  </a:lnTo>
                  <a:lnTo>
                    <a:pt x="1019" y="440"/>
                  </a:lnTo>
                  <a:lnTo>
                    <a:pt x="1019" y="435"/>
                  </a:lnTo>
                  <a:lnTo>
                    <a:pt x="1016" y="429"/>
                  </a:lnTo>
                  <a:lnTo>
                    <a:pt x="1016" y="427"/>
                  </a:lnTo>
                  <a:lnTo>
                    <a:pt x="1016" y="421"/>
                  </a:lnTo>
                  <a:lnTo>
                    <a:pt x="1016" y="416"/>
                  </a:lnTo>
                  <a:lnTo>
                    <a:pt x="1016" y="413"/>
                  </a:lnTo>
                  <a:lnTo>
                    <a:pt x="1016" y="408"/>
                  </a:lnTo>
                  <a:lnTo>
                    <a:pt x="1013" y="402"/>
                  </a:lnTo>
                  <a:lnTo>
                    <a:pt x="1013" y="397"/>
                  </a:lnTo>
                  <a:lnTo>
                    <a:pt x="1013" y="394"/>
                  </a:lnTo>
                  <a:lnTo>
                    <a:pt x="1013" y="389"/>
                  </a:lnTo>
                  <a:lnTo>
                    <a:pt x="1011" y="383"/>
                  </a:lnTo>
                  <a:lnTo>
                    <a:pt x="1011" y="381"/>
                  </a:lnTo>
                  <a:lnTo>
                    <a:pt x="1011" y="375"/>
                  </a:lnTo>
                  <a:lnTo>
                    <a:pt x="1008" y="370"/>
                  </a:lnTo>
                  <a:lnTo>
                    <a:pt x="1008" y="367"/>
                  </a:lnTo>
                  <a:lnTo>
                    <a:pt x="1008" y="362"/>
                  </a:lnTo>
                  <a:lnTo>
                    <a:pt x="1005" y="356"/>
                  </a:lnTo>
                  <a:lnTo>
                    <a:pt x="1005" y="354"/>
                  </a:lnTo>
                  <a:lnTo>
                    <a:pt x="1003" y="348"/>
                  </a:lnTo>
                  <a:lnTo>
                    <a:pt x="1003" y="343"/>
                  </a:lnTo>
                  <a:lnTo>
                    <a:pt x="1003" y="340"/>
                  </a:lnTo>
                  <a:lnTo>
                    <a:pt x="1000" y="335"/>
                  </a:lnTo>
                  <a:lnTo>
                    <a:pt x="997" y="332"/>
                  </a:lnTo>
                  <a:lnTo>
                    <a:pt x="997" y="327"/>
                  </a:lnTo>
                  <a:lnTo>
                    <a:pt x="994" y="321"/>
                  </a:lnTo>
                  <a:lnTo>
                    <a:pt x="994" y="319"/>
                  </a:lnTo>
                  <a:lnTo>
                    <a:pt x="992" y="313"/>
                  </a:lnTo>
                  <a:lnTo>
                    <a:pt x="992" y="308"/>
                  </a:lnTo>
                  <a:lnTo>
                    <a:pt x="989" y="305"/>
                  </a:lnTo>
                  <a:lnTo>
                    <a:pt x="986" y="300"/>
                  </a:lnTo>
                  <a:lnTo>
                    <a:pt x="986" y="297"/>
                  </a:lnTo>
                  <a:lnTo>
                    <a:pt x="984" y="292"/>
                  </a:lnTo>
                  <a:lnTo>
                    <a:pt x="981" y="286"/>
                  </a:lnTo>
                  <a:lnTo>
                    <a:pt x="981" y="284"/>
                  </a:lnTo>
                  <a:lnTo>
                    <a:pt x="978" y="278"/>
                  </a:lnTo>
                  <a:lnTo>
                    <a:pt x="976" y="275"/>
                  </a:lnTo>
                  <a:lnTo>
                    <a:pt x="973" y="270"/>
                  </a:lnTo>
                  <a:lnTo>
                    <a:pt x="973" y="267"/>
                  </a:lnTo>
                  <a:lnTo>
                    <a:pt x="970" y="262"/>
                  </a:lnTo>
                  <a:lnTo>
                    <a:pt x="967" y="259"/>
                  </a:lnTo>
                  <a:lnTo>
                    <a:pt x="965" y="254"/>
                  </a:lnTo>
                  <a:lnTo>
                    <a:pt x="962" y="251"/>
                  </a:lnTo>
                  <a:lnTo>
                    <a:pt x="962" y="246"/>
                  </a:lnTo>
                  <a:lnTo>
                    <a:pt x="959" y="240"/>
                  </a:lnTo>
                  <a:lnTo>
                    <a:pt x="957" y="238"/>
                  </a:lnTo>
                  <a:lnTo>
                    <a:pt x="954" y="235"/>
                  </a:lnTo>
                  <a:lnTo>
                    <a:pt x="951" y="229"/>
                  </a:lnTo>
                  <a:lnTo>
                    <a:pt x="948" y="227"/>
                  </a:lnTo>
                  <a:lnTo>
                    <a:pt x="946" y="221"/>
                  </a:lnTo>
                  <a:lnTo>
                    <a:pt x="943" y="219"/>
                  </a:lnTo>
                  <a:lnTo>
                    <a:pt x="940" y="213"/>
                  </a:lnTo>
                  <a:lnTo>
                    <a:pt x="938" y="211"/>
                  </a:lnTo>
                  <a:lnTo>
                    <a:pt x="935" y="205"/>
                  </a:lnTo>
                  <a:lnTo>
                    <a:pt x="932" y="202"/>
                  </a:lnTo>
                  <a:lnTo>
                    <a:pt x="930" y="200"/>
                  </a:lnTo>
                  <a:lnTo>
                    <a:pt x="927" y="194"/>
                  </a:lnTo>
                  <a:lnTo>
                    <a:pt x="924" y="192"/>
                  </a:lnTo>
                  <a:lnTo>
                    <a:pt x="921" y="186"/>
                  </a:lnTo>
                  <a:lnTo>
                    <a:pt x="919" y="184"/>
                  </a:lnTo>
                  <a:lnTo>
                    <a:pt x="913" y="181"/>
                  </a:lnTo>
                  <a:lnTo>
                    <a:pt x="911" y="175"/>
                  </a:lnTo>
                  <a:lnTo>
                    <a:pt x="908" y="173"/>
                  </a:lnTo>
                  <a:lnTo>
                    <a:pt x="905" y="170"/>
                  </a:lnTo>
                  <a:lnTo>
                    <a:pt x="903" y="165"/>
                  </a:lnTo>
                  <a:lnTo>
                    <a:pt x="900" y="162"/>
                  </a:lnTo>
                  <a:lnTo>
                    <a:pt x="894" y="159"/>
                  </a:lnTo>
                  <a:lnTo>
                    <a:pt x="892" y="154"/>
                  </a:lnTo>
                  <a:lnTo>
                    <a:pt x="889" y="151"/>
                  </a:lnTo>
                  <a:lnTo>
                    <a:pt x="886" y="148"/>
                  </a:lnTo>
                  <a:lnTo>
                    <a:pt x="881" y="146"/>
                  </a:lnTo>
                  <a:lnTo>
                    <a:pt x="878" y="140"/>
                  </a:lnTo>
                  <a:lnTo>
                    <a:pt x="876" y="138"/>
                  </a:lnTo>
                  <a:lnTo>
                    <a:pt x="870" y="135"/>
                  </a:lnTo>
                  <a:lnTo>
                    <a:pt x="867" y="132"/>
                  </a:lnTo>
                  <a:lnTo>
                    <a:pt x="865" y="130"/>
                  </a:lnTo>
                  <a:lnTo>
                    <a:pt x="859" y="124"/>
                  </a:lnTo>
                  <a:lnTo>
                    <a:pt x="857" y="121"/>
                  </a:lnTo>
                  <a:lnTo>
                    <a:pt x="854" y="119"/>
                  </a:lnTo>
                  <a:lnTo>
                    <a:pt x="849" y="116"/>
                  </a:lnTo>
                  <a:lnTo>
                    <a:pt x="846" y="113"/>
                  </a:lnTo>
                  <a:lnTo>
                    <a:pt x="840" y="111"/>
                  </a:lnTo>
                  <a:lnTo>
                    <a:pt x="838" y="108"/>
                  </a:lnTo>
                  <a:lnTo>
                    <a:pt x="832" y="103"/>
                  </a:lnTo>
                  <a:lnTo>
                    <a:pt x="830" y="100"/>
                  </a:lnTo>
                  <a:lnTo>
                    <a:pt x="827" y="97"/>
                  </a:lnTo>
                  <a:lnTo>
                    <a:pt x="822" y="94"/>
                  </a:lnTo>
                  <a:lnTo>
                    <a:pt x="819" y="92"/>
                  </a:lnTo>
                  <a:lnTo>
                    <a:pt x="813" y="89"/>
                  </a:lnTo>
                  <a:lnTo>
                    <a:pt x="811" y="86"/>
                  </a:lnTo>
                  <a:lnTo>
                    <a:pt x="805" y="84"/>
                  </a:lnTo>
                  <a:lnTo>
                    <a:pt x="803" y="81"/>
                  </a:lnTo>
                  <a:lnTo>
                    <a:pt x="797" y="78"/>
                  </a:lnTo>
                  <a:lnTo>
                    <a:pt x="792" y="75"/>
                  </a:lnTo>
                  <a:lnTo>
                    <a:pt x="789" y="73"/>
                  </a:lnTo>
                  <a:lnTo>
                    <a:pt x="784" y="70"/>
                  </a:lnTo>
                  <a:lnTo>
                    <a:pt x="781" y="70"/>
                  </a:lnTo>
                  <a:lnTo>
                    <a:pt x="776" y="67"/>
                  </a:lnTo>
                  <a:lnTo>
                    <a:pt x="770" y="65"/>
                  </a:lnTo>
                  <a:lnTo>
                    <a:pt x="767" y="62"/>
                  </a:lnTo>
                  <a:lnTo>
                    <a:pt x="762" y="59"/>
                  </a:lnTo>
                  <a:lnTo>
                    <a:pt x="759" y="57"/>
                  </a:lnTo>
                  <a:lnTo>
                    <a:pt x="754" y="54"/>
                  </a:lnTo>
                  <a:lnTo>
                    <a:pt x="749" y="54"/>
                  </a:lnTo>
                  <a:lnTo>
                    <a:pt x="746" y="51"/>
                  </a:lnTo>
                  <a:lnTo>
                    <a:pt x="740" y="48"/>
                  </a:lnTo>
                  <a:lnTo>
                    <a:pt x="735" y="46"/>
                  </a:lnTo>
                  <a:lnTo>
                    <a:pt x="732" y="43"/>
                  </a:lnTo>
                  <a:lnTo>
                    <a:pt x="727" y="43"/>
                  </a:lnTo>
                  <a:lnTo>
                    <a:pt x="722" y="40"/>
                  </a:lnTo>
                  <a:lnTo>
                    <a:pt x="716" y="38"/>
                  </a:lnTo>
                  <a:lnTo>
                    <a:pt x="713" y="38"/>
                  </a:lnTo>
                  <a:lnTo>
                    <a:pt x="708" y="35"/>
                  </a:lnTo>
                  <a:lnTo>
                    <a:pt x="703" y="32"/>
                  </a:lnTo>
                  <a:lnTo>
                    <a:pt x="697" y="32"/>
                  </a:lnTo>
                  <a:lnTo>
                    <a:pt x="695" y="30"/>
                  </a:lnTo>
                  <a:lnTo>
                    <a:pt x="689" y="27"/>
                  </a:lnTo>
                  <a:lnTo>
                    <a:pt x="684" y="27"/>
                  </a:lnTo>
                  <a:lnTo>
                    <a:pt x="678" y="24"/>
                  </a:lnTo>
                  <a:lnTo>
                    <a:pt x="676" y="24"/>
                  </a:lnTo>
                  <a:lnTo>
                    <a:pt x="670" y="21"/>
                  </a:lnTo>
                  <a:lnTo>
                    <a:pt x="665" y="21"/>
                  </a:lnTo>
                  <a:lnTo>
                    <a:pt x="659" y="19"/>
                  </a:lnTo>
                  <a:lnTo>
                    <a:pt x="654" y="19"/>
                  </a:lnTo>
                  <a:lnTo>
                    <a:pt x="651" y="16"/>
                  </a:lnTo>
                  <a:lnTo>
                    <a:pt x="646" y="16"/>
                  </a:lnTo>
                  <a:lnTo>
                    <a:pt x="641" y="13"/>
                  </a:lnTo>
                  <a:lnTo>
                    <a:pt x="635" y="13"/>
                  </a:lnTo>
                  <a:lnTo>
                    <a:pt x="630" y="11"/>
                  </a:lnTo>
                  <a:lnTo>
                    <a:pt x="627" y="11"/>
                  </a:lnTo>
                  <a:lnTo>
                    <a:pt x="622" y="11"/>
                  </a:lnTo>
                  <a:lnTo>
                    <a:pt x="616" y="8"/>
                  </a:lnTo>
                  <a:lnTo>
                    <a:pt x="611" y="8"/>
                  </a:lnTo>
                  <a:lnTo>
                    <a:pt x="605" y="8"/>
                  </a:lnTo>
                  <a:lnTo>
                    <a:pt x="600" y="5"/>
                  </a:lnTo>
                  <a:lnTo>
                    <a:pt x="597" y="5"/>
                  </a:lnTo>
                  <a:lnTo>
                    <a:pt x="592" y="5"/>
                  </a:lnTo>
                  <a:lnTo>
                    <a:pt x="586" y="3"/>
                  </a:lnTo>
                  <a:lnTo>
                    <a:pt x="581" y="3"/>
                  </a:lnTo>
                  <a:lnTo>
                    <a:pt x="576" y="3"/>
                  </a:lnTo>
                  <a:lnTo>
                    <a:pt x="570" y="3"/>
                  </a:lnTo>
                  <a:lnTo>
                    <a:pt x="565" y="3"/>
                  </a:lnTo>
                  <a:lnTo>
                    <a:pt x="559" y="0"/>
                  </a:lnTo>
                  <a:lnTo>
                    <a:pt x="557" y="0"/>
                  </a:lnTo>
                  <a:lnTo>
                    <a:pt x="551" y="0"/>
                  </a:lnTo>
                  <a:lnTo>
                    <a:pt x="546" y="0"/>
                  </a:lnTo>
                  <a:lnTo>
                    <a:pt x="541" y="0"/>
                  </a:lnTo>
                  <a:lnTo>
                    <a:pt x="535" y="0"/>
                  </a:lnTo>
                  <a:lnTo>
                    <a:pt x="530" y="0"/>
                  </a:lnTo>
                  <a:lnTo>
                    <a:pt x="524" y="0"/>
                  </a:lnTo>
                  <a:lnTo>
                    <a:pt x="519" y="0"/>
                  </a:lnTo>
                  <a:lnTo>
                    <a:pt x="516" y="0"/>
                  </a:lnTo>
                  <a:lnTo>
                    <a:pt x="511" y="0"/>
                  </a:lnTo>
                  <a:lnTo>
                    <a:pt x="505" y="0"/>
                  </a:lnTo>
                  <a:lnTo>
                    <a:pt x="500" y="0"/>
                  </a:lnTo>
                  <a:lnTo>
                    <a:pt x="495" y="0"/>
                  </a:lnTo>
                  <a:lnTo>
                    <a:pt x="489" y="0"/>
                  </a:lnTo>
                  <a:lnTo>
                    <a:pt x="484" y="0"/>
                  </a:lnTo>
                  <a:lnTo>
                    <a:pt x="478" y="0"/>
                  </a:lnTo>
                  <a:lnTo>
                    <a:pt x="473" y="0"/>
                  </a:lnTo>
                  <a:lnTo>
                    <a:pt x="470" y="0"/>
                  </a:lnTo>
                  <a:lnTo>
                    <a:pt x="465" y="0"/>
                  </a:lnTo>
                  <a:lnTo>
                    <a:pt x="460" y="0"/>
                  </a:lnTo>
                  <a:lnTo>
                    <a:pt x="454" y="3"/>
                  </a:lnTo>
                  <a:lnTo>
                    <a:pt x="449" y="3"/>
                  </a:lnTo>
                  <a:lnTo>
                    <a:pt x="443" y="3"/>
                  </a:lnTo>
                  <a:lnTo>
                    <a:pt x="438" y="3"/>
                  </a:lnTo>
                  <a:lnTo>
                    <a:pt x="435" y="3"/>
                  </a:lnTo>
                  <a:lnTo>
                    <a:pt x="430" y="5"/>
                  </a:lnTo>
                  <a:lnTo>
                    <a:pt x="424" y="5"/>
                  </a:lnTo>
                  <a:lnTo>
                    <a:pt x="419" y="5"/>
                  </a:lnTo>
                  <a:lnTo>
                    <a:pt x="414" y="8"/>
                  </a:lnTo>
                  <a:lnTo>
                    <a:pt x="408" y="8"/>
                  </a:lnTo>
                  <a:lnTo>
                    <a:pt x="403" y="8"/>
                  </a:lnTo>
                  <a:lnTo>
                    <a:pt x="400" y="11"/>
                  </a:lnTo>
                  <a:lnTo>
                    <a:pt x="395" y="11"/>
                  </a:lnTo>
                  <a:lnTo>
                    <a:pt x="389" y="11"/>
                  </a:lnTo>
                  <a:lnTo>
                    <a:pt x="384" y="13"/>
                  </a:lnTo>
                  <a:lnTo>
                    <a:pt x="378" y="13"/>
                  </a:lnTo>
                  <a:lnTo>
                    <a:pt x="373" y="16"/>
                  </a:lnTo>
                  <a:lnTo>
                    <a:pt x="370" y="16"/>
                  </a:lnTo>
                  <a:lnTo>
                    <a:pt x="365" y="19"/>
                  </a:lnTo>
                  <a:lnTo>
                    <a:pt x="360" y="19"/>
                  </a:lnTo>
                  <a:lnTo>
                    <a:pt x="354" y="21"/>
                  </a:lnTo>
                  <a:lnTo>
                    <a:pt x="349" y="21"/>
                  </a:lnTo>
                  <a:lnTo>
                    <a:pt x="346" y="24"/>
                  </a:lnTo>
                  <a:lnTo>
                    <a:pt x="341" y="24"/>
                  </a:lnTo>
                  <a:lnTo>
                    <a:pt x="335" y="27"/>
                  </a:lnTo>
                  <a:lnTo>
                    <a:pt x="330" y="27"/>
                  </a:lnTo>
                  <a:lnTo>
                    <a:pt x="327" y="30"/>
                  </a:lnTo>
                  <a:lnTo>
                    <a:pt x="322" y="32"/>
                  </a:lnTo>
                  <a:lnTo>
                    <a:pt x="316" y="32"/>
                  </a:lnTo>
                  <a:lnTo>
                    <a:pt x="311" y="35"/>
                  </a:lnTo>
                  <a:lnTo>
                    <a:pt x="308" y="38"/>
                  </a:lnTo>
                  <a:lnTo>
                    <a:pt x="303" y="38"/>
                  </a:lnTo>
                  <a:lnTo>
                    <a:pt x="297" y="40"/>
                  </a:lnTo>
                  <a:lnTo>
                    <a:pt x="292" y="43"/>
                  </a:lnTo>
                  <a:lnTo>
                    <a:pt x="289" y="43"/>
                  </a:lnTo>
                  <a:lnTo>
                    <a:pt x="284" y="46"/>
                  </a:lnTo>
                  <a:lnTo>
                    <a:pt x="279" y="48"/>
                  </a:lnTo>
                  <a:lnTo>
                    <a:pt x="276" y="51"/>
                  </a:lnTo>
                  <a:lnTo>
                    <a:pt x="270" y="51"/>
                  </a:lnTo>
                  <a:lnTo>
                    <a:pt x="265" y="54"/>
                  </a:lnTo>
                  <a:lnTo>
                    <a:pt x="262" y="57"/>
                  </a:lnTo>
                  <a:lnTo>
                    <a:pt x="257" y="59"/>
                  </a:lnTo>
                  <a:lnTo>
                    <a:pt x="252" y="62"/>
                  </a:lnTo>
                  <a:lnTo>
                    <a:pt x="249" y="65"/>
                  </a:lnTo>
                  <a:lnTo>
                    <a:pt x="243" y="67"/>
                  </a:lnTo>
                  <a:lnTo>
                    <a:pt x="241" y="67"/>
                  </a:lnTo>
                  <a:lnTo>
                    <a:pt x="235" y="70"/>
                  </a:lnTo>
                  <a:lnTo>
                    <a:pt x="230" y="73"/>
                  </a:lnTo>
                  <a:lnTo>
                    <a:pt x="227" y="75"/>
                  </a:lnTo>
                  <a:lnTo>
                    <a:pt x="222" y="78"/>
                  </a:lnTo>
                  <a:lnTo>
                    <a:pt x="219" y="81"/>
                  </a:lnTo>
                  <a:lnTo>
                    <a:pt x="214" y="84"/>
                  </a:lnTo>
                  <a:lnTo>
                    <a:pt x="211" y="86"/>
                  </a:lnTo>
                  <a:lnTo>
                    <a:pt x="206" y="89"/>
                  </a:lnTo>
                  <a:lnTo>
                    <a:pt x="203" y="92"/>
                  </a:lnTo>
                  <a:lnTo>
                    <a:pt x="197" y="94"/>
                  </a:lnTo>
                  <a:lnTo>
                    <a:pt x="195" y="97"/>
                  </a:lnTo>
                  <a:lnTo>
                    <a:pt x="189" y="100"/>
                  </a:lnTo>
                  <a:lnTo>
                    <a:pt x="187" y="103"/>
                  </a:lnTo>
                  <a:lnTo>
                    <a:pt x="181" y="105"/>
                  </a:lnTo>
                  <a:lnTo>
                    <a:pt x="179" y="108"/>
                  </a:lnTo>
                  <a:lnTo>
                    <a:pt x="173" y="113"/>
                  </a:lnTo>
                  <a:lnTo>
                    <a:pt x="170" y="116"/>
                  </a:lnTo>
                  <a:lnTo>
                    <a:pt x="168" y="119"/>
                  </a:lnTo>
                  <a:lnTo>
                    <a:pt x="162" y="121"/>
                  </a:lnTo>
                  <a:lnTo>
                    <a:pt x="160" y="124"/>
                  </a:lnTo>
                  <a:lnTo>
                    <a:pt x="157" y="127"/>
                  </a:lnTo>
                  <a:lnTo>
                    <a:pt x="152" y="132"/>
                  </a:lnTo>
                  <a:lnTo>
                    <a:pt x="149" y="135"/>
                  </a:lnTo>
                  <a:lnTo>
                    <a:pt x="146" y="138"/>
                  </a:lnTo>
                  <a:lnTo>
                    <a:pt x="141" y="140"/>
                  </a:lnTo>
                  <a:lnTo>
                    <a:pt x="138" y="143"/>
                  </a:lnTo>
                  <a:lnTo>
                    <a:pt x="135" y="148"/>
                  </a:lnTo>
                  <a:lnTo>
                    <a:pt x="130" y="151"/>
                  </a:lnTo>
                  <a:lnTo>
                    <a:pt x="127" y="154"/>
                  </a:lnTo>
                  <a:lnTo>
                    <a:pt x="125" y="157"/>
                  </a:lnTo>
                  <a:lnTo>
                    <a:pt x="122" y="162"/>
                  </a:lnTo>
                  <a:lnTo>
                    <a:pt x="116" y="165"/>
                  </a:lnTo>
                  <a:lnTo>
                    <a:pt x="114" y="167"/>
                  </a:lnTo>
                  <a:lnTo>
                    <a:pt x="111" y="173"/>
                  </a:lnTo>
                  <a:lnTo>
                    <a:pt x="108" y="175"/>
                  </a:lnTo>
                  <a:lnTo>
                    <a:pt x="106" y="178"/>
                  </a:lnTo>
                  <a:lnTo>
                    <a:pt x="103" y="184"/>
                  </a:lnTo>
                  <a:lnTo>
                    <a:pt x="98" y="186"/>
                  </a:lnTo>
                  <a:lnTo>
                    <a:pt x="95" y="192"/>
                  </a:lnTo>
                  <a:lnTo>
                    <a:pt x="92" y="194"/>
                  </a:lnTo>
                  <a:lnTo>
                    <a:pt x="89" y="197"/>
                  </a:lnTo>
                  <a:lnTo>
                    <a:pt x="87" y="202"/>
                  </a:lnTo>
                  <a:lnTo>
                    <a:pt x="84" y="205"/>
                  </a:lnTo>
                  <a:lnTo>
                    <a:pt x="81" y="211"/>
                  </a:lnTo>
                  <a:lnTo>
                    <a:pt x="79" y="213"/>
                  </a:lnTo>
                  <a:lnTo>
                    <a:pt x="76" y="216"/>
                  </a:lnTo>
                  <a:lnTo>
                    <a:pt x="73" y="221"/>
                  </a:lnTo>
                  <a:lnTo>
                    <a:pt x="71" y="224"/>
                  </a:lnTo>
                  <a:lnTo>
                    <a:pt x="68" y="229"/>
                  </a:lnTo>
                  <a:lnTo>
                    <a:pt x="65" y="232"/>
                  </a:lnTo>
                  <a:lnTo>
                    <a:pt x="62" y="238"/>
                  </a:lnTo>
                  <a:lnTo>
                    <a:pt x="60" y="240"/>
                  </a:lnTo>
                  <a:lnTo>
                    <a:pt x="60" y="246"/>
                  </a:lnTo>
                  <a:lnTo>
                    <a:pt x="57" y="248"/>
                  </a:lnTo>
                  <a:lnTo>
                    <a:pt x="54" y="254"/>
                  </a:lnTo>
                  <a:lnTo>
                    <a:pt x="52" y="257"/>
                  </a:lnTo>
                  <a:lnTo>
                    <a:pt x="49" y="262"/>
                  </a:lnTo>
                  <a:lnTo>
                    <a:pt x="46" y="265"/>
                  </a:lnTo>
                  <a:lnTo>
                    <a:pt x="46" y="270"/>
                  </a:lnTo>
                  <a:lnTo>
                    <a:pt x="43" y="273"/>
                  </a:lnTo>
                  <a:lnTo>
                    <a:pt x="41" y="278"/>
                  </a:lnTo>
                  <a:lnTo>
                    <a:pt x="38" y="284"/>
                  </a:lnTo>
                  <a:lnTo>
                    <a:pt x="38" y="286"/>
                  </a:lnTo>
                  <a:lnTo>
                    <a:pt x="35" y="292"/>
                  </a:lnTo>
                  <a:lnTo>
                    <a:pt x="33" y="294"/>
                  </a:lnTo>
                  <a:lnTo>
                    <a:pt x="33" y="300"/>
                  </a:lnTo>
                  <a:lnTo>
                    <a:pt x="30" y="305"/>
                  </a:lnTo>
                  <a:lnTo>
                    <a:pt x="27" y="308"/>
                  </a:lnTo>
                  <a:lnTo>
                    <a:pt x="27" y="313"/>
                  </a:lnTo>
                  <a:lnTo>
                    <a:pt x="25" y="316"/>
                  </a:lnTo>
                  <a:lnTo>
                    <a:pt x="25" y="321"/>
                  </a:lnTo>
                  <a:lnTo>
                    <a:pt x="22" y="327"/>
                  </a:lnTo>
                  <a:lnTo>
                    <a:pt x="22" y="329"/>
                  </a:lnTo>
                  <a:lnTo>
                    <a:pt x="19" y="335"/>
                  </a:lnTo>
                  <a:lnTo>
                    <a:pt x="19" y="340"/>
                  </a:lnTo>
                  <a:lnTo>
                    <a:pt x="16" y="343"/>
                  </a:lnTo>
                  <a:lnTo>
                    <a:pt x="16" y="348"/>
                  </a:lnTo>
                  <a:lnTo>
                    <a:pt x="14" y="351"/>
                  </a:lnTo>
                  <a:lnTo>
                    <a:pt x="14" y="356"/>
                  </a:lnTo>
                  <a:lnTo>
                    <a:pt x="11" y="362"/>
                  </a:lnTo>
                  <a:lnTo>
                    <a:pt x="11" y="365"/>
                  </a:lnTo>
                  <a:lnTo>
                    <a:pt x="11" y="370"/>
                  </a:lnTo>
                  <a:lnTo>
                    <a:pt x="8" y="375"/>
                  </a:lnTo>
                  <a:lnTo>
                    <a:pt x="8" y="378"/>
                  </a:lnTo>
                  <a:lnTo>
                    <a:pt x="8" y="383"/>
                  </a:lnTo>
                  <a:lnTo>
                    <a:pt x="6" y="389"/>
                  </a:lnTo>
                  <a:lnTo>
                    <a:pt x="6" y="394"/>
                  </a:lnTo>
                  <a:lnTo>
                    <a:pt x="6" y="397"/>
                  </a:lnTo>
                  <a:lnTo>
                    <a:pt x="6" y="402"/>
                  </a:lnTo>
                  <a:lnTo>
                    <a:pt x="3" y="408"/>
                  </a:lnTo>
                  <a:lnTo>
                    <a:pt x="3" y="411"/>
                  </a:lnTo>
                  <a:lnTo>
                    <a:pt x="3" y="416"/>
                  </a:lnTo>
                  <a:lnTo>
                    <a:pt x="3" y="421"/>
                  </a:lnTo>
                  <a:lnTo>
                    <a:pt x="3" y="424"/>
                  </a:lnTo>
                  <a:lnTo>
                    <a:pt x="3" y="429"/>
                  </a:lnTo>
                  <a:lnTo>
                    <a:pt x="0" y="435"/>
                  </a:lnTo>
                  <a:lnTo>
                    <a:pt x="0" y="438"/>
                  </a:lnTo>
                  <a:lnTo>
                    <a:pt x="0" y="443"/>
                  </a:lnTo>
                  <a:lnTo>
                    <a:pt x="0" y="448"/>
                  </a:lnTo>
                  <a:lnTo>
                    <a:pt x="0" y="454"/>
                  </a:lnTo>
                  <a:lnTo>
                    <a:pt x="0" y="456"/>
                  </a:lnTo>
                  <a:lnTo>
                    <a:pt x="0" y="462"/>
                  </a:lnTo>
                  <a:lnTo>
                    <a:pt x="0" y="467"/>
                  </a:lnTo>
                  <a:lnTo>
                    <a:pt x="0" y="470"/>
                  </a:lnTo>
                  <a:lnTo>
                    <a:pt x="0" y="475"/>
                  </a:lnTo>
                  <a:lnTo>
                    <a:pt x="0" y="481"/>
                  </a:lnTo>
                  <a:lnTo>
                    <a:pt x="0" y="483"/>
                  </a:lnTo>
                  <a:lnTo>
                    <a:pt x="3" y="489"/>
                  </a:lnTo>
                  <a:lnTo>
                    <a:pt x="3" y="494"/>
                  </a:lnTo>
                  <a:lnTo>
                    <a:pt x="3" y="500"/>
                  </a:lnTo>
                  <a:lnTo>
                    <a:pt x="3" y="502"/>
                  </a:lnTo>
                  <a:lnTo>
                    <a:pt x="3" y="508"/>
                  </a:lnTo>
                  <a:lnTo>
                    <a:pt x="3" y="513"/>
                  </a:lnTo>
                  <a:lnTo>
                    <a:pt x="6" y="516"/>
                  </a:lnTo>
                  <a:lnTo>
                    <a:pt x="6" y="521"/>
                  </a:lnTo>
                  <a:lnTo>
                    <a:pt x="6" y="527"/>
                  </a:lnTo>
                  <a:lnTo>
                    <a:pt x="8" y="529"/>
                  </a:lnTo>
                  <a:lnTo>
                    <a:pt x="8" y="535"/>
                  </a:lnTo>
                  <a:lnTo>
                    <a:pt x="8" y="540"/>
                  </a:lnTo>
                  <a:lnTo>
                    <a:pt x="8" y="543"/>
                  </a:lnTo>
                  <a:lnTo>
                    <a:pt x="11" y="548"/>
                  </a:lnTo>
                  <a:lnTo>
                    <a:pt x="11" y="554"/>
                  </a:lnTo>
                  <a:lnTo>
                    <a:pt x="14" y="556"/>
                  </a:lnTo>
                  <a:lnTo>
                    <a:pt x="14" y="562"/>
                  </a:lnTo>
                  <a:lnTo>
                    <a:pt x="14" y="567"/>
                  </a:lnTo>
                  <a:lnTo>
                    <a:pt x="16" y="570"/>
                  </a:lnTo>
                  <a:lnTo>
                    <a:pt x="16" y="575"/>
                  </a:lnTo>
                  <a:lnTo>
                    <a:pt x="19" y="581"/>
                  </a:lnTo>
                  <a:lnTo>
                    <a:pt x="19" y="583"/>
                  </a:lnTo>
                  <a:lnTo>
                    <a:pt x="22" y="589"/>
                  </a:lnTo>
                  <a:lnTo>
                    <a:pt x="22" y="592"/>
                  </a:lnTo>
                  <a:lnTo>
                    <a:pt x="25" y="597"/>
                  </a:lnTo>
                  <a:lnTo>
                    <a:pt x="27" y="602"/>
                  </a:lnTo>
                  <a:lnTo>
                    <a:pt x="27" y="605"/>
                  </a:lnTo>
                  <a:lnTo>
                    <a:pt x="30" y="610"/>
                  </a:lnTo>
                  <a:lnTo>
                    <a:pt x="30" y="616"/>
                  </a:lnTo>
                  <a:lnTo>
                    <a:pt x="33" y="619"/>
                  </a:lnTo>
                  <a:lnTo>
                    <a:pt x="35" y="624"/>
                  </a:lnTo>
                  <a:lnTo>
                    <a:pt x="35" y="627"/>
                  </a:lnTo>
                  <a:lnTo>
                    <a:pt x="38" y="632"/>
                  </a:lnTo>
                  <a:lnTo>
                    <a:pt x="41" y="635"/>
                  </a:lnTo>
                  <a:lnTo>
                    <a:pt x="43" y="640"/>
                  </a:lnTo>
                  <a:lnTo>
                    <a:pt x="43" y="646"/>
                  </a:lnTo>
                  <a:lnTo>
                    <a:pt x="46" y="648"/>
                  </a:lnTo>
                  <a:lnTo>
                    <a:pt x="49" y="654"/>
                  </a:lnTo>
                  <a:lnTo>
                    <a:pt x="52" y="656"/>
                  </a:lnTo>
                  <a:lnTo>
                    <a:pt x="54" y="662"/>
                  </a:lnTo>
                  <a:lnTo>
                    <a:pt x="54" y="664"/>
                  </a:lnTo>
                  <a:lnTo>
                    <a:pt x="57" y="670"/>
                  </a:lnTo>
                  <a:lnTo>
                    <a:pt x="60" y="673"/>
                  </a:lnTo>
                  <a:lnTo>
                    <a:pt x="62" y="678"/>
                  </a:lnTo>
                  <a:lnTo>
                    <a:pt x="65" y="681"/>
                  </a:lnTo>
                  <a:lnTo>
                    <a:pt x="68" y="686"/>
                  </a:lnTo>
                  <a:lnTo>
                    <a:pt x="71" y="689"/>
                  </a:lnTo>
                  <a:lnTo>
                    <a:pt x="73" y="694"/>
                  </a:lnTo>
                  <a:lnTo>
                    <a:pt x="76" y="697"/>
                  </a:lnTo>
                  <a:lnTo>
                    <a:pt x="79" y="702"/>
                  </a:lnTo>
                  <a:lnTo>
                    <a:pt x="81" y="705"/>
                  </a:lnTo>
                  <a:lnTo>
                    <a:pt x="84" y="708"/>
                  </a:lnTo>
                  <a:lnTo>
                    <a:pt x="87" y="713"/>
                  </a:lnTo>
                  <a:lnTo>
                    <a:pt x="89" y="716"/>
                  </a:lnTo>
                  <a:lnTo>
                    <a:pt x="92" y="721"/>
                  </a:lnTo>
                  <a:lnTo>
                    <a:pt x="95" y="724"/>
                  </a:lnTo>
                  <a:lnTo>
                    <a:pt x="98" y="727"/>
                  </a:lnTo>
                  <a:lnTo>
                    <a:pt x="100" y="732"/>
                  </a:lnTo>
                  <a:lnTo>
                    <a:pt x="103" y="735"/>
                  </a:lnTo>
                  <a:lnTo>
                    <a:pt x="108" y="740"/>
                  </a:lnTo>
                  <a:lnTo>
                    <a:pt x="111" y="743"/>
                  </a:lnTo>
                  <a:lnTo>
                    <a:pt x="114" y="746"/>
                  </a:lnTo>
                  <a:lnTo>
                    <a:pt x="116" y="751"/>
                  </a:lnTo>
                  <a:lnTo>
                    <a:pt x="119" y="754"/>
                  </a:lnTo>
                  <a:lnTo>
                    <a:pt x="122" y="756"/>
                  </a:lnTo>
                  <a:lnTo>
                    <a:pt x="127" y="759"/>
                  </a:lnTo>
                  <a:lnTo>
                    <a:pt x="130" y="764"/>
                  </a:lnTo>
                  <a:lnTo>
                    <a:pt x="133" y="767"/>
                  </a:lnTo>
                  <a:lnTo>
                    <a:pt x="135" y="770"/>
                  </a:lnTo>
                  <a:lnTo>
                    <a:pt x="141" y="773"/>
                  </a:lnTo>
                  <a:lnTo>
                    <a:pt x="143" y="778"/>
                  </a:lnTo>
                  <a:lnTo>
                    <a:pt x="146" y="781"/>
                  </a:lnTo>
                  <a:lnTo>
                    <a:pt x="152" y="783"/>
                  </a:lnTo>
                  <a:lnTo>
                    <a:pt x="154" y="786"/>
                  </a:lnTo>
                  <a:lnTo>
                    <a:pt x="157" y="789"/>
                  </a:lnTo>
                  <a:lnTo>
                    <a:pt x="162" y="794"/>
                  </a:lnTo>
                  <a:lnTo>
                    <a:pt x="165" y="797"/>
                  </a:lnTo>
                  <a:lnTo>
                    <a:pt x="170" y="800"/>
                  </a:lnTo>
                  <a:lnTo>
                    <a:pt x="173" y="802"/>
                  </a:lnTo>
                  <a:lnTo>
                    <a:pt x="176" y="805"/>
                  </a:lnTo>
                  <a:lnTo>
                    <a:pt x="181" y="808"/>
                  </a:lnTo>
                  <a:lnTo>
                    <a:pt x="184" y="810"/>
                  </a:lnTo>
                  <a:lnTo>
                    <a:pt x="189" y="813"/>
                  </a:lnTo>
                  <a:lnTo>
                    <a:pt x="192" y="816"/>
                  </a:lnTo>
                  <a:lnTo>
                    <a:pt x="197" y="821"/>
                  </a:lnTo>
                  <a:lnTo>
                    <a:pt x="200" y="824"/>
                  </a:lnTo>
                  <a:lnTo>
                    <a:pt x="206" y="827"/>
                  </a:lnTo>
                  <a:lnTo>
                    <a:pt x="208" y="829"/>
                  </a:lnTo>
                  <a:lnTo>
                    <a:pt x="214" y="832"/>
                  </a:lnTo>
                  <a:lnTo>
                    <a:pt x="216" y="835"/>
                  </a:lnTo>
                  <a:lnTo>
                    <a:pt x="222" y="837"/>
                  </a:lnTo>
                  <a:lnTo>
                    <a:pt x="224" y="840"/>
                  </a:lnTo>
                  <a:lnTo>
                    <a:pt x="230" y="840"/>
                  </a:lnTo>
                  <a:lnTo>
                    <a:pt x="233" y="843"/>
                  </a:lnTo>
                  <a:lnTo>
                    <a:pt x="238" y="846"/>
                  </a:lnTo>
                  <a:lnTo>
                    <a:pt x="243" y="848"/>
                  </a:lnTo>
                  <a:lnTo>
                    <a:pt x="246" y="851"/>
                  </a:lnTo>
                  <a:lnTo>
                    <a:pt x="252" y="854"/>
                  </a:lnTo>
                  <a:lnTo>
                    <a:pt x="257" y="856"/>
                  </a:lnTo>
                  <a:lnTo>
                    <a:pt x="260" y="859"/>
                  </a:lnTo>
                  <a:lnTo>
                    <a:pt x="265" y="859"/>
                  </a:lnTo>
                  <a:lnTo>
                    <a:pt x="268" y="862"/>
                  </a:lnTo>
                  <a:lnTo>
                    <a:pt x="273" y="864"/>
                  </a:lnTo>
                  <a:lnTo>
                    <a:pt x="279" y="867"/>
                  </a:lnTo>
                  <a:lnTo>
                    <a:pt x="281" y="870"/>
                  </a:lnTo>
                  <a:lnTo>
                    <a:pt x="287" y="870"/>
                  </a:lnTo>
                  <a:lnTo>
                    <a:pt x="292" y="873"/>
                  </a:lnTo>
                  <a:lnTo>
                    <a:pt x="297" y="875"/>
                  </a:lnTo>
                  <a:lnTo>
                    <a:pt x="300" y="878"/>
                  </a:lnTo>
                  <a:lnTo>
                    <a:pt x="306" y="878"/>
                  </a:lnTo>
                  <a:lnTo>
                    <a:pt x="311" y="881"/>
                  </a:lnTo>
                  <a:lnTo>
                    <a:pt x="314" y="883"/>
                  </a:lnTo>
                  <a:lnTo>
                    <a:pt x="319" y="883"/>
                  </a:lnTo>
                  <a:lnTo>
                    <a:pt x="324" y="886"/>
                  </a:lnTo>
                  <a:lnTo>
                    <a:pt x="330" y="886"/>
                  </a:lnTo>
                  <a:lnTo>
                    <a:pt x="333" y="889"/>
                  </a:lnTo>
                  <a:lnTo>
                    <a:pt x="338" y="891"/>
                  </a:lnTo>
                  <a:lnTo>
                    <a:pt x="343" y="891"/>
                  </a:lnTo>
                  <a:lnTo>
                    <a:pt x="349" y="894"/>
                  </a:lnTo>
                  <a:lnTo>
                    <a:pt x="354" y="894"/>
                  </a:lnTo>
                  <a:lnTo>
                    <a:pt x="357" y="897"/>
                  </a:lnTo>
                  <a:lnTo>
                    <a:pt x="362" y="897"/>
                  </a:lnTo>
                  <a:lnTo>
                    <a:pt x="368" y="900"/>
                  </a:lnTo>
                  <a:lnTo>
                    <a:pt x="373" y="900"/>
                  </a:lnTo>
                  <a:lnTo>
                    <a:pt x="378" y="902"/>
                  </a:lnTo>
                  <a:lnTo>
                    <a:pt x="381" y="902"/>
                  </a:lnTo>
                  <a:lnTo>
                    <a:pt x="387" y="905"/>
                  </a:lnTo>
                  <a:lnTo>
                    <a:pt x="392" y="905"/>
                  </a:lnTo>
                  <a:lnTo>
                    <a:pt x="397" y="905"/>
                  </a:lnTo>
                  <a:lnTo>
                    <a:pt x="403" y="908"/>
                  </a:lnTo>
                  <a:lnTo>
                    <a:pt x="408" y="908"/>
                  </a:lnTo>
                  <a:lnTo>
                    <a:pt x="411" y="908"/>
                  </a:lnTo>
                  <a:lnTo>
                    <a:pt x="416" y="910"/>
                  </a:lnTo>
                  <a:lnTo>
                    <a:pt x="422" y="910"/>
                  </a:lnTo>
                  <a:lnTo>
                    <a:pt x="427" y="910"/>
                  </a:lnTo>
                  <a:lnTo>
                    <a:pt x="433" y="913"/>
                  </a:lnTo>
                  <a:lnTo>
                    <a:pt x="438" y="913"/>
                  </a:lnTo>
                  <a:lnTo>
                    <a:pt x="443" y="913"/>
                  </a:lnTo>
                  <a:lnTo>
                    <a:pt x="449" y="913"/>
                  </a:lnTo>
                  <a:lnTo>
                    <a:pt x="451" y="913"/>
                  </a:lnTo>
                  <a:lnTo>
                    <a:pt x="457" y="916"/>
                  </a:lnTo>
                  <a:lnTo>
                    <a:pt x="462" y="916"/>
                  </a:lnTo>
                  <a:lnTo>
                    <a:pt x="468" y="916"/>
                  </a:lnTo>
                  <a:lnTo>
                    <a:pt x="473" y="916"/>
                  </a:lnTo>
                  <a:lnTo>
                    <a:pt x="478" y="916"/>
                  </a:lnTo>
                  <a:lnTo>
                    <a:pt x="484" y="916"/>
                  </a:lnTo>
                  <a:lnTo>
                    <a:pt x="489" y="916"/>
                  </a:lnTo>
                  <a:lnTo>
                    <a:pt x="492" y="916"/>
                  </a:lnTo>
                  <a:lnTo>
                    <a:pt x="497" y="916"/>
                  </a:lnTo>
                  <a:lnTo>
                    <a:pt x="503" y="916"/>
                  </a:lnTo>
                  <a:lnTo>
                    <a:pt x="508" y="916"/>
                  </a:lnTo>
                  <a:lnTo>
                    <a:pt x="514" y="916"/>
                  </a:lnTo>
                  <a:lnTo>
                    <a:pt x="519" y="916"/>
                  </a:lnTo>
                  <a:lnTo>
                    <a:pt x="524" y="916"/>
                  </a:lnTo>
                  <a:lnTo>
                    <a:pt x="530" y="916"/>
                  </a:lnTo>
                  <a:lnTo>
                    <a:pt x="532" y="916"/>
                  </a:lnTo>
                  <a:lnTo>
                    <a:pt x="538" y="916"/>
                  </a:lnTo>
                  <a:lnTo>
                    <a:pt x="543" y="916"/>
                  </a:lnTo>
                  <a:lnTo>
                    <a:pt x="549" y="916"/>
                  </a:lnTo>
                  <a:lnTo>
                    <a:pt x="554" y="916"/>
                  </a:lnTo>
                  <a:lnTo>
                    <a:pt x="559" y="916"/>
                  </a:lnTo>
                  <a:lnTo>
                    <a:pt x="565" y="916"/>
                  </a:lnTo>
                  <a:lnTo>
                    <a:pt x="570" y="913"/>
                  </a:lnTo>
                  <a:lnTo>
                    <a:pt x="573" y="913"/>
                  </a:lnTo>
                  <a:lnTo>
                    <a:pt x="578" y="913"/>
                  </a:lnTo>
                  <a:lnTo>
                    <a:pt x="584" y="913"/>
                  </a:lnTo>
                  <a:lnTo>
                    <a:pt x="589" y="910"/>
                  </a:lnTo>
                  <a:lnTo>
                    <a:pt x="595" y="910"/>
                  </a:lnTo>
                  <a:lnTo>
                    <a:pt x="600" y="910"/>
                  </a:lnTo>
                  <a:lnTo>
                    <a:pt x="605" y="910"/>
                  </a:lnTo>
                  <a:lnTo>
                    <a:pt x="608" y="908"/>
                  </a:lnTo>
                  <a:lnTo>
                    <a:pt x="614" y="908"/>
                  </a:lnTo>
                  <a:lnTo>
                    <a:pt x="619" y="905"/>
                  </a:lnTo>
                  <a:lnTo>
                    <a:pt x="624" y="905"/>
                  </a:lnTo>
                  <a:lnTo>
                    <a:pt x="630" y="905"/>
                  </a:lnTo>
                  <a:lnTo>
                    <a:pt x="635" y="902"/>
                  </a:lnTo>
                  <a:lnTo>
                    <a:pt x="638" y="902"/>
                  </a:lnTo>
                  <a:lnTo>
                    <a:pt x="643" y="900"/>
                  </a:lnTo>
                  <a:lnTo>
                    <a:pt x="649" y="900"/>
                  </a:lnTo>
                  <a:lnTo>
                    <a:pt x="654" y="900"/>
                  </a:lnTo>
                  <a:lnTo>
                    <a:pt x="659" y="897"/>
                  </a:lnTo>
                  <a:lnTo>
                    <a:pt x="665" y="897"/>
                  </a:lnTo>
                  <a:lnTo>
                    <a:pt x="668" y="894"/>
                  </a:lnTo>
                  <a:lnTo>
                    <a:pt x="673" y="891"/>
                  </a:lnTo>
                  <a:lnTo>
                    <a:pt x="678" y="891"/>
                  </a:lnTo>
                  <a:lnTo>
                    <a:pt x="684" y="889"/>
                  </a:lnTo>
                  <a:lnTo>
                    <a:pt x="686" y="889"/>
                  </a:lnTo>
                  <a:lnTo>
                    <a:pt x="692" y="886"/>
                  </a:lnTo>
                  <a:lnTo>
                    <a:pt x="697" y="886"/>
                  </a:lnTo>
                  <a:lnTo>
                    <a:pt x="703" y="883"/>
                  </a:lnTo>
                  <a:lnTo>
                    <a:pt x="705" y="881"/>
                  </a:lnTo>
                  <a:lnTo>
                    <a:pt x="711" y="881"/>
                  </a:lnTo>
                  <a:lnTo>
                    <a:pt x="716" y="878"/>
                  </a:lnTo>
                  <a:lnTo>
                    <a:pt x="722" y="875"/>
                  </a:lnTo>
                  <a:lnTo>
                    <a:pt x="724" y="873"/>
                  </a:lnTo>
                  <a:lnTo>
                    <a:pt x="730" y="873"/>
                  </a:lnTo>
                  <a:lnTo>
                    <a:pt x="735" y="870"/>
                  </a:lnTo>
                  <a:lnTo>
                    <a:pt x="738" y="867"/>
                  </a:lnTo>
                  <a:lnTo>
                    <a:pt x="743" y="864"/>
                  </a:lnTo>
                  <a:lnTo>
                    <a:pt x="749" y="864"/>
                  </a:lnTo>
                  <a:lnTo>
                    <a:pt x="751" y="862"/>
                  </a:lnTo>
                  <a:lnTo>
                    <a:pt x="757" y="859"/>
                  </a:lnTo>
                  <a:lnTo>
                    <a:pt x="762" y="856"/>
                  </a:lnTo>
                  <a:lnTo>
                    <a:pt x="765" y="854"/>
                  </a:lnTo>
                  <a:lnTo>
                    <a:pt x="770" y="854"/>
                  </a:lnTo>
                  <a:lnTo>
                    <a:pt x="776" y="851"/>
                  </a:lnTo>
                  <a:lnTo>
                    <a:pt x="778" y="848"/>
                  </a:lnTo>
                  <a:lnTo>
                    <a:pt x="784" y="846"/>
                  </a:lnTo>
                  <a:lnTo>
                    <a:pt x="786" y="843"/>
                  </a:lnTo>
                  <a:lnTo>
                    <a:pt x="792" y="840"/>
                  </a:lnTo>
                  <a:lnTo>
                    <a:pt x="795" y="837"/>
                  </a:lnTo>
                  <a:lnTo>
                    <a:pt x="800" y="835"/>
                  </a:lnTo>
                  <a:lnTo>
                    <a:pt x="805" y="832"/>
                  </a:lnTo>
                  <a:lnTo>
                    <a:pt x="808" y="829"/>
                  </a:lnTo>
                  <a:lnTo>
                    <a:pt x="813" y="827"/>
                  </a:lnTo>
                  <a:lnTo>
                    <a:pt x="816" y="824"/>
                  </a:lnTo>
                  <a:lnTo>
                    <a:pt x="822" y="821"/>
                  </a:lnTo>
                  <a:lnTo>
                    <a:pt x="824" y="818"/>
                  </a:lnTo>
                  <a:lnTo>
                    <a:pt x="830" y="816"/>
                  </a:lnTo>
                  <a:lnTo>
                    <a:pt x="832" y="813"/>
                  </a:lnTo>
                  <a:lnTo>
                    <a:pt x="835" y="810"/>
                  </a:lnTo>
                  <a:lnTo>
                    <a:pt x="840" y="808"/>
                  </a:lnTo>
                  <a:lnTo>
                    <a:pt x="843" y="805"/>
                  </a:lnTo>
                  <a:lnTo>
                    <a:pt x="849" y="800"/>
                  </a:lnTo>
                  <a:lnTo>
                    <a:pt x="851" y="797"/>
                  </a:lnTo>
                  <a:lnTo>
                    <a:pt x="857" y="794"/>
                  </a:lnTo>
                  <a:lnTo>
                    <a:pt x="859" y="791"/>
                  </a:lnTo>
                  <a:lnTo>
                    <a:pt x="862" y="789"/>
                  </a:lnTo>
                  <a:lnTo>
                    <a:pt x="867" y="786"/>
                  </a:lnTo>
                  <a:lnTo>
                    <a:pt x="870" y="781"/>
                  </a:lnTo>
                  <a:lnTo>
                    <a:pt x="873" y="778"/>
                  </a:lnTo>
                  <a:lnTo>
                    <a:pt x="878" y="775"/>
                  </a:lnTo>
                  <a:lnTo>
                    <a:pt x="881" y="773"/>
                  </a:lnTo>
                  <a:lnTo>
                    <a:pt x="884" y="770"/>
                  </a:lnTo>
                  <a:lnTo>
                    <a:pt x="886" y="764"/>
                  </a:lnTo>
                  <a:lnTo>
                    <a:pt x="892" y="762"/>
                  </a:lnTo>
                  <a:lnTo>
                    <a:pt x="894" y="759"/>
                  </a:lnTo>
                  <a:lnTo>
                    <a:pt x="897" y="754"/>
                  </a:lnTo>
                  <a:lnTo>
                    <a:pt x="900" y="751"/>
                  </a:lnTo>
                  <a:lnTo>
                    <a:pt x="905" y="748"/>
                  </a:lnTo>
                  <a:lnTo>
                    <a:pt x="908" y="743"/>
                  </a:lnTo>
                  <a:lnTo>
                    <a:pt x="911" y="740"/>
                  </a:lnTo>
                  <a:lnTo>
                    <a:pt x="913" y="737"/>
                  </a:lnTo>
                  <a:lnTo>
                    <a:pt x="916" y="732"/>
                  </a:lnTo>
                  <a:lnTo>
                    <a:pt x="919" y="729"/>
                  </a:lnTo>
                  <a:lnTo>
                    <a:pt x="921" y="727"/>
                  </a:lnTo>
                  <a:lnTo>
                    <a:pt x="927" y="721"/>
                  </a:lnTo>
                  <a:lnTo>
                    <a:pt x="930" y="719"/>
                  </a:lnTo>
                  <a:lnTo>
                    <a:pt x="932" y="716"/>
                  </a:lnTo>
                  <a:lnTo>
                    <a:pt x="935" y="710"/>
                  </a:lnTo>
                  <a:lnTo>
                    <a:pt x="938" y="708"/>
                  </a:lnTo>
                  <a:lnTo>
                    <a:pt x="940" y="702"/>
                  </a:lnTo>
                  <a:lnTo>
                    <a:pt x="943" y="700"/>
                  </a:lnTo>
                  <a:lnTo>
                    <a:pt x="946" y="694"/>
                  </a:lnTo>
                  <a:lnTo>
                    <a:pt x="948" y="692"/>
                  </a:lnTo>
                  <a:lnTo>
                    <a:pt x="951" y="686"/>
                  </a:lnTo>
                  <a:lnTo>
                    <a:pt x="954" y="683"/>
                  </a:lnTo>
                  <a:lnTo>
                    <a:pt x="954" y="678"/>
                  </a:lnTo>
                  <a:lnTo>
                    <a:pt x="957" y="675"/>
                  </a:lnTo>
                  <a:lnTo>
                    <a:pt x="959" y="670"/>
                  </a:lnTo>
                  <a:lnTo>
                    <a:pt x="962" y="667"/>
                  </a:lnTo>
                  <a:lnTo>
                    <a:pt x="965" y="662"/>
                  </a:lnTo>
                  <a:lnTo>
                    <a:pt x="967" y="659"/>
                  </a:lnTo>
                  <a:lnTo>
                    <a:pt x="970" y="654"/>
                  </a:lnTo>
                  <a:lnTo>
                    <a:pt x="970" y="651"/>
                  </a:lnTo>
                  <a:lnTo>
                    <a:pt x="973" y="646"/>
                  </a:lnTo>
                  <a:lnTo>
                    <a:pt x="976" y="643"/>
                  </a:lnTo>
                  <a:lnTo>
                    <a:pt x="978" y="637"/>
                  </a:lnTo>
                  <a:lnTo>
                    <a:pt x="978" y="635"/>
                  </a:lnTo>
                  <a:lnTo>
                    <a:pt x="981" y="629"/>
                  </a:lnTo>
                  <a:lnTo>
                    <a:pt x="984" y="624"/>
                  </a:lnTo>
                  <a:lnTo>
                    <a:pt x="986" y="621"/>
                  </a:lnTo>
                  <a:lnTo>
                    <a:pt x="986" y="616"/>
                  </a:lnTo>
                  <a:lnTo>
                    <a:pt x="989" y="613"/>
                  </a:lnTo>
                  <a:lnTo>
                    <a:pt x="989" y="608"/>
                  </a:lnTo>
                  <a:lnTo>
                    <a:pt x="992" y="602"/>
                  </a:lnTo>
                  <a:lnTo>
                    <a:pt x="994" y="600"/>
                  </a:lnTo>
                  <a:lnTo>
                    <a:pt x="994" y="594"/>
                  </a:lnTo>
                  <a:lnTo>
                    <a:pt x="997" y="592"/>
                  </a:lnTo>
                  <a:lnTo>
                    <a:pt x="997" y="586"/>
                  </a:lnTo>
                  <a:lnTo>
                    <a:pt x="1000" y="581"/>
                  </a:lnTo>
                  <a:lnTo>
                    <a:pt x="1000" y="578"/>
                  </a:lnTo>
                  <a:lnTo>
                    <a:pt x="1003" y="573"/>
                  </a:lnTo>
                  <a:lnTo>
                    <a:pt x="1003" y="567"/>
                  </a:lnTo>
                  <a:lnTo>
                    <a:pt x="1005" y="565"/>
                  </a:lnTo>
                  <a:lnTo>
                    <a:pt x="1005" y="559"/>
                  </a:lnTo>
                  <a:lnTo>
                    <a:pt x="1008" y="554"/>
                  </a:lnTo>
                  <a:lnTo>
                    <a:pt x="1008" y="551"/>
                  </a:lnTo>
                  <a:lnTo>
                    <a:pt x="1008" y="546"/>
                  </a:lnTo>
                  <a:lnTo>
                    <a:pt x="1011" y="540"/>
                  </a:lnTo>
                  <a:lnTo>
                    <a:pt x="1011" y="538"/>
                  </a:lnTo>
                  <a:lnTo>
                    <a:pt x="1011" y="532"/>
                  </a:lnTo>
                  <a:lnTo>
                    <a:pt x="1013" y="527"/>
                  </a:lnTo>
                  <a:lnTo>
                    <a:pt x="1013" y="524"/>
                  </a:lnTo>
                  <a:lnTo>
                    <a:pt x="1013" y="519"/>
                  </a:lnTo>
                  <a:lnTo>
                    <a:pt x="1013" y="513"/>
                  </a:lnTo>
                  <a:lnTo>
                    <a:pt x="1016" y="510"/>
                  </a:lnTo>
                  <a:lnTo>
                    <a:pt x="1016" y="505"/>
                  </a:lnTo>
                  <a:lnTo>
                    <a:pt x="1016" y="500"/>
                  </a:lnTo>
                  <a:lnTo>
                    <a:pt x="1016" y="497"/>
                  </a:lnTo>
                  <a:lnTo>
                    <a:pt x="1016" y="492"/>
                  </a:lnTo>
                  <a:lnTo>
                    <a:pt x="1016" y="486"/>
                  </a:lnTo>
                  <a:lnTo>
                    <a:pt x="1019" y="483"/>
                  </a:lnTo>
                  <a:lnTo>
                    <a:pt x="1019" y="478"/>
                  </a:lnTo>
                  <a:lnTo>
                    <a:pt x="1019" y="473"/>
                  </a:lnTo>
                  <a:lnTo>
                    <a:pt x="1019" y="467"/>
                  </a:lnTo>
                  <a:lnTo>
                    <a:pt x="1019" y="465"/>
                  </a:lnTo>
                  <a:lnTo>
                    <a:pt x="1019" y="459"/>
                  </a:lnTo>
                  <a:lnTo>
                    <a:pt x="1019" y="456"/>
                  </a:lnTo>
                </a:path>
              </a:pathLst>
            </a:custGeom>
            <a:noFill/>
            <a:ln w="952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sz="700">
                <a:solidFill>
                  <a:srgbClr val="000000"/>
                </a:solidFill>
                <a:latin typeface="Arial"/>
              </a:endParaRPr>
            </a:p>
          </p:txBody>
        </p:sp>
        <p:sp>
          <p:nvSpPr>
            <p:cNvPr id="327" name="Freeform 383">
              <a:extLst>
                <a:ext uri="{FF2B5EF4-FFF2-40B4-BE49-F238E27FC236}">
                  <a16:creationId xmlns:a16="http://schemas.microsoft.com/office/drawing/2014/main" id="{5F5DACA9-7E7A-473C-81B9-E6447885AAAC}"/>
                </a:ext>
              </a:extLst>
            </p:cNvPr>
            <p:cNvSpPr>
              <a:spLocks/>
            </p:cNvSpPr>
            <p:nvPr/>
          </p:nvSpPr>
          <p:spPr bwMode="auto">
            <a:xfrm>
              <a:off x="984285" y="5695863"/>
              <a:ext cx="230136" cy="259019"/>
            </a:xfrm>
            <a:custGeom>
              <a:avLst/>
              <a:gdLst/>
              <a:ahLst/>
              <a:cxnLst>
                <a:cxn ang="0">
                  <a:pos x="330" y="322"/>
                </a:cxn>
                <a:cxn ang="0">
                  <a:pos x="327" y="284"/>
                </a:cxn>
                <a:cxn ang="0">
                  <a:pos x="322" y="267"/>
                </a:cxn>
                <a:cxn ang="0">
                  <a:pos x="319" y="249"/>
                </a:cxn>
                <a:cxn ang="0">
                  <a:pos x="314" y="240"/>
                </a:cxn>
                <a:cxn ang="0">
                  <a:pos x="311" y="227"/>
                </a:cxn>
                <a:cxn ang="0">
                  <a:pos x="306" y="216"/>
                </a:cxn>
                <a:cxn ang="0">
                  <a:pos x="303" y="208"/>
                </a:cxn>
                <a:cxn ang="0">
                  <a:pos x="298" y="197"/>
                </a:cxn>
                <a:cxn ang="0">
                  <a:pos x="292" y="189"/>
                </a:cxn>
                <a:cxn ang="0">
                  <a:pos x="287" y="178"/>
                </a:cxn>
                <a:cxn ang="0">
                  <a:pos x="281" y="170"/>
                </a:cxn>
                <a:cxn ang="0">
                  <a:pos x="276" y="162"/>
                </a:cxn>
                <a:cxn ang="0">
                  <a:pos x="271" y="154"/>
                </a:cxn>
                <a:cxn ang="0">
                  <a:pos x="263" y="143"/>
                </a:cxn>
                <a:cxn ang="0">
                  <a:pos x="257" y="135"/>
                </a:cxn>
                <a:cxn ang="0">
                  <a:pos x="249" y="127"/>
                </a:cxn>
                <a:cxn ang="0">
                  <a:pos x="244" y="119"/>
                </a:cxn>
                <a:cxn ang="0">
                  <a:pos x="236" y="111"/>
                </a:cxn>
                <a:cxn ang="0">
                  <a:pos x="227" y="105"/>
                </a:cxn>
                <a:cxn ang="0">
                  <a:pos x="219" y="97"/>
                </a:cxn>
                <a:cxn ang="0">
                  <a:pos x="211" y="89"/>
                </a:cxn>
                <a:cxn ang="0">
                  <a:pos x="203" y="84"/>
                </a:cxn>
                <a:cxn ang="0">
                  <a:pos x="192" y="76"/>
                </a:cxn>
                <a:cxn ang="0">
                  <a:pos x="184" y="70"/>
                </a:cxn>
                <a:cxn ang="0">
                  <a:pos x="176" y="65"/>
                </a:cxn>
                <a:cxn ang="0">
                  <a:pos x="165" y="57"/>
                </a:cxn>
                <a:cxn ang="0">
                  <a:pos x="157" y="51"/>
                </a:cxn>
                <a:cxn ang="0">
                  <a:pos x="146" y="46"/>
                </a:cxn>
                <a:cxn ang="0">
                  <a:pos x="138" y="41"/>
                </a:cxn>
                <a:cxn ang="0">
                  <a:pos x="127" y="35"/>
                </a:cxn>
                <a:cxn ang="0">
                  <a:pos x="117" y="32"/>
                </a:cxn>
                <a:cxn ang="0">
                  <a:pos x="106" y="27"/>
                </a:cxn>
                <a:cxn ang="0">
                  <a:pos x="95" y="24"/>
                </a:cxn>
                <a:cxn ang="0">
                  <a:pos x="84" y="19"/>
                </a:cxn>
                <a:cxn ang="0">
                  <a:pos x="73" y="16"/>
                </a:cxn>
                <a:cxn ang="0">
                  <a:pos x="63" y="14"/>
                </a:cxn>
                <a:cxn ang="0">
                  <a:pos x="52" y="11"/>
                </a:cxn>
                <a:cxn ang="0">
                  <a:pos x="41" y="8"/>
                </a:cxn>
                <a:cxn ang="0">
                  <a:pos x="30" y="5"/>
                </a:cxn>
                <a:cxn ang="0">
                  <a:pos x="19" y="3"/>
                </a:cxn>
                <a:cxn ang="0">
                  <a:pos x="9" y="0"/>
                </a:cxn>
              </a:cxnLst>
              <a:rect l="0" t="0" r="r" b="b"/>
              <a:pathLst>
                <a:path w="333" h="340">
                  <a:moveTo>
                    <a:pt x="333" y="340"/>
                  </a:moveTo>
                  <a:lnTo>
                    <a:pt x="333" y="324"/>
                  </a:lnTo>
                  <a:lnTo>
                    <a:pt x="330" y="322"/>
                  </a:lnTo>
                  <a:lnTo>
                    <a:pt x="330" y="297"/>
                  </a:lnTo>
                  <a:lnTo>
                    <a:pt x="327" y="295"/>
                  </a:lnTo>
                  <a:lnTo>
                    <a:pt x="327" y="284"/>
                  </a:lnTo>
                  <a:lnTo>
                    <a:pt x="325" y="281"/>
                  </a:lnTo>
                  <a:lnTo>
                    <a:pt x="325" y="270"/>
                  </a:lnTo>
                  <a:lnTo>
                    <a:pt x="322" y="267"/>
                  </a:lnTo>
                  <a:lnTo>
                    <a:pt x="322" y="259"/>
                  </a:lnTo>
                  <a:lnTo>
                    <a:pt x="319" y="257"/>
                  </a:lnTo>
                  <a:lnTo>
                    <a:pt x="319" y="249"/>
                  </a:lnTo>
                  <a:lnTo>
                    <a:pt x="317" y="246"/>
                  </a:lnTo>
                  <a:lnTo>
                    <a:pt x="317" y="243"/>
                  </a:lnTo>
                  <a:lnTo>
                    <a:pt x="314" y="240"/>
                  </a:lnTo>
                  <a:lnTo>
                    <a:pt x="314" y="232"/>
                  </a:lnTo>
                  <a:lnTo>
                    <a:pt x="311" y="230"/>
                  </a:lnTo>
                  <a:lnTo>
                    <a:pt x="311" y="227"/>
                  </a:lnTo>
                  <a:lnTo>
                    <a:pt x="308" y="224"/>
                  </a:lnTo>
                  <a:lnTo>
                    <a:pt x="308" y="222"/>
                  </a:lnTo>
                  <a:lnTo>
                    <a:pt x="306" y="216"/>
                  </a:lnTo>
                  <a:lnTo>
                    <a:pt x="306" y="213"/>
                  </a:lnTo>
                  <a:lnTo>
                    <a:pt x="303" y="211"/>
                  </a:lnTo>
                  <a:lnTo>
                    <a:pt x="303" y="208"/>
                  </a:lnTo>
                  <a:lnTo>
                    <a:pt x="300" y="205"/>
                  </a:lnTo>
                  <a:lnTo>
                    <a:pt x="298" y="203"/>
                  </a:lnTo>
                  <a:lnTo>
                    <a:pt x="298" y="197"/>
                  </a:lnTo>
                  <a:lnTo>
                    <a:pt x="295" y="195"/>
                  </a:lnTo>
                  <a:lnTo>
                    <a:pt x="295" y="192"/>
                  </a:lnTo>
                  <a:lnTo>
                    <a:pt x="292" y="189"/>
                  </a:lnTo>
                  <a:lnTo>
                    <a:pt x="290" y="186"/>
                  </a:lnTo>
                  <a:lnTo>
                    <a:pt x="290" y="184"/>
                  </a:lnTo>
                  <a:lnTo>
                    <a:pt x="287" y="178"/>
                  </a:lnTo>
                  <a:lnTo>
                    <a:pt x="284" y="176"/>
                  </a:lnTo>
                  <a:lnTo>
                    <a:pt x="284" y="173"/>
                  </a:lnTo>
                  <a:lnTo>
                    <a:pt x="281" y="170"/>
                  </a:lnTo>
                  <a:lnTo>
                    <a:pt x="279" y="168"/>
                  </a:lnTo>
                  <a:lnTo>
                    <a:pt x="279" y="165"/>
                  </a:lnTo>
                  <a:lnTo>
                    <a:pt x="276" y="162"/>
                  </a:lnTo>
                  <a:lnTo>
                    <a:pt x="273" y="159"/>
                  </a:lnTo>
                  <a:lnTo>
                    <a:pt x="271" y="157"/>
                  </a:lnTo>
                  <a:lnTo>
                    <a:pt x="271" y="154"/>
                  </a:lnTo>
                  <a:lnTo>
                    <a:pt x="268" y="151"/>
                  </a:lnTo>
                  <a:lnTo>
                    <a:pt x="265" y="149"/>
                  </a:lnTo>
                  <a:lnTo>
                    <a:pt x="263" y="143"/>
                  </a:lnTo>
                  <a:lnTo>
                    <a:pt x="260" y="141"/>
                  </a:lnTo>
                  <a:lnTo>
                    <a:pt x="260" y="138"/>
                  </a:lnTo>
                  <a:lnTo>
                    <a:pt x="257" y="135"/>
                  </a:lnTo>
                  <a:lnTo>
                    <a:pt x="254" y="132"/>
                  </a:lnTo>
                  <a:lnTo>
                    <a:pt x="252" y="130"/>
                  </a:lnTo>
                  <a:lnTo>
                    <a:pt x="249" y="127"/>
                  </a:lnTo>
                  <a:lnTo>
                    <a:pt x="246" y="124"/>
                  </a:lnTo>
                  <a:lnTo>
                    <a:pt x="244" y="122"/>
                  </a:lnTo>
                  <a:lnTo>
                    <a:pt x="244" y="119"/>
                  </a:lnTo>
                  <a:lnTo>
                    <a:pt x="241" y="116"/>
                  </a:lnTo>
                  <a:lnTo>
                    <a:pt x="238" y="113"/>
                  </a:lnTo>
                  <a:lnTo>
                    <a:pt x="236" y="111"/>
                  </a:lnTo>
                  <a:lnTo>
                    <a:pt x="233" y="111"/>
                  </a:lnTo>
                  <a:lnTo>
                    <a:pt x="230" y="108"/>
                  </a:lnTo>
                  <a:lnTo>
                    <a:pt x="227" y="105"/>
                  </a:lnTo>
                  <a:lnTo>
                    <a:pt x="225" y="103"/>
                  </a:lnTo>
                  <a:lnTo>
                    <a:pt x="222" y="100"/>
                  </a:lnTo>
                  <a:lnTo>
                    <a:pt x="219" y="97"/>
                  </a:lnTo>
                  <a:lnTo>
                    <a:pt x="217" y="95"/>
                  </a:lnTo>
                  <a:lnTo>
                    <a:pt x="214" y="92"/>
                  </a:lnTo>
                  <a:lnTo>
                    <a:pt x="211" y="89"/>
                  </a:lnTo>
                  <a:lnTo>
                    <a:pt x="208" y="86"/>
                  </a:lnTo>
                  <a:lnTo>
                    <a:pt x="206" y="86"/>
                  </a:lnTo>
                  <a:lnTo>
                    <a:pt x="203" y="84"/>
                  </a:lnTo>
                  <a:lnTo>
                    <a:pt x="200" y="81"/>
                  </a:lnTo>
                  <a:lnTo>
                    <a:pt x="198" y="78"/>
                  </a:lnTo>
                  <a:lnTo>
                    <a:pt x="192" y="76"/>
                  </a:lnTo>
                  <a:lnTo>
                    <a:pt x="190" y="73"/>
                  </a:lnTo>
                  <a:lnTo>
                    <a:pt x="187" y="73"/>
                  </a:lnTo>
                  <a:lnTo>
                    <a:pt x="184" y="70"/>
                  </a:lnTo>
                  <a:lnTo>
                    <a:pt x="181" y="68"/>
                  </a:lnTo>
                  <a:lnTo>
                    <a:pt x="179" y="65"/>
                  </a:lnTo>
                  <a:lnTo>
                    <a:pt x="176" y="65"/>
                  </a:lnTo>
                  <a:lnTo>
                    <a:pt x="173" y="62"/>
                  </a:lnTo>
                  <a:lnTo>
                    <a:pt x="171" y="59"/>
                  </a:lnTo>
                  <a:lnTo>
                    <a:pt x="165" y="57"/>
                  </a:lnTo>
                  <a:lnTo>
                    <a:pt x="163" y="57"/>
                  </a:lnTo>
                  <a:lnTo>
                    <a:pt x="160" y="54"/>
                  </a:lnTo>
                  <a:lnTo>
                    <a:pt x="157" y="51"/>
                  </a:lnTo>
                  <a:lnTo>
                    <a:pt x="154" y="51"/>
                  </a:lnTo>
                  <a:lnTo>
                    <a:pt x="149" y="49"/>
                  </a:lnTo>
                  <a:lnTo>
                    <a:pt x="146" y="46"/>
                  </a:lnTo>
                  <a:lnTo>
                    <a:pt x="144" y="46"/>
                  </a:lnTo>
                  <a:lnTo>
                    <a:pt x="141" y="43"/>
                  </a:lnTo>
                  <a:lnTo>
                    <a:pt x="138" y="41"/>
                  </a:lnTo>
                  <a:lnTo>
                    <a:pt x="133" y="41"/>
                  </a:lnTo>
                  <a:lnTo>
                    <a:pt x="130" y="38"/>
                  </a:lnTo>
                  <a:lnTo>
                    <a:pt x="127" y="35"/>
                  </a:lnTo>
                  <a:lnTo>
                    <a:pt x="125" y="35"/>
                  </a:lnTo>
                  <a:lnTo>
                    <a:pt x="119" y="32"/>
                  </a:lnTo>
                  <a:lnTo>
                    <a:pt x="117" y="32"/>
                  </a:lnTo>
                  <a:lnTo>
                    <a:pt x="114" y="30"/>
                  </a:lnTo>
                  <a:lnTo>
                    <a:pt x="109" y="30"/>
                  </a:lnTo>
                  <a:lnTo>
                    <a:pt x="106" y="27"/>
                  </a:lnTo>
                  <a:lnTo>
                    <a:pt x="103" y="27"/>
                  </a:lnTo>
                  <a:lnTo>
                    <a:pt x="100" y="24"/>
                  </a:lnTo>
                  <a:lnTo>
                    <a:pt x="95" y="24"/>
                  </a:lnTo>
                  <a:lnTo>
                    <a:pt x="92" y="22"/>
                  </a:lnTo>
                  <a:lnTo>
                    <a:pt x="90" y="22"/>
                  </a:lnTo>
                  <a:lnTo>
                    <a:pt x="84" y="19"/>
                  </a:lnTo>
                  <a:lnTo>
                    <a:pt x="82" y="19"/>
                  </a:lnTo>
                  <a:lnTo>
                    <a:pt x="79" y="16"/>
                  </a:lnTo>
                  <a:lnTo>
                    <a:pt x="73" y="16"/>
                  </a:lnTo>
                  <a:lnTo>
                    <a:pt x="71" y="16"/>
                  </a:lnTo>
                  <a:lnTo>
                    <a:pt x="68" y="14"/>
                  </a:lnTo>
                  <a:lnTo>
                    <a:pt x="63" y="14"/>
                  </a:lnTo>
                  <a:lnTo>
                    <a:pt x="60" y="11"/>
                  </a:lnTo>
                  <a:lnTo>
                    <a:pt x="57" y="11"/>
                  </a:lnTo>
                  <a:lnTo>
                    <a:pt x="52" y="11"/>
                  </a:lnTo>
                  <a:lnTo>
                    <a:pt x="49" y="8"/>
                  </a:lnTo>
                  <a:lnTo>
                    <a:pt x="46" y="8"/>
                  </a:lnTo>
                  <a:lnTo>
                    <a:pt x="41" y="8"/>
                  </a:lnTo>
                  <a:lnTo>
                    <a:pt x="38" y="5"/>
                  </a:lnTo>
                  <a:lnTo>
                    <a:pt x="33" y="5"/>
                  </a:lnTo>
                  <a:lnTo>
                    <a:pt x="30" y="5"/>
                  </a:lnTo>
                  <a:lnTo>
                    <a:pt x="27" y="5"/>
                  </a:lnTo>
                  <a:lnTo>
                    <a:pt x="22" y="3"/>
                  </a:lnTo>
                  <a:lnTo>
                    <a:pt x="19" y="3"/>
                  </a:lnTo>
                  <a:lnTo>
                    <a:pt x="17" y="3"/>
                  </a:lnTo>
                  <a:lnTo>
                    <a:pt x="11" y="3"/>
                  </a:lnTo>
                  <a:lnTo>
                    <a:pt x="9" y="0"/>
                  </a:lnTo>
                  <a:lnTo>
                    <a:pt x="3" y="0"/>
                  </a:lnTo>
                  <a:lnTo>
                    <a:pt x="0" y="0"/>
                  </a:lnTo>
                </a:path>
              </a:pathLst>
            </a:custGeom>
            <a:noFill/>
            <a:ln w="7620">
              <a:solidFill>
                <a:schemeClr val="tx1">
                  <a:lumMod val="50000"/>
                  <a:lumOff val="50000"/>
                </a:schemeClr>
              </a:solidFill>
              <a:prstDash val="sysDot"/>
              <a:round/>
              <a:headEnd/>
              <a:tailEnd/>
            </a:ln>
          </p:spPr>
          <p:txBody>
            <a:bodyPr vert="horz" wrap="square" lIns="91440" tIns="45720" rIns="91440" bIns="45720" numCol="1" anchor="t" anchorCtr="0" compatLnSpc="1">
              <a:prstTxWarp prst="textNoShape">
                <a:avLst/>
              </a:prstTxWarp>
            </a:bodyPr>
            <a:lstStyle/>
            <a:p>
              <a:endParaRPr lang="en-GB" sz="700">
                <a:solidFill>
                  <a:srgbClr val="000000"/>
                </a:solidFill>
                <a:latin typeface="Arial"/>
              </a:endParaRPr>
            </a:p>
          </p:txBody>
        </p:sp>
        <p:sp>
          <p:nvSpPr>
            <p:cNvPr id="328" name="Freeform 384">
              <a:extLst>
                <a:ext uri="{FF2B5EF4-FFF2-40B4-BE49-F238E27FC236}">
                  <a16:creationId xmlns:a16="http://schemas.microsoft.com/office/drawing/2014/main" id="{ED0B6F23-E7F7-49DA-A5BA-D504530EFD05}"/>
                </a:ext>
              </a:extLst>
            </p:cNvPr>
            <p:cNvSpPr>
              <a:spLocks/>
            </p:cNvSpPr>
            <p:nvPr/>
          </p:nvSpPr>
          <p:spPr bwMode="auto">
            <a:xfrm>
              <a:off x="709918" y="5693578"/>
              <a:ext cx="274366" cy="152364"/>
            </a:xfrm>
            <a:custGeom>
              <a:avLst/>
              <a:gdLst/>
              <a:ahLst/>
              <a:cxnLst>
                <a:cxn ang="0">
                  <a:pos x="389" y="3"/>
                </a:cxn>
                <a:cxn ang="0">
                  <a:pos x="379" y="0"/>
                </a:cxn>
                <a:cxn ang="0">
                  <a:pos x="368" y="0"/>
                </a:cxn>
                <a:cxn ang="0">
                  <a:pos x="354" y="0"/>
                </a:cxn>
                <a:cxn ang="0">
                  <a:pos x="343" y="0"/>
                </a:cxn>
                <a:cxn ang="0">
                  <a:pos x="333" y="0"/>
                </a:cxn>
                <a:cxn ang="0">
                  <a:pos x="322" y="0"/>
                </a:cxn>
                <a:cxn ang="0">
                  <a:pos x="311" y="3"/>
                </a:cxn>
                <a:cxn ang="0">
                  <a:pos x="298" y="3"/>
                </a:cxn>
                <a:cxn ang="0">
                  <a:pos x="287" y="6"/>
                </a:cxn>
                <a:cxn ang="0">
                  <a:pos x="276" y="6"/>
                </a:cxn>
                <a:cxn ang="0">
                  <a:pos x="265" y="8"/>
                </a:cxn>
                <a:cxn ang="0">
                  <a:pos x="254" y="11"/>
                </a:cxn>
                <a:cxn ang="0">
                  <a:pos x="243" y="14"/>
                </a:cxn>
                <a:cxn ang="0">
                  <a:pos x="233" y="17"/>
                </a:cxn>
                <a:cxn ang="0">
                  <a:pos x="222" y="19"/>
                </a:cxn>
                <a:cxn ang="0">
                  <a:pos x="211" y="25"/>
                </a:cxn>
                <a:cxn ang="0">
                  <a:pos x="200" y="27"/>
                </a:cxn>
                <a:cxn ang="0">
                  <a:pos x="189" y="33"/>
                </a:cxn>
                <a:cxn ang="0">
                  <a:pos x="179" y="35"/>
                </a:cxn>
                <a:cxn ang="0">
                  <a:pos x="168" y="41"/>
                </a:cxn>
                <a:cxn ang="0">
                  <a:pos x="157" y="46"/>
                </a:cxn>
                <a:cxn ang="0">
                  <a:pos x="149" y="52"/>
                </a:cxn>
                <a:cxn ang="0">
                  <a:pos x="138" y="57"/>
                </a:cxn>
                <a:cxn ang="0">
                  <a:pos x="130" y="62"/>
                </a:cxn>
                <a:cxn ang="0">
                  <a:pos x="119" y="68"/>
                </a:cxn>
                <a:cxn ang="0">
                  <a:pos x="111" y="73"/>
                </a:cxn>
                <a:cxn ang="0">
                  <a:pos x="103" y="81"/>
                </a:cxn>
                <a:cxn ang="0">
                  <a:pos x="92" y="87"/>
                </a:cxn>
                <a:cxn ang="0">
                  <a:pos x="84" y="95"/>
                </a:cxn>
                <a:cxn ang="0">
                  <a:pos x="76" y="103"/>
                </a:cxn>
                <a:cxn ang="0">
                  <a:pos x="68" y="108"/>
                </a:cxn>
                <a:cxn ang="0">
                  <a:pos x="60" y="116"/>
                </a:cxn>
                <a:cxn ang="0">
                  <a:pos x="54" y="125"/>
                </a:cxn>
                <a:cxn ang="0">
                  <a:pos x="46" y="133"/>
                </a:cxn>
                <a:cxn ang="0">
                  <a:pos x="38" y="141"/>
                </a:cxn>
                <a:cxn ang="0">
                  <a:pos x="33" y="149"/>
                </a:cxn>
                <a:cxn ang="0">
                  <a:pos x="27" y="160"/>
                </a:cxn>
                <a:cxn ang="0">
                  <a:pos x="19" y="168"/>
                </a:cxn>
                <a:cxn ang="0">
                  <a:pos x="14" y="176"/>
                </a:cxn>
                <a:cxn ang="0">
                  <a:pos x="8" y="184"/>
                </a:cxn>
                <a:cxn ang="0">
                  <a:pos x="3" y="195"/>
                </a:cxn>
              </a:cxnLst>
              <a:rect l="0" t="0" r="r" b="b"/>
              <a:pathLst>
                <a:path w="397" h="200">
                  <a:moveTo>
                    <a:pt x="397" y="3"/>
                  </a:moveTo>
                  <a:lnTo>
                    <a:pt x="395" y="3"/>
                  </a:lnTo>
                  <a:lnTo>
                    <a:pt x="389" y="3"/>
                  </a:lnTo>
                  <a:lnTo>
                    <a:pt x="387" y="3"/>
                  </a:lnTo>
                  <a:lnTo>
                    <a:pt x="381" y="3"/>
                  </a:lnTo>
                  <a:lnTo>
                    <a:pt x="379" y="0"/>
                  </a:lnTo>
                  <a:lnTo>
                    <a:pt x="373" y="0"/>
                  </a:lnTo>
                  <a:lnTo>
                    <a:pt x="370" y="0"/>
                  </a:lnTo>
                  <a:lnTo>
                    <a:pt x="368" y="0"/>
                  </a:lnTo>
                  <a:lnTo>
                    <a:pt x="362" y="0"/>
                  </a:lnTo>
                  <a:lnTo>
                    <a:pt x="360" y="0"/>
                  </a:lnTo>
                  <a:lnTo>
                    <a:pt x="354" y="0"/>
                  </a:lnTo>
                  <a:lnTo>
                    <a:pt x="352" y="0"/>
                  </a:lnTo>
                  <a:lnTo>
                    <a:pt x="349" y="0"/>
                  </a:lnTo>
                  <a:lnTo>
                    <a:pt x="343" y="0"/>
                  </a:lnTo>
                  <a:lnTo>
                    <a:pt x="341" y="0"/>
                  </a:lnTo>
                  <a:lnTo>
                    <a:pt x="335" y="0"/>
                  </a:lnTo>
                  <a:lnTo>
                    <a:pt x="333" y="0"/>
                  </a:lnTo>
                  <a:lnTo>
                    <a:pt x="330" y="0"/>
                  </a:lnTo>
                  <a:lnTo>
                    <a:pt x="325" y="0"/>
                  </a:lnTo>
                  <a:lnTo>
                    <a:pt x="322" y="0"/>
                  </a:lnTo>
                  <a:lnTo>
                    <a:pt x="316" y="0"/>
                  </a:lnTo>
                  <a:lnTo>
                    <a:pt x="314" y="3"/>
                  </a:lnTo>
                  <a:lnTo>
                    <a:pt x="311" y="3"/>
                  </a:lnTo>
                  <a:lnTo>
                    <a:pt x="306" y="3"/>
                  </a:lnTo>
                  <a:lnTo>
                    <a:pt x="303" y="3"/>
                  </a:lnTo>
                  <a:lnTo>
                    <a:pt x="298" y="3"/>
                  </a:lnTo>
                  <a:lnTo>
                    <a:pt x="295" y="3"/>
                  </a:lnTo>
                  <a:lnTo>
                    <a:pt x="292" y="3"/>
                  </a:lnTo>
                  <a:lnTo>
                    <a:pt x="287" y="6"/>
                  </a:lnTo>
                  <a:lnTo>
                    <a:pt x="284" y="6"/>
                  </a:lnTo>
                  <a:lnTo>
                    <a:pt x="279" y="6"/>
                  </a:lnTo>
                  <a:lnTo>
                    <a:pt x="276" y="6"/>
                  </a:lnTo>
                  <a:lnTo>
                    <a:pt x="273" y="8"/>
                  </a:lnTo>
                  <a:lnTo>
                    <a:pt x="268" y="8"/>
                  </a:lnTo>
                  <a:lnTo>
                    <a:pt x="265" y="8"/>
                  </a:lnTo>
                  <a:lnTo>
                    <a:pt x="260" y="8"/>
                  </a:lnTo>
                  <a:lnTo>
                    <a:pt x="257" y="11"/>
                  </a:lnTo>
                  <a:lnTo>
                    <a:pt x="254" y="11"/>
                  </a:lnTo>
                  <a:lnTo>
                    <a:pt x="249" y="11"/>
                  </a:lnTo>
                  <a:lnTo>
                    <a:pt x="246" y="14"/>
                  </a:lnTo>
                  <a:lnTo>
                    <a:pt x="243" y="14"/>
                  </a:lnTo>
                  <a:lnTo>
                    <a:pt x="238" y="14"/>
                  </a:lnTo>
                  <a:lnTo>
                    <a:pt x="235" y="17"/>
                  </a:lnTo>
                  <a:lnTo>
                    <a:pt x="233" y="17"/>
                  </a:lnTo>
                  <a:lnTo>
                    <a:pt x="227" y="17"/>
                  </a:lnTo>
                  <a:lnTo>
                    <a:pt x="225" y="19"/>
                  </a:lnTo>
                  <a:lnTo>
                    <a:pt x="222" y="19"/>
                  </a:lnTo>
                  <a:lnTo>
                    <a:pt x="216" y="22"/>
                  </a:lnTo>
                  <a:lnTo>
                    <a:pt x="214" y="22"/>
                  </a:lnTo>
                  <a:lnTo>
                    <a:pt x="211" y="25"/>
                  </a:lnTo>
                  <a:lnTo>
                    <a:pt x="206" y="25"/>
                  </a:lnTo>
                  <a:lnTo>
                    <a:pt x="203" y="27"/>
                  </a:lnTo>
                  <a:lnTo>
                    <a:pt x="200" y="27"/>
                  </a:lnTo>
                  <a:lnTo>
                    <a:pt x="195" y="30"/>
                  </a:lnTo>
                  <a:lnTo>
                    <a:pt x="192" y="30"/>
                  </a:lnTo>
                  <a:lnTo>
                    <a:pt x="189" y="33"/>
                  </a:lnTo>
                  <a:lnTo>
                    <a:pt x="184" y="33"/>
                  </a:lnTo>
                  <a:lnTo>
                    <a:pt x="181" y="35"/>
                  </a:lnTo>
                  <a:lnTo>
                    <a:pt x="179" y="35"/>
                  </a:lnTo>
                  <a:lnTo>
                    <a:pt x="176" y="38"/>
                  </a:lnTo>
                  <a:lnTo>
                    <a:pt x="171" y="38"/>
                  </a:lnTo>
                  <a:lnTo>
                    <a:pt x="168" y="41"/>
                  </a:lnTo>
                  <a:lnTo>
                    <a:pt x="165" y="44"/>
                  </a:lnTo>
                  <a:lnTo>
                    <a:pt x="162" y="44"/>
                  </a:lnTo>
                  <a:lnTo>
                    <a:pt x="157" y="46"/>
                  </a:lnTo>
                  <a:lnTo>
                    <a:pt x="154" y="46"/>
                  </a:lnTo>
                  <a:lnTo>
                    <a:pt x="152" y="49"/>
                  </a:lnTo>
                  <a:lnTo>
                    <a:pt x="149" y="52"/>
                  </a:lnTo>
                  <a:lnTo>
                    <a:pt x="146" y="52"/>
                  </a:lnTo>
                  <a:lnTo>
                    <a:pt x="141" y="54"/>
                  </a:lnTo>
                  <a:lnTo>
                    <a:pt x="138" y="57"/>
                  </a:lnTo>
                  <a:lnTo>
                    <a:pt x="135" y="57"/>
                  </a:lnTo>
                  <a:lnTo>
                    <a:pt x="133" y="60"/>
                  </a:lnTo>
                  <a:lnTo>
                    <a:pt x="130" y="62"/>
                  </a:lnTo>
                  <a:lnTo>
                    <a:pt x="127" y="65"/>
                  </a:lnTo>
                  <a:lnTo>
                    <a:pt x="122" y="65"/>
                  </a:lnTo>
                  <a:lnTo>
                    <a:pt x="119" y="68"/>
                  </a:lnTo>
                  <a:lnTo>
                    <a:pt x="117" y="71"/>
                  </a:lnTo>
                  <a:lnTo>
                    <a:pt x="114" y="73"/>
                  </a:lnTo>
                  <a:lnTo>
                    <a:pt x="111" y="73"/>
                  </a:lnTo>
                  <a:lnTo>
                    <a:pt x="108" y="76"/>
                  </a:lnTo>
                  <a:lnTo>
                    <a:pt x="106" y="79"/>
                  </a:lnTo>
                  <a:lnTo>
                    <a:pt x="103" y="81"/>
                  </a:lnTo>
                  <a:lnTo>
                    <a:pt x="100" y="84"/>
                  </a:lnTo>
                  <a:lnTo>
                    <a:pt x="95" y="87"/>
                  </a:lnTo>
                  <a:lnTo>
                    <a:pt x="92" y="87"/>
                  </a:lnTo>
                  <a:lnTo>
                    <a:pt x="90" y="89"/>
                  </a:lnTo>
                  <a:lnTo>
                    <a:pt x="87" y="92"/>
                  </a:lnTo>
                  <a:lnTo>
                    <a:pt x="84" y="95"/>
                  </a:lnTo>
                  <a:lnTo>
                    <a:pt x="81" y="98"/>
                  </a:lnTo>
                  <a:lnTo>
                    <a:pt x="79" y="100"/>
                  </a:lnTo>
                  <a:lnTo>
                    <a:pt x="76" y="103"/>
                  </a:lnTo>
                  <a:lnTo>
                    <a:pt x="73" y="106"/>
                  </a:lnTo>
                  <a:lnTo>
                    <a:pt x="71" y="108"/>
                  </a:lnTo>
                  <a:lnTo>
                    <a:pt x="68" y="108"/>
                  </a:lnTo>
                  <a:lnTo>
                    <a:pt x="65" y="111"/>
                  </a:lnTo>
                  <a:lnTo>
                    <a:pt x="62" y="114"/>
                  </a:lnTo>
                  <a:lnTo>
                    <a:pt x="60" y="116"/>
                  </a:lnTo>
                  <a:lnTo>
                    <a:pt x="60" y="119"/>
                  </a:lnTo>
                  <a:lnTo>
                    <a:pt x="57" y="122"/>
                  </a:lnTo>
                  <a:lnTo>
                    <a:pt x="54" y="125"/>
                  </a:lnTo>
                  <a:lnTo>
                    <a:pt x="52" y="127"/>
                  </a:lnTo>
                  <a:lnTo>
                    <a:pt x="49" y="130"/>
                  </a:lnTo>
                  <a:lnTo>
                    <a:pt x="46" y="133"/>
                  </a:lnTo>
                  <a:lnTo>
                    <a:pt x="44" y="135"/>
                  </a:lnTo>
                  <a:lnTo>
                    <a:pt x="41" y="138"/>
                  </a:lnTo>
                  <a:lnTo>
                    <a:pt x="38" y="141"/>
                  </a:lnTo>
                  <a:lnTo>
                    <a:pt x="38" y="144"/>
                  </a:lnTo>
                  <a:lnTo>
                    <a:pt x="35" y="146"/>
                  </a:lnTo>
                  <a:lnTo>
                    <a:pt x="33" y="149"/>
                  </a:lnTo>
                  <a:lnTo>
                    <a:pt x="30" y="152"/>
                  </a:lnTo>
                  <a:lnTo>
                    <a:pt x="27" y="154"/>
                  </a:lnTo>
                  <a:lnTo>
                    <a:pt x="27" y="160"/>
                  </a:lnTo>
                  <a:lnTo>
                    <a:pt x="25" y="162"/>
                  </a:lnTo>
                  <a:lnTo>
                    <a:pt x="22" y="165"/>
                  </a:lnTo>
                  <a:lnTo>
                    <a:pt x="19" y="168"/>
                  </a:lnTo>
                  <a:lnTo>
                    <a:pt x="19" y="171"/>
                  </a:lnTo>
                  <a:lnTo>
                    <a:pt x="17" y="173"/>
                  </a:lnTo>
                  <a:lnTo>
                    <a:pt x="14" y="176"/>
                  </a:lnTo>
                  <a:lnTo>
                    <a:pt x="14" y="179"/>
                  </a:lnTo>
                  <a:lnTo>
                    <a:pt x="11" y="181"/>
                  </a:lnTo>
                  <a:lnTo>
                    <a:pt x="8" y="184"/>
                  </a:lnTo>
                  <a:lnTo>
                    <a:pt x="8" y="189"/>
                  </a:lnTo>
                  <a:lnTo>
                    <a:pt x="6" y="192"/>
                  </a:lnTo>
                  <a:lnTo>
                    <a:pt x="3" y="195"/>
                  </a:lnTo>
                  <a:lnTo>
                    <a:pt x="3" y="198"/>
                  </a:lnTo>
                  <a:lnTo>
                    <a:pt x="0" y="200"/>
                  </a:lnTo>
                </a:path>
              </a:pathLst>
            </a:custGeom>
            <a:noFill/>
            <a:ln w="7620">
              <a:solidFill>
                <a:schemeClr val="tx1">
                  <a:lumMod val="50000"/>
                  <a:lumOff val="50000"/>
                </a:schemeClr>
              </a:solidFill>
              <a:prstDash val="sysDot"/>
              <a:round/>
              <a:headEnd/>
              <a:tailEnd/>
            </a:ln>
          </p:spPr>
          <p:txBody>
            <a:bodyPr vert="horz" wrap="square" lIns="91440" tIns="45720" rIns="91440" bIns="45720" numCol="1" anchor="t" anchorCtr="0" compatLnSpc="1">
              <a:prstTxWarp prst="textNoShape">
                <a:avLst/>
              </a:prstTxWarp>
            </a:bodyPr>
            <a:lstStyle/>
            <a:p>
              <a:endParaRPr lang="en-GB" sz="700">
                <a:solidFill>
                  <a:srgbClr val="000000"/>
                </a:solidFill>
                <a:latin typeface="Arial"/>
              </a:endParaRPr>
            </a:p>
          </p:txBody>
        </p:sp>
        <p:sp>
          <p:nvSpPr>
            <p:cNvPr id="329" name="Freeform 385">
              <a:extLst>
                <a:ext uri="{FF2B5EF4-FFF2-40B4-BE49-F238E27FC236}">
                  <a16:creationId xmlns:a16="http://schemas.microsoft.com/office/drawing/2014/main" id="{61A7BF63-99BF-4592-9638-51E17FD0984A}"/>
                </a:ext>
              </a:extLst>
            </p:cNvPr>
            <p:cNvSpPr>
              <a:spLocks/>
            </p:cNvSpPr>
            <p:nvPr/>
          </p:nvSpPr>
          <p:spPr bwMode="auto">
            <a:xfrm>
              <a:off x="685730" y="5845942"/>
              <a:ext cx="166555" cy="354247"/>
            </a:xfrm>
            <a:custGeom>
              <a:avLst/>
              <a:gdLst/>
              <a:ahLst/>
              <a:cxnLst>
                <a:cxn ang="0">
                  <a:pos x="33" y="6"/>
                </a:cxn>
                <a:cxn ang="0">
                  <a:pos x="27" y="16"/>
                </a:cxn>
                <a:cxn ang="0">
                  <a:pos x="25" y="27"/>
                </a:cxn>
                <a:cxn ang="0">
                  <a:pos x="19" y="35"/>
                </a:cxn>
                <a:cxn ang="0">
                  <a:pos x="16" y="49"/>
                </a:cxn>
                <a:cxn ang="0">
                  <a:pos x="11" y="62"/>
                </a:cxn>
                <a:cxn ang="0">
                  <a:pos x="8" y="81"/>
                </a:cxn>
                <a:cxn ang="0">
                  <a:pos x="3" y="100"/>
                </a:cxn>
                <a:cxn ang="0">
                  <a:pos x="0" y="165"/>
                </a:cxn>
                <a:cxn ang="0">
                  <a:pos x="6" y="192"/>
                </a:cxn>
                <a:cxn ang="0">
                  <a:pos x="8" y="216"/>
                </a:cxn>
                <a:cxn ang="0">
                  <a:pos x="14" y="230"/>
                </a:cxn>
                <a:cxn ang="0">
                  <a:pos x="16" y="246"/>
                </a:cxn>
                <a:cxn ang="0">
                  <a:pos x="22" y="257"/>
                </a:cxn>
                <a:cxn ang="0">
                  <a:pos x="25" y="265"/>
                </a:cxn>
                <a:cxn ang="0">
                  <a:pos x="30" y="276"/>
                </a:cxn>
                <a:cxn ang="0">
                  <a:pos x="33" y="284"/>
                </a:cxn>
                <a:cxn ang="0">
                  <a:pos x="38" y="295"/>
                </a:cxn>
                <a:cxn ang="0">
                  <a:pos x="43" y="303"/>
                </a:cxn>
                <a:cxn ang="0">
                  <a:pos x="49" y="314"/>
                </a:cxn>
                <a:cxn ang="0">
                  <a:pos x="54" y="322"/>
                </a:cxn>
                <a:cxn ang="0">
                  <a:pos x="60" y="330"/>
                </a:cxn>
                <a:cxn ang="0">
                  <a:pos x="68" y="338"/>
                </a:cxn>
                <a:cxn ang="0">
                  <a:pos x="73" y="346"/>
                </a:cxn>
                <a:cxn ang="0">
                  <a:pos x="81" y="357"/>
                </a:cxn>
                <a:cxn ang="0">
                  <a:pos x="87" y="365"/>
                </a:cxn>
                <a:cxn ang="0">
                  <a:pos x="95" y="370"/>
                </a:cxn>
                <a:cxn ang="0">
                  <a:pos x="103" y="379"/>
                </a:cxn>
                <a:cxn ang="0">
                  <a:pos x="111" y="387"/>
                </a:cxn>
                <a:cxn ang="0">
                  <a:pos x="119" y="395"/>
                </a:cxn>
                <a:cxn ang="0">
                  <a:pos x="127" y="400"/>
                </a:cxn>
                <a:cxn ang="0">
                  <a:pos x="135" y="408"/>
                </a:cxn>
                <a:cxn ang="0">
                  <a:pos x="146" y="414"/>
                </a:cxn>
                <a:cxn ang="0">
                  <a:pos x="154" y="422"/>
                </a:cxn>
                <a:cxn ang="0">
                  <a:pos x="162" y="427"/>
                </a:cxn>
                <a:cxn ang="0">
                  <a:pos x="173" y="433"/>
                </a:cxn>
                <a:cxn ang="0">
                  <a:pos x="181" y="438"/>
                </a:cxn>
                <a:cxn ang="0">
                  <a:pos x="192" y="443"/>
                </a:cxn>
                <a:cxn ang="0">
                  <a:pos x="203" y="449"/>
                </a:cxn>
                <a:cxn ang="0">
                  <a:pos x="211" y="454"/>
                </a:cxn>
                <a:cxn ang="0">
                  <a:pos x="222" y="457"/>
                </a:cxn>
                <a:cxn ang="0">
                  <a:pos x="233" y="462"/>
                </a:cxn>
              </a:cxnLst>
              <a:rect l="0" t="0" r="r" b="b"/>
              <a:pathLst>
                <a:path w="241" h="465">
                  <a:moveTo>
                    <a:pt x="35" y="0"/>
                  </a:moveTo>
                  <a:lnTo>
                    <a:pt x="35" y="3"/>
                  </a:lnTo>
                  <a:lnTo>
                    <a:pt x="33" y="6"/>
                  </a:lnTo>
                  <a:lnTo>
                    <a:pt x="30" y="11"/>
                  </a:lnTo>
                  <a:lnTo>
                    <a:pt x="30" y="14"/>
                  </a:lnTo>
                  <a:lnTo>
                    <a:pt x="27" y="16"/>
                  </a:lnTo>
                  <a:lnTo>
                    <a:pt x="27" y="19"/>
                  </a:lnTo>
                  <a:lnTo>
                    <a:pt x="25" y="22"/>
                  </a:lnTo>
                  <a:lnTo>
                    <a:pt x="25" y="27"/>
                  </a:lnTo>
                  <a:lnTo>
                    <a:pt x="22" y="30"/>
                  </a:lnTo>
                  <a:lnTo>
                    <a:pt x="22" y="33"/>
                  </a:lnTo>
                  <a:lnTo>
                    <a:pt x="19" y="35"/>
                  </a:lnTo>
                  <a:lnTo>
                    <a:pt x="19" y="43"/>
                  </a:lnTo>
                  <a:lnTo>
                    <a:pt x="16" y="46"/>
                  </a:lnTo>
                  <a:lnTo>
                    <a:pt x="16" y="49"/>
                  </a:lnTo>
                  <a:lnTo>
                    <a:pt x="14" y="52"/>
                  </a:lnTo>
                  <a:lnTo>
                    <a:pt x="14" y="60"/>
                  </a:lnTo>
                  <a:lnTo>
                    <a:pt x="11" y="62"/>
                  </a:lnTo>
                  <a:lnTo>
                    <a:pt x="11" y="68"/>
                  </a:lnTo>
                  <a:lnTo>
                    <a:pt x="8" y="73"/>
                  </a:lnTo>
                  <a:lnTo>
                    <a:pt x="8" y="81"/>
                  </a:lnTo>
                  <a:lnTo>
                    <a:pt x="6" y="87"/>
                  </a:lnTo>
                  <a:lnTo>
                    <a:pt x="6" y="98"/>
                  </a:lnTo>
                  <a:lnTo>
                    <a:pt x="3" y="100"/>
                  </a:lnTo>
                  <a:lnTo>
                    <a:pt x="3" y="125"/>
                  </a:lnTo>
                  <a:lnTo>
                    <a:pt x="0" y="127"/>
                  </a:lnTo>
                  <a:lnTo>
                    <a:pt x="0" y="165"/>
                  </a:lnTo>
                  <a:lnTo>
                    <a:pt x="3" y="168"/>
                  </a:lnTo>
                  <a:lnTo>
                    <a:pt x="3" y="189"/>
                  </a:lnTo>
                  <a:lnTo>
                    <a:pt x="6" y="192"/>
                  </a:lnTo>
                  <a:lnTo>
                    <a:pt x="6" y="206"/>
                  </a:lnTo>
                  <a:lnTo>
                    <a:pt x="8" y="208"/>
                  </a:lnTo>
                  <a:lnTo>
                    <a:pt x="8" y="216"/>
                  </a:lnTo>
                  <a:lnTo>
                    <a:pt x="11" y="219"/>
                  </a:lnTo>
                  <a:lnTo>
                    <a:pt x="11" y="227"/>
                  </a:lnTo>
                  <a:lnTo>
                    <a:pt x="14" y="230"/>
                  </a:lnTo>
                  <a:lnTo>
                    <a:pt x="14" y="235"/>
                  </a:lnTo>
                  <a:lnTo>
                    <a:pt x="16" y="241"/>
                  </a:lnTo>
                  <a:lnTo>
                    <a:pt x="16" y="246"/>
                  </a:lnTo>
                  <a:lnTo>
                    <a:pt x="19" y="249"/>
                  </a:lnTo>
                  <a:lnTo>
                    <a:pt x="19" y="252"/>
                  </a:lnTo>
                  <a:lnTo>
                    <a:pt x="22" y="257"/>
                  </a:lnTo>
                  <a:lnTo>
                    <a:pt x="22" y="260"/>
                  </a:lnTo>
                  <a:lnTo>
                    <a:pt x="25" y="262"/>
                  </a:lnTo>
                  <a:lnTo>
                    <a:pt x="25" y="265"/>
                  </a:lnTo>
                  <a:lnTo>
                    <a:pt x="27" y="268"/>
                  </a:lnTo>
                  <a:lnTo>
                    <a:pt x="27" y="273"/>
                  </a:lnTo>
                  <a:lnTo>
                    <a:pt x="30" y="276"/>
                  </a:lnTo>
                  <a:lnTo>
                    <a:pt x="30" y="279"/>
                  </a:lnTo>
                  <a:lnTo>
                    <a:pt x="33" y="281"/>
                  </a:lnTo>
                  <a:lnTo>
                    <a:pt x="33" y="284"/>
                  </a:lnTo>
                  <a:lnTo>
                    <a:pt x="35" y="287"/>
                  </a:lnTo>
                  <a:lnTo>
                    <a:pt x="38" y="292"/>
                  </a:lnTo>
                  <a:lnTo>
                    <a:pt x="38" y="295"/>
                  </a:lnTo>
                  <a:lnTo>
                    <a:pt x="41" y="297"/>
                  </a:lnTo>
                  <a:lnTo>
                    <a:pt x="41" y="300"/>
                  </a:lnTo>
                  <a:lnTo>
                    <a:pt x="43" y="303"/>
                  </a:lnTo>
                  <a:lnTo>
                    <a:pt x="46" y="306"/>
                  </a:lnTo>
                  <a:lnTo>
                    <a:pt x="46" y="308"/>
                  </a:lnTo>
                  <a:lnTo>
                    <a:pt x="49" y="314"/>
                  </a:lnTo>
                  <a:lnTo>
                    <a:pt x="52" y="316"/>
                  </a:lnTo>
                  <a:lnTo>
                    <a:pt x="54" y="319"/>
                  </a:lnTo>
                  <a:lnTo>
                    <a:pt x="54" y="322"/>
                  </a:lnTo>
                  <a:lnTo>
                    <a:pt x="57" y="324"/>
                  </a:lnTo>
                  <a:lnTo>
                    <a:pt x="60" y="327"/>
                  </a:lnTo>
                  <a:lnTo>
                    <a:pt x="60" y="330"/>
                  </a:lnTo>
                  <a:lnTo>
                    <a:pt x="62" y="333"/>
                  </a:lnTo>
                  <a:lnTo>
                    <a:pt x="65" y="335"/>
                  </a:lnTo>
                  <a:lnTo>
                    <a:pt x="68" y="338"/>
                  </a:lnTo>
                  <a:lnTo>
                    <a:pt x="70" y="341"/>
                  </a:lnTo>
                  <a:lnTo>
                    <a:pt x="70" y="343"/>
                  </a:lnTo>
                  <a:lnTo>
                    <a:pt x="73" y="346"/>
                  </a:lnTo>
                  <a:lnTo>
                    <a:pt x="76" y="349"/>
                  </a:lnTo>
                  <a:lnTo>
                    <a:pt x="79" y="351"/>
                  </a:lnTo>
                  <a:lnTo>
                    <a:pt x="81" y="357"/>
                  </a:lnTo>
                  <a:lnTo>
                    <a:pt x="84" y="360"/>
                  </a:lnTo>
                  <a:lnTo>
                    <a:pt x="89" y="365"/>
                  </a:lnTo>
                  <a:lnTo>
                    <a:pt x="87" y="365"/>
                  </a:lnTo>
                  <a:lnTo>
                    <a:pt x="89" y="365"/>
                  </a:lnTo>
                  <a:lnTo>
                    <a:pt x="92" y="368"/>
                  </a:lnTo>
                  <a:lnTo>
                    <a:pt x="95" y="370"/>
                  </a:lnTo>
                  <a:lnTo>
                    <a:pt x="97" y="373"/>
                  </a:lnTo>
                  <a:lnTo>
                    <a:pt x="100" y="376"/>
                  </a:lnTo>
                  <a:lnTo>
                    <a:pt x="103" y="379"/>
                  </a:lnTo>
                  <a:lnTo>
                    <a:pt x="106" y="381"/>
                  </a:lnTo>
                  <a:lnTo>
                    <a:pt x="108" y="384"/>
                  </a:lnTo>
                  <a:lnTo>
                    <a:pt x="111" y="387"/>
                  </a:lnTo>
                  <a:lnTo>
                    <a:pt x="114" y="389"/>
                  </a:lnTo>
                  <a:lnTo>
                    <a:pt x="116" y="392"/>
                  </a:lnTo>
                  <a:lnTo>
                    <a:pt x="119" y="395"/>
                  </a:lnTo>
                  <a:lnTo>
                    <a:pt x="122" y="397"/>
                  </a:lnTo>
                  <a:lnTo>
                    <a:pt x="125" y="397"/>
                  </a:lnTo>
                  <a:lnTo>
                    <a:pt x="127" y="400"/>
                  </a:lnTo>
                  <a:lnTo>
                    <a:pt x="130" y="403"/>
                  </a:lnTo>
                  <a:lnTo>
                    <a:pt x="133" y="406"/>
                  </a:lnTo>
                  <a:lnTo>
                    <a:pt x="135" y="408"/>
                  </a:lnTo>
                  <a:lnTo>
                    <a:pt x="138" y="411"/>
                  </a:lnTo>
                  <a:lnTo>
                    <a:pt x="141" y="411"/>
                  </a:lnTo>
                  <a:lnTo>
                    <a:pt x="146" y="414"/>
                  </a:lnTo>
                  <a:lnTo>
                    <a:pt x="149" y="416"/>
                  </a:lnTo>
                  <a:lnTo>
                    <a:pt x="152" y="419"/>
                  </a:lnTo>
                  <a:lnTo>
                    <a:pt x="154" y="422"/>
                  </a:lnTo>
                  <a:lnTo>
                    <a:pt x="157" y="422"/>
                  </a:lnTo>
                  <a:lnTo>
                    <a:pt x="160" y="424"/>
                  </a:lnTo>
                  <a:lnTo>
                    <a:pt x="162" y="427"/>
                  </a:lnTo>
                  <a:lnTo>
                    <a:pt x="165" y="430"/>
                  </a:lnTo>
                  <a:lnTo>
                    <a:pt x="170" y="430"/>
                  </a:lnTo>
                  <a:lnTo>
                    <a:pt x="173" y="433"/>
                  </a:lnTo>
                  <a:lnTo>
                    <a:pt x="176" y="435"/>
                  </a:lnTo>
                  <a:lnTo>
                    <a:pt x="179" y="435"/>
                  </a:lnTo>
                  <a:lnTo>
                    <a:pt x="181" y="438"/>
                  </a:lnTo>
                  <a:lnTo>
                    <a:pt x="187" y="441"/>
                  </a:lnTo>
                  <a:lnTo>
                    <a:pt x="189" y="441"/>
                  </a:lnTo>
                  <a:lnTo>
                    <a:pt x="192" y="443"/>
                  </a:lnTo>
                  <a:lnTo>
                    <a:pt x="195" y="446"/>
                  </a:lnTo>
                  <a:lnTo>
                    <a:pt x="197" y="446"/>
                  </a:lnTo>
                  <a:lnTo>
                    <a:pt x="203" y="449"/>
                  </a:lnTo>
                  <a:lnTo>
                    <a:pt x="206" y="449"/>
                  </a:lnTo>
                  <a:lnTo>
                    <a:pt x="208" y="451"/>
                  </a:lnTo>
                  <a:lnTo>
                    <a:pt x="211" y="454"/>
                  </a:lnTo>
                  <a:lnTo>
                    <a:pt x="216" y="454"/>
                  </a:lnTo>
                  <a:lnTo>
                    <a:pt x="219" y="457"/>
                  </a:lnTo>
                  <a:lnTo>
                    <a:pt x="222" y="457"/>
                  </a:lnTo>
                  <a:lnTo>
                    <a:pt x="227" y="460"/>
                  </a:lnTo>
                  <a:lnTo>
                    <a:pt x="230" y="460"/>
                  </a:lnTo>
                  <a:lnTo>
                    <a:pt x="233" y="462"/>
                  </a:lnTo>
                  <a:lnTo>
                    <a:pt x="235" y="462"/>
                  </a:lnTo>
                  <a:lnTo>
                    <a:pt x="241" y="465"/>
                  </a:lnTo>
                </a:path>
              </a:pathLst>
            </a:custGeom>
            <a:noFill/>
            <a:ln w="7620">
              <a:solidFill>
                <a:schemeClr val="tx1">
                  <a:lumMod val="50000"/>
                  <a:lumOff val="50000"/>
                </a:schemeClr>
              </a:solidFill>
              <a:prstDash val="sysDot"/>
              <a:round/>
              <a:headEnd/>
              <a:tailEnd/>
            </a:ln>
          </p:spPr>
          <p:txBody>
            <a:bodyPr vert="horz" wrap="square" lIns="91440" tIns="45720" rIns="91440" bIns="45720" numCol="1" anchor="t" anchorCtr="0" compatLnSpc="1">
              <a:prstTxWarp prst="textNoShape">
                <a:avLst/>
              </a:prstTxWarp>
            </a:bodyPr>
            <a:lstStyle/>
            <a:p>
              <a:endParaRPr lang="en-GB" sz="700">
                <a:solidFill>
                  <a:srgbClr val="000000"/>
                </a:solidFill>
                <a:latin typeface="Arial"/>
              </a:endParaRPr>
            </a:p>
          </p:txBody>
        </p:sp>
        <p:sp>
          <p:nvSpPr>
            <p:cNvPr id="330" name="Freeform 386">
              <a:extLst>
                <a:ext uri="{FF2B5EF4-FFF2-40B4-BE49-F238E27FC236}">
                  <a16:creationId xmlns:a16="http://schemas.microsoft.com/office/drawing/2014/main" id="{B1676D0B-71DF-4CDB-940E-5289320865DF}"/>
                </a:ext>
              </a:extLst>
            </p:cNvPr>
            <p:cNvSpPr>
              <a:spLocks/>
            </p:cNvSpPr>
            <p:nvPr/>
          </p:nvSpPr>
          <p:spPr bwMode="auto">
            <a:xfrm>
              <a:off x="852285" y="6121721"/>
              <a:ext cx="302010" cy="96751"/>
            </a:xfrm>
            <a:custGeom>
              <a:avLst/>
              <a:gdLst/>
              <a:ahLst/>
              <a:cxnLst>
                <a:cxn ang="0">
                  <a:pos x="5" y="106"/>
                </a:cxn>
                <a:cxn ang="0">
                  <a:pos x="16" y="108"/>
                </a:cxn>
                <a:cxn ang="0">
                  <a:pos x="27" y="111"/>
                </a:cxn>
                <a:cxn ang="0">
                  <a:pos x="37" y="114"/>
                </a:cxn>
                <a:cxn ang="0">
                  <a:pos x="51" y="116"/>
                </a:cxn>
                <a:cxn ang="0">
                  <a:pos x="62" y="119"/>
                </a:cxn>
                <a:cxn ang="0">
                  <a:pos x="73" y="122"/>
                </a:cxn>
                <a:cxn ang="0">
                  <a:pos x="83" y="125"/>
                </a:cxn>
                <a:cxn ang="0">
                  <a:pos x="94" y="125"/>
                </a:cxn>
                <a:cxn ang="0">
                  <a:pos x="105" y="125"/>
                </a:cxn>
                <a:cxn ang="0">
                  <a:pos x="119" y="127"/>
                </a:cxn>
                <a:cxn ang="0">
                  <a:pos x="129" y="127"/>
                </a:cxn>
                <a:cxn ang="0">
                  <a:pos x="140" y="127"/>
                </a:cxn>
                <a:cxn ang="0">
                  <a:pos x="151" y="127"/>
                </a:cxn>
                <a:cxn ang="0">
                  <a:pos x="164" y="127"/>
                </a:cxn>
                <a:cxn ang="0">
                  <a:pos x="175" y="127"/>
                </a:cxn>
                <a:cxn ang="0">
                  <a:pos x="186" y="125"/>
                </a:cxn>
                <a:cxn ang="0">
                  <a:pos x="197" y="125"/>
                </a:cxn>
                <a:cxn ang="0">
                  <a:pos x="208" y="122"/>
                </a:cxn>
                <a:cxn ang="0">
                  <a:pos x="221" y="119"/>
                </a:cxn>
                <a:cxn ang="0">
                  <a:pos x="232" y="116"/>
                </a:cxn>
                <a:cxn ang="0">
                  <a:pos x="243" y="114"/>
                </a:cxn>
                <a:cxn ang="0">
                  <a:pos x="254" y="111"/>
                </a:cxn>
                <a:cxn ang="0">
                  <a:pos x="264" y="108"/>
                </a:cxn>
                <a:cxn ang="0">
                  <a:pos x="275" y="106"/>
                </a:cxn>
                <a:cxn ang="0">
                  <a:pos x="286" y="103"/>
                </a:cxn>
                <a:cxn ang="0">
                  <a:pos x="297" y="98"/>
                </a:cxn>
                <a:cxn ang="0">
                  <a:pos x="308" y="92"/>
                </a:cxn>
                <a:cxn ang="0">
                  <a:pos x="316" y="89"/>
                </a:cxn>
                <a:cxn ang="0">
                  <a:pos x="327" y="84"/>
                </a:cxn>
                <a:cxn ang="0">
                  <a:pos x="337" y="79"/>
                </a:cxn>
                <a:cxn ang="0">
                  <a:pos x="345" y="73"/>
                </a:cxn>
                <a:cxn ang="0">
                  <a:pos x="356" y="68"/>
                </a:cxn>
                <a:cxn ang="0">
                  <a:pos x="364" y="62"/>
                </a:cxn>
                <a:cxn ang="0">
                  <a:pos x="375" y="54"/>
                </a:cxn>
                <a:cxn ang="0">
                  <a:pos x="383" y="49"/>
                </a:cxn>
                <a:cxn ang="0">
                  <a:pos x="391" y="44"/>
                </a:cxn>
                <a:cxn ang="0">
                  <a:pos x="402" y="35"/>
                </a:cxn>
                <a:cxn ang="0">
                  <a:pos x="410" y="27"/>
                </a:cxn>
                <a:cxn ang="0">
                  <a:pos x="418" y="22"/>
                </a:cxn>
                <a:cxn ang="0">
                  <a:pos x="424" y="14"/>
                </a:cxn>
                <a:cxn ang="0">
                  <a:pos x="432" y="6"/>
                </a:cxn>
              </a:cxnLst>
              <a:rect l="0" t="0" r="r" b="b"/>
              <a:pathLst>
                <a:path w="437" h="127">
                  <a:moveTo>
                    <a:pt x="0" y="103"/>
                  </a:moveTo>
                  <a:lnTo>
                    <a:pt x="2" y="103"/>
                  </a:lnTo>
                  <a:lnTo>
                    <a:pt x="5" y="106"/>
                  </a:lnTo>
                  <a:lnTo>
                    <a:pt x="10" y="106"/>
                  </a:lnTo>
                  <a:lnTo>
                    <a:pt x="13" y="108"/>
                  </a:lnTo>
                  <a:lnTo>
                    <a:pt x="16" y="108"/>
                  </a:lnTo>
                  <a:lnTo>
                    <a:pt x="21" y="108"/>
                  </a:lnTo>
                  <a:lnTo>
                    <a:pt x="24" y="111"/>
                  </a:lnTo>
                  <a:lnTo>
                    <a:pt x="27" y="111"/>
                  </a:lnTo>
                  <a:lnTo>
                    <a:pt x="32" y="114"/>
                  </a:lnTo>
                  <a:lnTo>
                    <a:pt x="35" y="114"/>
                  </a:lnTo>
                  <a:lnTo>
                    <a:pt x="37" y="114"/>
                  </a:lnTo>
                  <a:lnTo>
                    <a:pt x="43" y="116"/>
                  </a:lnTo>
                  <a:lnTo>
                    <a:pt x="46" y="116"/>
                  </a:lnTo>
                  <a:lnTo>
                    <a:pt x="51" y="116"/>
                  </a:lnTo>
                  <a:lnTo>
                    <a:pt x="54" y="119"/>
                  </a:lnTo>
                  <a:lnTo>
                    <a:pt x="56" y="119"/>
                  </a:lnTo>
                  <a:lnTo>
                    <a:pt x="62" y="119"/>
                  </a:lnTo>
                  <a:lnTo>
                    <a:pt x="65" y="119"/>
                  </a:lnTo>
                  <a:lnTo>
                    <a:pt x="67" y="122"/>
                  </a:lnTo>
                  <a:lnTo>
                    <a:pt x="73" y="122"/>
                  </a:lnTo>
                  <a:lnTo>
                    <a:pt x="75" y="122"/>
                  </a:lnTo>
                  <a:lnTo>
                    <a:pt x="81" y="122"/>
                  </a:lnTo>
                  <a:lnTo>
                    <a:pt x="83" y="125"/>
                  </a:lnTo>
                  <a:lnTo>
                    <a:pt x="86" y="125"/>
                  </a:lnTo>
                  <a:lnTo>
                    <a:pt x="92" y="125"/>
                  </a:lnTo>
                  <a:lnTo>
                    <a:pt x="94" y="125"/>
                  </a:lnTo>
                  <a:lnTo>
                    <a:pt x="100" y="125"/>
                  </a:lnTo>
                  <a:lnTo>
                    <a:pt x="102" y="125"/>
                  </a:lnTo>
                  <a:lnTo>
                    <a:pt x="105" y="125"/>
                  </a:lnTo>
                  <a:lnTo>
                    <a:pt x="110" y="127"/>
                  </a:lnTo>
                  <a:lnTo>
                    <a:pt x="113" y="127"/>
                  </a:lnTo>
                  <a:lnTo>
                    <a:pt x="119" y="127"/>
                  </a:lnTo>
                  <a:lnTo>
                    <a:pt x="121" y="127"/>
                  </a:lnTo>
                  <a:lnTo>
                    <a:pt x="127" y="127"/>
                  </a:lnTo>
                  <a:lnTo>
                    <a:pt x="129" y="127"/>
                  </a:lnTo>
                  <a:lnTo>
                    <a:pt x="132" y="127"/>
                  </a:lnTo>
                  <a:lnTo>
                    <a:pt x="137" y="127"/>
                  </a:lnTo>
                  <a:lnTo>
                    <a:pt x="140" y="127"/>
                  </a:lnTo>
                  <a:lnTo>
                    <a:pt x="146" y="127"/>
                  </a:lnTo>
                  <a:lnTo>
                    <a:pt x="148" y="127"/>
                  </a:lnTo>
                  <a:lnTo>
                    <a:pt x="151" y="127"/>
                  </a:lnTo>
                  <a:lnTo>
                    <a:pt x="156" y="127"/>
                  </a:lnTo>
                  <a:lnTo>
                    <a:pt x="159" y="127"/>
                  </a:lnTo>
                  <a:lnTo>
                    <a:pt x="164" y="127"/>
                  </a:lnTo>
                  <a:lnTo>
                    <a:pt x="167" y="127"/>
                  </a:lnTo>
                  <a:lnTo>
                    <a:pt x="170" y="127"/>
                  </a:lnTo>
                  <a:lnTo>
                    <a:pt x="175" y="127"/>
                  </a:lnTo>
                  <a:lnTo>
                    <a:pt x="178" y="125"/>
                  </a:lnTo>
                  <a:lnTo>
                    <a:pt x="183" y="125"/>
                  </a:lnTo>
                  <a:lnTo>
                    <a:pt x="186" y="125"/>
                  </a:lnTo>
                  <a:lnTo>
                    <a:pt x="189" y="125"/>
                  </a:lnTo>
                  <a:lnTo>
                    <a:pt x="194" y="125"/>
                  </a:lnTo>
                  <a:lnTo>
                    <a:pt x="197" y="125"/>
                  </a:lnTo>
                  <a:lnTo>
                    <a:pt x="202" y="122"/>
                  </a:lnTo>
                  <a:lnTo>
                    <a:pt x="205" y="122"/>
                  </a:lnTo>
                  <a:lnTo>
                    <a:pt x="208" y="122"/>
                  </a:lnTo>
                  <a:lnTo>
                    <a:pt x="213" y="122"/>
                  </a:lnTo>
                  <a:lnTo>
                    <a:pt x="216" y="122"/>
                  </a:lnTo>
                  <a:lnTo>
                    <a:pt x="221" y="119"/>
                  </a:lnTo>
                  <a:lnTo>
                    <a:pt x="224" y="119"/>
                  </a:lnTo>
                  <a:lnTo>
                    <a:pt x="227" y="119"/>
                  </a:lnTo>
                  <a:lnTo>
                    <a:pt x="232" y="116"/>
                  </a:lnTo>
                  <a:lnTo>
                    <a:pt x="235" y="116"/>
                  </a:lnTo>
                  <a:lnTo>
                    <a:pt x="237" y="116"/>
                  </a:lnTo>
                  <a:lnTo>
                    <a:pt x="243" y="114"/>
                  </a:lnTo>
                  <a:lnTo>
                    <a:pt x="246" y="114"/>
                  </a:lnTo>
                  <a:lnTo>
                    <a:pt x="251" y="114"/>
                  </a:lnTo>
                  <a:lnTo>
                    <a:pt x="254" y="111"/>
                  </a:lnTo>
                  <a:lnTo>
                    <a:pt x="256" y="111"/>
                  </a:lnTo>
                  <a:lnTo>
                    <a:pt x="262" y="111"/>
                  </a:lnTo>
                  <a:lnTo>
                    <a:pt x="264" y="108"/>
                  </a:lnTo>
                  <a:lnTo>
                    <a:pt x="267" y="108"/>
                  </a:lnTo>
                  <a:lnTo>
                    <a:pt x="273" y="106"/>
                  </a:lnTo>
                  <a:lnTo>
                    <a:pt x="275" y="106"/>
                  </a:lnTo>
                  <a:lnTo>
                    <a:pt x="278" y="103"/>
                  </a:lnTo>
                  <a:lnTo>
                    <a:pt x="283" y="103"/>
                  </a:lnTo>
                  <a:lnTo>
                    <a:pt x="286" y="103"/>
                  </a:lnTo>
                  <a:lnTo>
                    <a:pt x="289" y="100"/>
                  </a:lnTo>
                  <a:lnTo>
                    <a:pt x="291" y="100"/>
                  </a:lnTo>
                  <a:lnTo>
                    <a:pt x="297" y="98"/>
                  </a:lnTo>
                  <a:lnTo>
                    <a:pt x="300" y="98"/>
                  </a:lnTo>
                  <a:lnTo>
                    <a:pt x="302" y="95"/>
                  </a:lnTo>
                  <a:lnTo>
                    <a:pt x="308" y="92"/>
                  </a:lnTo>
                  <a:lnTo>
                    <a:pt x="310" y="92"/>
                  </a:lnTo>
                  <a:lnTo>
                    <a:pt x="313" y="89"/>
                  </a:lnTo>
                  <a:lnTo>
                    <a:pt x="316" y="89"/>
                  </a:lnTo>
                  <a:lnTo>
                    <a:pt x="321" y="87"/>
                  </a:lnTo>
                  <a:lnTo>
                    <a:pt x="324" y="87"/>
                  </a:lnTo>
                  <a:lnTo>
                    <a:pt x="327" y="84"/>
                  </a:lnTo>
                  <a:lnTo>
                    <a:pt x="329" y="81"/>
                  </a:lnTo>
                  <a:lnTo>
                    <a:pt x="335" y="81"/>
                  </a:lnTo>
                  <a:lnTo>
                    <a:pt x="337" y="79"/>
                  </a:lnTo>
                  <a:lnTo>
                    <a:pt x="340" y="76"/>
                  </a:lnTo>
                  <a:lnTo>
                    <a:pt x="343" y="76"/>
                  </a:lnTo>
                  <a:lnTo>
                    <a:pt x="345" y="73"/>
                  </a:lnTo>
                  <a:lnTo>
                    <a:pt x="351" y="71"/>
                  </a:lnTo>
                  <a:lnTo>
                    <a:pt x="354" y="71"/>
                  </a:lnTo>
                  <a:lnTo>
                    <a:pt x="356" y="68"/>
                  </a:lnTo>
                  <a:lnTo>
                    <a:pt x="359" y="65"/>
                  </a:lnTo>
                  <a:lnTo>
                    <a:pt x="362" y="62"/>
                  </a:lnTo>
                  <a:lnTo>
                    <a:pt x="364" y="62"/>
                  </a:lnTo>
                  <a:lnTo>
                    <a:pt x="370" y="60"/>
                  </a:lnTo>
                  <a:lnTo>
                    <a:pt x="372" y="57"/>
                  </a:lnTo>
                  <a:lnTo>
                    <a:pt x="375" y="54"/>
                  </a:lnTo>
                  <a:lnTo>
                    <a:pt x="378" y="54"/>
                  </a:lnTo>
                  <a:lnTo>
                    <a:pt x="381" y="52"/>
                  </a:lnTo>
                  <a:lnTo>
                    <a:pt x="383" y="49"/>
                  </a:lnTo>
                  <a:lnTo>
                    <a:pt x="386" y="46"/>
                  </a:lnTo>
                  <a:lnTo>
                    <a:pt x="389" y="44"/>
                  </a:lnTo>
                  <a:lnTo>
                    <a:pt x="391" y="44"/>
                  </a:lnTo>
                  <a:lnTo>
                    <a:pt x="394" y="41"/>
                  </a:lnTo>
                  <a:lnTo>
                    <a:pt x="397" y="38"/>
                  </a:lnTo>
                  <a:lnTo>
                    <a:pt x="402" y="35"/>
                  </a:lnTo>
                  <a:lnTo>
                    <a:pt x="405" y="33"/>
                  </a:lnTo>
                  <a:lnTo>
                    <a:pt x="408" y="30"/>
                  </a:lnTo>
                  <a:lnTo>
                    <a:pt x="410" y="27"/>
                  </a:lnTo>
                  <a:lnTo>
                    <a:pt x="413" y="25"/>
                  </a:lnTo>
                  <a:lnTo>
                    <a:pt x="416" y="25"/>
                  </a:lnTo>
                  <a:lnTo>
                    <a:pt x="418" y="22"/>
                  </a:lnTo>
                  <a:lnTo>
                    <a:pt x="421" y="19"/>
                  </a:lnTo>
                  <a:lnTo>
                    <a:pt x="424" y="17"/>
                  </a:lnTo>
                  <a:lnTo>
                    <a:pt x="424" y="14"/>
                  </a:lnTo>
                  <a:lnTo>
                    <a:pt x="427" y="11"/>
                  </a:lnTo>
                  <a:lnTo>
                    <a:pt x="429" y="8"/>
                  </a:lnTo>
                  <a:lnTo>
                    <a:pt x="432" y="6"/>
                  </a:lnTo>
                  <a:lnTo>
                    <a:pt x="435" y="3"/>
                  </a:lnTo>
                  <a:lnTo>
                    <a:pt x="437" y="0"/>
                  </a:lnTo>
                </a:path>
              </a:pathLst>
            </a:custGeom>
            <a:noFill/>
            <a:ln w="7620">
              <a:solidFill>
                <a:schemeClr val="tx1">
                  <a:lumMod val="50000"/>
                  <a:lumOff val="50000"/>
                </a:schemeClr>
              </a:solidFill>
              <a:prstDash val="sysDot"/>
              <a:round/>
              <a:headEnd/>
              <a:tailEnd/>
            </a:ln>
          </p:spPr>
          <p:txBody>
            <a:bodyPr vert="horz" wrap="square" lIns="91440" tIns="45720" rIns="91440" bIns="45720" numCol="1" anchor="t" anchorCtr="0" compatLnSpc="1">
              <a:prstTxWarp prst="textNoShape">
                <a:avLst/>
              </a:prstTxWarp>
            </a:bodyPr>
            <a:lstStyle/>
            <a:p>
              <a:endParaRPr lang="en-GB" sz="700">
                <a:solidFill>
                  <a:srgbClr val="000000"/>
                </a:solidFill>
                <a:latin typeface="Arial"/>
              </a:endParaRPr>
            </a:p>
          </p:txBody>
        </p:sp>
        <p:sp>
          <p:nvSpPr>
            <p:cNvPr id="331" name="Freeform 387">
              <a:extLst>
                <a:ext uri="{FF2B5EF4-FFF2-40B4-BE49-F238E27FC236}">
                  <a16:creationId xmlns:a16="http://schemas.microsoft.com/office/drawing/2014/main" id="{8D73C95C-A5F6-44D3-8C92-182E4414DF0E}"/>
                </a:ext>
              </a:extLst>
            </p:cNvPr>
            <p:cNvSpPr>
              <a:spLocks/>
            </p:cNvSpPr>
            <p:nvPr/>
          </p:nvSpPr>
          <p:spPr bwMode="auto">
            <a:xfrm>
              <a:off x="1154295" y="5957168"/>
              <a:ext cx="60126" cy="164553"/>
            </a:xfrm>
            <a:custGeom>
              <a:avLst/>
              <a:gdLst/>
              <a:ahLst/>
              <a:cxnLst>
                <a:cxn ang="0">
                  <a:pos x="0" y="216"/>
                </a:cxn>
                <a:cxn ang="0">
                  <a:pos x="3" y="214"/>
                </a:cxn>
                <a:cxn ang="0">
                  <a:pos x="6" y="211"/>
                </a:cxn>
                <a:cxn ang="0">
                  <a:pos x="8" y="208"/>
                </a:cxn>
                <a:cxn ang="0">
                  <a:pos x="11" y="205"/>
                </a:cxn>
                <a:cxn ang="0">
                  <a:pos x="11" y="203"/>
                </a:cxn>
                <a:cxn ang="0">
                  <a:pos x="14" y="200"/>
                </a:cxn>
                <a:cxn ang="0">
                  <a:pos x="17" y="197"/>
                </a:cxn>
                <a:cxn ang="0">
                  <a:pos x="19" y="195"/>
                </a:cxn>
                <a:cxn ang="0">
                  <a:pos x="22" y="192"/>
                </a:cxn>
                <a:cxn ang="0">
                  <a:pos x="22" y="189"/>
                </a:cxn>
                <a:cxn ang="0">
                  <a:pos x="25" y="187"/>
                </a:cxn>
                <a:cxn ang="0">
                  <a:pos x="27" y="184"/>
                </a:cxn>
                <a:cxn ang="0">
                  <a:pos x="30" y="178"/>
                </a:cxn>
                <a:cxn ang="0">
                  <a:pos x="30" y="176"/>
                </a:cxn>
                <a:cxn ang="0">
                  <a:pos x="33" y="173"/>
                </a:cxn>
                <a:cxn ang="0">
                  <a:pos x="35" y="170"/>
                </a:cxn>
                <a:cxn ang="0">
                  <a:pos x="38" y="168"/>
                </a:cxn>
                <a:cxn ang="0">
                  <a:pos x="38" y="165"/>
                </a:cxn>
                <a:cxn ang="0">
                  <a:pos x="41" y="162"/>
                </a:cxn>
                <a:cxn ang="0">
                  <a:pos x="44" y="160"/>
                </a:cxn>
                <a:cxn ang="0">
                  <a:pos x="44" y="157"/>
                </a:cxn>
                <a:cxn ang="0">
                  <a:pos x="46" y="151"/>
                </a:cxn>
                <a:cxn ang="0">
                  <a:pos x="46" y="149"/>
                </a:cxn>
                <a:cxn ang="0">
                  <a:pos x="49" y="146"/>
                </a:cxn>
                <a:cxn ang="0">
                  <a:pos x="52" y="143"/>
                </a:cxn>
                <a:cxn ang="0">
                  <a:pos x="52" y="141"/>
                </a:cxn>
                <a:cxn ang="0">
                  <a:pos x="54" y="138"/>
                </a:cxn>
                <a:cxn ang="0">
                  <a:pos x="54" y="135"/>
                </a:cxn>
                <a:cxn ang="0">
                  <a:pos x="57" y="130"/>
                </a:cxn>
                <a:cxn ang="0">
                  <a:pos x="60" y="127"/>
                </a:cxn>
                <a:cxn ang="0">
                  <a:pos x="60" y="124"/>
                </a:cxn>
                <a:cxn ang="0">
                  <a:pos x="62" y="122"/>
                </a:cxn>
                <a:cxn ang="0">
                  <a:pos x="62" y="119"/>
                </a:cxn>
                <a:cxn ang="0">
                  <a:pos x="65" y="114"/>
                </a:cxn>
                <a:cxn ang="0">
                  <a:pos x="65" y="108"/>
                </a:cxn>
                <a:cxn ang="0">
                  <a:pos x="68" y="106"/>
                </a:cxn>
                <a:cxn ang="0">
                  <a:pos x="68" y="103"/>
                </a:cxn>
                <a:cxn ang="0">
                  <a:pos x="71" y="97"/>
                </a:cxn>
                <a:cxn ang="0">
                  <a:pos x="71" y="95"/>
                </a:cxn>
                <a:cxn ang="0">
                  <a:pos x="73" y="92"/>
                </a:cxn>
                <a:cxn ang="0">
                  <a:pos x="73" y="84"/>
                </a:cxn>
                <a:cxn ang="0">
                  <a:pos x="76" y="81"/>
                </a:cxn>
                <a:cxn ang="0">
                  <a:pos x="76" y="76"/>
                </a:cxn>
                <a:cxn ang="0">
                  <a:pos x="79" y="70"/>
                </a:cxn>
                <a:cxn ang="0">
                  <a:pos x="79" y="62"/>
                </a:cxn>
                <a:cxn ang="0">
                  <a:pos x="81" y="57"/>
                </a:cxn>
                <a:cxn ang="0">
                  <a:pos x="81" y="43"/>
                </a:cxn>
                <a:cxn ang="0">
                  <a:pos x="84" y="41"/>
                </a:cxn>
                <a:cxn ang="0">
                  <a:pos x="84" y="22"/>
                </a:cxn>
                <a:cxn ang="0">
                  <a:pos x="87" y="16"/>
                </a:cxn>
                <a:cxn ang="0">
                  <a:pos x="87" y="0"/>
                </a:cxn>
              </a:cxnLst>
              <a:rect l="0" t="0" r="r" b="b"/>
              <a:pathLst>
                <a:path w="87" h="216">
                  <a:moveTo>
                    <a:pt x="0" y="216"/>
                  </a:moveTo>
                  <a:lnTo>
                    <a:pt x="3" y="214"/>
                  </a:lnTo>
                  <a:lnTo>
                    <a:pt x="6" y="211"/>
                  </a:lnTo>
                  <a:lnTo>
                    <a:pt x="8" y="208"/>
                  </a:lnTo>
                  <a:lnTo>
                    <a:pt x="11" y="205"/>
                  </a:lnTo>
                  <a:lnTo>
                    <a:pt x="11" y="203"/>
                  </a:lnTo>
                  <a:lnTo>
                    <a:pt x="14" y="200"/>
                  </a:lnTo>
                  <a:lnTo>
                    <a:pt x="17" y="197"/>
                  </a:lnTo>
                  <a:lnTo>
                    <a:pt x="19" y="195"/>
                  </a:lnTo>
                  <a:lnTo>
                    <a:pt x="22" y="192"/>
                  </a:lnTo>
                  <a:lnTo>
                    <a:pt x="22" y="189"/>
                  </a:lnTo>
                  <a:lnTo>
                    <a:pt x="25" y="187"/>
                  </a:lnTo>
                  <a:lnTo>
                    <a:pt x="27" y="184"/>
                  </a:lnTo>
                  <a:lnTo>
                    <a:pt x="30" y="178"/>
                  </a:lnTo>
                  <a:lnTo>
                    <a:pt x="30" y="176"/>
                  </a:lnTo>
                  <a:lnTo>
                    <a:pt x="33" y="173"/>
                  </a:lnTo>
                  <a:lnTo>
                    <a:pt x="35" y="170"/>
                  </a:lnTo>
                  <a:lnTo>
                    <a:pt x="38" y="168"/>
                  </a:lnTo>
                  <a:lnTo>
                    <a:pt x="38" y="165"/>
                  </a:lnTo>
                  <a:lnTo>
                    <a:pt x="41" y="162"/>
                  </a:lnTo>
                  <a:lnTo>
                    <a:pt x="44" y="160"/>
                  </a:lnTo>
                  <a:lnTo>
                    <a:pt x="44" y="157"/>
                  </a:lnTo>
                  <a:lnTo>
                    <a:pt x="46" y="151"/>
                  </a:lnTo>
                  <a:lnTo>
                    <a:pt x="46" y="149"/>
                  </a:lnTo>
                  <a:lnTo>
                    <a:pt x="49" y="146"/>
                  </a:lnTo>
                  <a:lnTo>
                    <a:pt x="52" y="143"/>
                  </a:lnTo>
                  <a:lnTo>
                    <a:pt x="52" y="141"/>
                  </a:lnTo>
                  <a:lnTo>
                    <a:pt x="54" y="138"/>
                  </a:lnTo>
                  <a:lnTo>
                    <a:pt x="54" y="135"/>
                  </a:lnTo>
                  <a:lnTo>
                    <a:pt x="57" y="130"/>
                  </a:lnTo>
                  <a:lnTo>
                    <a:pt x="60" y="127"/>
                  </a:lnTo>
                  <a:lnTo>
                    <a:pt x="60" y="124"/>
                  </a:lnTo>
                  <a:lnTo>
                    <a:pt x="62" y="122"/>
                  </a:lnTo>
                  <a:lnTo>
                    <a:pt x="62" y="119"/>
                  </a:lnTo>
                  <a:lnTo>
                    <a:pt x="65" y="114"/>
                  </a:lnTo>
                  <a:lnTo>
                    <a:pt x="65" y="108"/>
                  </a:lnTo>
                  <a:lnTo>
                    <a:pt x="68" y="106"/>
                  </a:lnTo>
                  <a:lnTo>
                    <a:pt x="68" y="103"/>
                  </a:lnTo>
                  <a:lnTo>
                    <a:pt x="71" y="97"/>
                  </a:lnTo>
                  <a:lnTo>
                    <a:pt x="71" y="95"/>
                  </a:lnTo>
                  <a:lnTo>
                    <a:pt x="73" y="92"/>
                  </a:lnTo>
                  <a:lnTo>
                    <a:pt x="73" y="84"/>
                  </a:lnTo>
                  <a:lnTo>
                    <a:pt x="76" y="81"/>
                  </a:lnTo>
                  <a:lnTo>
                    <a:pt x="76" y="76"/>
                  </a:lnTo>
                  <a:lnTo>
                    <a:pt x="79" y="70"/>
                  </a:lnTo>
                  <a:lnTo>
                    <a:pt x="79" y="62"/>
                  </a:lnTo>
                  <a:lnTo>
                    <a:pt x="81" y="57"/>
                  </a:lnTo>
                  <a:lnTo>
                    <a:pt x="81" y="43"/>
                  </a:lnTo>
                  <a:lnTo>
                    <a:pt x="84" y="41"/>
                  </a:lnTo>
                  <a:lnTo>
                    <a:pt x="84" y="22"/>
                  </a:lnTo>
                  <a:lnTo>
                    <a:pt x="87" y="16"/>
                  </a:lnTo>
                  <a:lnTo>
                    <a:pt x="87" y="0"/>
                  </a:lnTo>
                </a:path>
              </a:pathLst>
            </a:custGeom>
            <a:noFill/>
            <a:ln w="7620">
              <a:solidFill>
                <a:schemeClr val="tx1">
                  <a:lumMod val="50000"/>
                  <a:lumOff val="50000"/>
                </a:schemeClr>
              </a:solidFill>
              <a:prstDash val="sysDot"/>
              <a:round/>
              <a:headEnd/>
              <a:tailEnd/>
            </a:ln>
          </p:spPr>
          <p:txBody>
            <a:bodyPr vert="horz" wrap="square" lIns="91440" tIns="45720" rIns="91440" bIns="45720" numCol="1" anchor="t" anchorCtr="0" compatLnSpc="1">
              <a:prstTxWarp prst="textNoShape">
                <a:avLst/>
              </a:prstTxWarp>
            </a:bodyPr>
            <a:lstStyle/>
            <a:p>
              <a:endParaRPr lang="en-GB" sz="700">
                <a:solidFill>
                  <a:srgbClr val="000000"/>
                </a:solidFill>
                <a:latin typeface="Arial"/>
              </a:endParaRPr>
            </a:p>
          </p:txBody>
        </p:sp>
        <p:sp>
          <p:nvSpPr>
            <p:cNvPr id="332" name="Freeform 388">
              <a:extLst>
                <a:ext uri="{FF2B5EF4-FFF2-40B4-BE49-F238E27FC236}">
                  <a16:creationId xmlns:a16="http://schemas.microsoft.com/office/drawing/2014/main" id="{910BA38B-35A3-4BC5-A551-DBBBA0739667}"/>
                </a:ext>
              </a:extLst>
            </p:cNvPr>
            <p:cNvSpPr>
              <a:spLocks/>
            </p:cNvSpPr>
            <p:nvPr/>
          </p:nvSpPr>
          <p:spPr bwMode="auto">
            <a:xfrm>
              <a:off x="915866" y="5781949"/>
              <a:ext cx="210785" cy="172933"/>
            </a:xfrm>
            <a:custGeom>
              <a:avLst/>
              <a:gdLst/>
              <a:ahLst/>
              <a:cxnLst>
                <a:cxn ang="0">
                  <a:pos x="302" y="214"/>
                </a:cxn>
                <a:cxn ang="0">
                  <a:pos x="299" y="182"/>
                </a:cxn>
                <a:cxn ang="0">
                  <a:pos x="294" y="168"/>
                </a:cxn>
                <a:cxn ang="0">
                  <a:pos x="291" y="154"/>
                </a:cxn>
                <a:cxn ang="0">
                  <a:pos x="286" y="146"/>
                </a:cxn>
                <a:cxn ang="0">
                  <a:pos x="280" y="136"/>
                </a:cxn>
                <a:cxn ang="0">
                  <a:pos x="275" y="125"/>
                </a:cxn>
                <a:cxn ang="0">
                  <a:pos x="270" y="114"/>
                </a:cxn>
                <a:cxn ang="0">
                  <a:pos x="264" y="106"/>
                </a:cxn>
                <a:cxn ang="0">
                  <a:pos x="253" y="92"/>
                </a:cxn>
                <a:cxn ang="0">
                  <a:pos x="248" y="87"/>
                </a:cxn>
                <a:cxn ang="0">
                  <a:pos x="243" y="79"/>
                </a:cxn>
                <a:cxn ang="0">
                  <a:pos x="235" y="71"/>
                </a:cxn>
                <a:cxn ang="0">
                  <a:pos x="226" y="65"/>
                </a:cxn>
                <a:cxn ang="0">
                  <a:pos x="221" y="60"/>
                </a:cxn>
                <a:cxn ang="0">
                  <a:pos x="213" y="55"/>
                </a:cxn>
                <a:cxn ang="0">
                  <a:pos x="208" y="49"/>
                </a:cxn>
                <a:cxn ang="0">
                  <a:pos x="199" y="44"/>
                </a:cxn>
                <a:cxn ang="0">
                  <a:pos x="191" y="38"/>
                </a:cxn>
                <a:cxn ang="0">
                  <a:pos x="183" y="33"/>
                </a:cxn>
                <a:cxn ang="0">
                  <a:pos x="175" y="28"/>
                </a:cxn>
                <a:cxn ang="0">
                  <a:pos x="167" y="25"/>
                </a:cxn>
                <a:cxn ang="0">
                  <a:pos x="159" y="22"/>
                </a:cxn>
                <a:cxn ang="0">
                  <a:pos x="151" y="19"/>
                </a:cxn>
                <a:cxn ang="0">
                  <a:pos x="143" y="14"/>
                </a:cxn>
                <a:cxn ang="0">
                  <a:pos x="135" y="11"/>
                </a:cxn>
                <a:cxn ang="0">
                  <a:pos x="126" y="11"/>
                </a:cxn>
                <a:cxn ang="0">
                  <a:pos x="118" y="9"/>
                </a:cxn>
                <a:cxn ang="0">
                  <a:pos x="110" y="6"/>
                </a:cxn>
                <a:cxn ang="0">
                  <a:pos x="102" y="3"/>
                </a:cxn>
                <a:cxn ang="0">
                  <a:pos x="94" y="3"/>
                </a:cxn>
                <a:cxn ang="0">
                  <a:pos x="86" y="0"/>
                </a:cxn>
                <a:cxn ang="0">
                  <a:pos x="78" y="0"/>
                </a:cxn>
                <a:cxn ang="0">
                  <a:pos x="70" y="0"/>
                </a:cxn>
                <a:cxn ang="0">
                  <a:pos x="62" y="0"/>
                </a:cxn>
                <a:cxn ang="0">
                  <a:pos x="54" y="0"/>
                </a:cxn>
                <a:cxn ang="0">
                  <a:pos x="45" y="0"/>
                </a:cxn>
                <a:cxn ang="0">
                  <a:pos x="37" y="0"/>
                </a:cxn>
                <a:cxn ang="0">
                  <a:pos x="29" y="0"/>
                </a:cxn>
                <a:cxn ang="0">
                  <a:pos x="21" y="0"/>
                </a:cxn>
                <a:cxn ang="0">
                  <a:pos x="13" y="0"/>
                </a:cxn>
                <a:cxn ang="0">
                  <a:pos x="5" y="3"/>
                </a:cxn>
              </a:cxnLst>
              <a:rect l="0" t="0" r="r" b="b"/>
              <a:pathLst>
                <a:path w="305" h="227">
                  <a:moveTo>
                    <a:pt x="305" y="227"/>
                  </a:moveTo>
                  <a:lnTo>
                    <a:pt x="305" y="217"/>
                  </a:lnTo>
                  <a:lnTo>
                    <a:pt x="302" y="214"/>
                  </a:lnTo>
                  <a:lnTo>
                    <a:pt x="302" y="195"/>
                  </a:lnTo>
                  <a:lnTo>
                    <a:pt x="299" y="192"/>
                  </a:lnTo>
                  <a:lnTo>
                    <a:pt x="299" y="182"/>
                  </a:lnTo>
                  <a:lnTo>
                    <a:pt x="297" y="179"/>
                  </a:lnTo>
                  <a:lnTo>
                    <a:pt x="297" y="171"/>
                  </a:lnTo>
                  <a:lnTo>
                    <a:pt x="294" y="168"/>
                  </a:lnTo>
                  <a:lnTo>
                    <a:pt x="294" y="163"/>
                  </a:lnTo>
                  <a:lnTo>
                    <a:pt x="291" y="160"/>
                  </a:lnTo>
                  <a:lnTo>
                    <a:pt x="291" y="154"/>
                  </a:lnTo>
                  <a:lnTo>
                    <a:pt x="289" y="152"/>
                  </a:lnTo>
                  <a:lnTo>
                    <a:pt x="289" y="149"/>
                  </a:lnTo>
                  <a:lnTo>
                    <a:pt x="286" y="146"/>
                  </a:lnTo>
                  <a:lnTo>
                    <a:pt x="286" y="141"/>
                  </a:lnTo>
                  <a:lnTo>
                    <a:pt x="283" y="138"/>
                  </a:lnTo>
                  <a:lnTo>
                    <a:pt x="280" y="136"/>
                  </a:lnTo>
                  <a:lnTo>
                    <a:pt x="280" y="130"/>
                  </a:lnTo>
                  <a:lnTo>
                    <a:pt x="278" y="127"/>
                  </a:lnTo>
                  <a:lnTo>
                    <a:pt x="275" y="125"/>
                  </a:lnTo>
                  <a:lnTo>
                    <a:pt x="275" y="119"/>
                  </a:lnTo>
                  <a:lnTo>
                    <a:pt x="272" y="117"/>
                  </a:lnTo>
                  <a:lnTo>
                    <a:pt x="270" y="114"/>
                  </a:lnTo>
                  <a:lnTo>
                    <a:pt x="267" y="111"/>
                  </a:lnTo>
                  <a:lnTo>
                    <a:pt x="267" y="109"/>
                  </a:lnTo>
                  <a:lnTo>
                    <a:pt x="264" y="106"/>
                  </a:lnTo>
                  <a:lnTo>
                    <a:pt x="259" y="100"/>
                  </a:lnTo>
                  <a:lnTo>
                    <a:pt x="259" y="98"/>
                  </a:lnTo>
                  <a:lnTo>
                    <a:pt x="253" y="92"/>
                  </a:lnTo>
                  <a:lnTo>
                    <a:pt x="256" y="92"/>
                  </a:lnTo>
                  <a:lnTo>
                    <a:pt x="253" y="92"/>
                  </a:lnTo>
                  <a:lnTo>
                    <a:pt x="248" y="87"/>
                  </a:lnTo>
                  <a:lnTo>
                    <a:pt x="248" y="84"/>
                  </a:lnTo>
                  <a:lnTo>
                    <a:pt x="245" y="82"/>
                  </a:lnTo>
                  <a:lnTo>
                    <a:pt x="243" y="79"/>
                  </a:lnTo>
                  <a:lnTo>
                    <a:pt x="240" y="76"/>
                  </a:lnTo>
                  <a:lnTo>
                    <a:pt x="237" y="73"/>
                  </a:lnTo>
                  <a:lnTo>
                    <a:pt x="235" y="71"/>
                  </a:lnTo>
                  <a:lnTo>
                    <a:pt x="232" y="68"/>
                  </a:lnTo>
                  <a:lnTo>
                    <a:pt x="229" y="65"/>
                  </a:lnTo>
                  <a:lnTo>
                    <a:pt x="226" y="65"/>
                  </a:lnTo>
                  <a:lnTo>
                    <a:pt x="221" y="60"/>
                  </a:lnTo>
                  <a:lnTo>
                    <a:pt x="224" y="60"/>
                  </a:lnTo>
                  <a:lnTo>
                    <a:pt x="221" y="60"/>
                  </a:lnTo>
                  <a:lnTo>
                    <a:pt x="218" y="57"/>
                  </a:lnTo>
                  <a:lnTo>
                    <a:pt x="216" y="55"/>
                  </a:lnTo>
                  <a:lnTo>
                    <a:pt x="213" y="55"/>
                  </a:lnTo>
                  <a:lnTo>
                    <a:pt x="208" y="49"/>
                  </a:lnTo>
                  <a:lnTo>
                    <a:pt x="210" y="49"/>
                  </a:lnTo>
                  <a:lnTo>
                    <a:pt x="208" y="49"/>
                  </a:lnTo>
                  <a:lnTo>
                    <a:pt x="205" y="46"/>
                  </a:lnTo>
                  <a:lnTo>
                    <a:pt x="202" y="44"/>
                  </a:lnTo>
                  <a:lnTo>
                    <a:pt x="199" y="44"/>
                  </a:lnTo>
                  <a:lnTo>
                    <a:pt x="197" y="41"/>
                  </a:lnTo>
                  <a:lnTo>
                    <a:pt x="194" y="38"/>
                  </a:lnTo>
                  <a:lnTo>
                    <a:pt x="191" y="38"/>
                  </a:lnTo>
                  <a:lnTo>
                    <a:pt x="189" y="36"/>
                  </a:lnTo>
                  <a:lnTo>
                    <a:pt x="186" y="36"/>
                  </a:lnTo>
                  <a:lnTo>
                    <a:pt x="183" y="33"/>
                  </a:lnTo>
                  <a:lnTo>
                    <a:pt x="181" y="33"/>
                  </a:lnTo>
                  <a:lnTo>
                    <a:pt x="178" y="30"/>
                  </a:lnTo>
                  <a:lnTo>
                    <a:pt x="175" y="28"/>
                  </a:lnTo>
                  <a:lnTo>
                    <a:pt x="172" y="28"/>
                  </a:lnTo>
                  <a:lnTo>
                    <a:pt x="170" y="28"/>
                  </a:lnTo>
                  <a:lnTo>
                    <a:pt x="167" y="25"/>
                  </a:lnTo>
                  <a:lnTo>
                    <a:pt x="164" y="25"/>
                  </a:lnTo>
                  <a:lnTo>
                    <a:pt x="162" y="22"/>
                  </a:lnTo>
                  <a:lnTo>
                    <a:pt x="159" y="22"/>
                  </a:lnTo>
                  <a:lnTo>
                    <a:pt x="156" y="19"/>
                  </a:lnTo>
                  <a:lnTo>
                    <a:pt x="154" y="19"/>
                  </a:lnTo>
                  <a:lnTo>
                    <a:pt x="151" y="19"/>
                  </a:lnTo>
                  <a:lnTo>
                    <a:pt x="148" y="17"/>
                  </a:lnTo>
                  <a:lnTo>
                    <a:pt x="145" y="17"/>
                  </a:lnTo>
                  <a:lnTo>
                    <a:pt x="143" y="14"/>
                  </a:lnTo>
                  <a:lnTo>
                    <a:pt x="140" y="14"/>
                  </a:lnTo>
                  <a:lnTo>
                    <a:pt x="137" y="14"/>
                  </a:lnTo>
                  <a:lnTo>
                    <a:pt x="135" y="11"/>
                  </a:lnTo>
                  <a:lnTo>
                    <a:pt x="132" y="11"/>
                  </a:lnTo>
                  <a:lnTo>
                    <a:pt x="129" y="11"/>
                  </a:lnTo>
                  <a:lnTo>
                    <a:pt x="126" y="11"/>
                  </a:lnTo>
                  <a:lnTo>
                    <a:pt x="124" y="9"/>
                  </a:lnTo>
                  <a:lnTo>
                    <a:pt x="121" y="9"/>
                  </a:lnTo>
                  <a:lnTo>
                    <a:pt x="118" y="9"/>
                  </a:lnTo>
                  <a:lnTo>
                    <a:pt x="116" y="6"/>
                  </a:lnTo>
                  <a:lnTo>
                    <a:pt x="113" y="6"/>
                  </a:lnTo>
                  <a:lnTo>
                    <a:pt x="110" y="6"/>
                  </a:lnTo>
                  <a:lnTo>
                    <a:pt x="108" y="6"/>
                  </a:lnTo>
                  <a:lnTo>
                    <a:pt x="105" y="6"/>
                  </a:lnTo>
                  <a:lnTo>
                    <a:pt x="102" y="3"/>
                  </a:lnTo>
                  <a:lnTo>
                    <a:pt x="99" y="3"/>
                  </a:lnTo>
                  <a:lnTo>
                    <a:pt x="97" y="3"/>
                  </a:lnTo>
                  <a:lnTo>
                    <a:pt x="94" y="3"/>
                  </a:lnTo>
                  <a:lnTo>
                    <a:pt x="91" y="3"/>
                  </a:lnTo>
                  <a:lnTo>
                    <a:pt x="89" y="0"/>
                  </a:lnTo>
                  <a:lnTo>
                    <a:pt x="86" y="0"/>
                  </a:lnTo>
                  <a:lnTo>
                    <a:pt x="83" y="0"/>
                  </a:lnTo>
                  <a:lnTo>
                    <a:pt x="81" y="0"/>
                  </a:lnTo>
                  <a:lnTo>
                    <a:pt x="78" y="0"/>
                  </a:lnTo>
                  <a:lnTo>
                    <a:pt x="75" y="0"/>
                  </a:lnTo>
                  <a:lnTo>
                    <a:pt x="72" y="0"/>
                  </a:lnTo>
                  <a:lnTo>
                    <a:pt x="70" y="0"/>
                  </a:lnTo>
                  <a:lnTo>
                    <a:pt x="67" y="0"/>
                  </a:lnTo>
                  <a:lnTo>
                    <a:pt x="64" y="0"/>
                  </a:lnTo>
                  <a:lnTo>
                    <a:pt x="62" y="0"/>
                  </a:lnTo>
                  <a:lnTo>
                    <a:pt x="59" y="0"/>
                  </a:lnTo>
                  <a:lnTo>
                    <a:pt x="56" y="0"/>
                  </a:lnTo>
                  <a:lnTo>
                    <a:pt x="54" y="0"/>
                  </a:lnTo>
                  <a:lnTo>
                    <a:pt x="51" y="0"/>
                  </a:lnTo>
                  <a:lnTo>
                    <a:pt x="48" y="0"/>
                  </a:lnTo>
                  <a:lnTo>
                    <a:pt x="45" y="0"/>
                  </a:lnTo>
                  <a:lnTo>
                    <a:pt x="43" y="0"/>
                  </a:lnTo>
                  <a:lnTo>
                    <a:pt x="40" y="0"/>
                  </a:lnTo>
                  <a:lnTo>
                    <a:pt x="37" y="0"/>
                  </a:lnTo>
                  <a:lnTo>
                    <a:pt x="35" y="0"/>
                  </a:lnTo>
                  <a:lnTo>
                    <a:pt x="32" y="0"/>
                  </a:lnTo>
                  <a:lnTo>
                    <a:pt x="29" y="0"/>
                  </a:lnTo>
                  <a:lnTo>
                    <a:pt x="27" y="0"/>
                  </a:lnTo>
                  <a:lnTo>
                    <a:pt x="24" y="0"/>
                  </a:lnTo>
                  <a:lnTo>
                    <a:pt x="21" y="0"/>
                  </a:lnTo>
                  <a:lnTo>
                    <a:pt x="18" y="0"/>
                  </a:lnTo>
                  <a:lnTo>
                    <a:pt x="16" y="0"/>
                  </a:lnTo>
                  <a:lnTo>
                    <a:pt x="13" y="0"/>
                  </a:lnTo>
                  <a:lnTo>
                    <a:pt x="10" y="3"/>
                  </a:lnTo>
                  <a:lnTo>
                    <a:pt x="8" y="3"/>
                  </a:lnTo>
                  <a:lnTo>
                    <a:pt x="5" y="3"/>
                  </a:lnTo>
                  <a:lnTo>
                    <a:pt x="2" y="3"/>
                  </a:lnTo>
                  <a:lnTo>
                    <a:pt x="0" y="3"/>
                  </a:lnTo>
                </a:path>
              </a:pathLst>
            </a:custGeom>
            <a:noFill/>
            <a:ln w="7620">
              <a:solidFill>
                <a:schemeClr val="tx1">
                  <a:lumMod val="50000"/>
                  <a:lumOff val="50000"/>
                </a:schemeClr>
              </a:solidFill>
              <a:prstDash val="sysDot"/>
              <a:round/>
              <a:headEnd/>
              <a:tailEnd/>
            </a:ln>
          </p:spPr>
          <p:txBody>
            <a:bodyPr vert="horz" wrap="square" lIns="91440" tIns="45720" rIns="91440" bIns="45720" numCol="1" anchor="t" anchorCtr="0" compatLnSpc="1">
              <a:prstTxWarp prst="textNoShape">
                <a:avLst/>
              </a:prstTxWarp>
            </a:bodyPr>
            <a:lstStyle/>
            <a:p>
              <a:endParaRPr lang="en-GB" sz="700">
                <a:solidFill>
                  <a:srgbClr val="000000"/>
                </a:solidFill>
                <a:latin typeface="Arial"/>
              </a:endParaRPr>
            </a:p>
          </p:txBody>
        </p:sp>
        <p:sp>
          <p:nvSpPr>
            <p:cNvPr id="333" name="Freeform 389">
              <a:extLst>
                <a:ext uri="{FF2B5EF4-FFF2-40B4-BE49-F238E27FC236}">
                  <a16:creationId xmlns:a16="http://schemas.microsoft.com/office/drawing/2014/main" id="{BC344446-DB14-4DAE-80D6-FEC945DCC27E}"/>
                </a:ext>
              </a:extLst>
            </p:cNvPr>
            <p:cNvSpPr>
              <a:spLocks/>
            </p:cNvSpPr>
            <p:nvPr/>
          </p:nvSpPr>
          <p:spPr bwMode="auto">
            <a:xfrm>
              <a:off x="773499" y="5784234"/>
              <a:ext cx="142366" cy="296348"/>
            </a:xfrm>
            <a:custGeom>
              <a:avLst/>
              <a:gdLst/>
              <a:ahLst/>
              <a:cxnLst>
                <a:cxn ang="0">
                  <a:pos x="200" y="3"/>
                </a:cxn>
                <a:cxn ang="0">
                  <a:pos x="192" y="3"/>
                </a:cxn>
                <a:cxn ang="0">
                  <a:pos x="184" y="6"/>
                </a:cxn>
                <a:cxn ang="0">
                  <a:pos x="176" y="8"/>
                </a:cxn>
                <a:cxn ang="0">
                  <a:pos x="168" y="11"/>
                </a:cxn>
                <a:cxn ang="0">
                  <a:pos x="160" y="14"/>
                </a:cxn>
                <a:cxn ang="0">
                  <a:pos x="151" y="16"/>
                </a:cxn>
                <a:cxn ang="0">
                  <a:pos x="143" y="19"/>
                </a:cxn>
                <a:cxn ang="0">
                  <a:pos x="135" y="22"/>
                </a:cxn>
                <a:cxn ang="0">
                  <a:pos x="127" y="27"/>
                </a:cxn>
                <a:cxn ang="0">
                  <a:pos x="119" y="33"/>
                </a:cxn>
                <a:cxn ang="0">
                  <a:pos x="111" y="38"/>
                </a:cxn>
                <a:cxn ang="0">
                  <a:pos x="103" y="43"/>
                </a:cxn>
                <a:cxn ang="0">
                  <a:pos x="95" y="49"/>
                </a:cxn>
                <a:cxn ang="0">
                  <a:pos x="87" y="54"/>
                </a:cxn>
                <a:cxn ang="0">
                  <a:pos x="79" y="60"/>
                </a:cxn>
                <a:cxn ang="0">
                  <a:pos x="73" y="65"/>
                </a:cxn>
                <a:cxn ang="0">
                  <a:pos x="65" y="73"/>
                </a:cxn>
                <a:cxn ang="0">
                  <a:pos x="60" y="79"/>
                </a:cxn>
                <a:cxn ang="0">
                  <a:pos x="52" y="89"/>
                </a:cxn>
                <a:cxn ang="0">
                  <a:pos x="43" y="97"/>
                </a:cxn>
                <a:cxn ang="0">
                  <a:pos x="35" y="108"/>
                </a:cxn>
                <a:cxn ang="0">
                  <a:pos x="30" y="122"/>
                </a:cxn>
                <a:cxn ang="0">
                  <a:pos x="25" y="133"/>
                </a:cxn>
                <a:cxn ang="0">
                  <a:pos x="19" y="143"/>
                </a:cxn>
                <a:cxn ang="0">
                  <a:pos x="14" y="151"/>
                </a:cxn>
                <a:cxn ang="0">
                  <a:pos x="11" y="168"/>
                </a:cxn>
                <a:cxn ang="0">
                  <a:pos x="6" y="179"/>
                </a:cxn>
                <a:cxn ang="0">
                  <a:pos x="3" y="211"/>
                </a:cxn>
                <a:cxn ang="0">
                  <a:pos x="3" y="241"/>
                </a:cxn>
                <a:cxn ang="0">
                  <a:pos x="6" y="273"/>
                </a:cxn>
                <a:cxn ang="0">
                  <a:pos x="11" y="287"/>
                </a:cxn>
                <a:cxn ang="0">
                  <a:pos x="14" y="300"/>
                </a:cxn>
                <a:cxn ang="0">
                  <a:pos x="19" y="308"/>
                </a:cxn>
                <a:cxn ang="0">
                  <a:pos x="22" y="319"/>
                </a:cxn>
                <a:cxn ang="0">
                  <a:pos x="30" y="333"/>
                </a:cxn>
                <a:cxn ang="0">
                  <a:pos x="35" y="341"/>
                </a:cxn>
                <a:cxn ang="0">
                  <a:pos x="41" y="349"/>
                </a:cxn>
                <a:cxn ang="0">
                  <a:pos x="49" y="360"/>
                </a:cxn>
                <a:cxn ang="0">
                  <a:pos x="54" y="368"/>
                </a:cxn>
                <a:cxn ang="0">
                  <a:pos x="62" y="376"/>
                </a:cxn>
                <a:cxn ang="0">
                  <a:pos x="70" y="384"/>
                </a:cxn>
              </a:cxnLst>
              <a:rect l="0" t="0" r="r" b="b"/>
              <a:pathLst>
                <a:path w="206" h="389">
                  <a:moveTo>
                    <a:pt x="206" y="0"/>
                  </a:moveTo>
                  <a:lnTo>
                    <a:pt x="203" y="0"/>
                  </a:lnTo>
                  <a:lnTo>
                    <a:pt x="200" y="3"/>
                  </a:lnTo>
                  <a:lnTo>
                    <a:pt x="197" y="3"/>
                  </a:lnTo>
                  <a:lnTo>
                    <a:pt x="195" y="3"/>
                  </a:lnTo>
                  <a:lnTo>
                    <a:pt x="192" y="3"/>
                  </a:lnTo>
                  <a:lnTo>
                    <a:pt x="189" y="3"/>
                  </a:lnTo>
                  <a:lnTo>
                    <a:pt x="187" y="6"/>
                  </a:lnTo>
                  <a:lnTo>
                    <a:pt x="184" y="6"/>
                  </a:lnTo>
                  <a:lnTo>
                    <a:pt x="181" y="6"/>
                  </a:lnTo>
                  <a:lnTo>
                    <a:pt x="179" y="8"/>
                  </a:lnTo>
                  <a:lnTo>
                    <a:pt x="176" y="8"/>
                  </a:lnTo>
                  <a:lnTo>
                    <a:pt x="173" y="8"/>
                  </a:lnTo>
                  <a:lnTo>
                    <a:pt x="170" y="8"/>
                  </a:lnTo>
                  <a:lnTo>
                    <a:pt x="168" y="11"/>
                  </a:lnTo>
                  <a:lnTo>
                    <a:pt x="165" y="11"/>
                  </a:lnTo>
                  <a:lnTo>
                    <a:pt x="162" y="14"/>
                  </a:lnTo>
                  <a:lnTo>
                    <a:pt x="160" y="14"/>
                  </a:lnTo>
                  <a:lnTo>
                    <a:pt x="157" y="14"/>
                  </a:lnTo>
                  <a:lnTo>
                    <a:pt x="154" y="16"/>
                  </a:lnTo>
                  <a:lnTo>
                    <a:pt x="151" y="16"/>
                  </a:lnTo>
                  <a:lnTo>
                    <a:pt x="149" y="16"/>
                  </a:lnTo>
                  <a:lnTo>
                    <a:pt x="146" y="19"/>
                  </a:lnTo>
                  <a:lnTo>
                    <a:pt x="143" y="19"/>
                  </a:lnTo>
                  <a:lnTo>
                    <a:pt x="141" y="22"/>
                  </a:lnTo>
                  <a:lnTo>
                    <a:pt x="138" y="22"/>
                  </a:lnTo>
                  <a:lnTo>
                    <a:pt x="135" y="22"/>
                  </a:lnTo>
                  <a:lnTo>
                    <a:pt x="133" y="25"/>
                  </a:lnTo>
                  <a:lnTo>
                    <a:pt x="130" y="27"/>
                  </a:lnTo>
                  <a:lnTo>
                    <a:pt x="127" y="27"/>
                  </a:lnTo>
                  <a:lnTo>
                    <a:pt x="124" y="30"/>
                  </a:lnTo>
                  <a:lnTo>
                    <a:pt x="122" y="30"/>
                  </a:lnTo>
                  <a:lnTo>
                    <a:pt x="119" y="33"/>
                  </a:lnTo>
                  <a:lnTo>
                    <a:pt x="116" y="33"/>
                  </a:lnTo>
                  <a:lnTo>
                    <a:pt x="114" y="35"/>
                  </a:lnTo>
                  <a:lnTo>
                    <a:pt x="111" y="38"/>
                  </a:lnTo>
                  <a:lnTo>
                    <a:pt x="108" y="38"/>
                  </a:lnTo>
                  <a:lnTo>
                    <a:pt x="106" y="41"/>
                  </a:lnTo>
                  <a:lnTo>
                    <a:pt x="103" y="43"/>
                  </a:lnTo>
                  <a:lnTo>
                    <a:pt x="100" y="43"/>
                  </a:lnTo>
                  <a:lnTo>
                    <a:pt x="97" y="46"/>
                  </a:lnTo>
                  <a:lnTo>
                    <a:pt x="95" y="49"/>
                  </a:lnTo>
                  <a:lnTo>
                    <a:pt x="92" y="49"/>
                  </a:lnTo>
                  <a:lnTo>
                    <a:pt x="89" y="52"/>
                  </a:lnTo>
                  <a:lnTo>
                    <a:pt x="87" y="54"/>
                  </a:lnTo>
                  <a:lnTo>
                    <a:pt x="84" y="57"/>
                  </a:lnTo>
                  <a:lnTo>
                    <a:pt x="81" y="60"/>
                  </a:lnTo>
                  <a:lnTo>
                    <a:pt x="79" y="60"/>
                  </a:lnTo>
                  <a:lnTo>
                    <a:pt x="73" y="65"/>
                  </a:lnTo>
                  <a:lnTo>
                    <a:pt x="76" y="65"/>
                  </a:lnTo>
                  <a:lnTo>
                    <a:pt x="73" y="65"/>
                  </a:lnTo>
                  <a:lnTo>
                    <a:pt x="70" y="68"/>
                  </a:lnTo>
                  <a:lnTo>
                    <a:pt x="68" y="70"/>
                  </a:lnTo>
                  <a:lnTo>
                    <a:pt x="65" y="73"/>
                  </a:lnTo>
                  <a:lnTo>
                    <a:pt x="60" y="79"/>
                  </a:lnTo>
                  <a:lnTo>
                    <a:pt x="62" y="79"/>
                  </a:lnTo>
                  <a:lnTo>
                    <a:pt x="60" y="79"/>
                  </a:lnTo>
                  <a:lnTo>
                    <a:pt x="54" y="84"/>
                  </a:lnTo>
                  <a:lnTo>
                    <a:pt x="54" y="87"/>
                  </a:lnTo>
                  <a:lnTo>
                    <a:pt x="52" y="89"/>
                  </a:lnTo>
                  <a:lnTo>
                    <a:pt x="49" y="92"/>
                  </a:lnTo>
                  <a:lnTo>
                    <a:pt x="46" y="95"/>
                  </a:lnTo>
                  <a:lnTo>
                    <a:pt x="43" y="97"/>
                  </a:lnTo>
                  <a:lnTo>
                    <a:pt x="43" y="100"/>
                  </a:lnTo>
                  <a:lnTo>
                    <a:pt x="41" y="103"/>
                  </a:lnTo>
                  <a:lnTo>
                    <a:pt x="35" y="108"/>
                  </a:lnTo>
                  <a:lnTo>
                    <a:pt x="35" y="111"/>
                  </a:lnTo>
                  <a:lnTo>
                    <a:pt x="30" y="116"/>
                  </a:lnTo>
                  <a:lnTo>
                    <a:pt x="30" y="122"/>
                  </a:lnTo>
                  <a:lnTo>
                    <a:pt x="27" y="124"/>
                  </a:lnTo>
                  <a:lnTo>
                    <a:pt x="25" y="127"/>
                  </a:lnTo>
                  <a:lnTo>
                    <a:pt x="25" y="133"/>
                  </a:lnTo>
                  <a:lnTo>
                    <a:pt x="22" y="135"/>
                  </a:lnTo>
                  <a:lnTo>
                    <a:pt x="19" y="138"/>
                  </a:lnTo>
                  <a:lnTo>
                    <a:pt x="19" y="143"/>
                  </a:lnTo>
                  <a:lnTo>
                    <a:pt x="16" y="146"/>
                  </a:lnTo>
                  <a:lnTo>
                    <a:pt x="16" y="149"/>
                  </a:lnTo>
                  <a:lnTo>
                    <a:pt x="14" y="151"/>
                  </a:lnTo>
                  <a:lnTo>
                    <a:pt x="14" y="157"/>
                  </a:lnTo>
                  <a:lnTo>
                    <a:pt x="11" y="160"/>
                  </a:lnTo>
                  <a:lnTo>
                    <a:pt x="11" y="168"/>
                  </a:lnTo>
                  <a:lnTo>
                    <a:pt x="8" y="170"/>
                  </a:lnTo>
                  <a:lnTo>
                    <a:pt x="8" y="176"/>
                  </a:lnTo>
                  <a:lnTo>
                    <a:pt x="6" y="179"/>
                  </a:lnTo>
                  <a:lnTo>
                    <a:pt x="6" y="189"/>
                  </a:lnTo>
                  <a:lnTo>
                    <a:pt x="3" y="192"/>
                  </a:lnTo>
                  <a:lnTo>
                    <a:pt x="3" y="211"/>
                  </a:lnTo>
                  <a:lnTo>
                    <a:pt x="0" y="214"/>
                  </a:lnTo>
                  <a:lnTo>
                    <a:pt x="0" y="238"/>
                  </a:lnTo>
                  <a:lnTo>
                    <a:pt x="3" y="241"/>
                  </a:lnTo>
                  <a:lnTo>
                    <a:pt x="3" y="260"/>
                  </a:lnTo>
                  <a:lnTo>
                    <a:pt x="6" y="262"/>
                  </a:lnTo>
                  <a:lnTo>
                    <a:pt x="6" y="273"/>
                  </a:lnTo>
                  <a:lnTo>
                    <a:pt x="8" y="276"/>
                  </a:lnTo>
                  <a:lnTo>
                    <a:pt x="8" y="284"/>
                  </a:lnTo>
                  <a:lnTo>
                    <a:pt x="11" y="287"/>
                  </a:lnTo>
                  <a:lnTo>
                    <a:pt x="11" y="292"/>
                  </a:lnTo>
                  <a:lnTo>
                    <a:pt x="14" y="295"/>
                  </a:lnTo>
                  <a:lnTo>
                    <a:pt x="14" y="300"/>
                  </a:lnTo>
                  <a:lnTo>
                    <a:pt x="16" y="303"/>
                  </a:lnTo>
                  <a:lnTo>
                    <a:pt x="16" y="306"/>
                  </a:lnTo>
                  <a:lnTo>
                    <a:pt x="19" y="308"/>
                  </a:lnTo>
                  <a:lnTo>
                    <a:pt x="19" y="314"/>
                  </a:lnTo>
                  <a:lnTo>
                    <a:pt x="22" y="316"/>
                  </a:lnTo>
                  <a:lnTo>
                    <a:pt x="22" y="319"/>
                  </a:lnTo>
                  <a:lnTo>
                    <a:pt x="27" y="324"/>
                  </a:lnTo>
                  <a:lnTo>
                    <a:pt x="27" y="330"/>
                  </a:lnTo>
                  <a:lnTo>
                    <a:pt x="30" y="333"/>
                  </a:lnTo>
                  <a:lnTo>
                    <a:pt x="33" y="335"/>
                  </a:lnTo>
                  <a:lnTo>
                    <a:pt x="33" y="338"/>
                  </a:lnTo>
                  <a:lnTo>
                    <a:pt x="35" y="341"/>
                  </a:lnTo>
                  <a:lnTo>
                    <a:pt x="38" y="343"/>
                  </a:lnTo>
                  <a:lnTo>
                    <a:pt x="38" y="346"/>
                  </a:lnTo>
                  <a:lnTo>
                    <a:pt x="41" y="349"/>
                  </a:lnTo>
                  <a:lnTo>
                    <a:pt x="46" y="354"/>
                  </a:lnTo>
                  <a:lnTo>
                    <a:pt x="46" y="357"/>
                  </a:lnTo>
                  <a:lnTo>
                    <a:pt x="49" y="360"/>
                  </a:lnTo>
                  <a:lnTo>
                    <a:pt x="52" y="362"/>
                  </a:lnTo>
                  <a:lnTo>
                    <a:pt x="52" y="365"/>
                  </a:lnTo>
                  <a:lnTo>
                    <a:pt x="54" y="368"/>
                  </a:lnTo>
                  <a:lnTo>
                    <a:pt x="57" y="370"/>
                  </a:lnTo>
                  <a:lnTo>
                    <a:pt x="60" y="373"/>
                  </a:lnTo>
                  <a:lnTo>
                    <a:pt x="62" y="376"/>
                  </a:lnTo>
                  <a:lnTo>
                    <a:pt x="65" y="378"/>
                  </a:lnTo>
                  <a:lnTo>
                    <a:pt x="68" y="381"/>
                  </a:lnTo>
                  <a:lnTo>
                    <a:pt x="70" y="384"/>
                  </a:lnTo>
                  <a:lnTo>
                    <a:pt x="73" y="387"/>
                  </a:lnTo>
                  <a:lnTo>
                    <a:pt x="76" y="389"/>
                  </a:lnTo>
                </a:path>
              </a:pathLst>
            </a:custGeom>
            <a:noFill/>
            <a:ln w="7620">
              <a:solidFill>
                <a:schemeClr val="tx1">
                  <a:lumMod val="50000"/>
                  <a:lumOff val="50000"/>
                </a:schemeClr>
              </a:solidFill>
              <a:prstDash val="sysDot"/>
              <a:round/>
              <a:headEnd/>
              <a:tailEnd/>
            </a:ln>
          </p:spPr>
          <p:txBody>
            <a:bodyPr vert="horz" wrap="square" lIns="91440" tIns="45720" rIns="91440" bIns="45720" numCol="1" anchor="t" anchorCtr="0" compatLnSpc="1">
              <a:prstTxWarp prst="textNoShape">
                <a:avLst/>
              </a:prstTxWarp>
            </a:bodyPr>
            <a:lstStyle/>
            <a:p>
              <a:endParaRPr lang="en-GB" sz="700">
                <a:solidFill>
                  <a:srgbClr val="000000"/>
                </a:solidFill>
                <a:latin typeface="Arial"/>
              </a:endParaRPr>
            </a:p>
          </p:txBody>
        </p:sp>
        <p:sp>
          <p:nvSpPr>
            <p:cNvPr id="334" name="Freeform 390">
              <a:extLst>
                <a:ext uri="{FF2B5EF4-FFF2-40B4-BE49-F238E27FC236}">
                  <a16:creationId xmlns:a16="http://schemas.microsoft.com/office/drawing/2014/main" id="{D20A94EA-2DEC-413D-ADEF-34BF495411AE}"/>
                </a:ext>
              </a:extLst>
            </p:cNvPr>
            <p:cNvSpPr>
              <a:spLocks/>
            </p:cNvSpPr>
            <p:nvPr/>
          </p:nvSpPr>
          <p:spPr bwMode="auto">
            <a:xfrm>
              <a:off x="826023" y="6080582"/>
              <a:ext cx="237047" cy="49518"/>
            </a:xfrm>
            <a:custGeom>
              <a:avLst/>
              <a:gdLst/>
              <a:ahLst/>
              <a:cxnLst>
                <a:cxn ang="0">
                  <a:pos x="5" y="6"/>
                </a:cxn>
                <a:cxn ang="0">
                  <a:pos x="13" y="11"/>
                </a:cxn>
                <a:cxn ang="0">
                  <a:pos x="21" y="16"/>
                </a:cxn>
                <a:cxn ang="0">
                  <a:pos x="30" y="22"/>
                </a:cxn>
                <a:cxn ang="0">
                  <a:pos x="38" y="27"/>
                </a:cxn>
                <a:cxn ang="0">
                  <a:pos x="46" y="33"/>
                </a:cxn>
                <a:cxn ang="0">
                  <a:pos x="54" y="38"/>
                </a:cxn>
                <a:cxn ang="0">
                  <a:pos x="62" y="41"/>
                </a:cxn>
                <a:cxn ang="0">
                  <a:pos x="70" y="43"/>
                </a:cxn>
                <a:cxn ang="0">
                  <a:pos x="78" y="46"/>
                </a:cxn>
                <a:cxn ang="0">
                  <a:pos x="86" y="52"/>
                </a:cxn>
                <a:cxn ang="0">
                  <a:pos x="94" y="54"/>
                </a:cxn>
                <a:cxn ang="0">
                  <a:pos x="103" y="57"/>
                </a:cxn>
                <a:cxn ang="0">
                  <a:pos x="111" y="57"/>
                </a:cxn>
                <a:cxn ang="0">
                  <a:pos x="119" y="60"/>
                </a:cxn>
                <a:cxn ang="0">
                  <a:pos x="127" y="62"/>
                </a:cxn>
                <a:cxn ang="0">
                  <a:pos x="135" y="62"/>
                </a:cxn>
                <a:cxn ang="0">
                  <a:pos x="143" y="65"/>
                </a:cxn>
                <a:cxn ang="0">
                  <a:pos x="151" y="65"/>
                </a:cxn>
                <a:cxn ang="0">
                  <a:pos x="159" y="65"/>
                </a:cxn>
                <a:cxn ang="0">
                  <a:pos x="167" y="65"/>
                </a:cxn>
                <a:cxn ang="0">
                  <a:pos x="175" y="65"/>
                </a:cxn>
                <a:cxn ang="0">
                  <a:pos x="184" y="65"/>
                </a:cxn>
                <a:cxn ang="0">
                  <a:pos x="192" y="65"/>
                </a:cxn>
                <a:cxn ang="0">
                  <a:pos x="200" y="65"/>
                </a:cxn>
                <a:cxn ang="0">
                  <a:pos x="208" y="65"/>
                </a:cxn>
                <a:cxn ang="0">
                  <a:pos x="216" y="65"/>
                </a:cxn>
                <a:cxn ang="0">
                  <a:pos x="224" y="62"/>
                </a:cxn>
                <a:cxn ang="0">
                  <a:pos x="232" y="62"/>
                </a:cxn>
                <a:cxn ang="0">
                  <a:pos x="240" y="60"/>
                </a:cxn>
                <a:cxn ang="0">
                  <a:pos x="248" y="57"/>
                </a:cxn>
                <a:cxn ang="0">
                  <a:pos x="256" y="57"/>
                </a:cxn>
                <a:cxn ang="0">
                  <a:pos x="265" y="54"/>
                </a:cxn>
                <a:cxn ang="0">
                  <a:pos x="273" y="52"/>
                </a:cxn>
                <a:cxn ang="0">
                  <a:pos x="281" y="49"/>
                </a:cxn>
                <a:cxn ang="0">
                  <a:pos x="289" y="43"/>
                </a:cxn>
                <a:cxn ang="0">
                  <a:pos x="297" y="41"/>
                </a:cxn>
                <a:cxn ang="0">
                  <a:pos x="305" y="35"/>
                </a:cxn>
                <a:cxn ang="0">
                  <a:pos x="313" y="33"/>
                </a:cxn>
                <a:cxn ang="0">
                  <a:pos x="321" y="27"/>
                </a:cxn>
                <a:cxn ang="0">
                  <a:pos x="329" y="22"/>
                </a:cxn>
                <a:cxn ang="0">
                  <a:pos x="338" y="16"/>
                </a:cxn>
              </a:cxnLst>
              <a:rect l="0" t="0" r="r" b="b"/>
              <a:pathLst>
                <a:path w="343" h="65">
                  <a:moveTo>
                    <a:pt x="0" y="0"/>
                  </a:moveTo>
                  <a:lnTo>
                    <a:pt x="3" y="3"/>
                  </a:lnTo>
                  <a:lnTo>
                    <a:pt x="5" y="6"/>
                  </a:lnTo>
                  <a:lnTo>
                    <a:pt x="8" y="6"/>
                  </a:lnTo>
                  <a:lnTo>
                    <a:pt x="11" y="8"/>
                  </a:lnTo>
                  <a:lnTo>
                    <a:pt x="13" y="11"/>
                  </a:lnTo>
                  <a:lnTo>
                    <a:pt x="16" y="14"/>
                  </a:lnTo>
                  <a:lnTo>
                    <a:pt x="19" y="14"/>
                  </a:lnTo>
                  <a:lnTo>
                    <a:pt x="21" y="16"/>
                  </a:lnTo>
                  <a:lnTo>
                    <a:pt x="24" y="19"/>
                  </a:lnTo>
                  <a:lnTo>
                    <a:pt x="27" y="22"/>
                  </a:lnTo>
                  <a:lnTo>
                    <a:pt x="30" y="22"/>
                  </a:lnTo>
                  <a:lnTo>
                    <a:pt x="32" y="25"/>
                  </a:lnTo>
                  <a:lnTo>
                    <a:pt x="35" y="27"/>
                  </a:lnTo>
                  <a:lnTo>
                    <a:pt x="38" y="27"/>
                  </a:lnTo>
                  <a:lnTo>
                    <a:pt x="40" y="30"/>
                  </a:lnTo>
                  <a:lnTo>
                    <a:pt x="43" y="30"/>
                  </a:lnTo>
                  <a:lnTo>
                    <a:pt x="46" y="33"/>
                  </a:lnTo>
                  <a:lnTo>
                    <a:pt x="48" y="33"/>
                  </a:lnTo>
                  <a:lnTo>
                    <a:pt x="51" y="35"/>
                  </a:lnTo>
                  <a:lnTo>
                    <a:pt x="54" y="38"/>
                  </a:lnTo>
                  <a:lnTo>
                    <a:pt x="57" y="38"/>
                  </a:lnTo>
                  <a:lnTo>
                    <a:pt x="59" y="38"/>
                  </a:lnTo>
                  <a:lnTo>
                    <a:pt x="62" y="41"/>
                  </a:lnTo>
                  <a:lnTo>
                    <a:pt x="65" y="43"/>
                  </a:lnTo>
                  <a:lnTo>
                    <a:pt x="67" y="43"/>
                  </a:lnTo>
                  <a:lnTo>
                    <a:pt x="70" y="43"/>
                  </a:lnTo>
                  <a:lnTo>
                    <a:pt x="73" y="46"/>
                  </a:lnTo>
                  <a:lnTo>
                    <a:pt x="75" y="46"/>
                  </a:lnTo>
                  <a:lnTo>
                    <a:pt x="78" y="46"/>
                  </a:lnTo>
                  <a:lnTo>
                    <a:pt x="81" y="49"/>
                  </a:lnTo>
                  <a:lnTo>
                    <a:pt x="84" y="49"/>
                  </a:lnTo>
                  <a:lnTo>
                    <a:pt x="86" y="52"/>
                  </a:lnTo>
                  <a:lnTo>
                    <a:pt x="89" y="52"/>
                  </a:lnTo>
                  <a:lnTo>
                    <a:pt x="92" y="52"/>
                  </a:lnTo>
                  <a:lnTo>
                    <a:pt x="94" y="54"/>
                  </a:lnTo>
                  <a:lnTo>
                    <a:pt x="97" y="54"/>
                  </a:lnTo>
                  <a:lnTo>
                    <a:pt x="100" y="54"/>
                  </a:lnTo>
                  <a:lnTo>
                    <a:pt x="103" y="57"/>
                  </a:lnTo>
                  <a:lnTo>
                    <a:pt x="105" y="57"/>
                  </a:lnTo>
                  <a:lnTo>
                    <a:pt x="108" y="57"/>
                  </a:lnTo>
                  <a:lnTo>
                    <a:pt x="111" y="57"/>
                  </a:lnTo>
                  <a:lnTo>
                    <a:pt x="113" y="60"/>
                  </a:lnTo>
                  <a:lnTo>
                    <a:pt x="116" y="60"/>
                  </a:lnTo>
                  <a:lnTo>
                    <a:pt x="119" y="60"/>
                  </a:lnTo>
                  <a:lnTo>
                    <a:pt x="121" y="60"/>
                  </a:lnTo>
                  <a:lnTo>
                    <a:pt x="124" y="60"/>
                  </a:lnTo>
                  <a:lnTo>
                    <a:pt x="127" y="62"/>
                  </a:lnTo>
                  <a:lnTo>
                    <a:pt x="130" y="62"/>
                  </a:lnTo>
                  <a:lnTo>
                    <a:pt x="132" y="62"/>
                  </a:lnTo>
                  <a:lnTo>
                    <a:pt x="135" y="62"/>
                  </a:lnTo>
                  <a:lnTo>
                    <a:pt x="138" y="62"/>
                  </a:lnTo>
                  <a:lnTo>
                    <a:pt x="140" y="65"/>
                  </a:lnTo>
                  <a:lnTo>
                    <a:pt x="143" y="65"/>
                  </a:lnTo>
                  <a:lnTo>
                    <a:pt x="146" y="65"/>
                  </a:lnTo>
                  <a:lnTo>
                    <a:pt x="148" y="65"/>
                  </a:lnTo>
                  <a:lnTo>
                    <a:pt x="151" y="65"/>
                  </a:lnTo>
                  <a:lnTo>
                    <a:pt x="154" y="65"/>
                  </a:lnTo>
                  <a:lnTo>
                    <a:pt x="157" y="65"/>
                  </a:lnTo>
                  <a:lnTo>
                    <a:pt x="159" y="65"/>
                  </a:lnTo>
                  <a:lnTo>
                    <a:pt x="162" y="65"/>
                  </a:lnTo>
                  <a:lnTo>
                    <a:pt x="165" y="65"/>
                  </a:lnTo>
                  <a:lnTo>
                    <a:pt x="167" y="65"/>
                  </a:lnTo>
                  <a:lnTo>
                    <a:pt x="170" y="65"/>
                  </a:lnTo>
                  <a:lnTo>
                    <a:pt x="173" y="65"/>
                  </a:lnTo>
                  <a:lnTo>
                    <a:pt x="175" y="65"/>
                  </a:lnTo>
                  <a:lnTo>
                    <a:pt x="178" y="65"/>
                  </a:lnTo>
                  <a:lnTo>
                    <a:pt x="181" y="65"/>
                  </a:lnTo>
                  <a:lnTo>
                    <a:pt x="184" y="65"/>
                  </a:lnTo>
                  <a:lnTo>
                    <a:pt x="186" y="65"/>
                  </a:lnTo>
                  <a:lnTo>
                    <a:pt x="189" y="65"/>
                  </a:lnTo>
                  <a:lnTo>
                    <a:pt x="192" y="65"/>
                  </a:lnTo>
                  <a:lnTo>
                    <a:pt x="194" y="65"/>
                  </a:lnTo>
                  <a:lnTo>
                    <a:pt x="197" y="65"/>
                  </a:lnTo>
                  <a:lnTo>
                    <a:pt x="200" y="65"/>
                  </a:lnTo>
                  <a:lnTo>
                    <a:pt x="202" y="65"/>
                  </a:lnTo>
                  <a:lnTo>
                    <a:pt x="205" y="65"/>
                  </a:lnTo>
                  <a:lnTo>
                    <a:pt x="208" y="65"/>
                  </a:lnTo>
                  <a:lnTo>
                    <a:pt x="211" y="65"/>
                  </a:lnTo>
                  <a:lnTo>
                    <a:pt x="213" y="65"/>
                  </a:lnTo>
                  <a:lnTo>
                    <a:pt x="216" y="65"/>
                  </a:lnTo>
                  <a:lnTo>
                    <a:pt x="219" y="62"/>
                  </a:lnTo>
                  <a:lnTo>
                    <a:pt x="221" y="62"/>
                  </a:lnTo>
                  <a:lnTo>
                    <a:pt x="224" y="62"/>
                  </a:lnTo>
                  <a:lnTo>
                    <a:pt x="227" y="62"/>
                  </a:lnTo>
                  <a:lnTo>
                    <a:pt x="229" y="62"/>
                  </a:lnTo>
                  <a:lnTo>
                    <a:pt x="232" y="62"/>
                  </a:lnTo>
                  <a:lnTo>
                    <a:pt x="235" y="60"/>
                  </a:lnTo>
                  <a:lnTo>
                    <a:pt x="238" y="60"/>
                  </a:lnTo>
                  <a:lnTo>
                    <a:pt x="240" y="60"/>
                  </a:lnTo>
                  <a:lnTo>
                    <a:pt x="243" y="60"/>
                  </a:lnTo>
                  <a:lnTo>
                    <a:pt x="246" y="57"/>
                  </a:lnTo>
                  <a:lnTo>
                    <a:pt x="248" y="57"/>
                  </a:lnTo>
                  <a:lnTo>
                    <a:pt x="251" y="57"/>
                  </a:lnTo>
                  <a:lnTo>
                    <a:pt x="254" y="57"/>
                  </a:lnTo>
                  <a:lnTo>
                    <a:pt x="256" y="57"/>
                  </a:lnTo>
                  <a:lnTo>
                    <a:pt x="259" y="54"/>
                  </a:lnTo>
                  <a:lnTo>
                    <a:pt x="262" y="54"/>
                  </a:lnTo>
                  <a:lnTo>
                    <a:pt x="265" y="54"/>
                  </a:lnTo>
                  <a:lnTo>
                    <a:pt x="267" y="52"/>
                  </a:lnTo>
                  <a:lnTo>
                    <a:pt x="270" y="52"/>
                  </a:lnTo>
                  <a:lnTo>
                    <a:pt x="273" y="52"/>
                  </a:lnTo>
                  <a:lnTo>
                    <a:pt x="275" y="49"/>
                  </a:lnTo>
                  <a:lnTo>
                    <a:pt x="278" y="49"/>
                  </a:lnTo>
                  <a:lnTo>
                    <a:pt x="281" y="49"/>
                  </a:lnTo>
                  <a:lnTo>
                    <a:pt x="284" y="46"/>
                  </a:lnTo>
                  <a:lnTo>
                    <a:pt x="286" y="43"/>
                  </a:lnTo>
                  <a:lnTo>
                    <a:pt x="289" y="43"/>
                  </a:lnTo>
                  <a:lnTo>
                    <a:pt x="292" y="43"/>
                  </a:lnTo>
                  <a:lnTo>
                    <a:pt x="294" y="41"/>
                  </a:lnTo>
                  <a:lnTo>
                    <a:pt x="297" y="41"/>
                  </a:lnTo>
                  <a:lnTo>
                    <a:pt x="300" y="38"/>
                  </a:lnTo>
                  <a:lnTo>
                    <a:pt x="302" y="38"/>
                  </a:lnTo>
                  <a:lnTo>
                    <a:pt x="305" y="35"/>
                  </a:lnTo>
                  <a:lnTo>
                    <a:pt x="308" y="35"/>
                  </a:lnTo>
                  <a:lnTo>
                    <a:pt x="311" y="35"/>
                  </a:lnTo>
                  <a:lnTo>
                    <a:pt x="313" y="33"/>
                  </a:lnTo>
                  <a:lnTo>
                    <a:pt x="316" y="30"/>
                  </a:lnTo>
                  <a:lnTo>
                    <a:pt x="319" y="30"/>
                  </a:lnTo>
                  <a:lnTo>
                    <a:pt x="321" y="27"/>
                  </a:lnTo>
                  <a:lnTo>
                    <a:pt x="324" y="25"/>
                  </a:lnTo>
                  <a:lnTo>
                    <a:pt x="327" y="25"/>
                  </a:lnTo>
                  <a:lnTo>
                    <a:pt x="329" y="22"/>
                  </a:lnTo>
                  <a:lnTo>
                    <a:pt x="332" y="19"/>
                  </a:lnTo>
                  <a:lnTo>
                    <a:pt x="335" y="19"/>
                  </a:lnTo>
                  <a:lnTo>
                    <a:pt x="338" y="16"/>
                  </a:lnTo>
                  <a:lnTo>
                    <a:pt x="340" y="14"/>
                  </a:lnTo>
                  <a:lnTo>
                    <a:pt x="343" y="14"/>
                  </a:lnTo>
                </a:path>
              </a:pathLst>
            </a:custGeom>
            <a:noFill/>
            <a:ln w="7620">
              <a:solidFill>
                <a:schemeClr val="tx1">
                  <a:lumMod val="50000"/>
                  <a:lumOff val="50000"/>
                </a:schemeClr>
              </a:solidFill>
              <a:prstDash val="sysDot"/>
              <a:round/>
              <a:headEnd/>
              <a:tailEnd/>
            </a:ln>
          </p:spPr>
          <p:txBody>
            <a:bodyPr vert="horz" wrap="square" lIns="91440" tIns="45720" rIns="91440" bIns="45720" numCol="1" anchor="t" anchorCtr="0" compatLnSpc="1">
              <a:prstTxWarp prst="textNoShape">
                <a:avLst/>
              </a:prstTxWarp>
            </a:bodyPr>
            <a:lstStyle/>
            <a:p>
              <a:endParaRPr lang="en-GB" sz="700">
                <a:solidFill>
                  <a:srgbClr val="000000"/>
                </a:solidFill>
                <a:latin typeface="Arial"/>
              </a:endParaRPr>
            </a:p>
          </p:txBody>
        </p:sp>
        <p:sp>
          <p:nvSpPr>
            <p:cNvPr id="335" name="Freeform 391">
              <a:extLst>
                <a:ext uri="{FF2B5EF4-FFF2-40B4-BE49-F238E27FC236}">
                  <a16:creationId xmlns:a16="http://schemas.microsoft.com/office/drawing/2014/main" id="{A2583DC8-5D3E-4E6D-8AF7-286097E4FC40}"/>
                </a:ext>
              </a:extLst>
            </p:cNvPr>
            <p:cNvSpPr>
              <a:spLocks/>
            </p:cNvSpPr>
            <p:nvPr/>
          </p:nvSpPr>
          <p:spPr bwMode="auto">
            <a:xfrm>
              <a:off x="1063070" y="5957168"/>
              <a:ext cx="63581" cy="134080"/>
            </a:xfrm>
            <a:custGeom>
              <a:avLst/>
              <a:gdLst/>
              <a:ahLst/>
              <a:cxnLst>
                <a:cxn ang="0">
                  <a:pos x="0" y="176"/>
                </a:cxn>
                <a:cxn ang="0">
                  <a:pos x="3" y="173"/>
                </a:cxn>
                <a:cxn ang="0">
                  <a:pos x="5" y="170"/>
                </a:cxn>
                <a:cxn ang="0">
                  <a:pos x="8" y="168"/>
                </a:cxn>
                <a:cxn ang="0">
                  <a:pos x="11" y="165"/>
                </a:cxn>
                <a:cxn ang="0">
                  <a:pos x="13" y="165"/>
                </a:cxn>
                <a:cxn ang="0">
                  <a:pos x="19" y="160"/>
                </a:cxn>
                <a:cxn ang="0">
                  <a:pos x="16" y="160"/>
                </a:cxn>
                <a:cxn ang="0">
                  <a:pos x="19" y="160"/>
                </a:cxn>
                <a:cxn ang="0">
                  <a:pos x="22" y="157"/>
                </a:cxn>
                <a:cxn ang="0">
                  <a:pos x="27" y="151"/>
                </a:cxn>
                <a:cxn ang="0">
                  <a:pos x="24" y="151"/>
                </a:cxn>
                <a:cxn ang="0">
                  <a:pos x="27" y="151"/>
                </a:cxn>
                <a:cxn ang="0">
                  <a:pos x="32" y="146"/>
                </a:cxn>
                <a:cxn ang="0">
                  <a:pos x="30" y="146"/>
                </a:cxn>
                <a:cxn ang="0">
                  <a:pos x="32" y="146"/>
                </a:cxn>
                <a:cxn ang="0">
                  <a:pos x="38" y="141"/>
                </a:cxn>
                <a:cxn ang="0">
                  <a:pos x="38" y="138"/>
                </a:cxn>
                <a:cxn ang="0">
                  <a:pos x="40" y="135"/>
                </a:cxn>
                <a:cxn ang="0">
                  <a:pos x="43" y="133"/>
                </a:cxn>
                <a:cxn ang="0">
                  <a:pos x="46" y="130"/>
                </a:cxn>
                <a:cxn ang="0">
                  <a:pos x="51" y="124"/>
                </a:cxn>
                <a:cxn ang="0">
                  <a:pos x="51" y="122"/>
                </a:cxn>
                <a:cxn ang="0">
                  <a:pos x="57" y="116"/>
                </a:cxn>
                <a:cxn ang="0">
                  <a:pos x="57" y="114"/>
                </a:cxn>
                <a:cxn ang="0">
                  <a:pos x="59" y="111"/>
                </a:cxn>
                <a:cxn ang="0">
                  <a:pos x="59" y="108"/>
                </a:cxn>
                <a:cxn ang="0">
                  <a:pos x="62" y="106"/>
                </a:cxn>
                <a:cxn ang="0">
                  <a:pos x="62" y="103"/>
                </a:cxn>
                <a:cxn ang="0">
                  <a:pos x="65" y="100"/>
                </a:cxn>
                <a:cxn ang="0">
                  <a:pos x="67" y="97"/>
                </a:cxn>
                <a:cxn ang="0">
                  <a:pos x="67" y="92"/>
                </a:cxn>
                <a:cxn ang="0">
                  <a:pos x="70" y="89"/>
                </a:cxn>
                <a:cxn ang="0">
                  <a:pos x="70" y="87"/>
                </a:cxn>
                <a:cxn ang="0">
                  <a:pos x="76" y="81"/>
                </a:cxn>
                <a:cxn ang="0">
                  <a:pos x="76" y="73"/>
                </a:cxn>
                <a:cxn ang="0">
                  <a:pos x="78" y="70"/>
                </a:cxn>
                <a:cxn ang="0">
                  <a:pos x="78" y="68"/>
                </a:cxn>
                <a:cxn ang="0">
                  <a:pos x="81" y="65"/>
                </a:cxn>
                <a:cxn ang="0">
                  <a:pos x="81" y="60"/>
                </a:cxn>
                <a:cxn ang="0">
                  <a:pos x="84" y="57"/>
                </a:cxn>
                <a:cxn ang="0">
                  <a:pos x="84" y="49"/>
                </a:cxn>
                <a:cxn ang="0">
                  <a:pos x="86" y="46"/>
                </a:cxn>
                <a:cxn ang="0">
                  <a:pos x="86" y="35"/>
                </a:cxn>
                <a:cxn ang="0">
                  <a:pos x="89" y="33"/>
                </a:cxn>
                <a:cxn ang="0">
                  <a:pos x="89" y="14"/>
                </a:cxn>
                <a:cxn ang="0">
                  <a:pos x="92" y="11"/>
                </a:cxn>
                <a:cxn ang="0">
                  <a:pos x="92" y="0"/>
                </a:cxn>
              </a:cxnLst>
              <a:rect l="0" t="0" r="r" b="b"/>
              <a:pathLst>
                <a:path w="92" h="176">
                  <a:moveTo>
                    <a:pt x="0" y="176"/>
                  </a:moveTo>
                  <a:lnTo>
                    <a:pt x="3" y="173"/>
                  </a:lnTo>
                  <a:lnTo>
                    <a:pt x="5" y="170"/>
                  </a:lnTo>
                  <a:lnTo>
                    <a:pt x="8" y="168"/>
                  </a:lnTo>
                  <a:lnTo>
                    <a:pt x="11" y="165"/>
                  </a:lnTo>
                  <a:lnTo>
                    <a:pt x="13" y="165"/>
                  </a:lnTo>
                  <a:lnTo>
                    <a:pt x="19" y="160"/>
                  </a:lnTo>
                  <a:lnTo>
                    <a:pt x="16" y="160"/>
                  </a:lnTo>
                  <a:lnTo>
                    <a:pt x="19" y="160"/>
                  </a:lnTo>
                  <a:lnTo>
                    <a:pt x="22" y="157"/>
                  </a:lnTo>
                  <a:lnTo>
                    <a:pt x="27" y="151"/>
                  </a:lnTo>
                  <a:lnTo>
                    <a:pt x="24" y="151"/>
                  </a:lnTo>
                  <a:lnTo>
                    <a:pt x="27" y="151"/>
                  </a:lnTo>
                  <a:lnTo>
                    <a:pt x="32" y="146"/>
                  </a:lnTo>
                  <a:lnTo>
                    <a:pt x="30" y="146"/>
                  </a:lnTo>
                  <a:lnTo>
                    <a:pt x="32" y="146"/>
                  </a:lnTo>
                  <a:lnTo>
                    <a:pt x="38" y="141"/>
                  </a:lnTo>
                  <a:lnTo>
                    <a:pt x="38" y="138"/>
                  </a:lnTo>
                  <a:lnTo>
                    <a:pt x="40" y="135"/>
                  </a:lnTo>
                  <a:lnTo>
                    <a:pt x="43" y="133"/>
                  </a:lnTo>
                  <a:lnTo>
                    <a:pt x="46" y="130"/>
                  </a:lnTo>
                  <a:lnTo>
                    <a:pt x="51" y="124"/>
                  </a:lnTo>
                  <a:lnTo>
                    <a:pt x="51" y="122"/>
                  </a:lnTo>
                  <a:lnTo>
                    <a:pt x="57" y="116"/>
                  </a:lnTo>
                  <a:lnTo>
                    <a:pt x="57" y="114"/>
                  </a:lnTo>
                  <a:lnTo>
                    <a:pt x="59" y="111"/>
                  </a:lnTo>
                  <a:lnTo>
                    <a:pt x="59" y="108"/>
                  </a:lnTo>
                  <a:lnTo>
                    <a:pt x="62" y="106"/>
                  </a:lnTo>
                  <a:lnTo>
                    <a:pt x="62" y="103"/>
                  </a:lnTo>
                  <a:lnTo>
                    <a:pt x="65" y="100"/>
                  </a:lnTo>
                  <a:lnTo>
                    <a:pt x="67" y="97"/>
                  </a:lnTo>
                  <a:lnTo>
                    <a:pt x="67" y="92"/>
                  </a:lnTo>
                  <a:lnTo>
                    <a:pt x="70" y="89"/>
                  </a:lnTo>
                  <a:lnTo>
                    <a:pt x="70" y="87"/>
                  </a:lnTo>
                  <a:lnTo>
                    <a:pt x="76" y="81"/>
                  </a:lnTo>
                  <a:lnTo>
                    <a:pt x="76" y="73"/>
                  </a:lnTo>
                  <a:lnTo>
                    <a:pt x="78" y="70"/>
                  </a:lnTo>
                  <a:lnTo>
                    <a:pt x="78" y="68"/>
                  </a:lnTo>
                  <a:lnTo>
                    <a:pt x="81" y="65"/>
                  </a:lnTo>
                  <a:lnTo>
                    <a:pt x="81" y="60"/>
                  </a:lnTo>
                  <a:lnTo>
                    <a:pt x="84" y="57"/>
                  </a:lnTo>
                  <a:lnTo>
                    <a:pt x="84" y="49"/>
                  </a:lnTo>
                  <a:lnTo>
                    <a:pt x="86" y="46"/>
                  </a:lnTo>
                  <a:lnTo>
                    <a:pt x="86" y="35"/>
                  </a:lnTo>
                  <a:lnTo>
                    <a:pt x="89" y="33"/>
                  </a:lnTo>
                  <a:lnTo>
                    <a:pt x="89" y="14"/>
                  </a:lnTo>
                  <a:lnTo>
                    <a:pt x="92" y="11"/>
                  </a:lnTo>
                  <a:lnTo>
                    <a:pt x="92" y="0"/>
                  </a:lnTo>
                </a:path>
              </a:pathLst>
            </a:custGeom>
            <a:noFill/>
            <a:ln w="7620">
              <a:solidFill>
                <a:schemeClr val="tx1">
                  <a:lumMod val="50000"/>
                  <a:lumOff val="50000"/>
                </a:schemeClr>
              </a:solidFill>
              <a:prstDash val="sysDot"/>
              <a:round/>
              <a:headEnd/>
              <a:tailEnd/>
            </a:ln>
          </p:spPr>
          <p:txBody>
            <a:bodyPr vert="horz" wrap="square" lIns="91440" tIns="45720" rIns="91440" bIns="45720" numCol="1" anchor="t" anchorCtr="0" compatLnSpc="1">
              <a:prstTxWarp prst="textNoShape">
                <a:avLst/>
              </a:prstTxWarp>
            </a:bodyPr>
            <a:lstStyle/>
            <a:p>
              <a:endParaRPr lang="en-GB" sz="700">
                <a:solidFill>
                  <a:srgbClr val="000000"/>
                </a:solidFill>
                <a:latin typeface="Arial"/>
              </a:endParaRPr>
            </a:p>
          </p:txBody>
        </p:sp>
        <p:sp>
          <p:nvSpPr>
            <p:cNvPr id="336" name="Freeform 392">
              <a:extLst>
                <a:ext uri="{FF2B5EF4-FFF2-40B4-BE49-F238E27FC236}">
                  <a16:creationId xmlns:a16="http://schemas.microsoft.com/office/drawing/2014/main" id="{69436238-C555-44CB-99D4-6D050F670342}"/>
                </a:ext>
              </a:extLst>
            </p:cNvPr>
            <p:cNvSpPr>
              <a:spLocks/>
            </p:cNvSpPr>
            <p:nvPr/>
          </p:nvSpPr>
          <p:spPr bwMode="auto">
            <a:xfrm>
              <a:off x="861269" y="5868796"/>
              <a:ext cx="177612" cy="152364"/>
            </a:xfrm>
            <a:custGeom>
              <a:avLst/>
              <a:gdLst/>
              <a:ahLst/>
              <a:cxnLst>
                <a:cxn ang="0">
                  <a:pos x="254" y="105"/>
                </a:cxn>
                <a:cxn ang="0">
                  <a:pos x="251" y="81"/>
                </a:cxn>
                <a:cxn ang="0">
                  <a:pos x="246" y="73"/>
                </a:cxn>
                <a:cxn ang="0">
                  <a:pos x="243" y="65"/>
                </a:cxn>
                <a:cxn ang="0">
                  <a:pos x="235" y="54"/>
                </a:cxn>
                <a:cxn ang="0">
                  <a:pos x="230" y="43"/>
                </a:cxn>
                <a:cxn ang="0">
                  <a:pos x="222" y="35"/>
                </a:cxn>
                <a:cxn ang="0">
                  <a:pos x="214" y="30"/>
                </a:cxn>
                <a:cxn ang="0">
                  <a:pos x="205" y="22"/>
                </a:cxn>
                <a:cxn ang="0">
                  <a:pos x="197" y="19"/>
                </a:cxn>
                <a:cxn ang="0">
                  <a:pos x="189" y="13"/>
                </a:cxn>
                <a:cxn ang="0">
                  <a:pos x="181" y="11"/>
                </a:cxn>
                <a:cxn ang="0">
                  <a:pos x="173" y="8"/>
                </a:cxn>
                <a:cxn ang="0">
                  <a:pos x="165" y="5"/>
                </a:cxn>
                <a:cxn ang="0">
                  <a:pos x="157" y="3"/>
                </a:cxn>
                <a:cxn ang="0">
                  <a:pos x="149" y="0"/>
                </a:cxn>
                <a:cxn ang="0">
                  <a:pos x="141" y="0"/>
                </a:cxn>
                <a:cxn ang="0">
                  <a:pos x="133" y="0"/>
                </a:cxn>
                <a:cxn ang="0">
                  <a:pos x="124" y="0"/>
                </a:cxn>
                <a:cxn ang="0">
                  <a:pos x="116" y="0"/>
                </a:cxn>
                <a:cxn ang="0">
                  <a:pos x="108" y="3"/>
                </a:cxn>
                <a:cxn ang="0">
                  <a:pos x="100" y="3"/>
                </a:cxn>
                <a:cxn ang="0">
                  <a:pos x="92" y="5"/>
                </a:cxn>
                <a:cxn ang="0">
                  <a:pos x="84" y="8"/>
                </a:cxn>
                <a:cxn ang="0">
                  <a:pos x="76" y="11"/>
                </a:cxn>
                <a:cxn ang="0">
                  <a:pos x="68" y="13"/>
                </a:cxn>
                <a:cxn ang="0">
                  <a:pos x="60" y="19"/>
                </a:cxn>
                <a:cxn ang="0">
                  <a:pos x="52" y="24"/>
                </a:cxn>
                <a:cxn ang="0">
                  <a:pos x="43" y="30"/>
                </a:cxn>
                <a:cxn ang="0">
                  <a:pos x="35" y="38"/>
                </a:cxn>
                <a:cxn ang="0">
                  <a:pos x="27" y="46"/>
                </a:cxn>
                <a:cxn ang="0">
                  <a:pos x="19" y="57"/>
                </a:cxn>
                <a:cxn ang="0">
                  <a:pos x="11" y="68"/>
                </a:cxn>
                <a:cxn ang="0">
                  <a:pos x="8" y="81"/>
                </a:cxn>
                <a:cxn ang="0">
                  <a:pos x="3" y="92"/>
                </a:cxn>
                <a:cxn ang="0">
                  <a:pos x="0" y="122"/>
                </a:cxn>
                <a:cxn ang="0">
                  <a:pos x="6" y="140"/>
                </a:cxn>
                <a:cxn ang="0">
                  <a:pos x="8" y="154"/>
                </a:cxn>
                <a:cxn ang="0">
                  <a:pos x="16" y="167"/>
                </a:cxn>
                <a:cxn ang="0">
                  <a:pos x="22" y="178"/>
                </a:cxn>
                <a:cxn ang="0">
                  <a:pos x="30" y="189"/>
                </a:cxn>
                <a:cxn ang="0">
                  <a:pos x="38" y="197"/>
                </a:cxn>
              </a:cxnLst>
              <a:rect l="0" t="0" r="r" b="b"/>
              <a:pathLst>
                <a:path w="257" h="200">
                  <a:moveTo>
                    <a:pt x="257" y="113"/>
                  </a:moveTo>
                  <a:lnTo>
                    <a:pt x="257" y="108"/>
                  </a:lnTo>
                  <a:lnTo>
                    <a:pt x="254" y="105"/>
                  </a:lnTo>
                  <a:lnTo>
                    <a:pt x="254" y="92"/>
                  </a:lnTo>
                  <a:lnTo>
                    <a:pt x="251" y="89"/>
                  </a:lnTo>
                  <a:lnTo>
                    <a:pt x="251" y="81"/>
                  </a:lnTo>
                  <a:lnTo>
                    <a:pt x="249" y="78"/>
                  </a:lnTo>
                  <a:lnTo>
                    <a:pt x="249" y="76"/>
                  </a:lnTo>
                  <a:lnTo>
                    <a:pt x="246" y="73"/>
                  </a:lnTo>
                  <a:lnTo>
                    <a:pt x="246" y="70"/>
                  </a:lnTo>
                  <a:lnTo>
                    <a:pt x="243" y="68"/>
                  </a:lnTo>
                  <a:lnTo>
                    <a:pt x="243" y="65"/>
                  </a:lnTo>
                  <a:lnTo>
                    <a:pt x="241" y="62"/>
                  </a:lnTo>
                  <a:lnTo>
                    <a:pt x="241" y="59"/>
                  </a:lnTo>
                  <a:lnTo>
                    <a:pt x="235" y="54"/>
                  </a:lnTo>
                  <a:lnTo>
                    <a:pt x="235" y="51"/>
                  </a:lnTo>
                  <a:lnTo>
                    <a:pt x="230" y="46"/>
                  </a:lnTo>
                  <a:lnTo>
                    <a:pt x="230" y="43"/>
                  </a:lnTo>
                  <a:lnTo>
                    <a:pt x="227" y="40"/>
                  </a:lnTo>
                  <a:lnTo>
                    <a:pt x="224" y="38"/>
                  </a:lnTo>
                  <a:lnTo>
                    <a:pt x="222" y="35"/>
                  </a:lnTo>
                  <a:lnTo>
                    <a:pt x="219" y="32"/>
                  </a:lnTo>
                  <a:lnTo>
                    <a:pt x="216" y="30"/>
                  </a:lnTo>
                  <a:lnTo>
                    <a:pt x="214" y="30"/>
                  </a:lnTo>
                  <a:lnTo>
                    <a:pt x="211" y="27"/>
                  </a:lnTo>
                  <a:lnTo>
                    <a:pt x="208" y="24"/>
                  </a:lnTo>
                  <a:lnTo>
                    <a:pt x="205" y="22"/>
                  </a:lnTo>
                  <a:lnTo>
                    <a:pt x="203" y="22"/>
                  </a:lnTo>
                  <a:lnTo>
                    <a:pt x="200" y="19"/>
                  </a:lnTo>
                  <a:lnTo>
                    <a:pt x="197" y="19"/>
                  </a:lnTo>
                  <a:lnTo>
                    <a:pt x="195" y="16"/>
                  </a:lnTo>
                  <a:lnTo>
                    <a:pt x="192" y="13"/>
                  </a:lnTo>
                  <a:lnTo>
                    <a:pt x="189" y="13"/>
                  </a:lnTo>
                  <a:lnTo>
                    <a:pt x="187" y="13"/>
                  </a:lnTo>
                  <a:lnTo>
                    <a:pt x="184" y="11"/>
                  </a:lnTo>
                  <a:lnTo>
                    <a:pt x="181" y="11"/>
                  </a:lnTo>
                  <a:lnTo>
                    <a:pt x="178" y="8"/>
                  </a:lnTo>
                  <a:lnTo>
                    <a:pt x="176" y="8"/>
                  </a:lnTo>
                  <a:lnTo>
                    <a:pt x="173" y="8"/>
                  </a:lnTo>
                  <a:lnTo>
                    <a:pt x="170" y="5"/>
                  </a:lnTo>
                  <a:lnTo>
                    <a:pt x="168" y="5"/>
                  </a:lnTo>
                  <a:lnTo>
                    <a:pt x="165" y="5"/>
                  </a:lnTo>
                  <a:lnTo>
                    <a:pt x="162" y="3"/>
                  </a:lnTo>
                  <a:lnTo>
                    <a:pt x="160" y="3"/>
                  </a:lnTo>
                  <a:lnTo>
                    <a:pt x="157" y="3"/>
                  </a:lnTo>
                  <a:lnTo>
                    <a:pt x="154" y="3"/>
                  </a:lnTo>
                  <a:lnTo>
                    <a:pt x="151" y="3"/>
                  </a:lnTo>
                  <a:lnTo>
                    <a:pt x="149" y="0"/>
                  </a:lnTo>
                  <a:lnTo>
                    <a:pt x="146" y="0"/>
                  </a:lnTo>
                  <a:lnTo>
                    <a:pt x="143" y="0"/>
                  </a:lnTo>
                  <a:lnTo>
                    <a:pt x="141" y="0"/>
                  </a:lnTo>
                  <a:lnTo>
                    <a:pt x="138" y="0"/>
                  </a:lnTo>
                  <a:lnTo>
                    <a:pt x="135" y="0"/>
                  </a:lnTo>
                  <a:lnTo>
                    <a:pt x="133" y="0"/>
                  </a:lnTo>
                  <a:lnTo>
                    <a:pt x="130" y="0"/>
                  </a:lnTo>
                  <a:lnTo>
                    <a:pt x="127" y="0"/>
                  </a:lnTo>
                  <a:lnTo>
                    <a:pt x="124" y="0"/>
                  </a:lnTo>
                  <a:lnTo>
                    <a:pt x="122" y="0"/>
                  </a:lnTo>
                  <a:lnTo>
                    <a:pt x="119" y="0"/>
                  </a:lnTo>
                  <a:lnTo>
                    <a:pt x="116" y="0"/>
                  </a:lnTo>
                  <a:lnTo>
                    <a:pt x="114" y="0"/>
                  </a:lnTo>
                  <a:lnTo>
                    <a:pt x="111" y="0"/>
                  </a:lnTo>
                  <a:lnTo>
                    <a:pt x="108" y="3"/>
                  </a:lnTo>
                  <a:lnTo>
                    <a:pt x="106" y="3"/>
                  </a:lnTo>
                  <a:lnTo>
                    <a:pt x="103" y="3"/>
                  </a:lnTo>
                  <a:lnTo>
                    <a:pt x="100" y="3"/>
                  </a:lnTo>
                  <a:lnTo>
                    <a:pt x="97" y="3"/>
                  </a:lnTo>
                  <a:lnTo>
                    <a:pt x="95" y="5"/>
                  </a:lnTo>
                  <a:lnTo>
                    <a:pt x="92" y="5"/>
                  </a:lnTo>
                  <a:lnTo>
                    <a:pt x="89" y="5"/>
                  </a:lnTo>
                  <a:lnTo>
                    <a:pt x="87" y="5"/>
                  </a:lnTo>
                  <a:lnTo>
                    <a:pt x="84" y="8"/>
                  </a:lnTo>
                  <a:lnTo>
                    <a:pt x="81" y="8"/>
                  </a:lnTo>
                  <a:lnTo>
                    <a:pt x="79" y="11"/>
                  </a:lnTo>
                  <a:lnTo>
                    <a:pt x="76" y="11"/>
                  </a:lnTo>
                  <a:lnTo>
                    <a:pt x="73" y="11"/>
                  </a:lnTo>
                  <a:lnTo>
                    <a:pt x="70" y="13"/>
                  </a:lnTo>
                  <a:lnTo>
                    <a:pt x="68" y="13"/>
                  </a:lnTo>
                  <a:lnTo>
                    <a:pt x="65" y="16"/>
                  </a:lnTo>
                  <a:lnTo>
                    <a:pt x="62" y="16"/>
                  </a:lnTo>
                  <a:lnTo>
                    <a:pt x="60" y="19"/>
                  </a:lnTo>
                  <a:lnTo>
                    <a:pt x="57" y="22"/>
                  </a:lnTo>
                  <a:lnTo>
                    <a:pt x="54" y="22"/>
                  </a:lnTo>
                  <a:lnTo>
                    <a:pt x="52" y="24"/>
                  </a:lnTo>
                  <a:lnTo>
                    <a:pt x="49" y="27"/>
                  </a:lnTo>
                  <a:lnTo>
                    <a:pt x="46" y="27"/>
                  </a:lnTo>
                  <a:lnTo>
                    <a:pt x="43" y="30"/>
                  </a:lnTo>
                  <a:lnTo>
                    <a:pt x="41" y="32"/>
                  </a:lnTo>
                  <a:lnTo>
                    <a:pt x="38" y="35"/>
                  </a:lnTo>
                  <a:lnTo>
                    <a:pt x="35" y="38"/>
                  </a:lnTo>
                  <a:lnTo>
                    <a:pt x="33" y="40"/>
                  </a:lnTo>
                  <a:lnTo>
                    <a:pt x="30" y="43"/>
                  </a:lnTo>
                  <a:lnTo>
                    <a:pt x="27" y="46"/>
                  </a:lnTo>
                  <a:lnTo>
                    <a:pt x="24" y="49"/>
                  </a:lnTo>
                  <a:lnTo>
                    <a:pt x="19" y="54"/>
                  </a:lnTo>
                  <a:lnTo>
                    <a:pt x="19" y="57"/>
                  </a:lnTo>
                  <a:lnTo>
                    <a:pt x="16" y="59"/>
                  </a:lnTo>
                  <a:lnTo>
                    <a:pt x="16" y="62"/>
                  </a:lnTo>
                  <a:lnTo>
                    <a:pt x="11" y="68"/>
                  </a:lnTo>
                  <a:lnTo>
                    <a:pt x="11" y="73"/>
                  </a:lnTo>
                  <a:lnTo>
                    <a:pt x="8" y="76"/>
                  </a:lnTo>
                  <a:lnTo>
                    <a:pt x="8" y="81"/>
                  </a:lnTo>
                  <a:lnTo>
                    <a:pt x="6" y="84"/>
                  </a:lnTo>
                  <a:lnTo>
                    <a:pt x="6" y="89"/>
                  </a:lnTo>
                  <a:lnTo>
                    <a:pt x="3" y="92"/>
                  </a:lnTo>
                  <a:lnTo>
                    <a:pt x="3" y="108"/>
                  </a:lnTo>
                  <a:lnTo>
                    <a:pt x="0" y="111"/>
                  </a:lnTo>
                  <a:lnTo>
                    <a:pt x="0" y="122"/>
                  </a:lnTo>
                  <a:lnTo>
                    <a:pt x="3" y="124"/>
                  </a:lnTo>
                  <a:lnTo>
                    <a:pt x="3" y="138"/>
                  </a:lnTo>
                  <a:lnTo>
                    <a:pt x="6" y="140"/>
                  </a:lnTo>
                  <a:lnTo>
                    <a:pt x="6" y="149"/>
                  </a:lnTo>
                  <a:lnTo>
                    <a:pt x="8" y="151"/>
                  </a:lnTo>
                  <a:lnTo>
                    <a:pt x="8" y="154"/>
                  </a:lnTo>
                  <a:lnTo>
                    <a:pt x="11" y="157"/>
                  </a:lnTo>
                  <a:lnTo>
                    <a:pt x="11" y="162"/>
                  </a:lnTo>
                  <a:lnTo>
                    <a:pt x="16" y="167"/>
                  </a:lnTo>
                  <a:lnTo>
                    <a:pt x="16" y="170"/>
                  </a:lnTo>
                  <a:lnTo>
                    <a:pt x="22" y="176"/>
                  </a:lnTo>
                  <a:lnTo>
                    <a:pt x="22" y="178"/>
                  </a:lnTo>
                  <a:lnTo>
                    <a:pt x="24" y="181"/>
                  </a:lnTo>
                  <a:lnTo>
                    <a:pt x="30" y="186"/>
                  </a:lnTo>
                  <a:lnTo>
                    <a:pt x="30" y="189"/>
                  </a:lnTo>
                  <a:lnTo>
                    <a:pt x="33" y="192"/>
                  </a:lnTo>
                  <a:lnTo>
                    <a:pt x="35" y="195"/>
                  </a:lnTo>
                  <a:lnTo>
                    <a:pt x="38" y="197"/>
                  </a:lnTo>
                  <a:lnTo>
                    <a:pt x="41" y="200"/>
                  </a:lnTo>
                  <a:lnTo>
                    <a:pt x="43" y="200"/>
                  </a:lnTo>
                </a:path>
              </a:pathLst>
            </a:custGeom>
            <a:noFill/>
            <a:ln w="7620">
              <a:solidFill>
                <a:schemeClr val="tx1">
                  <a:lumMod val="50000"/>
                  <a:lumOff val="50000"/>
                </a:schemeClr>
              </a:solidFill>
              <a:prstDash val="sysDot"/>
              <a:round/>
              <a:headEnd/>
              <a:tailEnd/>
            </a:ln>
          </p:spPr>
          <p:txBody>
            <a:bodyPr vert="horz" wrap="square" lIns="91440" tIns="45720" rIns="91440" bIns="45720" numCol="1" anchor="t" anchorCtr="0" compatLnSpc="1">
              <a:prstTxWarp prst="textNoShape">
                <a:avLst/>
              </a:prstTxWarp>
            </a:bodyPr>
            <a:lstStyle/>
            <a:p>
              <a:endParaRPr lang="en-GB" sz="700">
                <a:solidFill>
                  <a:srgbClr val="000000"/>
                </a:solidFill>
                <a:latin typeface="Arial"/>
              </a:endParaRPr>
            </a:p>
          </p:txBody>
        </p:sp>
        <p:sp>
          <p:nvSpPr>
            <p:cNvPr id="337" name="Freeform 393">
              <a:extLst>
                <a:ext uri="{FF2B5EF4-FFF2-40B4-BE49-F238E27FC236}">
                  <a16:creationId xmlns:a16="http://schemas.microsoft.com/office/drawing/2014/main" id="{AB498902-529A-4DDA-859E-29AB1331C74B}"/>
                </a:ext>
              </a:extLst>
            </p:cNvPr>
            <p:cNvSpPr>
              <a:spLocks/>
            </p:cNvSpPr>
            <p:nvPr/>
          </p:nvSpPr>
          <p:spPr bwMode="auto">
            <a:xfrm>
              <a:off x="890986" y="5957168"/>
              <a:ext cx="147895" cy="86848"/>
            </a:xfrm>
            <a:custGeom>
              <a:avLst/>
              <a:gdLst/>
              <a:ahLst/>
              <a:cxnLst>
                <a:cxn ang="0">
                  <a:pos x="3" y="87"/>
                </a:cxn>
                <a:cxn ang="0">
                  <a:pos x="9" y="92"/>
                </a:cxn>
                <a:cxn ang="0">
                  <a:pos x="14" y="95"/>
                </a:cxn>
                <a:cxn ang="0">
                  <a:pos x="19" y="97"/>
                </a:cxn>
                <a:cxn ang="0">
                  <a:pos x="25" y="100"/>
                </a:cxn>
                <a:cxn ang="0">
                  <a:pos x="30" y="103"/>
                </a:cxn>
                <a:cxn ang="0">
                  <a:pos x="36" y="106"/>
                </a:cxn>
                <a:cxn ang="0">
                  <a:pos x="41" y="106"/>
                </a:cxn>
                <a:cxn ang="0">
                  <a:pos x="46" y="108"/>
                </a:cxn>
                <a:cxn ang="0">
                  <a:pos x="52" y="111"/>
                </a:cxn>
                <a:cxn ang="0">
                  <a:pos x="57" y="111"/>
                </a:cxn>
                <a:cxn ang="0">
                  <a:pos x="63" y="111"/>
                </a:cxn>
                <a:cxn ang="0">
                  <a:pos x="68" y="114"/>
                </a:cxn>
                <a:cxn ang="0">
                  <a:pos x="73" y="114"/>
                </a:cxn>
                <a:cxn ang="0">
                  <a:pos x="79" y="114"/>
                </a:cxn>
                <a:cxn ang="0">
                  <a:pos x="84" y="114"/>
                </a:cxn>
                <a:cxn ang="0">
                  <a:pos x="90" y="114"/>
                </a:cxn>
                <a:cxn ang="0">
                  <a:pos x="95" y="114"/>
                </a:cxn>
                <a:cxn ang="0">
                  <a:pos x="100" y="114"/>
                </a:cxn>
                <a:cxn ang="0">
                  <a:pos x="106" y="111"/>
                </a:cxn>
                <a:cxn ang="0">
                  <a:pos x="111" y="111"/>
                </a:cxn>
                <a:cxn ang="0">
                  <a:pos x="117" y="111"/>
                </a:cxn>
                <a:cxn ang="0">
                  <a:pos x="122" y="108"/>
                </a:cxn>
                <a:cxn ang="0">
                  <a:pos x="127" y="108"/>
                </a:cxn>
                <a:cxn ang="0">
                  <a:pos x="133" y="106"/>
                </a:cxn>
                <a:cxn ang="0">
                  <a:pos x="138" y="103"/>
                </a:cxn>
                <a:cxn ang="0">
                  <a:pos x="144" y="100"/>
                </a:cxn>
                <a:cxn ang="0">
                  <a:pos x="149" y="97"/>
                </a:cxn>
                <a:cxn ang="0">
                  <a:pos x="154" y="95"/>
                </a:cxn>
                <a:cxn ang="0">
                  <a:pos x="160" y="92"/>
                </a:cxn>
                <a:cxn ang="0">
                  <a:pos x="165" y="87"/>
                </a:cxn>
                <a:cxn ang="0">
                  <a:pos x="171" y="84"/>
                </a:cxn>
                <a:cxn ang="0">
                  <a:pos x="176" y="79"/>
                </a:cxn>
                <a:cxn ang="0">
                  <a:pos x="181" y="73"/>
                </a:cxn>
                <a:cxn ang="0">
                  <a:pos x="187" y="68"/>
                </a:cxn>
                <a:cxn ang="0">
                  <a:pos x="195" y="60"/>
                </a:cxn>
                <a:cxn ang="0">
                  <a:pos x="198" y="54"/>
                </a:cxn>
                <a:cxn ang="0">
                  <a:pos x="203" y="46"/>
                </a:cxn>
                <a:cxn ang="0">
                  <a:pos x="206" y="38"/>
                </a:cxn>
                <a:cxn ang="0">
                  <a:pos x="208" y="30"/>
                </a:cxn>
                <a:cxn ang="0">
                  <a:pos x="211" y="22"/>
                </a:cxn>
                <a:cxn ang="0">
                  <a:pos x="214" y="3"/>
                </a:cxn>
              </a:cxnLst>
              <a:rect l="0" t="0" r="r" b="b"/>
              <a:pathLst>
                <a:path w="214" h="114">
                  <a:moveTo>
                    <a:pt x="0" y="84"/>
                  </a:moveTo>
                  <a:lnTo>
                    <a:pt x="3" y="87"/>
                  </a:lnTo>
                  <a:lnTo>
                    <a:pt x="6" y="89"/>
                  </a:lnTo>
                  <a:lnTo>
                    <a:pt x="9" y="92"/>
                  </a:lnTo>
                  <a:lnTo>
                    <a:pt x="11" y="92"/>
                  </a:lnTo>
                  <a:lnTo>
                    <a:pt x="14" y="95"/>
                  </a:lnTo>
                  <a:lnTo>
                    <a:pt x="17" y="95"/>
                  </a:lnTo>
                  <a:lnTo>
                    <a:pt x="19" y="97"/>
                  </a:lnTo>
                  <a:lnTo>
                    <a:pt x="22" y="100"/>
                  </a:lnTo>
                  <a:lnTo>
                    <a:pt x="25" y="100"/>
                  </a:lnTo>
                  <a:lnTo>
                    <a:pt x="27" y="103"/>
                  </a:lnTo>
                  <a:lnTo>
                    <a:pt x="30" y="103"/>
                  </a:lnTo>
                  <a:lnTo>
                    <a:pt x="33" y="103"/>
                  </a:lnTo>
                  <a:lnTo>
                    <a:pt x="36" y="106"/>
                  </a:lnTo>
                  <a:lnTo>
                    <a:pt x="38" y="106"/>
                  </a:lnTo>
                  <a:lnTo>
                    <a:pt x="41" y="106"/>
                  </a:lnTo>
                  <a:lnTo>
                    <a:pt x="44" y="108"/>
                  </a:lnTo>
                  <a:lnTo>
                    <a:pt x="46" y="108"/>
                  </a:lnTo>
                  <a:lnTo>
                    <a:pt x="49" y="108"/>
                  </a:lnTo>
                  <a:lnTo>
                    <a:pt x="52" y="111"/>
                  </a:lnTo>
                  <a:lnTo>
                    <a:pt x="54" y="111"/>
                  </a:lnTo>
                  <a:lnTo>
                    <a:pt x="57" y="111"/>
                  </a:lnTo>
                  <a:lnTo>
                    <a:pt x="60" y="111"/>
                  </a:lnTo>
                  <a:lnTo>
                    <a:pt x="63" y="111"/>
                  </a:lnTo>
                  <a:lnTo>
                    <a:pt x="65" y="114"/>
                  </a:lnTo>
                  <a:lnTo>
                    <a:pt x="68" y="114"/>
                  </a:lnTo>
                  <a:lnTo>
                    <a:pt x="71" y="114"/>
                  </a:lnTo>
                  <a:lnTo>
                    <a:pt x="73" y="114"/>
                  </a:lnTo>
                  <a:lnTo>
                    <a:pt x="76" y="114"/>
                  </a:lnTo>
                  <a:lnTo>
                    <a:pt x="79" y="114"/>
                  </a:lnTo>
                  <a:lnTo>
                    <a:pt x="81" y="114"/>
                  </a:lnTo>
                  <a:lnTo>
                    <a:pt x="84" y="114"/>
                  </a:lnTo>
                  <a:lnTo>
                    <a:pt x="87" y="114"/>
                  </a:lnTo>
                  <a:lnTo>
                    <a:pt x="90" y="114"/>
                  </a:lnTo>
                  <a:lnTo>
                    <a:pt x="92" y="114"/>
                  </a:lnTo>
                  <a:lnTo>
                    <a:pt x="95" y="114"/>
                  </a:lnTo>
                  <a:lnTo>
                    <a:pt x="98" y="114"/>
                  </a:lnTo>
                  <a:lnTo>
                    <a:pt x="100" y="114"/>
                  </a:lnTo>
                  <a:lnTo>
                    <a:pt x="103" y="114"/>
                  </a:lnTo>
                  <a:lnTo>
                    <a:pt x="106" y="111"/>
                  </a:lnTo>
                  <a:lnTo>
                    <a:pt x="108" y="111"/>
                  </a:lnTo>
                  <a:lnTo>
                    <a:pt x="111" y="111"/>
                  </a:lnTo>
                  <a:lnTo>
                    <a:pt x="114" y="111"/>
                  </a:lnTo>
                  <a:lnTo>
                    <a:pt x="117" y="111"/>
                  </a:lnTo>
                  <a:lnTo>
                    <a:pt x="119" y="108"/>
                  </a:lnTo>
                  <a:lnTo>
                    <a:pt x="122" y="108"/>
                  </a:lnTo>
                  <a:lnTo>
                    <a:pt x="125" y="108"/>
                  </a:lnTo>
                  <a:lnTo>
                    <a:pt x="127" y="108"/>
                  </a:lnTo>
                  <a:lnTo>
                    <a:pt x="130" y="106"/>
                  </a:lnTo>
                  <a:lnTo>
                    <a:pt x="133" y="106"/>
                  </a:lnTo>
                  <a:lnTo>
                    <a:pt x="135" y="106"/>
                  </a:lnTo>
                  <a:lnTo>
                    <a:pt x="138" y="103"/>
                  </a:lnTo>
                  <a:lnTo>
                    <a:pt x="141" y="103"/>
                  </a:lnTo>
                  <a:lnTo>
                    <a:pt x="144" y="100"/>
                  </a:lnTo>
                  <a:lnTo>
                    <a:pt x="146" y="100"/>
                  </a:lnTo>
                  <a:lnTo>
                    <a:pt x="149" y="97"/>
                  </a:lnTo>
                  <a:lnTo>
                    <a:pt x="152" y="97"/>
                  </a:lnTo>
                  <a:lnTo>
                    <a:pt x="154" y="95"/>
                  </a:lnTo>
                  <a:lnTo>
                    <a:pt x="157" y="92"/>
                  </a:lnTo>
                  <a:lnTo>
                    <a:pt x="160" y="92"/>
                  </a:lnTo>
                  <a:lnTo>
                    <a:pt x="162" y="89"/>
                  </a:lnTo>
                  <a:lnTo>
                    <a:pt x="165" y="87"/>
                  </a:lnTo>
                  <a:lnTo>
                    <a:pt x="168" y="87"/>
                  </a:lnTo>
                  <a:lnTo>
                    <a:pt x="171" y="84"/>
                  </a:lnTo>
                  <a:lnTo>
                    <a:pt x="173" y="81"/>
                  </a:lnTo>
                  <a:lnTo>
                    <a:pt x="176" y="79"/>
                  </a:lnTo>
                  <a:lnTo>
                    <a:pt x="179" y="76"/>
                  </a:lnTo>
                  <a:lnTo>
                    <a:pt x="181" y="73"/>
                  </a:lnTo>
                  <a:lnTo>
                    <a:pt x="184" y="70"/>
                  </a:lnTo>
                  <a:lnTo>
                    <a:pt x="187" y="68"/>
                  </a:lnTo>
                  <a:lnTo>
                    <a:pt x="190" y="65"/>
                  </a:lnTo>
                  <a:lnTo>
                    <a:pt x="195" y="60"/>
                  </a:lnTo>
                  <a:lnTo>
                    <a:pt x="195" y="57"/>
                  </a:lnTo>
                  <a:lnTo>
                    <a:pt x="198" y="54"/>
                  </a:lnTo>
                  <a:lnTo>
                    <a:pt x="198" y="51"/>
                  </a:lnTo>
                  <a:lnTo>
                    <a:pt x="203" y="46"/>
                  </a:lnTo>
                  <a:lnTo>
                    <a:pt x="203" y="41"/>
                  </a:lnTo>
                  <a:lnTo>
                    <a:pt x="206" y="38"/>
                  </a:lnTo>
                  <a:lnTo>
                    <a:pt x="206" y="33"/>
                  </a:lnTo>
                  <a:lnTo>
                    <a:pt x="208" y="30"/>
                  </a:lnTo>
                  <a:lnTo>
                    <a:pt x="208" y="24"/>
                  </a:lnTo>
                  <a:lnTo>
                    <a:pt x="211" y="22"/>
                  </a:lnTo>
                  <a:lnTo>
                    <a:pt x="211" y="6"/>
                  </a:lnTo>
                  <a:lnTo>
                    <a:pt x="214" y="3"/>
                  </a:lnTo>
                  <a:lnTo>
                    <a:pt x="214" y="0"/>
                  </a:lnTo>
                </a:path>
              </a:pathLst>
            </a:custGeom>
            <a:noFill/>
            <a:ln w="7620">
              <a:solidFill>
                <a:schemeClr val="tx1">
                  <a:lumMod val="50000"/>
                  <a:lumOff val="50000"/>
                </a:schemeClr>
              </a:solidFill>
              <a:prstDash val="sysDot"/>
              <a:round/>
              <a:headEnd/>
              <a:tailEnd/>
            </a:ln>
          </p:spPr>
          <p:txBody>
            <a:bodyPr vert="horz" wrap="square" lIns="91440" tIns="45720" rIns="91440" bIns="45720" numCol="1" anchor="t" anchorCtr="0" compatLnSpc="1">
              <a:prstTxWarp prst="textNoShape">
                <a:avLst/>
              </a:prstTxWarp>
            </a:bodyPr>
            <a:lstStyle/>
            <a:p>
              <a:endParaRPr lang="en-GB" sz="700">
                <a:solidFill>
                  <a:srgbClr val="000000"/>
                </a:solidFill>
                <a:latin typeface="Arial"/>
              </a:endParaRPr>
            </a:p>
          </p:txBody>
        </p:sp>
        <p:sp>
          <p:nvSpPr>
            <p:cNvPr id="338" name="Oval 394">
              <a:extLst>
                <a:ext uri="{FF2B5EF4-FFF2-40B4-BE49-F238E27FC236}">
                  <a16:creationId xmlns:a16="http://schemas.microsoft.com/office/drawing/2014/main" id="{AABDB746-1AA4-48C8-B9C1-C6F3B22636BF}"/>
                </a:ext>
              </a:extLst>
            </p:cNvPr>
            <p:cNvSpPr>
              <a:spLocks noChangeArrowheads="1"/>
            </p:cNvSpPr>
            <p:nvPr/>
          </p:nvSpPr>
          <p:spPr bwMode="auto">
            <a:xfrm>
              <a:off x="949038" y="5953358"/>
              <a:ext cx="5529" cy="6095"/>
            </a:xfrm>
            <a:prstGeom prst="ellipse">
              <a:avLst/>
            </a:prstGeom>
            <a:solidFill>
              <a:srgbClr val="000000"/>
            </a:solidFill>
            <a:ln w="7620">
              <a:solidFill>
                <a:schemeClr val="tx1">
                  <a:lumMod val="50000"/>
                  <a:lumOff val="50000"/>
                </a:schemeClr>
              </a:solidFill>
              <a:round/>
              <a:headEnd/>
              <a:tailEnd/>
            </a:ln>
          </p:spPr>
          <p:txBody>
            <a:bodyPr vert="horz" wrap="square" lIns="91440" tIns="45720" rIns="91440" bIns="45720" numCol="1" anchor="t" anchorCtr="0" compatLnSpc="1">
              <a:prstTxWarp prst="textNoShape">
                <a:avLst/>
              </a:prstTxWarp>
            </a:bodyPr>
            <a:lstStyle/>
            <a:p>
              <a:endParaRPr lang="en-GB" sz="700">
                <a:solidFill>
                  <a:srgbClr val="000000"/>
                </a:solidFill>
                <a:latin typeface="Arial"/>
              </a:endParaRPr>
            </a:p>
          </p:txBody>
        </p:sp>
        <p:sp>
          <p:nvSpPr>
            <p:cNvPr id="339" name="Line 400">
              <a:extLst>
                <a:ext uri="{FF2B5EF4-FFF2-40B4-BE49-F238E27FC236}">
                  <a16:creationId xmlns:a16="http://schemas.microsoft.com/office/drawing/2014/main" id="{841CFFA1-063A-4C2B-8AEE-F0D2320FD365}"/>
                </a:ext>
              </a:extLst>
            </p:cNvPr>
            <p:cNvSpPr>
              <a:spLocks noChangeShapeType="1"/>
            </p:cNvSpPr>
            <p:nvPr/>
          </p:nvSpPr>
          <p:spPr bwMode="auto">
            <a:xfrm>
              <a:off x="951112" y="5954882"/>
              <a:ext cx="351078" cy="762"/>
            </a:xfrm>
            <a:prstGeom prst="line">
              <a:avLst/>
            </a:prstGeom>
            <a:noFill/>
            <a:ln w="7620">
              <a:solidFill>
                <a:schemeClr val="tx1">
                  <a:lumMod val="50000"/>
                  <a:lumOff val="50000"/>
                </a:schemeClr>
              </a:solidFill>
              <a:prstDash val="sysDot"/>
              <a:round/>
              <a:headEnd/>
              <a:tailEnd/>
            </a:ln>
          </p:spPr>
          <p:txBody>
            <a:bodyPr vert="horz" wrap="square" lIns="91440" tIns="45720" rIns="91440" bIns="45720" numCol="1" anchor="t" anchorCtr="0" compatLnSpc="1">
              <a:prstTxWarp prst="textNoShape">
                <a:avLst/>
              </a:prstTxWarp>
            </a:bodyPr>
            <a:lstStyle/>
            <a:p>
              <a:endParaRPr lang="en-GB" sz="700">
                <a:solidFill>
                  <a:srgbClr val="000000"/>
                </a:solidFill>
                <a:latin typeface="Arial"/>
              </a:endParaRPr>
            </a:p>
          </p:txBody>
        </p:sp>
        <p:sp>
          <p:nvSpPr>
            <p:cNvPr id="340" name="Line 403">
              <a:extLst>
                <a:ext uri="{FF2B5EF4-FFF2-40B4-BE49-F238E27FC236}">
                  <a16:creationId xmlns:a16="http://schemas.microsoft.com/office/drawing/2014/main" id="{22C7C541-AF06-4062-B1FE-2DC98B64ED8C}"/>
                </a:ext>
              </a:extLst>
            </p:cNvPr>
            <p:cNvSpPr>
              <a:spLocks noChangeShapeType="1"/>
            </p:cNvSpPr>
            <p:nvPr/>
          </p:nvSpPr>
          <p:spPr bwMode="auto">
            <a:xfrm flipV="1">
              <a:off x="951112" y="5605206"/>
              <a:ext cx="691" cy="349676"/>
            </a:xfrm>
            <a:prstGeom prst="line">
              <a:avLst/>
            </a:prstGeom>
            <a:noFill/>
            <a:ln w="7620">
              <a:solidFill>
                <a:schemeClr val="tx1">
                  <a:lumMod val="50000"/>
                  <a:lumOff val="50000"/>
                </a:schemeClr>
              </a:solidFill>
              <a:prstDash val="sysDot"/>
              <a:round/>
              <a:headEnd/>
              <a:tailEnd/>
            </a:ln>
          </p:spPr>
          <p:txBody>
            <a:bodyPr vert="horz" wrap="square" lIns="91440" tIns="45720" rIns="91440" bIns="45720" numCol="1" anchor="t" anchorCtr="0" compatLnSpc="1">
              <a:prstTxWarp prst="textNoShape">
                <a:avLst/>
              </a:prstTxWarp>
            </a:bodyPr>
            <a:lstStyle/>
            <a:p>
              <a:endParaRPr lang="en-GB" sz="700">
                <a:solidFill>
                  <a:srgbClr val="000000"/>
                </a:solidFill>
                <a:latin typeface="Arial"/>
              </a:endParaRPr>
            </a:p>
          </p:txBody>
        </p:sp>
        <p:sp>
          <p:nvSpPr>
            <p:cNvPr id="341" name="Line 406">
              <a:extLst>
                <a:ext uri="{FF2B5EF4-FFF2-40B4-BE49-F238E27FC236}">
                  <a16:creationId xmlns:a16="http://schemas.microsoft.com/office/drawing/2014/main" id="{1D75AD81-4881-44DE-AD96-38870C34C2F5}"/>
                </a:ext>
              </a:extLst>
            </p:cNvPr>
            <p:cNvSpPr>
              <a:spLocks noChangeShapeType="1"/>
            </p:cNvSpPr>
            <p:nvPr/>
          </p:nvSpPr>
          <p:spPr bwMode="auto">
            <a:xfrm flipH="1">
              <a:off x="597960" y="5954882"/>
              <a:ext cx="353152" cy="762"/>
            </a:xfrm>
            <a:prstGeom prst="line">
              <a:avLst/>
            </a:prstGeom>
            <a:noFill/>
            <a:ln w="7620">
              <a:solidFill>
                <a:schemeClr val="tx1">
                  <a:lumMod val="50000"/>
                  <a:lumOff val="50000"/>
                </a:schemeClr>
              </a:solidFill>
              <a:prstDash val="sysDot"/>
              <a:round/>
              <a:headEnd/>
              <a:tailEnd/>
            </a:ln>
          </p:spPr>
          <p:txBody>
            <a:bodyPr vert="horz" wrap="square" lIns="91440" tIns="45720" rIns="91440" bIns="45720" numCol="1" anchor="t" anchorCtr="0" compatLnSpc="1">
              <a:prstTxWarp prst="textNoShape">
                <a:avLst/>
              </a:prstTxWarp>
            </a:bodyPr>
            <a:lstStyle/>
            <a:p>
              <a:endParaRPr lang="en-GB" sz="700">
                <a:solidFill>
                  <a:srgbClr val="000000"/>
                </a:solidFill>
                <a:latin typeface="Arial"/>
              </a:endParaRPr>
            </a:p>
          </p:txBody>
        </p:sp>
        <p:grpSp>
          <p:nvGrpSpPr>
            <p:cNvPr id="342" name="Group 341">
              <a:extLst>
                <a:ext uri="{FF2B5EF4-FFF2-40B4-BE49-F238E27FC236}">
                  <a16:creationId xmlns:a16="http://schemas.microsoft.com/office/drawing/2014/main" id="{DDA0614F-0038-40A0-AA06-E85506B4F545}"/>
                </a:ext>
              </a:extLst>
            </p:cNvPr>
            <p:cNvGrpSpPr/>
            <p:nvPr/>
          </p:nvGrpSpPr>
          <p:grpSpPr>
            <a:xfrm rot="1080000">
              <a:off x="773499" y="5652439"/>
              <a:ext cx="353152" cy="607171"/>
              <a:chOff x="773499" y="5652439"/>
              <a:chExt cx="353152" cy="607171"/>
            </a:xfrm>
          </p:grpSpPr>
          <p:sp>
            <p:nvSpPr>
              <p:cNvPr id="416" name="Line 402">
                <a:extLst>
                  <a:ext uri="{FF2B5EF4-FFF2-40B4-BE49-F238E27FC236}">
                    <a16:creationId xmlns:a16="http://schemas.microsoft.com/office/drawing/2014/main" id="{19921F81-652E-480C-AB0E-1441EC698A3F}"/>
                  </a:ext>
                </a:extLst>
              </p:cNvPr>
              <p:cNvSpPr>
                <a:spLocks noChangeShapeType="1"/>
              </p:cNvSpPr>
              <p:nvPr/>
            </p:nvSpPr>
            <p:spPr bwMode="auto">
              <a:xfrm flipV="1">
                <a:off x="951112" y="5652439"/>
                <a:ext cx="175539" cy="302443"/>
              </a:xfrm>
              <a:prstGeom prst="line">
                <a:avLst/>
              </a:prstGeom>
              <a:noFill/>
              <a:ln w="7620">
                <a:solidFill>
                  <a:schemeClr val="tx1">
                    <a:lumMod val="50000"/>
                    <a:lumOff val="50000"/>
                  </a:schemeClr>
                </a:solidFill>
                <a:prstDash val="sysDot"/>
                <a:round/>
                <a:headEnd/>
                <a:tailEnd/>
              </a:ln>
            </p:spPr>
            <p:txBody>
              <a:bodyPr vert="horz" wrap="square" lIns="91440" tIns="45720" rIns="91440" bIns="45720" numCol="1" anchor="t" anchorCtr="0" compatLnSpc="1">
                <a:prstTxWarp prst="textNoShape">
                  <a:avLst/>
                </a:prstTxWarp>
              </a:bodyPr>
              <a:lstStyle/>
              <a:p>
                <a:endParaRPr lang="en-GB" sz="700">
                  <a:solidFill>
                    <a:srgbClr val="000000"/>
                  </a:solidFill>
                  <a:latin typeface="Arial"/>
                </a:endParaRPr>
              </a:p>
            </p:txBody>
          </p:sp>
          <p:sp>
            <p:nvSpPr>
              <p:cNvPr id="417" name="Line 408">
                <a:extLst>
                  <a:ext uri="{FF2B5EF4-FFF2-40B4-BE49-F238E27FC236}">
                    <a16:creationId xmlns:a16="http://schemas.microsoft.com/office/drawing/2014/main" id="{2202E427-7B6C-450E-8477-63374FC5498C}"/>
                  </a:ext>
                </a:extLst>
              </p:cNvPr>
              <p:cNvSpPr>
                <a:spLocks noChangeShapeType="1"/>
              </p:cNvSpPr>
              <p:nvPr/>
            </p:nvSpPr>
            <p:spPr bwMode="auto">
              <a:xfrm flipH="1">
                <a:off x="773499" y="5954882"/>
                <a:ext cx="177612" cy="304728"/>
              </a:xfrm>
              <a:prstGeom prst="line">
                <a:avLst/>
              </a:prstGeom>
              <a:noFill/>
              <a:ln w="7620">
                <a:solidFill>
                  <a:schemeClr val="tx1">
                    <a:lumMod val="50000"/>
                    <a:lumOff val="50000"/>
                  </a:schemeClr>
                </a:solidFill>
                <a:prstDash val="sysDot"/>
                <a:round/>
                <a:headEnd/>
                <a:tailEnd/>
              </a:ln>
            </p:spPr>
            <p:txBody>
              <a:bodyPr vert="horz" wrap="square" lIns="91440" tIns="45720" rIns="91440" bIns="45720" numCol="1" anchor="t" anchorCtr="0" compatLnSpc="1">
                <a:prstTxWarp prst="textNoShape">
                  <a:avLst/>
                </a:prstTxWarp>
              </a:bodyPr>
              <a:lstStyle/>
              <a:p>
                <a:endParaRPr lang="en-GB" sz="700">
                  <a:solidFill>
                    <a:srgbClr val="000000"/>
                  </a:solidFill>
                  <a:latin typeface="Arial"/>
                </a:endParaRPr>
              </a:p>
            </p:txBody>
          </p:sp>
        </p:grpSp>
        <p:sp>
          <p:nvSpPr>
            <p:cNvPr id="343" name="Line 409">
              <a:extLst>
                <a:ext uri="{FF2B5EF4-FFF2-40B4-BE49-F238E27FC236}">
                  <a16:creationId xmlns:a16="http://schemas.microsoft.com/office/drawing/2014/main" id="{EBD751A7-434D-4097-9D43-AFCC9CB8E202}"/>
                </a:ext>
              </a:extLst>
            </p:cNvPr>
            <p:cNvSpPr>
              <a:spLocks noChangeShapeType="1"/>
            </p:cNvSpPr>
            <p:nvPr/>
          </p:nvSpPr>
          <p:spPr bwMode="auto">
            <a:xfrm>
              <a:off x="951112" y="5954882"/>
              <a:ext cx="691" cy="351961"/>
            </a:xfrm>
            <a:prstGeom prst="line">
              <a:avLst/>
            </a:prstGeom>
            <a:noFill/>
            <a:ln w="7620">
              <a:solidFill>
                <a:schemeClr val="tx1">
                  <a:lumMod val="50000"/>
                  <a:lumOff val="50000"/>
                </a:schemeClr>
              </a:solidFill>
              <a:prstDash val="sysDot"/>
              <a:round/>
              <a:headEnd/>
              <a:tailEnd/>
            </a:ln>
          </p:spPr>
          <p:txBody>
            <a:bodyPr vert="horz" wrap="square" lIns="91440" tIns="45720" rIns="91440" bIns="45720" numCol="1" anchor="t" anchorCtr="0" compatLnSpc="1">
              <a:prstTxWarp prst="textNoShape">
                <a:avLst/>
              </a:prstTxWarp>
            </a:bodyPr>
            <a:lstStyle/>
            <a:p>
              <a:endParaRPr lang="en-GB" sz="700">
                <a:solidFill>
                  <a:srgbClr val="000000"/>
                </a:solidFill>
                <a:latin typeface="Arial"/>
              </a:endParaRPr>
            </a:p>
          </p:txBody>
        </p:sp>
        <p:grpSp>
          <p:nvGrpSpPr>
            <p:cNvPr id="344" name="Group 343">
              <a:extLst>
                <a:ext uri="{FF2B5EF4-FFF2-40B4-BE49-F238E27FC236}">
                  <a16:creationId xmlns:a16="http://schemas.microsoft.com/office/drawing/2014/main" id="{44A033E6-64CE-4C53-9027-63D17760D400}"/>
                </a:ext>
              </a:extLst>
            </p:cNvPr>
            <p:cNvGrpSpPr/>
            <p:nvPr/>
          </p:nvGrpSpPr>
          <p:grpSpPr>
            <a:xfrm rot="-900000">
              <a:off x="773499" y="5652439"/>
              <a:ext cx="353152" cy="607171"/>
              <a:chOff x="773499" y="5652439"/>
              <a:chExt cx="353152" cy="607171"/>
            </a:xfrm>
          </p:grpSpPr>
          <p:sp>
            <p:nvSpPr>
              <p:cNvPr id="414" name="Line 404">
                <a:extLst>
                  <a:ext uri="{FF2B5EF4-FFF2-40B4-BE49-F238E27FC236}">
                    <a16:creationId xmlns:a16="http://schemas.microsoft.com/office/drawing/2014/main" id="{514DA624-3537-49D8-8C74-86680197FBFD}"/>
                  </a:ext>
                </a:extLst>
              </p:cNvPr>
              <p:cNvSpPr>
                <a:spLocks noChangeShapeType="1"/>
              </p:cNvSpPr>
              <p:nvPr/>
            </p:nvSpPr>
            <p:spPr bwMode="auto">
              <a:xfrm flipH="1" flipV="1">
                <a:off x="773499" y="5652439"/>
                <a:ext cx="177612" cy="302443"/>
              </a:xfrm>
              <a:prstGeom prst="line">
                <a:avLst/>
              </a:prstGeom>
              <a:noFill/>
              <a:ln w="7620">
                <a:solidFill>
                  <a:schemeClr val="tx1">
                    <a:lumMod val="50000"/>
                    <a:lumOff val="50000"/>
                  </a:schemeClr>
                </a:solidFill>
                <a:prstDash val="sysDot"/>
                <a:round/>
                <a:headEnd/>
                <a:tailEnd/>
              </a:ln>
            </p:spPr>
            <p:txBody>
              <a:bodyPr vert="horz" wrap="square" lIns="91440" tIns="45720" rIns="91440" bIns="45720" numCol="1" anchor="t" anchorCtr="0" compatLnSpc="1">
                <a:prstTxWarp prst="textNoShape">
                  <a:avLst/>
                </a:prstTxWarp>
              </a:bodyPr>
              <a:lstStyle/>
              <a:p>
                <a:endParaRPr lang="en-GB" sz="700">
                  <a:solidFill>
                    <a:srgbClr val="000000"/>
                  </a:solidFill>
                  <a:latin typeface="Arial"/>
                </a:endParaRPr>
              </a:p>
            </p:txBody>
          </p:sp>
          <p:sp>
            <p:nvSpPr>
              <p:cNvPr id="415" name="Line 410">
                <a:extLst>
                  <a:ext uri="{FF2B5EF4-FFF2-40B4-BE49-F238E27FC236}">
                    <a16:creationId xmlns:a16="http://schemas.microsoft.com/office/drawing/2014/main" id="{1B676529-506B-4C02-9AE3-F1DD83FA597A}"/>
                  </a:ext>
                </a:extLst>
              </p:cNvPr>
              <p:cNvSpPr>
                <a:spLocks noChangeShapeType="1"/>
              </p:cNvSpPr>
              <p:nvPr/>
            </p:nvSpPr>
            <p:spPr bwMode="auto">
              <a:xfrm>
                <a:off x="951112" y="5954882"/>
                <a:ext cx="175539" cy="304728"/>
              </a:xfrm>
              <a:prstGeom prst="line">
                <a:avLst/>
              </a:prstGeom>
              <a:noFill/>
              <a:ln w="7620">
                <a:solidFill>
                  <a:schemeClr val="tx1">
                    <a:lumMod val="50000"/>
                    <a:lumOff val="50000"/>
                  </a:schemeClr>
                </a:solidFill>
                <a:prstDash val="sysDot"/>
                <a:round/>
                <a:headEnd/>
                <a:tailEnd/>
              </a:ln>
            </p:spPr>
            <p:txBody>
              <a:bodyPr vert="horz" wrap="square" lIns="91440" tIns="45720" rIns="91440" bIns="45720" numCol="1" anchor="t" anchorCtr="0" compatLnSpc="1">
                <a:prstTxWarp prst="textNoShape">
                  <a:avLst/>
                </a:prstTxWarp>
              </a:bodyPr>
              <a:lstStyle/>
              <a:p>
                <a:endParaRPr lang="en-GB" sz="700">
                  <a:solidFill>
                    <a:srgbClr val="000000"/>
                  </a:solidFill>
                  <a:latin typeface="Arial"/>
                </a:endParaRPr>
              </a:p>
            </p:txBody>
          </p:sp>
        </p:grpSp>
        <p:sp>
          <p:nvSpPr>
            <p:cNvPr id="345" name="Rectangle 412">
              <a:extLst>
                <a:ext uri="{FF2B5EF4-FFF2-40B4-BE49-F238E27FC236}">
                  <a16:creationId xmlns:a16="http://schemas.microsoft.com/office/drawing/2014/main" id="{B8D31433-52C4-4949-A5A8-1A2865A0F02F}"/>
                </a:ext>
              </a:extLst>
            </p:cNvPr>
            <p:cNvSpPr>
              <a:spLocks noChangeArrowheads="1"/>
            </p:cNvSpPr>
            <p:nvPr/>
          </p:nvSpPr>
          <p:spPr bwMode="auto">
            <a:xfrm>
              <a:off x="1327761" y="5874129"/>
              <a:ext cx="78548" cy="169277"/>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r>
                <a:rPr lang="en-US" sz="1100" dirty="0">
                  <a:solidFill>
                    <a:srgbClr val="000000"/>
                  </a:solidFill>
                  <a:latin typeface="Arial"/>
                </a:rPr>
                <a:t>0</a:t>
              </a:r>
            </a:p>
          </p:txBody>
        </p:sp>
        <p:sp>
          <p:nvSpPr>
            <p:cNvPr id="346" name="Rectangle 415">
              <a:extLst>
                <a:ext uri="{FF2B5EF4-FFF2-40B4-BE49-F238E27FC236}">
                  <a16:creationId xmlns:a16="http://schemas.microsoft.com/office/drawing/2014/main" id="{94FD1D78-E8E0-4C29-AC87-093C205297EC}"/>
                </a:ext>
              </a:extLst>
            </p:cNvPr>
            <p:cNvSpPr>
              <a:spLocks noChangeArrowheads="1"/>
            </p:cNvSpPr>
            <p:nvPr/>
          </p:nvSpPr>
          <p:spPr bwMode="auto">
            <a:xfrm>
              <a:off x="879929" y="5445224"/>
              <a:ext cx="157094" cy="169277"/>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r>
                <a:rPr lang="en-US" sz="1100">
                  <a:solidFill>
                    <a:srgbClr val="000000"/>
                  </a:solidFill>
                  <a:latin typeface="Arial"/>
                </a:rPr>
                <a:t>90</a:t>
              </a:r>
            </a:p>
          </p:txBody>
        </p:sp>
        <p:sp>
          <p:nvSpPr>
            <p:cNvPr id="347" name="Rectangle 418">
              <a:extLst>
                <a:ext uri="{FF2B5EF4-FFF2-40B4-BE49-F238E27FC236}">
                  <a16:creationId xmlns:a16="http://schemas.microsoft.com/office/drawing/2014/main" id="{4CDBF753-8089-481C-97D9-C0F08D8F74B2}"/>
                </a:ext>
              </a:extLst>
            </p:cNvPr>
            <p:cNvSpPr>
              <a:spLocks noChangeArrowheads="1"/>
            </p:cNvSpPr>
            <p:nvPr/>
          </p:nvSpPr>
          <p:spPr bwMode="auto">
            <a:xfrm>
              <a:off x="332578" y="5874129"/>
              <a:ext cx="235642" cy="169277"/>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r>
                <a:rPr lang="en-US" sz="1100" dirty="0">
                  <a:solidFill>
                    <a:srgbClr val="000000"/>
                  </a:solidFill>
                  <a:latin typeface="Arial"/>
                </a:rPr>
                <a:t>180</a:t>
              </a:r>
            </a:p>
          </p:txBody>
        </p:sp>
        <p:sp>
          <p:nvSpPr>
            <p:cNvPr id="348" name="Rectangle 421">
              <a:extLst>
                <a:ext uri="{FF2B5EF4-FFF2-40B4-BE49-F238E27FC236}">
                  <a16:creationId xmlns:a16="http://schemas.microsoft.com/office/drawing/2014/main" id="{0758D261-3896-4A89-A063-07A1540384A6}"/>
                </a:ext>
              </a:extLst>
            </p:cNvPr>
            <p:cNvSpPr>
              <a:spLocks noChangeArrowheads="1"/>
            </p:cNvSpPr>
            <p:nvPr/>
          </p:nvSpPr>
          <p:spPr bwMode="auto">
            <a:xfrm>
              <a:off x="873018" y="6304558"/>
              <a:ext cx="235642" cy="169277"/>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r>
                <a:rPr lang="en-US" sz="1100" dirty="0">
                  <a:solidFill>
                    <a:srgbClr val="000000"/>
                  </a:solidFill>
                  <a:latin typeface="Arial"/>
                </a:rPr>
                <a:t>270</a:t>
              </a:r>
            </a:p>
          </p:txBody>
        </p:sp>
        <p:sp>
          <p:nvSpPr>
            <p:cNvPr id="349" name="Freeform 277">
              <a:extLst>
                <a:ext uri="{FF2B5EF4-FFF2-40B4-BE49-F238E27FC236}">
                  <a16:creationId xmlns:a16="http://schemas.microsoft.com/office/drawing/2014/main" id="{74A4DBD0-779F-4832-8E3D-920ADE39B82D}"/>
                </a:ext>
              </a:extLst>
            </p:cNvPr>
            <p:cNvSpPr>
              <a:spLocks/>
            </p:cNvSpPr>
            <p:nvPr/>
          </p:nvSpPr>
          <p:spPr bwMode="auto">
            <a:xfrm>
              <a:off x="885607" y="5896334"/>
              <a:ext cx="138220" cy="407151"/>
            </a:xfrm>
            <a:custGeom>
              <a:avLst/>
              <a:gdLst/>
              <a:ahLst/>
              <a:cxnLst>
                <a:cxn ang="0">
                  <a:pos x="165" y="62"/>
                </a:cxn>
                <a:cxn ang="0">
                  <a:pos x="96" y="62"/>
                </a:cxn>
                <a:cxn ang="0">
                  <a:pos x="93" y="0"/>
                </a:cxn>
                <a:cxn ang="0">
                  <a:pos x="96" y="62"/>
                </a:cxn>
                <a:cxn ang="0">
                  <a:pos x="17" y="64"/>
                </a:cxn>
                <a:cxn ang="0">
                  <a:pos x="0" y="151"/>
                </a:cxn>
                <a:cxn ang="0">
                  <a:pos x="103" y="481"/>
                </a:cxn>
                <a:cxn ang="0">
                  <a:pos x="180" y="136"/>
                </a:cxn>
                <a:cxn ang="0">
                  <a:pos x="165" y="62"/>
                </a:cxn>
              </a:cxnLst>
              <a:rect l="0" t="0" r="r" b="b"/>
              <a:pathLst>
                <a:path w="180" h="481">
                  <a:moveTo>
                    <a:pt x="165" y="62"/>
                  </a:moveTo>
                  <a:lnTo>
                    <a:pt x="96" y="62"/>
                  </a:lnTo>
                  <a:lnTo>
                    <a:pt x="93" y="0"/>
                  </a:lnTo>
                  <a:lnTo>
                    <a:pt x="96" y="62"/>
                  </a:lnTo>
                  <a:lnTo>
                    <a:pt x="17" y="64"/>
                  </a:lnTo>
                  <a:lnTo>
                    <a:pt x="0" y="151"/>
                  </a:lnTo>
                  <a:lnTo>
                    <a:pt x="103" y="481"/>
                  </a:lnTo>
                  <a:lnTo>
                    <a:pt x="180" y="136"/>
                  </a:lnTo>
                  <a:lnTo>
                    <a:pt x="165" y="62"/>
                  </a:lnTo>
                </a:path>
              </a:pathLst>
            </a:custGeom>
            <a:noFill/>
            <a:ln w="28575" cap="flat">
              <a:solidFill>
                <a:srgbClr val="0000FF"/>
              </a:solidFill>
              <a:prstDash val="solid"/>
              <a:round/>
              <a:headEnd/>
              <a:tailEnd/>
            </a:ln>
          </p:spPr>
          <p:txBody>
            <a:bodyPr vert="horz" wrap="square" lIns="91440" tIns="45720" rIns="91440" bIns="45720" numCol="1" anchor="t" anchorCtr="0" compatLnSpc="1">
              <a:prstTxWarp prst="textNoShape">
                <a:avLst/>
              </a:prstTxWarp>
            </a:bodyPr>
            <a:lstStyle/>
            <a:p>
              <a:endParaRPr lang="en-US" sz="1600">
                <a:solidFill>
                  <a:srgbClr val="000000"/>
                </a:solidFill>
                <a:latin typeface="Arial"/>
              </a:endParaRPr>
            </a:p>
          </p:txBody>
        </p:sp>
        <p:sp>
          <p:nvSpPr>
            <p:cNvPr id="350" name="Freeform 377">
              <a:extLst>
                <a:ext uri="{FF2B5EF4-FFF2-40B4-BE49-F238E27FC236}">
                  <a16:creationId xmlns:a16="http://schemas.microsoft.com/office/drawing/2014/main" id="{2E2708D5-E122-4AA5-BEB2-65F3FFF2C8D3}"/>
                </a:ext>
              </a:extLst>
            </p:cNvPr>
            <p:cNvSpPr>
              <a:spLocks/>
            </p:cNvSpPr>
            <p:nvPr/>
          </p:nvSpPr>
          <p:spPr bwMode="auto">
            <a:xfrm>
              <a:off x="1813046" y="5607492"/>
              <a:ext cx="704230" cy="697828"/>
            </a:xfrm>
            <a:custGeom>
              <a:avLst/>
              <a:gdLst/>
              <a:ahLst/>
              <a:cxnLst>
                <a:cxn ang="0">
                  <a:pos x="1016" y="416"/>
                </a:cxn>
                <a:cxn ang="0">
                  <a:pos x="1008" y="370"/>
                </a:cxn>
                <a:cxn ang="0">
                  <a:pos x="997" y="327"/>
                </a:cxn>
                <a:cxn ang="0">
                  <a:pos x="981" y="284"/>
                </a:cxn>
                <a:cxn ang="0">
                  <a:pos x="959" y="240"/>
                </a:cxn>
                <a:cxn ang="0">
                  <a:pos x="932" y="202"/>
                </a:cxn>
                <a:cxn ang="0">
                  <a:pos x="903" y="165"/>
                </a:cxn>
                <a:cxn ang="0">
                  <a:pos x="867" y="132"/>
                </a:cxn>
                <a:cxn ang="0">
                  <a:pos x="830" y="100"/>
                </a:cxn>
                <a:cxn ang="0">
                  <a:pos x="789" y="73"/>
                </a:cxn>
                <a:cxn ang="0">
                  <a:pos x="746" y="51"/>
                </a:cxn>
                <a:cxn ang="0">
                  <a:pos x="697" y="32"/>
                </a:cxn>
                <a:cxn ang="0">
                  <a:pos x="651" y="16"/>
                </a:cxn>
                <a:cxn ang="0">
                  <a:pos x="600" y="5"/>
                </a:cxn>
                <a:cxn ang="0">
                  <a:pos x="551" y="0"/>
                </a:cxn>
                <a:cxn ang="0">
                  <a:pos x="500" y="0"/>
                </a:cxn>
                <a:cxn ang="0">
                  <a:pos x="449" y="3"/>
                </a:cxn>
                <a:cxn ang="0">
                  <a:pos x="400" y="11"/>
                </a:cxn>
                <a:cxn ang="0">
                  <a:pos x="349" y="21"/>
                </a:cxn>
                <a:cxn ang="0">
                  <a:pos x="303" y="38"/>
                </a:cxn>
                <a:cxn ang="0">
                  <a:pos x="257" y="59"/>
                </a:cxn>
                <a:cxn ang="0">
                  <a:pos x="214" y="84"/>
                </a:cxn>
                <a:cxn ang="0">
                  <a:pos x="173" y="113"/>
                </a:cxn>
                <a:cxn ang="0">
                  <a:pos x="138" y="143"/>
                </a:cxn>
                <a:cxn ang="0">
                  <a:pos x="106" y="178"/>
                </a:cxn>
                <a:cxn ang="0">
                  <a:pos x="76" y="216"/>
                </a:cxn>
                <a:cxn ang="0">
                  <a:pos x="52" y="257"/>
                </a:cxn>
                <a:cxn ang="0">
                  <a:pos x="33" y="300"/>
                </a:cxn>
                <a:cxn ang="0">
                  <a:pos x="16" y="343"/>
                </a:cxn>
                <a:cxn ang="0">
                  <a:pos x="6" y="389"/>
                </a:cxn>
                <a:cxn ang="0">
                  <a:pos x="0" y="435"/>
                </a:cxn>
                <a:cxn ang="0">
                  <a:pos x="0" y="481"/>
                </a:cxn>
                <a:cxn ang="0">
                  <a:pos x="6" y="527"/>
                </a:cxn>
                <a:cxn ang="0">
                  <a:pos x="16" y="570"/>
                </a:cxn>
                <a:cxn ang="0">
                  <a:pos x="30" y="616"/>
                </a:cxn>
                <a:cxn ang="0">
                  <a:pos x="52" y="656"/>
                </a:cxn>
                <a:cxn ang="0">
                  <a:pos x="76" y="697"/>
                </a:cxn>
                <a:cxn ang="0">
                  <a:pos x="103" y="735"/>
                </a:cxn>
                <a:cxn ang="0">
                  <a:pos x="135" y="770"/>
                </a:cxn>
                <a:cxn ang="0">
                  <a:pos x="173" y="802"/>
                </a:cxn>
                <a:cxn ang="0">
                  <a:pos x="214" y="832"/>
                </a:cxn>
                <a:cxn ang="0">
                  <a:pos x="257" y="856"/>
                </a:cxn>
                <a:cxn ang="0">
                  <a:pos x="300" y="878"/>
                </a:cxn>
                <a:cxn ang="0">
                  <a:pos x="349" y="894"/>
                </a:cxn>
                <a:cxn ang="0">
                  <a:pos x="397" y="905"/>
                </a:cxn>
                <a:cxn ang="0">
                  <a:pos x="449" y="913"/>
                </a:cxn>
                <a:cxn ang="0">
                  <a:pos x="497" y="916"/>
                </a:cxn>
                <a:cxn ang="0">
                  <a:pos x="549" y="916"/>
                </a:cxn>
                <a:cxn ang="0">
                  <a:pos x="600" y="910"/>
                </a:cxn>
                <a:cxn ang="0">
                  <a:pos x="649" y="900"/>
                </a:cxn>
                <a:cxn ang="0">
                  <a:pos x="697" y="886"/>
                </a:cxn>
                <a:cxn ang="0">
                  <a:pos x="743" y="864"/>
                </a:cxn>
                <a:cxn ang="0">
                  <a:pos x="786" y="843"/>
                </a:cxn>
                <a:cxn ang="0">
                  <a:pos x="830" y="816"/>
                </a:cxn>
                <a:cxn ang="0">
                  <a:pos x="867" y="786"/>
                </a:cxn>
                <a:cxn ang="0">
                  <a:pos x="900" y="751"/>
                </a:cxn>
                <a:cxn ang="0">
                  <a:pos x="932" y="716"/>
                </a:cxn>
                <a:cxn ang="0">
                  <a:pos x="957" y="675"/>
                </a:cxn>
                <a:cxn ang="0">
                  <a:pos x="978" y="635"/>
                </a:cxn>
                <a:cxn ang="0">
                  <a:pos x="997" y="592"/>
                </a:cxn>
                <a:cxn ang="0">
                  <a:pos x="1008" y="546"/>
                </a:cxn>
                <a:cxn ang="0">
                  <a:pos x="1016" y="500"/>
                </a:cxn>
                <a:cxn ang="0">
                  <a:pos x="1019" y="456"/>
                </a:cxn>
              </a:cxnLst>
              <a:rect l="0" t="0" r="r" b="b"/>
              <a:pathLst>
                <a:path w="1019" h="916">
                  <a:moveTo>
                    <a:pt x="1019" y="456"/>
                  </a:moveTo>
                  <a:lnTo>
                    <a:pt x="1019" y="454"/>
                  </a:lnTo>
                  <a:lnTo>
                    <a:pt x="1019" y="448"/>
                  </a:lnTo>
                  <a:lnTo>
                    <a:pt x="1019" y="443"/>
                  </a:lnTo>
                  <a:lnTo>
                    <a:pt x="1019" y="440"/>
                  </a:lnTo>
                  <a:lnTo>
                    <a:pt x="1019" y="435"/>
                  </a:lnTo>
                  <a:lnTo>
                    <a:pt x="1016" y="429"/>
                  </a:lnTo>
                  <a:lnTo>
                    <a:pt x="1016" y="427"/>
                  </a:lnTo>
                  <a:lnTo>
                    <a:pt x="1016" y="421"/>
                  </a:lnTo>
                  <a:lnTo>
                    <a:pt x="1016" y="416"/>
                  </a:lnTo>
                  <a:lnTo>
                    <a:pt x="1016" y="413"/>
                  </a:lnTo>
                  <a:lnTo>
                    <a:pt x="1016" y="408"/>
                  </a:lnTo>
                  <a:lnTo>
                    <a:pt x="1013" y="402"/>
                  </a:lnTo>
                  <a:lnTo>
                    <a:pt x="1013" y="397"/>
                  </a:lnTo>
                  <a:lnTo>
                    <a:pt x="1013" y="394"/>
                  </a:lnTo>
                  <a:lnTo>
                    <a:pt x="1013" y="389"/>
                  </a:lnTo>
                  <a:lnTo>
                    <a:pt x="1011" y="383"/>
                  </a:lnTo>
                  <a:lnTo>
                    <a:pt x="1011" y="381"/>
                  </a:lnTo>
                  <a:lnTo>
                    <a:pt x="1011" y="375"/>
                  </a:lnTo>
                  <a:lnTo>
                    <a:pt x="1008" y="370"/>
                  </a:lnTo>
                  <a:lnTo>
                    <a:pt x="1008" y="367"/>
                  </a:lnTo>
                  <a:lnTo>
                    <a:pt x="1008" y="362"/>
                  </a:lnTo>
                  <a:lnTo>
                    <a:pt x="1005" y="356"/>
                  </a:lnTo>
                  <a:lnTo>
                    <a:pt x="1005" y="354"/>
                  </a:lnTo>
                  <a:lnTo>
                    <a:pt x="1003" y="348"/>
                  </a:lnTo>
                  <a:lnTo>
                    <a:pt x="1003" y="343"/>
                  </a:lnTo>
                  <a:lnTo>
                    <a:pt x="1003" y="340"/>
                  </a:lnTo>
                  <a:lnTo>
                    <a:pt x="1000" y="335"/>
                  </a:lnTo>
                  <a:lnTo>
                    <a:pt x="997" y="332"/>
                  </a:lnTo>
                  <a:lnTo>
                    <a:pt x="997" y="327"/>
                  </a:lnTo>
                  <a:lnTo>
                    <a:pt x="994" y="321"/>
                  </a:lnTo>
                  <a:lnTo>
                    <a:pt x="994" y="319"/>
                  </a:lnTo>
                  <a:lnTo>
                    <a:pt x="992" y="313"/>
                  </a:lnTo>
                  <a:lnTo>
                    <a:pt x="992" y="308"/>
                  </a:lnTo>
                  <a:lnTo>
                    <a:pt x="989" y="305"/>
                  </a:lnTo>
                  <a:lnTo>
                    <a:pt x="986" y="300"/>
                  </a:lnTo>
                  <a:lnTo>
                    <a:pt x="986" y="297"/>
                  </a:lnTo>
                  <a:lnTo>
                    <a:pt x="984" y="292"/>
                  </a:lnTo>
                  <a:lnTo>
                    <a:pt x="981" y="286"/>
                  </a:lnTo>
                  <a:lnTo>
                    <a:pt x="981" y="284"/>
                  </a:lnTo>
                  <a:lnTo>
                    <a:pt x="978" y="278"/>
                  </a:lnTo>
                  <a:lnTo>
                    <a:pt x="976" y="275"/>
                  </a:lnTo>
                  <a:lnTo>
                    <a:pt x="973" y="270"/>
                  </a:lnTo>
                  <a:lnTo>
                    <a:pt x="973" y="267"/>
                  </a:lnTo>
                  <a:lnTo>
                    <a:pt x="970" y="262"/>
                  </a:lnTo>
                  <a:lnTo>
                    <a:pt x="967" y="259"/>
                  </a:lnTo>
                  <a:lnTo>
                    <a:pt x="965" y="254"/>
                  </a:lnTo>
                  <a:lnTo>
                    <a:pt x="962" y="251"/>
                  </a:lnTo>
                  <a:lnTo>
                    <a:pt x="962" y="246"/>
                  </a:lnTo>
                  <a:lnTo>
                    <a:pt x="959" y="240"/>
                  </a:lnTo>
                  <a:lnTo>
                    <a:pt x="957" y="238"/>
                  </a:lnTo>
                  <a:lnTo>
                    <a:pt x="954" y="235"/>
                  </a:lnTo>
                  <a:lnTo>
                    <a:pt x="951" y="229"/>
                  </a:lnTo>
                  <a:lnTo>
                    <a:pt x="948" y="227"/>
                  </a:lnTo>
                  <a:lnTo>
                    <a:pt x="946" y="221"/>
                  </a:lnTo>
                  <a:lnTo>
                    <a:pt x="943" y="219"/>
                  </a:lnTo>
                  <a:lnTo>
                    <a:pt x="940" y="213"/>
                  </a:lnTo>
                  <a:lnTo>
                    <a:pt x="938" y="211"/>
                  </a:lnTo>
                  <a:lnTo>
                    <a:pt x="935" y="205"/>
                  </a:lnTo>
                  <a:lnTo>
                    <a:pt x="932" y="202"/>
                  </a:lnTo>
                  <a:lnTo>
                    <a:pt x="930" y="200"/>
                  </a:lnTo>
                  <a:lnTo>
                    <a:pt x="927" y="194"/>
                  </a:lnTo>
                  <a:lnTo>
                    <a:pt x="924" y="192"/>
                  </a:lnTo>
                  <a:lnTo>
                    <a:pt x="921" y="186"/>
                  </a:lnTo>
                  <a:lnTo>
                    <a:pt x="919" y="184"/>
                  </a:lnTo>
                  <a:lnTo>
                    <a:pt x="913" y="181"/>
                  </a:lnTo>
                  <a:lnTo>
                    <a:pt x="911" y="175"/>
                  </a:lnTo>
                  <a:lnTo>
                    <a:pt x="908" y="173"/>
                  </a:lnTo>
                  <a:lnTo>
                    <a:pt x="905" y="170"/>
                  </a:lnTo>
                  <a:lnTo>
                    <a:pt x="903" y="165"/>
                  </a:lnTo>
                  <a:lnTo>
                    <a:pt x="900" y="162"/>
                  </a:lnTo>
                  <a:lnTo>
                    <a:pt x="894" y="159"/>
                  </a:lnTo>
                  <a:lnTo>
                    <a:pt x="892" y="154"/>
                  </a:lnTo>
                  <a:lnTo>
                    <a:pt x="889" y="151"/>
                  </a:lnTo>
                  <a:lnTo>
                    <a:pt x="886" y="148"/>
                  </a:lnTo>
                  <a:lnTo>
                    <a:pt x="881" y="146"/>
                  </a:lnTo>
                  <a:lnTo>
                    <a:pt x="878" y="140"/>
                  </a:lnTo>
                  <a:lnTo>
                    <a:pt x="876" y="138"/>
                  </a:lnTo>
                  <a:lnTo>
                    <a:pt x="870" y="135"/>
                  </a:lnTo>
                  <a:lnTo>
                    <a:pt x="867" y="132"/>
                  </a:lnTo>
                  <a:lnTo>
                    <a:pt x="865" y="130"/>
                  </a:lnTo>
                  <a:lnTo>
                    <a:pt x="859" y="124"/>
                  </a:lnTo>
                  <a:lnTo>
                    <a:pt x="857" y="121"/>
                  </a:lnTo>
                  <a:lnTo>
                    <a:pt x="854" y="119"/>
                  </a:lnTo>
                  <a:lnTo>
                    <a:pt x="849" y="116"/>
                  </a:lnTo>
                  <a:lnTo>
                    <a:pt x="846" y="113"/>
                  </a:lnTo>
                  <a:lnTo>
                    <a:pt x="840" y="111"/>
                  </a:lnTo>
                  <a:lnTo>
                    <a:pt x="838" y="108"/>
                  </a:lnTo>
                  <a:lnTo>
                    <a:pt x="832" y="103"/>
                  </a:lnTo>
                  <a:lnTo>
                    <a:pt x="830" y="100"/>
                  </a:lnTo>
                  <a:lnTo>
                    <a:pt x="827" y="97"/>
                  </a:lnTo>
                  <a:lnTo>
                    <a:pt x="822" y="94"/>
                  </a:lnTo>
                  <a:lnTo>
                    <a:pt x="819" y="92"/>
                  </a:lnTo>
                  <a:lnTo>
                    <a:pt x="813" y="89"/>
                  </a:lnTo>
                  <a:lnTo>
                    <a:pt x="811" y="86"/>
                  </a:lnTo>
                  <a:lnTo>
                    <a:pt x="805" y="84"/>
                  </a:lnTo>
                  <a:lnTo>
                    <a:pt x="803" y="81"/>
                  </a:lnTo>
                  <a:lnTo>
                    <a:pt x="797" y="78"/>
                  </a:lnTo>
                  <a:lnTo>
                    <a:pt x="792" y="75"/>
                  </a:lnTo>
                  <a:lnTo>
                    <a:pt x="789" y="73"/>
                  </a:lnTo>
                  <a:lnTo>
                    <a:pt x="784" y="70"/>
                  </a:lnTo>
                  <a:lnTo>
                    <a:pt x="781" y="70"/>
                  </a:lnTo>
                  <a:lnTo>
                    <a:pt x="776" y="67"/>
                  </a:lnTo>
                  <a:lnTo>
                    <a:pt x="770" y="65"/>
                  </a:lnTo>
                  <a:lnTo>
                    <a:pt x="767" y="62"/>
                  </a:lnTo>
                  <a:lnTo>
                    <a:pt x="762" y="59"/>
                  </a:lnTo>
                  <a:lnTo>
                    <a:pt x="759" y="57"/>
                  </a:lnTo>
                  <a:lnTo>
                    <a:pt x="754" y="54"/>
                  </a:lnTo>
                  <a:lnTo>
                    <a:pt x="749" y="54"/>
                  </a:lnTo>
                  <a:lnTo>
                    <a:pt x="746" y="51"/>
                  </a:lnTo>
                  <a:lnTo>
                    <a:pt x="740" y="48"/>
                  </a:lnTo>
                  <a:lnTo>
                    <a:pt x="735" y="46"/>
                  </a:lnTo>
                  <a:lnTo>
                    <a:pt x="732" y="43"/>
                  </a:lnTo>
                  <a:lnTo>
                    <a:pt x="727" y="43"/>
                  </a:lnTo>
                  <a:lnTo>
                    <a:pt x="722" y="40"/>
                  </a:lnTo>
                  <a:lnTo>
                    <a:pt x="716" y="38"/>
                  </a:lnTo>
                  <a:lnTo>
                    <a:pt x="713" y="38"/>
                  </a:lnTo>
                  <a:lnTo>
                    <a:pt x="708" y="35"/>
                  </a:lnTo>
                  <a:lnTo>
                    <a:pt x="703" y="32"/>
                  </a:lnTo>
                  <a:lnTo>
                    <a:pt x="697" y="32"/>
                  </a:lnTo>
                  <a:lnTo>
                    <a:pt x="695" y="30"/>
                  </a:lnTo>
                  <a:lnTo>
                    <a:pt x="689" y="27"/>
                  </a:lnTo>
                  <a:lnTo>
                    <a:pt x="684" y="27"/>
                  </a:lnTo>
                  <a:lnTo>
                    <a:pt x="678" y="24"/>
                  </a:lnTo>
                  <a:lnTo>
                    <a:pt x="676" y="24"/>
                  </a:lnTo>
                  <a:lnTo>
                    <a:pt x="670" y="21"/>
                  </a:lnTo>
                  <a:lnTo>
                    <a:pt x="665" y="21"/>
                  </a:lnTo>
                  <a:lnTo>
                    <a:pt x="659" y="19"/>
                  </a:lnTo>
                  <a:lnTo>
                    <a:pt x="654" y="19"/>
                  </a:lnTo>
                  <a:lnTo>
                    <a:pt x="651" y="16"/>
                  </a:lnTo>
                  <a:lnTo>
                    <a:pt x="646" y="16"/>
                  </a:lnTo>
                  <a:lnTo>
                    <a:pt x="641" y="13"/>
                  </a:lnTo>
                  <a:lnTo>
                    <a:pt x="635" y="13"/>
                  </a:lnTo>
                  <a:lnTo>
                    <a:pt x="630" y="11"/>
                  </a:lnTo>
                  <a:lnTo>
                    <a:pt x="627" y="11"/>
                  </a:lnTo>
                  <a:lnTo>
                    <a:pt x="622" y="11"/>
                  </a:lnTo>
                  <a:lnTo>
                    <a:pt x="616" y="8"/>
                  </a:lnTo>
                  <a:lnTo>
                    <a:pt x="611" y="8"/>
                  </a:lnTo>
                  <a:lnTo>
                    <a:pt x="605" y="8"/>
                  </a:lnTo>
                  <a:lnTo>
                    <a:pt x="600" y="5"/>
                  </a:lnTo>
                  <a:lnTo>
                    <a:pt x="597" y="5"/>
                  </a:lnTo>
                  <a:lnTo>
                    <a:pt x="592" y="5"/>
                  </a:lnTo>
                  <a:lnTo>
                    <a:pt x="586" y="3"/>
                  </a:lnTo>
                  <a:lnTo>
                    <a:pt x="581" y="3"/>
                  </a:lnTo>
                  <a:lnTo>
                    <a:pt x="576" y="3"/>
                  </a:lnTo>
                  <a:lnTo>
                    <a:pt x="570" y="3"/>
                  </a:lnTo>
                  <a:lnTo>
                    <a:pt x="565" y="3"/>
                  </a:lnTo>
                  <a:lnTo>
                    <a:pt x="559" y="0"/>
                  </a:lnTo>
                  <a:lnTo>
                    <a:pt x="557" y="0"/>
                  </a:lnTo>
                  <a:lnTo>
                    <a:pt x="551" y="0"/>
                  </a:lnTo>
                  <a:lnTo>
                    <a:pt x="546" y="0"/>
                  </a:lnTo>
                  <a:lnTo>
                    <a:pt x="541" y="0"/>
                  </a:lnTo>
                  <a:lnTo>
                    <a:pt x="535" y="0"/>
                  </a:lnTo>
                  <a:lnTo>
                    <a:pt x="530" y="0"/>
                  </a:lnTo>
                  <a:lnTo>
                    <a:pt x="524" y="0"/>
                  </a:lnTo>
                  <a:lnTo>
                    <a:pt x="519" y="0"/>
                  </a:lnTo>
                  <a:lnTo>
                    <a:pt x="516" y="0"/>
                  </a:lnTo>
                  <a:lnTo>
                    <a:pt x="511" y="0"/>
                  </a:lnTo>
                  <a:lnTo>
                    <a:pt x="505" y="0"/>
                  </a:lnTo>
                  <a:lnTo>
                    <a:pt x="500" y="0"/>
                  </a:lnTo>
                  <a:lnTo>
                    <a:pt x="495" y="0"/>
                  </a:lnTo>
                  <a:lnTo>
                    <a:pt x="489" y="0"/>
                  </a:lnTo>
                  <a:lnTo>
                    <a:pt x="484" y="0"/>
                  </a:lnTo>
                  <a:lnTo>
                    <a:pt x="478" y="0"/>
                  </a:lnTo>
                  <a:lnTo>
                    <a:pt x="473" y="0"/>
                  </a:lnTo>
                  <a:lnTo>
                    <a:pt x="470" y="0"/>
                  </a:lnTo>
                  <a:lnTo>
                    <a:pt x="465" y="0"/>
                  </a:lnTo>
                  <a:lnTo>
                    <a:pt x="460" y="0"/>
                  </a:lnTo>
                  <a:lnTo>
                    <a:pt x="454" y="3"/>
                  </a:lnTo>
                  <a:lnTo>
                    <a:pt x="449" y="3"/>
                  </a:lnTo>
                  <a:lnTo>
                    <a:pt x="443" y="3"/>
                  </a:lnTo>
                  <a:lnTo>
                    <a:pt x="438" y="3"/>
                  </a:lnTo>
                  <a:lnTo>
                    <a:pt x="435" y="3"/>
                  </a:lnTo>
                  <a:lnTo>
                    <a:pt x="430" y="5"/>
                  </a:lnTo>
                  <a:lnTo>
                    <a:pt x="424" y="5"/>
                  </a:lnTo>
                  <a:lnTo>
                    <a:pt x="419" y="5"/>
                  </a:lnTo>
                  <a:lnTo>
                    <a:pt x="414" y="8"/>
                  </a:lnTo>
                  <a:lnTo>
                    <a:pt x="408" y="8"/>
                  </a:lnTo>
                  <a:lnTo>
                    <a:pt x="403" y="8"/>
                  </a:lnTo>
                  <a:lnTo>
                    <a:pt x="400" y="11"/>
                  </a:lnTo>
                  <a:lnTo>
                    <a:pt x="395" y="11"/>
                  </a:lnTo>
                  <a:lnTo>
                    <a:pt x="389" y="11"/>
                  </a:lnTo>
                  <a:lnTo>
                    <a:pt x="384" y="13"/>
                  </a:lnTo>
                  <a:lnTo>
                    <a:pt x="378" y="13"/>
                  </a:lnTo>
                  <a:lnTo>
                    <a:pt x="373" y="16"/>
                  </a:lnTo>
                  <a:lnTo>
                    <a:pt x="370" y="16"/>
                  </a:lnTo>
                  <a:lnTo>
                    <a:pt x="365" y="19"/>
                  </a:lnTo>
                  <a:lnTo>
                    <a:pt x="360" y="19"/>
                  </a:lnTo>
                  <a:lnTo>
                    <a:pt x="354" y="21"/>
                  </a:lnTo>
                  <a:lnTo>
                    <a:pt x="349" y="21"/>
                  </a:lnTo>
                  <a:lnTo>
                    <a:pt x="346" y="24"/>
                  </a:lnTo>
                  <a:lnTo>
                    <a:pt x="341" y="24"/>
                  </a:lnTo>
                  <a:lnTo>
                    <a:pt x="335" y="27"/>
                  </a:lnTo>
                  <a:lnTo>
                    <a:pt x="330" y="27"/>
                  </a:lnTo>
                  <a:lnTo>
                    <a:pt x="327" y="30"/>
                  </a:lnTo>
                  <a:lnTo>
                    <a:pt x="322" y="32"/>
                  </a:lnTo>
                  <a:lnTo>
                    <a:pt x="316" y="32"/>
                  </a:lnTo>
                  <a:lnTo>
                    <a:pt x="311" y="35"/>
                  </a:lnTo>
                  <a:lnTo>
                    <a:pt x="308" y="38"/>
                  </a:lnTo>
                  <a:lnTo>
                    <a:pt x="303" y="38"/>
                  </a:lnTo>
                  <a:lnTo>
                    <a:pt x="297" y="40"/>
                  </a:lnTo>
                  <a:lnTo>
                    <a:pt x="292" y="43"/>
                  </a:lnTo>
                  <a:lnTo>
                    <a:pt x="289" y="43"/>
                  </a:lnTo>
                  <a:lnTo>
                    <a:pt x="284" y="46"/>
                  </a:lnTo>
                  <a:lnTo>
                    <a:pt x="279" y="48"/>
                  </a:lnTo>
                  <a:lnTo>
                    <a:pt x="276" y="51"/>
                  </a:lnTo>
                  <a:lnTo>
                    <a:pt x="270" y="51"/>
                  </a:lnTo>
                  <a:lnTo>
                    <a:pt x="265" y="54"/>
                  </a:lnTo>
                  <a:lnTo>
                    <a:pt x="262" y="57"/>
                  </a:lnTo>
                  <a:lnTo>
                    <a:pt x="257" y="59"/>
                  </a:lnTo>
                  <a:lnTo>
                    <a:pt x="252" y="62"/>
                  </a:lnTo>
                  <a:lnTo>
                    <a:pt x="249" y="65"/>
                  </a:lnTo>
                  <a:lnTo>
                    <a:pt x="243" y="67"/>
                  </a:lnTo>
                  <a:lnTo>
                    <a:pt x="241" y="67"/>
                  </a:lnTo>
                  <a:lnTo>
                    <a:pt x="235" y="70"/>
                  </a:lnTo>
                  <a:lnTo>
                    <a:pt x="230" y="73"/>
                  </a:lnTo>
                  <a:lnTo>
                    <a:pt x="227" y="75"/>
                  </a:lnTo>
                  <a:lnTo>
                    <a:pt x="222" y="78"/>
                  </a:lnTo>
                  <a:lnTo>
                    <a:pt x="219" y="81"/>
                  </a:lnTo>
                  <a:lnTo>
                    <a:pt x="214" y="84"/>
                  </a:lnTo>
                  <a:lnTo>
                    <a:pt x="211" y="86"/>
                  </a:lnTo>
                  <a:lnTo>
                    <a:pt x="206" y="89"/>
                  </a:lnTo>
                  <a:lnTo>
                    <a:pt x="203" y="92"/>
                  </a:lnTo>
                  <a:lnTo>
                    <a:pt x="197" y="94"/>
                  </a:lnTo>
                  <a:lnTo>
                    <a:pt x="195" y="97"/>
                  </a:lnTo>
                  <a:lnTo>
                    <a:pt x="189" y="100"/>
                  </a:lnTo>
                  <a:lnTo>
                    <a:pt x="187" y="103"/>
                  </a:lnTo>
                  <a:lnTo>
                    <a:pt x="181" y="105"/>
                  </a:lnTo>
                  <a:lnTo>
                    <a:pt x="179" y="108"/>
                  </a:lnTo>
                  <a:lnTo>
                    <a:pt x="173" y="113"/>
                  </a:lnTo>
                  <a:lnTo>
                    <a:pt x="170" y="116"/>
                  </a:lnTo>
                  <a:lnTo>
                    <a:pt x="168" y="119"/>
                  </a:lnTo>
                  <a:lnTo>
                    <a:pt x="162" y="121"/>
                  </a:lnTo>
                  <a:lnTo>
                    <a:pt x="160" y="124"/>
                  </a:lnTo>
                  <a:lnTo>
                    <a:pt x="157" y="127"/>
                  </a:lnTo>
                  <a:lnTo>
                    <a:pt x="152" y="132"/>
                  </a:lnTo>
                  <a:lnTo>
                    <a:pt x="149" y="135"/>
                  </a:lnTo>
                  <a:lnTo>
                    <a:pt x="146" y="138"/>
                  </a:lnTo>
                  <a:lnTo>
                    <a:pt x="141" y="140"/>
                  </a:lnTo>
                  <a:lnTo>
                    <a:pt x="138" y="143"/>
                  </a:lnTo>
                  <a:lnTo>
                    <a:pt x="135" y="148"/>
                  </a:lnTo>
                  <a:lnTo>
                    <a:pt x="130" y="151"/>
                  </a:lnTo>
                  <a:lnTo>
                    <a:pt x="127" y="154"/>
                  </a:lnTo>
                  <a:lnTo>
                    <a:pt x="125" y="157"/>
                  </a:lnTo>
                  <a:lnTo>
                    <a:pt x="122" y="162"/>
                  </a:lnTo>
                  <a:lnTo>
                    <a:pt x="116" y="165"/>
                  </a:lnTo>
                  <a:lnTo>
                    <a:pt x="114" y="167"/>
                  </a:lnTo>
                  <a:lnTo>
                    <a:pt x="111" y="173"/>
                  </a:lnTo>
                  <a:lnTo>
                    <a:pt x="108" y="175"/>
                  </a:lnTo>
                  <a:lnTo>
                    <a:pt x="106" y="178"/>
                  </a:lnTo>
                  <a:lnTo>
                    <a:pt x="103" y="184"/>
                  </a:lnTo>
                  <a:lnTo>
                    <a:pt x="98" y="186"/>
                  </a:lnTo>
                  <a:lnTo>
                    <a:pt x="95" y="192"/>
                  </a:lnTo>
                  <a:lnTo>
                    <a:pt x="92" y="194"/>
                  </a:lnTo>
                  <a:lnTo>
                    <a:pt x="89" y="197"/>
                  </a:lnTo>
                  <a:lnTo>
                    <a:pt x="87" y="202"/>
                  </a:lnTo>
                  <a:lnTo>
                    <a:pt x="84" y="205"/>
                  </a:lnTo>
                  <a:lnTo>
                    <a:pt x="81" y="211"/>
                  </a:lnTo>
                  <a:lnTo>
                    <a:pt x="79" y="213"/>
                  </a:lnTo>
                  <a:lnTo>
                    <a:pt x="76" y="216"/>
                  </a:lnTo>
                  <a:lnTo>
                    <a:pt x="73" y="221"/>
                  </a:lnTo>
                  <a:lnTo>
                    <a:pt x="71" y="224"/>
                  </a:lnTo>
                  <a:lnTo>
                    <a:pt x="68" y="229"/>
                  </a:lnTo>
                  <a:lnTo>
                    <a:pt x="65" y="232"/>
                  </a:lnTo>
                  <a:lnTo>
                    <a:pt x="62" y="238"/>
                  </a:lnTo>
                  <a:lnTo>
                    <a:pt x="60" y="240"/>
                  </a:lnTo>
                  <a:lnTo>
                    <a:pt x="60" y="246"/>
                  </a:lnTo>
                  <a:lnTo>
                    <a:pt x="57" y="248"/>
                  </a:lnTo>
                  <a:lnTo>
                    <a:pt x="54" y="254"/>
                  </a:lnTo>
                  <a:lnTo>
                    <a:pt x="52" y="257"/>
                  </a:lnTo>
                  <a:lnTo>
                    <a:pt x="49" y="262"/>
                  </a:lnTo>
                  <a:lnTo>
                    <a:pt x="46" y="265"/>
                  </a:lnTo>
                  <a:lnTo>
                    <a:pt x="46" y="270"/>
                  </a:lnTo>
                  <a:lnTo>
                    <a:pt x="43" y="273"/>
                  </a:lnTo>
                  <a:lnTo>
                    <a:pt x="41" y="278"/>
                  </a:lnTo>
                  <a:lnTo>
                    <a:pt x="38" y="284"/>
                  </a:lnTo>
                  <a:lnTo>
                    <a:pt x="38" y="286"/>
                  </a:lnTo>
                  <a:lnTo>
                    <a:pt x="35" y="292"/>
                  </a:lnTo>
                  <a:lnTo>
                    <a:pt x="33" y="294"/>
                  </a:lnTo>
                  <a:lnTo>
                    <a:pt x="33" y="300"/>
                  </a:lnTo>
                  <a:lnTo>
                    <a:pt x="30" y="305"/>
                  </a:lnTo>
                  <a:lnTo>
                    <a:pt x="27" y="308"/>
                  </a:lnTo>
                  <a:lnTo>
                    <a:pt x="27" y="313"/>
                  </a:lnTo>
                  <a:lnTo>
                    <a:pt x="25" y="316"/>
                  </a:lnTo>
                  <a:lnTo>
                    <a:pt x="25" y="321"/>
                  </a:lnTo>
                  <a:lnTo>
                    <a:pt x="22" y="327"/>
                  </a:lnTo>
                  <a:lnTo>
                    <a:pt x="22" y="329"/>
                  </a:lnTo>
                  <a:lnTo>
                    <a:pt x="19" y="335"/>
                  </a:lnTo>
                  <a:lnTo>
                    <a:pt x="19" y="340"/>
                  </a:lnTo>
                  <a:lnTo>
                    <a:pt x="16" y="343"/>
                  </a:lnTo>
                  <a:lnTo>
                    <a:pt x="16" y="348"/>
                  </a:lnTo>
                  <a:lnTo>
                    <a:pt x="14" y="351"/>
                  </a:lnTo>
                  <a:lnTo>
                    <a:pt x="14" y="356"/>
                  </a:lnTo>
                  <a:lnTo>
                    <a:pt x="11" y="362"/>
                  </a:lnTo>
                  <a:lnTo>
                    <a:pt x="11" y="365"/>
                  </a:lnTo>
                  <a:lnTo>
                    <a:pt x="11" y="370"/>
                  </a:lnTo>
                  <a:lnTo>
                    <a:pt x="8" y="375"/>
                  </a:lnTo>
                  <a:lnTo>
                    <a:pt x="8" y="378"/>
                  </a:lnTo>
                  <a:lnTo>
                    <a:pt x="8" y="383"/>
                  </a:lnTo>
                  <a:lnTo>
                    <a:pt x="6" y="389"/>
                  </a:lnTo>
                  <a:lnTo>
                    <a:pt x="6" y="394"/>
                  </a:lnTo>
                  <a:lnTo>
                    <a:pt x="6" y="397"/>
                  </a:lnTo>
                  <a:lnTo>
                    <a:pt x="6" y="402"/>
                  </a:lnTo>
                  <a:lnTo>
                    <a:pt x="3" y="408"/>
                  </a:lnTo>
                  <a:lnTo>
                    <a:pt x="3" y="411"/>
                  </a:lnTo>
                  <a:lnTo>
                    <a:pt x="3" y="416"/>
                  </a:lnTo>
                  <a:lnTo>
                    <a:pt x="3" y="421"/>
                  </a:lnTo>
                  <a:lnTo>
                    <a:pt x="3" y="424"/>
                  </a:lnTo>
                  <a:lnTo>
                    <a:pt x="3" y="429"/>
                  </a:lnTo>
                  <a:lnTo>
                    <a:pt x="0" y="435"/>
                  </a:lnTo>
                  <a:lnTo>
                    <a:pt x="0" y="438"/>
                  </a:lnTo>
                  <a:lnTo>
                    <a:pt x="0" y="443"/>
                  </a:lnTo>
                  <a:lnTo>
                    <a:pt x="0" y="448"/>
                  </a:lnTo>
                  <a:lnTo>
                    <a:pt x="0" y="454"/>
                  </a:lnTo>
                  <a:lnTo>
                    <a:pt x="0" y="456"/>
                  </a:lnTo>
                  <a:lnTo>
                    <a:pt x="0" y="462"/>
                  </a:lnTo>
                  <a:lnTo>
                    <a:pt x="0" y="467"/>
                  </a:lnTo>
                  <a:lnTo>
                    <a:pt x="0" y="470"/>
                  </a:lnTo>
                  <a:lnTo>
                    <a:pt x="0" y="475"/>
                  </a:lnTo>
                  <a:lnTo>
                    <a:pt x="0" y="481"/>
                  </a:lnTo>
                  <a:lnTo>
                    <a:pt x="0" y="483"/>
                  </a:lnTo>
                  <a:lnTo>
                    <a:pt x="3" y="489"/>
                  </a:lnTo>
                  <a:lnTo>
                    <a:pt x="3" y="494"/>
                  </a:lnTo>
                  <a:lnTo>
                    <a:pt x="3" y="500"/>
                  </a:lnTo>
                  <a:lnTo>
                    <a:pt x="3" y="502"/>
                  </a:lnTo>
                  <a:lnTo>
                    <a:pt x="3" y="508"/>
                  </a:lnTo>
                  <a:lnTo>
                    <a:pt x="3" y="513"/>
                  </a:lnTo>
                  <a:lnTo>
                    <a:pt x="6" y="516"/>
                  </a:lnTo>
                  <a:lnTo>
                    <a:pt x="6" y="521"/>
                  </a:lnTo>
                  <a:lnTo>
                    <a:pt x="6" y="527"/>
                  </a:lnTo>
                  <a:lnTo>
                    <a:pt x="8" y="529"/>
                  </a:lnTo>
                  <a:lnTo>
                    <a:pt x="8" y="535"/>
                  </a:lnTo>
                  <a:lnTo>
                    <a:pt x="8" y="540"/>
                  </a:lnTo>
                  <a:lnTo>
                    <a:pt x="8" y="543"/>
                  </a:lnTo>
                  <a:lnTo>
                    <a:pt x="11" y="548"/>
                  </a:lnTo>
                  <a:lnTo>
                    <a:pt x="11" y="554"/>
                  </a:lnTo>
                  <a:lnTo>
                    <a:pt x="14" y="556"/>
                  </a:lnTo>
                  <a:lnTo>
                    <a:pt x="14" y="562"/>
                  </a:lnTo>
                  <a:lnTo>
                    <a:pt x="14" y="567"/>
                  </a:lnTo>
                  <a:lnTo>
                    <a:pt x="16" y="570"/>
                  </a:lnTo>
                  <a:lnTo>
                    <a:pt x="16" y="575"/>
                  </a:lnTo>
                  <a:lnTo>
                    <a:pt x="19" y="581"/>
                  </a:lnTo>
                  <a:lnTo>
                    <a:pt x="19" y="583"/>
                  </a:lnTo>
                  <a:lnTo>
                    <a:pt x="22" y="589"/>
                  </a:lnTo>
                  <a:lnTo>
                    <a:pt x="22" y="592"/>
                  </a:lnTo>
                  <a:lnTo>
                    <a:pt x="25" y="597"/>
                  </a:lnTo>
                  <a:lnTo>
                    <a:pt x="27" y="602"/>
                  </a:lnTo>
                  <a:lnTo>
                    <a:pt x="27" y="605"/>
                  </a:lnTo>
                  <a:lnTo>
                    <a:pt x="30" y="610"/>
                  </a:lnTo>
                  <a:lnTo>
                    <a:pt x="30" y="616"/>
                  </a:lnTo>
                  <a:lnTo>
                    <a:pt x="33" y="619"/>
                  </a:lnTo>
                  <a:lnTo>
                    <a:pt x="35" y="624"/>
                  </a:lnTo>
                  <a:lnTo>
                    <a:pt x="35" y="627"/>
                  </a:lnTo>
                  <a:lnTo>
                    <a:pt x="38" y="632"/>
                  </a:lnTo>
                  <a:lnTo>
                    <a:pt x="41" y="635"/>
                  </a:lnTo>
                  <a:lnTo>
                    <a:pt x="43" y="640"/>
                  </a:lnTo>
                  <a:lnTo>
                    <a:pt x="43" y="646"/>
                  </a:lnTo>
                  <a:lnTo>
                    <a:pt x="46" y="648"/>
                  </a:lnTo>
                  <a:lnTo>
                    <a:pt x="49" y="654"/>
                  </a:lnTo>
                  <a:lnTo>
                    <a:pt x="52" y="656"/>
                  </a:lnTo>
                  <a:lnTo>
                    <a:pt x="54" y="662"/>
                  </a:lnTo>
                  <a:lnTo>
                    <a:pt x="54" y="664"/>
                  </a:lnTo>
                  <a:lnTo>
                    <a:pt x="57" y="670"/>
                  </a:lnTo>
                  <a:lnTo>
                    <a:pt x="60" y="673"/>
                  </a:lnTo>
                  <a:lnTo>
                    <a:pt x="62" y="678"/>
                  </a:lnTo>
                  <a:lnTo>
                    <a:pt x="65" y="681"/>
                  </a:lnTo>
                  <a:lnTo>
                    <a:pt x="68" y="686"/>
                  </a:lnTo>
                  <a:lnTo>
                    <a:pt x="71" y="689"/>
                  </a:lnTo>
                  <a:lnTo>
                    <a:pt x="73" y="694"/>
                  </a:lnTo>
                  <a:lnTo>
                    <a:pt x="76" y="697"/>
                  </a:lnTo>
                  <a:lnTo>
                    <a:pt x="79" y="702"/>
                  </a:lnTo>
                  <a:lnTo>
                    <a:pt x="81" y="705"/>
                  </a:lnTo>
                  <a:lnTo>
                    <a:pt x="84" y="708"/>
                  </a:lnTo>
                  <a:lnTo>
                    <a:pt x="87" y="713"/>
                  </a:lnTo>
                  <a:lnTo>
                    <a:pt x="89" y="716"/>
                  </a:lnTo>
                  <a:lnTo>
                    <a:pt x="92" y="721"/>
                  </a:lnTo>
                  <a:lnTo>
                    <a:pt x="95" y="724"/>
                  </a:lnTo>
                  <a:lnTo>
                    <a:pt x="98" y="727"/>
                  </a:lnTo>
                  <a:lnTo>
                    <a:pt x="100" y="732"/>
                  </a:lnTo>
                  <a:lnTo>
                    <a:pt x="103" y="735"/>
                  </a:lnTo>
                  <a:lnTo>
                    <a:pt x="108" y="740"/>
                  </a:lnTo>
                  <a:lnTo>
                    <a:pt x="111" y="743"/>
                  </a:lnTo>
                  <a:lnTo>
                    <a:pt x="114" y="746"/>
                  </a:lnTo>
                  <a:lnTo>
                    <a:pt x="116" y="751"/>
                  </a:lnTo>
                  <a:lnTo>
                    <a:pt x="119" y="754"/>
                  </a:lnTo>
                  <a:lnTo>
                    <a:pt x="122" y="756"/>
                  </a:lnTo>
                  <a:lnTo>
                    <a:pt x="127" y="759"/>
                  </a:lnTo>
                  <a:lnTo>
                    <a:pt x="130" y="764"/>
                  </a:lnTo>
                  <a:lnTo>
                    <a:pt x="133" y="767"/>
                  </a:lnTo>
                  <a:lnTo>
                    <a:pt x="135" y="770"/>
                  </a:lnTo>
                  <a:lnTo>
                    <a:pt x="141" y="773"/>
                  </a:lnTo>
                  <a:lnTo>
                    <a:pt x="143" y="778"/>
                  </a:lnTo>
                  <a:lnTo>
                    <a:pt x="146" y="781"/>
                  </a:lnTo>
                  <a:lnTo>
                    <a:pt x="152" y="783"/>
                  </a:lnTo>
                  <a:lnTo>
                    <a:pt x="154" y="786"/>
                  </a:lnTo>
                  <a:lnTo>
                    <a:pt x="157" y="789"/>
                  </a:lnTo>
                  <a:lnTo>
                    <a:pt x="162" y="794"/>
                  </a:lnTo>
                  <a:lnTo>
                    <a:pt x="165" y="797"/>
                  </a:lnTo>
                  <a:lnTo>
                    <a:pt x="170" y="800"/>
                  </a:lnTo>
                  <a:lnTo>
                    <a:pt x="173" y="802"/>
                  </a:lnTo>
                  <a:lnTo>
                    <a:pt x="176" y="805"/>
                  </a:lnTo>
                  <a:lnTo>
                    <a:pt x="181" y="808"/>
                  </a:lnTo>
                  <a:lnTo>
                    <a:pt x="184" y="810"/>
                  </a:lnTo>
                  <a:lnTo>
                    <a:pt x="189" y="813"/>
                  </a:lnTo>
                  <a:lnTo>
                    <a:pt x="192" y="816"/>
                  </a:lnTo>
                  <a:lnTo>
                    <a:pt x="197" y="821"/>
                  </a:lnTo>
                  <a:lnTo>
                    <a:pt x="200" y="824"/>
                  </a:lnTo>
                  <a:lnTo>
                    <a:pt x="206" y="827"/>
                  </a:lnTo>
                  <a:lnTo>
                    <a:pt x="208" y="829"/>
                  </a:lnTo>
                  <a:lnTo>
                    <a:pt x="214" y="832"/>
                  </a:lnTo>
                  <a:lnTo>
                    <a:pt x="216" y="835"/>
                  </a:lnTo>
                  <a:lnTo>
                    <a:pt x="222" y="837"/>
                  </a:lnTo>
                  <a:lnTo>
                    <a:pt x="224" y="840"/>
                  </a:lnTo>
                  <a:lnTo>
                    <a:pt x="230" y="840"/>
                  </a:lnTo>
                  <a:lnTo>
                    <a:pt x="233" y="843"/>
                  </a:lnTo>
                  <a:lnTo>
                    <a:pt x="238" y="846"/>
                  </a:lnTo>
                  <a:lnTo>
                    <a:pt x="243" y="848"/>
                  </a:lnTo>
                  <a:lnTo>
                    <a:pt x="246" y="851"/>
                  </a:lnTo>
                  <a:lnTo>
                    <a:pt x="252" y="854"/>
                  </a:lnTo>
                  <a:lnTo>
                    <a:pt x="257" y="856"/>
                  </a:lnTo>
                  <a:lnTo>
                    <a:pt x="260" y="859"/>
                  </a:lnTo>
                  <a:lnTo>
                    <a:pt x="265" y="859"/>
                  </a:lnTo>
                  <a:lnTo>
                    <a:pt x="268" y="862"/>
                  </a:lnTo>
                  <a:lnTo>
                    <a:pt x="273" y="864"/>
                  </a:lnTo>
                  <a:lnTo>
                    <a:pt x="279" y="867"/>
                  </a:lnTo>
                  <a:lnTo>
                    <a:pt x="281" y="870"/>
                  </a:lnTo>
                  <a:lnTo>
                    <a:pt x="287" y="870"/>
                  </a:lnTo>
                  <a:lnTo>
                    <a:pt x="292" y="873"/>
                  </a:lnTo>
                  <a:lnTo>
                    <a:pt x="297" y="875"/>
                  </a:lnTo>
                  <a:lnTo>
                    <a:pt x="300" y="878"/>
                  </a:lnTo>
                  <a:lnTo>
                    <a:pt x="306" y="878"/>
                  </a:lnTo>
                  <a:lnTo>
                    <a:pt x="311" y="881"/>
                  </a:lnTo>
                  <a:lnTo>
                    <a:pt x="314" y="883"/>
                  </a:lnTo>
                  <a:lnTo>
                    <a:pt x="319" y="883"/>
                  </a:lnTo>
                  <a:lnTo>
                    <a:pt x="324" y="886"/>
                  </a:lnTo>
                  <a:lnTo>
                    <a:pt x="330" y="886"/>
                  </a:lnTo>
                  <a:lnTo>
                    <a:pt x="333" y="889"/>
                  </a:lnTo>
                  <a:lnTo>
                    <a:pt x="338" y="891"/>
                  </a:lnTo>
                  <a:lnTo>
                    <a:pt x="343" y="891"/>
                  </a:lnTo>
                  <a:lnTo>
                    <a:pt x="349" y="894"/>
                  </a:lnTo>
                  <a:lnTo>
                    <a:pt x="354" y="894"/>
                  </a:lnTo>
                  <a:lnTo>
                    <a:pt x="357" y="897"/>
                  </a:lnTo>
                  <a:lnTo>
                    <a:pt x="362" y="897"/>
                  </a:lnTo>
                  <a:lnTo>
                    <a:pt x="368" y="900"/>
                  </a:lnTo>
                  <a:lnTo>
                    <a:pt x="373" y="900"/>
                  </a:lnTo>
                  <a:lnTo>
                    <a:pt x="378" y="902"/>
                  </a:lnTo>
                  <a:lnTo>
                    <a:pt x="381" y="902"/>
                  </a:lnTo>
                  <a:lnTo>
                    <a:pt x="387" y="905"/>
                  </a:lnTo>
                  <a:lnTo>
                    <a:pt x="392" y="905"/>
                  </a:lnTo>
                  <a:lnTo>
                    <a:pt x="397" y="905"/>
                  </a:lnTo>
                  <a:lnTo>
                    <a:pt x="403" y="908"/>
                  </a:lnTo>
                  <a:lnTo>
                    <a:pt x="408" y="908"/>
                  </a:lnTo>
                  <a:lnTo>
                    <a:pt x="411" y="908"/>
                  </a:lnTo>
                  <a:lnTo>
                    <a:pt x="416" y="910"/>
                  </a:lnTo>
                  <a:lnTo>
                    <a:pt x="422" y="910"/>
                  </a:lnTo>
                  <a:lnTo>
                    <a:pt x="427" y="910"/>
                  </a:lnTo>
                  <a:lnTo>
                    <a:pt x="433" y="913"/>
                  </a:lnTo>
                  <a:lnTo>
                    <a:pt x="438" y="913"/>
                  </a:lnTo>
                  <a:lnTo>
                    <a:pt x="443" y="913"/>
                  </a:lnTo>
                  <a:lnTo>
                    <a:pt x="449" y="913"/>
                  </a:lnTo>
                  <a:lnTo>
                    <a:pt x="451" y="913"/>
                  </a:lnTo>
                  <a:lnTo>
                    <a:pt x="457" y="916"/>
                  </a:lnTo>
                  <a:lnTo>
                    <a:pt x="462" y="916"/>
                  </a:lnTo>
                  <a:lnTo>
                    <a:pt x="468" y="916"/>
                  </a:lnTo>
                  <a:lnTo>
                    <a:pt x="473" y="916"/>
                  </a:lnTo>
                  <a:lnTo>
                    <a:pt x="478" y="916"/>
                  </a:lnTo>
                  <a:lnTo>
                    <a:pt x="484" y="916"/>
                  </a:lnTo>
                  <a:lnTo>
                    <a:pt x="489" y="916"/>
                  </a:lnTo>
                  <a:lnTo>
                    <a:pt x="492" y="916"/>
                  </a:lnTo>
                  <a:lnTo>
                    <a:pt x="497" y="916"/>
                  </a:lnTo>
                  <a:lnTo>
                    <a:pt x="503" y="916"/>
                  </a:lnTo>
                  <a:lnTo>
                    <a:pt x="508" y="916"/>
                  </a:lnTo>
                  <a:lnTo>
                    <a:pt x="514" y="916"/>
                  </a:lnTo>
                  <a:lnTo>
                    <a:pt x="519" y="916"/>
                  </a:lnTo>
                  <a:lnTo>
                    <a:pt x="524" y="916"/>
                  </a:lnTo>
                  <a:lnTo>
                    <a:pt x="530" y="916"/>
                  </a:lnTo>
                  <a:lnTo>
                    <a:pt x="532" y="916"/>
                  </a:lnTo>
                  <a:lnTo>
                    <a:pt x="538" y="916"/>
                  </a:lnTo>
                  <a:lnTo>
                    <a:pt x="543" y="916"/>
                  </a:lnTo>
                  <a:lnTo>
                    <a:pt x="549" y="916"/>
                  </a:lnTo>
                  <a:lnTo>
                    <a:pt x="554" y="916"/>
                  </a:lnTo>
                  <a:lnTo>
                    <a:pt x="559" y="916"/>
                  </a:lnTo>
                  <a:lnTo>
                    <a:pt x="565" y="916"/>
                  </a:lnTo>
                  <a:lnTo>
                    <a:pt x="570" y="913"/>
                  </a:lnTo>
                  <a:lnTo>
                    <a:pt x="573" y="913"/>
                  </a:lnTo>
                  <a:lnTo>
                    <a:pt x="578" y="913"/>
                  </a:lnTo>
                  <a:lnTo>
                    <a:pt x="584" y="913"/>
                  </a:lnTo>
                  <a:lnTo>
                    <a:pt x="589" y="910"/>
                  </a:lnTo>
                  <a:lnTo>
                    <a:pt x="595" y="910"/>
                  </a:lnTo>
                  <a:lnTo>
                    <a:pt x="600" y="910"/>
                  </a:lnTo>
                  <a:lnTo>
                    <a:pt x="605" y="910"/>
                  </a:lnTo>
                  <a:lnTo>
                    <a:pt x="608" y="908"/>
                  </a:lnTo>
                  <a:lnTo>
                    <a:pt x="614" y="908"/>
                  </a:lnTo>
                  <a:lnTo>
                    <a:pt x="619" y="905"/>
                  </a:lnTo>
                  <a:lnTo>
                    <a:pt x="624" y="905"/>
                  </a:lnTo>
                  <a:lnTo>
                    <a:pt x="630" y="905"/>
                  </a:lnTo>
                  <a:lnTo>
                    <a:pt x="635" y="902"/>
                  </a:lnTo>
                  <a:lnTo>
                    <a:pt x="638" y="902"/>
                  </a:lnTo>
                  <a:lnTo>
                    <a:pt x="643" y="900"/>
                  </a:lnTo>
                  <a:lnTo>
                    <a:pt x="649" y="900"/>
                  </a:lnTo>
                  <a:lnTo>
                    <a:pt x="654" y="900"/>
                  </a:lnTo>
                  <a:lnTo>
                    <a:pt x="659" y="897"/>
                  </a:lnTo>
                  <a:lnTo>
                    <a:pt x="665" y="897"/>
                  </a:lnTo>
                  <a:lnTo>
                    <a:pt x="668" y="894"/>
                  </a:lnTo>
                  <a:lnTo>
                    <a:pt x="673" y="891"/>
                  </a:lnTo>
                  <a:lnTo>
                    <a:pt x="678" y="891"/>
                  </a:lnTo>
                  <a:lnTo>
                    <a:pt x="684" y="889"/>
                  </a:lnTo>
                  <a:lnTo>
                    <a:pt x="686" y="889"/>
                  </a:lnTo>
                  <a:lnTo>
                    <a:pt x="692" y="886"/>
                  </a:lnTo>
                  <a:lnTo>
                    <a:pt x="697" y="886"/>
                  </a:lnTo>
                  <a:lnTo>
                    <a:pt x="703" y="883"/>
                  </a:lnTo>
                  <a:lnTo>
                    <a:pt x="705" y="881"/>
                  </a:lnTo>
                  <a:lnTo>
                    <a:pt x="711" y="881"/>
                  </a:lnTo>
                  <a:lnTo>
                    <a:pt x="716" y="878"/>
                  </a:lnTo>
                  <a:lnTo>
                    <a:pt x="722" y="875"/>
                  </a:lnTo>
                  <a:lnTo>
                    <a:pt x="724" y="873"/>
                  </a:lnTo>
                  <a:lnTo>
                    <a:pt x="730" y="873"/>
                  </a:lnTo>
                  <a:lnTo>
                    <a:pt x="735" y="870"/>
                  </a:lnTo>
                  <a:lnTo>
                    <a:pt x="738" y="867"/>
                  </a:lnTo>
                  <a:lnTo>
                    <a:pt x="743" y="864"/>
                  </a:lnTo>
                  <a:lnTo>
                    <a:pt x="749" y="864"/>
                  </a:lnTo>
                  <a:lnTo>
                    <a:pt x="751" y="862"/>
                  </a:lnTo>
                  <a:lnTo>
                    <a:pt x="757" y="859"/>
                  </a:lnTo>
                  <a:lnTo>
                    <a:pt x="762" y="856"/>
                  </a:lnTo>
                  <a:lnTo>
                    <a:pt x="765" y="854"/>
                  </a:lnTo>
                  <a:lnTo>
                    <a:pt x="770" y="854"/>
                  </a:lnTo>
                  <a:lnTo>
                    <a:pt x="776" y="851"/>
                  </a:lnTo>
                  <a:lnTo>
                    <a:pt x="778" y="848"/>
                  </a:lnTo>
                  <a:lnTo>
                    <a:pt x="784" y="846"/>
                  </a:lnTo>
                  <a:lnTo>
                    <a:pt x="786" y="843"/>
                  </a:lnTo>
                  <a:lnTo>
                    <a:pt x="792" y="840"/>
                  </a:lnTo>
                  <a:lnTo>
                    <a:pt x="795" y="837"/>
                  </a:lnTo>
                  <a:lnTo>
                    <a:pt x="800" y="835"/>
                  </a:lnTo>
                  <a:lnTo>
                    <a:pt x="805" y="832"/>
                  </a:lnTo>
                  <a:lnTo>
                    <a:pt x="808" y="829"/>
                  </a:lnTo>
                  <a:lnTo>
                    <a:pt x="813" y="827"/>
                  </a:lnTo>
                  <a:lnTo>
                    <a:pt x="816" y="824"/>
                  </a:lnTo>
                  <a:lnTo>
                    <a:pt x="822" y="821"/>
                  </a:lnTo>
                  <a:lnTo>
                    <a:pt x="824" y="818"/>
                  </a:lnTo>
                  <a:lnTo>
                    <a:pt x="830" y="816"/>
                  </a:lnTo>
                  <a:lnTo>
                    <a:pt x="832" y="813"/>
                  </a:lnTo>
                  <a:lnTo>
                    <a:pt x="835" y="810"/>
                  </a:lnTo>
                  <a:lnTo>
                    <a:pt x="840" y="808"/>
                  </a:lnTo>
                  <a:lnTo>
                    <a:pt x="843" y="805"/>
                  </a:lnTo>
                  <a:lnTo>
                    <a:pt x="849" y="800"/>
                  </a:lnTo>
                  <a:lnTo>
                    <a:pt x="851" y="797"/>
                  </a:lnTo>
                  <a:lnTo>
                    <a:pt x="857" y="794"/>
                  </a:lnTo>
                  <a:lnTo>
                    <a:pt x="859" y="791"/>
                  </a:lnTo>
                  <a:lnTo>
                    <a:pt x="862" y="789"/>
                  </a:lnTo>
                  <a:lnTo>
                    <a:pt x="867" y="786"/>
                  </a:lnTo>
                  <a:lnTo>
                    <a:pt x="870" y="781"/>
                  </a:lnTo>
                  <a:lnTo>
                    <a:pt x="873" y="778"/>
                  </a:lnTo>
                  <a:lnTo>
                    <a:pt x="878" y="775"/>
                  </a:lnTo>
                  <a:lnTo>
                    <a:pt x="881" y="773"/>
                  </a:lnTo>
                  <a:lnTo>
                    <a:pt x="884" y="770"/>
                  </a:lnTo>
                  <a:lnTo>
                    <a:pt x="886" y="764"/>
                  </a:lnTo>
                  <a:lnTo>
                    <a:pt x="892" y="762"/>
                  </a:lnTo>
                  <a:lnTo>
                    <a:pt x="894" y="759"/>
                  </a:lnTo>
                  <a:lnTo>
                    <a:pt x="897" y="754"/>
                  </a:lnTo>
                  <a:lnTo>
                    <a:pt x="900" y="751"/>
                  </a:lnTo>
                  <a:lnTo>
                    <a:pt x="905" y="748"/>
                  </a:lnTo>
                  <a:lnTo>
                    <a:pt x="908" y="743"/>
                  </a:lnTo>
                  <a:lnTo>
                    <a:pt x="911" y="740"/>
                  </a:lnTo>
                  <a:lnTo>
                    <a:pt x="913" y="737"/>
                  </a:lnTo>
                  <a:lnTo>
                    <a:pt x="916" y="732"/>
                  </a:lnTo>
                  <a:lnTo>
                    <a:pt x="919" y="729"/>
                  </a:lnTo>
                  <a:lnTo>
                    <a:pt x="921" y="727"/>
                  </a:lnTo>
                  <a:lnTo>
                    <a:pt x="927" y="721"/>
                  </a:lnTo>
                  <a:lnTo>
                    <a:pt x="930" y="719"/>
                  </a:lnTo>
                  <a:lnTo>
                    <a:pt x="932" y="716"/>
                  </a:lnTo>
                  <a:lnTo>
                    <a:pt x="935" y="710"/>
                  </a:lnTo>
                  <a:lnTo>
                    <a:pt x="938" y="708"/>
                  </a:lnTo>
                  <a:lnTo>
                    <a:pt x="940" y="702"/>
                  </a:lnTo>
                  <a:lnTo>
                    <a:pt x="943" y="700"/>
                  </a:lnTo>
                  <a:lnTo>
                    <a:pt x="946" y="694"/>
                  </a:lnTo>
                  <a:lnTo>
                    <a:pt x="948" y="692"/>
                  </a:lnTo>
                  <a:lnTo>
                    <a:pt x="951" y="686"/>
                  </a:lnTo>
                  <a:lnTo>
                    <a:pt x="954" y="683"/>
                  </a:lnTo>
                  <a:lnTo>
                    <a:pt x="954" y="678"/>
                  </a:lnTo>
                  <a:lnTo>
                    <a:pt x="957" y="675"/>
                  </a:lnTo>
                  <a:lnTo>
                    <a:pt x="959" y="670"/>
                  </a:lnTo>
                  <a:lnTo>
                    <a:pt x="962" y="667"/>
                  </a:lnTo>
                  <a:lnTo>
                    <a:pt x="965" y="662"/>
                  </a:lnTo>
                  <a:lnTo>
                    <a:pt x="967" y="659"/>
                  </a:lnTo>
                  <a:lnTo>
                    <a:pt x="970" y="654"/>
                  </a:lnTo>
                  <a:lnTo>
                    <a:pt x="970" y="651"/>
                  </a:lnTo>
                  <a:lnTo>
                    <a:pt x="973" y="646"/>
                  </a:lnTo>
                  <a:lnTo>
                    <a:pt x="976" y="643"/>
                  </a:lnTo>
                  <a:lnTo>
                    <a:pt x="978" y="637"/>
                  </a:lnTo>
                  <a:lnTo>
                    <a:pt x="978" y="635"/>
                  </a:lnTo>
                  <a:lnTo>
                    <a:pt x="981" y="629"/>
                  </a:lnTo>
                  <a:lnTo>
                    <a:pt x="984" y="624"/>
                  </a:lnTo>
                  <a:lnTo>
                    <a:pt x="986" y="621"/>
                  </a:lnTo>
                  <a:lnTo>
                    <a:pt x="986" y="616"/>
                  </a:lnTo>
                  <a:lnTo>
                    <a:pt x="989" y="613"/>
                  </a:lnTo>
                  <a:lnTo>
                    <a:pt x="989" y="608"/>
                  </a:lnTo>
                  <a:lnTo>
                    <a:pt x="992" y="602"/>
                  </a:lnTo>
                  <a:lnTo>
                    <a:pt x="994" y="600"/>
                  </a:lnTo>
                  <a:lnTo>
                    <a:pt x="994" y="594"/>
                  </a:lnTo>
                  <a:lnTo>
                    <a:pt x="997" y="592"/>
                  </a:lnTo>
                  <a:lnTo>
                    <a:pt x="997" y="586"/>
                  </a:lnTo>
                  <a:lnTo>
                    <a:pt x="1000" y="581"/>
                  </a:lnTo>
                  <a:lnTo>
                    <a:pt x="1000" y="578"/>
                  </a:lnTo>
                  <a:lnTo>
                    <a:pt x="1003" y="573"/>
                  </a:lnTo>
                  <a:lnTo>
                    <a:pt x="1003" y="567"/>
                  </a:lnTo>
                  <a:lnTo>
                    <a:pt x="1005" y="565"/>
                  </a:lnTo>
                  <a:lnTo>
                    <a:pt x="1005" y="559"/>
                  </a:lnTo>
                  <a:lnTo>
                    <a:pt x="1008" y="554"/>
                  </a:lnTo>
                  <a:lnTo>
                    <a:pt x="1008" y="551"/>
                  </a:lnTo>
                  <a:lnTo>
                    <a:pt x="1008" y="546"/>
                  </a:lnTo>
                  <a:lnTo>
                    <a:pt x="1011" y="540"/>
                  </a:lnTo>
                  <a:lnTo>
                    <a:pt x="1011" y="538"/>
                  </a:lnTo>
                  <a:lnTo>
                    <a:pt x="1011" y="532"/>
                  </a:lnTo>
                  <a:lnTo>
                    <a:pt x="1013" y="527"/>
                  </a:lnTo>
                  <a:lnTo>
                    <a:pt x="1013" y="524"/>
                  </a:lnTo>
                  <a:lnTo>
                    <a:pt x="1013" y="519"/>
                  </a:lnTo>
                  <a:lnTo>
                    <a:pt x="1013" y="513"/>
                  </a:lnTo>
                  <a:lnTo>
                    <a:pt x="1016" y="510"/>
                  </a:lnTo>
                  <a:lnTo>
                    <a:pt x="1016" y="505"/>
                  </a:lnTo>
                  <a:lnTo>
                    <a:pt x="1016" y="500"/>
                  </a:lnTo>
                  <a:lnTo>
                    <a:pt x="1016" y="497"/>
                  </a:lnTo>
                  <a:lnTo>
                    <a:pt x="1016" y="492"/>
                  </a:lnTo>
                  <a:lnTo>
                    <a:pt x="1016" y="486"/>
                  </a:lnTo>
                  <a:lnTo>
                    <a:pt x="1019" y="483"/>
                  </a:lnTo>
                  <a:lnTo>
                    <a:pt x="1019" y="478"/>
                  </a:lnTo>
                  <a:lnTo>
                    <a:pt x="1019" y="473"/>
                  </a:lnTo>
                  <a:lnTo>
                    <a:pt x="1019" y="467"/>
                  </a:lnTo>
                  <a:lnTo>
                    <a:pt x="1019" y="465"/>
                  </a:lnTo>
                  <a:lnTo>
                    <a:pt x="1019" y="459"/>
                  </a:lnTo>
                  <a:lnTo>
                    <a:pt x="1019" y="456"/>
                  </a:lnTo>
                </a:path>
              </a:pathLst>
            </a:custGeom>
            <a:noFill/>
            <a:ln w="952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sz="700">
                <a:solidFill>
                  <a:srgbClr val="000000"/>
                </a:solidFill>
                <a:latin typeface="Arial"/>
              </a:endParaRPr>
            </a:p>
          </p:txBody>
        </p:sp>
        <p:sp>
          <p:nvSpPr>
            <p:cNvPr id="351" name="Freeform 383">
              <a:extLst>
                <a:ext uri="{FF2B5EF4-FFF2-40B4-BE49-F238E27FC236}">
                  <a16:creationId xmlns:a16="http://schemas.microsoft.com/office/drawing/2014/main" id="{82172DFF-587F-489F-B1EF-5F9E9CA8F14D}"/>
                </a:ext>
              </a:extLst>
            </p:cNvPr>
            <p:cNvSpPr>
              <a:spLocks/>
            </p:cNvSpPr>
            <p:nvPr/>
          </p:nvSpPr>
          <p:spPr bwMode="auto">
            <a:xfrm>
              <a:off x="2199371" y="5695863"/>
              <a:ext cx="230136" cy="259019"/>
            </a:xfrm>
            <a:custGeom>
              <a:avLst/>
              <a:gdLst/>
              <a:ahLst/>
              <a:cxnLst>
                <a:cxn ang="0">
                  <a:pos x="330" y="322"/>
                </a:cxn>
                <a:cxn ang="0">
                  <a:pos x="327" y="284"/>
                </a:cxn>
                <a:cxn ang="0">
                  <a:pos x="322" y="267"/>
                </a:cxn>
                <a:cxn ang="0">
                  <a:pos x="319" y="249"/>
                </a:cxn>
                <a:cxn ang="0">
                  <a:pos x="314" y="240"/>
                </a:cxn>
                <a:cxn ang="0">
                  <a:pos x="311" y="227"/>
                </a:cxn>
                <a:cxn ang="0">
                  <a:pos x="306" y="216"/>
                </a:cxn>
                <a:cxn ang="0">
                  <a:pos x="303" y="208"/>
                </a:cxn>
                <a:cxn ang="0">
                  <a:pos x="298" y="197"/>
                </a:cxn>
                <a:cxn ang="0">
                  <a:pos x="292" y="189"/>
                </a:cxn>
                <a:cxn ang="0">
                  <a:pos x="287" y="178"/>
                </a:cxn>
                <a:cxn ang="0">
                  <a:pos x="281" y="170"/>
                </a:cxn>
                <a:cxn ang="0">
                  <a:pos x="276" y="162"/>
                </a:cxn>
                <a:cxn ang="0">
                  <a:pos x="271" y="154"/>
                </a:cxn>
                <a:cxn ang="0">
                  <a:pos x="263" y="143"/>
                </a:cxn>
                <a:cxn ang="0">
                  <a:pos x="257" y="135"/>
                </a:cxn>
                <a:cxn ang="0">
                  <a:pos x="249" y="127"/>
                </a:cxn>
                <a:cxn ang="0">
                  <a:pos x="244" y="119"/>
                </a:cxn>
                <a:cxn ang="0">
                  <a:pos x="236" y="111"/>
                </a:cxn>
                <a:cxn ang="0">
                  <a:pos x="227" y="105"/>
                </a:cxn>
                <a:cxn ang="0">
                  <a:pos x="219" y="97"/>
                </a:cxn>
                <a:cxn ang="0">
                  <a:pos x="211" y="89"/>
                </a:cxn>
                <a:cxn ang="0">
                  <a:pos x="203" y="84"/>
                </a:cxn>
                <a:cxn ang="0">
                  <a:pos x="192" y="76"/>
                </a:cxn>
                <a:cxn ang="0">
                  <a:pos x="184" y="70"/>
                </a:cxn>
                <a:cxn ang="0">
                  <a:pos x="176" y="65"/>
                </a:cxn>
                <a:cxn ang="0">
                  <a:pos x="165" y="57"/>
                </a:cxn>
                <a:cxn ang="0">
                  <a:pos x="157" y="51"/>
                </a:cxn>
                <a:cxn ang="0">
                  <a:pos x="146" y="46"/>
                </a:cxn>
                <a:cxn ang="0">
                  <a:pos x="138" y="41"/>
                </a:cxn>
                <a:cxn ang="0">
                  <a:pos x="127" y="35"/>
                </a:cxn>
                <a:cxn ang="0">
                  <a:pos x="117" y="32"/>
                </a:cxn>
                <a:cxn ang="0">
                  <a:pos x="106" y="27"/>
                </a:cxn>
                <a:cxn ang="0">
                  <a:pos x="95" y="24"/>
                </a:cxn>
                <a:cxn ang="0">
                  <a:pos x="84" y="19"/>
                </a:cxn>
                <a:cxn ang="0">
                  <a:pos x="73" y="16"/>
                </a:cxn>
                <a:cxn ang="0">
                  <a:pos x="63" y="14"/>
                </a:cxn>
                <a:cxn ang="0">
                  <a:pos x="52" y="11"/>
                </a:cxn>
                <a:cxn ang="0">
                  <a:pos x="41" y="8"/>
                </a:cxn>
                <a:cxn ang="0">
                  <a:pos x="30" y="5"/>
                </a:cxn>
                <a:cxn ang="0">
                  <a:pos x="19" y="3"/>
                </a:cxn>
                <a:cxn ang="0">
                  <a:pos x="9" y="0"/>
                </a:cxn>
              </a:cxnLst>
              <a:rect l="0" t="0" r="r" b="b"/>
              <a:pathLst>
                <a:path w="333" h="340">
                  <a:moveTo>
                    <a:pt x="333" y="340"/>
                  </a:moveTo>
                  <a:lnTo>
                    <a:pt x="333" y="324"/>
                  </a:lnTo>
                  <a:lnTo>
                    <a:pt x="330" y="322"/>
                  </a:lnTo>
                  <a:lnTo>
                    <a:pt x="330" y="297"/>
                  </a:lnTo>
                  <a:lnTo>
                    <a:pt x="327" y="295"/>
                  </a:lnTo>
                  <a:lnTo>
                    <a:pt x="327" y="284"/>
                  </a:lnTo>
                  <a:lnTo>
                    <a:pt x="325" y="281"/>
                  </a:lnTo>
                  <a:lnTo>
                    <a:pt x="325" y="270"/>
                  </a:lnTo>
                  <a:lnTo>
                    <a:pt x="322" y="267"/>
                  </a:lnTo>
                  <a:lnTo>
                    <a:pt x="322" y="259"/>
                  </a:lnTo>
                  <a:lnTo>
                    <a:pt x="319" y="257"/>
                  </a:lnTo>
                  <a:lnTo>
                    <a:pt x="319" y="249"/>
                  </a:lnTo>
                  <a:lnTo>
                    <a:pt x="317" y="246"/>
                  </a:lnTo>
                  <a:lnTo>
                    <a:pt x="317" y="243"/>
                  </a:lnTo>
                  <a:lnTo>
                    <a:pt x="314" y="240"/>
                  </a:lnTo>
                  <a:lnTo>
                    <a:pt x="314" y="232"/>
                  </a:lnTo>
                  <a:lnTo>
                    <a:pt x="311" y="230"/>
                  </a:lnTo>
                  <a:lnTo>
                    <a:pt x="311" y="227"/>
                  </a:lnTo>
                  <a:lnTo>
                    <a:pt x="308" y="224"/>
                  </a:lnTo>
                  <a:lnTo>
                    <a:pt x="308" y="222"/>
                  </a:lnTo>
                  <a:lnTo>
                    <a:pt x="306" y="216"/>
                  </a:lnTo>
                  <a:lnTo>
                    <a:pt x="306" y="213"/>
                  </a:lnTo>
                  <a:lnTo>
                    <a:pt x="303" y="211"/>
                  </a:lnTo>
                  <a:lnTo>
                    <a:pt x="303" y="208"/>
                  </a:lnTo>
                  <a:lnTo>
                    <a:pt x="300" y="205"/>
                  </a:lnTo>
                  <a:lnTo>
                    <a:pt x="298" y="203"/>
                  </a:lnTo>
                  <a:lnTo>
                    <a:pt x="298" y="197"/>
                  </a:lnTo>
                  <a:lnTo>
                    <a:pt x="295" y="195"/>
                  </a:lnTo>
                  <a:lnTo>
                    <a:pt x="295" y="192"/>
                  </a:lnTo>
                  <a:lnTo>
                    <a:pt x="292" y="189"/>
                  </a:lnTo>
                  <a:lnTo>
                    <a:pt x="290" y="186"/>
                  </a:lnTo>
                  <a:lnTo>
                    <a:pt x="290" y="184"/>
                  </a:lnTo>
                  <a:lnTo>
                    <a:pt x="287" y="178"/>
                  </a:lnTo>
                  <a:lnTo>
                    <a:pt x="284" y="176"/>
                  </a:lnTo>
                  <a:lnTo>
                    <a:pt x="284" y="173"/>
                  </a:lnTo>
                  <a:lnTo>
                    <a:pt x="281" y="170"/>
                  </a:lnTo>
                  <a:lnTo>
                    <a:pt x="279" y="168"/>
                  </a:lnTo>
                  <a:lnTo>
                    <a:pt x="279" y="165"/>
                  </a:lnTo>
                  <a:lnTo>
                    <a:pt x="276" y="162"/>
                  </a:lnTo>
                  <a:lnTo>
                    <a:pt x="273" y="159"/>
                  </a:lnTo>
                  <a:lnTo>
                    <a:pt x="271" y="157"/>
                  </a:lnTo>
                  <a:lnTo>
                    <a:pt x="271" y="154"/>
                  </a:lnTo>
                  <a:lnTo>
                    <a:pt x="268" y="151"/>
                  </a:lnTo>
                  <a:lnTo>
                    <a:pt x="265" y="149"/>
                  </a:lnTo>
                  <a:lnTo>
                    <a:pt x="263" y="143"/>
                  </a:lnTo>
                  <a:lnTo>
                    <a:pt x="260" y="141"/>
                  </a:lnTo>
                  <a:lnTo>
                    <a:pt x="260" y="138"/>
                  </a:lnTo>
                  <a:lnTo>
                    <a:pt x="257" y="135"/>
                  </a:lnTo>
                  <a:lnTo>
                    <a:pt x="254" y="132"/>
                  </a:lnTo>
                  <a:lnTo>
                    <a:pt x="252" y="130"/>
                  </a:lnTo>
                  <a:lnTo>
                    <a:pt x="249" y="127"/>
                  </a:lnTo>
                  <a:lnTo>
                    <a:pt x="246" y="124"/>
                  </a:lnTo>
                  <a:lnTo>
                    <a:pt x="244" y="122"/>
                  </a:lnTo>
                  <a:lnTo>
                    <a:pt x="244" y="119"/>
                  </a:lnTo>
                  <a:lnTo>
                    <a:pt x="241" y="116"/>
                  </a:lnTo>
                  <a:lnTo>
                    <a:pt x="238" y="113"/>
                  </a:lnTo>
                  <a:lnTo>
                    <a:pt x="236" y="111"/>
                  </a:lnTo>
                  <a:lnTo>
                    <a:pt x="233" y="111"/>
                  </a:lnTo>
                  <a:lnTo>
                    <a:pt x="230" y="108"/>
                  </a:lnTo>
                  <a:lnTo>
                    <a:pt x="227" y="105"/>
                  </a:lnTo>
                  <a:lnTo>
                    <a:pt x="225" y="103"/>
                  </a:lnTo>
                  <a:lnTo>
                    <a:pt x="222" y="100"/>
                  </a:lnTo>
                  <a:lnTo>
                    <a:pt x="219" y="97"/>
                  </a:lnTo>
                  <a:lnTo>
                    <a:pt x="217" y="95"/>
                  </a:lnTo>
                  <a:lnTo>
                    <a:pt x="214" y="92"/>
                  </a:lnTo>
                  <a:lnTo>
                    <a:pt x="211" y="89"/>
                  </a:lnTo>
                  <a:lnTo>
                    <a:pt x="208" y="86"/>
                  </a:lnTo>
                  <a:lnTo>
                    <a:pt x="206" y="86"/>
                  </a:lnTo>
                  <a:lnTo>
                    <a:pt x="203" y="84"/>
                  </a:lnTo>
                  <a:lnTo>
                    <a:pt x="200" y="81"/>
                  </a:lnTo>
                  <a:lnTo>
                    <a:pt x="198" y="78"/>
                  </a:lnTo>
                  <a:lnTo>
                    <a:pt x="192" y="76"/>
                  </a:lnTo>
                  <a:lnTo>
                    <a:pt x="190" y="73"/>
                  </a:lnTo>
                  <a:lnTo>
                    <a:pt x="187" y="73"/>
                  </a:lnTo>
                  <a:lnTo>
                    <a:pt x="184" y="70"/>
                  </a:lnTo>
                  <a:lnTo>
                    <a:pt x="181" y="68"/>
                  </a:lnTo>
                  <a:lnTo>
                    <a:pt x="179" y="65"/>
                  </a:lnTo>
                  <a:lnTo>
                    <a:pt x="176" y="65"/>
                  </a:lnTo>
                  <a:lnTo>
                    <a:pt x="173" y="62"/>
                  </a:lnTo>
                  <a:lnTo>
                    <a:pt x="171" y="59"/>
                  </a:lnTo>
                  <a:lnTo>
                    <a:pt x="165" y="57"/>
                  </a:lnTo>
                  <a:lnTo>
                    <a:pt x="163" y="57"/>
                  </a:lnTo>
                  <a:lnTo>
                    <a:pt x="160" y="54"/>
                  </a:lnTo>
                  <a:lnTo>
                    <a:pt x="157" y="51"/>
                  </a:lnTo>
                  <a:lnTo>
                    <a:pt x="154" y="51"/>
                  </a:lnTo>
                  <a:lnTo>
                    <a:pt x="149" y="49"/>
                  </a:lnTo>
                  <a:lnTo>
                    <a:pt x="146" y="46"/>
                  </a:lnTo>
                  <a:lnTo>
                    <a:pt x="144" y="46"/>
                  </a:lnTo>
                  <a:lnTo>
                    <a:pt x="141" y="43"/>
                  </a:lnTo>
                  <a:lnTo>
                    <a:pt x="138" y="41"/>
                  </a:lnTo>
                  <a:lnTo>
                    <a:pt x="133" y="41"/>
                  </a:lnTo>
                  <a:lnTo>
                    <a:pt x="130" y="38"/>
                  </a:lnTo>
                  <a:lnTo>
                    <a:pt x="127" y="35"/>
                  </a:lnTo>
                  <a:lnTo>
                    <a:pt x="125" y="35"/>
                  </a:lnTo>
                  <a:lnTo>
                    <a:pt x="119" y="32"/>
                  </a:lnTo>
                  <a:lnTo>
                    <a:pt x="117" y="32"/>
                  </a:lnTo>
                  <a:lnTo>
                    <a:pt x="114" y="30"/>
                  </a:lnTo>
                  <a:lnTo>
                    <a:pt x="109" y="30"/>
                  </a:lnTo>
                  <a:lnTo>
                    <a:pt x="106" y="27"/>
                  </a:lnTo>
                  <a:lnTo>
                    <a:pt x="103" y="27"/>
                  </a:lnTo>
                  <a:lnTo>
                    <a:pt x="100" y="24"/>
                  </a:lnTo>
                  <a:lnTo>
                    <a:pt x="95" y="24"/>
                  </a:lnTo>
                  <a:lnTo>
                    <a:pt x="92" y="22"/>
                  </a:lnTo>
                  <a:lnTo>
                    <a:pt x="90" y="22"/>
                  </a:lnTo>
                  <a:lnTo>
                    <a:pt x="84" y="19"/>
                  </a:lnTo>
                  <a:lnTo>
                    <a:pt x="82" y="19"/>
                  </a:lnTo>
                  <a:lnTo>
                    <a:pt x="79" y="16"/>
                  </a:lnTo>
                  <a:lnTo>
                    <a:pt x="73" y="16"/>
                  </a:lnTo>
                  <a:lnTo>
                    <a:pt x="71" y="16"/>
                  </a:lnTo>
                  <a:lnTo>
                    <a:pt x="68" y="14"/>
                  </a:lnTo>
                  <a:lnTo>
                    <a:pt x="63" y="14"/>
                  </a:lnTo>
                  <a:lnTo>
                    <a:pt x="60" y="11"/>
                  </a:lnTo>
                  <a:lnTo>
                    <a:pt x="57" y="11"/>
                  </a:lnTo>
                  <a:lnTo>
                    <a:pt x="52" y="11"/>
                  </a:lnTo>
                  <a:lnTo>
                    <a:pt x="49" y="8"/>
                  </a:lnTo>
                  <a:lnTo>
                    <a:pt x="46" y="8"/>
                  </a:lnTo>
                  <a:lnTo>
                    <a:pt x="41" y="8"/>
                  </a:lnTo>
                  <a:lnTo>
                    <a:pt x="38" y="5"/>
                  </a:lnTo>
                  <a:lnTo>
                    <a:pt x="33" y="5"/>
                  </a:lnTo>
                  <a:lnTo>
                    <a:pt x="30" y="5"/>
                  </a:lnTo>
                  <a:lnTo>
                    <a:pt x="27" y="5"/>
                  </a:lnTo>
                  <a:lnTo>
                    <a:pt x="22" y="3"/>
                  </a:lnTo>
                  <a:lnTo>
                    <a:pt x="19" y="3"/>
                  </a:lnTo>
                  <a:lnTo>
                    <a:pt x="17" y="3"/>
                  </a:lnTo>
                  <a:lnTo>
                    <a:pt x="11" y="3"/>
                  </a:lnTo>
                  <a:lnTo>
                    <a:pt x="9" y="0"/>
                  </a:lnTo>
                  <a:lnTo>
                    <a:pt x="3" y="0"/>
                  </a:lnTo>
                  <a:lnTo>
                    <a:pt x="0" y="0"/>
                  </a:lnTo>
                </a:path>
              </a:pathLst>
            </a:custGeom>
            <a:noFill/>
            <a:ln w="7620">
              <a:solidFill>
                <a:schemeClr val="tx1">
                  <a:lumMod val="50000"/>
                  <a:lumOff val="50000"/>
                </a:schemeClr>
              </a:solidFill>
              <a:prstDash val="sysDot"/>
              <a:round/>
              <a:headEnd/>
              <a:tailEnd/>
            </a:ln>
          </p:spPr>
          <p:txBody>
            <a:bodyPr vert="horz" wrap="square" lIns="91440" tIns="45720" rIns="91440" bIns="45720" numCol="1" anchor="t" anchorCtr="0" compatLnSpc="1">
              <a:prstTxWarp prst="textNoShape">
                <a:avLst/>
              </a:prstTxWarp>
            </a:bodyPr>
            <a:lstStyle/>
            <a:p>
              <a:endParaRPr lang="en-GB" sz="700">
                <a:solidFill>
                  <a:srgbClr val="000000"/>
                </a:solidFill>
                <a:latin typeface="Arial"/>
              </a:endParaRPr>
            </a:p>
          </p:txBody>
        </p:sp>
        <p:sp>
          <p:nvSpPr>
            <p:cNvPr id="352" name="Freeform 384">
              <a:extLst>
                <a:ext uri="{FF2B5EF4-FFF2-40B4-BE49-F238E27FC236}">
                  <a16:creationId xmlns:a16="http://schemas.microsoft.com/office/drawing/2014/main" id="{1FAE50DC-4840-492D-8DC3-0266389431C0}"/>
                </a:ext>
              </a:extLst>
            </p:cNvPr>
            <p:cNvSpPr>
              <a:spLocks/>
            </p:cNvSpPr>
            <p:nvPr/>
          </p:nvSpPr>
          <p:spPr bwMode="auto">
            <a:xfrm>
              <a:off x="1925004" y="5693578"/>
              <a:ext cx="274366" cy="152364"/>
            </a:xfrm>
            <a:custGeom>
              <a:avLst/>
              <a:gdLst/>
              <a:ahLst/>
              <a:cxnLst>
                <a:cxn ang="0">
                  <a:pos x="389" y="3"/>
                </a:cxn>
                <a:cxn ang="0">
                  <a:pos x="379" y="0"/>
                </a:cxn>
                <a:cxn ang="0">
                  <a:pos x="368" y="0"/>
                </a:cxn>
                <a:cxn ang="0">
                  <a:pos x="354" y="0"/>
                </a:cxn>
                <a:cxn ang="0">
                  <a:pos x="343" y="0"/>
                </a:cxn>
                <a:cxn ang="0">
                  <a:pos x="333" y="0"/>
                </a:cxn>
                <a:cxn ang="0">
                  <a:pos x="322" y="0"/>
                </a:cxn>
                <a:cxn ang="0">
                  <a:pos x="311" y="3"/>
                </a:cxn>
                <a:cxn ang="0">
                  <a:pos x="298" y="3"/>
                </a:cxn>
                <a:cxn ang="0">
                  <a:pos x="287" y="6"/>
                </a:cxn>
                <a:cxn ang="0">
                  <a:pos x="276" y="6"/>
                </a:cxn>
                <a:cxn ang="0">
                  <a:pos x="265" y="8"/>
                </a:cxn>
                <a:cxn ang="0">
                  <a:pos x="254" y="11"/>
                </a:cxn>
                <a:cxn ang="0">
                  <a:pos x="243" y="14"/>
                </a:cxn>
                <a:cxn ang="0">
                  <a:pos x="233" y="17"/>
                </a:cxn>
                <a:cxn ang="0">
                  <a:pos x="222" y="19"/>
                </a:cxn>
                <a:cxn ang="0">
                  <a:pos x="211" y="25"/>
                </a:cxn>
                <a:cxn ang="0">
                  <a:pos x="200" y="27"/>
                </a:cxn>
                <a:cxn ang="0">
                  <a:pos x="189" y="33"/>
                </a:cxn>
                <a:cxn ang="0">
                  <a:pos x="179" y="35"/>
                </a:cxn>
                <a:cxn ang="0">
                  <a:pos x="168" y="41"/>
                </a:cxn>
                <a:cxn ang="0">
                  <a:pos x="157" y="46"/>
                </a:cxn>
                <a:cxn ang="0">
                  <a:pos x="149" y="52"/>
                </a:cxn>
                <a:cxn ang="0">
                  <a:pos x="138" y="57"/>
                </a:cxn>
                <a:cxn ang="0">
                  <a:pos x="130" y="62"/>
                </a:cxn>
                <a:cxn ang="0">
                  <a:pos x="119" y="68"/>
                </a:cxn>
                <a:cxn ang="0">
                  <a:pos x="111" y="73"/>
                </a:cxn>
                <a:cxn ang="0">
                  <a:pos x="103" y="81"/>
                </a:cxn>
                <a:cxn ang="0">
                  <a:pos x="92" y="87"/>
                </a:cxn>
                <a:cxn ang="0">
                  <a:pos x="84" y="95"/>
                </a:cxn>
                <a:cxn ang="0">
                  <a:pos x="76" y="103"/>
                </a:cxn>
                <a:cxn ang="0">
                  <a:pos x="68" y="108"/>
                </a:cxn>
                <a:cxn ang="0">
                  <a:pos x="60" y="116"/>
                </a:cxn>
                <a:cxn ang="0">
                  <a:pos x="54" y="125"/>
                </a:cxn>
                <a:cxn ang="0">
                  <a:pos x="46" y="133"/>
                </a:cxn>
                <a:cxn ang="0">
                  <a:pos x="38" y="141"/>
                </a:cxn>
                <a:cxn ang="0">
                  <a:pos x="33" y="149"/>
                </a:cxn>
                <a:cxn ang="0">
                  <a:pos x="27" y="160"/>
                </a:cxn>
                <a:cxn ang="0">
                  <a:pos x="19" y="168"/>
                </a:cxn>
                <a:cxn ang="0">
                  <a:pos x="14" y="176"/>
                </a:cxn>
                <a:cxn ang="0">
                  <a:pos x="8" y="184"/>
                </a:cxn>
                <a:cxn ang="0">
                  <a:pos x="3" y="195"/>
                </a:cxn>
              </a:cxnLst>
              <a:rect l="0" t="0" r="r" b="b"/>
              <a:pathLst>
                <a:path w="397" h="200">
                  <a:moveTo>
                    <a:pt x="397" y="3"/>
                  </a:moveTo>
                  <a:lnTo>
                    <a:pt x="395" y="3"/>
                  </a:lnTo>
                  <a:lnTo>
                    <a:pt x="389" y="3"/>
                  </a:lnTo>
                  <a:lnTo>
                    <a:pt x="387" y="3"/>
                  </a:lnTo>
                  <a:lnTo>
                    <a:pt x="381" y="3"/>
                  </a:lnTo>
                  <a:lnTo>
                    <a:pt x="379" y="0"/>
                  </a:lnTo>
                  <a:lnTo>
                    <a:pt x="373" y="0"/>
                  </a:lnTo>
                  <a:lnTo>
                    <a:pt x="370" y="0"/>
                  </a:lnTo>
                  <a:lnTo>
                    <a:pt x="368" y="0"/>
                  </a:lnTo>
                  <a:lnTo>
                    <a:pt x="362" y="0"/>
                  </a:lnTo>
                  <a:lnTo>
                    <a:pt x="360" y="0"/>
                  </a:lnTo>
                  <a:lnTo>
                    <a:pt x="354" y="0"/>
                  </a:lnTo>
                  <a:lnTo>
                    <a:pt x="352" y="0"/>
                  </a:lnTo>
                  <a:lnTo>
                    <a:pt x="349" y="0"/>
                  </a:lnTo>
                  <a:lnTo>
                    <a:pt x="343" y="0"/>
                  </a:lnTo>
                  <a:lnTo>
                    <a:pt x="341" y="0"/>
                  </a:lnTo>
                  <a:lnTo>
                    <a:pt x="335" y="0"/>
                  </a:lnTo>
                  <a:lnTo>
                    <a:pt x="333" y="0"/>
                  </a:lnTo>
                  <a:lnTo>
                    <a:pt x="330" y="0"/>
                  </a:lnTo>
                  <a:lnTo>
                    <a:pt x="325" y="0"/>
                  </a:lnTo>
                  <a:lnTo>
                    <a:pt x="322" y="0"/>
                  </a:lnTo>
                  <a:lnTo>
                    <a:pt x="316" y="0"/>
                  </a:lnTo>
                  <a:lnTo>
                    <a:pt x="314" y="3"/>
                  </a:lnTo>
                  <a:lnTo>
                    <a:pt x="311" y="3"/>
                  </a:lnTo>
                  <a:lnTo>
                    <a:pt x="306" y="3"/>
                  </a:lnTo>
                  <a:lnTo>
                    <a:pt x="303" y="3"/>
                  </a:lnTo>
                  <a:lnTo>
                    <a:pt x="298" y="3"/>
                  </a:lnTo>
                  <a:lnTo>
                    <a:pt x="295" y="3"/>
                  </a:lnTo>
                  <a:lnTo>
                    <a:pt x="292" y="3"/>
                  </a:lnTo>
                  <a:lnTo>
                    <a:pt x="287" y="6"/>
                  </a:lnTo>
                  <a:lnTo>
                    <a:pt x="284" y="6"/>
                  </a:lnTo>
                  <a:lnTo>
                    <a:pt x="279" y="6"/>
                  </a:lnTo>
                  <a:lnTo>
                    <a:pt x="276" y="6"/>
                  </a:lnTo>
                  <a:lnTo>
                    <a:pt x="273" y="8"/>
                  </a:lnTo>
                  <a:lnTo>
                    <a:pt x="268" y="8"/>
                  </a:lnTo>
                  <a:lnTo>
                    <a:pt x="265" y="8"/>
                  </a:lnTo>
                  <a:lnTo>
                    <a:pt x="260" y="8"/>
                  </a:lnTo>
                  <a:lnTo>
                    <a:pt x="257" y="11"/>
                  </a:lnTo>
                  <a:lnTo>
                    <a:pt x="254" y="11"/>
                  </a:lnTo>
                  <a:lnTo>
                    <a:pt x="249" y="11"/>
                  </a:lnTo>
                  <a:lnTo>
                    <a:pt x="246" y="14"/>
                  </a:lnTo>
                  <a:lnTo>
                    <a:pt x="243" y="14"/>
                  </a:lnTo>
                  <a:lnTo>
                    <a:pt x="238" y="14"/>
                  </a:lnTo>
                  <a:lnTo>
                    <a:pt x="235" y="17"/>
                  </a:lnTo>
                  <a:lnTo>
                    <a:pt x="233" y="17"/>
                  </a:lnTo>
                  <a:lnTo>
                    <a:pt x="227" y="17"/>
                  </a:lnTo>
                  <a:lnTo>
                    <a:pt x="225" y="19"/>
                  </a:lnTo>
                  <a:lnTo>
                    <a:pt x="222" y="19"/>
                  </a:lnTo>
                  <a:lnTo>
                    <a:pt x="216" y="22"/>
                  </a:lnTo>
                  <a:lnTo>
                    <a:pt x="214" y="22"/>
                  </a:lnTo>
                  <a:lnTo>
                    <a:pt x="211" y="25"/>
                  </a:lnTo>
                  <a:lnTo>
                    <a:pt x="206" y="25"/>
                  </a:lnTo>
                  <a:lnTo>
                    <a:pt x="203" y="27"/>
                  </a:lnTo>
                  <a:lnTo>
                    <a:pt x="200" y="27"/>
                  </a:lnTo>
                  <a:lnTo>
                    <a:pt x="195" y="30"/>
                  </a:lnTo>
                  <a:lnTo>
                    <a:pt x="192" y="30"/>
                  </a:lnTo>
                  <a:lnTo>
                    <a:pt x="189" y="33"/>
                  </a:lnTo>
                  <a:lnTo>
                    <a:pt x="184" y="33"/>
                  </a:lnTo>
                  <a:lnTo>
                    <a:pt x="181" y="35"/>
                  </a:lnTo>
                  <a:lnTo>
                    <a:pt x="179" y="35"/>
                  </a:lnTo>
                  <a:lnTo>
                    <a:pt x="176" y="38"/>
                  </a:lnTo>
                  <a:lnTo>
                    <a:pt x="171" y="38"/>
                  </a:lnTo>
                  <a:lnTo>
                    <a:pt x="168" y="41"/>
                  </a:lnTo>
                  <a:lnTo>
                    <a:pt x="165" y="44"/>
                  </a:lnTo>
                  <a:lnTo>
                    <a:pt x="162" y="44"/>
                  </a:lnTo>
                  <a:lnTo>
                    <a:pt x="157" y="46"/>
                  </a:lnTo>
                  <a:lnTo>
                    <a:pt x="154" y="46"/>
                  </a:lnTo>
                  <a:lnTo>
                    <a:pt x="152" y="49"/>
                  </a:lnTo>
                  <a:lnTo>
                    <a:pt x="149" y="52"/>
                  </a:lnTo>
                  <a:lnTo>
                    <a:pt x="146" y="52"/>
                  </a:lnTo>
                  <a:lnTo>
                    <a:pt x="141" y="54"/>
                  </a:lnTo>
                  <a:lnTo>
                    <a:pt x="138" y="57"/>
                  </a:lnTo>
                  <a:lnTo>
                    <a:pt x="135" y="57"/>
                  </a:lnTo>
                  <a:lnTo>
                    <a:pt x="133" y="60"/>
                  </a:lnTo>
                  <a:lnTo>
                    <a:pt x="130" y="62"/>
                  </a:lnTo>
                  <a:lnTo>
                    <a:pt x="127" y="65"/>
                  </a:lnTo>
                  <a:lnTo>
                    <a:pt x="122" y="65"/>
                  </a:lnTo>
                  <a:lnTo>
                    <a:pt x="119" y="68"/>
                  </a:lnTo>
                  <a:lnTo>
                    <a:pt x="117" y="71"/>
                  </a:lnTo>
                  <a:lnTo>
                    <a:pt x="114" y="73"/>
                  </a:lnTo>
                  <a:lnTo>
                    <a:pt x="111" y="73"/>
                  </a:lnTo>
                  <a:lnTo>
                    <a:pt x="108" y="76"/>
                  </a:lnTo>
                  <a:lnTo>
                    <a:pt x="106" y="79"/>
                  </a:lnTo>
                  <a:lnTo>
                    <a:pt x="103" y="81"/>
                  </a:lnTo>
                  <a:lnTo>
                    <a:pt x="100" y="84"/>
                  </a:lnTo>
                  <a:lnTo>
                    <a:pt x="95" y="87"/>
                  </a:lnTo>
                  <a:lnTo>
                    <a:pt x="92" y="87"/>
                  </a:lnTo>
                  <a:lnTo>
                    <a:pt x="90" y="89"/>
                  </a:lnTo>
                  <a:lnTo>
                    <a:pt x="87" y="92"/>
                  </a:lnTo>
                  <a:lnTo>
                    <a:pt x="84" y="95"/>
                  </a:lnTo>
                  <a:lnTo>
                    <a:pt x="81" y="98"/>
                  </a:lnTo>
                  <a:lnTo>
                    <a:pt x="79" y="100"/>
                  </a:lnTo>
                  <a:lnTo>
                    <a:pt x="76" y="103"/>
                  </a:lnTo>
                  <a:lnTo>
                    <a:pt x="73" y="106"/>
                  </a:lnTo>
                  <a:lnTo>
                    <a:pt x="71" y="108"/>
                  </a:lnTo>
                  <a:lnTo>
                    <a:pt x="68" y="108"/>
                  </a:lnTo>
                  <a:lnTo>
                    <a:pt x="65" y="111"/>
                  </a:lnTo>
                  <a:lnTo>
                    <a:pt x="62" y="114"/>
                  </a:lnTo>
                  <a:lnTo>
                    <a:pt x="60" y="116"/>
                  </a:lnTo>
                  <a:lnTo>
                    <a:pt x="60" y="119"/>
                  </a:lnTo>
                  <a:lnTo>
                    <a:pt x="57" y="122"/>
                  </a:lnTo>
                  <a:lnTo>
                    <a:pt x="54" y="125"/>
                  </a:lnTo>
                  <a:lnTo>
                    <a:pt x="52" y="127"/>
                  </a:lnTo>
                  <a:lnTo>
                    <a:pt x="49" y="130"/>
                  </a:lnTo>
                  <a:lnTo>
                    <a:pt x="46" y="133"/>
                  </a:lnTo>
                  <a:lnTo>
                    <a:pt x="44" y="135"/>
                  </a:lnTo>
                  <a:lnTo>
                    <a:pt x="41" y="138"/>
                  </a:lnTo>
                  <a:lnTo>
                    <a:pt x="38" y="141"/>
                  </a:lnTo>
                  <a:lnTo>
                    <a:pt x="38" y="144"/>
                  </a:lnTo>
                  <a:lnTo>
                    <a:pt x="35" y="146"/>
                  </a:lnTo>
                  <a:lnTo>
                    <a:pt x="33" y="149"/>
                  </a:lnTo>
                  <a:lnTo>
                    <a:pt x="30" y="152"/>
                  </a:lnTo>
                  <a:lnTo>
                    <a:pt x="27" y="154"/>
                  </a:lnTo>
                  <a:lnTo>
                    <a:pt x="27" y="160"/>
                  </a:lnTo>
                  <a:lnTo>
                    <a:pt x="25" y="162"/>
                  </a:lnTo>
                  <a:lnTo>
                    <a:pt x="22" y="165"/>
                  </a:lnTo>
                  <a:lnTo>
                    <a:pt x="19" y="168"/>
                  </a:lnTo>
                  <a:lnTo>
                    <a:pt x="19" y="171"/>
                  </a:lnTo>
                  <a:lnTo>
                    <a:pt x="17" y="173"/>
                  </a:lnTo>
                  <a:lnTo>
                    <a:pt x="14" y="176"/>
                  </a:lnTo>
                  <a:lnTo>
                    <a:pt x="14" y="179"/>
                  </a:lnTo>
                  <a:lnTo>
                    <a:pt x="11" y="181"/>
                  </a:lnTo>
                  <a:lnTo>
                    <a:pt x="8" y="184"/>
                  </a:lnTo>
                  <a:lnTo>
                    <a:pt x="8" y="189"/>
                  </a:lnTo>
                  <a:lnTo>
                    <a:pt x="6" y="192"/>
                  </a:lnTo>
                  <a:lnTo>
                    <a:pt x="3" y="195"/>
                  </a:lnTo>
                  <a:lnTo>
                    <a:pt x="3" y="198"/>
                  </a:lnTo>
                  <a:lnTo>
                    <a:pt x="0" y="200"/>
                  </a:lnTo>
                </a:path>
              </a:pathLst>
            </a:custGeom>
            <a:noFill/>
            <a:ln w="7620">
              <a:solidFill>
                <a:schemeClr val="tx1">
                  <a:lumMod val="50000"/>
                  <a:lumOff val="50000"/>
                </a:schemeClr>
              </a:solidFill>
              <a:prstDash val="sysDot"/>
              <a:round/>
              <a:headEnd/>
              <a:tailEnd/>
            </a:ln>
          </p:spPr>
          <p:txBody>
            <a:bodyPr vert="horz" wrap="square" lIns="91440" tIns="45720" rIns="91440" bIns="45720" numCol="1" anchor="t" anchorCtr="0" compatLnSpc="1">
              <a:prstTxWarp prst="textNoShape">
                <a:avLst/>
              </a:prstTxWarp>
            </a:bodyPr>
            <a:lstStyle/>
            <a:p>
              <a:endParaRPr lang="en-GB" sz="700">
                <a:solidFill>
                  <a:srgbClr val="000000"/>
                </a:solidFill>
                <a:latin typeface="Arial"/>
              </a:endParaRPr>
            </a:p>
          </p:txBody>
        </p:sp>
        <p:sp>
          <p:nvSpPr>
            <p:cNvPr id="353" name="Freeform 385">
              <a:extLst>
                <a:ext uri="{FF2B5EF4-FFF2-40B4-BE49-F238E27FC236}">
                  <a16:creationId xmlns:a16="http://schemas.microsoft.com/office/drawing/2014/main" id="{5D390B36-DAD8-473E-8E12-EF099D0CB871}"/>
                </a:ext>
              </a:extLst>
            </p:cNvPr>
            <p:cNvSpPr>
              <a:spLocks/>
            </p:cNvSpPr>
            <p:nvPr/>
          </p:nvSpPr>
          <p:spPr bwMode="auto">
            <a:xfrm>
              <a:off x="1900816" y="5845942"/>
              <a:ext cx="166555" cy="354247"/>
            </a:xfrm>
            <a:custGeom>
              <a:avLst/>
              <a:gdLst/>
              <a:ahLst/>
              <a:cxnLst>
                <a:cxn ang="0">
                  <a:pos x="33" y="6"/>
                </a:cxn>
                <a:cxn ang="0">
                  <a:pos x="27" y="16"/>
                </a:cxn>
                <a:cxn ang="0">
                  <a:pos x="25" y="27"/>
                </a:cxn>
                <a:cxn ang="0">
                  <a:pos x="19" y="35"/>
                </a:cxn>
                <a:cxn ang="0">
                  <a:pos x="16" y="49"/>
                </a:cxn>
                <a:cxn ang="0">
                  <a:pos x="11" y="62"/>
                </a:cxn>
                <a:cxn ang="0">
                  <a:pos x="8" y="81"/>
                </a:cxn>
                <a:cxn ang="0">
                  <a:pos x="3" y="100"/>
                </a:cxn>
                <a:cxn ang="0">
                  <a:pos x="0" y="165"/>
                </a:cxn>
                <a:cxn ang="0">
                  <a:pos x="6" y="192"/>
                </a:cxn>
                <a:cxn ang="0">
                  <a:pos x="8" y="216"/>
                </a:cxn>
                <a:cxn ang="0">
                  <a:pos x="14" y="230"/>
                </a:cxn>
                <a:cxn ang="0">
                  <a:pos x="16" y="246"/>
                </a:cxn>
                <a:cxn ang="0">
                  <a:pos x="22" y="257"/>
                </a:cxn>
                <a:cxn ang="0">
                  <a:pos x="25" y="265"/>
                </a:cxn>
                <a:cxn ang="0">
                  <a:pos x="30" y="276"/>
                </a:cxn>
                <a:cxn ang="0">
                  <a:pos x="33" y="284"/>
                </a:cxn>
                <a:cxn ang="0">
                  <a:pos x="38" y="295"/>
                </a:cxn>
                <a:cxn ang="0">
                  <a:pos x="43" y="303"/>
                </a:cxn>
                <a:cxn ang="0">
                  <a:pos x="49" y="314"/>
                </a:cxn>
                <a:cxn ang="0">
                  <a:pos x="54" y="322"/>
                </a:cxn>
                <a:cxn ang="0">
                  <a:pos x="60" y="330"/>
                </a:cxn>
                <a:cxn ang="0">
                  <a:pos x="68" y="338"/>
                </a:cxn>
                <a:cxn ang="0">
                  <a:pos x="73" y="346"/>
                </a:cxn>
                <a:cxn ang="0">
                  <a:pos x="81" y="357"/>
                </a:cxn>
                <a:cxn ang="0">
                  <a:pos x="87" y="365"/>
                </a:cxn>
                <a:cxn ang="0">
                  <a:pos x="95" y="370"/>
                </a:cxn>
                <a:cxn ang="0">
                  <a:pos x="103" y="379"/>
                </a:cxn>
                <a:cxn ang="0">
                  <a:pos x="111" y="387"/>
                </a:cxn>
                <a:cxn ang="0">
                  <a:pos x="119" y="395"/>
                </a:cxn>
                <a:cxn ang="0">
                  <a:pos x="127" y="400"/>
                </a:cxn>
                <a:cxn ang="0">
                  <a:pos x="135" y="408"/>
                </a:cxn>
                <a:cxn ang="0">
                  <a:pos x="146" y="414"/>
                </a:cxn>
                <a:cxn ang="0">
                  <a:pos x="154" y="422"/>
                </a:cxn>
                <a:cxn ang="0">
                  <a:pos x="162" y="427"/>
                </a:cxn>
                <a:cxn ang="0">
                  <a:pos x="173" y="433"/>
                </a:cxn>
                <a:cxn ang="0">
                  <a:pos x="181" y="438"/>
                </a:cxn>
                <a:cxn ang="0">
                  <a:pos x="192" y="443"/>
                </a:cxn>
                <a:cxn ang="0">
                  <a:pos x="203" y="449"/>
                </a:cxn>
                <a:cxn ang="0">
                  <a:pos x="211" y="454"/>
                </a:cxn>
                <a:cxn ang="0">
                  <a:pos x="222" y="457"/>
                </a:cxn>
                <a:cxn ang="0">
                  <a:pos x="233" y="462"/>
                </a:cxn>
              </a:cxnLst>
              <a:rect l="0" t="0" r="r" b="b"/>
              <a:pathLst>
                <a:path w="241" h="465">
                  <a:moveTo>
                    <a:pt x="35" y="0"/>
                  </a:moveTo>
                  <a:lnTo>
                    <a:pt x="35" y="3"/>
                  </a:lnTo>
                  <a:lnTo>
                    <a:pt x="33" y="6"/>
                  </a:lnTo>
                  <a:lnTo>
                    <a:pt x="30" y="11"/>
                  </a:lnTo>
                  <a:lnTo>
                    <a:pt x="30" y="14"/>
                  </a:lnTo>
                  <a:lnTo>
                    <a:pt x="27" y="16"/>
                  </a:lnTo>
                  <a:lnTo>
                    <a:pt x="27" y="19"/>
                  </a:lnTo>
                  <a:lnTo>
                    <a:pt x="25" y="22"/>
                  </a:lnTo>
                  <a:lnTo>
                    <a:pt x="25" y="27"/>
                  </a:lnTo>
                  <a:lnTo>
                    <a:pt x="22" y="30"/>
                  </a:lnTo>
                  <a:lnTo>
                    <a:pt x="22" y="33"/>
                  </a:lnTo>
                  <a:lnTo>
                    <a:pt x="19" y="35"/>
                  </a:lnTo>
                  <a:lnTo>
                    <a:pt x="19" y="43"/>
                  </a:lnTo>
                  <a:lnTo>
                    <a:pt x="16" y="46"/>
                  </a:lnTo>
                  <a:lnTo>
                    <a:pt x="16" y="49"/>
                  </a:lnTo>
                  <a:lnTo>
                    <a:pt x="14" y="52"/>
                  </a:lnTo>
                  <a:lnTo>
                    <a:pt x="14" y="60"/>
                  </a:lnTo>
                  <a:lnTo>
                    <a:pt x="11" y="62"/>
                  </a:lnTo>
                  <a:lnTo>
                    <a:pt x="11" y="68"/>
                  </a:lnTo>
                  <a:lnTo>
                    <a:pt x="8" y="73"/>
                  </a:lnTo>
                  <a:lnTo>
                    <a:pt x="8" y="81"/>
                  </a:lnTo>
                  <a:lnTo>
                    <a:pt x="6" y="87"/>
                  </a:lnTo>
                  <a:lnTo>
                    <a:pt x="6" y="98"/>
                  </a:lnTo>
                  <a:lnTo>
                    <a:pt x="3" y="100"/>
                  </a:lnTo>
                  <a:lnTo>
                    <a:pt x="3" y="125"/>
                  </a:lnTo>
                  <a:lnTo>
                    <a:pt x="0" y="127"/>
                  </a:lnTo>
                  <a:lnTo>
                    <a:pt x="0" y="165"/>
                  </a:lnTo>
                  <a:lnTo>
                    <a:pt x="3" y="168"/>
                  </a:lnTo>
                  <a:lnTo>
                    <a:pt x="3" y="189"/>
                  </a:lnTo>
                  <a:lnTo>
                    <a:pt x="6" y="192"/>
                  </a:lnTo>
                  <a:lnTo>
                    <a:pt x="6" y="206"/>
                  </a:lnTo>
                  <a:lnTo>
                    <a:pt x="8" y="208"/>
                  </a:lnTo>
                  <a:lnTo>
                    <a:pt x="8" y="216"/>
                  </a:lnTo>
                  <a:lnTo>
                    <a:pt x="11" y="219"/>
                  </a:lnTo>
                  <a:lnTo>
                    <a:pt x="11" y="227"/>
                  </a:lnTo>
                  <a:lnTo>
                    <a:pt x="14" y="230"/>
                  </a:lnTo>
                  <a:lnTo>
                    <a:pt x="14" y="235"/>
                  </a:lnTo>
                  <a:lnTo>
                    <a:pt x="16" y="241"/>
                  </a:lnTo>
                  <a:lnTo>
                    <a:pt x="16" y="246"/>
                  </a:lnTo>
                  <a:lnTo>
                    <a:pt x="19" y="249"/>
                  </a:lnTo>
                  <a:lnTo>
                    <a:pt x="19" y="252"/>
                  </a:lnTo>
                  <a:lnTo>
                    <a:pt x="22" y="257"/>
                  </a:lnTo>
                  <a:lnTo>
                    <a:pt x="22" y="260"/>
                  </a:lnTo>
                  <a:lnTo>
                    <a:pt x="25" y="262"/>
                  </a:lnTo>
                  <a:lnTo>
                    <a:pt x="25" y="265"/>
                  </a:lnTo>
                  <a:lnTo>
                    <a:pt x="27" y="268"/>
                  </a:lnTo>
                  <a:lnTo>
                    <a:pt x="27" y="273"/>
                  </a:lnTo>
                  <a:lnTo>
                    <a:pt x="30" y="276"/>
                  </a:lnTo>
                  <a:lnTo>
                    <a:pt x="30" y="279"/>
                  </a:lnTo>
                  <a:lnTo>
                    <a:pt x="33" y="281"/>
                  </a:lnTo>
                  <a:lnTo>
                    <a:pt x="33" y="284"/>
                  </a:lnTo>
                  <a:lnTo>
                    <a:pt x="35" y="287"/>
                  </a:lnTo>
                  <a:lnTo>
                    <a:pt x="38" y="292"/>
                  </a:lnTo>
                  <a:lnTo>
                    <a:pt x="38" y="295"/>
                  </a:lnTo>
                  <a:lnTo>
                    <a:pt x="41" y="297"/>
                  </a:lnTo>
                  <a:lnTo>
                    <a:pt x="41" y="300"/>
                  </a:lnTo>
                  <a:lnTo>
                    <a:pt x="43" y="303"/>
                  </a:lnTo>
                  <a:lnTo>
                    <a:pt x="46" y="306"/>
                  </a:lnTo>
                  <a:lnTo>
                    <a:pt x="46" y="308"/>
                  </a:lnTo>
                  <a:lnTo>
                    <a:pt x="49" y="314"/>
                  </a:lnTo>
                  <a:lnTo>
                    <a:pt x="52" y="316"/>
                  </a:lnTo>
                  <a:lnTo>
                    <a:pt x="54" y="319"/>
                  </a:lnTo>
                  <a:lnTo>
                    <a:pt x="54" y="322"/>
                  </a:lnTo>
                  <a:lnTo>
                    <a:pt x="57" y="324"/>
                  </a:lnTo>
                  <a:lnTo>
                    <a:pt x="60" y="327"/>
                  </a:lnTo>
                  <a:lnTo>
                    <a:pt x="60" y="330"/>
                  </a:lnTo>
                  <a:lnTo>
                    <a:pt x="62" y="333"/>
                  </a:lnTo>
                  <a:lnTo>
                    <a:pt x="65" y="335"/>
                  </a:lnTo>
                  <a:lnTo>
                    <a:pt x="68" y="338"/>
                  </a:lnTo>
                  <a:lnTo>
                    <a:pt x="70" y="341"/>
                  </a:lnTo>
                  <a:lnTo>
                    <a:pt x="70" y="343"/>
                  </a:lnTo>
                  <a:lnTo>
                    <a:pt x="73" y="346"/>
                  </a:lnTo>
                  <a:lnTo>
                    <a:pt x="76" y="349"/>
                  </a:lnTo>
                  <a:lnTo>
                    <a:pt x="79" y="351"/>
                  </a:lnTo>
                  <a:lnTo>
                    <a:pt x="81" y="357"/>
                  </a:lnTo>
                  <a:lnTo>
                    <a:pt x="84" y="360"/>
                  </a:lnTo>
                  <a:lnTo>
                    <a:pt x="89" y="365"/>
                  </a:lnTo>
                  <a:lnTo>
                    <a:pt x="87" y="365"/>
                  </a:lnTo>
                  <a:lnTo>
                    <a:pt x="89" y="365"/>
                  </a:lnTo>
                  <a:lnTo>
                    <a:pt x="92" y="368"/>
                  </a:lnTo>
                  <a:lnTo>
                    <a:pt x="95" y="370"/>
                  </a:lnTo>
                  <a:lnTo>
                    <a:pt x="97" y="373"/>
                  </a:lnTo>
                  <a:lnTo>
                    <a:pt x="100" y="376"/>
                  </a:lnTo>
                  <a:lnTo>
                    <a:pt x="103" y="379"/>
                  </a:lnTo>
                  <a:lnTo>
                    <a:pt x="106" y="381"/>
                  </a:lnTo>
                  <a:lnTo>
                    <a:pt x="108" y="384"/>
                  </a:lnTo>
                  <a:lnTo>
                    <a:pt x="111" y="387"/>
                  </a:lnTo>
                  <a:lnTo>
                    <a:pt x="114" y="389"/>
                  </a:lnTo>
                  <a:lnTo>
                    <a:pt x="116" y="392"/>
                  </a:lnTo>
                  <a:lnTo>
                    <a:pt x="119" y="395"/>
                  </a:lnTo>
                  <a:lnTo>
                    <a:pt x="122" y="397"/>
                  </a:lnTo>
                  <a:lnTo>
                    <a:pt x="125" y="397"/>
                  </a:lnTo>
                  <a:lnTo>
                    <a:pt x="127" y="400"/>
                  </a:lnTo>
                  <a:lnTo>
                    <a:pt x="130" y="403"/>
                  </a:lnTo>
                  <a:lnTo>
                    <a:pt x="133" y="406"/>
                  </a:lnTo>
                  <a:lnTo>
                    <a:pt x="135" y="408"/>
                  </a:lnTo>
                  <a:lnTo>
                    <a:pt x="138" y="411"/>
                  </a:lnTo>
                  <a:lnTo>
                    <a:pt x="141" y="411"/>
                  </a:lnTo>
                  <a:lnTo>
                    <a:pt x="146" y="414"/>
                  </a:lnTo>
                  <a:lnTo>
                    <a:pt x="149" y="416"/>
                  </a:lnTo>
                  <a:lnTo>
                    <a:pt x="152" y="419"/>
                  </a:lnTo>
                  <a:lnTo>
                    <a:pt x="154" y="422"/>
                  </a:lnTo>
                  <a:lnTo>
                    <a:pt x="157" y="422"/>
                  </a:lnTo>
                  <a:lnTo>
                    <a:pt x="160" y="424"/>
                  </a:lnTo>
                  <a:lnTo>
                    <a:pt x="162" y="427"/>
                  </a:lnTo>
                  <a:lnTo>
                    <a:pt x="165" y="430"/>
                  </a:lnTo>
                  <a:lnTo>
                    <a:pt x="170" y="430"/>
                  </a:lnTo>
                  <a:lnTo>
                    <a:pt x="173" y="433"/>
                  </a:lnTo>
                  <a:lnTo>
                    <a:pt x="176" y="435"/>
                  </a:lnTo>
                  <a:lnTo>
                    <a:pt x="179" y="435"/>
                  </a:lnTo>
                  <a:lnTo>
                    <a:pt x="181" y="438"/>
                  </a:lnTo>
                  <a:lnTo>
                    <a:pt x="187" y="441"/>
                  </a:lnTo>
                  <a:lnTo>
                    <a:pt x="189" y="441"/>
                  </a:lnTo>
                  <a:lnTo>
                    <a:pt x="192" y="443"/>
                  </a:lnTo>
                  <a:lnTo>
                    <a:pt x="195" y="446"/>
                  </a:lnTo>
                  <a:lnTo>
                    <a:pt x="197" y="446"/>
                  </a:lnTo>
                  <a:lnTo>
                    <a:pt x="203" y="449"/>
                  </a:lnTo>
                  <a:lnTo>
                    <a:pt x="206" y="449"/>
                  </a:lnTo>
                  <a:lnTo>
                    <a:pt x="208" y="451"/>
                  </a:lnTo>
                  <a:lnTo>
                    <a:pt x="211" y="454"/>
                  </a:lnTo>
                  <a:lnTo>
                    <a:pt x="216" y="454"/>
                  </a:lnTo>
                  <a:lnTo>
                    <a:pt x="219" y="457"/>
                  </a:lnTo>
                  <a:lnTo>
                    <a:pt x="222" y="457"/>
                  </a:lnTo>
                  <a:lnTo>
                    <a:pt x="227" y="460"/>
                  </a:lnTo>
                  <a:lnTo>
                    <a:pt x="230" y="460"/>
                  </a:lnTo>
                  <a:lnTo>
                    <a:pt x="233" y="462"/>
                  </a:lnTo>
                  <a:lnTo>
                    <a:pt x="235" y="462"/>
                  </a:lnTo>
                  <a:lnTo>
                    <a:pt x="241" y="465"/>
                  </a:lnTo>
                </a:path>
              </a:pathLst>
            </a:custGeom>
            <a:noFill/>
            <a:ln w="7620">
              <a:solidFill>
                <a:schemeClr val="tx1">
                  <a:lumMod val="50000"/>
                  <a:lumOff val="50000"/>
                </a:schemeClr>
              </a:solidFill>
              <a:prstDash val="sysDot"/>
              <a:round/>
              <a:headEnd/>
              <a:tailEnd/>
            </a:ln>
          </p:spPr>
          <p:txBody>
            <a:bodyPr vert="horz" wrap="square" lIns="91440" tIns="45720" rIns="91440" bIns="45720" numCol="1" anchor="t" anchorCtr="0" compatLnSpc="1">
              <a:prstTxWarp prst="textNoShape">
                <a:avLst/>
              </a:prstTxWarp>
            </a:bodyPr>
            <a:lstStyle/>
            <a:p>
              <a:endParaRPr lang="en-GB" sz="700">
                <a:solidFill>
                  <a:srgbClr val="000000"/>
                </a:solidFill>
                <a:latin typeface="Arial"/>
              </a:endParaRPr>
            </a:p>
          </p:txBody>
        </p:sp>
        <p:sp>
          <p:nvSpPr>
            <p:cNvPr id="354" name="Freeform 386">
              <a:extLst>
                <a:ext uri="{FF2B5EF4-FFF2-40B4-BE49-F238E27FC236}">
                  <a16:creationId xmlns:a16="http://schemas.microsoft.com/office/drawing/2014/main" id="{D03168CE-FA02-499F-B636-FACF2C0D6B2F}"/>
                </a:ext>
              </a:extLst>
            </p:cNvPr>
            <p:cNvSpPr>
              <a:spLocks/>
            </p:cNvSpPr>
            <p:nvPr/>
          </p:nvSpPr>
          <p:spPr bwMode="auto">
            <a:xfrm>
              <a:off x="2067371" y="6121721"/>
              <a:ext cx="302010" cy="96751"/>
            </a:xfrm>
            <a:custGeom>
              <a:avLst/>
              <a:gdLst/>
              <a:ahLst/>
              <a:cxnLst>
                <a:cxn ang="0">
                  <a:pos x="5" y="106"/>
                </a:cxn>
                <a:cxn ang="0">
                  <a:pos x="16" y="108"/>
                </a:cxn>
                <a:cxn ang="0">
                  <a:pos x="27" y="111"/>
                </a:cxn>
                <a:cxn ang="0">
                  <a:pos x="37" y="114"/>
                </a:cxn>
                <a:cxn ang="0">
                  <a:pos x="51" y="116"/>
                </a:cxn>
                <a:cxn ang="0">
                  <a:pos x="62" y="119"/>
                </a:cxn>
                <a:cxn ang="0">
                  <a:pos x="73" y="122"/>
                </a:cxn>
                <a:cxn ang="0">
                  <a:pos x="83" y="125"/>
                </a:cxn>
                <a:cxn ang="0">
                  <a:pos x="94" y="125"/>
                </a:cxn>
                <a:cxn ang="0">
                  <a:pos x="105" y="125"/>
                </a:cxn>
                <a:cxn ang="0">
                  <a:pos x="119" y="127"/>
                </a:cxn>
                <a:cxn ang="0">
                  <a:pos x="129" y="127"/>
                </a:cxn>
                <a:cxn ang="0">
                  <a:pos x="140" y="127"/>
                </a:cxn>
                <a:cxn ang="0">
                  <a:pos x="151" y="127"/>
                </a:cxn>
                <a:cxn ang="0">
                  <a:pos x="164" y="127"/>
                </a:cxn>
                <a:cxn ang="0">
                  <a:pos x="175" y="127"/>
                </a:cxn>
                <a:cxn ang="0">
                  <a:pos x="186" y="125"/>
                </a:cxn>
                <a:cxn ang="0">
                  <a:pos x="197" y="125"/>
                </a:cxn>
                <a:cxn ang="0">
                  <a:pos x="208" y="122"/>
                </a:cxn>
                <a:cxn ang="0">
                  <a:pos x="221" y="119"/>
                </a:cxn>
                <a:cxn ang="0">
                  <a:pos x="232" y="116"/>
                </a:cxn>
                <a:cxn ang="0">
                  <a:pos x="243" y="114"/>
                </a:cxn>
                <a:cxn ang="0">
                  <a:pos x="254" y="111"/>
                </a:cxn>
                <a:cxn ang="0">
                  <a:pos x="264" y="108"/>
                </a:cxn>
                <a:cxn ang="0">
                  <a:pos x="275" y="106"/>
                </a:cxn>
                <a:cxn ang="0">
                  <a:pos x="286" y="103"/>
                </a:cxn>
                <a:cxn ang="0">
                  <a:pos x="297" y="98"/>
                </a:cxn>
                <a:cxn ang="0">
                  <a:pos x="308" y="92"/>
                </a:cxn>
                <a:cxn ang="0">
                  <a:pos x="316" y="89"/>
                </a:cxn>
                <a:cxn ang="0">
                  <a:pos x="327" y="84"/>
                </a:cxn>
                <a:cxn ang="0">
                  <a:pos x="337" y="79"/>
                </a:cxn>
                <a:cxn ang="0">
                  <a:pos x="345" y="73"/>
                </a:cxn>
                <a:cxn ang="0">
                  <a:pos x="356" y="68"/>
                </a:cxn>
                <a:cxn ang="0">
                  <a:pos x="364" y="62"/>
                </a:cxn>
                <a:cxn ang="0">
                  <a:pos x="375" y="54"/>
                </a:cxn>
                <a:cxn ang="0">
                  <a:pos x="383" y="49"/>
                </a:cxn>
                <a:cxn ang="0">
                  <a:pos x="391" y="44"/>
                </a:cxn>
                <a:cxn ang="0">
                  <a:pos x="402" y="35"/>
                </a:cxn>
                <a:cxn ang="0">
                  <a:pos x="410" y="27"/>
                </a:cxn>
                <a:cxn ang="0">
                  <a:pos x="418" y="22"/>
                </a:cxn>
                <a:cxn ang="0">
                  <a:pos x="424" y="14"/>
                </a:cxn>
                <a:cxn ang="0">
                  <a:pos x="432" y="6"/>
                </a:cxn>
              </a:cxnLst>
              <a:rect l="0" t="0" r="r" b="b"/>
              <a:pathLst>
                <a:path w="437" h="127">
                  <a:moveTo>
                    <a:pt x="0" y="103"/>
                  </a:moveTo>
                  <a:lnTo>
                    <a:pt x="2" y="103"/>
                  </a:lnTo>
                  <a:lnTo>
                    <a:pt x="5" y="106"/>
                  </a:lnTo>
                  <a:lnTo>
                    <a:pt x="10" y="106"/>
                  </a:lnTo>
                  <a:lnTo>
                    <a:pt x="13" y="108"/>
                  </a:lnTo>
                  <a:lnTo>
                    <a:pt x="16" y="108"/>
                  </a:lnTo>
                  <a:lnTo>
                    <a:pt x="21" y="108"/>
                  </a:lnTo>
                  <a:lnTo>
                    <a:pt x="24" y="111"/>
                  </a:lnTo>
                  <a:lnTo>
                    <a:pt x="27" y="111"/>
                  </a:lnTo>
                  <a:lnTo>
                    <a:pt x="32" y="114"/>
                  </a:lnTo>
                  <a:lnTo>
                    <a:pt x="35" y="114"/>
                  </a:lnTo>
                  <a:lnTo>
                    <a:pt x="37" y="114"/>
                  </a:lnTo>
                  <a:lnTo>
                    <a:pt x="43" y="116"/>
                  </a:lnTo>
                  <a:lnTo>
                    <a:pt x="46" y="116"/>
                  </a:lnTo>
                  <a:lnTo>
                    <a:pt x="51" y="116"/>
                  </a:lnTo>
                  <a:lnTo>
                    <a:pt x="54" y="119"/>
                  </a:lnTo>
                  <a:lnTo>
                    <a:pt x="56" y="119"/>
                  </a:lnTo>
                  <a:lnTo>
                    <a:pt x="62" y="119"/>
                  </a:lnTo>
                  <a:lnTo>
                    <a:pt x="65" y="119"/>
                  </a:lnTo>
                  <a:lnTo>
                    <a:pt x="67" y="122"/>
                  </a:lnTo>
                  <a:lnTo>
                    <a:pt x="73" y="122"/>
                  </a:lnTo>
                  <a:lnTo>
                    <a:pt x="75" y="122"/>
                  </a:lnTo>
                  <a:lnTo>
                    <a:pt x="81" y="122"/>
                  </a:lnTo>
                  <a:lnTo>
                    <a:pt x="83" y="125"/>
                  </a:lnTo>
                  <a:lnTo>
                    <a:pt x="86" y="125"/>
                  </a:lnTo>
                  <a:lnTo>
                    <a:pt x="92" y="125"/>
                  </a:lnTo>
                  <a:lnTo>
                    <a:pt x="94" y="125"/>
                  </a:lnTo>
                  <a:lnTo>
                    <a:pt x="100" y="125"/>
                  </a:lnTo>
                  <a:lnTo>
                    <a:pt x="102" y="125"/>
                  </a:lnTo>
                  <a:lnTo>
                    <a:pt x="105" y="125"/>
                  </a:lnTo>
                  <a:lnTo>
                    <a:pt x="110" y="127"/>
                  </a:lnTo>
                  <a:lnTo>
                    <a:pt x="113" y="127"/>
                  </a:lnTo>
                  <a:lnTo>
                    <a:pt x="119" y="127"/>
                  </a:lnTo>
                  <a:lnTo>
                    <a:pt x="121" y="127"/>
                  </a:lnTo>
                  <a:lnTo>
                    <a:pt x="127" y="127"/>
                  </a:lnTo>
                  <a:lnTo>
                    <a:pt x="129" y="127"/>
                  </a:lnTo>
                  <a:lnTo>
                    <a:pt x="132" y="127"/>
                  </a:lnTo>
                  <a:lnTo>
                    <a:pt x="137" y="127"/>
                  </a:lnTo>
                  <a:lnTo>
                    <a:pt x="140" y="127"/>
                  </a:lnTo>
                  <a:lnTo>
                    <a:pt x="146" y="127"/>
                  </a:lnTo>
                  <a:lnTo>
                    <a:pt x="148" y="127"/>
                  </a:lnTo>
                  <a:lnTo>
                    <a:pt x="151" y="127"/>
                  </a:lnTo>
                  <a:lnTo>
                    <a:pt x="156" y="127"/>
                  </a:lnTo>
                  <a:lnTo>
                    <a:pt x="159" y="127"/>
                  </a:lnTo>
                  <a:lnTo>
                    <a:pt x="164" y="127"/>
                  </a:lnTo>
                  <a:lnTo>
                    <a:pt x="167" y="127"/>
                  </a:lnTo>
                  <a:lnTo>
                    <a:pt x="170" y="127"/>
                  </a:lnTo>
                  <a:lnTo>
                    <a:pt x="175" y="127"/>
                  </a:lnTo>
                  <a:lnTo>
                    <a:pt x="178" y="125"/>
                  </a:lnTo>
                  <a:lnTo>
                    <a:pt x="183" y="125"/>
                  </a:lnTo>
                  <a:lnTo>
                    <a:pt x="186" y="125"/>
                  </a:lnTo>
                  <a:lnTo>
                    <a:pt x="189" y="125"/>
                  </a:lnTo>
                  <a:lnTo>
                    <a:pt x="194" y="125"/>
                  </a:lnTo>
                  <a:lnTo>
                    <a:pt x="197" y="125"/>
                  </a:lnTo>
                  <a:lnTo>
                    <a:pt x="202" y="122"/>
                  </a:lnTo>
                  <a:lnTo>
                    <a:pt x="205" y="122"/>
                  </a:lnTo>
                  <a:lnTo>
                    <a:pt x="208" y="122"/>
                  </a:lnTo>
                  <a:lnTo>
                    <a:pt x="213" y="122"/>
                  </a:lnTo>
                  <a:lnTo>
                    <a:pt x="216" y="122"/>
                  </a:lnTo>
                  <a:lnTo>
                    <a:pt x="221" y="119"/>
                  </a:lnTo>
                  <a:lnTo>
                    <a:pt x="224" y="119"/>
                  </a:lnTo>
                  <a:lnTo>
                    <a:pt x="227" y="119"/>
                  </a:lnTo>
                  <a:lnTo>
                    <a:pt x="232" y="116"/>
                  </a:lnTo>
                  <a:lnTo>
                    <a:pt x="235" y="116"/>
                  </a:lnTo>
                  <a:lnTo>
                    <a:pt x="237" y="116"/>
                  </a:lnTo>
                  <a:lnTo>
                    <a:pt x="243" y="114"/>
                  </a:lnTo>
                  <a:lnTo>
                    <a:pt x="246" y="114"/>
                  </a:lnTo>
                  <a:lnTo>
                    <a:pt x="251" y="114"/>
                  </a:lnTo>
                  <a:lnTo>
                    <a:pt x="254" y="111"/>
                  </a:lnTo>
                  <a:lnTo>
                    <a:pt x="256" y="111"/>
                  </a:lnTo>
                  <a:lnTo>
                    <a:pt x="262" y="111"/>
                  </a:lnTo>
                  <a:lnTo>
                    <a:pt x="264" y="108"/>
                  </a:lnTo>
                  <a:lnTo>
                    <a:pt x="267" y="108"/>
                  </a:lnTo>
                  <a:lnTo>
                    <a:pt x="273" y="106"/>
                  </a:lnTo>
                  <a:lnTo>
                    <a:pt x="275" y="106"/>
                  </a:lnTo>
                  <a:lnTo>
                    <a:pt x="278" y="103"/>
                  </a:lnTo>
                  <a:lnTo>
                    <a:pt x="283" y="103"/>
                  </a:lnTo>
                  <a:lnTo>
                    <a:pt x="286" y="103"/>
                  </a:lnTo>
                  <a:lnTo>
                    <a:pt x="289" y="100"/>
                  </a:lnTo>
                  <a:lnTo>
                    <a:pt x="291" y="100"/>
                  </a:lnTo>
                  <a:lnTo>
                    <a:pt x="297" y="98"/>
                  </a:lnTo>
                  <a:lnTo>
                    <a:pt x="300" y="98"/>
                  </a:lnTo>
                  <a:lnTo>
                    <a:pt x="302" y="95"/>
                  </a:lnTo>
                  <a:lnTo>
                    <a:pt x="308" y="92"/>
                  </a:lnTo>
                  <a:lnTo>
                    <a:pt x="310" y="92"/>
                  </a:lnTo>
                  <a:lnTo>
                    <a:pt x="313" y="89"/>
                  </a:lnTo>
                  <a:lnTo>
                    <a:pt x="316" y="89"/>
                  </a:lnTo>
                  <a:lnTo>
                    <a:pt x="321" y="87"/>
                  </a:lnTo>
                  <a:lnTo>
                    <a:pt x="324" y="87"/>
                  </a:lnTo>
                  <a:lnTo>
                    <a:pt x="327" y="84"/>
                  </a:lnTo>
                  <a:lnTo>
                    <a:pt x="329" y="81"/>
                  </a:lnTo>
                  <a:lnTo>
                    <a:pt x="335" y="81"/>
                  </a:lnTo>
                  <a:lnTo>
                    <a:pt x="337" y="79"/>
                  </a:lnTo>
                  <a:lnTo>
                    <a:pt x="340" y="76"/>
                  </a:lnTo>
                  <a:lnTo>
                    <a:pt x="343" y="76"/>
                  </a:lnTo>
                  <a:lnTo>
                    <a:pt x="345" y="73"/>
                  </a:lnTo>
                  <a:lnTo>
                    <a:pt x="351" y="71"/>
                  </a:lnTo>
                  <a:lnTo>
                    <a:pt x="354" y="71"/>
                  </a:lnTo>
                  <a:lnTo>
                    <a:pt x="356" y="68"/>
                  </a:lnTo>
                  <a:lnTo>
                    <a:pt x="359" y="65"/>
                  </a:lnTo>
                  <a:lnTo>
                    <a:pt x="362" y="62"/>
                  </a:lnTo>
                  <a:lnTo>
                    <a:pt x="364" y="62"/>
                  </a:lnTo>
                  <a:lnTo>
                    <a:pt x="370" y="60"/>
                  </a:lnTo>
                  <a:lnTo>
                    <a:pt x="372" y="57"/>
                  </a:lnTo>
                  <a:lnTo>
                    <a:pt x="375" y="54"/>
                  </a:lnTo>
                  <a:lnTo>
                    <a:pt x="378" y="54"/>
                  </a:lnTo>
                  <a:lnTo>
                    <a:pt x="381" y="52"/>
                  </a:lnTo>
                  <a:lnTo>
                    <a:pt x="383" y="49"/>
                  </a:lnTo>
                  <a:lnTo>
                    <a:pt x="386" y="46"/>
                  </a:lnTo>
                  <a:lnTo>
                    <a:pt x="389" y="44"/>
                  </a:lnTo>
                  <a:lnTo>
                    <a:pt x="391" y="44"/>
                  </a:lnTo>
                  <a:lnTo>
                    <a:pt x="394" y="41"/>
                  </a:lnTo>
                  <a:lnTo>
                    <a:pt x="397" y="38"/>
                  </a:lnTo>
                  <a:lnTo>
                    <a:pt x="402" y="35"/>
                  </a:lnTo>
                  <a:lnTo>
                    <a:pt x="405" y="33"/>
                  </a:lnTo>
                  <a:lnTo>
                    <a:pt x="408" y="30"/>
                  </a:lnTo>
                  <a:lnTo>
                    <a:pt x="410" y="27"/>
                  </a:lnTo>
                  <a:lnTo>
                    <a:pt x="413" y="25"/>
                  </a:lnTo>
                  <a:lnTo>
                    <a:pt x="416" y="25"/>
                  </a:lnTo>
                  <a:lnTo>
                    <a:pt x="418" y="22"/>
                  </a:lnTo>
                  <a:lnTo>
                    <a:pt x="421" y="19"/>
                  </a:lnTo>
                  <a:lnTo>
                    <a:pt x="424" y="17"/>
                  </a:lnTo>
                  <a:lnTo>
                    <a:pt x="424" y="14"/>
                  </a:lnTo>
                  <a:lnTo>
                    <a:pt x="427" y="11"/>
                  </a:lnTo>
                  <a:lnTo>
                    <a:pt x="429" y="8"/>
                  </a:lnTo>
                  <a:lnTo>
                    <a:pt x="432" y="6"/>
                  </a:lnTo>
                  <a:lnTo>
                    <a:pt x="435" y="3"/>
                  </a:lnTo>
                  <a:lnTo>
                    <a:pt x="437" y="0"/>
                  </a:lnTo>
                </a:path>
              </a:pathLst>
            </a:custGeom>
            <a:noFill/>
            <a:ln w="7620">
              <a:solidFill>
                <a:schemeClr val="tx1">
                  <a:lumMod val="50000"/>
                  <a:lumOff val="50000"/>
                </a:schemeClr>
              </a:solidFill>
              <a:prstDash val="sysDot"/>
              <a:round/>
              <a:headEnd/>
              <a:tailEnd/>
            </a:ln>
          </p:spPr>
          <p:txBody>
            <a:bodyPr vert="horz" wrap="square" lIns="91440" tIns="45720" rIns="91440" bIns="45720" numCol="1" anchor="t" anchorCtr="0" compatLnSpc="1">
              <a:prstTxWarp prst="textNoShape">
                <a:avLst/>
              </a:prstTxWarp>
            </a:bodyPr>
            <a:lstStyle/>
            <a:p>
              <a:endParaRPr lang="en-GB" sz="700">
                <a:solidFill>
                  <a:srgbClr val="000000"/>
                </a:solidFill>
                <a:latin typeface="Arial"/>
              </a:endParaRPr>
            </a:p>
          </p:txBody>
        </p:sp>
        <p:sp>
          <p:nvSpPr>
            <p:cNvPr id="355" name="Freeform 387">
              <a:extLst>
                <a:ext uri="{FF2B5EF4-FFF2-40B4-BE49-F238E27FC236}">
                  <a16:creationId xmlns:a16="http://schemas.microsoft.com/office/drawing/2014/main" id="{7DE58FE2-3605-4123-9E2E-D909B7541B58}"/>
                </a:ext>
              </a:extLst>
            </p:cNvPr>
            <p:cNvSpPr>
              <a:spLocks/>
            </p:cNvSpPr>
            <p:nvPr/>
          </p:nvSpPr>
          <p:spPr bwMode="auto">
            <a:xfrm>
              <a:off x="2369381" y="5957168"/>
              <a:ext cx="60126" cy="164553"/>
            </a:xfrm>
            <a:custGeom>
              <a:avLst/>
              <a:gdLst/>
              <a:ahLst/>
              <a:cxnLst>
                <a:cxn ang="0">
                  <a:pos x="0" y="216"/>
                </a:cxn>
                <a:cxn ang="0">
                  <a:pos x="3" y="214"/>
                </a:cxn>
                <a:cxn ang="0">
                  <a:pos x="6" y="211"/>
                </a:cxn>
                <a:cxn ang="0">
                  <a:pos x="8" y="208"/>
                </a:cxn>
                <a:cxn ang="0">
                  <a:pos x="11" y="205"/>
                </a:cxn>
                <a:cxn ang="0">
                  <a:pos x="11" y="203"/>
                </a:cxn>
                <a:cxn ang="0">
                  <a:pos x="14" y="200"/>
                </a:cxn>
                <a:cxn ang="0">
                  <a:pos x="17" y="197"/>
                </a:cxn>
                <a:cxn ang="0">
                  <a:pos x="19" y="195"/>
                </a:cxn>
                <a:cxn ang="0">
                  <a:pos x="22" y="192"/>
                </a:cxn>
                <a:cxn ang="0">
                  <a:pos x="22" y="189"/>
                </a:cxn>
                <a:cxn ang="0">
                  <a:pos x="25" y="187"/>
                </a:cxn>
                <a:cxn ang="0">
                  <a:pos x="27" y="184"/>
                </a:cxn>
                <a:cxn ang="0">
                  <a:pos x="30" y="178"/>
                </a:cxn>
                <a:cxn ang="0">
                  <a:pos x="30" y="176"/>
                </a:cxn>
                <a:cxn ang="0">
                  <a:pos x="33" y="173"/>
                </a:cxn>
                <a:cxn ang="0">
                  <a:pos x="35" y="170"/>
                </a:cxn>
                <a:cxn ang="0">
                  <a:pos x="38" y="168"/>
                </a:cxn>
                <a:cxn ang="0">
                  <a:pos x="38" y="165"/>
                </a:cxn>
                <a:cxn ang="0">
                  <a:pos x="41" y="162"/>
                </a:cxn>
                <a:cxn ang="0">
                  <a:pos x="44" y="160"/>
                </a:cxn>
                <a:cxn ang="0">
                  <a:pos x="44" y="157"/>
                </a:cxn>
                <a:cxn ang="0">
                  <a:pos x="46" y="151"/>
                </a:cxn>
                <a:cxn ang="0">
                  <a:pos x="46" y="149"/>
                </a:cxn>
                <a:cxn ang="0">
                  <a:pos x="49" y="146"/>
                </a:cxn>
                <a:cxn ang="0">
                  <a:pos x="52" y="143"/>
                </a:cxn>
                <a:cxn ang="0">
                  <a:pos x="52" y="141"/>
                </a:cxn>
                <a:cxn ang="0">
                  <a:pos x="54" y="138"/>
                </a:cxn>
                <a:cxn ang="0">
                  <a:pos x="54" y="135"/>
                </a:cxn>
                <a:cxn ang="0">
                  <a:pos x="57" y="130"/>
                </a:cxn>
                <a:cxn ang="0">
                  <a:pos x="60" y="127"/>
                </a:cxn>
                <a:cxn ang="0">
                  <a:pos x="60" y="124"/>
                </a:cxn>
                <a:cxn ang="0">
                  <a:pos x="62" y="122"/>
                </a:cxn>
                <a:cxn ang="0">
                  <a:pos x="62" y="119"/>
                </a:cxn>
                <a:cxn ang="0">
                  <a:pos x="65" y="114"/>
                </a:cxn>
                <a:cxn ang="0">
                  <a:pos x="65" y="108"/>
                </a:cxn>
                <a:cxn ang="0">
                  <a:pos x="68" y="106"/>
                </a:cxn>
                <a:cxn ang="0">
                  <a:pos x="68" y="103"/>
                </a:cxn>
                <a:cxn ang="0">
                  <a:pos x="71" y="97"/>
                </a:cxn>
                <a:cxn ang="0">
                  <a:pos x="71" y="95"/>
                </a:cxn>
                <a:cxn ang="0">
                  <a:pos x="73" y="92"/>
                </a:cxn>
                <a:cxn ang="0">
                  <a:pos x="73" y="84"/>
                </a:cxn>
                <a:cxn ang="0">
                  <a:pos x="76" y="81"/>
                </a:cxn>
                <a:cxn ang="0">
                  <a:pos x="76" y="76"/>
                </a:cxn>
                <a:cxn ang="0">
                  <a:pos x="79" y="70"/>
                </a:cxn>
                <a:cxn ang="0">
                  <a:pos x="79" y="62"/>
                </a:cxn>
                <a:cxn ang="0">
                  <a:pos x="81" y="57"/>
                </a:cxn>
                <a:cxn ang="0">
                  <a:pos x="81" y="43"/>
                </a:cxn>
                <a:cxn ang="0">
                  <a:pos x="84" y="41"/>
                </a:cxn>
                <a:cxn ang="0">
                  <a:pos x="84" y="22"/>
                </a:cxn>
                <a:cxn ang="0">
                  <a:pos x="87" y="16"/>
                </a:cxn>
                <a:cxn ang="0">
                  <a:pos x="87" y="0"/>
                </a:cxn>
              </a:cxnLst>
              <a:rect l="0" t="0" r="r" b="b"/>
              <a:pathLst>
                <a:path w="87" h="216">
                  <a:moveTo>
                    <a:pt x="0" y="216"/>
                  </a:moveTo>
                  <a:lnTo>
                    <a:pt x="3" y="214"/>
                  </a:lnTo>
                  <a:lnTo>
                    <a:pt x="6" y="211"/>
                  </a:lnTo>
                  <a:lnTo>
                    <a:pt x="8" y="208"/>
                  </a:lnTo>
                  <a:lnTo>
                    <a:pt x="11" y="205"/>
                  </a:lnTo>
                  <a:lnTo>
                    <a:pt x="11" y="203"/>
                  </a:lnTo>
                  <a:lnTo>
                    <a:pt x="14" y="200"/>
                  </a:lnTo>
                  <a:lnTo>
                    <a:pt x="17" y="197"/>
                  </a:lnTo>
                  <a:lnTo>
                    <a:pt x="19" y="195"/>
                  </a:lnTo>
                  <a:lnTo>
                    <a:pt x="22" y="192"/>
                  </a:lnTo>
                  <a:lnTo>
                    <a:pt x="22" y="189"/>
                  </a:lnTo>
                  <a:lnTo>
                    <a:pt x="25" y="187"/>
                  </a:lnTo>
                  <a:lnTo>
                    <a:pt x="27" y="184"/>
                  </a:lnTo>
                  <a:lnTo>
                    <a:pt x="30" y="178"/>
                  </a:lnTo>
                  <a:lnTo>
                    <a:pt x="30" y="176"/>
                  </a:lnTo>
                  <a:lnTo>
                    <a:pt x="33" y="173"/>
                  </a:lnTo>
                  <a:lnTo>
                    <a:pt x="35" y="170"/>
                  </a:lnTo>
                  <a:lnTo>
                    <a:pt x="38" y="168"/>
                  </a:lnTo>
                  <a:lnTo>
                    <a:pt x="38" y="165"/>
                  </a:lnTo>
                  <a:lnTo>
                    <a:pt x="41" y="162"/>
                  </a:lnTo>
                  <a:lnTo>
                    <a:pt x="44" y="160"/>
                  </a:lnTo>
                  <a:lnTo>
                    <a:pt x="44" y="157"/>
                  </a:lnTo>
                  <a:lnTo>
                    <a:pt x="46" y="151"/>
                  </a:lnTo>
                  <a:lnTo>
                    <a:pt x="46" y="149"/>
                  </a:lnTo>
                  <a:lnTo>
                    <a:pt x="49" y="146"/>
                  </a:lnTo>
                  <a:lnTo>
                    <a:pt x="52" y="143"/>
                  </a:lnTo>
                  <a:lnTo>
                    <a:pt x="52" y="141"/>
                  </a:lnTo>
                  <a:lnTo>
                    <a:pt x="54" y="138"/>
                  </a:lnTo>
                  <a:lnTo>
                    <a:pt x="54" y="135"/>
                  </a:lnTo>
                  <a:lnTo>
                    <a:pt x="57" y="130"/>
                  </a:lnTo>
                  <a:lnTo>
                    <a:pt x="60" y="127"/>
                  </a:lnTo>
                  <a:lnTo>
                    <a:pt x="60" y="124"/>
                  </a:lnTo>
                  <a:lnTo>
                    <a:pt x="62" y="122"/>
                  </a:lnTo>
                  <a:lnTo>
                    <a:pt x="62" y="119"/>
                  </a:lnTo>
                  <a:lnTo>
                    <a:pt x="65" y="114"/>
                  </a:lnTo>
                  <a:lnTo>
                    <a:pt x="65" y="108"/>
                  </a:lnTo>
                  <a:lnTo>
                    <a:pt x="68" y="106"/>
                  </a:lnTo>
                  <a:lnTo>
                    <a:pt x="68" y="103"/>
                  </a:lnTo>
                  <a:lnTo>
                    <a:pt x="71" y="97"/>
                  </a:lnTo>
                  <a:lnTo>
                    <a:pt x="71" y="95"/>
                  </a:lnTo>
                  <a:lnTo>
                    <a:pt x="73" y="92"/>
                  </a:lnTo>
                  <a:lnTo>
                    <a:pt x="73" y="84"/>
                  </a:lnTo>
                  <a:lnTo>
                    <a:pt x="76" y="81"/>
                  </a:lnTo>
                  <a:lnTo>
                    <a:pt x="76" y="76"/>
                  </a:lnTo>
                  <a:lnTo>
                    <a:pt x="79" y="70"/>
                  </a:lnTo>
                  <a:lnTo>
                    <a:pt x="79" y="62"/>
                  </a:lnTo>
                  <a:lnTo>
                    <a:pt x="81" y="57"/>
                  </a:lnTo>
                  <a:lnTo>
                    <a:pt x="81" y="43"/>
                  </a:lnTo>
                  <a:lnTo>
                    <a:pt x="84" y="41"/>
                  </a:lnTo>
                  <a:lnTo>
                    <a:pt x="84" y="22"/>
                  </a:lnTo>
                  <a:lnTo>
                    <a:pt x="87" y="16"/>
                  </a:lnTo>
                  <a:lnTo>
                    <a:pt x="87" y="0"/>
                  </a:lnTo>
                </a:path>
              </a:pathLst>
            </a:custGeom>
            <a:noFill/>
            <a:ln w="7620">
              <a:solidFill>
                <a:schemeClr val="tx1">
                  <a:lumMod val="50000"/>
                  <a:lumOff val="50000"/>
                </a:schemeClr>
              </a:solidFill>
              <a:prstDash val="sysDot"/>
              <a:round/>
              <a:headEnd/>
              <a:tailEnd/>
            </a:ln>
          </p:spPr>
          <p:txBody>
            <a:bodyPr vert="horz" wrap="square" lIns="91440" tIns="45720" rIns="91440" bIns="45720" numCol="1" anchor="t" anchorCtr="0" compatLnSpc="1">
              <a:prstTxWarp prst="textNoShape">
                <a:avLst/>
              </a:prstTxWarp>
            </a:bodyPr>
            <a:lstStyle/>
            <a:p>
              <a:endParaRPr lang="en-GB" sz="700">
                <a:solidFill>
                  <a:srgbClr val="000000"/>
                </a:solidFill>
                <a:latin typeface="Arial"/>
              </a:endParaRPr>
            </a:p>
          </p:txBody>
        </p:sp>
        <p:sp>
          <p:nvSpPr>
            <p:cNvPr id="364" name="Freeform 388">
              <a:extLst>
                <a:ext uri="{FF2B5EF4-FFF2-40B4-BE49-F238E27FC236}">
                  <a16:creationId xmlns:a16="http://schemas.microsoft.com/office/drawing/2014/main" id="{F624C626-E40B-4FA3-8650-E9A206671C8F}"/>
                </a:ext>
              </a:extLst>
            </p:cNvPr>
            <p:cNvSpPr>
              <a:spLocks/>
            </p:cNvSpPr>
            <p:nvPr/>
          </p:nvSpPr>
          <p:spPr bwMode="auto">
            <a:xfrm>
              <a:off x="2130952" y="5781949"/>
              <a:ext cx="210785" cy="172933"/>
            </a:xfrm>
            <a:custGeom>
              <a:avLst/>
              <a:gdLst/>
              <a:ahLst/>
              <a:cxnLst>
                <a:cxn ang="0">
                  <a:pos x="302" y="214"/>
                </a:cxn>
                <a:cxn ang="0">
                  <a:pos x="299" y="182"/>
                </a:cxn>
                <a:cxn ang="0">
                  <a:pos x="294" y="168"/>
                </a:cxn>
                <a:cxn ang="0">
                  <a:pos x="291" y="154"/>
                </a:cxn>
                <a:cxn ang="0">
                  <a:pos x="286" y="146"/>
                </a:cxn>
                <a:cxn ang="0">
                  <a:pos x="280" y="136"/>
                </a:cxn>
                <a:cxn ang="0">
                  <a:pos x="275" y="125"/>
                </a:cxn>
                <a:cxn ang="0">
                  <a:pos x="270" y="114"/>
                </a:cxn>
                <a:cxn ang="0">
                  <a:pos x="264" y="106"/>
                </a:cxn>
                <a:cxn ang="0">
                  <a:pos x="253" y="92"/>
                </a:cxn>
                <a:cxn ang="0">
                  <a:pos x="248" y="87"/>
                </a:cxn>
                <a:cxn ang="0">
                  <a:pos x="243" y="79"/>
                </a:cxn>
                <a:cxn ang="0">
                  <a:pos x="235" y="71"/>
                </a:cxn>
                <a:cxn ang="0">
                  <a:pos x="226" y="65"/>
                </a:cxn>
                <a:cxn ang="0">
                  <a:pos x="221" y="60"/>
                </a:cxn>
                <a:cxn ang="0">
                  <a:pos x="213" y="55"/>
                </a:cxn>
                <a:cxn ang="0">
                  <a:pos x="208" y="49"/>
                </a:cxn>
                <a:cxn ang="0">
                  <a:pos x="199" y="44"/>
                </a:cxn>
                <a:cxn ang="0">
                  <a:pos x="191" y="38"/>
                </a:cxn>
                <a:cxn ang="0">
                  <a:pos x="183" y="33"/>
                </a:cxn>
                <a:cxn ang="0">
                  <a:pos x="175" y="28"/>
                </a:cxn>
                <a:cxn ang="0">
                  <a:pos x="167" y="25"/>
                </a:cxn>
                <a:cxn ang="0">
                  <a:pos x="159" y="22"/>
                </a:cxn>
                <a:cxn ang="0">
                  <a:pos x="151" y="19"/>
                </a:cxn>
                <a:cxn ang="0">
                  <a:pos x="143" y="14"/>
                </a:cxn>
                <a:cxn ang="0">
                  <a:pos x="135" y="11"/>
                </a:cxn>
                <a:cxn ang="0">
                  <a:pos x="126" y="11"/>
                </a:cxn>
                <a:cxn ang="0">
                  <a:pos x="118" y="9"/>
                </a:cxn>
                <a:cxn ang="0">
                  <a:pos x="110" y="6"/>
                </a:cxn>
                <a:cxn ang="0">
                  <a:pos x="102" y="3"/>
                </a:cxn>
                <a:cxn ang="0">
                  <a:pos x="94" y="3"/>
                </a:cxn>
                <a:cxn ang="0">
                  <a:pos x="86" y="0"/>
                </a:cxn>
                <a:cxn ang="0">
                  <a:pos x="78" y="0"/>
                </a:cxn>
                <a:cxn ang="0">
                  <a:pos x="70" y="0"/>
                </a:cxn>
                <a:cxn ang="0">
                  <a:pos x="62" y="0"/>
                </a:cxn>
                <a:cxn ang="0">
                  <a:pos x="54" y="0"/>
                </a:cxn>
                <a:cxn ang="0">
                  <a:pos x="45" y="0"/>
                </a:cxn>
                <a:cxn ang="0">
                  <a:pos x="37" y="0"/>
                </a:cxn>
                <a:cxn ang="0">
                  <a:pos x="29" y="0"/>
                </a:cxn>
                <a:cxn ang="0">
                  <a:pos x="21" y="0"/>
                </a:cxn>
                <a:cxn ang="0">
                  <a:pos x="13" y="0"/>
                </a:cxn>
                <a:cxn ang="0">
                  <a:pos x="5" y="3"/>
                </a:cxn>
              </a:cxnLst>
              <a:rect l="0" t="0" r="r" b="b"/>
              <a:pathLst>
                <a:path w="305" h="227">
                  <a:moveTo>
                    <a:pt x="305" y="227"/>
                  </a:moveTo>
                  <a:lnTo>
                    <a:pt x="305" y="217"/>
                  </a:lnTo>
                  <a:lnTo>
                    <a:pt x="302" y="214"/>
                  </a:lnTo>
                  <a:lnTo>
                    <a:pt x="302" y="195"/>
                  </a:lnTo>
                  <a:lnTo>
                    <a:pt x="299" y="192"/>
                  </a:lnTo>
                  <a:lnTo>
                    <a:pt x="299" y="182"/>
                  </a:lnTo>
                  <a:lnTo>
                    <a:pt x="297" y="179"/>
                  </a:lnTo>
                  <a:lnTo>
                    <a:pt x="297" y="171"/>
                  </a:lnTo>
                  <a:lnTo>
                    <a:pt x="294" y="168"/>
                  </a:lnTo>
                  <a:lnTo>
                    <a:pt x="294" y="163"/>
                  </a:lnTo>
                  <a:lnTo>
                    <a:pt x="291" y="160"/>
                  </a:lnTo>
                  <a:lnTo>
                    <a:pt x="291" y="154"/>
                  </a:lnTo>
                  <a:lnTo>
                    <a:pt x="289" y="152"/>
                  </a:lnTo>
                  <a:lnTo>
                    <a:pt x="289" y="149"/>
                  </a:lnTo>
                  <a:lnTo>
                    <a:pt x="286" y="146"/>
                  </a:lnTo>
                  <a:lnTo>
                    <a:pt x="286" y="141"/>
                  </a:lnTo>
                  <a:lnTo>
                    <a:pt x="283" y="138"/>
                  </a:lnTo>
                  <a:lnTo>
                    <a:pt x="280" y="136"/>
                  </a:lnTo>
                  <a:lnTo>
                    <a:pt x="280" y="130"/>
                  </a:lnTo>
                  <a:lnTo>
                    <a:pt x="278" y="127"/>
                  </a:lnTo>
                  <a:lnTo>
                    <a:pt x="275" y="125"/>
                  </a:lnTo>
                  <a:lnTo>
                    <a:pt x="275" y="119"/>
                  </a:lnTo>
                  <a:lnTo>
                    <a:pt x="272" y="117"/>
                  </a:lnTo>
                  <a:lnTo>
                    <a:pt x="270" y="114"/>
                  </a:lnTo>
                  <a:lnTo>
                    <a:pt x="267" y="111"/>
                  </a:lnTo>
                  <a:lnTo>
                    <a:pt x="267" y="109"/>
                  </a:lnTo>
                  <a:lnTo>
                    <a:pt x="264" y="106"/>
                  </a:lnTo>
                  <a:lnTo>
                    <a:pt x="259" y="100"/>
                  </a:lnTo>
                  <a:lnTo>
                    <a:pt x="259" y="98"/>
                  </a:lnTo>
                  <a:lnTo>
                    <a:pt x="253" y="92"/>
                  </a:lnTo>
                  <a:lnTo>
                    <a:pt x="256" y="92"/>
                  </a:lnTo>
                  <a:lnTo>
                    <a:pt x="253" y="92"/>
                  </a:lnTo>
                  <a:lnTo>
                    <a:pt x="248" y="87"/>
                  </a:lnTo>
                  <a:lnTo>
                    <a:pt x="248" y="84"/>
                  </a:lnTo>
                  <a:lnTo>
                    <a:pt x="245" y="82"/>
                  </a:lnTo>
                  <a:lnTo>
                    <a:pt x="243" y="79"/>
                  </a:lnTo>
                  <a:lnTo>
                    <a:pt x="240" y="76"/>
                  </a:lnTo>
                  <a:lnTo>
                    <a:pt x="237" y="73"/>
                  </a:lnTo>
                  <a:lnTo>
                    <a:pt x="235" y="71"/>
                  </a:lnTo>
                  <a:lnTo>
                    <a:pt x="232" y="68"/>
                  </a:lnTo>
                  <a:lnTo>
                    <a:pt x="229" y="65"/>
                  </a:lnTo>
                  <a:lnTo>
                    <a:pt x="226" y="65"/>
                  </a:lnTo>
                  <a:lnTo>
                    <a:pt x="221" y="60"/>
                  </a:lnTo>
                  <a:lnTo>
                    <a:pt x="224" y="60"/>
                  </a:lnTo>
                  <a:lnTo>
                    <a:pt x="221" y="60"/>
                  </a:lnTo>
                  <a:lnTo>
                    <a:pt x="218" y="57"/>
                  </a:lnTo>
                  <a:lnTo>
                    <a:pt x="216" y="55"/>
                  </a:lnTo>
                  <a:lnTo>
                    <a:pt x="213" y="55"/>
                  </a:lnTo>
                  <a:lnTo>
                    <a:pt x="208" y="49"/>
                  </a:lnTo>
                  <a:lnTo>
                    <a:pt x="210" y="49"/>
                  </a:lnTo>
                  <a:lnTo>
                    <a:pt x="208" y="49"/>
                  </a:lnTo>
                  <a:lnTo>
                    <a:pt x="205" y="46"/>
                  </a:lnTo>
                  <a:lnTo>
                    <a:pt x="202" y="44"/>
                  </a:lnTo>
                  <a:lnTo>
                    <a:pt x="199" y="44"/>
                  </a:lnTo>
                  <a:lnTo>
                    <a:pt x="197" y="41"/>
                  </a:lnTo>
                  <a:lnTo>
                    <a:pt x="194" y="38"/>
                  </a:lnTo>
                  <a:lnTo>
                    <a:pt x="191" y="38"/>
                  </a:lnTo>
                  <a:lnTo>
                    <a:pt x="189" y="36"/>
                  </a:lnTo>
                  <a:lnTo>
                    <a:pt x="186" y="36"/>
                  </a:lnTo>
                  <a:lnTo>
                    <a:pt x="183" y="33"/>
                  </a:lnTo>
                  <a:lnTo>
                    <a:pt x="181" y="33"/>
                  </a:lnTo>
                  <a:lnTo>
                    <a:pt x="178" y="30"/>
                  </a:lnTo>
                  <a:lnTo>
                    <a:pt x="175" y="28"/>
                  </a:lnTo>
                  <a:lnTo>
                    <a:pt x="172" y="28"/>
                  </a:lnTo>
                  <a:lnTo>
                    <a:pt x="170" y="28"/>
                  </a:lnTo>
                  <a:lnTo>
                    <a:pt x="167" y="25"/>
                  </a:lnTo>
                  <a:lnTo>
                    <a:pt x="164" y="25"/>
                  </a:lnTo>
                  <a:lnTo>
                    <a:pt x="162" y="22"/>
                  </a:lnTo>
                  <a:lnTo>
                    <a:pt x="159" y="22"/>
                  </a:lnTo>
                  <a:lnTo>
                    <a:pt x="156" y="19"/>
                  </a:lnTo>
                  <a:lnTo>
                    <a:pt x="154" y="19"/>
                  </a:lnTo>
                  <a:lnTo>
                    <a:pt x="151" y="19"/>
                  </a:lnTo>
                  <a:lnTo>
                    <a:pt x="148" y="17"/>
                  </a:lnTo>
                  <a:lnTo>
                    <a:pt x="145" y="17"/>
                  </a:lnTo>
                  <a:lnTo>
                    <a:pt x="143" y="14"/>
                  </a:lnTo>
                  <a:lnTo>
                    <a:pt x="140" y="14"/>
                  </a:lnTo>
                  <a:lnTo>
                    <a:pt x="137" y="14"/>
                  </a:lnTo>
                  <a:lnTo>
                    <a:pt x="135" y="11"/>
                  </a:lnTo>
                  <a:lnTo>
                    <a:pt x="132" y="11"/>
                  </a:lnTo>
                  <a:lnTo>
                    <a:pt x="129" y="11"/>
                  </a:lnTo>
                  <a:lnTo>
                    <a:pt x="126" y="11"/>
                  </a:lnTo>
                  <a:lnTo>
                    <a:pt x="124" y="9"/>
                  </a:lnTo>
                  <a:lnTo>
                    <a:pt x="121" y="9"/>
                  </a:lnTo>
                  <a:lnTo>
                    <a:pt x="118" y="9"/>
                  </a:lnTo>
                  <a:lnTo>
                    <a:pt x="116" y="6"/>
                  </a:lnTo>
                  <a:lnTo>
                    <a:pt x="113" y="6"/>
                  </a:lnTo>
                  <a:lnTo>
                    <a:pt x="110" y="6"/>
                  </a:lnTo>
                  <a:lnTo>
                    <a:pt x="108" y="6"/>
                  </a:lnTo>
                  <a:lnTo>
                    <a:pt x="105" y="6"/>
                  </a:lnTo>
                  <a:lnTo>
                    <a:pt x="102" y="3"/>
                  </a:lnTo>
                  <a:lnTo>
                    <a:pt x="99" y="3"/>
                  </a:lnTo>
                  <a:lnTo>
                    <a:pt x="97" y="3"/>
                  </a:lnTo>
                  <a:lnTo>
                    <a:pt x="94" y="3"/>
                  </a:lnTo>
                  <a:lnTo>
                    <a:pt x="91" y="3"/>
                  </a:lnTo>
                  <a:lnTo>
                    <a:pt x="89" y="0"/>
                  </a:lnTo>
                  <a:lnTo>
                    <a:pt x="86" y="0"/>
                  </a:lnTo>
                  <a:lnTo>
                    <a:pt x="83" y="0"/>
                  </a:lnTo>
                  <a:lnTo>
                    <a:pt x="81" y="0"/>
                  </a:lnTo>
                  <a:lnTo>
                    <a:pt x="78" y="0"/>
                  </a:lnTo>
                  <a:lnTo>
                    <a:pt x="75" y="0"/>
                  </a:lnTo>
                  <a:lnTo>
                    <a:pt x="72" y="0"/>
                  </a:lnTo>
                  <a:lnTo>
                    <a:pt x="70" y="0"/>
                  </a:lnTo>
                  <a:lnTo>
                    <a:pt x="67" y="0"/>
                  </a:lnTo>
                  <a:lnTo>
                    <a:pt x="64" y="0"/>
                  </a:lnTo>
                  <a:lnTo>
                    <a:pt x="62" y="0"/>
                  </a:lnTo>
                  <a:lnTo>
                    <a:pt x="59" y="0"/>
                  </a:lnTo>
                  <a:lnTo>
                    <a:pt x="56" y="0"/>
                  </a:lnTo>
                  <a:lnTo>
                    <a:pt x="54" y="0"/>
                  </a:lnTo>
                  <a:lnTo>
                    <a:pt x="51" y="0"/>
                  </a:lnTo>
                  <a:lnTo>
                    <a:pt x="48" y="0"/>
                  </a:lnTo>
                  <a:lnTo>
                    <a:pt x="45" y="0"/>
                  </a:lnTo>
                  <a:lnTo>
                    <a:pt x="43" y="0"/>
                  </a:lnTo>
                  <a:lnTo>
                    <a:pt x="40" y="0"/>
                  </a:lnTo>
                  <a:lnTo>
                    <a:pt x="37" y="0"/>
                  </a:lnTo>
                  <a:lnTo>
                    <a:pt x="35" y="0"/>
                  </a:lnTo>
                  <a:lnTo>
                    <a:pt x="32" y="0"/>
                  </a:lnTo>
                  <a:lnTo>
                    <a:pt x="29" y="0"/>
                  </a:lnTo>
                  <a:lnTo>
                    <a:pt x="27" y="0"/>
                  </a:lnTo>
                  <a:lnTo>
                    <a:pt x="24" y="0"/>
                  </a:lnTo>
                  <a:lnTo>
                    <a:pt x="21" y="0"/>
                  </a:lnTo>
                  <a:lnTo>
                    <a:pt x="18" y="0"/>
                  </a:lnTo>
                  <a:lnTo>
                    <a:pt x="16" y="0"/>
                  </a:lnTo>
                  <a:lnTo>
                    <a:pt x="13" y="0"/>
                  </a:lnTo>
                  <a:lnTo>
                    <a:pt x="10" y="3"/>
                  </a:lnTo>
                  <a:lnTo>
                    <a:pt x="8" y="3"/>
                  </a:lnTo>
                  <a:lnTo>
                    <a:pt x="5" y="3"/>
                  </a:lnTo>
                  <a:lnTo>
                    <a:pt x="2" y="3"/>
                  </a:lnTo>
                  <a:lnTo>
                    <a:pt x="0" y="3"/>
                  </a:lnTo>
                </a:path>
              </a:pathLst>
            </a:custGeom>
            <a:noFill/>
            <a:ln w="7620">
              <a:solidFill>
                <a:schemeClr val="tx1">
                  <a:lumMod val="50000"/>
                  <a:lumOff val="50000"/>
                </a:schemeClr>
              </a:solidFill>
              <a:prstDash val="sysDot"/>
              <a:round/>
              <a:headEnd/>
              <a:tailEnd/>
            </a:ln>
          </p:spPr>
          <p:txBody>
            <a:bodyPr vert="horz" wrap="square" lIns="91440" tIns="45720" rIns="91440" bIns="45720" numCol="1" anchor="t" anchorCtr="0" compatLnSpc="1">
              <a:prstTxWarp prst="textNoShape">
                <a:avLst/>
              </a:prstTxWarp>
            </a:bodyPr>
            <a:lstStyle/>
            <a:p>
              <a:endParaRPr lang="en-GB" sz="700">
                <a:solidFill>
                  <a:srgbClr val="000000"/>
                </a:solidFill>
                <a:latin typeface="Arial"/>
              </a:endParaRPr>
            </a:p>
          </p:txBody>
        </p:sp>
        <p:sp>
          <p:nvSpPr>
            <p:cNvPr id="365" name="Freeform 389">
              <a:extLst>
                <a:ext uri="{FF2B5EF4-FFF2-40B4-BE49-F238E27FC236}">
                  <a16:creationId xmlns:a16="http://schemas.microsoft.com/office/drawing/2014/main" id="{0CCBB648-9FA0-4EC7-847D-FCC2259A20D2}"/>
                </a:ext>
              </a:extLst>
            </p:cNvPr>
            <p:cNvSpPr>
              <a:spLocks/>
            </p:cNvSpPr>
            <p:nvPr/>
          </p:nvSpPr>
          <p:spPr bwMode="auto">
            <a:xfrm>
              <a:off x="1988585" y="5784234"/>
              <a:ext cx="142366" cy="296348"/>
            </a:xfrm>
            <a:custGeom>
              <a:avLst/>
              <a:gdLst/>
              <a:ahLst/>
              <a:cxnLst>
                <a:cxn ang="0">
                  <a:pos x="200" y="3"/>
                </a:cxn>
                <a:cxn ang="0">
                  <a:pos x="192" y="3"/>
                </a:cxn>
                <a:cxn ang="0">
                  <a:pos x="184" y="6"/>
                </a:cxn>
                <a:cxn ang="0">
                  <a:pos x="176" y="8"/>
                </a:cxn>
                <a:cxn ang="0">
                  <a:pos x="168" y="11"/>
                </a:cxn>
                <a:cxn ang="0">
                  <a:pos x="160" y="14"/>
                </a:cxn>
                <a:cxn ang="0">
                  <a:pos x="151" y="16"/>
                </a:cxn>
                <a:cxn ang="0">
                  <a:pos x="143" y="19"/>
                </a:cxn>
                <a:cxn ang="0">
                  <a:pos x="135" y="22"/>
                </a:cxn>
                <a:cxn ang="0">
                  <a:pos x="127" y="27"/>
                </a:cxn>
                <a:cxn ang="0">
                  <a:pos x="119" y="33"/>
                </a:cxn>
                <a:cxn ang="0">
                  <a:pos x="111" y="38"/>
                </a:cxn>
                <a:cxn ang="0">
                  <a:pos x="103" y="43"/>
                </a:cxn>
                <a:cxn ang="0">
                  <a:pos x="95" y="49"/>
                </a:cxn>
                <a:cxn ang="0">
                  <a:pos x="87" y="54"/>
                </a:cxn>
                <a:cxn ang="0">
                  <a:pos x="79" y="60"/>
                </a:cxn>
                <a:cxn ang="0">
                  <a:pos x="73" y="65"/>
                </a:cxn>
                <a:cxn ang="0">
                  <a:pos x="65" y="73"/>
                </a:cxn>
                <a:cxn ang="0">
                  <a:pos x="60" y="79"/>
                </a:cxn>
                <a:cxn ang="0">
                  <a:pos x="52" y="89"/>
                </a:cxn>
                <a:cxn ang="0">
                  <a:pos x="43" y="97"/>
                </a:cxn>
                <a:cxn ang="0">
                  <a:pos x="35" y="108"/>
                </a:cxn>
                <a:cxn ang="0">
                  <a:pos x="30" y="122"/>
                </a:cxn>
                <a:cxn ang="0">
                  <a:pos x="25" y="133"/>
                </a:cxn>
                <a:cxn ang="0">
                  <a:pos x="19" y="143"/>
                </a:cxn>
                <a:cxn ang="0">
                  <a:pos x="14" y="151"/>
                </a:cxn>
                <a:cxn ang="0">
                  <a:pos x="11" y="168"/>
                </a:cxn>
                <a:cxn ang="0">
                  <a:pos x="6" y="179"/>
                </a:cxn>
                <a:cxn ang="0">
                  <a:pos x="3" y="211"/>
                </a:cxn>
                <a:cxn ang="0">
                  <a:pos x="3" y="241"/>
                </a:cxn>
                <a:cxn ang="0">
                  <a:pos x="6" y="273"/>
                </a:cxn>
                <a:cxn ang="0">
                  <a:pos x="11" y="287"/>
                </a:cxn>
                <a:cxn ang="0">
                  <a:pos x="14" y="300"/>
                </a:cxn>
                <a:cxn ang="0">
                  <a:pos x="19" y="308"/>
                </a:cxn>
                <a:cxn ang="0">
                  <a:pos x="22" y="319"/>
                </a:cxn>
                <a:cxn ang="0">
                  <a:pos x="30" y="333"/>
                </a:cxn>
                <a:cxn ang="0">
                  <a:pos x="35" y="341"/>
                </a:cxn>
                <a:cxn ang="0">
                  <a:pos x="41" y="349"/>
                </a:cxn>
                <a:cxn ang="0">
                  <a:pos x="49" y="360"/>
                </a:cxn>
                <a:cxn ang="0">
                  <a:pos x="54" y="368"/>
                </a:cxn>
                <a:cxn ang="0">
                  <a:pos x="62" y="376"/>
                </a:cxn>
                <a:cxn ang="0">
                  <a:pos x="70" y="384"/>
                </a:cxn>
              </a:cxnLst>
              <a:rect l="0" t="0" r="r" b="b"/>
              <a:pathLst>
                <a:path w="206" h="389">
                  <a:moveTo>
                    <a:pt x="206" y="0"/>
                  </a:moveTo>
                  <a:lnTo>
                    <a:pt x="203" y="0"/>
                  </a:lnTo>
                  <a:lnTo>
                    <a:pt x="200" y="3"/>
                  </a:lnTo>
                  <a:lnTo>
                    <a:pt x="197" y="3"/>
                  </a:lnTo>
                  <a:lnTo>
                    <a:pt x="195" y="3"/>
                  </a:lnTo>
                  <a:lnTo>
                    <a:pt x="192" y="3"/>
                  </a:lnTo>
                  <a:lnTo>
                    <a:pt x="189" y="3"/>
                  </a:lnTo>
                  <a:lnTo>
                    <a:pt x="187" y="6"/>
                  </a:lnTo>
                  <a:lnTo>
                    <a:pt x="184" y="6"/>
                  </a:lnTo>
                  <a:lnTo>
                    <a:pt x="181" y="6"/>
                  </a:lnTo>
                  <a:lnTo>
                    <a:pt x="179" y="8"/>
                  </a:lnTo>
                  <a:lnTo>
                    <a:pt x="176" y="8"/>
                  </a:lnTo>
                  <a:lnTo>
                    <a:pt x="173" y="8"/>
                  </a:lnTo>
                  <a:lnTo>
                    <a:pt x="170" y="8"/>
                  </a:lnTo>
                  <a:lnTo>
                    <a:pt x="168" y="11"/>
                  </a:lnTo>
                  <a:lnTo>
                    <a:pt x="165" y="11"/>
                  </a:lnTo>
                  <a:lnTo>
                    <a:pt x="162" y="14"/>
                  </a:lnTo>
                  <a:lnTo>
                    <a:pt x="160" y="14"/>
                  </a:lnTo>
                  <a:lnTo>
                    <a:pt x="157" y="14"/>
                  </a:lnTo>
                  <a:lnTo>
                    <a:pt x="154" y="16"/>
                  </a:lnTo>
                  <a:lnTo>
                    <a:pt x="151" y="16"/>
                  </a:lnTo>
                  <a:lnTo>
                    <a:pt x="149" y="16"/>
                  </a:lnTo>
                  <a:lnTo>
                    <a:pt x="146" y="19"/>
                  </a:lnTo>
                  <a:lnTo>
                    <a:pt x="143" y="19"/>
                  </a:lnTo>
                  <a:lnTo>
                    <a:pt x="141" y="22"/>
                  </a:lnTo>
                  <a:lnTo>
                    <a:pt x="138" y="22"/>
                  </a:lnTo>
                  <a:lnTo>
                    <a:pt x="135" y="22"/>
                  </a:lnTo>
                  <a:lnTo>
                    <a:pt x="133" y="25"/>
                  </a:lnTo>
                  <a:lnTo>
                    <a:pt x="130" y="27"/>
                  </a:lnTo>
                  <a:lnTo>
                    <a:pt x="127" y="27"/>
                  </a:lnTo>
                  <a:lnTo>
                    <a:pt x="124" y="30"/>
                  </a:lnTo>
                  <a:lnTo>
                    <a:pt x="122" y="30"/>
                  </a:lnTo>
                  <a:lnTo>
                    <a:pt x="119" y="33"/>
                  </a:lnTo>
                  <a:lnTo>
                    <a:pt x="116" y="33"/>
                  </a:lnTo>
                  <a:lnTo>
                    <a:pt x="114" y="35"/>
                  </a:lnTo>
                  <a:lnTo>
                    <a:pt x="111" y="38"/>
                  </a:lnTo>
                  <a:lnTo>
                    <a:pt x="108" y="38"/>
                  </a:lnTo>
                  <a:lnTo>
                    <a:pt x="106" y="41"/>
                  </a:lnTo>
                  <a:lnTo>
                    <a:pt x="103" y="43"/>
                  </a:lnTo>
                  <a:lnTo>
                    <a:pt x="100" y="43"/>
                  </a:lnTo>
                  <a:lnTo>
                    <a:pt x="97" y="46"/>
                  </a:lnTo>
                  <a:lnTo>
                    <a:pt x="95" y="49"/>
                  </a:lnTo>
                  <a:lnTo>
                    <a:pt x="92" y="49"/>
                  </a:lnTo>
                  <a:lnTo>
                    <a:pt x="89" y="52"/>
                  </a:lnTo>
                  <a:lnTo>
                    <a:pt x="87" y="54"/>
                  </a:lnTo>
                  <a:lnTo>
                    <a:pt x="84" y="57"/>
                  </a:lnTo>
                  <a:lnTo>
                    <a:pt x="81" y="60"/>
                  </a:lnTo>
                  <a:lnTo>
                    <a:pt x="79" y="60"/>
                  </a:lnTo>
                  <a:lnTo>
                    <a:pt x="73" y="65"/>
                  </a:lnTo>
                  <a:lnTo>
                    <a:pt x="76" y="65"/>
                  </a:lnTo>
                  <a:lnTo>
                    <a:pt x="73" y="65"/>
                  </a:lnTo>
                  <a:lnTo>
                    <a:pt x="70" y="68"/>
                  </a:lnTo>
                  <a:lnTo>
                    <a:pt x="68" y="70"/>
                  </a:lnTo>
                  <a:lnTo>
                    <a:pt x="65" y="73"/>
                  </a:lnTo>
                  <a:lnTo>
                    <a:pt x="60" y="79"/>
                  </a:lnTo>
                  <a:lnTo>
                    <a:pt x="62" y="79"/>
                  </a:lnTo>
                  <a:lnTo>
                    <a:pt x="60" y="79"/>
                  </a:lnTo>
                  <a:lnTo>
                    <a:pt x="54" y="84"/>
                  </a:lnTo>
                  <a:lnTo>
                    <a:pt x="54" y="87"/>
                  </a:lnTo>
                  <a:lnTo>
                    <a:pt x="52" y="89"/>
                  </a:lnTo>
                  <a:lnTo>
                    <a:pt x="49" y="92"/>
                  </a:lnTo>
                  <a:lnTo>
                    <a:pt x="46" y="95"/>
                  </a:lnTo>
                  <a:lnTo>
                    <a:pt x="43" y="97"/>
                  </a:lnTo>
                  <a:lnTo>
                    <a:pt x="43" y="100"/>
                  </a:lnTo>
                  <a:lnTo>
                    <a:pt x="41" y="103"/>
                  </a:lnTo>
                  <a:lnTo>
                    <a:pt x="35" y="108"/>
                  </a:lnTo>
                  <a:lnTo>
                    <a:pt x="35" y="111"/>
                  </a:lnTo>
                  <a:lnTo>
                    <a:pt x="30" y="116"/>
                  </a:lnTo>
                  <a:lnTo>
                    <a:pt x="30" y="122"/>
                  </a:lnTo>
                  <a:lnTo>
                    <a:pt x="27" y="124"/>
                  </a:lnTo>
                  <a:lnTo>
                    <a:pt x="25" y="127"/>
                  </a:lnTo>
                  <a:lnTo>
                    <a:pt x="25" y="133"/>
                  </a:lnTo>
                  <a:lnTo>
                    <a:pt x="22" y="135"/>
                  </a:lnTo>
                  <a:lnTo>
                    <a:pt x="19" y="138"/>
                  </a:lnTo>
                  <a:lnTo>
                    <a:pt x="19" y="143"/>
                  </a:lnTo>
                  <a:lnTo>
                    <a:pt x="16" y="146"/>
                  </a:lnTo>
                  <a:lnTo>
                    <a:pt x="16" y="149"/>
                  </a:lnTo>
                  <a:lnTo>
                    <a:pt x="14" y="151"/>
                  </a:lnTo>
                  <a:lnTo>
                    <a:pt x="14" y="157"/>
                  </a:lnTo>
                  <a:lnTo>
                    <a:pt x="11" y="160"/>
                  </a:lnTo>
                  <a:lnTo>
                    <a:pt x="11" y="168"/>
                  </a:lnTo>
                  <a:lnTo>
                    <a:pt x="8" y="170"/>
                  </a:lnTo>
                  <a:lnTo>
                    <a:pt x="8" y="176"/>
                  </a:lnTo>
                  <a:lnTo>
                    <a:pt x="6" y="179"/>
                  </a:lnTo>
                  <a:lnTo>
                    <a:pt x="6" y="189"/>
                  </a:lnTo>
                  <a:lnTo>
                    <a:pt x="3" y="192"/>
                  </a:lnTo>
                  <a:lnTo>
                    <a:pt x="3" y="211"/>
                  </a:lnTo>
                  <a:lnTo>
                    <a:pt x="0" y="214"/>
                  </a:lnTo>
                  <a:lnTo>
                    <a:pt x="0" y="238"/>
                  </a:lnTo>
                  <a:lnTo>
                    <a:pt x="3" y="241"/>
                  </a:lnTo>
                  <a:lnTo>
                    <a:pt x="3" y="260"/>
                  </a:lnTo>
                  <a:lnTo>
                    <a:pt x="6" y="262"/>
                  </a:lnTo>
                  <a:lnTo>
                    <a:pt x="6" y="273"/>
                  </a:lnTo>
                  <a:lnTo>
                    <a:pt x="8" y="276"/>
                  </a:lnTo>
                  <a:lnTo>
                    <a:pt x="8" y="284"/>
                  </a:lnTo>
                  <a:lnTo>
                    <a:pt x="11" y="287"/>
                  </a:lnTo>
                  <a:lnTo>
                    <a:pt x="11" y="292"/>
                  </a:lnTo>
                  <a:lnTo>
                    <a:pt x="14" y="295"/>
                  </a:lnTo>
                  <a:lnTo>
                    <a:pt x="14" y="300"/>
                  </a:lnTo>
                  <a:lnTo>
                    <a:pt x="16" y="303"/>
                  </a:lnTo>
                  <a:lnTo>
                    <a:pt x="16" y="306"/>
                  </a:lnTo>
                  <a:lnTo>
                    <a:pt x="19" y="308"/>
                  </a:lnTo>
                  <a:lnTo>
                    <a:pt x="19" y="314"/>
                  </a:lnTo>
                  <a:lnTo>
                    <a:pt x="22" y="316"/>
                  </a:lnTo>
                  <a:lnTo>
                    <a:pt x="22" y="319"/>
                  </a:lnTo>
                  <a:lnTo>
                    <a:pt x="27" y="324"/>
                  </a:lnTo>
                  <a:lnTo>
                    <a:pt x="27" y="330"/>
                  </a:lnTo>
                  <a:lnTo>
                    <a:pt x="30" y="333"/>
                  </a:lnTo>
                  <a:lnTo>
                    <a:pt x="33" y="335"/>
                  </a:lnTo>
                  <a:lnTo>
                    <a:pt x="33" y="338"/>
                  </a:lnTo>
                  <a:lnTo>
                    <a:pt x="35" y="341"/>
                  </a:lnTo>
                  <a:lnTo>
                    <a:pt x="38" y="343"/>
                  </a:lnTo>
                  <a:lnTo>
                    <a:pt x="38" y="346"/>
                  </a:lnTo>
                  <a:lnTo>
                    <a:pt x="41" y="349"/>
                  </a:lnTo>
                  <a:lnTo>
                    <a:pt x="46" y="354"/>
                  </a:lnTo>
                  <a:lnTo>
                    <a:pt x="46" y="357"/>
                  </a:lnTo>
                  <a:lnTo>
                    <a:pt x="49" y="360"/>
                  </a:lnTo>
                  <a:lnTo>
                    <a:pt x="52" y="362"/>
                  </a:lnTo>
                  <a:lnTo>
                    <a:pt x="52" y="365"/>
                  </a:lnTo>
                  <a:lnTo>
                    <a:pt x="54" y="368"/>
                  </a:lnTo>
                  <a:lnTo>
                    <a:pt x="57" y="370"/>
                  </a:lnTo>
                  <a:lnTo>
                    <a:pt x="60" y="373"/>
                  </a:lnTo>
                  <a:lnTo>
                    <a:pt x="62" y="376"/>
                  </a:lnTo>
                  <a:lnTo>
                    <a:pt x="65" y="378"/>
                  </a:lnTo>
                  <a:lnTo>
                    <a:pt x="68" y="381"/>
                  </a:lnTo>
                  <a:lnTo>
                    <a:pt x="70" y="384"/>
                  </a:lnTo>
                  <a:lnTo>
                    <a:pt x="73" y="387"/>
                  </a:lnTo>
                  <a:lnTo>
                    <a:pt x="76" y="389"/>
                  </a:lnTo>
                </a:path>
              </a:pathLst>
            </a:custGeom>
            <a:noFill/>
            <a:ln w="7620">
              <a:solidFill>
                <a:schemeClr val="tx1">
                  <a:lumMod val="50000"/>
                  <a:lumOff val="50000"/>
                </a:schemeClr>
              </a:solidFill>
              <a:prstDash val="sysDot"/>
              <a:round/>
              <a:headEnd/>
              <a:tailEnd/>
            </a:ln>
          </p:spPr>
          <p:txBody>
            <a:bodyPr vert="horz" wrap="square" lIns="91440" tIns="45720" rIns="91440" bIns="45720" numCol="1" anchor="t" anchorCtr="0" compatLnSpc="1">
              <a:prstTxWarp prst="textNoShape">
                <a:avLst/>
              </a:prstTxWarp>
            </a:bodyPr>
            <a:lstStyle/>
            <a:p>
              <a:endParaRPr lang="en-GB" sz="700">
                <a:solidFill>
                  <a:srgbClr val="000000"/>
                </a:solidFill>
                <a:latin typeface="Arial"/>
              </a:endParaRPr>
            </a:p>
          </p:txBody>
        </p:sp>
        <p:sp>
          <p:nvSpPr>
            <p:cNvPr id="366" name="Freeform 390">
              <a:extLst>
                <a:ext uri="{FF2B5EF4-FFF2-40B4-BE49-F238E27FC236}">
                  <a16:creationId xmlns:a16="http://schemas.microsoft.com/office/drawing/2014/main" id="{97A35756-9E15-440E-8301-FAA08B99D559}"/>
                </a:ext>
              </a:extLst>
            </p:cNvPr>
            <p:cNvSpPr>
              <a:spLocks/>
            </p:cNvSpPr>
            <p:nvPr/>
          </p:nvSpPr>
          <p:spPr bwMode="auto">
            <a:xfrm>
              <a:off x="2041109" y="6080582"/>
              <a:ext cx="237047" cy="49518"/>
            </a:xfrm>
            <a:custGeom>
              <a:avLst/>
              <a:gdLst/>
              <a:ahLst/>
              <a:cxnLst>
                <a:cxn ang="0">
                  <a:pos x="5" y="6"/>
                </a:cxn>
                <a:cxn ang="0">
                  <a:pos x="13" y="11"/>
                </a:cxn>
                <a:cxn ang="0">
                  <a:pos x="21" y="16"/>
                </a:cxn>
                <a:cxn ang="0">
                  <a:pos x="30" y="22"/>
                </a:cxn>
                <a:cxn ang="0">
                  <a:pos x="38" y="27"/>
                </a:cxn>
                <a:cxn ang="0">
                  <a:pos x="46" y="33"/>
                </a:cxn>
                <a:cxn ang="0">
                  <a:pos x="54" y="38"/>
                </a:cxn>
                <a:cxn ang="0">
                  <a:pos x="62" y="41"/>
                </a:cxn>
                <a:cxn ang="0">
                  <a:pos x="70" y="43"/>
                </a:cxn>
                <a:cxn ang="0">
                  <a:pos x="78" y="46"/>
                </a:cxn>
                <a:cxn ang="0">
                  <a:pos x="86" y="52"/>
                </a:cxn>
                <a:cxn ang="0">
                  <a:pos x="94" y="54"/>
                </a:cxn>
                <a:cxn ang="0">
                  <a:pos x="103" y="57"/>
                </a:cxn>
                <a:cxn ang="0">
                  <a:pos x="111" y="57"/>
                </a:cxn>
                <a:cxn ang="0">
                  <a:pos x="119" y="60"/>
                </a:cxn>
                <a:cxn ang="0">
                  <a:pos x="127" y="62"/>
                </a:cxn>
                <a:cxn ang="0">
                  <a:pos x="135" y="62"/>
                </a:cxn>
                <a:cxn ang="0">
                  <a:pos x="143" y="65"/>
                </a:cxn>
                <a:cxn ang="0">
                  <a:pos x="151" y="65"/>
                </a:cxn>
                <a:cxn ang="0">
                  <a:pos x="159" y="65"/>
                </a:cxn>
                <a:cxn ang="0">
                  <a:pos x="167" y="65"/>
                </a:cxn>
                <a:cxn ang="0">
                  <a:pos x="175" y="65"/>
                </a:cxn>
                <a:cxn ang="0">
                  <a:pos x="184" y="65"/>
                </a:cxn>
                <a:cxn ang="0">
                  <a:pos x="192" y="65"/>
                </a:cxn>
                <a:cxn ang="0">
                  <a:pos x="200" y="65"/>
                </a:cxn>
                <a:cxn ang="0">
                  <a:pos x="208" y="65"/>
                </a:cxn>
                <a:cxn ang="0">
                  <a:pos x="216" y="65"/>
                </a:cxn>
                <a:cxn ang="0">
                  <a:pos x="224" y="62"/>
                </a:cxn>
                <a:cxn ang="0">
                  <a:pos x="232" y="62"/>
                </a:cxn>
                <a:cxn ang="0">
                  <a:pos x="240" y="60"/>
                </a:cxn>
                <a:cxn ang="0">
                  <a:pos x="248" y="57"/>
                </a:cxn>
                <a:cxn ang="0">
                  <a:pos x="256" y="57"/>
                </a:cxn>
                <a:cxn ang="0">
                  <a:pos x="265" y="54"/>
                </a:cxn>
                <a:cxn ang="0">
                  <a:pos x="273" y="52"/>
                </a:cxn>
                <a:cxn ang="0">
                  <a:pos x="281" y="49"/>
                </a:cxn>
                <a:cxn ang="0">
                  <a:pos x="289" y="43"/>
                </a:cxn>
                <a:cxn ang="0">
                  <a:pos x="297" y="41"/>
                </a:cxn>
                <a:cxn ang="0">
                  <a:pos x="305" y="35"/>
                </a:cxn>
                <a:cxn ang="0">
                  <a:pos x="313" y="33"/>
                </a:cxn>
                <a:cxn ang="0">
                  <a:pos x="321" y="27"/>
                </a:cxn>
                <a:cxn ang="0">
                  <a:pos x="329" y="22"/>
                </a:cxn>
                <a:cxn ang="0">
                  <a:pos x="338" y="16"/>
                </a:cxn>
              </a:cxnLst>
              <a:rect l="0" t="0" r="r" b="b"/>
              <a:pathLst>
                <a:path w="343" h="65">
                  <a:moveTo>
                    <a:pt x="0" y="0"/>
                  </a:moveTo>
                  <a:lnTo>
                    <a:pt x="3" y="3"/>
                  </a:lnTo>
                  <a:lnTo>
                    <a:pt x="5" y="6"/>
                  </a:lnTo>
                  <a:lnTo>
                    <a:pt x="8" y="6"/>
                  </a:lnTo>
                  <a:lnTo>
                    <a:pt x="11" y="8"/>
                  </a:lnTo>
                  <a:lnTo>
                    <a:pt x="13" y="11"/>
                  </a:lnTo>
                  <a:lnTo>
                    <a:pt x="16" y="14"/>
                  </a:lnTo>
                  <a:lnTo>
                    <a:pt x="19" y="14"/>
                  </a:lnTo>
                  <a:lnTo>
                    <a:pt x="21" y="16"/>
                  </a:lnTo>
                  <a:lnTo>
                    <a:pt x="24" y="19"/>
                  </a:lnTo>
                  <a:lnTo>
                    <a:pt x="27" y="22"/>
                  </a:lnTo>
                  <a:lnTo>
                    <a:pt x="30" y="22"/>
                  </a:lnTo>
                  <a:lnTo>
                    <a:pt x="32" y="25"/>
                  </a:lnTo>
                  <a:lnTo>
                    <a:pt x="35" y="27"/>
                  </a:lnTo>
                  <a:lnTo>
                    <a:pt x="38" y="27"/>
                  </a:lnTo>
                  <a:lnTo>
                    <a:pt x="40" y="30"/>
                  </a:lnTo>
                  <a:lnTo>
                    <a:pt x="43" y="30"/>
                  </a:lnTo>
                  <a:lnTo>
                    <a:pt x="46" y="33"/>
                  </a:lnTo>
                  <a:lnTo>
                    <a:pt x="48" y="33"/>
                  </a:lnTo>
                  <a:lnTo>
                    <a:pt x="51" y="35"/>
                  </a:lnTo>
                  <a:lnTo>
                    <a:pt x="54" y="38"/>
                  </a:lnTo>
                  <a:lnTo>
                    <a:pt x="57" y="38"/>
                  </a:lnTo>
                  <a:lnTo>
                    <a:pt x="59" y="38"/>
                  </a:lnTo>
                  <a:lnTo>
                    <a:pt x="62" y="41"/>
                  </a:lnTo>
                  <a:lnTo>
                    <a:pt x="65" y="43"/>
                  </a:lnTo>
                  <a:lnTo>
                    <a:pt x="67" y="43"/>
                  </a:lnTo>
                  <a:lnTo>
                    <a:pt x="70" y="43"/>
                  </a:lnTo>
                  <a:lnTo>
                    <a:pt x="73" y="46"/>
                  </a:lnTo>
                  <a:lnTo>
                    <a:pt x="75" y="46"/>
                  </a:lnTo>
                  <a:lnTo>
                    <a:pt x="78" y="46"/>
                  </a:lnTo>
                  <a:lnTo>
                    <a:pt x="81" y="49"/>
                  </a:lnTo>
                  <a:lnTo>
                    <a:pt x="84" y="49"/>
                  </a:lnTo>
                  <a:lnTo>
                    <a:pt x="86" y="52"/>
                  </a:lnTo>
                  <a:lnTo>
                    <a:pt x="89" y="52"/>
                  </a:lnTo>
                  <a:lnTo>
                    <a:pt x="92" y="52"/>
                  </a:lnTo>
                  <a:lnTo>
                    <a:pt x="94" y="54"/>
                  </a:lnTo>
                  <a:lnTo>
                    <a:pt x="97" y="54"/>
                  </a:lnTo>
                  <a:lnTo>
                    <a:pt x="100" y="54"/>
                  </a:lnTo>
                  <a:lnTo>
                    <a:pt x="103" y="57"/>
                  </a:lnTo>
                  <a:lnTo>
                    <a:pt x="105" y="57"/>
                  </a:lnTo>
                  <a:lnTo>
                    <a:pt x="108" y="57"/>
                  </a:lnTo>
                  <a:lnTo>
                    <a:pt x="111" y="57"/>
                  </a:lnTo>
                  <a:lnTo>
                    <a:pt x="113" y="60"/>
                  </a:lnTo>
                  <a:lnTo>
                    <a:pt x="116" y="60"/>
                  </a:lnTo>
                  <a:lnTo>
                    <a:pt x="119" y="60"/>
                  </a:lnTo>
                  <a:lnTo>
                    <a:pt x="121" y="60"/>
                  </a:lnTo>
                  <a:lnTo>
                    <a:pt x="124" y="60"/>
                  </a:lnTo>
                  <a:lnTo>
                    <a:pt x="127" y="62"/>
                  </a:lnTo>
                  <a:lnTo>
                    <a:pt x="130" y="62"/>
                  </a:lnTo>
                  <a:lnTo>
                    <a:pt x="132" y="62"/>
                  </a:lnTo>
                  <a:lnTo>
                    <a:pt x="135" y="62"/>
                  </a:lnTo>
                  <a:lnTo>
                    <a:pt x="138" y="62"/>
                  </a:lnTo>
                  <a:lnTo>
                    <a:pt x="140" y="65"/>
                  </a:lnTo>
                  <a:lnTo>
                    <a:pt x="143" y="65"/>
                  </a:lnTo>
                  <a:lnTo>
                    <a:pt x="146" y="65"/>
                  </a:lnTo>
                  <a:lnTo>
                    <a:pt x="148" y="65"/>
                  </a:lnTo>
                  <a:lnTo>
                    <a:pt x="151" y="65"/>
                  </a:lnTo>
                  <a:lnTo>
                    <a:pt x="154" y="65"/>
                  </a:lnTo>
                  <a:lnTo>
                    <a:pt x="157" y="65"/>
                  </a:lnTo>
                  <a:lnTo>
                    <a:pt x="159" y="65"/>
                  </a:lnTo>
                  <a:lnTo>
                    <a:pt x="162" y="65"/>
                  </a:lnTo>
                  <a:lnTo>
                    <a:pt x="165" y="65"/>
                  </a:lnTo>
                  <a:lnTo>
                    <a:pt x="167" y="65"/>
                  </a:lnTo>
                  <a:lnTo>
                    <a:pt x="170" y="65"/>
                  </a:lnTo>
                  <a:lnTo>
                    <a:pt x="173" y="65"/>
                  </a:lnTo>
                  <a:lnTo>
                    <a:pt x="175" y="65"/>
                  </a:lnTo>
                  <a:lnTo>
                    <a:pt x="178" y="65"/>
                  </a:lnTo>
                  <a:lnTo>
                    <a:pt x="181" y="65"/>
                  </a:lnTo>
                  <a:lnTo>
                    <a:pt x="184" y="65"/>
                  </a:lnTo>
                  <a:lnTo>
                    <a:pt x="186" y="65"/>
                  </a:lnTo>
                  <a:lnTo>
                    <a:pt x="189" y="65"/>
                  </a:lnTo>
                  <a:lnTo>
                    <a:pt x="192" y="65"/>
                  </a:lnTo>
                  <a:lnTo>
                    <a:pt x="194" y="65"/>
                  </a:lnTo>
                  <a:lnTo>
                    <a:pt x="197" y="65"/>
                  </a:lnTo>
                  <a:lnTo>
                    <a:pt x="200" y="65"/>
                  </a:lnTo>
                  <a:lnTo>
                    <a:pt x="202" y="65"/>
                  </a:lnTo>
                  <a:lnTo>
                    <a:pt x="205" y="65"/>
                  </a:lnTo>
                  <a:lnTo>
                    <a:pt x="208" y="65"/>
                  </a:lnTo>
                  <a:lnTo>
                    <a:pt x="211" y="65"/>
                  </a:lnTo>
                  <a:lnTo>
                    <a:pt x="213" y="65"/>
                  </a:lnTo>
                  <a:lnTo>
                    <a:pt x="216" y="65"/>
                  </a:lnTo>
                  <a:lnTo>
                    <a:pt x="219" y="62"/>
                  </a:lnTo>
                  <a:lnTo>
                    <a:pt x="221" y="62"/>
                  </a:lnTo>
                  <a:lnTo>
                    <a:pt x="224" y="62"/>
                  </a:lnTo>
                  <a:lnTo>
                    <a:pt x="227" y="62"/>
                  </a:lnTo>
                  <a:lnTo>
                    <a:pt x="229" y="62"/>
                  </a:lnTo>
                  <a:lnTo>
                    <a:pt x="232" y="62"/>
                  </a:lnTo>
                  <a:lnTo>
                    <a:pt x="235" y="60"/>
                  </a:lnTo>
                  <a:lnTo>
                    <a:pt x="238" y="60"/>
                  </a:lnTo>
                  <a:lnTo>
                    <a:pt x="240" y="60"/>
                  </a:lnTo>
                  <a:lnTo>
                    <a:pt x="243" y="60"/>
                  </a:lnTo>
                  <a:lnTo>
                    <a:pt x="246" y="57"/>
                  </a:lnTo>
                  <a:lnTo>
                    <a:pt x="248" y="57"/>
                  </a:lnTo>
                  <a:lnTo>
                    <a:pt x="251" y="57"/>
                  </a:lnTo>
                  <a:lnTo>
                    <a:pt x="254" y="57"/>
                  </a:lnTo>
                  <a:lnTo>
                    <a:pt x="256" y="57"/>
                  </a:lnTo>
                  <a:lnTo>
                    <a:pt x="259" y="54"/>
                  </a:lnTo>
                  <a:lnTo>
                    <a:pt x="262" y="54"/>
                  </a:lnTo>
                  <a:lnTo>
                    <a:pt x="265" y="54"/>
                  </a:lnTo>
                  <a:lnTo>
                    <a:pt x="267" y="52"/>
                  </a:lnTo>
                  <a:lnTo>
                    <a:pt x="270" y="52"/>
                  </a:lnTo>
                  <a:lnTo>
                    <a:pt x="273" y="52"/>
                  </a:lnTo>
                  <a:lnTo>
                    <a:pt x="275" y="49"/>
                  </a:lnTo>
                  <a:lnTo>
                    <a:pt x="278" y="49"/>
                  </a:lnTo>
                  <a:lnTo>
                    <a:pt x="281" y="49"/>
                  </a:lnTo>
                  <a:lnTo>
                    <a:pt x="284" y="46"/>
                  </a:lnTo>
                  <a:lnTo>
                    <a:pt x="286" y="43"/>
                  </a:lnTo>
                  <a:lnTo>
                    <a:pt x="289" y="43"/>
                  </a:lnTo>
                  <a:lnTo>
                    <a:pt x="292" y="43"/>
                  </a:lnTo>
                  <a:lnTo>
                    <a:pt x="294" y="41"/>
                  </a:lnTo>
                  <a:lnTo>
                    <a:pt x="297" y="41"/>
                  </a:lnTo>
                  <a:lnTo>
                    <a:pt x="300" y="38"/>
                  </a:lnTo>
                  <a:lnTo>
                    <a:pt x="302" y="38"/>
                  </a:lnTo>
                  <a:lnTo>
                    <a:pt x="305" y="35"/>
                  </a:lnTo>
                  <a:lnTo>
                    <a:pt x="308" y="35"/>
                  </a:lnTo>
                  <a:lnTo>
                    <a:pt x="311" y="35"/>
                  </a:lnTo>
                  <a:lnTo>
                    <a:pt x="313" y="33"/>
                  </a:lnTo>
                  <a:lnTo>
                    <a:pt x="316" y="30"/>
                  </a:lnTo>
                  <a:lnTo>
                    <a:pt x="319" y="30"/>
                  </a:lnTo>
                  <a:lnTo>
                    <a:pt x="321" y="27"/>
                  </a:lnTo>
                  <a:lnTo>
                    <a:pt x="324" y="25"/>
                  </a:lnTo>
                  <a:lnTo>
                    <a:pt x="327" y="25"/>
                  </a:lnTo>
                  <a:lnTo>
                    <a:pt x="329" y="22"/>
                  </a:lnTo>
                  <a:lnTo>
                    <a:pt x="332" y="19"/>
                  </a:lnTo>
                  <a:lnTo>
                    <a:pt x="335" y="19"/>
                  </a:lnTo>
                  <a:lnTo>
                    <a:pt x="338" y="16"/>
                  </a:lnTo>
                  <a:lnTo>
                    <a:pt x="340" y="14"/>
                  </a:lnTo>
                  <a:lnTo>
                    <a:pt x="343" y="14"/>
                  </a:lnTo>
                </a:path>
              </a:pathLst>
            </a:custGeom>
            <a:noFill/>
            <a:ln w="7620">
              <a:solidFill>
                <a:schemeClr val="tx1">
                  <a:lumMod val="50000"/>
                  <a:lumOff val="50000"/>
                </a:schemeClr>
              </a:solidFill>
              <a:prstDash val="sysDot"/>
              <a:round/>
              <a:headEnd/>
              <a:tailEnd/>
            </a:ln>
          </p:spPr>
          <p:txBody>
            <a:bodyPr vert="horz" wrap="square" lIns="91440" tIns="45720" rIns="91440" bIns="45720" numCol="1" anchor="t" anchorCtr="0" compatLnSpc="1">
              <a:prstTxWarp prst="textNoShape">
                <a:avLst/>
              </a:prstTxWarp>
            </a:bodyPr>
            <a:lstStyle/>
            <a:p>
              <a:endParaRPr lang="en-GB" sz="700">
                <a:solidFill>
                  <a:srgbClr val="000000"/>
                </a:solidFill>
                <a:latin typeface="Arial"/>
              </a:endParaRPr>
            </a:p>
          </p:txBody>
        </p:sp>
        <p:sp>
          <p:nvSpPr>
            <p:cNvPr id="367" name="Freeform 391">
              <a:extLst>
                <a:ext uri="{FF2B5EF4-FFF2-40B4-BE49-F238E27FC236}">
                  <a16:creationId xmlns:a16="http://schemas.microsoft.com/office/drawing/2014/main" id="{B3EDB81F-40AD-443D-B735-7FEC4932F75E}"/>
                </a:ext>
              </a:extLst>
            </p:cNvPr>
            <p:cNvSpPr>
              <a:spLocks/>
            </p:cNvSpPr>
            <p:nvPr/>
          </p:nvSpPr>
          <p:spPr bwMode="auto">
            <a:xfrm>
              <a:off x="2278156" y="5957168"/>
              <a:ext cx="63581" cy="134080"/>
            </a:xfrm>
            <a:custGeom>
              <a:avLst/>
              <a:gdLst/>
              <a:ahLst/>
              <a:cxnLst>
                <a:cxn ang="0">
                  <a:pos x="0" y="176"/>
                </a:cxn>
                <a:cxn ang="0">
                  <a:pos x="3" y="173"/>
                </a:cxn>
                <a:cxn ang="0">
                  <a:pos x="5" y="170"/>
                </a:cxn>
                <a:cxn ang="0">
                  <a:pos x="8" y="168"/>
                </a:cxn>
                <a:cxn ang="0">
                  <a:pos x="11" y="165"/>
                </a:cxn>
                <a:cxn ang="0">
                  <a:pos x="13" y="165"/>
                </a:cxn>
                <a:cxn ang="0">
                  <a:pos x="19" y="160"/>
                </a:cxn>
                <a:cxn ang="0">
                  <a:pos x="16" y="160"/>
                </a:cxn>
                <a:cxn ang="0">
                  <a:pos x="19" y="160"/>
                </a:cxn>
                <a:cxn ang="0">
                  <a:pos x="22" y="157"/>
                </a:cxn>
                <a:cxn ang="0">
                  <a:pos x="27" y="151"/>
                </a:cxn>
                <a:cxn ang="0">
                  <a:pos x="24" y="151"/>
                </a:cxn>
                <a:cxn ang="0">
                  <a:pos x="27" y="151"/>
                </a:cxn>
                <a:cxn ang="0">
                  <a:pos x="32" y="146"/>
                </a:cxn>
                <a:cxn ang="0">
                  <a:pos x="30" y="146"/>
                </a:cxn>
                <a:cxn ang="0">
                  <a:pos x="32" y="146"/>
                </a:cxn>
                <a:cxn ang="0">
                  <a:pos x="38" y="141"/>
                </a:cxn>
                <a:cxn ang="0">
                  <a:pos x="38" y="138"/>
                </a:cxn>
                <a:cxn ang="0">
                  <a:pos x="40" y="135"/>
                </a:cxn>
                <a:cxn ang="0">
                  <a:pos x="43" y="133"/>
                </a:cxn>
                <a:cxn ang="0">
                  <a:pos x="46" y="130"/>
                </a:cxn>
                <a:cxn ang="0">
                  <a:pos x="51" y="124"/>
                </a:cxn>
                <a:cxn ang="0">
                  <a:pos x="51" y="122"/>
                </a:cxn>
                <a:cxn ang="0">
                  <a:pos x="57" y="116"/>
                </a:cxn>
                <a:cxn ang="0">
                  <a:pos x="57" y="114"/>
                </a:cxn>
                <a:cxn ang="0">
                  <a:pos x="59" y="111"/>
                </a:cxn>
                <a:cxn ang="0">
                  <a:pos x="59" y="108"/>
                </a:cxn>
                <a:cxn ang="0">
                  <a:pos x="62" y="106"/>
                </a:cxn>
                <a:cxn ang="0">
                  <a:pos x="62" y="103"/>
                </a:cxn>
                <a:cxn ang="0">
                  <a:pos x="65" y="100"/>
                </a:cxn>
                <a:cxn ang="0">
                  <a:pos x="67" y="97"/>
                </a:cxn>
                <a:cxn ang="0">
                  <a:pos x="67" y="92"/>
                </a:cxn>
                <a:cxn ang="0">
                  <a:pos x="70" y="89"/>
                </a:cxn>
                <a:cxn ang="0">
                  <a:pos x="70" y="87"/>
                </a:cxn>
                <a:cxn ang="0">
                  <a:pos x="76" y="81"/>
                </a:cxn>
                <a:cxn ang="0">
                  <a:pos x="76" y="73"/>
                </a:cxn>
                <a:cxn ang="0">
                  <a:pos x="78" y="70"/>
                </a:cxn>
                <a:cxn ang="0">
                  <a:pos x="78" y="68"/>
                </a:cxn>
                <a:cxn ang="0">
                  <a:pos x="81" y="65"/>
                </a:cxn>
                <a:cxn ang="0">
                  <a:pos x="81" y="60"/>
                </a:cxn>
                <a:cxn ang="0">
                  <a:pos x="84" y="57"/>
                </a:cxn>
                <a:cxn ang="0">
                  <a:pos x="84" y="49"/>
                </a:cxn>
                <a:cxn ang="0">
                  <a:pos x="86" y="46"/>
                </a:cxn>
                <a:cxn ang="0">
                  <a:pos x="86" y="35"/>
                </a:cxn>
                <a:cxn ang="0">
                  <a:pos x="89" y="33"/>
                </a:cxn>
                <a:cxn ang="0">
                  <a:pos x="89" y="14"/>
                </a:cxn>
                <a:cxn ang="0">
                  <a:pos x="92" y="11"/>
                </a:cxn>
                <a:cxn ang="0">
                  <a:pos x="92" y="0"/>
                </a:cxn>
              </a:cxnLst>
              <a:rect l="0" t="0" r="r" b="b"/>
              <a:pathLst>
                <a:path w="92" h="176">
                  <a:moveTo>
                    <a:pt x="0" y="176"/>
                  </a:moveTo>
                  <a:lnTo>
                    <a:pt x="3" y="173"/>
                  </a:lnTo>
                  <a:lnTo>
                    <a:pt x="5" y="170"/>
                  </a:lnTo>
                  <a:lnTo>
                    <a:pt x="8" y="168"/>
                  </a:lnTo>
                  <a:lnTo>
                    <a:pt x="11" y="165"/>
                  </a:lnTo>
                  <a:lnTo>
                    <a:pt x="13" y="165"/>
                  </a:lnTo>
                  <a:lnTo>
                    <a:pt x="19" y="160"/>
                  </a:lnTo>
                  <a:lnTo>
                    <a:pt x="16" y="160"/>
                  </a:lnTo>
                  <a:lnTo>
                    <a:pt x="19" y="160"/>
                  </a:lnTo>
                  <a:lnTo>
                    <a:pt x="22" y="157"/>
                  </a:lnTo>
                  <a:lnTo>
                    <a:pt x="27" y="151"/>
                  </a:lnTo>
                  <a:lnTo>
                    <a:pt x="24" y="151"/>
                  </a:lnTo>
                  <a:lnTo>
                    <a:pt x="27" y="151"/>
                  </a:lnTo>
                  <a:lnTo>
                    <a:pt x="32" y="146"/>
                  </a:lnTo>
                  <a:lnTo>
                    <a:pt x="30" y="146"/>
                  </a:lnTo>
                  <a:lnTo>
                    <a:pt x="32" y="146"/>
                  </a:lnTo>
                  <a:lnTo>
                    <a:pt x="38" y="141"/>
                  </a:lnTo>
                  <a:lnTo>
                    <a:pt x="38" y="138"/>
                  </a:lnTo>
                  <a:lnTo>
                    <a:pt x="40" y="135"/>
                  </a:lnTo>
                  <a:lnTo>
                    <a:pt x="43" y="133"/>
                  </a:lnTo>
                  <a:lnTo>
                    <a:pt x="46" y="130"/>
                  </a:lnTo>
                  <a:lnTo>
                    <a:pt x="51" y="124"/>
                  </a:lnTo>
                  <a:lnTo>
                    <a:pt x="51" y="122"/>
                  </a:lnTo>
                  <a:lnTo>
                    <a:pt x="57" y="116"/>
                  </a:lnTo>
                  <a:lnTo>
                    <a:pt x="57" y="114"/>
                  </a:lnTo>
                  <a:lnTo>
                    <a:pt x="59" y="111"/>
                  </a:lnTo>
                  <a:lnTo>
                    <a:pt x="59" y="108"/>
                  </a:lnTo>
                  <a:lnTo>
                    <a:pt x="62" y="106"/>
                  </a:lnTo>
                  <a:lnTo>
                    <a:pt x="62" y="103"/>
                  </a:lnTo>
                  <a:lnTo>
                    <a:pt x="65" y="100"/>
                  </a:lnTo>
                  <a:lnTo>
                    <a:pt x="67" y="97"/>
                  </a:lnTo>
                  <a:lnTo>
                    <a:pt x="67" y="92"/>
                  </a:lnTo>
                  <a:lnTo>
                    <a:pt x="70" y="89"/>
                  </a:lnTo>
                  <a:lnTo>
                    <a:pt x="70" y="87"/>
                  </a:lnTo>
                  <a:lnTo>
                    <a:pt x="76" y="81"/>
                  </a:lnTo>
                  <a:lnTo>
                    <a:pt x="76" y="73"/>
                  </a:lnTo>
                  <a:lnTo>
                    <a:pt x="78" y="70"/>
                  </a:lnTo>
                  <a:lnTo>
                    <a:pt x="78" y="68"/>
                  </a:lnTo>
                  <a:lnTo>
                    <a:pt x="81" y="65"/>
                  </a:lnTo>
                  <a:lnTo>
                    <a:pt x="81" y="60"/>
                  </a:lnTo>
                  <a:lnTo>
                    <a:pt x="84" y="57"/>
                  </a:lnTo>
                  <a:lnTo>
                    <a:pt x="84" y="49"/>
                  </a:lnTo>
                  <a:lnTo>
                    <a:pt x="86" y="46"/>
                  </a:lnTo>
                  <a:lnTo>
                    <a:pt x="86" y="35"/>
                  </a:lnTo>
                  <a:lnTo>
                    <a:pt x="89" y="33"/>
                  </a:lnTo>
                  <a:lnTo>
                    <a:pt x="89" y="14"/>
                  </a:lnTo>
                  <a:lnTo>
                    <a:pt x="92" y="11"/>
                  </a:lnTo>
                  <a:lnTo>
                    <a:pt x="92" y="0"/>
                  </a:lnTo>
                </a:path>
              </a:pathLst>
            </a:custGeom>
            <a:noFill/>
            <a:ln w="7620">
              <a:solidFill>
                <a:schemeClr val="tx1">
                  <a:lumMod val="50000"/>
                  <a:lumOff val="50000"/>
                </a:schemeClr>
              </a:solidFill>
              <a:prstDash val="sysDot"/>
              <a:round/>
              <a:headEnd/>
              <a:tailEnd/>
            </a:ln>
          </p:spPr>
          <p:txBody>
            <a:bodyPr vert="horz" wrap="square" lIns="91440" tIns="45720" rIns="91440" bIns="45720" numCol="1" anchor="t" anchorCtr="0" compatLnSpc="1">
              <a:prstTxWarp prst="textNoShape">
                <a:avLst/>
              </a:prstTxWarp>
            </a:bodyPr>
            <a:lstStyle/>
            <a:p>
              <a:endParaRPr lang="en-GB" sz="700">
                <a:solidFill>
                  <a:srgbClr val="000000"/>
                </a:solidFill>
                <a:latin typeface="Arial"/>
              </a:endParaRPr>
            </a:p>
          </p:txBody>
        </p:sp>
        <p:sp>
          <p:nvSpPr>
            <p:cNvPr id="368" name="Freeform 392">
              <a:extLst>
                <a:ext uri="{FF2B5EF4-FFF2-40B4-BE49-F238E27FC236}">
                  <a16:creationId xmlns:a16="http://schemas.microsoft.com/office/drawing/2014/main" id="{C199FFEB-2075-4C95-9C5B-47E1DFE83EAE}"/>
                </a:ext>
              </a:extLst>
            </p:cNvPr>
            <p:cNvSpPr>
              <a:spLocks/>
            </p:cNvSpPr>
            <p:nvPr/>
          </p:nvSpPr>
          <p:spPr bwMode="auto">
            <a:xfrm>
              <a:off x="2076355" y="5868796"/>
              <a:ext cx="177612" cy="152364"/>
            </a:xfrm>
            <a:custGeom>
              <a:avLst/>
              <a:gdLst/>
              <a:ahLst/>
              <a:cxnLst>
                <a:cxn ang="0">
                  <a:pos x="254" y="105"/>
                </a:cxn>
                <a:cxn ang="0">
                  <a:pos x="251" y="81"/>
                </a:cxn>
                <a:cxn ang="0">
                  <a:pos x="246" y="73"/>
                </a:cxn>
                <a:cxn ang="0">
                  <a:pos x="243" y="65"/>
                </a:cxn>
                <a:cxn ang="0">
                  <a:pos x="235" y="54"/>
                </a:cxn>
                <a:cxn ang="0">
                  <a:pos x="230" y="43"/>
                </a:cxn>
                <a:cxn ang="0">
                  <a:pos x="222" y="35"/>
                </a:cxn>
                <a:cxn ang="0">
                  <a:pos x="214" y="30"/>
                </a:cxn>
                <a:cxn ang="0">
                  <a:pos x="205" y="22"/>
                </a:cxn>
                <a:cxn ang="0">
                  <a:pos x="197" y="19"/>
                </a:cxn>
                <a:cxn ang="0">
                  <a:pos x="189" y="13"/>
                </a:cxn>
                <a:cxn ang="0">
                  <a:pos x="181" y="11"/>
                </a:cxn>
                <a:cxn ang="0">
                  <a:pos x="173" y="8"/>
                </a:cxn>
                <a:cxn ang="0">
                  <a:pos x="165" y="5"/>
                </a:cxn>
                <a:cxn ang="0">
                  <a:pos x="157" y="3"/>
                </a:cxn>
                <a:cxn ang="0">
                  <a:pos x="149" y="0"/>
                </a:cxn>
                <a:cxn ang="0">
                  <a:pos x="141" y="0"/>
                </a:cxn>
                <a:cxn ang="0">
                  <a:pos x="133" y="0"/>
                </a:cxn>
                <a:cxn ang="0">
                  <a:pos x="124" y="0"/>
                </a:cxn>
                <a:cxn ang="0">
                  <a:pos x="116" y="0"/>
                </a:cxn>
                <a:cxn ang="0">
                  <a:pos x="108" y="3"/>
                </a:cxn>
                <a:cxn ang="0">
                  <a:pos x="100" y="3"/>
                </a:cxn>
                <a:cxn ang="0">
                  <a:pos x="92" y="5"/>
                </a:cxn>
                <a:cxn ang="0">
                  <a:pos x="84" y="8"/>
                </a:cxn>
                <a:cxn ang="0">
                  <a:pos x="76" y="11"/>
                </a:cxn>
                <a:cxn ang="0">
                  <a:pos x="68" y="13"/>
                </a:cxn>
                <a:cxn ang="0">
                  <a:pos x="60" y="19"/>
                </a:cxn>
                <a:cxn ang="0">
                  <a:pos x="52" y="24"/>
                </a:cxn>
                <a:cxn ang="0">
                  <a:pos x="43" y="30"/>
                </a:cxn>
                <a:cxn ang="0">
                  <a:pos x="35" y="38"/>
                </a:cxn>
                <a:cxn ang="0">
                  <a:pos x="27" y="46"/>
                </a:cxn>
                <a:cxn ang="0">
                  <a:pos x="19" y="57"/>
                </a:cxn>
                <a:cxn ang="0">
                  <a:pos x="11" y="68"/>
                </a:cxn>
                <a:cxn ang="0">
                  <a:pos x="8" y="81"/>
                </a:cxn>
                <a:cxn ang="0">
                  <a:pos x="3" y="92"/>
                </a:cxn>
                <a:cxn ang="0">
                  <a:pos x="0" y="122"/>
                </a:cxn>
                <a:cxn ang="0">
                  <a:pos x="6" y="140"/>
                </a:cxn>
                <a:cxn ang="0">
                  <a:pos x="8" y="154"/>
                </a:cxn>
                <a:cxn ang="0">
                  <a:pos x="16" y="167"/>
                </a:cxn>
                <a:cxn ang="0">
                  <a:pos x="22" y="178"/>
                </a:cxn>
                <a:cxn ang="0">
                  <a:pos x="30" y="189"/>
                </a:cxn>
                <a:cxn ang="0">
                  <a:pos x="38" y="197"/>
                </a:cxn>
              </a:cxnLst>
              <a:rect l="0" t="0" r="r" b="b"/>
              <a:pathLst>
                <a:path w="257" h="200">
                  <a:moveTo>
                    <a:pt x="257" y="113"/>
                  </a:moveTo>
                  <a:lnTo>
                    <a:pt x="257" y="108"/>
                  </a:lnTo>
                  <a:lnTo>
                    <a:pt x="254" y="105"/>
                  </a:lnTo>
                  <a:lnTo>
                    <a:pt x="254" y="92"/>
                  </a:lnTo>
                  <a:lnTo>
                    <a:pt x="251" y="89"/>
                  </a:lnTo>
                  <a:lnTo>
                    <a:pt x="251" y="81"/>
                  </a:lnTo>
                  <a:lnTo>
                    <a:pt x="249" y="78"/>
                  </a:lnTo>
                  <a:lnTo>
                    <a:pt x="249" y="76"/>
                  </a:lnTo>
                  <a:lnTo>
                    <a:pt x="246" y="73"/>
                  </a:lnTo>
                  <a:lnTo>
                    <a:pt x="246" y="70"/>
                  </a:lnTo>
                  <a:lnTo>
                    <a:pt x="243" y="68"/>
                  </a:lnTo>
                  <a:lnTo>
                    <a:pt x="243" y="65"/>
                  </a:lnTo>
                  <a:lnTo>
                    <a:pt x="241" y="62"/>
                  </a:lnTo>
                  <a:lnTo>
                    <a:pt x="241" y="59"/>
                  </a:lnTo>
                  <a:lnTo>
                    <a:pt x="235" y="54"/>
                  </a:lnTo>
                  <a:lnTo>
                    <a:pt x="235" y="51"/>
                  </a:lnTo>
                  <a:lnTo>
                    <a:pt x="230" y="46"/>
                  </a:lnTo>
                  <a:lnTo>
                    <a:pt x="230" y="43"/>
                  </a:lnTo>
                  <a:lnTo>
                    <a:pt x="227" y="40"/>
                  </a:lnTo>
                  <a:lnTo>
                    <a:pt x="224" y="38"/>
                  </a:lnTo>
                  <a:lnTo>
                    <a:pt x="222" y="35"/>
                  </a:lnTo>
                  <a:lnTo>
                    <a:pt x="219" y="32"/>
                  </a:lnTo>
                  <a:lnTo>
                    <a:pt x="216" y="30"/>
                  </a:lnTo>
                  <a:lnTo>
                    <a:pt x="214" y="30"/>
                  </a:lnTo>
                  <a:lnTo>
                    <a:pt x="211" y="27"/>
                  </a:lnTo>
                  <a:lnTo>
                    <a:pt x="208" y="24"/>
                  </a:lnTo>
                  <a:lnTo>
                    <a:pt x="205" y="22"/>
                  </a:lnTo>
                  <a:lnTo>
                    <a:pt x="203" y="22"/>
                  </a:lnTo>
                  <a:lnTo>
                    <a:pt x="200" y="19"/>
                  </a:lnTo>
                  <a:lnTo>
                    <a:pt x="197" y="19"/>
                  </a:lnTo>
                  <a:lnTo>
                    <a:pt x="195" y="16"/>
                  </a:lnTo>
                  <a:lnTo>
                    <a:pt x="192" y="13"/>
                  </a:lnTo>
                  <a:lnTo>
                    <a:pt x="189" y="13"/>
                  </a:lnTo>
                  <a:lnTo>
                    <a:pt x="187" y="13"/>
                  </a:lnTo>
                  <a:lnTo>
                    <a:pt x="184" y="11"/>
                  </a:lnTo>
                  <a:lnTo>
                    <a:pt x="181" y="11"/>
                  </a:lnTo>
                  <a:lnTo>
                    <a:pt x="178" y="8"/>
                  </a:lnTo>
                  <a:lnTo>
                    <a:pt x="176" y="8"/>
                  </a:lnTo>
                  <a:lnTo>
                    <a:pt x="173" y="8"/>
                  </a:lnTo>
                  <a:lnTo>
                    <a:pt x="170" y="5"/>
                  </a:lnTo>
                  <a:lnTo>
                    <a:pt x="168" y="5"/>
                  </a:lnTo>
                  <a:lnTo>
                    <a:pt x="165" y="5"/>
                  </a:lnTo>
                  <a:lnTo>
                    <a:pt x="162" y="3"/>
                  </a:lnTo>
                  <a:lnTo>
                    <a:pt x="160" y="3"/>
                  </a:lnTo>
                  <a:lnTo>
                    <a:pt x="157" y="3"/>
                  </a:lnTo>
                  <a:lnTo>
                    <a:pt x="154" y="3"/>
                  </a:lnTo>
                  <a:lnTo>
                    <a:pt x="151" y="3"/>
                  </a:lnTo>
                  <a:lnTo>
                    <a:pt x="149" y="0"/>
                  </a:lnTo>
                  <a:lnTo>
                    <a:pt x="146" y="0"/>
                  </a:lnTo>
                  <a:lnTo>
                    <a:pt x="143" y="0"/>
                  </a:lnTo>
                  <a:lnTo>
                    <a:pt x="141" y="0"/>
                  </a:lnTo>
                  <a:lnTo>
                    <a:pt x="138" y="0"/>
                  </a:lnTo>
                  <a:lnTo>
                    <a:pt x="135" y="0"/>
                  </a:lnTo>
                  <a:lnTo>
                    <a:pt x="133" y="0"/>
                  </a:lnTo>
                  <a:lnTo>
                    <a:pt x="130" y="0"/>
                  </a:lnTo>
                  <a:lnTo>
                    <a:pt x="127" y="0"/>
                  </a:lnTo>
                  <a:lnTo>
                    <a:pt x="124" y="0"/>
                  </a:lnTo>
                  <a:lnTo>
                    <a:pt x="122" y="0"/>
                  </a:lnTo>
                  <a:lnTo>
                    <a:pt x="119" y="0"/>
                  </a:lnTo>
                  <a:lnTo>
                    <a:pt x="116" y="0"/>
                  </a:lnTo>
                  <a:lnTo>
                    <a:pt x="114" y="0"/>
                  </a:lnTo>
                  <a:lnTo>
                    <a:pt x="111" y="0"/>
                  </a:lnTo>
                  <a:lnTo>
                    <a:pt x="108" y="3"/>
                  </a:lnTo>
                  <a:lnTo>
                    <a:pt x="106" y="3"/>
                  </a:lnTo>
                  <a:lnTo>
                    <a:pt x="103" y="3"/>
                  </a:lnTo>
                  <a:lnTo>
                    <a:pt x="100" y="3"/>
                  </a:lnTo>
                  <a:lnTo>
                    <a:pt x="97" y="3"/>
                  </a:lnTo>
                  <a:lnTo>
                    <a:pt x="95" y="5"/>
                  </a:lnTo>
                  <a:lnTo>
                    <a:pt x="92" y="5"/>
                  </a:lnTo>
                  <a:lnTo>
                    <a:pt x="89" y="5"/>
                  </a:lnTo>
                  <a:lnTo>
                    <a:pt x="87" y="5"/>
                  </a:lnTo>
                  <a:lnTo>
                    <a:pt x="84" y="8"/>
                  </a:lnTo>
                  <a:lnTo>
                    <a:pt x="81" y="8"/>
                  </a:lnTo>
                  <a:lnTo>
                    <a:pt x="79" y="11"/>
                  </a:lnTo>
                  <a:lnTo>
                    <a:pt x="76" y="11"/>
                  </a:lnTo>
                  <a:lnTo>
                    <a:pt x="73" y="11"/>
                  </a:lnTo>
                  <a:lnTo>
                    <a:pt x="70" y="13"/>
                  </a:lnTo>
                  <a:lnTo>
                    <a:pt x="68" y="13"/>
                  </a:lnTo>
                  <a:lnTo>
                    <a:pt x="65" y="16"/>
                  </a:lnTo>
                  <a:lnTo>
                    <a:pt x="62" y="16"/>
                  </a:lnTo>
                  <a:lnTo>
                    <a:pt x="60" y="19"/>
                  </a:lnTo>
                  <a:lnTo>
                    <a:pt x="57" y="22"/>
                  </a:lnTo>
                  <a:lnTo>
                    <a:pt x="54" y="22"/>
                  </a:lnTo>
                  <a:lnTo>
                    <a:pt x="52" y="24"/>
                  </a:lnTo>
                  <a:lnTo>
                    <a:pt x="49" y="27"/>
                  </a:lnTo>
                  <a:lnTo>
                    <a:pt x="46" y="27"/>
                  </a:lnTo>
                  <a:lnTo>
                    <a:pt x="43" y="30"/>
                  </a:lnTo>
                  <a:lnTo>
                    <a:pt x="41" y="32"/>
                  </a:lnTo>
                  <a:lnTo>
                    <a:pt x="38" y="35"/>
                  </a:lnTo>
                  <a:lnTo>
                    <a:pt x="35" y="38"/>
                  </a:lnTo>
                  <a:lnTo>
                    <a:pt x="33" y="40"/>
                  </a:lnTo>
                  <a:lnTo>
                    <a:pt x="30" y="43"/>
                  </a:lnTo>
                  <a:lnTo>
                    <a:pt x="27" y="46"/>
                  </a:lnTo>
                  <a:lnTo>
                    <a:pt x="24" y="49"/>
                  </a:lnTo>
                  <a:lnTo>
                    <a:pt x="19" y="54"/>
                  </a:lnTo>
                  <a:lnTo>
                    <a:pt x="19" y="57"/>
                  </a:lnTo>
                  <a:lnTo>
                    <a:pt x="16" y="59"/>
                  </a:lnTo>
                  <a:lnTo>
                    <a:pt x="16" y="62"/>
                  </a:lnTo>
                  <a:lnTo>
                    <a:pt x="11" y="68"/>
                  </a:lnTo>
                  <a:lnTo>
                    <a:pt x="11" y="73"/>
                  </a:lnTo>
                  <a:lnTo>
                    <a:pt x="8" y="76"/>
                  </a:lnTo>
                  <a:lnTo>
                    <a:pt x="8" y="81"/>
                  </a:lnTo>
                  <a:lnTo>
                    <a:pt x="6" y="84"/>
                  </a:lnTo>
                  <a:lnTo>
                    <a:pt x="6" y="89"/>
                  </a:lnTo>
                  <a:lnTo>
                    <a:pt x="3" y="92"/>
                  </a:lnTo>
                  <a:lnTo>
                    <a:pt x="3" y="108"/>
                  </a:lnTo>
                  <a:lnTo>
                    <a:pt x="0" y="111"/>
                  </a:lnTo>
                  <a:lnTo>
                    <a:pt x="0" y="122"/>
                  </a:lnTo>
                  <a:lnTo>
                    <a:pt x="3" y="124"/>
                  </a:lnTo>
                  <a:lnTo>
                    <a:pt x="3" y="138"/>
                  </a:lnTo>
                  <a:lnTo>
                    <a:pt x="6" y="140"/>
                  </a:lnTo>
                  <a:lnTo>
                    <a:pt x="6" y="149"/>
                  </a:lnTo>
                  <a:lnTo>
                    <a:pt x="8" y="151"/>
                  </a:lnTo>
                  <a:lnTo>
                    <a:pt x="8" y="154"/>
                  </a:lnTo>
                  <a:lnTo>
                    <a:pt x="11" y="157"/>
                  </a:lnTo>
                  <a:lnTo>
                    <a:pt x="11" y="162"/>
                  </a:lnTo>
                  <a:lnTo>
                    <a:pt x="16" y="167"/>
                  </a:lnTo>
                  <a:lnTo>
                    <a:pt x="16" y="170"/>
                  </a:lnTo>
                  <a:lnTo>
                    <a:pt x="22" y="176"/>
                  </a:lnTo>
                  <a:lnTo>
                    <a:pt x="22" y="178"/>
                  </a:lnTo>
                  <a:lnTo>
                    <a:pt x="24" y="181"/>
                  </a:lnTo>
                  <a:lnTo>
                    <a:pt x="30" y="186"/>
                  </a:lnTo>
                  <a:lnTo>
                    <a:pt x="30" y="189"/>
                  </a:lnTo>
                  <a:lnTo>
                    <a:pt x="33" y="192"/>
                  </a:lnTo>
                  <a:lnTo>
                    <a:pt x="35" y="195"/>
                  </a:lnTo>
                  <a:lnTo>
                    <a:pt x="38" y="197"/>
                  </a:lnTo>
                  <a:lnTo>
                    <a:pt x="41" y="200"/>
                  </a:lnTo>
                  <a:lnTo>
                    <a:pt x="43" y="200"/>
                  </a:lnTo>
                </a:path>
              </a:pathLst>
            </a:custGeom>
            <a:noFill/>
            <a:ln w="7620">
              <a:solidFill>
                <a:schemeClr val="tx1">
                  <a:lumMod val="50000"/>
                  <a:lumOff val="50000"/>
                </a:schemeClr>
              </a:solidFill>
              <a:prstDash val="sysDot"/>
              <a:round/>
              <a:headEnd/>
              <a:tailEnd/>
            </a:ln>
          </p:spPr>
          <p:txBody>
            <a:bodyPr vert="horz" wrap="square" lIns="91440" tIns="45720" rIns="91440" bIns="45720" numCol="1" anchor="t" anchorCtr="0" compatLnSpc="1">
              <a:prstTxWarp prst="textNoShape">
                <a:avLst/>
              </a:prstTxWarp>
            </a:bodyPr>
            <a:lstStyle/>
            <a:p>
              <a:endParaRPr lang="en-GB" sz="700">
                <a:solidFill>
                  <a:srgbClr val="000000"/>
                </a:solidFill>
                <a:latin typeface="Arial"/>
              </a:endParaRPr>
            </a:p>
          </p:txBody>
        </p:sp>
        <p:sp>
          <p:nvSpPr>
            <p:cNvPr id="369" name="Freeform 393">
              <a:extLst>
                <a:ext uri="{FF2B5EF4-FFF2-40B4-BE49-F238E27FC236}">
                  <a16:creationId xmlns:a16="http://schemas.microsoft.com/office/drawing/2014/main" id="{E091789D-29B2-4B44-9083-C0326BC68C5C}"/>
                </a:ext>
              </a:extLst>
            </p:cNvPr>
            <p:cNvSpPr>
              <a:spLocks/>
            </p:cNvSpPr>
            <p:nvPr/>
          </p:nvSpPr>
          <p:spPr bwMode="auto">
            <a:xfrm>
              <a:off x="2106072" y="5957168"/>
              <a:ext cx="147895" cy="86848"/>
            </a:xfrm>
            <a:custGeom>
              <a:avLst/>
              <a:gdLst/>
              <a:ahLst/>
              <a:cxnLst>
                <a:cxn ang="0">
                  <a:pos x="3" y="87"/>
                </a:cxn>
                <a:cxn ang="0">
                  <a:pos x="9" y="92"/>
                </a:cxn>
                <a:cxn ang="0">
                  <a:pos x="14" y="95"/>
                </a:cxn>
                <a:cxn ang="0">
                  <a:pos x="19" y="97"/>
                </a:cxn>
                <a:cxn ang="0">
                  <a:pos x="25" y="100"/>
                </a:cxn>
                <a:cxn ang="0">
                  <a:pos x="30" y="103"/>
                </a:cxn>
                <a:cxn ang="0">
                  <a:pos x="36" y="106"/>
                </a:cxn>
                <a:cxn ang="0">
                  <a:pos x="41" y="106"/>
                </a:cxn>
                <a:cxn ang="0">
                  <a:pos x="46" y="108"/>
                </a:cxn>
                <a:cxn ang="0">
                  <a:pos x="52" y="111"/>
                </a:cxn>
                <a:cxn ang="0">
                  <a:pos x="57" y="111"/>
                </a:cxn>
                <a:cxn ang="0">
                  <a:pos x="63" y="111"/>
                </a:cxn>
                <a:cxn ang="0">
                  <a:pos x="68" y="114"/>
                </a:cxn>
                <a:cxn ang="0">
                  <a:pos x="73" y="114"/>
                </a:cxn>
                <a:cxn ang="0">
                  <a:pos x="79" y="114"/>
                </a:cxn>
                <a:cxn ang="0">
                  <a:pos x="84" y="114"/>
                </a:cxn>
                <a:cxn ang="0">
                  <a:pos x="90" y="114"/>
                </a:cxn>
                <a:cxn ang="0">
                  <a:pos x="95" y="114"/>
                </a:cxn>
                <a:cxn ang="0">
                  <a:pos x="100" y="114"/>
                </a:cxn>
                <a:cxn ang="0">
                  <a:pos x="106" y="111"/>
                </a:cxn>
                <a:cxn ang="0">
                  <a:pos x="111" y="111"/>
                </a:cxn>
                <a:cxn ang="0">
                  <a:pos x="117" y="111"/>
                </a:cxn>
                <a:cxn ang="0">
                  <a:pos x="122" y="108"/>
                </a:cxn>
                <a:cxn ang="0">
                  <a:pos x="127" y="108"/>
                </a:cxn>
                <a:cxn ang="0">
                  <a:pos x="133" y="106"/>
                </a:cxn>
                <a:cxn ang="0">
                  <a:pos x="138" y="103"/>
                </a:cxn>
                <a:cxn ang="0">
                  <a:pos x="144" y="100"/>
                </a:cxn>
                <a:cxn ang="0">
                  <a:pos x="149" y="97"/>
                </a:cxn>
                <a:cxn ang="0">
                  <a:pos x="154" y="95"/>
                </a:cxn>
                <a:cxn ang="0">
                  <a:pos x="160" y="92"/>
                </a:cxn>
                <a:cxn ang="0">
                  <a:pos x="165" y="87"/>
                </a:cxn>
                <a:cxn ang="0">
                  <a:pos x="171" y="84"/>
                </a:cxn>
                <a:cxn ang="0">
                  <a:pos x="176" y="79"/>
                </a:cxn>
                <a:cxn ang="0">
                  <a:pos x="181" y="73"/>
                </a:cxn>
                <a:cxn ang="0">
                  <a:pos x="187" y="68"/>
                </a:cxn>
                <a:cxn ang="0">
                  <a:pos x="195" y="60"/>
                </a:cxn>
                <a:cxn ang="0">
                  <a:pos x="198" y="54"/>
                </a:cxn>
                <a:cxn ang="0">
                  <a:pos x="203" y="46"/>
                </a:cxn>
                <a:cxn ang="0">
                  <a:pos x="206" y="38"/>
                </a:cxn>
                <a:cxn ang="0">
                  <a:pos x="208" y="30"/>
                </a:cxn>
                <a:cxn ang="0">
                  <a:pos x="211" y="22"/>
                </a:cxn>
                <a:cxn ang="0">
                  <a:pos x="214" y="3"/>
                </a:cxn>
              </a:cxnLst>
              <a:rect l="0" t="0" r="r" b="b"/>
              <a:pathLst>
                <a:path w="214" h="114">
                  <a:moveTo>
                    <a:pt x="0" y="84"/>
                  </a:moveTo>
                  <a:lnTo>
                    <a:pt x="3" y="87"/>
                  </a:lnTo>
                  <a:lnTo>
                    <a:pt x="6" y="89"/>
                  </a:lnTo>
                  <a:lnTo>
                    <a:pt x="9" y="92"/>
                  </a:lnTo>
                  <a:lnTo>
                    <a:pt x="11" y="92"/>
                  </a:lnTo>
                  <a:lnTo>
                    <a:pt x="14" y="95"/>
                  </a:lnTo>
                  <a:lnTo>
                    <a:pt x="17" y="95"/>
                  </a:lnTo>
                  <a:lnTo>
                    <a:pt x="19" y="97"/>
                  </a:lnTo>
                  <a:lnTo>
                    <a:pt x="22" y="100"/>
                  </a:lnTo>
                  <a:lnTo>
                    <a:pt x="25" y="100"/>
                  </a:lnTo>
                  <a:lnTo>
                    <a:pt x="27" y="103"/>
                  </a:lnTo>
                  <a:lnTo>
                    <a:pt x="30" y="103"/>
                  </a:lnTo>
                  <a:lnTo>
                    <a:pt x="33" y="103"/>
                  </a:lnTo>
                  <a:lnTo>
                    <a:pt x="36" y="106"/>
                  </a:lnTo>
                  <a:lnTo>
                    <a:pt x="38" y="106"/>
                  </a:lnTo>
                  <a:lnTo>
                    <a:pt x="41" y="106"/>
                  </a:lnTo>
                  <a:lnTo>
                    <a:pt x="44" y="108"/>
                  </a:lnTo>
                  <a:lnTo>
                    <a:pt x="46" y="108"/>
                  </a:lnTo>
                  <a:lnTo>
                    <a:pt x="49" y="108"/>
                  </a:lnTo>
                  <a:lnTo>
                    <a:pt x="52" y="111"/>
                  </a:lnTo>
                  <a:lnTo>
                    <a:pt x="54" y="111"/>
                  </a:lnTo>
                  <a:lnTo>
                    <a:pt x="57" y="111"/>
                  </a:lnTo>
                  <a:lnTo>
                    <a:pt x="60" y="111"/>
                  </a:lnTo>
                  <a:lnTo>
                    <a:pt x="63" y="111"/>
                  </a:lnTo>
                  <a:lnTo>
                    <a:pt x="65" y="114"/>
                  </a:lnTo>
                  <a:lnTo>
                    <a:pt x="68" y="114"/>
                  </a:lnTo>
                  <a:lnTo>
                    <a:pt x="71" y="114"/>
                  </a:lnTo>
                  <a:lnTo>
                    <a:pt x="73" y="114"/>
                  </a:lnTo>
                  <a:lnTo>
                    <a:pt x="76" y="114"/>
                  </a:lnTo>
                  <a:lnTo>
                    <a:pt x="79" y="114"/>
                  </a:lnTo>
                  <a:lnTo>
                    <a:pt x="81" y="114"/>
                  </a:lnTo>
                  <a:lnTo>
                    <a:pt x="84" y="114"/>
                  </a:lnTo>
                  <a:lnTo>
                    <a:pt x="87" y="114"/>
                  </a:lnTo>
                  <a:lnTo>
                    <a:pt x="90" y="114"/>
                  </a:lnTo>
                  <a:lnTo>
                    <a:pt x="92" y="114"/>
                  </a:lnTo>
                  <a:lnTo>
                    <a:pt x="95" y="114"/>
                  </a:lnTo>
                  <a:lnTo>
                    <a:pt x="98" y="114"/>
                  </a:lnTo>
                  <a:lnTo>
                    <a:pt x="100" y="114"/>
                  </a:lnTo>
                  <a:lnTo>
                    <a:pt x="103" y="114"/>
                  </a:lnTo>
                  <a:lnTo>
                    <a:pt x="106" y="111"/>
                  </a:lnTo>
                  <a:lnTo>
                    <a:pt x="108" y="111"/>
                  </a:lnTo>
                  <a:lnTo>
                    <a:pt x="111" y="111"/>
                  </a:lnTo>
                  <a:lnTo>
                    <a:pt x="114" y="111"/>
                  </a:lnTo>
                  <a:lnTo>
                    <a:pt x="117" y="111"/>
                  </a:lnTo>
                  <a:lnTo>
                    <a:pt x="119" y="108"/>
                  </a:lnTo>
                  <a:lnTo>
                    <a:pt x="122" y="108"/>
                  </a:lnTo>
                  <a:lnTo>
                    <a:pt x="125" y="108"/>
                  </a:lnTo>
                  <a:lnTo>
                    <a:pt x="127" y="108"/>
                  </a:lnTo>
                  <a:lnTo>
                    <a:pt x="130" y="106"/>
                  </a:lnTo>
                  <a:lnTo>
                    <a:pt x="133" y="106"/>
                  </a:lnTo>
                  <a:lnTo>
                    <a:pt x="135" y="106"/>
                  </a:lnTo>
                  <a:lnTo>
                    <a:pt x="138" y="103"/>
                  </a:lnTo>
                  <a:lnTo>
                    <a:pt x="141" y="103"/>
                  </a:lnTo>
                  <a:lnTo>
                    <a:pt x="144" y="100"/>
                  </a:lnTo>
                  <a:lnTo>
                    <a:pt x="146" y="100"/>
                  </a:lnTo>
                  <a:lnTo>
                    <a:pt x="149" y="97"/>
                  </a:lnTo>
                  <a:lnTo>
                    <a:pt x="152" y="97"/>
                  </a:lnTo>
                  <a:lnTo>
                    <a:pt x="154" y="95"/>
                  </a:lnTo>
                  <a:lnTo>
                    <a:pt x="157" y="92"/>
                  </a:lnTo>
                  <a:lnTo>
                    <a:pt x="160" y="92"/>
                  </a:lnTo>
                  <a:lnTo>
                    <a:pt x="162" y="89"/>
                  </a:lnTo>
                  <a:lnTo>
                    <a:pt x="165" y="87"/>
                  </a:lnTo>
                  <a:lnTo>
                    <a:pt x="168" y="87"/>
                  </a:lnTo>
                  <a:lnTo>
                    <a:pt x="171" y="84"/>
                  </a:lnTo>
                  <a:lnTo>
                    <a:pt x="173" y="81"/>
                  </a:lnTo>
                  <a:lnTo>
                    <a:pt x="176" y="79"/>
                  </a:lnTo>
                  <a:lnTo>
                    <a:pt x="179" y="76"/>
                  </a:lnTo>
                  <a:lnTo>
                    <a:pt x="181" y="73"/>
                  </a:lnTo>
                  <a:lnTo>
                    <a:pt x="184" y="70"/>
                  </a:lnTo>
                  <a:lnTo>
                    <a:pt x="187" y="68"/>
                  </a:lnTo>
                  <a:lnTo>
                    <a:pt x="190" y="65"/>
                  </a:lnTo>
                  <a:lnTo>
                    <a:pt x="195" y="60"/>
                  </a:lnTo>
                  <a:lnTo>
                    <a:pt x="195" y="57"/>
                  </a:lnTo>
                  <a:lnTo>
                    <a:pt x="198" y="54"/>
                  </a:lnTo>
                  <a:lnTo>
                    <a:pt x="198" y="51"/>
                  </a:lnTo>
                  <a:lnTo>
                    <a:pt x="203" y="46"/>
                  </a:lnTo>
                  <a:lnTo>
                    <a:pt x="203" y="41"/>
                  </a:lnTo>
                  <a:lnTo>
                    <a:pt x="206" y="38"/>
                  </a:lnTo>
                  <a:lnTo>
                    <a:pt x="206" y="33"/>
                  </a:lnTo>
                  <a:lnTo>
                    <a:pt x="208" y="30"/>
                  </a:lnTo>
                  <a:lnTo>
                    <a:pt x="208" y="24"/>
                  </a:lnTo>
                  <a:lnTo>
                    <a:pt x="211" y="22"/>
                  </a:lnTo>
                  <a:lnTo>
                    <a:pt x="211" y="6"/>
                  </a:lnTo>
                  <a:lnTo>
                    <a:pt x="214" y="3"/>
                  </a:lnTo>
                  <a:lnTo>
                    <a:pt x="214" y="0"/>
                  </a:lnTo>
                </a:path>
              </a:pathLst>
            </a:custGeom>
            <a:noFill/>
            <a:ln w="7620">
              <a:solidFill>
                <a:schemeClr val="tx1">
                  <a:lumMod val="50000"/>
                  <a:lumOff val="50000"/>
                </a:schemeClr>
              </a:solidFill>
              <a:prstDash val="sysDot"/>
              <a:round/>
              <a:headEnd/>
              <a:tailEnd/>
            </a:ln>
          </p:spPr>
          <p:txBody>
            <a:bodyPr vert="horz" wrap="square" lIns="91440" tIns="45720" rIns="91440" bIns="45720" numCol="1" anchor="t" anchorCtr="0" compatLnSpc="1">
              <a:prstTxWarp prst="textNoShape">
                <a:avLst/>
              </a:prstTxWarp>
            </a:bodyPr>
            <a:lstStyle/>
            <a:p>
              <a:endParaRPr lang="en-GB" sz="700">
                <a:solidFill>
                  <a:srgbClr val="000000"/>
                </a:solidFill>
                <a:latin typeface="Arial"/>
              </a:endParaRPr>
            </a:p>
          </p:txBody>
        </p:sp>
        <p:sp>
          <p:nvSpPr>
            <p:cNvPr id="370" name="Oval 394">
              <a:extLst>
                <a:ext uri="{FF2B5EF4-FFF2-40B4-BE49-F238E27FC236}">
                  <a16:creationId xmlns:a16="http://schemas.microsoft.com/office/drawing/2014/main" id="{C6E2849C-63C8-4075-A6EA-9F0D51B2F5E7}"/>
                </a:ext>
              </a:extLst>
            </p:cNvPr>
            <p:cNvSpPr>
              <a:spLocks noChangeArrowheads="1"/>
            </p:cNvSpPr>
            <p:nvPr/>
          </p:nvSpPr>
          <p:spPr bwMode="auto">
            <a:xfrm>
              <a:off x="2164124" y="5953358"/>
              <a:ext cx="5529" cy="6095"/>
            </a:xfrm>
            <a:prstGeom prst="ellipse">
              <a:avLst/>
            </a:prstGeom>
            <a:solidFill>
              <a:srgbClr val="000000"/>
            </a:solidFill>
            <a:ln w="7620">
              <a:solidFill>
                <a:schemeClr val="tx1">
                  <a:lumMod val="50000"/>
                  <a:lumOff val="50000"/>
                </a:schemeClr>
              </a:solidFill>
              <a:round/>
              <a:headEnd/>
              <a:tailEnd/>
            </a:ln>
          </p:spPr>
          <p:txBody>
            <a:bodyPr vert="horz" wrap="square" lIns="91440" tIns="45720" rIns="91440" bIns="45720" numCol="1" anchor="t" anchorCtr="0" compatLnSpc="1">
              <a:prstTxWarp prst="textNoShape">
                <a:avLst/>
              </a:prstTxWarp>
            </a:bodyPr>
            <a:lstStyle/>
            <a:p>
              <a:endParaRPr lang="en-GB" sz="700">
                <a:solidFill>
                  <a:srgbClr val="000000"/>
                </a:solidFill>
                <a:latin typeface="Arial"/>
              </a:endParaRPr>
            </a:p>
          </p:txBody>
        </p:sp>
        <p:sp>
          <p:nvSpPr>
            <p:cNvPr id="371" name="Line 400">
              <a:extLst>
                <a:ext uri="{FF2B5EF4-FFF2-40B4-BE49-F238E27FC236}">
                  <a16:creationId xmlns:a16="http://schemas.microsoft.com/office/drawing/2014/main" id="{C59E4CE3-45B8-4274-A413-FA09A08DD8D0}"/>
                </a:ext>
              </a:extLst>
            </p:cNvPr>
            <p:cNvSpPr>
              <a:spLocks noChangeShapeType="1"/>
            </p:cNvSpPr>
            <p:nvPr/>
          </p:nvSpPr>
          <p:spPr bwMode="auto">
            <a:xfrm>
              <a:off x="2166198" y="5954882"/>
              <a:ext cx="351078" cy="762"/>
            </a:xfrm>
            <a:prstGeom prst="line">
              <a:avLst/>
            </a:prstGeom>
            <a:noFill/>
            <a:ln w="7620">
              <a:solidFill>
                <a:schemeClr val="tx1">
                  <a:lumMod val="50000"/>
                  <a:lumOff val="50000"/>
                </a:schemeClr>
              </a:solidFill>
              <a:prstDash val="sysDot"/>
              <a:round/>
              <a:headEnd/>
              <a:tailEnd/>
            </a:ln>
          </p:spPr>
          <p:txBody>
            <a:bodyPr vert="horz" wrap="square" lIns="91440" tIns="45720" rIns="91440" bIns="45720" numCol="1" anchor="t" anchorCtr="0" compatLnSpc="1">
              <a:prstTxWarp prst="textNoShape">
                <a:avLst/>
              </a:prstTxWarp>
            </a:bodyPr>
            <a:lstStyle/>
            <a:p>
              <a:endParaRPr lang="en-GB" sz="700">
                <a:solidFill>
                  <a:srgbClr val="000000"/>
                </a:solidFill>
                <a:latin typeface="Arial"/>
              </a:endParaRPr>
            </a:p>
          </p:txBody>
        </p:sp>
        <p:sp>
          <p:nvSpPr>
            <p:cNvPr id="372" name="Line 403">
              <a:extLst>
                <a:ext uri="{FF2B5EF4-FFF2-40B4-BE49-F238E27FC236}">
                  <a16:creationId xmlns:a16="http://schemas.microsoft.com/office/drawing/2014/main" id="{6AF66E86-CFA0-421A-86F8-DC0A6541F218}"/>
                </a:ext>
              </a:extLst>
            </p:cNvPr>
            <p:cNvSpPr>
              <a:spLocks noChangeShapeType="1"/>
            </p:cNvSpPr>
            <p:nvPr/>
          </p:nvSpPr>
          <p:spPr bwMode="auto">
            <a:xfrm flipV="1">
              <a:off x="2166198" y="5605206"/>
              <a:ext cx="691" cy="349676"/>
            </a:xfrm>
            <a:prstGeom prst="line">
              <a:avLst/>
            </a:prstGeom>
            <a:noFill/>
            <a:ln w="7620">
              <a:solidFill>
                <a:schemeClr val="tx1">
                  <a:lumMod val="50000"/>
                  <a:lumOff val="50000"/>
                </a:schemeClr>
              </a:solidFill>
              <a:prstDash val="sysDot"/>
              <a:round/>
              <a:headEnd/>
              <a:tailEnd/>
            </a:ln>
          </p:spPr>
          <p:txBody>
            <a:bodyPr vert="horz" wrap="square" lIns="91440" tIns="45720" rIns="91440" bIns="45720" numCol="1" anchor="t" anchorCtr="0" compatLnSpc="1">
              <a:prstTxWarp prst="textNoShape">
                <a:avLst/>
              </a:prstTxWarp>
            </a:bodyPr>
            <a:lstStyle/>
            <a:p>
              <a:endParaRPr lang="en-GB" sz="700">
                <a:solidFill>
                  <a:srgbClr val="000000"/>
                </a:solidFill>
                <a:latin typeface="Arial"/>
              </a:endParaRPr>
            </a:p>
          </p:txBody>
        </p:sp>
        <p:sp>
          <p:nvSpPr>
            <p:cNvPr id="373" name="Line 406">
              <a:extLst>
                <a:ext uri="{FF2B5EF4-FFF2-40B4-BE49-F238E27FC236}">
                  <a16:creationId xmlns:a16="http://schemas.microsoft.com/office/drawing/2014/main" id="{5C5BA2CC-DEDD-43DB-B524-A5A15FCE72A9}"/>
                </a:ext>
              </a:extLst>
            </p:cNvPr>
            <p:cNvSpPr>
              <a:spLocks noChangeShapeType="1"/>
            </p:cNvSpPr>
            <p:nvPr/>
          </p:nvSpPr>
          <p:spPr bwMode="auto">
            <a:xfrm flipH="1">
              <a:off x="1813046" y="5954882"/>
              <a:ext cx="353152" cy="762"/>
            </a:xfrm>
            <a:prstGeom prst="line">
              <a:avLst/>
            </a:prstGeom>
            <a:noFill/>
            <a:ln w="7620">
              <a:solidFill>
                <a:schemeClr val="tx1">
                  <a:lumMod val="50000"/>
                  <a:lumOff val="50000"/>
                </a:schemeClr>
              </a:solidFill>
              <a:prstDash val="sysDot"/>
              <a:round/>
              <a:headEnd/>
              <a:tailEnd/>
            </a:ln>
          </p:spPr>
          <p:txBody>
            <a:bodyPr vert="horz" wrap="square" lIns="91440" tIns="45720" rIns="91440" bIns="45720" numCol="1" anchor="t" anchorCtr="0" compatLnSpc="1">
              <a:prstTxWarp prst="textNoShape">
                <a:avLst/>
              </a:prstTxWarp>
            </a:bodyPr>
            <a:lstStyle/>
            <a:p>
              <a:endParaRPr lang="en-GB" sz="700">
                <a:solidFill>
                  <a:srgbClr val="000000"/>
                </a:solidFill>
                <a:latin typeface="Arial"/>
              </a:endParaRPr>
            </a:p>
          </p:txBody>
        </p:sp>
        <p:grpSp>
          <p:nvGrpSpPr>
            <p:cNvPr id="374" name="Group 373">
              <a:extLst>
                <a:ext uri="{FF2B5EF4-FFF2-40B4-BE49-F238E27FC236}">
                  <a16:creationId xmlns:a16="http://schemas.microsoft.com/office/drawing/2014/main" id="{16A39AE8-C871-4F08-BD17-8AC7B85B06DB}"/>
                </a:ext>
              </a:extLst>
            </p:cNvPr>
            <p:cNvGrpSpPr/>
            <p:nvPr/>
          </p:nvGrpSpPr>
          <p:grpSpPr>
            <a:xfrm rot="960000">
              <a:off x="1988585" y="5652439"/>
              <a:ext cx="353152" cy="607171"/>
              <a:chOff x="773499" y="5652439"/>
              <a:chExt cx="353152" cy="607171"/>
            </a:xfrm>
          </p:grpSpPr>
          <p:sp>
            <p:nvSpPr>
              <p:cNvPr id="412" name="Line 402">
                <a:extLst>
                  <a:ext uri="{FF2B5EF4-FFF2-40B4-BE49-F238E27FC236}">
                    <a16:creationId xmlns:a16="http://schemas.microsoft.com/office/drawing/2014/main" id="{246F9B54-BD21-47DA-B1A0-1749D8A9B286}"/>
                  </a:ext>
                </a:extLst>
              </p:cNvPr>
              <p:cNvSpPr>
                <a:spLocks noChangeShapeType="1"/>
              </p:cNvSpPr>
              <p:nvPr/>
            </p:nvSpPr>
            <p:spPr bwMode="auto">
              <a:xfrm flipV="1">
                <a:off x="951112" y="5652439"/>
                <a:ext cx="175539" cy="302443"/>
              </a:xfrm>
              <a:prstGeom prst="line">
                <a:avLst/>
              </a:prstGeom>
              <a:noFill/>
              <a:ln w="7620">
                <a:solidFill>
                  <a:schemeClr val="tx1">
                    <a:lumMod val="50000"/>
                    <a:lumOff val="50000"/>
                  </a:schemeClr>
                </a:solidFill>
                <a:prstDash val="sysDot"/>
                <a:round/>
                <a:headEnd/>
                <a:tailEnd/>
              </a:ln>
            </p:spPr>
            <p:txBody>
              <a:bodyPr vert="horz" wrap="square" lIns="91440" tIns="45720" rIns="91440" bIns="45720" numCol="1" anchor="t" anchorCtr="0" compatLnSpc="1">
                <a:prstTxWarp prst="textNoShape">
                  <a:avLst/>
                </a:prstTxWarp>
              </a:bodyPr>
              <a:lstStyle/>
              <a:p>
                <a:endParaRPr lang="en-GB" sz="700">
                  <a:solidFill>
                    <a:srgbClr val="000000"/>
                  </a:solidFill>
                  <a:latin typeface="Arial"/>
                </a:endParaRPr>
              </a:p>
            </p:txBody>
          </p:sp>
          <p:sp>
            <p:nvSpPr>
              <p:cNvPr id="413" name="Line 408">
                <a:extLst>
                  <a:ext uri="{FF2B5EF4-FFF2-40B4-BE49-F238E27FC236}">
                    <a16:creationId xmlns:a16="http://schemas.microsoft.com/office/drawing/2014/main" id="{5CB934B6-2646-45A4-B0A3-193B0BEB139D}"/>
                  </a:ext>
                </a:extLst>
              </p:cNvPr>
              <p:cNvSpPr>
                <a:spLocks noChangeShapeType="1"/>
              </p:cNvSpPr>
              <p:nvPr/>
            </p:nvSpPr>
            <p:spPr bwMode="auto">
              <a:xfrm flipH="1">
                <a:off x="773499" y="5954882"/>
                <a:ext cx="177612" cy="304728"/>
              </a:xfrm>
              <a:prstGeom prst="line">
                <a:avLst/>
              </a:prstGeom>
              <a:noFill/>
              <a:ln w="7620">
                <a:solidFill>
                  <a:schemeClr val="tx1">
                    <a:lumMod val="50000"/>
                    <a:lumOff val="50000"/>
                  </a:schemeClr>
                </a:solidFill>
                <a:prstDash val="sysDot"/>
                <a:round/>
                <a:headEnd/>
                <a:tailEnd/>
              </a:ln>
            </p:spPr>
            <p:txBody>
              <a:bodyPr vert="horz" wrap="square" lIns="91440" tIns="45720" rIns="91440" bIns="45720" numCol="1" anchor="t" anchorCtr="0" compatLnSpc="1">
                <a:prstTxWarp prst="textNoShape">
                  <a:avLst/>
                </a:prstTxWarp>
              </a:bodyPr>
              <a:lstStyle/>
              <a:p>
                <a:endParaRPr lang="en-GB" sz="700">
                  <a:solidFill>
                    <a:srgbClr val="000000"/>
                  </a:solidFill>
                  <a:latin typeface="Arial"/>
                </a:endParaRPr>
              </a:p>
            </p:txBody>
          </p:sp>
        </p:grpSp>
        <p:sp>
          <p:nvSpPr>
            <p:cNvPr id="375" name="Line 409">
              <a:extLst>
                <a:ext uri="{FF2B5EF4-FFF2-40B4-BE49-F238E27FC236}">
                  <a16:creationId xmlns:a16="http://schemas.microsoft.com/office/drawing/2014/main" id="{85BF5A33-B24B-4B0A-B161-75BFDBEEF334}"/>
                </a:ext>
              </a:extLst>
            </p:cNvPr>
            <p:cNvSpPr>
              <a:spLocks noChangeShapeType="1"/>
            </p:cNvSpPr>
            <p:nvPr/>
          </p:nvSpPr>
          <p:spPr bwMode="auto">
            <a:xfrm>
              <a:off x="2166198" y="5954882"/>
              <a:ext cx="691" cy="351961"/>
            </a:xfrm>
            <a:prstGeom prst="line">
              <a:avLst/>
            </a:prstGeom>
            <a:noFill/>
            <a:ln w="7620">
              <a:solidFill>
                <a:schemeClr val="tx1">
                  <a:lumMod val="50000"/>
                  <a:lumOff val="50000"/>
                </a:schemeClr>
              </a:solidFill>
              <a:prstDash val="sysDot"/>
              <a:round/>
              <a:headEnd/>
              <a:tailEnd/>
            </a:ln>
          </p:spPr>
          <p:txBody>
            <a:bodyPr vert="horz" wrap="square" lIns="91440" tIns="45720" rIns="91440" bIns="45720" numCol="1" anchor="t" anchorCtr="0" compatLnSpc="1">
              <a:prstTxWarp prst="textNoShape">
                <a:avLst/>
              </a:prstTxWarp>
            </a:bodyPr>
            <a:lstStyle/>
            <a:p>
              <a:endParaRPr lang="en-GB" sz="700">
                <a:solidFill>
                  <a:srgbClr val="000000"/>
                </a:solidFill>
                <a:latin typeface="Arial"/>
              </a:endParaRPr>
            </a:p>
          </p:txBody>
        </p:sp>
        <p:grpSp>
          <p:nvGrpSpPr>
            <p:cNvPr id="376" name="Group 375">
              <a:extLst>
                <a:ext uri="{FF2B5EF4-FFF2-40B4-BE49-F238E27FC236}">
                  <a16:creationId xmlns:a16="http://schemas.microsoft.com/office/drawing/2014/main" id="{8BB81841-AB37-42C1-997E-6A92F98A2454}"/>
                </a:ext>
              </a:extLst>
            </p:cNvPr>
            <p:cNvGrpSpPr/>
            <p:nvPr/>
          </p:nvGrpSpPr>
          <p:grpSpPr>
            <a:xfrm rot="-900000">
              <a:off x="1988585" y="5652439"/>
              <a:ext cx="353152" cy="607171"/>
              <a:chOff x="773499" y="5652439"/>
              <a:chExt cx="353152" cy="607171"/>
            </a:xfrm>
          </p:grpSpPr>
          <p:sp>
            <p:nvSpPr>
              <p:cNvPr id="410" name="Line 404">
                <a:extLst>
                  <a:ext uri="{FF2B5EF4-FFF2-40B4-BE49-F238E27FC236}">
                    <a16:creationId xmlns:a16="http://schemas.microsoft.com/office/drawing/2014/main" id="{B7058A47-B417-4E58-9EBE-F70B11246709}"/>
                  </a:ext>
                </a:extLst>
              </p:cNvPr>
              <p:cNvSpPr>
                <a:spLocks noChangeShapeType="1"/>
              </p:cNvSpPr>
              <p:nvPr/>
            </p:nvSpPr>
            <p:spPr bwMode="auto">
              <a:xfrm flipH="1" flipV="1">
                <a:off x="773499" y="5652439"/>
                <a:ext cx="177612" cy="302443"/>
              </a:xfrm>
              <a:prstGeom prst="line">
                <a:avLst/>
              </a:prstGeom>
              <a:noFill/>
              <a:ln w="7620">
                <a:solidFill>
                  <a:schemeClr val="tx1">
                    <a:lumMod val="50000"/>
                    <a:lumOff val="50000"/>
                  </a:schemeClr>
                </a:solidFill>
                <a:prstDash val="sysDot"/>
                <a:round/>
                <a:headEnd/>
                <a:tailEnd/>
              </a:ln>
            </p:spPr>
            <p:txBody>
              <a:bodyPr vert="horz" wrap="square" lIns="91440" tIns="45720" rIns="91440" bIns="45720" numCol="1" anchor="t" anchorCtr="0" compatLnSpc="1">
                <a:prstTxWarp prst="textNoShape">
                  <a:avLst/>
                </a:prstTxWarp>
              </a:bodyPr>
              <a:lstStyle/>
              <a:p>
                <a:endParaRPr lang="en-GB" sz="700">
                  <a:solidFill>
                    <a:srgbClr val="000000"/>
                  </a:solidFill>
                  <a:latin typeface="Arial"/>
                </a:endParaRPr>
              </a:p>
            </p:txBody>
          </p:sp>
          <p:sp>
            <p:nvSpPr>
              <p:cNvPr id="411" name="Line 410">
                <a:extLst>
                  <a:ext uri="{FF2B5EF4-FFF2-40B4-BE49-F238E27FC236}">
                    <a16:creationId xmlns:a16="http://schemas.microsoft.com/office/drawing/2014/main" id="{C33E68B5-D255-401E-A724-DC33F72F6CC5}"/>
                  </a:ext>
                </a:extLst>
              </p:cNvPr>
              <p:cNvSpPr>
                <a:spLocks noChangeShapeType="1"/>
              </p:cNvSpPr>
              <p:nvPr/>
            </p:nvSpPr>
            <p:spPr bwMode="auto">
              <a:xfrm>
                <a:off x="951112" y="5954882"/>
                <a:ext cx="175539" cy="304728"/>
              </a:xfrm>
              <a:prstGeom prst="line">
                <a:avLst/>
              </a:prstGeom>
              <a:noFill/>
              <a:ln w="7620">
                <a:solidFill>
                  <a:schemeClr val="tx1">
                    <a:lumMod val="50000"/>
                    <a:lumOff val="50000"/>
                  </a:schemeClr>
                </a:solidFill>
                <a:prstDash val="sysDot"/>
                <a:round/>
                <a:headEnd/>
                <a:tailEnd/>
              </a:ln>
            </p:spPr>
            <p:txBody>
              <a:bodyPr vert="horz" wrap="square" lIns="91440" tIns="45720" rIns="91440" bIns="45720" numCol="1" anchor="t" anchorCtr="0" compatLnSpc="1">
                <a:prstTxWarp prst="textNoShape">
                  <a:avLst/>
                </a:prstTxWarp>
              </a:bodyPr>
              <a:lstStyle/>
              <a:p>
                <a:endParaRPr lang="en-GB" sz="700">
                  <a:solidFill>
                    <a:srgbClr val="000000"/>
                  </a:solidFill>
                  <a:latin typeface="Arial"/>
                </a:endParaRPr>
              </a:p>
            </p:txBody>
          </p:sp>
        </p:grpSp>
        <p:sp>
          <p:nvSpPr>
            <p:cNvPr id="377" name="Rectangle 412">
              <a:extLst>
                <a:ext uri="{FF2B5EF4-FFF2-40B4-BE49-F238E27FC236}">
                  <a16:creationId xmlns:a16="http://schemas.microsoft.com/office/drawing/2014/main" id="{F77A3DD0-DE71-4E93-974E-D199B59622FA}"/>
                </a:ext>
              </a:extLst>
            </p:cNvPr>
            <p:cNvSpPr>
              <a:spLocks noChangeArrowheads="1"/>
            </p:cNvSpPr>
            <p:nvPr/>
          </p:nvSpPr>
          <p:spPr bwMode="auto">
            <a:xfrm>
              <a:off x="2542847" y="5874129"/>
              <a:ext cx="78548" cy="169277"/>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r>
                <a:rPr lang="en-US" sz="1100" dirty="0">
                  <a:solidFill>
                    <a:srgbClr val="000000"/>
                  </a:solidFill>
                  <a:latin typeface="Arial"/>
                </a:rPr>
                <a:t>0</a:t>
              </a:r>
            </a:p>
          </p:txBody>
        </p:sp>
        <p:sp>
          <p:nvSpPr>
            <p:cNvPr id="378" name="Rectangle 415">
              <a:extLst>
                <a:ext uri="{FF2B5EF4-FFF2-40B4-BE49-F238E27FC236}">
                  <a16:creationId xmlns:a16="http://schemas.microsoft.com/office/drawing/2014/main" id="{7228B18B-B8F3-4A0E-8D2E-A5960D3A1FE1}"/>
                </a:ext>
              </a:extLst>
            </p:cNvPr>
            <p:cNvSpPr>
              <a:spLocks noChangeArrowheads="1"/>
            </p:cNvSpPr>
            <p:nvPr/>
          </p:nvSpPr>
          <p:spPr bwMode="auto">
            <a:xfrm>
              <a:off x="2095015" y="5445224"/>
              <a:ext cx="157094" cy="169277"/>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r>
                <a:rPr lang="en-US" sz="1100" dirty="0">
                  <a:solidFill>
                    <a:srgbClr val="000000"/>
                  </a:solidFill>
                  <a:latin typeface="Arial"/>
                </a:rPr>
                <a:t>90</a:t>
              </a:r>
            </a:p>
          </p:txBody>
        </p:sp>
        <p:sp>
          <p:nvSpPr>
            <p:cNvPr id="379" name="Rectangle 418">
              <a:extLst>
                <a:ext uri="{FF2B5EF4-FFF2-40B4-BE49-F238E27FC236}">
                  <a16:creationId xmlns:a16="http://schemas.microsoft.com/office/drawing/2014/main" id="{AA2FAC9A-955F-420D-A117-635DCE1C84F4}"/>
                </a:ext>
              </a:extLst>
            </p:cNvPr>
            <p:cNvSpPr>
              <a:spLocks noChangeArrowheads="1"/>
            </p:cNvSpPr>
            <p:nvPr/>
          </p:nvSpPr>
          <p:spPr bwMode="auto">
            <a:xfrm>
              <a:off x="1547664" y="5874129"/>
              <a:ext cx="235642" cy="169277"/>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r>
                <a:rPr lang="en-US" sz="1100" dirty="0">
                  <a:solidFill>
                    <a:srgbClr val="000000"/>
                  </a:solidFill>
                  <a:latin typeface="Arial"/>
                </a:rPr>
                <a:t>180</a:t>
              </a:r>
            </a:p>
          </p:txBody>
        </p:sp>
        <p:sp>
          <p:nvSpPr>
            <p:cNvPr id="380" name="Rectangle 421">
              <a:extLst>
                <a:ext uri="{FF2B5EF4-FFF2-40B4-BE49-F238E27FC236}">
                  <a16:creationId xmlns:a16="http://schemas.microsoft.com/office/drawing/2014/main" id="{E5DF1DDF-0398-4227-A78F-A4A170E00FD9}"/>
                </a:ext>
              </a:extLst>
            </p:cNvPr>
            <p:cNvSpPr>
              <a:spLocks noChangeArrowheads="1"/>
            </p:cNvSpPr>
            <p:nvPr/>
          </p:nvSpPr>
          <p:spPr bwMode="auto">
            <a:xfrm>
              <a:off x="2088104" y="6304558"/>
              <a:ext cx="235642" cy="169277"/>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r>
                <a:rPr lang="en-US" sz="1100" dirty="0">
                  <a:solidFill>
                    <a:srgbClr val="000000"/>
                  </a:solidFill>
                  <a:latin typeface="Arial"/>
                </a:rPr>
                <a:t>270</a:t>
              </a:r>
            </a:p>
          </p:txBody>
        </p:sp>
        <p:sp>
          <p:nvSpPr>
            <p:cNvPr id="381" name="Freeform 108">
              <a:extLst>
                <a:ext uri="{FF2B5EF4-FFF2-40B4-BE49-F238E27FC236}">
                  <a16:creationId xmlns:a16="http://schemas.microsoft.com/office/drawing/2014/main" id="{9241489C-AE92-483F-9599-48B85FDADAFA}"/>
                </a:ext>
              </a:extLst>
            </p:cNvPr>
            <p:cNvSpPr>
              <a:spLocks/>
            </p:cNvSpPr>
            <p:nvPr/>
          </p:nvSpPr>
          <p:spPr bwMode="auto">
            <a:xfrm rot="120000">
              <a:off x="1919737" y="5819750"/>
              <a:ext cx="376265" cy="390221"/>
            </a:xfrm>
            <a:custGeom>
              <a:avLst/>
              <a:gdLst/>
              <a:ahLst/>
              <a:cxnLst>
                <a:cxn ang="0">
                  <a:pos x="355" y="158"/>
                </a:cxn>
                <a:cxn ang="0">
                  <a:pos x="490" y="0"/>
                </a:cxn>
                <a:cxn ang="0">
                  <a:pos x="320" y="126"/>
                </a:cxn>
                <a:cxn ang="0">
                  <a:pos x="279" y="121"/>
                </a:cxn>
                <a:cxn ang="0">
                  <a:pos x="244" y="160"/>
                </a:cxn>
                <a:cxn ang="0">
                  <a:pos x="0" y="461"/>
                </a:cxn>
                <a:cxn ang="0">
                  <a:pos x="323" y="242"/>
                </a:cxn>
                <a:cxn ang="0">
                  <a:pos x="365" y="197"/>
                </a:cxn>
                <a:cxn ang="0">
                  <a:pos x="355" y="158"/>
                </a:cxn>
              </a:cxnLst>
              <a:rect l="0" t="0" r="r" b="b"/>
              <a:pathLst>
                <a:path w="490" h="461">
                  <a:moveTo>
                    <a:pt x="355" y="158"/>
                  </a:moveTo>
                  <a:lnTo>
                    <a:pt x="490" y="0"/>
                  </a:lnTo>
                  <a:lnTo>
                    <a:pt x="320" y="126"/>
                  </a:lnTo>
                  <a:lnTo>
                    <a:pt x="279" y="121"/>
                  </a:lnTo>
                  <a:lnTo>
                    <a:pt x="244" y="160"/>
                  </a:lnTo>
                  <a:lnTo>
                    <a:pt x="0" y="461"/>
                  </a:lnTo>
                  <a:lnTo>
                    <a:pt x="323" y="242"/>
                  </a:lnTo>
                  <a:lnTo>
                    <a:pt x="365" y="197"/>
                  </a:lnTo>
                  <a:lnTo>
                    <a:pt x="355" y="158"/>
                  </a:lnTo>
                </a:path>
              </a:pathLst>
            </a:custGeom>
            <a:noFill/>
            <a:ln w="28575" cap="flat">
              <a:solidFill>
                <a:srgbClr val="FF3300"/>
              </a:solidFill>
              <a:prstDash val="solid"/>
              <a:round/>
              <a:headEnd/>
              <a:tailEnd/>
            </a:ln>
          </p:spPr>
          <p:txBody>
            <a:bodyPr vert="horz" wrap="square" lIns="91440" tIns="45720" rIns="91440" bIns="45720" numCol="1" anchor="t" anchorCtr="0" compatLnSpc="1">
              <a:prstTxWarp prst="textNoShape">
                <a:avLst/>
              </a:prstTxWarp>
            </a:bodyPr>
            <a:lstStyle/>
            <a:p>
              <a:endParaRPr lang="en-US" sz="1600">
                <a:solidFill>
                  <a:srgbClr val="000000"/>
                </a:solidFill>
                <a:latin typeface="Arial"/>
              </a:endParaRPr>
            </a:p>
          </p:txBody>
        </p:sp>
        <p:sp>
          <p:nvSpPr>
            <p:cNvPr id="382" name="Freeform 377">
              <a:extLst>
                <a:ext uri="{FF2B5EF4-FFF2-40B4-BE49-F238E27FC236}">
                  <a16:creationId xmlns:a16="http://schemas.microsoft.com/office/drawing/2014/main" id="{1044267D-CEA4-4399-9FCB-8DEB78C1D79D}"/>
                </a:ext>
              </a:extLst>
            </p:cNvPr>
            <p:cNvSpPr>
              <a:spLocks/>
            </p:cNvSpPr>
            <p:nvPr/>
          </p:nvSpPr>
          <p:spPr bwMode="auto">
            <a:xfrm>
              <a:off x="2965174" y="5607492"/>
              <a:ext cx="704230" cy="697828"/>
            </a:xfrm>
            <a:custGeom>
              <a:avLst/>
              <a:gdLst/>
              <a:ahLst/>
              <a:cxnLst>
                <a:cxn ang="0">
                  <a:pos x="1016" y="416"/>
                </a:cxn>
                <a:cxn ang="0">
                  <a:pos x="1008" y="370"/>
                </a:cxn>
                <a:cxn ang="0">
                  <a:pos x="997" y="327"/>
                </a:cxn>
                <a:cxn ang="0">
                  <a:pos x="981" y="284"/>
                </a:cxn>
                <a:cxn ang="0">
                  <a:pos x="959" y="240"/>
                </a:cxn>
                <a:cxn ang="0">
                  <a:pos x="932" y="202"/>
                </a:cxn>
                <a:cxn ang="0">
                  <a:pos x="903" y="165"/>
                </a:cxn>
                <a:cxn ang="0">
                  <a:pos x="867" y="132"/>
                </a:cxn>
                <a:cxn ang="0">
                  <a:pos x="830" y="100"/>
                </a:cxn>
                <a:cxn ang="0">
                  <a:pos x="789" y="73"/>
                </a:cxn>
                <a:cxn ang="0">
                  <a:pos x="746" y="51"/>
                </a:cxn>
                <a:cxn ang="0">
                  <a:pos x="697" y="32"/>
                </a:cxn>
                <a:cxn ang="0">
                  <a:pos x="651" y="16"/>
                </a:cxn>
                <a:cxn ang="0">
                  <a:pos x="600" y="5"/>
                </a:cxn>
                <a:cxn ang="0">
                  <a:pos x="551" y="0"/>
                </a:cxn>
                <a:cxn ang="0">
                  <a:pos x="500" y="0"/>
                </a:cxn>
                <a:cxn ang="0">
                  <a:pos x="449" y="3"/>
                </a:cxn>
                <a:cxn ang="0">
                  <a:pos x="400" y="11"/>
                </a:cxn>
                <a:cxn ang="0">
                  <a:pos x="349" y="21"/>
                </a:cxn>
                <a:cxn ang="0">
                  <a:pos x="303" y="38"/>
                </a:cxn>
                <a:cxn ang="0">
                  <a:pos x="257" y="59"/>
                </a:cxn>
                <a:cxn ang="0">
                  <a:pos x="214" y="84"/>
                </a:cxn>
                <a:cxn ang="0">
                  <a:pos x="173" y="113"/>
                </a:cxn>
                <a:cxn ang="0">
                  <a:pos x="138" y="143"/>
                </a:cxn>
                <a:cxn ang="0">
                  <a:pos x="106" y="178"/>
                </a:cxn>
                <a:cxn ang="0">
                  <a:pos x="76" y="216"/>
                </a:cxn>
                <a:cxn ang="0">
                  <a:pos x="52" y="257"/>
                </a:cxn>
                <a:cxn ang="0">
                  <a:pos x="33" y="300"/>
                </a:cxn>
                <a:cxn ang="0">
                  <a:pos x="16" y="343"/>
                </a:cxn>
                <a:cxn ang="0">
                  <a:pos x="6" y="389"/>
                </a:cxn>
                <a:cxn ang="0">
                  <a:pos x="0" y="435"/>
                </a:cxn>
                <a:cxn ang="0">
                  <a:pos x="0" y="481"/>
                </a:cxn>
                <a:cxn ang="0">
                  <a:pos x="6" y="527"/>
                </a:cxn>
                <a:cxn ang="0">
                  <a:pos x="16" y="570"/>
                </a:cxn>
                <a:cxn ang="0">
                  <a:pos x="30" y="616"/>
                </a:cxn>
                <a:cxn ang="0">
                  <a:pos x="52" y="656"/>
                </a:cxn>
                <a:cxn ang="0">
                  <a:pos x="76" y="697"/>
                </a:cxn>
                <a:cxn ang="0">
                  <a:pos x="103" y="735"/>
                </a:cxn>
                <a:cxn ang="0">
                  <a:pos x="135" y="770"/>
                </a:cxn>
                <a:cxn ang="0">
                  <a:pos x="173" y="802"/>
                </a:cxn>
                <a:cxn ang="0">
                  <a:pos x="214" y="832"/>
                </a:cxn>
                <a:cxn ang="0">
                  <a:pos x="257" y="856"/>
                </a:cxn>
                <a:cxn ang="0">
                  <a:pos x="300" y="878"/>
                </a:cxn>
                <a:cxn ang="0">
                  <a:pos x="349" y="894"/>
                </a:cxn>
                <a:cxn ang="0">
                  <a:pos x="397" y="905"/>
                </a:cxn>
                <a:cxn ang="0">
                  <a:pos x="449" y="913"/>
                </a:cxn>
                <a:cxn ang="0">
                  <a:pos x="497" y="916"/>
                </a:cxn>
                <a:cxn ang="0">
                  <a:pos x="549" y="916"/>
                </a:cxn>
                <a:cxn ang="0">
                  <a:pos x="600" y="910"/>
                </a:cxn>
                <a:cxn ang="0">
                  <a:pos x="649" y="900"/>
                </a:cxn>
                <a:cxn ang="0">
                  <a:pos x="697" y="886"/>
                </a:cxn>
                <a:cxn ang="0">
                  <a:pos x="743" y="864"/>
                </a:cxn>
                <a:cxn ang="0">
                  <a:pos x="786" y="843"/>
                </a:cxn>
                <a:cxn ang="0">
                  <a:pos x="830" y="816"/>
                </a:cxn>
                <a:cxn ang="0">
                  <a:pos x="867" y="786"/>
                </a:cxn>
                <a:cxn ang="0">
                  <a:pos x="900" y="751"/>
                </a:cxn>
                <a:cxn ang="0">
                  <a:pos x="932" y="716"/>
                </a:cxn>
                <a:cxn ang="0">
                  <a:pos x="957" y="675"/>
                </a:cxn>
                <a:cxn ang="0">
                  <a:pos x="978" y="635"/>
                </a:cxn>
                <a:cxn ang="0">
                  <a:pos x="997" y="592"/>
                </a:cxn>
                <a:cxn ang="0">
                  <a:pos x="1008" y="546"/>
                </a:cxn>
                <a:cxn ang="0">
                  <a:pos x="1016" y="500"/>
                </a:cxn>
                <a:cxn ang="0">
                  <a:pos x="1019" y="456"/>
                </a:cxn>
              </a:cxnLst>
              <a:rect l="0" t="0" r="r" b="b"/>
              <a:pathLst>
                <a:path w="1019" h="916">
                  <a:moveTo>
                    <a:pt x="1019" y="456"/>
                  </a:moveTo>
                  <a:lnTo>
                    <a:pt x="1019" y="454"/>
                  </a:lnTo>
                  <a:lnTo>
                    <a:pt x="1019" y="448"/>
                  </a:lnTo>
                  <a:lnTo>
                    <a:pt x="1019" y="443"/>
                  </a:lnTo>
                  <a:lnTo>
                    <a:pt x="1019" y="440"/>
                  </a:lnTo>
                  <a:lnTo>
                    <a:pt x="1019" y="435"/>
                  </a:lnTo>
                  <a:lnTo>
                    <a:pt x="1016" y="429"/>
                  </a:lnTo>
                  <a:lnTo>
                    <a:pt x="1016" y="427"/>
                  </a:lnTo>
                  <a:lnTo>
                    <a:pt x="1016" y="421"/>
                  </a:lnTo>
                  <a:lnTo>
                    <a:pt x="1016" y="416"/>
                  </a:lnTo>
                  <a:lnTo>
                    <a:pt x="1016" y="413"/>
                  </a:lnTo>
                  <a:lnTo>
                    <a:pt x="1016" y="408"/>
                  </a:lnTo>
                  <a:lnTo>
                    <a:pt x="1013" y="402"/>
                  </a:lnTo>
                  <a:lnTo>
                    <a:pt x="1013" y="397"/>
                  </a:lnTo>
                  <a:lnTo>
                    <a:pt x="1013" y="394"/>
                  </a:lnTo>
                  <a:lnTo>
                    <a:pt x="1013" y="389"/>
                  </a:lnTo>
                  <a:lnTo>
                    <a:pt x="1011" y="383"/>
                  </a:lnTo>
                  <a:lnTo>
                    <a:pt x="1011" y="381"/>
                  </a:lnTo>
                  <a:lnTo>
                    <a:pt x="1011" y="375"/>
                  </a:lnTo>
                  <a:lnTo>
                    <a:pt x="1008" y="370"/>
                  </a:lnTo>
                  <a:lnTo>
                    <a:pt x="1008" y="367"/>
                  </a:lnTo>
                  <a:lnTo>
                    <a:pt x="1008" y="362"/>
                  </a:lnTo>
                  <a:lnTo>
                    <a:pt x="1005" y="356"/>
                  </a:lnTo>
                  <a:lnTo>
                    <a:pt x="1005" y="354"/>
                  </a:lnTo>
                  <a:lnTo>
                    <a:pt x="1003" y="348"/>
                  </a:lnTo>
                  <a:lnTo>
                    <a:pt x="1003" y="343"/>
                  </a:lnTo>
                  <a:lnTo>
                    <a:pt x="1003" y="340"/>
                  </a:lnTo>
                  <a:lnTo>
                    <a:pt x="1000" y="335"/>
                  </a:lnTo>
                  <a:lnTo>
                    <a:pt x="997" y="332"/>
                  </a:lnTo>
                  <a:lnTo>
                    <a:pt x="997" y="327"/>
                  </a:lnTo>
                  <a:lnTo>
                    <a:pt x="994" y="321"/>
                  </a:lnTo>
                  <a:lnTo>
                    <a:pt x="994" y="319"/>
                  </a:lnTo>
                  <a:lnTo>
                    <a:pt x="992" y="313"/>
                  </a:lnTo>
                  <a:lnTo>
                    <a:pt x="992" y="308"/>
                  </a:lnTo>
                  <a:lnTo>
                    <a:pt x="989" y="305"/>
                  </a:lnTo>
                  <a:lnTo>
                    <a:pt x="986" y="300"/>
                  </a:lnTo>
                  <a:lnTo>
                    <a:pt x="986" y="297"/>
                  </a:lnTo>
                  <a:lnTo>
                    <a:pt x="984" y="292"/>
                  </a:lnTo>
                  <a:lnTo>
                    <a:pt x="981" y="286"/>
                  </a:lnTo>
                  <a:lnTo>
                    <a:pt x="981" y="284"/>
                  </a:lnTo>
                  <a:lnTo>
                    <a:pt x="978" y="278"/>
                  </a:lnTo>
                  <a:lnTo>
                    <a:pt x="976" y="275"/>
                  </a:lnTo>
                  <a:lnTo>
                    <a:pt x="973" y="270"/>
                  </a:lnTo>
                  <a:lnTo>
                    <a:pt x="973" y="267"/>
                  </a:lnTo>
                  <a:lnTo>
                    <a:pt x="970" y="262"/>
                  </a:lnTo>
                  <a:lnTo>
                    <a:pt x="967" y="259"/>
                  </a:lnTo>
                  <a:lnTo>
                    <a:pt x="965" y="254"/>
                  </a:lnTo>
                  <a:lnTo>
                    <a:pt x="962" y="251"/>
                  </a:lnTo>
                  <a:lnTo>
                    <a:pt x="962" y="246"/>
                  </a:lnTo>
                  <a:lnTo>
                    <a:pt x="959" y="240"/>
                  </a:lnTo>
                  <a:lnTo>
                    <a:pt x="957" y="238"/>
                  </a:lnTo>
                  <a:lnTo>
                    <a:pt x="954" y="235"/>
                  </a:lnTo>
                  <a:lnTo>
                    <a:pt x="951" y="229"/>
                  </a:lnTo>
                  <a:lnTo>
                    <a:pt x="948" y="227"/>
                  </a:lnTo>
                  <a:lnTo>
                    <a:pt x="946" y="221"/>
                  </a:lnTo>
                  <a:lnTo>
                    <a:pt x="943" y="219"/>
                  </a:lnTo>
                  <a:lnTo>
                    <a:pt x="940" y="213"/>
                  </a:lnTo>
                  <a:lnTo>
                    <a:pt x="938" y="211"/>
                  </a:lnTo>
                  <a:lnTo>
                    <a:pt x="935" y="205"/>
                  </a:lnTo>
                  <a:lnTo>
                    <a:pt x="932" y="202"/>
                  </a:lnTo>
                  <a:lnTo>
                    <a:pt x="930" y="200"/>
                  </a:lnTo>
                  <a:lnTo>
                    <a:pt x="927" y="194"/>
                  </a:lnTo>
                  <a:lnTo>
                    <a:pt x="924" y="192"/>
                  </a:lnTo>
                  <a:lnTo>
                    <a:pt x="921" y="186"/>
                  </a:lnTo>
                  <a:lnTo>
                    <a:pt x="919" y="184"/>
                  </a:lnTo>
                  <a:lnTo>
                    <a:pt x="913" y="181"/>
                  </a:lnTo>
                  <a:lnTo>
                    <a:pt x="911" y="175"/>
                  </a:lnTo>
                  <a:lnTo>
                    <a:pt x="908" y="173"/>
                  </a:lnTo>
                  <a:lnTo>
                    <a:pt x="905" y="170"/>
                  </a:lnTo>
                  <a:lnTo>
                    <a:pt x="903" y="165"/>
                  </a:lnTo>
                  <a:lnTo>
                    <a:pt x="900" y="162"/>
                  </a:lnTo>
                  <a:lnTo>
                    <a:pt x="894" y="159"/>
                  </a:lnTo>
                  <a:lnTo>
                    <a:pt x="892" y="154"/>
                  </a:lnTo>
                  <a:lnTo>
                    <a:pt x="889" y="151"/>
                  </a:lnTo>
                  <a:lnTo>
                    <a:pt x="886" y="148"/>
                  </a:lnTo>
                  <a:lnTo>
                    <a:pt x="881" y="146"/>
                  </a:lnTo>
                  <a:lnTo>
                    <a:pt x="878" y="140"/>
                  </a:lnTo>
                  <a:lnTo>
                    <a:pt x="876" y="138"/>
                  </a:lnTo>
                  <a:lnTo>
                    <a:pt x="870" y="135"/>
                  </a:lnTo>
                  <a:lnTo>
                    <a:pt x="867" y="132"/>
                  </a:lnTo>
                  <a:lnTo>
                    <a:pt x="865" y="130"/>
                  </a:lnTo>
                  <a:lnTo>
                    <a:pt x="859" y="124"/>
                  </a:lnTo>
                  <a:lnTo>
                    <a:pt x="857" y="121"/>
                  </a:lnTo>
                  <a:lnTo>
                    <a:pt x="854" y="119"/>
                  </a:lnTo>
                  <a:lnTo>
                    <a:pt x="849" y="116"/>
                  </a:lnTo>
                  <a:lnTo>
                    <a:pt x="846" y="113"/>
                  </a:lnTo>
                  <a:lnTo>
                    <a:pt x="840" y="111"/>
                  </a:lnTo>
                  <a:lnTo>
                    <a:pt x="838" y="108"/>
                  </a:lnTo>
                  <a:lnTo>
                    <a:pt x="832" y="103"/>
                  </a:lnTo>
                  <a:lnTo>
                    <a:pt x="830" y="100"/>
                  </a:lnTo>
                  <a:lnTo>
                    <a:pt x="827" y="97"/>
                  </a:lnTo>
                  <a:lnTo>
                    <a:pt x="822" y="94"/>
                  </a:lnTo>
                  <a:lnTo>
                    <a:pt x="819" y="92"/>
                  </a:lnTo>
                  <a:lnTo>
                    <a:pt x="813" y="89"/>
                  </a:lnTo>
                  <a:lnTo>
                    <a:pt x="811" y="86"/>
                  </a:lnTo>
                  <a:lnTo>
                    <a:pt x="805" y="84"/>
                  </a:lnTo>
                  <a:lnTo>
                    <a:pt x="803" y="81"/>
                  </a:lnTo>
                  <a:lnTo>
                    <a:pt x="797" y="78"/>
                  </a:lnTo>
                  <a:lnTo>
                    <a:pt x="792" y="75"/>
                  </a:lnTo>
                  <a:lnTo>
                    <a:pt x="789" y="73"/>
                  </a:lnTo>
                  <a:lnTo>
                    <a:pt x="784" y="70"/>
                  </a:lnTo>
                  <a:lnTo>
                    <a:pt x="781" y="70"/>
                  </a:lnTo>
                  <a:lnTo>
                    <a:pt x="776" y="67"/>
                  </a:lnTo>
                  <a:lnTo>
                    <a:pt x="770" y="65"/>
                  </a:lnTo>
                  <a:lnTo>
                    <a:pt x="767" y="62"/>
                  </a:lnTo>
                  <a:lnTo>
                    <a:pt x="762" y="59"/>
                  </a:lnTo>
                  <a:lnTo>
                    <a:pt x="759" y="57"/>
                  </a:lnTo>
                  <a:lnTo>
                    <a:pt x="754" y="54"/>
                  </a:lnTo>
                  <a:lnTo>
                    <a:pt x="749" y="54"/>
                  </a:lnTo>
                  <a:lnTo>
                    <a:pt x="746" y="51"/>
                  </a:lnTo>
                  <a:lnTo>
                    <a:pt x="740" y="48"/>
                  </a:lnTo>
                  <a:lnTo>
                    <a:pt x="735" y="46"/>
                  </a:lnTo>
                  <a:lnTo>
                    <a:pt x="732" y="43"/>
                  </a:lnTo>
                  <a:lnTo>
                    <a:pt x="727" y="43"/>
                  </a:lnTo>
                  <a:lnTo>
                    <a:pt x="722" y="40"/>
                  </a:lnTo>
                  <a:lnTo>
                    <a:pt x="716" y="38"/>
                  </a:lnTo>
                  <a:lnTo>
                    <a:pt x="713" y="38"/>
                  </a:lnTo>
                  <a:lnTo>
                    <a:pt x="708" y="35"/>
                  </a:lnTo>
                  <a:lnTo>
                    <a:pt x="703" y="32"/>
                  </a:lnTo>
                  <a:lnTo>
                    <a:pt x="697" y="32"/>
                  </a:lnTo>
                  <a:lnTo>
                    <a:pt x="695" y="30"/>
                  </a:lnTo>
                  <a:lnTo>
                    <a:pt x="689" y="27"/>
                  </a:lnTo>
                  <a:lnTo>
                    <a:pt x="684" y="27"/>
                  </a:lnTo>
                  <a:lnTo>
                    <a:pt x="678" y="24"/>
                  </a:lnTo>
                  <a:lnTo>
                    <a:pt x="676" y="24"/>
                  </a:lnTo>
                  <a:lnTo>
                    <a:pt x="670" y="21"/>
                  </a:lnTo>
                  <a:lnTo>
                    <a:pt x="665" y="21"/>
                  </a:lnTo>
                  <a:lnTo>
                    <a:pt x="659" y="19"/>
                  </a:lnTo>
                  <a:lnTo>
                    <a:pt x="654" y="19"/>
                  </a:lnTo>
                  <a:lnTo>
                    <a:pt x="651" y="16"/>
                  </a:lnTo>
                  <a:lnTo>
                    <a:pt x="646" y="16"/>
                  </a:lnTo>
                  <a:lnTo>
                    <a:pt x="641" y="13"/>
                  </a:lnTo>
                  <a:lnTo>
                    <a:pt x="635" y="13"/>
                  </a:lnTo>
                  <a:lnTo>
                    <a:pt x="630" y="11"/>
                  </a:lnTo>
                  <a:lnTo>
                    <a:pt x="627" y="11"/>
                  </a:lnTo>
                  <a:lnTo>
                    <a:pt x="622" y="11"/>
                  </a:lnTo>
                  <a:lnTo>
                    <a:pt x="616" y="8"/>
                  </a:lnTo>
                  <a:lnTo>
                    <a:pt x="611" y="8"/>
                  </a:lnTo>
                  <a:lnTo>
                    <a:pt x="605" y="8"/>
                  </a:lnTo>
                  <a:lnTo>
                    <a:pt x="600" y="5"/>
                  </a:lnTo>
                  <a:lnTo>
                    <a:pt x="597" y="5"/>
                  </a:lnTo>
                  <a:lnTo>
                    <a:pt x="592" y="5"/>
                  </a:lnTo>
                  <a:lnTo>
                    <a:pt x="586" y="3"/>
                  </a:lnTo>
                  <a:lnTo>
                    <a:pt x="581" y="3"/>
                  </a:lnTo>
                  <a:lnTo>
                    <a:pt x="576" y="3"/>
                  </a:lnTo>
                  <a:lnTo>
                    <a:pt x="570" y="3"/>
                  </a:lnTo>
                  <a:lnTo>
                    <a:pt x="565" y="3"/>
                  </a:lnTo>
                  <a:lnTo>
                    <a:pt x="559" y="0"/>
                  </a:lnTo>
                  <a:lnTo>
                    <a:pt x="557" y="0"/>
                  </a:lnTo>
                  <a:lnTo>
                    <a:pt x="551" y="0"/>
                  </a:lnTo>
                  <a:lnTo>
                    <a:pt x="546" y="0"/>
                  </a:lnTo>
                  <a:lnTo>
                    <a:pt x="541" y="0"/>
                  </a:lnTo>
                  <a:lnTo>
                    <a:pt x="535" y="0"/>
                  </a:lnTo>
                  <a:lnTo>
                    <a:pt x="530" y="0"/>
                  </a:lnTo>
                  <a:lnTo>
                    <a:pt x="524" y="0"/>
                  </a:lnTo>
                  <a:lnTo>
                    <a:pt x="519" y="0"/>
                  </a:lnTo>
                  <a:lnTo>
                    <a:pt x="516" y="0"/>
                  </a:lnTo>
                  <a:lnTo>
                    <a:pt x="511" y="0"/>
                  </a:lnTo>
                  <a:lnTo>
                    <a:pt x="505" y="0"/>
                  </a:lnTo>
                  <a:lnTo>
                    <a:pt x="500" y="0"/>
                  </a:lnTo>
                  <a:lnTo>
                    <a:pt x="495" y="0"/>
                  </a:lnTo>
                  <a:lnTo>
                    <a:pt x="489" y="0"/>
                  </a:lnTo>
                  <a:lnTo>
                    <a:pt x="484" y="0"/>
                  </a:lnTo>
                  <a:lnTo>
                    <a:pt x="478" y="0"/>
                  </a:lnTo>
                  <a:lnTo>
                    <a:pt x="473" y="0"/>
                  </a:lnTo>
                  <a:lnTo>
                    <a:pt x="470" y="0"/>
                  </a:lnTo>
                  <a:lnTo>
                    <a:pt x="465" y="0"/>
                  </a:lnTo>
                  <a:lnTo>
                    <a:pt x="460" y="0"/>
                  </a:lnTo>
                  <a:lnTo>
                    <a:pt x="454" y="3"/>
                  </a:lnTo>
                  <a:lnTo>
                    <a:pt x="449" y="3"/>
                  </a:lnTo>
                  <a:lnTo>
                    <a:pt x="443" y="3"/>
                  </a:lnTo>
                  <a:lnTo>
                    <a:pt x="438" y="3"/>
                  </a:lnTo>
                  <a:lnTo>
                    <a:pt x="435" y="3"/>
                  </a:lnTo>
                  <a:lnTo>
                    <a:pt x="430" y="5"/>
                  </a:lnTo>
                  <a:lnTo>
                    <a:pt x="424" y="5"/>
                  </a:lnTo>
                  <a:lnTo>
                    <a:pt x="419" y="5"/>
                  </a:lnTo>
                  <a:lnTo>
                    <a:pt x="414" y="8"/>
                  </a:lnTo>
                  <a:lnTo>
                    <a:pt x="408" y="8"/>
                  </a:lnTo>
                  <a:lnTo>
                    <a:pt x="403" y="8"/>
                  </a:lnTo>
                  <a:lnTo>
                    <a:pt x="400" y="11"/>
                  </a:lnTo>
                  <a:lnTo>
                    <a:pt x="395" y="11"/>
                  </a:lnTo>
                  <a:lnTo>
                    <a:pt x="389" y="11"/>
                  </a:lnTo>
                  <a:lnTo>
                    <a:pt x="384" y="13"/>
                  </a:lnTo>
                  <a:lnTo>
                    <a:pt x="378" y="13"/>
                  </a:lnTo>
                  <a:lnTo>
                    <a:pt x="373" y="16"/>
                  </a:lnTo>
                  <a:lnTo>
                    <a:pt x="370" y="16"/>
                  </a:lnTo>
                  <a:lnTo>
                    <a:pt x="365" y="19"/>
                  </a:lnTo>
                  <a:lnTo>
                    <a:pt x="360" y="19"/>
                  </a:lnTo>
                  <a:lnTo>
                    <a:pt x="354" y="21"/>
                  </a:lnTo>
                  <a:lnTo>
                    <a:pt x="349" y="21"/>
                  </a:lnTo>
                  <a:lnTo>
                    <a:pt x="346" y="24"/>
                  </a:lnTo>
                  <a:lnTo>
                    <a:pt x="341" y="24"/>
                  </a:lnTo>
                  <a:lnTo>
                    <a:pt x="335" y="27"/>
                  </a:lnTo>
                  <a:lnTo>
                    <a:pt x="330" y="27"/>
                  </a:lnTo>
                  <a:lnTo>
                    <a:pt x="327" y="30"/>
                  </a:lnTo>
                  <a:lnTo>
                    <a:pt x="322" y="32"/>
                  </a:lnTo>
                  <a:lnTo>
                    <a:pt x="316" y="32"/>
                  </a:lnTo>
                  <a:lnTo>
                    <a:pt x="311" y="35"/>
                  </a:lnTo>
                  <a:lnTo>
                    <a:pt x="308" y="38"/>
                  </a:lnTo>
                  <a:lnTo>
                    <a:pt x="303" y="38"/>
                  </a:lnTo>
                  <a:lnTo>
                    <a:pt x="297" y="40"/>
                  </a:lnTo>
                  <a:lnTo>
                    <a:pt x="292" y="43"/>
                  </a:lnTo>
                  <a:lnTo>
                    <a:pt x="289" y="43"/>
                  </a:lnTo>
                  <a:lnTo>
                    <a:pt x="284" y="46"/>
                  </a:lnTo>
                  <a:lnTo>
                    <a:pt x="279" y="48"/>
                  </a:lnTo>
                  <a:lnTo>
                    <a:pt x="276" y="51"/>
                  </a:lnTo>
                  <a:lnTo>
                    <a:pt x="270" y="51"/>
                  </a:lnTo>
                  <a:lnTo>
                    <a:pt x="265" y="54"/>
                  </a:lnTo>
                  <a:lnTo>
                    <a:pt x="262" y="57"/>
                  </a:lnTo>
                  <a:lnTo>
                    <a:pt x="257" y="59"/>
                  </a:lnTo>
                  <a:lnTo>
                    <a:pt x="252" y="62"/>
                  </a:lnTo>
                  <a:lnTo>
                    <a:pt x="249" y="65"/>
                  </a:lnTo>
                  <a:lnTo>
                    <a:pt x="243" y="67"/>
                  </a:lnTo>
                  <a:lnTo>
                    <a:pt x="241" y="67"/>
                  </a:lnTo>
                  <a:lnTo>
                    <a:pt x="235" y="70"/>
                  </a:lnTo>
                  <a:lnTo>
                    <a:pt x="230" y="73"/>
                  </a:lnTo>
                  <a:lnTo>
                    <a:pt x="227" y="75"/>
                  </a:lnTo>
                  <a:lnTo>
                    <a:pt x="222" y="78"/>
                  </a:lnTo>
                  <a:lnTo>
                    <a:pt x="219" y="81"/>
                  </a:lnTo>
                  <a:lnTo>
                    <a:pt x="214" y="84"/>
                  </a:lnTo>
                  <a:lnTo>
                    <a:pt x="211" y="86"/>
                  </a:lnTo>
                  <a:lnTo>
                    <a:pt x="206" y="89"/>
                  </a:lnTo>
                  <a:lnTo>
                    <a:pt x="203" y="92"/>
                  </a:lnTo>
                  <a:lnTo>
                    <a:pt x="197" y="94"/>
                  </a:lnTo>
                  <a:lnTo>
                    <a:pt x="195" y="97"/>
                  </a:lnTo>
                  <a:lnTo>
                    <a:pt x="189" y="100"/>
                  </a:lnTo>
                  <a:lnTo>
                    <a:pt x="187" y="103"/>
                  </a:lnTo>
                  <a:lnTo>
                    <a:pt x="181" y="105"/>
                  </a:lnTo>
                  <a:lnTo>
                    <a:pt x="179" y="108"/>
                  </a:lnTo>
                  <a:lnTo>
                    <a:pt x="173" y="113"/>
                  </a:lnTo>
                  <a:lnTo>
                    <a:pt x="170" y="116"/>
                  </a:lnTo>
                  <a:lnTo>
                    <a:pt x="168" y="119"/>
                  </a:lnTo>
                  <a:lnTo>
                    <a:pt x="162" y="121"/>
                  </a:lnTo>
                  <a:lnTo>
                    <a:pt x="160" y="124"/>
                  </a:lnTo>
                  <a:lnTo>
                    <a:pt x="157" y="127"/>
                  </a:lnTo>
                  <a:lnTo>
                    <a:pt x="152" y="132"/>
                  </a:lnTo>
                  <a:lnTo>
                    <a:pt x="149" y="135"/>
                  </a:lnTo>
                  <a:lnTo>
                    <a:pt x="146" y="138"/>
                  </a:lnTo>
                  <a:lnTo>
                    <a:pt x="141" y="140"/>
                  </a:lnTo>
                  <a:lnTo>
                    <a:pt x="138" y="143"/>
                  </a:lnTo>
                  <a:lnTo>
                    <a:pt x="135" y="148"/>
                  </a:lnTo>
                  <a:lnTo>
                    <a:pt x="130" y="151"/>
                  </a:lnTo>
                  <a:lnTo>
                    <a:pt x="127" y="154"/>
                  </a:lnTo>
                  <a:lnTo>
                    <a:pt x="125" y="157"/>
                  </a:lnTo>
                  <a:lnTo>
                    <a:pt x="122" y="162"/>
                  </a:lnTo>
                  <a:lnTo>
                    <a:pt x="116" y="165"/>
                  </a:lnTo>
                  <a:lnTo>
                    <a:pt x="114" y="167"/>
                  </a:lnTo>
                  <a:lnTo>
                    <a:pt x="111" y="173"/>
                  </a:lnTo>
                  <a:lnTo>
                    <a:pt x="108" y="175"/>
                  </a:lnTo>
                  <a:lnTo>
                    <a:pt x="106" y="178"/>
                  </a:lnTo>
                  <a:lnTo>
                    <a:pt x="103" y="184"/>
                  </a:lnTo>
                  <a:lnTo>
                    <a:pt x="98" y="186"/>
                  </a:lnTo>
                  <a:lnTo>
                    <a:pt x="95" y="192"/>
                  </a:lnTo>
                  <a:lnTo>
                    <a:pt x="92" y="194"/>
                  </a:lnTo>
                  <a:lnTo>
                    <a:pt x="89" y="197"/>
                  </a:lnTo>
                  <a:lnTo>
                    <a:pt x="87" y="202"/>
                  </a:lnTo>
                  <a:lnTo>
                    <a:pt x="84" y="205"/>
                  </a:lnTo>
                  <a:lnTo>
                    <a:pt x="81" y="211"/>
                  </a:lnTo>
                  <a:lnTo>
                    <a:pt x="79" y="213"/>
                  </a:lnTo>
                  <a:lnTo>
                    <a:pt x="76" y="216"/>
                  </a:lnTo>
                  <a:lnTo>
                    <a:pt x="73" y="221"/>
                  </a:lnTo>
                  <a:lnTo>
                    <a:pt x="71" y="224"/>
                  </a:lnTo>
                  <a:lnTo>
                    <a:pt x="68" y="229"/>
                  </a:lnTo>
                  <a:lnTo>
                    <a:pt x="65" y="232"/>
                  </a:lnTo>
                  <a:lnTo>
                    <a:pt x="62" y="238"/>
                  </a:lnTo>
                  <a:lnTo>
                    <a:pt x="60" y="240"/>
                  </a:lnTo>
                  <a:lnTo>
                    <a:pt x="60" y="246"/>
                  </a:lnTo>
                  <a:lnTo>
                    <a:pt x="57" y="248"/>
                  </a:lnTo>
                  <a:lnTo>
                    <a:pt x="54" y="254"/>
                  </a:lnTo>
                  <a:lnTo>
                    <a:pt x="52" y="257"/>
                  </a:lnTo>
                  <a:lnTo>
                    <a:pt x="49" y="262"/>
                  </a:lnTo>
                  <a:lnTo>
                    <a:pt x="46" y="265"/>
                  </a:lnTo>
                  <a:lnTo>
                    <a:pt x="46" y="270"/>
                  </a:lnTo>
                  <a:lnTo>
                    <a:pt x="43" y="273"/>
                  </a:lnTo>
                  <a:lnTo>
                    <a:pt x="41" y="278"/>
                  </a:lnTo>
                  <a:lnTo>
                    <a:pt x="38" y="284"/>
                  </a:lnTo>
                  <a:lnTo>
                    <a:pt x="38" y="286"/>
                  </a:lnTo>
                  <a:lnTo>
                    <a:pt x="35" y="292"/>
                  </a:lnTo>
                  <a:lnTo>
                    <a:pt x="33" y="294"/>
                  </a:lnTo>
                  <a:lnTo>
                    <a:pt x="33" y="300"/>
                  </a:lnTo>
                  <a:lnTo>
                    <a:pt x="30" y="305"/>
                  </a:lnTo>
                  <a:lnTo>
                    <a:pt x="27" y="308"/>
                  </a:lnTo>
                  <a:lnTo>
                    <a:pt x="27" y="313"/>
                  </a:lnTo>
                  <a:lnTo>
                    <a:pt x="25" y="316"/>
                  </a:lnTo>
                  <a:lnTo>
                    <a:pt x="25" y="321"/>
                  </a:lnTo>
                  <a:lnTo>
                    <a:pt x="22" y="327"/>
                  </a:lnTo>
                  <a:lnTo>
                    <a:pt x="22" y="329"/>
                  </a:lnTo>
                  <a:lnTo>
                    <a:pt x="19" y="335"/>
                  </a:lnTo>
                  <a:lnTo>
                    <a:pt x="19" y="340"/>
                  </a:lnTo>
                  <a:lnTo>
                    <a:pt x="16" y="343"/>
                  </a:lnTo>
                  <a:lnTo>
                    <a:pt x="16" y="348"/>
                  </a:lnTo>
                  <a:lnTo>
                    <a:pt x="14" y="351"/>
                  </a:lnTo>
                  <a:lnTo>
                    <a:pt x="14" y="356"/>
                  </a:lnTo>
                  <a:lnTo>
                    <a:pt x="11" y="362"/>
                  </a:lnTo>
                  <a:lnTo>
                    <a:pt x="11" y="365"/>
                  </a:lnTo>
                  <a:lnTo>
                    <a:pt x="11" y="370"/>
                  </a:lnTo>
                  <a:lnTo>
                    <a:pt x="8" y="375"/>
                  </a:lnTo>
                  <a:lnTo>
                    <a:pt x="8" y="378"/>
                  </a:lnTo>
                  <a:lnTo>
                    <a:pt x="8" y="383"/>
                  </a:lnTo>
                  <a:lnTo>
                    <a:pt x="6" y="389"/>
                  </a:lnTo>
                  <a:lnTo>
                    <a:pt x="6" y="394"/>
                  </a:lnTo>
                  <a:lnTo>
                    <a:pt x="6" y="397"/>
                  </a:lnTo>
                  <a:lnTo>
                    <a:pt x="6" y="402"/>
                  </a:lnTo>
                  <a:lnTo>
                    <a:pt x="3" y="408"/>
                  </a:lnTo>
                  <a:lnTo>
                    <a:pt x="3" y="411"/>
                  </a:lnTo>
                  <a:lnTo>
                    <a:pt x="3" y="416"/>
                  </a:lnTo>
                  <a:lnTo>
                    <a:pt x="3" y="421"/>
                  </a:lnTo>
                  <a:lnTo>
                    <a:pt x="3" y="424"/>
                  </a:lnTo>
                  <a:lnTo>
                    <a:pt x="3" y="429"/>
                  </a:lnTo>
                  <a:lnTo>
                    <a:pt x="0" y="435"/>
                  </a:lnTo>
                  <a:lnTo>
                    <a:pt x="0" y="438"/>
                  </a:lnTo>
                  <a:lnTo>
                    <a:pt x="0" y="443"/>
                  </a:lnTo>
                  <a:lnTo>
                    <a:pt x="0" y="448"/>
                  </a:lnTo>
                  <a:lnTo>
                    <a:pt x="0" y="454"/>
                  </a:lnTo>
                  <a:lnTo>
                    <a:pt x="0" y="456"/>
                  </a:lnTo>
                  <a:lnTo>
                    <a:pt x="0" y="462"/>
                  </a:lnTo>
                  <a:lnTo>
                    <a:pt x="0" y="467"/>
                  </a:lnTo>
                  <a:lnTo>
                    <a:pt x="0" y="470"/>
                  </a:lnTo>
                  <a:lnTo>
                    <a:pt x="0" y="475"/>
                  </a:lnTo>
                  <a:lnTo>
                    <a:pt x="0" y="481"/>
                  </a:lnTo>
                  <a:lnTo>
                    <a:pt x="0" y="483"/>
                  </a:lnTo>
                  <a:lnTo>
                    <a:pt x="3" y="489"/>
                  </a:lnTo>
                  <a:lnTo>
                    <a:pt x="3" y="494"/>
                  </a:lnTo>
                  <a:lnTo>
                    <a:pt x="3" y="500"/>
                  </a:lnTo>
                  <a:lnTo>
                    <a:pt x="3" y="502"/>
                  </a:lnTo>
                  <a:lnTo>
                    <a:pt x="3" y="508"/>
                  </a:lnTo>
                  <a:lnTo>
                    <a:pt x="3" y="513"/>
                  </a:lnTo>
                  <a:lnTo>
                    <a:pt x="6" y="516"/>
                  </a:lnTo>
                  <a:lnTo>
                    <a:pt x="6" y="521"/>
                  </a:lnTo>
                  <a:lnTo>
                    <a:pt x="6" y="527"/>
                  </a:lnTo>
                  <a:lnTo>
                    <a:pt x="8" y="529"/>
                  </a:lnTo>
                  <a:lnTo>
                    <a:pt x="8" y="535"/>
                  </a:lnTo>
                  <a:lnTo>
                    <a:pt x="8" y="540"/>
                  </a:lnTo>
                  <a:lnTo>
                    <a:pt x="8" y="543"/>
                  </a:lnTo>
                  <a:lnTo>
                    <a:pt x="11" y="548"/>
                  </a:lnTo>
                  <a:lnTo>
                    <a:pt x="11" y="554"/>
                  </a:lnTo>
                  <a:lnTo>
                    <a:pt x="14" y="556"/>
                  </a:lnTo>
                  <a:lnTo>
                    <a:pt x="14" y="562"/>
                  </a:lnTo>
                  <a:lnTo>
                    <a:pt x="14" y="567"/>
                  </a:lnTo>
                  <a:lnTo>
                    <a:pt x="16" y="570"/>
                  </a:lnTo>
                  <a:lnTo>
                    <a:pt x="16" y="575"/>
                  </a:lnTo>
                  <a:lnTo>
                    <a:pt x="19" y="581"/>
                  </a:lnTo>
                  <a:lnTo>
                    <a:pt x="19" y="583"/>
                  </a:lnTo>
                  <a:lnTo>
                    <a:pt x="22" y="589"/>
                  </a:lnTo>
                  <a:lnTo>
                    <a:pt x="22" y="592"/>
                  </a:lnTo>
                  <a:lnTo>
                    <a:pt x="25" y="597"/>
                  </a:lnTo>
                  <a:lnTo>
                    <a:pt x="27" y="602"/>
                  </a:lnTo>
                  <a:lnTo>
                    <a:pt x="27" y="605"/>
                  </a:lnTo>
                  <a:lnTo>
                    <a:pt x="30" y="610"/>
                  </a:lnTo>
                  <a:lnTo>
                    <a:pt x="30" y="616"/>
                  </a:lnTo>
                  <a:lnTo>
                    <a:pt x="33" y="619"/>
                  </a:lnTo>
                  <a:lnTo>
                    <a:pt x="35" y="624"/>
                  </a:lnTo>
                  <a:lnTo>
                    <a:pt x="35" y="627"/>
                  </a:lnTo>
                  <a:lnTo>
                    <a:pt x="38" y="632"/>
                  </a:lnTo>
                  <a:lnTo>
                    <a:pt x="41" y="635"/>
                  </a:lnTo>
                  <a:lnTo>
                    <a:pt x="43" y="640"/>
                  </a:lnTo>
                  <a:lnTo>
                    <a:pt x="43" y="646"/>
                  </a:lnTo>
                  <a:lnTo>
                    <a:pt x="46" y="648"/>
                  </a:lnTo>
                  <a:lnTo>
                    <a:pt x="49" y="654"/>
                  </a:lnTo>
                  <a:lnTo>
                    <a:pt x="52" y="656"/>
                  </a:lnTo>
                  <a:lnTo>
                    <a:pt x="54" y="662"/>
                  </a:lnTo>
                  <a:lnTo>
                    <a:pt x="54" y="664"/>
                  </a:lnTo>
                  <a:lnTo>
                    <a:pt x="57" y="670"/>
                  </a:lnTo>
                  <a:lnTo>
                    <a:pt x="60" y="673"/>
                  </a:lnTo>
                  <a:lnTo>
                    <a:pt x="62" y="678"/>
                  </a:lnTo>
                  <a:lnTo>
                    <a:pt x="65" y="681"/>
                  </a:lnTo>
                  <a:lnTo>
                    <a:pt x="68" y="686"/>
                  </a:lnTo>
                  <a:lnTo>
                    <a:pt x="71" y="689"/>
                  </a:lnTo>
                  <a:lnTo>
                    <a:pt x="73" y="694"/>
                  </a:lnTo>
                  <a:lnTo>
                    <a:pt x="76" y="697"/>
                  </a:lnTo>
                  <a:lnTo>
                    <a:pt x="79" y="702"/>
                  </a:lnTo>
                  <a:lnTo>
                    <a:pt x="81" y="705"/>
                  </a:lnTo>
                  <a:lnTo>
                    <a:pt x="84" y="708"/>
                  </a:lnTo>
                  <a:lnTo>
                    <a:pt x="87" y="713"/>
                  </a:lnTo>
                  <a:lnTo>
                    <a:pt x="89" y="716"/>
                  </a:lnTo>
                  <a:lnTo>
                    <a:pt x="92" y="721"/>
                  </a:lnTo>
                  <a:lnTo>
                    <a:pt x="95" y="724"/>
                  </a:lnTo>
                  <a:lnTo>
                    <a:pt x="98" y="727"/>
                  </a:lnTo>
                  <a:lnTo>
                    <a:pt x="100" y="732"/>
                  </a:lnTo>
                  <a:lnTo>
                    <a:pt x="103" y="735"/>
                  </a:lnTo>
                  <a:lnTo>
                    <a:pt x="108" y="740"/>
                  </a:lnTo>
                  <a:lnTo>
                    <a:pt x="111" y="743"/>
                  </a:lnTo>
                  <a:lnTo>
                    <a:pt x="114" y="746"/>
                  </a:lnTo>
                  <a:lnTo>
                    <a:pt x="116" y="751"/>
                  </a:lnTo>
                  <a:lnTo>
                    <a:pt x="119" y="754"/>
                  </a:lnTo>
                  <a:lnTo>
                    <a:pt x="122" y="756"/>
                  </a:lnTo>
                  <a:lnTo>
                    <a:pt x="127" y="759"/>
                  </a:lnTo>
                  <a:lnTo>
                    <a:pt x="130" y="764"/>
                  </a:lnTo>
                  <a:lnTo>
                    <a:pt x="133" y="767"/>
                  </a:lnTo>
                  <a:lnTo>
                    <a:pt x="135" y="770"/>
                  </a:lnTo>
                  <a:lnTo>
                    <a:pt x="141" y="773"/>
                  </a:lnTo>
                  <a:lnTo>
                    <a:pt x="143" y="778"/>
                  </a:lnTo>
                  <a:lnTo>
                    <a:pt x="146" y="781"/>
                  </a:lnTo>
                  <a:lnTo>
                    <a:pt x="152" y="783"/>
                  </a:lnTo>
                  <a:lnTo>
                    <a:pt x="154" y="786"/>
                  </a:lnTo>
                  <a:lnTo>
                    <a:pt x="157" y="789"/>
                  </a:lnTo>
                  <a:lnTo>
                    <a:pt x="162" y="794"/>
                  </a:lnTo>
                  <a:lnTo>
                    <a:pt x="165" y="797"/>
                  </a:lnTo>
                  <a:lnTo>
                    <a:pt x="170" y="800"/>
                  </a:lnTo>
                  <a:lnTo>
                    <a:pt x="173" y="802"/>
                  </a:lnTo>
                  <a:lnTo>
                    <a:pt x="176" y="805"/>
                  </a:lnTo>
                  <a:lnTo>
                    <a:pt x="181" y="808"/>
                  </a:lnTo>
                  <a:lnTo>
                    <a:pt x="184" y="810"/>
                  </a:lnTo>
                  <a:lnTo>
                    <a:pt x="189" y="813"/>
                  </a:lnTo>
                  <a:lnTo>
                    <a:pt x="192" y="816"/>
                  </a:lnTo>
                  <a:lnTo>
                    <a:pt x="197" y="821"/>
                  </a:lnTo>
                  <a:lnTo>
                    <a:pt x="200" y="824"/>
                  </a:lnTo>
                  <a:lnTo>
                    <a:pt x="206" y="827"/>
                  </a:lnTo>
                  <a:lnTo>
                    <a:pt x="208" y="829"/>
                  </a:lnTo>
                  <a:lnTo>
                    <a:pt x="214" y="832"/>
                  </a:lnTo>
                  <a:lnTo>
                    <a:pt x="216" y="835"/>
                  </a:lnTo>
                  <a:lnTo>
                    <a:pt x="222" y="837"/>
                  </a:lnTo>
                  <a:lnTo>
                    <a:pt x="224" y="840"/>
                  </a:lnTo>
                  <a:lnTo>
                    <a:pt x="230" y="840"/>
                  </a:lnTo>
                  <a:lnTo>
                    <a:pt x="233" y="843"/>
                  </a:lnTo>
                  <a:lnTo>
                    <a:pt x="238" y="846"/>
                  </a:lnTo>
                  <a:lnTo>
                    <a:pt x="243" y="848"/>
                  </a:lnTo>
                  <a:lnTo>
                    <a:pt x="246" y="851"/>
                  </a:lnTo>
                  <a:lnTo>
                    <a:pt x="252" y="854"/>
                  </a:lnTo>
                  <a:lnTo>
                    <a:pt x="257" y="856"/>
                  </a:lnTo>
                  <a:lnTo>
                    <a:pt x="260" y="859"/>
                  </a:lnTo>
                  <a:lnTo>
                    <a:pt x="265" y="859"/>
                  </a:lnTo>
                  <a:lnTo>
                    <a:pt x="268" y="862"/>
                  </a:lnTo>
                  <a:lnTo>
                    <a:pt x="273" y="864"/>
                  </a:lnTo>
                  <a:lnTo>
                    <a:pt x="279" y="867"/>
                  </a:lnTo>
                  <a:lnTo>
                    <a:pt x="281" y="870"/>
                  </a:lnTo>
                  <a:lnTo>
                    <a:pt x="287" y="870"/>
                  </a:lnTo>
                  <a:lnTo>
                    <a:pt x="292" y="873"/>
                  </a:lnTo>
                  <a:lnTo>
                    <a:pt x="297" y="875"/>
                  </a:lnTo>
                  <a:lnTo>
                    <a:pt x="300" y="878"/>
                  </a:lnTo>
                  <a:lnTo>
                    <a:pt x="306" y="878"/>
                  </a:lnTo>
                  <a:lnTo>
                    <a:pt x="311" y="881"/>
                  </a:lnTo>
                  <a:lnTo>
                    <a:pt x="314" y="883"/>
                  </a:lnTo>
                  <a:lnTo>
                    <a:pt x="319" y="883"/>
                  </a:lnTo>
                  <a:lnTo>
                    <a:pt x="324" y="886"/>
                  </a:lnTo>
                  <a:lnTo>
                    <a:pt x="330" y="886"/>
                  </a:lnTo>
                  <a:lnTo>
                    <a:pt x="333" y="889"/>
                  </a:lnTo>
                  <a:lnTo>
                    <a:pt x="338" y="891"/>
                  </a:lnTo>
                  <a:lnTo>
                    <a:pt x="343" y="891"/>
                  </a:lnTo>
                  <a:lnTo>
                    <a:pt x="349" y="894"/>
                  </a:lnTo>
                  <a:lnTo>
                    <a:pt x="354" y="894"/>
                  </a:lnTo>
                  <a:lnTo>
                    <a:pt x="357" y="897"/>
                  </a:lnTo>
                  <a:lnTo>
                    <a:pt x="362" y="897"/>
                  </a:lnTo>
                  <a:lnTo>
                    <a:pt x="368" y="900"/>
                  </a:lnTo>
                  <a:lnTo>
                    <a:pt x="373" y="900"/>
                  </a:lnTo>
                  <a:lnTo>
                    <a:pt x="378" y="902"/>
                  </a:lnTo>
                  <a:lnTo>
                    <a:pt x="381" y="902"/>
                  </a:lnTo>
                  <a:lnTo>
                    <a:pt x="387" y="905"/>
                  </a:lnTo>
                  <a:lnTo>
                    <a:pt x="392" y="905"/>
                  </a:lnTo>
                  <a:lnTo>
                    <a:pt x="397" y="905"/>
                  </a:lnTo>
                  <a:lnTo>
                    <a:pt x="403" y="908"/>
                  </a:lnTo>
                  <a:lnTo>
                    <a:pt x="408" y="908"/>
                  </a:lnTo>
                  <a:lnTo>
                    <a:pt x="411" y="908"/>
                  </a:lnTo>
                  <a:lnTo>
                    <a:pt x="416" y="910"/>
                  </a:lnTo>
                  <a:lnTo>
                    <a:pt x="422" y="910"/>
                  </a:lnTo>
                  <a:lnTo>
                    <a:pt x="427" y="910"/>
                  </a:lnTo>
                  <a:lnTo>
                    <a:pt x="433" y="913"/>
                  </a:lnTo>
                  <a:lnTo>
                    <a:pt x="438" y="913"/>
                  </a:lnTo>
                  <a:lnTo>
                    <a:pt x="443" y="913"/>
                  </a:lnTo>
                  <a:lnTo>
                    <a:pt x="449" y="913"/>
                  </a:lnTo>
                  <a:lnTo>
                    <a:pt x="451" y="913"/>
                  </a:lnTo>
                  <a:lnTo>
                    <a:pt x="457" y="916"/>
                  </a:lnTo>
                  <a:lnTo>
                    <a:pt x="462" y="916"/>
                  </a:lnTo>
                  <a:lnTo>
                    <a:pt x="468" y="916"/>
                  </a:lnTo>
                  <a:lnTo>
                    <a:pt x="473" y="916"/>
                  </a:lnTo>
                  <a:lnTo>
                    <a:pt x="478" y="916"/>
                  </a:lnTo>
                  <a:lnTo>
                    <a:pt x="484" y="916"/>
                  </a:lnTo>
                  <a:lnTo>
                    <a:pt x="489" y="916"/>
                  </a:lnTo>
                  <a:lnTo>
                    <a:pt x="492" y="916"/>
                  </a:lnTo>
                  <a:lnTo>
                    <a:pt x="497" y="916"/>
                  </a:lnTo>
                  <a:lnTo>
                    <a:pt x="503" y="916"/>
                  </a:lnTo>
                  <a:lnTo>
                    <a:pt x="508" y="916"/>
                  </a:lnTo>
                  <a:lnTo>
                    <a:pt x="514" y="916"/>
                  </a:lnTo>
                  <a:lnTo>
                    <a:pt x="519" y="916"/>
                  </a:lnTo>
                  <a:lnTo>
                    <a:pt x="524" y="916"/>
                  </a:lnTo>
                  <a:lnTo>
                    <a:pt x="530" y="916"/>
                  </a:lnTo>
                  <a:lnTo>
                    <a:pt x="532" y="916"/>
                  </a:lnTo>
                  <a:lnTo>
                    <a:pt x="538" y="916"/>
                  </a:lnTo>
                  <a:lnTo>
                    <a:pt x="543" y="916"/>
                  </a:lnTo>
                  <a:lnTo>
                    <a:pt x="549" y="916"/>
                  </a:lnTo>
                  <a:lnTo>
                    <a:pt x="554" y="916"/>
                  </a:lnTo>
                  <a:lnTo>
                    <a:pt x="559" y="916"/>
                  </a:lnTo>
                  <a:lnTo>
                    <a:pt x="565" y="916"/>
                  </a:lnTo>
                  <a:lnTo>
                    <a:pt x="570" y="913"/>
                  </a:lnTo>
                  <a:lnTo>
                    <a:pt x="573" y="913"/>
                  </a:lnTo>
                  <a:lnTo>
                    <a:pt x="578" y="913"/>
                  </a:lnTo>
                  <a:lnTo>
                    <a:pt x="584" y="913"/>
                  </a:lnTo>
                  <a:lnTo>
                    <a:pt x="589" y="910"/>
                  </a:lnTo>
                  <a:lnTo>
                    <a:pt x="595" y="910"/>
                  </a:lnTo>
                  <a:lnTo>
                    <a:pt x="600" y="910"/>
                  </a:lnTo>
                  <a:lnTo>
                    <a:pt x="605" y="910"/>
                  </a:lnTo>
                  <a:lnTo>
                    <a:pt x="608" y="908"/>
                  </a:lnTo>
                  <a:lnTo>
                    <a:pt x="614" y="908"/>
                  </a:lnTo>
                  <a:lnTo>
                    <a:pt x="619" y="905"/>
                  </a:lnTo>
                  <a:lnTo>
                    <a:pt x="624" y="905"/>
                  </a:lnTo>
                  <a:lnTo>
                    <a:pt x="630" y="905"/>
                  </a:lnTo>
                  <a:lnTo>
                    <a:pt x="635" y="902"/>
                  </a:lnTo>
                  <a:lnTo>
                    <a:pt x="638" y="902"/>
                  </a:lnTo>
                  <a:lnTo>
                    <a:pt x="643" y="900"/>
                  </a:lnTo>
                  <a:lnTo>
                    <a:pt x="649" y="900"/>
                  </a:lnTo>
                  <a:lnTo>
                    <a:pt x="654" y="900"/>
                  </a:lnTo>
                  <a:lnTo>
                    <a:pt x="659" y="897"/>
                  </a:lnTo>
                  <a:lnTo>
                    <a:pt x="665" y="897"/>
                  </a:lnTo>
                  <a:lnTo>
                    <a:pt x="668" y="894"/>
                  </a:lnTo>
                  <a:lnTo>
                    <a:pt x="673" y="891"/>
                  </a:lnTo>
                  <a:lnTo>
                    <a:pt x="678" y="891"/>
                  </a:lnTo>
                  <a:lnTo>
                    <a:pt x="684" y="889"/>
                  </a:lnTo>
                  <a:lnTo>
                    <a:pt x="686" y="889"/>
                  </a:lnTo>
                  <a:lnTo>
                    <a:pt x="692" y="886"/>
                  </a:lnTo>
                  <a:lnTo>
                    <a:pt x="697" y="886"/>
                  </a:lnTo>
                  <a:lnTo>
                    <a:pt x="703" y="883"/>
                  </a:lnTo>
                  <a:lnTo>
                    <a:pt x="705" y="881"/>
                  </a:lnTo>
                  <a:lnTo>
                    <a:pt x="711" y="881"/>
                  </a:lnTo>
                  <a:lnTo>
                    <a:pt x="716" y="878"/>
                  </a:lnTo>
                  <a:lnTo>
                    <a:pt x="722" y="875"/>
                  </a:lnTo>
                  <a:lnTo>
                    <a:pt x="724" y="873"/>
                  </a:lnTo>
                  <a:lnTo>
                    <a:pt x="730" y="873"/>
                  </a:lnTo>
                  <a:lnTo>
                    <a:pt x="735" y="870"/>
                  </a:lnTo>
                  <a:lnTo>
                    <a:pt x="738" y="867"/>
                  </a:lnTo>
                  <a:lnTo>
                    <a:pt x="743" y="864"/>
                  </a:lnTo>
                  <a:lnTo>
                    <a:pt x="749" y="864"/>
                  </a:lnTo>
                  <a:lnTo>
                    <a:pt x="751" y="862"/>
                  </a:lnTo>
                  <a:lnTo>
                    <a:pt x="757" y="859"/>
                  </a:lnTo>
                  <a:lnTo>
                    <a:pt x="762" y="856"/>
                  </a:lnTo>
                  <a:lnTo>
                    <a:pt x="765" y="854"/>
                  </a:lnTo>
                  <a:lnTo>
                    <a:pt x="770" y="854"/>
                  </a:lnTo>
                  <a:lnTo>
                    <a:pt x="776" y="851"/>
                  </a:lnTo>
                  <a:lnTo>
                    <a:pt x="778" y="848"/>
                  </a:lnTo>
                  <a:lnTo>
                    <a:pt x="784" y="846"/>
                  </a:lnTo>
                  <a:lnTo>
                    <a:pt x="786" y="843"/>
                  </a:lnTo>
                  <a:lnTo>
                    <a:pt x="792" y="840"/>
                  </a:lnTo>
                  <a:lnTo>
                    <a:pt x="795" y="837"/>
                  </a:lnTo>
                  <a:lnTo>
                    <a:pt x="800" y="835"/>
                  </a:lnTo>
                  <a:lnTo>
                    <a:pt x="805" y="832"/>
                  </a:lnTo>
                  <a:lnTo>
                    <a:pt x="808" y="829"/>
                  </a:lnTo>
                  <a:lnTo>
                    <a:pt x="813" y="827"/>
                  </a:lnTo>
                  <a:lnTo>
                    <a:pt x="816" y="824"/>
                  </a:lnTo>
                  <a:lnTo>
                    <a:pt x="822" y="821"/>
                  </a:lnTo>
                  <a:lnTo>
                    <a:pt x="824" y="818"/>
                  </a:lnTo>
                  <a:lnTo>
                    <a:pt x="830" y="816"/>
                  </a:lnTo>
                  <a:lnTo>
                    <a:pt x="832" y="813"/>
                  </a:lnTo>
                  <a:lnTo>
                    <a:pt x="835" y="810"/>
                  </a:lnTo>
                  <a:lnTo>
                    <a:pt x="840" y="808"/>
                  </a:lnTo>
                  <a:lnTo>
                    <a:pt x="843" y="805"/>
                  </a:lnTo>
                  <a:lnTo>
                    <a:pt x="849" y="800"/>
                  </a:lnTo>
                  <a:lnTo>
                    <a:pt x="851" y="797"/>
                  </a:lnTo>
                  <a:lnTo>
                    <a:pt x="857" y="794"/>
                  </a:lnTo>
                  <a:lnTo>
                    <a:pt x="859" y="791"/>
                  </a:lnTo>
                  <a:lnTo>
                    <a:pt x="862" y="789"/>
                  </a:lnTo>
                  <a:lnTo>
                    <a:pt x="867" y="786"/>
                  </a:lnTo>
                  <a:lnTo>
                    <a:pt x="870" y="781"/>
                  </a:lnTo>
                  <a:lnTo>
                    <a:pt x="873" y="778"/>
                  </a:lnTo>
                  <a:lnTo>
                    <a:pt x="878" y="775"/>
                  </a:lnTo>
                  <a:lnTo>
                    <a:pt x="881" y="773"/>
                  </a:lnTo>
                  <a:lnTo>
                    <a:pt x="884" y="770"/>
                  </a:lnTo>
                  <a:lnTo>
                    <a:pt x="886" y="764"/>
                  </a:lnTo>
                  <a:lnTo>
                    <a:pt x="892" y="762"/>
                  </a:lnTo>
                  <a:lnTo>
                    <a:pt x="894" y="759"/>
                  </a:lnTo>
                  <a:lnTo>
                    <a:pt x="897" y="754"/>
                  </a:lnTo>
                  <a:lnTo>
                    <a:pt x="900" y="751"/>
                  </a:lnTo>
                  <a:lnTo>
                    <a:pt x="905" y="748"/>
                  </a:lnTo>
                  <a:lnTo>
                    <a:pt x="908" y="743"/>
                  </a:lnTo>
                  <a:lnTo>
                    <a:pt x="911" y="740"/>
                  </a:lnTo>
                  <a:lnTo>
                    <a:pt x="913" y="737"/>
                  </a:lnTo>
                  <a:lnTo>
                    <a:pt x="916" y="732"/>
                  </a:lnTo>
                  <a:lnTo>
                    <a:pt x="919" y="729"/>
                  </a:lnTo>
                  <a:lnTo>
                    <a:pt x="921" y="727"/>
                  </a:lnTo>
                  <a:lnTo>
                    <a:pt x="927" y="721"/>
                  </a:lnTo>
                  <a:lnTo>
                    <a:pt x="930" y="719"/>
                  </a:lnTo>
                  <a:lnTo>
                    <a:pt x="932" y="716"/>
                  </a:lnTo>
                  <a:lnTo>
                    <a:pt x="935" y="710"/>
                  </a:lnTo>
                  <a:lnTo>
                    <a:pt x="938" y="708"/>
                  </a:lnTo>
                  <a:lnTo>
                    <a:pt x="940" y="702"/>
                  </a:lnTo>
                  <a:lnTo>
                    <a:pt x="943" y="700"/>
                  </a:lnTo>
                  <a:lnTo>
                    <a:pt x="946" y="694"/>
                  </a:lnTo>
                  <a:lnTo>
                    <a:pt x="948" y="692"/>
                  </a:lnTo>
                  <a:lnTo>
                    <a:pt x="951" y="686"/>
                  </a:lnTo>
                  <a:lnTo>
                    <a:pt x="954" y="683"/>
                  </a:lnTo>
                  <a:lnTo>
                    <a:pt x="954" y="678"/>
                  </a:lnTo>
                  <a:lnTo>
                    <a:pt x="957" y="675"/>
                  </a:lnTo>
                  <a:lnTo>
                    <a:pt x="959" y="670"/>
                  </a:lnTo>
                  <a:lnTo>
                    <a:pt x="962" y="667"/>
                  </a:lnTo>
                  <a:lnTo>
                    <a:pt x="965" y="662"/>
                  </a:lnTo>
                  <a:lnTo>
                    <a:pt x="967" y="659"/>
                  </a:lnTo>
                  <a:lnTo>
                    <a:pt x="970" y="654"/>
                  </a:lnTo>
                  <a:lnTo>
                    <a:pt x="970" y="651"/>
                  </a:lnTo>
                  <a:lnTo>
                    <a:pt x="973" y="646"/>
                  </a:lnTo>
                  <a:lnTo>
                    <a:pt x="976" y="643"/>
                  </a:lnTo>
                  <a:lnTo>
                    <a:pt x="978" y="637"/>
                  </a:lnTo>
                  <a:lnTo>
                    <a:pt x="978" y="635"/>
                  </a:lnTo>
                  <a:lnTo>
                    <a:pt x="981" y="629"/>
                  </a:lnTo>
                  <a:lnTo>
                    <a:pt x="984" y="624"/>
                  </a:lnTo>
                  <a:lnTo>
                    <a:pt x="986" y="621"/>
                  </a:lnTo>
                  <a:lnTo>
                    <a:pt x="986" y="616"/>
                  </a:lnTo>
                  <a:lnTo>
                    <a:pt x="989" y="613"/>
                  </a:lnTo>
                  <a:lnTo>
                    <a:pt x="989" y="608"/>
                  </a:lnTo>
                  <a:lnTo>
                    <a:pt x="992" y="602"/>
                  </a:lnTo>
                  <a:lnTo>
                    <a:pt x="994" y="600"/>
                  </a:lnTo>
                  <a:lnTo>
                    <a:pt x="994" y="594"/>
                  </a:lnTo>
                  <a:lnTo>
                    <a:pt x="997" y="592"/>
                  </a:lnTo>
                  <a:lnTo>
                    <a:pt x="997" y="586"/>
                  </a:lnTo>
                  <a:lnTo>
                    <a:pt x="1000" y="581"/>
                  </a:lnTo>
                  <a:lnTo>
                    <a:pt x="1000" y="578"/>
                  </a:lnTo>
                  <a:lnTo>
                    <a:pt x="1003" y="573"/>
                  </a:lnTo>
                  <a:lnTo>
                    <a:pt x="1003" y="567"/>
                  </a:lnTo>
                  <a:lnTo>
                    <a:pt x="1005" y="565"/>
                  </a:lnTo>
                  <a:lnTo>
                    <a:pt x="1005" y="559"/>
                  </a:lnTo>
                  <a:lnTo>
                    <a:pt x="1008" y="554"/>
                  </a:lnTo>
                  <a:lnTo>
                    <a:pt x="1008" y="551"/>
                  </a:lnTo>
                  <a:lnTo>
                    <a:pt x="1008" y="546"/>
                  </a:lnTo>
                  <a:lnTo>
                    <a:pt x="1011" y="540"/>
                  </a:lnTo>
                  <a:lnTo>
                    <a:pt x="1011" y="538"/>
                  </a:lnTo>
                  <a:lnTo>
                    <a:pt x="1011" y="532"/>
                  </a:lnTo>
                  <a:lnTo>
                    <a:pt x="1013" y="527"/>
                  </a:lnTo>
                  <a:lnTo>
                    <a:pt x="1013" y="524"/>
                  </a:lnTo>
                  <a:lnTo>
                    <a:pt x="1013" y="519"/>
                  </a:lnTo>
                  <a:lnTo>
                    <a:pt x="1013" y="513"/>
                  </a:lnTo>
                  <a:lnTo>
                    <a:pt x="1016" y="510"/>
                  </a:lnTo>
                  <a:lnTo>
                    <a:pt x="1016" y="505"/>
                  </a:lnTo>
                  <a:lnTo>
                    <a:pt x="1016" y="500"/>
                  </a:lnTo>
                  <a:lnTo>
                    <a:pt x="1016" y="497"/>
                  </a:lnTo>
                  <a:lnTo>
                    <a:pt x="1016" y="492"/>
                  </a:lnTo>
                  <a:lnTo>
                    <a:pt x="1016" y="486"/>
                  </a:lnTo>
                  <a:lnTo>
                    <a:pt x="1019" y="483"/>
                  </a:lnTo>
                  <a:lnTo>
                    <a:pt x="1019" y="478"/>
                  </a:lnTo>
                  <a:lnTo>
                    <a:pt x="1019" y="473"/>
                  </a:lnTo>
                  <a:lnTo>
                    <a:pt x="1019" y="467"/>
                  </a:lnTo>
                  <a:lnTo>
                    <a:pt x="1019" y="465"/>
                  </a:lnTo>
                  <a:lnTo>
                    <a:pt x="1019" y="459"/>
                  </a:lnTo>
                  <a:lnTo>
                    <a:pt x="1019" y="456"/>
                  </a:lnTo>
                </a:path>
              </a:pathLst>
            </a:custGeom>
            <a:noFill/>
            <a:ln w="952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sz="700">
                <a:solidFill>
                  <a:srgbClr val="000000"/>
                </a:solidFill>
                <a:latin typeface="Arial"/>
              </a:endParaRPr>
            </a:p>
          </p:txBody>
        </p:sp>
        <p:sp>
          <p:nvSpPr>
            <p:cNvPr id="383" name="Freeform 383">
              <a:extLst>
                <a:ext uri="{FF2B5EF4-FFF2-40B4-BE49-F238E27FC236}">
                  <a16:creationId xmlns:a16="http://schemas.microsoft.com/office/drawing/2014/main" id="{70B16C05-7F4B-46F0-937C-82E063291CF4}"/>
                </a:ext>
              </a:extLst>
            </p:cNvPr>
            <p:cNvSpPr>
              <a:spLocks/>
            </p:cNvSpPr>
            <p:nvPr/>
          </p:nvSpPr>
          <p:spPr bwMode="auto">
            <a:xfrm>
              <a:off x="3351499" y="5695863"/>
              <a:ext cx="230136" cy="259019"/>
            </a:xfrm>
            <a:custGeom>
              <a:avLst/>
              <a:gdLst/>
              <a:ahLst/>
              <a:cxnLst>
                <a:cxn ang="0">
                  <a:pos x="330" y="322"/>
                </a:cxn>
                <a:cxn ang="0">
                  <a:pos x="327" y="284"/>
                </a:cxn>
                <a:cxn ang="0">
                  <a:pos x="322" y="267"/>
                </a:cxn>
                <a:cxn ang="0">
                  <a:pos x="319" y="249"/>
                </a:cxn>
                <a:cxn ang="0">
                  <a:pos x="314" y="240"/>
                </a:cxn>
                <a:cxn ang="0">
                  <a:pos x="311" y="227"/>
                </a:cxn>
                <a:cxn ang="0">
                  <a:pos x="306" y="216"/>
                </a:cxn>
                <a:cxn ang="0">
                  <a:pos x="303" y="208"/>
                </a:cxn>
                <a:cxn ang="0">
                  <a:pos x="298" y="197"/>
                </a:cxn>
                <a:cxn ang="0">
                  <a:pos x="292" y="189"/>
                </a:cxn>
                <a:cxn ang="0">
                  <a:pos x="287" y="178"/>
                </a:cxn>
                <a:cxn ang="0">
                  <a:pos x="281" y="170"/>
                </a:cxn>
                <a:cxn ang="0">
                  <a:pos x="276" y="162"/>
                </a:cxn>
                <a:cxn ang="0">
                  <a:pos x="271" y="154"/>
                </a:cxn>
                <a:cxn ang="0">
                  <a:pos x="263" y="143"/>
                </a:cxn>
                <a:cxn ang="0">
                  <a:pos x="257" y="135"/>
                </a:cxn>
                <a:cxn ang="0">
                  <a:pos x="249" y="127"/>
                </a:cxn>
                <a:cxn ang="0">
                  <a:pos x="244" y="119"/>
                </a:cxn>
                <a:cxn ang="0">
                  <a:pos x="236" y="111"/>
                </a:cxn>
                <a:cxn ang="0">
                  <a:pos x="227" y="105"/>
                </a:cxn>
                <a:cxn ang="0">
                  <a:pos x="219" y="97"/>
                </a:cxn>
                <a:cxn ang="0">
                  <a:pos x="211" y="89"/>
                </a:cxn>
                <a:cxn ang="0">
                  <a:pos x="203" y="84"/>
                </a:cxn>
                <a:cxn ang="0">
                  <a:pos x="192" y="76"/>
                </a:cxn>
                <a:cxn ang="0">
                  <a:pos x="184" y="70"/>
                </a:cxn>
                <a:cxn ang="0">
                  <a:pos x="176" y="65"/>
                </a:cxn>
                <a:cxn ang="0">
                  <a:pos x="165" y="57"/>
                </a:cxn>
                <a:cxn ang="0">
                  <a:pos x="157" y="51"/>
                </a:cxn>
                <a:cxn ang="0">
                  <a:pos x="146" y="46"/>
                </a:cxn>
                <a:cxn ang="0">
                  <a:pos x="138" y="41"/>
                </a:cxn>
                <a:cxn ang="0">
                  <a:pos x="127" y="35"/>
                </a:cxn>
                <a:cxn ang="0">
                  <a:pos x="117" y="32"/>
                </a:cxn>
                <a:cxn ang="0">
                  <a:pos x="106" y="27"/>
                </a:cxn>
                <a:cxn ang="0">
                  <a:pos x="95" y="24"/>
                </a:cxn>
                <a:cxn ang="0">
                  <a:pos x="84" y="19"/>
                </a:cxn>
                <a:cxn ang="0">
                  <a:pos x="73" y="16"/>
                </a:cxn>
                <a:cxn ang="0">
                  <a:pos x="63" y="14"/>
                </a:cxn>
                <a:cxn ang="0">
                  <a:pos x="52" y="11"/>
                </a:cxn>
                <a:cxn ang="0">
                  <a:pos x="41" y="8"/>
                </a:cxn>
                <a:cxn ang="0">
                  <a:pos x="30" y="5"/>
                </a:cxn>
                <a:cxn ang="0">
                  <a:pos x="19" y="3"/>
                </a:cxn>
                <a:cxn ang="0">
                  <a:pos x="9" y="0"/>
                </a:cxn>
              </a:cxnLst>
              <a:rect l="0" t="0" r="r" b="b"/>
              <a:pathLst>
                <a:path w="333" h="340">
                  <a:moveTo>
                    <a:pt x="333" y="340"/>
                  </a:moveTo>
                  <a:lnTo>
                    <a:pt x="333" y="324"/>
                  </a:lnTo>
                  <a:lnTo>
                    <a:pt x="330" y="322"/>
                  </a:lnTo>
                  <a:lnTo>
                    <a:pt x="330" y="297"/>
                  </a:lnTo>
                  <a:lnTo>
                    <a:pt x="327" y="295"/>
                  </a:lnTo>
                  <a:lnTo>
                    <a:pt x="327" y="284"/>
                  </a:lnTo>
                  <a:lnTo>
                    <a:pt x="325" y="281"/>
                  </a:lnTo>
                  <a:lnTo>
                    <a:pt x="325" y="270"/>
                  </a:lnTo>
                  <a:lnTo>
                    <a:pt x="322" y="267"/>
                  </a:lnTo>
                  <a:lnTo>
                    <a:pt x="322" y="259"/>
                  </a:lnTo>
                  <a:lnTo>
                    <a:pt x="319" y="257"/>
                  </a:lnTo>
                  <a:lnTo>
                    <a:pt x="319" y="249"/>
                  </a:lnTo>
                  <a:lnTo>
                    <a:pt x="317" y="246"/>
                  </a:lnTo>
                  <a:lnTo>
                    <a:pt x="317" y="243"/>
                  </a:lnTo>
                  <a:lnTo>
                    <a:pt x="314" y="240"/>
                  </a:lnTo>
                  <a:lnTo>
                    <a:pt x="314" y="232"/>
                  </a:lnTo>
                  <a:lnTo>
                    <a:pt x="311" y="230"/>
                  </a:lnTo>
                  <a:lnTo>
                    <a:pt x="311" y="227"/>
                  </a:lnTo>
                  <a:lnTo>
                    <a:pt x="308" y="224"/>
                  </a:lnTo>
                  <a:lnTo>
                    <a:pt x="308" y="222"/>
                  </a:lnTo>
                  <a:lnTo>
                    <a:pt x="306" y="216"/>
                  </a:lnTo>
                  <a:lnTo>
                    <a:pt x="306" y="213"/>
                  </a:lnTo>
                  <a:lnTo>
                    <a:pt x="303" y="211"/>
                  </a:lnTo>
                  <a:lnTo>
                    <a:pt x="303" y="208"/>
                  </a:lnTo>
                  <a:lnTo>
                    <a:pt x="300" y="205"/>
                  </a:lnTo>
                  <a:lnTo>
                    <a:pt x="298" y="203"/>
                  </a:lnTo>
                  <a:lnTo>
                    <a:pt x="298" y="197"/>
                  </a:lnTo>
                  <a:lnTo>
                    <a:pt x="295" y="195"/>
                  </a:lnTo>
                  <a:lnTo>
                    <a:pt x="295" y="192"/>
                  </a:lnTo>
                  <a:lnTo>
                    <a:pt x="292" y="189"/>
                  </a:lnTo>
                  <a:lnTo>
                    <a:pt x="290" y="186"/>
                  </a:lnTo>
                  <a:lnTo>
                    <a:pt x="290" y="184"/>
                  </a:lnTo>
                  <a:lnTo>
                    <a:pt x="287" y="178"/>
                  </a:lnTo>
                  <a:lnTo>
                    <a:pt x="284" y="176"/>
                  </a:lnTo>
                  <a:lnTo>
                    <a:pt x="284" y="173"/>
                  </a:lnTo>
                  <a:lnTo>
                    <a:pt x="281" y="170"/>
                  </a:lnTo>
                  <a:lnTo>
                    <a:pt x="279" y="168"/>
                  </a:lnTo>
                  <a:lnTo>
                    <a:pt x="279" y="165"/>
                  </a:lnTo>
                  <a:lnTo>
                    <a:pt x="276" y="162"/>
                  </a:lnTo>
                  <a:lnTo>
                    <a:pt x="273" y="159"/>
                  </a:lnTo>
                  <a:lnTo>
                    <a:pt x="271" y="157"/>
                  </a:lnTo>
                  <a:lnTo>
                    <a:pt x="271" y="154"/>
                  </a:lnTo>
                  <a:lnTo>
                    <a:pt x="268" y="151"/>
                  </a:lnTo>
                  <a:lnTo>
                    <a:pt x="265" y="149"/>
                  </a:lnTo>
                  <a:lnTo>
                    <a:pt x="263" y="143"/>
                  </a:lnTo>
                  <a:lnTo>
                    <a:pt x="260" y="141"/>
                  </a:lnTo>
                  <a:lnTo>
                    <a:pt x="260" y="138"/>
                  </a:lnTo>
                  <a:lnTo>
                    <a:pt x="257" y="135"/>
                  </a:lnTo>
                  <a:lnTo>
                    <a:pt x="254" y="132"/>
                  </a:lnTo>
                  <a:lnTo>
                    <a:pt x="252" y="130"/>
                  </a:lnTo>
                  <a:lnTo>
                    <a:pt x="249" y="127"/>
                  </a:lnTo>
                  <a:lnTo>
                    <a:pt x="246" y="124"/>
                  </a:lnTo>
                  <a:lnTo>
                    <a:pt x="244" y="122"/>
                  </a:lnTo>
                  <a:lnTo>
                    <a:pt x="244" y="119"/>
                  </a:lnTo>
                  <a:lnTo>
                    <a:pt x="241" y="116"/>
                  </a:lnTo>
                  <a:lnTo>
                    <a:pt x="238" y="113"/>
                  </a:lnTo>
                  <a:lnTo>
                    <a:pt x="236" y="111"/>
                  </a:lnTo>
                  <a:lnTo>
                    <a:pt x="233" y="111"/>
                  </a:lnTo>
                  <a:lnTo>
                    <a:pt x="230" y="108"/>
                  </a:lnTo>
                  <a:lnTo>
                    <a:pt x="227" y="105"/>
                  </a:lnTo>
                  <a:lnTo>
                    <a:pt x="225" y="103"/>
                  </a:lnTo>
                  <a:lnTo>
                    <a:pt x="222" y="100"/>
                  </a:lnTo>
                  <a:lnTo>
                    <a:pt x="219" y="97"/>
                  </a:lnTo>
                  <a:lnTo>
                    <a:pt x="217" y="95"/>
                  </a:lnTo>
                  <a:lnTo>
                    <a:pt x="214" y="92"/>
                  </a:lnTo>
                  <a:lnTo>
                    <a:pt x="211" y="89"/>
                  </a:lnTo>
                  <a:lnTo>
                    <a:pt x="208" y="86"/>
                  </a:lnTo>
                  <a:lnTo>
                    <a:pt x="206" y="86"/>
                  </a:lnTo>
                  <a:lnTo>
                    <a:pt x="203" y="84"/>
                  </a:lnTo>
                  <a:lnTo>
                    <a:pt x="200" y="81"/>
                  </a:lnTo>
                  <a:lnTo>
                    <a:pt x="198" y="78"/>
                  </a:lnTo>
                  <a:lnTo>
                    <a:pt x="192" y="76"/>
                  </a:lnTo>
                  <a:lnTo>
                    <a:pt x="190" y="73"/>
                  </a:lnTo>
                  <a:lnTo>
                    <a:pt x="187" y="73"/>
                  </a:lnTo>
                  <a:lnTo>
                    <a:pt x="184" y="70"/>
                  </a:lnTo>
                  <a:lnTo>
                    <a:pt x="181" y="68"/>
                  </a:lnTo>
                  <a:lnTo>
                    <a:pt x="179" y="65"/>
                  </a:lnTo>
                  <a:lnTo>
                    <a:pt x="176" y="65"/>
                  </a:lnTo>
                  <a:lnTo>
                    <a:pt x="173" y="62"/>
                  </a:lnTo>
                  <a:lnTo>
                    <a:pt x="171" y="59"/>
                  </a:lnTo>
                  <a:lnTo>
                    <a:pt x="165" y="57"/>
                  </a:lnTo>
                  <a:lnTo>
                    <a:pt x="163" y="57"/>
                  </a:lnTo>
                  <a:lnTo>
                    <a:pt x="160" y="54"/>
                  </a:lnTo>
                  <a:lnTo>
                    <a:pt x="157" y="51"/>
                  </a:lnTo>
                  <a:lnTo>
                    <a:pt x="154" y="51"/>
                  </a:lnTo>
                  <a:lnTo>
                    <a:pt x="149" y="49"/>
                  </a:lnTo>
                  <a:lnTo>
                    <a:pt x="146" y="46"/>
                  </a:lnTo>
                  <a:lnTo>
                    <a:pt x="144" y="46"/>
                  </a:lnTo>
                  <a:lnTo>
                    <a:pt x="141" y="43"/>
                  </a:lnTo>
                  <a:lnTo>
                    <a:pt x="138" y="41"/>
                  </a:lnTo>
                  <a:lnTo>
                    <a:pt x="133" y="41"/>
                  </a:lnTo>
                  <a:lnTo>
                    <a:pt x="130" y="38"/>
                  </a:lnTo>
                  <a:lnTo>
                    <a:pt x="127" y="35"/>
                  </a:lnTo>
                  <a:lnTo>
                    <a:pt x="125" y="35"/>
                  </a:lnTo>
                  <a:lnTo>
                    <a:pt x="119" y="32"/>
                  </a:lnTo>
                  <a:lnTo>
                    <a:pt x="117" y="32"/>
                  </a:lnTo>
                  <a:lnTo>
                    <a:pt x="114" y="30"/>
                  </a:lnTo>
                  <a:lnTo>
                    <a:pt x="109" y="30"/>
                  </a:lnTo>
                  <a:lnTo>
                    <a:pt x="106" y="27"/>
                  </a:lnTo>
                  <a:lnTo>
                    <a:pt x="103" y="27"/>
                  </a:lnTo>
                  <a:lnTo>
                    <a:pt x="100" y="24"/>
                  </a:lnTo>
                  <a:lnTo>
                    <a:pt x="95" y="24"/>
                  </a:lnTo>
                  <a:lnTo>
                    <a:pt x="92" y="22"/>
                  </a:lnTo>
                  <a:lnTo>
                    <a:pt x="90" y="22"/>
                  </a:lnTo>
                  <a:lnTo>
                    <a:pt x="84" y="19"/>
                  </a:lnTo>
                  <a:lnTo>
                    <a:pt x="82" y="19"/>
                  </a:lnTo>
                  <a:lnTo>
                    <a:pt x="79" y="16"/>
                  </a:lnTo>
                  <a:lnTo>
                    <a:pt x="73" y="16"/>
                  </a:lnTo>
                  <a:lnTo>
                    <a:pt x="71" y="16"/>
                  </a:lnTo>
                  <a:lnTo>
                    <a:pt x="68" y="14"/>
                  </a:lnTo>
                  <a:lnTo>
                    <a:pt x="63" y="14"/>
                  </a:lnTo>
                  <a:lnTo>
                    <a:pt x="60" y="11"/>
                  </a:lnTo>
                  <a:lnTo>
                    <a:pt x="57" y="11"/>
                  </a:lnTo>
                  <a:lnTo>
                    <a:pt x="52" y="11"/>
                  </a:lnTo>
                  <a:lnTo>
                    <a:pt x="49" y="8"/>
                  </a:lnTo>
                  <a:lnTo>
                    <a:pt x="46" y="8"/>
                  </a:lnTo>
                  <a:lnTo>
                    <a:pt x="41" y="8"/>
                  </a:lnTo>
                  <a:lnTo>
                    <a:pt x="38" y="5"/>
                  </a:lnTo>
                  <a:lnTo>
                    <a:pt x="33" y="5"/>
                  </a:lnTo>
                  <a:lnTo>
                    <a:pt x="30" y="5"/>
                  </a:lnTo>
                  <a:lnTo>
                    <a:pt x="27" y="5"/>
                  </a:lnTo>
                  <a:lnTo>
                    <a:pt x="22" y="3"/>
                  </a:lnTo>
                  <a:lnTo>
                    <a:pt x="19" y="3"/>
                  </a:lnTo>
                  <a:lnTo>
                    <a:pt x="17" y="3"/>
                  </a:lnTo>
                  <a:lnTo>
                    <a:pt x="11" y="3"/>
                  </a:lnTo>
                  <a:lnTo>
                    <a:pt x="9" y="0"/>
                  </a:lnTo>
                  <a:lnTo>
                    <a:pt x="3" y="0"/>
                  </a:lnTo>
                  <a:lnTo>
                    <a:pt x="0" y="0"/>
                  </a:lnTo>
                </a:path>
              </a:pathLst>
            </a:custGeom>
            <a:noFill/>
            <a:ln w="7620">
              <a:solidFill>
                <a:schemeClr val="tx1">
                  <a:lumMod val="50000"/>
                  <a:lumOff val="50000"/>
                </a:schemeClr>
              </a:solidFill>
              <a:prstDash val="sysDot"/>
              <a:round/>
              <a:headEnd/>
              <a:tailEnd/>
            </a:ln>
          </p:spPr>
          <p:txBody>
            <a:bodyPr vert="horz" wrap="square" lIns="91440" tIns="45720" rIns="91440" bIns="45720" numCol="1" anchor="t" anchorCtr="0" compatLnSpc="1">
              <a:prstTxWarp prst="textNoShape">
                <a:avLst/>
              </a:prstTxWarp>
            </a:bodyPr>
            <a:lstStyle/>
            <a:p>
              <a:endParaRPr lang="en-GB" sz="700">
                <a:solidFill>
                  <a:srgbClr val="000000"/>
                </a:solidFill>
                <a:latin typeface="Arial"/>
              </a:endParaRPr>
            </a:p>
          </p:txBody>
        </p:sp>
        <p:sp>
          <p:nvSpPr>
            <p:cNvPr id="384" name="Freeform 384">
              <a:extLst>
                <a:ext uri="{FF2B5EF4-FFF2-40B4-BE49-F238E27FC236}">
                  <a16:creationId xmlns:a16="http://schemas.microsoft.com/office/drawing/2014/main" id="{14057D55-B4F5-42F3-BD57-D2D5093B9C6D}"/>
                </a:ext>
              </a:extLst>
            </p:cNvPr>
            <p:cNvSpPr>
              <a:spLocks/>
            </p:cNvSpPr>
            <p:nvPr/>
          </p:nvSpPr>
          <p:spPr bwMode="auto">
            <a:xfrm>
              <a:off x="3077132" y="5693578"/>
              <a:ext cx="274366" cy="152364"/>
            </a:xfrm>
            <a:custGeom>
              <a:avLst/>
              <a:gdLst/>
              <a:ahLst/>
              <a:cxnLst>
                <a:cxn ang="0">
                  <a:pos x="389" y="3"/>
                </a:cxn>
                <a:cxn ang="0">
                  <a:pos x="379" y="0"/>
                </a:cxn>
                <a:cxn ang="0">
                  <a:pos x="368" y="0"/>
                </a:cxn>
                <a:cxn ang="0">
                  <a:pos x="354" y="0"/>
                </a:cxn>
                <a:cxn ang="0">
                  <a:pos x="343" y="0"/>
                </a:cxn>
                <a:cxn ang="0">
                  <a:pos x="333" y="0"/>
                </a:cxn>
                <a:cxn ang="0">
                  <a:pos x="322" y="0"/>
                </a:cxn>
                <a:cxn ang="0">
                  <a:pos x="311" y="3"/>
                </a:cxn>
                <a:cxn ang="0">
                  <a:pos x="298" y="3"/>
                </a:cxn>
                <a:cxn ang="0">
                  <a:pos x="287" y="6"/>
                </a:cxn>
                <a:cxn ang="0">
                  <a:pos x="276" y="6"/>
                </a:cxn>
                <a:cxn ang="0">
                  <a:pos x="265" y="8"/>
                </a:cxn>
                <a:cxn ang="0">
                  <a:pos x="254" y="11"/>
                </a:cxn>
                <a:cxn ang="0">
                  <a:pos x="243" y="14"/>
                </a:cxn>
                <a:cxn ang="0">
                  <a:pos x="233" y="17"/>
                </a:cxn>
                <a:cxn ang="0">
                  <a:pos x="222" y="19"/>
                </a:cxn>
                <a:cxn ang="0">
                  <a:pos x="211" y="25"/>
                </a:cxn>
                <a:cxn ang="0">
                  <a:pos x="200" y="27"/>
                </a:cxn>
                <a:cxn ang="0">
                  <a:pos x="189" y="33"/>
                </a:cxn>
                <a:cxn ang="0">
                  <a:pos x="179" y="35"/>
                </a:cxn>
                <a:cxn ang="0">
                  <a:pos x="168" y="41"/>
                </a:cxn>
                <a:cxn ang="0">
                  <a:pos x="157" y="46"/>
                </a:cxn>
                <a:cxn ang="0">
                  <a:pos x="149" y="52"/>
                </a:cxn>
                <a:cxn ang="0">
                  <a:pos x="138" y="57"/>
                </a:cxn>
                <a:cxn ang="0">
                  <a:pos x="130" y="62"/>
                </a:cxn>
                <a:cxn ang="0">
                  <a:pos x="119" y="68"/>
                </a:cxn>
                <a:cxn ang="0">
                  <a:pos x="111" y="73"/>
                </a:cxn>
                <a:cxn ang="0">
                  <a:pos x="103" y="81"/>
                </a:cxn>
                <a:cxn ang="0">
                  <a:pos x="92" y="87"/>
                </a:cxn>
                <a:cxn ang="0">
                  <a:pos x="84" y="95"/>
                </a:cxn>
                <a:cxn ang="0">
                  <a:pos x="76" y="103"/>
                </a:cxn>
                <a:cxn ang="0">
                  <a:pos x="68" y="108"/>
                </a:cxn>
                <a:cxn ang="0">
                  <a:pos x="60" y="116"/>
                </a:cxn>
                <a:cxn ang="0">
                  <a:pos x="54" y="125"/>
                </a:cxn>
                <a:cxn ang="0">
                  <a:pos x="46" y="133"/>
                </a:cxn>
                <a:cxn ang="0">
                  <a:pos x="38" y="141"/>
                </a:cxn>
                <a:cxn ang="0">
                  <a:pos x="33" y="149"/>
                </a:cxn>
                <a:cxn ang="0">
                  <a:pos x="27" y="160"/>
                </a:cxn>
                <a:cxn ang="0">
                  <a:pos x="19" y="168"/>
                </a:cxn>
                <a:cxn ang="0">
                  <a:pos x="14" y="176"/>
                </a:cxn>
                <a:cxn ang="0">
                  <a:pos x="8" y="184"/>
                </a:cxn>
                <a:cxn ang="0">
                  <a:pos x="3" y="195"/>
                </a:cxn>
              </a:cxnLst>
              <a:rect l="0" t="0" r="r" b="b"/>
              <a:pathLst>
                <a:path w="397" h="200">
                  <a:moveTo>
                    <a:pt x="397" y="3"/>
                  </a:moveTo>
                  <a:lnTo>
                    <a:pt x="395" y="3"/>
                  </a:lnTo>
                  <a:lnTo>
                    <a:pt x="389" y="3"/>
                  </a:lnTo>
                  <a:lnTo>
                    <a:pt x="387" y="3"/>
                  </a:lnTo>
                  <a:lnTo>
                    <a:pt x="381" y="3"/>
                  </a:lnTo>
                  <a:lnTo>
                    <a:pt x="379" y="0"/>
                  </a:lnTo>
                  <a:lnTo>
                    <a:pt x="373" y="0"/>
                  </a:lnTo>
                  <a:lnTo>
                    <a:pt x="370" y="0"/>
                  </a:lnTo>
                  <a:lnTo>
                    <a:pt x="368" y="0"/>
                  </a:lnTo>
                  <a:lnTo>
                    <a:pt x="362" y="0"/>
                  </a:lnTo>
                  <a:lnTo>
                    <a:pt x="360" y="0"/>
                  </a:lnTo>
                  <a:lnTo>
                    <a:pt x="354" y="0"/>
                  </a:lnTo>
                  <a:lnTo>
                    <a:pt x="352" y="0"/>
                  </a:lnTo>
                  <a:lnTo>
                    <a:pt x="349" y="0"/>
                  </a:lnTo>
                  <a:lnTo>
                    <a:pt x="343" y="0"/>
                  </a:lnTo>
                  <a:lnTo>
                    <a:pt x="341" y="0"/>
                  </a:lnTo>
                  <a:lnTo>
                    <a:pt x="335" y="0"/>
                  </a:lnTo>
                  <a:lnTo>
                    <a:pt x="333" y="0"/>
                  </a:lnTo>
                  <a:lnTo>
                    <a:pt x="330" y="0"/>
                  </a:lnTo>
                  <a:lnTo>
                    <a:pt x="325" y="0"/>
                  </a:lnTo>
                  <a:lnTo>
                    <a:pt x="322" y="0"/>
                  </a:lnTo>
                  <a:lnTo>
                    <a:pt x="316" y="0"/>
                  </a:lnTo>
                  <a:lnTo>
                    <a:pt x="314" y="3"/>
                  </a:lnTo>
                  <a:lnTo>
                    <a:pt x="311" y="3"/>
                  </a:lnTo>
                  <a:lnTo>
                    <a:pt x="306" y="3"/>
                  </a:lnTo>
                  <a:lnTo>
                    <a:pt x="303" y="3"/>
                  </a:lnTo>
                  <a:lnTo>
                    <a:pt x="298" y="3"/>
                  </a:lnTo>
                  <a:lnTo>
                    <a:pt x="295" y="3"/>
                  </a:lnTo>
                  <a:lnTo>
                    <a:pt x="292" y="3"/>
                  </a:lnTo>
                  <a:lnTo>
                    <a:pt x="287" y="6"/>
                  </a:lnTo>
                  <a:lnTo>
                    <a:pt x="284" y="6"/>
                  </a:lnTo>
                  <a:lnTo>
                    <a:pt x="279" y="6"/>
                  </a:lnTo>
                  <a:lnTo>
                    <a:pt x="276" y="6"/>
                  </a:lnTo>
                  <a:lnTo>
                    <a:pt x="273" y="8"/>
                  </a:lnTo>
                  <a:lnTo>
                    <a:pt x="268" y="8"/>
                  </a:lnTo>
                  <a:lnTo>
                    <a:pt x="265" y="8"/>
                  </a:lnTo>
                  <a:lnTo>
                    <a:pt x="260" y="8"/>
                  </a:lnTo>
                  <a:lnTo>
                    <a:pt x="257" y="11"/>
                  </a:lnTo>
                  <a:lnTo>
                    <a:pt x="254" y="11"/>
                  </a:lnTo>
                  <a:lnTo>
                    <a:pt x="249" y="11"/>
                  </a:lnTo>
                  <a:lnTo>
                    <a:pt x="246" y="14"/>
                  </a:lnTo>
                  <a:lnTo>
                    <a:pt x="243" y="14"/>
                  </a:lnTo>
                  <a:lnTo>
                    <a:pt x="238" y="14"/>
                  </a:lnTo>
                  <a:lnTo>
                    <a:pt x="235" y="17"/>
                  </a:lnTo>
                  <a:lnTo>
                    <a:pt x="233" y="17"/>
                  </a:lnTo>
                  <a:lnTo>
                    <a:pt x="227" y="17"/>
                  </a:lnTo>
                  <a:lnTo>
                    <a:pt x="225" y="19"/>
                  </a:lnTo>
                  <a:lnTo>
                    <a:pt x="222" y="19"/>
                  </a:lnTo>
                  <a:lnTo>
                    <a:pt x="216" y="22"/>
                  </a:lnTo>
                  <a:lnTo>
                    <a:pt x="214" y="22"/>
                  </a:lnTo>
                  <a:lnTo>
                    <a:pt x="211" y="25"/>
                  </a:lnTo>
                  <a:lnTo>
                    <a:pt x="206" y="25"/>
                  </a:lnTo>
                  <a:lnTo>
                    <a:pt x="203" y="27"/>
                  </a:lnTo>
                  <a:lnTo>
                    <a:pt x="200" y="27"/>
                  </a:lnTo>
                  <a:lnTo>
                    <a:pt x="195" y="30"/>
                  </a:lnTo>
                  <a:lnTo>
                    <a:pt x="192" y="30"/>
                  </a:lnTo>
                  <a:lnTo>
                    <a:pt x="189" y="33"/>
                  </a:lnTo>
                  <a:lnTo>
                    <a:pt x="184" y="33"/>
                  </a:lnTo>
                  <a:lnTo>
                    <a:pt x="181" y="35"/>
                  </a:lnTo>
                  <a:lnTo>
                    <a:pt x="179" y="35"/>
                  </a:lnTo>
                  <a:lnTo>
                    <a:pt x="176" y="38"/>
                  </a:lnTo>
                  <a:lnTo>
                    <a:pt x="171" y="38"/>
                  </a:lnTo>
                  <a:lnTo>
                    <a:pt x="168" y="41"/>
                  </a:lnTo>
                  <a:lnTo>
                    <a:pt x="165" y="44"/>
                  </a:lnTo>
                  <a:lnTo>
                    <a:pt x="162" y="44"/>
                  </a:lnTo>
                  <a:lnTo>
                    <a:pt x="157" y="46"/>
                  </a:lnTo>
                  <a:lnTo>
                    <a:pt x="154" y="46"/>
                  </a:lnTo>
                  <a:lnTo>
                    <a:pt x="152" y="49"/>
                  </a:lnTo>
                  <a:lnTo>
                    <a:pt x="149" y="52"/>
                  </a:lnTo>
                  <a:lnTo>
                    <a:pt x="146" y="52"/>
                  </a:lnTo>
                  <a:lnTo>
                    <a:pt x="141" y="54"/>
                  </a:lnTo>
                  <a:lnTo>
                    <a:pt x="138" y="57"/>
                  </a:lnTo>
                  <a:lnTo>
                    <a:pt x="135" y="57"/>
                  </a:lnTo>
                  <a:lnTo>
                    <a:pt x="133" y="60"/>
                  </a:lnTo>
                  <a:lnTo>
                    <a:pt x="130" y="62"/>
                  </a:lnTo>
                  <a:lnTo>
                    <a:pt x="127" y="65"/>
                  </a:lnTo>
                  <a:lnTo>
                    <a:pt x="122" y="65"/>
                  </a:lnTo>
                  <a:lnTo>
                    <a:pt x="119" y="68"/>
                  </a:lnTo>
                  <a:lnTo>
                    <a:pt x="117" y="71"/>
                  </a:lnTo>
                  <a:lnTo>
                    <a:pt x="114" y="73"/>
                  </a:lnTo>
                  <a:lnTo>
                    <a:pt x="111" y="73"/>
                  </a:lnTo>
                  <a:lnTo>
                    <a:pt x="108" y="76"/>
                  </a:lnTo>
                  <a:lnTo>
                    <a:pt x="106" y="79"/>
                  </a:lnTo>
                  <a:lnTo>
                    <a:pt x="103" y="81"/>
                  </a:lnTo>
                  <a:lnTo>
                    <a:pt x="100" y="84"/>
                  </a:lnTo>
                  <a:lnTo>
                    <a:pt x="95" y="87"/>
                  </a:lnTo>
                  <a:lnTo>
                    <a:pt x="92" y="87"/>
                  </a:lnTo>
                  <a:lnTo>
                    <a:pt x="90" y="89"/>
                  </a:lnTo>
                  <a:lnTo>
                    <a:pt x="87" y="92"/>
                  </a:lnTo>
                  <a:lnTo>
                    <a:pt x="84" y="95"/>
                  </a:lnTo>
                  <a:lnTo>
                    <a:pt x="81" y="98"/>
                  </a:lnTo>
                  <a:lnTo>
                    <a:pt x="79" y="100"/>
                  </a:lnTo>
                  <a:lnTo>
                    <a:pt x="76" y="103"/>
                  </a:lnTo>
                  <a:lnTo>
                    <a:pt x="73" y="106"/>
                  </a:lnTo>
                  <a:lnTo>
                    <a:pt x="71" y="108"/>
                  </a:lnTo>
                  <a:lnTo>
                    <a:pt x="68" y="108"/>
                  </a:lnTo>
                  <a:lnTo>
                    <a:pt x="65" y="111"/>
                  </a:lnTo>
                  <a:lnTo>
                    <a:pt x="62" y="114"/>
                  </a:lnTo>
                  <a:lnTo>
                    <a:pt x="60" y="116"/>
                  </a:lnTo>
                  <a:lnTo>
                    <a:pt x="60" y="119"/>
                  </a:lnTo>
                  <a:lnTo>
                    <a:pt x="57" y="122"/>
                  </a:lnTo>
                  <a:lnTo>
                    <a:pt x="54" y="125"/>
                  </a:lnTo>
                  <a:lnTo>
                    <a:pt x="52" y="127"/>
                  </a:lnTo>
                  <a:lnTo>
                    <a:pt x="49" y="130"/>
                  </a:lnTo>
                  <a:lnTo>
                    <a:pt x="46" y="133"/>
                  </a:lnTo>
                  <a:lnTo>
                    <a:pt x="44" y="135"/>
                  </a:lnTo>
                  <a:lnTo>
                    <a:pt x="41" y="138"/>
                  </a:lnTo>
                  <a:lnTo>
                    <a:pt x="38" y="141"/>
                  </a:lnTo>
                  <a:lnTo>
                    <a:pt x="38" y="144"/>
                  </a:lnTo>
                  <a:lnTo>
                    <a:pt x="35" y="146"/>
                  </a:lnTo>
                  <a:lnTo>
                    <a:pt x="33" y="149"/>
                  </a:lnTo>
                  <a:lnTo>
                    <a:pt x="30" y="152"/>
                  </a:lnTo>
                  <a:lnTo>
                    <a:pt x="27" y="154"/>
                  </a:lnTo>
                  <a:lnTo>
                    <a:pt x="27" y="160"/>
                  </a:lnTo>
                  <a:lnTo>
                    <a:pt x="25" y="162"/>
                  </a:lnTo>
                  <a:lnTo>
                    <a:pt x="22" y="165"/>
                  </a:lnTo>
                  <a:lnTo>
                    <a:pt x="19" y="168"/>
                  </a:lnTo>
                  <a:lnTo>
                    <a:pt x="19" y="171"/>
                  </a:lnTo>
                  <a:lnTo>
                    <a:pt x="17" y="173"/>
                  </a:lnTo>
                  <a:lnTo>
                    <a:pt x="14" y="176"/>
                  </a:lnTo>
                  <a:lnTo>
                    <a:pt x="14" y="179"/>
                  </a:lnTo>
                  <a:lnTo>
                    <a:pt x="11" y="181"/>
                  </a:lnTo>
                  <a:lnTo>
                    <a:pt x="8" y="184"/>
                  </a:lnTo>
                  <a:lnTo>
                    <a:pt x="8" y="189"/>
                  </a:lnTo>
                  <a:lnTo>
                    <a:pt x="6" y="192"/>
                  </a:lnTo>
                  <a:lnTo>
                    <a:pt x="3" y="195"/>
                  </a:lnTo>
                  <a:lnTo>
                    <a:pt x="3" y="198"/>
                  </a:lnTo>
                  <a:lnTo>
                    <a:pt x="0" y="200"/>
                  </a:lnTo>
                </a:path>
              </a:pathLst>
            </a:custGeom>
            <a:noFill/>
            <a:ln w="7620">
              <a:solidFill>
                <a:schemeClr val="tx1">
                  <a:lumMod val="50000"/>
                  <a:lumOff val="50000"/>
                </a:schemeClr>
              </a:solidFill>
              <a:prstDash val="sysDot"/>
              <a:round/>
              <a:headEnd/>
              <a:tailEnd/>
            </a:ln>
          </p:spPr>
          <p:txBody>
            <a:bodyPr vert="horz" wrap="square" lIns="91440" tIns="45720" rIns="91440" bIns="45720" numCol="1" anchor="t" anchorCtr="0" compatLnSpc="1">
              <a:prstTxWarp prst="textNoShape">
                <a:avLst/>
              </a:prstTxWarp>
            </a:bodyPr>
            <a:lstStyle/>
            <a:p>
              <a:endParaRPr lang="en-GB" sz="700">
                <a:solidFill>
                  <a:srgbClr val="000000"/>
                </a:solidFill>
                <a:latin typeface="Arial"/>
              </a:endParaRPr>
            </a:p>
          </p:txBody>
        </p:sp>
        <p:sp>
          <p:nvSpPr>
            <p:cNvPr id="385" name="Freeform 385">
              <a:extLst>
                <a:ext uri="{FF2B5EF4-FFF2-40B4-BE49-F238E27FC236}">
                  <a16:creationId xmlns:a16="http://schemas.microsoft.com/office/drawing/2014/main" id="{427E2669-8C84-4664-998F-660AEEAF1793}"/>
                </a:ext>
              </a:extLst>
            </p:cNvPr>
            <p:cNvSpPr>
              <a:spLocks/>
            </p:cNvSpPr>
            <p:nvPr/>
          </p:nvSpPr>
          <p:spPr bwMode="auto">
            <a:xfrm>
              <a:off x="3052944" y="5845942"/>
              <a:ext cx="166555" cy="354247"/>
            </a:xfrm>
            <a:custGeom>
              <a:avLst/>
              <a:gdLst/>
              <a:ahLst/>
              <a:cxnLst>
                <a:cxn ang="0">
                  <a:pos x="33" y="6"/>
                </a:cxn>
                <a:cxn ang="0">
                  <a:pos x="27" y="16"/>
                </a:cxn>
                <a:cxn ang="0">
                  <a:pos x="25" y="27"/>
                </a:cxn>
                <a:cxn ang="0">
                  <a:pos x="19" y="35"/>
                </a:cxn>
                <a:cxn ang="0">
                  <a:pos x="16" y="49"/>
                </a:cxn>
                <a:cxn ang="0">
                  <a:pos x="11" y="62"/>
                </a:cxn>
                <a:cxn ang="0">
                  <a:pos x="8" y="81"/>
                </a:cxn>
                <a:cxn ang="0">
                  <a:pos x="3" y="100"/>
                </a:cxn>
                <a:cxn ang="0">
                  <a:pos x="0" y="165"/>
                </a:cxn>
                <a:cxn ang="0">
                  <a:pos x="6" y="192"/>
                </a:cxn>
                <a:cxn ang="0">
                  <a:pos x="8" y="216"/>
                </a:cxn>
                <a:cxn ang="0">
                  <a:pos x="14" y="230"/>
                </a:cxn>
                <a:cxn ang="0">
                  <a:pos x="16" y="246"/>
                </a:cxn>
                <a:cxn ang="0">
                  <a:pos x="22" y="257"/>
                </a:cxn>
                <a:cxn ang="0">
                  <a:pos x="25" y="265"/>
                </a:cxn>
                <a:cxn ang="0">
                  <a:pos x="30" y="276"/>
                </a:cxn>
                <a:cxn ang="0">
                  <a:pos x="33" y="284"/>
                </a:cxn>
                <a:cxn ang="0">
                  <a:pos x="38" y="295"/>
                </a:cxn>
                <a:cxn ang="0">
                  <a:pos x="43" y="303"/>
                </a:cxn>
                <a:cxn ang="0">
                  <a:pos x="49" y="314"/>
                </a:cxn>
                <a:cxn ang="0">
                  <a:pos x="54" y="322"/>
                </a:cxn>
                <a:cxn ang="0">
                  <a:pos x="60" y="330"/>
                </a:cxn>
                <a:cxn ang="0">
                  <a:pos x="68" y="338"/>
                </a:cxn>
                <a:cxn ang="0">
                  <a:pos x="73" y="346"/>
                </a:cxn>
                <a:cxn ang="0">
                  <a:pos x="81" y="357"/>
                </a:cxn>
                <a:cxn ang="0">
                  <a:pos x="87" y="365"/>
                </a:cxn>
                <a:cxn ang="0">
                  <a:pos x="95" y="370"/>
                </a:cxn>
                <a:cxn ang="0">
                  <a:pos x="103" y="379"/>
                </a:cxn>
                <a:cxn ang="0">
                  <a:pos x="111" y="387"/>
                </a:cxn>
                <a:cxn ang="0">
                  <a:pos x="119" y="395"/>
                </a:cxn>
                <a:cxn ang="0">
                  <a:pos x="127" y="400"/>
                </a:cxn>
                <a:cxn ang="0">
                  <a:pos x="135" y="408"/>
                </a:cxn>
                <a:cxn ang="0">
                  <a:pos x="146" y="414"/>
                </a:cxn>
                <a:cxn ang="0">
                  <a:pos x="154" y="422"/>
                </a:cxn>
                <a:cxn ang="0">
                  <a:pos x="162" y="427"/>
                </a:cxn>
                <a:cxn ang="0">
                  <a:pos x="173" y="433"/>
                </a:cxn>
                <a:cxn ang="0">
                  <a:pos x="181" y="438"/>
                </a:cxn>
                <a:cxn ang="0">
                  <a:pos x="192" y="443"/>
                </a:cxn>
                <a:cxn ang="0">
                  <a:pos x="203" y="449"/>
                </a:cxn>
                <a:cxn ang="0">
                  <a:pos x="211" y="454"/>
                </a:cxn>
                <a:cxn ang="0">
                  <a:pos x="222" y="457"/>
                </a:cxn>
                <a:cxn ang="0">
                  <a:pos x="233" y="462"/>
                </a:cxn>
              </a:cxnLst>
              <a:rect l="0" t="0" r="r" b="b"/>
              <a:pathLst>
                <a:path w="241" h="465">
                  <a:moveTo>
                    <a:pt x="35" y="0"/>
                  </a:moveTo>
                  <a:lnTo>
                    <a:pt x="35" y="3"/>
                  </a:lnTo>
                  <a:lnTo>
                    <a:pt x="33" y="6"/>
                  </a:lnTo>
                  <a:lnTo>
                    <a:pt x="30" y="11"/>
                  </a:lnTo>
                  <a:lnTo>
                    <a:pt x="30" y="14"/>
                  </a:lnTo>
                  <a:lnTo>
                    <a:pt x="27" y="16"/>
                  </a:lnTo>
                  <a:lnTo>
                    <a:pt x="27" y="19"/>
                  </a:lnTo>
                  <a:lnTo>
                    <a:pt x="25" y="22"/>
                  </a:lnTo>
                  <a:lnTo>
                    <a:pt x="25" y="27"/>
                  </a:lnTo>
                  <a:lnTo>
                    <a:pt x="22" y="30"/>
                  </a:lnTo>
                  <a:lnTo>
                    <a:pt x="22" y="33"/>
                  </a:lnTo>
                  <a:lnTo>
                    <a:pt x="19" y="35"/>
                  </a:lnTo>
                  <a:lnTo>
                    <a:pt x="19" y="43"/>
                  </a:lnTo>
                  <a:lnTo>
                    <a:pt x="16" y="46"/>
                  </a:lnTo>
                  <a:lnTo>
                    <a:pt x="16" y="49"/>
                  </a:lnTo>
                  <a:lnTo>
                    <a:pt x="14" y="52"/>
                  </a:lnTo>
                  <a:lnTo>
                    <a:pt x="14" y="60"/>
                  </a:lnTo>
                  <a:lnTo>
                    <a:pt x="11" y="62"/>
                  </a:lnTo>
                  <a:lnTo>
                    <a:pt x="11" y="68"/>
                  </a:lnTo>
                  <a:lnTo>
                    <a:pt x="8" y="73"/>
                  </a:lnTo>
                  <a:lnTo>
                    <a:pt x="8" y="81"/>
                  </a:lnTo>
                  <a:lnTo>
                    <a:pt x="6" y="87"/>
                  </a:lnTo>
                  <a:lnTo>
                    <a:pt x="6" y="98"/>
                  </a:lnTo>
                  <a:lnTo>
                    <a:pt x="3" y="100"/>
                  </a:lnTo>
                  <a:lnTo>
                    <a:pt x="3" y="125"/>
                  </a:lnTo>
                  <a:lnTo>
                    <a:pt x="0" y="127"/>
                  </a:lnTo>
                  <a:lnTo>
                    <a:pt x="0" y="165"/>
                  </a:lnTo>
                  <a:lnTo>
                    <a:pt x="3" y="168"/>
                  </a:lnTo>
                  <a:lnTo>
                    <a:pt x="3" y="189"/>
                  </a:lnTo>
                  <a:lnTo>
                    <a:pt x="6" y="192"/>
                  </a:lnTo>
                  <a:lnTo>
                    <a:pt x="6" y="206"/>
                  </a:lnTo>
                  <a:lnTo>
                    <a:pt x="8" y="208"/>
                  </a:lnTo>
                  <a:lnTo>
                    <a:pt x="8" y="216"/>
                  </a:lnTo>
                  <a:lnTo>
                    <a:pt x="11" y="219"/>
                  </a:lnTo>
                  <a:lnTo>
                    <a:pt x="11" y="227"/>
                  </a:lnTo>
                  <a:lnTo>
                    <a:pt x="14" y="230"/>
                  </a:lnTo>
                  <a:lnTo>
                    <a:pt x="14" y="235"/>
                  </a:lnTo>
                  <a:lnTo>
                    <a:pt x="16" y="241"/>
                  </a:lnTo>
                  <a:lnTo>
                    <a:pt x="16" y="246"/>
                  </a:lnTo>
                  <a:lnTo>
                    <a:pt x="19" y="249"/>
                  </a:lnTo>
                  <a:lnTo>
                    <a:pt x="19" y="252"/>
                  </a:lnTo>
                  <a:lnTo>
                    <a:pt x="22" y="257"/>
                  </a:lnTo>
                  <a:lnTo>
                    <a:pt x="22" y="260"/>
                  </a:lnTo>
                  <a:lnTo>
                    <a:pt x="25" y="262"/>
                  </a:lnTo>
                  <a:lnTo>
                    <a:pt x="25" y="265"/>
                  </a:lnTo>
                  <a:lnTo>
                    <a:pt x="27" y="268"/>
                  </a:lnTo>
                  <a:lnTo>
                    <a:pt x="27" y="273"/>
                  </a:lnTo>
                  <a:lnTo>
                    <a:pt x="30" y="276"/>
                  </a:lnTo>
                  <a:lnTo>
                    <a:pt x="30" y="279"/>
                  </a:lnTo>
                  <a:lnTo>
                    <a:pt x="33" y="281"/>
                  </a:lnTo>
                  <a:lnTo>
                    <a:pt x="33" y="284"/>
                  </a:lnTo>
                  <a:lnTo>
                    <a:pt x="35" y="287"/>
                  </a:lnTo>
                  <a:lnTo>
                    <a:pt x="38" y="292"/>
                  </a:lnTo>
                  <a:lnTo>
                    <a:pt x="38" y="295"/>
                  </a:lnTo>
                  <a:lnTo>
                    <a:pt x="41" y="297"/>
                  </a:lnTo>
                  <a:lnTo>
                    <a:pt x="41" y="300"/>
                  </a:lnTo>
                  <a:lnTo>
                    <a:pt x="43" y="303"/>
                  </a:lnTo>
                  <a:lnTo>
                    <a:pt x="46" y="306"/>
                  </a:lnTo>
                  <a:lnTo>
                    <a:pt x="46" y="308"/>
                  </a:lnTo>
                  <a:lnTo>
                    <a:pt x="49" y="314"/>
                  </a:lnTo>
                  <a:lnTo>
                    <a:pt x="52" y="316"/>
                  </a:lnTo>
                  <a:lnTo>
                    <a:pt x="54" y="319"/>
                  </a:lnTo>
                  <a:lnTo>
                    <a:pt x="54" y="322"/>
                  </a:lnTo>
                  <a:lnTo>
                    <a:pt x="57" y="324"/>
                  </a:lnTo>
                  <a:lnTo>
                    <a:pt x="60" y="327"/>
                  </a:lnTo>
                  <a:lnTo>
                    <a:pt x="60" y="330"/>
                  </a:lnTo>
                  <a:lnTo>
                    <a:pt x="62" y="333"/>
                  </a:lnTo>
                  <a:lnTo>
                    <a:pt x="65" y="335"/>
                  </a:lnTo>
                  <a:lnTo>
                    <a:pt x="68" y="338"/>
                  </a:lnTo>
                  <a:lnTo>
                    <a:pt x="70" y="341"/>
                  </a:lnTo>
                  <a:lnTo>
                    <a:pt x="70" y="343"/>
                  </a:lnTo>
                  <a:lnTo>
                    <a:pt x="73" y="346"/>
                  </a:lnTo>
                  <a:lnTo>
                    <a:pt x="76" y="349"/>
                  </a:lnTo>
                  <a:lnTo>
                    <a:pt x="79" y="351"/>
                  </a:lnTo>
                  <a:lnTo>
                    <a:pt x="81" y="357"/>
                  </a:lnTo>
                  <a:lnTo>
                    <a:pt x="84" y="360"/>
                  </a:lnTo>
                  <a:lnTo>
                    <a:pt x="89" y="365"/>
                  </a:lnTo>
                  <a:lnTo>
                    <a:pt x="87" y="365"/>
                  </a:lnTo>
                  <a:lnTo>
                    <a:pt x="89" y="365"/>
                  </a:lnTo>
                  <a:lnTo>
                    <a:pt x="92" y="368"/>
                  </a:lnTo>
                  <a:lnTo>
                    <a:pt x="95" y="370"/>
                  </a:lnTo>
                  <a:lnTo>
                    <a:pt x="97" y="373"/>
                  </a:lnTo>
                  <a:lnTo>
                    <a:pt x="100" y="376"/>
                  </a:lnTo>
                  <a:lnTo>
                    <a:pt x="103" y="379"/>
                  </a:lnTo>
                  <a:lnTo>
                    <a:pt x="106" y="381"/>
                  </a:lnTo>
                  <a:lnTo>
                    <a:pt x="108" y="384"/>
                  </a:lnTo>
                  <a:lnTo>
                    <a:pt x="111" y="387"/>
                  </a:lnTo>
                  <a:lnTo>
                    <a:pt x="114" y="389"/>
                  </a:lnTo>
                  <a:lnTo>
                    <a:pt x="116" y="392"/>
                  </a:lnTo>
                  <a:lnTo>
                    <a:pt x="119" y="395"/>
                  </a:lnTo>
                  <a:lnTo>
                    <a:pt x="122" y="397"/>
                  </a:lnTo>
                  <a:lnTo>
                    <a:pt x="125" y="397"/>
                  </a:lnTo>
                  <a:lnTo>
                    <a:pt x="127" y="400"/>
                  </a:lnTo>
                  <a:lnTo>
                    <a:pt x="130" y="403"/>
                  </a:lnTo>
                  <a:lnTo>
                    <a:pt x="133" y="406"/>
                  </a:lnTo>
                  <a:lnTo>
                    <a:pt x="135" y="408"/>
                  </a:lnTo>
                  <a:lnTo>
                    <a:pt x="138" y="411"/>
                  </a:lnTo>
                  <a:lnTo>
                    <a:pt x="141" y="411"/>
                  </a:lnTo>
                  <a:lnTo>
                    <a:pt x="146" y="414"/>
                  </a:lnTo>
                  <a:lnTo>
                    <a:pt x="149" y="416"/>
                  </a:lnTo>
                  <a:lnTo>
                    <a:pt x="152" y="419"/>
                  </a:lnTo>
                  <a:lnTo>
                    <a:pt x="154" y="422"/>
                  </a:lnTo>
                  <a:lnTo>
                    <a:pt x="157" y="422"/>
                  </a:lnTo>
                  <a:lnTo>
                    <a:pt x="160" y="424"/>
                  </a:lnTo>
                  <a:lnTo>
                    <a:pt x="162" y="427"/>
                  </a:lnTo>
                  <a:lnTo>
                    <a:pt x="165" y="430"/>
                  </a:lnTo>
                  <a:lnTo>
                    <a:pt x="170" y="430"/>
                  </a:lnTo>
                  <a:lnTo>
                    <a:pt x="173" y="433"/>
                  </a:lnTo>
                  <a:lnTo>
                    <a:pt x="176" y="435"/>
                  </a:lnTo>
                  <a:lnTo>
                    <a:pt x="179" y="435"/>
                  </a:lnTo>
                  <a:lnTo>
                    <a:pt x="181" y="438"/>
                  </a:lnTo>
                  <a:lnTo>
                    <a:pt x="187" y="441"/>
                  </a:lnTo>
                  <a:lnTo>
                    <a:pt x="189" y="441"/>
                  </a:lnTo>
                  <a:lnTo>
                    <a:pt x="192" y="443"/>
                  </a:lnTo>
                  <a:lnTo>
                    <a:pt x="195" y="446"/>
                  </a:lnTo>
                  <a:lnTo>
                    <a:pt x="197" y="446"/>
                  </a:lnTo>
                  <a:lnTo>
                    <a:pt x="203" y="449"/>
                  </a:lnTo>
                  <a:lnTo>
                    <a:pt x="206" y="449"/>
                  </a:lnTo>
                  <a:lnTo>
                    <a:pt x="208" y="451"/>
                  </a:lnTo>
                  <a:lnTo>
                    <a:pt x="211" y="454"/>
                  </a:lnTo>
                  <a:lnTo>
                    <a:pt x="216" y="454"/>
                  </a:lnTo>
                  <a:lnTo>
                    <a:pt x="219" y="457"/>
                  </a:lnTo>
                  <a:lnTo>
                    <a:pt x="222" y="457"/>
                  </a:lnTo>
                  <a:lnTo>
                    <a:pt x="227" y="460"/>
                  </a:lnTo>
                  <a:lnTo>
                    <a:pt x="230" y="460"/>
                  </a:lnTo>
                  <a:lnTo>
                    <a:pt x="233" y="462"/>
                  </a:lnTo>
                  <a:lnTo>
                    <a:pt x="235" y="462"/>
                  </a:lnTo>
                  <a:lnTo>
                    <a:pt x="241" y="465"/>
                  </a:lnTo>
                </a:path>
              </a:pathLst>
            </a:custGeom>
            <a:noFill/>
            <a:ln w="7620">
              <a:solidFill>
                <a:schemeClr val="tx1">
                  <a:lumMod val="50000"/>
                  <a:lumOff val="50000"/>
                </a:schemeClr>
              </a:solidFill>
              <a:prstDash val="sysDot"/>
              <a:round/>
              <a:headEnd/>
              <a:tailEnd/>
            </a:ln>
          </p:spPr>
          <p:txBody>
            <a:bodyPr vert="horz" wrap="square" lIns="91440" tIns="45720" rIns="91440" bIns="45720" numCol="1" anchor="t" anchorCtr="0" compatLnSpc="1">
              <a:prstTxWarp prst="textNoShape">
                <a:avLst/>
              </a:prstTxWarp>
            </a:bodyPr>
            <a:lstStyle/>
            <a:p>
              <a:endParaRPr lang="en-GB" sz="700">
                <a:solidFill>
                  <a:srgbClr val="000000"/>
                </a:solidFill>
                <a:latin typeface="Arial"/>
              </a:endParaRPr>
            </a:p>
          </p:txBody>
        </p:sp>
        <p:sp>
          <p:nvSpPr>
            <p:cNvPr id="386" name="Freeform 386">
              <a:extLst>
                <a:ext uri="{FF2B5EF4-FFF2-40B4-BE49-F238E27FC236}">
                  <a16:creationId xmlns:a16="http://schemas.microsoft.com/office/drawing/2014/main" id="{0B4DB9DB-C270-46C9-9FD0-C3F23B65FA45}"/>
                </a:ext>
              </a:extLst>
            </p:cNvPr>
            <p:cNvSpPr>
              <a:spLocks/>
            </p:cNvSpPr>
            <p:nvPr/>
          </p:nvSpPr>
          <p:spPr bwMode="auto">
            <a:xfrm>
              <a:off x="3219499" y="6121721"/>
              <a:ext cx="302010" cy="96751"/>
            </a:xfrm>
            <a:custGeom>
              <a:avLst/>
              <a:gdLst/>
              <a:ahLst/>
              <a:cxnLst>
                <a:cxn ang="0">
                  <a:pos x="5" y="106"/>
                </a:cxn>
                <a:cxn ang="0">
                  <a:pos x="16" y="108"/>
                </a:cxn>
                <a:cxn ang="0">
                  <a:pos x="27" y="111"/>
                </a:cxn>
                <a:cxn ang="0">
                  <a:pos x="37" y="114"/>
                </a:cxn>
                <a:cxn ang="0">
                  <a:pos x="51" y="116"/>
                </a:cxn>
                <a:cxn ang="0">
                  <a:pos x="62" y="119"/>
                </a:cxn>
                <a:cxn ang="0">
                  <a:pos x="73" y="122"/>
                </a:cxn>
                <a:cxn ang="0">
                  <a:pos x="83" y="125"/>
                </a:cxn>
                <a:cxn ang="0">
                  <a:pos x="94" y="125"/>
                </a:cxn>
                <a:cxn ang="0">
                  <a:pos x="105" y="125"/>
                </a:cxn>
                <a:cxn ang="0">
                  <a:pos x="119" y="127"/>
                </a:cxn>
                <a:cxn ang="0">
                  <a:pos x="129" y="127"/>
                </a:cxn>
                <a:cxn ang="0">
                  <a:pos x="140" y="127"/>
                </a:cxn>
                <a:cxn ang="0">
                  <a:pos x="151" y="127"/>
                </a:cxn>
                <a:cxn ang="0">
                  <a:pos x="164" y="127"/>
                </a:cxn>
                <a:cxn ang="0">
                  <a:pos x="175" y="127"/>
                </a:cxn>
                <a:cxn ang="0">
                  <a:pos x="186" y="125"/>
                </a:cxn>
                <a:cxn ang="0">
                  <a:pos x="197" y="125"/>
                </a:cxn>
                <a:cxn ang="0">
                  <a:pos x="208" y="122"/>
                </a:cxn>
                <a:cxn ang="0">
                  <a:pos x="221" y="119"/>
                </a:cxn>
                <a:cxn ang="0">
                  <a:pos x="232" y="116"/>
                </a:cxn>
                <a:cxn ang="0">
                  <a:pos x="243" y="114"/>
                </a:cxn>
                <a:cxn ang="0">
                  <a:pos x="254" y="111"/>
                </a:cxn>
                <a:cxn ang="0">
                  <a:pos x="264" y="108"/>
                </a:cxn>
                <a:cxn ang="0">
                  <a:pos x="275" y="106"/>
                </a:cxn>
                <a:cxn ang="0">
                  <a:pos x="286" y="103"/>
                </a:cxn>
                <a:cxn ang="0">
                  <a:pos x="297" y="98"/>
                </a:cxn>
                <a:cxn ang="0">
                  <a:pos x="308" y="92"/>
                </a:cxn>
                <a:cxn ang="0">
                  <a:pos x="316" y="89"/>
                </a:cxn>
                <a:cxn ang="0">
                  <a:pos x="327" y="84"/>
                </a:cxn>
                <a:cxn ang="0">
                  <a:pos x="337" y="79"/>
                </a:cxn>
                <a:cxn ang="0">
                  <a:pos x="345" y="73"/>
                </a:cxn>
                <a:cxn ang="0">
                  <a:pos x="356" y="68"/>
                </a:cxn>
                <a:cxn ang="0">
                  <a:pos x="364" y="62"/>
                </a:cxn>
                <a:cxn ang="0">
                  <a:pos x="375" y="54"/>
                </a:cxn>
                <a:cxn ang="0">
                  <a:pos x="383" y="49"/>
                </a:cxn>
                <a:cxn ang="0">
                  <a:pos x="391" y="44"/>
                </a:cxn>
                <a:cxn ang="0">
                  <a:pos x="402" y="35"/>
                </a:cxn>
                <a:cxn ang="0">
                  <a:pos x="410" y="27"/>
                </a:cxn>
                <a:cxn ang="0">
                  <a:pos x="418" y="22"/>
                </a:cxn>
                <a:cxn ang="0">
                  <a:pos x="424" y="14"/>
                </a:cxn>
                <a:cxn ang="0">
                  <a:pos x="432" y="6"/>
                </a:cxn>
              </a:cxnLst>
              <a:rect l="0" t="0" r="r" b="b"/>
              <a:pathLst>
                <a:path w="437" h="127">
                  <a:moveTo>
                    <a:pt x="0" y="103"/>
                  </a:moveTo>
                  <a:lnTo>
                    <a:pt x="2" y="103"/>
                  </a:lnTo>
                  <a:lnTo>
                    <a:pt x="5" y="106"/>
                  </a:lnTo>
                  <a:lnTo>
                    <a:pt x="10" y="106"/>
                  </a:lnTo>
                  <a:lnTo>
                    <a:pt x="13" y="108"/>
                  </a:lnTo>
                  <a:lnTo>
                    <a:pt x="16" y="108"/>
                  </a:lnTo>
                  <a:lnTo>
                    <a:pt x="21" y="108"/>
                  </a:lnTo>
                  <a:lnTo>
                    <a:pt x="24" y="111"/>
                  </a:lnTo>
                  <a:lnTo>
                    <a:pt x="27" y="111"/>
                  </a:lnTo>
                  <a:lnTo>
                    <a:pt x="32" y="114"/>
                  </a:lnTo>
                  <a:lnTo>
                    <a:pt x="35" y="114"/>
                  </a:lnTo>
                  <a:lnTo>
                    <a:pt x="37" y="114"/>
                  </a:lnTo>
                  <a:lnTo>
                    <a:pt x="43" y="116"/>
                  </a:lnTo>
                  <a:lnTo>
                    <a:pt x="46" y="116"/>
                  </a:lnTo>
                  <a:lnTo>
                    <a:pt x="51" y="116"/>
                  </a:lnTo>
                  <a:lnTo>
                    <a:pt x="54" y="119"/>
                  </a:lnTo>
                  <a:lnTo>
                    <a:pt x="56" y="119"/>
                  </a:lnTo>
                  <a:lnTo>
                    <a:pt x="62" y="119"/>
                  </a:lnTo>
                  <a:lnTo>
                    <a:pt x="65" y="119"/>
                  </a:lnTo>
                  <a:lnTo>
                    <a:pt x="67" y="122"/>
                  </a:lnTo>
                  <a:lnTo>
                    <a:pt x="73" y="122"/>
                  </a:lnTo>
                  <a:lnTo>
                    <a:pt x="75" y="122"/>
                  </a:lnTo>
                  <a:lnTo>
                    <a:pt x="81" y="122"/>
                  </a:lnTo>
                  <a:lnTo>
                    <a:pt x="83" y="125"/>
                  </a:lnTo>
                  <a:lnTo>
                    <a:pt x="86" y="125"/>
                  </a:lnTo>
                  <a:lnTo>
                    <a:pt x="92" y="125"/>
                  </a:lnTo>
                  <a:lnTo>
                    <a:pt x="94" y="125"/>
                  </a:lnTo>
                  <a:lnTo>
                    <a:pt x="100" y="125"/>
                  </a:lnTo>
                  <a:lnTo>
                    <a:pt x="102" y="125"/>
                  </a:lnTo>
                  <a:lnTo>
                    <a:pt x="105" y="125"/>
                  </a:lnTo>
                  <a:lnTo>
                    <a:pt x="110" y="127"/>
                  </a:lnTo>
                  <a:lnTo>
                    <a:pt x="113" y="127"/>
                  </a:lnTo>
                  <a:lnTo>
                    <a:pt x="119" y="127"/>
                  </a:lnTo>
                  <a:lnTo>
                    <a:pt x="121" y="127"/>
                  </a:lnTo>
                  <a:lnTo>
                    <a:pt x="127" y="127"/>
                  </a:lnTo>
                  <a:lnTo>
                    <a:pt x="129" y="127"/>
                  </a:lnTo>
                  <a:lnTo>
                    <a:pt x="132" y="127"/>
                  </a:lnTo>
                  <a:lnTo>
                    <a:pt x="137" y="127"/>
                  </a:lnTo>
                  <a:lnTo>
                    <a:pt x="140" y="127"/>
                  </a:lnTo>
                  <a:lnTo>
                    <a:pt x="146" y="127"/>
                  </a:lnTo>
                  <a:lnTo>
                    <a:pt x="148" y="127"/>
                  </a:lnTo>
                  <a:lnTo>
                    <a:pt x="151" y="127"/>
                  </a:lnTo>
                  <a:lnTo>
                    <a:pt x="156" y="127"/>
                  </a:lnTo>
                  <a:lnTo>
                    <a:pt x="159" y="127"/>
                  </a:lnTo>
                  <a:lnTo>
                    <a:pt x="164" y="127"/>
                  </a:lnTo>
                  <a:lnTo>
                    <a:pt x="167" y="127"/>
                  </a:lnTo>
                  <a:lnTo>
                    <a:pt x="170" y="127"/>
                  </a:lnTo>
                  <a:lnTo>
                    <a:pt x="175" y="127"/>
                  </a:lnTo>
                  <a:lnTo>
                    <a:pt x="178" y="125"/>
                  </a:lnTo>
                  <a:lnTo>
                    <a:pt x="183" y="125"/>
                  </a:lnTo>
                  <a:lnTo>
                    <a:pt x="186" y="125"/>
                  </a:lnTo>
                  <a:lnTo>
                    <a:pt x="189" y="125"/>
                  </a:lnTo>
                  <a:lnTo>
                    <a:pt x="194" y="125"/>
                  </a:lnTo>
                  <a:lnTo>
                    <a:pt x="197" y="125"/>
                  </a:lnTo>
                  <a:lnTo>
                    <a:pt x="202" y="122"/>
                  </a:lnTo>
                  <a:lnTo>
                    <a:pt x="205" y="122"/>
                  </a:lnTo>
                  <a:lnTo>
                    <a:pt x="208" y="122"/>
                  </a:lnTo>
                  <a:lnTo>
                    <a:pt x="213" y="122"/>
                  </a:lnTo>
                  <a:lnTo>
                    <a:pt x="216" y="122"/>
                  </a:lnTo>
                  <a:lnTo>
                    <a:pt x="221" y="119"/>
                  </a:lnTo>
                  <a:lnTo>
                    <a:pt x="224" y="119"/>
                  </a:lnTo>
                  <a:lnTo>
                    <a:pt x="227" y="119"/>
                  </a:lnTo>
                  <a:lnTo>
                    <a:pt x="232" y="116"/>
                  </a:lnTo>
                  <a:lnTo>
                    <a:pt x="235" y="116"/>
                  </a:lnTo>
                  <a:lnTo>
                    <a:pt x="237" y="116"/>
                  </a:lnTo>
                  <a:lnTo>
                    <a:pt x="243" y="114"/>
                  </a:lnTo>
                  <a:lnTo>
                    <a:pt x="246" y="114"/>
                  </a:lnTo>
                  <a:lnTo>
                    <a:pt x="251" y="114"/>
                  </a:lnTo>
                  <a:lnTo>
                    <a:pt x="254" y="111"/>
                  </a:lnTo>
                  <a:lnTo>
                    <a:pt x="256" y="111"/>
                  </a:lnTo>
                  <a:lnTo>
                    <a:pt x="262" y="111"/>
                  </a:lnTo>
                  <a:lnTo>
                    <a:pt x="264" y="108"/>
                  </a:lnTo>
                  <a:lnTo>
                    <a:pt x="267" y="108"/>
                  </a:lnTo>
                  <a:lnTo>
                    <a:pt x="273" y="106"/>
                  </a:lnTo>
                  <a:lnTo>
                    <a:pt x="275" y="106"/>
                  </a:lnTo>
                  <a:lnTo>
                    <a:pt x="278" y="103"/>
                  </a:lnTo>
                  <a:lnTo>
                    <a:pt x="283" y="103"/>
                  </a:lnTo>
                  <a:lnTo>
                    <a:pt x="286" y="103"/>
                  </a:lnTo>
                  <a:lnTo>
                    <a:pt x="289" y="100"/>
                  </a:lnTo>
                  <a:lnTo>
                    <a:pt x="291" y="100"/>
                  </a:lnTo>
                  <a:lnTo>
                    <a:pt x="297" y="98"/>
                  </a:lnTo>
                  <a:lnTo>
                    <a:pt x="300" y="98"/>
                  </a:lnTo>
                  <a:lnTo>
                    <a:pt x="302" y="95"/>
                  </a:lnTo>
                  <a:lnTo>
                    <a:pt x="308" y="92"/>
                  </a:lnTo>
                  <a:lnTo>
                    <a:pt x="310" y="92"/>
                  </a:lnTo>
                  <a:lnTo>
                    <a:pt x="313" y="89"/>
                  </a:lnTo>
                  <a:lnTo>
                    <a:pt x="316" y="89"/>
                  </a:lnTo>
                  <a:lnTo>
                    <a:pt x="321" y="87"/>
                  </a:lnTo>
                  <a:lnTo>
                    <a:pt x="324" y="87"/>
                  </a:lnTo>
                  <a:lnTo>
                    <a:pt x="327" y="84"/>
                  </a:lnTo>
                  <a:lnTo>
                    <a:pt x="329" y="81"/>
                  </a:lnTo>
                  <a:lnTo>
                    <a:pt x="335" y="81"/>
                  </a:lnTo>
                  <a:lnTo>
                    <a:pt x="337" y="79"/>
                  </a:lnTo>
                  <a:lnTo>
                    <a:pt x="340" y="76"/>
                  </a:lnTo>
                  <a:lnTo>
                    <a:pt x="343" y="76"/>
                  </a:lnTo>
                  <a:lnTo>
                    <a:pt x="345" y="73"/>
                  </a:lnTo>
                  <a:lnTo>
                    <a:pt x="351" y="71"/>
                  </a:lnTo>
                  <a:lnTo>
                    <a:pt x="354" y="71"/>
                  </a:lnTo>
                  <a:lnTo>
                    <a:pt x="356" y="68"/>
                  </a:lnTo>
                  <a:lnTo>
                    <a:pt x="359" y="65"/>
                  </a:lnTo>
                  <a:lnTo>
                    <a:pt x="362" y="62"/>
                  </a:lnTo>
                  <a:lnTo>
                    <a:pt x="364" y="62"/>
                  </a:lnTo>
                  <a:lnTo>
                    <a:pt x="370" y="60"/>
                  </a:lnTo>
                  <a:lnTo>
                    <a:pt x="372" y="57"/>
                  </a:lnTo>
                  <a:lnTo>
                    <a:pt x="375" y="54"/>
                  </a:lnTo>
                  <a:lnTo>
                    <a:pt x="378" y="54"/>
                  </a:lnTo>
                  <a:lnTo>
                    <a:pt x="381" y="52"/>
                  </a:lnTo>
                  <a:lnTo>
                    <a:pt x="383" y="49"/>
                  </a:lnTo>
                  <a:lnTo>
                    <a:pt x="386" y="46"/>
                  </a:lnTo>
                  <a:lnTo>
                    <a:pt x="389" y="44"/>
                  </a:lnTo>
                  <a:lnTo>
                    <a:pt x="391" y="44"/>
                  </a:lnTo>
                  <a:lnTo>
                    <a:pt x="394" y="41"/>
                  </a:lnTo>
                  <a:lnTo>
                    <a:pt x="397" y="38"/>
                  </a:lnTo>
                  <a:lnTo>
                    <a:pt x="402" y="35"/>
                  </a:lnTo>
                  <a:lnTo>
                    <a:pt x="405" y="33"/>
                  </a:lnTo>
                  <a:lnTo>
                    <a:pt x="408" y="30"/>
                  </a:lnTo>
                  <a:lnTo>
                    <a:pt x="410" y="27"/>
                  </a:lnTo>
                  <a:lnTo>
                    <a:pt x="413" y="25"/>
                  </a:lnTo>
                  <a:lnTo>
                    <a:pt x="416" y="25"/>
                  </a:lnTo>
                  <a:lnTo>
                    <a:pt x="418" y="22"/>
                  </a:lnTo>
                  <a:lnTo>
                    <a:pt x="421" y="19"/>
                  </a:lnTo>
                  <a:lnTo>
                    <a:pt x="424" y="17"/>
                  </a:lnTo>
                  <a:lnTo>
                    <a:pt x="424" y="14"/>
                  </a:lnTo>
                  <a:lnTo>
                    <a:pt x="427" y="11"/>
                  </a:lnTo>
                  <a:lnTo>
                    <a:pt x="429" y="8"/>
                  </a:lnTo>
                  <a:lnTo>
                    <a:pt x="432" y="6"/>
                  </a:lnTo>
                  <a:lnTo>
                    <a:pt x="435" y="3"/>
                  </a:lnTo>
                  <a:lnTo>
                    <a:pt x="437" y="0"/>
                  </a:lnTo>
                </a:path>
              </a:pathLst>
            </a:custGeom>
            <a:noFill/>
            <a:ln w="7620">
              <a:solidFill>
                <a:schemeClr val="tx1">
                  <a:lumMod val="50000"/>
                  <a:lumOff val="50000"/>
                </a:schemeClr>
              </a:solidFill>
              <a:prstDash val="sysDot"/>
              <a:round/>
              <a:headEnd/>
              <a:tailEnd/>
            </a:ln>
          </p:spPr>
          <p:txBody>
            <a:bodyPr vert="horz" wrap="square" lIns="91440" tIns="45720" rIns="91440" bIns="45720" numCol="1" anchor="t" anchorCtr="0" compatLnSpc="1">
              <a:prstTxWarp prst="textNoShape">
                <a:avLst/>
              </a:prstTxWarp>
            </a:bodyPr>
            <a:lstStyle/>
            <a:p>
              <a:endParaRPr lang="en-GB" sz="700">
                <a:solidFill>
                  <a:srgbClr val="000000"/>
                </a:solidFill>
                <a:latin typeface="Arial"/>
              </a:endParaRPr>
            </a:p>
          </p:txBody>
        </p:sp>
        <p:sp>
          <p:nvSpPr>
            <p:cNvPr id="387" name="Freeform 387">
              <a:extLst>
                <a:ext uri="{FF2B5EF4-FFF2-40B4-BE49-F238E27FC236}">
                  <a16:creationId xmlns:a16="http://schemas.microsoft.com/office/drawing/2014/main" id="{A1DBFBD5-2FFA-4DD1-B43B-2A4CA3B72B60}"/>
                </a:ext>
              </a:extLst>
            </p:cNvPr>
            <p:cNvSpPr>
              <a:spLocks/>
            </p:cNvSpPr>
            <p:nvPr/>
          </p:nvSpPr>
          <p:spPr bwMode="auto">
            <a:xfrm>
              <a:off x="3521509" y="5957168"/>
              <a:ext cx="60126" cy="164553"/>
            </a:xfrm>
            <a:custGeom>
              <a:avLst/>
              <a:gdLst/>
              <a:ahLst/>
              <a:cxnLst>
                <a:cxn ang="0">
                  <a:pos x="0" y="216"/>
                </a:cxn>
                <a:cxn ang="0">
                  <a:pos x="3" y="214"/>
                </a:cxn>
                <a:cxn ang="0">
                  <a:pos x="6" y="211"/>
                </a:cxn>
                <a:cxn ang="0">
                  <a:pos x="8" y="208"/>
                </a:cxn>
                <a:cxn ang="0">
                  <a:pos x="11" y="205"/>
                </a:cxn>
                <a:cxn ang="0">
                  <a:pos x="11" y="203"/>
                </a:cxn>
                <a:cxn ang="0">
                  <a:pos x="14" y="200"/>
                </a:cxn>
                <a:cxn ang="0">
                  <a:pos x="17" y="197"/>
                </a:cxn>
                <a:cxn ang="0">
                  <a:pos x="19" y="195"/>
                </a:cxn>
                <a:cxn ang="0">
                  <a:pos x="22" y="192"/>
                </a:cxn>
                <a:cxn ang="0">
                  <a:pos x="22" y="189"/>
                </a:cxn>
                <a:cxn ang="0">
                  <a:pos x="25" y="187"/>
                </a:cxn>
                <a:cxn ang="0">
                  <a:pos x="27" y="184"/>
                </a:cxn>
                <a:cxn ang="0">
                  <a:pos x="30" y="178"/>
                </a:cxn>
                <a:cxn ang="0">
                  <a:pos x="30" y="176"/>
                </a:cxn>
                <a:cxn ang="0">
                  <a:pos x="33" y="173"/>
                </a:cxn>
                <a:cxn ang="0">
                  <a:pos x="35" y="170"/>
                </a:cxn>
                <a:cxn ang="0">
                  <a:pos x="38" y="168"/>
                </a:cxn>
                <a:cxn ang="0">
                  <a:pos x="38" y="165"/>
                </a:cxn>
                <a:cxn ang="0">
                  <a:pos x="41" y="162"/>
                </a:cxn>
                <a:cxn ang="0">
                  <a:pos x="44" y="160"/>
                </a:cxn>
                <a:cxn ang="0">
                  <a:pos x="44" y="157"/>
                </a:cxn>
                <a:cxn ang="0">
                  <a:pos x="46" y="151"/>
                </a:cxn>
                <a:cxn ang="0">
                  <a:pos x="46" y="149"/>
                </a:cxn>
                <a:cxn ang="0">
                  <a:pos x="49" y="146"/>
                </a:cxn>
                <a:cxn ang="0">
                  <a:pos x="52" y="143"/>
                </a:cxn>
                <a:cxn ang="0">
                  <a:pos x="52" y="141"/>
                </a:cxn>
                <a:cxn ang="0">
                  <a:pos x="54" y="138"/>
                </a:cxn>
                <a:cxn ang="0">
                  <a:pos x="54" y="135"/>
                </a:cxn>
                <a:cxn ang="0">
                  <a:pos x="57" y="130"/>
                </a:cxn>
                <a:cxn ang="0">
                  <a:pos x="60" y="127"/>
                </a:cxn>
                <a:cxn ang="0">
                  <a:pos x="60" y="124"/>
                </a:cxn>
                <a:cxn ang="0">
                  <a:pos x="62" y="122"/>
                </a:cxn>
                <a:cxn ang="0">
                  <a:pos x="62" y="119"/>
                </a:cxn>
                <a:cxn ang="0">
                  <a:pos x="65" y="114"/>
                </a:cxn>
                <a:cxn ang="0">
                  <a:pos x="65" y="108"/>
                </a:cxn>
                <a:cxn ang="0">
                  <a:pos x="68" y="106"/>
                </a:cxn>
                <a:cxn ang="0">
                  <a:pos x="68" y="103"/>
                </a:cxn>
                <a:cxn ang="0">
                  <a:pos x="71" y="97"/>
                </a:cxn>
                <a:cxn ang="0">
                  <a:pos x="71" y="95"/>
                </a:cxn>
                <a:cxn ang="0">
                  <a:pos x="73" y="92"/>
                </a:cxn>
                <a:cxn ang="0">
                  <a:pos x="73" y="84"/>
                </a:cxn>
                <a:cxn ang="0">
                  <a:pos x="76" y="81"/>
                </a:cxn>
                <a:cxn ang="0">
                  <a:pos x="76" y="76"/>
                </a:cxn>
                <a:cxn ang="0">
                  <a:pos x="79" y="70"/>
                </a:cxn>
                <a:cxn ang="0">
                  <a:pos x="79" y="62"/>
                </a:cxn>
                <a:cxn ang="0">
                  <a:pos x="81" y="57"/>
                </a:cxn>
                <a:cxn ang="0">
                  <a:pos x="81" y="43"/>
                </a:cxn>
                <a:cxn ang="0">
                  <a:pos x="84" y="41"/>
                </a:cxn>
                <a:cxn ang="0">
                  <a:pos x="84" y="22"/>
                </a:cxn>
                <a:cxn ang="0">
                  <a:pos x="87" y="16"/>
                </a:cxn>
                <a:cxn ang="0">
                  <a:pos x="87" y="0"/>
                </a:cxn>
              </a:cxnLst>
              <a:rect l="0" t="0" r="r" b="b"/>
              <a:pathLst>
                <a:path w="87" h="216">
                  <a:moveTo>
                    <a:pt x="0" y="216"/>
                  </a:moveTo>
                  <a:lnTo>
                    <a:pt x="3" y="214"/>
                  </a:lnTo>
                  <a:lnTo>
                    <a:pt x="6" y="211"/>
                  </a:lnTo>
                  <a:lnTo>
                    <a:pt x="8" y="208"/>
                  </a:lnTo>
                  <a:lnTo>
                    <a:pt x="11" y="205"/>
                  </a:lnTo>
                  <a:lnTo>
                    <a:pt x="11" y="203"/>
                  </a:lnTo>
                  <a:lnTo>
                    <a:pt x="14" y="200"/>
                  </a:lnTo>
                  <a:lnTo>
                    <a:pt x="17" y="197"/>
                  </a:lnTo>
                  <a:lnTo>
                    <a:pt x="19" y="195"/>
                  </a:lnTo>
                  <a:lnTo>
                    <a:pt x="22" y="192"/>
                  </a:lnTo>
                  <a:lnTo>
                    <a:pt x="22" y="189"/>
                  </a:lnTo>
                  <a:lnTo>
                    <a:pt x="25" y="187"/>
                  </a:lnTo>
                  <a:lnTo>
                    <a:pt x="27" y="184"/>
                  </a:lnTo>
                  <a:lnTo>
                    <a:pt x="30" y="178"/>
                  </a:lnTo>
                  <a:lnTo>
                    <a:pt x="30" y="176"/>
                  </a:lnTo>
                  <a:lnTo>
                    <a:pt x="33" y="173"/>
                  </a:lnTo>
                  <a:lnTo>
                    <a:pt x="35" y="170"/>
                  </a:lnTo>
                  <a:lnTo>
                    <a:pt x="38" y="168"/>
                  </a:lnTo>
                  <a:lnTo>
                    <a:pt x="38" y="165"/>
                  </a:lnTo>
                  <a:lnTo>
                    <a:pt x="41" y="162"/>
                  </a:lnTo>
                  <a:lnTo>
                    <a:pt x="44" y="160"/>
                  </a:lnTo>
                  <a:lnTo>
                    <a:pt x="44" y="157"/>
                  </a:lnTo>
                  <a:lnTo>
                    <a:pt x="46" y="151"/>
                  </a:lnTo>
                  <a:lnTo>
                    <a:pt x="46" y="149"/>
                  </a:lnTo>
                  <a:lnTo>
                    <a:pt x="49" y="146"/>
                  </a:lnTo>
                  <a:lnTo>
                    <a:pt x="52" y="143"/>
                  </a:lnTo>
                  <a:lnTo>
                    <a:pt x="52" y="141"/>
                  </a:lnTo>
                  <a:lnTo>
                    <a:pt x="54" y="138"/>
                  </a:lnTo>
                  <a:lnTo>
                    <a:pt x="54" y="135"/>
                  </a:lnTo>
                  <a:lnTo>
                    <a:pt x="57" y="130"/>
                  </a:lnTo>
                  <a:lnTo>
                    <a:pt x="60" y="127"/>
                  </a:lnTo>
                  <a:lnTo>
                    <a:pt x="60" y="124"/>
                  </a:lnTo>
                  <a:lnTo>
                    <a:pt x="62" y="122"/>
                  </a:lnTo>
                  <a:lnTo>
                    <a:pt x="62" y="119"/>
                  </a:lnTo>
                  <a:lnTo>
                    <a:pt x="65" y="114"/>
                  </a:lnTo>
                  <a:lnTo>
                    <a:pt x="65" y="108"/>
                  </a:lnTo>
                  <a:lnTo>
                    <a:pt x="68" y="106"/>
                  </a:lnTo>
                  <a:lnTo>
                    <a:pt x="68" y="103"/>
                  </a:lnTo>
                  <a:lnTo>
                    <a:pt x="71" y="97"/>
                  </a:lnTo>
                  <a:lnTo>
                    <a:pt x="71" y="95"/>
                  </a:lnTo>
                  <a:lnTo>
                    <a:pt x="73" y="92"/>
                  </a:lnTo>
                  <a:lnTo>
                    <a:pt x="73" y="84"/>
                  </a:lnTo>
                  <a:lnTo>
                    <a:pt x="76" y="81"/>
                  </a:lnTo>
                  <a:lnTo>
                    <a:pt x="76" y="76"/>
                  </a:lnTo>
                  <a:lnTo>
                    <a:pt x="79" y="70"/>
                  </a:lnTo>
                  <a:lnTo>
                    <a:pt x="79" y="62"/>
                  </a:lnTo>
                  <a:lnTo>
                    <a:pt x="81" y="57"/>
                  </a:lnTo>
                  <a:lnTo>
                    <a:pt x="81" y="43"/>
                  </a:lnTo>
                  <a:lnTo>
                    <a:pt x="84" y="41"/>
                  </a:lnTo>
                  <a:lnTo>
                    <a:pt x="84" y="22"/>
                  </a:lnTo>
                  <a:lnTo>
                    <a:pt x="87" y="16"/>
                  </a:lnTo>
                  <a:lnTo>
                    <a:pt x="87" y="0"/>
                  </a:lnTo>
                </a:path>
              </a:pathLst>
            </a:custGeom>
            <a:noFill/>
            <a:ln w="7620">
              <a:solidFill>
                <a:schemeClr val="tx1">
                  <a:lumMod val="50000"/>
                  <a:lumOff val="50000"/>
                </a:schemeClr>
              </a:solidFill>
              <a:prstDash val="sysDot"/>
              <a:round/>
              <a:headEnd/>
              <a:tailEnd/>
            </a:ln>
          </p:spPr>
          <p:txBody>
            <a:bodyPr vert="horz" wrap="square" lIns="91440" tIns="45720" rIns="91440" bIns="45720" numCol="1" anchor="t" anchorCtr="0" compatLnSpc="1">
              <a:prstTxWarp prst="textNoShape">
                <a:avLst/>
              </a:prstTxWarp>
            </a:bodyPr>
            <a:lstStyle/>
            <a:p>
              <a:endParaRPr lang="en-GB" sz="700">
                <a:solidFill>
                  <a:srgbClr val="000000"/>
                </a:solidFill>
                <a:latin typeface="Arial"/>
              </a:endParaRPr>
            </a:p>
          </p:txBody>
        </p:sp>
        <p:sp>
          <p:nvSpPr>
            <p:cNvPr id="388" name="Freeform 388">
              <a:extLst>
                <a:ext uri="{FF2B5EF4-FFF2-40B4-BE49-F238E27FC236}">
                  <a16:creationId xmlns:a16="http://schemas.microsoft.com/office/drawing/2014/main" id="{EEEE3829-054E-4740-B98C-9C54467605C8}"/>
                </a:ext>
              </a:extLst>
            </p:cNvPr>
            <p:cNvSpPr>
              <a:spLocks/>
            </p:cNvSpPr>
            <p:nvPr/>
          </p:nvSpPr>
          <p:spPr bwMode="auto">
            <a:xfrm>
              <a:off x="3283080" y="5781949"/>
              <a:ext cx="210785" cy="172933"/>
            </a:xfrm>
            <a:custGeom>
              <a:avLst/>
              <a:gdLst/>
              <a:ahLst/>
              <a:cxnLst>
                <a:cxn ang="0">
                  <a:pos x="302" y="214"/>
                </a:cxn>
                <a:cxn ang="0">
                  <a:pos x="299" y="182"/>
                </a:cxn>
                <a:cxn ang="0">
                  <a:pos x="294" y="168"/>
                </a:cxn>
                <a:cxn ang="0">
                  <a:pos x="291" y="154"/>
                </a:cxn>
                <a:cxn ang="0">
                  <a:pos x="286" y="146"/>
                </a:cxn>
                <a:cxn ang="0">
                  <a:pos x="280" y="136"/>
                </a:cxn>
                <a:cxn ang="0">
                  <a:pos x="275" y="125"/>
                </a:cxn>
                <a:cxn ang="0">
                  <a:pos x="270" y="114"/>
                </a:cxn>
                <a:cxn ang="0">
                  <a:pos x="264" y="106"/>
                </a:cxn>
                <a:cxn ang="0">
                  <a:pos x="253" y="92"/>
                </a:cxn>
                <a:cxn ang="0">
                  <a:pos x="248" y="87"/>
                </a:cxn>
                <a:cxn ang="0">
                  <a:pos x="243" y="79"/>
                </a:cxn>
                <a:cxn ang="0">
                  <a:pos x="235" y="71"/>
                </a:cxn>
                <a:cxn ang="0">
                  <a:pos x="226" y="65"/>
                </a:cxn>
                <a:cxn ang="0">
                  <a:pos x="221" y="60"/>
                </a:cxn>
                <a:cxn ang="0">
                  <a:pos x="213" y="55"/>
                </a:cxn>
                <a:cxn ang="0">
                  <a:pos x="208" y="49"/>
                </a:cxn>
                <a:cxn ang="0">
                  <a:pos x="199" y="44"/>
                </a:cxn>
                <a:cxn ang="0">
                  <a:pos x="191" y="38"/>
                </a:cxn>
                <a:cxn ang="0">
                  <a:pos x="183" y="33"/>
                </a:cxn>
                <a:cxn ang="0">
                  <a:pos x="175" y="28"/>
                </a:cxn>
                <a:cxn ang="0">
                  <a:pos x="167" y="25"/>
                </a:cxn>
                <a:cxn ang="0">
                  <a:pos x="159" y="22"/>
                </a:cxn>
                <a:cxn ang="0">
                  <a:pos x="151" y="19"/>
                </a:cxn>
                <a:cxn ang="0">
                  <a:pos x="143" y="14"/>
                </a:cxn>
                <a:cxn ang="0">
                  <a:pos x="135" y="11"/>
                </a:cxn>
                <a:cxn ang="0">
                  <a:pos x="126" y="11"/>
                </a:cxn>
                <a:cxn ang="0">
                  <a:pos x="118" y="9"/>
                </a:cxn>
                <a:cxn ang="0">
                  <a:pos x="110" y="6"/>
                </a:cxn>
                <a:cxn ang="0">
                  <a:pos x="102" y="3"/>
                </a:cxn>
                <a:cxn ang="0">
                  <a:pos x="94" y="3"/>
                </a:cxn>
                <a:cxn ang="0">
                  <a:pos x="86" y="0"/>
                </a:cxn>
                <a:cxn ang="0">
                  <a:pos x="78" y="0"/>
                </a:cxn>
                <a:cxn ang="0">
                  <a:pos x="70" y="0"/>
                </a:cxn>
                <a:cxn ang="0">
                  <a:pos x="62" y="0"/>
                </a:cxn>
                <a:cxn ang="0">
                  <a:pos x="54" y="0"/>
                </a:cxn>
                <a:cxn ang="0">
                  <a:pos x="45" y="0"/>
                </a:cxn>
                <a:cxn ang="0">
                  <a:pos x="37" y="0"/>
                </a:cxn>
                <a:cxn ang="0">
                  <a:pos x="29" y="0"/>
                </a:cxn>
                <a:cxn ang="0">
                  <a:pos x="21" y="0"/>
                </a:cxn>
                <a:cxn ang="0">
                  <a:pos x="13" y="0"/>
                </a:cxn>
                <a:cxn ang="0">
                  <a:pos x="5" y="3"/>
                </a:cxn>
              </a:cxnLst>
              <a:rect l="0" t="0" r="r" b="b"/>
              <a:pathLst>
                <a:path w="305" h="227">
                  <a:moveTo>
                    <a:pt x="305" y="227"/>
                  </a:moveTo>
                  <a:lnTo>
                    <a:pt x="305" y="217"/>
                  </a:lnTo>
                  <a:lnTo>
                    <a:pt x="302" y="214"/>
                  </a:lnTo>
                  <a:lnTo>
                    <a:pt x="302" y="195"/>
                  </a:lnTo>
                  <a:lnTo>
                    <a:pt x="299" y="192"/>
                  </a:lnTo>
                  <a:lnTo>
                    <a:pt x="299" y="182"/>
                  </a:lnTo>
                  <a:lnTo>
                    <a:pt x="297" y="179"/>
                  </a:lnTo>
                  <a:lnTo>
                    <a:pt x="297" y="171"/>
                  </a:lnTo>
                  <a:lnTo>
                    <a:pt x="294" y="168"/>
                  </a:lnTo>
                  <a:lnTo>
                    <a:pt x="294" y="163"/>
                  </a:lnTo>
                  <a:lnTo>
                    <a:pt x="291" y="160"/>
                  </a:lnTo>
                  <a:lnTo>
                    <a:pt x="291" y="154"/>
                  </a:lnTo>
                  <a:lnTo>
                    <a:pt x="289" y="152"/>
                  </a:lnTo>
                  <a:lnTo>
                    <a:pt x="289" y="149"/>
                  </a:lnTo>
                  <a:lnTo>
                    <a:pt x="286" y="146"/>
                  </a:lnTo>
                  <a:lnTo>
                    <a:pt x="286" y="141"/>
                  </a:lnTo>
                  <a:lnTo>
                    <a:pt x="283" y="138"/>
                  </a:lnTo>
                  <a:lnTo>
                    <a:pt x="280" y="136"/>
                  </a:lnTo>
                  <a:lnTo>
                    <a:pt x="280" y="130"/>
                  </a:lnTo>
                  <a:lnTo>
                    <a:pt x="278" y="127"/>
                  </a:lnTo>
                  <a:lnTo>
                    <a:pt x="275" y="125"/>
                  </a:lnTo>
                  <a:lnTo>
                    <a:pt x="275" y="119"/>
                  </a:lnTo>
                  <a:lnTo>
                    <a:pt x="272" y="117"/>
                  </a:lnTo>
                  <a:lnTo>
                    <a:pt x="270" y="114"/>
                  </a:lnTo>
                  <a:lnTo>
                    <a:pt x="267" y="111"/>
                  </a:lnTo>
                  <a:lnTo>
                    <a:pt x="267" y="109"/>
                  </a:lnTo>
                  <a:lnTo>
                    <a:pt x="264" y="106"/>
                  </a:lnTo>
                  <a:lnTo>
                    <a:pt x="259" y="100"/>
                  </a:lnTo>
                  <a:lnTo>
                    <a:pt x="259" y="98"/>
                  </a:lnTo>
                  <a:lnTo>
                    <a:pt x="253" y="92"/>
                  </a:lnTo>
                  <a:lnTo>
                    <a:pt x="256" y="92"/>
                  </a:lnTo>
                  <a:lnTo>
                    <a:pt x="253" y="92"/>
                  </a:lnTo>
                  <a:lnTo>
                    <a:pt x="248" y="87"/>
                  </a:lnTo>
                  <a:lnTo>
                    <a:pt x="248" y="84"/>
                  </a:lnTo>
                  <a:lnTo>
                    <a:pt x="245" y="82"/>
                  </a:lnTo>
                  <a:lnTo>
                    <a:pt x="243" y="79"/>
                  </a:lnTo>
                  <a:lnTo>
                    <a:pt x="240" y="76"/>
                  </a:lnTo>
                  <a:lnTo>
                    <a:pt x="237" y="73"/>
                  </a:lnTo>
                  <a:lnTo>
                    <a:pt x="235" y="71"/>
                  </a:lnTo>
                  <a:lnTo>
                    <a:pt x="232" y="68"/>
                  </a:lnTo>
                  <a:lnTo>
                    <a:pt x="229" y="65"/>
                  </a:lnTo>
                  <a:lnTo>
                    <a:pt x="226" y="65"/>
                  </a:lnTo>
                  <a:lnTo>
                    <a:pt x="221" y="60"/>
                  </a:lnTo>
                  <a:lnTo>
                    <a:pt x="224" y="60"/>
                  </a:lnTo>
                  <a:lnTo>
                    <a:pt x="221" y="60"/>
                  </a:lnTo>
                  <a:lnTo>
                    <a:pt x="218" y="57"/>
                  </a:lnTo>
                  <a:lnTo>
                    <a:pt x="216" y="55"/>
                  </a:lnTo>
                  <a:lnTo>
                    <a:pt x="213" y="55"/>
                  </a:lnTo>
                  <a:lnTo>
                    <a:pt x="208" y="49"/>
                  </a:lnTo>
                  <a:lnTo>
                    <a:pt x="210" y="49"/>
                  </a:lnTo>
                  <a:lnTo>
                    <a:pt x="208" y="49"/>
                  </a:lnTo>
                  <a:lnTo>
                    <a:pt x="205" y="46"/>
                  </a:lnTo>
                  <a:lnTo>
                    <a:pt x="202" y="44"/>
                  </a:lnTo>
                  <a:lnTo>
                    <a:pt x="199" y="44"/>
                  </a:lnTo>
                  <a:lnTo>
                    <a:pt x="197" y="41"/>
                  </a:lnTo>
                  <a:lnTo>
                    <a:pt x="194" y="38"/>
                  </a:lnTo>
                  <a:lnTo>
                    <a:pt x="191" y="38"/>
                  </a:lnTo>
                  <a:lnTo>
                    <a:pt x="189" y="36"/>
                  </a:lnTo>
                  <a:lnTo>
                    <a:pt x="186" y="36"/>
                  </a:lnTo>
                  <a:lnTo>
                    <a:pt x="183" y="33"/>
                  </a:lnTo>
                  <a:lnTo>
                    <a:pt x="181" y="33"/>
                  </a:lnTo>
                  <a:lnTo>
                    <a:pt x="178" y="30"/>
                  </a:lnTo>
                  <a:lnTo>
                    <a:pt x="175" y="28"/>
                  </a:lnTo>
                  <a:lnTo>
                    <a:pt x="172" y="28"/>
                  </a:lnTo>
                  <a:lnTo>
                    <a:pt x="170" y="28"/>
                  </a:lnTo>
                  <a:lnTo>
                    <a:pt x="167" y="25"/>
                  </a:lnTo>
                  <a:lnTo>
                    <a:pt x="164" y="25"/>
                  </a:lnTo>
                  <a:lnTo>
                    <a:pt x="162" y="22"/>
                  </a:lnTo>
                  <a:lnTo>
                    <a:pt x="159" y="22"/>
                  </a:lnTo>
                  <a:lnTo>
                    <a:pt x="156" y="19"/>
                  </a:lnTo>
                  <a:lnTo>
                    <a:pt x="154" y="19"/>
                  </a:lnTo>
                  <a:lnTo>
                    <a:pt x="151" y="19"/>
                  </a:lnTo>
                  <a:lnTo>
                    <a:pt x="148" y="17"/>
                  </a:lnTo>
                  <a:lnTo>
                    <a:pt x="145" y="17"/>
                  </a:lnTo>
                  <a:lnTo>
                    <a:pt x="143" y="14"/>
                  </a:lnTo>
                  <a:lnTo>
                    <a:pt x="140" y="14"/>
                  </a:lnTo>
                  <a:lnTo>
                    <a:pt x="137" y="14"/>
                  </a:lnTo>
                  <a:lnTo>
                    <a:pt x="135" y="11"/>
                  </a:lnTo>
                  <a:lnTo>
                    <a:pt x="132" y="11"/>
                  </a:lnTo>
                  <a:lnTo>
                    <a:pt x="129" y="11"/>
                  </a:lnTo>
                  <a:lnTo>
                    <a:pt x="126" y="11"/>
                  </a:lnTo>
                  <a:lnTo>
                    <a:pt x="124" y="9"/>
                  </a:lnTo>
                  <a:lnTo>
                    <a:pt x="121" y="9"/>
                  </a:lnTo>
                  <a:lnTo>
                    <a:pt x="118" y="9"/>
                  </a:lnTo>
                  <a:lnTo>
                    <a:pt x="116" y="6"/>
                  </a:lnTo>
                  <a:lnTo>
                    <a:pt x="113" y="6"/>
                  </a:lnTo>
                  <a:lnTo>
                    <a:pt x="110" y="6"/>
                  </a:lnTo>
                  <a:lnTo>
                    <a:pt x="108" y="6"/>
                  </a:lnTo>
                  <a:lnTo>
                    <a:pt x="105" y="6"/>
                  </a:lnTo>
                  <a:lnTo>
                    <a:pt x="102" y="3"/>
                  </a:lnTo>
                  <a:lnTo>
                    <a:pt x="99" y="3"/>
                  </a:lnTo>
                  <a:lnTo>
                    <a:pt x="97" y="3"/>
                  </a:lnTo>
                  <a:lnTo>
                    <a:pt x="94" y="3"/>
                  </a:lnTo>
                  <a:lnTo>
                    <a:pt x="91" y="3"/>
                  </a:lnTo>
                  <a:lnTo>
                    <a:pt x="89" y="0"/>
                  </a:lnTo>
                  <a:lnTo>
                    <a:pt x="86" y="0"/>
                  </a:lnTo>
                  <a:lnTo>
                    <a:pt x="83" y="0"/>
                  </a:lnTo>
                  <a:lnTo>
                    <a:pt x="81" y="0"/>
                  </a:lnTo>
                  <a:lnTo>
                    <a:pt x="78" y="0"/>
                  </a:lnTo>
                  <a:lnTo>
                    <a:pt x="75" y="0"/>
                  </a:lnTo>
                  <a:lnTo>
                    <a:pt x="72" y="0"/>
                  </a:lnTo>
                  <a:lnTo>
                    <a:pt x="70" y="0"/>
                  </a:lnTo>
                  <a:lnTo>
                    <a:pt x="67" y="0"/>
                  </a:lnTo>
                  <a:lnTo>
                    <a:pt x="64" y="0"/>
                  </a:lnTo>
                  <a:lnTo>
                    <a:pt x="62" y="0"/>
                  </a:lnTo>
                  <a:lnTo>
                    <a:pt x="59" y="0"/>
                  </a:lnTo>
                  <a:lnTo>
                    <a:pt x="56" y="0"/>
                  </a:lnTo>
                  <a:lnTo>
                    <a:pt x="54" y="0"/>
                  </a:lnTo>
                  <a:lnTo>
                    <a:pt x="51" y="0"/>
                  </a:lnTo>
                  <a:lnTo>
                    <a:pt x="48" y="0"/>
                  </a:lnTo>
                  <a:lnTo>
                    <a:pt x="45" y="0"/>
                  </a:lnTo>
                  <a:lnTo>
                    <a:pt x="43" y="0"/>
                  </a:lnTo>
                  <a:lnTo>
                    <a:pt x="40" y="0"/>
                  </a:lnTo>
                  <a:lnTo>
                    <a:pt x="37" y="0"/>
                  </a:lnTo>
                  <a:lnTo>
                    <a:pt x="35" y="0"/>
                  </a:lnTo>
                  <a:lnTo>
                    <a:pt x="32" y="0"/>
                  </a:lnTo>
                  <a:lnTo>
                    <a:pt x="29" y="0"/>
                  </a:lnTo>
                  <a:lnTo>
                    <a:pt x="27" y="0"/>
                  </a:lnTo>
                  <a:lnTo>
                    <a:pt x="24" y="0"/>
                  </a:lnTo>
                  <a:lnTo>
                    <a:pt x="21" y="0"/>
                  </a:lnTo>
                  <a:lnTo>
                    <a:pt x="18" y="0"/>
                  </a:lnTo>
                  <a:lnTo>
                    <a:pt x="16" y="0"/>
                  </a:lnTo>
                  <a:lnTo>
                    <a:pt x="13" y="0"/>
                  </a:lnTo>
                  <a:lnTo>
                    <a:pt x="10" y="3"/>
                  </a:lnTo>
                  <a:lnTo>
                    <a:pt x="8" y="3"/>
                  </a:lnTo>
                  <a:lnTo>
                    <a:pt x="5" y="3"/>
                  </a:lnTo>
                  <a:lnTo>
                    <a:pt x="2" y="3"/>
                  </a:lnTo>
                  <a:lnTo>
                    <a:pt x="0" y="3"/>
                  </a:lnTo>
                </a:path>
              </a:pathLst>
            </a:custGeom>
            <a:noFill/>
            <a:ln w="7620">
              <a:solidFill>
                <a:schemeClr val="tx1">
                  <a:lumMod val="50000"/>
                  <a:lumOff val="50000"/>
                </a:schemeClr>
              </a:solidFill>
              <a:prstDash val="sysDot"/>
              <a:round/>
              <a:headEnd/>
              <a:tailEnd/>
            </a:ln>
          </p:spPr>
          <p:txBody>
            <a:bodyPr vert="horz" wrap="square" lIns="91440" tIns="45720" rIns="91440" bIns="45720" numCol="1" anchor="t" anchorCtr="0" compatLnSpc="1">
              <a:prstTxWarp prst="textNoShape">
                <a:avLst/>
              </a:prstTxWarp>
            </a:bodyPr>
            <a:lstStyle/>
            <a:p>
              <a:endParaRPr lang="en-GB" sz="700">
                <a:solidFill>
                  <a:srgbClr val="000000"/>
                </a:solidFill>
                <a:latin typeface="Arial"/>
              </a:endParaRPr>
            </a:p>
          </p:txBody>
        </p:sp>
        <p:sp>
          <p:nvSpPr>
            <p:cNvPr id="389" name="Freeform 389">
              <a:extLst>
                <a:ext uri="{FF2B5EF4-FFF2-40B4-BE49-F238E27FC236}">
                  <a16:creationId xmlns:a16="http://schemas.microsoft.com/office/drawing/2014/main" id="{5E1303D2-5AE4-4F45-9712-675F89F73B2D}"/>
                </a:ext>
              </a:extLst>
            </p:cNvPr>
            <p:cNvSpPr>
              <a:spLocks/>
            </p:cNvSpPr>
            <p:nvPr/>
          </p:nvSpPr>
          <p:spPr bwMode="auto">
            <a:xfrm>
              <a:off x="3140713" y="5784234"/>
              <a:ext cx="142366" cy="296348"/>
            </a:xfrm>
            <a:custGeom>
              <a:avLst/>
              <a:gdLst/>
              <a:ahLst/>
              <a:cxnLst>
                <a:cxn ang="0">
                  <a:pos x="200" y="3"/>
                </a:cxn>
                <a:cxn ang="0">
                  <a:pos x="192" y="3"/>
                </a:cxn>
                <a:cxn ang="0">
                  <a:pos x="184" y="6"/>
                </a:cxn>
                <a:cxn ang="0">
                  <a:pos x="176" y="8"/>
                </a:cxn>
                <a:cxn ang="0">
                  <a:pos x="168" y="11"/>
                </a:cxn>
                <a:cxn ang="0">
                  <a:pos x="160" y="14"/>
                </a:cxn>
                <a:cxn ang="0">
                  <a:pos x="151" y="16"/>
                </a:cxn>
                <a:cxn ang="0">
                  <a:pos x="143" y="19"/>
                </a:cxn>
                <a:cxn ang="0">
                  <a:pos x="135" y="22"/>
                </a:cxn>
                <a:cxn ang="0">
                  <a:pos x="127" y="27"/>
                </a:cxn>
                <a:cxn ang="0">
                  <a:pos x="119" y="33"/>
                </a:cxn>
                <a:cxn ang="0">
                  <a:pos x="111" y="38"/>
                </a:cxn>
                <a:cxn ang="0">
                  <a:pos x="103" y="43"/>
                </a:cxn>
                <a:cxn ang="0">
                  <a:pos x="95" y="49"/>
                </a:cxn>
                <a:cxn ang="0">
                  <a:pos x="87" y="54"/>
                </a:cxn>
                <a:cxn ang="0">
                  <a:pos x="79" y="60"/>
                </a:cxn>
                <a:cxn ang="0">
                  <a:pos x="73" y="65"/>
                </a:cxn>
                <a:cxn ang="0">
                  <a:pos x="65" y="73"/>
                </a:cxn>
                <a:cxn ang="0">
                  <a:pos x="60" y="79"/>
                </a:cxn>
                <a:cxn ang="0">
                  <a:pos x="52" y="89"/>
                </a:cxn>
                <a:cxn ang="0">
                  <a:pos x="43" y="97"/>
                </a:cxn>
                <a:cxn ang="0">
                  <a:pos x="35" y="108"/>
                </a:cxn>
                <a:cxn ang="0">
                  <a:pos x="30" y="122"/>
                </a:cxn>
                <a:cxn ang="0">
                  <a:pos x="25" y="133"/>
                </a:cxn>
                <a:cxn ang="0">
                  <a:pos x="19" y="143"/>
                </a:cxn>
                <a:cxn ang="0">
                  <a:pos x="14" y="151"/>
                </a:cxn>
                <a:cxn ang="0">
                  <a:pos x="11" y="168"/>
                </a:cxn>
                <a:cxn ang="0">
                  <a:pos x="6" y="179"/>
                </a:cxn>
                <a:cxn ang="0">
                  <a:pos x="3" y="211"/>
                </a:cxn>
                <a:cxn ang="0">
                  <a:pos x="3" y="241"/>
                </a:cxn>
                <a:cxn ang="0">
                  <a:pos x="6" y="273"/>
                </a:cxn>
                <a:cxn ang="0">
                  <a:pos x="11" y="287"/>
                </a:cxn>
                <a:cxn ang="0">
                  <a:pos x="14" y="300"/>
                </a:cxn>
                <a:cxn ang="0">
                  <a:pos x="19" y="308"/>
                </a:cxn>
                <a:cxn ang="0">
                  <a:pos x="22" y="319"/>
                </a:cxn>
                <a:cxn ang="0">
                  <a:pos x="30" y="333"/>
                </a:cxn>
                <a:cxn ang="0">
                  <a:pos x="35" y="341"/>
                </a:cxn>
                <a:cxn ang="0">
                  <a:pos x="41" y="349"/>
                </a:cxn>
                <a:cxn ang="0">
                  <a:pos x="49" y="360"/>
                </a:cxn>
                <a:cxn ang="0">
                  <a:pos x="54" y="368"/>
                </a:cxn>
                <a:cxn ang="0">
                  <a:pos x="62" y="376"/>
                </a:cxn>
                <a:cxn ang="0">
                  <a:pos x="70" y="384"/>
                </a:cxn>
              </a:cxnLst>
              <a:rect l="0" t="0" r="r" b="b"/>
              <a:pathLst>
                <a:path w="206" h="389">
                  <a:moveTo>
                    <a:pt x="206" y="0"/>
                  </a:moveTo>
                  <a:lnTo>
                    <a:pt x="203" y="0"/>
                  </a:lnTo>
                  <a:lnTo>
                    <a:pt x="200" y="3"/>
                  </a:lnTo>
                  <a:lnTo>
                    <a:pt x="197" y="3"/>
                  </a:lnTo>
                  <a:lnTo>
                    <a:pt x="195" y="3"/>
                  </a:lnTo>
                  <a:lnTo>
                    <a:pt x="192" y="3"/>
                  </a:lnTo>
                  <a:lnTo>
                    <a:pt x="189" y="3"/>
                  </a:lnTo>
                  <a:lnTo>
                    <a:pt x="187" y="6"/>
                  </a:lnTo>
                  <a:lnTo>
                    <a:pt x="184" y="6"/>
                  </a:lnTo>
                  <a:lnTo>
                    <a:pt x="181" y="6"/>
                  </a:lnTo>
                  <a:lnTo>
                    <a:pt x="179" y="8"/>
                  </a:lnTo>
                  <a:lnTo>
                    <a:pt x="176" y="8"/>
                  </a:lnTo>
                  <a:lnTo>
                    <a:pt x="173" y="8"/>
                  </a:lnTo>
                  <a:lnTo>
                    <a:pt x="170" y="8"/>
                  </a:lnTo>
                  <a:lnTo>
                    <a:pt x="168" y="11"/>
                  </a:lnTo>
                  <a:lnTo>
                    <a:pt x="165" y="11"/>
                  </a:lnTo>
                  <a:lnTo>
                    <a:pt x="162" y="14"/>
                  </a:lnTo>
                  <a:lnTo>
                    <a:pt x="160" y="14"/>
                  </a:lnTo>
                  <a:lnTo>
                    <a:pt x="157" y="14"/>
                  </a:lnTo>
                  <a:lnTo>
                    <a:pt x="154" y="16"/>
                  </a:lnTo>
                  <a:lnTo>
                    <a:pt x="151" y="16"/>
                  </a:lnTo>
                  <a:lnTo>
                    <a:pt x="149" y="16"/>
                  </a:lnTo>
                  <a:lnTo>
                    <a:pt x="146" y="19"/>
                  </a:lnTo>
                  <a:lnTo>
                    <a:pt x="143" y="19"/>
                  </a:lnTo>
                  <a:lnTo>
                    <a:pt x="141" y="22"/>
                  </a:lnTo>
                  <a:lnTo>
                    <a:pt x="138" y="22"/>
                  </a:lnTo>
                  <a:lnTo>
                    <a:pt x="135" y="22"/>
                  </a:lnTo>
                  <a:lnTo>
                    <a:pt x="133" y="25"/>
                  </a:lnTo>
                  <a:lnTo>
                    <a:pt x="130" y="27"/>
                  </a:lnTo>
                  <a:lnTo>
                    <a:pt x="127" y="27"/>
                  </a:lnTo>
                  <a:lnTo>
                    <a:pt x="124" y="30"/>
                  </a:lnTo>
                  <a:lnTo>
                    <a:pt x="122" y="30"/>
                  </a:lnTo>
                  <a:lnTo>
                    <a:pt x="119" y="33"/>
                  </a:lnTo>
                  <a:lnTo>
                    <a:pt x="116" y="33"/>
                  </a:lnTo>
                  <a:lnTo>
                    <a:pt x="114" y="35"/>
                  </a:lnTo>
                  <a:lnTo>
                    <a:pt x="111" y="38"/>
                  </a:lnTo>
                  <a:lnTo>
                    <a:pt x="108" y="38"/>
                  </a:lnTo>
                  <a:lnTo>
                    <a:pt x="106" y="41"/>
                  </a:lnTo>
                  <a:lnTo>
                    <a:pt x="103" y="43"/>
                  </a:lnTo>
                  <a:lnTo>
                    <a:pt x="100" y="43"/>
                  </a:lnTo>
                  <a:lnTo>
                    <a:pt x="97" y="46"/>
                  </a:lnTo>
                  <a:lnTo>
                    <a:pt x="95" y="49"/>
                  </a:lnTo>
                  <a:lnTo>
                    <a:pt x="92" y="49"/>
                  </a:lnTo>
                  <a:lnTo>
                    <a:pt x="89" y="52"/>
                  </a:lnTo>
                  <a:lnTo>
                    <a:pt x="87" y="54"/>
                  </a:lnTo>
                  <a:lnTo>
                    <a:pt x="84" y="57"/>
                  </a:lnTo>
                  <a:lnTo>
                    <a:pt x="81" y="60"/>
                  </a:lnTo>
                  <a:lnTo>
                    <a:pt x="79" y="60"/>
                  </a:lnTo>
                  <a:lnTo>
                    <a:pt x="73" y="65"/>
                  </a:lnTo>
                  <a:lnTo>
                    <a:pt x="76" y="65"/>
                  </a:lnTo>
                  <a:lnTo>
                    <a:pt x="73" y="65"/>
                  </a:lnTo>
                  <a:lnTo>
                    <a:pt x="70" y="68"/>
                  </a:lnTo>
                  <a:lnTo>
                    <a:pt x="68" y="70"/>
                  </a:lnTo>
                  <a:lnTo>
                    <a:pt x="65" y="73"/>
                  </a:lnTo>
                  <a:lnTo>
                    <a:pt x="60" y="79"/>
                  </a:lnTo>
                  <a:lnTo>
                    <a:pt x="62" y="79"/>
                  </a:lnTo>
                  <a:lnTo>
                    <a:pt x="60" y="79"/>
                  </a:lnTo>
                  <a:lnTo>
                    <a:pt x="54" y="84"/>
                  </a:lnTo>
                  <a:lnTo>
                    <a:pt x="54" y="87"/>
                  </a:lnTo>
                  <a:lnTo>
                    <a:pt x="52" y="89"/>
                  </a:lnTo>
                  <a:lnTo>
                    <a:pt x="49" y="92"/>
                  </a:lnTo>
                  <a:lnTo>
                    <a:pt x="46" y="95"/>
                  </a:lnTo>
                  <a:lnTo>
                    <a:pt x="43" y="97"/>
                  </a:lnTo>
                  <a:lnTo>
                    <a:pt x="43" y="100"/>
                  </a:lnTo>
                  <a:lnTo>
                    <a:pt x="41" y="103"/>
                  </a:lnTo>
                  <a:lnTo>
                    <a:pt x="35" y="108"/>
                  </a:lnTo>
                  <a:lnTo>
                    <a:pt x="35" y="111"/>
                  </a:lnTo>
                  <a:lnTo>
                    <a:pt x="30" y="116"/>
                  </a:lnTo>
                  <a:lnTo>
                    <a:pt x="30" y="122"/>
                  </a:lnTo>
                  <a:lnTo>
                    <a:pt x="27" y="124"/>
                  </a:lnTo>
                  <a:lnTo>
                    <a:pt x="25" y="127"/>
                  </a:lnTo>
                  <a:lnTo>
                    <a:pt x="25" y="133"/>
                  </a:lnTo>
                  <a:lnTo>
                    <a:pt x="22" y="135"/>
                  </a:lnTo>
                  <a:lnTo>
                    <a:pt x="19" y="138"/>
                  </a:lnTo>
                  <a:lnTo>
                    <a:pt x="19" y="143"/>
                  </a:lnTo>
                  <a:lnTo>
                    <a:pt x="16" y="146"/>
                  </a:lnTo>
                  <a:lnTo>
                    <a:pt x="16" y="149"/>
                  </a:lnTo>
                  <a:lnTo>
                    <a:pt x="14" y="151"/>
                  </a:lnTo>
                  <a:lnTo>
                    <a:pt x="14" y="157"/>
                  </a:lnTo>
                  <a:lnTo>
                    <a:pt x="11" y="160"/>
                  </a:lnTo>
                  <a:lnTo>
                    <a:pt x="11" y="168"/>
                  </a:lnTo>
                  <a:lnTo>
                    <a:pt x="8" y="170"/>
                  </a:lnTo>
                  <a:lnTo>
                    <a:pt x="8" y="176"/>
                  </a:lnTo>
                  <a:lnTo>
                    <a:pt x="6" y="179"/>
                  </a:lnTo>
                  <a:lnTo>
                    <a:pt x="6" y="189"/>
                  </a:lnTo>
                  <a:lnTo>
                    <a:pt x="3" y="192"/>
                  </a:lnTo>
                  <a:lnTo>
                    <a:pt x="3" y="211"/>
                  </a:lnTo>
                  <a:lnTo>
                    <a:pt x="0" y="214"/>
                  </a:lnTo>
                  <a:lnTo>
                    <a:pt x="0" y="238"/>
                  </a:lnTo>
                  <a:lnTo>
                    <a:pt x="3" y="241"/>
                  </a:lnTo>
                  <a:lnTo>
                    <a:pt x="3" y="260"/>
                  </a:lnTo>
                  <a:lnTo>
                    <a:pt x="6" y="262"/>
                  </a:lnTo>
                  <a:lnTo>
                    <a:pt x="6" y="273"/>
                  </a:lnTo>
                  <a:lnTo>
                    <a:pt x="8" y="276"/>
                  </a:lnTo>
                  <a:lnTo>
                    <a:pt x="8" y="284"/>
                  </a:lnTo>
                  <a:lnTo>
                    <a:pt x="11" y="287"/>
                  </a:lnTo>
                  <a:lnTo>
                    <a:pt x="11" y="292"/>
                  </a:lnTo>
                  <a:lnTo>
                    <a:pt x="14" y="295"/>
                  </a:lnTo>
                  <a:lnTo>
                    <a:pt x="14" y="300"/>
                  </a:lnTo>
                  <a:lnTo>
                    <a:pt x="16" y="303"/>
                  </a:lnTo>
                  <a:lnTo>
                    <a:pt x="16" y="306"/>
                  </a:lnTo>
                  <a:lnTo>
                    <a:pt x="19" y="308"/>
                  </a:lnTo>
                  <a:lnTo>
                    <a:pt x="19" y="314"/>
                  </a:lnTo>
                  <a:lnTo>
                    <a:pt x="22" y="316"/>
                  </a:lnTo>
                  <a:lnTo>
                    <a:pt x="22" y="319"/>
                  </a:lnTo>
                  <a:lnTo>
                    <a:pt x="27" y="324"/>
                  </a:lnTo>
                  <a:lnTo>
                    <a:pt x="27" y="330"/>
                  </a:lnTo>
                  <a:lnTo>
                    <a:pt x="30" y="333"/>
                  </a:lnTo>
                  <a:lnTo>
                    <a:pt x="33" y="335"/>
                  </a:lnTo>
                  <a:lnTo>
                    <a:pt x="33" y="338"/>
                  </a:lnTo>
                  <a:lnTo>
                    <a:pt x="35" y="341"/>
                  </a:lnTo>
                  <a:lnTo>
                    <a:pt x="38" y="343"/>
                  </a:lnTo>
                  <a:lnTo>
                    <a:pt x="38" y="346"/>
                  </a:lnTo>
                  <a:lnTo>
                    <a:pt x="41" y="349"/>
                  </a:lnTo>
                  <a:lnTo>
                    <a:pt x="46" y="354"/>
                  </a:lnTo>
                  <a:lnTo>
                    <a:pt x="46" y="357"/>
                  </a:lnTo>
                  <a:lnTo>
                    <a:pt x="49" y="360"/>
                  </a:lnTo>
                  <a:lnTo>
                    <a:pt x="52" y="362"/>
                  </a:lnTo>
                  <a:lnTo>
                    <a:pt x="52" y="365"/>
                  </a:lnTo>
                  <a:lnTo>
                    <a:pt x="54" y="368"/>
                  </a:lnTo>
                  <a:lnTo>
                    <a:pt x="57" y="370"/>
                  </a:lnTo>
                  <a:lnTo>
                    <a:pt x="60" y="373"/>
                  </a:lnTo>
                  <a:lnTo>
                    <a:pt x="62" y="376"/>
                  </a:lnTo>
                  <a:lnTo>
                    <a:pt x="65" y="378"/>
                  </a:lnTo>
                  <a:lnTo>
                    <a:pt x="68" y="381"/>
                  </a:lnTo>
                  <a:lnTo>
                    <a:pt x="70" y="384"/>
                  </a:lnTo>
                  <a:lnTo>
                    <a:pt x="73" y="387"/>
                  </a:lnTo>
                  <a:lnTo>
                    <a:pt x="76" y="389"/>
                  </a:lnTo>
                </a:path>
              </a:pathLst>
            </a:custGeom>
            <a:noFill/>
            <a:ln w="7620">
              <a:solidFill>
                <a:schemeClr val="tx1">
                  <a:lumMod val="50000"/>
                  <a:lumOff val="50000"/>
                </a:schemeClr>
              </a:solidFill>
              <a:prstDash val="sysDot"/>
              <a:round/>
              <a:headEnd/>
              <a:tailEnd/>
            </a:ln>
          </p:spPr>
          <p:txBody>
            <a:bodyPr vert="horz" wrap="square" lIns="91440" tIns="45720" rIns="91440" bIns="45720" numCol="1" anchor="t" anchorCtr="0" compatLnSpc="1">
              <a:prstTxWarp prst="textNoShape">
                <a:avLst/>
              </a:prstTxWarp>
            </a:bodyPr>
            <a:lstStyle/>
            <a:p>
              <a:endParaRPr lang="en-GB" sz="700">
                <a:solidFill>
                  <a:srgbClr val="000000"/>
                </a:solidFill>
                <a:latin typeface="Arial"/>
              </a:endParaRPr>
            </a:p>
          </p:txBody>
        </p:sp>
        <p:sp>
          <p:nvSpPr>
            <p:cNvPr id="390" name="Freeform 390">
              <a:extLst>
                <a:ext uri="{FF2B5EF4-FFF2-40B4-BE49-F238E27FC236}">
                  <a16:creationId xmlns:a16="http://schemas.microsoft.com/office/drawing/2014/main" id="{7CD32A80-1A36-4614-A637-F01870B98F6F}"/>
                </a:ext>
              </a:extLst>
            </p:cNvPr>
            <p:cNvSpPr>
              <a:spLocks/>
            </p:cNvSpPr>
            <p:nvPr/>
          </p:nvSpPr>
          <p:spPr bwMode="auto">
            <a:xfrm>
              <a:off x="3193237" y="6080582"/>
              <a:ext cx="237047" cy="49518"/>
            </a:xfrm>
            <a:custGeom>
              <a:avLst/>
              <a:gdLst/>
              <a:ahLst/>
              <a:cxnLst>
                <a:cxn ang="0">
                  <a:pos x="5" y="6"/>
                </a:cxn>
                <a:cxn ang="0">
                  <a:pos x="13" y="11"/>
                </a:cxn>
                <a:cxn ang="0">
                  <a:pos x="21" y="16"/>
                </a:cxn>
                <a:cxn ang="0">
                  <a:pos x="30" y="22"/>
                </a:cxn>
                <a:cxn ang="0">
                  <a:pos x="38" y="27"/>
                </a:cxn>
                <a:cxn ang="0">
                  <a:pos x="46" y="33"/>
                </a:cxn>
                <a:cxn ang="0">
                  <a:pos x="54" y="38"/>
                </a:cxn>
                <a:cxn ang="0">
                  <a:pos x="62" y="41"/>
                </a:cxn>
                <a:cxn ang="0">
                  <a:pos x="70" y="43"/>
                </a:cxn>
                <a:cxn ang="0">
                  <a:pos x="78" y="46"/>
                </a:cxn>
                <a:cxn ang="0">
                  <a:pos x="86" y="52"/>
                </a:cxn>
                <a:cxn ang="0">
                  <a:pos x="94" y="54"/>
                </a:cxn>
                <a:cxn ang="0">
                  <a:pos x="103" y="57"/>
                </a:cxn>
                <a:cxn ang="0">
                  <a:pos x="111" y="57"/>
                </a:cxn>
                <a:cxn ang="0">
                  <a:pos x="119" y="60"/>
                </a:cxn>
                <a:cxn ang="0">
                  <a:pos x="127" y="62"/>
                </a:cxn>
                <a:cxn ang="0">
                  <a:pos x="135" y="62"/>
                </a:cxn>
                <a:cxn ang="0">
                  <a:pos x="143" y="65"/>
                </a:cxn>
                <a:cxn ang="0">
                  <a:pos x="151" y="65"/>
                </a:cxn>
                <a:cxn ang="0">
                  <a:pos x="159" y="65"/>
                </a:cxn>
                <a:cxn ang="0">
                  <a:pos x="167" y="65"/>
                </a:cxn>
                <a:cxn ang="0">
                  <a:pos x="175" y="65"/>
                </a:cxn>
                <a:cxn ang="0">
                  <a:pos x="184" y="65"/>
                </a:cxn>
                <a:cxn ang="0">
                  <a:pos x="192" y="65"/>
                </a:cxn>
                <a:cxn ang="0">
                  <a:pos x="200" y="65"/>
                </a:cxn>
                <a:cxn ang="0">
                  <a:pos x="208" y="65"/>
                </a:cxn>
                <a:cxn ang="0">
                  <a:pos x="216" y="65"/>
                </a:cxn>
                <a:cxn ang="0">
                  <a:pos x="224" y="62"/>
                </a:cxn>
                <a:cxn ang="0">
                  <a:pos x="232" y="62"/>
                </a:cxn>
                <a:cxn ang="0">
                  <a:pos x="240" y="60"/>
                </a:cxn>
                <a:cxn ang="0">
                  <a:pos x="248" y="57"/>
                </a:cxn>
                <a:cxn ang="0">
                  <a:pos x="256" y="57"/>
                </a:cxn>
                <a:cxn ang="0">
                  <a:pos x="265" y="54"/>
                </a:cxn>
                <a:cxn ang="0">
                  <a:pos x="273" y="52"/>
                </a:cxn>
                <a:cxn ang="0">
                  <a:pos x="281" y="49"/>
                </a:cxn>
                <a:cxn ang="0">
                  <a:pos x="289" y="43"/>
                </a:cxn>
                <a:cxn ang="0">
                  <a:pos x="297" y="41"/>
                </a:cxn>
                <a:cxn ang="0">
                  <a:pos x="305" y="35"/>
                </a:cxn>
                <a:cxn ang="0">
                  <a:pos x="313" y="33"/>
                </a:cxn>
                <a:cxn ang="0">
                  <a:pos x="321" y="27"/>
                </a:cxn>
                <a:cxn ang="0">
                  <a:pos x="329" y="22"/>
                </a:cxn>
                <a:cxn ang="0">
                  <a:pos x="338" y="16"/>
                </a:cxn>
              </a:cxnLst>
              <a:rect l="0" t="0" r="r" b="b"/>
              <a:pathLst>
                <a:path w="343" h="65">
                  <a:moveTo>
                    <a:pt x="0" y="0"/>
                  </a:moveTo>
                  <a:lnTo>
                    <a:pt x="3" y="3"/>
                  </a:lnTo>
                  <a:lnTo>
                    <a:pt x="5" y="6"/>
                  </a:lnTo>
                  <a:lnTo>
                    <a:pt x="8" y="6"/>
                  </a:lnTo>
                  <a:lnTo>
                    <a:pt x="11" y="8"/>
                  </a:lnTo>
                  <a:lnTo>
                    <a:pt x="13" y="11"/>
                  </a:lnTo>
                  <a:lnTo>
                    <a:pt x="16" y="14"/>
                  </a:lnTo>
                  <a:lnTo>
                    <a:pt x="19" y="14"/>
                  </a:lnTo>
                  <a:lnTo>
                    <a:pt x="21" y="16"/>
                  </a:lnTo>
                  <a:lnTo>
                    <a:pt x="24" y="19"/>
                  </a:lnTo>
                  <a:lnTo>
                    <a:pt x="27" y="22"/>
                  </a:lnTo>
                  <a:lnTo>
                    <a:pt x="30" y="22"/>
                  </a:lnTo>
                  <a:lnTo>
                    <a:pt x="32" y="25"/>
                  </a:lnTo>
                  <a:lnTo>
                    <a:pt x="35" y="27"/>
                  </a:lnTo>
                  <a:lnTo>
                    <a:pt x="38" y="27"/>
                  </a:lnTo>
                  <a:lnTo>
                    <a:pt x="40" y="30"/>
                  </a:lnTo>
                  <a:lnTo>
                    <a:pt x="43" y="30"/>
                  </a:lnTo>
                  <a:lnTo>
                    <a:pt x="46" y="33"/>
                  </a:lnTo>
                  <a:lnTo>
                    <a:pt x="48" y="33"/>
                  </a:lnTo>
                  <a:lnTo>
                    <a:pt x="51" y="35"/>
                  </a:lnTo>
                  <a:lnTo>
                    <a:pt x="54" y="38"/>
                  </a:lnTo>
                  <a:lnTo>
                    <a:pt x="57" y="38"/>
                  </a:lnTo>
                  <a:lnTo>
                    <a:pt x="59" y="38"/>
                  </a:lnTo>
                  <a:lnTo>
                    <a:pt x="62" y="41"/>
                  </a:lnTo>
                  <a:lnTo>
                    <a:pt x="65" y="43"/>
                  </a:lnTo>
                  <a:lnTo>
                    <a:pt x="67" y="43"/>
                  </a:lnTo>
                  <a:lnTo>
                    <a:pt x="70" y="43"/>
                  </a:lnTo>
                  <a:lnTo>
                    <a:pt x="73" y="46"/>
                  </a:lnTo>
                  <a:lnTo>
                    <a:pt x="75" y="46"/>
                  </a:lnTo>
                  <a:lnTo>
                    <a:pt x="78" y="46"/>
                  </a:lnTo>
                  <a:lnTo>
                    <a:pt x="81" y="49"/>
                  </a:lnTo>
                  <a:lnTo>
                    <a:pt x="84" y="49"/>
                  </a:lnTo>
                  <a:lnTo>
                    <a:pt x="86" y="52"/>
                  </a:lnTo>
                  <a:lnTo>
                    <a:pt x="89" y="52"/>
                  </a:lnTo>
                  <a:lnTo>
                    <a:pt x="92" y="52"/>
                  </a:lnTo>
                  <a:lnTo>
                    <a:pt x="94" y="54"/>
                  </a:lnTo>
                  <a:lnTo>
                    <a:pt x="97" y="54"/>
                  </a:lnTo>
                  <a:lnTo>
                    <a:pt x="100" y="54"/>
                  </a:lnTo>
                  <a:lnTo>
                    <a:pt x="103" y="57"/>
                  </a:lnTo>
                  <a:lnTo>
                    <a:pt x="105" y="57"/>
                  </a:lnTo>
                  <a:lnTo>
                    <a:pt x="108" y="57"/>
                  </a:lnTo>
                  <a:lnTo>
                    <a:pt x="111" y="57"/>
                  </a:lnTo>
                  <a:lnTo>
                    <a:pt x="113" y="60"/>
                  </a:lnTo>
                  <a:lnTo>
                    <a:pt x="116" y="60"/>
                  </a:lnTo>
                  <a:lnTo>
                    <a:pt x="119" y="60"/>
                  </a:lnTo>
                  <a:lnTo>
                    <a:pt x="121" y="60"/>
                  </a:lnTo>
                  <a:lnTo>
                    <a:pt x="124" y="60"/>
                  </a:lnTo>
                  <a:lnTo>
                    <a:pt x="127" y="62"/>
                  </a:lnTo>
                  <a:lnTo>
                    <a:pt x="130" y="62"/>
                  </a:lnTo>
                  <a:lnTo>
                    <a:pt x="132" y="62"/>
                  </a:lnTo>
                  <a:lnTo>
                    <a:pt x="135" y="62"/>
                  </a:lnTo>
                  <a:lnTo>
                    <a:pt x="138" y="62"/>
                  </a:lnTo>
                  <a:lnTo>
                    <a:pt x="140" y="65"/>
                  </a:lnTo>
                  <a:lnTo>
                    <a:pt x="143" y="65"/>
                  </a:lnTo>
                  <a:lnTo>
                    <a:pt x="146" y="65"/>
                  </a:lnTo>
                  <a:lnTo>
                    <a:pt x="148" y="65"/>
                  </a:lnTo>
                  <a:lnTo>
                    <a:pt x="151" y="65"/>
                  </a:lnTo>
                  <a:lnTo>
                    <a:pt x="154" y="65"/>
                  </a:lnTo>
                  <a:lnTo>
                    <a:pt x="157" y="65"/>
                  </a:lnTo>
                  <a:lnTo>
                    <a:pt x="159" y="65"/>
                  </a:lnTo>
                  <a:lnTo>
                    <a:pt x="162" y="65"/>
                  </a:lnTo>
                  <a:lnTo>
                    <a:pt x="165" y="65"/>
                  </a:lnTo>
                  <a:lnTo>
                    <a:pt x="167" y="65"/>
                  </a:lnTo>
                  <a:lnTo>
                    <a:pt x="170" y="65"/>
                  </a:lnTo>
                  <a:lnTo>
                    <a:pt x="173" y="65"/>
                  </a:lnTo>
                  <a:lnTo>
                    <a:pt x="175" y="65"/>
                  </a:lnTo>
                  <a:lnTo>
                    <a:pt x="178" y="65"/>
                  </a:lnTo>
                  <a:lnTo>
                    <a:pt x="181" y="65"/>
                  </a:lnTo>
                  <a:lnTo>
                    <a:pt x="184" y="65"/>
                  </a:lnTo>
                  <a:lnTo>
                    <a:pt x="186" y="65"/>
                  </a:lnTo>
                  <a:lnTo>
                    <a:pt x="189" y="65"/>
                  </a:lnTo>
                  <a:lnTo>
                    <a:pt x="192" y="65"/>
                  </a:lnTo>
                  <a:lnTo>
                    <a:pt x="194" y="65"/>
                  </a:lnTo>
                  <a:lnTo>
                    <a:pt x="197" y="65"/>
                  </a:lnTo>
                  <a:lnTo>
                    <a:pt x="200" y="65"/>
                  </a:lnTo>
                  <a:lnTo>
                    <a:pt x="202" y="65"/>
                  </a:lnTo>
                  <a:lnTo>
                    <a:pt x="205" y="65"/>
                  </a:lnTo>
                  <a:lnTo>
                    <a:pt x="208" y="65"/>
                  </a:lnTo>
                  <a:lnTo>
                    <a:pt x="211" y="65"/>
                  </a:lnTo>
                  <a:lnTo>
                    <a:pt x="213" y="65"/>
                  </a:lnTo>
                  <a:lnTo>
                    <a:pt x="216" y="65"/>
                  </a:lnTo>
                  <a:lnTo>
                    <a:pt x="219" y="62"/>
                  </a:lnTo>
                  <a:lnTo>
                    <a:pt x="221" y="62"/>
                  </a:lnTo>
                  <a:lnTo>
                    <a:pt x="224" y="62"/>
                  </a:lnTo>
                  <a:lnTo>
                    <a:pt x="227" y="62"/>
                  </a:lnTo>
                  <a:lnTo>
                    <a:pt x="229" y="62"/>
                  </a:lnTo>
                  <a:lnTo>
                    <a:pt x="232" y="62"/>
                  </a:lnTo>
                  <a:lnTo>
                    <a:pt x="235" y="60"/>
                  </a:lnTo>
                  <a:lnTo>
                    <a:pt x="238" y="60"/>
                  </a:lnTo>
                  <a:lnTo>
                    <a:pt x="240" y="60"/>
                  </a:lnTo>
                  <a:lnTo>
                    <a:pt x="243" y="60"/>
                  </a:lnTo>
                  <a:lnTo>
                    <a:pt x="246" y="57"/>
                  </a:lnTo>
                  <a:lnTo>
                    <a:pt x="248" y="57"/>
                  </a:lnTo>
                  <a:lnTo>
                    <a:pt x="251" y="57"/>
                  </a:lnTo>
                  <a:lnTo>
                    <a:pt x="254" y="57"/>
                  </a:lnTo>
                  <a:lnTo>
                    <a:pt x="256" y="57"/>
                  </a:lnTo>
                  <a:lnTo>
                    <a:pt x="259" y="54"/>
                  </a:lnTo>
                  <a:lnTo>
                    <a:pt x="262" y="54"/>
                  </a:lnTo>
                  <a:lnTo>
                    <a:pt x="265" y="54"/>
                  </a:lnTo>
                  <a:lnTo>
                    <a:pt x="267" y="52"/>
                  </a:lnTo>
                  <a:lnTo>
                    <a:pt x="270" y="52"/>
                  </a:lnTo>
                  <a:lnTo>
                    <a:pt x="273" y="52"/>
                  </a:lnTo>
                  <a:lnTo>
                    <a:pt x="275" y="49"/>
                  </a:lnTo>
                  <a:lnTo>
                    <a:pt x="278" y="49"/>
                  </a:lnTo>
                  <a:lnTo>
                    <a:pt x="281" y="49"/>
                  </a:lnTo>
                  <a:lnTo>
                    <a:pt x="284" y="46"/>
                  </a:lnTo>
                  <a:lnTo>
                    <a:pt x="286" y="43"/>
                  </a:lnTo>
                  <a:lnTo>
                    <a:pt x="289" y="43"/>
                  </a:lnTo>
                  <a:lnTo>
                    <a:pt x="292" y="43"/>
                  </a:lnTo>
                  <a:lnTo>
                    <a:pt x="294" y="41"/>
                  </a:lnTo>
                  <a:lnTo>
                    <a:pt x="297" y="41"/>
                  </a:lnTo>
                  <a:lnTo>
                    <a:pt x="300" y="38"/>
                  </a:lnTo>
                  <a:lnTo>
                    <a:pt x="302" y="38"/>
                  </a:lnTo>
                  <a:lnTo>
                    <a:pt x="305" y="35"/>
                  </a:lnTo>
                  <a:lnTo>
                    <a:pt x="308" y="35"/>
                  </a:lnTo>
                  <a:lnTo>
                    <a:pt x="311" y="35"/>
                  </a:lnTo>
                  <a:lnTo>
                    <a:pt x="313" y="33"/>
                  </a:lnTo>
                  <a:lnTo>
                    <a:pt x="316" y="30"/>
                  </a:lnTo>
                  <a:lnTo>
                    <a:pt x="319" y="30"/>
                  </a:lnTo>
                  <a:lnTo>
                    <a:pt x="321" y="27"/>
                  </a:lnTo>
                  <a:lnTo>
                    <a:pt x="324" y="25"/>
                  </a:lnTo>
                  <a:lnTo>
                    <a:pt x="327" y="25"/>
                  </a:lnTo>
                  <a:lnTo>
                    <a:pt x="329" y="22"/>
                  </a:lnTo>
                  <a:lnTo>
                    <a:pt x="332" y="19"/>
                  </a:lnTo>
                  <a:lnTo>
                    <a:pt x="335" y="19"/>
                  </a:lnTo>
                  <a:lnTo>
                    <a:pt x="338" y="16"/>
                  </a:lnTo>
                  <a:lnTo>
                    <a:pt x="340" y="14"/>
                  </a:lnTo>
                  <a:lnTo>
                    <a:pt x="343" y="14"/>
                  </a:lnTo>
                </a:path>
              </a:pathLst>
            </a:custGeom>
            <a:noFill/>
            <a:ln w="7620">
              <a:solidFill>
                <a:schemeClr val="tx1">
                  <a:lumMod val="50000"/>
                  <a:lumOff val="50000"/>
                </a:schemeClr>
              </a:solidFill>
              <a:prstDash val="sysDot"/>
              <a:round/>
              <a:headEnd/>
              <a:tailEnd/>
            </a:ln>
          </p:spPr>
          <p:txBody>
            <a:bodyPr vert="horz" wrap="square" lIns="91440" tIns="45720" rIns="91440" bIns="45720" numCol="1" anchor="t" anchorCtr="0" compatLnSpc="1">
              <a:prstTxWarp prst="textNoShape">
                <a:avLst/>
              </a:prstTxWarp>
            </a:bodyPr>
            <a:lstStyle/>
            <a:p>
              <a:endParaRPr lang="en-GB" sz="700">
                <a:solidFill>
                  <a:srgbClr val="000000"/>
                </a:solidFill>
                <a:latin typeface="Arial"/>
              </a:endParaRPr>
            </a:p>
          </p:txBody>
        </p:sp>
        <p:sp>
          <p:nvSpPr>
            <p:cNvPr id="391" name="Freeform 391">
              <a:extLst>
                <a:ext uri="{FF2B5EF4-FFF2-40B4-BE49-F238E27FC236}">
                  <a16:creationId xmlns:a16="http://schemas.microsoft.com/office/drawing/2014/main" id="{ED3F60D2-DA9C-433B-AA33-F3F50B8D7678}"/>
                </a:ext>
              </a:extLst>
            </p:cNvPr>
            <p:cNvSpPr>
              <a:spLocks/>
            </p:cNvSpPr>
            <p:nvPr/>
          </p:nvSpPr>
          <p:spPr bwMode="auto">
            <a:xfrm>
              <a:off x="3430284" y="5957168"/>
              <a:ext cx="63581" cy="134080"/>
            </a:xfrm>
            <a:custGeom>
              <a:avLst/>
              <a:gdLst/>
              <a:ahLst/>
              <a:cxnLst>
                <a:cxn ang="0">
                  <a:pos x="0" y="176"/>
                </a:cxn>
                <a:cxn ang="0">
                  <a:pos x="3" y="173"/>
                </a:cxn>
                <a:cxn ang="0">
                  <a:pos x="5" y="170"/>
                </a:cxn>
                <a:cxn ang="0">
                  <a:pos x="8" y="168"/>
                </a:cxn>
                <a:cxn ang="0">
                  <a:pos x="11" y="165"/>
                </a:cxn>
                <a:cxn ang="0">
                  <a:pos x="13" y="165"/>
                </a:cxn>
                <a:cxn ang="0">
                  <a:pos x="19" y="160"/>
                </a:cxn>
                <a:cxn ang="0">
                  <a:pos x="16" y="160"/>
                </a:cxn>
                <a:cxn ang="0">
                  <a:pos x="19" y="160"/>
                </a:cxn>
                <a:cxn ang="0">
                  <a:pos x="22" y="157"/>
                </a:cxn>
                <a:cxn ang="0">
                  <a:pos x="27" y="151"/>
                </a:cxn>
                <a:cxn ang="0">
                  <a:pos x="24" y="151"/>
                </a:cxn>
                <a:cxn ang="0">
                  <a:pos x="27" y="151"/>
                </a:cxn>
                <a:cxn ang="0">
                  <a:pos x="32" y="146"/>
                </a:cxn>
                <a:cxn ang="0">
                  <a:pos x="30" y="146"/>
                </a:cxn>
                <a:cxn ang="0">
                  <a:pos x="32" y="146"/>
                </a:cxn>
                <a:cxn ang="0">
                  <a:pos x="38" y="141"/>
                </a:cxn>
                <a:cxn ang="0">
                  <a:pos x="38" y="138"/>
                </a:cxn>
                <a:cxn ang="0">
                  <a:pos x="40" y="135"/>
                </a:cxn>
                <a:cxn ang="0">
                  <a:pos x="43" y="133"/>
                </a:cxn>
                <a:cxn ang="0">
                  <a:pos x="46" y="130"/>
                </a:cxn>
                <a:cxn ang="0">
                  <a:pos x="51" y="124"/>
                </a:cxn>
                <a:cxn ang="0">
                  <a:pos x="51" y="122"/>
                </a:cxn>
                <a:cxn ang="0">
                  <a:pos x="57" y="116"/>
                </a:cxn>
                <a:cxn ang="0">
                  <a:pos x="57" y="114"/>
                </a:cxn>
                <a:cxn ang="0">
                  <a:pos x="59" y="111"/>
                </a:cxn>
                <a:cxn ang="0">
                  <a:pos x="59" y="108"/>
                </a:cxn>
                <a:cxn ang="0">
                  <a:pos x="62" y="106"/>
                </a:cxn>
                <a:cxn ang="0">
                  <a:pos x="62" y="103"/>
                </a:cxn>
                <a:cxn ang="0">
                  <a:pos x="65" y="100"/>
                </a:cxn>
                <a:cxn ang="0">
                  <a:pos x="67" y="97"/>
                </a:cxn>
                <a:cxn ang="0">
                  <a:pos x="67" y="92"/>
                </a:cxn>
                <a:cxn ang="0">
                  <a:pos x="70" y="89"/>
                </a:cxn>
                <a:cxn ang="0">
                  <a:pos x="70" y="87"/>
                </a:cxn>
                <a:cxn ang="0">
                  <a:pos x="76" y="81"/>
                </a:cxn>
                <a:cxn ang="0">
                  <a:pos x="76" y="73"/>
                </a:cxn>
                <a:cxn ang="0">
                  <a:pos x="78" y="70"/>
                </a:cxn>
                <a:cxn ang="0">
                  <a:pos x="78" y="68"/>
                </a:cxn>
                <a:cxn ang="0">
                  <a:pos x="81" y="65"/>
                </a:cxn>
                <a:cxn ang="0">
                  <a:pos x="81" y="60"/>
                </a:cxn>
                <a:cxn ang="0">
                  <a:pos x="84" y="57"/>
                </a:cxn>
                <a:cxn ang="0">
                  <a:pos x="84" y="49"/>
                </a:cxn>
                <a:cxn ang="0">
                  <a:pos x="86" y="46"/>
                </a:cxn>
                <a:cxn ang="0">
                  <a:pos x="86" y="35"/>
                </a:cxn>
                <a:cxn ang="0">
                  <a:pos x="89" y="33"/>
                </a:cxn>
                <a:cxn ang="0">
                  <a:pos x="89" y="14"/>
                </a:cxn>
                <a:cxn ang="0">
                  <a:pos x="92" y="11"/>
                </a:cxn>
                <a:cxn ang="0">
                  <a:pos x="92" y="0"/>
                </a:cxn>
              </a:cxnLst>
              <a:rect l="0" t="0" r="r" b="b"/>
              <a:pathLst>
                <a:path w="92" h="176">
                  <a:moveTo>
                    <a:pt x="0" y="176"/>
                  </a:moveTo>
                  <a:lnTo>
                    <a:pt x="3" y="173"/>
                  </a:lnTo>
                  <a:lnTo>
                    <a:pt x="5" y="170"/>
                  </a:lnTo>
                  <a:lnTo>
                    <a:pt x="8" y="168"/>
                  </a:lnTo>
                  <a:lnTo>
                    <a:pt x="11" y="165"/>
                  </a:lnTo>
                  <a:lnTo>
                    <a:pt x="13" y="165"/>
                  </a:lnTo>
                  <a:lnTo>
                    <a:pt x="19" y="160"/>
                  </a:lnTo>
                  <a:lnTo>
                    <a:pt x="16" y="160"/>
                  </a:lnTo>
                  <a:lnTo>
                    <a:pt x="19" y="160"/>
                  </a:lnTo>
                  <a:lnTo>
                    <a:pt x="22" y="157"/>
                  </a:lnTo>
                  <a:lnTo>
                    <a:pt x="27" y="151"/>
                  </a:lnTo>
                  <a:lnTo>
                    <a:pt x="24" y="151"/>
                  </a:lnTo>
                  <a:lnTo>
                    <a:pt x="27" y="151"/>
                  </a:lnTo>
                  <a:lnTo>
                    <a:pt x="32" y="146"/>
                  </a:lnTo>
                  <a:lnTo>
                    <a:pt x="30" y="146"/>
                  </a:lnTo>
                  <a:lnTo>
                    <a:pt x="32" y="146"/>
                  </a:lnTo>
                  <a:lnTo>
                    <a:pt x="38" y="141"/>
                  </a:lnTo>
                  <a:lnTo>
                    <a:pt x="38" y="138"/>
                  </a:lnTo>
                  <a:lnTo>
                    <a:pt x="40" y="135"/>
                  </a:lnTo>
                  <a:lnTo>
                    <a:pt x="43" y="133"/>
                  </a:lnTo>
                  <a:lnTo>
                    <a:pt x="46" y="130"/>
                  </a:lnTo>
                  <a:lnTo>
                    <a:pt x="51" y="124"/>
                  </a:lnTo>
                  <a:lnTo>
                    <a:pt x="51" y="122"/>
                  </a:lnTo>
                  <a:lnTo>
                    <a:pt x="57" y="116"/>
                  </a:lnTo>
                  <a:lnTo>
                    <a:pt x="57" y="114"/>
                  </a:lnTo>
                  <a:lnTo>
                    <a:pt x="59" y="111"/>
                  </a:lnTo>
                  <a:lnTo>
                    <a:pt x="59" y="108"/>
                  </a:lnTo>
                  <a:lnTo>
                    <a:pt x="62" y="106"/>
                  </a:lnTo>
                  <a:lnTo>
                    <a:pt x="62" y="103"/>
                  </a:lnTo>
                  <a:lnTo>
                    <a:pt x="65" y="100"/>
                  </a:lnTo>
                  <a:lnTo>
                    <a:pt x="67" y="97"/>
                  </a:lnTo>
                  <a:lnTo>
                    <a:pt x="67" y="92"/>
                  </a:lnTo>
                  <a:lnTo>
                    <a:pt x="70" y="89"/>
                  </a:lnTo>
                  <a:lnTo>
                    <a:pt x="70" y="87"/>
                  </a:lnTo>
                  <a:lnTo>
                    <a:pt x="76" y="81"/>
                  </a:lnTo>
                  <a:lnTo>
                    <a:pt x="76" y="73"/>
                  </a:lnTo>
                  <a:lnTo>
                    <a:pt x="78" y="70"/>
                  </a:lnTo>
                  <a:lnTo>
                    <a:pt x="78" y="68"/>
                  </a:lnTo>
                  <a:lnTo>
                    <a:pt x="81" y="65"/>
                  </a:lnTo>
                  <a:lnTo>
                    <a:pt x="81" y="60"/>
                  </a:lnTo>
                  <a:lnTo>
                    <a:pt x="84" y="57"/>
                  </a:lnTo>
                  <a:lnTo>
                    <a:pt x="84" y="49"/>
                  </a:lnTo>
                  <a:lnTo>
                    <a:pt x="86" y="46"/>
                  </a:lnTo>
                  <a:lnTo>
                    <a:pt x="86" y="35"/>
                  </a:lnTo>
                  <a:lnTo>
                    <a:pt x="89" y="33"/>
                  </a:lnTo>
                  <a:lnTo>
                    <a:pt x="89" y="14"/>
                  </a:lnTo>
                  <a:lnTo>
                    <a:pt x="92" y="11"/>
                  </a:lnTo>
                  <a:lnTo>
                    <a:pt x="92" y="0"/>
                  </a:lnTo>
                </a:path>
              </a:pathLst>
            </a:custGeom>
            <a:noFill/>
            <a:ln w="7620">
              <a:solidFill>
                <a:schemeClr val="tx1">
                  <a:lumMod val="50000"/>
                  <a:lumOff val="50000"/>
                </a:schemeClr>
              </a:solidFill>
              <a:prstDash val="sysDot"/>
              <a:round/>
              <a:headEnd/>
              <a:tailEnd/>
            </a:ln>
          </p:spPr>
          <p:txBody>
            <a:bodyPr vert="horz" wrap="square" lIns="91440" tIns="45720" rIns="91440" bIns="45720" numCol="1" anchor="t" anchorCtr="0" compatLnSpc="1">
              <a:prstTxWarp prst="textNoShape">
                <a:avLst/>
              </a:prstTxWarp>
            </a:bodyPr>
            <a:lstStyle/>
            <a:p>
              <a:endParaRPr lang="en-GB" sz="700">
                <a:solidFill>
                  <a:srgbClr val="000000"/>
                </a:solidFill>
                <a:latin typeface="Arial"/>
              </a:endParaRPr>
            </a:p>
          </p:txBody>
        </p:sp>
        <p:sp>
          <p:nvSpPr>
            <p:cNvPr id="392" name="Freeform 392">
              <a:extLst>
                <a:ext uri="{FF2B5EF4-FFF2-40B4-BE49-F238E27FC236}">
                  <a16:creationId xmlns:a16="http://schemas.microsoft.com/office/drawing/2014/main" id="{D43F3A7A-6A75-4F68-8CB7-543F3D822B84}"/>
                </a:ext>
              </a:extLst>
            </p:cNvPr>
            <p:cNvSpPr>
              <a:spLocks/>
            </p:cNvSpPr>
            <p:nvPr/>
          </p:nvSpPr>
          <p:spPr bwMode="auto">
            <a:xfrm>
              <a:off x="3228483" y="5868796"/>
              <a:ext cx="177612" cy="152364"/>
            </a:xfrm>
            <a:custGeom>
              <a:avLst/>
              <a:gdLst/>
              <a:ahLst/>
              <a:cxnLst>
                <a:cxn ang="0">
                  <a:pos x="254" y="105"/>
                </a:cxn>
                <a:cxn ang="0">
                  <a:pos x="251" y="81"/>
                </a:cxn>
                <a:cxn ang="0">
                  <a:pos x="246" y="73"/>
                </a:cxn>
                <a:cxn ang="0">
                  <a:pos x="243" y="65"/>
                </a:cxn>
                <a:cxn ang="0">
                  <a:pos x="235" y="54"/>
                </a:cxn>
                <a:cxn ang="0">
                  <a:pos x="230" y="43"/>
                </a:cxn>
                <a:cxn ang="0">
                  <a:pos x="222" y="35"/>
                </a:cxn>
                <a:cxn ang="0">
                  <a:pos x="214" y="30"/>
                </a:cxn>
                <a:cxn ang="0">
                  <a:pos x="205" y="22"/>
                </a:cxn>
                <a:cxn ang="0">
                  <a:pos x="197" y="19"/>
                </a:cxn>
                <a:cxn ang="0">
                  <a:pos x="189" y="13"/>
                </a:cxn>
                <a:cxn ang="0">
                  <a:pos x="181" y="11"/>
                </a:cxn>
                <a:cxn ang="0">
                  <a:pos x="173" y="8"/>
                </a:cxn>
                <a:cxn ang="0">
                  <a:pos x="165" y="5"/>
                </a:cxn>
                <a:cxn ang="0">
                  <a:pos x="157" y="3"/>
                </a:cxn>
                <a:cxn ang="0">
                  <a:pos x="149" y="0"/>
                </a:cxn>
                <a:cxn ang="0">
                  <a:pos x="141" y="0"/>
                </a:cxn>
                <a:cxn ang="0">
                  <a:pos x="133" y="0"/>
                </a:cxn>
                <a:cxn ang="0">
                  <a:pos x="124" y="0"/>
                </a:cxn>
                <a:cxn ang="0">
                  <a:pos x="116" y="0"/>
                </a:cxn>
                <a:cxn ang="0">
                  <a:pos x="108" y="3"/>
                </a:cxn>
                <a:cxn ang="0">
                  <a:pos x="100" y="3"/>
                </a:cxn>
                <a:cxn ang="0">
                  <a:pos x="92" y="5"/>
                </a:cxn>
                <a:cxn ang="0">
                  <a:pos x="84" y="8"/>
                </a:cxn>
                <a:cxn ang="0">
                  <a:pos x="76" y="11"/>
                </a:cxn>
                <a:cxn ang="0">
                  <a:pos x="68" y="13"/>
                </a:cxn>
                <a:cxn ang="0">
                  <a:pos x="60" y="19"/>
                </a:cxn>
                <a:cxn ang="0">
                  <a:pos x="52" y="24"/>
                </a:cxn>
                <a:cxn ang="0">
                  <a:pos x="43" y="30"/>
                </a:cxn>
                <a:cxn ang="0">
                  <a:pos x="35" y="38"/>
                </a:cxn>
                <a:cxn ang="0">
                  <a:pos x="27" y="46"/>
                </a:cxn>
                <a:cxn ang="0">
                  <a:pos x="19" y="57"/>
                </a:cxn>
                <a:cxn ang="0">
                  <a:pos x="11" y="68"/>
                </a:cxn>
                <a:cxn ang="0">
                  <a:pos x="8" y="81"/>
                </a:cxn>
                <a:cxn ang="0">
                  <a:pos x="3" y="92"/>
                </a:cxn>
                <a:cxn ang="0">
                  <a:pos x="0" y="122"/>
                </a:cxn>
                <a:cxn ang="0">
                  <a:pos x="6" y="140"/>
                </a:cxn>
                <a:cxn ang="0">
                  <a:pos x="8" y="154"/>
                </a:cxn>
                <a:cxn ang="0">
                  <a:pos x="16" y="167"/>
                </a:cxn>
                <a:cxn ang="0">
                  <a:pos x="22" y="178"/>
                </a:cxn>
                <a:cxn ang="0">
                  <a:pos x="30" y="189"/>
                </a:cxn>
                <a:cxn ang="0">
                  <a:pos x="38" y="197"/>
                </a:cxn>
              </a:cxnLst>
              <a:rect l="0" t="0" r="r" b="b"/>
              <a:pathLst>
                <a:path w="257" h="200">
                  <a:moveTo>
                    <a:pt x="257" y="113"/>
                  </a:moveTo>
                  <a:lnTo>
                    <a:pt x="257" y="108"/>
                  </a:lnTo>
                  <a:lnTo>
                    <a:pt x="254" y="105"/>
                  </a:lnTo>
                  <a:lnTo>
                    <a:pt x="254" y="92"/>
                  </a:lnTo>
                  <a:lnTo>
                    <a:pt x="251" y="89"/>
                  </a:lnTo>
                  <a:lnTo>
                    <a:pt x="251" y="81"/>
                  </a:lnTo>
                  <a:lnTo>
                    <a:pt x="249" y="78"/>
                  </a:lnTo>
                  <a:lnTo>
                    <a:pt x="249" y="76"/>
                  </a:lnTo>
                  <a:lnTo>
                    <a:pt x="246" y="73"/>
                  </a:lnTo>
                  <a:lnTo>
                    <a:pt x="246" y="70"/>
                  </a:lnTo>
                  <a:lnTo>
                    <a:pt x="243" y="68"/>
                  </a:lnTo>
                  <a:lnTo>
                    <a:pt x="243" y="65"/>
                  </a:lnTo>
                  <a:lnTo>
                    <a:pt x="241" y="62"/>
                  </a:lnTo>
                  <a:lnTo>
                    <a:pt x="241" y="59"/>
                  </a:lnTo>
                  <a:lnTo>
                    <a:pt x="235" y="54"/>
                  </a:lnTo>
                  <a:lnTo>
                    <a:pt x="235" y="51"/>
                  </a:lnTo>
                  <a:lnTo>
                    <a:pt x="230" y="46"/>
                  </a:lnTo>
                  <a:lnTo>
                    <a:pt x="230" y="43"/>
                  </a:lnTo>
                  <a:lnTo>
                    <a:pt x="227" y="40"/>
                  </a:lnTo>
                  <a:lnTo>
                    <a:pt x="224" y="38"/>
                  </a:lnTo>
                  <a:lnTo>
                    <a:pt x="222" y="35"/>
                  </a:lnTo>
                  <a:lnTo>
                    <a:pt x="219" y="32"/>
                  </a:lnTo>
                  <a:lnTo>
                    <a:pt x="216" y="30"/>
                  </a:lnTo>
                  <a:lnTo>
                    <a:pt x="214" y="30"/>
                  </a:lnTo>
                  <a:lnTo>
                    <a:pt x="211" y="27"/>
                  </a:lnTo>
                  <a:lnTo>
                    <a:pt x="208" y="24"/>
                  </a:lnTo>
                  <a:lnTo>
                    <a:pt x="205" y="22"/>
                  </a:lnTo>
                  <a:lnTo>
                    <a:pt x="203" y="22"/>
                  </a:lnTo>
                  <a:lnTo>
                    <a:pt x="200" y="19"/>
                  </a:lnTo>
                  <a:lnTo>
                    <a:pt x="197" y="19"/>
                  </a:lnTo>
                  <a:lnTo>
                    <a:pt x="195" y="16"/>
                  </a:lnTo>
                  <a:lnTo>
                    <a:pt x="192" y="13"/>
                  </a:lnTo>
                  <a:lnTo>
                    <a:pt x="189" y="13"/>
                  </a:lnTo>
                  <a:lnTo>
                    <a:pt x="187" y="13"/>
                  </a:lnTo>
                  <a:lnTo>
                    <a:pt x="184" y="11"/>
                  </a:lnTo>
                  <a:lnTo>
                    <a:pt x="181" y="11"/>
                  </a:lnTo>
                  <a:lnTo>
                    <a:pt x="178" y="8"/>
                  </a:lnTo>
                  <a:lnTo>
                    <a:pt x="176" y="8"/>
                  </a:lnTo>
                  <a:lnTo>
                    <a:pt x="173" y="8"/>
                  </a:lnTo>
                  <a:lnTo>
                    <a:pt x="170" y="5"/>
                  </a:lnTo>
                  <a:lnTo>
                    <a:pt x="168" y="5"/>
                  </a:lnTo>
                  <a:lnTo>
                    <a:pt x="165" y="5"/>
                  </a:lnTo>
                  <a:lnTo>
                    <a:pt x="162" y="3"/>
                  </a:lnTo>
                  <a:lnTo>
                    <a:pt x="160" y="3"/>
                  </a:lnTo>
                  <a:lnTo>
                    <a:pt x="157" y="3"/>
                  </a:lnTo>
                  <a:lnTo>
                    <a:pt x="154" y="3"/>
                  </a:lnTo>
                  <a:lnTo>
                    <a:pt x="151" y="3"/>
                  </a:lnTo>
                  <a:lnTo>
                    <a:pt x="149" y="0"/>
                  </a:lnTo>
                  <a:lnTo>
                    <a:pt x="146" y="0"/>
                  </a:lnTo>
                  <a:lnTo>
                    <a:pt x="143" y="0"/>
                  </a:lnTo>
                  <a:lnTo>
                    <a:pt x="141" y="0"/>
                  </a:lnTo>
                  <a:lnTo>
                    <a:pt x="138" y="0"/>
                  </a:lnTo>
                  <a:lnTo>
                    <a:pt x="135" y="0"/>
                  </a:lnTo>
                  <a:lnTo>
                    <a:pt x="133" y="0"/>
                  </a:lnTo>
                  <a:lnTo>
                    <a:pt x="130" y="0"/>
                  </a:lnTo>
                  <a:lnTo>
                    <a:pt x="127" y="0"/>
                  </a:lnTo>
                  <a:lnTo>
                    <a:pt x="124" y="0"/>
                  </a:lnTo>
                  <a:lnTo>
                    <a:pt x="122" y="0"/>
                  </a:lnTo>
                  <a:lnTo>
                    <a:pt x="119" y="0"/>
                  </a:lnTo>
                  <a:lnTo>
                    <a:pt x="116" y="0"/>
                  </a:lnTo>
                  <a:lnTo>
                    <a:pt x="114" y="0"/>
                  </a:lnTo>
                  <a:lnTo>
                    <a:pt x="111" y="0"/>
                  </a:lnTo>
                  <a:lnTo>
                    <a:pt x="108" y="3"/>
                  </a:lnTo>
                  <a:lnTo>
                    <a:pt x="106" y="3"/>
                  </a:lnTo>
                  <a:lnTo>
                    <a:pt x="103" y="3"/>
                  </a:lnTo>
                  <a:lnTo>
                    <a:pt x="100" y="3"/>
                  </a:lnTo>
                  <a:lnTo>
                    <a:pt x="97" y="3"/>
                  </a:lnTo>
                  <a:lnTo>
                    <a:pt x="95" y="5"/>
                  </a:lnTo>
                  <a:lnTo>
                    <a:pt x="92" y="5"/>
                  </a:lnTo>
                  <a:lnTo>
                    <a:pt x="89" y="5"/>
                  </a:lnTo>
                  <a:lnTo>
                    <a:pt x="87" y="5"/>
                  </a:lnTo>
                  <a:lnTo>
                    <a:pt x="84" y="8"/>
                  </a:lnTo>
                  <a:lnTo>
                    <a:pt x="81" y="8"/>
                  </a:lnTo>
                  <a:lnTo>
                    <a:pt x="79" y="11"/>
                  </a:lnTo>
                  <a:lnTo>
                    <a:pt x="76" y="11"/>
                  </a:lnTo>
                  <a:lnTo>
                    <a:pt x="73" y="11"/>
                  </a:lnTo>
                  <a:lnTo>
                    <a:pt x="70" y="13"/>
                  </a:lnTo>
                  <a:lnTo>
                    <a:pt x="68" y="13"/>
                  </a:lnTo>
                  <a:lnTo>
                    <a:pt x="65" y="16"/>
                  </a:lnTo>
                  <a:lnTo>
                    <a:pt x="62" y="16"/>
                  </a:lnTo>
                  <a:lnTo>
                    <a:pt x="60" y="19"/>
                  </a:lnTo>
                  <a:lnTo>
                    <a:pt x="57" y="22"/>
                  </a:lnTo>
                  <a:lnTo>
                    <a:pt x="54" y="22"/>
                  </a:lnTo>
                  <a:lnTo>
                    <a:pt x="52" y="24"/>
                  </a:lnTo>
                  <a:lnTo>
                    <a:pt x="49" y="27"/>
                  </a:lnTo>
                  <a:lnTo>
                    <a:pt x="46" y="27"/>
                  </a:lnTo>
                  <a:lnTo>
                    <a:pt x="43" y="30"/>
                  </a:lnTo>
                  <a:lnTo>
                    <a:pt x="41" y="32"/>
                  </a:lnTo>
                  <a:lnTo>
                    <a:pt x="38" y="35"/>
                  </a:lnTo>
                  <a:lnTo>
                    <a:pt x="35" y="38"/>
                  </a:lnTo>
                  <a:lnTo>
                    <a:pt x="33" y="40"/>
                  </a:lnTo>
                  <a:lnTo>
                    <a:pt x="30" y="43"/>
                  </a:lnTo>
                  <a:lnTo>
                    <a:pt x="27" y="46"/>
                  </a:lnTo>
                  <a:lnTo>
                    <a:pt x="24" y="49"/>
                  </a:lnTo>
                  <a:lnTo>
                    <a:pt x="19" y="54"/>
                  </a:lnTo>
                  <a:lnTo>
                    <a:pt x="19" y="57"/>
                  </a:lnTo>
                  <a:lnTo>
                    <a:pt x="16" y="59"/>
                  </a:lnTo>
                  <a:lnTo>
                    <a:pt x="16" y="62"/>
                  </a:lnTo>
                  <a:lnTo>
                    <a:pt x="11" y="68"/>
                  </a:lnTo>
                  <a:lnTo>
                    <a:pt x="11" y="73"/>
                  </a:lnTo>
                  <a:lnTo>
                    <a:pt x="8" y="76"/>
                  </a:lnTo>
                  <a:lnTo>
                    <a:pt x="8" y="81"/>
                  </a:lnTo>
                  <a:lnTo>
                    <a:pt x="6" y="84"/>
                  </a:lnTo>
                  <a:lnTo>
                    <a:pt x="6" y="89"/>
                  </a:lnTo>
                  <a:lnTo>
                    <a:pt x="3" y="92"/>
                  </a:lnTo>
                  <a:lnTo>
                    <a:pt x="3" y="108"/>
                  </a:lnTo>
                  <a:lnTo>
                    <a:pt x="0" y="111"/>
                  </a:lnTo>
                  <a:lnTo>
                    <a:pt x="0" y="122"/>
                  </a:lnTo>
                  <a:lnTo>
                    <a:pt x="3" y="124"/>
                  </a:lnTo>
                  <a:lnTo>
                    <a:pt x="3" y="138"/>
                  </a:lnTo>
                  <a:lnTo>
                    <a:pt x="6" y="140"/>
                  </a:lnTo>
                  <a:lnTo>
                    <a:pt x="6" y="149"/>
                  </a:lnTo>
                  <a:lnTo>
                    <a:pt x="8" y="151"/>
                  </a:lnTo>
                  <a:lnTo>
                    <a:pt x="8" y="154"/>
                  </a:lnTo>
                  <a:lnTo>
                    <a:pt x="11" y="157"/>
                  </a:lnTo>
                  <a:lnTo>
                    <a:pt x="11" y="162"/>
                  </a:lnTo>
                  <a:lnTo>
                    <a:pt x="16" y="167"/>
                  </a:lnTo>
                  <a:lnTo>
                    <a:pt x="16" y="170"/>
                  </a:lnTo>
                  <a:lnTo>
                    <a:pt x="22" y="176"/>
                  </a:lnTo>
                  <a:lnTo>
                    <a:pt x="22" y="178"/>
                  </a:lnTo>
                  <a:lnTo>
                    <a:pt x="24" y="181"/>
                  </a:lnTo>
                  <a:lnTo>
                    <a:pt x="30" y="186"/>
                  </a:lnTo>
                  <a:lnTo>
                    <a:pt x="30" y="189"/>
                  </a:lnTo>
                  <a:lnTo>
                    <a:pt x="33" y="192"/>
                  </a:lnTo>
                  <a:lnTo>
                    <a:pt x="35" y="195"/>
                  </a:lnTo>
                  <a:lnTo>
                    <a:pt x="38" y="197"/>
                  </a:lnTo>
                  <a:lnTo>
                    <a:pt x="41" y="200"/>
                  </a:lnTo>
                  <a:lnTo>
                    <a:pt x="43" y="200"/>
                  </a:lnTo>
                </a:path>
              </a:pathLst>
            </a:custGeom>
            <a:noFill/>
            <a:ln w="7620">
              <a:solidFill>
                <a:schemeClr val="tx1">
                  <a:lumMod val="50000"/>
                  <a:lumOff val="50000"/>
                </a:schemeClr>
              </a:solidFill>
              <a:prstDash val="sysDot"/>
              <a:round/>
              <a:headEnd/>
              <a:tailEnd/>
            </a:ln>
          </p:spPr>
          <p:txBody>
            <a:bodyPr vert="horz" wrap="square" lIns="91440" tIns="45720" rIns="91440" bIns="45720" numCol="1" anchor="t" anchorCtr="0" compatLnSpc="1">
              <a:prstTxWarp prst="textNoShape">
                <a:avLst/>
              </a:prstTxWarp>
            </a:bodyPr>
            <a:lstStyle/>
            <a:p>
              <a:endParaRPr lang="en-GB" sz="700">
                <a:solidFill>
                  <a:srgbClr val="000000"/>
                </a:solidFill>
                <a:latin typeface="Arial"/>
              </a:endParaRPr>
            </a:p>
          </p:txBody>
        </p:sp>
        <p:sp>
          <p:nvSpPr>
            <p:cNvPr id="393" name="Freeform 393">
              <a:extLst>
                <a:ext uri="{FF2B5EF4-FFF2-40B4-BE49-F238E27FC236}">
                  <a16:creationId xmlns:a16="http://schemas.microsoft.com/office/drawing/2014/main" id="{2DFB66D8-7603-4FC8-805F-25B7A5EA1E38}"/>
                </a:ext>
              </a:extLst>
            </p:cNvPr>
            <p:cNvSpPr>
              <a:spLocks/>
            </p:cNvSpPr>
            <p:nvPr/>
          </p:nvSpPr>
          <p:spPr bwMode="auto">
            <a:xfrm>
              <a:off x="3258200" y="5957168"/>
              <a:ext cx="147895" cy="86848"/>
            </a:xfrm>
            <a:custGeom>
              <a:avLst/>
              <a:gdLst/>
              <a:ahLst/>
              <a:cxnLst>
                <a:cxn ang="0">
                  <a:pos x="3" y="87"/>
                </a:cxn>
                <a:cxn ang="0">
                  <a:pos x="9" y="92"/>
                </a:cxn>
                <a:cxn ang="0">
                  <a:pos x="14" y="95"/>
                </a:cxn>
                <a:cxn ang="0">
                  <a:pos x="19" y="97"/>
                </a:cxn>
                <a:cxn ang="0">
                  <a:pos x="25" y="100"/>
                </a:cxn>
                <a:cxn ang="0">
                  <a:pos x="30" y="103"/>
                </a:cxn>
                <a:cxn ang="0">
                  <a:pos x="36" y="106"/>
                </a:cxn>
                <a:cxn ang="0">
                  <a:pos x="41" y="106"/>
                </a:cxn>
                <a:cxn ang="0">
                  <a:pos x="46" y="108"/>
                </a:cxn>
                <a:cxn ang="0">
                  <a:pos x="52" y="111"/>
                </a:cxn>
                <a:cxn ang="0">
                  <a:pos x="57" y="111"/>
                </a:cxn>
                <a:cxn ang="0">
                  <a:pos x="63" y="111"/>
                </a:cxn>
                <a:cxn ang="0">
                  <a:pos x="68" y="114"/>
                </a:cxn>
                <a:cxn ang="0">
                  <a:pos x="73" y="114"/>
                </a:cxn>
                <a:cxn ang="0">
                  <a:pos x="79" y="114"/>
                </a:cxn>
                <a:cxn ang="0">
                  <a:pos x="84" y="114"/>
                </a:cxn>
                <a:cxn ang="0">
                  <a:pos x="90" y="114"/>
                </a:cxn>
                <a:cxn ang="0">
                  <a:pos x="95" y="114"/>
                </a:cxn>
                <a:cxn ang="0">
                  <a:pos x="100" y="114"/>
                </a:cxn>
                <a:cxn ang="0">
                  <a:pos x="106" y="111"/>
                </a:cxn>
                <a:cxn ang="0">
                  <a:pos x="111" y="111"/>
                </a:cxn>
                <a:cxn ang="0">
                  <a:pos x="117" y="111"/>
                </a:cxn>
                <a:cxn ang="0">
                  <a:pos x="122" y="108"/>
                </a:cxn>
                <a:cxn ang="0">
                  <a:pos x="127" y="108"/>
                </a:cxn>
                <a:cxn ang="0">
                  <a:pos x="133" y="106"/>
                </a:cxn>
                <a:cxn ang="0">
                  <a:pos x="138" y="103"/>
                </a:cxn>
                <a:cxn ang="0">
                  <a:pos x="144" y="100"/>
                </a:cxn>
                <a:cxn ang="0">
                  <a:pos x="149" y="97"/>
                </a:cxn>
                <a:cxn ang="0">
                  <a:pos x="154" y="95"/>
                </a:cxn>
                <a:cxn ang="0">
                  <a:pos x="160" y="92"/>
                </a:cxn>
                <a:cxn ang="0">
                  <a:pos x="165" y="87"/>
                </a:cxn>
                <a:cxn ang="0">
                  <a:pos x="171" y="84"/>
                </a:cxn>
                <a:cxn ang="0">
                  <a:pos x="176" y="79"/>
                </a:cxn>
                <a:cxn ang="0">
                  <a:pos x="181" y="73"/>
                </a:cxn>
                <a:cxn ang="0">
                  <a:pos x="187" y="68"/>
                </a:cxn>
                <a:cxn ang="0">
                  <a:pos x="195" y="60"/>
                </a:cxn>
                <a:cxn ang="0">
                  <a:pos x="198" y="54"/>
                </a:cxn>
                <a:cxn ang="0">
                  <a:pos x="203" y="46"/>
                </a:cxn>
                <a:cxn ang="0">
                  <a:pos x="206" y="38"/>
                </a:cxn>
                <a:cxn ang="0">
                  <a:pos x="208" y="30"/>
                </a:cxn>
                <a:cxn ang="0">
                  <a:pos x="211" y="22"/>
                </a:cxn>
                <a:cxn ang="0">
                  <a:pos x="214" y="3"/>
                </a:cxn>
              </a:cxnLst>
              <a:rect l="0" t="0" r="r" b="b"/>
              <a:pathLst>
                <a:path w="214" h="114">
                  <a:moveTo>
                    <a:pt x="0" y="84"/>
                  </a:moveTo>
                  <a:lnTo>
                    <a:pt x="3" y="87"/>
                  </a:lnTo>
                  <a:lnTo>
                    <a:pt x="6" y="89"/>
                  </a:lnTo>
                  <a:lnTo>
                    <a:pt x="9" y="92"/>
                  </a:lnTo>
                  <a:lnTo>
                    <a:pt x="11" y="92"/>
                  </a:lnTo>
                  <a:lnTo>
                    <a:pt x="14" y="95"/>
                  </a:lnTo>
                  <a:lnTo>
                    <a:pt x="17" y="95"/>
                  </a:lnTo>
                  <a:lnTo>
                    <a:pt x="19" y="97"/>
                  </a:lnTo>
                  <a:lnTo>
                    <a:pt x="22" y="100"/>
                  </a:lnTo>
                  <a:lnTo>
                    <a:pt x="25" y="100"/>
                  </a:lnTo>
                  <a:lnTo>
                    <a:pt x="27" y="103"/>
                  </a:lnTo>
                  <a:lnTo>
                    <a:pt x="30" y="103"/>
                  </a:lnTo>
                  <a:lnTo>
                    <a:pt x="33" y="103"/>
                  </a:lnTo>
                  <a:lnTo>
                    <a:pt x="36" y="106"/>
                  </a:lnTo>
                  <a:lnTo>
                    <a:pt x="38" y="106"/>
                  </a:lnTo>
                  <a:lnTo>
                    <a:pt x="41" y="106"/>
                  </a:lnTo>
                  <a:lnTo>
                    <a:pt x="44" y="108"/>
                  </a:lnTo>
                  <a:lnTo>
                    <a:pt x="46" y="108"/>
                  </a:lnTo>
                  <a:lnTo>
                    <a:pt x="49" y="108"/>
                  </a:lnTo>
                  <a:lnTo>
                    <a:pt x="52" y="111"/>
                  </a:lnTo>
                  <a:lnTo>
                    <a:pt x="54" y="111"/>
                  </a:lnTo>
                  <a:lnTo>
                    <a:pt x="57" y="111"/>
                  </a:lnTo>
                  <a:lnTo>
                    <a:pt x="60" y="111"/>
                  </a:lnTo>
                  <a:lnTo>
                    <a:pt x="63" y="111"/>
                  </a:lnTo>
                  <a:lnTo>
                    <a:pt x="65" y="114"/>
                  </a:lnTo>
                  <a:lnTo>
                    <a:pt x="68" y="114"/>
                  </a:lnTo>
                  <a:lnTo>
                    <a:pt x="71" y="114"/>
                  </a:lnTo>
                  <a:lnTo>
                    <a:pt x="73" y="114"/>
                  </a:lnTo>
                  <a:lnTo>
                    <a:pt x="76" y="114"/>
                  </a:lnTo>
                  <a:lnTo>
                    <a:pt x="79" y="114"/>
                  </a:lnTo>
                  <a:lnTo>
                    <a:pt x="81" y="114"/>
                  </a:lnTo>
                  <a:lnTo>
                    <a:pt x="84" y="114"/>
                  </a:lnTo>
                  <a:lnTo>
                    <a:pt x="87" y="114"/>
                  </a:lnTo>
                  <a:lnTo>
                    <a:pt x="90" y="114"/>
                  </a:lnTo>
                  <a:lnTo>
                    <a:pt x="92" y="114"/>
                  </a:lnTo>
                  <a:lnTo>
                    <a:pt x="95" y="114"/>
                  </a:lnTo>
                  <a:lnTo>
                    <a:pt x="98" y="114"/>
                  </a:lnTo>
                  <a:lnTo>
                    <a:pt x="100" y="114"/>
                  </a:lnTo>
                  <a:lnTo>
                    <a:pt x="103" y="114"/>
                  </a:lnTo>
                  <a:lnTo>
                    <a:pt x="106" y="111"/>
                  </a:lnTo>
                  <a:lnTo>
                    <a:pt x="108" y="111"/>
                  </a:lnTo>
                  <a:lnTo>
                    <a:pt x="111" y="111"/>
                  </a:lnTo>
                  <a:lnTo>
                    <a:pt x="114" y="111"/>
                  </a:lnTo>
                  <a:lnTo>
                    <a:pt x="117" y="111"/>
                  </a:lnTo>
                  <a:lnTo>
                    <a:pt x="119" y="108"/>
                  </a:lnTo>
                  <a:lnTo>
                    <a:pt x="122" y="108"/>
                  </a:lnTo>
                  <a:lnTo>
                    <a:pt x="125" y="108"/>
                  </a:lnTo>
                  <a:lnTo>
                    <a:pt x="127" y="108"/>
                  </a:lnTo>
                  <a:lnTo>
                    <a:pt x="130" y="106"/>
                  </a:lnTo>
                  <a:lnTo>
                    <a:pt x="133" y="106"/>
                  </a:lnTo>
                  <a:lnTo>
                    <a:pt x="135" y="106"/>
                  </a:lnTo>
                  <a:lnTo>
                    <a:pt x="138" y="103"/>
                  </a:lnTo>
                  <a:lnTo>
                    <a:pt x="141" y="103"/>
                  </a:lnTo>
                  <a:lnTo>
                    <a:pt x="144" y="100"/>
                  </a:lnTo>
                  <a:lnTo>
                    <a:pt x="146" y="100"/>
                  </a:lnTo>
                  <a:lnTo>
                    <a:pt x="149" y="97"/>
                  </a:lnTo>
                  <a:lnTo>
                    <a:pt x="152" y="97"/>
                  </a:lnTo>
                  <a:lnTo>
                    <a:pt x="154" y="95"/>
                  </a:lnTo>
                  <a:lnTo>
                    <a:pt x="157" y="92"/>
                  </a:lnTo>
                  <a:lnTo>
                    <a:pt x="160" y="92"/>
                  </a:lnTo>
                  <a:lnTo>
                    <a:pt x="162" y="89"/>
                  </a:lnTo>
                  <a:lnTo>
                    <a:pt x="165" y="87"/>
                  </a:lnTo>
                  <a:lnTo>
                    <a:pt x="168" y="87"/>
                  </a:lnTo>
                  <a:lnTo>
                    <a:pt x="171" y="84"/>
                  </a:lnTo>
                  <a:lnTo>
                    <a:pt x="173" y="81"/>
                  </a:lnTo>
                  <a:lnTo>
                    <a:pt x="176" y="79"/>
                  </a:lnTo>
                  <a:lnTo>
                    <a:pt x="179" y="76"/>
                  </a:lnTo>
                  <a:lnTo>
                    <a:pt x="181" y="73"/>
                  </a:lnTo>
                  <a:lnTo>
                    <a:pt x="184" y="70"/>
                  </a:lnTo>
                  <a:lnTo>
                    <a:pt x="187" y="68"/>
                  </a:lnTo>
                  <a:lnTo>
                    <a:pt x="190" y="65"/>
                  </a:lnTo>
                  <a:lnTo>
                    <a:pt x="195" y="60"/>
                  </a:lnTo>
                  <a:lnTo>
                    <a:pt x="195" y="57"/>
                  </a:lnTo>
                  <a:lnTo>
                    <a:pt x="198" y="54"/>
                  </a:lnTo>
                  <a:lnTo>
                    <a:pt x="198" y="51"/>
                  </a:lnTo>
                  <a:lnTo>
                    <a:pt x="203" y="46"/>
                  </a:lnTo>
                  <a:lnTo>
                    <a:pt x="203" y="41"/>
                  </a:lnTo>
                  <a:lnTo>
                    <a:pt x="206" y="38"/>
                  </a:lnTo>
                  <a:lnTo>
                    <a:pt x="206" y="33"/>
                  </a:lnTo>
                  <a:lnTo>
                    <a:pt x="208" y="30"/>
                  </a:lnTo>
                  <a:lnTo>
                    <a:pt x="208" y="24"/>
                  </a:lnTo>
                  <a:lnTo>
                    <a:pt x="211" y="22"/>
                  </a:lnTo>
                  <a:lnTo>
                    <a:pt x="211" y="6"/>
                  </a:lnTo>
                  <a:lnTo>
                    <a:pt x="214" y="3"/>
                  </a:lnTo>
                  <a:lnTo>
                    <a:pt x="214" y="0"/>
                  </a:lnTo>
                </a:path>
              </a:pathLst>
            </a:custGeom>
            <a:noFill/>
            <a:ln w="7620">
              <a:solidFill>
                <a:schemeClr val="tx1">
                  <a:lumMod val="50000"/>
                  <a:lumOff val="50000"/>
                </a:schemeClr>
              </a:solidFill>
              <a:prstDash val="sysDot"/>
              <a:round/>
              <a:headEnd/>
              <a:tailEnd/>
            </a:ln>
          </p:spPr>
          <p:txBody>
            <a:bodyPr vert="horz" wrap="square" lIns="91440" tIns="45720" rIns="91440" bIns="45720" numCol="1" anchor="t" anchorCtr="0" compatLnSpc="1">
              <a:prstTxWarp prst="textNoShape">
                <a:avLst/>
              </a:prstTxWarp>
            </a:bodyPr>
            <a:lstStyle/>
            <a:p>
              <a:endParaRPr lang="en-GB" sz="700">
                <a:solidFill>
                  <a:srgbClr val="000000"/>
                </a:solidFill>
                <a:latin typeface="Arial"/>
              </a:endParaRPr>
            </a:p>
          </p:txBody>
        </p:sp>
        <p:sp>
          <p:nvSpPr>
            <p:cNvPr id="394" name="Oval 394">
              <a:extLst>
                <a:ext uri="{FF2B5EF4-FFF2-40B4-BE49-F238E27FC236}">
                  <a16:creationId xmlns:a16="http://schemas.microsoft.com/office/drawing/2014/main" id="{50869C43-4C86-4C47-905B-12D3E087145D}"/>
                </a:ext>
              </a:extLst>
            </p:cNvPr>
            <p:cNvSpPr>
              <a:spLocks noChangeArrowheads="1"/>
            </p:cNvSpPr>
            <p:nvPr/>
          </p:nvSpPr>
          <p:spPr bwMode="auto">
            <a:xfrm>
              <a:off x="3316252" y="5953358"/>
              <a:ext cx="5529" cy="6095"/>
            </a:xfrm>
            <a:prstGeom prst="ellipse">
              <a:avLst/>
            </a:prstGeom>
            <a:solidFill>
              <a:srgbClr val="000000"/>
            </a:solidFill>
            <a:ln w="7620">
              <a:solidFill>
                <a:schemeClr val="tx1">
                  <a:lumMod val="50000"/>
                  <a:lumOff val="50000"/>
                </a:schemeClr>
              </a:solidFill>
              <a:round/>
              <a:headEnd/>
              <a:tailEnd/>
            </a:ln>
          </p:spPr>
          <p:txBody>
            <a:bodyPr vert="horz" wrap="square" lIns="91440" tIns="45720" rIns="91440" bIns="45720" numCol="1" anchor="t" anchorCtr="0" compatLnSpc="1">
              <a:prstTxWarp prst="textNoShape">
                <a:avLst/>
              </a:prstTxWarp>
            </a:bodyPr>
            <a:lstStyle/>
            <a:p>
              <a:endParaRPr lang="en-GB" sz="700">
                <a:solidFill>
                  <a:srgbClr val="000000"/>
                </a:solidFill>
                <a:latin typeface="Arial"/>
              </a:endParaRPr>
            </a:p>
          </p:txBody>
        </p:sp>
        <p:sp>
          <p:nvSpPr>
            <p:cNvPr id="395" name="Line 400">
              <a:extLst>
                <a:ext uri="{FF2B5EF4-FFF2-40B4-BE49-F238E27FC236}">
                  <a16:creationId xmlns:a16="http://schemas.microsoft.com/office/drawing/2014/main" id="{75124E57-56B3-4B9F-8A01-E5A3BB129D0B}"/>
                </a:ext>
              </a:extLst>
            </p:cNvPr>
            <p:cNvSpPr>
              <a:spLocks noChangeShapeType="1"/>
            </p:cNvSpPr>
            <p:nvPr/>
          </p:nvSpPr>
          <p:spPr bwMode="auto">
            <a:xfrm>
              <a:off x="3318326" y="5954882"/>
              <a:ext cx="351078" cy="762"/>
            </a:xfrm>
            <a:prstGeom prst="line">
              <a:avLst/>
            </a:prstGeom>
            <a:noFill/>
            <a:ln w="7620">
              <a:solidFill>
                <a:schemeClr val="tx1">
                  <a:lumMod val="50000"/>
                  <a:lumOff val="50000"/>
                </a:schemeClr>
              </a:solidFill>
              <a:prstDash val="sysDot"/>
              <a:round/>
              <a:headEnd/>
              <a:tailEnd/>
            </a:ln>
          </p:spPr>
          <p:txBody>
            <a:bodyPr vert="horz" wrap="square" lIns="91440" tIns="45720" rIns="91440" bIns="45720" numCol="1" anchor="t" anchorCtr="0" compatLnSpc="1">
              <a:prstTxWarp prst="textNoShape">
                <a:avLst/>
              </a:prstTxWarp>
            </a:bodyPr>
            <a:lstStyle/>
            <a:p>
              <a:endParaRPr lang="en-GB" sz="700">
                <a:solidFill>
                  <a:srgbClr val="000000"/>
                </a:solidFill>
                <a:latin typeface="Arial"/>
              </a:endParaRPr>
            </a:p>
          </p:txBody>
        </p:sp>
        <p:sp>
          <p:nvSpPr>
            <p:cNvPr id="396" name="Line 403">
              <a:extLst>
                <a:ext uri="{FF2B5EF4-FFF2-40B4-BE49-F238E27FC236}">
                  <a16:creationId xmlns:a16="http://schemas.microsoft.com/office/drawing/2014/main" id="{A0458E0B-63CB-4F2D-A7A7-2AA874FD5343}"/>
                </a:ext>
              </a:extLst>
            </p:cNvPr>
            <p:cNvSpPr>
              <a:spLocks noChangeShapeType="1"/>
            </p:cNvSpPr>
            <p:nvPr/>
          </p:nvSpPr>
          <p:spPr bwMode="auto">
            <a:xfrm flipV="1">
              <a:off x="3318326" y="5605206"/>
              <a:ext cx="691" cy="349676"/>
            </a:xfrm>
            <a:prstGeom prst="line">
              <a:avLst/>
            </a:prstGeom>
            <a:noFill/>
            <a:ln w="7620">
              <a:solidFill>
                <a:schemeClr val="tx1">
                  <a:lumMod val="50000"/>
                  <a:lumOff val="50000"/>
                </a:schemeClr>
              </a:solidFill>
              <a:prstDash val="sysDot"/>
              <a:round/>
              <a:headEnd/>
              <a:tailEnd/>
            </a:ln>
          </p:spPr>
          <p:txBody>
            <a:bodyPr vert="horz" wrap="square" lIns="91440" tIns="45720" rIns="91440" bIns="45720" numCol="1" anchor="t" anchorCtr="0" compatLnSpc="1">
              <a:prstTxWarp prst="textNoShape">
                <a:avLst/>
              </a:prstTxWarp>
            </a:bodyPr>
            <a:lstStyle/>
            <a:p>
              <a:endParaRPr lang="en-GB" sz="700">
                <a:solidFill>
                  <a:srgbClr val="000000"/>
                </a:solidFill>
                <a:latin typeface="Arial"/>
              </a:endParaRPr>
            </a:p>
          </p:txBody>
        </p:sp>
        <p:sp>
          <p:nvSpPr>
            <p:cNvPr id="397" name="Line 406">
              <a:extLst>
                <a:ext uri="{FF2B5EF4-FFF2-40B4-BE49-F238E27FC236}">
                  <a16:creationId xmlns:a16="http://schemas.microsoft.com/office/drawing/2014/main" id="{7D8BF0F1-F24C-41C4-A10C-978B8CD6638E}"/>
                </a:ext>
              </a:extLst>
            </p:cNvPr>
            <p:cNvSpPr>
              <a:spLocks noChangeShapeType="1"/>
            </p:cNvSpPr>
            <p:nvPr/>
          </p:nvSpPr>
          <p:spPr bwMode="auto">
            <a:xfrm flipH="1">
              <a:off x="2965174" y="5954882"/>
              <a:ext cx="353152" cy="762"/>
            </a:xfrm>
            <a:prstGeom prst="line">
              <a:avLst/>
            </a:prstGeom>
            <a:noFill/>
            <a:ln w="7620">
              <a:solidFill>
                <a:schemeClr val="tx1">
                  <a:lumMod val="50000"/>
                  <a:lumOff val="50000"/>
                </a:schemeClr>
              </a:solidFill>
              <a:prstDash val="sysDot"/>
              <a:round/>
              <a:headEnd/>
              <a:tailEnd/>
            </a:ln>
          </p:spPr>
          <p:txBody>
            <a:bodyPr vert="horz" wrap="square" lIns="91440" tIns="45720" rIns="91440" bIns="45720" numCol="1" anchor="t" anchorCtr="0" compatLnSpc="1">
              <a:prstTxWarp prst="textNoShape">
                <a:avLst/>
              </a:prstTxWarp>
            </a:bodyPr>
            <a:lstStyle/>
            <a:p>
              <a:endParaRPr lang="en-GB" sz="700">
                <a:solidFill>
                  <a:srgbClr val="000000"/>
                </a:solidFill>
                <a:latin typeface="Arial"/>
              </a:endParaRPr>
            </a:p>
          </p:txBody>
        </p:sp>
        <p:grpSp>
          <p:nvGrpSpPr>
            <p:cNvPr id="398" name="Group 397">
              <a:extLst>
                <a:ext uri="{FF2B5EF4-FFF2-40B4-BE49-F238E27FC236}">
                  <a16:creationId xmlns:a16="http://schemas.microsoft.com/office/drawing/2014/main" id="{F14586B2-C303-41E5-94E4-D514C17C2AAA}"/>
                </a:ext>
              </a:extLst>
            </p:cNvPr>
            <p:cNvGrpSpPr/>
            <p:nvPr/>
          </p:nvGrpSpPr>
          <p:grpSpPr>
            <a:xfrm rot="1080000">
              <a:off x="3140713" y="5652439"/>
              <a:ext cx="353152" cy="607171"/>
              <a:chOff x="773499" y="5652439"/>
              <a:chExt cx="353152" cy="607171"/>
            </a:xfrm>
          </p:grpSpPr>
          <p:sp>
            <p:nvSpPr>
              <p:cNvPr id="408" name="Line 402">
                <a:extLst>
                  <a:ext uri="{FF2B5EF4-FFF2-40B4-BE49-F238E27FC236}">
                    <a16:creationId xmlns:a16="http://schemas.microsoft.com/office/drawing/2014/main" id="{CA8AC2C4-608B-4A27-8252-7252B5F9E4CF}"/>
                  </a:ext>
                </a:extLst>
              </p:cNvPr>
              <p:cNvSpPr>
                <a:spLocks noChangeShapeType="1"/>
              </p:cNvSpPr>
              <p:nvPr/>
            </p:nvSpPr>
            <p:spPr bwMode="auto">
              <a:xfrm flipV="1">
                <a:off x="951112" y="5652439"/>
                <a:ext cx="175539" cy="302443"/>
              </a:xfrm>
              <a:prstGeom prst="line">
                <a:avLst/>
              </a:prstGeom>
              <a:noFill/>
              <a:ln w="7620">
                <a:solidFill>
                  <a:schemeClr val="tx1">
                    <a:lumMod val="50000"/>
                    <a:lumOff val="50000"/>
                  </a:schemeClr>
                </a:solidFill>
                <a:prstDash val="sysDot"/>
                <a:round/>
                <a:headEnd/>
                <a:tailEnd/>
              </a:ln>
            </p:spPr>
            <p:txBody>
              <a:bodyPr vert="horz" wrap="square" lIns="91440" tIns="45720" rIns="91440" bIns="45720" numCol="1" anchor="t" anchorCtr="0" compatLnSpc="1">
                <a:prstTxWarp prst="textNoShape">
                  <a:avLst/>
                </a:prstTxWarp>
              </a:bodyPr>
              <a:lstStyle/>
              <a:p>
                <a:endParaRPr lang="en-GB" sz="700">
                  <a:solidFill>
                    <a:srgbClr val="000000"/>
                  </a:solidFill>
                  <a:latin typeface="Arial"/>
                </a:endParaRPr>
              </a:p>
            </p:txBody>
          </p:sp>
          <p:sp>
            <p:nvSpPr>
              <p:cNvPr id="409" name="Line 408">
                <a:extLst>
                  <a:ext uri="{FF2B5EF4-FFF2-40B4-BE49-F238E27FC236}">
                    <a16:creationId xmlns:a16="http://schemas.microsoft.com/office/drawing/2014/main" id="{FE620F2E-D01B-491E-9232-C7A92FA3A8D6}"/>
                  </a:ext>
                </a:extLst>
              </p:cNvPr>
              <p:cNvSpPr>
                <a:spLocks noChangeShapeType="1"/>
              </p:cNvSpPr>
              <p:nvPr/>
            </p:nvSpPr>
            <p:spPr bwMode="auto">
              <a:xfrm flipH="1">
                <a:off x="773499" y="5954882"/>
                <a:ext cx="177612" cy="304728"/>
              </a:xfrm>
              <a:prstGeom prst="line">
                <a:avLst/>
              </a:prstGeom>
              <a:noFill/>
              <a:ln w="7620">
                <a:solidFill>
                  <a:schemeClr val="tx1">
                    <a:lumMod val="50000"/>
                    <a:lumOff val="50000"/>
                  </a:schemeClr>
                </a:solidFill>
                <a:prstDash val="sysDot"/>
                <a:round/>
                <a:headEnd/>
                <a:tailEnd/>
              </a:ln>
            </p:spPr>
            <p:txBody>
              <a:bodyPr vert="horz" wrap="square" lIns="91440" tIns="45720" rIns="91440" bIns="45720" numCol="1" anchor="t" anchorCtr="0" compatLnSpc="1">
                <a:prstTxWarp prst="textNoShape">
                  <a:avLst/>
                </a:prstTxWarp>
              </a:bodyPr>
              <a:lstStyle/>
              <a:p>
                <a:endParaRPr lang="en-GB" sz="700">
                  <a:solidFill>
                    <a:srgbClr val="000000"/>
                  </a:solidFill>
                  <a:latin typeface="Arial"/>
                </a:endParaRPr>
              </a:p>
            </p:txBody>
          </p:sp>
        </p:grpSp>
        <p:sp>
          <p:nvSpPr>
            <p:cNvPr id="399" name="Line 409">
              <a:extLst>
                <a:ext uri="{FF2B5EF4-FFF2-40B4-BE49-F238E27FC236}">
                  <a16:creationId xmlns:a16="http://schemas.microsoft.com/office/drawing/2014/main" id="{33FE8097-944E-4CBC-B16B-47FF4EFBB96F}"/>
                </a:ext>
              </a:extLst>
            </p:cNvPr>
            <p:cNvSpPr>
              <a:spLocks noChangeShapeType="1"/>
            </p:cNvSpPr>
            <p:nvPr/>
          </p:nvSpPr>
          <p:spPr bwMode="auto">
            <a:xfrm>
              <a:off x="3318326" y="5954882"/>
              <a:ext cx="691" cy="351961"/>
            </a:xfrm>
            <a:prstGeom prst="line">
              <a:avLst/>
            </a:prstGeom>
            <a:noFill/>
            <a:ln w="7620">
              <a:solidFill>
                <a:schemeClr val="tx1">
                  <a:lumMod val="50000"/>
                  <a:lumOff val="50000"/>
                </a:schemeClr>
              </a:solidFill>
              <a:prstDash val="sysDot"/>
              <a:round/>
              <a:headEnd/>
              <a:tailEnd/>
            </a:ln>
          </p:spPr>
          <p:txBody>
            <a:bodyPr vert="horz" wrap="square" lIns="91440" tIns="45720" rIns="91440" bIns="45720" numCol="1" anchor="t" anchorCtr="0" compatLnSpc="1">
              <a:prstTxWarp prst="textNoShape">
                <a:avLst/>
              </a:prstTxWarp>
            </a:bodyPr>
            <a:lstStyle/>
            <a:p>
              <a:endParaRPr lang="en-GB" sz="700">
                <a:solidFill>
                  <a:srgbClr val="000000"/>
                </a:solidFill>
                <a:latin typeface="Arial"/>
              </a:endParaRPr>
            </a:p>
          </p:txBody>
        </p:sp>
        <p:grpSp>
          <p:nvGrpSpPr>
            <p:cNvPr id="400" name="Group 399">
              <a:extLst>
                <a:ext uri="{FF2B5EF4-FFF2-40B4-BE49-F238E27FC236}">
                  <a16:creationId xmlns:a16="http://schemas.microsoft.com/office/drawing/2014/main" id="{2C6FE0D1-447B-4841-88A4-4E4C65BE0BFF}"/>
                </a:ext>
              </a:extLst>
            </p:cNvPr>
            <p:cNvGrpSpPr/>
            <p:nvPr/>
          </p:nvGrpSpPr>
          <p:grpSpPr>
            <a:xfrm rot="-960000">
              <a:off x="3140713" y="5652439"/>
              <a:ext cx="353152" cy="607171"/>
              <a:chOff x="773499" y="5652439"/>
              <a:chExt cx="353152" cy="607171"/>
            </a:xfrm>
          </p:grpSpPr>
          <p:sp>
            <p:nvSpPr>
              <p:cNvPr id="406" name="Line 404">
                <a:extLst>
                  <a:ext uri="{FF2B5EF4-FFF2-40B4-BE49-F238E27FC236}">
                    <a16:creationId xmlns:a16="http://schemas.microsoft.com/office/drawing/2014/main" id="{4338B8D7-E283-403E-AC52-07BE02BFD38B}"/>
                  </a:ext>
                </a:extLst>
              </p:cNvPr>
              <p:cNvSpPr>
                <a:spLocks noChangeShapeType="1"/>
              </p:cNvSpPr>
              <p:nvPr/>
            </p:nvSpPr>
            <p:spPr bwMode="auto">
              <a:xfrm flipH="1" flipV="1">
                <a:off x="773499" y="5652439"/>
                <a:ext cx="177612" cy="302443"/>
              </a:xfrm>
              <a:prstGeom prst="line">
                <a:avLst/>
              </a:prstGeom>
              <a:noFill/>
              <a:ln w="7620">
                <a:solidFill>
                  <a:schemeClr val="tx1">
                    <a:lumMod val="50000"/>
                    <a:lumOff val="50000"/>
                  </a:schemeClr>
                </a:solidFill>
                <a:prstDash val="sysDot"/>
                <a:round/>
                <a:headEnd/>
                <a:tailEnd/>
              </a:ln>
            </p:spPr>
            <p:txBody>
              <a:bodyPr vert="horz" wrap="square" lIns="91440" tIns="45720" rIns="91440" bIns="45720" numCol="1" anchor="t" anchorCtr="0" compatLnSpc="1">
                <a:prstTxWarp prst="textNoShape">
                  <a:avLst/>
                </a:prstTxWarp>
              </a:bodyPr>
              <a:lstStyle/>
              <a:p>
                <a:endParaRPr lang="en-GB" sz="700">
                  <a:solidFill>
                    <a:srgbClr val="000000"/>
                  </a:solidFill>
                  <a:latin typeface="Arial"/>
                </a:endParaRPr>
              </a:p>
            </p:txBody>
          </p:sp>
          <p:sp>
            <p:nvSpPr>
              <p:cNvPr id="407" name="Line 410">
                <a:extLst>
                  <a:ext uri="{FF2B5EF4-FFF2-40B4-BE49-F238E27FC236}">
                    <a16:creationId xmlns:a16="http://schemas.microsoft.com/office/drawing/2014/main" id="{9CE58B46-054C-4BB4-AFF2-B551319E1E2D}"/>
                  </a:ext>
                </a:extLst>
              </p:cNvPr>
              <p:cNvSpPr>
                <a:spLocks noChangeShapeType="1"/>
              </p:cNvSpPr>
              <p:nvPr/>
            </p:nvSpPr>
            <p:spPr bwMode="auto">
              <a:xfrm>
                <a:off x="951112" y="5954882"/>
                <a:ext cx="175539" cy="304728"/>
              </a:xfrm>
              <a:prstGeom prst="line">
                <a:avLst/>
              </a:prstGeom>
              <a:noFill/>
              <a:ln w="7620">
                <a:solidFill>
                  <a:schemeClr val="tx1">
                    <a:lumMod val="50000"/>
                    <a:lumOff val="50000"/>
                  </a:schemeClr>
                </a:solidFill>
                <a:prstDash val="sysDot"/>
                <a:round/>
                <a:headEnd/>
                <a:tailEnd/>
              </a:ln>
            </p:spPr>
            <p:txBody>
              <a:bodyPr vert="horz" wrap="square" lIns="91440" tIns="45720" rIns="91440" bIns="45720" numCol="1" anchor="t" anchorCtr="0" compatLnSpc="1">
                <a:prstTxWarp prst="textNoShape">
                  <a:avLst/>
                </a:prstTxWarp>
              </a:bodyPr>
              <a:lstStyle/>
              <a:p>
                <a:endParaRPr lang="en-GB" sz="700">
                  <a:solidFill>
                    <a:srgbClr val="000000"/>
                  </a:solidFill>
                  <a:latin typeface="Arial"/>
                </a:endParaRPr>
              </a:p>
            </p:txBody>
          </p:sp>
        </p:grpSp>
        <p:sp>
          <p:nvSpPr>
            <p:cNvPr id="401" name="Rectangle 412">
              <a:extLst>
                <a:ext uri="{FF2B5EF4-FFF2-40B4-BE49-F238E27FC236}">
                  <a16:creationId xmlns:a16="http://schemas.microsoft.com/office/drawing/2014/main" id="{346CD199-E885-4562-84A9-D91A1A902F93}"/>
                </a:ext>
              </a:extLst>
            </p:cNvPr>
            <p:cNvSpPr>
              <a:spLocks noChangeArrowheads="1"/>
            </p:cNvSpPr>
            <p:nvPr/>
          </p:nvSpPr>
          <p:spPr bwMode="auto">
            <a:xfrm>
              <a:off x="3694975" y="5874129"/>
              <a:ext cx="78548" cy="169277"/>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r>
                <a:rPr lang="en-US" sz="1100" dirty="0">
                  <a:solidFill>
                    <a:srgbClr val="000000"/>
                  </a:solidFill>
                  <a:latin typeface="Arial"/>
                </a:rPr>
                <a:t>0</a:t>
              </a:r>
            </a:p>
          </p:txBody>
        </p:sp>
        <p:sp>
          <p:nvSpPr>
            <p:cNvPr id="402" name="Rectangle 415">
              <a:extLst>
                <a:ext uri="{FF2B5EF4-FFF2-40B4-BE49-F238E27FC236}">
                  <a16:creationId xmlns:a16="http://schemas.microsoft.com/office/drawing/2014/main" id="{4629214A-94E9-4046-992F-3A57503CC8F0}"/>
                </a:ext>
              </a:extLst>
            </p:cNvPr>
            <p:cNvSpPr>
              <a:spLocks noChangeArrowheads="1"/>
            </p:cNvSpPr>
            <p:nvPr/>
          </p:nvSpPr>
          <p:spPr bwMode="auto">
            <a:xfrm>
              <a:off x="3247143" y="5445224"/>
              <a:ext cx="157094" cy="169277"/>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r>
                <a:rPr lang="en-US" sz="1100" dirty="0">
                  <a:solidFill>
                    <a:srgbClr val="000000"/>
                  </a:solidFill>
                  <a:latin typeface="Arial"/>
                </a:rPr>
                <a:t>90</a:t>
              </a:r>
            </a:p>
          </p:txBody>
        </p:sp>
        <p:sp>
          <p:nvSpPr>
            <p:cNvPr id="403" name="Rectangle 418">
              <a:extLst>
                <a:ext uri="{FF2B5EF4-FFF2-40B4-BE49-F238E27FC236}">
                  <a16:creationId xmlns:a16="http://schemas.microsoft.com/office/drawing/2014/main" id="{A99DF24B-B3F2-4F5C-8CBD-C3EAC8AAAF72}"/>
                </a:ext>
              </a:extLst>
            </p:cNvPr>
            <p:cNvSpPr>
              <a:spLocks noChangeArrowheads="1"/>
            </p:cNvSpPr>
            <p:nvPr/>
          </p:nvSpPr>
          <p:spPr bwMode="auto">
            <a:xfrm>
              <a:off x="2699792" y="5874129"/>
              <a:ext cx="235642" cy="169277"/>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r>
                <a:rPr lang="en-US" sz="1100" dirty="0">
                  <a:solidFill>
                    <a:srgbClr val="000000"/>
                  </a:solidFill>
                  <a:latin typeface="Arial"/>
                </a:rPr>
                <a:t>180</a:t>
              </a:r>
            </a:p>
          </p:txBody>
        </p:sp>
        <p:sp>
          <p:nvSpPr>
            <p:cNvPr id="404" name="Rectangle 421">
              <a:extLst>
                <a:ext uri="{FF2B5EF4-FFF2-40B4-BE49-F238E27FC236}">
                  <a16:creationId xmlns:a16="http://schemas.microsoft.com/office/drawing/2014/main" id="{079ADA38-AC71-48DD-ADEF-D30659DA537C}"/>
                </a:ext>
              </a:extLst>
            </p:cNvPr>
            <p:cNvSpPr>
              <a:spLocks noChangeArrowheads="1"/>
            </p:cNvSpPr>
            <p:nvPr/>
          </p:nvSpPr>
          <p:spPr bwMode="auto">
            <a:xfrm>
              <a:off x="3240232" y="6304558"/>
              <a:ext cx="235642" cy="169277"/>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r>
                <a:rPr lang="en-US" sz="1100" dirty="0">
                  <a:solidFill>
                    <a:srgbClr val="000000"/>
                  </a:solidFill>
                  <a:latin typeface="Arial"/>
                </a:rPr>
                <a:t>270</a:t>
              </a:r>
            </a:p>
          </p:txBody>
        </p:sp>
        <p:sp>
          <p:nvSpPr>
            <p:cNvPr id="405" name="Freeform 160">
              <a:extLst>
                <a:ext uri="{FF2B5EF4-FFF2-40B4-BE49-F238E27FC236}">
                  <a16:creationId xmlns:a16="http://schemas.microsoft.com/office/drawing/2014/main" id="{444D8630-1D0B-494E-9004-60ED2E710E32}"/>
                </a:ext>
              </a:extLst>
            </p:cNvPr>
            <p:cNvSpPr>
              <a:spLocks/>
            </p:cNvSpPr>
            <p:nvPr/>
          </p:nvSpPr>
          <p:spPr bwMode="auto">
            <a:xfrm rot="60000">
              <a:off x="3087909" y="5749110"/>
              <a:ext cx="472251" cy="454553"/>
            </a:xfrm>
            <a:custGeom>
              <a:avLst/>
              <a:gdLst/>
              <a:ahLst/>
              <a:cxnLst>
                <a:cxn ang="0">
                  <a:pos x="322" y="244"/>
                </a:cxn>
                <a:cxn ang="0">
                  <a:pos x="285" y="241"/>
                </a:cxn>
                <a:cxn ang="0">
                  <a:pos x="280" y="212"/>
                </a:cxn>
                <a:cxn ang="0">
                  <a:pos x="0" y="0"/>
                </a:cxn>
                <a:cxn ang="0">
                  <a:pos x="204" y="246"/>
                </a:cxn>
                <a:cxn ang="0">
                  <a:pos x="268" y="259"/>
                </a:cxn>
                <a:cxn ang="0">
                  <a:pos x="283" y="291"/>
                </a:cxn>
                <a:cxn ang="0">
                  <a:pos x="615" y="537"/>
                </a:cxn>
                <a:cxn ang="0">
                  <a:pos x="322" y="244"/>
                </a:cxn>
              </a:cxnLst>
              <a:rect l="0" t="0" r="r" b="b"/>
              <a:pathLst>
                <a:path w="615" h="537">
                  <a:moveTo>
                    <a:pt x="322" y="244"/>
                  </a:moveTo>
                  <a:lnTo>
                    <a:pt x="285" y="241"/>
                  </a:lnTo>
                  <a:lnTo>
                    <a:pt x="280" y="212"/>
                  </a:lnTo>
                  <a:lnTo>
                    <a:pt x="0" y="0"/>
                  </a:lnTo>
                  <a:lnTo>
                    <a:pt x="204" y="246"/>
                  </a:lnTo>
                  <a:lnTo>
                    <a:pt x="268" y="259"/>
                  </a:lnTo>
                  <a:lnTo>
                    <a:pt x="283" y="291"/>
                  </a:lnTo>
                  <a:lnTo>
                    <a:pt x="615" y="537"/>
                  </a:lnTo>
                  <a:lnTo>
                    <a:pt x="322" y="244"/>
                  </a:lnTo>
                </a:path>
              </a:pathLst>
            </a:custGeom>
            <a:noFill/>
            <a:ln w="28575" cap="flat">
              <a:solidFill>
                <a:srgbClr val="00B050"/>
              </a:solidFill>
              <a:prstDash val="solid"/>
              <a:round/>
              <a:headEnd/>
              <a:tailEnd/>
            </a:ln>
          </p:spPr>
          <p:txBody>
            <a:bodyPr vert="horz" wrap="square" lIns="91440" tIns="45720" rIns="91440" bIns="45720" numCol="1" anchor="t" anchorCtr="0" compatLnSpc="1">
              <a:prstTxWarp prst="textNoShape">
                <a:avLst/>
              </a:prstTxWarp>
            </a:bodyPr>
            <a:lstStyle/>
            <a:p>
              <a:endParaRPr lang="en-US" sz="1600">
                <a:solidFill>
                  <a:srgbClr val="000000"/>
                </a:solidFill>
                <a:latin typeface="Arial"/>
              </a:endParaRPr>
            </a:p>
          </p:txBody>
        </p:sp>
      </p:grpSp>
      <p:grpSp>
        <p:nvGrpSpPr>
          <p:cNvPr id="418" name="Group 417">
            <a:extLst>
              <a:ext uri="{FF2B5EF4-FFF2-40B4-BE49-F238E27FC236}">
                <a16:creationId xmlns:a16="http://schemas.microsoft.com/office/drawing/2014/main" id="{20469EA7-8485-4AEE-A982-5A8F9BC126AC}"/>
              </a:ext>
            </a:extLst>
          </p:cNvPr>
          <p:cNvGrpSpPr/>
          <p:nvPr/>
        </p:nvGrpSpPr>
        <p:grpSpPr>
          <a:xfrm>
            <a:off x="6751825" y="3607740"/>
            <a:ext cx="2920992" cy="2857495"/>
            <a:chOff x="4947493" y="3573016"/>
            <a:chExt cx="2920992" cy="2857495"/>
          </a:xfrm>
        </p:grpSpPr>
        <p:pic>
          <p:nvPicPr>
            <p:cNvPr id="419" name="Picture 9" descr="ori_dF_HLS_sat">
              <a:extLst>
                <a:ext uri="{FF2B5EF4-FFF2-40B4-BE49-F238E27FC236}">
                  <a16:creationId xmlns:a16="http://schemas.microsoft.com/office/drawing/2014/main" id="{A82E0F3A-D1D4-408E-92CA-E37CE90DEF76}"/>
                </a:ext>
              </a:extLst>
            </p:cNvPr>
            <p:cNvPicPr>
              <a:picLocks noChangeAspect="1" noChangeArrowheads="1"/>
            </p:cNvPicPr>
            <p:nvPr/>
          </p:nvPicPr>
          <p:blipFill>
            <a:blip r:embed="rId11" cstate="print"/>
            <a:srcRect l="12500" t="9948" b="4165"/>
            <a:stretch>
              <a:fillRect/>
            </a:stretch>
          </p:blipFill>
          <p:spPr bwMode="auto">
            <a:xfrm>
              <a:off x="5405866" y="3906827"/>
              <a:ext cx="2159827" cy="2144369"/>
            </a:xfrm>
            <a:prstGeom prst="rect">
              <a:avLst/>
            </a:prstGeom>
            <a:noFill/>
            <a:ln w="19050">
              <a:noFill/>
              <a:miter lim="800000"/>
              <a:headEnd/>
              <a:tailEnd/>
            </a:ln>
            <a:effectLst>
              <a:softEdge rad="31750"/>
            </a:effectLst>
          </p:spPr>
        </p:pic>
        <p:grpSp>
          <p:nvGrpSpPr>
            <p:cNvPr id="420" name="Group 10">
              <a:extLst>
                <a:ext uri="{FF2B5EF4-FFF2-40B4-BE49-F238E27FC236}">
                  <a16:creationId xmlns:a16="http://schemas.microsoft.com/office/drawing/2014/main" id="{1DBCC56C-688F-4A7A-827E-D2F03E9B129E}"/>
                </a:ext>
              </a:extLst>
            </p:cNvPr>
            <p:cNvGrpSpPr>
              <a:grpSpLocks/>
            </p:cNvGrpSpPr>
            <p:nvPr/>
          </p:nvGrpSpPr>
          <p:grpSpPr bwMode="auto">
            <a:xfrm>
              <a:off x="5868689" y="5867205"/>
              <a:ext cx="1591983" cy="563306"/>
              <a:chOff x="10594" y="9133"/>
              <a:chExt cx="2055" cy="644"/>
            </a:xfrm>
          </p:grpSpPr>
          <p:sp>
            <p:nvSpPr>
              <p:cNvPr id="423" name="Rectangle 11">
                <a:extLst>
                  <a:ext uri="{FF2B5EF4-FFF2-40B4-BE49-F238E27FC236}">
                    <a16:creationId xmlns:a16="http://schemas.microsoft.com/office/drawing/2014/main" id="{C24E0B21-7BA2-43BB-B855-BFA5076F9501}"/>
                  </a:ext>
                </a:extLst>
              </p:cNvPr>
              <p:cNvSpPr>
                <a:spLocks noChangeAspect="1" noChangeArrowheads="1"/>
              </p:cNvSpPr>
              <p:nvPr/>
            </p:nvSpPr>
            <p:spPr bwMode="auto">
              <a:xfrm rot="5400000">
                <a:off x="11412" y="9492"/>
                <a:ext cx="409" cy="88"/>
              </a:xfrm>
              <a:prstGeom prst="rect">
                <a:avLst/>
              </a:prstGeom>
              <a:solidFill>
                <a:srgbClr val="0000FF"/>
              </a:solidFill>
              <a:ln w="9525" algn="ctr">
                <a:noFill/>
                <a:miter lim="800000"/>
                <a:headEnd/>
                <a:tailEnd/>
              </a:ln>
            </p:spPr>
            <p:txBody>
              <a:bodyPr anchor="ctr">
                <a:spAutoFit/>
              </a:bodyPr>
              <a:lstStyle/>
              <a:p>
                <a:endParaRPr lang="en-US">
                  <a:solidFill>
                    <a:srgbClr val="000000"/>
                  </a:solidFill>
                </a:endParaRPr>
              </a:p>
            </p:txBody>
          </p:sp>
          <p:sp>
            <p:nvSpPr>
              <p:cNvPr id="424" name="Rectangle 12">
                <a:extLst>
                  <a:ext uri="{FF2B5EF4-FFF2-40B4-BE49-F238E27FC236}">
                    <a16:creationId xmlns:a16="http://schemas.microsoft.com/office/drawing/2014/main" id="{9DDFEA13-CA83-48B1-A752-BD47F7351390}"/>
                  </a:ext>
                </a:extLst>
              </p:cNvPr>
              <p:cNvSpPr>
                <a:spLocks noChangeAspect="1" noChangeArrowheads="1"/>
              </p:cNvSpPr>
              <p:nvPr/>
            </p:nvSpPr>
            <p:spPr bwMode="auto">
              <a:xfrm rot="2744644">
                <a:off x="11047" y="9532"/>
                <a:ext cx="409" cy="81"/>
              </a:xfrm>
              <a:prstGeom prst="rect">
                <a:avLst/>
              </a:prstGeom>
              <a:solidFill>
                <a:srgbClr val="00C000"/>
              </a:solidFill>
              <a:ln w="9525" algn="ctr">
                <a:noFill/>
                <a:miter lim="800000"/>
                <a:headEnd/>
                <a:tailEnd/>
              </a:ln>
            </p:spPr>
            <p:txBody>
              <a:bodyPr anchor="ctr">
                <a:spAutoFit/>
              </a:bodyPr>
              <a:lstStyle/>
              <a:p>
                <a:endParaRPr lang="en-US">
                  <a:solidFill>
                    <a:srgbClr val="000000"/>
                  </a:solidFill>
                </a:endParaRPr>
              </a:p>
            </p:txBody>
          </p:sp>
          <p:sp>
            <p:nvSpPr>
              <p:cNvPr id="425" name="Rectangle 13">
                <a:extLst>
                  <a:ext uri="{FF2B5EF4-FFF2-40B4-BE49-F238E27FC236}">
                    <a16:creationId xmlns:a16="http://schemas.microsoft.com/office/drawing/2014/main" id="{C5276EDA-0BAC-456C-80D7-F1014CD0A500}"/>
                  </a:ext>
                </a:extLst>
              </p:cNvPr>
              <p:cNvSpPr>
                <a:spLocks noChangeAspect="1" noChangeArrowheads="1"/>
              </p:cNvSpPr>
              <p:nvPr/>
            </p:nvSpPr>
            <p:spPr bwMode="auto">
              <a:xfrm>
                <a:off x="10594" y="9525"/>
                <a:ext cx="409" cy="88"/>
              </a:xfrm>
              <a:prstGeom prst="rect">
                <a:avLst/>
              </a:prstGeom>
              <a:solidFill>
                <a:srgbClr val="F8F200"/>
              </a:solidFill>
              <a:ln w="9525" algn="ctr">
                <a:noFill/>
                <a:miter lim="800000"/>
                <a:headEnd/>
                <a:tailEnd/>
              </a:ln>
            </p:spPr>
            <p:txBody>
              <a:bodyPr anchor="ctr">
                <a:spAutoFit/>
              </a:bodyPr>
              <a:lstStyle/>
              <a:p>
                <a:endParaRPr lang="en-US">
                  <a:solidFill>
                    <a:srgbClr val="000000"/>
                  </a:solidFill>
                </a:endParaRPr>
              </a:p>
            </p:txBody>
          </p:sp>
          <p:sp>
            <p:nvSpPr>
              <p:cNvPr id="426" name="Rectangle 14">
                <a:extLst>
                  <a:ext uri="{FF2B5EF4-FFF2-40B4-BE49-F238E27FC236}">
                    <a16:creationId xmlns:a16="http://schemas.microsoft.com/office/drawing/2014/main" id="{DF1C1785-5D83-4D13-BAF6-AEED040B4B02}"/>
                  </a:ext>
                </a:extLst>
              </p:cNvPr>
              <p:cNvSpPr>
                <a:spLocks noChangeAspect="1" noChangeArrowheads="1"/>
              </p:cNvSpPr>
              <p:nvPr/>
            </p:nvSpPr>
            <p:spPr bwMode="auto">
              <a:xfrm rot="8055356">
                <a:off x="11739" y="9529"/>
                <a:ext cx="409" cy="88"/>
              </a:xfrm>
              <a:prstGeom prst="rect">
                <a:avLst/>
              </a:prstGeom>
              <a:solidFill>
                <a:srgbClr val="FF0000"/>
              </a:solidFill>
              <a:ln w="9525" algn="ctr">
                <a:noFill/>
                <a:miter lim="800000"/>
                <a:headEnd/>
                <a:tailEnd/>
              </a:ln>
            </p:spPr>
            <p:txBody>
              <a:bodyPr anchor="ctr">
                <a:spAutoFit/>
              </a:bodyPr>
              <a:lstStyle/>
              <a:p>
                <a:endParaRPr lang="en-US">
                  <a:solidFill>
                    <a:srgbClr val="000000"/>
                  </a:solidFill>
                </a:endParaRPr>
              </a:p>
            </p:txBody>
          </p:sp>
          <p:sp>
            <p:nvSpPr>
              <p:cNvPr id="427" name="Rectangle 13">
                <a:extLst>
                  <a:ext uri="{FF2B5EF4-FFF2-40B4-BE49-F238E27FC236}">
                    <a16:creationId xmlns:a16="http://schemas.microsoft.com/office/drawing/2014/main" id="{97A60D96-6428-40B3-9779-749409A1826C}"/>
                  </a:ext>
                </a:extLst>
              </p:cNvPr>
              <p:cNvSpPr>
                <a:spLocks noChangeArrowheads="1"/>
              </p:cNvSpPr>
              <p:nvPr/>
            </p:nvSpPr>
            <p:spPr bwMode="auto">
              <a:xfrm>
                <a:off x="12187" y="9133"/>
                <a:ext cx="462" cy="67"/>
              </a:xfrm>
              <a:prstGeom prst="rect">
                <a:avLst/>
              </a:prstGeom>
              <a:solidFill>
                <a:schemeClr val="bg1"/>
              </a:solidFill>
              <a:ln w="12700" algn="ctr">
                <a:solidFill>
                  <a:schemeClr val="tx1"/>
                </a:solidFill>
                <a:miter lim="800000"/>
                <a:headEnd/>
                <a:tailEnd/>
              </a:ln>
            </p:spPr>
            <p:txBody>
              <a:bodyPr anchor="ctr">
                <a:spAutoFit/>
              </a:bodyPr>
              <a:lstStyle/>
              <a:p>
                <a:endParaRPr lang="en-US">
                  <a:solidFill>
                    <a:srgbClr val="000000"/>
                  </a:solidFill>
                </a:endParaRPr>
              </a:p>
            </p:txBody>
          </p:sp>
        </p:grpSp>
        <p:sp>
          <p:nvSpPr>
            <p:cNvPr id="421" name="Rectangle 44">
              <a:extLst>
                <a:ext uri="{FF2B5EF4-FFF2-40B4-BE49-F238E27FC236}">
                  <a16:creationId xmlns:a16="http://schemas.microsoft.com/office/drawing/2014/main" id="{8B1A53B7-17A7-469A-A27C-836AED530F6A}"/>
                </a:ext>
              </a:extLst>
            </p:cNvPr>
            <p:cNvSpPr>
              <a:spLocks noChangeArrowheads="1"/>
            </p:cNvSpPr>
            <p:nvPr/>
          </p:nvSpPr>
          <p:spPr bwMode="auto">
            <a:xfrm>
              <a:off x="4947493" y="3573016"/>
              <a:ext cx="2920992" cy="276999"/>
            </a:xfrm>
            <a:prstGeom prst="rect">
              <a:avLst/>
            </a:prstGeom>
            <a:noFill/>
            <a:ln w="9525">
              <a:noFill/>
              <a:miter lim="800000"/>
              <a:headEnd/>
              <a:tailEnd/>
            </a:ln>
          </p:spPr>
          <p:txBody>
            <a:bodyPr wrap="none">
              <a:spAutoFit/>
            </a:bodyPr>
            <a:lstStyle/>
            <a:p>
              <a:r>
                <a:rPr lang="en-GB" sz="1200" dirty="0">
                  <a:solidFill>
                    <a:srgbClr val="000000"/>
                  </a:solidFill>
                  <a:latin typeface="Arial"/>
                </a:rPr>
                <a:t>Pixel-wise map of orientation preference</a:t>
              </a:r>
              <a:endParaRPr lang="en-US" sz="1200" dirty="0">
                <a:solidFill>
                  <a:srgbClr val="000000"/>
                </a:solidFill>
                <a:latin typeface="Arial"/>
              </a:endParaRPr>
            </a:p>
          </p:txBody>
        </p:sp>
        <p:sp>
          <p:nvSpPr>
            <p:cNvPr id="422" name="Rectangle 44">
              <a:extLst>
                <a:ext uri="{FF2B5EF4-FFF2-40B4-BE49-F238E27FC236}">
                  <a16:creationId xmlns:a16="http://schemas.microsoft.com/office/drawing/2014/main" id="{270366CD-19BC-4CB3-AEBE-674BFD501570}"/>
                </a:ext>
              </a:extLst>
            </p:cNvPr>
            <p:cNvSpPr>
              <a:spLocks noChangeArrowheads="1"/>
            </p:cNvSpPr>
            <p:nvPr/>
          </p:nvSpPr>
          <p:spPr bwMode="auto">
            <a:xfrm>
              <a:off x="6971335" y="5631083"/>
              <a:ext cx="579005" cy="261610"/>
            </a:xfrm>
            <a:prstGeom prst="rect">
              <a:avLst/>
            </a:prstGeom>
            <a:noFill/>
            <a:ln w="9525">
              <a:noFill/>
              <a:miter lim="800000"/>
              <a:headEnd/>
              <a:tailEnd/>
            </a:ln>
          </p:spPr>
          <p:txBody>
            <a:bodyPr wrap="none">
              <a:spAutoFit/>
            </a:bodyPr>
            <a:lstStyle/>
            <a:p>
              <a:r>
                <a:rPr lang="en-GB" sz="1050" dirty="0">
                  <a:solidFill>
                    <a:srgbClr val="FFFFFF"/>
                  </a:solidFill>
                  <a:latin typeface="Arial"/>
                </a:rPr>
                <a:t>50 </a:t>
              </a:r>
              <a:r>
                <a:rPr lang="el-GR" sz="1050" dirty="0">
                  <a:solidFill>
                    <a:srgbClr val="FFFFFF"/>
                  </a:solidFill>
                  <a:latin typeface="Arial"/>
                </a:rPr>
                <a:t>μ</a:t>
              </a:r>
              <a:r>
                <a:rPr lang="en-GB" sz="1050" dirty="0">
                  <a:solidFill>
                    <a:srgbClr val="FFFFFF"/>
                  </a:solidFill>
                  <a:latin typeface="Arial"/>
                </a:rPr>
                <a:t>m</a:t>
              </a:r>
              <a:endParaRPr lang="en-US" sz="1050" dirty="0">
                <a:solidFill>
                  <a:srgbClr val="FFFFFF"/>
                </a:solidFill>
                <a:latin typeface="Arial"/>
              </a:endParaRPr>
            </a:p>
          </p:txBody>
        </p:sp>
      </p:grpSp>
      <p:grpSp>
        <p:nvGrpSpPr>
          <p:cNvPr id="428" name="Group 427">
            <a:extLst>
              <a:ext uri="{FF2B5EF4-FFF2-40B4-BE49-F238E27FC236}">
                <a16:creationId xmlns:a16="http://schemas.microsoft.com/office/drawing/2014/main" id="{852C60DD-A010-4BFB-9E99-63FAE7F580AE}"/>
              </a:ext>
            </a:extLst>
          </p:cNvPr>
          <p:cNvGrpSpPr/>
          <p:nvPr/>
        </p:nvGrpSpPr>
        <p:grpSpPr>
          <a:xfrm>
            <a:off x="3655481" y="3319708"/>
            <a:ext cx="1386718" cy="1368152"/>
            <a:chOff x="3347864" y="3284984"/>
            <a:chExt cx="1386718" cy="1368152"/>
          </a:xfrm>
        </p:grpSpPr>
        <p:sp>
          <p:nvSpPr>
            <p:cNvPr id="429" name="Rectangle 428">
              <a:extLst>
                <a:ext uri="{FF2B5EF4-FFF2-40B4-BE49-F238E27FC236}">
                  <a16:creationId xmlns:a16="http://schemas.microsoft.com/office/drawing/2014/main" id="{1AF48DFC-6BEA-470F-B1DB-8232E1D077EE}"/>
                </a:ext>
              </a:extLst>
            </p:cNvPr>
            <p:cNvSpPr/>
            <p:nvPr/>
          </p:nvSpPr>
          <p:spPr>
            <a:xfrm>
              <a:off x="3347864" y="3284984"/>
              <a:ext cx="288032" cy="136815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rgbClr val="FFFFFF"/>
                </a:solidFill>
              </a:endParaRPr>
            </a:p>
          </p:txBody>
        </p:sp>
        <p:sp>
          <p:nvSpPr>
            <p:cNvPr id="430" name="Rectangle 429">
              <a:extLst>
                <a:ext uri="{FF2B5EF4-FFF2-40B4-BE49-F238E27FC236}">
                  <a16:creationId xmlns:a16="http://schemas.microsoft.com/office/drawing/2014/main" id="{94D4AC40-AFD4-408F-A899-D12F7F9D2583}"/>
                </a:ext>
              </a:extLst>
            </p:cNvPr>
            <p:cNvSpPr/>
            <p:nvPr/>
          </p:nvSpPr>
          <p:spPr>
            <a:xfrm>
              <a:off x="4446550" y="3284984"/>
              <a:ext cx="288032" cy="136815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rgbClr val="FFFFFF"/>
                </a:solidFill>
              </a:endParaRPr>
            </a:p>
          </p:txBody>
        </p:sp>
      </p:grpSp>
    </p:spTree>
    <p:extLst>
      <p:ext uri="{BB962C8B-B14F-4D97-AF65-F5344CB8AC3E}">
        <p14:creationId xmlns:p14="http://schemas.microsoft.com/office/powerpoint/2010/main" val="833183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000" fill="hold"/>
                                        <p:tgtEl>
                                          <p:spTgt spid="28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86"/>
                                        </p:tgtEl>
                                        <p:attrNameLst>
                                          <p:attrName>style.visibility</p:attrName>
                                        </p:attrNameLst>
                                      </p:cBhvr>
                                      <p:to>
                                        <p:strVal val="visible"/>
                                      </p:to>
                                    </p:set>
                                  </p:childTnLst>
                                </p:cTn>
                              </p:par>
                              <p:par>
                                <p:cTn id="11" presetID="3" presetClass="mediacall" presetSubtype="0" fill="hold" nodeType="withEffect">
                                  <p:stCondLst>
                                    <p:cond delay="0"/>
                                  </p:stCondLst>
                                  <p:childTnLst>
                                    <p:cmd type="call" cmd="stop">
                                      <p:cBhvr>
                                        <p:cTn id="12" dur="1" fill="hold"/>
                                        <p:tgtEl>
                                          <p:spTgt spid="285"/>
                                        </p:tgtEl>
                                      </p:cBhvr>
                                    </p:cmd>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2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2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p:cTn id="25" repeatCount="indefinite" fill="hold" display="0">
                  <p:stCondLst>
                    <p:cond delay="indefinite"/>
                  </p:stCondLst>
                  <p:endCondLst>
                    <p:cond evt="onPrev" delay="0">
                      <p:tgtEl>
                        <p:sldTgt/>
                      </p:tgtEl>
                    </p:cond>
                  </p:endCondLst>
                </p:cTn>
                <p:tgtEl>
                  <p:spTgt spid="285"/>
                </p:tgtEl>
              </p:cMediaNode>
            </p:vide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Rectangle 42"/>
          <p:cNvSpPr/>
          <p:nvPr/>
        </p:nvSpPr>
        <p:spPr>
          <a:xfrm>
            <a:off x="1734240" y="92356"/>
            <a:ext cx="8136904" cy="461665"/>
          </a:xfrm>
          <a:prstGeom prst="rect">
            <a:avLst/>
          </a:prstGeom>
        </p:spPr>
        <p:txBody>
          <a:bodyPr wrap="square">
            <a:spAutoFit/>
          </a:bodyPr>
          <a:lstStyle/>
          <a:p>
            <a:pPr algn="ctr">
              <a:defRPr/>
            </a:pPr>
            <a:r>
              <a:rPr lang="en-US" sz="2400" b="1" dirty="0">
                <a:solidFill>
                  <a:srgbClr val="000000"/>
                </a:solidFill>
                <a:uFill>
                  <a:solidFill>
                    <a:srgbClr val="FFFFFF">
                      <a:lumMod val="50000"/>
                    </a:srgbClr>
                  </a:solidFill>
                </a:uFill>
              </a:rPr>
              <a:t>Mapping of orientation preference on the cortical surface</a:t>
            </a:r>
          </a:p>
        </p:txBody>
      </p:sp>
      <p:pic>
        <p:nvPicPr>
          <p:cNvPr id="23" name="Picture 10" descr="CellMap_ori_vector_angle_overlay">
            <a:extLst>
              <a:ext uri="{FF2B5EF4-FFF2-40B4-BE49-F238E27FC236}">
                <a16:creationId xmlns:a16="http://schemas.microsoft.com/office/drawing/2014/main" id="{CA35970E-7280-45E3-BD05-52772183D145}"/>
              </a:ext>
            </a:extLst>
          </p:cNvPr>
          <p:cNvPicPr>
            <a:picLocks noChangeAspect="1" noChangeArrowheads="1"/>
          </p:cNvPicPr>
          <p:nvPr/>
        </p:nvPicPr>
        <p:blipFill>
          <a:blip r:embed="rId3" cstate="print"/>
          <a:srcRect l="14764" t="14764" r="14764" b="14764"/>
          <a:stretch>
            <a:fillRect/>
          </a:stretch>
        </p:blipFill>
        <p:spPr bwMode="auto">
          <a:xfrm>
            <a:off x="620401" y="1092845"/>
            <a:ext cx="1931229" cy="1931229"/>
          </a:xfrm>
          <a:prstGeom prst="rect">
            <a:avLst/>
          </a:prstGeom>
          <a:noFill/>
          <a:ln w="12700">
            <a:solidFill>
              <a:schemeClr val="bg1"/>
            </a:solidFill>
            <a:miter lim="800000"/>
            <a:headEnd/>
            <a:tailEnd/>
          </a:ln>
        </p:spPr>
      </p:pic>
      <p:sp>
        <p:nvSpPr>
          <p:cNvPr id="24" name="Text Box 11">
            <a:extLst>
              <a:ext uri="{FF2B5EF4-FFF2-40B4-BE49-F238E27FC236}">
                <a16:creationId xmlns:a16="http://schemas.microsoft.com/office/drawing/2014/main" id="{4CEC0503-6CF6-46D2-A90F-0E2453DA295A}"/>
              </a:ext>
            </a:extLst>
          </p:cNvPr>
          <p:cNvSpPr txBox="1">
            <a:spLocks noChangeArrowheads="1"/>
          </p:cNvSpPr>
          <p:nvPr/>
        </p:nvSpPr>
        <p:spPr bwMode="auto">
          <a:xfrm>
            <a:off x="455801" y="2759930"/>
            <a:ext cx="777124" cy="258532"/>
          </a:xfrm>
          <a:prstGeom prst="rect">
            <a:avLst/>
          </a:prstGeom>
          <a:noFill/>
          <a:ln w="28575">
            <a:noFill/>
            <a:miter lim="800000"/>
            <a:headEnd/>
            <a:tailEnd/>
          </a:ln>
        </p:spPr>
        <p:txBody>
          <a:bodyPr wrap="square">
            <a:spAutoFit/>
          </a:bodyPr>
          <a:lstStyle/>
          <a:p>
            <a:pPr algn="ctr">
              <a:lnSpc>
                <a:spcPct val="90000"/>
              </a:lnSpc>
            </a:pPr>
            <a:r>
              <a:rPr lang="en-US" sz="1200" dirty="0">
                <a:solidFill>
                  <a:srgbClr val="FFFFFF"/>
                </a:solidFill>
                <a:latin typeface="Calibri" pitchFamily="34" charset="0"/>
                <a:cs typeface="Calibri" pitchFamily="34" charset="0"/>
              </a:rPr>
              <a:t>50 µm</a:t>
            </a:r>
            <a:endParaRPr lang="en-GB" sz="1200" dirty="0">
              <a:solidFill>
                <a:srgbClr val="FFFFFF"/>
              </a:solidFill>
              <a:latin typeface="Calibri" pitchFamily="34" charset="0"/>
              <a:cs typeface="Calibri" pitchFamily="34" charset="0"/>
            </a:endParaRPr>
          </a:p>
        </p:txBody>
      </p:sp>
      <p:sp>
        <p:nvSpPr>
          <p:cNvPr id="25" name="Text Box 11">
            <a:extLst>
              <a:ext uri="{FF2B5EF4-FFF2-40B4-BE49-F238E27FC236}">
                <a16:creationId xmlns:a16="http://schemas.microsoft.com/office/drawing/2014/main" id="{8D6FC698-7155-42D7-81D2-1839B80E489A}"/>
              </a:ext>
            </a:extLst>
          </p:cNvPr>
          <p:cNvSpPr txBox="1">
            <a:spLocks noChangeArrowheads="1"/>
          </p:cNvSpPr>
          <p:nvPr/>
        </p:nvSpPr>
        <p:spPr bwMode="auto">
          <a:xfrm>
            <a:off x="395536" y="764704"/>
            <a:ext cx="1145579" cy="369332"/>
          </a:xfrm>
          <a:prstGeom prst="rect">
            <a:avLst/>
          </a:prstGeom>
          <a:noFill/>
          <a:ln w="28575">
            <a:noFill/>
            <a:miter lim="800000"/>
            <a:headEnd/>
            <a:tailEnd/>
          </a:ln>
        </p:spPr>
        <p:txBody>
          <a:bodyPr wrap="square">
            <a:spAutoFit/>
          </a:bodyPr>
          <a:lstStyle/>
          <a:p>
            <a:pPr algn="ctr">
              <a:lnSpc>
                <a:spcPct val="90000"/>
              </a:lnSpc>
            </a:pPr>
            <a:r>
              <a:rPr lang="en-US" sz="2000" dirty="0">
                <a:solidFill>
                  <a:srgbClr val="000000"/>
                </a:solidFill>
                <a:latin typeface="Calibri" pitchFamily="34" charset="0"/>
                <a:cs typeface="Calibri" pitchFamily="34" charset="0"/>
              </a:rPr>
              <a:t>Mouse</a:t>
            </a:r>
            <a:endParaRPr lang="en-GB" sz="2000" dirty="0">
              <a:solidFill>
                <a:srgbClr val="000000"/>
              </a:solidFill>
              <a:latin typeface="Calibri" pitchFamily="34" charset="0"/>
              <a:cs typeface="Calibri" pitchFamily="34" charset="0"/>
            </a:endParaRPr>
          </a:p>
        </p:txBody>
      </p:sp>
      <p:sp>
        <p:nvSpPr>
          <p:cNvPr id="26" name="Rectangle 25">
            <a:extLst>
              <a:ext uri="{FF2B5EF4-FFF2-40B4-BE49-F238E27FC236}">
                <a16:creationId xmlns:a16="http://schemas.microsoft.com/office/drawing/2014/main" id="{5D99E780-750D-47E3-800D-10E0D356F878}"/>
              </a:ext>
            </a:extLst>
          </p:cNvPr>
          <p:cNvSpPr>
            <a:spLocks noChangeArrowheads="1"/>
          </p:cNvSpPr>
          <p:nvPr/>
        </p:nvSpPr>
        <p:spPr bwMode="auto">
          <a:xfrm>
            <a:off x="674433" y="2967728"/>
            <a:ext cx="324000" cy="18000"/>
          </a:xfrm>
          <a:prstGeom prst="rect">
            <a:avLst/>
          </a:prstGeom>
          <a:solidFill>
            <a:schemeClr val="bg1"/>
          </a:solidFill>
          <a:ln w="9525" algn="ctr">
            <a:solidFill>
              <a:schemeClr val="bg1"/>
            </a:solidFill>
            <a:miter lim="800000"/>
            <a:headEnd/>
            <a:tailEnd/>
          </a:ln>
        </p:spPr>
        <p:txBody>
          <a:bodyPr anchor="ctr">
            <a:spAutoFit/>
          </a:bodyPr>
          <a:lstStyle/>
          <a:p>
            <a:endParaRPr lang="en-US">
              <a:solidFill>
                <a:srgbClr val="000000"/>
              </a:solidFill>
              <a:latin typeface="Arial" pitchFamily="34" charset="0"/>
            </a:endParaRPr>
          </a:p>
        </p:txBody>
      </p:sp>
      <p:sp>
        <p:nvSpPr>
          <p:cNvPr id="27" name="Rectangle 20">
            <a:extLst>
              <a:ext uri="{FF2B5EF4-FFF2-40B4-BE49-F238E27FC236}">
                <a16:creationId xmlns:a16="http://schemas.microsoft.com/office/drawing/2014/main" id="{4063F910-7FC3-4E49-8CDC-B074E17F3000}"/>
              </a:ext>
            </a:extLst>
          </p:cNvPr>
          <p:cNvSpPr>
            <a:spLocks noChangeAspect="1" noChangeArrowheads="1"/>
          </p:cNvSpPr>
          <p:nvPr/>
        </p:nvSpPr>
        <p:spPr bwMode="auto">
          <a:xfrm rot="5400000">
            <a:off x="915197" y="3130730"/>
            <a:ext cx="136695" cy="27829"/>
          </a:xfrm>
          <a:prstGeom prst="rect">
            <a:avLst/>
          </a:prstGeom>
          <a:solidFill>
            <a:srgbClr val="0000FF"/>
          </a:solidFill>
          <a:ln w="9525" algn="ctr">
            <a:noFill/>
            <a:miter lim="800000"/>
            <a:headEnd/>
            <a:tailEnd/>
          </a:ln>
        </p:spPr>
        <p:txBody>
          <a:bodyPr anchor="ctr">
            <a:spAutoFit/>
          </a:bodyPr>
          <a:lstStyle/>
          <a:p>
            <a:endParaRPr lang="en-US">
              <a:solidFill>
                <a:srgbClr val="000000"/>
              </a:solidFill>
            </a:endParaRPr>
          </a:p>
        </p:txBody>
      </p:sp>
      <p:sp>
        <p:nvSpPr>
          <p:cNvPr id="28" name="Rectangle 21">
            <a:extLst>
              <a:ext uri="{FF2B5EF4-FFF2-40B4-BE49-F238E27FC236}">
                <a16:creationId xmlns:a16="http://schemas.microsoft.com/office/drawing/2014/main" id="{8AD04061-D051-4E7D-B5E2-3D7B8896417F}"/>
              </a:ext>
            </a:extLst>
          </p:cNvPr>
          <p:cNvSpPr>
            <a:spLocks noChangeAspect="1" noChangeArrowheads="1"/>
          </p:cNvSpPr>
          <p:nvPr/>
        </p:nvSpPr>
        <p:spPr bwMode="auto">
          <a:xfrm rot="2744644">
            <a:off x="799769" y="3144036"/>
            <a:ext cx="136695" cy="25616"/>
          </a:xfrm>
          <a:prstGeom prst="rect">
            <a:avLst/>
          </a:prstGeom>
          <a:solidFill>
            <a:srgbClr val="00C000"/>
          </a:solidFill>
          <a:ln w="9525" algn="ctr">
            <a:noFill/>
            <a:miter lim="800000"/>
            <a:headEnd/>
            <a:tailEnd/>
          </a:ln>
        </p:spPr>
        <p:txBody>
          <a:bodyPr anchor="ctr">
            <a:spAutoFit/>
          </a:bodyPr>
          <a:lstStyle/>
          <a:p>
            <a:endParaRPr lang="en-US">
              <a:solidFill>
                <a:srgbClr val="000000"/>
              </a:solidFill>
            </a:endParaRPr>
          </a:p>
        </p:txBody>
      </p:sp>
      <p:sp>
        <p:nvSpPr>
          <p:cNvPr id="40" name="Rectangle 22">
            <a:extLst>
              <a:ext uri="{FF2B5EF4-FFF2-40B4-BE49-F238E27FC236}">
                <a16:creationId xmlns:a16="http://schemas.microsoft.com/office/drawing/2014/main" id="{2FB18CF8-0E81-472C-9A97-93FAE1CEB2B8}"/>
              </a:ext>
            </a:extLst>
          </p:cNvPr>
          <p:cNvSpPr>
            <a:spLocks noChangeAspect="1" noChangeArrowheads="1"/>
          </p:cNvSpPr>
          <p:nvPr/>
        </p:nvSpPr>
        <p:spPr bwMode="auto">
          <a:xfrm>
            <a:off x="660188" y="3140968"/>
            <a:ext cx="129343" cy="29411"/>
          </a:xfrm>
          <a:prstGeom prst="rect">
            <a:avLst/>
          </a:prstGeom>
          <a:solidFill>
            <a:srgbClr val="F8F200"/>
          </a:solidFill>
          <a:ln w="9525" algn="ctr">
            <a:noFill/>
            <a:miter lim="800000"/>
            <a:headEnd/>
            <a:tailEnd/>
          </a:ln>
        </p:spPr>
        <p:txBody>
          <a:bodyPr anchor="ctr">
            <a:spAutoFit/>
          </a:bodyPr>
          <a:lstStyle/>
          <a:p>
            <a:endParaRPr lang="en-US">
              <a:solidFill>
                <a:srgbClr val="000000"/>
              </a:solidFill>
            </a:endParaRPr>
          </a:p>
        </p:txBody>
      </p:sp>
      <p:sp>
        <p:nvSpPr>
          <p:cNvPr id="41" name="Rectangle 23">
            <a:extLst>
              <a:ext uri="{FF2B5EF4-FFF2-40B4-BE49-F238E27FC236}">
                <a16:creationId xmlns:a16="http://schemas.microsoft.com/office/drawing/2014/main" id="{C7FCBC8D-0383-4800-BAFF-FC44EE9CE3C9}"/>
              </a:ext>
            </a:extLst>
          </p:cNvPr>
          <p:cNvSpPr>
            <a:spLocks noChangeAspect="1" noChangeArrowheads="1"/>
          </p:cNvSpPr>
          <p:nvPr/>
        </p:nvSpPr>
        <p:spPr bwMode="auto">
          <a:xfrm rot="8055356">
            <a:off x="1018608" y="3143096"/>
            <a:ext cx="136695" cy="27829"/>
          </a:xfrm>
          <a:prstGeom prst="rect">
            <a:avLst/>
          </a:prstGeom>
          <a:solidFill>
            <a:srgbClr val="FF0000"/>
          </a:solidFill>
          <a:ln w="9525" algn="ctr">
            <a:noFill/>
            <a:miter lim="800000"/>
            <a:headEnd/>
            <a:tailEnd/>
          </a:ln>
        </p:spPr>
        <p:txBody>
          <a:bodyPr anchor="ctr">
            <a:spAutoFit/>
          </a:bodyPr>
          <a:lstStyle/>
          <a:p>
            <a:endParaRPr lang="en-US">
              <a:solidFill>
                <a:srgbClr val="000000"/>
              </a:solidFill>
            </a:endParaRPr>
          </a:p>
        </p:txBody>
      </p:sp>
      <p:sp>
        <p:nvSpPr>
          <p:cNvPr id="42" name="Text Box 11">
            <a:extLst>
              <a:ext uri="{FF2B5EF4-FFF2-40B4-BE49-F238E27FC236}">
                <a16:creationId xmlns:a16="http://schemas.microsoft.com/office/drawing/2014/main" id="{6D0E6FBF-F80D-42B3-8A2B-BCD76DCD8736}"/>
              </a:ext>
            </a:extLst>
          </p:cNvPr>
          <p:cNvSpPr txBox="1">
            <a:spLocks noChangeArrowheads="1"/>
          </p:cNvSpPr>
          <p:nvPr/>
        </p:nvSpPr>
        <p:spPr bwMode="auto">
          <a:xfrm>
            <a:off x="2713111" y="2780928"/>
            <a:ext cx="777124" cy="258532"/>
          </a:xfrm>
          <a:prstGeom prst="rect">
            <a:avLst/>
          </a:prstGeom>
          <a:noFill/>
          <a:ln w="28575">
            <a:noFill/>
            <a:miter lim="800000"/>
            <a:headEnd/>
            <a:tailEnd/>
          </a:ln>
        </p:spPr>
        <p:txBody>
          <a:bodyPr wrap="square">
            <a:spAutoFit/>
          </a:bodyPr>
          <a:lstStyle/>
          <a:p>
            <a:pPr algn="ctr">
              <a:lnSpc>
                <a:spcPct val="90000"/>
              </a:lnSpc>
            </a:pPr>
            <a:r>
              <a:rPr lang="en-US" sz="1200" dirty="0">
                <a:solidFill>
                  <a:srgbClr val="FFFFFF"/>
                </a:solidFill>
                <a:latin typeface="Calibri" pitchFamily="34" charset="0"/>
                <a:cs typeface="Calibri" pitchFamily="34" charset="0"/>
              </a:rPr>
              <a:t>50 µm</a:t>
            </a:r>
            <a:endParaRPr lang="en-GB" sz="1200" dirty="0">
              <a:solidFill>
                <a:srgbClr val="FFFFFF"/>
              </a:solidFill>
              <a:latin typeface="Calibri" pitchFamily="34" charset="0"/>
              <a:cs typeface="Calibri" pitchFamily="34" charset="0"/>
            </a:endParaRPr>
          </a:p>
        </p:txBody>
      </p:sp>
      <p:sp>
        <p:nvSpPr>
          <p:cNvPr id="48" name="Rectangle 47">
            <a:extLst>
              <a:ext uri="{FF2B5EF4-FFF2-40B4-BE49-F238E27FC236}">
                <a16:creationId xmlns:a16="http://schemas.microsoft.com/office/drawing/2014/main" id="{00326615-EFEB-4288-B430-117CC2408271}"/>
              </a:ext>
            </a:extLst>
          </p:cNvPr>
          <p:cNvSpPr>
            <a:spLocks noChangeArrowheads="1"/>
          </p:cNvSpPr>
          <p:nvPr/>
        </p:nvSpPr>
        <p:spPr bwMode="auto">
          <a:xfrm>
            <a:off x="2931743" y="2988726"/>
            <a:ext cx="324000" cy="18000"/>
          </a:xfrm>
          <a:prstGeom prst="rect">
            <a:avLst/>
          </a:prstGeom>
          <a:solidFill>
            <a:schemeClr val="bg1"/>
          </a:solidFill>
          <a:ln w="9525" algn="ctr">
            <a:solidFill>
              <a:schemeClr val="bg1"/>
            </a:solidFill>
            <a:miter lim="800000"/>
            <a:headEnd/>
            <a:tailEnd/>
          </a:ln>
        </p:spPr>
        <p:txBody>
          <a:bodyPr anchor="ctr">
            <a:spAutoFit/>
          </a:bodyPr>
          <a:lstStyle/>
          <a:p>
            <a:endParaRPr lang="en-US">
              <a:solidFill>
                <a:srgbClr val="000000"/>
              </a:solidFill>
              <a:latin typeface="Arial" pitchFamily="34" charset="0"/>
            </a:endParaRPr>
          </a:p>
        </p:txBody>
      </p:sp>
      <p:grpSp>
        <p:nvGrpSpPr>
          <p:cNvPr id="52" name="Group 51">
            <a:extLst>
              <a:ext uri="{FF2B5EF4-FFF2-40B4-BE49-F238E27FC236}">
                <a16:creationId xmlns:a16="http://schemas.microsoft.com/office/drawing/2014/main" id="{2ED559FF-18BC-42C2-A8E3-1A5905A4529E}"/>
              </a:ext>
            </a:extLst>
          </p:cNvPr>
          <p:cNvGrpSpPr/>
          <p:nvPr/>
        </p:nvGrpSpPr>
        <p:grpSpPr>
          <a:xfrm>
            <a:off x="5356754" y="736764"/>
            <a:ext cx="2743638" cy="2548220"/>
            <a:chOff x="656611" y="790582"/>
            <a:chExt cx="2743638" cy="2548220"/>
          </a:xfrm>
        </p:grpSpPr>
        <p:grpSp>
          <p:nvGrpSpPr>
            <p:cNvPr id="53" name="Group 31">
              <a:extLst>
                <a:ext uri="{FF2B5EF4-FFF2-40B4-BE49-F238E27FC236}">
                  <a16:creationId xmlns:a16="http://schemas.microsoft.com/office/drawing/2014/main" id="{DCBDC80E-B97A-471F-ABA9-C0482229FE8F}"/>
                </a:ext>
              </a:extLst>
            </p:cNvPr>
            <p:cNvGrpSpPr/>
            <p:nvPr/>
          </p:nvGrpSpPr>
          <p:grpSpPr>
            <a:xfrm>
              <a:off x="656611" y="790582"/>
              <a:ext cx="2743638" cy="2548220"/>
              <a:chOff x="1642011" y="1143696"/>
              <a:chExt cx="2743638" cy="2548220"/>
            </a:xfrm>
          </p:grpSpPr>
          <p:pic>
            <p:nvPicPr>
              <p:cNvPr id="59" name="Picture 13">
                <a:extLst>
                  <a:ext uri="{FF2B5EF4-FFF2-40B4-BE49-F238E27FC236}">
                    <a16:creationId xmlns:a16="http://schemas.microsoft.com/office/drawing/2014/main" id="{F120E85D-881B-4261-B75A-7386C5ADB187}"/>
                  </a:ext>
                </a:extLst>
              </p:cNvPr>
              <p:cNvPicPr>
                <a:picLocks noChangeAspect="1" noChangeArrowheads="1"/>
              </p:cNvPicPr>
              <p:nvPr/>
            </p:nvPicPr>
            <p:blipFill>
              <a:blip r:embed="rId4" cstate="print"/>
              <a:srcRect l="3819" r="3819"/>
              <a:stretch>
                <a:fillRect/>
              </a:stretch>
            </p:blipFill>
            <p:spPr bwMode="auto">
              <a:xfrm>
                <a:off x="2016551" y="1477733"/>
                <a:ext cx="1991529" cy="1993392"/>
              </a:xfrm>
              <a:prstGeom prst="rect">
                <a:avLst/>
              </a:prstGeom>
              <a:gradFill rotWithShape="0">
                <a:gsLst>
                  <a:gs pos="0">
                    <a:srgbClr val="FFFFFF"/>
                  </a:gs>
                  <a:gs pos="50000">
                    <a:schemeClr val="accent2"/>
                  </a:gs>
                  <a:gs pos="100000">
                    <a:srgbClr val="FFFFFF"/>
                  </a:gs>
                </a:gsLst>
                <a:lin ang="0" scaled="1"/>
              </a:gradFill>
              <a:ln w="19050">
                <a:solidFill>
                  <a:schemeClr val="bg1"/>
                </a:solidFill>
                <a:miter lim="800000"/>
                <a:headEnd/>
                <a:tailEnd/>
              </a:ln>
              <a:effectLst/>
            </p:spPr>
          </p:pic>
          <p:sp>
            <p:nvSpPr>
              <p:cNvPr id="60" name="Text Box 14">
                <a:extLst>
                  <a:ext uri="{FF2B5EF4-FFF2-40B4-BE49-F238E27FC236}">
                    <a16:creationId xmlns:a16="http://schemas.microsoft.com/office/drawing/2014/main" id="{7FAB5D4B-C1B6-418A-87DE-BC7D75F82187}"/>
                  </a:ext>
                </a:extLst>
              </p:cNvPr>
              <p:cNvSpPr txBox="1">
                <a:spLocks noChangeArrowheads="1"/>
              </p:cNvSpPr>
              <p:nvPr/>
            </p:nvSpPr>
            <p:spPr bwMode="auto">
              <a:xfrm>
                <a:off x="1642011" y="1143696"/>
                <a:ext cx="1043695" cy="369332"/>
              </a:xfrm>
              <a:prstGeom prst="rect">
                <a:avLst/>
              </a:prstGeom>
              <a:noFill/>
              <a:ln w="28575">
                <a:noFill/>
                <a:miter lim="800000"/>
                <a:headEnd/>
                <a:tailEnd/>
              </a:ln>
            </p:spPr>
            <p:txBody>
              <a:bodyPr wrap="square">
                <a:spAutoFit/>
              </a:bodyPr>
              <a:lstStyle/>
              <a:p>
                <a:pPr algn="ctr">
                  <a:lnSpc>
                    <a:spcPct val="90000"/>
                  </a:lnSpc>
                </a:pPr>
                <a:r>
                  <a:rPr lang="en-US" sz="2000" dirty="0">
                    <a:solidFill>
                      <a:srgbClr val="000000"/>
                    </a:solidFill>
                    <a:latin typeface="Calibri" pitchFamily="34" charset="0"/>
                    <a:cs typeface="Calibri" pitchFamily="34" charset="0"/>
                  </a:rPr>
                  <a:t>Cat</a:t>
                </a:r>
                <a:endParaRPr lang="en-GB" sz="2000" dirty="0">
                  <a:solidFill>
                    <a:srgbClr val="000000"/>
                  </a:solidFill>
                  <a:latin typeface="Calibri" pitchFamily="34" charset="0"/>
                  <a:cs typeface="Calibri" pitchFamily="34" charset="0"/>
                </a:endParaRPr>
              </a:p>
            </p:txBody>
          </p:sp>
          <p:sp>
            <p:nvSpPr>
              <p:cNvPr id="61" name="Text Box 15">
                <a:extLst>
                  <a:ext uri="{FF2B5EF4-FFF2-40B4-BE49-F238E27FC236}">
                    <a16:creationId xmlns:a16="http://schemas.microsoft.com/office/drawing/2014/main" id="{0CCC61B4-6AFB-4FBC-83D8-E7C8570D429B}"/>
                  </a:ext>
                </a:extLst>
              </p:cNvPr>
              <p:cNvSpPr txBox="1">
                <a:spLocks noChangeArrowheads="1"/>
              </p:cNvSpPr>
              <p:nvPr/>
            </p:nvSpPr>
            <p:spPr bwMode="auto">
              <a:xfrm>
                <a:off x="2516685" y="3433384"/>
                <a:ext cx="1868964" cy="258532"/>
              </a:xfrm>
              <a:prstGeom prst="rect">
                <a:avLst/>
              </a:prstGeom>
              <a:noFill/>
              <a:ln w="28575">
                <a:noFill/>
                <a:miter lim="800000"/>
                <a:headEnd/>
                <a:tailEnd/>
              </a:ln>
            </p:spPr>
            <p:txBody>
              <a:bodyPr wrap="square">
                <a:spAutoFit/>
              </a:bodyPr>
              <a:lstStyle/>
              <a:p>
                <a:pPr algn="ctr">
                  <a:lnSpc>
                    <a:spcPct val="90000"/>
                  </a:lnSpc>
                </a:pPr>
                <a:r>
                  <a:rPr lang="en-US" sz="1200" dirty="0">
                    <a:solidFill>
                      <a:srgbClr val="000000"/>
                    </a:solidFill>
                    <a:latin typeface="Calibri" pitchFamily="34" charset="0"/>
                    <a:cs typeface="Calibri" pitchFamily="34" charset="0"/>
                  </a:rPr>
                  <a:t>Ohki </a:t>
                </a:r>
                <a:r>
                  <a:rPr lang="en-US" sz="1200" i="1" dirty="0">
                    <a:solidFill>
                      <a:srgbClr val="000000"/>
                    </a:solidFill>
                    <a:latin typeface="Calibri" pitchFamily="34" charset="0"/>
                    <a:cs typeface="Calibri" pitchFamily="34" charset="0"/>
                  </a:rPr>
                  <a:t>et al.</a:t>
                </a:r>
                <a:r>
                  <a:rPr lang="en-US" sz="1200" dirty="0">
                    <a:solidFill>
                      <a:srgbClr val="000000"/>
                    </a:solidFill>
                    <a:latin typeface="Calibri" pitchFamily="34" charset="0"/>
                    <a:cs typeface="Calibri" pitchFamily="34" charset="0"/>
                  </a:rPr>
                  <a:t>, 2006</a:t>
                </a:r>
                <a:endParaRPr lang="en-GB" sz="1200" dirty="0">
                  <a:solidFill>
                    <a:srgbClr val="000000"/>
                  </a:solidFill>
                  <a:latin typeface="Calibri" pitchFamily="34" charset="0"/>
                  <a:cs typeface="Calibri" pitchFamily="34" charset="0"/>
                </a:endParaRPr>
              </a:p>
            </p:txBody>
          </p:sp>
        </p:grpSp>
        <p:grpSp>
          <p:nvGrpSpPr>
            <p:cNvPr id="54" name="Group 19">
              <a:extLst>
                <a:ext uri="{FF2B5EF4-FFF2-40B4-BE49-F238E27FC236}">
                  <a16:creationId xmlns:a16="http://schemas.microsoft.com/office/drawing/2014/main" id="{46AE9C9D-6DEE-4FEE-80F4-A3C134197D58}"/>
                </a:ext>
              </a:extLst>
            </p:cNvPr>
            <p:cNvGrpSpPr>
              <a:grpSpLocks/>
            </p:cNvGrpSpPr>
            <p:nvPr/>
          </p:nvGrpSpPr>
          <p:grpSpPr bwMode="auto">
            <a:xfrm>
              <a:off x="1123997" y="3095336"/>
              <a:ext cx="440840" cy="149061"/>
              <a:chOff x="10594" y="9331"/>
              <a:chExt cx="1394" cy="446"/>
            </a:xfrm>
          </p:grpSpPr>
          <p:sp>
            <p:nvSpPr>
              <p:cNvPr id="55" name="Rectangle 20">
                <a:extLst>
                  <a:ext uri="{FF2B5EF4-FFF2-40B4-BE49-F238E27FC236}">
                    <a16:creationId xmlns:a16="http://schemas.microsoft.com/office/drawing/2014/main" id="{69CB4153-E21C-4756-A4B5-280DF88F29D4}"/>
                  </a:ext>
                </a:extLst>
              </p:cNvPr>
              <p:cNvSpPr>
                <a:spLocks noChangeAspect="1" noChangeArrowheads="1"/>
              </p:cNvSpPr>
              <p:nvPr/>
            </p:nvSpPr>
            <p:spPr bwMode="auto">
              <a:xfrm rot="5400000">
                <a:off x="11412" y="9492"/>
                <a:ext cx="409" cy="88"/>
              </a:xfrm>
              <a:prstGeom prst="rect">
                <a:avLst/>
              </a:prstGeom>
              <a:solidFill>
                <a:srgbClr val="0000FF"/>
              </a:solidFill>
              <a:ln w="9525" algn="ctr">
                <a:noFill/>
                <a:miter lim="800000"/>
                <a:headEnd/>
                <a:tailEnd/>
              </a:ln>
            </p:spPr>
            <p:txBody>
              <a:bodyPr anchor="ctr">
                <a:spAutoFit/>
              </a:bodyPr>
              <a:lstStyle/>
              <a:p>
                <a:endParaRPr lang="en-US">
                  <a:solidFill>
                    <a:srgbClr val="000000"/>
                  </a:solidFill>
                </a:endParaRPr>
              </a:p>
            </p:txBody>
          </p:sp>
          <p:sp>
            <p:nvSpPr>
              <p:cNvPr id="56" name="Rectangle 21">
                <a:extLst>
                  <a:ext uri="{FF2B5EF4-FFF2-40B4-BE49-F238E27FC236}">
                    <a16:creationId xmlns:a16="http://schemas.microsoft.com/office/drawing/2014/main" id="{B5FF8B4E-57BB-4F8F-A561-607C4F789E10}"/>
                  </a:ext>
                </a:extLst>
              </p:cNvPr>
              <p:cNvSpPr>
                <a:spLocks noChangeAspect="1" noChangeArrowheads="1"/>
              </p:cNvSpPr>
              <p:nvPr/>
            </p:nvSpPr>
            <p:spPr bwMode="auto">
              <a:xfrm rot="2744644">
                <a:off x="11047" y="9532"/>
                <a:ext cx="409" cy="81"/>
              </a:xfrm>
              <a:prstGeom prst="rect">
                <a:avLst/>
              </a:prstGeom>
              <a:solidFill>
                <a:srgbClr val="00C000"/>
              </a:solidFill>
              <a:ln w="9525" algn="ctr">
                <a:noFill/>
                <a:miter lim="800000"/>
                <a:headEnd/>
                <a:tailEnd/>
              </a:ln>
            </p:spPr>
            <p:txBody>
              <a:bodyPr anchor="ctr">
                <a:spAutoFit/>
              </a:bodyPr>
              <a:lstStyle/>
              <a:p>
                <a:endParaRPr lang="en-US">
                  <a:solidFill>
                    <a:srgbClr val="000000"/>
                  </a:solidFill>
                </a:endParaRPr>
              </a:p>
            </p:txBody>
          </p:sp>
          <p:sp>
            <p:nvSpPr>
              <p:cNvPr id="57" name="Rectangle 22">
                <a:extLst>
                  <a:ext uri="{FF2B5EF4-FFF2-40B4-BE49-F238E27FC236}">
                    <a16:creationId xmlns:a16="http://schemas.microsoft.com/office/drawing/2014/main" id="{9C602A27-BC69-4816-91F9-A4B066079068}"/>
                  </a:ext>
                </a:extLst>
              </p:cNvPr>
              <p:cNvSpPr>
                <a:spLocks noChangeAspect="1" noChangeArrowheads="1"/>
              </p:cNvSpPr>
              <p:nvPr/>
            </p:nvSpPr>
            <p:spPr bwMode="auto">
              <a:xfrm>
                <a:off x="10594" y="9525"/>
                <a:ext cx="409" cy="88"/>
              </a:xfrm>
              <a:prstGeom prst="rect">
                <a:avLst/>
              </a:prstGeom>
              <a:solidFill>
                <a:srgbClr val="F8F200"/>
              </a:solidFill>
              <a:ln w="9525" algn="ctr">
                <a:noFill/>
                <a:miter lim="800000"/>
                <a:headEnd/>
                <a:tailEnd/>
              </a:ln>
            </p:spPr>
            <p:txBody>
              <a:bodyPr anchor="ctr">
                <a:spAutoFit/>
              </a:bodyPr>
              <a:lstStyle/>
              <a:p>
                <a:endParaRPr lang="en-US">
                  <a:solidFill>
                    <a:srgbClr val="000000"/>
                  </a:solidFill>
                </a:endParaRPr>
              </a:p>
            </p:txBody>
          </p:sp>
          <p:sp>
            <p:nvSpPr>
              <p:cNvPr id="58" name="Rectangle 23">
                <a:extLst>
                  <a:ext uri="{FF2B5EF4-FFF2-40B4-BE49-F238E27FC236}">
                    <a16:creationId xmlns:a16="http://schemas.microsoft.com/office/drawing/2014/main" id="{A7D0AE6B-9896-4BDE-9C2B-8C5DF0583915}"/>
                  </a:ext>
                </a:extLst>
              </p:cNvPr>
              <p:cNvSpPr>
                <a:spLocks noChangeAspect="1" noChangeArrowheads="1"/>
              </p:cNvSpPr>
              <p:nvPr/>
            </p:nvSpPr>
            <p:spPr bwMode="auto">
              <a:xfrm rot="8055356">
                <a:off x="11739" y="9529"/>
                <a:ext cx="409" cy="88"/>
              </a:xfrm>
              <a:prstGeom prst="rect">
                <a:avLst/>
              </a:prstGeom>
              <a:solidFill>
                <a:srgbClr val="FF0000"/>
              </a:solidFill>
              <a:ln w="9525" algn="ctr">
                <a:noFill/>
                <a:miter lim="800000"/>
                <a:headEnd/>
                <a:tailEnd/>
              </a:ln>
            </p:spPr>
            <p:txBody>
              <a:bodyPr anchor="ctr">
                <a:spAutoFit/>
              </a:bodyPr>
              <a:lstStyle/>
              <a:p>
                <a:endParaRPr lang="en-US">
                  <a:solidFill>
                    <a:srgbClr val="000000"/>
                  </a:solidFill>
                </a:endParaRPr>
              </a:p>
            </p:txBody>
          </p:sp>
        </p:grpSp>
      </p:grpSp>
    </p:spTree>
    <p:extLst>
      <p:ext uri="{BB962C8B-B14F-4D97-AF65-F5344CB8AC3E}">
        <p14:creationId xmlns:p14="http://schemas.microsoft.com/office/powerpoint/2010/main" val="2380000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tafter.it/wp-content/uploads/2014/02/Parkplatz.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08312" y="842392"/>
            <a:ext cx="6096000" cy="2514600"/>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pic>
        <p:nvPicPr>
          <p:cNvPr id="1028" name="Picture 4" descr="http://www.tafter.it/wp-content/uploads/2014/02/Kandinsky.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08312" y="3722712"/>
            <a:ext cx="6096000" cy="2514600"/>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575721" y="251356"/>
            <a:ext cx="3984937" cy="369332"/>
          </a:xfrm>
          <a:prstGeom prst="rect">
            <a:avLst/>
          </a:prstGeom>
          <a:noFill/>
        </p:spPr>
        <p:txBody>
          <a:bodyPr wrap="none" rtlCol="0">
            <a:spAutoFit/>
          </a:bodyPr>
          <a:lstStyle/>
          <a:p>
            <a:r>
              <a:rPr lang="en-GB" dirty="0" err="1">
                <a:solidFill>
                  <a:srgbClr val="000000"/>
                </a:solidFill>
              </a:rPr>
              <a:t>Kunst</a:t>
            </a:r>
            <a:r>
              <a:rPr lang="en-GB" dirty="0">
                <a:solidFill>
                  <a:srgbClr val="000000"/>
                </a:solidFill>
              </a:rPr>
              <a:t> </a:t>
            </a:r>
            <a:r>
              <a:rPr lang="en-GB" dirty="0" err="1">
                <a:solidFill>
                  <a:srgbClr val="000000"/>
                </a:solidFill>
              </a:rPr>
              <a:t>aufräumen</a:t>
            </a:r>
            <a:r>
              <a:rPr lang="en-GB" dirty="0">
                <a:solidFill>
                  <a:srgbClr val="000000"/>
                </a:solidFill>
              </a:rPr>
              <a:t> (2002) by </a:t>
            </a:r>
            <a:r>
              <a:rPr lang="en-GB" dirty="0" err="1">
                <a:solidFill>
                  <a:srgbClr val="000000"/>
                </a:solidFill>
              </a:rPr>
              <a:t>Ursus</a:t>
            </a:r>
            <a:r>
              <a:rPr lang="en-GB" dirty="0">
                <a:solidFill>
                  <a:srgbClr val="000000"/>
                </a:solidFill>
              </a:rPr>
              <a:t> </a:t>
            </a:r>
            <a:r>
              <a:rPr lang="en-GB" dirty="0" err="1">
                <a:solidFill>
                  <a:srgbClr val="000000"/>
                </a:solidFill>
              </a:rPr>
              <a:t>Wehrli</a:t>
            </a:r>
            <a:endParaRPr lang="en-GB" dirty="0">
              <a:solidFill>
                <a:srgbClr val="000000"/>
              </a:solidFill>
            </a:endParaRPr>
          </a:p>
        </p:txBody>
      </p:sp>
    </p:spTree>
    <p:extLst>
      <p:ext uri="{BB962C8B-B14F-4D97-AF65-F5344CB8AC3E}">
        <p14:creationId xmlns:p14="http://schemas.microsoft.com/office/powerpoint/2010/main" val="23489747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64" name="Rectangle 363"/>
          <p:cNvSpPr/>
          <p:nvPr/>
        </p:nvSpPr>
        <p:spPr>
          <a:xfrm>
            <a:off x="1524000" y="0"/>
            <a:ext cx="9144000" cy="54428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Arial" pitchFamily="34" charset="0"/>
              <a:cs typeface="Arial" pitchFamily="34" charset="0"/>
            </a:endParaRPr>
          </a:p>
        </p:txBody>
      </p:sp>
      <p:sp>
        <p:nvSpPr>
          <p:cNvPr id="6" name="Rectangle 5"/>
          <p:cNvSpPr/>
          <p:nvPr/>
        </p:nvSpPr>
        <p:spPr>
          <a:xfrm>
            <a:off x="1734240" y="220578"/>
            <a:ext cx="8136904" cy="400110"/>
          </a:xfrm>
          <a:prstGeom prst="rect">
            <a:avLst/>
          </a:prstGeom>
        </p:spPr>
        <p:txBody>
          <a:bodyPr wrap="square">
            <a:spAutoFit/>
          </a:bodyPr>
          <a:lstStyle/>
          <a:p>
            <a:pPr>
              <a:defRPr/>
            </a:pPr>
            <a:r>
              <a:rPr lang="en-GB" sz="2000" dirty="0">
                <a:solidFill>
                  <a:srgbClr val="FFFFFF"/>
                </a:solidFill>
                <a:uFill>
                  <a:solidFill>
                    <a:prstClr val="white">
                      <a:lumMod val="50000"/>
                    </a:prstClr>
                  </a:solidFill>
                </a:uFill>
                <a:latin typeface="Arial" pitchFamily="34" charset="0"/>
                <a:cs typeface="Arial" pitchFamily="34" charset="0"/>
              </a:rPr>
              <a:t>Mouse running in a virtual corridor</a:t>
            </a:r>
          </a:p>
        </p:txBody>
      </p:sp>
      <p:pic>
        <p:nvPicPr>
          <p:cNvPr id="3" name="MB5_A.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639616" y="1916833"/>
            <a:ext cx="6840760" cy="3932547"/>
          </a:xfrm>
          <a:prstGeom prst="rect">
            <a:avLst/>
          </a:prstGeom>
        </p:spPr>
      </p:pic>
    </p:spTree>
    <p:extLst>
      <p:ext uri="{BB962C8B-B14F-4D97-AF65-F5344CB8AC3E}">
        <p14:creationId xmlns:p14="http://schemas.microsoft.com/office/powerpoint/2010/main" val="45781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5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Rectangle 42"/>
          <p:cNvSpPr/>
          <p:nvPr/>
        </p:nvSpPr>
        <p:spPr>
          <a:xfrm>
            <a:off x="1016610" y="92356"/>
            <a:ext cx="10505988" cy="430887"/>
          </a:xfrm>
          <a:prstGeom prst="rect">
            <a:avLst/>
          </a:prstGeom>
        </p:spPr>
        <p:txBody>
          <a:bodyPr wrap="square">
            <a:spAutoFit/>
          </a:bodyPr>
          <a:lstStyle/>
          <a:p>
            <a:pPr algn="ctr">
              <a:defRPr/>
            </a:pPr>
            <a:r>
              <a:rPr lang="en-US" sz="2200" b="1" dirty="0">
                <a:solidFill>
                  <a:srgbClr val="000000"/>
                </a:solidFill>
                <a:uFill>
                  <a:solidFill>
                    <a:srgbClr val="FFFFFF">
                      <a:lumMod val="50000"/>
                    </a:srgbClr>
                  </a:solidFill>
                </a:uFill>
              </a:rPr>
              <a:t>Functional organization of local synaptic connections in primary visual cortex</a:t>
            </a:r>
          </a:p>
        </p:txBody>
      </p:sp>
      <p:pic>
        <p:nvPicPr>
          <p:cNvPr id="40" name="Picture 10" descr="CellMap_ori_vector_angle_overlay">
            <a:extLst>
              <a:ext uri="{FF2B5EF4-FFF2-40B4-BE49-F238E27FC236}">
                <a16:creationId xmlns:a16="http://schemas.microsoft.com/office/drawing/2014/main" id="{35F48914-12D8-495F-AA70-D0E939C13BD4}"/>
              </a:ext>
            </a:extLst>
          </p:cNvPr>
          <p:cNvPicPr>
            <a:picLocks noChangeAspect="1" noChangeArrowheads="1"/>
          </p:cNvPicPr>
          <p:nvPr/>
        </p:nvPicPr>
        <p:blipFill>
          <a:blip r:embed="rId3" cstate="print"/>
          <a:srcRect l="14764" t="14764" r="14764" b="14764"/>
          <a:stretch>
            <a:fillRect/>
          </a:stretch>
        </p:blipFill>
        <p:spPr bwMode="auto">
          <a:xfrm>
            <a:off x="620401" y="1092845"/>
            <a:ext cx="1931229" cy="1931229"/>
          </a:xfrm>
          <a:prstGeom prst="rect">
            <a:avLst/>
          </a:prstGeom>
          <a:noFill/>
          <a:ln w="12700">
            <a:solidFill>
              <a:schemeClr val="bg1"/>
            </a:solidFill>
            <a:miter lim="800000"/>
            <a:headEnd/>
            <a:tailEnd/>
          </a:ln>
        </p:spPr>
      </p:pic>
      <p:sp>
        <p:nvSpPr>
          <p:cNvPr id="41" name="Text Box 11">
            <a:extLst>
              <a:ext uri="{FF2B5EF4-FFF2-40B4-BE49-F238E27FC236}">
                <a16:creationId xmlns:a16="http://schemas.microsoft.com/office/drawing/2014/main" id="{1CF8B022-885A-46B8-81F8-E31886B24302}"/>
              </a:ext>
            </a:extLst>
          </p:cNvPr>
          <p:cNvSpPr txBox="1">
            <a:spLocks noChangeArrowheads="1"/>
          </p:cNvSpPr>
          <p:nvPr/>
        </p:nvSpPr>
        <p:spPr bwMode="auto">
          <a:xfrm>
            <a:off x="455801" y="2759930"/>
            <a:ext cx="777124" cy="258532"/>
          </a:xfrm>
          <a:prstGeom prst="rect">
            <a:avLst/>
          </a:prstGeom>
          <a:noFill/>
          <a:ln w="28575">
            <a:noFill/>
            <a:miter lim="800000"/>
            <a:headEnd/>
            <a:tailEnd/>
          </a:ln>
        </p:spPr>
        <p:txBody>
          <a:bodyPr wrap="square">
            <a:spAutoFit/>
          </a:bodyPr>
          <a:lstStyle/>
          <a:p>
            <a:pPr algn="ctr">
              <a:lnSpc>
                <a:spcPct val="90000"/>
              </a:lnSpc>
            </a:pPr>
            <a:r>
              <a:rPr lang="en-US" sz="1200" dirty="0">
                <a:solidFill>
                  <a:srgbClr val="FFFFFF"/>
                </a:solidFill>
                <a:latin typeface="Calibri" pitchFamily="34" charset="0"/>
                <a:cs typeface="Calibri" pitchFamily="34" charset="0"/>
              </a:rPr>
              <a:t>50 µm</a:t>
            </a:r>
            <a:endParaRPr lang="en-GB" sz="1200" dirty="0">
              <a:solidFill>
                <a:srgbClr val="FFFFFF"/>
              </a:solidFill>
              <a:latin typeface="Calibri" pitchFamily="34" charset="0"/>
              <a:cs typeface="Calibri" pitchFamily="34" charset="0"/>
            </a:endParaRPr>
          </a:p>
        </p:txBody>
      </p:sp>
      <p:sp>
        <p:nvSpPr>
          <p:cNvPr id="42" name="Text Box 11">
            <a:extLst>
              <a:ext uri="{FF2B5EF4-FFF2-40B4-BE49-F238E27FC236}">
                <a16:creationId xmlns:a16="http://schemas.microsoft.com/office/drawing/2014/main" id="{0DA1C93B-4E83-4CA2-9226-29F99F3105C4}"/>
              </a:ext>
            </a:extLst>
          </p:cNvPr>
          <p:cNvSpPr txBox="1">
            <a:spLocks noChangeArrowheads="1"/>
          </p:cNvSpPr>
          <p:nvPr/>
        </p:nvSpPr>
        <p:spPr bwMode="auto">
          <a:xfrm>
            <a:off x="395536" y="764704"/>
            <a:ext cx="1145579" cy="369332"/>
          </a:xfrm>
          <a:prstGeom prst="rect">
            <a:avLst/>
          </a:prstGeom>
          <a:noFill/>
          <a:ln w="28575">
            <a:noFill/>
            <a:miter lim="800000"/>
            <a:headEnd/>
            <a:tailEnd/>
          </a:ln>
        </p:spPr>
        <p:txBody>
          <a:bodyPr wrap="square">
            <a:spAutoFit/>
          </a:bodyPr>
          <a:lstStyle/>
          <a:p>
            <a:pPr algn="ctr">
              <a:lnSpc>
                <a:spcPct val="90000"/>
              </a:lnSpc>
            </a:pPr>
            <a:r>
              <a:rPr lang="en-US" sz="2000" dirty="0">
                <a:solidFill>
                  <a:srgbClr val="000000"/>
                </a:solidFill>
                <a:latin typeface="Calibri" pitchFamily="34" charset="0"/>
                <a:cs typeface="Calibri" pitchFamily="34" charset="0"/>
              </a:rPr>
              <a:t>Mouse</a:t>
            </a:r>
            <a:endParaRPr lang="en-GB" sz="2000" dirty="0">
              <a:solidFill>
                <a:srgbClr val="000000"/>
              </a:solidFill>
              <a:latin typeface="Calibri" pitchFamily="34" charset="0"/>
              <a:cs typeface="Calibri" pitchFamily="34" charset="0"/>
            </a:endParaRPr>
          </a:p>
        </p:txBody>
      </p:sp>
      <p:sp>
        <p:nvSpPr>
          <p:cNvPr id="48" name="Rectangle 47">
            <a:extLst>
              <a:ext uri="{FF2B5EF4-FFF2-40B4-BE49-F238E27FC236}">
                <a16:creationId xmlns:a16="http://schemas.microsoft.com/office/drawing/2014/main" id="{D6DC5C88-A4E1-40E7-B245-8962A8EF3CD0}"/>
              </a:ext>
            </a:extLst>
          </p:cNvPr>
          <p:cNvSpPr>
            <a:spLocks noChangeArrowheads="1"/>
          </p:cNvSpPr>
          <p:nvPr/>
        </p:nvSpPr>
        <p:spPr bwMode="auto">
          <a:xfrm>
            <a:off x="674433" y="2967728"/>
            <a:ext cx="324000" cy="18000"/>
          </a:xfrm>
          <a:prstGeom prst="rect">
            <a:avLst/>
          </a:prstGeom>
          <a:solidFill>
            <a:schemeClr val="bg1"/>
          </a:solidFill>
          <a:ln w="9525" algn="ctr">
            <a:solidFill>
              <a:schemeClr val="bg1"/>
            </a:solidFill>
            <a:miter lim="800000"/>
            <a:headEnd/>
            <a:tailEnd/>
          </a:ln>
        </p:spPr>
        <p:txBody>
          <a:bodyPr anchor="ctr">
            <a:spAutoFit/>
          </a:bodyPr>
          <a:lstStyle/>
          <a:p>
            <a:endParaRPr lang="en-US">
              <a:solidFill>
                <a:srgbClr val="000000"/>
              </a:solidFill>
              <a:latin typeface="Arial" pitchFamily="34" charset="0"/>
            </a:endParaRPr>
          </a:p>
        </p:txBody>
      </p:sp>
      <p:grpSp>
        <p:nvGrpSpPr>
          <p:cNvPr id="52" name="Group 41">
            <a:extLst>
              <a:ext uri="{FF2B5EF4-FFF2-40B4-BE49-F238E27FC236}">
                <a16:creationId xmlns:a16="http://schemas.microsoft.com/office/drawing/2014/main" id="{731C092B-59E0-40C0-B700-2BDA1CE4BD0B}"/>
              </a:ext>
            </a:extLst>
          </p:cNvPr>
          <p:cNvGrpSpPr/>
          <p:nvPr/>
        </p:nvGrpSpPr>
        <p:grpSpPr>
          <a:xfrm>
            <a:off x="487422" y="3284984"/>
            <a:ext cx="4434679" cy="2543569"/>
            <a:chOff x="4648390" y="3770796"/>
            <a:chExt cx="4434679" cy="2543569"/>
          </a:xfrm>
        </p:grpSpPr>
        <p:grpSp>
          <p:nvGrpSpPr>
            <p:cNvPr id="53" name="Group 19">
              <a:extLst>
                <a:ext uri="{FF2B5EF4-FFF2-40B4-BE49-F238E27FC236}">
                  <a16:creationId xmlns:a16="http://schemas.microsoft.com/office/drawing/2014/main" id="{51BE1982-43EE-44A5-96AF-41FEBD882CE8}"/>
                </a:ext>
              </a:extLst>
            </p:cNvPr>
            <p:cNvGrpSpPr>
              <a:grpSpLocks/>
            </p:cNvGrpSpPr>
            <p:nvPr/>
          </p:nvGrpSpPr>
          <p:grpSpPr bwMode="auto">
            <a:xfrm>
              <a:off x="6579432" y="6165304"/>
              <a:ext cx="440840" cy="149061"/>
              <a:chOff x="10594" y="9331"/>
              <a:chExt cx="1394" cy="446"/>
            </a:xfrm>
          </p:grpSpPr>
          <p:sp>
            <p:nvSpPr>
              <p:cNvPr id="65" name="Rectangle 20">
                <a:extLst>
                  <a:ext uri="{FF2B5EF4-FFF2-40B4-BE49-F238E27FC236}">
                    <a16:creationId xmlns:a16="http://schemas.microsoft.com/office/drawing/2014/main" id="{46981728-90B8-4034-83EF-B074E1F9DC7A}"/>
                  </a:ext>
                </a:extLst>
              </p:cNvPr>
              <p:cNvSpPr>
                <a:spLocks noChangeAspect="1" noChangeArrowheads="1"/>
              </p:cNvSpPr>
              <p:nvPr/>
            </p:nvSpPr>
            <p:spPr bwMode="auto">
              <a:xfrm rot="5400000">
                <a:off x="11412" y="9492"/>
                <a:ext cx="409" cy="88"/>
              </a:xfrm>
              <a:prstGeom prst="rect">
                <a:avLst/>
              </a:prstGeom>
              <a:solidFill>
                <a:srgbClr val="0000FF"/>
              </a:solidFill>
              <a:ln w="9525" algn="ctr">
                <a:noFill/>
                <a:miter lim="800000"/>
                <a:headEnd/>
                <a:tailEnd/>
              </a:ln>
            </p:spPr>
            <p:txBody>
              <a:bodyPr anchor="ctr">
                <a:spAutoFit/>
              </a:bodyPr>
              <a:lstStyle/>
              <a:p>
                <a:endParaRPr lang="en-US">
                  <a:solidFill>
                    <a:srgbClr val="000000"/>
                  </a:solidFill>
                </a:endParaRPr>
              </a:p>
            </p:txBody>
          </p:sp>
          <p:sp>
            <p:nvSpPr>
              <p:cNvPr id="66" name="Rectangle 21">
                <a:extLst>
                  <a:ext uri="{FF2B5EF4-FFF2-40B4-BE49-F238E27FC236}">
                    <a16:creationId xmlns:a16="http://schemas.microsoft.com/office/drawing/2014/main" id="{F6D78643-2077-4E1A-910D-CAF83E874802}"/>
                  </a:ext>
                </a:extLst>
              </p:cNvPr>
              <p:cNvSpPr>
                <a:spLocks noChangeAspect="1" noChangeArrowheads="1"/>
              </p:cNvSpPr>
              <p:nvPr/>
            </p:nvSpPr>
            <p:spPr bwMode="auto">
              <a:xfrm rot="2744644">
                <a:off x="11047" y="9532"/>
                <a:ext cx="409" cy="81"/>
              </a:xfrm>
              <a:prstGeom prst="rect">
                <a:avLst/>
              </a:prstGeom>
              <a:solidFill>
                <a:srgbClr val="00C000"/>
              </a:solidFill>
              <a:ln w="9525" algn="ctr">
                <a:noFill/>
                <a:miter lim="800000"/>
                <a:headEnd/>
                <a:tailEnd/>
              </a:ln>
            </p:spPr>
            <p:txBody>
              <a:bodyPr anchor="ctr">
                <a:spAutoFit/>
              </a:bodyPr>
              <a:lstStyle/>
              <a:p>
                <a:endParaRPr lang="en-US">
                  <a:solidFill>
                    <a:srgbClr val="000000"/>
                  </a:solidFill>
                </a:endParaRPr>
              </a:p>
            </p:txBody>
          </p:sp>
          <p:sp>
            <p:nvSpPr>
              <p:cNvPr id="67" name="Rectangle 22">
                <a:extLst>
                  <a:ext uri="{FF2B5EF4-FFF2-40B4-BE49-F238E27FC236}">
                    <a16:creationId xmlns:a16="http://schemas.microsoft.com/office/drawing/2014/main" id="{9CC310AD-8CAF-459D-8F29-3EDB445571D4}"/>
                  </a:ext>
                </a:extLst>
              </p:cNvPr>
              <p:cNvSpPr>
                <a:spLocks noChangeAspect="1" noChangeArrowheads="1"/>
              </p:cNvSpPr>
              <p:nvPr/>
            </p:nvSpPr>
            <p:spPr bwMode="auto">
              <a:xfrm>
                <a:off x="10594" y="9525"/>
                <a:ext cx="409" cy="88"/>
              </a:xfrm>
              <a:prstGeom prst="rect">
                <a:avLst/>
              </a:prstGeom>
              <a:solidFill>
                <a:srgbClr val="F8F200"/>
              </a:solidFill>
              <a:ln w="9525" algn="ctr">
                <a:noFill/>
                <a:miter lim="800000"/>
                <a:headEnd/>
                <a:tailEnd/>
              </a:ln>
            </p:spPr>
            <p:txBody>
              <a:bodyPr anchor="ctr">
                <a:spAutoFit/>
              </a:bodyPr>
              <a:lstStyle/>
              <a:p>
                <a:endParaRPr lang="en-US">
                  <a:solidFill>
                    <a:srgbClr val="000000"/>
                  </a:solidFill>
                </a:endParaRPr>
              </a:p>
            </p:txBody>
          </p:sp>
          <p:sp>
            <p:nvSpPr>
              <p:cNvPr id="68" name="Rectangle 23">
                <a:extLst>
                  <a:ext uri="{FF2B5EF4-FFF2-40B4-BE49-F238E27FC236}">
                    <a16:creationId xmlns:a16="http://schemas.microsoft.com/office/drawing/2014/main" id="{2296E3BF-AD02-4336-8F6A-1CE95064844B}"/>
                  </a:ext>
                </a:extLst>
              </p:cNvPr>
              <p:cNvSpPr>
                <a:spLocks noChangeAspect="1" noChangeArrowheads="1"/>
              </p:cNvSpPr>
              <p:nvPr/>
            </p:nvSpPr>
            <p:spPr bwMode="auto">
              <a:xfrm rot="8055356">
                <a:off x="11739" y="9529"/>
                <a:ext cx="409" cy="88"/>
              </a:xfrm>
              <a:prstGeom prst="rect">
                <a:avLst/>
              </a:prstGeom>
              <a:solidFill>
                <a:srgbClr val="FF0000"/>
              </a:solidFill>
              <a:ln w="9525" algn="ctr">
                <a:noFill/>
                <a:miter lim="800000"/>
                <a:headEnd/>
                <a:tailEnd/>
              </a:ln>
            </p:spPr>
            <p:txBody>
              <a:bodyPr anchor="ctr">
                <a:spAutoFit/>
              </a:bodyPr>
              <a:lstStyle/>
              <a:p>
                <a:endParaRPr lang="en-US">
                  <a:solidFill>
                    <a:srgbClr val="000000"/>
                  </a:solidFill>
                </a:endParaRPr>
              </a:p>
            </p:txBody>
          </p:sp>
        </p:grpSp>
        <p:grpSp>
          <p:nvGrpSpPr>
            <p:cNvPr id="58" name="Group 203">
              <a:extLst>
                <a:ext uri="{FF2B5EF4-FFF2-40B4-BE49-F238E27FC236}">
                  <a16:creationId xmlns:a16="http://schemas.microsoft.com/office/drawing/2014/main" id="{6CCA9766-D8C8-4C2F-80BE-1080ADA08459}"/>
                </a:ext>
              </a:extLst>
            </p:cNvPr>
            <p:cNvGrpSpPr/>
            <p:nvPr/>
          </p:nvGrpSpPr>
          <p:grpSpPr>
            <a:xfrm>
              <a:off x="4648390" y="3770796"/>
              <a:ext cx="2162800" cy="2275470"/>
              <a:chOff x="4648390" y="3770796"/>
              <a:chExt cx="2162800" cy="2275470"/>
            </a:xfrm>
          </p:grpSpPr>
          <p:sp>
            <p:nvSpPr>
              <p:cNvPr id="63" name="Rectangle 14">
                <a:extLst>
                  <a:ext uri="{FF2B5EF4-FFF2-40B4-BE49-F238E27FC236}">
                    <a16:creationId xmlns:a16="http://schemas.microsoft.com/office/drawing/2014/main" id="{76153ACB-026B-4980-8BEF-0CFD2DDB4C78}"/>
                  </a:ext>
                </a:extLst>
              </p:cNvPr>
              <p:cNvSpPr>
                <a:spLocks noChangeArrowheads="1"/>
              </p:cNvSpPr>
              <p:nvPr/>
            </p:nvSpPr>
            <p:spPr bwMode="auto">
              <a:xfrm>
                <a:off x="4648390" y="3770796"/>
                <a:ext cx="1998843" cy="307777"/>
              </a:xfrm>
              <a:prstGeom prst="rect">
                <a:avLst/>
              </a:prstGeom>
              <a:noFill/>
              <a:ln w="9525">
                <a:noFill/>
                <a:miter lim="800000"/>
                <a:headEnd/>
                <a:tailEnd/>
              </a:ln>
            </p:spPr>
            <p:txBody>
              <a:bodyPr wrap="square">
                <a:spAutoFit/>
              </a:bodyPr>
              <a:lstStyle/>
              <a:p>
                <a:pPr algn="ctr"/>
                <a:r>
                  <a:rPr lang="en-US" sz="1400" dirty="0">
                    <a:solidFill>
                      <a:srgbClr val="000000"/>
                    </a:solidFill>
                    <a:latin typeface="Calibri" pitchFamily="34" charset="0"/>
                    <a:cs typeface="Calibri" pitchFamily="34" charset="0"/>
                  </a:rPr>
                  <a:t>Selective</a:t>
                </a:r>
              </a:p>
            </p:txBody>
          </p:sp>
          <p:pic>
            <p:nvPicPr>
              <p:cNvPr id="64" name="Picture 2" descr="experimental outline">
                <a:extLst>
                  <a:ext uri="{FF2B5EF4-FFF2-40B4-BE49-F238E27FC236}">
                    <a16:creationId xmlns:a16="http://schemas.microsoft.com/office/drawing/2014/main" id="{E07034CF-2E6F-42B1-94FE-9247F67315FD}"/>
                  </a:ext>
                </a:extLst>
              </p:cNvPr>
              <p:cNvPicPr>
                <a:picLocks noChangeAspect="1" noChangeArrowheads="1"/>
              </p:cNvPicPr>
              <p:nvPr/>
            </p:nvPicPr>
            <p:blipFill>
              <a:blip r:embed="rId4" cstate="print"/>
              <a:srcRect l="34355" t="9653" r="31981" b="53056"/>
              <a:stretch>
                <a:fillRect/>
              </a:stretch>
            </p:blipFill>
            <p:spPr bwMode="auto">
              <a:xfrm>
                <a:off x="4661592" y="4004148"/>
                <a:ext cx="2149598" cy="2042118"/>
              </a:xfrm>
              <a:prstGeom prst="rect">
                <a:avLst/>
              </a:prstGeom>
              <a:noFill/>
              <a:ln w="9525">
                <a:noFill/>
                <a:miter lim="800000"/>
                <a:headEnd/>
                <a:tailEnd/>
              </a:ln>
            </p:spPr>
          </p:pic>
        </p:grpSp>
        <p:grpSp>
          <p:nvGrpSpPr>
            <p:cNvPr id="59" name="Group 204">
              <a:extLst>
                <a:ext uri="{FF2B5EF4-FFF2-40B4-BE49-F238E27FC236}">
                  <a16:creationId xmlns:a16="http://schemas.microsoft.com/office/drawing/2014/main" id="{9DEB52E3-2C81-415D-9F09-B88D2F2C0B85}"/>
                </a:ext>
              </a:extLst>
            </p:cNvPr>
            <p:cNvGrpSpPr/>
            <p:nvPr/>
          </p:nvGrpSpPr>
          <p:grpSpPr>
            <a:xfrm>
              <a:off x="6830521" y="3773697"/>
              <a:ext cx="2252548" cy="2272569"/>
              <a:chOff x="6830521" y="3773697"/>
              <a:chExt cx="2252548" cy="2272569"/>
            </a:xfrm>
          </p:grpSpPr>
          <p:sp>
            <p:nvSpPr>
              <p:cNvPr id="61" name="Rectangle 35">
                <a:extLst>
                  <a:ext uri="{FF2B5EF4-FFF2-40B4-BE49-F238E27FC236}">
                    <a16:creationId xmlns:a16="http://schemas.microsoft.com/office/drawing/2014/main" id="{55C54D90-8C42-43F5-9F20-C67E90A86E95}"/>
                  </a:ext>
                </a:extLst>
              </p:cNvPr>
              <p:cNvSpPr>
                <a:spLocks noChangeArrowheads="1"/>
              </p:cNvSpPr>
              <p:nvPr/>
            </p:nvSpPr>
            <p:spPr bwMode="auto">
              <a:xfrm>
                <a:off x="6830521" y="3773697"/>
                <a:ext cx="2252548" cy="307777"/>
              </a:xfrm>
              <a:prstGeom prst="rect">
                <a:avLst/>
              </a:prstGeom>
              <a:noFill/>
              <a:ln w="9525">
                <a:noFill/>
                <a:miter lim="800000"/>
                <a:headEnd/>
                <a:tailEnd/>
              </a:ln>
            </p:spPr>
            <p:txBody>
              <a:bodyPr wrap="square">
                <a:spAutoFit/>
              </a:bodyPr>
              <a:lstStyle/>
              <a:p>
                <a:pPr algn="ctr"/>
                <a:r>
                  <a:rPr lang="en-US" sz="1400" dirty="0">
                    <a:solidFill>
                      <a:srgbClr val="000000"/>
                    </a:solidFill>
                    <a:latin typeface="Calibri" pitchFamily="34" charset="0"/>
                    <a:cs typeface="Calibri" pitchFamily="34" charset="0"/>
                  </a:rPr>
                  <a:t>Unselective</a:t>
                </a:r>
              </a:p>
            </p:txBody>
          </p:sp>
          <p:pic>
            <p:nvPicPr>
              <p:cNvPr id="62" name="Picture 2" descr="experimental outline">
                <a:extLst>
                  <a:ext uri="{FF2B5EF4-FFF2-40B4-BE49-F238E27FC236}">
                    <a16:creationId xmlns:a16="http://schemas.microsoft.com/office/drawing/2014/main" id="{9E284C6D-B1FE-4059-B084-673A80A2F3C2}"/>
                  </a:ext>
                </a:extLst>
              </p:cNvPr>
              <p:cNvPicPr>
                <a:picLocks noChangeAspect="1" noChangeArrowheads="1"/>
              </p:cNvPicPr>
              <p:nvPr/>
            </p:nvPicPr>
            <p:blipFill>
              <a:blip r:embed="rId4" cstate="print"/>
              <a:srcRect l="67823" t="9653" b="53056"/>
              <a:stretch>
                <a:fillRect/>
              </a:stretch>
            </p:blipFill>
            <p:spPr bwMode="auto">
              <a:xfrm>
                <a:off x="6893840" y="4004148"/>
                <a:ext cx="2054632" cy="2042118"/>
              </a:xfrm>
              <a:prstGeom prst="rect">
                <a:avLst/>
              </a:prstGeom>
              <a:noFill/>
              <a:ln w="9525">
                <a:noFill/>
                <a:miter lim="800000"/>
                <a:headEnd/>
                <a:tailEnd/>
              </a:ln>
            </p:spPr>
          </p:pic>
        </p:grpSp>
        <p:sp>
          <p:nvSpPr>
            <p:cNvPr id="60" name="TextBox 59">
              <a:extLst>
                <a:ext uri="{FF2B5EF4-FFF2-40B4-BE49-F238E27FC236}">
                  <a16:creationId xmlns:a16="http://schemas.microsoft.com/office/drawing/2014/main" id="{A6012374-6C09-4C00-87FC-40EB3C3AE18A}"/>
                </a:ext>
              </a:extLst>
            </p:cNvPr>
            <p:cNvSpPr txBox="1"/>
            <p:nvPr/>
          </p:nvSpPr>
          <p:spPr>
            <a:xfrm>
              <a:off x="6675241" y="4839837"/>
              <a:ext cx="334146" cy="276999"/>
            </a:xfrm>
            <a:prstGeom prst="rect">
              <a:avLst/>
            </a:prstGeom>
            <a:noFill/>
          </p:spPr>
          <p:txBody>
            <a:bodyPr wrap="square" rtlCol="0">
              <a:spAutoFit/>
            </a:bodyPr>
            <a:lstStyle/>
            <a:p>
              <a:r>
                <a:rPr lang="en-GB" sz="1200" dirty="0">
                  <a:solidFill>
                    <a:srgbClr val="000000"/>
                  </a:solidFill>
                  <a:latin typeface="Calibri" pitchFamily="34" charset="0"/>
                  <a:cs typeface="Calibri" pitchFamily="34" charset="0"/>
                </a:rPr>
                <a:t>or</a:t>
              </a:r>
              <a:endParaRPr lang="en-US" sz="1200" dirty="0">
                <a:solidFill>
                  <a:srgbClr val="000000"/>
                </a:solidFill>
                <a:latin typeface="Calibri" pitchFamily="34" charset="0"/>
                <a:cs typeface="Calibri" pitchFamily="34" charset="0"/>
              </a:endParaRPr>
            </a:p>
          </p:txBody>
        </p:sp>
      </p:grpSp>
      <p:sp>
        <p:nvSpPr>
          <p:cNvPr id="69" name="Rectangle 20">
            <a:extLst>
              <a:ext uri="{FF2B5EF4-FFF2-40B4-BE49-F238E27FC236}">
                <a16:creationId xmlns:a16="http://schemas.microsoft.com/office/drawing/2014/main" id="{B36FEC8D-73F5-4415-8063-F49B72038C4C}"/>
              </a:ext>
            </a:extLst>
          </p:cNvPr>
          <p:cNvSpPr>
            <a:spLocks noChangeAspect="1" noChangeArrowheads="1"/>
          </p:cNvSpPr>
          <p:nvPr/>
        </p:nvSpPr>
        <p:spPr bwMode="auto">
          <a:xfrm rot="5400000">
            <a:off x="915197" y="3130730"/>
            <a:ext cx="136695" cy="27829"/>
          </a:xfrm>
          <a:prstGeom prst="rect">
            <a:avLst/>
          </a:prstGeom>
          <a:solidFill>
            <a:srgbClr val="0000FF"/>
          </a:solidFill>
          <a:ln w="9525" algn="ctr">
            <a:noFill/>
            <a:miter lim="800000"/>
            <a:headEnd/>
            <a:tailEnd/>
          </a:ln>
        </p:spPr>
        <p:txBody>
          <a:bodyPr anchor="ctr">
            <a:spAutoFit/>
          </a:bodyPr>
          <a:lstStyle/>
          <a:p>
            <a:endParaRPr lang="en-US">
              <a:solidFill>
                <a:srgbClr val="000000"/>
              </a:solidFill>
            </a:endParaRPr>
          </a:p>
        </p:txBody>
      </p:sp>
      <p:sp>
        <p:nvSpPr>
          <p:cNvPr id="70" name="Rectangle 21">
            <a:extLst>
              <a:ext uri="{FF2B5EF4-FFF2-40B4-BE49-F238E27FC236}">
                <a16:creationId xmlns:a16="http://schemas.microsoft.com/office/drawing/2014/main" id="{07ADFD08-9084-43F0-A22C-9993D12B4B70}"/>
              </a:ext>
            </a:extLst>
          </p:cNvPr>
          <p:cNvSpPr>
            <a:spLocks noChangeAspect="1" noChangeArrowheads="1"/>
          </p:cNvSpPr>
          <p:nvPr/>
        </p:nvSpPr>
        <p:spPr bwMode="auto">
          <a:xfrm rot="2744644">
            <a:off x="799769" y="3144036"/>
            <a:ext cx="136695" cy="25616"/>
          </a:xfrm>
          <a:prstGeom prst="rect">
            <a:avLst/>
          </a:prstGeom>
          <a:solidFill>
            <a:srgbClr val="00C000"/>
          </a:solidFill>
          <a:ln w="9525" algn="ctr">
            <a:noFill/>
            <a:miter lim="800000"/>
            <a:headEnd/>
            <a:tailEnd/>
          </a:ln>
        </p:spPr>
        <p:txBody>
          <a:bodyPr anchor="ctr">
            <a:spAutoFit/>
          </a:bodyPr>
          <a:lstStyle/>
          <a:p>
            <a:endParaRPr lang="en-US">
              <a:solidFill>
                <a:srgbClr val="000000"/>
              </a:solidFill>
            </a:endParaRPr>
          </a:p>
        </p:txBody>
      </p:sp>
      <p:sp>
        <p:nvSpPr>
          <p:cNvPr id="71" name="Rectangle 22">
            <a:extLst>
              <a:ext uri="{FF2B5EF4-FFF2-40B4-BE49-F238E27FC236}">
                <a16:creationId xmlns:a16="http://schemas.microsoft.com/office/drawing/2014/main" id="{E1B7F636-2A6C-4F38-ABDC-7DFCF6311ACF}"/>
              </a:ext>
            </a:extLst>
          </p:cNvPr>
          <p:cNvSpPr>
            <a:spLocks noChangeAspect="1" noChangeArrowheads="1"/>
          </p:cNvSpPr>
          <p:nvPr/>
        </p:nvSpPr>
        <p:spPr bwMode="auto">
          <a:xfrm>
            <a:off x="660188" y="3140968"/>
            <a:ext cx="129343" cy="29411"/>
          </a:xfrm>
          <a:prstGeom prst="rect">
            <a:avLst/>
          </a:prstGeom>
          <a:solidFill>
            <a:srgbClr val="F8F200"/>
          </a:solidFill>
          <a:ln w="9525" algn="ctr">
            <a:noFill/>
            <a:miter lim="800000"/>
            <a:headEnd/>
            <a:tailEnd/>
          </a:ln>
        </p:spPr>
        <p:txBody>
          <a:bodyPr anchor="ctr">
            <a:spAutoFit/>
          </a:bodyPr>
          <a:lstStyle/>
          <a:p>
            <a:endParaRPr lang="en-US">
              <a:solidFill>
                <a:srgbClr val="000000"/>
              </a:solidFill>
            </a:endParaRPr>
          </a:p>
        </p:txBody>
      </p:sp>
      <p:sp>
        <p:nvSpPr>
          <p:cNvPr id="72" name="Rectangle 23">
            <a:extLst>
              <a:ext uri="{FF2B5EF4-FFF2-40B4-BE49-F238E27FC236}">
                <a16:creationId xmlns:a16="http://schemas.microsoft.com/office/drawing/2014/main" id="{8F4B1842-0452-4967-9D9D-13AF03B7A275}"/>
              </a:ext>
            </a:extLst>
          </p:cNvPr>
          <p:cNvSpPr>
            <a:spLocks noChangeAspect="1" noChangeArrowheads="1"/>
          </p:cNvSpPr>
          <p:nvPr/>
        </p:nvSpPr>
        <p:spPr bwMode="auto">
          <a:xfrm rot="8055356">
            <a:off x="1018608" y="3143096"/>
            <a:ext cx="136695" cy="27829"/>
          </a:xfrm>
          <a:prstGeom prst="rect">
            <a:avLst/>
          </a:prstGeom>
          <a:solidFill>
            <a:srgbClr val="FF0000"/>
          </a:solidFill>
          <a:ln w="9525" algn="ctr">
            <a:noFill/>
            <a:miter lim="800000"/>
            <a:headEnd/>
            <a:tailEnd/>
          </a:ln>
        </p:spPr>
        <p:txBody>
          <a:bodyPr anchor="ctr">
            <a:spAutoFit/>
          </a:bodyPr>
          <a:lstStyle/>
          <a:p>
            <a:endParaRPr lang="en-US">
              <a:solidFill>
                <a:srgbClr val="000000"/>
              </a:solidFill>
            </a:endParaRPr>
          </a:p>
        </p:txBody>
      </p:sp>
      <p:sp>
        <p:nvSpPr>
          <p:cNvPr id="73" name="Text Box 11">
            <a:extLst>
              <a:ext uri="{FF2B5EF4-FFF2-40B4-BE49-F238E27FC236}">
                <a16:creationId xmlns:a16="http://schemas.microsoft.com/office/drawing/2014/main" id="{076F4084-566C-43C2-A1CF-EEB6D7B98B91}"/>
              </a:ext>
            </a:extLst>
          </p:cNvPr>
          <p:cNvSpPr txBox="1">
            <a:spLocks noChangeArrowheads="1"/>
          </p:cNvSpPr>
          <p:nvPr/>
        </p:nvSpPr>
        <p:spPr bwMode="auto">
          <a:xfrm>
            <a:off x="2713111" y="2780928"/>
            <a:ext cx="777124" cy="258532"/>
          </a:xfrm>
          <a:prstGeom prst="rect">
            <a:avLst/>
          </a:prstGeom>
          <a:noFill/>
          <a:ln w="28575">
            <a:noFill/>
            <a:miter lim="800000"/>
            <a:headEnd/>
            <a:tailEnd/>
          </a:ln>
        </p:spPr>
        <p:txBody>
          <a:bodyPr wrap="square">
            <a:spAutoFit/>
          </a:bodyPr>
          <a:lstStyle/>
          <a:p>
            <a:pPr algn="ctr">
              <a:lnSpc>
                <a:spcPct val="90000"/>
              </a:lnSpc>
            </a:pPr>
            <a:r>
              <a:rPr lang="en-US" sz="1200" dirty="0">
                <a:solidFill>
                  <a:srgbClr val="FFFFFF"/>
                </a:solidFill>
                <a:latin typeface="Calibri" pitchFamily="34" charset="0"/>
                <a:cs typeface="Calibri" pitchFamily="34" charset="0"/>
              </a:rPr>
              <a:t>50 µm</a:t>
            </a:r>
            <a:endParaRPr lang="en-GB" sz="1200" dirty="0">
              <a:solidFill>
                <a:srgbClr val="FFFFFF"/>
              </a:solidFill>
              <a:latin typeface="Calibri" pitchFamily="34" charset="0"/>
              <a:cs typeface="Calibri" pitchFamily="34" charset="0"/>
            </a:endParaRPr>
          </a:p>
        </p:txBody>
      </p:sp>
      <p:sp>
        <p:nvSpPr>
          <p:cNvPr id="74" name="Rectangle 73">
            <a:extLst>
              <a:ext uri="{FF2B5EF4-FFF2-40B4-BE49-F238E27FC236}">
                <a16:creationId xmlns:a16="http://schemas.microsoft.com/office/drawing/2014/main" id="{3FCECA6F-ABDB-4269-9BAA-ED71883A030D}"/>
              </a:ext>
            </a:extLst>
          </p:cNvPr>
          <p:cNvSpPr>
            <a:spLocks noChangeArrowheads="1"/>
          </p:cNvSpPr>
          <p:nvPr/>
        </p:nvSpPr>
        <p:spPr bwMode="auto">
          <a:xfrm>
            <a:off x="2931743" y="2988726"/>
            <a:ext cx="324000" cy="18000"/>
          </a:xfrm>
          <a:prstGeom prst="rect">
            <a:avLst/>
          </a:prstGeom>
          <a:solidFill>
            <a:schemeClr val="bg1"/>
          </a:solidFill>
          <a:ln w="9525" algn="ctr">
            <a:solidFill>
              <a:schemeClr val="bg1"/>
            </a:solidFill>
            <a:miter lim="800000"/>
            <a:headEnd/>
            <a:tailEnd/>
          </a:ln>
        </p:spPr>
        <p:txBody>
          <a:bodyPr anchor="ctr">
            <a:spAutoFit/>
          </a:bodyPr>
          <a:lstStyle/>
          <a:p>
            <a:endParaRPr lang="en-US">
              <a:solidFill>
                <a:srgbClr val="000000"/>
              </a:solidFill>
              <a:latin typeface="Arial" pitchFamily="34" charset="0"/>
            </a:endParaRPr>
          </a:p>
        </p:txBody>
      </p:sp>
      <p:grpSp>
        <p:nvGrpSpPr>
          <p:cNvPr id="75" name="Group 74">
            <a:extLst>
              <a:ext uri="{FF2B5EF4-FFF2-40B4-BE49-F238E27FC236}">
                <a16:creationId xmlns:a16="http://schemas.microsoft.com/office/drawing/2014/main" id="{04B5AA89-F473-4CF8-8C5C-6B15221A6385}"/>
              </a:ext>
            </a:extLst>
          </p:cNvPr>
          <p:cNvGrpSpPr/>
          <p:nvPr/>
        </p:nvGrpSpPr>
        <p:grpSpPr>
          <a:xfrm>
            <a:off x="5356754" y="736764"/>
            <a:ext cx="2743638" cy="2548220"/>
            <a:chOff x="656611" y="790582"/>
            <a:chExt cx="2743638" cy="2548220"/>
          </a:xfrm>
        </p:grpSpPr>
        <p:grpSp>
          <p:nvGrpSpPr>
            <p:cNvPr id="76" name="Group 31">
              <a:extLst>
                <a:ext uri="{FF2B5EF4-FFF2-40B4-BE49-F238E27FC236}">
                  <a16:creationId xmlns:a16="http://schemas.microsoft.com/office/drawing/2014/main" id="{54156DB7-1DAF-4418-9B54-38F1BEF46521}"/>
                </a:ext>
              </a:extLst>
            </p:cNvPr>
            <p:cNvGrpSpPr/>
            <p:nvPr/>
          </p:nvGrpSpPr>
          <p:grpSpPr>
            <a:xfrm>
              <a:off x="656611" y="790582"/>
              <a:ext cx="2743638" cy="2548220"/>
              <a:chOff x="1642011" y="1143696"/>
              <a:chExt cx="2743638" cy="2548220"/>
            </a:xfrm>
          </p:grpSpPr>
          <p:pic>
            <p:nvPicPr>
              <p:cNvPr id="82" name="Picture 13">
                <a:extLst>
                  <a:ext uri="{FF2B5EF4-FFF2-40B4-BE49-F238E27FC236}">
                    <a16:creationId xmlns:a16="http://schemas.microsoft.com/office/drawing/2014/main" id="{1D9F1112-76D3-429B-A7FD-4A633C5E0A60}"/>
                  </a:ext>
                </a:extLst>
              </p:cNvPr>
              <p:cNvPicPr>
                <a:picLocks noChangeAspect="1" noChangeArrowheads="1"/>
              </p:cNvPicPr>
              <p:nvPr/>
            </p:nvPicPr>
            <p:blipFill>
              <a:blip r:embed="rId5" cstate="print"/>
              <a:srcRect l="3819" r="3819"/>
              <a:stretch>
                <a:fillRect/>
              </a:stretch>
            </p:blipFill>
            <p:spPr bwMode="auto">
              <a:xfrm>
                <a:off x="2016551" y="1477733"/>
                <a:ext cx="1991529" cy="1993392"/>
              </a:xfrm>
              <a:prstGeom prst="rect">
                <a:avLst/>
              </a:prstGeom>
              <a:gradFill rotWithShape="0">
                <a:gsLst>
                  <a:gs pos="0">
                    <a:srgbClr val="FFFFFF"/>
                  </a:gs>
                  <a:gs pos="50000">
                    <a:schemeClr val="accent2"/>
                  </a:gs>
                  <a:gs pos="100000">
                    <a:srgbClr val="FFFFFF"/>
                  </a:gs>
                </a:gsLst>
                <a:lin ang="0" scaled="1"/>
              </a:gradFill>
              <a:ln w="19050">
                <a:solidFill>
                  <a:schemeClr val="bg1"/>
                </a:solidFill>
                <a:miter lim="800000"/>
                <a:headEnd/>
                <a:tailEnd/>
              </a:ln>
              <a:effectLst/>
            </p:spPr>
          </p:pic>
          <p:sp>
            <p:nvSpPr>
              <p:cNvPr id="83" name="Text Box 14">
                <a:extLst>
                  <a:ext uri="{FF2B5EF4-FFF2-40B4-BE49-F238E27FC236}">
                    <a16:creationId xmlns:a16="http://schemas.microsoft.com/office/drawing/2014/main" id="{8BC9C010-D74A-4443-8B19-A0FAAB77822C}"/>
                  </a:ext>
                </a:extLst>
              </p:cNvPr>
              <p:cNvSpPr txBox="1">
                <a:spLocks noChangeArrowheads="1"/>
              </p:cNvSpPr>
              <p:nvPr/>
            </p:nvSpPr>
            <p:spPr bwMode="auto">
              <a:xfrm>
                <a:off x="1642011" y="1143696"/>
                <a:ext cx="1043695" cy="369332"/>
              </a:xfrm>
              <a:prstGeom prst="rect">
                <a:avLst/>
              </a:prstGeom>
              <a:noFill/>
              <a:ln w="28575">
                <a:noFill/>
                <a:miter lim="800000"/>
                <a:headEnd/>
                <a:tailEnd/>
              </a:ln>
            </p:spPr>
            <p:txBody>
              <a:bodyPr wrap="square">
                <a:spAutoFit/>
              </a:bodyPr>
              <a:lstStyle/>
              <a:p>
                <a:pPr algn="ctr">
                  <a:lnSpc>
                    <a:spcPct val="90000"/>
                  </a:lnSpc>
                </a:pPr>
                <a:r>
                  <a:rPr lang="en-US" sz="2000" dirty="0">
                    <a:solidFill>
                      <a:srgbClr val="000000"/>
                    </a:solidFill>
                    <a:latin typeface="Calibri" pitchFamily="34" charset="0"/>
                    <a:cs typeface="Calibri" pitchFamily="34" charset="0"/>
                  </a:rPr>
                  <a:t>Cat</a:t>
                </a:r>
                <a:endParaRPr lang="en-GB" sz="2000" dirty="0">
                  <a:solidFill>
                    <a:srgbClr val="000000"/>
                  </a:solidFill>
                  <a:latin typeface="Calibri" pitchFamily="34" charset="0"/>
                  <a:cs typeface="Calibri" pitchFamily="34" charset="0"/>
                </a:endParaRPr>
              </a:p>
            </p:txBody>
          </p:sp>
          <p:sp>
            <p:nvSpPr>
              <p:cNvPr id="84" name="Text Box 15">
                <a:extLst>
                  <a:ext uri="{FF2B5EF4-FFF2-40B4-BE49-F238E27FC236}">
                    <a16:creationId xmlns:a16="http://schemas.microsoft.com/office/drawing/2014/main" id="{0FD3AC12-FE60-4523-AA5C-EA2B0D7AD63F}"/>
                  </a:ext>
                </a:extLst>
              </p:cNvPr>
              <p:cNvSpPr txBox="1">
                <a:spLocks noChangeArrowheads="1"/>
              </p:cNvSpPr>
              <p:nvPr/>
            </p:nvSpPr>
            <p:spPr bwMode="auto">
              <a:xfrm>
                <a:off x="2516685" y="3433384"/>
                <a:ext cx="1868964" cy="258532"/>
              </a:xfrm>
              <a:prstGeom prst="rect">
                <a:avLst/>
              </a:prstGeom>
              <a:noFill/>
              <a:ln w="28575">
                <a:noFill/>
                <a:miter lim="800000"/>
                <a:headEnd/>
                <a:tailEnd/>
              </a:ln>
            </p:spPr>
            <p:txBody>
              <a:bodyPr wrap="square">
                <a:spAutoFit/>
              </a:bodyPr>
              <a:lstStyle/>
              <a:p>
                <a:pPr algn="ctr">
                  <a:lnSpc>
                    <a:spcPct val="90000"/>
                  </a:lnSpc>
                </a:pPr>
                <a:r>
                  <a:rPr lang="en-US" sz="1200" dirty="0">
                    <a:solidFill>
                      <a:srgbClr val="000000"/>
                    </a:solidFill>
                    <a:latin typeface="Calibri" pitchFamily="34" charset="0"/>
                    <a:cs typeface="Calibri" pitchFamily="34" charset="0"/>
                  </a:rPr>
                  <a:t>Ohki </a:t>
                </a:r>
                <a:r>
                  <a:rPr lang="en-US" sz="1200" i="1" dirty="0">
                    <a:solidFill>
                      <a:srgbClr val="000000"/>
                    </a:solidFill>
                    <a:latin typeface="Calibri" pitchFamily="34" charset="0"/>
                    <a:cs typeface="Calibri" pitchFamily="34" charset="0"/>
                  </a:rPr>
                  <a:t>et al.</a:t>
                </a:r>
                <a:r>
                  <a:rPr lang="en-US" sz="1200" dirty="0">
                    <a:solidFill>
                      <a:srgbClr val="000000"/>
                    </a:solidFill>
                    <a:latin typeface="Calibri" pitchFamily="34" charset="0"/>
                    <a:cs typeface="Calibri" pitchFamily="34" charset="0"/>
                  </a:rPr>
                  <a:t>, 2006</a:t>
                </a:r>
                <a:endParaRPr lang="en-GB" sz="1200" dirty="0">
                  <a:solidFill>
                    <a:srgbClr val="000000"/>
                  </a:solidFill>
                  <a:latin typeface="Calibri" pitchFamily="34" charset="0"/>
                  <a:cs typeface="Calibri" pitchFamily="34" charset="0"/>
                </a:endParaRPr>
              </a:p>
            </p:txBody>
          </p:sp>
        </p:grpSp>
        <p:grpSp>
          <p:nvGrpSpPr>
            <p:cNvPr id="77" name="Group 19">
              <a:extLst>
                <a:ext uri="{FF2B5EF4-FFF2-40B4-BE49-F238E27FC236}">
                  <a16:creationId xmlns:a16="http://schemas.microsoft.com/office/drawing/2014/main" id="{1A237967-9C2E-4FA0-ADFF-1AE0EC24A4EE}"/>
                </a:ext>
              </a:extLst>
            </p:cNvPr>
            <p:cNvGrpSpPr>
              <a:grpSpLocks/>
            </p:cNvGrpSpPr>
            <p:nvPr/>
          </p:nvGrpSpPr>
          <p:grpSpPr bwMode="auto">
            <a:xfrm>
              <a:off x="1123997" y="3095336"/>
              <a:ext cx="440840" cy="149061"/>
              <a:chOff x="10594" y="9331"/>
              <a:chExt cx="1394" cy="446"/>
            </a:xfrm>
          </p:grpSpPr>
          <p:sp>
            <p:nvSpPr>
              <p:cNvPr id="78" name="Rectangle 20">
                <a:extLst>
                  <a:ext uri="{FF2B5EF4-FFF2-40B4-BE49-F238E27FC236}">
                    <a16:creationId xmlns:a16="http://schemas.microsoft.com/office/drawing/2014/main" id="{6FE9F7A5-C669-451C-9489-4624EA914779}"/>
                  </a:ext>
                </a:extLst>
              </p:cNvPr>
              <p:cNvSpPr>
                <a:spLocks noChangeAspect="1" noChangeArrowheads="1"/>
              </p:cNvSpPr>
              <p:nvPr/>
            </p:nvSpPr>
            <p:spPr bwMode="auto">
              <a:xfrm rot="5400000">
                <a:off x="11412" y="9492"/>
                <a:ext cx="409" cy="88"/>
              </a:xfrm>
              <a:prstGeom prst="rect">
                <a:avLst/>
              </a:prstGeom>
              <a:solidFill>
                <a:srgbClr val="0000FF"/>
              </a:solidFill>
              <a:ln w="9525" algn="ctr">
                <a:noFill/>
                <a:miter lim="800000"/>
                <a:headEnd/>
                <a:tailEnd/>
              </a:ln>
            </p:spPr>
            <p:txBody>
              <a:bodyPr anchor="ctr">
                <a:spAutoFit/>
              </a:bodyPr>
              <a:lstStyle/>
              <a:p>
                <a:endParaRPr lang="en-US">
                  <a:solidFill>
                    <a:srgbClr val="000000"/>
                  </a:solidFill>
                </a:endParaRPr>
              </a:p>
            </p:txBody>
          </p:sp>
          <p:sp>
            <p:nvSpPr>
              <p:cNvPr id="79" name="Rectangle 21">
                <a:extLst>
                  <a:ext uri="{FF2B5EF4-FFF2-40B4-BE49-F238E27FC236}">
                    <a16:creationId xmlns:a16="http://schemas.microsoft.com/office/drawing/2014/main" id="{ADF30E77-474B-403E-A362-C680AC3E639C}"/>
                  </a:ext>
                </a:extLst>
              </p:cNvPr>
              <p:cNvSpPr>
                <a:spLocks noChangeAspect="1" noChangeArrowheads="1"/>
              </p:cNvSpPr>
              <p:nvPr/>
            </p:nvSpPr>
            <p:spPr bwMode="auto">
              <a:xfrm rot="2744644">
                <a:off x="11047" y="9532"/>
                <a:ext cx="409" cy="81"/>
              </a:xfrm>
              <a:prstGeom prst="rect">
                <a:avLst/>
              </a:prstGeom>
              <a:solidFill>
                <a:srgbClr val="00C000"/>
              </a:solidFill>
              <a:ln w="9525" algn="ctr">
                <a:noFill/>
                <a:miter lim="800000"/>
                <a:headEnd/>
                <a:tailEnd/>
              </a:ln>
            </p:spPr>
            <p:txBody>
              <a:bodyPr anchor="ctr">
                <a:spAutoFit/>
              </a:bodyPr>
              <a:lstStyle/>
              <a:p>
                <a:endParaRPr lang="en-US">
                  <a:solidFill>
                    <a:srgbClr val="000000"/>
                  </a:solidFill>
                </a:endParaRPr>
              </a:p>
            </p:txBody>
          </p:sp>
          <p:sp>
            <p:nvSpPr>
              <p:cNvPr id="80" name="Rectangle 22">
                <a:extLst>
                  <a:ext uri="{FF2B5EF4-FFF2-40B4-BE49-F238E27FC236}">
                    <a16:creationId xmlns:a16="http://schemas.microsoft.com/office/drawing/2014/main" id="{D6FCEA36-AB7B-479B-AC94-EE77D414998A}"/>
                  </a:ext>
                </a:extLst>
              </p:cNvPr>
              <p:cNvSpPr>
                <a:spLocks noChangeAspect="1" noChangeArrowheads="1"/>
              </p:cNvSpPr>
              <p:nvPr/>
            </p:nvSpPr>
            <p:spPr bwMode="auto">
              <a:xfrm>
                <a:off x="10594" y="9525"/>
                <a:ext cx="409" cy="88"/>
              </a:xfrm>
              <a:prstGeom prst="rect">
                <a:avLst/>
              </a:prstGeom>
              <a:solidFill>
                <a:srgbClr val="F8F200"/>
              </a:solidFill>
              <a:ln w="9525" algn="ctr">
                <a:noFill/>
                <a:miter lim="800000"/>
                <a:headEnd/>
                <a:tailEnd/>
              </a:ln>
            </p:spPr>
            <p:txBody>
              <a:bodyPr anchor="ctr">
                <a:spAutoFit/>
              </a:bodyPr>
              <a:lstStyle/>
              <a:p>
                <a:endParaRPr lang="en-US">
                  <a:solidFill>
                    <a:srgbClr val="000000"/>
                  </a:solidFill>
                </a:endParaRPr>
              </a:p>
            </p:txBody>
          </p:sp>
          <p:sp>
            <p:nvSpPr>
              <p:cNvPr id="81" name="Rectangle 23">
                <a:extLst>
                  <a:ext uri="{FF2B5EF4-FFF2-40B4-BE49-F238E27FC236}">
                    <a16:creationId xmlns:a16="http://schemas.microsoft.com/office/drawing/2014/main" id="{32D48C5E-95D5-4221-842A-F571EE301519}"/>
                  </a:ext>
                </a:extLst>
              </p:cNvPr>
              <p:cNvSpPr>
                <a:spLocks noChangeAspect="1" noChangeArrowheads="1"/>
              </p:cNvSpPr>
              <p:nvPr/>
            </p:nvSpPr>
            <p:spPr bwMode="auto">
              <a:xfrm rot="8055356">
                <a:off x="11739" y="9529"/>
                <a:ext cx="409" cy="88"/>
              </a:xfrm>
              <a:prstGeom prst="rect">
                <a:avLst/>
              </a:prstGeom>
              <a:solidFill>
                <a:srgbClr val="FF0000"/>
              </a:solidFill>
              <a:ln w="9525" algn="ctr">
                <a:noFill/>
                <a:miter lim="800000"/>
                <a:headEnd/>
                <a:tailEnd/>
              </a:ln>
            </p:spPr>
            <p:txBody>
              <a:bodyPr anchor="ctr">
                <a:spAutoFit/>
              </a:bodyPr>
              <a:lstStyle/>
              <a:p>
                <a:endParaRPr lang="en-US">
                  <a:solidFill>
                    <a:srgbClr val="000000"/>
                  </a:solidFill>
                </a:endParaRPr>
              </a:p>
            </p:txBody>
          </p:sp>
        </p:grpSp>
      </p:grpSp>
      <p:grpSp>
        <p:nvGrpSpPr>
          <p:cNvPr id="85" name="Group 84">
            <a:extLst>
              <a:ext uri="{FF2B5EF4-FFF2-40B4-BE49-F238E27FC236}">
                <a16:creationId xmlns:a16="http://schemas.microsoft.com/office/drawing/2014/main" id="{7D53F5BD-0601-4FF0-995B-A32ED5BFDFC2}"/>
              </a:ext>
            </a:extLst>
          </p:cNvPr>
          <p:cNvGrpSpPr/>
          <p:nvPr/>
        </p:nvGrpSpPr>
        <p:grpSpPr>
          <a:xfrm>
            <a:off x="2681873" y="1094300"/>
            <a:ext cx="1964844" cy="1947385"/>
            <a:chOff x="2699792" y="4108876"/>
            <a:chExt cx="1904585" cy="1887661"/>
          </a:xfrm>
        </p:grpSpPr>
        <p:pic>
          <p:nvPicPr>
            <p:cNvPr id="86" name="Picture 2">
              <a:extLst>
                <a:ext uri="{FF2B5EF4-FFF2-40B4-BE49-F238E27FC236}">
                  <a16:creationId xmlns:a16="http://schemas.microsoft.com/office/drawing/2014/main" id="{EC3754D6-1FF4-4A86-8687-43F6D4BC00BA}"/>
                </a:ext>
              </a:extLst>
            </p:cNvPr>
            <p:cNvPicPr>
              <a:picLocks noChangeAspect="1" noChangeArrowheads="1"/>
            </p:cNvPicPr>
            <p:nvPr/>
          </p:nvPicPr>
          <p:blipFill>
            <a:blip r:embed="rId6" cstate="print"/>
            <a:srcRect/>
            <a:stretch>
              <a:fillRect/>
            </a:stretch>
          </p:blipFill>
          <p:spPr bwMode="auto">
            <a:xfrm>
              <a:off x="2699792" y="4108876"/>
              <a:ext cx="1872208" cy="1872208"/>
            </a:xfrm>
            <a:prstGeom prst="rect">
              <a:avLst/>
            </a:prstGeom>
            <a:noFill/>
            <a:ln w="9525">
              <a:noFill/>
              <a:miter lim="800000"/>
              <a:headEnd/>
              <a:tailEnd/>
            </a:ln>
            <a:effectLst/>
          </p:spPr>
        </p:pic>
        <p:sp>
          <p:nvSpPr>
            <p:cNvPr id="87" name="Text Box 11">
              <a:extLst>
                <a:ext uri="{FF2B5EF4-FFF2-40B4-BE49-F238E27FC236}">
                  <a16:creationId xmlns:a16="http://schemas.microsoft.com/office/drawing/2014/main" id="{9336F667-24EB-4B0B-8B6E-20B562B6EE21}"/>
                </a:ext>
              </a:extLst>
            </p:cNvPr>
            <p:cNvSpPr txBox="1">
              <a:spLocks noChangeArrowheads="1"/>
            </p:cNvSpPr>
            <p:nvPr/>
          </p:nvSpPr>
          <p:spPr bwMode="auto">
            <a:xfrm>
              <a:off x="3308109" y="5599505"/>
              <a:ext cx="1296268" cy="397032"/>
            </a:xfrm>
            <a:prstGeom prst="rect">
              <a:avLst/>
            </a:prstGeom>
            <a:noFill/>
            <a:ln w="28575">
              <a:noFill/>
              <a:miter lim="800000"/>
              <a:headEnd/>
              <a:tailEnd/>
            </a:ln>
          </p:spPr>
          <p:txBody>
            <a:bodyPr wrap="square">
              <a:spAutoFit/>
            </a:bodyPr>
            <a:lstStyle/>
            <a:p>
              <a:pPr algn="r">
                <a:lnSpc>
                  <a:spcPct val="90000"/>
                </a:lnSpc>
              </a:pPr>
              <a:r>
                <a:rPr lang="en-US" sz="1100" dirty="0">
                  <a:solidFill>
                    <a:srgbClr val="FFFFFF"/>
                  </a:solidFill>
                </a:rPr>
                <a:t>Layer 2/3 pyramidal cell</a:t>
              </a:r>
              <a:endParaRPr lang="en-GB" sz="1100" dirty="0">
                <a:solidFill>
                  <a:srgbClr val="FFFFFF"/>
                </a:solidFill>
              </a:endParaRPr>
            </a:p>
          </p:txBody>
        </p:sp>
        <p:sp>
          <p:nvSpPr>
            <p:cNvPr id="88" name="Rectangle 87">
              <a:extLst>
                <a:ext uri="{FF2B5EF4-FFF2-40B4-BE49-F238E27FC236}">
                  <a16:creationId xmlns:a16="http://schemas.microsoft.com/office/drawing/2014/main" id="{517A47FC-0723-408F-A611-7AC27BCEA86E}"/>
                </a:ext>
              </a:extLst>
            </p:cNvPr>
            <p:cNvSpPr>
              <a:spLocks noChangeArrowheads="1"/>
            </p:cNvSpPr>
            <p:nvPr/>
          </p:nvSpPr>
          <p:spPr bwMode="auto">
            <a:xfrm>
              <a:off x="2798710" y="5916303"/>
              <a:ext cx="324000" cy="18000"/>
            </a:xfrm>
            <a:prstGeom prst="rect">
              <a:avLst/>
            </a:prstGeom>
            <a:solidFill>
              <a:schemeClr val="bg1"/>
            </a:solidFill>
            <a:ln w="12700" algn="ctr">
              <a:solidFill>
                <a:schemeClr val="bg1"/>
              </a:solidFill>
              <a:miter lim="800000"/>
              <a:headEnd/>
              <a:tailEnd/>
            </a:ln>
          </p:spPr>
          <p:txBody>
            <a:bodyPr anchor="ctr">
              <a:spAutoFit/>
            </a:bodyPr>
            <a:lstStyle/>
            <a:p>
              <a:endParaRPr lang="en-US">
                <a:solidFill>
                  <a:srgbClr val="000000"/>
                </a:solidFill>
                <a:latin typeface="Arial" pitchFamily="34" charset="0"/>
              </a:endParaRPr>
            </a:p>
          </p:txBody>
        </p:sp>
      </p:grpSp>
    </p:spTree>
    <p:extLst>
      <p:ext uri="{BB962C8B-B14F-4D97-AF65-F5344CB8AC3E}">
        <p14:creationId xmlns:p14="http://schemas.microsoft.com/office/powerpoint/2010/main" val="604664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2" name="Group 111"/>
          <p:cNvGrpSpPr/>
          <p:nvPr/>
        </p:nvGrpSpPr>
        <p:grpSpPr>
          <a:xfrm>
            <a:off x="3738577" y="1533934"/>
            <a:ext cx="1497020" cy="1440462"/>
            <a:chOff x="2316883" y="4384881"/>
            <a:chExt cx="1570560" cy="1511224"/>
          </a:xfrm>
        </p:grpSpPr>
        <p:sp>
          <p:nvSpPr>
            <p:cNvPr id="113" name="Rounded Rectangle 112"/>
            <p:cNvSpPr/>
            <p:nvPr/>
          </p:nvSpPr>
          <p:spPr>
            <a:xfrm>
              <a:off x="2316883" y="4384881"/>
              <a:ext cx="1570560" cy="1511224"/>
            </a:xfrm>
            <a:prstGeom prst="roundRect">
              <a:avLst>
                <a:gd name="adj" fmla="val 11263"/>
              </a:avLst>
            </a:prstGeom>
            <a:solidFill>
              <a:srgbClr val="FBFBFB"/>
            </a:solidFill>
            <a:ln w="1651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Arial" pitchFamily="34" charset="0"/>
                <a:cs typeface="Arial" pitchFamily="34" charset="0"/>
              </a:endParaRPr>
            </a:p>
          </p:txBody>
        </p:sp>
        <p:sp>
          <p:nvSpPr>
            <p:cNvPr id="114" name="Oval 523"/>
            <p:cNvSpPr>
              <a:spLocks noChangeArrowheads="1"/>
            </p:cNvSpPr>
            <p:nvPr/>
          </p:nvSpPr>
          <p:spPr bwMode="auto">
            <a:xfrm rot="551414">
              <a:off x="3570359" y="5030937"/>
              <a:ext cx="99787" cy="99789"/>
            </a:xfrm>
            <a:prstGeom prst="ellipse">
              <a:avLst/>
            </a:prstGeom>
            <a:noFill/>
            <a:ln w="19050" cap="flat">
              <a:solidFill>
                <a:srgbClr val="7030A0"/>
              </a:solidFill>
              <a:prstDash val="solid"/>
              <a:round/>
              <a:headEnd/>
              <a:tailEnd/>
            </a:ln>
          </p:spPr>
          <p:txBody>
            <a:bodyPr vert="horz" wrap="square" lIns="91440" tIns="45720" rIns="91440" bIns="45720" numCol="1" anchor="t" anchorCtr="0" compatLnSpc="1">
              <a:prstTxWarp prst="textNoShape">
                <a:avLst/>
              </a:prstTxWarp>
            </a:bodyPr>
            <a:lstStyle/>
            <a:p>
              <a:endParaRPr lang="en-GB">
                <a:latin typeface="Arial" pitchFamily="34" charset="0"/>
                <a:cs typeface="Arial" pitchFamily="34" charset="0"/>
              </a:endParaRPr>
            </a:p>
          </p:txBody>
        </p:sp>
        <p:sp>
          <p:nvSpPr>
            <p:cNvPr id="115" name="Oval 570"/>
            <p:cNvSpPr>
              <a:spLocks noChangeArrowheads="1"/>
            </p:cNvSpPr>
            <p:nvPr/>
          </p:nvSpPr>
          <p:spPr bwMode="auto">
            <a:xfrm rot="5418076">
              <a:off x="3631409" y="5713106"/>
              <a:ext cx="99787" cy="99789"/>
            </a:xfrm>
            <a:prstGeom prst="ellipse">
              <a:avLst/>
            </a:prstGeom>
            <a:noFill/>
            <a:ln w="19050" cap="flat">
              <a:solidFill>
                <a:srgbClr val="0000B8"/>
              </a:solidFill>
              <a:prstDash val="solid"/>
              <a:round/>
              <a:headEnd/>
              <a:tailEnd/>
            </a:ln>
          </p:spPr>
          <p:txBody>
            <a:bodyPr vert="horz" wrap="square" lIns="91440" tIns="45720" rIns="91440" bIns="45720" numCol="1" anchor="t" anchorCtr="0" compatLnSpc="1">
              <a:prstTxWarp prst="textNoShape">
                <a:avLst/>
              </a:prstTxWarp>
            </a:bodyPr>
            <a:lstStyle/>
            <a:p>
              <a:endParaRPr lang="en-GB">
                <a:latin typeface="Arial" pitchFamily="34" charset="0"/>
                <a:cs typeface="Arial" pitchFamily="34" charset="0"/>
              </a:endParaRPr>
            </a:p>
          </p:txBody>
        </p:sp>
        <p:sp>
          <p:nvSpPr>
            <p:cNvPr id="116" name="Oval 548"/>
            <p:cNvSpPr>
              <a:spLocks noChangeArrowheads="1"/>
            </p:cNvSpPr>
            <p:nvPr/>
          </p:nvSpPr>
          <p:spPr bwMode="auto">
            <a:xfrm rot="16715632">
              <a:off x="3437420" y="5659428"/>
              <a:ext cx="99787" cy="99789"/>
            </a:xfrm>
            <a:prstGeom prst="ellipse">
              <a:avLst/>
            </a:prstGeom>
            <a:noFill/>
            <a:ln w="19050" cap="flat">
              <a:solidFill>
                <a:srgbClr val="00B050"/>
              </a:solidFill>
              <a:prstDash val="solid"/>
              <a:round/>
              <a:headEnd/>
              <a:tailEnd/>
            </a:ln>
          </p:spPr>
          <p:txBody>
            <a:bodyPr vert="horz" wrap="square" lIns="91440" tIns="45720" rIns="91440" bIns="45720" numCol="1" anchor="t" anchorCtr="0" compatLnSpc="1">
              <a:prstTxWarp prst="textNoShape">
                <a:avLst/>
              </a:prstTxWarp>
            </a:bodyPr>
            <a:lstStyle/>
            <a:p>
              <a:endParaRPr lang="en-GB">
                <a:latin typeface="Arial" pitchFamily="34" charset="0"/>
                <a:cs typeface="Arial" pitchFamily="34" charset="0"/>
              </a:endParaRPr>
            </a:p>
          </p:txBody>
        </p:sp>
        <p:sp>
          <p:nvSpPr>
            <p:cNvPr id="117" name="Oval 549"/>
            <p:cNvSpPr>
              <a:spLocks noChangeArrowheads="1"/>
            </p:cNvSpPr>
            <p:nvPr/>
          </p:nvSpPr>
          <p:spPr bwMode="auto">
            <a:xfrm rot="16715632">
              <a:off x="2725705" y="4989633"/>
              <a:ext cx="99787" cy="99789"/>
            </a:xfrm>
            <a:prstGeom prst="ellipse">
              <a:avLst/>
            </a:prstGeom>
            <a:noFill/>
            <a:ln w="19050" cap="flat">
              <a:solidFill>
                <a:srgbClr val="00B050"/>
              </a:solidFill>
              <a:prstDash val="solid"/>
              <a:round/>
              <a:headEnd/>
              <a:tailEnd/>
            </a:ln>
          </p:spPr>
          <p:txBody>
            <a:bodyPr vert="horz" wrap="square" lIns="91440" tIns="45720" rIns="91440" bIns="45720" numCol="1" anchor="t" anchorCtr="0" compatLnSpc="1">
              <a:prstTxWarp prst="textNoShape">
                <a:avLst/>
              </a:prstTxWarp>
            </a:bodyPr>
            <a:lstStyle/>
            <a:p>
              <a:endParaRPr lang="en-GB">
                <a:latin typeface="Arial" pitchFamily="34" charset="0"/>
                <a:cs typeface="Arial" pitchFamily="34" charset="0"/>
              </a:endParaRPr>
            </a:p>
          </p:txBody>
        </p:sp>
        <p:sp>
          <p:nvSpPr>
            <p:cNvPr id="118" name="Oval 550"/>
            <p:cNvSpPr>
              <a:spLocks noChangeArrowheads="1"/>
            </p:cNvSpPr>
            <p:nvPr/>
          </p:nvSpPr>
          <p:spPr bwMode="auto">
            <a:xfrm rot="16715632">
              <a:off x="3479227" y="5389769"/>
              <a:ext cx="99787" cy="99789"/>
            </a:xfrm>
            <a:prstGeom prst="ellipse">
              <a:avLst/>
            </a:prstGeom>
            <a:noFill/>
            <a:ln w="19050" cap="flat">
              <a:solidFill>
                <a:srgbClr val="00CC00"/>
              </a:solidFill>
              <a:prstDash val="solid"/>
              <a:round/>
              <a:headEnd/>
              <a:tailEnd/>
            </a:ln>
          </p:spPr>
          <p:txBody>
            <a:bodyPr vert="horz" wrap="square" lIns="91440" tIns="45720" rIns="91440" bIns="45720" numCol="1" anchor="t" anchorCtr="0" compatLnSpc="1">
              <a:prstTxWarp prst="textNoShape">
                <a:avLst/>
              </a:prstTxWarp>
            </a:bodyPr>
            <a:lstStyle/>
            <a:p>
              <a:endParaRPr lang="en-GB">
                <a:latin typeface="Arial" pitchFamily="34" charset="0"/>
                <a:cs typeface="Arial" pitchFamily="34" charset="0"/>
              </a:endParaRPr>
            </a:p>
          </p:txBody>
        </p:sp>
        <p:sp>
          <p:nvSpPr>
            <p:cNvPr id="119" name="Oval 551"/>
            <p:cNvSpPr>
              <a:spLocks noChangeArrowheads="1"/>
            </p:cNvSpPr>
            <p:nvPr/>
          </p:nvSpPr>
          <p:spPr bwMode="auto">
            <a:xfrm rot="16715632">
              <a:off x="2823945" y="4668293"/>
              <a:ext cx="99787" cy="99789"/>
            </a:xfrm>
            <a:prstGeom prst="ellipse">
              <a:avLst/>
            </a:prstGeom>
            <a:noFill/>
            <a:ln w="19050" cap="flat">
              <a:solidFill>
                <a:srgbClr val="02CA96"/>
              </a:solidFill>
              <a:prstDash val="solid"/>
              <a:round/>
              <a:headEnd/>
              <a:tailEnd/>
            </a:ln>
          </p:spPr>
          <p:txBody>
            <a:bodyPr vert="horz" wrap="square" lIns="91440" tIns="45720" rIns="91440" bIns="45720" numCol="1" anchor="t" anchorCtr="0" compatLnSpc="1">
              <a:prstTxWarp prst="textNoShape">
                <a:avLst/>
              </a:prstTxWarp>
            </a:bodyPr>
            <a:lstStyle/>
            <a:p>
              <a:endParaRPr lang="en-GB">
                <a:latin typeface="Arial" pitchFamily="34" charset="0"/>
                <a:cs typeface="Arial" pitchFamily="34" charset="0"/>
              </a:endParaRPr>
            </a:p>
          </p:txBody>
        </p:sp>
        <p:sp>
          <p:nvSpPr>
            <p:cNvPr id="120" name="Oval 552"/>
            <p:cNvSpPr>
              <a:spLocks noChangeArrowheads="1"/>
            </p:cNvSpPr>
            <p:nvPr/>
          </p:nvSpPr>
          <p:spPr bwMode="auto">
            <a:xfrm rot="16715632">
              <a:off x="3590341" y="5287614"/>
              <a:ext cx="99787" cy="99789"/>
            </a:xfrm>
            <a:prstGeom prst="ellipse">
              <a:avLst/>
            </a:prstGeom>
            <a:noFill/>
            <a:ln w="19050" cap="flat">
              <a:solidFill>
                <a:srgbClr val="02CA96"/>
              </a:solidFill>
              <a:prstDash val="solid"/>
              <a:round/>
              <a:headEnd/>
              <a:tailEnd/>
            </a:ln>
          </p:spPr>
          <p:txBody>
            <a:bodyPr vert="horz" wrap="square" lIns="91440" tIns="45720" rIns="91440" bIns="45720" numCol="1" anchor="t" anchorCtr="0" compatLnSpc="1">
              <a:prstTxWarp prst="textNoShape">
                <a:avLst/>
              </a:prstTxWarp>
            </a:bodyPr>
            <a:lstStyle/>
            <a:p>
              <a:endParaRPr lang="en-GB">
                <a:latin typeface="Arial" pitchFamily="34" charset="0"/>
                <a:cs typeface="Arial" pitchFamily="34" charset="0"/>
              </a:endParaRPr>
            </a:p>
          </p:txBody>
        </p:sp>
        <p:sp>
          <p:nvSpPr>
            <p:cNvPr id="121" name="Oval 556"/>
            <p:cNvSpPr>
              <a:spLocks noChangeArrowheads="1"/>
            </p:cNvSpPr>
            <p:nvPr/>
          </p:nvSpPr>
          <p:spPr bwMode="auto">
            <a:xfrm rot="16715632">
              <a:off x="3342867" y="5501421"/>
              <a:ext cx="99787" cy="99789"/>
            </a:xfrm>
            <a:prstGeom prst="ellipse">
              <a:avLst/>
            </a:prstGeom>
            <a:noFill/>
            <a:ln w="19050" cap="flat">
              <a:solidFill>
                <a:srgbClr val="00D8FF"/>
              </a:solidFill>
              <a:prstDash val="solid"/>
              <a:round/>
              <a:headEnd/>
              <a:tailEnd/>
            </a:ln>
          </p:spPr>
          <p:txBody>
            <a:bodyPr vert="horz" wrap="square" lIns="91440" tIns="45720" rIns="91440" bIns="45720" numCol="1" anchor="t" anchorCtr="0" compatLnSpc="1">
              <a:prstTxWarp prst="textNoShape">
                <a:avLst/>
              </a:prstTxWarp>
            </a:bodyPr>
            <a:lstStyle/>
            <a:p>
              <a:endParaRPr lang="en-GB">
                <a:latin typeface="Arial" pitchFamily="34" charset="0"/>
                <a:cs typeface="Arial" pitchFamily="34" charset="0"/>
              </a:endParaRPr>
            </a:p>
          </p:txBody>
        </p:sp>
        <p:sp>
          <p:nvSpPr>
            <p:cNvPr id="122" name="Oval 557"/>
            <p:cNvSpPr>
              <a:spLocks noChangeArrowheads="1"/>
            </p:cNvSpPr>
            <p:nvPr/>
          </p:nvSpPr>
          <p:spPr bwMode="auto">
            <a:xfrm rot="16715632">
              <a:off x="2518675" y="5302063"/>
              <a:ext cx="99787" cy="99789"/>
            </a:xfrm>
            <a:prstGeom prst="ellipse">
              <a:avLst/>
            </a:prstGeom>
            <a:noFill/>
            <a:ln w="19050" cap="flat">
              <a:solidFill>
                <a:srgbClr val="00C3FF"/>
              </a:solidFill>
              <a:prstDash val="solid"/>
              <a:round/>
              <a:headEnd/>
              <a:tailEnd/>
            </a:ln>
          </p:spPr>
          <p:txBody>
            <a:bodyPr vert="horz" wrap="square" lIns="91440" tIns="45720" rIns="91440" bIns="45720" numCol="1" anchor="t" anchorCtr="0" compatLnSpc="1">
              <a:prstTxWarp prst="textNoShape">
                <a:avLst/>
              </a:prstTxWarp>
            </a:bodyPr>
            <a:lstStyle/>
            <a:p>
              <a:endParaRPr lang="en-GB">
                <a:latin typeface="Arial" pitchFamily="34" charset="0"/>
                <a:cs typeface="Arial" pitchFamily="34" charset="0"/>
              </a:endParaRPr>
            </a:p>
          </p:txBody>
        </p:sp>
        <p:sp>
          <p:nvSpPr>
            <p:cNvPr id="123" name="Oval 558"/>
            <p:cNvSpPr>
              <a:spLocks noChangeArrowheads="1"/>
            </p:cNvSpPr>
            <p:nvPr/>
          </p:nvSpPr>
          <p:spPr bwMode="auto">
            <a:xfrm rot="16715632">
              <a:off x="2746272" y="5450943"/>
              <a:ext cx="99787" cy="99789"/>
            </a:xfrm>
            <a:prstGeom prst="ellipse">
              <a:avLst/>
            </a:prstGeom>
            <a:noFill/>
            <a:ln w="19050" cap="flat">
              <a:solidFill>
                <a:srgbClr val="00AFFF"/>
              </a:solidFill>
              <a:prstDash val="solid"/>
              <a:round/>
              <a:headEnd/>
              <a:tailEnd/>
            </a:ln>
          </p:spPr>
          <p:txBody>
            <a:bodyPr vert="horz" wrap="square" lIns="91440" tIns="45720" rIns="91440" bIns="45720" numCol="1" anchor="t" anchorCtr="0" compatLnSpc="1">
              <a:prstTxWarp prst="textNoShape">
                <a:avLst/>
              </a:prstTxWarp>
            </a:bodyPr>
            <a:lstStyle/>
            <a:p>
              <a:endParaRPr lang="en-GB">
                <a:latin typeface="Arial" pitchFamily="34" charset="0"/>
                <a:cs typeface="Arial" pitchFamily="34" charset="0"/>
              </a:endParaRPr>
            </a:p>
          </p:txBody>
        </p:sp>
        <p:sp>
          <p:nvSpPr>
            <p:cNvPr id="124" name="Oval 557"/>
            <p:cNvSpPr>
              <a:spLocks noChangeArrowheads="1"/>
            </p:cNvSpPr>
            <p:nvPr/>
          </p:nvSpPr>
          <p:spPr bwMode="auto">
            <a:xfrm rot="16715632">
              <a:off x="2906861" y="5225486"/>
              <a:ext cx="99787" cy="99789"/>
            </a:xfrm>
            <a:prstGeom prst="ellipse">
              <a:avLst/>
            </a:prstGeom>
            <a:noFill/>
            <a:ln w="19050" cap="flat">
              <a:solidFill>
                <a:srgbClr val="00C3FF"/>
              </a:solidFill>
              <a:prstDash val="solid"/>
              <a:round/>
              <a:headEnd/>
              <a:tailEnd/>
            </a:ln>
          </p:spPr>
          <p:txBody>
            <a:bodyPr vert="horz" wrap="square" lIns="91440" tIns="45720" rIns="91440" bIns="45720" numCol="1" anchor="t" anchorCtr="0" compatLnSpc="1">
              <a:prstTxWarp prst="textNoShape">
                <a:avLst/>
              </a:prstTxWarp>
            </a:bodyPr>
            <a:lstStyle/>
            <a:p>
              <a:endParaRPr lang="en-GB">
                <a:latin typeface="Arial" pitchFamily="34" charset="0"/>
                <a:cs typeface="Arial" pitchFamily="34" charset="0"/>
              </a:endParaRPr>
            </a:p>
          </p:txBody>
        </p:sp>
        <p:sp>
          <p:nvSpPr>
            <p:cNvPr id="125" name="Oval 558"/>
            <p:cNvSpPr>
              <a:spLocks noChangeArrowheads="1"/>
            </p:cNvSpPr>
            <p:nvPr/>
          </p:nvSpPr>
          <p:spPr bwMode="auto">
            <a:xfrm rot="16715632">
              <a:off x="2990846" y="5415614"/>
              <a:ext cx="99787" cy="99789"/>
            </a:xfrm>
            <a:prstGeom prst="ellipse">
              <a:avLst/>
            </a:prstGeom>
            <a:noFill/>
            <a:ln w="19050" cap="flat">
              <a:solidFill>
                <a:srgbClr val="00AFFF"/>
              </a:solidFill>
              <a:prstDash val="solid"/>
              <a:round/>
              <a:headEnd/>
              <a:tailEnd/>
            </a:ln>
          </p:spPr>
          <p:txBody>
            <a:bodyPr vert="horz" wrap="square" lIns="91440" tIns="45720" rIns="91440" bIns="45720" numCol="1" anchor="t" anchorCtr="0" compatLnSpc="1">
              <a:prstTxWarp prst="textNoShape">
                <a:avLst/>
              </a:prstTxWarp>
            </a:bodyPr>
            <a:lstStyle/>
            <a:p>
              <a:endParaRPr lang="en-GB">
                <a:latin typeface="Arial" pitchFamily="34" charset="0"/>
                <a:cs typeface="Arial" pitchFamily="34" charset="0"/>
              </a:endParaRPr>
            </a:p>
          </p:txBody>
        </p:sp>
        <p:sp>
          <p:nvSpPr>
            <p:cNvPr id="126" name="Oval 523"/>
            <p:cNvSpPr>
              <a:spLocks noChangeArrowheads="1"/>
            </p:cNvSpPr>
            <p:nvPr/>
          </p:nvSpPr>
          <p:spPr bwMode="auto">
            <a:xfrm rot="21048586" flipH="1">
              <a:off x="3732885" y="5252419"/>
              <a:ext cx="99787" cy="99789"/>
            </a:xfrm>
            <a:prstGeom prst="ellipse">
              <a:avLst/>
            </a:prstGeom>
            <a:noFill/>
            <a:ln w="19050" cap="flat">
              <a:solidFill>
                <a:srgbClr val="7030A0"/>
              </a:solidFill>
              <a:prstDash val="solid"/>
              <a:round/>
              <a:headEnd/>
              <a:tailEnd/>
            </a:ln>
          </p:spPr>
          <p:txBody>
            <a:bodyPr vert="horz" wrap="square" lIns="91440" tIns="45720" rIns="91440" bIns="45720" numCol="1" anchor="t" anchorCtr="0" compatLnSpc="1">
              <a:prstTxWarp prst="textNoShape">
                <a:avLst/>
              </a:prstTxWarp>
            </a:bodyPr>
            <a:lstStyle/>
            <a:p>
              <a:endParaRPr lang="en-GB">
                <a:latin typeface="Arial" pitchFamily="34" charset="0"/>
                <a:cs typeface="Arial" pitchFamily="34" charset="0"/>
              </a:endParaRPr>
            </a:p>
          </p:txBody>
        </p:sp>
        <p:sp>
          <p:nvSpPr>
            <p:cNvPr id="127" name="Oval 524"/>
            <p:cNvSpPr>
              <a:spLocks noChangeArrowheads="1"/>
            </p:cNvSpPr>
            <p:nvPr/>
          </p:nvSpPr>
          <p:spPr bwMode="auto">
            <a:xfrm rot="551414">
              <a:off x="3427798" y="4989012"/>
              <a:ext cx="99787" cy="99789"/>
            </a:xfrm>
            <a:prstGeom prst="ellipse">
              <a:avLst/>
            </a:prstGeom>
            <a:noFill/>
            <a:ln w="19050" cap="flat">
              <a:solidFill>
                <a:srgbClr val="7030A0"/>
              </a:solidFill>
              <a:prstDash val="solid"/>
              <a:round/>
              <a:headEnd/>
              <a:tailEnd/>
            </a:ln>
          </p:spPr>
          <p:txBody>
            <a:bodyPr vert="horz" wrap="square" lIns="91440" tIns="45720" rIns="91440" bIns="45720" numCol="1" anchor="t" anchorCtr="0" compatLnSpc="1">
              <a:prstTxWarp prst="textNoShape">
                <a:avLst/>
              </a:prstTxWarp>
            </a:bodyPr>
            <a:lstStyle/>
            <a:p>
              <a:endParaRPr lang="en-GB">
                <a:latin typeface="Arial" pitchFamily="34" charset="0"/>
                <a:cs typeface="Arial" pitchFamily="34" charset="0"/>
              </a:endParaRPr>
            </a:p>
          </p:txBody>
        </p:sp>
        <p:sp>
          <p:nvSpPr>
            <p:cNvPr id="128" name="Oval 525"/>
            <p:cNvSpPr>
              <a:spLocks noChangeArrowheads="1"/>
            </p:cNvSpPr>
            <p:nvPr/>
          </p:nvSpPr>
          <p:spPr bwMode="auto">
            <a:xfrm rot="551414">
              <a:off x="3348163" y="5111474"/>
              <a:ext cx="99787" cy="99789"/>
            </a:xfrm>
            <a:prstGeom prst="ellipse">
              <a:avLst/>
            </a:prstGeom>
            <a:noFill/>
            <a:ln w="19050" cap="flat">
              <a:solidFill>
                <a:srgbClr val="7030A0"/>
              </a:solidFill>
              <a:prstDash val="solid"/>
              <a:round/>
              <a:headEnd/>
              <a:tailEnd/>
            </a:ln>
          </p:spPr>
          <p:txBody>
            <a:bodyPr vert="horz" wrap="square" lIns="91440" tIns="45720" rIns="91440" bIns="45720" numCol="1" anchor="t" anchorCtr="0" compatLnSpc="1">
              <a:prstTxWarp prst="textNoShape">
                <a:avLst/>
              </a:prstTxWarp>
            </a:bodyPr>
            <a:lstStyle/>
            <a:p>
              <a:endParaRPr lang="en-GB">
                <a:latin typeface="Arial" pitchFamily="34" charset="0"/>
                <a:cs typeface="Arial" pitchFamily="34" charset="0"/>
              </a:endParaRPr>
            </a:p>
          </p:txBody>
        </p:sp>
        <p:sp>
          <p:nvSpPr>
            <p:cNvPr id="129" name="Oval 526"/>
            <p:cNvSpPr>
              <a:spLocks noChangeArrowheads="1"/>
            </p:cNvSpPr>
            <p:nvPr/>
          </p:nvSpPr>
          <p:spPr bwMode="auto">
            <a:xfrm rot="551414">
              <a:off x="3405401" y="4721105"/>
              <a:ext cx="99787" cy="99789"/>
            </a:xfrm>
            <a:prstGeom prst="ellipse">
              <a:avLst/>
            </a:prstGeom>
            <a:noFill/>
            <a:ln w="19050" cap="flat">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GB">
                <a:latin typeface="Arial" pitchFamily="34" charset="0"/>
                <a:cs typeface="Arial" pitchFamily="34" charset="0"/>
              </a:endParaRPr>
            </a:p>
          </p:txBody>
        </p:sp>
        <p:sp>
          <p:nvSpPr>
            <p:cNvPr id="130" name="Oval 530"/>
            <p:cNvSpPr>
              <a:spLocks noChangeArrowheads="1"/>
            </p:cNvSpPr>
            <p:nvPr/>
          </p:nvSpPr>
          <p:spPr bwMode="auto">
            <a:xfrm rot="551414">
              <a:off x="3477751" y="5531792"/>
              <a:ext cx="99787" cy="99789"/>
            </a:xfrm>
            <a:prstGeom prst="ellipse">
              <a:avLst/>
            </a:prstGeom>
            <a:noFill/>
            <a:ln w="19050" cap="flat">
              <a:solidFill>
                <a:srgbClr val="FF0F00"/>
              </a:solidFill>
              <a:prstDash val="solid"/>
              <a:round/>
              <a:headEnd/>
              <a:tailEnd/>
            </a:ln>
          </p:spPr>
          <p:txBody>
            <a:bodyPr vert="horz" wrap="square" lIns="91440" tIns="45720" rIns="91440" bIns="45720" numCol="1" anchor="t" anchorCtr="0" compatLnSpc="1">
              <a:prstTxWarp prst="textNoShape">
                <a:avLst/>
              </a:prstTxWarp>
            </a:bodyPr>
            <a:lstStyle/>
            <a:p>
              <a:endParaRPr lang="en-GB">
                <a:latin typeface="Arial" pitchFamily="34" charset="0"/>
                <a:cs typeface="Arial" pitchFamily="34" charset="0"/>
              </a:endParaRPr>
            </a:p>
          </p:txBody>
        </p:sp>
        <p:sp>
          <p:nvSpPr>
            <p:cNvPr id="131" name="Oval 532"/>
            <p:cNvSpPr>
              <a:spLocks noChangeArrowheads="1"/>
            </p:cNvSpPr>
            <p:nvPr/>
          </p:nvSpPr>
          <p:spPr bwMode="auto">
            <a:xfrm rot="551414">
              <a:off x="3343298" y="5373395"/>
              <a:ext cx="99787" cy="99789"/>
            </a:xfrm>
            <a:prstGeom prst="ellipse">
              <a:avLst/>
            </a:prstGeom>
            <a:noFill/>
            <a:ln w="19050" cap="flat">
              <a:solidFill>
                <a:srgbClr val="FF3800"/>
              </a:solidFill>
              <a:prstDash val="solid"/>
              <a:round/>
              <a:headEnd/>
              <a:tailEnd/>
            </a:ln>
          </p:spPr>
          <p:txBody>
            <a:bodyPr vert="horz" wrap="square" lIns="91440" tIns="45720" rIns="91440" bIns="45720" numCol="1" anchor="t" anchorCtr="0" compatLnSpc="1">
              <a:prstTxWarp prst="textNoShape">
                <a:avLst/>
              </a:prstTxWarp>
            </a:bodyPr>
            <a:lstStyle/>
            <a:p>
              <a:endParaRPr lang="en-GB">
                <a:latin typeface="Arial" pitchFamily="34" charset="0"/>
                <a:cs typeface="Arial" pitchFamily="34" charset="0"/>
              </a:endParaRPr>
            </a:p>
          </p:txBody>
        </p:sp>
        <p:sp>
          <p:nvSpPr>
            <p:cNvPr id="132" name="Oval 533"/>
            <p:cNvSpPr>
              <a:spLocks noChangeArrowheads="1"/>
            </p:cNvSpPr>
            <p:nvPr/>
          </p:nvSpPr>
          <p:spPr bwMode="auto">
            <a:xfrm rot="551414">
              <a:off x="2846054" y="5110063"/>
              <a:ext cx="99787" cy="99789"/>
            </a:xfrm>
            <a:prstGeom prst="ellipse">
              <a:avLst/>
            </a:prstGeom>
            <a:noFill/>
            <a:ln w="19050" cap="flat">
              <a:solidFill>
                <a:srgbClr val="FF4D00"/>
              </a:solidFill>
              <a:prstDash val="solid"/>
              <a:round/>
              <a:headEnd/>
              <a:tailEnd/>
            </a:ln>
          </p:spPr>
          <p:txBody>
            <a:bodyPr vert="horz" wrap="square" lIns="91440" tIns="45720" rIns="91440" bIns="45720" numCol="1" anchor="t" anchorCtr="0" compatLnSpc="1">
              <a:prstTxWarp prst="textNoShape">
                <a:avLst/>
              </a:prstTxWarp>
            </a:bodyPr>
            <a:lstStyle/>
            <a:p>
              <a:endParaRPr lang="en-GB">
                <a:latin typeface="Arial" pitchFamily="34" charset="0"/>
                <a:cs typeface="Arial" pitchFamily="34" charset="0"/>
              </a:endParaRPr>
            </a:p>
          </p:txBody>
        </p:sp>
        <p:sp>
          <p:nvSpPr>
            <p:cNvPr id="133" name="Oval 534"/>
            <p:cNvSpPr>
              <a:spLocks noChangeArrowheads="1"/>
            </p:cNvSpPr>
            <p:nvPr/>
          </p:nvSpPr>
          <p:spPr bwMode="auto">
            <a:xfrm rot="551414">
              <a:off x="3752366" y="5534010"/>
              <a:ext cx="99787" cy="99789"/>
            </a:xfrm>
            <a:prstGeom prst="ellipse">
              <a:avLst/>
            </a:prstGeom>
            <a:noFill/>
            <a:ln w="19050" cap="flat">
              <a:solidFill>
                <a:srgbClr val="FF6100"/>
              </a:solidFill>
              <a:prstDash val="solid"/>
              <a:round/>
              <a:headEnd/>
              <a:tailEnd/>
            </a:ln>
          </p:spPr>
          <p:txBody>
            <a:bodyPr vert="horz" wrap="square" lIns="91440" tIns="45720" rIns="91440" bIns="45720" numCol="1" anchor="t" anchorCtr="0" compatLnSpc="1">
              <a:prstTxWarp prst="textNoShape">
                <a:avLst/>
              </a:prstTxWarp>
            </a:bodyPr>
            <a:lstStyle/>
            <a:p>
              <a:endParaRPr lang="en-GB">
                <a:latin typeface="Arial" pitchFamily="34" charset="0"/>
                <a:cs typeface="Arial" pitchFamily="34" charset="0"/>
              </a:endParaRPr>
            </a:p>
          </p:txBody>
        </p:sp>
        <p:sp>
          <p:nvSpPr>
            <p:cNvPr id="134" name="Oval 566"/>
            <p:cNvSpPr>
              <a:spLocks noChangeArrowheads="1"/>
            </p:cNvSpPr>
            <p:nvPr/>
          </p:nvSpPr>
          <p:spPr bwMode="auto">
            <a:xfrm rot="5418076">
              <a:off x="3307937" y="4823449"/>
              <a:ext cx="99787" cy="99789"/>
            </a:xfrm>
            <a:prstGeom prst="ellipse">
              <a:avLst/>
            </a:prstGeom>
            <a:noFill/>
            <a:ln w="19050" cap="flat">
              <a:solidFill>
                <a:srgbClr val="000BFF"/>
              </a:solidFill>
              <a:prstDash val="solid"/>
              <a:round/>
              <a:headEnd/>
              <a:tailEnd/>
            </a:ln>
          </p:spPr>
          <p:txBody>
            <a:bodyPr vert="horz" wrap="square" lIns="91440" tIns="45720" rIns="91440" bIns="45720" numCol="1" anchor="t" anchorCtr="0" compatLnSpc="1">
              <a:prstTxWarp prst="textNoShape">
                <a:avLst/>
              </a:prstTxWarp>
            </a:bodyPr>
            <a:lstStyle/>
            <a:p>
              <a:endParaRPr lang="en-GB">
                <a:latin typeface="Arial" pitchFamily="34" charset="0"/>
                <a:cs typeface="Arial" pitchFamily="34" charset="0"/>
              </a:endParaRPr>
            </a:p>
          </p:txBody>
        </p:sp>
        <p:sp>
          <p:nvSpPr>
            <p:cNvPr id="135" name="Oval 567"/>
            <p:cNvSpPr>
              <a:spLocks noChangeArrowheads="1"/>
            </p:cNvSpPr>
            <p:nvPr/>
          </p:nvSpPr>
          <p:spPr bwMode="auto">
            <a:xfrm rot="5418076">
              <a:off x="3311702" y="4961034"/>
              <a:ext cx="99787" cy="99789"/>
            </a:xfrm>
            <a:prstGeom prst="ellipse">
              <a:avLst/>
            </a:prstGeom>
            <a:noFill/>
            <a:ln w="19050" cap="flat">
              <a:solidFill>
                <a:srgbClr val="0000F5"/>
              </a:solidFill>
              <a:prstDash val="solid"/>
              <a:round/>
              <a:headEnd/>
              <a:tailEnd/>
            </a:ln>
          </p:spPr>
          <p:txBody>
            <a:bodyPr vert="horz" wrap="square" lIns="91440" tIns="45720" rIns="91440" bIns="45720" numCol="1" anchor="t" anchorCtr="0" compatLnSpc="1">
              <a:prstTxWarp prst="textNoShape">
                <a:avLst/>
              </a:prstTxWarp>
            </a:bodyPr>
            <a:lstStyle/>
            <a:p>
              <a:endParaRPr lang="en-GB">
                <a:latin typeface="Arial" pitchFamily="34" charset="0"/>
                <a:cs typeface="Arial" pitchFamily="34" charset="0"/>
              </a:endParaRPr>
            </a:p>
          </p:txBody>
        </p:sp>
        <p:sp>
          <p:nvSpPr>
            <p:cNvPr id="136" name="Oval 568"/>
            <p:cNvSpPr>
              <a:spLocks noChangeArrowheads="1"/>
            </p:cNvSpPr>
            <p:nvPr/>
          </p:nvSpPr>
          <p:spPr bwMode="auto">
            <a:xfrm rot="5418076">
              <a:off x="3554243" y="4893756"/>
              <a:ext cx="99787" cy="99789"/>
            </a:xfrm>
            <a:prstGeom prst="ellipse">
              <a:avLst/>
            </a:prstGeom>
            <a:noFill/>
            <a:ln w="19050" cap="flat">
              <a:solidFill>
                <a:srgbClr val="0000E1"/>
              </a:solidFill>
              <a:prstDash val="solid"/>
              <a:round/>
              <a:headEnd/>
              <a:tailEnd/>
            </a:ln>
          </p:spPr>
          <p:txBody>
            <a:bodyPr vert="horz" wrap="square" lIns="91440" tIns="45720" rIns="91440" bIns="45720" numCol="1" anchor="t" anchorCtr="0" compatLnSpc="1">
              <a:prstTxWarp prst="textNoShape">
                <a:avLst/>
              </a:prstTxWarp>
            </a:bodyPr>
            <a:lstStyle/>
            <a:p>
              <a:endParaRPr lang="en-GB">
                <a:latin typeface="Arial" pitchFamily="34" charset="0"/>
                <a:cs typeface="Arial" pitchFamily="34" charset="0"/>
              </a:endParaRPr>
            </a:p>
          </p:txBody>
        </p:sp>
        <p:sp>
          <p:nvSpPr>
            <p:cNvPr id="137" name="Oval 526"/>
            <p:cNvSpPr>
              <a:spLocks noChangeArrowheads="1"/>
            </p:cNvSpPr>
            <p:nvPr/>
          </p:nvSpPr>
          <p:spPr bwMode="auto">
            <a:xfrm rot="551414">
              <a:off x="3468475" y="5243735"/>
              <a:ext cx="99787" cy="99789"/>
            </a:xfrm>
            <a:prstGeom prst="ellipse">
              <a:avLst/>
            </a:prstGeom>
            <a:noFill/>
            <a:ln w="19050" cap="flat">
              <a:solidFill>
                <a:srgbClr val="B30976"/>
              </a:solidFill>
              <a:prstDash val="solid"/>
              <a:round/>
              <a:headEnd/>
              <a:tailEnd/>
            </a:ln>
          </p:spPr>
          <p:txBody>
            <a:bodyPr vert="horz" wrap="square" lIns="91440" tIns="45720" rIns="91440" bIns="45720" numCol="1" anchor="t" anchorCtr="0" compatLnSpc="1">
              <a:prstTxWarp prst="textNoShape">
                <a:avLst/>
              </a:prstTxWarp>
            </a:bodyPr>
            <a:lstStyle/>
            <a:p>
              <a:endParaRPr lang="en-GB">
                <a:latin typeface="Arial" pitchFamily="34" charset="0"/>
                <a:cs typeface="Arial" pitchFamily="34" charset="0"/>
              </a:endParaRPr>
            </a:p>
          </p:txBody>
        </p:sp>
        <p:sp>
          <p:nvSpPr>
            <p:cNvPr id="138" name="Oval 565"/>
            <p:cNvSpPr>
              <a:spLocks noChangeArrowheads="1"/>
            </p:cNvSpPr>
            <p:nvPr/>
          </p:nvSpPr>
          <p:spPr bwMode="auto">
            <a:xfrm rot="5418076">
              <a:off x="2639976" y="4835778"/>
              <a:ext cx="99787" cy="99789"/>
            </a:xfrm>
            <a:prstGeom prst="ellipse">
              <a:avLst/>
            </a:prstGeom>
            <a:noFill/>
            <a:ln w="19050" cap="flat">
              <a:solidFill>
                <a:srgbClr val="001FFF"/>
              </a:solidFill>
              <a:prstDash val="solid"/>
              <a:round/>
              <a:headEnd/>
              <a:tailEnd/>
            </a:ln>
          </p:spPr>
          <p:txBody>
            <a:bodyPr vert="horz" wrap="square" lIns="91440" tIns="45720" rIns="91440" bIns="45720" numCol="1" anchor="t" anchorCtr="0" compatLnSpc="1">
              <a:prstTxWarp prst="textNoShape">
                <a:avLst/>
              </a:prstTxWarp>
            </a:bodyPr>
            <a:lstStyle/>
            <a:p>
              <a:endParaRPr lang="en-GB">
                <a:latin typeface="Arial" pitchFamily="34" charset="0"/>
                <a:cs typeface="Arial" pitchFamily="34" charset="0"/>
              </a:endParaRPr>
            </a:p>
          </p:txBody>
        </p:sp>
        <p:sp>
          <p:nvSpPr>
            <p:cNvPr id="139" name="Oval 566"/>
            <p:cNvSpPr>
              <a:spLocks noChangeArrowheads="1"/>
            </p:cNvSpPr>
            <p:nvPr/>
          </p:nvSpPr>
          <p:spPr bwMode="auto">
            <a:xfrm rot="5418076">
              <a:off x="2914338" y="4760873"/>
              <a:ext cx="99787" cy="99789"/>
            </a:xfrm>
            <a:prstGeom prst="ellipse">
              <a:avLst/>
            </a:prstGeom>
            <a:noFill/>
            <a:ln w="19050" cap="flat">
              <a:solidFill>
                <a:srgbClr val="000BFF"/>
              </a:solidFill>
              <a:prstDash val="solid"/>
              <a:round/>
              <a:headEnd/>
              <a:tailEnd/>
            </a:ln>
          </p:spPr>
          <p:txBody>
            <a:bodyPr vert="horz" wrap="square" lIns="91440" tIns="45720" rIns="91440" bIns="45720" numCol="1" anchor="t" anchorCtr="0" compatLnSpc="1">
              <a:prstTxWarp prst="textNoShape">
                <a:avLst/>
              </a:prstTxWarp>
            </a:bodyPr>
            <a:lstStyle/>
            <a:p>
              <a:endParaRPr lang="en-GB">
                <a:latin typeface="Arial" pitchFamily="34" charset="0"/>
                <a:cs typeface="Arial" pitchFamily="34" charset="0"/>
              </a:endParaRPr>
            </a:p>
          </p:txBody>
        </p:sp>
        <p:sp>
          <p:nvSpPr>
            <p:cNvPr id="140" name="Oval 568"/>
            <p:cNvSpPr>
              <a:spLocks noChangeArrowheads="1"/>
            </p:cNvSpPr>
            <p:nvPr/>
          </p:nvSpPr>
          <p:spPr bwMode="auto">
            <a:xfrm rot="5418076">
              <a:off x="3424802" y="4495744"/>
              <a:ext cx="99787" cy="99789"/>
            </a:xfrm>
            <a:prstGeom prst="ellipse">
              <a:avLst/>
            </a:prstGeom>
            <a:noFill/>
            <a:ln w="19050" cap="flat">
              <a:solidFill>
                <a:srgbClr val="0000E1"/>
              </a:solidFill>
              <a:prstDash val="solid"/>
              <a:round/>
              <a:headEnd/>
              <a:tailEnd/>
            </a:ln>
          </p:spPr>
          <p:txBody>
            <a:bodyPr vert="horz" wrap="square" lIns="91440" tIns="45720" rIns="91440" bIns="45720" numCol="1" anchor="t" anchorCtr="0" compatLnSpc="1">
              <a:prstTxWarp prst="textNoShape">
                <a:avLst/>
              </a:prstTxWarp>
            </a:bodyPr>
            <a:lstStyle/>
            <a:p>
              <a:endParaRPr lang="en-GB">
                <a:latin typeface="Arial" pitchFamily="34" charset="0"/>
                <a:cs typeface="Arial" pitchFamily="34" charset="0"/>
              </a:endParaRPr>
            </a:p>
          </p:txBody>
        </p:sp>
        <p:sp>
          <p:nvSpPr>
            <p:cNvPr id="141" name="Oval 530"/>
            <p:cNvSpPr>
              <a:spLocks noChangeArrowheads="1"/>
            </p:cNvSpPr>
            <p:nvPr/>
          </p:nvSpPr>
          <p:spPr bwMode="auto">
            <a:xfrm rot="551414">
              <a:off x="2853792" y="5699052"/>
              <a:ext cx="99787" cy="99789"/>
            </a:xfrm>
            <a:prstGeom prst="ellipse">
              <a:avLst/>
            </a:prstGeom>
            <a:noFill/>
            <a:ln w="19050" cap="flat">
              <a:solidFill>
                <a:srgbClr val="FF0F00"/>
              </a:solidFill>
              <a:prstDash val="solid"/>
              <a:round/>
              <a:headEnd/>
              <a:tailEnd/>
            </a:ln>
          </p:spPr>
          <p:txBody>
            <a:bodyPr vert="horz" wrap="square" lIns="91440" tIns="45720" rIns="91440" bIns="45720" numCol="1" anchor="t" anchorCtr="0" compatLnSpc="1">
              <a:prstTxWarp prst="textNoShape">
                <a:avLst/>
              </a:prstTxWarp>
            </a:bodyPr>
            <a:lstStyle/>
            <a:p>
              <a:endParaRPr lang="en-GB">
                <a:latin typeface="Arial" pitchFamily="34" charset="0"/>
                <a:cs typeface="Arial" pitchFamily="34" charset="0"/>
              </a:endParaRPr>
            </a:p>
          </p:txBody>
        </p:sp>
        <p:sp>
          <p:nvSpPr>
            <p:cNvPr id="142" name="Oval 531"/>
            <p:cNvSpPr>
              <a:spLocks noChangeArrowheads="1"/>
            </p:cNvSpPr>
            <p:nvPr/>
          </p:nvSpPr>
          <p:spPr bwMode="auto">
            <a:xfrm rot="551414">
              <a:off x="2638014" y="5501857"/>
              <a:ext cx="99787" cy="99789"/>
            </a:xfrm>
            <a:prstGeom prst="ellipse">
              <a:avLst/>
            </a:prstGeom>
            <a:noFill/>
            <a:ln w="19050" cap="flat">
              <a:solidFill>
                <a:srgbClr val="FF2400"/>
              </a:solidFill>
              <a:prstDash val="solid"/>
              <a:round/>
              <a:headEnd/>
              <a:tailEnd/>
            </a:ln>
          </p:spPr>
          <p:txBody>
            <a:bodyPr vert="horz" wrap="square" lIns="91440" tIns="45720" rIns="91440" bIns="45720" numCol="1" anchor="t" anchorCtr="0" compatLnSpc="1">
              <a:prstTxWarp prst="textNoShape">
                <a:avLst/>
              </a:prstTxWarp>
            </a:bodyPr>
            <a:lstStyle/>
            <a:p>
              <a:endParaRPr lang="en-GB">
                <a:latin typeface="Arial" pitchFamily="34" charset="0"/>
                <a:cs typeface="Arial" pitchFamily="34" charset="0"/>
              </a:endParaRPr>
            </a:p>
          </p:txBody>
        </p:sp>
        <p:sp>
          <p:nvSpPr>
            <p:cNvPr id="143" name="Oval 534"/>
            <p:cNvSpPr>
              <a:spLocks noChangeArrowheads="1"/>
            </p:cNvSpPr>
            <p:nvPr/>
          </p:nvSpPr>
          <p:spPr bwMode="auto">
            <a:xfrm rot="551414">
              <a:off x="3293655" y="5629338"/>
              <a:ext cx="99787" cy="99789"/>
            </a:xfrm>
            <a:prstGeom prst="ellipse">
              <a:avLst/>
            </a:prstGeom>
            <a:noFill/>
            <a:ln w="19050" cap="flat">
              <a:solidFill>
                <a:srgbClr val="FF6100"/>
              </a:solidFill>
              <a:prstDash val="solid"/>
              <a:round/>
              <a:headEnd/>
              <a:tailEnd/>
            </a:ln>
          </p:spPr>
          <p:txBody>
            <a:bodyPr vert="horz" wrap="square" lIns="91440" tIns="45720" rIns="91440" bIns="45720" numCol="1" anchor="t" anchorCtr="0" compatLnSpc="1">
              <a:prstTxWarp prst="textNoShape">
                <a:avLst/>
              </a:prstTxWarp>
            </a:bodyPr>
            <a:lstStyle/>
            <a:p>
              <a:endParaRPr lang="en-GB">
                <a:latin typeface="Arial" pitchFamily="34" charset="0"/>
                <a:cs typeface="Arial" pitchFamily="34" charset="0"/>
              </a:endParaRPr>
            </a:p>
          </p:txBody>
        </p:sp>
        <p:sp>
          <p:nvSpPr>
            <p:cNvPr id="144" name="Oval 535"/>
            <p:cNvSpPr>
              <a:spLocks noChangeArrowheads="1"/>
            </p:cNvSpPr>
            <p:nvPr/>
          </p:nvSpPr>
          <p:spPr bwMode="auto">
            <a:xfrm rot="11558248">
              <a:off x="3089661" y="4706467"/>
              <a:ext cx="99787" cy="99789"/>
            </a:xfrm>
            <a:prstGeom prst="ellipse">
              <a:avLst/>
            </a:prstGeom>
            <a:noFill/>
            <a:ln w="19050" cap="flat">
              <a:solidFill>
                <a:srgbClr val="FF7600"/>
              </a:solidFill>
              <a:prstDash val="solid"/>
              <a:round/>
              <a:headEnd/>
              <a:tailEnd/>
            </a:ln>
          </p:spPr>
          <p:txBody>
            <a:bodyPr vert="horz" wrap="square" lIns="91440" tIns="45720" rIns="91440" bIns="45720" numCol="1" anchor="t" anchorCtr="0" compatLnSpc="1">
              <a:prstTxWarp prst="textNoShape">
                <a:avLst/>
              </a:prstTxWarp>
            </a:bodyPr>
            <a:lstStyle/>
            <a:p>
              <a:endParaRPr lang="en-GB">
                <a:latin typeface="Arial" pitchFamily="34" charset="0"/>
                <a:cs typeface="Arial" pitchFamily="34" charset="0"/>
              </a:endParaRPr>
            </a:p>
          </p:txBody>
        </p:sp>
        <p:sp>
          <p:nvSpPr>
            <p:cNvPr id="145" name="Oval 536"/>
            <p:cNvSpPr>
              <a:spLocks noChangeArrowheads="1"/>
            </p:cNvSpPr>
            <p:nvPr/>
          </p:nvSpPr>
          <p:spPr bwMode="auto">
            <a:xfrm rot="11558248">
              <a:off x="3023138" y="4973712"/>
              <a:ext cx="99787" cy="99789"/>
            </a:xfrm>
            <a:prstGeom prst="ellipse">
              <a:avLst/>
            </a:prstGeom>
            <a:noFill/>
            <a:ln w="19050" cap="flat">
              <a:solidFill>
                <a:srgbClr val="FF8A00"/>
              </a:solidFill>
              <a:prstDash val="solid"/>
              <a:round/>
              <a:headEnd/>
              <a:tailEnd/>
            </a:ln>
          </p:spPr>
          <p:txBody>
            <a:bodyPr vert="horz" wrap="square" lIns="91440" tIns="45720" rIns="91440" bIns="45720" numCol="1" anchor="t" anchorCtr="0" compatLnSpc="1">
              <a:prstTxWarp prst="textNoShape">
                <a:avLst/>
              </a:prstTxWarp>
            </a:bodyPr>
            <a:lstStyle/>
            <a:p>
              <a:endParaRPr lang="en-GB">
                <a:latin typeface="Arial" pitchFamily="34" charset="0"/>
                <a:cs typeface="Arial" pitchFamily="34" charset="0"/>
              </a:endParaRPr>
            </a:p>
          </p:txBody>
        </p:sp>
        <p:sp>
          <p:nvSpPr>
            <p:cNvPr id="146" name="Oval 537"/>
            <p:cNvSpPr>
              <a:spLocks noChangeArrowheads="1"/>
            </p:cNvSpPr>
            <p:nvPr/>
          </p:nvSpPr>
          <p:spPr bwMode="auto">
            <a:xfrm rot="11558248">
              <a:off x="3178406" y="4811922"/>
              <a:ext cx="99787" cy="99789"/>
            </a:xfrm>
            <a:prstGeom prst="ellipse">
              <a:avLst/>
            </a:prstGeom>
            <a:noFill/>
            <a:ln w="19050" cap="flat">
              <a:solidFill>
                <a:srgbClr val="FF9F00"/>
              </a:solidFill>
              <a:prstDash val="solid"/>
              <a:round/>
              <a:headEnd/>
              <a:tailEnd/>
            </a:ln>
          </p:spPr>
          <p:txBody>
            <a:bodyPr vert="horz" wrap="square" lIns="91440" tIns="45720" rIns="91440" bIns="45720" numCol="1" anchor="t" anchorCtr="0" compatLnSpc="1">
              <a:prstTxWarp prst="textNoShape">
                <a:avLst/>
              </a:prstTxWarp>
            </a:bodyPr>
            <a:lstStyle/>
            <a:p>
              <a:endParaRPr lang="en-GB">
                <a:latin typeface="Arial" pitchFamily="34" charset="0"/>
                <a:cs typeface="Arial" pitchFamily="34" charset="0"/>
              </a:endParaRPr>
            </a:p>
          </p:txBody>
        </p:sp>
        <p:sp>
          <p:nvSpPr>
            <p:cNvPr id="147" name="Oval 538"/>
            <p:cNvSpPr>
              <a:spLocks noChangeArrowheads="1"/>
            </p:cNvSpPr>
            <p:nvPr/>
          </p:nvSpPr>
          <p:spPr bwMode="auto">
            <a:xfrm rot="11558248">
              <a:off x="3321330" y="4586228"/>
              <a:ext cx="99787" cy="99789"/>
            </a:xfrm>
            <a:prstGeom prst="ellipse">
              <a:avLst/>
            </a:prstGeom>
            <a:noFill/>
            <a:ln w="19050" cap="flat">
              <a:solidFill>
                <a:srgbClr val="FFB300"/>
              </a:solidFill>
              <a:prstDash val="solid"/>
              <a:round/>
              <a:headEnd/>
              <a:tailEnd/>
            </a:ln>
          </p:spPr>
          <p:txBody>
            <a:bodyPr vert="horz" wrap="square" lIns="91440" tIns="45720" rIns="91440" bIns="45720" numCol="1" anchor="t" anchorCtr="0" compatLnSpc="1">
              <a:prstTxWarp prst="textNoShape">
                <a:avLst/>
              </a:prstTxWarp>
            </a:bodyPr>
            <a:lstStyle/>
            <a:p>
              <a:endParaRPr lang="en-GB">
                <a:latin typeface="Arial" pitchFamily="34" charset="0"/>
                <a:cs typeface="Arial" pitchFamily="34" charset="0"/>
              </a:endParaRPr>
            </a:p>
          </p:txBody>
        </p:sp>
        <p:sp>
          <p:nvSpPr>
            <p:cNvPr id="148" name="Oval 539"/>
            <p:cNvSpPr>
              <a:spLocks noChangeArrowheads="1"/>
            </p:cNvSpPr>
            <p:nvPr/>
          </p:nvSpPr>
          <p:spPr bwMode="auto">
            <a:xfrm rot="11558248">
              <a:off x="3147343" y="4943912"/>
              <a:ext cx="99787" cy="99789"/>
            </a:xfrm>
            <a:prstGeom prst="ellipse">
              <a:avLst/>
            </a:prstGeom>
            <a:noFill/>
            <a:ln w="19050" cap="flat">
              <a:solidFill>
                <a:srgbClr val="FFC800"/>
              </a:solidFill>
              <a:prstDash val="solid"/>
              <a:round/>
              <a:headEnd/>
              <a:tailEnd/>
            </a:ln>
          </p:spPr>
          <p:txBody>
            <a:bodyPr vert="horz" wrap="square" lIns="91440" tIns="45720" rIns="91440" bIns="45720" numCol="1" anchor="t" anchorCtr="0" compatLnSpc="1">
              <a:prstTxWarp prst="textNoShape">
                <a:avLst/>
              </a:prstTxWarp>
            </a:bodyPr>
            <a:lstStyle/>
            <a:p>
              <a:endParaRPr lang="en-GB">
                <a:latin typeface="Arial" pitchFamily="34" charset="0"/>
                <a:cs typeface="Arial" pitchFamily="34" charset="0"/>
              </a:endParaRPr>
            </a:p>
          </p:txBody>
        </p:sp>
        <p:sp>
          <p:nvSpPr>
            <p:cNvPr id="149" name="Oval 561"/>
            <p:cNvSpPr>
              <a:spLocks noChangeArrowheads="1"/>
            </p:cNvSpPr>
            <p:nvPr/>
          </p:nvSpPr>
          <p:spPr bwMode="auto">
            <a:xfrm rot="16424910">
              <a:off x="3140105" y="5385459"/>
              <a:ext cx="99787" cy="99789"/>
            </a:xfrm>
            <a:prstGeom prst="ellipse">
              <a:avLst/>
            </a:prstGeom>
            <a:noFill/>
            <a:ln w="19050" cap="flat">
              <a:solidFill>
                <a:srgbClr val="0071FF"/>
              </a:solidFill>
              <a:prstDash val="solid"/>
              <a:round/>
              <a:headEnd/>
              <a:tailEnd/>
            </a:ln>
          </p:spPr>
          <p:txBody>
            <a:bodyPr vert="horz" wrap="square" lIns="91440" tIns="45720" rIns="91440" bIns="45720" numCol="1" anchor="t" anchorCtr="0" compatLnSpc="1">
              <a:prstTxWarp prst="textNoShape">
                <a:avLst/>
              </a:prstTxWarp>
            </a:bodyPr>
            <a:lstStyle/>
            <a:p>
              <a:endParaRPr lang="en-GB">
                <a:latin typeface="Arial" pitchFamily="34" charset="0"/>
                <a:cs typeface="Arial" pitchFamily="34" charset="0"/>
              </a:endParaRPr>
            </a:p>
          </p:txBody>
        </p:sp>
        <p:sp>
          <p:nvSpPr>
            <p:cNvPr id="150" name="Oval 562"/>
            <p:cNvSpPr>
              <a:spLocks noChangeArrowheads="1"/>
            </p:cNvSpPr>
            <p:nvPr/>
          </p:nvSpPr>
          <p:spPr bwMode="auto">
            <a:xfrm rot="16424910">
              <a:off x="3064842" y="5525454"/>
              <a:ext cx="99787" cy="99789"/>
            </a:xfrm>
            <a:prstGeom prst="ellipse">
              <a:avLst/>
            </a:prstGeom>
            <a:noFill/>
            <a:ln w="19050" cap="flat">
              <a:solidFill>
                <a:srgbClr val="005DFF"/>
              </a:solidFill>
              <a:prstDash val="solid"/>
              <a:round/>
              <a:headEnd/>
              <a:tailEnd/>
            </a:ln>
          </p:spPr>
          <p:txBody>
            <a:bodyPr vert="horz" wrap="square" lIns="91440" tIns="45720" rIns="91440" bIns="45720" numCol="1" anchor="t" anchorCtr="0" compatLnSpc="1">
              <a:prstTxWarp prst="textNoShape">
                <a:avLst/>
              </a:prstTxWarp>
            </a:bodyPr>
            <a:lstStyle/>
            <a:p>
              <a:endParaRPr lang="en-GB">
                <a:latin typeface="Arial" pitchFamily="34" charset="0"/>
                <a:cs typeface="Arial" pitchFamily="34" charset="0"/>
              </a:endParaRPr>
            </a:p>
          </p:txBody>
        </p:sp>
        <p:sp>
          <p:nvSpPr>
            <p:cNvPr id="151" name="Oval 563"/>
            <p:cNvSpPr>
              <a:spLocks noChangeArrowheads="1"/>
            </p:cNvSpPr>
            <p:nvPr/>
          </p:nvSpPr>
          <p:spPr bwMode="auto">
            <a:xfrm rot="16424910">
              <a:off x="3037883" y="5257325"/>
              <a:ext cx="99787" cy="99789"/>
            </a:xfrm>
            <a:prstGeom prst="ellipse">
              <a:avLst/>
            </a:prstGeom>
            <a:noFill/>
            <a:ln w="19050" cap="flat">
              <a:solidFill>
                <a:srgbClr val="0048FF"/>
              </a:solidFill>
              <a:prstDash val="solid"/>
              <a:round/>
              <a:headEnd/>
              <a:tailEnd/>
            </a:ln>
          </p:spPr>
          <p:txBody>
            <a:bodyPr vert="horz" wrap="square" lIns="91440" tIns="45720" rIns="91440" bIns="45720" numCol="1" anchor="t" anchorCtr="0" compatLnSpc="1">
              <a:prstTxWarp prst="textNoShape">
                <a:avLst/>
              </a:prstTxWarp>
            </a:bodyPr>
            <a:lstStyle/>
            <a:p>
              <a:endParaRPr lang="en-GB">
                <a:latin typeface="Arial" pitchFamily="34" charset="0"/>
                <a:cs typeface="Arial" pitchFamily="34" charset="0"/>
              </a:endParaRPr>
            </a:p>
          </p:txBody>
        </p:sp>
        <p:sp>
          <p:nvSpPr>
            <p:cNvPr id="152" name="Oval 564"/>
            <p:cNvSpPr>
              <a:spLocks noChangeArrowheads="1"/>
            </p:cNvSpPr>
            <p:nvPr/>
          </p:nvSpPr>
          <p:spPr bwMode="auto">
            <a:xfrm rot="16424910">
              <a:off x="2413173" y="5411901"/>
              <a:ext cx="99787" cy="99789"/>
            </a:xfrm>
            <a:prstGeom prst="ellipse">
              <a:avLst/>
            </a:prstGeom>
            <a:noFill/>
            <a:ln w="19050" cap="flat">
              <a:solidFill>
                <a:srgbClr val="0034FF"/>
              </a:solidFill>
              <a:prstDash val="solid"/>
              <a:round/>
              <a:headEnd/>
              <a:tailEnd/>
            </a:ln>
          </p:spPr>
          <p:txBody>
            <a:bodyPr vert="horz" wrap="square" lIns="91440" tIns="45720" rIns="91440" bIns="45720" numCol="1" anchor="t" anchorCtr="0" compatLnSpc="1">
              <a:prstTxWarp prst="textNoShape">
                <a:avLst/>
              </a:prstTxWarp>
            </a:bodyPr>
            <a:lstStyle/>
            <a:p>
              <a:endParaRPr lang="en-GB">
                <a:latin typeface="Arial" pitchFamily="34" charset="0"/>
                <a:cs typeface="Arial" pitchFamily="34" charset="0"/>
              </a:endParaRPr>
            </a:p>
          </p:txBody>
        </p:sp>
        <p:sp>
          <p:nvSpPr>
            <p:cNvPr id="153" name="Oval 565"/>
            <p:cNvSpPr>
              <a:spLocks noChangeArrowheads="1"/>
            </p:cNvSpPr>
            <p:nvPr/>
          </p:nvSpPr>
          <p:spPr bwMode="auto">
            <a:xfrm rot="16424910">
              <a:off x="2870435" y="5498796"/>
              <a:ext cx="99787" cy="99789"/>
            </a:xfrm>
            <a:prstGeom prst="ellipse">
              <a:avLst/>
            </a:prstGeom>
            <a:noFill/>
            <a:ln w="19050" cap="flat">
              <a:solidFill>
                <a:srgbClr val="001FFF"/>
              </a:solidFill>
              <a:prstDash val="solid"/>
              <a:round/>
              <a:headEnd/>
              <a:tailEnd/>
            </a:ln>
          </p:spPr>
          <p:txBody>
            <a:bodyPr vert="horz" wrap="square" lIns="91440" tIns="45720" rIns="91440" bIns="45720" numCol="1" anchor="t" anchorCtr="0" compatLnSpc="1">
              <a:prstTxWarp prst="textNoShape">
                <a:avLst/>
              </a:prstTxWarp>
            </a:bodyPr>
            <a:lstStyle/>
            <a:p>
              <a:endParaRPr lang="en-GB">
                <a:latin typeface="Arial" pitchFamily="34" charset="0"/>
                <a:cs typeface="Arial" pitchFamily="34" charset="0"/>
              </a:endParaRPr>
            </a:p>
          </p:txBody>
        </p:sp>
        <p:sp>
          <p:nvSpPr>
            <p:cNvPr id="154" name="Oval 553"/>
            <p:cNvSpPr>
              <a:spLocks noChangeArrowheads="1"/>
            </p:cNvSpPr>
            <p:nvPr/>
          </p:nvSpPr>
          <p:spPr bwMode="auto">
            <a:xfrm rot="11367991">
              <a:off x="2615911" y="5655684"/>
              <a:ext cx="99787" cy="99789"/>
            </a:xfrm>
            <a:prstGeom prst="ellipse">
              <a:avLst/>
            </a:prstGeom>
            <a:noFill/>
            <a:ln w="19050" cap="flat">
              <a:solidFill>
                <a:srgbClr val="00B050"/>
              </a:solidFill>
              <a:prstDash val="solid"/>
              <a:round/>
              <a:headEnd/>
              <a:tailEnd/>
            </a:ln>
          </p:spPr>
          <p:txBody>
            <a:bodyPr vert="horz" wrap="square" lIns="91440" tIns="45720" rIns="91440" bIns="45720" numCol="1" anchor="t" anchorCtr="0" compatLnSpc="1">
              <a:prstTxWarp prst="textNoShape">
                <a:avLst/>
              </a:prstTxWarp>
            </a:bodyPr>
            <a:lstStyle/>
            <a:p>
              <a:endParaRPr lang="en-GB">
                <a:latin typeface="Arial" pitchFamily="34" charset="0"/>
                <a:cs typeface="Arial" pitchFamily="34" charset="0"/>
              </a:endParaRPr>
            </a:p>
          </p:txBody>
        </p:sp>
        <p:sp>
          <p:nvSpPr>
            <p:cNvPr id="155" name="Oval 526"/>
            <p:cNvSpPr>
              <a:spLocks noChangeArrowheads="1"/>
            </p:cNvSpPr>
            <p:nvPr/>
          </p:nvSpPr>
          <p:spPr bwMode="auto">
            <a:xfrm rot="11558248">
              <a:off x="2986830" y="5105137"/>
              <a:ext cx="99787" cy="99789"/>
            </a:xfrm>
            <a:prstGeom prst="ellipse">
              <a:avLst/>
            </a:prstGeom>
            <a:noFill/>
            <a:ln w="19050" cap="flat">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GB">
                <a:latin typeface="Arial" pitchFamily="34" charset="0"/>
                <a:cs typeface="Arial" pitchFamily="34" charset="0"/>
              </a:endParaRPr>
            </a:p>
          </p:txBody>
        </p:sp>
        <p:sp>
          <p:nvSpPr>
            <p:cNvPr id="156" name="Oval 560"/>
            <p:cNvSpPr>
              <a:spLocks noChangeArrowheads="1"/>
            </p:cNvSpPr>
            <p:nvPr/>
          </p:nvSpPr>
          <p:spPr bwMode="auto">
            <a:xfrm rot="16424910">
              <a:off x="3111880" y="5650172"/>
              <a:ext cx="99787" cy="99789"/>
            </a:xfrm>
            <a:prstGeom prst="ellipse">
              <a:avLst/>
            </a:prstGeom>
            <a:noFill/>
            <a:ln w="19050" cap="flat">
              <a:solidFill>
                <a:srgbClr val="0086FF"/>
              </a:solidFill>
              <a:prstDash val="solid"/>
              <a:round/>
              <a:headEnd/>
              <a:tailEnd/>
            </a:ln>
          </p:spPr>
          <p:txBody>
            <a:bodyPr vert="horz" wrap="square" lIns="91440" tIns="45720" rIns="91440" bIns="45720" numCol="1" anchor="t" anchorCtr="0" compatLnSpc="1">
              <a:prstTxWarp prst="textNoShape">
                <a:avLst/>
              </a:prstTxWarp>
            </a:bodyPr>
            <a:lstStyle/>
            <a:p>
              <a:endParaRPr lang="en-GB">
                <a:latin typeface="Arial" pitchFamily="34" charset="0"/>
                <a:cs typeface="Arial" pitchFamily="34" charset="0"/>
              </a:endParaRPr>
            </a:p>
          </p:txBody>
        </p:sp>
        <p:sp>
          <p:nvSpPr>
            <p:cNvPr id="157" name="Oval 562"/>
            <p:cNvSpPr>
              <a:spLocks noChangeArrowheads="1"/>
            </p:cNvSpPr>
            <p:nvPr/>
          </p:nvSpPr>
          <p:spPr bwMode="auto">
            <a:xfrm rot="16424910">
              <a:off x="3025565" y="5754092"/>
              <a:ext cx="99787" cy="99789"/>
            </a:xfrm>
            <a:prstGeom prst="ellipse">
              <a:avLst/>
            </a:prstGeom>
            <a:noFill/>
            <a:ln w="19050" cap="flat">
              <a:solidFill>
                <a:srgbClr val="005DFF"/>
              </a:solidFill>
              <a:prstDash val="solid"/>
              <a:round/>
              <a:headEnd/>
              <a:tailEnd/>
            </a:ln>
          </p:spPr>
          <p:txBody>
            <a:bodyPr vert="horz" wrap="square" lIns="91440" tIns="45720" rIns="91440" bIns="45720" numCol="1" anchor="t" anchorCtr="0" compatLnSpc="1">
              <a:prstTxWarp prst="textNoShape">
                <a:avLst/>
              </a:prstTxWarp>
            </a:bodyPr>
            <a:lstStyle/>
            <a:p>
              <a:endParaRPr lang="en-GB">
                <a:latin typeface="Arial" pitchFamily="34" charset="0"/>
                <a:cs typeface="Arial" pitchFamily="34" charset="0"/>
              </a:endParaRPr>
            </a:p>
          </p:txBody>
        </p:sp>
        <p:sp>
          <p:nvSpPr>
            <p:cNvPr id="158" name="Oval 564"/>
            <p:cNvSpPr>
              <a:spLocks noChangeArrowheads="1"/>
            </p:cNvSpPr>
            <p:nvPr/>
          </p:nvSpPr>
          <p:spPr bwMode="auto">
            <a:xfrm rot="16424910">
              <a:off x="2518675" y="5579302"/>
              <a:ext cx="99787" cy="99789"/>
            </a:xfrm>
            <a:prstGeom prst="ellipse">
              <a:avLst/>
            </a:prstGeom>
            <a:noFill/>
            <a:ln w="19050" cap="flat">
              <a:solidFill>
                <a:srgbClr val="0034FF"/>
              </a:solidFill>
              <a:prstDash val="solid"/>
              <a:round/>
              <a:headEnd/>
              <a:tailEnd/>
            </a:ln>
          </p:spPr>
          <p:txBody>
            <a:bodyPr vert="horz" wrap="square" lIns="91440" tIns="45720" rIns="91440" bIns="45720" numCol="1" anchor="t" anchorCtr="0" compatLnSpc="1">
              <a:prstTxWarp prst="textNoShape">
                <a:avLst/>
              </a:prstTxWarp>
            </a:bodyPr>
            <a:lstStyle/>
            <a:p>
              <a:endParaRPr lang="en-GB">
                <a:latin typeface="Arial" pitchFamily="34" charset="0"/>
                <a:cs typeface="Arial" pitchFamily="34" charset="0"/>
              </a:endParaRPr>
            </a:p>
          </p:txBody>
        </p:sp>
        <p:sp>
          <p:nvSpPr>
            <p:cNvPr id="159" name="Oval 533"/>
            <p:cNvSpPr>
              <a:spLocks noChangeArrowheads="1"/>
            </p:cNvSpPr>
            <p:nvPr/>
          </p:nvSpPr>
          <p:spPr bwMode="auto">
            <a:xfrm rot="11558248">
              <a:off x="2995908" y="4426849"/>
              <a:ext cx="99787" cy="99789"/>
            </a:xfrm>
            <a:prstGeom prst="ellipse">
              <a:avLst/>
            </a:prstGeom>
            <a:noFill/>
            <a:ln w="19050" cap="flat">
              <a:solidFill>
                <a:srgbClr val="FF4D00"/>
              </a:solidFill>
              <a:prstDash val="solid"/>
              <a:round/>
              <a:headEnd/>
              <a:tailEnd/>
            </a:ln>
          </p:spPr>
          <p:txBody>
            <a:bodyPr vert="horz" wrap="square" lIns="91440" tIns="45720" rIns="91440" bIns="45720" numCol="1" anchor="t" anchorCtr="0" compatLnSpc="1">
              <a:prstTxWarp prst="textNoShape">
                <a:avLst/>
              </a:prstTxWarp>
            </a:bodyPr>
            <a:lstStyle/>
            <a:p>
              <a:endParaRPr lang="en-GB">
                <a:latin typeface="Arial" pitchFamily="34" charset="0"/>
                <a:cs typeface="Arial" pitchFamily="34" charset="0"/>
              </a:endParaRPr>
            </a:p>
          </p:txBody>
        </p:sp>
        <p:sp>
          <p:nvSpPr>
            <p:cNvPr id="160" name="Oval 535"/>
            <p:cNvSpPr>
              <a:spLocks noChangeArrowheads="1"/>
            </p:cNvSpPr>
            <p:nvPr/>
          </p:nvSpPr>
          <p:spPr bwMode="auto">
            <a:xfrm rot="11558248">
              <a:off x="3149958" y="4464096"/>
              <a:ext cx="99787" cy="99789"/>
            </a:xfrm>
            <a:prstGeom prst="ellipse">
              <a:avLst/>
            </a:prstGeom>
            <a:noFill/>
            <a:ln w="19050" cap="flat">
              <a:solidFill>
                <a:srgbClr val="FF7600"/>
              </a:solidFill>
              <a:prstDash val="solid"/>
              <a:round/>
              <a:headEnd/>
              <a:tailEnd/>
            </a:ln>
          </p:spPr>
          <p:txBody>
            <a:bodyPr vert="horz" wrap="square" lIns="91440" tIns="45720" rIns="91440" bIns="45720" numCol="1" anchor="t" anchorCtr="0" compatLnSpc="1">
              <a:prstTxWarp prst="textNoShape">
                <a:avLst/>
              </a:prstTxWarp>
            </a:bodyPr>
            <a:lstStyle/>
            <a:p>
              <a:endParaRPr lang="en-GB">
                <a:latin typeface="Arial" pitchFamily="34" charset="0"/>
                <a:cs typeface="Arial" pitchFamily="34" charset="0"/>
              </a:endParaRPr>
            </a:p>
          </p:txBody>
        </p:sp>
        <p:sp>
          <p:nvSpPr>
            <p:cNvPr id="161" name="Oval 537"/>
            <p:cNvSpPr>
              <a:spLocks noChangeArrowheads="1"/>
            </p:cNvSpPr>
            <p:nvPr/>
          </p:nvSpPr>
          <p:spPr bwMode="auto">
            <a:xfrm rot="11558248">
              <a:off x="3092772" y="4572456"/>
              <a:ext cx="99787" cy="99789"/>
            </a:xfrm>
            <a:prstGeom prst="ellipse">
              <a:avLst/>
            </a:prstGeom>
            <a:noFill/>
            <a:ln w="19050" cap="flat">
              <a:solidFill>
                <a:srgbClr val="FF9F00"/>
              </a:solidFill>
              <a:prstDash val="solid"/>
              <a:round/>
              <a:headEnd/>
              <a:tailEnd/>
            </a:ln>
          </p:spPr>
          <p:txBody>
            <a:bodyPr vert="horz" wrap="square" lIns="91440" tIns="45720" rIns="91440" bIns="45720" numCol="1" anchor="t" anchorCtr="0" compatLnSpc="1">
              <a:prstTxWarp prst="textNoShape">
                <a:avLst/>
              </a:prstTxWarp>
            </a:bodyPr>
            <a:lstStyle/>
            <a:p>
              <a:endParaRPr lang="en-GB">
                <a:latin typeface="Arial" pitchFamily="34" charset="0"/>
                <a:cs typeface="Arial" pitchFamily="34" charset="0"/>
              </a:endParaRPr>
            </a:p>
          </p:txBody>
        </p:sp>
        <p:sp>
          <p:nvSpPr>
            <p:cNvPr id="162" name="Oval 527"/>
            <p:cNvSpPr>
              <a:spLocks noChangeArrowheads="1"/>
            </p:cNvSpPr>
            <p:nvPr/>
          </p:nvSpPr>
          <p:spPr bwMode="auto">
            <a:xfrm rot="14622039">
              <a:off x="2557032" y="4955648"/>
              <a:ext cx="99787" cy="99789"/>
            </a:xfrm>
            <a:prstGeom prst="ellipse">
              <a:avLst/>
            </a:prstGeom>
            <a:noFill/>
            <a:ln w="19050" cap="flat">
              <a:solidFill>
                <a:srgbClr val="D10000"/>
              </a:solidFill>
              <a:prstDash val="solid"/>
              <a:round/>
              <a:headEnd/>
              <a:tailEnd/>
            </a:ln>
          </p:spPr>
          <p:txBody>
            <a:bodyPr vert="horz" wrap="square" lIns="91440" tIns="45720" rIns="91440" bIns="45720" numCol="1" anchor="t" anchorCtr="0" compatLnSpc="1">
              <a:prstTxWarp prst="textNoShape">
                <a:avLst/>
              </a:prstTxWarp>
            </a:bodyPr>
            <a:lstStyle/>
            <a:p>
              <a:endParaRPr lang="en-GB">
                <a:latin typeface="Arial" pitchFamily="34" charset="0"/>
                <a:cs typeface="Arial" pitchFamily="34" charset="0"/>
              </a:endParaRPr>
            </a:p>
          </p:txBody>
        </p:sp>
        <p:sp>
          <p:nvSpPr>
            <p:cNvPr id="163" name="Oval 528"/>
            <p:cNvSpPr>
              <a:spLocks noChangeArrowheads="1"/>
            </p:cNvSpPr>
            <p:nvPr/>
          </p:nvSpPr>
          <p:spPr bwMode="auto">
            <a:xfrm rot="14622039">
              <a:off x="2386171" y="5565164"/>
              <a:ext cx="99787" cy="99789"/>
            </a:xfrm>
            <a:prstGeom prst="ellipse">
              <a:avLst/>
            </a:prstGeom>
            <a:noFill/>
            <a:ln w="19050" cap="flat">
              <a:solidFill>
                <a:srgbClr val="E50000"/>
              </a:solidFill>
              <a:prstDash val="solid"/>
              <a:round/>
              <a:headEnd/>
              <a:tailEnd/>
            </a:ln>
          </p:spPr>
          <p:txBody>
            <a:bodyPr vert="horz" wrap="square" lIns="91440" tIns="45720" rIns="91440" bIns="45720" numCol="1" anchor="t" anchorCtr="0" compatLnSpc="1">
              <a:prstTxWarp prst="textNoShape">
                <a:avLst/>
              </a:prstTxWarp>
            </a:bodyPr>
            <a:lstStyle/>
            <a:p>
              <a:endParaRPr lang="en-GB">
                <a:latin typeface="Arial" pitchFamily="34" charset="0"/>
                <a:cs typeface="Arial" pitchFamily="34" charset="0"/>
              </a:endParaRPr>
            </a:p>
          </p:txBody>
        </p:sp>
        <p:sp>
          <p:nvSpPr>
            <p:cNvPr id="164" name="Oval 529"/>
            <p:cNvSpPr>
              <a:spLocks noChangeArrowheads="1"/>
            </p:cNvSpPr>
            <p:nvPr/>
          </p:nvSpPr>
          <p:spPr bwMode="auto">
            <a:xfrm rot="14622039">
              <a:off x="2805051" y="4853420"/>
              <a:ext cx="99787" cy="99789"/>
            </a:xfrm>
            <a:prstGeom prst="ellipse">
              <a:avLst/>
            </a:prstGeom>
            <a:noFill/>
            <a:ln w="19050" cap="flat">
              <a:solidFill>
                <a:srgbClr val="FA0000"/>
              </a:solidFill>
              <a:prstDash val="solid"/>
              <a:round/>
              <a:headEnd/>
              <a:tailEnd/>
            </a:ln>
          </p:spPr>
          <p:txBody>
            <a:bodyPr vert="horz" wrap="square" lIns="91440" tIns="45720" rIns="91440" bIns="45720" numCol="1" anchor="t" anchorCtr="0" compatLnSpc="1">
              <a:prstTxWarp prst="textNoShape">
                <a:avLst/>
              </a:prstTxWarp>
            </a:bodyPr>
            <a:lstStyle/>
            <a:p>
              <a:endParaRPr lang="en-GB">
                <a:latin typeface="Arial" pitchFamily="34" charset="0"/>
                <a:cs typeface="Arial" pitchFamily="34" charset="0"/>
              </a:endParaRPr>
            </a:p>
          </p:txBody>
        </p:sp>
        <p:sp>
          <p:nvSpPr>
            <p:cNvPr id="165" name="Oval 531"/>
            <p:cNvSpPr>
              <a:spLocks noChangeArrowheads="1"/>
            </p:cNvSpPr>
            <p:nvPr/>
          </p:nvSpPr>
          <p:spPr bwMode="auto">
            <a:xfrm rot="14622039">
              <a:off x="3224600" y="5066131"/>
              <a:ext cx="99787" cy="99789"/>
            </a:xfrm>
            <a:prstGeom prst="ellipse">
              <a:avLst/>
            </a:prstGeom>
            <a:noFill/>
            <a:ln w="19050" cap="flat">
              <a:solidFill>
                <a:srgbClr val="FF2400"/>
              </a:solidFill>
              <a:prstDash val="solid"/>
              <a:round/>
              <a:headEnd/>
              <a:tailEnd/>
            </a:ln>
          </p:spPr>
          <p:txBody>
            <a:bodyPr vert="horz" wrap="square" lIns="91440" tIns="45720" rIns="91440" bIns="45720" numCol="1" anchor="t" anchorCtr="0" compatLnSpc="1">
              <a:prstTxWarp prst="textNoShape">
                <a:avLst/>
              </a:prstTxWarp>
            </a:bodyPr>
            <a:lstStyle/>
            <a:p>
              <a:endParaRPr lang="en-GB">
                <a:latin typeface="Arial" pitchFamily="34" charset="0"/>
                <a:cs typeface="Arial" pitchFamily="34" charset="0"/>
              </a:endParaRPr>
            </a:p>
          </p:txBody>
        </p:sp>
        <p:sp>
          <p:nvSpPr>
            <p:cNvPr id="166" name="Oval 541"/>
            <p:cNvSpPr>
              <a:spLocks noChangeArrowheads="1"/>
            </p:cNvSpPr>
            <p:nvPr/>
          </p:nvSpPr>
          <p:spPr bwMode="auto">
            <a:xfrm rot="14431782">
              <a:off x="3722368" y="5382958"/>
              <a:ext cx="99787" cy="99789"/>
            </a:xfrm>
            <a:prstGeom prst="ellipse">
              <a:avLst/>
            </a:prstGeom>
            <a:noFill/>
            <a:ln w="19050" cap="flat">
              <a:solidFill>
                <a:srgbClr val="FFF100"/>
              </a:solidFill>
              <a:prstDash val="solid"/>
              <a:round/>
              <a:headEnd/>
              <a:tailEnd/>
            </a:ln>
          </p:spPr>
          <p:txBody>
            <a:bodyPr vert="horz" wrap="square" lIns="91440" tIns="45720" rIns="91440" bIns="45720" numCol="1" anchor="t" anchorCtr="0" compatLnSpc="1">
              <a:prstTxWarp prst="textNoShape">
                <a:avLst/>
              </a:prstTxWarp>
            </a:bodyPr>
            <a:lstStyle/>
            <a:p>
              <a:endParaRPr lang="en-GB">
                <a:latin typeface="Arial" pitchFamily="34" charset="0"/>
                <a:cs typeface="Arial" pitchFamily="34" charset="0"/>
              </a:endParaRPr>
            </a:p>
          </p:txBody>
        </p:sp>
        <p:sp>
          <p:nvSpPr>
            <p:cNvPr id="167" name="Oval 543"/>
            <p:cNvSpPr>
              <a:spLocks noChangeArrowheads="1"/>
            </p:cNvSpPr>
            <p:nvPr/>
          </p:nvSpPr>
          <p:spPr bwMode="auto">
            <a:xfrm rot="14431782">
              <a:off x="3185878" y="5511317"/>
              <a:ext cx="99787" cy="99789"/>
            </a:xfrm>
            <a:prstGeom prst="ellipse">
              <a:avLst/>
            </a:prstGeom>
            <a:noFill/>
            <a:ln w="19050" cap="flat">
              <a:solidFill>
                <a:srgbClr val="E3FF1B"/>
              </a:solidFill>
              <a:prstDash val="solid"/>
              <a:round/>
              <a:headEnd/>
              <a:tailEnd/>
            </a:ln>
          </p:spPr>
          <p:txBody>
            <a:bodyPr vert="horz" wrap="square" lIns="91440" tIns="45720" rIns="91440" bIns="45720" numCol="1" anchor="t" anchorCtr="0" compatLnSpc="1">
              <a:prstTxWarp prst="textNoShape">
                <a:avLst/>
              </a:prstTxWarp>
            </a:bodyPr>
            <a:lstStyle/>
            <a:p>
              <a:endParaRPr lang="en-GB">
                <a:latin typeface="Arial" pitchFamily="34" charset="0"/>
                <a:cs typeface="Arial" pitchFamily="34" charset="0"/>
              </a:endParaRPr>
            </a:p>
          </p:txBody>
        </p:sp>
        <p:sp>
          <p:nvSpPr>
            <p:cNvPr id="168" name="Oval 547"/>
            <p:cNvSpPr>
              <a:spLocks noChangeArrowheads="1"/>
            </p:cNvSpPr>
            <p:nvPr/>
          </p:nvSpPr>
          <p:spPr bwMode="auto">
            <a:xfrm rot="14431782">
              <a:off x="3221242" y="5728496"/>
              <a:ext cx="99787" cy="99789"/>
            </a:xfrm>
            <a:prstGeom prst="ellipse">
              <a:avLst/>
            </a:prstGeom>
            <a:noFill/>
            <a:ln w="19050" cap="flat">
              <a:solidFill>
                <a:srgbClr val="91FF6D"/>
              </a:solidFill>
              <a:prstDash val="solid"/>
              <a:round/>
              <a:headEnd/>
              <a:tailEnd/>
            </a:ln>
          </p:spPr>
          <p:txBody>
            <a:bodyPr vert="horz" wrap="square" lIns="91440" tIns="45720" rIns="91440" bIns="45720" numCol="1" anchor="t" anchorCtr="0" compatLnSpc="1">
              <a:prstTxWarp prst="textNoShape">
                <a:avLst/>
              </a:prstTxWarp>
            </a:bodyPr>
            <a:lstStyle/>
            <a:p>
              <a:endParaRPr lang="en-GB">
                <a:latin typeface="Arial" pitchFamily="34" charset="0"/>
                <a:cs typeface="Arial" pitchFamily="34" charset="0"/>
              </a:endParaRPr>
            </a:p>
          </p:txBody>
        </p:sp>
        <p:sp>
          <p:nvSpPr>
            <p:cNvPr id="169" name="Oval 531"/>
            <p:cNvSpPr>
              <a:spLocks noChangeArrowheads="1"/>
            </p:cNvSpPr>
            <p:nvPr/>
          </p:nvSpPr>
          <p:spPr bwMode="auto">
            <a:xfrm rot="14622039">
              <a:off x="2471656" y="4695534"/>
              <a:ext cx="99787" cy="99789"/>
            </a:xfrm>
            <a:prstGeom prst="ellipse">
              <a:avLst/>
            </a:prstGeom>
            <a:noFill/>
            <a:ln w="19050" cap="flat">
              <a:solidFill>
                <a:srgbClr val="FF2400"/>
              </a:solidFill>
              <a:prstDash val="solid"/>
              <a:round/>
              <a:headEnd/>
              <a:tailEnd/>
            </a:ln>
          </p:spPr>
          <p:txBody>
            <a:bodyPr vert="horz" wrap="square" lIns="91440" tIns="45720" rIns="91440" bIns="45720" numCol="1" anchor="t" anchorCtr="0" compatLnSpc="1">
              <a:prstTxWarp prst="textNoShape">
                <a:avLst/>
              </a:prstTxWarp>
            </a:bodyPr>
            <a:lstStyle/>
            <a:p>
              <a:endParaRPr lang="en-GB">
                <a:latin typeface="Arial" pitchFamily="34" charset="0"/>
                <a:cs typeface="Arial" pitchFamily="34" charset="0"/>
              </a:endParaRPr>
            </a:p>
          </p:txBody>
        </p:sp>
        <p:sp>
          <p:nvSpPr>
            <p:cNvPr id="170" name="Oval 528"/>
            <p:cNvSpPr>
              <a:spLocks noChangeArrowheads="1"/>
            </p:cNvSpPr>
            <p:nvPr/>
          </p:nvSpPr>
          <p:spPr bwMode="auto">
            <a:xfrm rot="13519211" flipH="1">
              <a:off x="2713847" y="4726521"/>
              <a:ext cx="99787" cy="99789"/>
            </a:xfrm>
            <a:prstGeom prst="ellipse">
              <a:avLst/>
            </a:prstGeom>
            <a:noFill/>
            <a:ln w="19050" cap="flat">
              <a:solidFill>
                <a:srgbClr val="E50000"/>
              </a:solidFill>
              <a:prstDash val="solid"/>
              <a:round/>
              <a:headEnd/>
              <a:tailEnd/>
            </a:ln>
          </p:spPr>
          <p:txBody>
            <a:bodyPr vert="horz" wrap="square" lIns="91440" tIns="45720" rIns="91440" bIns="45720" numCol="1" anchor="t" anchorCtr="0" compatLnSpc="1">
              <a:prstTxWarp prst="textNoShape">
                <a:avLst/>
              </a:prstTxWarp>
            </a:bodyPr>
            <a:lstStyle/>
            <a:p>
              <a:endParaRPr lang="en-GB">
                <a:latin typeface="Arial" pitchFamily="34" charset="0"/>
                <a:cs typeface="Arial" pitchFamily="34" charset="0"/>
              </a:endParaRPr>
            </a:p>
          </p:txBody>
        </p:sp>
        <p:sp>
          <p:nvSpPr>
            <p:cNvPr id="171" name="Oval 529"/>
            <p:cNvSpPr>
              <a:spLocks noChangeArrowheads="1"/>
            </p:cNvSpPr>
            <p:nvPr/>
          </p:nvSpPr>
          <p:spPr bwMode="auto">
            <a:xfrm rot="14622039">
              <a:off x="3339286" y="5234121"/>
              <a:ext cx="99787" cy="99789"/>
            </a:xfrm>
            <a:prstGeom prst="ellipse">
              <a:avLst/>
            </a:prstGeom>
            <a:noFill/>
            <a:ln w="19050" cap="flat">
              <a:solidFill>
                <a:srgbClr val="FA0000"/>
              </a:solidFill>
              <a:prstDash val="solid"/>
              <a:round/>
              <a:headEnd/>
              <a:tailEnd/>
            </a:ln>
          </p:spPr>
          <p:txBody>
            <a:bodyPr vert="horz" wrap="square" lIns="91440" tIns="45720" rIns="91440" bIns="45720" numCol="1" anchor="t" anchorCtr="0" compatLnSpc="1">
              <a:prstTxWarp prst="textNoShape">
                <a:avLst/>
              </a:prstTxWarp>
            </a:bodyPr>
            <a:lstStyle/>
            <a:p>
              <a:endParaRPr lang="en-GB">
                <a:latin typeface="Arial" pitchFamily="34" charset="0"/>
                <a:cs typeface="Arial" pitchFamily="34" charset="0"/>
              </a:endParaRPr>
            </a:p>
          </p:txBody>
        </p:sp>
        <p:sp>
          <p:nvSpPr>
            <p:cNvPr id="172" name="Oval 542"/>
            <p:cNvSpPr>
              <a:spLocks noChangeArrowheads="1"/>
            </p:cNvSpPr>
            <p:nvPr/>
          </p:nvSpPr>
          <p:spPr bwMode="auto">
            <a:xfrm rot="14431782">
              <a:off x="2843225" y="4986266"/>
              <a:ext cx="99787" cy="99789"/>
            </a:xfrm>
            <a:prstGeom prst="ellipse">
              <a:avLst/>
            </a:prstGeom>
            <a:noFill/>
            <a:ln w="19050" cap="flat">
              <a:solidFill>
                <a:srgbClr val="FFCC00"/>
              </a:solidFill>
              <a:prstDash val="solid"/>
              <a:round/>
              <a:headEnd/>
              <a:tailEnd/>
            </a:ln>
          </p:spPr>
          <p:txBody>
            <a:bodyPr vert="horz" wrap="square" lIns="91440" tIns="45720" rIns="91440" bIns="45720" numCol="1" anchor="t" anchorCtr="0" compatLnSpc="1">
              <a:prstTxWarp prst="textNoShape">
                <a:avLst/>
              </a:prstTxWarp>
            </a:bodyPr>
            <a:lstStyle/>
            <a:p>
              <a:endParaRPr lang="en-GB">
                <a:latin typeface="Arial" pitchFamily="34" charset="0"/>
                <a:cs typeface="Arial" pitchFamily="34" charset="0"/>
              </a:endParaRPr>
            </a:p>
          </p:txBody>
        </p:sp>
        <p:sp>
          <p:nvSpPr>
            <p:cNvPr id="173" name="Oval 528"/>
            <p:cNvSpPr>
              <a:spLocks noChangeArrowheads="1"/>
            </p:cNvSpPr>
            <p:nvPr/>
          </p:nvSpPr>
          <p:spPr bwMode="auto">
            <a:xfrm rot="14622039">
              <a:off x="2740168" y="5165694"/>
              <a:ext cx="99787" cy="99789"/>
            </a:xfrm>
            <a:prstGeom prst="ellipse">
              <a:avLst/>
            </a:prstGeom>
            <a:noFill/>
            <a:ln w="19050" cap="flat">
              <a:solidFill>
                <a:srgbClr val="E50000"/>
              </a:solidFill>
              <a:prstDash val="solid"/>
              <a:round/>
              <a:headEnd/>
              <a:tailEnd/>
            </a:ln>
          </p:spPr>
          <p:txBody>
            <a:bodyPr vert="horz" wrap="square" lIns="91440" tIns="45720" rIns="91440" bIns="45720" numCol="1" anchor="t" anchorCtr="0" compatLnSpc="1">
              <a:prstTxWarp prst="textNoShape">
                <a:avLst/>
              </a:prstTxWarp>
            </a:bodyPr>
            <a:lstStyle/>
            <a:p>
              <a:endParaRPr lang="en-GB">
                <a:latin typeface="Arial" pitchFamily="34" charset="0"/>
                <a:cs typeface="Arial" pitchFamily="34" charset="0"/>
              </a:endParaRPr>
            </a:p>
          </p:txBody>
        </p:sp>
        <p:sp>
          <p:nvSpPr>
            <p:cNvPr id="174" name="Oval 541"/>
            <p:cNvSpPr>
              <a:spLocks noChangeArrowheads="1"/>
            </p:cNvSpPr>
            <p:nvPr/>
          </p:nvSpPr>
          <p:spPr bwMode="auto">
            <a:xfrm rot="14431782">
              <a:off x="3547212" y="4495743"/>
              <a:ext cx="99787" cy="99789"/>
            </a:xfrm>
            <a:prstGeom prst="ellipse">
              <a:avLst/>
            </a:prstGeom>
            <a:noFill/>
            <a:ln w="19050" cap="flat">
              <a:solidFill>
                <a:srgbClr val="FFCC00"/>
              </a:solidFill>
              <a:prstDash val="solid"/>
              <a:round/>
              <a:headEnd/>
              <a:tailEnd/>
            </a:ln>
          </p:spPr>
          <p:txBody>
            <a:bodyPr vert="horz" wrap="square" lIns="91440" tIns="45720" rIns="91440" bIns="45720" numCol="1" anchor="t" anchorCtr="0" compatLnSpc="1">
              <a:prstTxWarp prst="textNoShape">
                <a:avLst/>
              </a:prstTxWarp>
            </a:bodyPr>
            <a:lstStyle/>
            <a:p>
              <a:endParaRPr lang="en-GB">
                <a:latin typeface="Arial" pitchFamily="34" charset="0"/>
                <a:cs typeface="Arial" pitchFamily="34" charset="0"/>
              </a:endParaRPr>
            </a:p>
          </p:txBody>
        </p:sp>
        <p:sp>
          <p:nvSpPr>
            <p:cNvPr id="175" name="Oval 531"/>
            <p:cNvSpPr>
              <a:spLocks noChangeArrowheads="1"/>
            </p:cNvSpPr>
            <p:nvPr/>
          </p:nvSpPr>
          <p:spPr bwMode="auto">
            <a:xfrm rot="14622039">
              <a:off x="2849750" y="5358852"/>
              <a:ext cx="99787" cy="99789"/>
            </a:xfrm>
            <a:prstGeom prst="ellipse">
              <a:avLst/>
            </a:prstGeom>
            <a:noFill/>
            <a:ln w="19050" cap="flat">
              <a:solidFill>
                <a:srgbClr val="FF2400"/>
              </a:solidFill>
              <a:prstDash val="solid"/>
              <a:round/>
              <a:headEnd/>
              <a:tailEnd/>
            </a:ln>
          </p:spPr>
          <p:txBody>
            <a:bodyPr vert="horz" wrap="square" lIns="91440" tIns="45720" rIns="91440" bIns="45720" numCol="1" anchor="t" anchorCtr="0" compatLnSpc="1">
              <a:prstTxWarp prst="textNoShape">
                <a:avLst/>
              </a:prstTxWarp>
            </a:bodyPr>
            <a:lstStyle/>
            <a:p>
              <a:endParaRPr lang="en-GB">
                <a:latin typeface="Arial" pitchFamily="34" charset="0"/>
                <a:cs typeface="Arial" pitchFamily="34" charset="0"/>
              </a:endParaRPr>
            </a:p>
          </p:txBody>
        </p:sp>
        <p:sp>
          <p:nvSpPr>
            <p:cNvPr id="176" name="Oval 528"/>
            <p:cNvSpPr>
              <a:spLocks noChangeArrowheads="1"/>
            </p:cNvSpPr>
            <p:nvPr/>
          </p:nvSpPr>
          <p:spPr bwMode="auto">
            <a:xfrm rot="13519211" flipH="1">
              <a:off x="2940267" y="4621101"/>
              <a:ext cx="99787" cy="99789"/>
            </a:xfrm>
            <a:prstGeom prst="ellipse">
              <a:avLst/>
            </a:prstGeom>
            <a:noFill/>
            <a:ln w="19050" cap="flat">
              <a:solidFill>
                <a:srgbClr val="E50000"/>
              </a:solidFill>
              <a:prstDash val="solid"/>
              <a:round/>
              <a:headEnd/>
              <a:tailEnd/>
            </a:ln>
          </p:spPr>
          <p:txBody>
            <a:bodyPr vert="horz" wrap="square" lIns="91440" tIns="45720" rIns="91440" bIns="45720" numCol="1" anchor="t" anchorCtr="0" compatLnSpc="1">
              <a:prstTxWarp prst="textNoShape">
                <a:avLst/>
              </a:prstTxWarp>
            </a:bodyPr>
            <a:lstStyle/>
            <a:p>
              <a:endParaRPr lang="en-GB">
                <a:latin typeface="Arial" pitchFamily="34" charset="0"/>
                <a:cs typeface="Arial" pitchFamily="34" charset="0"/>
              </a:endParaRPr>
            </a:p>
          </p:txBody>
        </p:sp>
        <p:sp>
          <p:nvSpPr>
            <p:cNvPr id="177" name="Oval 545"/>
            <p:cNvSpPr>
              <a:spLocks noChangeArrowheads="1"/>
            </p:cNvSpPr>
            <p:nvPr/>
          </p:nvSpPr>
          <p:spPr bwMode="auto">
            <a:xfrm rot="20935065">
              <a:off x="2632070" y="5373527"/>
              <a:ext cx="99787" cy="99789"/>
            </a:xfrm>
            <a:prstGeom prst="ellipse">
              <a:avLst/>
            </a:prstGeom>
            <a:noFill/>
            <a:ln w="19050" cap="flat">
              <a:solidFill>
                <a:srgbClr val="BAFF44"/>
              </a:solidFill>
              <a:prstDash val="solid"/>
              <a:round/>
              <a:headEnd/>
              <a:tailEnd/>
            </a:ln>
          </p:spPr>
          <p:txBody>
            <a:bodyPr vert="horz" wrap="square" lIns="91440" tIns="45720" rIns="91440" bIns="45720" numCol="1" anchor="t" anchorCtr="0" compatLnSpc="1">
              <a:prstTxWarp prst="textNoShape">
                <a:avLst/>
              </a:prstTxWarp>
            </a:bodyPr>
            <a:lstStyle/>
            <a:p>
              <a:endParaRPr lang="en-GB">
                <a:latin typeface="Arial" pitchFamily="34" charset="0"/>
                <a:cs typeface="Arial" pitchFamily="34" charset="0"/>
              </a:endParaRPr>
            </a:p>
          </p:txBody>
        </p:sp>
        <p:sp>
          <p:nvSpPr>
            <p:cNvPr id="178" name="Oval 541"/>
            <p:cNvSpPr>
              <a:spLocks noChangeArrowheads="1"/>
            </p:cNvSpPr>
            <p:nvPr/>
          </p:nvSpPr>
          <p:spPr bwMode="auto">
            <a:xfrm rot="20935065">
              <a:off x="2948044" y="5591617"/>
              <a:ext cx="99787" cy="99789"/>
            </a:xfrm>
            <a:prstGeom prst="ellipse">
              <a:avLst/>
            </a:prstGeom>
            <a:noFill/>
            <a:ln w="19050" cap="flat">
              <a:solidFill>
                <a:srgbClr val="FFF100"/>
              </a:solidFill>
              <a:prstDash val="solid"/>
              <a:round/>
              <a:headEnd/>
              <a:tailEnd/>
            </a:ln>
          </p:spPr>
          <p:txBody>
            <a:bodyPr vert="horz" wrap="square" lIns="91440" tIns="45720" rIns="91440" bIns="45720" numCol="1" anchor="t" anchorCtr="0" compatLnSpc="1">
              <a:prstTxWarp prst="textNoShape">
                <a:avLst/>
              </a:prstTxWarp>
            </a:bodyPr>
            <a:lstStyle/>
            <a:p>
              <a:endParaRPr lang="en-GB">
                <a:latin typeface="Arial" pitchFamily="34" charset="0"/>
                <a:cs typeface="Arial" pitchFamily="34" charset="0"/>
              </a:endParaRPr>
            </a:p>
          </p:txBody>
        </p:sp>
        <p:sp>
          <p:nvSpPr>
            <p:cNvPr id="179" name="Oval 543"/>
            <p:cNvSpPr>
              <a:spLocks noChangeArrowheads="1"/>
            </p:cNvSpPr>
            <p:nvPr/>
          </p:nvSpPr>
          <p:spPr bwMode="auto">
            <a:xfrm rot="20935065">
              <a:off x="2838991" y="4517830"/>
              <a:ext cx="99787" cy="99789"/>
            </a:xfrm>
            <a:prstGeom prst="ellipse">
              <a:avLst/>
            </a:prstGeom>
            <a:noFill/>
            <a:ln w="19050" cap="flat">
              <a:solidFill>
                <a:srgbClr val="E3FF1B"/>
              </a:solidFill>
              <a:prstDash val="solid"/>
              <a:round/>
              <a:headEnd/>
              <a:tailEnd/>
            </a:ln>
          </p:spPr>
          <p:txBody>
            <a:bodyPr vert="horz" wrap="square" lIns="91440" tIns="45720" rIns="91440" bIns="45720" numCol="1" anchor="t" anchorCtr="0" compatLnSpc="1">
              <a:prstTxWarp prst="textNoShape">
                <a:avLst/>
              </a:prstTxWarp>
            </a:bodyPr>
            <a:lstStyle/>
            <a:p>
              <a:endParaRPr lang="en-GB">
                <a:latin typeface="Arial" pitchFamily="34" charset="0"/>
                <a:cs typeface="Arial" pitchFamily="34" charset="0"/>
              </a:endParaRPr>
            </a:p>
          </p:txBody>
        </p:sp>
        <p:sp>
          <p:nvSpPr>
            <p:cNvPr id="180" name="Oval 544"/>
            <p:cNvSpPr>
              <a:spLocks noChangeArrowheads="1"/>
            </p:cNvSpPr>
            <p:nvPr/>
          </p:nvSpPr>
          <p:spPr bwMode="auto">
            <a:xfrm rot="20935065">
              <a:off x="3496073" y="4622283"/>
              <a:ext cx="99787" cy="99789"/>
            </a:xfrm>
            <a:prstGeom prst="ellipse">
              <a:avLst/>
            </a:prstGeom>
            <a:noFill/>
            <a:ln w="19050" cap="flat">
              <a:solidFill>
                <a:srgbClr val="00CC00"/>
              </a:solidFill>
              <a:prstDash val="solid"/>
              <a:round/>
              <a:headEnd/>
              <a:tailEnd/>
            </a:ln>
          </p:spPr>
          <p:txBody>
            <a:bodyPr vert="horz" wrap="square" lIns="91440" tIns="45720" rIns="91440" bIns="45720" numCol="1" anchor="t" anchorCtr="0" compatLnSpc="1">
              <a:prstTxWarp prst="textNoShape">
                <a:avLst/>
              </a:prstTxWarp>
            </a:bodyPr>
            <a:lstStyle/>
            <a:p>
              <a:endParaRPr lang="en-GB">
                <a:latin typeface="Arial" pitchFamily="34" charset="0"/>
                <a:cs typeface="Arial" pitchFamily="34" charset="0"/>
              </a:endParaRPr>
            </a:p>
          </p:txBody>
        </p:sp>
        <p:sp>
          <p:nvSpPr>
            <p:cNvPr id="181" name="Oval 545"/>
            <p:cNvSpPr>
              <a:spLocks noChangeArrowheads="1"/>
            </p:cNvSpPr>
            <p:nvPr/>
          </p:nvSpPr>
          <p:spPr bwMode="auto">
            <a:xfrm rot="20935065">
              <a:off x="3707719" y="5015847"/>
              <a:ext cx="99787" cy="99789"/>
            </a:xfrm>
            <a:prstGeom prst="ellipse">
              <a:avLst/>
            </a:prstGeom>
            <a:noFill/>
            <a:ln w="19050" cap="flat">
              <a:solidFill>
                <a:srgbClr val="00CC00"/>
              </a:solidFill>
              <a:prstDash val="solid"/>
              <a:round/>
              <a:headEnd/>
              <a:tailEnd/>
            </a:ln>
          </p:spPr>
          <p:txBody>
            <a:bodyPr vert="horz" wrap="square" lIns="91440" tIns="45720" rIns="91440" bIns="45720" numCol="1" anchor="t" anchorCtr="0" compatLnSpc="1">
              <a:prstTxWarp prst="textNoShape">
                <a:avLst/>
              </a:prstTxWarp>
            </a:bodyPr>
            <a:lstStyle/>
            <a:p>
              <a:endParaRPr lang="en-GB">
                <a:latin typeface="Arial" pitchFamily="34" charset="0"/>
                <a:cs typeface="Arial" pitchFamily="34" charset="0"/>
              </a:endParaRPr>
            </a:p>
          </p:txBody>
        </p:sp>
        <p:sp>
          <p:nvSpPr>
            <p:cNvPr id="182" name="Oval 547"/>
            <p:cNvSpPr>
              <a:spLocks noChangeArrowheads="1"/>
            </p:cNvSpPr>
            <p:nvPr/>
          </p:nvSpPr>
          <p:spPr bwMode="auto">
            <a:xfrm rot="20935065">
              <a:off x="2593087" y="5200537"/>
              <a:ext cx="99787" cy="99789"/>
            </a:xfrm>
            <a:prstGeom prst="ellipse">
              <a:avLst/>
            </a:prstGeom>
            <a:noFill/>
            <a:ln w="19050" cap="flat">
              <a:solidFill>
                <a:srgbClr val="91FF6D"/>
              </a:solidFill>
              <a:prstDash val="solid"/>
              <a:round/>
              <a:headEnd/>
              <a:tailEnd/>
            </a:ln>
          </p:spPr>
          <p:txBody>
            <a:bodyPr vert="horz" wrap="square" lIns="91440" tIns="45720" rIns="91440" bIns="45720" numCol="1" anchor="t" anchorCtr="0" compatLnSpc="1">
              <a:prstTxWarp prst="textNoShape">
                <a:avLst/>
              </a:prstTxWarp>
            </a:bodyPr>
            <a:lstStyle/>
            <a:p>
              <a:endParaRPr lang="en-GB">
                <a:latin typeface="Arial" pitchFamily="34" charset="0"/>
                <a:cs typeface="Arial" pitchFamily="34" charset="0"/>
              </a:endParaRPr>
            </a:p>
          </p:txBody>
        </p:sp>
        <p:sp>
          <p:nvSpPr>
            <p:cNvPr id="183" name="Oval 548"/>
            <p:cNvSpPr>
              <a:spLocks noChangeArrowheads="1"/>
            </p:cNvSpPr>
            <p:nvPr/>
          </p:nvSpPr>
          <p:spPr bwMode="auto">
            <a:xfrm rot="20935065">
              <a:off x="2444726" y="5141981"/>
              <a:ext cx="99787" cy="99789"/>
            </a:xfrm>
            <a:prstGeom prst="ellipse">
              <a:avLst/>
            </a:prstGeom>
            <a:noFill/>
            <a:ln w="19050" cap="flat">
              <a:solidFill>
                <a:srgbClr val="00B050"/>
              </a:solidFill>
              <a:prstDash val="solid"/>
              <a:round/>
              <a:headEnd/>
              <a:tailEnd/>
            </a:ln>
          </p:spPr>
          <p:txBody>
            <a:bodyPr vert="horz" wrap="square" lIns="91440" tIns="45720" rIns="91440" bIns="45720" numCol="1" anchor="t" anchorCtr="0" compatLnSpc="1">
              <a:prstTxWarp prst="textNoShape">
                <a:avLst/>
              </a:prstTxWarp>
            </a:bodyPr>
            <a:lstStyle/>
            <a:p>
              <a:endParaRPr lang="en-GB">
                <a:latin typeface="Arial" pitchFamily="34" charset="0"/>
                <a:cs typeface="Arial" pitchFamily="34" charset="0"/>
              </a:endParaRPr>
            </a:p>
          </p:txBody>
        </p:sp>
        <p:sp>
          <p:nvSpPr>
            <p:cNvPr id="184" name="Oval 551"/>
            <p:cNvSpPr>
              <a:spLocks noChangeArrowheads="1"/>
            </p:cNvSpPr>
            <p:nvPr/>
          </p:nvSpPr>
          <p:spPr bwMode="auto">
            <a:xfrm rot="20935065">
              <a:off x="2584732" y="4703815"/>
              <a:ext cx="99787" cy="99789"/>
            </a:xfrm>
            <a:prstGeom prst="ellipse">
              <a:avLst/>
            </a:prstGeom>
            <a:noFill/>
            <a:ln w="19050" cap="flat">
              <a:solidFill>
                <a:srgbClr val="02CA96"/>
              </a:solidFill>
              <a:prstDash val="solid"/>
              <a:round/>
              <a:headEnd/>
              <a:tailEnd/>
            </a:ln>
          </p:spPr>
          <p:txBody>
            <a:bodyPr vert="horz" wrap="square" lIns="91440" tIns="45720" rIns="91440" bIns="45720" numCol="1" anchor="t" anchorCtr="0" compatLnSpc="1">
              <a:prstTxWarp prst="textNoShape">
                <a:avLst/>
              </a:prstTxWarp>
            </a:bodyPr>
            <a:lstStyle/>
            <a:p>
              <a:endParaRPr lang="en-GB">
                <a:latin typeface="Arial" pitchFamily="34" charset="0"/>
                <a:cs typeface="Arial" pitchFamily="34" charset="0"/>
              </a:endParaRPr>
            </a:p>
          </p:txBody>
        </p:sp>
        <p:sp>
          <p:nvSpPr>
            <p:cNvPr id="185" name="Oval 552"/>
            <p:cNvSpPr>
              <a:spLocks noChangeArrowheads="1"/>
            </p:cNvSpPr>
            <p:nvPr/>
          </p:nvSpPr>
          <p:spPr bwMode="auto">
            <a:xfrm rot="20935065">
              <a:off x="2438393" y="4985253"/>
              <a:ext cx="99787" cy="99789"/>
            </a:xfrm>
            <a:prstGeom prst="ellipse">
              <a:avLst/>
            </a:prstGeom>
            <a:noFill/>
            <a:ln w="19050" cap="flat">
              <a:solidFill>
                <a:srgbClr val="2BFFD3"/>
              </a:solidFill>
              <a:prstDash val="solid"/>
              <a:round/>
              <a:headEnd/>
              <a:tailEnd/>
            </a:ln>
          </p:spPr>
          <p:txBody>
            <a:bodyPr vert="horz" wrap="square" lIns="91440" tIns="45720" rIns="91440" bIns="45720" numCol="1" anchor="t" anchorCtr="0" compatLnSpc="1">
              <a:prstTxWarp prst="textNoShape">
                <a:avLst/>
              </a:prstTxWarp>
            </a:bodyPr>
            <a:lstStyle/>
            <a:p>
              <a:endParaRPr lang="en-GB">
                <a:latin typeface="Arial" pitchFamily="34" charset="0"/>
                <a:cs typeface="Arial" pitchFamily="34" charset="0"/>
              </a:endParaRPr>
            </a:p>
          </p:txBody>
        </p:sp>
        <p:sp>
          <p:nvSpPr>
            <p:cNvPr id="186" name="Oval 556"/>
            <p:cNvSpPr>
              <a:spLocks noChangeArrowheads="1"/>
            </p:cNvSpPr>
            <p:nvPr/>
          </p:nvSpPr>
          <p:spPr bwMode="auto">
            <a:xfrm rot="20935065">
              <a:off x="2403616" y="4861783"/>
              <a:ext cx="99787" cy="99789"/>
            </a:xfrm>
            <a:prstGeom prst="ellipse">
              <a:avLst/>
            </a:prstGeom>
            <a:noFill/>
            <a:ln w="19050" cap="flat">
              <a:solidFill>
                <a:srgbClr val="00D8FF"/>
              </a:solidFill>
              <a:prstDash val="solid"/>
              <a:round/>
              <a:headEnd/>
              <a:tailEnd/>
            </a:ln>
          </p:spPr>
          <p:txBody>
            <a:bodyPr vert="horz" wrap="square" lIns="91440" tIns="45720" rIns="91440" bIns="45720" numCol="1" anchor="t" anchorCtr="0" compatLnSpc="1">
              <a:prstTxWarp prst="textNoShape">
                <a:avLst/>
              </a:prstTxWarp>
            </a:bodyPr>
            <a:lstStyle/>
            <a:p>
              <a:endParaRPr lang="en-GB">
                <a:latin typeface="Arial" pitchFamily="34" charset="0"/>
                <a:cs typeface="Arial" pitchFamily="34" charset="0"/>
              </a:endParaRPr>
            </a:p>
          </p:txBody>
        </p:sp>
        <p:sp>
          <p:nvSpPr>
            <p:cNvPr id="187" name="Oval 557"/>
            <p:cNvSpPr>
              <a:spLocks noChangeArrowheads="1"/>
            </p:cNvSpPr>
            <p:nvPr/>
          </p:nvSpPr>
          <p:spPr bwMode="auto">
            <a:xfrm rot="20935065">
              <a:off x="3610517" y="5446310"/>
              <a:ext cx="99787" cy="99789"/>
            </a:xfrm>
            <a:prstGeom prst="ellipse">
              <a:avLst/>
            </a:prstGeom>
            <a:noFill/>
            <a:ln w="19050" cap="flat">
              <a:solidFill>
                <a:srgbClr val="00C3FF"/>
              </a:solidFill>
              <a:prstDash val="solid"/>
              <a:round/>
              <a:headEnd/>
              <a:tailEnd/>
            </a:ln>
          </p:spPr>
          <p:txBody>
            <a:bodyPr vert="horz" wrap="square" lIns="91440" tIns="45720" rIns="91440" bIns="45720" numCol="1" anchor="t" anchorCtr="0" compatLnSpc="1">
              <a:prstTxWarp prst="textNoShape">
                <a:avLst/>
              </a:prstTxWarp>
            </a:bodyPr>
            <a:lstStyle/>
            <a:p>
              <a:endParaRPr lang="en-GB">
                <a:latin typeface="Arial" pitchFamily="34" charset="0"/>
                <a:cs typeface="Arial" pitchFamily="34" charset="0"/>
              </a:endParaRPr>
            </a:p>
          </p:txBody>
        </p:sp>
        <p:sp>
          <p:nvSpPr>
            <p:cNvPr id="188" name="Oval 558"/>
            <p:cNvSpPr>
              <a:spLocks noChangeArrowheads="1"/>
            </p:cNvSpPr>
            <p:nvPr/>
          </p:nvSpPr>
          <p:spPr bwMode="auto">
            <a:xfrm rot="20935065">
              <a:off x="2346923" y="4712945"/>
              <a:ext cx="99787" cy="99789"/>
            </a:xfrm>
            <a:prstGeom prst="ellipse">
              <a:avLst/>
            </a:prstGeom>
            <a:noFill/>
            <a:ln w="19050" cap="flat">
              <a:solidFill>
                <a:srgbClr val="00AFFF"/>
              </a:solidFill>
              <a:prstDash val="solid"/>
              <a:round/>
              <a:headEnd/>
              <a:tailEnd/>
            </a:ln>
          </p:spPr>
          <p:txBody>
            <a:bodyPr vert="horz" wrap="square" lIns="91440" tIns="45720" rIns="91440" bIns="45720" numCol="1" anchor="t" anchorCtr="0" compatLnSpc="1">
              <a:prstTxWarp prst="textNoShape">
                <a:avLst/>
              </a:prstTxWarp>
            </a:bodyPr>
            <a:lstStyle/>
            <a:p>
              <a:endParaRPr lang="en-GB">
                <a:latin typeface="Arial" pitchFamily="34" charset="0"/>
                <a:cs typeface="Arial" pitchFamily="34" charset="0"/>
              </a:endParaRPr>
            </a:p>
          </p:txBody>
        </p:sp>
        <p:sp>
          <p:nvSpPr>
            <p:cNvPr id="189" name="Oval 557"/>
            <p:cNvSpPr>
              <a:spLocks noChangeArrowheads="1"/>
            </p:cNvSpPr>
            <p:nvPr/>
          </p:nvSpPr>
          <p:spPr bwMode="auto">
            <a:xfrm rot="20935065">
              <a:off x="2428925" y="4570991"/>
              <a:ext cx="99787" cy="99789"/>
            </a:xfrm>
            <a:prstGeom prst="ellipse">
              <a:avLst/>
            </a:prstGeom>
            <a:noFill/>
            <a:ln w="19050" cap="flat">
              <a:solidFill>
                <a:srgbClr val="00C3FF"/>
              </a:solidFill>
              <a:prstDash val="solid"/>
              <a:round/>
              <a:headEnd/>
              <a:tailEnd/>
            </a:ln>
          </p:spPr>
          <p:txBody>
            <a:bodyPr vert="horz" wrap="square" lIns="91440" tIns="45720" rIns="91440" bIns="45720" numCol="1" anchor="t" anchorCtr="0" compatLnSpc="1">
              <a:prstTxWarp prst="textNoShape">
                <a:avLst/>
              </a:prstTxWarp>
            </a:bodyPr>
            <a:lstStyle/>
            <a:p>
              <a:endParaRPr lang="en-GB">
                <a:latin typeface="Arial" pitchFamily="34" charset="0"/>
                <a:cs typeface="Arial" pitchFamily="34" charset="0"/>
              </a:endParaRPr>
            </a:p>
          </p:txBody>
        </p:sp>
        <p:sp>
          <p:nvSpPr>
            <p:cNvPr id="190" name="Oval 558"/>
            <p:cNvSpPr>
              <a:spLocks noChangeArrowheads="1"/>
            </p:cNvSpPr>
            <p:nvPr/>
          </p:nvSpPr>
          <p:spPr bwMode="auto">
            <a:xfrm rot="20935065">
              <a:off x="2699123" y="4454603"/>
              <a:ext cx="99787" cy="99789"/>
            </a:xfrm>
            <a:prstGeom prst="ellipse">
              <a:avLst/>
            </a:prstGeom>
            <a:noFill/>
            <a:ln w="19050" cap="flat">
              <a:solidFill>
                <a:srgbClr val="00AFFF"/>
              </a:solidFill>
              <a:prstDash val="solid"/>
              <a:round/>
              <a:headEnd/>
              <a:tailEnd/>
            </a:ln>
          </p:spPr>
          <p:txBody>
            <a:bodyPr vert="horz" wrap="square" lIns="91440" tIns="45720" rIns="91440" bIns="45720" numCol="1" anchor="t" anchorCtr="0" compatLnSpc="1">
              <a:prstTxWarp prst="textNoShape">
                <a:avLst/>
              </a:prstTxWarp>
            </a:bodyPr>
            <a:lstStyle/>
            <a:p>
              <a:endParaRPr lang="en-GB">
                <a:latin typeface="Arial" pitchFamily="34" charset="0"/>
                <a:cs typeface="Arial" pitchFamily="34" charset="0"/>
              </a:endParaRPr>
            </a:p>
          </p:txBody>
        </p:sp>
        <p:sp>
          <p:nvSpPr>
            <p:cNvPr id="191" name="Oval 541"/>
            <p:cNvSpPr>
              <a:spLocks noChangeArrowheads="1"/>
            </p:cNvSpPr>
            <p:nvPr/>
          </p:nvSpPr>
          <p:spPr bwMode="auto">
            <a:xfrm rot="20935065">
              <a:off x="2670253" y="5779197"/>
              <a:ext cx="99787" cy="99789"/>
            </a:xfrm>
            <a:prstGeom prst="ellipse">
              <a:avLst/>
            </a:prstGeom>
            <a:noFill/>
            <a:ln w="19050" cap="flat">
              <a:solidFill>
                <a:srgbClr val="FFCC00"/>
              </a:solidFill>
              <a:prstDash val="solid"/>
              <a:round/>
              <a:headEnd/>
              <a:tailEnd/>
            </a:ln>
          </p:spPr>
          <p:txBody>
            <a:bodyPr vert="horz" wrap="square" lIns="91440" tIns="45720" rIns="91440" bIns="45720" numCol="1" anchor="t" anchorCtr="0" compatLnSpc="1">
              <a:prstTxWarp prst="textNoShape">
                <a:avLst/>
              </a:prstTxWarp>
            </a:bodyPr>
            <a:lstStyle/>
            <a:p>
              <a:endParaRPr lang="en-GB">
                <a:latin typeface="Arial" pitchFamily="34" charset="0"/>
                <a:cs typeface="Arial" pitchFamily="34" charset="0"/>
              </a:endParaRPr>
            </a:p>
          </p:txBody>
        </p:sp>
        <p:sp>
          <p:nvSpPr>
            <p:cNvPr id="192" name="Oval 543"/>
            <p:cNvSpPr>
              <a:spLocks noChangeArrowheads="1"/>
            </p:cNvSpPr>
            <p:nvPr/>
          </p:nvSpPr>
          <p:spPr bwMode="auto">
            <a:xfrm rot="20935065">
              <a:off x="2748451" y="5591618"/>
              <a:ext cx="99787" cy="99789"/>
            </a:xfrm>
            <a:prstGeom prst="ellipse">
              <a:avLst/>
            </a:prstGeom>
            <a:noFill/>
            <a:ln w="19050" cap="flat">
              <a:solidFill>
                <a:srgbClr val="FFCC00"/>
              </a:solidFill>
              <a:prstDash val="solid"/>
              <a:round/>
              <a:headEnd/>
              <a:tailEnd/>
            </a:ln>
          </p:spPr>
          <p:txBody>
            <a:bodyPr vert="horz" wrap="square" lIns="91440" tIns="45720" rIns="91440" bIns="45720" numCol="1" anchor="t" anchorCtr="0" compatLnSpc="1">
              <a:prstTxWarp prst="textNoShape">
                <a:avLst/>
              </a:prstTxWarp>
            </a:bodyPr>
            <a:lstStyle/>
            <a:p>
              <a:endParaRPr lang="en-GB">
                <a:latin typeface="Arial" pitchFamily="34" charset="0"/>
                <a:cs typeface="Arial" pitchFamily="34" charset="0"/>
              </a:endParaRPr>
            </a:p>
          </p:txBody>
        </p:sp>
        <p:sp>
          <p:nvSpPr>
            <p:cNvPr id="193" name="Oval 540"/>
            <p:cNvSpPr>
              <a:spLocks noChangeArrowheads="1"/>
            </p:cNvSpPr>
            <p:nvPr/>
          </p:nvSpPr>
          <p:spPr bwMode="auto">
            <a:xfrm rot="4134794">
              <a:off x="3204608" y="5291577"/>
              <a:ext cx="99787" cy="99789"/>
            </a:xfrm>
            <a:prstGeom prst="ellipse">
              <a:avLst/>
            </a:prstGeom>
            <a:noFill/>
            <a:ln w="19050" cap="flat">
              <a:solidFill>
                <a:srgbClr val="FFDC00"/>
              </a:solidFill>
              <a:prstDash val="solid"/>
              <a:round/>
              <a:headEnd/>
              <a:tailEnd/>
            </a:ln>
          </p:spPr>
          <p:txBody>
            <a:bodyPr vert="horz" wrap="square" lIns="91440" tIns="45720" rIns="91440" bIns="45720" numCol="1" anchor="t" anchorCtr="0" compatLnSpc="1">
              <a:prstTxWarp prst="textNoShape">
                <a:avLst/>
              </a:prstTxWarp>
            </a:bodyPr>
            <a:lstStyle/>
            <a:p>
              <a:endParaRPr lang="en-GB">
                <a:latin typeface="Arial" pitchFamily="34" charset="0"/>
                <a:cs typeface="Arial" pitchFamily="34" charset="0"/>
              </a:endParaRPr>
            </a:p>
          </p:txBody>
        </p:sp>
        <p:sp>
          <p:nvSpPr>
            <p:cNvPr id="194" name="Oval 542"/>
            <p:cNvSpPr>
              <a:spLocks noChangeArrowheads="1"/>
            </p:cNvSpPr>
            <p:nvPr/>
          </p:nvSpPr>
          <p:spPr bwMode="auto">
            <a:xfrm rot="3944537">
              <a:off x="2586117" y="4568995"/>
              <a:ext cx="99787" cy="99789"/>
            </a:xfrm>
            <a:prstGeom prst="ellipse">
              <a:avLst/>
            </a:prstGeom>
            <a:noFill/>
            <a:ln w="19050" cap="flat">
              <a:solidFill>
                <a:srgbClr val="F8FF06"/>
              </a:solidFill>
              <a:prstDash val="solid"/>
              <a:round/>
              <a:headEnd/>
              <a:tailEnd/>
            </a:ln>
          </p:spPr>
          <p:txBody>
            <a:bodyPr vert="horz" wrap="square" lIns="91440" tIns="45720" rIns="91440" bIns="45720" numCol="1" anchor="t" anchorCtr="0" compatLnSpc="1">
              <a:prstTxWarp prst="textNoShape">
                <a:avLst/>
              </a:prstTxWarp>
            </a:bodyPr>
            <a:lstStyle/>
            <a:p>
              <a:endParaRPr lang="en-GB">
                <a:latin typeface="Arial" pitchFamily="34" charset="0"/>
                <a:cs typeface="Arial" pitchFamily="34" charset="0"/>
              </a:endParaRPr>
            </a:p>
          </p:txBody>
        </p:sp>
        <p:sp>
          <p:nvSpPr>
            <p:cNvPr id="195" name="Oval 546"/>
            <p:cNvSpPr>
              <a:spLocks noChangeArrowheads="1"/>
            </p:cNvSpPr>
            <p:nvPr/>
          </p:nvSpPr>
          <p:spPr bwMode="auto">
            <a:xfrm rot="3944537">
              <a:off x="3476486" y="5112619"/>
              <a:ext cx="99787" cy="99789"/>
            </a:xfrm>
            <a:prstGeom prst="ellipse">
              <a:avLst/>
            </a:prstGeom>
            <a:noFill/>
            <a:ln w="19050" cap="flat">
              <a:solidFill>
                <a:srgbClr val="00CC00"/>
              </a:solidFill>
              <a:prstDash val="solid"/>
              <a:round/>
              <a:headEnd/>
              <a:tailEnd/>
            </a:ln>
          </p:spPr>
          <p:txBody>
            <a:bodyPr vert="horz" wrap="square" lIns="91440" tIns="45720" rIns="91440" bIns="45720" numCol="1" anchor="t" anchorCtr="0" compatLnSpc="1">
              <a:prstTxWarp prst="textNoShape">
                <a:avLst/>
              </a:prstTxWarp>
            </a:bodyPr>
            <a:lstStyle/>
            <a:p>
              <a:endParaRPr lang="en-GB">
                <a:latin typeface="Arial" pitchFamily="34" charset="0"/>
                <a:cs typeface="Arial" pitchFamily="34" charset="0"/>
              </a:endParaRPr>
            </a:p>
          </p:txBody>
        </p:sp>
        <p:sp>
          <p:nvSpPr>
            <p:cNvPr id="196" name="Oval 559"/>
            <p:cNvSpPr>
              <a:spLocks noChangeArrowheads="1"/>
            </p:cNvSpPr>
            <p:nvPr/>
          </p:nvSpPr>
          <p:spPr bwMode="auto">
            <a:xfrm rot="3944537">
              <a:off x="3686379" y="4859129"/>
              <a:ext cx="99787" cy="99789"/>
            </a:xfrm>
            <a:prstGeom prst="ellipse">
              <a:avLst/>
            </a:prstGeom>
            <a:noFill/>
            <a:ln w="19050" cap="flat">
              <a:solidFill>
                <a:srgbClr val="009AFF"/>
              </a:solidFill>
              <a:prstDash val="solid"/>
              <a:round/>
              <a:headEnd/>
              <a:tailEnd/>
            </a:ln>
          </p:spPr>
          <p:txBody>
            <a:bodyPr vert="horz" wrap="square" lIns="91440" tIns="45720" rIns="91440" bIns="45720" numCol="1" anchor="t" anchorCtr="0" compatLnSpc="1">
              <a:prstTxWarp prst="textNoShape">
                <a:avLst/>
              </a:prstTxWarp>
            </a:bodyPr>
            <a:lstStyle/>
            <a:p>
              <a:endParaRPr lang="en-GB">
                <a:latin typeface="Arial" pitchFamily="34" charset="0"/>
                <a:cs typeface="Arial" pitchFamily="34" charset="0"/>
              </a:endParaRPr>
            </a:p>
          </p:txBody>
        </p:sp>
        <p:sp>
          <p:nvSpPr>
            <p:cNvPr id="197" name="Oval 560"/>
            <p:cNvSpPr>
              <a:spLocks noChangeArrowheads="1"/>
            </p:cNvSpPr>
            <p:nvPr/>
          </p:nvSpPr>
          <p:spPr bwMode="auto">
            <a:xfrm rot="9001456">
              <a:off x="3223086" y="4673291"/>
              <a:ext cx="99787" cy="99789"/>
            </a:xfrm>
            <a:prstGeom prst="ellipse">
              <a:avLst/>
            </a:prstGeom>
            <a:noFill/>
            <a:ln w="19050" cap="flat">
              <a:solidFill>
                <a:srgbClr val="0086FF"/>
              </a:solidFill>
              <a:prstDash val="solid"/>
              <a:round/>
              <a:headEnd/>
              <a:tailEnd/>
            </a:ln>
          </p:spPr>
          <p:txBody>
            <a:bodyPr vert="horz" wrap="square" lIns="91440" tIns="45720" rIns="91440" bIns="45720" numCol="1" anchor="t" anchorCtr="0" compatLnSpc="1">
              <a:prstTxWarp prst="textNoShape">
                <a:avLst/>
              </a:prstTxWarp>
            </a:bodyPr>
            <a:lstStyle/>
            <a:p>
              <a:endParaRPr lang="en-GB">
                <a:latin typeface="Arial" pitchFamily="34" charset="0"/>
                <a:cs typeface="Arial" pitchFamily="34" charset="0"/>
              </a:endParaRPr>
            </a:p>
          </p:txBody>
        </p:sp>
        <p:sp>
          <p:nvSpPr>
            <p:cNvPr id="198" name="Oval 550"/>
            <p:cNvSpPr>
              <a:spLocks noChangeArrowheads="1"/>
            </p:cNvSpPr>
            <p:nvPr/>
          </p:nvSpPr>
          <p:spPr bwMode="auto">
            <a:xfrm rot="3944537">
              <a:off x="3138620" y="5154699"/>
              <a:ext cx="99787" cy="99789"/>
            </a:xfrm>
            <a:prstGeom prst="ellipse">
              <a:avLst/>
            </a:prstGeom>
            <a:noFill/>
            <a:ln w="19050" cap="flat">
              <a:solidFill>
                <a:srgbClr val="54FFAA"/>
              </a:solidFill>
              <a:prstDash val="solid"/>
              <a:round/>
              <a:headEnd/>
              <a:tailEnd/>
            </a:ln>
          </p:spPr>
          <p:txBody>
            <a:bodyPr vert="horz" wrap="square" lIns="91440" tIns="45720" rIns="91440" bIns="45720" numCol="1" anchor="t" anchorCtr="0" compatLnSpc="1">
              <a:prstTxWarp prst="textNoShape">
                <a:avLst/>
              </a:prstTxWarp>
            </a:bodyPr>
            <a:lstStyle/>
            <a:p>
              <a:endParaRPr lang="en-GB">
                <a:latin typeface="Arial" pitchFamily="34" charset="0"/>
                <a:cs typeface="Arial" pitchFamily="34" charset="0"/>
              </a:endParaRPr>
            </a:p>
          </p:txBody>
        </p:sp>
        <p:sp>
          <p:nvSpPr>
            <p:cNvPr id="199" name="Oval 559"/>
            <p:cNvSpPr>
              <a:spLocks noChangeArrowheads="1"/>
            </p:cNvSpPr>
            <p:nvPr/>
          </p:nvSpPr>
          <p:spPr bwMode="auto">
            <a:xfrm rot="3944537">
              <a:off x="3422437" y="4859130"/>
              <a:ext cx="99787" cy="99789"/>
            </a:xfrm>
            <a:prstGeom prst="ellipse">
              <a:avLst/>
            </a:prstGeom>
            <a:noFill/>
            <a:ln w="19050" cap="flat">
              <a:solidFill>
                <a:srgbClr val="009AFF"/>
              </a:solidFill>
              <a:prstDash val="solid"/>
              <a:round/>
              <a:headEnd/>
              <a:tailEnd/>
            </a:ln>
          </p:spPr>
          <p:txBody>
            <a:bodyPr vert="horz" wrap="square" lIns="91440" tIns="45720" rIns="91440" bIns="45720" numCol="1" anchor="t" anchorCtr="0" compatLnSpc="1">
              <a:prstTxWarp prst="textNoShape">
                <a:avLst/>
              </a:prstTxWarp>
            </a:bodyPr>
            <a:lstStyle/>
            <a:p>
              <a:endParaRPr lang="en-GB">
                <a:latin typeface="Arial" pitchFamily="34" charset="0"/>
                <a:cs typeface="Arial" pitchFamily="34" charset="0"/>
              </a:endParaRPr>
            </a:p>
          </p:txBody>
        </p:sp>
        <p:sp>
          <p:nvSpPr>
            <p:cNvPr id="200" name="Oval 555"/>
            <p:cNvSpPr>
              <a:spLocks noChangeArrowheads="1"/>
            </p:cNvSpPr>
            <p:nvPr/>
          </p:nvSpPr>
          <p:spPr bwMode="auto">
            <a:xfrm rot="3944537">
              <a:off x="3545215" y="4754764"/>
              <a:ext cx="99787" cy="99789"/>
            </a:xfrm>
            <a:prstGeom prst="ellipse">
              <a:avLst/>
            </a:prstGeom>
            <a:noFill/>
            <a:ln w="19050" cap="flat">
              <a:solidFill>
                <a:srgbClr val="00ECFF"/>
              </a:solidFill>
              <a:prstDash val="solid"/>
              <a:round/>
              <a:headEnd/>
              <a:tailEnd/>
            </a:ln>
          </p:spPr>
          <p:txBody>
            <a:bodyPr vert="horz" wrap="square" lIns="91440" tIns="45720" rIns="91440" bIns="45720" numCol="1" anchor="t" anchorCtr="0" compatLnSpc="1">
              <a:prstTxWarp prst="textNoShape">
                <a:avLst/>
              </a:prstTxWarp>
            </a:bodyPr>
            <a:lstStyle/>
            <a:p>
              <a:endParaRPr lang="en-GB">
                <a:latin typeface="Arial" pitchFamily="34" charset="0"/>
                <a:cs typeface="Arial" pitchFamily="34" charset="0"/>
              </a:endParaRPr>
            </a:p>
          </p:txBody>
        </p:sp>
        <p:sp>
          <p:nvSpPr>
            <p:cNvPr id="201" name="Oval 559"/>
            <p:cNvSpPr>
              <a:spLocks noChangeArrowheads="1"/>
            </p:cNvSpPr>
            <p:nvPr/>
          </p:nvSpPr>
          <p:spPr bwMode="auto">
            <a:xfrm rot="3944537">
              <a:off x="2917060" y="4888812"/>
              <a:ext cx="99787" cy="99789"/>
            </a:xfrm>
            <a:prstGeom prst="ellipse">
              <a:avLst/>
            </a:prstGeom>
            <a:noFill/>
            <a:ln w="19050" cap="flat">
              <a:solidFill>
                <a:srgbClr val="009AFF"/>
              </a:solidFill>
              <a:prstDash val="solid"/>
              <a:round/>
              <a:headEnd/>
              <a:tailEnd/>
            </a:ln>
          </p:spPr>
          <p:txBody>
            <a:bodyPr vert="horz" wrap="square" lIns="91440" tIns="45720" rIns="91440" bIns="45720" numCol="1" anchor="t" anchorCtr="0" compatLnSpc="1">
              <a:prstTxWarp prst="textNoShape">
                <a:avLst/>
              </a:prstTxWarp>
            </a:bodyPr>
            <a:lstStyle/>
            <a:p>
              <a:endParaRPr lang="en-GB">
                <a:latin typeface="Arial" pitchFamily="34" charset="0"/>
                <a:cs typeface="Arial" pitchFamily="34" charset="0"/>
              </a:endParaRPr>
            </a:p>
          </p:txBody>
        </p:sp>
        <p:sp>
          <p:nvSpPr>
            <p:cNvPr id="202" name="Oval 538"/>
            <p:cNvSpPr>
              <a:spLocks noChangeArrowheads="1"/>
            </p:cNvSpPr>
            <p:nvPr/>
          </p:nvSpPr>
          <p:spPr bwMode="auto">
            <a:xfrm rot="4134794">
              <a:off x="2774701" y="5279900"/>
              <a:ext cx="99787" cy="99789"/>
            </a:xfrm>
            <a:prstGeom prst="ellipse">
              <a:avLst/>
            </a:prstGeom>
            <a:noFill/>
            <a:ln w="19050" cap="flat">
              <a:solidFill>
                <a:srgbClr val="FFB300"/>
              </a:solidFill>
              <a:prstDash val="solid"/>
              <a:round/>
              <a:headEnd/>
              <a:tailEnd/>
            </a:ln>
          </p:spPr>
          <p:txBody>
            <a:bodyPr vert="horz" wrap="square" lIns="91440" tIns="45720" rIns="91440" bIns="45720" numCol="1" anchor="t" anchorCtr="0" compatLnSpc="1">
              <a:prstTxWarp prst="textNoShape">
                <a:avLst/>
              </a:prstTxWarp>
            </a:bodyPr>
            <a:lstStyle/>
            <a:p>
              <a:endParaRPr lang="en-GB">
                <a:latin typeface="Arial" pitchFamily="34" charset="0"/>
                <a:cs typeface="Arial" pitchFamily="34" charset="0"/>
              </a:endParaRPr>
            </a:p>
          </p:txBody>
        </p:sp>
        <p:sp>
          <p:nvSpPr>
            <p:cNvPr id="203" name="Oval 540"/>
            <p:cNvSpPr>
              <a:spLocks noChangeArrowheads="1"/>
            </p:cNvSpPr>
            <p:nvPr/>
          </p:nvSpPr>
          <p:spPr bwMode="auto">
            <a:xfrm rot="4134794">
              <a:off x="3682319" y="4730002"/>
              <a:ext cx="99787" cy="99789"/>
            </a:xfrm>
            <a:prstGeom prst="ellipse">
              <a:avLst/>
            </a:prstGeom>
            <a:noFill/>
            <a:ln w="19050" cap="flat">
              <a:solidFill>
                <a:srgbClr val="FFCC00"/>
              </a:solidFill>
              <a:prstDash val="solid"/>
              <a:round/>
              <a:headEnd/>
              <a:tailEnd/>
            </a:ln>
          </p:spPr>
          <p:txBody>
            <a:bodyPr vert="horz" wrap="square" lIns="91440" tIns="45720" rIns="91440" bIns="45720" numCol="1" anchor="t" anchorCtr="0" compatLnSpc="1">
              <a:prstTxWarp prst="textNoShape">
                <a:avLst/>
              </a:prstTxWarp>
            </a:bodyPr>
            <a:lstStyle/>
            <a:p>
              <a:endParaRPr lang="en-GB">
                <a:latin typeface="Arial" pitchFamily="34" charset="0"/>
                <a:cs typeface="Arial" pitchFamily="34" charset="0"/>
              </a:endParaRPr>
            </a:p>
          </p:txBody>
        </p:sp>
        <p:sp>
          <p:nvSpPr>
            <p:cNvPr id="204" name="Oval 543"/>
            <p:cNvSpPr>
              <a:spLocks noChangeArrowheads="1"/>
            </p:cNvSpPr>
            <p:nvPr/>
          </p:nvSpPr>
          <p:spPr bwMode="auto">
            <a:xfrm rot="3944537">
              <a:off x="2629249" y="5088470"/>
              <a:ext cx="99787" cy="99789"/>
            </a:xfrm>
            <a:prstGeom prst="ellipse">
              <a:avLst/>
            </a:prstGeom>
            <a:noFill/>
            <a:ln w="19050" cap="flat">
              <a:solidFill>
                <a:srgbClr val="FFCC00"/>
              </a:solidFill>
              <a:prstDash val="solid"/>
              <a:round/>
              <a:headEnd/>
              <a:tailEnd/>
            </a:ln>
          </p:spPr>
          <p:txBody>
            <a:bodyPr vert="horz" wrap="square" lIns="91440" tIns="45720" rIns="91440" bIns="45720" numCol="1" anchor="t" anchorCtr="0" compatLnSpc="1">
              <a:prstTxWarp prst="textNoShape">
                <a:avLst/>
              </a:prstTxWarp>
            </a:bodyPr>
            <a:lstStyle/>
            <a:p>
              <a:endParaRPr lang="en-GB">
                <a:latin typeface="Arial" pitchFamily="34" charset="0"/>
                <a:cs typeface="Arial" pitchFamily="34" charset="0"/>
              </a:endParaRPr>
            </a:p>
          </p:txBody>
        </p:sp>
        <p:sp>
          <p:nvSpPr>
            <p:cNvPr id="205" name="Oval 551"/>
            <p:cNvSpPr>
              <a:spLocks noChangeArrowheads="1"/>
            </p:cNvSpPr>
            <p:nvPr/>
          </p:nvSpPr>
          <p:spPr bwMode="auto">
            <a:xfrm rot="3944537">
              <a:off x="3045550" y="4826480"/>
              <a:ext cx="99787" cy="99789"/>
            </a:xfrm>
            <a:prstGeom prst="ellipse">
              <a:avLst/>
            </a:prstGeom>
            <a:noFill/>
            <a:ln w="19050" cap="flat">
              <a:solidFill>
                <a:srgbClr val="02CA96"/>
              </a:solidFill>
              <a:prstDash val="solid"/>
              <a:round/>
              <a:headEnd/>
              <a:tailEnd/>
            </a:ln>
          </p:spPr>
          <p:txBody>
            <a:bodyPr vert="horz" wrap="square" lIns="91440" tIns="45720" rIns="91440" bIns="45720" numCol="1" anchor="t" anchorCtr="0" compatLnSpc="1">
              <a:prstTxWarp prst="textNoShape">
                <a:avLst/>
              </a:prstTxWarp>
            </a:bodyPr>
            <a:lstStyle/>
            <a:p>
              <a:endParaRPr lang="en-GB">
                <a:latin typeface="Arial" pitchFamily="34" charset="0"/>
                <a:cs typeface="Arial" pitchFamily="34" charset="0"/>
              </a:endParaRPr>
            </a:p>
          </p:txBody>
        </p:sp>
        <p:sp>
          <p:nvSpPr>
            <p:cNvPr id="206" name="Oval 541"/>
            <p:cNvSpPr>
              <a:spLocks noChangeArrowheads="1"/>
            </p:cNvSpPr>
            <p:nvPr/>
          </p:nvSpPr>
          <p:spPr bwMode="auto">
            <a:xfrm rot="3944537">
              <a:off x="3604400" y="5581134"/>
              <a:ext cx="99787" cy="99789"/>
            </a:xfrm>
            <a:prstGeom prst="ellipse">
              <a:avLst/>
            </a:prstGeom>
            <a:noFill/>
            <a:ln w="19050" cap="flat">
              <a:solidFill>
                <a:srgbClr val="FFF100"/>
              </a:solidFill>
              <a:prstDash val="solid"/>
              <a:round/>
              <a:headEnd/>
              <a:tailEnd/>
            </a:ln>
          </p:spPr>
          <p:txBody>
            <a:bodyPr vert="horz" wrap="square" lIns="91440" tIns="45720" rIns="91440" bIns="45720" numCol="1" anchor="t" anchorCtr="0" compatLnSpc="1">
              <a:prstTxWarp prst="textNoShape">
                <a:avLst/>
              </a:prstTxWarp>
            </a:bodyPr>
            <a:lstStyle/>
            <a:p>
              <a:endParaRPr lang="en-GB">
                <a:latin typeface="Arial" pitchFamily="34" charset="0"/>
                <a:cs typeface="Arial" pitchFamily="34" charset="0"/>
              </a:endParaRPr>
            </a:p>
          </p:txBody>
        </p:sp>
        <p:sp>
          <p:nvSpPr>
            <p:cNvPr id="207" name="Oval 526"/>
            <p:cNvSpPr>
              <a:spLocks noChangeArrowheads="1"/>
            </p:cNvSpPr>
            <p:nvPr/>
          </p:nvSpPr>
          <p:spPr bwMode="auto">
            <a:xfrm rot="551414">
              <a:off x="3618440" y="5147822"/>
              <a:ext cx="99787" cy="99789"/>
            </a:xfrm>
            <a:prstGeom prst="ellipse">
              <a:avLst/>
            </a:prstGeom>
            <a:noFill/>
            <a:ln w="19050" cap="flat">
              <a:solidFill>
                <a:srgbClr val="B30976"/>
              </a:solidFill>
              <a:prstDash val="solid"/>
              <a:round/>
              <a:headEnd/>
              <a:tailEnd/>
            </a:ln>
          </p:spPr>
          <p:txBody>
            <a:bodyPr vert="horz" wrap="square" lIns="91440" tIns="45720" rIns="91440" bIns="45720" numCol="1" anchor="t" anchorCtr="0" compatLnSpc="1">
              <a:prstTxWarp prst="textNoShape">
                <a:avLst/>
              </a:prstTxWarp>
            </a:bodyPr>
            <a:lstStyle/>
            <a:p>
              <a:endParaRPr lang="en-GB">
                <a:latin typeface="Arial" pitchFamily="34" charset="0"/>
                <a:cs typeface="Arial" pitchFamily="34" charset="0"/>
              </a:endParaRPr>
            </a:p>
          </p:txBody>
        </p:sp>
      </p:grpSp>
      <p:sp>
        <p:nvSpPr>
          <p:cNvPr id="208" name="TextBox 207"/>
          <p:cNvSpPr txBox="1"/>
          <p:nvPr/>
        </p:nvSpPr>
        <p:spPr>
          <a:xfrm>
            <a:off x="3833661" y="1202922"/>
            <a:ext cx="1276311" cy="276999"/>
          </a:xfrm>
          <a:prstGeom prst="rect">
            <a:avLst/>
          </a:prstGeom>
          <a:noFill/>
        </p:spPr>
        <p:txBody>
          <a:bodyPr wrap="none" rtlCol="0">
            <a:spAutoFit/>
          </a:bodyPr>
          <a:lstStyle/>
          <a:p>
            <a:pPr algn="ctr"/>
            <a:r>
              <a:rPr lang="en-GB" sz="1200" dirty="0">
                <a:latin typeface="Arial" pitchFamily="34" charset="0"/>
                <a:cs typeface="Arial" pitchFamily="34" charset="0"/>
              </a:rPr>
              <a:t>Orientation map</a:t>
            </a:r>
          </a:p>
        </p:txBody>
      </p:sp>
      <p:sp>
        <p:nvSpPr>
          <p:cNvPr id="211" name="Rectangle 210"/>
          <p:cNvSpPr/>
          <p:nvPr/>
        </p:nvSpPr>
        <p:spPr>
          <a:xfrm>
            <a:off x="4494569" y="1993626"/>
            <a:ext cx="420442" cy="446165"/>
          </a:xfrm>
          <a:prstGeom prst="rect">
            <a:avLst/>
          </a:prstGeom>
          <a:noFill/>
          <a:ln w="3810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Arial" pitchFamily="34" charset="0"/>
              <a:cs typeface="Arial" pitchFamily="34" charset="0"/>
            </a:endParaRPr>
          </a:p>
        </p:txBody>
      </p:sp>
      <p:grpSp>
        <p:nvGrpSpPr>
          <p:cNvPr id="212" name="Group 211"/>
          <p:cNvGrpSpPr/>
          <p:nvPr/>
        </p:nvGrpSpPr>
        <p:grpSpPr>
          <a:xfrm>
            <a:off x="3750428" y="4838777"/>
            <a:ext cx="1517521" cy="1050762"/>
            <a:chOff x="890194" y="1196109"/>
            <a:chExt cx="1334683" cy="924161"/>
          </a:xfrm>
        </p:grpSpPr>
        <p:sp>
          <p:nvSpPr>
            <p:cNvPr id="213" name="Line 10"/>
            <p:cNvSpPr>
              <a:spLocks noChangeShapeType="1"/>
            </p:cNvSpPr>
            <p:nvPr/>
          </p:nvSpPr>
          <p:spPr bwMode="auto">
            <a:xfrm flipV="1">
              <a:off x="2224877" y="1196109"/>
              <a:ext cx="0" cy="924161"/>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latin typeface="Arial" pitchFamily="34" charset="0"/>
                <a:cs typeface="Arial" pitchFamily="34" charset="0"/>
              </a:endParaRPr>
            </a:p>
          </p:txBody>
        </p:sp>
        <p:sp>
          <p:nvSpPr>
            <p:cNvPr id="214" name="Line 12"/>
            <p:cNvSpPr>
              <a:spLocks noChangeShapeType="1"/>
            </p:cNvSpPr>
            <p:nvPr/>
          </p:nvSpPr>
          <p:spPr bwMode="auto">
            <a:xfrm>
              <a:off x="890194" y="2120270"/>
              <a:ext cx="1334683"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latin typeface="Arial" pitchFamily="34" charset="0"/>
                <a:cs typeface="Arial" pitchFamily="34" charset="0"/>
              </a:endParaRPr>
            </a:p>
          </p:txBody>
        </p:sp>
        <p:sp>
          <p:nvSpPr>
            <p:cNvPr id="215" name="Line 13"/>
            <p:cNvSpPr>
              <a:spLocks noChangeShapeType="1"/>
            </p:cNvSpPr>
            <p:nvPr/>
          </p:nvSpPr>
          <p:spPr bwMode="auto">
            <a:xfrm flipV="1">
              <a:off x="890194" y="1196109"/>
              <a:ext cx="0" cy="924161"/>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latin typeface="Arial" pitchFamily="34" charset="0"/>
                <a:cs typeface="Arial" pitchFamily="34" charset="0"/>
              </a:endParaRPr>
            </a:p>
          </p:txBody>
        </p:sp>
      </p:grpSp>
      <p:grpSp>
        <p:nvGrpSpPr>
          <p:cNvPr id="216" name="Group 215"/>
          <p:cNvGrpSpPr/>
          <p:nvPr/>
        </p:nvGrpSpPr>
        <p:grpSpPr>
          <a:xfrm>
            <a:off x="3974126" y="4887916"/>
            <a:ext cx="1067153" cy="1001623"/>
            <a:chOff x="-7108825" y="3992474"/>
            <a:chExt cx="6410325" cy="2933700"/>
          </a:xfrm>
        </p:grpSpPr>
        <p:sp>
          <p:nvSpPr>
            <p:cNvPr id="217" name="Freeform 179"/>
            <p:cNvSpPr>
              <a:spLocks/>
            </p:cNvSpPr>
            <p:nvPr/>
          </p:nvSpPr>
          <p:spPr bwMode="auto">
            <a:xfrm>
              <a:off x="-3422650" y="4411574"/>
              <a:ext cx="2724150" cy="2514600"/>
            </a:xfrm>
            <a:custGeom>
              <a:avLst/>
              <a:gdLst>
                <a:gd name="T0" fmla="*/ 1686 w 1716"/>
                <a:gd name="T1" fmla="*/ 1584 h 1584"/>
                <a:gd name="T2" fmla="*/ 1644 w 1716"/>
                <a:gd name="T3" fmla="*/ 1584 h 1584"/>
                <a:gd name="T4" fmla="*/ 1602 w 1716"/>
                <a:gd name="T5" fmla="*/ 1578 h 1584"/>
                <a:gd name="T6" fmla="*/ 1566 w 1716"/>
                <a:gd name="T7" fmla="*/ 1572 h 1584"/>
                <a:gd name="T8" fmla="*/ 1524 w 1716"/>
                <a:gd name="T9" fmla="*/ 1554 h 1584"/>
                <a:gd name="T10" fmla="*/ 1482 w 1716"/>
                <a:gd name="T11" fmla="*/ 1542 h 1584"/>
                <a:gd name="T12" fmla="*/ 1440 w 1716"/>
                <a:gd name="T13" fmla="*/ 1524 h 1584"/>
                <a:gd name="T14" fmla="*/ 1404 w 1716"/>
                <a:gd name="T15" fmla="*/ 1506 h 1584"/>
                <a:gd name="T16" fmla="*/ 1362 w 1716"/>
                <a:gd name="T17" fmla="*/ 1488 h 1584"/>
                <a:gd name="T18" fmla="*/ 1320 w 1716"/>
                <a:gd name="T19" fmla="*/ 1470 h 1584"/>
                <a:gd name="T20" fmla="*/ 1278 w 1716"/>
                <a:gd name="T21" fmla="*/ 1458 h 1584"/>
                <a:gd name="T22" fmla="*/ 1242 w 1716"/>
                <a:gd name="T23" fmla="*/ 1440 h 1584"/>
                <a:gd name="T24" fmla="*/ 1200 w 1716"/>
                <a:gd name="T25" fmla="*/ 1422 h 1584"/>
                <a:gd name="T26" fmla="*/ 1158 w 1716"/>
                <a:gd name="T27" fmla="*/ 1404 h 1584"/>
                <a:gd name="T28" fmla="*/ 1116 w 1716"/>
                <a:gd name="T29" fmla="*/ 1380 h 1584"/>
                <a:gd name="T30" fmla="*/ 1080 w 1716"/>
                <a:gd name="T31" fmla="*/ 1350 h 1584"/>
                <a:gd name="T32" fmla="*/ 1038 w 1716"/>
                <a:gd name="T33" fmla="*/ 1320 h 1584"/>
                <a:gd name="T34" fmla="*/ 996 w 1716"/>
                <a:gd name="T35" fmla="*/ 1290 h 1584"/>
                <a:gd name="T36" fmla="*/ 954 w 1716"/>
                <a:gd name="T37" fmla="*/ 1260 h 1584"/>
                <a:gd name="T38" fmla="*/ 918 w 1716"/>
                <a:gd name="T39" fmla="*/ 1230 h 1584"/>
                <a:gd name="T40" fmla="*/ 876 w 1716"/>
                <a:gd name="T41" fmla="*/ 1194 h 1584"/>
                <a:gd name="T42" fmla="*/ 834 w 1716"/>
                <a:gd name="T43" fmla="*/ 1158 h 1584"/>
                <a:gd name="T44" fmla="*/ 792 w 1716"/>
                <a:gd name="T45" fmla="*/ 1122 h 1584"/>
                <a:gd name="T46" fmla="*/ 756 w 1716"/>
                <a:gd name="T47" fmla="*/ 1080 h 1584"/>
                <a:gd name="T48" fmla="*/ 714 w 1716"/>
                <a:gd name="T49" fmla="*/ 1032 h 1584"/>
                <a:gd name="T50" fmla="*/ 672 w 1716"/>
                <a:gd name="T51" fmla="*/ 984 h 1584"/>
                <a:gd name="T52" fmla="*/ 630 w 1716"/>
                <a:gd name="T53" fmla="*/ 942 h 1584"/>
                <a:gd name="T54" fmla="*/ 594 w 1716"/>
                <a:gd name="T55" fmla="*/ 894 h 1584"/>
                <a:gd name="T56" fmla="*/ 552 w 1716"/>
                <a:gd name="T57" fmla="*/ 852 h 1584"/>
                <a:gd name="T58" fmla="*/ 510 w 1716"/>
                <a:gd name="T59" fmla="*/ 810 h 1584"/>
                <a:gd name="T60" fmla="*/ 468 w 1716"/>
                <a:gd name="T61" fmla="*/ 768 h 1584"/>
                <a:gd name="T62" fmla="*/ 432 w 1716"/>
                <a:gd name="T63" fmla="*/ 714 h 1584"/>
                <a:gd name="T64" fmla="*/ 390 w 1716"/>
                <a:gd name="T65" fmla="*/ 654 h 1584"/>
                <a:gd name="T66" fmla="*/ 348 w 1716"/>
                <a:gd name="T67" fmla="*/ 588 h 1584"/>
                <a:gd name="T68" fmla="*/ 306 w 1716"/>
                <a:gd name="T69" fmla="*/ 516 h 1584"/>
                <a:gd name="T70" fmla="*/ 270 w 1716"/>
                <a:gd name="T71" fmla="*/ 444 h 1584"/>
                <a:gd name="T72" fmla="*/ 228 w 1716"/>
                <a:gd name="T73" fmla="*/ 372 h 1584"/>
                <a:gd name="T74" fmla="*/ 186 w 1716"/>
                <a:gd name="T75" fmla="*/ 306 h 1584"/>
                <a:gd name="T76" fmla="*/ 144 w 1716"/>
                <a:gd name="T77" fmla="*/ 234 h 1584"/>
                <a:gd name="T78" fmla="*/ 108 w 1716"/>
                <a:gd name="T79" fmla="*/ 168 h 1584"/>
                <a:gd name="T80" fmla="*/ 66 w 1716"/>
                <a:gd name="T81" fmla="*/ 102 h 1584"/>
                <a:gd name="T82" fmla="*/ 24 w 1716"/>
                <a:gd name="T83" fmla="*/ 36 h 15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716" h="1584">
                  <a:moveTo>
                    <a:pt x="1716" y="1584"/>
                  </a:moveTo>
                  <a:lnTo>
                    <a:pt x="1698" y="1584"/>
                  </a:lnTo>
                  <a:lnTo>
                    <a:pt x="1686" y="1584"/>
                  </a:lnTo>
                  <a:lnTo>
                    <a:pt x="1674" y="1584"/>
                  </a:lnTo>
                  <a:lnTo>
                    <a:pt x="1656" y="1584"/>
                  </a:lnTo>
                  <a:lnTo>
                    <a:pt x="1644" y="1584"/>
                  </a:lnTo>
                  <a:lnTo>
                    <a:pt x="1632" y="1584"/>
                  </a:lnTo>
                  <a:lnTo>
                    <a:pt x="1620" y="1584"/>
                  </a:lnTo>
                  <a:lnTo>
                    <a:pt x="1602" y="1578"/>
                  </a:lnTo>
                  <a:lnTo>
                    <a:pt x="1590" y="1578"/>
                  </a:lnTo>
                  <a:lnTo>
                    <a:pt x="1578" y="1572"/>
                  </a:lnTo>
                  <a:lnTo>
                    <a:pt x="1566" y="1572"/>
                  </a:lnTo>
                  <a:lnTo>
                    <a:pt x="1548" y="1566"/>
                  </a:lnTo>
                  <a:lnTo>
                    <a:pt x="1536" y="1560"/>
                  </a:lnTo>
                  <a:lnTo>
                    <a:pt x="1524" y="1554"/>
                  </a:lnTo>
                  <a:lnTo>
                    <a:pt x="1512" y="1548"/>
                  </a:lnTo>
                  <a:lnTo>
                    <a:pt x="1494" y="1548"/>
                  </a:lnTo>
                  <a:lnTo>
                    <a:pt x="1482" y="1542"/>
                  </a:lnTo>
                  <a:lnTo>
                    <a:pt x="1470" y="1536"/>
                  </a:lnTo>
                  <a:lnTo>
                    <a:pt x="1458" y="1530"/>
                  </a:lnTo>
                  <a:lnTo>
                    <a:pt x="1440" y="1524"/>
                  </a:lnTo>
                  <a:lnTo>
                    <a:pt x="1428" y="1518"/>
                  </a:lnTo>
                  <a:lnTo>
                    <a:pt x="1416" y="1512"/>
                  </a:lnTo>
                  <a:lnTo>
                    <a:pt x="1404" y="1506"/>
                  </a:lnTo>
                  <a:lnTo>
                    <a:pt x="1386" y="1500"/>
                  </a:lnTo>
                  <a:lnTo>
                    <a:pt x="1374" y="1494"/>
                  </a:lnTo>
                  <a:lnTo>
                    <a:pt x="1362" y="1488"/>
                  </a:lnTo>
                  <a:lnTo>
                    <a:pt x="1350" y="1482"/>
                  </a:lnTo>
                  <a:lnTo>
                    <a:pt x="1332" y="1476"/>
                  </a:lnTo>
                  <a:lnTo>
                    <a:pt x="1320" y="1470"/>
                  </a:lnTo>
                  <a:lnTo>
                    <a:pt x="1308" y="1464"/>
                  </a:lnTo>
                  <a:lnTo>
                    <a:pt x="1296" y="1464"/>
                  </a:lnTo>
                  <a:lnTo>
                    <a:pt x="1278" y="1458"/>
                  </a:lnTo>
                  <a:lnTo>
                    <a:pt x="1266" y="1452"/>
                  </a:lnTo>
                  <a:lnTo>
                    <a:pt x="1254" y="1446"/>
                  </a:lnTo>
                  <a:lnTo>
                    <a:pt x="1242" y="1440"/>
                  </a:lnTo>
                  <a:lnTo>
                    <a:pt x="1224" y="1434"/>
                  </a:lnTo>
                  <a:lnTo>
                    <a:pt x="1212" y="1428"/>
                  </a:lnTo>
                  <a:lnTo>
                    <a:pt x="1200" y="1422"/>
                  </a:lnTo>
                  <a:lnTo>
                    <a:pt x="1188" y="1416"/>
                  </a:lnTo>
                  <a:lnTo>
                    <a:pt x="1170" y="1410"/>
                  </a:lnTo>
                  <a:lnTo>
                    <a:pt x="1158" y="1404"/>
                  </a:lnTo>
                  <a:lnTo>
                    <a:pt x="1146" y="1392"/>
                  </a:lnTo>
                  <a:lnTo>
                    <a:pt x="1134" y="1386"/>
                  </a:lnTo>
                  <a:lnTo>
                    <a:pt x="1116" y="1380"/>
                  </a:lnTo>
                  <a:lnTo>
                    <a:pt x="1104" y="1368"/>
                  </a:lnTo>
                  <a:lnTo>
                    <a:pt x="1092" y="1362"/>
                  </a:lnTo>
                  <a:lnTo>
                    <a:pt x="1080" y="1350"/>
                  </a:lnTo>
                  <a:lnTo>
                    <a:pt x="1062" y="1338"/>
                  </a:lnTo>
                  <a:lnTo>
                    <a:pt x="1050" y="1332"/>
                  </a:lnTo>
                  <a:lnTo>
                    <a:pt x="1038" y="1320"/>
                  </a:lnTo>
                  <a:lnTo>
                    <a:pt x="1026" y="1308"/>
                  </a:lnTo>
                  <a:lnTo>
                    <a:pt x="1008" y="1302"/>
                  </a:lnTo>
                  <a:lnTo>
                    <a:pt x="996" y="1290"/>
                  </a:lnTo>
                  <a:lnTo>
                    <a:pt x="984" y="1278"/>
                  </a:lnTo>
                  <a:lnTo>
                    <a:pt x="972" y="1272"/>
                  </a:lnTo>
                  <a:lnTo>
                    <a:pt x="954" y="1260"/>
                  </a:lnTo>
                  <a:lnTo>
                    <a:pt x="942" y="1248"/>
                  </a:lnTo>
                  <a:lnTo>
                    <a:pt x="930" y="1236"/>
                  </a:lnTo>
                  <a:lnTo>
                    <a:pt x="918" y="1230"/>
                  </a:lnTo>
                  <a:lnTo>
                    <a:pt x="900" y="1218"/>
                  </a:lnTo>
                  <a:lnTo>
                    <a:pt x="888" y="1206"/>
                  </a:lnTo>
                  <a:lnTo>
                    <a:pt x="876" y="1194"/>
                  </a:lnTo>
                  <a:lnTo>
                    <a:pt x="864" y="1182"/>
                  </a:lnTo>
                  <a:lnTo>
                    <a:pt x="846" y="1170"/>
                  </a:lnTo>
                  <a:lnTo>
                    <a:pt x="834" y="1158"/>
                  </a:lnTo>
                  <a:lnTo>
                    <a:pt x="822" y="1146"/>
                  </a:lnTo>
                  <a:lnTo>
                    <a:pt x="810" y="1134"/>
                  </a:lnTo>
                  <a:lnTo>
                    <a:pt x="792" y="1122"/>
                  </a:lnTo>
                  <a:lnTo>
                    <a:pt x="780" y="1110"/>
                  </a:lnTo>
                  <a:lnTo>
                    <a:pt x="768" y="1092"/>
                  </a:lnTo>
                  <a:lnTo>
                    <a:pt x="756" y="1080"/>
                  </a:lnTo>
                  <a:lnTo>
                    <a:pt x="738" y="1062"/>
                  </a:lnTo>
                  <a:lnTo>
                    <a:pt x="726" y="1050"/>
                  </a:lnTo>
                  <a:lnTo>
                    <a:pt x="714" y="1032"/>
                  </a:lnTo>
                  <a:lnTo>
                    <a:pt x="702" y="1020"/>
                  </a:lnTo>
                  <a:lnTo>
                    <a:pt x="684" y="1002"/>
                  </a:lnTo>
                  <a:lnTo>
                    <a:pt x="672" y="984"/>
                  </a:lnTo>
                  <a:lnTo>
                    <a:pt x="660" y="972"/>
                  </a:lnTo>
                  <a:lnTo>
                    <a:pt x="648" y="954"/>
                  </a:lnTo>
                  <a:lnTo>
                    <a:pt x="630" y="942"/>
                  </a:lnTo>
                  <a:lnTo>
                    <a:pt x="618" y="924"/>
                  </a:lnTo>
                  <a:lnTo>
                    <a:pt x="606" y="912"/>
                  </a:lnTo>
                  <a:lnTo>
                    <a:pt x="594" y="894"/>
                  </a:lnTo>
                  <a:lnTo>
                    <a:pt x="576" y="882"/>
                  </a:lnTo>
                  <a:lnTo>
                    <a:pt x="564" y="870"/>
                  </a:lnTo>
                  <a:lnTo>
                    <a:pt x="552" y="852"/>
                  </a:lnTo>
                  <a:lnTo>
                    <a:pt x="540" y="840"/>
                  </a:lnTo>
                  <a:lnTo>
                    <a:pt x="522" y="828"/>
                  </a:lnTo>
                  <a:lnTo>
                    <a:pt x="510" y="810"/>
                  </a:lnTo>
                  <a:lnTo>
                    <a:pt x="498" y="798"/>
                  </a:lnTo>
                  <a:lnTo>
                    <a:pt x="486" y="780"/>
                  </a:lnTo>
                  <a:lnTo>
                    <a:pt x="468" y="768"/>
                  </a:lnTo>
                  <a:lnTo>
                    <a:pt x="456" y="750"/>
                  </a:lnTo>
                  <a:lnTo>
                    <a:pt x="444" y="732"/>
                  </a:lnTo>
                  <a:lnTo>
                    <a:pt x="432" y="714"/>
                  </a:lnTo>
                  <a:lnTo>
                    <a:pt x="414" y="696"/>
                  </a:lnTo>
                  <a:lnTo>
                    <a:pt x="402" y="678"/>
                  </a:lnTo>
                  <a:lnTo>
                    <a:pt x="390" y="654"/>
                  </a:lnTo>
                  <a:lnTo>
                    <a:pt x="378" y="630"/>
                  </a:lnTo>
                  <a:lnTo>
                    <a:pt x="360" y="612"/>
                  </a:lnTo>
                  <a:lnTo>
                    <a:pt x="348" y="588"/>
                  </a:lnTo>
                  <a:lnTo>
                    <a:pt x="336" y="564"/>
                  </a:lnTo>
                  <a:lnTo>
                    <a:pt x="324" y="540"/>
                  </a:lnTo>
                  <a:lnTo>
                    <a:pt x="306" y="516"/>
                  </a:lnTo>
                  <a:lnTo>
                    <a:pt x="294" y="492"/>
                  </a:lnTo>
                  <a:lnTo>
                    <a:pt x="282" y="468"/>
                  </a:lnTo>
                  <a:lnTo>
                    <a:pt x="270" y="444"/>
                  </a:lnTo>
                  <a:lnTo>
                    <a:pt x="252" y="420"/>
                  </a:lnTo>
                  <a:lnTo>
                    <a:pt x="240" y="396"/>
                  </a:lnTo>
                  <a:lnTo>
                    <a:pt x="228" y="372"/>
                  </a:lnTo>
                  <a:lnTo>
                    <a:pt x="216" y="348"/>
                  </a:lnTo>
                  <a:lnTo>
                    <a:pt x="198" y="324"/>
                  </a:lnTo>
                  <a:lnTo>
                    <a:pt x="186" y="306"/>
                  </a:lnTo>
                  <a:lnTo>
                    <a:pt x="174" y="282"/>
                  </a:lnTo>
                  <a:lnTo>
                    <a:pt x="162" y="258"/>
                  </a:lnTo>
                  <a:lnTo>
                    <a:pt x="144" y="234"/>
                  </a:lnTo>
                  <a:lnTo>
                    <a:pt x="132" y="210"/>
                  </a:lnTo>
                  <a:lnTo>
                    <a:pt x="120" y="192"/>
                  </a:lnTo>
                  <a:lnTo>
                    <a:pt x="108" y="168"/>
                  </a:lnTo>
                  <a:lnTo>
                    <a:pt x="90" y="144"/>
                  </a:lnTo>
                  <a:lnTo>
                    <a:pt x="78" y="126"/>
                  </a:lnTo>
                  <a:lnTo>
                    <a:pt x="66" y="102"/>
                  </a:lnTo>
                  <a:lnTo>
                    <a:pt x="54" y="84"/>
                  </a:lnTo>
                  <a:lnTo>
                    <a:pt x="36" y="60"/>
                  </a:lnTo>
                  <a:lnTo>
                    <a:pt x="24" y="36"/>
                  </a:lnTo>
                  <a:lnTo>
                    <a:pt x="12" y="18"/>
                  </a:lnTo>
                  <a:lnTo>
                    <a:pt x="0" y="0"/>
                  </a:lnTo>
                </a:path>
              </a:pathLst>
            </a:custGeom>
            <a:noFill/>
            <a:ln w="28575">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latin typeface="Arial" pitchFamily="34" charset="0"/>
                <a:cs typeface="Arial" pitchFamily="34" charset="0"/>
              </a:endParaRPr>
            </a:p>
          </p:txBody>
        </p:sp>
        <p:sp>
          <p:nvSpPr>
            <p:cNvPr id="218" name="Freeform 180"/>
            <p:cNvSpPr>
              <a:spLocks/>
            </p:cNvSpPr>
            <p:nvPr/>
          </p:nvSpPr>
          <p:spPr bwMode="auto">
            <a:xfrm>
              <a:off x="-6146800" y="3992474"/>
              <a:ext cx="2724150" cy="2590800"/>
            </a:xfrm>
            <a:custGeom>
              <a:avLst/>
              <a:gdLst>
                <a:gd name="T0" fmla="*/ 1686 w 1716"/>
                <a:gd name="T1" fmla="*/ 222 h 1632"/>
                <a:gd name="T2" fmla="*/ 1644 w 1716"/>
                <a:gd name="T3" fmla="*/ 168 h 1632"/>
                <a:gd name="T4" fmla="*/ 1608 w 1716"/>
                <a:gd name="T5" fmla="*/ 114 h 1632"/>
                <a:gd name="T6" fmla="*/ 1566 w 1716"/>
                <a:gd name="T7" fmla="*/ 78 h 1632"/>
                <a:gd name="T8" fmla="*/ 1524 w 1716"/>
                <a:gd name="T9" fmla="*/ 42 h 1632"/>
                <a:gd name="T10" fmla="*/ 1482 w 1716"/>
                <a:gd name="T11" fmla="*/ 18 h 1632"/>
                <a:gd name="T12" fmla="*/ 1446 w 1716"/>
                <a:gd name="T13" fmla="*/ 6 h 1632"/>
                <a:gd name="T14" fmla="*/ 1404 w 1716"/>
                <a:gd name="T15" fmla="*/ 0 h 1632"/>
                <a:gd name="T16" fmla="*/ 1362 w 1716"/>
                <a:gd name="T17" fmla="*/ 6 h 1632"/>
                <a:gd name="T18" fmla="*/ 1320 w 1716"/>
                <a:gd name="T19" fmla="*/ 24 h 1632"/>
                <a:gd name="T20" fmla="*/ 1284 w 1716"/>
                <a:gd name="T21" fmla="*/ 54 h 1632"/>
                <a:gd name="T22" fmla="*/ 1242 w 1716"/>
                <a:gd name="T23" fmla="*/ 90 h 1632"/>
                <a:gd name="T24" fmla="*/ 1200 w 1716"/>
                <a:gd name="T25" fmla="*/ 132 h 1632"/>
                <a:gd name="T26" fmla="*/ 1158 w 1716"/>
                <a:gd name="T27" fmla="*/ 186 h 1632"/>
                <a:gd name="T28" fmla="*/ 1122 w 1716"/>
                <a:gd name="T29" fmla="*/ 240 h 1632"/>
                <a:gd name="T30" fmla="*/ 1080 w 1716"/>
                <a:gd name="T31" fmla="*/ 300 h 1632"/>
                <a:gd name="T32" fmla="*/ 1038 w 1716"/>
                <a:gd name="T33" fmla="*/ 366 h 1632"/>
                <a:gd name="T34" fmla="*/ 996 w 1716"/>
                <a:gd name="T35" fmla="*/ 432 h 1632"/>
                <a:gd name="T36" fmla="*/ 960 w 1716"/>
                <a:gd name="T37" fmla="*/ 498 h 1632"/>
                <a:gd name="T38" fmla="*/ 918 w 1716"/>
                <a:gd name="T39" fmla="*/ 570 h 1632"/>
                <a:gd name="T40" fmla="*/ 876 w 1716"/>
                <a:gd name="T41" fmla="*/ 636 h 1632"/>
                <a:gd name="T42" fmla="*/ 834 w 1716"/>
                <a:gd name="T43" fmla="*/ 708 h 1632"/>
                <a:gd name="T44" fmla="*/ 798 w 1716"/>
                <a:gd name="T45" fmla="*/ 780 h 1632"/>
                <a:gd name="T46" fmla="*/ 756 w 1716"/>
                <a:gd name="T47" fmla="*/ 852 h 1632"/>
                <a:gd name="T48" fmla="*/ 714 w 1716"/>
                <a:gd name="T49" fmla="*/ 918 h 1632"/>
                <a:gd name="T50" fmla="*/ 672 w 1716"/>
                <a:gd name="T51" fmla="*/ 978 h 1632"/>
                <a:gd name="T52" fmla="*/ 636 w 1716"/>
                <a:gd name="T53" fmla="*/ 1032 h 1632"/>
                <a:gd name="T54" fmla="*/ 594 w 1716"/>
                <a:gd name="T55" fmla="*/ 1074 h 1632"/>
                <a:gd name="T56" fmla="*/ 552 w 1716"/>
                <a:gd name="T57" fmla="*/ 1116 h 1632"/>
                <a:gd name="T58" fmla="*/ 510 w 1716"/>
                <a:gd name="T59" fmla="*/ 1158 h 1632"/>
                <a:gd name="T60" fmla="*/ 474 w 1716"/>
                <a:gd name="T61" fmla="*/ 1206 h 1632"/>
                <a:gd name="T62" fmla="*/ 432 w 1716"/>
                <a:gd name="T63" fmla="*/ 1248 h 1632"/>
                <a:gd name="T64" fmla="*/ 390 w 1716"/>
                <a:gd name="T65" fmla="*/ 1296 h 1632"/>
                <a:gd name="T66" fmla="*/ 348 w 1716"/>
                <a:gd name="T67" fmla="*/ 1344 h 1632"/>
                <a:gd name="T68" fmla="*/ 312 w 1716"/>
                <a:gd name="T69" fmla="*/ 1386 h 1632"/>
                <a:gd name="T70" fmla="*/ 270 w 1716"/>
                <a:gd name="T71" fmla="*/ 1422 h 1632"/>
                <a:gd name="T72" fmla="*/ 228 w 1716"/>
                <a:gd name="T73" fmla="*/ 1458 h 1632"/>
                <a:gd name="T74" fmla="*/ 186 w 1716"/>
                <a:gd name="T75" fmla="*/ 1494 h 1632"/>
                <a:gd name="T76" fmla="*/ 150 w 1716"/>
                <a:gd name="T77" fmla="*/ 1524 h 1632"/>
                <a:gd name="T78" fmla="*/ 108 w 1716"/>
                <a:gd name="T79" fmla="*/ 1554 h 1632"/>
                <a:gd name="T80" fmla="*/ 66 w 1716"/>
                <a:gd name="T81" fmla="*/ 1584 h 1632"/>
                <a:gd name="T82" fmla="*/ 24 w 1716"/>
                <a:gd name="T83" fmla="*/ 1614 h 1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716" h="1632">
                  <a:moveTo>
                    <a:pt x="1716" y="264"/>
                  </a:moveTo>
                  <a:lnTo>
                    <a:pt x="1698" y="240"/>
                  </a:lnTo>
                  <a:lnTo>
                    <a:pt x="1686" y="222"/>
                  </a:lnTo>
                  <a:lnTo>
                    <a:pt x="1674" y="204"/>
                  </a:lnTo>
                  <a:lnTo>
                    <a:pt x="1662" y="186"/>
                  </a:lnTo>
                  <a:lnTo>
                    <a:pt x="1644" y="168"/>
                  </a:lnTo>
                  <a:lnTo>
                    <a:pt x="1632" y="150"/>
                  </a:lnTo>
                  <a:lnTo>
                    <a:pt x="1620" y="132"/>
                  </a:lnTo>
                  <a:lnTo>
                    <a:pt x="1608" y="114"/>
                  </a:lnTo>
                  <a:lnTo>
                    <a:pt x="1590" y="102"/>
                  </a:lnTo>
                  <a:lnTo>
                    <a:pt x="1578" y="90"/>
                  </a:lnTo>
                  <a:lnTo>
                    <a:pt x="1566" y="78"/>
                  </a:lnTo>
                  <a:lnTo>
                    <a:pt x="1554" y="66"/>
                  </a:lnTo>
                  <a:lnTo>
                    <a:pt x="1536" y="54"/>
                  </a:lnTo>
                  <a:lnTo>
                    <a:pt x="1524" y="42"/>
                  </a:lnTo>
                  <a:lnTo>
                    <a:pt x="1512" y="36"/>
                  </a:lnTo>
                  <a:lnTo>
                    <a:pt x="1500" y="24"/>
                  </a:lnTo>
                  <a:lnTo>
                    <a:pt x="1482" y="18"/>
                  </a:lnTo>
                  <a:lnTo>
                    <a:pt x="1470" y="12"/>
                  </a:lnTo>
                  <a:lnTo>
                    <a:pt x="1458" y="6"/>
                  </a:lnTo>
                  <a:lnTo>
                    <a:pt x="1446" y="6"/>
                  </a:lnTo>
                  <a:lnTo>
                    <a:pt x="1428" y="0"/>
                  </a:lnTo>
                  <a:lnTo>
                    <a:pt x="1416" y="0"/>
                  </a:lnTo>
                  <a:lnTo>
                    <a:pt x="1404" y="0"/>
                  </a:lnTo>
                  <a:lnTo>
                    <a:pt x="1392" y="0"/>
                  </a:lnTo>
                  <a:lnTo>
                    <a:pt x="1374" y="6"/>
                  </a:lnTo>
                  <a:lnTo>
                    <a:pt x="1362" y="6"/>
                  </a:lnTo>
                  <a:lnTo>
                    <a:pt x="1350" y="12"/>
                  </a:lnTo>
                  <a:lnTo>
                    <a:pt x="1338" y="18"/>
                  </a:lnTo>
                  <a:lnTo>
                    <a:pt x="1320" y="24"/>
                  </a:lnTo>
                  <a:lnTo>
                    <a:pt x="1308" y="36"/>
                  </a:lnTo>
                  <a:lnTo>
                    <a:pt x="1296" y="42"/>
                  </a:lnTo>
                  <a:lnTo>
                    <a:pt x="1284" y="54"/>
                  </a:lnTo>
                  <a:lnTo>
                    <a:pt x="1266" y="66"/>
                  </a:lnTo>
                  <a:lnTo>
                    <a:pt x="1254" y="78"/>
                  </a:lnTo>
                  <a:lnTo>
                    <a:pt x="1242" y="90"/>
                  </a:lnTo>
                  <a:lnTo>
                    <a:pt x="1230" y="102"/>
                  </a:lnTo>
                  <a:lnTo>
                    <a:pt x="1212" y="114"/>
                  </a:lnTo>
                  <a:lnTo>
                    <a:pt x="1200" y="132"/>
                  </a:lnTo>
                  <a:lnTo>
                    <a:pt x="1188" y="150"/>
                  </a:lnTo>
                  <a:lnTo>
                    <a:pt x="1176" y="168"/>
                  </a:lnTo>
                  <a:lnTo>
                    <a:pt x="1158" y="186"/>
                  </a:lnTo>
                  <a:lnTo>
                    <a:pt x="1146" y="204"/>
                  </a:lnTo>
                  <a:lnTo>
                    <a:pt x="1134" y="222"/>
                  </a:lnTo>
                  <a:lnTo>
                    <a:pt x="1122" y="240"/>
                  </a:lnTo>
                  <a:lnTo>
                    <a:pt x="1104" y="264"/>
                  </a:lnTo>
                  <a:lnTo>
                    <a:pt x="1092" y="282"/>
                  </a:lnTo>
                  <a:lnTo>
                    <a:pt x="1080" y="300"/>
                  </a:lnTo>
                  <a:lnTo>
                    <a:pt x="1068" y="324"/>
                  </a:lnTo>
                  <a:lnTo>
                    <a:pt x="1050" y="348"/>
                  </a:lnTo>
                  <a:lnTo>
                    <a:pt x="1038" y="366"/>
                  </a:lnTo>
                  <a:lnTo>
                    <a:pt x="1026" y="390"/>
                  </a:lnTo>
                  <a:lnTo>
                    <a:pt x="1014" y="408"/>
                  </a:lnTo>
                  <a:lnTo>
                    <a:pt x="996" y="432"/>
                  </a:lnTo>
                  <a:lnTo>
                    <a:pt x="984" y="456"/>
                  </a:lnTo>
                  <a:lnTo>
                    <a:pt x="972" y="474"/>
                  </a:lnTo>
                  <a:lnTo>
                    <a:pt x="960" y="498"/>
                  </a:lnTo>
                  <a:lnTo>
                    <a:pt x="942" y="522"/>
                  </a:lnTo>
                  <a:lnTo>
                    <a:pt x="930" y="546"/>
                  </a:lnTo>
                  <a:lnTo>
                    <a:pt x="918" y="570"/>
                  </a:lnTo>
                  <a:lnTo>
                    <a:pt x="906" y="588"/>
                  </a:lnTo>
                  <a:lnTo>
                    <a:pt x="888" y="612"/>
                  </a:lnTo>
                  <a:lnTo>
                    <a:pt x="876" y="636"/>
                  </a:lnTo>
                  <a:lnTo>
                    <a:pt x="864" y="660"/>
                  </a:lnTo>
                  <a:lnTo>
                    <a:pt x="852" y="684"/>
                  </a:lnTo>
                  <a:lnTo>
                    <a:pt x="834" y="708"/>
                  </a:lnTo>
                  <a:lnTo>
                    <a:pt x="822" y="732"/>
                  </a:lnTo>
                  <a:lnTo>
                    <a:pt x="810" y="756"/>
                  </a:lnTo>
                  <a:lnTo>
                    <a:pt x="798" y="780"/>
                  </a:lnTo>
                  <a:lnTo>
                    <a:pt x="780" y="804"/>
                  </a:lnTo>
                  <a:lnTo>
                    <a:pt x="768" y="828"/>
                  </a:lnTo>
                  <a:lnTo>
                    <a:pt x="756" y="852"/>
                  </a:lnTo>
                  <a:lnTo>
                    <a:pt x="744" y="876"/>
                  </a:lnTo>
                  <a:lnTo>
                    <a:pt x="726" y="894"/>
                  </a:lnTo>
                  <a:lnTo>
                    <a:pt x="714" y="918"/>
                  </a:lnTo>
                  <a:lnTo>
                    <a:pt x="702" y="942"/>
                  </a:lnTo>
                  <a:lnTo>
                    <a:pt x="690" y="960"/>
                  </a:lnTo>
                  <a:lnTo>
                    <a:pt x="672" y="978"/>
                  </a:lnTo>
                  <a:lnTo>
                    <a:pt x="660" y="996"/>
                  </a:lnTo>
                  <a:lnTo>
                    <a:pt x="648" y="1014"/>
                  </a:lnTo>
                  <a:lnTo>
                    <a:pt x="636" y="1032"/>
                  </a:lnTo>
                  <a:lnTo>
                    <a:pt x="618" y="1044"/>
                  </a:lnTo>
                  <a:lnTo>
                    <a:pt x="606" y="1062"/>
                  </a:lnTo>
                  <a:lnTo>
                    <a:pt x="594" y="1074"/>
                  </a:lnTo>
                  <a:lnTo>
                    <a:pt x="582" y="1092"/>
                  </a:lnTo>
                  <a:lnTo>
                    <a:pt x="564" y="1104"/>
                  </a:lnTo>
                  <a:lnTo>
                    <a:pt x="552" y="1116"/>
                  </a:lnTo>
                  <a:lnTo>
                    <a:pt x="540" y="1134"/>
                  </a:lnTo>
                  <a:lnTo>
                    <a:pt x="528" y="1146"/>
                  </a:lnTo>
                  <a:lnTo>
                    <a:pt x="510" y="1158"/>
                  </a:lnTo>
                  <a:lnTo>
                    <a:pt x="498" y="1176"/>
                  </a:lnTo>
                  <a:lnTo>
                    <a:pt x="486" y="1188"/>
                  </a:lnTo>
                  <a:lnTo>
                    <a:pt x="474" y="1206"/>
                  </a:lnTo>
                  <a:lnTo>
                    <a:pt x="456" y="1218"/>
                  </a:lnTo>
                  <a:lnTo>
                    <a:pt x="444" y="1236"/>
                  </a:lnTo>
                  <a:lnTo>
                    <a:pt x="432" y="1248"/>
                  </a:lnTo>
                  <a:lnTo>
                    <a:pt x="420" y="1266"/>
                  </a:lnTo>
                  <a:lnTo>
                    <a:pt x="402" y="1284"/>
                  </a:lnTo>
                  <a:lnTo>
                    <a:pt x="390" y="1296"/>
                  </a:lnTo>
                  <a:lnTo>
                    <a:pt x="378" y="1314"/>
                  </a:lnTo>
                  <a:lnTo>
                    <a:pt x="366" y="1326"/>
                  </a:lnTo>
                  <a:lnTo>
                    <a:pt x="348" y="1344"/>
                  </a:lnTo>
                  <a:lnTo>
                    <a:pt x="336" y="1356"/>
                  </a:lnTo>
                  <a:lnTo>
                    <a:pt x="324" y="1374"/>
                  </a:lnTo>
                  <a:lnTo>
                    <a:pt x="312" y="1386"/>
                  </a:lnTo>
                  <a:lnTo>
                    <a:pt x="294" y="1398"/>
                  </a:lnTo>
                  <a:lnTo>
                    <a:pt x="282" y="1410"/>
                  </a:lnTo>
                  <a:lnTo>
                    <a:pt x="270" y="1422"/>
                  </a:lnTo>
                  <a:lnTo>
                    <a:pt x="258" y="1434"/>
                  </a:lnTo>
                  <a:lnTo>
                    <a:pt x="240" y="1446"/>
                  </a:lnTo>
                  <a:lnTo>
                    <a:pt x="228" y="1458"/>
                  </a:lnTo>
                  <a:lnTo>
                    <a:pt x="216" y="1470"/>
                  </a:lnTo>
                  <a:lnTo>
                    <a:pt x="204" y="1482"/>
                  </a:lnTo>
                  <a:lnTo>
                    <a:pt x="186" y="1494"/>
                  </a:lnTo>
                  <a:lnTo>
                    <a:pt x="174" y="1500"/>
                  </a:lnTo>
                  <a:lnTo>
                    <a:pt x="162" y="1512"/>
                  </a:lnTo>
                  <a:lnTo>
                    <a:pt x="150" y="1524"/>
                  </a:lnTo>
                  <a:lnTo>
                    <a:pt x="132" y="1536"/>
                  </a:lnTo>
                  <a:lnTo>
                    <a:pt x="120" y="1542"/>
                  </a:lnTo>
                  <a:lnTo>
                    <a:pt x="108" y="1554"/>
                  </a:lnTo>
                  <a:lnTo>
                    <a:pt x="96" y="1566"/>
                  </a:lnTo>
                  <a:lnTo>
                    <a:pt x="78" y="1572"/>
                  </a:lnTo>
                  <a:lnTo>
                    <a:pt x="66" y="1584"/>
                  </a:lnTo>
                  <a:lnTo>
                    <a:pt x="54" y="1596"/>
                  </a:lnTo>
                  <a:lnTo>
                    <a:pt x="42" y="1602"/>
                  </a:lnTo>
                  <a:lnTo>
                    <a:pt x="24" y="1614"/>
                  </a:lnTo>
                  <a:lnTo>
                    <a:pt x="12" y="1626"/>
                  </a:lnTo>
                  <a:lnTo>
                    <a:pt x="0" y="1632"/>
                  </a:lnTo>
                </a:path>
              </a:pathLst>
            </a:custGeom>
            <a:noFill/>
            <a:ln w="28575">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latin typeface="Arial" pitchFamily="34" charset="0"/>
                <a:cs typeface="Arial" pitchFamily="34" charset="0"/>
              </a:endParaRPr>
            </a:p>
          </p:txBody>
        </p:sp>
        <p:sp>
          <p:nvSpPr>
            <p:cNvPr id="219" name="Freeform 181"/>
            <p:cNvSpPr>
              <a:spLocks/>
            </p:cNvSpPr>
            <p:nvPr/>
          </p:nvSpPr>
          <p:spPr bwMode="auto">
            <a:xfrm>
              <a:off x="-7108825" y="6583274"/>
              <a:ext cx="962025" cy="342900"/>
            </a:xfrm>
            <a:custGeom>
              <a:avLst/>
              <a:gdLst>
                <a:gd name="T0" fmla="*/ 606 w 606"/>
                <a:gd name="T1" fmla="*/ 0 h 216"/>
                <a:gd name="T2" fmla="*/ 594 w 606"/>
                <a:gd name="T3" fmla="*/ 12 h 216"/>
                <a:gd name="T4" fmla="*/ 576 w 606"/>
                <a:gd name="T5" fmla="*/ 18 h 216"/>
                <a:gd name="T6" fmla="*/ 564 w 606"/>
                <a:gd name="T7" fmla="*/ 24 h 216"/>
                <a:gd name="T8" fmla="*/ 552 w 606"/>
                <a:gd name="T9" fmla="*/ 36 h 216"/>
                <a:gd name="T10" fmla="*/ 540 w 606"/>
                <a:gd name="T11" fmla="*/ 42 h 216"/>
                <a:gd name="T12" fmla="*/ 522 w 606"/>
                <a:gd name="T13" fmla="*/ 48 h 216"/>
                <a:gd name="T14" fmla="*/ 510 w 606"/>
                <a:gd name="T15" fmla="*/ 54 h 216"/>
                <a:gd name="T16" fmla="*/ 498 w 606"/>
                <a:gd name="T17" fmla="*/ 60 h 216"/>
                <a:gd name="T18" fmla="*/ 486 w 606"/>
                <a:gd name="T19" fmla="*/ 66 h 216"/>
                <a:gd name="T20" fmla="*/ 468 w 606"/>
                <a:gd name="T21" fmla="*/ 72 h 216"/>
                <a:gd name="T22" fmla="*/ 456 w 606"/>
                <a:gd name="T23" fmla="*/ 78 h 216"/>
                <a:gd name="T24" fmla="*/ 444 w 606"/>
                <a:gd name="T25" fmla="*/ 84 h 216"/>
                <a:gd name="T26" fmla="*/ 432 w 606"/>
                <a:gd name="T27" fmla="*/ 90 h 216"/>
                <a:gd name="T28" fmla="*/ 414 w 606"/>
                <a:gd name="T29" fmla="*/ 96 h 216"/>
                <a:gd name="T30" fmla="*/ 402 w 606"/>
                <a:gd name="T31" fmla="*/ 96 h 216"/>
                <a:gd name="T32" fmla="*/ 390 w 606"/>
                <a:gd name="T33" fmla="*/ 102 h 216"/>
                <a:gd name="T34" fmla="*/ 378 w 606"/>
                <a:gd name="T35" fmla="*/ 108 h 216"/>
                <a:gd name="T36" fmla="*/ 360 w 606"/>
                <a:gd name="T37" fmla="*/ 114 h 216"/>
                <a:gd name="T38" fmla="*/ 348 w 606"/>
                <a:gd name="T39" fmla="*/ 120 h 216"/>
                <a:gd name="T40" fmla="*/ 336 w 606"/>
                <a:gd name="T41" fmla="*/ 126 h 216"/>
                <a:gd name="T42" fmla="*/ 324 w 606"/>
                <a:gd name="T43" fmla="*/ 132 h 216"/>
                <a:gd name="T44" fmla="*/ 306 w 606"/>
                <a:gd name="T45" fmla="*/ 138 h 216"/>
                <a:gd name="T46" fmla="*/ 294 w 606"/>
                <a:gd name="T47" fmla="*/ 144 h 216"/>
                <a:gd name="T48" fmla="*/ 282 w 606"/>
                <a:gd name="T49" fmla="*/ 150 h 216"/>
                <a:gd name="T50" fmla="*/ 270 w 606"/>
                <a:gd name="T51" fmla="*/ 156 h 216"/>
                <a:gd name="T52" fmla="*/ 252 w 606"/>
                <a:gd name="T53" fmla="*/ 162 h 216"/>
                <a:gd name="T54" fmla="*/ 240 w 606"/>
                <a:gd name="T55" fmla="*/ 168 h 216"/>
                <a:gd name="T56" fmla="*/ 228 w 606"/>
                <a:gd name="T57" fmla="*/ 174 h 216"/>
                <a:gd name="T58" fmla="*/ 216 w 606"/>
                <a:gd name="T59" fmla="*/ 180 h 216"/>
                <a:gd name="T60" fmla="*/ 198 w 606"/>
                <a:gd name="T61" fmla="*/ 180 h 216"/>
                <a:gd name="T62" fmla="*/ 186 w 606"/>
                <a:gd name="T63" fmla="*/ 186 h 216"/>
                <a:gd name="T64" fmla="*/ 174 w 606"/>
                <a:gd name="T65" fmla="*/ 192 h 216"/>
                <a:gd name="T66" fmla="*/ 162 w 606"/>
                <a:gd name="T67" fmla="*/ 198 h 216"/>
                <a:gd name="T68" fmla="*/ 144 w 606"/>
                <a:gd name="T69" fmla="*/ 204 h 216"/>
                <a:gd name="T70" fmla="*/ 132 w 606"/>
                <a:gd name="T71" fmla="*/ 204 h 216"/>
                <a:gd name="T72" fmla="*/ 120 w 606"/>
                <a:gd name="T73" fmla="*/ 210 h 216"/>
                <a:gd name="T74" fmla="*/ 108 w 606"/>
                <a:gd name="T75" fmla="*/ 210 h 216"/>
                <a:gd name="T76" fmla="*/ 90 w 606"/>
                <a:gd name="T77" fmla="*/ 216 h 216"/>
                <a:gd name="T78" fmla="*/ 78 w 606"/>
                <a:gd name="T79" fmla="*/ 216 h 216"/>
                <a:gd name="T80" fmla="*/ 66 w 606"/>
                <a:gd name="T81" fmla="*/ 216 h 216"/>
                <a:gd name="T82" fmla="*/ 54 w 606"/>
                <a:gd name="T83" fmla="*/ 216 h 216"/>
                <a:gd name="T84" fmla="*/ 36 w 606"/>
                <a:gd name="T85" fmla="*/ 216 h 216"/>
                <a:gd name="T86" fmla="*/ 24 w 606"/>
                <a:gd name="T87" fmla="*/ 216 h 216"/>
                <a:gd name="T88" fmla="*/ 12 w 606"/>
                <a:gd name="T89" fmla="*/ 216 h 216"/>
                <a:gd name="T90" fmla="*/ 0 w 606"/>
                <a:gd name="T91" fmla="*/ 216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606" h="216">
                  <a:moveTo>
                    <a:pt x="606" y="0"/>
                  </a:moveTo>
                  <a:lnTo>
                    <a:pt x="594" y="12"/>
                  </a:lnTo>
                  <a:lnTo>
                    <a:pt x="576" y="18"/>
                  </a:lnTo>
                  <a:lnTo>
                    <a:pt x="564" y="24"/>
                  </a:lnTo>
                  <a:lnTo>
                    <a:pt x="552" y="36"/>
                  </a:lnTo>
                  <a:lnTo>
                    <a:pt x="540" y="42"/>
                  </a:lnTo>
                  <a:lnTo>
                    <a:pt x="522" y="48"/>
                  </a:lnTo>
                  <a:lnTo>
                    <a:pt x="510" y="54"/>
                  </a:lnTo>
                  <a:lnTo>
                    <a:pt x="498" y="60"/>
                  </a:lnTo>
                  <a:lnTo>
                    <a:pt x="486" y="66"/>
                  </a:lnTo>
                  <a:lnTo>
                    <a:pt x="468" y="72"/>
                  </a:lnTo>
                  <a:lnTo>
                    <a:pt x="456" y="78"/>
                  </a:lnTo>
                  <a:lnTo>
                    <a:pt x="444" y="84"/>
                  </a:lnTo>
                  <a:lnTo>
                    <a:pt x="432" y="90"/>
                  </a:lnTo>
                  <a:lnTo>
                    <a:pt x="414" y="96"/>
                  </a:lnTo>
                  <a:lnTo>
                    <a:pt x="402" y="96"/>
                  </a:lnTo>
                  <a:lnTo>
                    <a:pt x="390" y="102"/>
                  </a:lnTo>
                  <a:lnTo>
                    <a:pt x="378" y="108"/>
                  </a:lnTo>
                  <a:lnTo>
                    <a:pt x="360" y="114"/>
                  </a:lnTo>
                  <a:lnTo>
                    <a:pt x="348" y="120"/>
                  </a:lnTo>
                  <a:lnTo>
                    <a:pt x="336" y="126"/>
                  </a:lnTo>
                  <a:lnTo>
                    <a:pt x="324" y="132"/>
                  </a:lnTo>
                  <a:lnTo>
                    <a:pt x="306" y="138"/>
                  </a:lnTo>
                  <a:lnTo>
                    <a:pt x="294" y="144"/>
                  </a:lnTo>
                  <a:lnTo>
                    <a:pt x="282" y="150"/>
                  </a:lnTo>
                  <a:lnTo>
                    <a:pt x="270" y="156"/>
                  </a:lnTo>
                  <a:lnTo>
                    <a:pt x="252" y="162"/>
                  </a:lnTo>
                  <a:lnTo>
                    <a:pt x="240" y="168"/>
                  </a:lnTo>
                  <a:lnTo>
                    <a:pt x="228" y="174"/>
                  </a:lnTo>
                  <a:lnTo>
                    <a:pt x="216" y="180"/>
                  </a:lnTo>
                  <a:lnTo>
                    <a:pt x="198" y="180"/>
                  </a:lnTo>
                  <a:lnTo>
                    <a:pt x="186" y="186"/>
                  </a:lnTo>
                  <a:lnTo>
                    <a:pt x="174" y="192"/>
                  </a:lnTo>
                  <a:lnTo>
                    <a:pt x="162" y="198"/>
                  </a:lnTo>
                  <a:lnTo>
                    <a:pt x="144" y="204"/>
                  </a:lnTo>
                  <a:lnTo>
                    <a:pt x="132" y="204"/>
                  </a:lnTo>
                  <a:lnTo>
                    <a:pt x="120" y="210"/>
                  </a:lnTo>
                  <a:lnTo>
                    <a:pt x="108" y="210"/>
                  </a:lnTo>
                  <a:lnTo>
                    <a:pt x="90" y="216"/>
                  </a:lnTo>
                  <a:lnTo>
                    <a:pt x="78" y="216"/>
                  </a:lnTo>
                  <a:lnTo>
                    <a:pt x="66" y="216"/>
                  </a:lnTo>
                  <a:lnTo>
                    <a:pt x="54" y="216"/>
                  </a:lnTo>
                  <a:lnTo>
                    <a:pt x="36" y="216"/>
                  </a:lnTo>
                  <a:lnTo>
                    <a:pt x="24" y="216"/>
                  </a:lnTo>
                  <a:lnTo>
                    <a:pt x="12" y="216"/>
                  </a:lnTo>
                  <a:lnTo>
                    <a:pt x="0" y="216"/>
                  </a:lnTo>
                </a:path>
              </a:pathLst>
            </a:custGeom>
            <a:noFill/>
            <a:ln w="28575">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latin typeface="Arial" pitchFamily="34" charset="0"/>
                <a:cs typeface="Arial" pitchFamily="34" charset="0"/>
              </a:endParaRPr>
            </a:p>
          </p:txBody>
        </p:sp>
      </p:grpSp>
      <p:grpSp>
        <p:nvGrpSpPr>
          <p:cNvPr id="220" name="Group 219"/>
          <p:cNvGrpSpPr/>
          <p:nvPr/>
        </p:nvGrpSpPr>
        <p:grpSpPr>
          <a:xfrm>
            <a:off x="3760459" y="5214682"/>
            <a:ext cx="1497456" cy="393445"/>
            <a:chOff x="-7108825" y="3992474"/>
            <a:chExt cx="6410325" cy="2933700"/>
          </a:xfrm>
        </p:grpSpPr>
        <p:sp>
          <p:nvSpPr>
            <p:cNvPr id="221" name="Freeform 179"/>
            <p:cNvSpPr>
              <a:spLocks/>
            </p:cNvSpPr>
            <p:nvPr/>
          </p:nvSpPr>
          <p:spPr bwMode="auto">
            <a:xfrm>
              <a:off x="-3422650" y="4411574"/>
              <a:ext cx="2724150" cy="2514600"/>
            </a:xfrm>
            <a:custGeom>
              <a:avLst/>
              <a:gdLst>
                <a:gd name="T0" fmla="*/ 1686 w 1716"/>
                <a:gd name="T1" fmla="*/ 1584 h 1584"/>
                <a:gd name="T2" fmla="*/ 1644 w 1716"/>
                <a:gd name="T3" fmla="*/ 1584 h 1584"/>
                <a:gd name="T4" fmla="*/ 1602 w 1716"/>
                <a:gd name="T5" fmla="*/ 1578 h 1584"/>
                <a:gd name="T6" fmla="*/ 1566 w 1716"/>
                <a:gd name="T7" fmla="*/ 1572 h 1584"/>
                <a:gd name="T8" fmla="*/ 1524 w 1716"/>
                <a:gd name="T9" fmla="*/ 1554 h 1584"/>
                <a:gd name="T10" fmla="*/ 1482 w 1716"/>
                <a:gd name="T11" fmla="*/ 1542 h 1584"/>
                <a:gd name="T12" fmla="*/ 1440 w 1716"/>
                <a:gd name="T13" fmla="*/ 1524 h 1584"/>
                <a:gd name="T14" fmla="*/ 1404 w 1716"/>
                <a:gd name="T15" fmla="*/ 1506 h 1584"/>
                <a:gd name="T16" fmla="*/ 1362 w 1716"/>
                <a:gd name="T17" fmla="*/ 1488 h 1584"/>
                <a:gd name="T18" fmla="*/ 1320 w 1716"/>
                <a:gd name="T19" fmla="*/ 1470 h 1584"/>
                <a:gd name="T20" fmla="*/ 1278 w 1716"/>
                <a:gd name="T21" fmla="*/ 1458 h 1584"/>
                <a:gd name="T22" fmla="*/ 1242 w 1716"/>
                <a:gd name="T23" fmla="*/ 1440 h 1584"/>
                <a:gd name="T24" fmla="*/ 1200 w 1716"/>
                <a:gd name="T25" fmla="*/ 1422 h 1584"/>
                <a:gd name="T26" fmla="*/ 1158 w 1716"/>
                <a:gd name="T27" fmla="*/ 1404 h 1584"/>
                <a:gd name="T28" fmla="*/ 1116 w 1716"/>
                <a:gd name="T29" fmla="*/ 1380 h 1584"/>
                <a:gd name="T30" fmla="*/ 1080 w 1716"/>
                <a:gd name="T31" fmla="*/ 1350 h 1584"/>
                <a:gd name="T32" fmla="*/ 1038 w 1716"/>
                <a:gd name="T33" fmla="*/ 1320 h 1584"/>
                <a:gd name="T34" fmla="*/ 996 w 1716"/>
                <a:gd name="T35" fmla="*/ 1290 h 1584"/>
                <a:gd name="T36" fmla="*/ 954 w 1716"/>
                <a:gd name="T37" fmla="*/ 1260 h 1584"/>
                <a:gd name="T38" fmla="*/ 918 w 1716"/>
                <a:gd name="T39" fmla="*/ 1230 h 1584"/>
                <a:gd name="T40" fmla="*/ 876 w 1716"/>
                <a:gd name="T41" fmla="*/ 1194 h 1584"/>
                <a:gd name="T42" fmla="*/ 834 w 1716"/>
                <a:gd name="T43" fmla="*/ 1158 h 1584"/>
                <a:gd name="T44" fmla="*/ 792 w 1716"/>
                <a:gd name="T45" fmla="*/ 1122 h 1584"/>
                <a:gd name="T46" fmla="*/ 756 w 1716"/>
                <a:gd name="T47" fmla="*/ 1080 h 1584"/>
                <a:gd name="T48" fmla="*/ 714 w 1716"/>
                <a:gd name="T49" fmla="*/ 1032 h 1584"/>
                <a:gd name="T50" fmla="*/ 672 w 1716"/>
                <a:gd name="T51" fmla="*/ 984 h 1584"/>
                <a:gd name="T52" fmla="*/ 630 w 1716"/>
                <a:gd name="T53" fmla="*/ 942 h 1584"/>
                <a:gd name="T54" fmla="*/ 594 w 1716"/>
                <a:gd name="T55" fmla="*/ 894 h 1584"/>
                <a:gd name="T56" fmla="*/ 552 w 1716"/>
                <a:gd name="T57" fmla="*/ 852 h 1584"/>
                <a:gd name="T58" fmla="*/ 510 w 1716"/>
                <a:gd name="T59" fmla="*/ 810 h 1584"/>
                <a:gd name="T60" fmla="*/ 468 w 1716"/>
                <a:gd name="T61" fmla="*/ 768 h 1584"/>
                <a:gd name="T62" fmla="*/ 432 w 1716"/>
                <a:gd name="T63" fmla="*/ 714 h 1584"/>
                <a:gd name="T64" fmla="*/ 390 w 1716"/>
                <a:gd name="T65" fmla="*/ 654 h 1584"/>
                <a:gd name="T66" fmla="*/ 348 w 1716"/>
                <a:gd name="T67" fmla="*/ 588 h 1584"/>
                <a:gd name="T68" fmla="*/ 306 w 1716"/>
                <a:gd name="T69" fmla="*/ 516 h 1584"/>
                <a:gd name="T70" fmla="*/ 270 w 1716"/>
                <a:gd name="T71" fmla="*/ 444 h 1584"/>
                <a:gd name="T72" fmla="*/ 228 w 1716"/>
                <a:gd name="T73" fmla="*/ 372 h 1584"/>
                <a:gd name="T74" fmla="*/ 186 w 1716"/>
                <a:gd name="T75" fmla="*/ 306 h 1584"/>
                <a:gd name="T76" fmla="*/ 144 w 1716"/>
                <a:gd name="T77" fmla="*/ 234 h 1584"/>
                <a:gd name="T78" fmla="*/ 108 w 1716"/>
                <a:gd name="T79" fmla="*/ 168 h 1584"/>
                <a:gd name="T80" fmla="*/ 66 w 1716"/>
                <a:gd name="T81" fmla="*/ 102 h 1584"/>
                <a:gd name="T82" fmla="*/ 24 w 1716"/>
                <a:gd name="T83" fmla="*/ 36 h 15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716" h="1584">
                  <a:moveTo>
                    <a:pt x="1716" y="1584"/>
                  </a:moveTo>
                  <a:lnTo>
                    <a:pt x="1698" y="1584"/>
                  </a:lnTo>
                  <a:lnTo>
                    <a:pt x="1686" y="1584"/>
                  </a:lnTo>
                  <a:lnTo>
                    <a:pt x="1674" y="1584"/>
                  </a:lnTo>
                  <a:lnTo>
                    <a:pt x="1656" y="1584"/>
                  </a:lnTo>
                  <a:lnTo>
                    <a:pt x="1644" y="1584"/>
                  </a:lnTo>
                  <a:lnTo>
                    <a:pt x="1632" y="1584"/>
                  </a:lnTo>
                  <a:lnTo>
                    <a:pt x="1620" y="1584"/>
                  </a:lnTo>
                  <a:lnTo>
                    <a:pt x="1602" y="1578"/>
                  </a:lnTo>
                  <a:lnTo>
                    <a:pt x="1590" y="1578"/>
                  </a:lnTo>
                  <a:lnTo>
                    <a:pt x="1578" y="1572"/>
                  </a:lnTo>
                  <a:lnTo>
                    <a:pt x="1566" y="1572"/>
                  </a:lnTo>
                  <a:lnTo>
                    <a:pt x="1548" y="1566"/>
                  </a:lnTo>
                  <a:lnTo>
                    <a:pt x="1536" y="1560"/>
                  </a:lnTo>
                  <a:lnTo>
                    <a:pt x="1524" y="1554"/>
                  </a:lnTo>
                  <a:lnTo>
                    <a:pt x="1512" y="1548"/>
                  </a:lnTo>
                  <a:lnTo>
                    <a:pt x="1494" y="1548"/>
                  </a:lnTo>
                  <a:lnTo>
                    <a:pt x="1482" y="1542"/>
                  </a:lnTo>
                  <a:lnTo>
                    <a:pt x="1470" y="1536"/>
                  </a:lnTo>
                  <a:lnTo>
                    <a:pt x="1458" y="1530"/>
                  </a:lnTo>
                  <a:lnTo>
                    <a:pt x="1440" y="1524"/>
                  </a:lnTo>
                  <a:lnTo>
                    <a:pt x="1428" y="1518"/>
                  </a:lnTo>
                  <a:lnTo>
                    <a:pt x="1416" y="1512"/>
                  </a:lnTo>
                  <a:lnTo>
                    <a:pt x="1404" y="1506"/>
                  </a:lnTo>
                  <a:lnTo>
                    <a:pt x="1386" y="1500"/>
                  </a:lnTo>
                  <a:lnTo>
                    <a:pt x="1374" y="1494"/>
                  </a:lnTo>
                  <a:lnTo>
                    <a:pt x="1362" y="1488"/>
                  </a:lnTo>
                  <a:lnTo>
                    <a:pt x="1350" y="1482"/>
                  </a:lnTo>
                  <a:lnTo>
                    <a:pt x="1332" y="1476"/>
                  </a:lnTo>
                  <a:lnTo>
                    <a:pt x="1320" y="1470"/>
                  </a:lnTo>
                  <a:lnTo>
                    <a:pt x="1308" y="1464"/>
                  </a:lnTo>
                  <a:lnTo>
                    <a:pt x="1296" y="1464"/>
                  </a:lnTo>
                  <a:lnTo>
                    <a:pt x="1278" y="1458"/>
                  </a:lnTo>
                  <a:lnTo>
                    <a:pt x="1266" y="1452"/>
                  </a:lnTo>
                  <a:lnTo>
                    <a:pt x="1254" y="1446"/>
                  </a:lnTo>
                  <a:lnTo>
                    <a:pt x="1242" y="1440"/>
                  </a:lnTo>
                  <a:lnTo>
                    <a:pt x="1224" y="1434"/>
                  </a:lnTo>
                  <a:lnTo>
                    <a:pt x="1212" y="1428"/>
                  </a:lnTo>
                  <a:lnTo>
                    <a:pt x="1200" y="1422"/>
                  </a:lnTo>
                  <a:lnTo>
                    <a:pt x="1188" y="1416"/>
                  </a:lnTo>
                  <a:lnTo>
                    <a:pt x="1170" y="1410"/>
                  </a:lnTo>
                  <a:lnTo>
                    <a:pt x="1158" y="1404"/>
                  </a:lnTo>
                  <a:lnTo>
                    <a:pt x="1146" y="1392"/>
                  </a:lnTo>
                  <a:lnTo>
                    <a:pt x="1134" y="1386"/>
                  </a:lnTo>
                  <a:lnTo>
                    <a:pt x="1116" y="1380"/>
                  </a:lnTo>
                  <a:lnTo>
                    <a:pt x="1104" y="1368"/>
                  </a:lnTo>
                  <a:lnTo>
                    <a:pt x="1092" y="1362"/>
                  </a:lnTo>
                  <a:lnTo>
                    <a:pt x="1080" y="1350"/>
                  </a:lnTo>
                  <a:lnTo>
                    <a:pt x="1062" y="1338"/>
                  </a:lnTo>
                  <a:lnTo>
                    <a:pt x="1050" y="1332"/>
                  </a:lnTo>
                  <a:lnTo>
                    <a:pt x="1038" y="1320"/>
                  </a:lnTo>
                  <a:lnTo>
                    <a:pt x="1026" y="1308"/>
                  </a:lnTo>
                  <a:lnTo>
                    <a:pt x="1008" y="1302"/>
                  </a:lnTo>
                  <a:lnTo>
                    <a:pt x="996" y="1290"/>
                  </a:lnTo>
                  <a:lnTo>
                    <a:pt x="984" y="1278"/>
                  </a:lnTo>
                  <a:lnTo>
                    <a:pt x="972" y="1272"/>
                  </a:lnTo>
                  <a:lnTo>
                    <a:pt x="954" y="1260"/>
                  </a:lnTo>
                  <a:lnTo>
                    <a:pt x="942" y="1248"/>
                  </a:lnTo>
                  <a:lnTo>
                    <a:pt x="930" y="1236"/>
                  </a:lnTo>
                  <a:lnTo>
                    <a:pt x="918" y="1230"/>
                  </a:lnTo>
                  <a:lnTo>
                    <a:pt x="900" y="1218"/>
                  </a:lnTo>
                  <a:lnTo>
                    <a:pt x="888" y="1206"/>
                  </a:lnTo>
                  <a:lnTo>
                    <a:pt x="876" y="1194"/>
                  </a:lnTo>
                  <a:lnTo>
                    <a:pt x="864" y="1182"/>
                  </a:lnTo>
                  <a:lnTo>
                    <a:pt x="846" y="1170"/>
                  </a:lnTo>
                  <a:lnTo>
                    <a:pt x="834" y="1158"/>
                  </a:lnTo>
                  <a:lnTo>
                    <a:pt x="822" y="1146"/>
                  </a:lnTo>
                  <a:lnTo>
                    <a:pt x="810" y="1134"/>
                  </a:lnTo>
                  <a:lnTo>
                    <a:pt x="792" y="1122"/>
                  </a:lnTo>
                  <a:lnTo>
                    <a:pt x="780" y="1110"/>
                  </a:lnTo>
                  <a:lnTo>
                    <a:pt x="768" y="1092"/>
                  </a:lnTo>
                  <a:lnTo>
                    <a:pt x="756" y="1080"/>
                  </a:lnTo>
                  <a:lnTo>
                    <a:pt x="738" y="1062"/>
                  </a:lnTo>
                  <a:lnTo>
                    <a:pt x="726" y="1050"/>
                  </a:lnTo>
                  <a:lnTo>
                    <a:pt x="714" y="1032"/>
                  </a:lnTo>
                  <a:lnTo>
                    <a:pt x="702" y="1020"/>
                  </a:lnTo>
                  <a:lnTo>
                    <a:pt x="684" y="1002"/>
                  </a:lnTo>
                  <a:lnTo>
                    <a:pt x="672" y="984"/>
                  </a:lnTo>
                  <a:lnTo>
                    <a:pt x="660" y="972"/>
                  </a:lnTo>
                  <a:lnTo>
                    <a:pt x="648" y="954"/>
                  </a:lnTo>
                  <a:lnTo>
                    <a:pt x="630" y="942"/>
                  </a:lnTo>
                  <a:lnTo>
                    <a:pt x="618" y="924"/>
                  </a:lnTo>
                  <a:lnTo>
                    <a:pt x="606" y="912"/>
                  </a:lnTo>
                  <a:lnTo>
                    <a:pt x="594" y="894"/>
                  </a:lnTo>
                  <a:lnTo>
                    <a:pt x="576" y="882"/>
                  </a:lnTo>
                  <a:lnTo>
                    <a:pt x="564" y="870"/>
                  </a:lnTo>
                  <a:lnTo>
                    <a:pt x="552" y="852"/>
                  </a:lnTo>
                  <a:lnTo>
                    <a:pt x="540" y="840"/>
                  </a:lnTo>
                  <a:lnTo>
                    <a:pt x="522" y="828"/>
                  </a:lnTo>
                  <a:lnTo>
                    <a:pt x="510" y="810"/>
                  </a:lnTo>
                  <a:lnTo>
                    <a:pt x="498" y="798"/>
                  </a:lnTo>
                  <a:lnTo>
                    <a:pt x="486" y="780"/>
                  </a:lnTo>
                  <a:lnTo>
                    <a:pt x="468" y="768"/>
                  </a:lnTo>
                  <a:lnTo>
                    <a:pt x="456" y="750"/>
                  </a:lnTo>
                  <a:lnTo>
                    <a:pt x="444" y="732"/>
                  </a:lnTo>
                  <a:lnTo>
                    <a:pt x="432" y="714"/>
                  </a:lnTo>
                  <a:lnTo>
                    <a:pt x="414" y="696"/>
                  </a:lnTo>
                  <a:lnTo>
                    <a:pt x="402" y="678"/>
                  </a:lnTo>
                  <a:lnTo>
                    <a:pt x="390" y="654"/>
                  </a:lnTo>
                  <a:lnTo>
                    <a:pt x="378" y="630"/>
                  </a:lnTo>
                  <a:lnTo>
                    <a:pt x="360" y="612"/>
                  </a:lnTo>
                  <a:lnTo>
                    <a:pt x="348" y="588"/>
                  </a:lnTo>
                  <a:lnTo>
                    <a:pt x="336" y="564"/>
                  </a:lnTo>
                  <a:lnTo>
                    <a:pt x="324" y="540"/>
                  </a:lnTo>
                  <a:lnTo>
                    <a:pt x="306" y="516"/>
                  </a:lnTo>
                  <a:lnTo>
                    <a:pt x="294" y="492"/>
                  </a:lnTo>
                  <a:lnTo>
                    <a:pt x="282" y="468"/>
                  </a:lnTo>
                  <a:lnTo>
                    <a:pt x="270" y="444"/>
                  </a:lnTo>
                  <a:lnTo>
                    <a:pt x="252" y="420"/>
                  </a:lnTo>
                  <a:lnTo>
                    <a:pt x="240" y="396"/>
                  </a:lnTo>
                  <a:lnTo>
                    <a:pt x="228" y="372"/>
                  </a:lnTo>
                  <a:lnTo>
                    <a:pt x="216" y="348"/>
                  </a:lnTo>
                  <a:lnTo>
                    <a:pt x="198" y="324"/>
                  </a:lnTo>
                  <a:lnTo>
                    <a:pt x="186" y="306"/>
                  </a:lnTo>
                  <a:lnTo>
                    <a:pt x="174" y="282"/>
                  </a:lnTo>
                  <a:lnTo>
                    <a:pt x="162" y="258"/>
                  </a:lnTo>
                  <a:lnTo>
                    <a:pt x="144" y="234"/>
                  </a:lnTo>
                  <a:lnTo>
                    <a:pt x="132" y="210"/>
                  </a:lnTo>
                  <a:lnTo>
                    <a:pt x="120" y="192"/>
                  </a:lnTo>
                  <a:lnTo>
                    <a:pt x="108" y="168"/>
                  </a:lnTo>
                  <a:lnTo>
                    <a:pt x="90" y="144"/>
                  </a:lnTo>
                  <a:lnTo>
                    <a:pt x="78" y="126"/>
                  </a:lnTo>
                  <a:lnTo>
                    <a:pt x="66" y="102"/>
                  </a:lnTo>
                  <a:lnTo>
                    <a:pt x="54" y="84"/>
                  </a:lnTo>
                  <a:lnTo>
                    <a:pt x="36" y="60"/>
                  </a:lnTo>
                  <a:lnTo>
                    <a:pt x="24" y="36"/>
                  </a:lnTo>
                  <a:lnTo>
                    <a:pt x="12" y="18"/>
                  </a:lnTo>
                  <a:lnTo>
                    <a:pt x="0" y="0"/>
                  </a:lnTo>
                </a:path>
              </a:pathLst>
            </a:custGeom>
            <a:noFill/>
            <a:ln w="28575">
              <a:solidFill>
                <a:schemeClr val="bg1">
                  <a:lumMod val="50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latin typeface="Arial" pitchFamily="34" charset="0"/>
                <a:cs typeface="Arial" pitchFamily="34" charset="0"/>
              </a:endParaRPr>
            </a:p>
          </p:txBody>
        </p:sp>
        <p:sp>
          <p:nvSpPr>
            <p:cNvPr id="222" name="Freeform 180"/>
            <p:cNvSpPr>
              <a:spLocks/>
            </p:cNvSpPr>
            <p:nvPr/>
          </p:nvSpPr>
          <p:spPr bwMode="auto">
            <a:xfrm>
              <a:off x="-6146800" y="3992474"/>
              <a:ext cx="2724150" cy="2590800"/>
            </a:xfrm>
            <a:custGeom>
              <a:avLst/>
              <a:gdLst>
                <a:gd name="T0" fmla="*/ 1686 w 1716"/>
                <a:gd name="T1" fmla="*/ 222 h 1632"/>
                <a:gd name="T2" fmla="*/ 1644 w 1716"/>
                <a:gd name="T3" fmla="*/ 168 h 1632"/>
                <a:gd name="T4" fmla="*/ 1608 w 1716"/>
                <a:gd name="T5" fmla="*/ 114 h 1632"/>
                <a:gd name="T6" fmla="*/ 1566 w 1716"/>
                <a:gd name="T7" fmla="*/ 78 h 1632"/>
                <a:gd name="T8" fmla="*/ 1524 w 1716"/>
                <a:gd name="T9" fmla="*/ 42 h 1632"/>
                <a:gd name="T10" fmla="*/ 1482 w 1716"/>
                <a:gd name="T11" fmla="*/ 18 h 1632"/>
                <a:gd name="T12" fmla="*/ 1446 w 1716"/>
                <a:gd name="T13" fmla="*/ 6 h 1632"/>
                <a:gd name="T14" fmla="*/ 1404 w 1716"/>
                <a:gd name="T15" fmla="*/ 0 h 1632"/>
                <a:gd name="T16" fmla="*/ 1362 w 1716"/>
                <a:gd name="T17" fmla="*/ 6 h 1632"/>
                <a:gd name="T18" fmla="*/ 1320 w 1716"/>
                <a:gd name="T19" fmla="*/ 24 h 1632"/>
                <a:gd name="T20" fmla="*/ 1284 w 1716"/>
                <a:gd name="T21" fmla="*/ 54 h 1632"/>
                <a:gd name="T22" fmla="*/ 1242 w 1716"/>
                <a:gd name="T23" fmla="*/ 90 h 1632"/>
                <a:gd name="T24" fmla="*/ 1200 w 1716"/>
                <a:gd name="T25" fmla="*/ 132 h 1632"/>
                <a:gd name="T26" fmla="*/ 1158 w 1716"/>
                <a:gd name="T27" fmla="*/ 186 h 1632"/>
                <a:gd name="T28" fmla="*/ 1122 w 1716"/>
                <a:gd name="T29" fmla="*/ 240 h 1632"/>
                <a:gd name="T30" fmla="*/ 1080 w 1716"/>
                <a:gd name="T31" fmla="*/ 300 h 1632"/>
                <a:gd name="T32" fmla="*/ 1038 w 1716"/>
                <a:gd name="T33" fmla="*/ 366 h 1632"/>
                <a:gd name="T34" fmla="*/ 996 w 1716"/>
                <a:gd name="T35" fmla="*/ 432 h 1632"/>
                <a:gd name="T36" fmla="*/ 960 w 1716"/>
                <a:gd name="T37" fmla="*/ 498 h 1632"/>
                <a:gd name="T38" fmla="*/ 918 w 1716"/>
                <a:gd name="T39" fmla="*/ 570 h 1632"/>
                <a:gd name="T40" fmla="*/ 876 w 1716"/>
                <a:gd name="T41" fmla="*/ 636 h 1632"/>
                <a:gd name="T42" fmla="*/ 834 w 1716"/>
                <a:gd name="T43" fmla="*/ 708 h 1632"/>
                <a:gd name="T44" fmla="*/ 798 w 1716"/>
                <a:gd name="T45" fmla="*/ 780 h 1632"/>
                <a:gd name="T46" fmla="*/ 756 w 1716"/>
                <a:gd name="T47" fmla="*/ 852 h 1632"/>
                <a:gd name="T48" fmla="*/ 714 w 1716"/>
                <a:gd name="T49" fmla="*/ 918 h 1632"/>
                <a:gd name="T50" fmla="*/ 672 w 1716"/>
                <a:gd name="T51" fmla="*/ 978 h 1632"/>
                <a:gd name="T52" fmla="*/ 636 w 1716"/>
                <a:gd name="T53" fmla="*/ 1032 h 1632"/>
                <a:gd name="T54" fmla="*/ 594 w 1716"/>
                <a:gd name="T55" fmla="*/ 1074 h 1632"/>
                <a:gd name="T56" fmla="*/ 552 w 1716"/>
                <a:gd name="T57" fmla="*/ 1116 h 1632"/>
                <a:gd name="T58" fmla="*/ 510 w 1716"/>
                <a:gd name="T59" fmla="*/ 1158 h 1632"/>
                <a:gd name="T60" fmla="*/ 474 w 1716"/>
                <a:gd name="T61" fmla="*/ 1206 h 1632"/>
                <a:gd name="T62" fmla="*/ 432 w 1716"/>
                <a:gd name="T63" fmla="*/ 1248 h 1632"/>
                <a:gd name="T64" fmla="*/ 390 w 1716"/>
                <a:gd name="T65" fmla="*/ 1296 h 1632"/>
                <a:gd name="T66" fmla="*/ 348 w 1716"/>
                <a:gd name="T67" fmla="*/ 1344 h 1632"/>
                <a:gd name="T68" fmla="*/ 312 w 1716"/>
                <a:gd name="T69" fmla="*/ 1386 h 1632"/>
                <a:gd name="T70" fmla="*/ 270 w 1716"/>
                <a:gd name="T71" fmla="*/ 1422 h 1632"/>
                <a:gd name="T72" fmla="*/ 228 w 1716"/>
                <a:gd name="T73" fmla="*/ 1458 h 1632"/>
                <a:gd name="T74" fmla="*/ 186 w 1716"/>
                <a:gd name="T75" fmla="*/ 1494 h 1632"/>
                <a:gd name="T76" fmla="*/ 150 w 1716"/>
                <a:gd name="T77" fmla="*/ 1524 h 1632"/>
                <a:gd name="T78" fmla="*/ 108 w 1716"/>
                <a:gd name="T79" fmla="*/ 1554 h 1632"/>
                <a:gd name="T80" fmla="*/ 66 w 1716"/>
                <a:gd name="T81" fmla="*/ 1584 h 1632"/>
                <a:gd name="T82" fmla="*/ 24 w 1716"/>
                <a:gd name="T83" fmla="*/ 1614 h 1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716" h="1632">
                  <a:moveTo>
                    <a:pt x="1716" y="264"/>
                  </a:moveTo>
                  <a:lnTo>
                    <a:pt x="1698" y="240"/>
                  </a:lnTo>
                  <a:lnTo>
                    <a:pt x="1686" y="222"/>
                  </a:lnTo>
                  <a:lnTo>
                    <a:pt x="1674" y="204"/>
                  </a:lnTo>
                  <a:lnTo>
                    <a:pt x="1662" y="186"/>
                  </a:lnTo>
                  <a:lnTo>
                    <a:pt x="1644" y="168"/>
                  </a:lnTo>
                  <a:lnTo>
                    <a:pt x="1632" y="150"/>
                  </a:lnTo>
                  <a:lnTo>
                    <a:pt x="1620" y="132"/>
                  </a:lnTo>
                  <a:lnTo>
                    <a:pt x="1608" y="114"/>
                  </a:lnTo>
                  <a:lnTo>
                    <a:pt x="1590" y="102"/>
                  </a:lnTo>
                  <a:lnTo>
                    <a:pt x="1578" y="90"/>
                  </a:lnTo>
                  <a:lnTo>
                    <a:pt x="1566" y="78"/>
                  </a:lnTo>
                  <a:lnTo>
                    <a:pt x="1554" y="66"/>
                  </a:lnTo>
                  <a:lnTo>
                    <a:pt x="1536" y="54"/>
                  </a:lnTo>
                  <a:lnTo>
                    <a:pt x="1524" y="42"/>
                  </a:lnTo>
                  <a:lnTo>
                    <a:pt x="1512" y="36"/>
                  </a:lnTo>
                  <a:lnTo>
                    <a:pt x="1500" y="24"/>
                  </a:lnTo>
                  <a:lnTo>
                    <a:pt x="1482" y="18"/>
                  </a:lnTo>
                  <a:lnTo>
                    <a:pt x="1470" y="12"/>
                  </a:lnTo>
                  <a:lnTo>
                    <a:pt x="1458" y="6"/>
                  </a:lnTo>
                  <a:lnTo>
                    <a:pt x="1446" y="6"/>
                  </a:lnTo>
                  <a:lnTo>
                    <a:pt x="1428" y="0"/>
                  </a:lnTo>
                  <a:lnTo>
                    <a:pt x="1416" y="0"/>
                  </a:lnTo>
                  <a:lnTo>
                    <a:pt x="1404" y="0"/>
                  </a:lnTo>
                  <a:lnTo>
                    <a:pt x="1392" y="0"/>
                  </a:lnTo>
                  <a:lnTo>
                    <a:pt x="1374" y="6"/>
                  </a:lnTo>
                  <a:lnTo>
                    <a:pt x="1362" y="6"/>
                  </a:lnTo>
                  <a:lnTo>
                    <a:pt x="1350" y="12"/>
                  </a:lnTo>
                  <a:lnTo>
                    <a:pt x="1338" y="18"/>
                  </a:lnTo>
                  <a:lnTo>
                    <a:pt x="1320" y="24"/>
                  </a:lnTo>
                  <a:lnTo>
                    <a:pt x="1308" y="36"/>
                  </a:lnTo>
                  <a:lnTo>
                    <a:pt x="1296" y="42"/>
                  </a:lnTo>
                  <a:lnTo>
                    <a:pt x="1284" y="54"/>
                  </a:lnTo>
                  <a:lnTo>
                    <a:pt x="1266" y="66"/>
                  </a:lnTo>
                  <a:lnTo>
                    <a:pt x="1254" y="78"/>
                  </a:lnTo>
                  <a:lnTo>
                    <a:pt x="1242" y="90"/>
                  </a:lnTo>
                  <a:lnTo>
                    <a:pt x="1230" y="102"/>
                  </a:lnTo>
                  <a:lnTo>
                    <a:pt x="1212" y="114"/>
                  </a:lnTo>
                  <a:lnTo>
                    <a:pt x="1200" y="132"/>
                  </a:lnTo>
                  <a:lnTo>
                    <a:pt x="1188" y="150"/>
                  </a:lnTo>
                  <a:lnTo>
                    <a:pt x="1176" y="168"/>
                  </a:lnTo>
                  <a:lnTo>
                    <a:pt x="1158" y="186"/>
                  </a:lnTo>
                  <a:lnTo>
                    <a:pt x="1146" y="204"/>
                  </a:lnTo>
                  <a:lnTo>
                    <a:pt x="1134" y="222"/>
                  </a:lnTo>
                  <a:lnTo>
                    <a:pt x="1122" y="240"/>
                  </a:lnTo>
                  <a:lnTo>
                    <a:pt x="1104" y="264"/>
                  </a:lnTo>
                  <a:lnTo>
                    <a:pt x="1092" y="282"/>
                  </a:lnTo>
                  <a:lnTo>
                    <a:pt x="1080" y="300"/>
                  </a:lnTo>
                  <a:lnTo>
                    <a:pt x="1068" y="324"/>
                  </a:lnTo>
                  <a:lnTo>
                    <a:pt x="1050" y="348"/>
                  </a:lnTo>
                  <a:lnTo>
                    <a:pt x="1038" y="366"/>
                  </a:lnTo>
                  <a:lnTo>
                    <a:pt x="1026" y="390"/>
                  </a:lnTo>
                  <a:lnTo>
                    <a:pt x="1014" y="408"/>
                  </a:lnTo>
                  <a:lnTo>
                    <a:pt x="996" y="432"/>
                  </a:lnTo>
                  <a:lnTo>
                    <a:pt x="984" y="456"/>
                  </a:lnTo>
                  <a:lnTo>
                    <a:pt x="972" y="474"/>
                  </a:lnTo>
                  <a:lnTo>
                    <a:pt x="960" y="498"/>
                  </a:lnTo>
                  <a:lnTo>
                    <a:pt x="942" y="522"/>
                  </a:lnTo>
                  <a:lnTo>
                    <a:pt x="930" y="546"/>
                  </a:lnTo>
                  <a:lnTo>
                    <a:pt x="918" y="570"/>
                  </a:lnTo>
                  <a:lnTo>
                    <a:pt x="906" y="588"/>
                  </a:lnTo>
                  <a:lnTo>
                    <a:pt x="888" y="612"/>
                  </a:lnTo>
                  <a:lnTo>
                    <a:pt x="876" y="636"/>
                  </a:lnTo>
                  <a:lnTo>
                    <a:pt x="864" y="660"/>
                  </a:lnTo>
                  <a:lnTo>
                    <a:pt x="852" y="684"/>
                  </a:lnTo>
                  <a:lnTo>
                    <a:pt x="834" y="708"/>
                  </a:lnTo>
                  <a:lnTo>
                    <a:pt x="822" y="732"/>
                  </a:lnTo>
                  <a:lnTo>
                    <a:pt x="810" y="756"/>
                  </a:lnTo>
                  <a:lnTo>
                    <a:pt x="798" y="780"/>
                  </a:lnTo>
                  <a:lnTo>
                    <a:pt x="780" y="804"/>
                  </a:lnTo>
                  <a:lnTo>
                    <a:pt x="768" y="828"/>
                  </a:lnTo>
                  <a:lnTo>
                    <a:pt x="756" y="852"/>
                  </a:lnTo>
                  <a:lnTo>
                    <a:pt x="744" y="876"/>
                  </a:lnTo>
                  <a:lnTo>
                    <a:pt x="726" y="894"/>
                  </a:lnTo>
                  <a:lnTo>
                    <a:pt x="714" y="918"/>
                  </a:lnTo>
                  <a:lnTo>
                    <a:pt x="702" y="942"/>
                  </a:lnTo>
                  <a:lnTo>
                    <a:pt x="690" y="960"/>
                  </a:lnTo>
                  <a:lnTo>
                    <a:pt x="672" y="978"/>
                  </a:lnTo>
                  <a:lnTo>
                    <a:pt x="660" y="996"/>
                  </a:lnTo>
                  <a:lnTo>
                    <a:pt x="648" y="1014"/>
                  </a:lnTo>
                  <a:lnTo>
                    <a:pt x="636" y="1032"/>
                  </a:lnTo>
                  <a:lnTo>
                    <a:pt x="618" y="1044"/>
                  </a:lnTo>
                  <a:lnTo>
                    <a:pt x="606" y="1062"/>
                  </a:lnTo>
                  <a:lnTo>
                    <a:pt x="594" y="1074"/>
                  </a:lnTo>
                  <a:lnTo>
                    <a:pt x="582" y="1092"/>
                  </a:lnTo>
                  <a:lnTo>
                    <a:pt x="564" y="1104"/>
                  </a:lnTo>
                  <a:lnTo>
                    <a:pt x="552" y="1116"/>
                  </a:lnTo>
                  <a:lnTo>
                    <a:pt x="540" y="1134"/>
                  </a:lnTo>
                  <a:lnTo>
                    <a:pt x="528" y="1146"/>
                  </a:lnTo>
                  <a:lnTo>
                    <a:pt x="510" y="1158"/>
                  </a:lnTo>
                  <a:lnTo>
                    <a:pt x="498" y="1176"/>
                  </a:lnTo>
                  <a:lnTo>
                    <a:pt x="486" y="1188"/>
                  </a:lnTo>
                  <a:lnTo>
                    <a:pt x="474" y="1206"/>
                  </a:lnTo>
                  <a:lnTo>
                    <a:pt x="456" y="1218"/>
                  </a:lnTo>
                  <a:lnTo>
                    <a:pt x="444" y="1236"/>
                  </a:lnTo>
                  <a:lnTo>
                    <a:pt x="432" y="1248"/>
                  </a:lnTo>
                  <a:lnTo>
                    <a:pt x="420" y="1266"/>
                  </a:lnTo>
                  <a:lnTo>
                    <a:pt x="402" y="1284"/>
                  </a:lnTo>
                  <a:lnTo>
                    <a:pt x="390" y="1296"/>
                  </a:lnTo>
                  <a:lnTo>
                    <a:pt x="378" y="1314"/>
                  </a:lnTo>
                  <a:lnTo>
                    <a:pt x="366" y="1326"/>
                  </a:lnTo>
                  <a:lnTo>
                    <a:pt x="348" y="1344"/>
                  </a:lnTo>
                  <a:lnTo>
                    <a:pt x="336" y="1356"/>
                  </a:lnTo>
                  <a:lnTo>
                    <a:pt x="324" y="1374"/>
                  </a:lnTo>
                  <a:lnTo>
                    <a:pt x="312" y="1386"/>
                  </a:lnTo>
                  <a:lnTo>
                    <a:pt x="294" y="1398"/>
                  </a:lnTo>
                  <a:lnTo>
                    <a:pt x="282" y="1410"/>
                  </a:lnTo>
                  <a:lnTo>
                    <a:pt x="270" y="1422"/>
                  </a:lnTo>
                  <a:lnTo>
                    <a:pt x="258" y="1434"/>
                  </a:lnTo>
                  <a:lnTo>
                    <a:pt x="240" y="1446"/>
                  </a:lnTo>
                  <a:lnTo>
                    <a:pt x="228" y="1458"/>
                  </a:lnTo>
                  <a:lnTo>
                    <a:pt x="216" y="1470"/>
                  </a:lnTo>
                  <a:lnTo>
                    <a:pt x="204" y="1482"/>
                  </a:lnTo>
                  <a:lnTo>
                    <a:pt x="186" y="1494"/>
                  </a:lnTo>
                  <a:lnTo>
                    <a:pt x="174" y="1500"/>
                  </a:lnTo>
                  <a:lnTo>
                    <a:pt x="162" y="1512"/>
                  </a:lnTo>
                  <a:lnTo>
                    <a:pt x="150" y="1524"/>
                  </a:lnTo>
                  <a:lnTo>
                    <a:pt x="132" y="1536"/>
                  </a:lnTo>
                  <a:lnTo>
                    <a:pt x="120" y="1542"/>
                  </a:lnTo>
                  <a:lnTo>
                    <a:pt x="108" y="1554"/>
                  </a:lnTo>
                  <a:lnTo>
                    <a:pt x="96" y="1566"/>
                  </a:lnTo>
                  <a:lnTo>
                    <a:pt x="78" y="1572"/>
                  </a:lnTo>
                  <a:lnTo>
                    <a:pt x="66" y="1584"/>
                  </a:lnTo>
                  <a:lnTo>
                    <a:pt x="54" y="1596"/>
                  </a:lnTo>
                  <a:lnTo>
                    <a:pt x="42" y="1602"/>
                  </a:lnTo>
                  <a:lnTo>
                    <a:pt x="24" y="1614"/>
                  </a:lnTo>
                  <a:lnTo>
                    <a:pt x="12" y="1626"/>
                  </a:lnTo>
                  <a:lnTo>
                    <a:pt x="0" y="1632"/>
                  </a:lnTo>
                </a:path>
              </a:pathLst>
            </a:custGeom>
            <a:noFill/>
            <a:ln w="28575">
              <a:solidFill>
                <a:schemeClr val="bg1">
                  <a:lumMod val="50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latin typeface="Arial" pitchFamily="34" charset="0"/>
                <a:cs typeface="Arial" pitchFamily="34" charset="0"/>
              </a:endParaRPr>
            </a:p>
          </p:txBody>
        </p:sp>
        <p:sp>
          <p:nvSpPr>
            <p:cNvPr id="223" name="Freeform 181"/>
            <p:cNvSpPr>
              <a:spLocks/>
            </p:cNvSpPr>
            <p:nvPr/>
          </p:nvSpPr>
          <p:spPr bwMode="auto">
            <a:xfrm>
              <a:off x="-7108825" y="6583274"/>
              <a:ext cx="962025" cy="342900"/>
            </a:xfrm>
            <a:custGeom>
              <a:avLst/>
              <a:gdLst>
                <a:gd name="T0" fmla="*/ 606 w 606"/>
                <a:gd name="T1" fmla="*/ 0 h 216"/>
                <a:gd name="T2" fmla="*/ 594 w 606"/>
                <a:gd name="T3" fmla="*/ 12 h 216"/>
                <a:gd name="T4" fmla="*/ 576 w 606"/>
                <a:gd name="T5" fmla="*/ 18 h 216"/>
                <a:gd name="T6" fmla="*/ 564 w 606"/>
                <a:gd name="T7" fmla="*/ 24 h 216"/>
                <a:gd name="T8" fmla="*/ 552 w 606"/>
                <a:gd name="T9" fmla="*/ 36 h 216"/>
                <a:gd name="T10" fmla="*/ 540 w 606"/>
                <a:gd name="T11" fmla="*/ 42 h 216"/>
                <a:gd name="T12" fmla="*/ 522 w 606"/>
                <a:gd name="T13" fmla="*/ 48 h 216"/>
                <a:gd name="T14" fmla="*/ 510 w 606"/>
                <a:gd name="T15" fmla="*/ 54 h 216"/>
                <a:gd name="T16" fmla="*/ 498 w 606"/>
                <a:gd name="T17" fmla="*/ 60 h 216"/>
                <a:gd name="T18" fmla="*/ 486 w 606"/>
                <a:gd name="T19" fmla="*/ 66 h 216"/>
                <a:gd name="T20" fmla="*/ 468 w 606"/>
                <a:gd name="T21" fmla="*/ 72 h 216"/>
                <a:gd name="T22" fmla="*/ 456 w 606"/>
                <a:gd name="T23" fmla="*/ 78 h 216"/>
                <a:gd name="T24" fmla="*/ 444 w 606"/>
                <a:gd name="T25" fmla="*/ 84 h 216"/>
                <a:gd name="T26" fmla="*/ 432 w 606"/>
                <a:gd name="T27" fmla="*/ 90 h 216"/>
                <a:gd name="T28" fmla="*/ 414 w 606"/>
                <a:gd name="T29" fmla="*/ 96 h 216"/>
                <a:gd name="T30" fmla="*/ 402 w 606"/>
                <a:gd name="T31" fmla="*/ 96 h 216"/>
                <a:gd name="T32" fmla="*/ 390 w 606"/>
                <a:gd name="T33" fmla="*/ 102 h 216"/>
                <a:gd name="T34" fmla="*/ 378 w 606"/>
                <a:gd name="T35" fmla="*/ 108 h 216"/>
                <a:gd name="T36" fmla="*/ 360 w 606"/>
                <a:gd name="T37" fmla="*/ 114 h 216"/>
                <a:gd name="T38" fmla="*/ 348 w 606"/>
                <a:gd name="T39" fmla="*/ 120 h 216"/>
                <a:gd name="T40" fmla="*/ 336 w 606"/>
                <a:gd name="T41" fmla="*/ 126 h 216"/>
                <a:gd name="T42" fmla="*/ 324 w 606"/>
                <a:gd name="T43" fmla="*/ 132 h 216"/>
                <a:gd name="T44" fmla="*/ 306 w 606"/>
                <a:gd name="T45" fmla="*/ 138 h 216"/>
                <a:gd name="T46" fmla="*/ 294 w 606"/>
                <a:gd name="T47" fmla="*/ 144 h 216"/>
                <a:gd name="T48" fmla="*/ 282 w 606"/>
                <a:gd name="T49" fmla="*/ 150 h 216"/>
                <a:gd name="T50" fmla="*/ 270 w 606"/>
                <a:gd name="T51" fmla="*/ 156 h 216"/>
                <a:gd name="T52" fmla="*/ 252 w 606"/>
                <a:gd name="T53" fmla="*/ 162 h 216"/>
                <a:gd name="T54" fmla="*/ 240 w 606"/>
                <a:gd name="T55" fmla="*/ 168 h 216"/>
                <a:gd name="T56" fmla="*/ 228 w 606"/>
                <a:gd name="T57" fmla="*/ 174 h 216"/>
                <a:gd name="T58" fmla="*/ 216 w 606"/>
                <a:gd name="T59" fmla="*/ 180 h 216"/>
                <a:gd name="T60" fmla="*/ 198 w 606"/>
                <a:gd name="T61" fmla="*/ 180 h 216"/>
                <a:gd name="T62" fmla="*/ 186 w 606"/>
                <a:gd name="T63" fmla="*/ 186 h 216"/>
                <a:gd name="T64" fmla="*/ 174 w 606"/>
                <a:gd name="T65" fmla="*/ 192 h 216"/>
                <a:gd name="T66" fmla="*/ 162 w 606"/>
                <a:gd name="T67" fmla="*/ 198 h 216"/>
                <a:gd name="T68" fmla="*/ 144 w 606"/>
                <a:gd name="T69" fmla="*/ 204 h 216"/>
                <a:gd name="T70" fmla="*/ 132 w 606"/>
                <a:gd name="T71" fmla="*/ 204 h 216"/>
                <a:gd name="T72" fmla="*/ 120 w 606"/>
                <a:gd name="T73" fmla="*/ 210 h 216"/>
                <a:gd name="T74" fmla="*/ 108 w 606"/>
                <a:gd name="T75" fmla="*/ 210 h 216"/>
                <a:gd name="T76" fmla="*/ 90 w 606"/>
                <a:gd name="T77" fmla="*/ 216 h 216"/>
                <a:gd name="T78" fmla="*/ 78 w 606"/>
                <a:gd name="T79" fmla="*/ 216 h 216"/>
                <a:gd name="T80" fmla="*/ 66 w 606"/>
                <a:gd name="T81" fmla="*/ 216 h 216"/>
                <a:gd name="T82" fmla="*/ 54 w 606"/>
                <a:gd name="T83" fmla="*/ 216 h 216"/>
                <a:gd name="T84" fmla="*/ 36 w 606"/>
                <a:gd name="T85" fmla="*/ 216 h 216"/>
                <a:gd name="T86" fmla="*/ 24 w 606"/>
                <a:gd name="T87" fmla="*/ 216 h 216"/>
                <a:gd name="T88" fmla="*/ 12 w 606"/>
                <a:gd name="T89" fmla="*/ 216 h 216"/>
                <a:gd name="T90" fmla="*/ 0 w 606"/>
                <a:gd name="T91" fmla="*/ 216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606" h="216">
                  <a:moveTo>
                    <a:pt x="606" y="0"/>
                  </a:moveTo>
                  <a:lnTo>
                    <a:pt x="594" y="12"/>
                  </a:lnTo>
                  <a:lnTo>
                    <a:pt x="576" y="18"/>
                  </a:lnTo>
                  <a:lnTo>
                    <a:pt x="564" y="24"/>
                  </a:lnTo>
                  <a:lnTo>
                    <a:pt x="552" y="36"/>
                  </a:lnTo>
                  <a:lnTo>
                    <a:pt x="540" y="42"/>
                  </a:lnTo>
                  <a:lnTo>
                    <a:pt x="522" y="48"/>
                  </a:lnTo>
                  <a:lnTo>
                    <a:pt x="510" y="54"/>
                  </a:lnTo>
                  <a:lnTo>
                    <a:pt x="498" y="60"/>
                  </a:lnTo>
                  <a:lnTo>
                    <a:pt x="486" y="66"/>
                  </a:lnTo>
                  <a:lnTo>
                    <a:pt x="468" y="72"/>
                  </a:lnTo>
                  <a:lnTo>
                    <a:pt x="456" y="78"/>
                  </a:lnTo>
                  <a:lnTo>
                    <a:pt x="444" y="84"/>
                  </a:lnTo>
                  <a:lnTo>
                    <a:pt x="432" y="90"/>
                  </a:lnTo>
                  <a:lnTo>
                    <a:pt x="414" y="96"/>
                  </a:lnTo>
                  <a:lnTo>
                    <a:pt x="402" y="96"/>
                  </a:lnTo>
                  <a:lnTo>
                    <a:pt x="390" y="102"/>
                  </a:lnTo>
                  <a:lnTo>
                    <a:pt x="378" y="108"/>
                  </a:lnTo>
                  <a:lnTo>
                    <a:pt x="360" y="114"/>
                  </a:lnTo>
                  <a:lnTo>
                    <a:pt x="348" y="120"/>
                  </a:lnTo>
                  <a:lnTo>
                    <a:pt x="336" y="126"/>
                  </a:lnTo>
                  <a:lnTo>
                    <a:pt x="324" y="132"/>
                  </a:lnTo>
                  <a:lnTo>
                    <a:pt x="306" y="138"/>
                  </a:lnTo>
                  <a:lnTo>
                    <a:pt x="294" y="144"/>
                  </a:lnTo>
                  <a:lnTo>
                    <a:pt x="282" y="150"/>
                  </a:lnTo>
                  <a:lnTo>
                    <a:pt x="270" y="156"/>
                  </a:lnTo>
                  <a:lnTo>
                    <a:pt x="252" y="162"/>
                  </a:lnTo>
                  <a:lnTo>
                    <a:pt x="240" y="168"/>
                  </a:lnTo>
                  <a:lnTo>
                    <a:pt x="228" y="174"/>
                  </a:lnTo>
                  <a:lnTo>
                    <a:pt x="216" y="180"/>
                  </a:lnTo>
                  <a:lnTo>
                    <a:pt x="198" y="180"/>
                  </a:lnTo>
                  <a:lnTo>
                    <a:pt x="186" y="186"/>
                  </a:lnTo>
                  <a:lnTo>
                    <a:pt x="174" y="192"/>
                  </a:lnTo>
                  <a:lnTo>
                    <a:pt x="162" y="198"/>
                  </a:lnTo>
                  <a:lnTo>
                    <a:pt x="144" y="204"/>
                  </a:lnTo>
                  <a:lnTo>
                    <a:pt x="132" y="204"/>
                  </a:lnTo>
                  <a:lnTo>
                    <a:pt x="120" y="210"/>
                  </a:lnTo>
                  <a:lnTo>
                    <a:pt x="108" y="210"/>
                  </a:lnTo>
                  <a:lnTo>
                    <a:pt x="90" y="216"/>
                  </a:lnTo>
                  <a:lnTo>
                    <a:pt x="78" y="216"/>
                  </a:lnTo>
                  <a:lnTo>
                    <a:pt x="66" y="216"/>
                  </a:lnTo>
                  <a:lnTo>
                    <a:pt x="54" y="216"/>
                  </a:lnTo>
                  <a:lnTo>
                    <a:pt x="36" y="216"/>
                  </a:lnTo>
                  <a:lnTo>
                    <a:pt x="24" y="216"/>
                  </a:lnTo>
                  <a:lnTo>
                    <a:pt x="12" y="216"/>
                  </a:lnTo>
                  <a:lnTo>
                    <a:pt x="0" y="216"/>
                  </a:lnTo>
                </a:path>
              </a:pathLst>
            </a:custGeom>
            <a:noFill/>
            <a:ln w="28575">
              <a:solidFill>
                <a:schemeClr val="bg1">
                  <a:lumMod val="50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latin typeface="Arial" pitchFamily="34" charset="0"/>
                <a:cs typeface="Arial" pitchFamily="34" charset="0"/>
              </a:endParaRPr>
            </a:p>
          </p:txBody>
        </p:sp>
      </p:grpSp>
      <p:cxnSp>
        <p:nvCxnSpPr>
          <p:cNvPr id="224" name="Straight Connector 223"/>
          <p:cNvCxnSpPr/>
          <p:nvPr/>
        </p:nvCxnSpPr>
        <p:spPr>
          <a:xfrm>
            <a:off x="3760460" y="5392731"/>
            <a:ext cx="1510853" cy="0"/>
          </a:xfrm>
          <a:prstGeom prst="line">
            <a:avLst/>
          </a:prstGeom>
          <a:ln w="12700">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sp>
        <p:nvSpPr>
          <p:cNvPr id="225" name="TextBox 224"/>
          <p:cNvSpPr txBox="1"/>
          <p:nvPr/>
        </p:nvSpPr>
        <p:spPr>
          <a:xfrm rot="16200000">
            <a:off x="3039651" y="5203702"/>
            <a:ext cx="960519" cy="374461"/>
          </a:xfrm>
          <a:prstGeom prst="rect">
            <a:avLst/>
          </a:prstGeom>
          <a:noFill/>
        </p:spPr>
        <p:txBody>
          <a:bodyPr wrap="none" rtlCol="0">
            <a:spAutoFit/>
          </a:bodyPr>
          <a:lstStyle/>
          <a:p>
            <a:pPr algn="ctr">
              <a:lnSpc>
                <a:spcPts val="1100"/>
              </a:lnSpc>
            </a:pPr>
            <a:r>
              <a:rPr lang="en-GB" sz="1200" dirty="0">
                <a:solidFill>
                  <a:schemeClr val="tx1">
                    <a:lumMod val="50000"/>
                    <a:lumOff val="50000"/>
                  </a:schemeClr>
                </a:solidFill>
                <a:latin typeface="Arial" pitchFamily="34" charset="0"/>
                <a:cs typeface="Arial" pitchFamily="34" charset="0"/>
              </a:rPr>
              <a:t>Membrane </a:t>
            </a:r>
          </a:p>
          <a:p>
            <a:pPr algn="ctr">
              <a:lnSpc>
                <a:spcPts val="1100"/>
              </a:lnSpc>
            </a:pPr>
            <a:r>
              <a:rPr lang="en-GB" sz="1200" dirty="0">
                <a:solidFill>
                  <a:schemeClr val="tx1">
                    <a:lumMod val="50000"/>
                    <a:lumOff val="50000"/>
                  </a:schemeClr>
                </a:solidFill>
                <a:latin typeface="Arial" pitchFamily="34" charset="0"/>
                <a:cs typeface="Arial" pitchFamily="34" charset="0"/>
              </a:rPr>
              <a:t>potential</a:t>
            </a:r>
          </a:p>
        </p:txBody>
      </p:sp>
      <p:sp>
        <p:nvSpPr>
          <p:cNvPr id="226" name="TextBox 225"/>
          <p:cNvSpPr txBox="1"/>
          <p:nvPr/>
        </p:nvSpPr>
        <p:spPr>
          <a:xfrm rot="16200000">
            <a:off x="4976368" y="5238105"/>
            <a:ext cx="875561" cy="271869"/>
          </a:xfrm>
          <a:prstGeom prst="rect">
            <a:avLst/>
          </a:prstGeom>
          <a:noFill/>
        </p:spPr>
        <p:txBody>
          <a:bodyPr wrap="none" rtlCol="0">
            <a:spAutoFit/>
          </a:bodyPr>
          <a:lstStyle/>
          <a:p>
            <a:pPr algn="ctr">
              <a:lnSpc>
                <a:spcPts val="1400"/>
              </a:lnSpc>
            </a:pPr>
            <a:r>
              <a:rPr lang="en-GB" sz="1200" dirty="0">
                <a:latin typeface="Arial" pitchFamily="34" charset="0"/>
                <a:cs typeface="Arial" pitchFamily="34" charset="0"/>
              </a:rPr>
              <a:t>Firing rate</a:t>
            </a:r>
          </a:p>
        </p:txBody>
      </p:sp>
      <p:sp>
        <p:nvSpPr>
          <p:cNvPr id="244" name="TextBox 243"/>
          <p:cNvSpPr txBox="1"/>
          <p:nvPr/>
        </p:nvSpPr>
        <p:spPr>
          <a:xfrm>
            <a:off x="3977132" y="805279"/>
            <a:ext cx="1031051" cy="307777"/>
          </a:xfrm>
          <a:prstGeom prst="rect">
            <a:avLst/>
          </a:prstGeom>
          <a:noFill/>
        </p:spPr>
        <p:txBody>
          <a:bodyPr wrap="none" rtlCol="0">
            <a:spAutoFit/>
          </a:bodyPr>
          <a:lstStyle/>
          <a:p>
            <a:pPr algn="ctr"/>
            <a:r>
              <a:rPr lang="en-GB" sz="1400" dirty="0">
                <a:latin typeface="Arial" pitchFamily="34" charset="0"/>
                <a:cs typeface="Arial" pitchFamily="34" charset="0"/>
              </a:rPr>
              <a:t>Rodent V1</a:t>
            </a:r>
          </a:p>
        </p:txBody>
      </p:sp>
      <p:sp>
        <p:nvSpPr>
          <p:cNvPr id="247" name="Arc 246"/>
          <p:cNvSpPr/>
          <p:nvPr/>
        </p:nvSpPr>
        <p:spPr>
          <a:xfrm rot="5010085">
            <a:off x="3935443" y="3877155"/>
            <a:ext cx="468496" cy="365561"/>
          </a:xfrm>
          <a:prstGeom prst="arc">
            <a:avLst>
              <a:gd name="adj1" fmla="val 16200000"/>
              <a:gd name="adj2" fmla="val 21161400"/>
            </a:avLst>
          </a:prstGeom>
          <a:ln w="19050">
            <a:solidFill>
              <a:srgbClr val="FF0000"/>
            </a:solidFill>
            <a:tailEnd type="triangle" w="sm"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latin typeface="Arial" pitchFamily="34" charset="0"/>
              <a:cs typeface="Arial" pitchFamily="34" charset="0"/>
            </a:endParaRPr>
          </a:p>
        </p:txBody>
      </p:sp>
      <p:sp>
        <p:nvSpPr>
          <p:cNvPr id="248" name="Arc 247"/>
          <p:cNvSpPr/>
          <p:nvPr/>
        </p:nvSpPr>
        <p:spPr>
          <a:xfrm rot="20427414">
            <a:off x="3923894" y="3555987"/>
            <a:ext cx="419569" cy="436422"/>
          </a:xfrm>
          <a:prstGeom prst="arc">
            <a:avLst>
              <a:gd name="adj1" fmla="val 17014968"/>
              <a:gd name="adj2" fmla="val 628174"/>
            </a:avLst>
          </a:prstGeom>
          <a:ln w="19050">
            <a:solidFill>
              <a:srgbClr val="FFCC00"/>
            </a:solidFill>
            <a:tailEnd type="triangle" w="sm"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latin typeface="Arial" pitchFamily="34" charset="0"/>
              <a:cs typeface="Arial" pitchFamily="34" charset="0"/>
            </a:endParaRPr>
          </a:p>
        </p:txBody>
      </p:sp>
      <p:sp>
        <p:nvSpPr>
          <p:cNvPr id="249" name="Arc 248"/>
          <p:cNvSpPr/>
          <p:nvPr/>
        </p:nvSpPr>
        <p:spPr>
          <a:xfrm rot="16642502">
            <a:off x="4062664" y="3958227"/>
            <a:ext cx="419569" cy="436422"/>
          </a:xfrm>
          <a:prstGeom prst="arc">
            <a:avLst/>
          </a:prstGeom>
          <a:ln w="19050">
            <a:solidFill>
              <a:srgbClr val="FF0066"/>
            </a:solidFill>
            <a:tailEnd type="triangle" w="sm"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latin typeface="Arial" pitchFamily="34" charset="0"/>
              <a:cs typeface="Arial" pitchFamily="34" charset="0"/>
            </a:endParaRPr>
          </a:p>
        </p:txBody>
      </p:sp>
      <p:sp>
        <p:nvSpPr>
          <p:cNvPr id="250" name="Arc 249"/>
          <p:cNvSpPr/>
          <p:nvPr/>
        </p:nvSpPr>
        <p:spPr>
          <a:xfrm rot="16932928" flipV="1">
            <a:off x="4430536" y="3935145"/>
            <a:ext cx="331166" cy="506868"/>
          </a:xfrm>
          <a:prstGeom prst="arc">
            <a:avLst>
              <a:gd name="adj1" fmla="val 16899123"/>
              <a:gd name="adj2" fmla="val 964903"/>
            </a:avLst>
          </a:prstGeom>
          <a:ln w="19050">
            <a:solidFill>
              <a:srgbClr val="FF0000"/>
            </a:solidFill>
            <a:tailEnd type="triangle" w="sm"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latin typeface="Arial" pitchFamily="34" charset="0"/>
              <a:cs typeface="Arial" pitchFamily="34" charset="0"/>
            </a:endParaRPr>
          </a:p>
        </p:txBody>
      </p:sp>
      <p:sp>
        <p:nvSpPr>
          <p:cNvPr id="251" name="Arc 250"/>
          <p:cNvSpPr/>
          <p:nvPr/>
        </p:nvSpPr>
        <p:spPr>
          <a:xfrm rot="5877192" flipV="1">
            <a:off x="4574212" y="3798567"/>
            <a:ext cx="419569" cy="436422"/>
          </a:xfrm>
          <a:prstGeom prst="arc">
            <a:avLst>
              <a:gd name="adj1" fmla="val 17418039"/>
              <a:gd name="adj2" fmla="val 643654"/>
            </a:avLst>
          </a:prstGeom>
          <a:ln w="19050">
            <a:solidFill>
              <a:srgbClr val="FF0000"/>
            </a:solidFill>
            <a:tailEnd type="triangle" w="sm"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latin typeface="Arial" pitchFamily="34" charset="0"/>
              <a:cs typeface="Arial" pitchFamily="34" charset="0"/>
            </a:endParaRPr>
          </a:p>
        </p:txBody>
      </p:sp>
      <p:sp>
        <p:nvSpPr>
          <p:cNvPr id="252" name="Rounded Rectangle 251"/>
          <p:cNvSpPr/>
          <p:nvPr/>
        </p:nvSpPr>
        <p:spPr>
          <a:xfrm>
            <a:off x="3696112" y="3149995"/>
            <a:ext cx="1520075" cy="1462646"/>
          </a:xfrm>
          <a:prstGeom prst="roundRect">
            <a:avLst>
              <a:gd name="adj" fmla="val 11263"/>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Arial" pitchFamily="34" charset="0"/>
              <a:cs typeface="Arial" pitchFamily="34" charset="0"/>
            </a:endParaRPr>
          </a:p>
        </p:txBody>
      </p:sp>
      <p:sp>
        <p:nvSpPr>
          <p:cNvPr id="254" name="Isosceles Triangle 253"/>
          <p:cNvSpPr/>
          <p:nvPr/>
        </p:nvSpPr>
        <p:spPr>
          <a:xfrm>
            <a:off x="4295259" y="3212991"/>
            <a:ext cx="321569" cy="282975"/>
          </a:xfrm>
          <a:prstGeom prst="triangle">
            <a:avLst/>
          </a:prstGeom>
          <a:solidFill>
            <a:srgbClr val="00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Arial" pitchFamily="34" charset="0"/>
              <a:cs typeface="Arial" pitchFamily="34" charset="0"/>
            </a:endParaRPr>
          </a:p>
        </p:txBody>
      </p:sp>
      <p:sp>
        <p:nvSpPr>
          <p:cNvPr id="255" name="Isosceles Triangle 254"/>
          <p:cNvSpPr/>
          <p:nvPr/>
        </p:nvSpPr>
        <p:spPr>
          <a:xfrm>
            <a:off x="4299142" y="3715478"/>
            <a:ext cx="321569" cy="282975"/>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Arial" pitchFamily="34" charset="0"/>
              <a:cs typeface="Arial" pitchFamily="34" charset="0"/>
            </a:endParaRPr>
          </a:p>
        </p:txBody>
      </p:sp>
      <p:sp>
        <p:nvSpPr>
          <p:cNvPr id="256" name="Isosceles Triangle 255"/>
          <p:cNvSpPr/>
          <p:nvPr/>
        </p:nvSpPr>
        <p:spPr>
          <a:xfrm>
            <a:off x="4778590" y="3770532"/>
            <a:ext cx="321569" cy="282975"/>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Arial" pitchFamily="34" charset="0"/>
              <a:cs typeface="Arial" pitchFamily="34" charset="0"/>
            </a:endParaRPr>
          </a:p>
        </p:txBody>
      </p:sp>
      <p:sp>
        <p:nvSpPr>
          <p:cNvPr id="257" name="Isosceles Triangle 256"/>
          <p:cNvSpPr/>
          <p:nvPr/>
        </p:nvSpPr>
        <p:spPr>
          <a:xfrm>
            <a:off x="3732632" y="3644493"/>
            <a:ext cx="321569" cy="282975"/>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Arial" pitchFamily="34" charset="0"/>
              <a:cs typeface="Arial" pitchFamily="34" charset="0"/>
            </a:endParaRPr>
          </a:p>
        </p:txBody>
      </p:sp>
      <p:sp>
        <p:nvSpPr>
          <p:cNvPr id="258" name="Isosceles Triangle 257"/>
          <p:cNvSpPr/>
          <p:nvPr/>
        </p:nvSpPr>
        <p:spPr>
          <a:xfrm>
            <a:off x="3754587" y="3304888"/>
            <a:ext cx="321569" cy="282975"/>
          </a:xfrm>
          <a:prstGeom prst="triangl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Arial" pitchFamily="34" charset="0"/>
              <a:cs typeface="Arial" pitchFamily="34" charset="0"/>
            </a:endParaRPr>
          </a:p>
        </p:txBody>
      </p:sp>
      <p:sp>
        <p:nvSpPr>
          <p:cNvPr id="259" name="Isosceles Triangle 258"/>
          <p:cNvSpPr/>
          <p:nvPr/>
        </p:nvSpPr>
        <p:spPr>
          <a:xfrm>
            <a:off x="4277040" y="4231305"/>
            <a:ext cx="321569" cy="282975"/>
          </a:xfrm>
          <a:prstGeom prst="triangl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Arial" pitchFamily="34" charset="0"/>
              <a:cs typeface="Arial" pitchFamily="34" charset="0"/>
            </a:endParaRPr>
          </a:p>
        </p:txBody>
      </p:sp>
      <p:sp>
        <p:nvSpPr>
          <p:cNvPr id="260" name="Isosceles Triangle 259"/>
          <p:cNvSpPr/>
          <p:nvPr/>
        </p:nvSpPr>
        <p:spPr>
          <a:xfrm>
            <a:off x="3933878" y="4142487"/>
            <a:ext cx="321569" cy="282975"/>
          </a:xfrm>
          <a:prstGeom prst="triangle">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Arial" pitchFamily="34" charset="0"/>
              <a:cs typeface="Arial" pitchFamily="34" charset="0"/>
            </a:endParaRPr>
          </a:p>
        </p:txBody>
      </p:sp>
      <p:sp>
        <p:nvSpPr>
          <p:cNvPr id="261" name="Isosceles Triangle 260"/>
          <p:cNvSpPr/>
          <p:nvPr/>
        </p:nvSpPr>
        <p:spPr>
          <a:xfrm>
            <a:off x="4725276" y="4134139"/>
            <a:ext cx="321569" cy="282975"/>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Arial" pitchFamily="34" charset="0"/>
              <a:cs typeface="Arial" pitchFamily="34" charset="0"/>
            </a:endParaRPr>
          </a:p>
        </p:txBody>
      </p:sp>
      <p:sp>
        <p:nvSpPr>
          <p:cNvPr id="262" name="Isosceles Triangle 261"/>
          <p:cNvSpPr/>
          <p:nvPr/>
        </p:nvSpPr>
        <p:spPr>
          <a:xfrm>
            <a:off x="4874676" y="3453269"/>
            <a:ext cx="321569" cy="282975"/>
          </a:xfrm>
          <a:prstGeom prst="triangl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Arial" pitchFamily="34" charset="0"/>
              <a:cs typeface="Arial" pitchFamily="34" charset="0"/>
            </a:endParaRPr>
          </a:p>
        </p:txBody>
      </p:sp>
      <p:sp>
        <p:nvSpPr>
          <p:cNvPr id="263" name="Isosceles Triangle 262"/>
          <p:cNvSpPr/>
          <p:nvPr/>
        </p:nvSpPr>
        <p:spPr>
          <a:xfrm>
            <a:off x="4677317" y="3194267"/>
            <a:ext cx="321569" cy="282975"/>
          </a:xfrm>
          <a:prstGeom prst="triangle">
            <a:avLst/>
          </a:prstGeom>
          <a:solidFill>
            <a:srgbClr val="00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Arial" pitchFamily="34" charset="0"/>
              <a:cs typeface="Arial" pitchFamily="34" charset="0"/>
            </a:endParaRPr>
          </a:p>
        </p:txBody>
      </p:sp>
      <p:sp>
        <p:nvSpPr>
          <p:cNvPr id="264" name="Arc 263"/>
          <p:cNvSpPr/>
          <p:nvPr/>
        </p:nvSpPr>
        <p:spPr>
          <a:xfrm rot="13316492" flipV="1">
            <a:off x="4552562" y="3632408"/>
            <a:ext cx="328758" cy="559987"/>
          </a:xfrm>
          <a:prstGeom prst="arc">
            <a:avLst>
              <a:gd name="adj1" fmla="val 16899123"/>
              <a:gd name="adj2" fmla="val 964903"/>
            </a:avLst>
          </a:prstGeom>
          <a:ln w="19050">
            <a:solidFill>
              <a:srgbClr val="C00000"/>
            </a:solidFill>
            <a:tailEnd type="triangle" w="sm"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latin typeface="Arial" pitchFamily="34" charset="0"/>
              <a:cs typeface="Arial" pitchFamily="34" charset="0"/>
            </a:endParaRPr>
          </a:p>
        </p:txBody>
      </p:sp>
      <p:grpSp>
        <p:nvGrpSpPr>
          <p:cNvPr id="287" name="Group 286"/>
          <p:cNvGrpSpPr/>
          <p:nvPr/>
        </p:nvGrpSpPr>
        <p:grpSpPr>
          <a:xfrm>
            <a:off x="5990284" y="805278"/>
            <a:ext cx="1621224" cy="5534508"/>
            <a:chOff x="4776431" y="1088147"/>
            <a:chExt cx="1268391" cy="4330015"/>
          </a:xfrm>
        </p:grpSpPr>
        <p:grpSp>
          <p:nvGrpSpPr>
            <p:cNvPr id="2" name="Group 1"/>
            <p:cNvGrpSpPr/>
            <p:nvPr/>
          </p:nvGrpSpPr>
          <p:grpSpPr>
            <a:xfrm>
              <a:off x="4835253" y="1660070"/>
              <a:ext cx="1171219" cy="1126970"/>
              <a:chOff x="2888774" y="2554492"/>
              <a:chExt cx="1078805" cy="1038048"/>
            </a:xfrm>
          </p:grpSpPr>
          <p:sp>
            <p:nvSpPr>
              <p:cNvPr id="3" name="Rounded Rectangle 2"/>
              <p:cNvSpPr/>
              <p:nvPr/>
            </p:nvSpPr>
            <p:spPr>
              <a:xfrm>
                <a:off x="2888774" y="2554492"/>
                <a:ext cx="1078805" cy="1038048"/>
              </a:xfrm>
              <a:prstGeom prst="roundRect">
                <a:avLst>
                  <a:gd name="adj" fmla="val 11263"/>
                </a:avLst>
              </a:prstGeom>
              <a:solidFill>
                <a:srgbClr val="FBFBFB"/>
              </a:solidFill>
              <a:ln w="1651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Arial" pitchFamily="34" charset="0"/>
                  <a:cs typeface="Arial" pitchFamily="34" charset="0"/>
                </a:endParaRPr>
              </a:p>
            </p:txBody>
          </p:sp>
          <p:grpSp>
            <p:nvGrpSpPr>
              <p:cNvPr id="4" name="Group 3"/>
              <p:cNvGrpSpPr/>
              <p:nvPr/>
            </p:nvGrpSpPr>
            <p:grpSpPr>
              <a:xfrm>
                <a:off x="2952366" y="2576916"/>
                <a:ext cx="979394" cy="999370"/>
                <a:chOff x="2952366" y="2576916"/>
                <a:chExt cx="979394" cy="999370"/>
              </a:xfrm>
            </p:grpSpPr>
            <p:sp>
              <p:nvSpPr>
                <p:cNvPr id="5" name="Oval 523"/>
                <p:cNvSpPr>
                  <a:spLocks noChangeArrowheads="1"/>
                </p:cNvSpPr>
                <p:nvPr/>
              </p:nvSpPr>
              <p:spPr bwMode="auto">
                <a:xfrm rot="551414">
                  <a:off x="3722952" y="2973133"/>
                  <a:ext cx="68543" cy="68544"/>
                </a:xfrm>
                <a:prstGeom prst="ellipse">
                  <a:avLst/>
                </a:prstGeom>
                <a:noFill/>
                <a:ln w="19050" cap="flat">
                  <a:solidFill>
                    <a:srgbClr val="7030A0"/>
                  </a:solidFill>
                  <a:prstDash val="solid"/>
                  <a:round/>
                  <a:headEnd/>
                  <a:tailEnd/>
                </a:ln>
              </p:spPr>
              <p:txBody>
                <a:bodyPr vert="horz" wrap="square" lIns="91440" tIns="45720" rIns="91440" bIns="45720" numCol="1" anchor="t" anchorCtr="0" compatLnSpc="1">
                  <a:prstTxWarp prst="textNoShape">
                    <a:avLst/>
                  </a:prstTxWarp>
                </a:bodyPr>
                <a:lstStyle/>
                <a:p>
                  <a:endParaRPr lang="en-GB">
                    <a:latin typeface="Arial" pitchFamily="34" charset="0"/>
                    <a:cs typeface="Arial" pitchFamily="34" charset="0"/>
                  </a:endParaRPr>
                </a:p>
              </p:txBody>
            </p:sp>
            <p:sp>
              <p:nvSpPr>
                <p:cNvPr id="6" name="Oval 524"/>
                <p:cNvSpPr>
                  <a:spLocks noChangeArrowheads="1"/>
                </p:cNvSpPr>
                <p:nvPr/>
              </p:nvSpPr>
              <p:spPr bwMode="auto">
                <a:xfrm rot="551414">
                  <a:off x="3625028" y="2944335"/>
                  <a:ext cx="68543" cy="68544"/>
                </a:xfrm>
                <a:prstGeom prst="ellipse">
                  <a:avLst/>
                </a:prstGeom>
                <a:noFill/>
                <a:ln w="19050" cap="flat">
                  <a:solidFill>
                    <a:srgbClr val="7030A0"/>
                  </a:solidFill>
                  <a:prstDash val="solid"/>
                  <a:round/>
                  <a:headEnd/>
                  <a:tailEnd/>
                </a:ln>
              </p:spPr>
              <p:txBody>
                <a:bodyPr vert="horz" wrap="square" lIns="91440" tIns="45720" rIns="91440" bIns="45720" numCol="1" anchor="t" anchorCtr="0" compatLnSpc="1">
                  <a:prstTxWarp prst="textNoShape">
                    <a:avLst/>
                  </a:prstTxWarp>
                </a:bodyPr>
                <a:lstStyle/>
                <a:p>
                  <a:endParaRPr lang="en-GB">
                    <a:latin typeface="Arial" pitchFamily="34" charset="0"/>
                    <a:cs typeface="Arial" pitchFamily="34" charset="0"/>
                  </a:endParaRPr>
                </a:p>
              </p:txBody>
            </p:sp>
            <p:sp>
              <p:nvSpPr>
                <p:cNvPr id="7" name="Oval 525"/>
                <p:cNvSpPr>
                  <a:spLocks noChangeArrowheads="1"/>
                </p:cNvSpPr>
                <p:nvPr/>
              </p:nvSpPr>
              <p:spPr bwMode="auto">
                <a:xfrm rot="551414">
                  <a:off x="3570327" y="3028453"/>
                  <a:ext cx="68543" cy="68544"/>
                </a:xfrm>
                <a:prstGeom prst="ellipse">
                  <a:avLst/>
                </a:prstGeom>
                <a:noFill/>
                <a:ln w="19050" cap="flat">
                  <a:solidFill>
                    <a:srgbClr val="7030A0"/>
                  </a:solidFill>
                  <a:prstDash val="solid"/>
                  <a:round/>
                  <a:headEnd/>
                  <a:tailEnd/>
                </a:ln>
              </p:spPr>
              <p:txBody>
                <a:bodyPr vert="horz" wrap="square" lIns="91440" tIns="45720" rIns="91440" bIns="45720" numCol="1" anchor="t" anchorCtr="0" compatLnSpc="1">
                  <a:prstTxWarp prst="textNoShape">
                    <a:avLst/>
                  </a:prstTxWarp>
                </a:bodyPr>
                <a:lstStyle/>
                <a:p>
                  <a:endParaRPr lang="en-GB">
                    <a:latin typeface="Arial" pitchFamily="34" charset="0"/>
                    <a:cs typeface="Arial" pitchFamily="34" charset="0"/>
                  </a:endParaRPr>
                </a:p>
              </p:txBody>
            </p:sp>
            <p:sp>
              <p:nvSpPr>
                <p:cNvPr id="8" name="Oval 526"/>
                <p:cNvSpPr>
                  <a:spLocks noChangeArrowheads="1"/>
                </p:cNvSpPr>
                <p:nvPr/>
              </p:nvSpPr>
              <p:spPr bwMode="auto">
                <a:xfrm rot="551414">
                  <a:off x="3653413" y="3115797"/>
                  <a:ext cx="68543" cy="68544"/>
                </a:xfrm>
                <a:prstGeom prst="ellipse">
                  <a:avLst/>
                </a:prstGeom>
                <a:noFill/>
                <a:ln w="19050" cap="flat">
                  <a:solidFill>
                    <a:srgbClr val="BC0000"/>
                  </a:solidFill>
                  <a:prstDash val="solid"/>
                  <a:round/>
                  <a:headEnd/>
                  <a:tailEnd/>
                </a:ln>
              </p:spPr>
              <p:txBody>
                <a:bodyPr vert="horz" wrap="square" lIns="91440" tIns="45720" rIns="91440" bIns="45720" numCol="1" anchor="t" anchorCtr="0" compatLnSpc="1">
                  <a:prstTxWarp prst="textNoShape">
                    <a:avLst/>
                  </a:prstTxWarp>
                </a:bodyPr>
                <a:lstStyle/>
                <a:p>
                  <a:endParaRPr lang="en-GB">
                    <a:latin typeface="Arial" pitchFamily="34" charset="0"/>
                    <a:cs typeface="Arial" pitchFamily="34" charset="0"/>
                  </a:endParaRPr>
                </a:p>
              </p:txBody>
            </p:sp>
            <p:sp>
              <p:nvSpPr>
                <p:cNvPr id="9" name="Oval 527"/>
                <p:cNvSpPr>
                  <a:spLocks noChangeArrowheads="1"/>
                </p:cNvSpPr>
                <p:nvPr/>
              </p:nvSpPr>
              <p:spPr bwMode="auto">
                <a:xfrm rot="551414">
                  <a:off x="3751152" y="3141976"/>
                  <a:ext cx="68543" cy="68544"/>
                </a:xfrm>
                <a:prstGeom prst="ellipse">
                  <a:avLst/>
                </a:prstGeom>
                <a:noFill/>
                <a:ln w="19050" cap="flat">
                  <a:solidFill>
                    <a:srgbClr val="D10000"/>
                  </a:solidFill>
                  <a:prstDash val="solid"/>
                  <a:round/>
                  <a:headEnd/>
                  <a:tailEnd/>
                </a:ln>
              </p:spPr>
              <p:txBody>
                <a:bodyPr vert="horz" wrap="square" lIns="91440" tIns="45720" rIns="91440" bIns="45720" numCol="1" anchor="t" anchorCtr="0" compatLnSpc="1">
                  <a:prstTxWarp prst="textNoShape">
                    <a:avLst/>
                  </a:prstTxWarp>
                </a:bodyPr>
                <a:lstStyle/>
                <a:p>
                  <a:endParaRPr lang="en-GB">
                    <a:latin typeface="Arial" pitchFamily="34" charset="0"/>
                    <a:cs typeface="Arial" pitchFamily="34" charset="0"/>
                  </a:endParaRPr>
                </a:p>
              </p:txBody>
            </p:sp>
            <p:sp>
              <p:nvSpPr>
                <p:cNvPr id="10" name="Oval 528"/>
                <p:cNvSpPr>
                  <a:spLocks noChangeArrowheads="1"/>
                </p:cNvSpPr>
                <p:nvPr/>
              </p:nvSpPr>
              <p:spPr bwMode="auto">
                <a:xfrm rot="551414">
                  <a:off x="3752356" y="3242888"/>
                  <a:ext cx="68543" cy="68544"/>
                </a:xfrm>
                <a:prstGeom prst="ellipse">
                  <a:avLst/>
                </a:prstGeom>
                <a:noFill/>
                <a:ln w="19050" cap="flat">
                  <a:solidFill>
                    <a:srgbClr val="E50000"/>
                  </a:solidFill>
                  <a:prstDash val="solid"/>
                  <a:round/>
                  <a:headEnd/>
                  <a:tailEnd/>
                </a:ln>
              </p:spPr>
              <p:txBody>
                <a:bodyPr vert="horz" wrap="square" lIns="91440" tIns="45720" rIns="91440" bIns="45720" numCol="1" anchor="t" anchorCtr="0" compatLnSpc="1">
                  <a:prstTxWarp prst="textNoShape">
                    <a:avLst/>
                  </a:prstTxWarp>
                </a:bodyPr>
                <a:lstStyle/>
                <a:p>
                  <a:endParaRPr lang="en-GB">
                    <a:latin typeface="Arial" pitchFamily="34" charset="0"/>
                    <a:cs typeface="Arial" pitchFamily="34" charset="0"/>
                  </a:endParaRPr>
                </a:p>
              </p:txBody>
            </p:sp>
            <p:sp>
              <p:nvSpPr>
                <p:cNvPr id="11" name="Oval 529"/>
                <p:cNvSpPr>
                  <a:spLocks noChangeArrowheads="1"/>
                </p:cNvSpPr>
                <p:nvPr/>
              </p:nvSpPr>
              <p:spPr bwMode="auto">
                <a:xfrm rot="551414">
                  <a:off x="3709421" y="3321456"/>
                  <a:ext cx="68543" cy="68544"/>
                </a:xfrm>
                <a:prstGeom prst="ellipse">
                  <a:avLst/>
                </a:prstGeom>
                <a:noFill/>
                <a:ln w="19050" cap="flat">
                  <a:solidFill>
                    <a:srgbClr val="FA0000"/>
                  </a:solidFill>
                  <a:prstDash val="solid"/>
                  <a:round/>
                  <a:headEnd/>
                  <a:tailEnd/>
                </a:ln>
              </p:spPr>
              <p:txBody>
                <a:bodyPr vert="horz" wrap="square" lIns="91440" tIns="45720" rIns="91440" bIns="45720" numCol="1" anchor="t" anchorCtr="0" compatLnSpc="1">
                  <a:prstTxWarp prst="textNoShape">
                    <a:avLst/>
                  </a:prstTxWarp>
                </a:bodyPr>
                <a:lstStyle/>
                <a:p>
                  <a:endParaRPr lang="en-GB">
                    <a:latin typeface="Arial" pitchFamily="34" charset="0"/>
                    <a:cs typeface="Arial" pitchFamily="34" charset="0"/>
                  </a:endParaRPr>
                </a:p>
              </p:txBody>
            </p:sp>
            <p:sp>
              <p:nvSpPr>
                <p:cNvPr id="12" name="Oval 530"/>
                <p:cNvSpPr>
                  <a:spLocks noChangeArrowheads="1"/>
                </p:cNvSpPr>
                <p:nvPr/>
              </p:nvSpPr>
              <p:spPr bwMode="auto">
                <a:xfrm rot="551414">
                  <a:off x="3632844" y="3282700"/>
                  <a:ext cx="68543" cy="68544"/>
                </a:xfrm>
                <a:prstGeom prst="ellipse">
                  <a:avLst/>
                </a:prstGeom>
                <a:noFill/>
                <a:ln w="19050" cap="flat">
                  <a:solidFill>
                    <a:srgbClr val="FF0F00"/>
                  </a:solidFill>
                  <a:prstDash val="solid"/>
                  <a:round/>
                  <a:headEnd/>
                  <a:tailEnd/>
                </a:ln>
              </p:spPr>
              <p:txBody>
                <a:bodyPr vert="horz" wrap="square" lIns="91440" tIns="45720" rIns="91440" bIns="45720" numCol="1" anchor="t" anchorCtr="0" compatLnSpc="1">
                  <a:prstTxWarp prst="textNoShape">
                    <a:avLst/>
                  </a:prstTxWarp>
                </a:bodyPr>
                <a:lstStyle/>
                <a:p>
                  <a:endParaRPr lang="en-GB">
                    <a:latin typeface="Arial" pitchFamily="34" charset="0"/>
                    <a:cs typeface="Arial" pitchFamily="34" charset="0"/>
                  </a:endParaRPr>
                </a:p>
              </p:txBody>
            </p:sp>
            <p:sp>
              <p:nvSpPr>
                <p:cNvPr id="13" name="Oval 531"/>
                <p:cNvSpPr>
                  <a:spLocks noChangeArrowheads="1"/>
                </p:cNvSpPr>
                <p:nvPr/>
              </p:nvSpPr>
              <p:spPr bwMode="auto">
                <a:xfrm rot="551414">
                  <a:off x="3675197" y="3204204"/>
                  <a:ext cx="68543" cy="68544"/>
                </a:xfrm>
                <a:prstGeom prst="ellipse">
                  <a:avLst/>
                </a:prstGeom>
                <a:noFill/>
                <a:ln w="19050" cap="flat">
                  <a:solidFill>
                    <a:srgbClr val="FF2400"/>
                  </a:solidFill>
                  <a:prstDash val="solid"/>
                  <a:round/>
                  <a:headEnd/>
                  <a:tailEnd/>
                </a:ln>
              </p:spPr>
              <p:txBody>
                <a:bodyPr vert="horz" wrap="square" lIns="91440" tIns="45720" rIns="91440" bIns="45720" numCol="1" anchor="t" anchorCtr="0" compatLnSpc="1">
                  <a:prstTxWarp prst="textNoShape">
                    <a:avLst/>
                  </a:prstTxWarp>
                </a:bodyPr>
                <a:lstStyle/>
                <a:p>
                  <a:endParaRPr lang="en-GB">
                    <a:latin typeface="Arial" pitchFamily="34" charset="0"/>
                    <a:cs typeface="Arial" pitchFamily="34" charset="0"/>
                  </a:endParaRPr>
                </a:p>
              </p:txBody>
            </p:sp>
            <p:sp>
              <p:nvSpPr>
                <p:cNvPr id="14" name="Oval 532"/>
                <p:cNvSpPr>
                  <a:spLocks noChangeArrowheads="1"/>
                </p:cNvSpPr>
                <p:nvPr/>
              </p:nvSpPr>
              <p:spPr bwMode="auto">
                <a:xfrm rot="551414">
                  <a:off x="3586575" y="3179740"/>
                  <a:ext cx="68543" cy="68544"/>
                </a:xfrm>
                <a:prstGeom prst="ellipse">
                  <a:avLst/>
                </a:prstGeom>
                <a:noFill/>
                <a:ln w="19050" cap="flat">
                  <a:solidFill>
                    <a:srgbClr val="FF3800"/>
                  </a:solidFill>
                  <a:prstDash val="solid"/>
                  <a:round/>
                  <a:headEnd/>
                  <a:tailEnd/>
                </a:ln>
              </p:spPr>
              <p:txBody>
                <a:bodyPr vert="horz" wrap="square" lIns="91440" tIns="45720" rIns="91440" bIns="45720" numCol="1" anchor="t" anchorCtr="0" compatLnSpc="1">
                  <a:prstTxWarp prst="textNoShape">
                    <a:avLst/>
                  </a:prstTxWarp>
                </a:bodyPr>
                <a:lstStyle/>
                <a:p>
                  <a:endParaRPr lang="en-GB">
                    <a:latin typeface="Arial" pitchFamily="34" charset="0"/>
                    <a:cs typeface="Arial" pitchFamily="34" charset="0"/>
                  </a:endParaRPr>
                </a:p>
              </p:txBody>
            </p:sp>
            <p:sp>
              <p:nvSpPr>
                <p:cNvPr id="15" name="Oval 533"/>
                <p:cNvSpPr>
                  <a:spLocks noChangeArrowheads="1"/>
                </p:cNvSpPr>
                <p:nvPr/>
              </p:nvSpPr>
              <p:spPr bwMode="auto">
                <a:xfrm rot="551414">
                  <a:off x="3537347" y="3339070"/>
                  <a:ext cx="68543" cy="68544"/>
                </a:xfrm>
                <a:prstGeom prst="ellipse">
                  <a:avLst/>
                </a:prstGeom>
                <a:noFill/>
                <a:ln w="19050" cap="flat">
                  <a:solidFill>
                    <a:srgbClr val="FF4D00"/>
                  </a:solidFill>
                  <a:prstDash val="solid"/>
                  <a:round/>
                  <a:headEnd/>
                  <a:tailEnd/>
                </a:ln>
              </p:spPr>
              <p:txBody>
                <a:bodyPr vert="horz" wrap="square" lIns="91440" tIns="45720" rIns="91440" bIns="45720" numCol="1" anchor="t" anchorCtr="0" compatLnSpc="1">
                  <a:prstTxWarp prst="textNoShape">
                    <a:avLst/>
                  </a:prstTxWarp>
                </a:bodyPr>
                <a:lstStyle/>
                <a:p>
                  <a:endParaRPr lang="en-GB">
                    <a:latin typeface="Arial" pitchFamily="34" charset="0"/>
                    <a:cs typeface="Arial" pitchFamily="34" charset="0"/>
                  </a:endParaRPr>
                </a:p>
              </p:txBody>
            </p:sp>
            <p:sp>
              <p:nvSpPr>
                <p:cNvPr id="16" name="Oval 534"/>
                <p:cNvSpPr>
                  <a:spLocks noChangeArrowheads="1"/>
                </p:cNvSpPr>
                <p:nvPr/>
              </p:nvSpPr>
              <p:spPr bwMode="auto">
                <a:xfrm rot="551414">
                  <a:off x="3553322" y="3246689"/>
                  <a:ext cx="68543" cy="68544"/>
                </a:xfrm>
                <a:prstGeom prst="ellipse">
                  <a:avLst/>
                </a:prstGeom>
                <a:noFill/>
                <a:ln w="19050" cap="flat">
                  <a:solidFill>
                    <a:srgbClr val="FF6100"/>
                  </a:solidFill>
                  <a:prstDash val="solid"/>
                  <a:round/>
                  <a:headEnd/>
                  <a:tailEnd/>
                </a:ln>
              </p:spPr>
              <p:txBody>
                <a:bodyPr vert="horz" wrap="square" lIns="91440" tIns="45720" rIns="91440" bIns="45720" numCol="1" anchor="t" anchorCtr="0" compatLnSpc="1">
                  <a:prstTxWarp prst="textNoShape">
                    <a:avLst/>
                  </a:prstTxWarp>
                </a:bodyPr>
                <a:lstStyle/>
                <a:p>
                  <a:endParaRPr lang="en-GB">
                    <a:latin typeface="Arial" pitchFamily="34" charset="0"/>
                    <a:cs typeface="Arial" pitchFamily="34" charset="0"/>
                  </a:endParaRPr>
                </a:p>
              </p:txBody>
            </p:sp>
            <p:sp>
              <p:nvSpPr>
                <p:cNvPr id="17" name="Oval 535"/>
                <p:cNvSpPr>
                  <a:spLocks noChangeArrowheads="1"/>
                </p:cNvSpPr>
                <p:nvPr/>
              </p:nvSpPr>
              <p:spPr bwMode="auto">
                <a:xfrm rot="551414">
                  <a:off x="3430184" y="3319894"/>
                  <a:ext cx="68543" cy="68544"/>
                </a:xfrm>
                <a:prstGeom prst="ellipse">
                  <a:avLst/>
                </a:prstGeom>
                <a:noFill/>
                <a:ln w="19050" cap="flat">
                  <a:solidFill>
                    <a:srgbClr val="FF7600"/>
                  </a:solidFill>
                  <a:prstDash val="solid"/>
                  <a:round/>
                  <a:headEnd/>
                  <a:tailEnd/>
                </a:ln>
              </p:spPr>
              <p:txBody>
                <a:bodyPr vert="horz" wrap="square" lIns="91440" tIns="45720" rIns="91440" bIns="45720" numCol="1" anchor="t" anchorCtr="0" compatLnSpc="1">
                  <a:prstTxWarp prst="textNoShape">
                    <a:avLst/>
                  </a:prstTxWarp>
                </a:bodyPr>
                <a:lstStyle/>
                <a:p>
                  <a:endParaRPr lang="en-GB">
                    <a:latin typeface="Arial" pitchFamily="34" charset="0"/>
                    <a:cs typeface="Arial" pitchFamily="34" charset="0"/>
                  </a:endParaRPr>
                </a:p>
              </p:txBody>
            </p:sp>
            <p:sp>
              <p:nvSpPr>
                <p:cNvPr id="18" name="Oval 536"/>
                <p:cNvSpPr>
                  <a:spLocks noChangeArrowheads="1"/>
                </p:cNvSpPr>
                <p:nvPr/>
              </p:nvSpPr>
              <p:spPr bwMode="auto">
                <a:xfrm rot="551414">
                  <a:off x="3481535" y="3158407"/>
                  <a:ext cx="68543" cy="68544"/>
                </a:xfrm>
                <a:prstGeom prst="ellipse">
                  <a:avLst/>
                </a:prstGeom>
                <a:noFill/>
                <a:ln w="19050" cap="flat">
                  <a:solidFill>
                    <a:srgbClr val="FF8A00"/>
                  </a:solidFill>
                  <a:prstDash val="solid"/>
                  <a:round/>
                  <a:headEnd/>
                  <a:tailEnd/>
                </a:ln>
              </p:spPr>
              <p:txBody>
                <a:bodyPr vert="horz" wrap="square" lIns="91440" tIns="45720" rIns="91440" bIns="45720" numCol="1" anchor="t" anchorCtr="0" compatLnSpc="1">
                  <a:prstTxWarp prst="textNoShape">
                    <a:avLst/>
                  </a:prstTxWarp>
                </a:bodyPr>
                <a:lstStyle/>
                <a:p>
                  <a:endParaRPr lang="en-GB">
                    <a:latin typeface="Arial" pitchFamily="34" charset="0"/>
                    <a:cs typeface="Arial" pitchFamily="34" charset="0"/>
                  </a:endParaRPr>
                </a:p>
              </p:txBody>
            </p:sp>
            <p:sp>
              <p:nvSpPr>
                <p:cNvPr id="19" name="Oval 537"/>
                <p:cNvSpPr>
                  <a:spLocks noChangeArrowheads="1"/>
                </p:cNvSpPr>
                <p:nvPr/>
              </p:nvSpPr>
              <p:spPr bwMode="auto">
                <a:xfrm rot="551414">
                  <a:off x="3464918" y="3243235"/>
                  <a:ext cx="68543" cy="68544"/>
                </a:xfrm>
                <a:prstGeom prst="ellipse">
                  <a:avLst/>
                </a:prstGeom>
                <a:noFill/>
                <a:ln w="19050" cap="flat">
                  <a:solidFill>
                    <a:srgbClr val="FF9F00"/>
                  </a:solidFill>
                  <a:prstDash val="solid"/>
                  <a:round/>
                  <a:headEnd/>
                  <a:tailEnd/>
                </a:ln>
              </p:spPr>
              <p:txBody>
                <a:bodyPr vert="horz" wrap="square" lIns="91440" tIns="45720" rIns="91440" bIns="45720" numCol="1" anchor="t" anchorCtr="0" compatLnSpc="1">
                  <a:prstTxWarp prst="textNoShape">
                    <a:avLst/>
                  </a:prstTxWarp>
                </a:bodyPr>
                <a:lstStyle/>
                <a:p>
                  <a:endParaRPr lang="en-GB">
                    <a:latin typeface="Arial" pitchFamily="34" charset="0"/>
                    <a:cs typeface="Arial" pitchFamily="34" charset="0"/>
                  </a:endParaRPr>
                </a:p>
              </p:txBody>
            </p:sp>
            <p:sp>
              <p:nvSpPr>
                <p:cNvPr id="20" name="Oval 538"/>
                <p:cNvSpPr>
                  <a:spLocks noChangeArrowheads="1"/>
                </p:cNvSpPr>
                <p:nvPr/>
              </p:nvSpPr>
              <p:spPr bwMode="auto">
                <a:xfrm rot="551414">
                  <a:off x="3362701" y="3251568"/>
                  <a:ext cx="68543" cy="68544"/>
                </a:xfrm>
                <a:prstGeom prst="ellipse">
                  <a:avLst/>
                </a:prstGeom>
                <a:noFill/>
                <a:ln w="19050" cap="flat">
                  <a:solidFill>
                    <a:srgbClr val="FFB300"/>
                  </a:solidFill>
                  <a:prstDash val="solid"/>
                  <a:round/>
                  <a:headEnd/>
                  <a:tailEnd/>
                </a:ln>
              </p:spPr>
              <p:txBody>
                <a:bodyPr vert="horz" wrap="square" lIns="91440" tIns="45720" rIns="91440" bIns="45720" numCol="1" anchor="t" anchorCtr="0" compatLnSpc="1">
                  <a:prstTxWarp prst="textNoShape">
                    <a:avLst/>
                  </a:prstTxWarp>
                </a:bodyPr>
                <a:lstStyle/>
                <a:p>
                  <a:endParaRPr lang="en-GB">
                    <a:latin typeface="Arial" pitchFamily="34" charset="0"/>
                    <a:cs typeface="Arial" pitchFamily="34" charset="0"/>
                  </a:endParaRPr>
                </a:p>
              </p:txBody>
            </p:sp>
            <p:sp>
              <p:nvSpPr>
                <p:cNvPr id="21" name="Oval 539"/>
                <p:cNvSpPr>
                  <a:spLocks noChangeArrowheads="1"/>
                </p:cNvSpPr>
                <p:nvPr/>
              </p:nvSpPr>
              <p:spPr bwMode="auto">
                <a:xfrm rot="551414">
                  <a:off x="3380827" y="3159472"/>
                  <a:ext cx="68543" cy="68544"/>
                </a:xfrm>
                <a:prstGeom prst="ellipse">
                  <a:avLst/>
                </a:prstGeom>
                <a:noFill/>
                <a:ln w="19050" cap="flat">
                  <a:solidFill>
                    <a:srgbClr val="FFC800"/>
                  </a:solidFill>
                  <a:prstDash val="solid"/>
                  <a:round/>
                  <a:headEnd/>
                  <a:tailEnd/>
                </a:ln>
              </p:spPr>
              <p:txBody>
                <a:bodyPr vert="horz" wrap="square" lIns="91440" tIns="45720" rIns="91440" bIns="45720" numCol="1" anchor="t" anchorCtr="0" compatLnSpc="1">
                  <a:prstTxWarp prst="textNoShape">
                    <a:avLst/>
                  </a:prstTxWarp>
                </a:bodyPr>
                <a:lstStyle/>
                <a:p>
                  <a:endParaRPr lang="en-GB">
                    <a:latin typeface="Arial" pitchFamily="34" charset="0"/>
                    <a:cs typeface="Arial" pitchFamily="34" charset="0"/>
                  </a:endParaRPr>
                </a:p>
              </p:txBody>
            </p:sp>
            <p:sp>
              <p:nvSpPr>
                <p:cNvPr id="22" name="Oval 540"/>
                <p:cNvSpPr>
                  <a:spLocks noChangeArrowheads="1"/>
                </p:cNvSpPr>
                <p:nvPr/>
              </p:nvSpPr>
              <p:spPr bwMode="auto">
                <a:xfrm rot="551414">
                  <a:off x="3328053" y="3339137"/>
                  <a:ext cx="68543" cy="68544"/>
                </a:xfrm>
                <a:prstGeom prst="ellipse">
                  <a:avLst/>
                </a:prstGeom>
                <a:noFill/>
                <a:ln w="19050" cap="flat">
                  <a:solidFill>
                    <a:srgbClr val="FFDC00"/>
                  </a:solidFill>
                  <a:prstDash val="solid"/>
                  <a:round/>
                  <a:headEnd/>
                  <a:tailEnd/>
                </a:ln>
              </p:spPr>
              <p:txBody>
                <a:bodyPr vert="horz" wrap="square" lIns="91440" tIns="45720" rIns="91440" bIns="45720" numCol="1" anchor="t" anchorCtr="0" compatLnSpc="1">
                  <a:prstTxWarp prst="textNoShape">
                    <a:avLst/>
                  </a:prstTxWarp>
                </a:bodyPr>
                <a:lstStyle/>
                <a:p>
                  <a:endParaRPr lang="en-GB">
                    <a:latin typeface="Arial" pitchFamily="34" charset="0"/>
                    <a:cs typeface="Arial" pitchFamily="34" charset="0"/>
                  </a:endParaRPr>
                </a:p>
              </p:txBody>
            </p:sp>
            <p:sp>
              <p:nvSpPr>
                <p:cNvPr id="23" name="Oval 541"/>
                <p:cNvSpPr>
                  <a:spLocks noChangeArrowheads="1"/>
                </p:cNvSpPr>
                <p:nvPr/>
              </p:nvSpPr>
              <p:spPr bwMode="auto">
                <a:xfrm rot="361157">
                  <a:off x="3149072" y="3337442"/>
                  <a:ext cx="68543" cy="68544"/>
                </a:xfrm>
                <a:prstGeom prst="ellipse">
                  <a:avLst/>
                </a:prstGeom>
                <a:noFill/>
                <a:ln w="19050" cap="flat">
                  <a:solidFill>
                    <a:srgbClr val="FFF100"/>
                  </a:solidFill>
                  <a:prstDash val="solid"/>
                  <a:round/>
                  <a:headEnd/>
                  <a:tailEnd/>
                </a:ln>
              </p:spPr>
              <p:txBody>
                <a:bodyPr vert="horz" wrap="square" lIns="91440" tIns="45720" rIns="91440" bIns="45720" numCol="1" anchor="t" anchorCtr="0" compatLnSpc="1">
                  <a:prstTxWarp prst="textNoShape">
                    <a:avLst/>
                  </a:prstTxWarp>
                </a:bodyPr>
                <a:lstStyle/>
                <a:p>
                  <a:endParaRPr lang="en-GB">
                    <a:latin typeface="Arial" pitchFamily="34" charset="0"/>
                    <a:cs typeface="Arial" pitchFamily="34" charset="0"/>
                  </a:endParaRPr>
                </a:p>
              </p:txBody>
            </p:sp>
            <p:sp>
              <p:nvSpPr>
                <p:cNvPr id="24" name="Oval 542"/>
                <p:cNvSpPr>
                  <a:spLocks noChangeArrowheads="1"/>
                </p:cNvSpPr>
                <p:nvPr/>
              </p:nvSpPr>
              <p:spPr bwMode="auto">
                <a:xfrm rot="361157">
                  <a:off x="3233236" y="3273858"/>
                  <a:ext cx="68543" cy="68544"/>
                </a:xfrm>
                <a:prstGeom prst="ellipse">
                  <a:avLst/>
                </a:prstGeom>
                <a:noFill/>
                <a:ln w="19050" cap="flat">
                  <a:solidFill>
                    <a:srgbClr val="F8FF06"/>
                  </a:solidFill>
                  <a:prstDash val="solid"/>
                  <a:round/>
                  <a:headEnd/>
                  <a:tailEnd/>
                </a:ln>
              </p:spPr>
              <p:txBody>
                <a:bodyPr vert="horz" wrap="square" lIns="91440" tIns="45720" rIns="91440" bIns="45720" numCol="1" anchor="t" anchorCtr="0" compatLnSpc="1">
                  <a:prstTxWarp prst="textNoShape">
                    <a:avLst/>
                  </a:prstTxWarp>
                </a:bodyPr>
                <a:lstStyle/>
                <a:p>
                  <a:endParaRPr lang="en-GB">
                    <a:latin typeface="Arial" pitchFamily="34" charset="0"/>
                    <a:cs typeface="Arial" pitchFamily="34" charset="0"/>
                  </a:endParaRPr>
                </a:p>
              </p:txBody>
            </p:sp>
            <p:sp>
              <p:nvSpPr>
                <p:cNvPr id="25" name="Oval 543"/>
                <p:cNvSpPr>
                  <a:spLocks noChangeArrowheads="1"/>
                </p:cNvSpPr>
                <p:nvPr/>
              </p:nvSpPr>
              <p:spPr bwMode="auto">
                <a:xfrm rot="361157">
                  <a:off x="3143946" y="3223596"/>
                  <a:ext cx="68543" cy="68544"/>
                </a:xfrm>
                <a:prstGeom prst="ellipse">
                  <a:avLst/>
                </a:prstGeom>
                <a:noFill/>
                <a:ln w="19050" cap="flat">
                  <a:solidFill>
                    <a:srgbClr val="E3FF1B"/>
                  </a:solidFill>
                  <a:prstDash val="solid"/>
                  <a:round/>
                  <a:headEnd/>
                  <a:tailEnd/>
                </a:ln>
              </p:spPr>
              <p:txBody>
                <a:bodyPr vert="horz" wrap="square" lIns="91440" tIns="45720" rIns="91440" bIns="45720" numCol="1" anchor="t" anchorCtr="0" compatLnSpc="1">
                  <a:prstTxWarp prst="textNoShape">
                    <a:avLst/>
                  </a:prstTxWarp>
                </a:bodyPr>
                <a:lstStyle/>
                <a:p>
                  <a:endParaRPr lang="en-GB">
                    <a:latin typeface="Arial" pitchFamily="34" charset="0"/>
                    <a:cs typeface="Arial" pitchFamily="34" charset="0"/>
                  </a:endParaRPr>
                </a:p>
              </p:txBody>
            </p:sp>
            <p:sp>
              <p:nvSpPr>
                <p:cNvPr id="26" name="Oval 545"/>
                <p:cNvSpPr>
                  <a:spLocks noChangeArrowheads="1"/>
                </p:cNvSpPr>
                <p:nvPr/>
              </p:nvSpPr>
              <p:spPr bwMode="auto">
                <a:xfrm rot="361157">
                  <a:off x="3049839" y="3201550"/>
                  <a:ext cx="68543" cy="68544"/>
                </a:xfrm>
                <a:prstGeom prst="ellipse">
                  <a:avLst/>
                </a:prstGeom>
                <a:noFill/>
                <a:ln w="19050" cap="flat">
                  <a:solidFill>
                    <a:srgbClr val="BAFF44"/>
                  </a:solidFill>
                  <a:prstDash val="solid"/>
                  <a:round/>
                  <a:headEnd/>
                  <a:tailEnd/>
                </a:ln>
              </p:spPr>
              <p:txBody>
                <a:bodyPr vert="horz" wrap="square" lIns="91440" tIns="45720" rIns="91440" bIns="45720" numCol="1" anchor="t" anchorCtr="0" compatLnSpc="1">
                  <a:prstTxWarp prst="textNoShape">
                    <a:avLst/>
                  </a:prstTxWarp>
                </a:bodyPr>
                <a:lstStyle/>
                <a:p>
                  <a:endParaRPr lang="en-GB">
                    <a:latin typeface="Arial" pitchFamily="34" charset="0"/>
                    <a:cs typeface="Arial" pitchFamily="34" charset="0"/>
                  </a:endParaRPr>
                </a:p>
              </p:txBody>
            </p:sp>
            <p:sp>
              <p:nvSpPr>
                <p:cNvPr id="27" name="Oval 546"/>
                <p:cNvSpPr>
                  <a:spLocks noChangeArrowheads="1"/>
                </p:cNvSpPr>
                <p:nvPr/>
              </p:nvSpPr>
              <p:spPr bwMode="auto">
                <a:xfrm rot="361157">
                  <a:off x="3220779" y="3163632"/>
                  <a:ext cx="68543" cy="68544"/>
                </a:xfrm>
                <a:prstGeom prst="ellipse">
                  <a:avLst/>
                </a:prstGeom>
                <a:noFill/>
                <a:ln w="19050" cap="flat">
                  <a:solidFill>
                    <a:srgbClr val="A6FF58"/>
                  </a:solidFill>
                  <a:prstDash val="solid"/>
                  <a:round/>
                  <a:headEnd/>
                  <a:tailEnd/>
                </a:ln>
              </p:spPr>
              <p:txBody>
                <a:bodyPr vert="horz" wrap="square" lIns="91440" tIns="45720" rIns="91440" bIns="45720" numCol="1" anchor="t" anchorCtr="0" compatLnSpc="1">
                  <a:prstTxWarp prst="textNoShape">
                    <a:avLst/>
                  </a:prstTxWarp>
                </a:bodyPr>
                <a:lstStyle/>
                <a:p>
                  <a:endParaRPr lang="en-GB">
                    <a:latin typeface="Arial" pitchFamily="34" charset="0"/>
                    <a:cs typeface="Arial" pitchFamily="34" charset="0"/>
                  </a:endParaRPr>
                </a:p>
              </p:txBody>
            </p:sp>
            <p:sp>
              <p:nvSpPr>
                <p:cNvPr id="28" name="Oval 547"/>
                <p:cNvSpPr>
                  <a:spLocks noChangeArrowheads="1"/>
                </p:cNvSpPr>
                <p:nvPr/>
              </p:nvSpPr>
              <p:spPr bwMode="auto">
                <a:xfrm rot="361157">
                  <a:off x="3104947" y="3139965"/>
                  <a:ext cx="68543" cy="68544"/>
                </a:xfrm>
                <a:prstGeom prst="ellipse">
                  <a:avLst/>
                </a:prstGeom>
                <a:noFill/>
                <a:ln w="19050" cap="flat">
                  <a:solidFill>
                    <a:srgbClr val="91FF6D"/>
                  </a:solidFill>
                  <a:prstDash val="solid"/>
                  <a:round/>
                  <a:headEnd/>
                  <a:tailEnd/>
                </a:ln>
              </p:spPr>
              <p:txBody>
                <a:bodyPr vert="horz" wrap="square" lIns="91440" tIns="45720" rIns="91440" bIns="45720" numCol="1" anchor="t" anchorCtr="0" compatLnSpc="1">
                  <a:prstTxWarp prst="textNoShape">
                    <a:avLst/>
                  </a:prstTxWarp>
                </a:bodyPr>
                <a:lstStyle/>
                <a:p>
                  <a:endParaRPr lang="en-GB">
                    <a:latin typeface="Arial" pitchFamily="34" charset="0"/>
                    <a:cs typeface="Arial" pitchFamily="34" charset="0"/>
                  </a:endParaRPr>
                </a:p>
              </p:txBody>
            </p:sp>
            <p:sp>
              <p:nvSpPr>
                <p:cNvPr id="29" name="Oval 548"/>
                <p:cNvSpPr>
                  <a:spLocks noChangeArrowheads="1"/>
                </p:cNvSpPr>
                <p:nvPr/>
              </p:nvSpPr>
              <p:spPr bwMode="auto">
                <a:xfrm rot="361157">
                  <a:off x="3104661" y="3033127"/>
                  <a:ext cx="68543" cy="68544"/>
                </a:xfrm>
                <a:prstGeom prst="ellipse">
                  <a:avLst/>
                </a:prstGeom>
                <a:noFill/>
                <a:ln w="19050" cap="flat">
                  <a:solidFill>
                    <a:srgbClr val="00B050"/>
                  </a:solidFill>
                  <a:prstDash val="solid"/>
                  <a:round/>
                  <a:headEnd/>
                  <a:tailEnd/>
                </a:ln>
              </p:spPr>
              <p:txBody>
                <a:bodyPr vert="horz" wrap="square" lIns="91440" tIns="45720" rIns="91440" bIns="45720" numCol="1" anchor="t" anchorCtr="0" compatLnSpc="1">
                  <a:prstTxWarp prst="textNoShape">
                    <a:avLst/>
                  </a:prstTxWarp>
                </a:bodyPr>
                <a:lstStyle/>
                <a:p>
                  <a:endParaRPr lang="en-GB">
                    <a:latin typeface="Arial" pitchFamily="34" charset="0"/>
                    <a:cs typeface="Arial" pitchFamily="34" charset="0"/>
                  </a:endParaRPr>
                </a:p>
              </p:txBody>
            </p:sp>
            <p:sp>
              <p:nvSpPr>
                <p:cNvPr id="30" name="Oval 549"/>
                <p:cNvSpPr>
                  <a:spLocks noChangeArrowheads="1"/>
                </p:cNvSpPr>
                <p:nvPr/>
              </p:nvSpPr>
              <p:spPr bwMode="auto">
                <a:xfrm rot="361157">
                  <a:off x="3167824" y="3074250"/>
                  <a:ext cx="68543" cy="68544"/>
                </a:xfrm>
                <a:prstGeom prst="ellipse">
                  <a:avLst/>
                </a:prstGeom>
                <a:noFill/>
                <a:ln w="19050" cap="flat">
                  <a:solidFill>
                    <a:srgbClr val="00B050"/>
                  </a:solidFill>
                  <a:prstDash val="solid"/>
                  <a:round/>
                  <a:headEnd/>
                  <a:tailEnd/>
                </a:ln>
              </p:spPr>
              <p:txBody>
                <a:bodyPr vert="horz" wrap="square" lIns="91440" tIns="45720" rIns="91440" bIns="45720" numCol="1" anchor="t" anchorCtr="0" compatLnSpc="1">
                  <a:prstTxWarp prst="textNoShape">
                    <a:avLst/>
                  </a:prstTxWarp>
                </a:bodyPr>
                <a:lstStyle/>
                <a:p>
                  <a:endParaRPr lang="en-GB">
                    <a:latin typeface="Arial" pitchFamily="34" charset="0"/>
                    <a:cs typeface="Arial" pitchFamily="34" charset="0"/>
                  </a:endParaRPr>
                </a:p>
              </p:txBody>
            </p:sp>
            <p:sp>
              <p:nvSpPr>
                <p:cNvPr id="31" name="Oval 550"/>
                <p:cNvSpPr>
                  <a:spLocks noChangeArrowheads="1"/>
                </p:cNvSpPr>
                <p:nvPr/>
              </p:nvSpPr>
              <p:spPr bwMode="auto">
                <a:xfrm rot="361157">
                  <a:off x="3107156" y="2935456"/>
                  <a:ext cx="68543" cy="68544"/>
                </a:xfrm>
                <a:prstGeom prst="ellipse">
                  <a:avLst/>
                </a:prstGeom>
                <a:noFill/>
                <a:ln w="19050" cap="flat">
                  <a:solidFill>
                    <a:srgbClr val="54FFAA"/>
                  </a:solidFill>
                  <a:prstDash val="solid"/>
                  <a:round/>
                  <a:headEnd/>
                  <a:tailEnd/>
                </a:ln>
              </p:spPr>
              <p:txBody>
                <a:bodyPr vert="horz" wrap="square" lIns="91440" tIns="45720" rIns="91440" bIns="45720" numCol="1" anchor="t" anchorCtr="0" compatLnSpc="1">
                  <a:prstTxWarp prst="textNoShape">
                    <a:avLst/>
                  </a:prstTxWarp>
                </a:bodyPr>
                <a:lstStyle/>
                <a:p>
                  <a:endParaRPr lang="en-GB">
                    <a:latin typeface="Arial" pitchFamily="34" charset="0"/>
                    <a:cs typeface="Arial" pitchFamily="34" charset="0"/>
                  </a:endParaRPr>
                </a:p>
              </p:txBody>
            </p:sp>
            <p:sp>
              <p:nvSpPr>
                <p:cNvPr id="32" name="Oval 551"/>
                <p:cNvSpPr>
                  <a:spLocks noChangeArrowheads="1"/>
                </p:cNvSpPr>
                <p:nvPr/>
              </p:nvSpPr>
              <p:spPr bwMode="auto">
                <a:xfrm rot="361157">
                  <a:off x="3180014" y="2991872"/>
                  <a:ext cx="68543" cy="68544"/>
                </a:xfrm>
                <a:prstGeom prst="ellipse">
                  <a:avLst/>
                </a:prstGeom>
                <a:noFill/>
                <a:ln w="19050" cap="flat">
                  <a:solidFill>
                    <a:srgbClr val="02CA96"/>
                  </a:solidFill>
                  <a:prstDash val="solid"/>
                  <a:round/>
                  <a:headEnd/>
                  <a:tailEnd/>
                </a:ln>
              </p:spPr>
              <p:txBody>
                <a:bodyPr vert="horz" wrap="square" lIns="91440" tIns="45720" rIns="91440" bIns="45720" numCol="1" anchor="t" anchorCtr="0" compatLnSpc="1">
                  <a:prstTxWarp prst="textNoShape">
                    <a:avLst/>
                  </a:prstTxWarp>
                </a:bodyPr>
                <a:lstStyle/>
                <a:p>
                  <a:endParaRPr lang="en-GB">
                    <a:latin typeface="Arial" pitchFamily="34" charset="0"/>
                    <a:cs typeface="Arial" pitchFamily="34" charset="0"/>
                  </a:endParaRPr>
                </a:p>
              </p:txBody>
            </p:sp>
            <p:sp>
              <p:nvSpPr>
                <p:cNvPr id="33" name="Oval 552"/>
                <p:cNvSpPr>
                  <a:spLocks noChangeArrowheads="1"/>
                </p:cNvSpPr>
                <p:nvPr/>
              </p:nvSpPr>
              <p:spPr bwMode="auto">
                <a:xfrm rot="361157">
                  <a:off x="3214864" y="2906659"/>
                  <a:ext cx="68543" cy="68544"/>
                </a:xfrm>
                <a:prstGeom prst="ellipse">
                  <a:avLst/>
                </a:prstGeom>
                <a:noFill/>
                <a:ln w="19050" cap="flat">
                  <a:solidFill>
                    <a:srgbClr val="02CA96"/>
                  </a:solidFill>
                  <a:prstDash val="solid"/>
                  <a:round/>
                  <a:headEnd/>
                  <a:tailEnd/>
                </a:ln>
              </p:spPr>
              <p:txBody>
                <a:bodyPr vert="horz" wrap="square" lIns="91440" tIns="45720" rIns="91440" bIns="45720" numCol="1" anchor="t" anchorCtr="0" compatLnSpc="1">
                  <a:prstTxWarp prst="textNoShape">
                    <a:avLst/>
                  </a:prstTxWarp>
                </a:bodyPr>
                <a:lstStyle/>
                <a:p>
                  <a:endParaRPr lang="en-GB">
                    <a:latin typeface="Arial" pitchFamily="34" charset="0"/>
                    <a:cs typeface="Arial" pitchFamily="34" charset="0"/>
                  </a:endParaRPr>
                </a:p>
              </p:txBody>
            </p:sp>
            <p:sp>
              <p:nvSpPr>
                <p:cNvPr id="34" name="Oval 555"/>
                <p:cNvSpPr>
                  <a:spLocks noChangeArrowheads="1"/>
                </p:cNvSpPr>
                <p:nvPr/>
              </p:nvSpPr>
              <p:spPr bwMode="auto">
                <a:xfrm rot="361157">
                  <a:off x="3262085" y="2827162"/>
                  <a:ext cx="68543" cy="68544"/>
                </a:xfrm>
                <a:prstGeom prst="ellipse">
                  <a:avLst/>
                </a:prstGeom>
                <a:noFill/>
                <a:ln w="19050" cap="flat">
                  <a:solidFill>
                    <a:srgbClr val="00ECFF"/>
                  </a:solidFill>
                  <a:prstDash val="solid"/>
                  <a:round/>
                  <a:headEnd/>
                  <a:tailEnd/>
                </a:ln>
              </p:spPr>
              <p:txBody>
                <a:bodyPr vert="horz" wrap="square" lIns="91440" tIns="45720" rIns="91440" bIns="45720" numCol="1" anchor="t" anchorCtr="0" compatLnSpc="1">
                  <a:prstTxWarp prst="textNoShape">
                    <a:avLst/>
                  </a:prstTxWarp>
                </a:bodyPr>
                <a:lstStyle/>
                <a:p>
                  <a:endParaRPr lang="en-GB">
                    <a:latin typeface="Arial" pitchFamily="34" charset="0"/>
                    <a:cs typeface="Arial" pitchFamily="34" charset="0"/>
                  </a:endParaRPr>
                </a:p>
              </p:txBody>
            </p:sp>
            <p:sp>
              <p:nvSpPr>
                <p:cNvPr id="35" name="Oval 556"/>
                <p:cNvSpPr>
                  <a:spLocks noChangeArrowheads="1"/>
                </p:cNvSpPr>
                <p:nvPr/>
              </p:nvSpPr>
              <p:spPr bwMode="auto">
                <a:xfrm rot="361157">
                  <a:off x="3134042" y="2856739"/>
                  <a:ext cx="68543" cy="68544"/>
                </a:xfrm>
                <a:prstGeom prst="ellipse">
                  <a:avLst/>
                </a:prstGeom>
                <a:noFill/>
                <a:ln w="19050" cap="flat">
                  <a:solidFill>
                    <a:srgbClr val="00D8FF"/>
                  </a:solidFill>
                  <a:prstDash val="solid"/>
                  <a:round/>
                  <a:headEnd/>
                  <a:tailEnd/>
                </a:ln>
              </p:spPr>
              <p:txBody>
                <a:bodyPr vert="horz" wrap="square" lIns="91440" tIns="45720" rIns="91440" bIns="45720" numCol="1" anchor="t" anchorCtr="0" compatLnSpc="1">
                  <a:prstTxWarp prst="textNoShape">
                    <a:avLst/>
                  </a:prstTxWarp>
                </a:bodyPr>
                <a:lstStyle/>
                <a:p>
                  <a:endParaRPr lang="en-GB">
                    <a:latin typeface="Arial" pitchFamily="34" charset="0"/>
                    <a:cs typeface="Arial" pitchFamily="34" charset="0"/>
                  </a:endParaRPr>
                </a:p>
              </p:txBody>
            </p:sp>
            <p:sp>
              <p:nvSpPr>
                <p:cNvPr id="36" name="Oval 557"/>
                <p:cNvSpPr>
                  <a:spLocks noChangeArrowheads="1"/>
                </p:cNvSpPr>
                <p:nvPr/>
              </p:nvSpPr>
              <p:spPr bwMode="auto">
                <a:xfrm rot="361157">
                  <a:off x="3185067" y="2788169"/>
                  <a:ext cx="68543" cy="68544"/>
                </a:xfrm>
                <a:prstGeom prst="ellipse">
                  <a:avLst/>
                </a:prstGeom>
                <a:noFill/>
                <a:ln w="19050" cap="flat">
                  <a:solidFill>
                    <a:srgbClr val="00C3FF"/>
                  </a:solidFill>
                  <a:prstDash val="solid"/>
                  <a:round/>
                  <a:headEnd/>
                  <a:tailEnd/>
                </a:ln>
              </p:spPr>
              <p:txBody>
                <a:bodyPr vert="horz" wrap="square" lIns="91440" tIns="45720" rIns="91440" bIns="45720" numCol="1" anchor="t" anchorCtr="0" compatLnSpc="1">
                  <a:prstTxWarp prst="textNoShape">
                    <a:avLst/>
                  </a:prstTxWarp>
                </a:bodyPr>
                <a:lstStyle/>
                <a:p>
                  <a:endParaRPr lang="en-GB">
                    <a:latin typeface="Arial" pitchFamily="34" charset="0"/>
                    <a:cs typeface="Arial" pitchFamily="34" charset="0"/>
                  </a:endParaRPr>
                </a:p>
              </p:txBody>
            </p:sp>
            <p:sp>
              <p:nvSpPr>
                <p:cNvPr id="37" name="Oval 558"/>
                <p:cNvSpPr>
                  <a:spLocks noChangeArrowheads="1"/>
                </p:cNvSpPr>
                <p:nvPr/>
              </p:nvSpPr>
              <p:spPr bwMode="auto">
                <a:xfrm rot="361157">
                  <a:off x="3126886" y="2747572"/>
                  <a:ext cx="68543" cy="68544"/>
                </a:xfrm>
                <a:prstGeom prst="ellipse">
                  <a:avLst/>
                </a:prstGeom>
                <a:noFill/>
                <a:ln w="19050" cap="flat">
                  <a:solidFill>
                    <a:srgbClr val="00AFFF"/>
                  </a:solidFill>
                  <a:prstDash val="solid"/>
                  <a:round/>
                  <a:headEnd/>
                  <a:tailEnd/>
                </a:ln>
              </p:spPr>
              <p:txBody>
                <a:bodyPr vert="horz" wrap="square" lIns="91440" tIns="45720" rIns="91440" bIns="45720" numCol="1" anchor="t" anchorCtr="0" compatLnSpc="1">
                  <a:prstTxWarp prst="textNoShape">
                    <a:avLst/>
                  </a:prstTxWarp>
                </a:bodyPr>
                <a:lstStyle/>
                <a:p>
                  <a:endParaRPr lang="en-GB">
                    <a:latin typeface="Arial" pitchFamily="34" charset="0"/>
                    <a:cs typeface="Arial" pitchFamily="34" charset="0"/>
                  </a:endParaRPr>
                </a:p>
              </p:txBody>
            </p:sp>
            <p:sp>
              <p:nvSpPr>
                <p:cNvPr id="38" name="Oval 559"/>
                <p:cNvSpPr>
                  <a:spLocks noChangeArrowheads="1"/>
                </p:cNvSpPr>
                <p:nvPr/>
              </p:nvSpPr>
              <p:spPr bwMode="auto">
                <a:xfrm rot="361157">
                  <a:off x="3265014" y="2744907"/>
                  <a:ext cx="68543" cy="68544"/>
                </a:xfrm>
                <a:prstGeom prst="ellipse">
                  <a:avLst/>
                </a:prstGeom>
                <a:noFill/>
                <a:ln w="19050" cap="flat">
                  <a:solidFill>
                    <a:srgbClr val="009AFF"/>
                  </a:solidFill>
                  <a:prstDash val="solid"/>
                  <a:round/>
                  <a:headEnd/>
                  <a:tailEnd/>
                </a:ln>
              </p:spPr>
              <p:txBody>
                <a:bodyPr vert="horz" wrap="square" lIns="91440" tIns="45720" rIns="91440" bIns="45720" numCol="1" anchor="t" anchorCtr="0" compatLnSpc="1">
                  <a:prstTxWarp prst="textNoShape">
                    <a:avLst/>
                  </a:prstTxWarp>
                </a:bodyPr>
                <a:lstStyle/>
                <a:p>
                  <a:endParaRPr lang="en-GB">
                    <a:latin typeface="Arial" pitchFamily="34" charset="0"/>
                    <a:cs typeface="Arial" pitchFamily="34" charset="0"/>
                  </a:endParaRPr>
                </a:p>
              </p:txBody>
            </p:sp>
            <p:sp>
              <p:nvSpPr>
                <p:cNvPr id="39" name="Oval 560"/>
                <p:cNvSpPr>
                  <a:spLocks noChangeArrowheads="1"/>
                </p:cNvSpPr>
                <p:nvPr/>
              </p:nvSpPr>
              <p:spPr bwMode="auto">
                <a:xfrm rot="5418076">
                  <a:off x="3333088" y="2771675"/>
                  <a:ext cx="68543" cy="68544"/>
                </a:xfrm>
                <a:prstGeom prst="ellipse">
                  <a:avLst/>
                </a:prstGeom>
                <a:noFill/>
                <a:ln w="19050" cap="flat">
                  <a:solidFill>
                    <a:srgbClr val="0086FF"/>
                  </a:solidFill>
                  <a:prstDash val="solid"/>
                  <a:round/>
                  <a:headEnd/>
                  <a:tailEnd/>
                </a:ln>
              </p:spPr>
              <p:txBody>
                <a:bodyPr vert="horz" wrap="square" lIns="91440" tIns="45720" rIns="91440" bIns="45720" numCol="1" anchor="t" anchorCtr="0" compatLnSpc="1">
                  <a:prstTxWarp prst="textNoShape">
                    <a:avLst/>
                  </a:prstTxWarp>
                </a:bodyPr>
                <a:lstStyle/>
                <a:p>
                  <a:endParaRPr lang="en-GB">
                    <a:latin typeface="Arial" pitchFamily="34" charset="0"/>
                    <a:cs typeface="Arial" pitchFamily="34" charset="0"/>
                  </a:endParaRPr>
                </a:p>
              </p:txBody>
            </p:sp>
            <p:sp>
              <p:nvSpPr>
                <p:cNvPr id="40" name="Oval 561"/>
                <p:cNvSpPr>
                  <a:spLocks noChangeArrowheads="1"/>
                </p:cNvSpPr>
                <p:nvPr/>
              </p:nvSpPr>
              <p:spPr bwMode="auto">
                <a:xfrm rot="5418076">
                  <a:off x="3367553" y="2856427"/>
                  <a:ext cx="68543" cy="68544"/>
                </a:xfrm>
                <a:prstGeom prst="ellipse">
                  <a:avLst/>
                </a:prstGeom>
                <a:noFill/>
                <a:ln w="19050" cap="flat">
                  <a:solidFill>
                    <a:srgbClr val="0071FF"/>
                  </a:solidFill>
                  <a:prstDash val="solid"/>
                  <a:round/>
                  <a:headEnd/>
                  <a:tailEnd/>
                </a:ln>
              </p:spPr>
              <p:txBody>
                <a:bodyPr vert="horz" wrap="square" lIns="91440" tIns="45720" rIns="91440" bIns="45720" numCol="1" anchor="t" anchorCtr="0" compatLnSpc="1">
                  <a:prstTxWarp prst="textNoShape">
                    <a:avLst/>
                  </a:prstTxWarp>
                </a:bodyPr>
                <a:lstStyle/>
                <a:p>
                  <a:endParaRPr lang="en-GB">
                    <a:latin typeface="Arial" pitchFamily="34" charset="0"/>
                    <a:cs typeface="Arial" pitchFamily="34" charset="0"/>
                  </a:endParaRPr>
                </a:p>
              </p:txBody>
            </p:sp>
            <p:sp>
              <p:nvSpPr>
                <p:cNvPr id="41" name="Oval 562"/>
                <p:cNvSpPr>
                  <a:spLocks noChangeArrowheads="1"/>
                </p:cNvSpPr>
                <p:nvPr/>
              </p:nvSpPr>
              <p:spPr bwMode="auto">
                <a:xfrm rot="5418076">
                  <a:off x="3413375" y="2757331"/>
                  <a:ext cx="68543" cy="68544"/>
                </a:xfrm>
                <a:prstGeom prst="ellipse">
                  <a:avLst/>
                </a:prstGeom>
                <a:noFill/>
                <a:ln w="19050" cap="flat">
                  <a:solidFill>
                    <a:srgbClr val="005DFF"/>
                  </a:solidFill>
                  <a:prstDash val="solid"/>
                  <a:round/>
                  <a:headEnd/>
                  <a:tailEnd/>
                </a:ln>
              </p:spPr>
              <p:txBody>
                <a:bodyPr vert="horz" wrap="square" lIns="91440" tIns="45720" rIns="91440" bIns="45720" numCol="1" anchor="t" anchorCtr="0" compatLnSpc="1">
                  <a:prstTxWarp prst="textNoShape">
                    <a:avLst/>
                  </a:prstTxWarp>
                </a:bodyPr>
                <a:lstStyle/>
                <a:p>
                  <a:endParaRPr lang="en-GB">
                    <a:latin typeface="Arial" pitchFamily="34" charset="0"/>
                    <a:cs typeface="Arial" pitchFamily="34" charset="0"/>
                  </a:endParaRPr>
                </a:p>
              </p:txBody>
            </p:sp>
            <p:sp>
              <p:nvSpPr>
                <p:cNvPr id="42" name="Oval 563"/>
                <p:cNvSpPr>
                  <a:spLocks noChangeArrowheads="1"/>
                </p:cNvSpPr>
                <p:nvPr/>
              </p:nvSpPr>
              <p:spPr bwMode="auto">
                <a:xfrm rot="5418076">
                  <a:off x="3442934" y="2940060"/>
                  <a:ext cx="68543" cy="68544"/>
                </a:xfrm>
                <a:prstGeom prst="ellipse">
                  <a:avLst/>
                </a:prstGeom>
                <a:noFill/>
                <a:ln w="19050" cap="flat">
                  <a:solidFill>
                    <a:srgbClr val="0048FF"/>
                  </a:solidFill>
                  <a:prstDash val="solid"/>
                  <a:round/>
                  <a:headEnd/>
                  <a:tailEnd/>
                </a:ln>
              </p:spPr>
              <p:txBody>
                <a:bodyPr vert="horz" wrap="square" lIns="91440" tIns="45720" rIns="91440" bIns="45720" numCol="1" anchor="t" anchorCtr="0" compatLnSpc="1">
                  <a:prstTxWarp prst="textNoShape">
                    <a:avLst/>
                  </a:prstTxWarp>
                </a:bodyPr>
                <a:lstStyle/>
                <a:p>
                  <a:endParaRPr lang="en-GB">
                    <a:latin typeface="Arial" pitchFamily="34" charset="0"/>
                    <a:cs typeface="Arial" pitchFamily="34" charset="0"/>
                  </a:endParaRPr>
                </a:p>
              </p:txBody>
            </p:sp>
            <p:sp>
              <p:nvSpPr>
                <p:cNvPr id="43" name="Oval 564"/>
                <p:cNvSpPr>
                  <a:spLocks noChangeArrowheads="1"/>
                </p:cNvSpPr>
                <p:nvPr/>
              </p:nvSpPr>
              <p:spPr bwMode="auto">
                <a:xfrm rot="5418076">
                  <a:off x="3453899" y="2833714"/>
                  <a:ext cx="68543" cy="68544"/>
                </a:xfrm>
                <a:prstGeom prst="ellipse">
                  <a:avLst/>
                </a:prstGeom>
                <a:noFill/>
                <a:ln w="19050" cap="flat">
                  <a:solidFill>
                    <a:srgbClr val="0034FF"/>
                  </a:solidFill>
                  <a:prstDash val="solid"/>
                  <a:round/>
                  <a:headEnd/>
                  <a:tailEnd/>
                </a:ln>
              </p:spPr>
              <p:txBody>
                <a:bodyPr vert="horz" wrap="square" lIns="91440" tIns="45720" rIns="91440" bIns="45720" numCol="1" anchor="t" anchorCtr="0" compatLnSpc="1">
                  <a:prstTxWarp prst="textNoShape">
                    <a:avLst/>
                  </a:prstTxWarp>
                </a:bodyPr>
                <a:lstStyle/>
                <a:p>
                  <a:endParaRPr lang="en-GB">
                    <a:latin typeface="Arial" pitchFamily="34" charset="0"/>
                    <a:cs typeface="Arial" pitchFamily="34" charset="0"/>
                  </a:endParaRPr>
                </a:p>
              </p:txBody>
            </p:sp>
            <p:sp>
              <p:nvSpPr>
                <p:cNvPr id="44" name="Oval 565"/>
                <p:cNvSpPr>
                  <a:spLocks noChangeArrowheads="1"/>
                </p:cNvSpPr>
                <p:nvPr/>
              </p:nvSpPr>
              <p:spPr bwMode="auto">
                <a:xfrm rot="5418076">
                  <a:off x="3508925" y="2735304"/>
                  <a:ext cx="68543" cy="68544"/>
                </a:xfrm>
                <a:prstGeom prst="ellipse">
                  <a:avLst/>
                </a:prstGeom>
                <a:noFill/>
                <a:ln w="19050" cap="flat">
                  <a:solidFill>
                    <a:srgbClr val="001FFF"/>
                  </a:solidFill>
                  <a:prstDash val="solid"/>
                  <a:round/>
                  <a:headEnd/>
                  <a:tailEnd/>
                </a:ln>
              </p:spPr>
              <p:txBody>
                <a:bodyPr vert="horz" wrap="square" lIns="91440" tIns="45720" rIns="91440" bIns="45720" numCol="1" anchor="t" anchorCtr="0" compatLnSpc="1">
                  <a:prstTxWarp prst="textNoShape">
                    <a:avLst/>
                  </a:prstTxWarp>
                </a:bodyPr>
                <a:lstStyle/>
                <a:p>
                  <a:endParaRPr lang="en-GB">
                    <a:latin typeface="Arial" pitchFamily="34" charset="0"/>
                    <a:cs typeface="Arial" pitchFamily="34" charset="0"/>
                  </a:endParaRPr>
                </a:p>
              </p:txBody>
            </p:sp>
            <p:sp>
              <p:nvSpPr>
                <p:cNvPr id="45" name="Oval 566"/>
                <p:cNvSpPr>
                  <a:spLocks noChangeArrowheads="1"/>
                </p:cNvSpPr>
                <p:nvPr/>
              </p:nvSpPr>
              <p:spPr bwMode="auto">
                <a:xfrm rot="5418076">
                  <a:off x="3542696" y="2830611"/>
                  <a:ext cx="68543" cy="68544"/>
                </a:xfrm>
                <a:prstGeom prst="ellipse">
                  <a:avLst/>
                </a:prstGeom>
                <a:noFill/>
                <a:ln w="19050" cap="flat">
                  <a:solidFill>
                    <a:srgbClr val="000BFF"/>
                  </a:solidFill>
                  <a:prstDash val="solid"/>
                  <a:round/>
                  <a:headEnd/>
                  <a:tailEnd/>
                </a:ln>
              </p:spPr>
              <p:txBody>
                <a:bodyPr vert="horz" wrap="square" lIns="91440" tIns="45720" rIns="91440" bIns="45720" numCol="1" anchor="t" anchorCtr="0" compatLnSpc="1">
                  <a:prstTxWarp prst="textNoShape">
                    <a:avLst/>
                  </a:prstTxWarp>
                </a:bodyPr>
                <a:lstStyle/>
                <a:p>
                  <a:endParaRPr lang="en-GB">
                    <a:latin typeface="Arial" pitchFamily="34" charset="0"/>
                    <a:cs typeface="Arial" pitchFamily="34" charset="0"/>
                  </a:endParaRPr>
                </a:p>
              </p:txBody>
            </p:sp>
            <p:sp>
              <p:nvSpPr>
                <p:cNvPr id="46" name="Oval 567"/>
                <p:cNvSpPr>
                  <a:spLocks noChangeArrowheads="1"/>
                </p:cNvSpPr>
                <p:nvPr/>
              </p:nvSpPr>
              <p:spPr bwMode="auto">
                <a:xfrm rot="5418076">
                  <a:off x="3545282" y="2925117"/>
                  <a:ext cx="68543" cy="68544"/>
                </a:xfrm>
                <a:prstGeom prst="ellipse">
                  <a:avLst/>
                </a:prstGeom>
                <a:noFill/>
                <a:ln w="19050" cap="flat">
                  <a:solidFill>
                    <a:srgbClr val="0000F5"/>
                  </a:solidFill>
                  <a:prstDash val="solid"/>
                  <a:round/>
                  <a:headEnd/>
                  <a:tailEnd/>
                </a:ln>
              </p:spPr>
              <p:txBody>
                <a:bodyPr vert="horz" wrap="square" lIns="91440" tIns="45720" rIns="91440" bIns="45720" numCol="1" anchor="t" anchorCtr="0" compatLnSpc="1">
                  <a:prstTxWarp prst="textNoShape">
                    <a:avLst/>
                  </a:prstTxWarp>
                </a:bodyPr>
                <a:lstStyle/>
                <a:p>
                  <a:endParaRPr lang="en-GB">
                    <a:latin typeface="Arial" pitchFamily="34" charset="0"/>
                    <a:cs typeface="Arial" pitchFamily="34" charset="0"/>
                  </a:endParaRPr>
                </a:p>
              </p:txBody>
            </p:sp>
            <p:sp>
              <p:nvSpPr>
                <p:cNvPr id="47" name="Oval 568"/>
                <p:cNvSpPr>
                  <a:spLocks noChangeArrowheads="1"/>
                </p:cNvSpPr>
                <p:nvPr/>
              </p:nvSpPr>
              <p:spPr bwMode="auto">
                <a:xfrm rot="5418076">
                  <a:off x="3605483" y="2763901"/>
                  <a:ext cx="68543" cy="68544"/>
                </a:xfrm>
                <a:prstGeom prst="ellipse">
                  <a:avLst/>
                </a:prstGeom>
                <a:noFill/>
                <a:ln w="19050" cap="flat">
                  <a:solidFill>
                    <a:srgbClr val="0000E1"/>
                  </a:solidFill>
                  <a:prstDash val="solid"/>
                  <a:round/>
                  <a:headEnd/>
                  <a:tailEnd/>
                </a:ln>
              </p:spPr>
              <p:txBody>
                <a:bodyPr vert="horz" wrap="square" lIns="91440" tIns="45720" rIns="91440" bIns="45720" numCol="1" anchor="t" anchorCtr="0" compatLnSpc="1">
                  <a:prstTxWarp prst="textNoShape">
                    <a:avLst/>
                  </a:prstTxWarp>
                </a:bodyPr>
                <a:lstStyle/>
                <a:p>
                  <a:endParaRPr lang="en-GB">
                    <a:latin typeface="Arial" pitchFamily="34" charset="0"/>
                    <a:cs typeface="Arial" pitchFamily="34" charset="0"/>
                  </a:endParaRPr>
                </a:p>
              </p:txBody>
            </p:sp>
            <p:sp>
              <p:nvSpPr>
                <p:cNvPr id="48" name="Oval 569"/>
                <p:cNvSpPr>
                  <a:spLocks noChangeArrowheads="1"/>
                </p:cNvSpPr>
                <p:nvPr/>
              </p:nvSpPr>
              <p:spPr bwMode="auto">
                <a:xfrm rot="5418076">
                  <a:off x="3634797" y="2860431"/>
                  <a:ext cx="68543" cy="68544"/>
                </a:xfrm>
                <a:prstGeom prst="ellipse">
                  <a:avLst/>
                </a:prstGeom>
                <a:noFill/>
                <a:ln w="19050" cap="flat">
                  <a:solidFill>
                    <a:srgbClr val="0000CC"/>
                  </a:solidFill>
                  <a:prstDash val="solid"/>
                  <a:round/>
                  <a:headEnd/>
                  <a:tailEnd/>
                </a:ln>
              </p:spPr>
              <p:txBody>
                <a:bodyPr vert="horz" wrap="square" lIns="91440" tIns="45720" rIns="91440" bIns="45720" numCol="1" anchor="t" anchorCtr="0" compatLnSpc="1">
                  <a:prstTxWarp prst="textNoShape">
                    <a:avLst/>
                  </a:prstTxWarp>
                </a:bodyPr>
                <a:lstStyle/>
                <a:p>
                  <a:endParaRPr lang="en-GB">
                    <a:latin typeface="Arial" pitchFamily="34" charset="0"/>
                    <a:cs typeface="Arial" pitchFamily="34" charset="0"/>
                  </a:endParaRPr>
                </a:p>
              </p:txBody>
            </p:sp>
            <p:sp>
              <p:nvSpPr>
                <p:cNvPr id="49" name="Oval 570"/>
                <p:cNvSpPr>
                  <a:spLocks noChangeArrowheads="1"/>
                </p:cNvSpPr>
                <p:nvPr/>
              </p:nvSpPr>
              <p:spPr bwMode="auto">
                <a:xfrm rot="5418076">
                  <a:off x="3681719" y="2701188"/>
                  <a:ext cx="68543" cy="68544"/>
                </a:xfrm>
                <a:prstGeom prst="ellipse">
                  <a:avLst/>
                </a:prstGeom>
                <a:noFill/>
                <a:ln w="19050" cap="flat">
                  <a:solidFill>
                    <a:srgbClr val="0000B8"/>
                  </a:solidFill>
                  <a:prstDash val="solid"/>
                  <a:round/>
                  <a:headEnd/>
                  <a:tailEnd/>
                </a:ln>
              </p:spPr>
              <p:txBody>
                <a:bodyPr vert="horz" wrap="square" lIns="91440" tIns="45720" rIns="91440" bIns="45720" numCol="1" anchor="t" anchorCtr="0" compatLnSpc="1">
                  <a:prstTxWarp prst="textNoShape">
                    <a:avLst/>
                  </a:prstTxWarp>
                </a:bodyPr>
                <a:lstStyle/>
                <a:p>
                  <a:endParaRPr lang="en-GB">
                    <a:latin typeface="Arial" pitchFamily="34" charset="0"/>
                    <a:cs typeface="Arial" pitchFamily="34" charset="0"/>
                  </a:endParaRPr>
                </a:p>
              </p:txBody>
            </p:sp>
            <p:sp>
              <p:nvSpPr>
                <p:cNvPr id="50" name="Oval 571"/>
                <p:cNvSpPr>
                  <a:spLocks noChangeArrowheads="1"/>
                </p:cNvSpPr>
                <p:nvPr/>
              </p:nvSpPr>
              <p:spPr bwMode="auto">
                <a:xfrm rot="5418076">
                  <a:off x="3755475" y="2885593"/>
                  <a:ext cx="68543" cy="68544"/>
                </a:xfrm>
                <a:prstGeom prst="ellipse">
                  <a:avLst/>
                </a:prstGeom>
                <a:noFill/>
                <a:ln w="19050" cap="flat">
                  <a:solidFill>
                    <a:srgbClr val="0000A3"/>
                  </a:solidFill>
                  <a:prstDash val="solid"/>
                  <a:round/>
                  <a:headEnd/>
                  <a:tailEnd/>
                </a:ln>
              </p:spPr>
              <p:txBody>
                <a:bodyPr vert="horz" wrap="square" lIns="91440" tIns="45720" rIns="91440" bIns="45720" numCol="1" anchor="t" anchorCtr="0" compatLnSpc="1">
                  <a:prstTxWarp prst="textNoShape">
                    <a:avLst/>
                  </a:prstTxWarp>
                </a:bodyPr>
                <a:lstStyle/>
                <a:p>
                  <a:endParaRPr lang="en-GB">
                    <a:latin typeface="Arial" pitchFamily="34" charset="0"/>
                    <a:cs typeface="Arial" pitchFamily="34" charset="0"/>
                  </a:endParaRPr>
                </a:p>
              </p:txBody>
            </p:sp>
            <p:sp>
              <p:nvSpPr>
                <p:cNvPr id="51" name="Oval 572"/>
                <p:cNvSpPr>
                  <a:spLocks noChangeArrowheads="1"/>
                </p:cNvSpPr>
                <p:nvPr/>
              </p:nvSpPr>
              <p:spPr bwMode="auto">
                <a:xfrm rot="5418076">
                  <a:off x="3707699" y="2799433"/>
                  <a:ext cx="68543" cy="68544"/>
                </a:xfrm>
                <a:prstGeom prst="ellipse">
                  <a:avLst/>
                </a:prstGeom>
                <a:noFill/>
                <a:ln w="19050" cap="flat">
                  <a:solidFill>
                    <a:srgbClr val="00008F"/>
                  </a:solidFill>
                  <a:prstDash val="solid"/>
                  <a:round/>
                  <a:headEnd/>
                  <a:tailEnd/>
                </a:ln>
              </p:spPr>
              <p:txBody>
                <a:bodyPr vert="horz" wrap="square" lIns="91440" tIns="45720" rIns="91440" bIns="45720" numCol="1" anchor="t" anchorCtr="0" compatLnSpc="1">
                  <a:prstTxWarp prst="textNoShape">
                    <a:avLst/>
                  </a:prstTxWarp>
                </a:bodyPr>
                <a:lstStyle/>
                <a:p>
                  <a:endParaRPr lang="en-GB">
                    <a:latin typeface="Arial" pitchFamily="34" charset="0"/>
                    <a:cs typeface="Arial" pitchFamily="34" charset="0"/>
                  </a:endParaRPr>
                </a:p>
              </p:txBody>
            </p:sp>
            <p:sp>
              <p:nvSpPr>
                <p:cNvPr id="52" name="Oval 550"/>
                <p:cNvSpPr>
                  <a:spLocks noChangeArrowheads="1"/>
                </p:cNvSpPr>
                <p:nvPr/>
              </p:nvSpPr>
              <p:spPr bwMode="auto">
                <a:xfrm rot="361157">
                  <a:off x="3256214" y="3067227"/>
                  <a:ext cx="68543" cy="68544"/>
                </a:xfrm>
                <a:prstGeom prst="ellipse">
                  <a:avLst/>
                </a:prstGeom>
                <a:noFill/>
                <a:ln w="19050" cap="flat">
                  <a:solidFill>
                    <a:srgbClr val="54FFAA"/>
                  </a:solidFill>
                  <a:prstDash val="solid"/>
                  <a:round/>
                  <a:headEnd/>
                  <a:tailEnd/>
                </a:ln>
              </p:spPr>
              <p:txBody>
                <a:bodyPr vert="horz" wrap="square" lIns="91440" tIns="45720" rIns="91440" bIns="45720" numCol="1" anchor="t" anchorCtr="0" compatLnSpc="1">
                  <a:prstTxWarp prst="textNoShape">
                    <a:avLst/>
                  </a:prstTxWarp>
                </a:bodyPr>
                <a:lstStyle/>
                <a:p>
                  <a:endParaRPr lang="en-GB">
                    <a:latin typeface="Arial" pitchFamily="34" charset="0"/>
                    <a:cs typeface="Arial" pitchFamily="34" charset="0"/>
                  </a:endParaRPr>
                </a:p>
              </p:txBody>
            </p:sp>
            <p:sp>
              <p:nvSpPr>
                <p:cNvPr id="53" name="Oval 553"/>
                <p:cNvSpPr>
                  <a:spLocks noChangeArrowheads="1"/>
                </p:cNvSpPr>
                <p:nvPr/>
              </p:nvSpPr>
              <p:spPr bwMode="auto">
                <a:xfrm rot="361157">
                  <a:off x="3343150" y="3003820"/>
                  <a:ext cx="68543" cy="68544"/>
                </a:xfrm>
                <a:prstGeom prst="ellipse">
                  <a:avLst/>
                </a:prstGeom>
                <a:noFill/>
                <a:ln w="19050" cap="flat">
                  <a:solidFill>
                    <a:srgbClr val="00B050"/>
                  </a:solidFill>
                  <a:prstDash val="solid"/>
                  <a:round/>
                  <a:headEnd/>
                  <a:tailEnd/>
                </a:ln>
              </p:spPr>
              <p:txBody>
                <a:bodyPr vert="horz" wrap="square" lIns="91440" tIns="45720" rIns="91440" bIns="45720" numCol="1" anchor="t" anchorCtr="0" compatLnSpc="1">
                  <a:prstTxWarp prst="textNoShape">
                    <a:avLst/>
                  </a:prstTxWarp>
                </a:bodyPr>
                <a:lstStyle/>
                <a:p>
                  <a:endParaRPr lang="en-GB">
                    <a:latin typeface="Arial" pitchFamily="34" charset="0"/>
                    <a:cs typeface="Arial" pitchFamily="34" charset="0"/>
                  </a:endParaRPr>
                </a:p>
              </p:txBody>
            </p:sp>
            <p:sp>
              <p:nvSpPr>
                <p:cNvPr id="54" name="Oval 559"/>
                <p:cNvSpPr>
                  <a:spLocks noChangeArrowheads="1"/>
                </p:cNvSpPr>
                <p:nvPr/>
              </p:nvSpPr>
              <p:spPr bwMode="auto">
                <a:xfrm rot="361157">
                  <a:off x="3299552" y="2901794"/>
                  <a:ext cx="68543" cy="68544"/>
                </a:xfrm>
                <a:prstGeom prst="ellipse">
                  <a:avLst/>
                </a:prstGeom>
                <a:noFill/>
                <a:ln w="19050" cap="flat">
                  <a:solidFill>
                    <a:srgbClr val="009AFF"/>
                  </a:solidFill>
                  <a:prstDash val="solid"/>
                  <a:round/>
                  <a:headEnd/>
                  <a:tailEnd/>
                </a:ln>
              </p:spPr>
              <p:txBody>
                <a:bodyPr vert="horz" wrap="square" lIns="91440" tIns="45720" rIns="91440" bIns="45720" numCol="1" anchor="t" anchorCtr="0" compatLnSpc="1">
                  <a:prstTxWarp prst="textNoShape">
                    <a:avLst/>
                  </a:prstTxWarp>
                </a:bodyPr>
                <a:lstStyle/>
                <a:p>
                  <a:endParaRPr lang="en-GB">
                    <a:latin typeface="Arial" pitchFamily="34" charset="0"/>
                    <a:cs typeface="Arial" pitchFamily="34" charset="0"/>
                  </a:endParaRPr>
                </a:p>
              </p:txBody>
            </p:sp>
            <p:sp>
              <p:nvSpPr>
                <p:cNvPr id="55" name="Oval 526"/>
                <p:cNvSpPr>
                  <a:spLocks noChangeArrowheads="1"/>
                </p:cNvSpPr>
                <p:nvPr/>
              </p:nvSpPr>
              <p:spPr bwMode="auto">
                <a:xfrm rot="551414">
                  <a:off x="3657373" y="3034270"/>
                  <a:ext cx="68543" cy="68544"/>
                </a:xfrm>
                <a:prstGeom prst="ellipse">
                  <a:avLst/>
                </a:prstGeom>
                <a:noFill/>
                <a:ln w="19050" cap="flat">
                  <a:solidFill>
                    <a:srgbClr val="B30976"/>
                  </a:solidFill>
                  <a:prstDash val="solid"/>
                  <a:round/>
                  <a:headEnd/>
                  <a:tailEnd/>
                </a:ln>
              </p:spPr>
              <p:txBody>
                <a:bodyPr vert="horz" wrap="square" lIns="91440" tIns="45720" rIns="91440" bIns="45720" numCol="1" anchor="t" anchorCtr="0" compatLnSpc="1">
                  <a:prstTxWarp prst="textNoShape">
                    <a:avLst/>
                  </a:prstTxWarp>
                </a:bodyPr>
                <a:lstStyle/>
                <a:p>
                  <a:endParaRPr lang="en-GB">
                    <a:latin typeface="Arial" pitchFamily="34" charset="0"/>
                    <a:cs typeface="Arial" pitchFamily="34" charset="0"/>
                  </a:endParaRPr>
                </a:p>
              </p:txBody>
            </p:sp>
            <p:sp>
              <p:nvSpPr>
                <p:cNvPr id="56" name="Oval 526"/>
                <p:cNvSpPr>
                  <a:spLocks noChangeArrowheads="1"/>
                </p:cNvSpPr>
                <p:nvPr/>
              </p:nvSpPr>
              <p:spPr bwMode="auto">
                <a:xfrm rot="551414">
                  <a:off x="3499439" y="3078511"/>
                  <a:ext cx="68543" cy="68544"/>
                </a:xfrm>
                <a:prstGeom prst="ellipse">
                  <a:avLst/>
                </a:prstGeom>
                <a:noFill/>
                <a:ln w="19050" cap="flat">
                  <a:solidFill>
                    <a:srgbClr val="BC0000"/>
                  </a:solidFill>
                  <a:prstDash val="solid"/>
                  <a:round/>
                  <a:headEnd/>
                  <a:tailEnd/>
                </a:ln>
              </p:spPr>
              <p:txBody>
                <a:bodyPr vert="horz" wrap="square" lIns="91440" tIns="45720" rIns="91440" bIns="45720" numCol="1" anchor="t" anchorCtr="0" compatLnSpc="1">
                  <a:prstTxWarp prst="textNoShape">
                    <a:avLst/>
                  </a:prstTxWarp>
                </a:bodyPr>
                <a:lstStyle/>
                <a:p>
                  <a:endParaRPr lang="en-GB">
                    <a:latin typeface="Arial" pitchFamily="34" charset="0"/>
                    <a:cs typeface="Arial" pitchFamily="34" charset="0"/>
                  </a:endParaRPr>
                </a:p>
              </p:txBody>
            </p:sp>
            <p:sp>
              <p:nvSpPr>
                <p:cNvPr id="57" name="Oval 555"/>
                <p:cNvSpPr>
                  <a:spLocks noChangeArrowheads="1"/>
                </p:cNvSpPr>
                <p:nvPr/>
              </p:nvSpPr>
              <p:spPr bwMode="auto">
                <a:xfrm rot="361157">
                  <a:off x="3279572" y="2668774"/>
                  <a:ext cx="68543" cy="68544"/>
                </a:xfrm>
                <a:prstGeom prst="ellipse">
                  <a:avLst/>
                </a:prstGeom>
                <a:noFill/>
                <a:ln w="19050" cap="flat">
                  <a:solidFill>
                    <a:srgbClr val="00ECFF"/>
                  </a:solidFill>
                  <a:prstDash val="solid"/>
                  <a:round/>
                  <a:headEnd/>
                  <a:tailEnd/>
                </a:ln>
              </p:spPr>
              <p:txBody>
                <a:bodyPr vert="horz" wrap="square" lIns="91440" tIns="45720" rIns="91440" bIns="45720" numCol="1" anchor="t" anchorCtr="0" compatLnSpc="1">
                  <a:prstTxWarp prst="textNoShape">
                    <a:avLst/>
                  </a:prstTxWarp>
                </a:bodyPr>
                <a:lstStyle/>
                <a:p>
                  <a:endParaRPr lang="en-GB">
                    <a:latin typeface="Arial" pitchFamily="34" charset="0"/>
                    <a:cs typeface="Arial" pitchFamily="34" charset="0"/>
                  </a:endParaRPr>
                </a:p>
              </p:txBody>
            </p:sp>
            <p:sp>
              <p:nvSpPr>
                <p:cNvPr id="58" name="Oval 557"/>
                <p:cNvSpPr>
                  <a:spLocks noChangeArrowheads="1"/>
                </p:cNvSpPr>
                <p:nvPr/>
              </p:nvSpPr>
              <p:spPr bwMode="auto">
                <a:xfrm rot="361157">
                  <a:off x="3183780" y="2667478"/>
                  <a:ext cx="68543" cy="68544"/>
                </a:xfrm>
                <a:prstGeom prst="ellipse">
                  <a:avLst/>
                </a:prstGeom>
                <a:noFill/>
                <a:ln w="19050" cap="flat">
                  <a:solidFill>
                    <a:srgbClr val="00C3FF"/>
                  </a:solidFill>
                  <a:prstDash val="solid"/>
                  <a:round/>
                  <a:headEnd/>
                  <a:tailEnd/>
                </a:ln>
              </p:spPr>
              <p:txBody>
                <a:bodyPr vert="horz" wrap="square" lIns="91440" tIns="45720" rIns="91440" bIns="45720" numCol="1" anchor="t" anchorCtr="0" compatLnSpc="1">
                  <a:prstTxWarp prst="textNoShape">
                    <a:avLst/>
                  </a:prstTxWarp>
                </a:bodyPr>
                <a:lstStyle/>
                <a:p>
                  <a:endParaRPr lang="en-GB">
                    <a:latin typeface="Arial" pitchFamily="34" charset="0"/>
                    <a:cs typeface="Arial" pitchFamily="34" charset="0"/>
                  </a:endParaRPr>
                </a:p>
              </p:txBody>
            </p:sp>
            <p:sp>
              <p:nvSpPr>
                <p:cNvPr id="59" name="Oval 558"/>
                <p:cNvSpPr>
                  <a:spLocks noChangeArrowheads="1"/>
                </p:cNvSpPr>
                <p:nvPr/>
              </p:nvSpPr>
              <p:spPr bwMode="auto">
                <a:xfrm rot="361157">
                  <a:off x="3144373" y="2589184"/>
                  <a:ext cx="68543" cy="68544"/>
                </a:xfrm>
                <a:prstGeom prst="ellipse">
                  <a:avLst/>
                </a:prstGeom>
                <a:noFill/>
                <a:ln w="19050" cap="flat">
                  <a:solidFill>
                    <a:srgbClr val="00AFFF"/>
                  </a:solidFill>
                  <a:prstDash val="solid"/>
                  <a:round/>
                  <a:headEnd/>
                  <a:tailEnd/>
                </a:ln>
              </p:spPr>
              <p:txBody>
                <a:bodyPr vert="horz" wrap="square" lIns="91440" tIns="45720" rIns="91440" bIns="45720" numCol="1" anchor="t" anchorCtr="0" compatLnSpc="1">
                  <a:prstTxWarp prst="textNoShape">
                    <a:avLst/>
                  </a:prstTxWarp>
                </a:bodyPr>
                <a:lstStyle/>
                <a:p>
                  <a:endParaRPr lang="en-GB">
                    <a:latin typeface="Arial" pitchFamily="34" charset="0"/>
                    <a:cs typeface="Arial" pitchFamily="34" charset="0"/>
                  </a:endParaRPr>
                </a:p>
              </p:txBody>
            </p:sp>
            <p:sp>
              <p:nvSpPr>
                <p:cNvPr id="60" name="Oval 559"/>
                <p:cNvSpPr>
                  <a:spLocks noChangeArrowheads="1"/>
                </p:cNvSpPr>
                <p:nvPr/>
              </p:nvSpPr>
              <p:spPr bwMode="auto">
                <a:xfrm rot="361157">
                  <a:off x="3282501" y="2586519"/>
                  <a:ext cx="68543" cy="68544"/>
                </a:xfrm>
                <a:prstGeom prst="ellipse">
                  <a:avLst/>
                </a:prstGeom>
                <a:noFill/>
                <a:ln w="19050" cap="flat">
                  <a:solidFill>
                    <a:srgbClr val="009AFF"/>
                  </a:solidFill>
                  <a:prstDash val="solid"/>
                  <a:round/>
                  <a:headEnd/>
                  <a:tailEnd/>
                </a:ln>
              </p:spPr>
              <p:txBody>
                <a:bodyPr vert="horz" wrap="square" lIns="91440" tIns="45720" rIns="91440" bIns="45720" numCol="1" anchor="t" anchorCtr="0" compatLnSpc="1">
                  <a:prstTxWarp prst="textNoShape">
                    <a:avLst/>
                  </a:prstTxWarp>
                </a:bodyPr>
                <a:lstStyle/>
                <a:p>
                  <a:endParaRPr lang="en-GB">
                    <a:latin typeface="Arial" pitchFamily="34" charset="0"/>
                    <a:cs typeface="Arial" pitchFamily="34" charset="0"/>
                  </a:endParaRPr>
                </a:p>
              </p:txBody>
            </p:sp>
            <p:sp>
              <p:nvSpPr>
                <p:cNvPr id="61" name="Oval 560"/>
                <p:cNvSpPr>
                  <a:spLocks noChangeArrowheads="1"/>
                </p:cNvSpPr>
                <p:nvPr/>
              </p:nvSpPr>
              <p:spPr bwMode="auto">
                <a:xfrm rot="5418076">
                  <a:off x="3375972" y="2673761"/>
                  <a:ext cx="68543" cy="68544"/>
                </a:xfrm>
                <a:prstGeom prst="ellipse">
                  <a:avLst/>
                </a:prstGeom>
                <a:noFill/>
                <a:ln w="19050" cap="flat">
                  <a:solidFill>
                    <a:srgbClr val="0086FF"/>
                  </a:solidFill>
                  <a:prstDash val="solid"/>
                  <a:round/>
                  <a:headEnd/>
                  <a:tailEnd/>
                </a:ln>
              </p:spPr>
              <p:txBody>
                <a:bodyPr vert="horz" wrap="square" lIns="91440" tIns="45720" rIns="91440" bIns="45720" numCol="1" anchor="t" anchorCtr="0" compatLnSpc="1">
                  <a:prstTxWarp prst="textNoShape">
                    <a:avLst/>
                  </a:prstTxWarp>
                </a:bodyPr>
                <a:lstStyle/>
                <a:p>
                  <a:endParaRPr lang="en-GB">
                    <a:latin typeface="Arial" pitchFamily="34" charset="0"/>
                    <a:cs typeface="Arial" pitchFamily="34" charset="0"/>
                  </a:endParaRPr>
                </a:p>
              </p:txBody>
            </p:sp>
            <p:sp>
              <p:nvSpPr>
                <p:cNvPr id="62" name="Oval 562"/>
                <p:cNvSpPr>
                  <a:spLocks noChangeArrowheads="1"/>
                </p:cNvSpPr>
                <p:nvPr/>
              </p:nvSpPr>
              <p:spPr bwMode="auto">
                <a:xfrm rot="5418076">
                  <a:off x="3430862" y="2598943"/>
                  <a:ext cx="68543" cy="68544"/>
                </a:xfrm>
                <a:prstGeom prst="ellipse">
                  <a:avLst/>
                </a:prstGeom>
                <a:noFill/>
                <a:ln w="19050" cap="flat">
                  <a:solidFill>
                    <a:srgbClr val="005DFF"/>
                  </a:solidFill>
                  <a:prstDash val="solid"/>
                  <a:round/>
                  <a:headEnd/>
                  <a:tailEnd/>
                </a:ln>
              </p:spPr>
              <p:txBody>
                <a:bodyPr vert="horz" wrap="square" lIns="91440" tIns="45720" rIns="91440" bIns="45720" numCol="1" anchor="t" anchorCtr="0" compatLnSpc="1">
                  <a:prstTxWarp prst="textNoShape">
                    <a:avLst/>
                  </a:prstTxWarp>
                </a:bodyPr>
                <a:lstStyle/>
                <a:p>
                  <a:endParaRPr lang="en-GB">
                    <a:latin typeface="Arial" pitchFamily="34" charset="0"/>
                    <a:cs typeface="Arial" pitchFamily="34" charset="0"/>
                  </a:endParaRPr>
                </a:p>
              </p:txBody>
            </p:sp>
            <p:sp>
              <p:nvSpPr>
                <p:cNvPr id="63" name="Oval 564"/>
                <p:cNvSpPr>
                  <a:spLocks noChangeArrowheads="1"/>
                </p:cNvSpPr>
                <p:nvPr/>
              </p:nvSpPr>
              <p:spPr bwMode="auto">
                <a:xfrm rot="5418076">
                  <a:off x="3471386" y="2675326"/>
                  <a:ext cx="68543" cy="68544"/>
                </a:xfrm>
                <a:prstGeom prst="ellipse">
                  <a:avLst/>
                </a:prstGeom>
                <a:noFill/>
                <a:ln w="19050" cap="flat">
                  <a:solidFill>
                    <a:srgbClr val="0034FF"/>
                  </a:solidFill>
                  <a:prstDash val="solid"/>
                  <a:round/>
                  <a:headEnd/>
                  <a:tailEnd/>
                </a:ln>
              </p:spPr>
              <p:txBody>
                <a:bodyPr vert="horz" wrap="square" lIns="91440" tIns="45720" rIns="91440" bIns="45720" numCol="1" anchor="t" anchorCtr="0" compatLnSpc="1">
                  <a:prstTxWarp prst="textNoShape">
                    <a:avLst/>
                  </a:prstTxWarp>
                </a:bodyPr>
                <a:lstStyle/>
                <a:p>
                  <a:endParaRPr lang="en-GB">
                    <a:latin typeface="Arial" pitchFamily="34" charset="0"/>
                    <a:cs typeface="Arial" pitchFamily="34" charset="0"/>
                  </a:endParaRPr>
                </a:p>
              </p:txBody>
            </p:sp>
            <p:sp>
              <p:nvSpPr>
                <p:cNvPr id="64" name="Oval 565"/>
                <p:cNvSpPr>
                  <a:spLocks noChangeArrowheads="1"/>
                </p:cNvSpPr>
                <p:nvPr/>
              </p:nvSpPr>
              <p:spPr bwMode="auto">
                <a:xfrm rot="5418076">
                  <a:off x="3526412" y="2576916"/>
                  <a:ext cx="68543" cy="68544"/>
                </a:xfrm>
                <a:prstGeom prst="ellipse">
                  <a:avLst/>
                </a:prstGeom>
                <a:noFill/>
                <a:ln w="19050" cap="flat">
                  <a:solidFill>
                    <a:srgbClr val="001FFF"/>
                  </a:solidFill>
                  <a:prstDash val="solid"/>
                  <a:round/>
                  <a:headEnd/>
                  <a:tailEnd/>
                </a:ln>
              </p:spPr>
              <p:txBody>
                <a:bodyPr vert="horz" wrap="square" lIns="91440" tIns="45720" rIns="91440" bIns="45720" numCol="1" anchor="t" anchorCtr="0" compatLnSpc="1">
                  <a:prstTxWarp prst="textNoShape">
                    <a:avLst/>
                  </a:prstTxWarp>
                </a:bodyPr>
                <a:lstStyle/>
                <a:p>
                  <a:endParaRPr lang="en-GB">
                    <a:latin typeface="Arial" pitchFamily="34" charset="0"/>
                    <a:cs typeface="Arial" pitchFamily="34" charset="0"/>
                  </a:endParaRPr>
                </a:p>
              </p:txBody>
            </p:sp>
            <p:sp>
              <p:nvSpPr>
                <p:cNvPr id="65" name="Oval 566"/>
                <p:cNvSpPr>
                  <a:spLocks noChangeArrowheads="1"/>
                </p:cNvSpPr>
                <p:nvPr/>
              </p:nvSpPr>
              <p:spPr bwMode="auto">
                <a:xfrm rot="5418076">
                  <a:off x="3560183" y="2672223"/>
                  <a:ext cx="68543" cy="68544"/>
                </a:xfrm>
                <a:prstGeom prst="ellipse">
                  <a:avLst/>
                </a:prstGeom>
                <a:noFill/>
                <a:ln w="19050" cap="flat">
                  <a:solidFill>
                    <a:srgbClr val="000BFF"/>
                  </a:solidFill>
                  <a:prstDash val="solid"/>
                  <a:round/>
                  <a:headEnd/>
                  <a:tailEnd/>
                </a:ln>
              </p:spPr>
              <p:txBody>
                <a:bodyPr vert="horz" wrap="square" lIns="91440" tIns="45720" rIns="91440" bIns="45720" numCol="1" anchor="t" anchorCtr="0" compatLnSpc="1">
                  <a:prstTxWarp prst="textNoShape">
                    <a:avLst/>
                  </a:prstTxWarp>
                </a:bodyPr>
                <a:lstStyle/>
                <a:p>
                  <a:endParaRPr lang="en-GB">
                    <a:latin typeface="Arial" pitchFamily="34" charset="0"/>
                    <a:cs typeface="Arial" pitchFamily="34" charset="0"/>
                  </a:endParaRPr>
                </a:p>
              </p:txBody>
            </p:sp>
            <p:sp>
              <p:nvSpPr>
                <p:cNvPr id="66" name="Oval 568"/>
                <p:cNvSpPr>
                  <a:spLocks noChangeArrowheads="1"/>
                </p:cNvSpPr>
                <p:nvPr/>
              </p:nvSpPr>
              <p:spPr bwMode="auto">
                <a:xfrm rot="5418076">
                  <a:off x="3622970" y="2605513"/>
                  <a:ext cx="68543" cy="68544"/>
                </a:xfrm>
                <a:prstGeom prst="ellipse">
                  <a:avLst/>
                </a:prstGeom>
                <a:noFill/>
                <a:ln w="19050" cap="flat">
                  <a:solidFill>
                    <a:srgbClr val="0000E1"/>
                  </a:solidFill>
                  <a:prstDash val="solid"/>
                  <a:round/>
                  <a:headEnd/>
                  <a:tailEnd/>
                </a:ln>
              </p:spPr>
              <p:txBody>
                <a:bodyPr vert="horz" wrap="square" lIns="91440" tIns="45720" rIns="91440" bIns="45720" numCol="1" anchor="t" anchorCtr="0" compatLnSpc="1">
                  <a:prstTxWarp prst="textNoShape">
                    <a:avLst/>
                  </a:prstTxWarp>
                </a:bodyPr>
                <a:lstStyle/>
                <a:p>
                  <a:endParaRPr lang="en-GB">
                    <a:latin typeface="Arial" pitchFamily="34" charset="0"/>
                    <a:cs typeface="Arial" pitchFamily="34" charset="0"/>
                  </a:endParaRPr>
                </a:p>
              </p:txBody>
            </p:sp>
            <p:sp>
              <p:nvSpPr>
                <p:cNvPr id="67" name="Oval 570"/>
                <p:cNvSpPr>
                  <a:spLocks noChangeArrowheads="1"/>
                </p:cNvSpPr>
                <p:nvPr/>
              </p:nvSpPr>
              <p:spPr bwMode="auto">
                <a:xfrm rot="5418076">
                  <a:off x="3708606" y="2599841"/>
                  <a:ext cx="68543" cy="68544"/>
                </a:xfrm>
                <a:prstGeom prst="ellipse">
                  <a:avLst/>
                </a:prstGeom>
                <a:noFill/>
                <a:ln w="19050" cap="flat">
                  <a:solidFill>
                    <a:srgbClr val="0000B8"/>
                  </a:solidFill>
                  <a:prstDash val="solid"/>
                  <a:round/>
                  <a:headEnd/>
                  <a:tailEnd/>
                </a:ln>
              </p:spPr>
              <p:txBody>
                <a:bodyPr vert="horz" wrap="square" lIns="91440" tIns="45720" rIns="91440" bIns="45720" numCol="1" anchor="t" anchorCtr="0" compatLnSpc="1">
                  <a:prstTxWarp prst="textNoShape">
                    <a:avLst/>
                  </a:prstTxWarp>
                </a:bodyPr>
                <a:lstStyle/>
                <a:p>
                  <a:endParaRPr lang="en-GB">
                    <a:latin typeface="Arial" pitchFamily="34" charset="0"/>
                    <a:cs typeface="Arial" pitchFamily="34" charset="0"/>
                  </a:endParaRPr>
                </a:p>
              </p:txBody>
            </p:sp>
            <p:sp>
              <p:nvSpPr>
                <p:cNvPr id="68" name="Oval 572"/>
                <p:cNvSpPr>
                  <a:spLocks noChangeArrowheads="1"/>
                </p:cNvSpPr>
                <p:nvPr/>
              </p:nvSpPr>
              <p:spPr bwMode="auto">
                <a:xfrm rot="5418076">
                  <a:off x="3772304" y="2660486"/>
                  <a:ext cx="68543" cy="68544"/>
                </a:xfrm>
                <a:prstGeom prst="ellipse">
                  <a:avLst/>
                </a:prstGeom>
                <a:noFill/>
                <a:ln w="19050" cap="flat">
                  <a:solidFill>
                    <a:srgbClr val="00008F"/>
                  </a:solidFill>
                  <a:prstDash val="solid"/>
                  <a:round/>
                  <a:headEnd/>
                  <a:tailEnd/>
                </a:ln>
              </p:spPr>
              <p:txBody>
                <a:bodyPr vert="horz" wrap="square" lIns="91440" tIns="45720" rIns="91440" bIns="45720" numCol="1" anchor="t" anchorCtr="0" compatLnSpc="1">
                  <a:prstTxWarp prst="textNoShape">
                    <a:avLst/>
                  </a:prstTxWarp>
                </a:bodyPr>
                <a:lstStyle/>
                <a:p>
                  <a:endParaRPr lang="en-GB">
                    <a:latin typeface="Arial" pitchFamily="34" charset="0"/>
                    <a:cs typeface="Arial" pitchFamily="34" charset="0"/>
                  </a:endParaRPr>
                </a:p>
              </p:txBody>
            </p:sp>
            <p:sp>
              <p:nvSpPr>
                <p:cNvPr id="69" name="Oval 531"/>
                <p:cNvSpPr>
                  <a:spLocks noChangeArrowheads="1"/>
                </p:cNvSpPr>
                <p:nvPr/>
              </p:nvSpPr>
              <p:spPr bwMode="auto">
                <a:xfrm rot="551414">
                  <a:off x="3827597" y="3188594"/>
                  <a:ext cx="68543" cy="68544"/>
                </a:xfrm>
                <a:prstGeom prst="ellipse">
                  <a:avLst/>
                </a:prstGeom>
                <a:noFill/>
                <a:ln w="19050" cap="flat">
                  <a:solidFill>
                    <a:srgbClr val="FF2400"/>
                  </a:solidFill>
                  <a:prstDash val="solid"/>
                  <a:round/>
                  <a:headEnd/>
                  <a:tailEnd/>
                </a:ln>
              </p:spPr>
              <p:txBody>
                <a:bodyPr vert="horz" wrap="square" lIns="91440" tIns="45720" rIns="91440" bIns="45720" numCol="1" anchor="t" anchorCtr="0" compatLnSpc="1">
                  <a:prstTxWarp prst="textNoShape">
                    <a:avLst/>
                  </a:prstTxWarp>
                </a:bodyPr>
                <a:lstStyle/>
                <a:p>
                  <a:endParaRPr lang="en-GB">
                    <a:latin typeface="Arial" pitchFamily="34" charset="0"/>
                    <a:cs typeface="Arial" pitchFamily="34" charset="0"/>
                  </a:endParaRPr>
                </a:p>
              </p:txBody>
            </p:sp>
            <p:sp>
              <p:nvSpPr>
                <p:cNvPr id="70" name="Oval 523"/>
                <p:cNvSpPr>
                  <a:spLocks noChangeArrowheads="1"/>
                </p:cNvSpPr>
                <p:nvPr/>
              </p:nvSpPr>
              <p:spPr bwMode="auto">
                <a:xfrm rot="21048586" flipH="1">
                  <a:off x="3844774" y="3083846"/>
                  <a:ext cx="68543" cy="68544"/>
                </a:xfrm>
                <a:prstGeom prst="ellipse">
                  <a:avLst/>
                </a:prstGeom>
                <a:noFill/>
                <a:ln w="19050" cap="flat">
                  <a:solidFill>
                    <a:srgbClr val="7030A0"/>
                  </a:solidFill>
                  <a:prstDash val="solid"/>
                  <a:round/>
                  <a:headEnd/>
                  <a:tailEnd/>
                </a:ln>
              </p:spPr>
              <p:txBody>
                <a:bodyPr vert="horz" wrap="square" lIns="91440" tIns="45720" rIns="91440" bIns="45720" numCol="1" anchor="t" anchorCtr="0" compatLnSpc="1">
                  <a:prstTxWarp prst="textNoShape">
                    <a:avLst/>
                  </a:prstTxWarp>
                </a:bodyPr>
                <a:lstStyle/>
                <a:p>
                  <a:endParaRPr lang="en-GB">
                    <a:latin typeface="Arial" pitchFamily="34" charset="0"/>
                    <a:cs typeface="Arial" pitchFamily="34" charset="0"/>
                  </a:endParaRPr>
                </a:p>
              </p:txBody>
            </p:sp>
            <p:sp>
              <p:nvSpPr>
                <p:cNvPr id="71" name="Oval 528"/>
                <p:cNvSpPr>
                  <a:spLocks noChangeArrowheads="1"/>
                </p:cNvSpPr>
                <p:nvPr/>
              </p:nvSpPr>
              <p:spPr bwMode="auto">
                <a:xfrm rot="21048586" flipH="1">
                  <a:off x="3816764" y="3321051"/>
                  <a:ext cx="68543" cy="68544"/>
                </a:xfrm>
                <a:prstGeom prst="ellipse">
                  <a:avLst/>
                </a:prstGeom>
                <a:noFill/>
                <a:ln w="19050" cap="flat">
                  <a:solidFill>
                    <a:srgbClr val="E50000"/>
                  </a:solidFill>
                  <a:prstDash val="solid"/>
                  <a:round/>
                  <a:headEnd/>
                  <a:tailEnd/>
                </a:ln>
              </p:spPr>
              <p:txBody>
                <a:bodyPr vert="horz" wrap="square" lIns="91440" tIns="45720" rIns="91440" bIns="45720" numCol="1" anchor="t" anchorCtr="0" compatLnSpc="1">
                  <a:prstTxWarp prst="textNoShape">
                    <a:avLst/>
                  </a:prstTxWarp>
                </a:bodyPr>
                <a:lstStyle/>
                <a:p>
                  <a:endParaRPr lang="en-GB">
                    <a:latin typeface="Arial" pitchFamily="34" charset="0"/>
                    <a:cs typeface="Arial" pitchFamily="34" charset="0"/>
                  </a:endParaRPr>
                </a:p>
              </p:txBody>
            </p:sp>
            <p:sp>
              <p:nvSpPr>
                <p:cNvPr id="72" name="Oval 571"/>
                <p:cNvSpPr>
                  <a:spLocks noChangeArrowheads="1"/>
                </p:cNvSpPr>
                <p:nvPr/>
              </p:nvSpPr>
              <p:spPr bwMode="auto">
                <a:xfrm rot="16181924" flipH="1">
                  <a:off x="3856069" y="2954497"/>
                  <a:ext cx="68543" cy="68544"/>
                </a:xfrm>
                <a:prstGeom prst="ellipse">
                  <a:avLst/>
                </a:prstGeom>
                <a:noFill/>
                <a:ln w="19050" cap="flat">
                  <a:solidFill>
                    <a:srgbClr val="0000A3"/>
                  </a:solidFill>
                  <a:prstDash val="solid"/>
                  <a:round/>
                  <a:headEnd/>
                  <a:tailEnd/>
                </a:ln>
              </p:spPr>
              <p:txBody>
                <a:bodyPr vert="horz" wrap="square" lIns="91440" tIns="45720" rIns="91440" bIns="45720" numCol="1" anchor="t" anchorCtr="0" compatLnSpc="1">
                  <a:prstTxWarp prst="textNoShape">
                    <a:avLst/>
                  </a:prstTxWarp>
                </a:bodyPr>
                <a:lstStyle/>
                <a:p>
                  <a:endParaRPr lang="en-GB">
                    <a:latin typeface="Arial" pitchFamily="34" charset="0"/>
                    <a:cs typeface="Arial" pitchFamily="34" charset="0"/>
                  </a:endParaRPr>
                </a:p>
              </p:txBody>
            </p:sp>
            <p:sp>
              <p:nvSpPr>
                <p:cNvPr id="73" name="Oval 572"/>
                <p:cNvSpPr>
                  <a:spLocks noChangeArrowheads="1"/>
                </p:cNvSpPr>
                <p:nvPr/>
              </p:nvSpPr>
              <p:spPr bwMode="auto">
                <a:xfrm rot="16181924" flipH="1">
                  <a:off x="3844774" y="2846218"/>
                  <a:ext cx="68543" cy="68544"/>
                </a:xfrm>
                <a:prstGeom prst="ellipse">
                  <a:avLst/>
                </a:prstGeom>
                <a:noFill/>
                <a:ln w="19050" cap="flat">
                  <a:solidFill>
                    <a:srgbClr val="00008F"/>
                  </a:solidFill>
                  <a:prstDash val="solid"/>
                  <a:round/>
                  <a:headEnd/>
                  <a:tailEnd/>
                </a:ln>
              </p:spPr>
              <p:txBody>
                <a:bodyPr vert="horz" wrap="square" lIns="91440" tIns="45720" rIns="91440" bIns="45720" numCol="1" anchor="t" anchorCtr="0" compatLnSpc="1">
                  <a:prstTxWarp prst="textNoShape">
                    <a:avLst/>
                  </a:prstTxWarp>
                </a:bodyPr>
                <a:lstStyle/>
                <a:p>
                  <a:endParaRPr lang="en-GB">
                    <a:latin typeface="Arial" pitchFamily="34" charset="0"/>
                    <a:cs typeface="Arial" pitchFamily="34" charset="0"/>
                  </a:endParaRPr>
                </a:p>
              </p:txBody>
            </p:sp>
            <p:sp>
              <p:nvSpPr>
                <p:cNvPr id="74" name="Oval 570"/>
                <p:cNvSpPr>
                  <a:spLocks noChangeArrowheads="1"/>
                </p:cNvSpPr>
                <p:nvPr/>
              </p:nvSpPr>
              <p:spPr bwMode="auto">
                <a:xfrm rot="16181924" flipH="1">
                  <a:off x="3863216" y="2722880"/>
                  <a:ext cx="68543" cy="68544"/>
                </a:xfrm>
                <a:prstGeom prst="ellipse">
                  <a:avLst/>
                </a:prstGeom>
                <a:noFill/>
                <a:ln w="19050" cap="flat">
                  <a:solidFill>
                    <a:srgbClr val="0000B8"/>
                  </a:solidFill>
                  <a:prstDash val="solid"/>
                  <a:round/>
                  <a:headEnd/>
                  <a:tailEnd/>
                </a:ln>
              </p:spPr>
              <p:txBody>
                <a:bodyPr vert="horz" wrap="square" lIns="91440" tIns="45720" rIns="91440" bIns="45720" numCol="1" anchor="t" anchorCtr="0" compatLnSpc="1">
                  <a:prstTxWarp prst="textNoShape">
                    <a:avLst/>
                  </a:prstTxWarp>
                </a:bodyPr>
                <a:lstStyle/>
                <a:p>
                  <a:endParaRPr lang="en-GB">
                    <a:latin typeface="Arial" pitchFamily="34" charset="0"/>
                    <a:cs typeface="Arial" pitchFamily="34" charset="0"/>
                  </a:endParaRPr>
                </a:p>
              </p:txBody>
            </p:sp>
            <p:sp>
              <p:nvSpPr>
                <p:cNvPr id="75" name="Oval 572"/>
                <p:cNvSpPr>
                  <a:spLocks noChangeArrowheads="1"/>
                </p:cNvSpPr>
                <p:nvPr/>
              </p:nvSpPr>
              <p:spPr bwMode="auto">
                <a:xfrm rot="16181924" flipH="1">
                  <a:off x="3784579" y="2766663"/>
                  <a:ext cx="68543" cy="68544"/>
                </a:xfrm>
                <a:prstGeom prst="ellipse">
                  <a:avLst/>
                </a:prstGeom>
                <a:noFill/>
                <a:ln w="19050" cap="flat">
                  <a:solidFill>
                    <a:srgbClr val="00008F"/>
                  </a:solidFill>
                  <a:prstDash val="solid"/>
                  <a:round/>
                  <a:headEnd/>
                  <a:tailEnd/>
                </a:ln>
              </p:spPr>
              <p:txBody>
                <a:bodyPr vert="horz" wrap="square" lIns="91440" tIns="45720" rIns="91440" bIns="45720" numCol="1" anchor="t" anchorCtr="0" compatLnSpc="1">
                  <a:prstTxWarp prst="textNoShape">
                    <a:avLst/>
                  </a:prstTxWarp>
                </a:bodyPr>
                <a:lstStyle/>
                <a:p>
                  <a:endParaRPr lang="en-GB">
                    <a:latin typeface="Arial" pitchFamily="34" charset="0"/>
                    <a:cs typeface="Arial" pitchFamily="34" charset="0"/>
                  </a:endParaRPr>
                </a:p>
              </p:txBody>
            </p:sp>
            <p:sp>
              <p:nvSpPr>
                <p:cNvPr id="76" name="Oval 528"/>
                <p:cNvSpPr>
                  <a:spLocks noChangeArrowheads="1"/>
                </p:cNvSpPr>
                <p:nvPr/>
              </p:nvSpPr>
              <p:spPr bwMode="auto">
                <a:xfrm rot="551414">
                  <a:off x="3721024" y="3411560"/>
                  <a:ext cx="68543" cy="68544"/>
                </a:xfrm>
                <a:prstGeom prst="ellipse">
                  <a:avLst/>
                </a:prstGeom>
                <a:noFill/>
                <a:ln w="19050" cap="flat">
                  <a:solidFill>
                    <a:srgbClr val="E50000"/>
                  </a:solidFill>
                  <a:prstDash val="solid"/>
                  <a:round/>
                  <a:headEnd/>
                  <a:tailEnd/>
                </a:ln>
              </p:spPr>
              <p:txBody>
                <a:bodyPr vert="horz" wrap="square" lIns="91440" tIns="45720" rIns="91440" bIns="45720" numCol="1" anchor="t" anchorCtr="0" compatLnSpc="1">
                  <a:prstTxWarp prst="textNoShape">
                    <a:avLst/>
                  </a:prstTxWarp>
                </a:bodyPr>
                <a:lstStyle/>
                <a:p>
                  <a:endParaRPr lang="en-GB">
                    <a:latin typeface="Arial" pitchFamily="34" charset="0"/>
                    <a:cs typeface="Arial" pitchFamily="34" charset="0"/>
                  </a:endParaRPr>
                </a:p>
              </p:txBody>
            </p:sp>
            <p:sp>
              <p:nvSpPr>
                <p:cNvPr id="77" name="Oval 529"/>
                <p:cNvSpPr>
                  <a:spLocks noChangeArrowheads="1"/>
                </p:cNvSpPr>
                <p:nvPr/>
              </p:nvSpPr>
              <p:spPr bwMode="auto">
                <a:xfrm rot="551414">
                  <a:off x="3678089" y="3490128"/>
                  <a:ext cx="68543" cy="68544"/>
                </a:xfrm>
                <a:prstGeom prst="ellipse">
                  <a:avLst/>
                </a:prstGeom>
                <a:noFill/>
                <a:ln w="19050" cap="flat">
                  <a:solidFill>
                    <a:srgbClr val="FA0000"/>
                  </a:solidFill>
                  <a:prstDash val="solid"/>
                  <a:round/>
                  <a:headEnd/>
                  <a:tailEnd/>
                </a:ln>
              </p:spPr>
              <p:txBody>
                <a:bodyPr vert="horz" wrap="square" lIns="91440" tIns="45720" rIns="91440" bIns="45720" numCol="1" anchor="t" anchorCtr="0" compatLnSpc="1">
                  <a:prstTxWarp prst="textNoShape">
                    <a:avLst/>
                  </a:prstTxWarp>
                </a:bodyPr>
                <a:lstStyle/>
                <a:p>
                  <a:endParaRPr lang="en-GB">
                    <a:latin typeface="Arial" pitchFamily="34" charset="0"/>
                    <a:cs typeface="Arial" pitchFamily="34" charset="0"/>
                  </a:endParaRPr>
                </a:p>
              </p:txBody>
            </p:sp>
            <p:sp>
              <p:nvSpPr>
                <p:cNvPr id="78" name="Oval 530"/>
                <p:cNvSpPr>
                  <a:spLocks noChangeArrowheads="1"/>
                </p:cNvSpPr>
                <p:nvPr/>
              </p:nvSpPr>
              <p:spPr bwMode="auto">
                <a:xfrm rot="551414">
                  <a:off x="3601512" y="3451372"/>
                  <a:ext cx="68543" cy="68544"/>
                </a:xfrm>
                <a:prstGeom prst="ellipse">
                  <a:avLst/>
                </a:prstGeom>
                <a:noFill/>
                <a:ln w="19050" cap="flat">
                  <a:solidFill>
                    <a:srgbClr val="FF0F00"/>
                  </a:solidFill>
                  <a:prstDash val="solid"/>
                  <a:round/>
                  <a:headEnd/>
                  <a:tailEnd/>
                </a:ln>
              </p:spPr>
              <p:txBody>
                <a:bodyPr vert="horz" wrap="square" lIns="91440" tIns="45720" rIns="91440" bIns="45720" numCol="1" anchor="t" anchorCtr="0" compatLnSpc="1">
                  <a:prstTxWarp prst="textNoShape">
                    <a:avLst/>
                  </a:prstTxWarp>
                </a:bodyPr>
                <a:lstStyle/>
                <a:p>
                  <a:endParaRPr lang="en-GB">
                    <a:latin typeface="Arial" pitchFamily="34" charset="0"/>
                    <a:cs typeface="Arial" pitchFamily="34" charset="0"/>
                  </a:endParaRPr>
                </a:p>
              </p:txBody>
            </p:sp>
            <p:sp>
              <p:nvSpPr>
                <p:cNvPr id="79" name="Oval 531"/>
                <p:cNvSpPr>
                  <a:spLocks noChangeArrowheads="1"/>
                </p:cNvSpPr>
                <p:nvPr/>
              </p:nvSpPr>
              <p:spPr bwMode="auto">
                <a:xfrm rot="551414">
                  <a:off x="3643865" y="3372876"/>
                  <a:ext cx="68543" cy="68544"/>
                </a:xfrm>
                <a:prstGeom prst="ellipse">
                  <a:avLst/>
                </a:prstGeom>
                <a:noFill/>
                <a:ln w="19050" cap="flat">
                  <a:solidFill>
                    <a:srgbClr val="FF2400"/>
                  </a:solidFill>
                  <a:prstDash val="solid"/>
                  <a:round/>
                  <a:headEnd/>
                  <a:tailEnd/>
                </a:ln>
              </p:spPr>
              <p:txBody>
                <a:bodyPr vert="horz" wrap="square" lIns="91440" tIns="45720" rIns="91440" bIns="45720" numCol="1" anchor="t" anchorCtr="0" compatLnSpc="1">
                  <a:prstTxWarp prst="textNoShape">
                    <a:avLst/>
                  </a:prstTxWarp>
                </a:bodyPr>
                <a:lstStyle/>
                <a:p>
                  <a:endParaRPr lang="en-GB">
                    <a:latin typeface="Arial" pitchFamily="34" charset="0"/>
                    <a:cs typeface="Arial" pitchFamily="34" charset="0"/>
                  </a:endParaRPr>
                </a:p>
              </p:txBody>
            </p:sp>
            <p:sp>
              <p:nvSpPr>
                <p:cNvPr id="80" name="Oval 533"/>
                <p:cNvSpPr>
                  <a:spLocks noChangeArrowheads="1"/>
                </p:cNvSpPr>
                <p:nvPr/>
              </p:nvSpPr>
              <p:spPr bwMode="auto">
                <a:xfrm rot="551414">
                  <a:off x="3506015" y="3507742"/>
                  <a:ext cx="68543" cy="68544"/>
                </a:xfrm>
                <a:prstGeom prst="ellipse">
                  <a:avLst/>
                </a:prstGeom>
                <a:noFill/>
                <a:ln w="19050" cap="flat">
                  <a:solidFill>
                    <a:srgbClr val="FF4D00"/>
                  </a:solidFill>
                  <a:prstDash val="solid"/>
                  <a:round/>
                  <a:headEnd/>
                  <a:tailEnd/>
                </a:ln>
              </p:spPr>
              <p:txBody>
                <a:bodyPr vert="horz" wrap="square" lIns="91440" tIns="45720" rIns="91440" bIns="45720" numCol="1" anchor="t" anchorCtr="0" compatLnSpc="1">
                  <a:prstTxWarp prst="textNoShape">
                    <a:avLst/>
                  </a:prstTxWarp>
                </a:bodyPr>
                <a:lstStyle/>
                <a:p>
                  <a:endParaRPr lang="en-GB">
                    <a:latin typeface="Arial" pitchFamily="34" charset="0"/>
                    <a:cs typeface="Arial" pitchFamily="34" charset="0"/>
                  </a:endParaRPr>
                </a:p>
              </p:txBody>
            </p:sp>
            <p:sp>
              <p:nvSpPr>
                <p:cNvPr id="81" name="Oval 534"/>
                <p:cNvSpPr>
                  <a:spLocks noChangeArrowheads="1"/>
                </p:cNvSpPr>
                <p:nvPr/>
              </p:nvSpPr>
              <p:spPr bwMode="auto">
                <a:xfrm rot="551414">
                  <a:off x="3521990" y="3415361"/>
                  <a:ext cx="68543" cy="68544"/>
                </a:xfrm>
                <a:prstGeom prst="ellipse">
                  <a:avLst/>
                </a:prstGeom>
                <a:noFill/>
                <a:ln w="19050" cap="flat">
                  <a:solidFill>
                    <a:srgbClr val="FF6100"/>
                  </a:solidFill>
                  <a:prstDash val="solid"/>
                  <a:round/>
                  <a:headEnd/>
                  <a:tailEnd/>
                </a:ln>
              </p:spPr>
              <p:txBody>
                <a:bodyPr vert="horz" wrap="square" lIns="91440" tIns="45720" rIns="91440" bIns="45720" numCol="1" anchor="t" anchorCtr="0" compatLnSpc="1">
                  <a:prstTxWarp prst="textNoShape">
                    <a:avLst/>
                  </a:prstTxWarp>
                </a:bodyPr>
                <a:lstStyle/>
                <a:p>
                  <a:endParaRPr lang="en-GB">
                    <a:latin typeface="Arial" pitchFamily="34" charset="0"/>
                    <a:cs typeface="Arial" pitchFamily="34" charset="0"/>
                  </a:endParaRPr>
                </a:p>
              </p:txBody>
            </p:sp>
            <p:sp>
              <p:nvSpPr>
                <p:cNvPr id="82" name="Oval 535"/>
                <p:cNvSpPr>
                  <a:spLocks noChangeArrowheads="1"/>
                </p:cNvSpPr>
                <p:nvPr/>
              </p:nvSpPr>
              <p:spPr bwMode="auto">
                <a:xfrm rot="551414">
                  <a:off x="3398852" y="3488566"/>
                  <a:ext cx="68543" cy="68544"/>
                </a:xfrm>
                <a:prstGeom prst="ellipse">
                  <a:avLst/>
                </a:prstGeom>
                <a:noFill/>
                <a:ln w="19050" cap="flat">
                  <a:solidFill>
                    <a:srgbClr val="FF7600"/>
                  </a:solidFill>
                  <a:prstDash val="solid"/>
                  <a:round/>
                  <a:headEnd/>
                  <a:tailEnd/>
                </a:ln>
              </p:spPr>
              <p:txBody>
                <a:bodyPr vert="horz" wrap="square" lIns="91440" tIns="45720" rIns="91440" bIns="45720" numCol="1" anchor="t" anchorCtr="0" compatLnSpc="1">
                  <a:prstTxWarp prst="textNoShape">
                    <a:avLst/>
                  </a:prstTxWarp>
                </a:bodyPr>
                <a:lstStyle/>
                <a:p>
                  <a:endParaRPr lang="en-GB">
                    <a:latin typeface="Arial" pitchFamily="34" charset="0"/>
                    <a:cs typeface="Arial" pitchFamily="34" charset="0"/>
                  </a:endParaRPr>
                </a:p>
              </p:txBody>
            </p:sp>
            <p:sp>
              <p:nvSpPr>
                <p:cNvPr id="83" name="Oval 537"/>
                <p:cNvSpPr>
                  <a:spLocks noChangeArrowheads="1"/>
                </p:cNvSpPr>
                <p:nvPr/>
              </p:nvSpPr>
              <p:spPr bwMode="auto">
                <a:xfrm rot="551414">
                  <a:off x="3433586" y="3411907"/>
                  <a:ext cx="68543" cy="68544"/>
                </a:xfrm>
                <a:prstGeom prst="ellipse">
                  <a:avLst/>
                </a:prstGeom>
                <a:noFill/>
                <a:ln w="19050" cap="flat">
                  <a:solidFill>
                    <a:srgbClr val="FF9F00"/>
                  </a:solidFill>
                  <a:prstDash val="solid"/>
                  <a:round/>
                  <a:headEnd/>
                  <a:tailEnd/>
                </a:ln>
              </p:spPr>
              <p:txBody>
                <a:bodyPr vert="horz" wrap="square" lIns="91440" tIns="45720" rIns="91440" bIns="45720" numCol="1" anchor="t" anchorCtr="0" compatLnSpc="1">
                  <a:prstTxWarp prst="textNoShape">
                    <a:avLst/>
                  </a:prstTxWarp>
                </a:bodyPr>
                <a:lstStyle/>
                <a:p>
                  <a:endParaRPr lang="en-GB">
                    <a:latin typeface="Arial" pitchFamily="34" charset="0"/>
                    <a:cs typeface="Arial" pitchFamily="34" charset="0"/>
                  </a:endParaRPr>
                </a:p>
              </p:txBody>
            </p:sp>
            <p:sp>
              <p:nvSpPr>
                <p:cNvPr id="84" name="Oval 538"/>
                <p:cNvSpPr>
                  <a:spLocks noChangeArrowheads="1"/>
                </p:cNvSpPr>
                <p:nvPr/>
              </p:nvSpPr>
              <p:spPr bwMode="auto">
                <a:xfrm rot="551414">
                  <a:off x="3299762" y="3419649"/>
                  <a:ext cx="68543" cy="68544"/>
                </a:xfrm>
                <a:prstGeom prst="ellipse">
                  <a:avLst/>
                </a:prstGeom>
                <a:noFill/>
                <a:ln w="19050" cap="flat">
                  <a:solidFill>
                    <a:srgbClr val="FFB300"/>
                  </a:solidFill>
                  <a:prstDash val="solid"/>
                  <a:round/>
                  <a:headEnd/>
                  <a:tailEnd/>
                </a:ln>
              </p:spPr>
              <p:txBody>
                <a:bodyPr vert="horz" wrap="square" lIns="91440" tIns="45720" rIns="91440" bIns="45720" numCol="1" anchor="t" anchorCtr="0" compatLnSpc="1">
                  <a:prstTxWarp prst="textNoShape">
                    <a:avLst/>
                  </a:prstTxWarp>
                </a:bodyPr>
                <a:lstStyle/>
                <a:p>
                  <a:endParaRPr lang="en-GB">
                    <a:latin typeface="Arial" pitchFamily="34" charset="0"/>
                    <a:cs typeface="Arial" pitchFamily="34" charset="0"/>
                  </a:endParaRPr>
                </a:p>
              </p:txBody>
            </p:sp>
            <p:sp>
              <p:nvSpPr>
                <p:cNvPr id="85" name="Oval 540"/>
                <p:cNvSpPr>
                  <a:spLocks noChangeArrowheads="1"/>
                </p:cNvSpPr>
                <p:nvPr/>
              </p:nvSpPr>
              <p:spPr bwMode="auto">
                <a:xfrm rot="551414">
                  <a:off x="3288747" y="3501991"/>
                  <a:ext cx="68543" cy="68544"/>
                </a:xfrm>
                <a:prstGeom prst="ellipse">
                  <a:avLst/>
                </a:prstGeom>
                <a:noFill/>
                <a:ln w="19050" cap="flat">
                  <a:solidFill>
                    <a:srgbClr val="FFCC00"/>
                  </a:solidFill>
                  <a:prstDash val="solid"/>
                  <a:round/>
                  <a:headEnd/>
                  <a:tailEnd/>
                </a:ln>
              </p:spPr>
              <p:txBody>
                <a:bodyPr vert="horz" wrap="square" lIns="91440" tIns="45720" rIns="91440" bIns="45720" numCol="1" anchor="t" anchorCtr="0" compatLnSpc="1">
                  <a:prstTxWarp prst="textNoShape">
                    <a:avLst/>
                  </a:prstTxWarp>
                </a:bodyPr>
                <a:lstStyle/>
                <a:p>
                  <a:endParaRPr lang="en-GB">
                    <a:latin typeface="Arial" pitchFamily="34" charset="0"/>
                    <a:cs typeface="Arial" pitchFamily="34" charset="0"/>
                  </a:endParaRPr>
                </a:p>
              </p:txBody>
            </p:sp>
            <p:sp>
              <p:nvSpPr>
                <p:cNvPr id="86" name="Oval 541"/>
                <p:cNvSpPr>
                  <a:spLocks noChangeArrowheads="1"/>
                </p:cNvSpPr>
                <p:nvPr/>
              </p:nvSpPr>
              <p:spPr bwMode="auto">
                <a:xfrm rot="361157">
                  <a:off x="3127224" y="3430759"/>
                  <a:ext cx="68543" cy="68544"/>
                </a:xfrm>
                <a:prstGeom prst="ellipse">
                  <a:avLst/>
                </a:prstGeom>
                <a:noFill/>
                <a:ln w="19050" cap="flat">
                  <a:solidFill>
                    <a:srgbClr val="FFCC00"/>
                  </a:solidFill>
                  <a:prstDash val="solid"/>
                  <a:round/>
                  <a:headEnd/>
                  <a:tailEnd/>
                </a:ln>
              </p:spPr>
              <p:txBody>
                <a:bodyPr vert="horz" wrap="square" lIns="91440" tIns="45720" rIns="91440" bIns="45720" numCol="1" anchor="t" anchorCtr="0" compatLnSpc="1">
                  <a:prstTxWarp prst="textNoShape">
                    <a:avLst/>
                  </a:prstTxWarp>
                </a:bodyPr>
                <a:lstStyle/>
                <a:p>
                  <a:endParaRPr lang="en-GB">
                    <a:latin typeface="Arial" pitchFamily="34" charset="0"/>
                    <a:cs typeface="Arial" pitchFamily="34" charset="0"/>
                  </a:endParaRPr>
                </a:p>
              </p:txBody>
            </p:sp>
            <p:sp>
              <p:nvSpPr>
                <p:cNvPr id="87" name="Oval 542"/>
                <p:cNvSpPr>
                  <a:spLocks noChangeArrowheads="1"/>
                </p:cNvSpPr>
                <p:nvPr/>
              </p:nvSpPr>
              <p:spPr bwMode="auto">
                <a:xfrm rot="361157">
                  <a:off x="3197478" y="3506112"/>
                  <a:ext cx="68543" cy="68544"/>
                </a:xfrm>
                <a:prstGeom prst="ellipse">
                  <a:avLst/>
                </a:prstGeom>
                <a:noFill/>
                <a:ln w="19050" cap="flat">
                  <a:solidFill>
                    <a:srgbClr val="FFCC00"/>
                  </a:solidFill>
                  <a:prstDash val="solid"/>
                  <a:round/>
                  <a:headEnd/>
                  <a:tailEnd/>
                </a:ln>
              </p:spPr>
              <p:txBody>
                <a:bodyPr vert="horz" wrap="square" lIns="91440" tIns="45720" rIns="91440" bIns="45720" numCol="1" anchor="t" anchorCtr="0" compatLnSpc="1">
                  <a:prstTxWarp prst="textNoShape">
                    <a:avLst/>
                  </a:prstTxWarp>
                </a:bodyPr>
                <a:lstStyle/>
                <a:p>
                  <a:endParaRPr lang="en-GB">
                    <a:latin typeface="Arial" pitchFamily="34" charset="0"/>
                    <a:cs typeface="Arial" pitchFamily="34" charset="0"/>
                  </a:endParaRPr>
                </a:p>
              </p:txBody>
            </p:sp>
            <p:sp>
              <p:nvSpPr>
                <p:cNvPr id="88" name="Oval 543"/>
                <p:cNvSpPr>
                  <a:spLocks noChangeArrowheads="1"/>
                </p:cNvSpPr>
                <p:nvPr/>
              </p:nvSpPr>
              <p:spPr bwMode="auto">
                <a:xfrm rot="361157">
                  <a:off x="3238948" y="3362731"/>
                  <a:ext cx="68543" cy="68544"/>
                </a:xfrm>
                <a:prstGeom prst="ellipse">
                  <a:avLst/>
                </a:prstGeom>
                <a:noFill/>
                <a:ln w="19050" cap="flat">
                  <a:solidFill>
                    <a:srgbClr val="FFCC00"/>
                  </a:solidFill>
                  <a:prstDash val="solid"/>
                  <a:round/>
                  <a:headEnd/>
                  <a:tailEnd/>
                </a:ln>
              </p:spPr>
              <p:txBody>
                <a:bodyPr vert="horz" wrap="square" lIns="91440" tIns="45720" rIns="91440" bIns="45720" numCol="1" anchor="t" anchorCtr="0" compatLnSpc="1">
                  <a:prstTxWarp prst="textNoShape">
                    <a:avLst/>
                  </a:prstTxWarp>
                </a:bodyPr>
                <a:lstStyle/>
                <a:p>
                  <a:endParaRPr lang="en-GB">
                    <a:latin typeface="Arial" pitchFamily="34" charset="0"/>
                    <a:cs typeface="Arial" pitchFamily="34" charset="0"/>
                  </a:endParaRPr>
                </a:p>
              </p:txBody>
            </p:sp>
            <p:sp>
              <p:nvSpPr>
                <p:cNvPr id="89" name="Oval 531"/>
                <p:cNvSpPr>
                  <a:spLocks noChangeArrowheads="1"/>
                </p:cNvSpPr>
                <p:nvPr/>
              </p:nvSpPr>
              <p:spPr bwMode="auto">
                <a:xfrm rot="551414">
                  <a:off x="3832840" y="3417748"/>
                  <a:ext cx="68543" cy="68544"/>
                </a:xfrm>
                <a:prstGeom prst="ellipse">
                  <a:avLst/>
                </a:prstGeom>
                <a:noFill/>
                <a:ln w="19050" cap="flat">
                  <a:solidFill>
                    <a:srgbClr val="FF2400"/>
                  </a:solidFill>
                  <a:prstDash val="solid"/>
                  <a:round/>
                  <a:headEnd/>
                  <a:tailEnd/>
                </a:ln>
              </p:spPr>
              <p:txBody>
                <a:bodyPr vert="horz" wrap="square" lIns="91440" tIns="45720" rIns="91440" bIns="45720" numCol="1" anchor="t" anchorCtr="0" compatLnSpc="1">
                  <a:prstTxWarp prst="textNoShape">
                    <a:avLst/>
                  </a:prstTxWarp>
                </a:bodyPr>
                <a:lstStyle/>
                <a:p>
                  <a:endParaRPr lang="en-GB">
                    <a:latin typeface="Arial" pitchFamily="34" charset="0"/>
                    <a:cs typeface="Arial" pitchFamily="34" charset="0"/>
                  </a:endParaRPr>
                </a:p>
              </p:txBody>
            </p:sp>
            <p:sp>
              <p:nvSpPr>
                <p:cNvPr id="90" name="Oval 528"/>
                <p:cNvSpPr>
                  <a:spLocks noChangeArrowheads="1"/>
                </p:cNvSpPr>
                <p:nvPr/>
              </p:nvSpPr>
              <p:spPr bwMode="auto">
                <a:xfrm rot="21048586" flipH="1">
                  <a:off x="3785432" y="3489723"/>
                  <a:ext cx="68543" cy="68544"/>
                </a:xfrm>
                <a:prstGeom prst="ellipse">
                  <a:avLst/>
                </a:prstGeom>
                <a:noFill/>
                <a:ln w="19050" cap="flat">
                  <a:solidFill>
                    <a:srgbClr val="E50000"/>
                  </a:solidFill>
                  <a:prstDash val="solid"/>
                  <a:round/>
                  <a:headEnd/>
                  <a:tailEnd/>
                </a:ln>
              </p:spPr>
              <p:txBody>
                <a:bodyPr vert="horz" wrap="square" lIns="91440" tIns="45720" rIns="91440" bIns="45720" numCol="1" anchor="t" anchorCtr="0" compatLnSpc="1">
                  <a:prstTxWarp prst="textNoShape">
                    <a:avLst/>
                  </a:prstTxWarp>
                </a:bodyPr>
                <a:lstStyle/>
                <a:p>
                  <a:endParaRPr lang="en-GB">
                    <a:latin typeface="Arial" pitchFamily="34" charset="0"/>
                    <a:cs typeface="Arial" pitchFamily="34" charset="0"/>
                  </a:endParaRPr>
                </a:p>
              </p:txBody>
            </p:sp>
            <p:sp>
              <p:nvSpPr>
                <p:cNvPr id="91" name="Oval 541"/>
                <p:cNvSpPr>
                  <a:spLocks noChangeArrowheads="1"/>
                </p:cNvSpPr>
                <p:nvPr/>
              </p:nvSpPr>
              <p:spPr bwMode="auto">
                <a:xfrm rot="361157">
                  <a:off x="2991652" y="3340768"/>
                  <a:ext cx="68543" cy="68544"/>
                </a:xfrm>
                <a:prstGeom prst="ellipse">
                  <a:avLst/>
                </a:prstGeom>
                <a:noFill/>
                <a:ln w="19050" cap="flat">
                  <a:solidFill>
                    <a:srgbClr val="FFF100"/>
                  </a:solidFill>
                  <a:prstDash val="solid"/>
                  <a:round/>
                  <a:headEnd/>
                  <a:tailEnd/>
                </a:ln>
              </p:spPr>
              <p:txBody>
                <a:bodyPr vert="horz" wrap="square" lIns="91440" tIns="45720" rIns="91440" bIns="45720" numCol="1" anchor="t" anchorCtr="0" compatLnSpc="1">
                  <a:prstTxWarp prst="textNoShape">
                    <a:avLst/>
                  </a:prstTxWarp>
                </a:bodyPr>
                <a:lstStyle/>
                <a:p>
                  <a:endParaRPr lang="en-GB">
                    <a:latin typeface="Arial" pitchFamily="34" charset="0"/>
                    <a:cs typeface="Arial" pitchFamily="34" charset="0"/>
                  </a:endParaRPr>
                </a:p>
              </p:txBody>
            </p:sp>
            <p:sp>
              <p:nvSpPr>
                <p:cNvPr id="92" name="Oval 543"/>
                <p:cNvSpPr>
                  <a:spLocks noChangeArrowheads="1"/>
                </p:cNvSpPr>
                <p:nvPr/>
              </p:nvSpPr>
              <p:spPr bwMode="auto">
                <a:xfrm rot="361157">
                  <a:off x="3062015" y="3288400"/>
                  <a:ext cx="68543" cy="68544"/>
                </a:xfrm>
                <a:prstGeom prst="ellipse">
                  <a:avLst/>
                </a:prstGeom>
                <a:noFill/>
                <a:ln w="19050" cap="flat">
                  <a:solidFill>
                    <a:srgbClr val="E3FF1B"/>
                  </a:solidFill>
                  <a:prstDash val="solid"/>
                  <a:round/>
                  <a:headEnd/>
                  <a:tailEnd/>
                </a:ln>
              </p:spPr>
              <p:txBody>
                <a:bodyPr vert="horz" wrap="square" lIns="91440" tIns="45720" rIns="91440" bIns="45720" numCol="1" anchor="t" anchorCtr="0" compatLnSpc="1">
                  <a:prstTxWarp prst="textNoShape">
                    <a:avLst/>
                  </a:prstTxWarp>
                </a:bodyPr>
                <a:lstStyle/>
                <a:p>
                  <a:endParaRPr lang="en-GB">
                    <a:latin typeface="Arial" pitchFamily="34" charset="0"/>
                    <a:cs typeface="Arial" pitchFamily="34" charset="0"/>
                  </a:endParaRPr>
                </a:p>
              </p:txBody>
            </p:sp>
            <p:sp>
              <p:nvSpPr>
                <p:cNvPr id="93" name="Oval 544"/>
                <p:cNvSpPr>
                  <a:spLocks noChangeArrowheads="1"/>
                </p:cNvSpPr>
                <p:nvPr/>
              </p:nvSpPr>
              <p:spPr bwMode="auto">
                <a:xfrm rot="361157">
                  <a:off x="2952366" y="3250722"/>
                  <a:ext cx="68543" cy="68544"/>
                </a:xfrm>
                <a:prstGeom prst="ellipse">
                  <a:avLst/>
                </a:prstGeom>
                <a:noFill/>
                <a:ln w="19050" cap="flat">
                  <a:solidFill>
                    <a:srgbClr val="CFFF2F"/>
                  </a:solidFill>
                  <a:prstDash val="solid"/>
                  <a:round/>
                  <a:headEnd/>
                  <a:tailEnd/>
                </a:ln>
              </p:spPr>
              <p:txBody>
                <a:bodyPr vert="horz" wrap="square" lIns="91440" tIns="45720" rIns="91440" bIns="45720" numCol="1" anchor="t" anchorCtr="0" compatLnSpc="1">
                  <a:prstTxWarp prst="textNoShape">
                    <a:avLst/>
                  </a:prstTxWarp>
                </a:bodyPr>
                <a:lstStyle/>
                <a:p>
                  <a:endParaRPr lang="en-GB">
                    <a:latin typeface="Arial" pitchFamily="34" charset="0"/>
                    <a:cs typeface="Arial" pitchFamily="34" charset="0"/>
                  </a:endParaRPr>
                </a:p>
              </p:txBody>
            </p:sp>
            <p:sp>
              <p:nvSpPr>
                <p:cNvPr id="94" name="Oval 545"/>
                <p:cNvSpPr>
                  <a:spLocks noChangeArrowheads="1"/>
                </p:cNvSpPr>
                <p:nvPr/>
              </p:nvSpPr>
              <p:spPr bwMode="auto">
                <a:xfrm rot="361157">
                  <a:off x="2958643" y="3137204"/>
                  <a:ext cx="68543" cy="68544"/>
                </a:xfrm>
                <a:prstGeom prst="ellipse">
                  <a:avLst/>
                </a:prstGeom>
                <a:noFill/>
                <a:ln w="19050" cap="flat">
                  <a:solidFill>
                    <a:srgbClr val="BAFF44"/>
                  </a:solidFill>
                  <a:prstDash val="solid"/>
                  <a:round/>
                  <a:headEnd/>
                  <a:tailEnd/>
                </a:ln>
              </p:spPr>
              <p:txBody>
                <a:bodyPr vert="horz" wrap="square" lIns="91440" tIns="45720" rIns="91440" bIns="45720" numCol="1" anchor="t" anchorCtr="0" compatLnSpc="1">
                  <a:prstTxWarp prst="textNoShape">
                    <a:avLst/>
                  </a:prstTxWarp>
                </a:bodyPr>
                <a:lstStyle/>
                <a:p>
                  <a:endParaRPr lang="en-GB">
                    <a:latin typeface="Arial" pitchFamily="34" charset="0"/>
                    <a:cs typeface="Arial" pitchFamily="34" charset="0"/>
                  </a:endParaRPr>
                </a:p>
              </p:txBody>
            </p:sp>
            <p:sp>
              <p:nvSpPr>
                <p:cNvPr id="95" name="Oval 547"/>
                <p:cNvSpPr>
                  <a:spLocks noChangeArrowheads="1"/>
                </p:cNvSpPr>
                <p:nvPr/>
              </p:nvSpPr>
              <p:spPr bwMode="auto">
                <a:xfrm rot="361157">
                  <a:off x="3029594" y="3085474"/>
                  <a:ext cx="68543" cy="68544"/>
                </a:xfrm>
                <a:prstGeom prst="ellipse">
                  <a:avLst/>
                </a:prstGeom>
                <a:noFill/>
                <a:ln w="19050" cap="flat">
                  <a:solidFill>
                    <a:srgbClr val="91FF6D"/>
                  </a:solidFill>
                  <a:prstDash val="solid"/>
                  <a:round/>
                  <a:headEnd/>
                  <a:tailEnd/>
                </a:ln>
              </p:spPr>
              <p:txBody>
                <a:bodyPr vert="horz" wrap="square" lIns="91440" tIns="45720" rIns="91440" bIns="45720" numCol="1" anchor="t" anchorCtr="0" compatLnSpc="1">
                  <a:prstTxWarp prst="textNoShape">
                    <a:avLst/>
                  </a:prstTxWarp>
                </a:bodyPr>
                <a:lstStyle/>
                <a:p>
                  <a:endParaRPr lang="en-GB">
                    <a:latin typeface="Arial" pitchFamily="34" charset="0"/>
                    <a:cs typeface="Arial" pitchFamily="34" charset="0"/>
                  </a:endParaRPr>
                </a:p>
              </p:txBody>
            </p:sp>
            <p:sp>
              <p:nvSpPr>
                <p:cNvPr id="96" name="Oval 548"/>
                <p:cNvSpPr>
                  <a:spLocks noChangeArrowheads="1"/>
                </p:cNvSpPr>
                <p:nvPr/>
              </p:nvSpPr>
              <p:spPr bwMode="auto">
                <a:xfrm rot="361157">
                  <a:off x="2953103" y="3032641"/>
                  <a:ext cx="68543" cy="68544"/>
                </a:xfrm>
                <a:prstGeom prst="ellipse">
                  <a:avLst/>
                </a:prstGeom>
                <a:noFill/>
                <a:ln w="19050" cap="flat">
                  <a:solidFill>
                    <a:srgbClr val="00B050"/>
                  </a:solidFill>
                  <a:prstDash val="solid"/>
                  <a:round/>
                  <a:headEnd/>
                  <a:tailEnd/>
                </a:ln>
              </p:spPr>
              <p:txBody>
                <a:bodyPr vert="horz" wrap="square" lIns="91440" tIns="45720" rIns="91440" bIns="45720" numCol="1" anchor="t" anchorCtr="0" compatLnSpc="1">
                  <a:prstTxWarp prst="textNoShape">
                    <a:avLst/>
                  </a:prstTxWarp>
                </a:bodyPr>
                <a:lstStyle/>
                <a:p>
                  <a:endParaRPr lang="en-GB">
                    <a:latin typeface="Arial" pitchFamily="34" charset="0"/>
                    <a:cs typeface="Arial" pitchFamily="34" charset="0"/>
                  </a:endParaRPr>
                </a:p>
              </p:txBody>
            </p:sp>
            <p:sp>
              <p:nvSpPr>
                <p:cNvPr id="97" name="Oval 551"/>
                <p:cNvSpPr>
                  <a:spLocks noChangeArrowheads="1"/>
                </p:cNvSpPr>
                <p:nvPr/>
              </p:nvSpPr>
              <p:spPr bwMode="auto">
                <a:xfrm rot="361157">
                  <a:off x="3037472" y="2988309"/>
                  <a:ext cx="68543" cy="68544"/>
                </a:xfrm>
                <a:prstGeom prst="ellipse">
                  <a:avLst/>
                </a:prstGeom>
                <a:noFill/>
                <a:ln w="19050" cap="flat">
                  <a:solidFill>
                    <a:srgbClr val="02CA96"/>
                  </a:solidFill>
                  <a:prstDash val="solid"/>
                  <a:round/>
                  <a:headEnd/>
                  <a:tailEnd/>
                </a:ln>
              </p:spPr>
              <p:txBody>
                <a:bodyPr vert="horz" wrap="square" lIns="91440" tIns="45720" rIns="91440" bIns="45720" numCol="1" anchor="t" anchorCtr="0" compatLnSpc="1">
                  <a:prstTxWarp prst="textNoShape">
                    <a:avLst/>
                  </a:prstTxWarp>
                </a:bodyPr>
                <a:lstStyle/>
                <a:p>
                  <a:endParaRPr lang="en-GB">
                    <a:latin typeface="Arial" pitchFamily="34" charset="0"/>
                    <a:cs typeface="Arial" pitchFamily="34" charset="0"/>
                  </a:endParaRPr>
                </a:p>
              </p:txBody>
            </p:sp>
            <p:sp>
              <p:nvSpPr>
                <p:cNvPr id="98" name="Oval 552"/>
                <p:cNvSpPr>
                  <a:spLocks noChangeArrowheads="1"/>
                </p:cNvSpPr>
                <p:nvPr/>
              </p:nvSpPr>
              <p:spPr bwMode="auto">
                <a:xfrm rot="361157">
                  <a:off x="2980603" y="2928466"/>
                  <a:ext cx="68543" cy="68544"/>
                </a:xfrm>
                <a:prstGeom prst="ellipse">
                  <a:avLst/>
                </a:prstGeom>
                <a:noFill/>
                <a:ln w="19050" cap="flat">
                  <a:solidFill>
                    <a:srgbClr val="2BFFD3"/>
                  </a:solidFill>
                  <a:prstDash val="solid"/>
                  <a:round/>
                  <a:headEnd/>
                  <a:tailEnd/>
                </a:ln>
              </p:spPr>
              <p:txBody>
                <a:bodyPr vert="horz" wrap="square" lIns="91440" tIns="45720" rIns="91440" bIns="45720" numCol="1" anchor="t" anchorCtr="0" compatLnSpc="1">
                  <a:prstTxWarp prst="textNoShape">
                    <a:avLst/>
                  </a:prstTxWarp>
                </a:bodyPr>
                <a:lstStyle/>
                <a:p>
                  <a:endParaRPr lang="en-GB">
                    <a:latin typeface="Arial" pitchFamily="34" charset="0"/>
                    <a:cs typeface="Arial" pitchFamily="34" charset="0"/>
                  </a:endParaRPr>
                </a:p>
              </p:txBody>
            </p:sp>
            <p:sp>
              <p:nvSpPr>
                <p:cNvPr id="99" name="Oval 554"/>
                <p:cNvSpPr>
                  <a:spLocks noChangeArrowheads="1"/>
                </p:cNvSpPr>
                <p:nvPr/>
              </p:nvSpPr>
              <p:spPr bwMode="auto">
                <a:xfrm rot="361157">
                  <a:off x="3060552" y="2871562"/>
                  <a:ext cx="68543" cy="68544"/>
                </a:xfrm>
                <a:prstGeom prst="ellipse">
                  <a:avLst/>
                </a:prstGeom>
                <a:noFill/>
                <a:ln w="19050" cap="flat">
                  <a:solidFill>
                    <a:srgbClr val="02FFFC"/>
                  </a:solidFill>
                  <a:prstDash val="solid"/>
                  <a:round/>
                  <a:headEnd/>
                  <a:tailEnd/>
                </a:ln>
              </p:spPr>
              <p:txBody>
                <a:bodyPr vert="horz" wrap="square" lIns="91440" tIns="45720" rIns="91440" bIns="45720" numCol="1" anchor="t" anchorCtr="0" compatLnSpc="1">
                  <a:prstTxWarp prst="textNoShape">
                    <a:avLst/>
                  </a:prstTxWarp>
                </a:bodyPr>
                <a:lstStyle/>
                <a:p>
                  <a:endParaRPr lang="en-GB">
                    <a:latin typeface="Arial" pitchFamily="34" charset="0"/>
                    <a:cs typeface="Arial" pitchFamily="34" charset="0"/>
                  </a:endParaRPr>
                </a:p>
              </p:txBody>
            </p:sp>
            <p:sp>
              <p:nvSpPr>
                <p:cNvPr id="100" name="Oval 556"/>
                <p:cNvSpPr>
                  <a:spLocks noChangeArrowheads="1"/>
                </p:cNvSpPr>
                <p:nvPr/>
              </p:nvSpPr>
              <p:spPr bwMode="auto">
                <a:xfrm rot="361157">
                  <a:off x="2982711" y="2840381"/>
                  <a:ext cx="68543" cy="68544"/>
                </a:xfrm>
                <a:prstGeom prst="ellipse">
                  <a:avLst/>
                </a:prstGeom>
                <a:noFill/>
                <a:ln w="19050" cap="flat">
                  <a:solidFill>
                    <a:srgbClr val="00D8FF"/>
                  </a:solidFill>
                  <a:prstDash val="solid"/>
                  <a:round/>
                  <a:headEnd/>
                  <a:tailEnd/>
                </a:ln>
              </p:spPr>
              <p:txBody>
                <a:bodyPr vert="horz" wrap="square" lIns="91440" tIns="45720" rIns="91440" bIns="45720" numCol="1" anchor="t" anchorCtr="0" compatLnSpc="1">
                  <a:prstTxWarp prst="textNoShape">
                    <a:avLst/>
                  </a:prstTxWarp>
                </a:bodyPr>
                <a:lstStyle/>
                <a:p>
                  <a:endParaRPr lang="en-GB">
                    <a:latin typeface="Arial" pitchFamily="34" charset="0"/>
                    <a:cs typeface="Arial" pitchFamily="34" charset="0"/>
                  </a:endParaRPr>
                </a:p>
              </p:txBody>
            </p:sp>
            <p:sp>
              <p:nvSpPr>
                <p:cNvPr id="101" name="Oval 557"/>
                <p:cNvSpPr>
                  <a:spLocks noChangeArrowheads="1"/>
                </p:cNvSpPr>
                <p:nvPr/>
              </p:nvSpPr>
              <p:spPr bwMode="auto">
                <a:xfrm rot="361157">
                  <a:off x="3033736" y="2771811"/>
                  <a:ext cx="68543" cy="68544"/>
                </a:xfrm>
                <a:prstGeom prst="ellipse">
                  <a:avLst/>
                </a:prstGeom>
                <a:noFill/>
                <a:ln w="19050" cap="flat">
                  <a:solidFill>
                    <a:srgbClr val="00C3FF"/>
                  </a:solidFill>
                  <a:prstDash val="solid"/>
                  <a:round/>
                  <a:headEnd/>
                  <a:tailEnd/>
                </a:ln>
              </p:spPr>
              <p:txBody>
                <a:bodyPr vert="horz" wrap="square" lIns="91440" tIns="45720" rIns="91440" bIns="45720" numCol="1" anchor="t" anchorCtr="0" compatLnSpc="1">
                  <a:prstTxWarp prst="textNoShape">
                    <a:avLst/>
                  </a:prstTxWarp>
                </a:bodyPr>
                <a:lstStyle/>
                <a:p>
                  <a:endParaRPr lang="en-GB">
                    <a:latin typeface="Arial" pitchFamily="34" charset="0"/>
                    <a:cs typeface="Arial" pitchFamily="34" charset="0"/>
                  </a:endParaRPr>
                </a:p>
              </p:txBody>
            </p:sp>
            <p:sp>
              <p:nvSpPr>
                <p:cNvPr id="102" name="Oval 558"/>
                <p:cNvSpPr>
                  <a:spLocks noChangeArrowheads="1"/>
                </p:cNvSpPr>
                <p:nvPr/>
              </p:nvSpPr>
              <p:spPr bwMode="auto">
                <a:xfrm rot="361157">
                  <a:off x="2975555" y="2731214"/>
                  <a:ext cx="68543" cy="68544"/>
                </a:xfrm>
                <a:prstGeom prst="ellipse">
                  <a:avLst/>
                </a:prstGeom>
                <a:noFill/>
                <a:ln w="19050" cap="flat">
                  <a:solidFill>
                    <a:srgbClr val="00AFFF"/>
                  </a:solidFill>
                  <a:prstDash val="solid"/>
                  <a:round/>
                  <a:headEnd/>
                  <a:tailEnd/>
                </a:ln>
              </p:spPr>
              <p:txBody>
                <a:bodyPr vert="horz" wrap="square" lIns="91440" tIns="45720" rIns="91440" bIns="45720" numCol="1" anchor="t" anchorCtr="0" compatLnSpc="1">
                  <a:prstTxWarp prst="textNoShape">
                    <a:avLst/>
                  </a:prstTxWarp>
                </a:bodyPr>
                <a:lstStyle/>
                <a:p>
                  <a:endParaRPr lang="en-GB">
                    <a:latin typeface="Arial" pitchFamily="34" charset="0"/>
                    <a:cs typeface="Arial" pitchFamily="34" charset="0"/>
                  </a:endParaRPr>
                </a:p>
              </p:txBody>
            </p:sp>
            <p:sp>
              <p:nvSpPr>
                <p:cNvPr id="103" name="Oval 557"/>
                <p:cNvSpPr>
                  <a:spLocks noChangeArrowheads="1"/>
                </p:cNvSpPr>
                <p:nvPr/>
              </p:nvSpPr>
              <p:spPr bwMode="auto">
                <a:xfrm rot="361157">
                  <a:off x="3058064" y="2654582"/>
                  <a:ext cx="68543" cy="68544"/>
                </a:xfrm>
                <a:prstGeom prst="ellipse">
                  <a:avLst/>
                </a:prstGeom>
                <a:noFill/>
                <a:ln w="19050" cap="flat">
                  <a:solidFill>
                    <a:srgbClr val="00C3FF"/>
                  </a:solidFill>
                  <a:prstDash val="solid"/>
                  <a:round/>
                  <a:headEnd/>
                  <a:tailEnd/>
                </a:ln>
              </p:spPr>
              <p:txBody>
                <a:bodyPr vert="horz" wrap="square" lIns="91440" tIns="45720" rIns="91440" bIns="45720" numCol="1" anchor="t" anchorCtr="0" compatLnSpc="1">
                  <a:prstTxWarp prst="textNoShape">
                    <a:avLst/>
                  </a:prstTxWarp>
                </a:bodyPr>
                <a:lstStyle/>
                <a:p>
                  <a:endParaRPr lang="en-GB">
                    <a:latin typeface="Arial" pitchFamily="34" charset="0"/>
                    <a:cs typeface="Arial" pitchFamily="34" charset="0"/>
                  </a:endParaRPr>
                </a:p>
              </p:txBody>
            </p:sp>
            <p:sp>
              <p:nvSpPr>
                <p:cNvPr id="104" name="Oval 558"/>
                <p:cNvSpPr>
                  <a:spLocks noChangeArrowheads="1"/>
                </p:cNvSpPr>
                <p:nvPr/>
              </p:nvSpPr>
              <p:spPr bwMode="auto">
                <a:xfrm rot="361157">
                  <a:off x="2982711" y="2607718"/>
                  <a:ext cx="68543" cy="68544"/>
                </a:xfrm>
                <a:prstGeom prst="ellipse">
                  <a:avLst/>
                </a:prstGeom>
                <a:noFill/>
                <a:ln w="19050" cap="flat">
                  <a:solidFill>
                    <a:srgbClr val="00AFFF"/>
                  </a:solidFill>
                  <a:prstDash val="solid"/>
                  <a:round/>
                  <a:headEnd/>
                  <a:tailEnd/>
                </a:ln>
              </p:spPr>
              <p:txBody>
                <a:bodyPr vert="horz" wrap="square" lIns="91440" tIns="45720" rIns="91440" bIns="45720" numCol="1" anchor="t" anchorCtr="0" compatLnSpc="1">
                  <a:prstTxWarp prst="textNoShape">
                    <a:avLst/>
                  </a:prstTxWarp>
                </a:bodyPr>
                <a:lstStyle/>
                <a:p>
                  <a:endParaRPr lang="en-GB">
                    <a:latin typeface="Arial" pitchFamily="34" charset="0"/>
                    <a:cs typeface="Arial" pitchFamily="34" charset="0"/>
                  </a:endParaRPr>
                </a:p>
              </p:txBody>
            </p:sp>
            <p:sp>
              <p:nvSpPr>
                <p:cNvPr id="105" name="Oval 541"/>
                <p:cNvSpPr>
                  <a:spLocks noChangeArrowheads="1"/>
                </p:cNvSpPr>
                <p:nvPr/>
              </p:nvSpPr>
              <p:spPr bwMode="auto">
                <a:xfrm rot="361157">
                  <a:off x="2972454" y="3496541"/>
                  <a:ext cx="68543" cy="68544"/>
                </a:xfrm>
                <a:prstGeom prst="ellipse">
                  <a:avLst/>
                </a:prstGeom>
                <a:noFill/>
                <a:ln w="19050" cap="flat">
                  <a:solidFill>
                    <a:srgbClr val="FFCC00"/>
                  </a:solidFill>
                  <a:prstDash val="solid"/>
                  <a:round/>
                  <a:headEnd/>
                  <a:tailEnd/>
                </a:ln>
              </p:spPr>
              <p:txBody>
                <a:bodyPr vert="horz" wrap="square" lIns="91440" tIns="45720" rIns="91440" bIns="45720" numCol="1" anchor="t" anchorCtr="0" compatLnSpc="1">
                  <a:prstTxWarp prst="textNoShape">
                    <a:avLst/>
                  </a:prstTxWarp>
                </a:bodyPr>
                <a:lstStyle/>
                <a:p>
                  <a:endParaRPr lang="en-GB">
                    <a:latin typeface="Arial" pitchFamily="34" charset="0"/>
                    <a:cs typeface="Arial" pitchFamily="34" charset="0"/>
                  </a:endParaRPr>
                </a:p>
              </p:txBody>
            </p:sp>
            <p:sp>
              <p:nvSpPr>
                <p:cNvPr id="106" name="Oval 543"/>
                <p:cNvSpPr>
                  <a:spLocks noChangeArrowheads="1"/>
                </p:cNvSpPr>
                <p:nvPr/>
              </p:nvSpPr>
              <p:spPr bwMode="auto">
                <a:xfrm rot="361157">
                  <a:off x="3033995" y="3419468"/>
                  <a:ext cx="68543" cy="68544"/>
                </a:xfrm>
                <a:prstGeom prst="ellipse">
                  <a:avLst/>
                </a:prstGeom>
                <a:noFill/>
                <a:ln w="19050" cap="flat">
                  <a:solidFill>
                    <a:srgbClr val="FFCC00"/>
                  </a:solidFill>
                  <a:prstDash val="solid"/>
                  <a:round/>
                  <a:headEnd/>
                  <a:tailEnd/>
                </a:ln>
              </p:spPr>
              <p:txBody>
                <a:bodyPr vert="horz" wrap="square" lIns="91440" tIns="45720" rIns="91440" bIns="45720" numCol="1" anchor="t" anchorCtr="0" compatLnSpc="1">
                  <a:prstTxWarp prst="textNoShape">
                    <a:avLst/>
                  </a:prstTxWarp>
                </a:bodyPr>
                <a:lstStyle/>
                <a:p>
                  <a:endParaRPr lang="en-GB">
                    <a:latin typeface="Arial" pitchFamily="34" charset="0"/>
                    <a:cs typeface="Arial" pitchFamily="34" charset="0"/>
                  </a:endParaRPr>
                </a:p>
              </p:txBody>
            </p:sp>
            <p:sp>
              <p:nvSpPr>
                <p:cNvPr id="107" name="Oval 568"/>
                <p:cNvSpPr>
                  <a:spLocks noChangeArrowheads="1"/>
                </p:cNvSpPr>
                <p:nvPr/>
              </p:nvSpPr>
              <p:spPr bwMode="auto">
                <a:xfrm rot="5418076">
                  <a:off x="3850407" y="2603505"/>
                  <a:ext cx="68543" cy="68544"/>
                </a:xfrm>
                <a:prstGeom prst="ellipse">
                  <a:avLst/>
                </a:prstGeom>
                <a:noFill/>
                <a:ln w="19050" cap="flat">
                  <a:solidFill>
                    <a:srgbClr val="0000E1"/>
                  </a:solidFill>
                  <a:prstDash val="solid"/>
                  <a:round/>
                  <a:headEnd/>
                  <a:tailEnd/>
                </a:ln>
              </p:spPr>
              <p:txBody>
                <a:bodyPr vert="horz" wrap="square" lIns="91440" tIns="45720" rIns="91440" bIns="45720" numCol="1" anchor="t" anchorCtr="0" compatLnSpc="1">
                  <a:prstTxWarp prst="textNoShape">
                    <a:avLst/>
                  </a:prstTxWarp>
                </a:bodyPr>
                <a:lstStyle/>
                <a:p>
                  <a:endParaRPr lang="en-GB">
                    <a:latin typeface="Arial" pitchFamily="34" charset="0"/>
                    <a:cs typeface="Arial" pitchFamily="34" charset="0"/>
                  </a:endParaRPr>
                </a:p>
              </p:txBody>
            </p:sp>
            <p:sp>
              <p:nvSpPr>
                <p:cNvPr id="108" name="Oval 551"/>
                <p:cNvSpPr>
                  <a:spLocks noChangeArrowheads="1"/>
                </p:cNvSpPr>
                <p:nvPr/>
              </p:nvSpPr>
              <p:spPr bwMode="auto">
                <a:xfrm rot="361157">
                  <a:off x="3259134" y="2978681"/>
                  <a:ext cx="68543" cy="68544"/>
                </a:xfrm>
                <a:prstGeom prst="ellipse">
                  <a:avLst/>
                </a:prstGeom>
                <a:noFill/>
                <a:ln w="19050" cap="flat">
                  <a:solidFill>
                    <a:srgbClr val="02CA96"/>
                  </a:solidFill>
                  <a:prstDash val="solid"/>
                  <a:round/>
                  <a:headEnd/>
                  <a:tailEnd/>
                </a:ln>
              </p:spPr>
              <p:txBody>
                <a:bodyPr vert="horz" wrap="square" lIns="91440" tIns="45720" rIns="91440" bIns="45720" numCol="1" anchor="t" anchorCtr="0" compatLnSpc="1">
                  <a:prstTxWarp prst="textNoShape">
                    <a:avLst/>
                  </a:prstTxWarp>
                </a:bodyPr>
                <a:lstStyle/>
                <a:p>
                  <a:endParaRPr lang="en-GB">
                    <a:latin typeface="Arial" pitchFamily="34" charset="0"/>
                    <a:cs typeface="Arial" pitchFamily="34" charset="0"/>
                  </a:endParaRPr>
                </a:p>
              </p:txBody>
            </p:sp>
            <p:sp>
              <p:nvSpPr>
                <p:cNvPr id="109" name="Oval 541"/>
                <p:cNvSpPr>
                  <a:spLocks noChangeArrowheads="1"/>
                </p:cNvSpPr>
                <p:nvPr/>
              </p:nvSpPr>
              <p:spPr bwMode="auto">
                <a:xfrm rot="361157">
                  <a:off x="3301472" y="3194670"/>
                  <a:ext cx="68543" cy="68544"/>
                </a:xfrm>
                <a:prstGeom prst="ellipse">
                  <a:avLst/>
                </a:prstGeom>
                <a:noFill/>
                <a:ln w="19050" cap="flat">
                  <a:solidFill>
                    <a:srgbClr val="FFF100"/>
                  </a:solidFill>
                  <a:prstDash val="solid"/>
                  <a:round/>
                  <a:headEnd/>
                  <a:tailEnd/>
                </a:ln>
              </p:spPr>
              <p:txBody>
                <a:bodyPr vert="horz" wrap="square" lIns="91440" tIns="45720" rIns="91440" bIns="45720" numCol="1" anchor="t" anchorCtr="0" compatLnSpc="1">
                  <a:prstTxWarp prst="textNoShape">
                    <a:avLst/>
                  </a:prstTxWarp>
                </a:bodyPr>
                <a:lstStyle/>
                <a:p>
                  <a:endParaRPr lang="en-GB">
                    <a:latin typeface="Arial" pitchFamily="34" charset="0"/>
                    <a:cs typeface="Arial" pitchFamily="34" charset="0"/>
                  </a:endParaRPr>
                </a:p>
              </p:txBody>
            </p:sp>
            <p:sp>
              <p:nvSpPr>
                <p:cNvPr id="110" name="Oval 526"/>
                <p:cNvSpPr>
                  <a:spLocks noChangeArrowheads="1"/>
                </p:cNvSpPr>
                <p:nvPr/>
              </p:nvSpPr>
              <p:spPr bwMode="auto">
                <a:xfrm rot="551414">
                  <a:off x="3755978" y="3053420"/>
                  <a:ext cx="68543" cy="68544"/>
                </a:xfrm>
                <a:prstGeom prst="ellipse">
                  <a:avLst/>
                </a:prstGeom>
                <a:noFill/>
                <a:ln w="19050" cap="flat">
                  <a:solidFill>
                    <a:srgbClr val="B30976"/>
                  </a:solidFill>
                  <a:prstDash val="solid"/>
                  <a:round/>
                  <a:headEnd/>
                  <a:tailEnd/>
                </a:ln>
              </p:spPr>
              <p:txBody>
                <a:bodyPr vert="horz" wrap="square" lIns="91440" tIns="45720" rIns="91440" bIns="45720" numCol="1" anchor="t" anchorCtr="0" compatLnSpc="1">
                  <a:prstTxWarp prst="textNoShape">
                    <a:avLst/>
                  </a:prstTxWarp>
                </a:bodyPr>
                <a:lstStyle/>
                <a:p>
                  <a:endParaRPr lang="en-GB">
                    <a:latin typeface="Arial" pitchFamily="34" charset="0"/>
                    <a:cs typeface="Arial" pitchFamily="34" charset="0"/>
                  </a:endParaRPr>
                </a:p>
              </p:txBody>
            </p:sp>
            <p:sp>
              <p:nvSpPr>
                <p:cNvPr id="111" name="Oval 539"/>
                <p:cNvSpPr>
                  <a:spLocks noChangeArrowheads="1"/>
                </p:cNvSpPr>
                <p:nvPr/>
              </p:nvSpPr>
              <p:spPr bwMode="auto">
                <a:xfrm rot="551414">
                  <a:off x="3352210" y="3089124"/>
                  <a:ext cx="68543" cy="68544"/>
                </a:xfrm>
                <a:prstGeom prst="ellipse">
                  <a:avLst/>
                </a:prstGeom>
                <a:noFill/>
                <a:ln w="19050" cap="flat">
                  <a:solidFill>
                    <a:srgbClr val="FFC800"/>
                  </a:solidFill>
                  <a:prstDash val="solid"/>
                  <a:round/>
                  <a:headEnd/>
                  <a:tailEnd/>
                </a:ln>
              </p:spPr>
              <p:txBody>
                <a:bodyPr vert="horz" wrap="square" lIns="91440" tIns="45720" rIns="91440" bIns="45720" numCol="1" anchor="t" anchorCtr="0" compatLnSpc="1">
                  <a:prstTxWarp prst="textNoShape">
                    <a:avLst/>
                  </a:prstTxWarp>
                </a:bodyPr>
                <a:lstStyle/>
                <a:p>
                  <a:endParaRPr lang="en-GB">
                    <a:latin typeface="Arial" pitchFamily="34" charset="0"/>
                    <a:cs typeface="Arial" pitchFamily="34" charset="0"/>
                  </a:endParaRPr>
                </a:p>
              </p:txBody>
            </p:sp>
          </p:grpSp>
        </p:grpSp>
        <p:sp>
          <p:nvSpPr>
            <p:cNvPr id="209" name="TextBox 208"/>
            <p:cNvSpPr txBox="1"/>
            <p:nvPr/>
          </p:nvSpPr>
          <p:spPr>
            <a:xfrm>
              <a:off x="4931206" y="1399250"/>
              <a:ext cx="998543" cy="216715"/>
            </a:xfrm>
            <a:prstGeom prst="rect">
              <a:avLst/>
            </a:prstGeom>
            <a:noFill/>
          </p:spPr>
          <p:txBody>
            <a:bodyPr wrap="none" rtlCol="0">
              <a:spAutoFit/>
            </a:bodyPr>
            <a:lstStyle/>
            <a:p>
              <a:pPr algn="ctr"/>
              <a:r>
                <a:rPr lang="en-GB" sz="1200" dirty="0">
                  <a:latin typeface="Arial" pitchFamily="34" charset="0"/>
                  <a:cs typeface="Arial" pitchFamily="34" charset="0"/>
                </a:rPr>
                <a:t>Orientation map</a:t>
              </a:r>
            </a:p>
          </p:txBody>
        </p:sp>
        <p:sp>
          <p:nvSpPr>
            <p:cNvPr id="210" name="Rectangle 209"/>
            <p:cNvSpPr/>
            <p:nvPr/>
          </p:nvSpPr>
          <p:spPr>
            <a:xfrm>
              <a:off x="5451726" y="2338140"/>
              <a:ext cx="328940" cy="349065"/>
            </a:xfrm>
            <a:prstGeom prst="rect">
              <a:avLst/>
            </a:prstGeom>
            <a:noFill/>
            <a:ln w="3810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Arial" pitchFamily="34" charset="0"/>
                <a:cs typeface="Arial" pitchFamily="34" charset="0"/>
              </a:endParaRPr>
            </a:p>
          </p:txBody>
        </p:sp>
        <p:grpSp>
          <p:nvGrpSpPr>
            <p:cNvPr id="227" name="Group 226"/>
            <p:cNvGrpSpPr/>
            <p:nvPr/>
          </p:nvGrpSpPr>
          <p:grpSpPr>
            <a:xfrm>
              <a:off x="4784930" y="4243823"/>
              <a:ext cx="1187258" cy="822081"/>
              <a:chOff x="890194" y="1196109"/>
              <a:chExt cx="1334683" cy="924161"/>
            </a:xfrm>
          </p:grpSpPr>
          <p:sp>
            <p:nvSpPr>
              <p:cNvPr id="228" name="Line 10"/>
              <p:cNvSpPr>
                <a:spLocks noChangeShapeType="1"/>
              </p:cNvSpPr>
              <p:nvPr/>
            </p:nvSpPr>
            <p:spPr bwMode="auto">
              <a:xfrm flipV="1">
                <a:off x="2224877" y="1196109"/>
                <a:ext cx="0" cy="924161"/>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latin typeface="Arial" pitchFamily="34" charset="0"/>
                  <a:cs typeface="Arial" pitchFamily="34" charset="0"/>
                </a:endParaRPr>
              </a:p>
            </p:txBody>
          </p:sp>
          <p:sp>
            <p:nvSpPr>
              <p:cNvPr id="229" name="Line 12"/>
              <p:cNvSpPr>
                <a:spLocks noChangeShapeType="1"/>
              </p:cNvSpPr>
              <p:nvPr/>
            </p:nvSpPr>
            <p:spPr bwMode="auto">
              <a:xfrm>
                <a:off x="890194" y="2120270"/>
                <a:ext cx="1334683"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latin typeface="Arial" pitchFamily="34" charset="0"/>
                  <a:cs typeface="Arial" pitchFamily="34" charset="0"/>
                </a:endParaRPr>
              </a:p>
            </p:txBody>
          </p:sp>
          <p:sp>
            <p:nvSpPr>
              <p:cNvPr id="230" name="Line 13"/>
              <p:cNvSpPr>
                <a:spLocks noChangeShapeType="1"/>
              </p:cNvSpPr>
              <p:nvPr/>
            </p:nvSpPr>
            <p:spPr bwMode="auto">
              <a:xfrm flipV="1">
                <a:off x="890194" y="1196109"/>
                <a:ext cx="0" cy="924161"/>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latin typeface="Arial" pitchFamily="34" charset="0"/>
                  <a:cs typeface="Arial" pitchFamily="34" charset="0"/>
                </a:endParaRPr>
              </a:p>
            </p:txBody>
          </p:sp>
        </p:grpSp>
        <p:grpSp>
          <p:nvGrpSpPr>
            <p:cNvPr id="231" name="Group 230"/>
            <p:cNvGrpSpPr/>
            <p:nvPr/>
          </p:nvGrpSpPr>
          <p:grpSpPr>
            <a:xfrm>
              <a:off x="5128226" y="4282267"/>
              <a:ext cx="498339" cy="783637"/>
              <a:chOff x="-7108825" y="3992474"/>
              <a:chExt cx="6410325" cy="2933700"/>
            </a:xfrm>
          </p:grpSpPr>
          <p:sp>
            <p:nvSpPr>
              <p:cNvPr id="232" name="Freeform 179"/>
              <p:cNvSpPr>
                <a:spLocks/>
              </p:cNvSpPr>
              <p:nvPr/>
            </p:nvSpPr>
            <p:spPr bwMode="auto">
              <a:xfrm>
                <a:off x="-3422650" y="4411574"/>
                <a:ext cx="2724150" cy="2514600"/>
              </a:xfrm>
              <a:custGeom>
                <a:avLst/>
                <a:gdLst>
                  <a:gd name="T0" fmla="*/ 1686 w 1716"/>
                  <a:gd name="T1" fmla="*/ 1584 h 1584"/>
                  <a:gd name="T2" fmla="*/ 1644 w 1716"/>
                  <a:gd name="T3" fmla="*/ 1584 h 1584"/>
                  <a:gd name="T4" fmla="*/ 1602 w 1716"/>
                  <a:gd name="T5" fmla="*/ 1578 h 1584"/>
                  <a:gd name="T6" fmla="*/ 1566 w 1716"/>
                  <a:gd name="T7" fmla="*/ 1572 h 1584"/>
                  <a:gd name="T8" fmla="*/ 1524 w 1716"/>
                  <a:gd name="T9" fmla="*/ 1554 h 1584"/>
                  <a:gd name="T10" fmla="*/ 1482 w 1716"/>
                  <a:gd name="T11" fmla="*/ 1542 h 1584"/>
                  <a:gd name="T12" fmla="*/ 1440 w 1716"/>
                  <a:gd name="T13" fmla="*/ 1524 h 1584"/>
                  <a:gd name="T14" fmla="*/ 1404 w 1716"/>
                  <a:gd name="T15" fmla="*/ 1506 h 1584"/>
                  <a:gd name="T16" fmla="*/ 1362 w 1716"/>
                  <a:gd name="T17" fmla="*/ 1488 h 1584"/>
                  <a:gd name="T18" fmla="*/ 1320 w 1716"/>
                  <a:gd name="T19" fmla="*/ 1470 h 1584"/>
                  <a:gd name="T20" fmla="*/ 1278 w 1716"/>
                  <a:gd name="T21" fmla="*/ 1458 h 1584"/>
                  <a:gd name="T22" fmla="*/ 1242 w 1716"/>
                  <a:gd name="T23" fmla="*/ 1440 h 1584"/>
                  <a:gd name="T24" fmla="*/ 1200 w 1716"/>
                  <a:gd name="T25" fmla="*/ 1422 h 1584"/>
                  <a:gd name="T26" fmla="*/ 1158 w 1716"/>
                  <a:gd name="T27" fmla="*/ 1404 h 1584"/>
                  <a:gd name="T28" fmla="*/ 1116 w 1716"/>
                  <a:gd name="T29" fmla="*/ 1380 h 1584"/>
                  <a:gd name="T30" fmla="*/ 1080 w 1716"/>
                  <a:gd name="T31" fmla="*/ 1350 h 1584"/>
                  <a:gd name="T32" fmla="*/ 1038 w 1716"/>
                  <a:gd name="T33" fmla="*/ 1320 h 1584"/>
                  <a:gd name="T34" fmla="*/ 996 w 1716"/>
                  <a:gd name="T35" fmla="*/ 1290 h 1584"/>
                  <a:gd name="T36" fmla="*/ 954 w 1716"/>
                  <a:gd name="T37" fmla="*/ 1260 h 1584"/>
                  <a:gd name="T38" fmla="*/ 918 w 1716"/>
                  <a:gd name="T39" fmla="*/ 1230 h 1584"/>
                  <a:gd name="T40" fmla="*/ 876 w 1716"/>
                  <a:gd name="T41" fmla="*/ 1194 h 1584"/>
                  <a:gd name="T42" fmla="*/ 834 w 1716"/>
                  <a:gd name="T43" fmla="*/ 1158 h 1584"/>
                  <a:gd name="T44" fmla="*/ 792 w 1716"/>
                  <a:gd name="T45" fmla="*/ 1122 h 1584"/>
                  <a:gd name="T46" fmla="*/ 756 w 1716"/>
                  <a:gd name="T47" fmla="*/ 1080 h 1584"/>
                  <a:gd name="T48" fmla="*/ 714 w 1716"/>
                  <a:gd name="T49" fmla="*/ 1032 h 1584"/>
                  <a:gd name="T50" fmla="*/ 672 w 1716"/>
                  <a:gd name="T51" fmla="*/ 984 h 1584"/>
                  <a:gd name="T52" fmla="*/ 630 w 1716"/>
                  <a:gd name="T53" fmla="*/ 942 h 1584"/>
                  <a:gd name="T54" fmla="*/ 594 w 1716"/>
                  <a:gd name="T55" fmla="*/ 894 h 1584"/>
                  <a:gd name="T56" fmla="*/ 552 w 1716"/>
                  <a:gd name="T57" fmla="*/ 852 h 1584"/>
                  <a:gd name="T58" fmla="*/ 510 w 1716"/>
                  <a:gd name="T59" fmla="*/ 810 h 1584"/>
                  <a:gd name="T60" fmla="*/ 468 w 1716"/>
                  <a:gd name="T61" fmla="*/ 768 h 1584"/>
                  <a:gd name="T62" fmla="*/ 432 w 1716"/>
                  <a:gd name="T63" fmla="*/ 714 h 1584"/>
                  <a:gd name="T64" fmla="*/ 390 w 1716"/>
                  <a:gd name="T65" fmla="*/ 654 h 1584"/>
                  <a:gd name="T66" fmla="*/ 348 w 1716"/>
                  <a:gd name="T67" fmla="*/ 588 h 1584"/>
                  <a:gd name="T68" fmla="*/ 306 w 1716"/>
                  <a:gd name="T69" fmla="*/ 516 h 1584"/>
                  <a:gd name="T70" fmla="*/ 270 w 1716"/>
                  <a:gd name="T71" fmla="*/ 444 h 1584"/>
                  <a:gd name="T72" fmla="*/ 228 w 1716"/>
                  <a:gd name="T73" fmla="*/ 372 h 1584"/>
                  <a:gd name="T74" fmla="*/ 186 w 1716"/>
                  <a:gd name="T75" fmla="*/ 306 h 1584"/>
                  <a:gd name="T76" fmla="*/ 144 w 1716"/>
                  <a:gd name="T77" fmla="*/ 234 h 1584"/>
                  <a:gd name="T78" fmla="*/ 108 w 1716"/>
                  <a:gd name="T79" fmla="*/ 168 h 1584"/>
                  <a:gd name="T80" fmla="*/ 66 w 1716"/>
                  <a:gd name="T81" fmla="*/ 102 h 1584"/>
                  <a:gd name="T82" fmla="*/ 24 w 1716"/>
                  <a:gd name="T83" fmla="*/ 36 h 15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716" h="1584">
                    <a:moveTo>
                      <a:pt x="1716" y="1584"/>
                    </a:moveTo>
                    <a:lnTo>
                      <a:pt x="1698" y="1584"/>
                    </a:lnTo>
                    <a:lnTo>
                      <a:pt x="1686" y="1584"/>
                    </a:lnTo>
                    <a:lnTo>
                      <a:pt x="1674" y="1584"/>
                    </a:lnTo>
                    <a:lnTo>
                      <a:pt x="1656" y="1584"/>
                    </a:lnTo>
                    <a:lnTo>
                      <a:pt x="1644" y="1584"/>
                    </a:lnTo>
                    <a:lnTo>
                      <a:pt x="1632" y="1584"/>
                    </a:lnTo>
                    <a:lnTo>
                      <a:pt x="1620" y="1584"/>
                    </a:lnTo>
                    <a:lnTo>
                      <a:pt x="1602" y="1578"/>
                    </a:lnTo>
                    <a:lnTo>
                      <a:pt x="1590" y="1578"/>
                    </a:lnTo>
                    <a:lnTo>
                      <a:pt x="1578" y="1572"/>
                    </a:lnTo>
                    <a:lnTo>
                      <a:pt x="1566" y="1572"/>
                    </a:lnTo>
                    <a:lnTo>
                      <a:pt x="1548" y="1566"/>
                    </a:lnTo>
                    <a:lnTo>
                      <a:pt x="1536" y="1560"/>
                    </a:lnTo>
                    <a:lnTo>
                      <a:pt x="1524" y="1554"/>
                    </a:lnTo>
                    <a:lnTo>
                      <a:pt x="1512" y="1548"/>
                    </a:lnTo>
                    <a:lnTo>
                      <a:pt x="1494" y="1548"/>
                    </a:lnTo>
                    <a:lnTo>
                      <a:pt x="1482" y="1542"/>
                    </a:lnTo>
                    <a:lnTo>
                      <a:pt x="1470" y="1536"/>
                    </a:lnTo>
                    <a:lnTo>
                      <a:pt x="1458" y="1530"/>
                    </a:lnTo>
                    <a:lnTo>
                      <a:pt x="1440" y="1524"/>
                    </a:lnTo>
                    <a:lnTo>
                      <a:pt x="1428" y="1518"/>
                    </a:lnTo>
                    <a:lnTo>
                      <a:pt x="1416" y="1512"/>
                    </a:lnTo>
                    <a:lnTo>
                      <a:pt x="1404" y="1506"/>
                    </a:lnTo>
                    <a:lnTo>
                      <a:pt x="1386" y="1500"/>
                    </a:lnTo>
                    <a:lnTo>
                      <a:pt x="1374" y="1494"/>
                    </a:lnTo>
                    <a:lnTo>
                      <a:pt x="1362" y="1488"/>
                    </a:lnTo>
                    <a:lnTo>
                      <a:pt x="1350" y="1482"/>
                    </a:lnTo>
                    <a:lnTo>
                      <a:pt x="1332" y="1476"/>
                    </a:lnTo>
                    <a:lnTo>
                      <a:pt x="1320" y="1470"/>
                    </a:lnTo>
                    <a:lnTo>
                      <a:pt x="1308" y="1464"/>
                    </a:lnTo>
                    <a:lnTo>
                      <a:pt x="1296" y="1464"/>
                    </a:lnTo>
                    <a:lnTo>
                      <a:pt x="1278" y="1458"/>
                    </a:lnTo>
                    <a:lnTo>
                      <a:pt x="1266" y="1452"/>
                    </a:lnTo>
                    <a:lnTo>
                      <a:pt x="1254" y="1446"/>
                    </a:lnTo>
                    <a:lnTo>
                      <a:pt x="1242" y="1440"/>
                    </a:lnTo>
                    <a:lnTo>
                      <a:pt x="1224" y="1434"/>
                    </a:lnTo>
                    <a:lnTo>
                      <a:pt x="1212" y="1428"/>
                    </a:lnTo>
                    <a:lnTo>
                      <a:pt x="1200" y="1422"/>
                    </a:lnTo>
                    <a:lnTo>
                      <a:pt x="1188" y="1416"/>
                    </a:lnTo>
                    <a:lnTo>
                      <a:pt x="1170" y="1410"/>
                    </a:lnTo>
                    <a:lnTo>
                      <a:pt x="1158" y="1404"/>
                    </a:lnTo>
                    <a:lnTo>
                      <a:pt x="1146" y="1392"/>
                    </a:lnTo>
                    <a:lnTo>
                      <a:pt x="1134" y="1386"/>
                    </a:lnTo>
                    <a:lnTo>
                      <a:pt x="1116" y="1380"/>
                    </a:lnTo>
                    <a:lnTo>
                      <a:pt x="1104" y="1368"/>
                    </a:lnTo>
                    <a:lnTo>
                      <a:pt x="1092" y="1362"/>
                    </a:lnTo>
                    <a:lnTo>
                      <a:pt x="1080" y="1350"/>
                    </a:lnTo>
                    <a:lnTo>
                      <a:pt x="1062" y="1338"/>
                    </a:lnTo>
                    <a:lnTo>
                      <a:pt x="1050" y="1332"/>
                    </a:lnTo>
                    <a:lnTo>
                      <a:pt x="1038" y="1320"/>
                    </a:lnTo>
                    <a:lnTo>
                      <a:pt x="1026" y="1308"/>
                    </a:lnTo>
                    <a:lnTo>
                      <a:pt x="1008" y="1302"/>
                    </a:lnTo>
                    <a:lnTo>
                      <a:pt x="996" y="1290"/>
                    </a:lnTo>
                    <a:lnTo>
                      <a:pt x="984" y="1278"/>
                    </a:lnTo>
                    <a:lnTo>
                      <a:pt x="972" y="1272"/>
                    </a:lnTo>
                    <a:lnTo>
                      <a:pt x="954" y="1260"/>
                    </a:lnTo>
                    <a:lnTo>
                      <a:pt x="942" y="1248"/>
                    </a:lnTo>
                    <a:lnTo>
                      <a:pt x="930" y="1236"/>
                    </a:lnTo>
                    <a:lnTo>
                      <a:pt x="918" y="1230"/>
                    </a:lnTo>
                    <a:lnTo>
                      <a:pt x="900" y="1218"/>
                    </a:lnTo>
                    <a:lnTo>
                      <a:pt x="888" y="1206"/>
                    </a:lnTo>
                    <a:lnTo>
                      <a:pt x="876" y="1194"/>
                    </a:lnTo>
                    <a:lnTo>
                      <a:pt x="864" y="1182"/>
                    </a:lnTo>
                    <a:lnTo>
                      <a:pt x="846" y="1170"/>
                    </a:lnTo>
                    <a:lnTo>
                      <a:pt x="834" y="1158"/>
                    </a:lnTo>
                    <a:lnTo>
                      <a:pt x="822" y="1146"/>
                    </a:lnTo>
                    <a:lnTo>
                      <a:pt x="810" y="1134"/>
                    </a:lnTo>
                    <a:lnTo>
                      <a:pt x="792" y="1122"/>
                    </a:lnTo>
                    <a:lnTo>
                      <a:pt x="780" y="1110"/>
                    </a:lnTo>
                    <a:lnTo>
                      <a:pt x="768" y="1092"/>
                    </a:lnTo>
                    <a:lnTo>
                      <a:pt x="756" y="1080"/>
                    </a:lnTo>
                    <a:lnTo>
                      <a:pt x="738" y="1062"/>
                    </a:lnTo>
                    <a:lnTo>
                      <a:pt x="726" y="1050"/>
                    </a:lnTo>
                    <a:lnTo>
                      <a:pt x="714" y="1032"/>
                    </a:lnTo>
                    <a:lnTo>
                      <a:pt x="702" y="1020"/>
                    </a:lnTo>
                    <a:lnTo>
                      <a:pt x="684" y="1002"/>
                    </a:lnTo>
                    <a:lnTo>
                      <a:pt x="672" y="984"/>
                    </a:lnTo>
                    <a:lnTo>
                      <a:pt x="660" y="972"/>
                    </a:lnTo>
                    <a:lnTo>
                      <a:pt x="648" y="954"/>
                    </a:lnTo>
                    <a:lnTo>
                      <a:pt x="630" y="942"/>
                    </a:lnTo>
                    <a:lnTo>
                      <a:pt x="618" y="924"/>
                    </a:lnTo>
                    <a:lnTo>
                      <a:pt x="606" y="912"/>
                    </a:lnTo>
                    <a:lnTo>
                      <a:pt x="594" y="894"/>
                    </a:lnTo>
                    <a:lnTo>
                      <a:pt x="576" y="882"/>
                    </a:lnTo>
                    <a:lnTo>
                      <a:pt x="564" y="870"/>
                    </a:lnTo>
                    <a:lnTo>
                      <a:pt x="552" y="852"/>
                    </a:lnTo>
                    <a:lnTo>
                      <a:pt x="540" y="840"/>
                    </a:lnTo>
                    <a:lnTo>
                      <a:pt x="522" y="828"/>
                    </a:lnTo>
                    <a:lnTo>
                      <a:pt x="510" y="810"/>
                    </a:lnTo>
                    <a:lnTo>
                      <a:pt x="498" y="798"/>
                    </a:lnTo>
                    <a:lnTo>
                      <a:pt x="486" y="780"/>
                    </a:lnTo>
                    <a:lnTo>
                      <a:pt x="468" y="768"/>
                    </a:lnTo>
                    <a:lnTo>
                      <a:pt x="456" y="750"/>
                    </a:lnTo>
                    <a:lnTo>
                      <a:pt x="444" y="732"/>
                    </a:lnTo>
                    <a:lnTo>
                      <a:pt x="432" y="714"/>
                    </a:lnTo>
                    <a:lnTo>
                      <a:pt x="414" y="696"/>
                    </a:lnTo>
                    <a:lnTo>
                      <a:pt x="402" y="678"/>
                    </a:lnTo>
                    <a:lnTo>
                      <a:pt x="390" y="654"/>
                    </a:lnTo>
                    <a:lnTo>
                      <a:pt x="378" y="630"/>
                    </a:lnTo>
                    <a:lnTo>
                      <a:pt x="360" y="612"/>
                    </a:lnTo>
                    <a:lnTo>
                      <a:pt x="348" y="588"/>
                    </a:lnTo>
                    <a:lnTo>
                      <a:pt x="336" y="564"/>
                    </a:lnTo>
                    <a:lnTo>
                      <a:pt x="324" y="540"/>
                    </a:lnTo>
                    <a:lnTo>
                      <a:pt x="306" y="516"/>
                    </a:lnTo>
                    <a:lnTo>
                      <a:pt x="294" y="492"/>
                    </a:lnTo>
                    <a:lnTo>
                      <a:pt x="282" y="468"/>
                    </a:lnTo>
                    <a:lnTo>
                      <a:pt x="270" y="444"/>
                    </a:lnTo>
                    <a:lnTo>
                      <a:pt x="252" y="420"/>
                    </a:lnTo>
                    <a:lnTo>
                      <a:pt x="240" y="396"/>
                    </a:lnTo>
                    <a:lnTo>
                      <a:pt x="228" y="372"/>
                    </a:lnTo>
                    <a:lnTo>
                      <a:pt x="216" y="348"/>
                    </a:lnTo>
                    <a:lnTo>
                      <a:pt x="198" y="324"/>
                    </a:lnTo>
                    <a:lnTo>
                      <a:pt x="186" y="306"/>
                    </a:lnTo>
                    <a:lnTo>
                      <a:pt x="174" y="282"/>
                    </a:lnTo>
                    <a:lnTo>
                      <a:pt x="162" y="258"/>
                    </a:lnTo>
                    <a:lnTo>
                      <a:pt x="144" y="234"/>
                    </a:lnTo>
                    <a:lnTo>
                      <a:pt x="132" y="210"/>
                    </a:lnTo>
                    <a:lnTo>
                      <a:pt x="120" y="192"/>
                    </a:lnTo>
                    <a:lnTo>
                      <a:pt x="108" y="168"/>
                    </a:lnTo>
                    <a:lnTo>
                      <a:pt x="90" y="144"/>
                    </a:lnTo>
                    <a:lnTo>
                      <a:pt x="78" y="126"/>
                    </a:lnTo>
                    <a:lnTo>
                      <a:pt x="66" y="102"/>
                    </a:lnTo>
                    <a:lnTo>
                      <a:pt x="54" y="84"/>
                    </a:lnTo>
                    <a:lnTo>
                      <a:pt x="36" y="60"/>
                    </a:lnTo>
                    <a:lnTo>
                      <a:pt x="24" y="36"/>
                    </a:lnTo>
                    <a:lnTo>
                      <a:pt x="12" y="18"/>
                    </a:lnTo>
                    <a:lnTo>
                      <a:pt x="0" y="0"/>
                    </a:lnTo>
                  </a:path>
                </a:pathLst>
              </a:custGeom>
              <a:noFill/>
              <a:ln w="28575">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latin typeface="Arial" pitchFamily="34" charset="0"/>
                  <a:cs typeface="Arial" pitchFamily="34" charset="0"/>
                </a:endParaRPr>
              </a:p>
            </p:txBody>
          </p:sp>
          <p:sp>
            <p:nvSpPr>
              <p:cNvPr id="233" name="Freeform 180"/>
              <p:cNvSpPr>
                <a:spLocks/>
              </p:cNvSpPr>
              <p:nvPr/>
            </p:nvSpPr>
            <p:spPr bwMode="auto">
              <a:xfrm>
                <a:off x="-6146800" y="3992474"/>
                <a:ext cx="2724150" cy="2590800"/>
              </a:xfrm>
              <a:custGeom>
                <a:avLst/>
                <a:gdLst>
                  <a:gd name="T0" fmla="*/ 1686 w 1716"/>
                  <a:gd name="T1" fmla="*/ 222 h 1632"/>
                  <a:gd name="T2" fmla="*/ 1644 w 1716"/>
                  <a:gd name="T3" fmla="*/ 168 h 1632"/>
                  <a:gd name="T4" fmla="*/ 1608 w 1716"/>
                  <a:gd name="T5" fmla="*/ 114 h 1632"/>
                  <a:gd name="T6" fmla="*/ 1566 w 1716"/>
                  <a:gd name="T7" fmla="*/ 78 h 1632"/>
                  <a:gd name="T8" fmla="*/ 1524 w 1716"/>
                  <a:gd name="T9" fmla="*/ 42 h 1632"/>
                  <a:gd name="T10" fmla="*/ 1482 w 1716"/>
                  <a:gd name="T11" fmla="*/ 18 h 1632"/>
                  <a:gd name="T12" fmla="*/ 1446 w 1716"/>
                  <a:gd name="T13" fmla="*/ 6 h 1632"/>
                  <a:gd name="T14" fmla="*/ 1404 w 1716"/>
                  <a:gd name="T15" fmla="*/ 0 h 1632"/>
                  <a:gd name="T16" fmla="*/ 1362 w 1716"/>
                  <a:gd name="T17" fmla="*/ 6 h 1632"/>
                  <a:gd name="T18" fmla="*/ 1320 w 1716"/>
                  <a:gd name="T19" fmla="*/ 24 h 1632"/>
                  <a:gd name="T20" fmla="*/ 1284 w 1716"/>
                  <a:gd name="T21" fmla="*/ 54 h 1632"/>
                  <a:gd name="T22" fmla="*/ 1242 w 1716"/>
                  <a:gd name="T23" fmla="*/ 90 h 1632"/>
                  <a:gd name="T24" fmla="*/ 1200 w 1716"/>
                  <a:gd name="T25" fmla="*/ 132 h 1632"/>
                  <a:gd name="T26" fmla="*/ 1158 w 1716"/>
                  <a:gd name="T27" fmla="*/ 186 h 1632"/>
                  <a:gd name="T28" fmla="*/ 1122 w 1716"/>
                  <a:gd name="T29" fmla="*/ 240 h 1632"/>
                  <a:gd name="T30" fmla="*/ 1080 w 1716"/>
                  <a:gd name="T31" fmla="*/ 300 h 1632"/>
                  <a:gd name="T32" fmla="*/ 1038 w 1716"/>
                  <a:gd name="T33" fmla="*/ 366 h 1632"/>
                  <a:gd name="T34" fmla="*/ 996 w 1716"/>
                  <a:gd name="T35" fmla="*/ 432 h 1632"/>
                  <a:gd name="T36" fmla="*/ 960 w 1716"/>
                  <a:gd name="T37" fmla="*/ 498 h 1632"/>
                  <a:gd name="T38" fmla="*/ 918 w 1716"/>
                  <a:gd name="T39" fmla="*/ 570 h 1632"/>
                  <a:gd name="T40" fmla="*/ 876 w 1716"/>
                  <a:gd name="T41" fmla="*/ 636 h 1632"/>
                  <a:gd name="T42" fmla="*/ 834 w 1716"/>
                  <a:gd name="T43" fmla="*/ 708 h 1632"/>
                  <a:gd name="T44" fmla="*/ 798 w 1716"/>
                  <a:gd name="T45" fmla="*/ 780 h 1632"/>
                  <a:gd name="T46" fmla="*/ 756 w 1716"/>
                  <a:gd name="T47" fmla="*/ 852 h 1632"/>
                  <a:gd name="T48" fmla="*/ 714 w 1716"/>
                  <a:gd name="T49" fmla="*/ 918 h 1632"/>
                  <a:gd name="T50" fmla="*/ 672 w 1716"/>
                  <a:gd name="T51" fmla="*/ 978 h 1632"/>
                  <a:gd name="T52" fmla="*/ 636 w 1716"/>
                  <a:gd name="T53" fmla="*/ 1032 h 1632"/>
                  <a:gd name="T54" fmla="*/ 594 w 1716"/>
                  <a:gd name="T55" fmla="*/ 1074 h 1632"/>
                  <a:gd name="T56" fmla="*/ 552 w 1716"/>
                  <a:gd name="T57" fmla="*/ 1116 h 1632"/>
                  <a:gd name="T58" fmla="*/ 510 w 1716"/>
                  <a:gd name="T59" fmla="*/ 1158 h 1632"/>
                  <a:gd name="T60" fmla="*/ 474 w 1716"/>
                  <a:gd name="T61" fmla="*/ 1206 h 1632"/>
                  <a:gd name="T62" fmla="*/ 432 w 1716"/>
                  <a:gd name="T63" fmla="*/ 1248 h 1632"/>
                  <a:gd name="T64" fmla="*/ 390 w 1716"/>
                  <a:gd name="T65" fmla="*/ 1296 h 1632"/>
                  <a:gd name="T66" fmla="*/ 348 w 1716"/>
                  <a:gd name="T67" fmla="*/ 1344 h 1632"/>
                  <a:gd name="T68" fmla="*/ 312 w 1716"/>
                  <a:gd name="T69" fmla="*/ 1386 h 1632"/>
                  <a:gd name="T70" fmla="*/ 270 w 1716"/>
                  <a:gd name="T71" fmla="*/ 1422 h 1632"/>
                  <a:gd name="T72" fmla="*/ 228 w 1716"/>
                  <a:gd name="T73" fmla="*/ 1458 h 1632"/>
                  <a:gd name="T74" fmla="*/ 186 w 1716"/>
                  <a:gd name="T75" fmla="*/ 1494 h 1632"/>
                  <a:gd name="T76" fmla="*/ 150 w 1716"/>
                  <a:gd name="T77" fmla="*/ 1524 h 1632"/>
                  <a:gd name="T78" fmla="*/ 108 w 1716"/>
                  <a:gd name="T79" fmla="*/ 1554 h 1632"/>
                  <a:gd name="T80" fmla="*/ 66 w 1716"/>
                  <a:gd name="T81" fmla="*/ 1584 h 1632"/>
                  <a:gd name="T82" fmla="*/ 24 w 1716"/>
                  <a:gd name="T83" fmla="*/ 1614 h 1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716" h="1632">
                    <a:moveTo>
                      <a:pt x="1716" y="264"/>
                    </a:moveTo>
                    <a:lnTo>
                      <a:pt x="1698" y="240"/>
                    </a:lnTo>
                    <a:lnTo>
                      <a:pt x="1686" y="222"/>
                    </a:lnTo>
                    <a:lnTo>
                      <a:pt x="1674" y="204"/>
                    </a:lnTo>
                    <a:lnTo>
                      <a:pt x="1662" y="186"/>
                    </a:lnTo>
                    <a:lnTo>
                      <a:pt x="1644" y="168"/>
                    </a:lnTo>
                    <a:lnTo>
                      <a:pt x="1632" y="150"/>
                    </a:lnTo>
                    <a:lnTo>
                      <a:pt x="1620" y="132"/>
                    </a:lnTo>
                    <a:lnTo>
                      <a:pt x="1608" y="114"/>
                    </a:lnTo>
                    <a:lnTo>
                      <a:pt x="1590" y="102"/>
                    </a:lnTo>
                    <a:lnTo>
                      <a:pt x="1578" y="90"/>
                    </a:lnTo>
                    <a:lnTo>
                      <a:pt x="1566" y="78"/>
                    </a:lnTo>
                    <a:lnTo>
                      <a:pt x="1554" y="66"/>
                    </a:lnTo>
                    <a:lnTo>
                      <a:pt x="1536" y="54"/>
                    </a:lnTo>
                    <a:lnTo>
                      <a:pt x="1524" y="42"/>
                    </a:lnTo>
                    <a:lnTo>
                      <a:pt x="1512" y="36"/>
                    </a:lnTo>
                    <a:lnTo>
                      <a:pt x="1500" y="24"/>
                    </a:lnTo>
                    <a:lnTo>
                      <a:pt x="1482" y="18"/>
                    </a:lnTo>
                    <a:lnTo>
                      <a:pt x="1470" y="12"/>
                    </a:lnTo>
                    <a:lnTo>
                      <a:pt x="1458" y="6"/>
                    </a:lnTo>
                    <a:lnTo>
                      <a:pt x="1446" y="6"/>
                    </a:lnTo>
                    <a:lnTo>
                      <a:pt x="1428" y="0"/>
                    </a:lnTo>
                    <a:lnTo>
                      <a:pt x="1416" y="0"/>
                    </a:lnTo>
                    <a:lnTo>
                      <a:pt x="1404" y="0"/>
                    </a:lnTo>
                    <a:lnTo>
                      <a:pt x="1392" y="0"/>
                    </a:lnTo>
                    <a:lnTo>
                      <a:pt x="1374" y="6"/>
                    </a:lnTo>
                    <a:lnTo>
                      <a:pt x="1362" y="6"/>
                    </a:lnTo>
                    <a:lnTo>
                      <a:pt x="1350" y="12"/>
                    </a:lnTo>
                    <a:lnTo>
                      <a:pt x="1338" y="18"/>
                    </a:lnTo>
                    <a:lnTo>
                      <a:pt x="1320" y="24"/>
                    </a:lnTo>
                    <a:lnTo>
                      <a:pt x="1308" y="36"/>
                    </a:lnTo>
                    <a:lnTo>
                      <a:pt x="1296" y="42"/>
                    </a:lnTo>
                    <a:lnTo>
                      <a:pt x="1284" y="54"/>
                    </a:lnTo>
                    <a:lnTo>
                      <a:pt x="1266" y="66"/>
                    </a:lnTo>
                    <a:lnTo>
                      <a:pt x="1254" y="78"/>
                    </a:lnTo>
                    <a:lnTo>
                      <a:pt x="1242" y="90"/>
                    </a:lnTo>
                    <a:lnTo>
                      <a:pt x="1230" y="102"/>
                    </a:lnTo>
                    <a:lnTo>
                      <a:pt x="1212" y="114"/>
                    </a:lnTo>
                    <a:lnTo>
                      <a:pt x="1200" y="132"/>
                    </a:lnTo>
                    <a:lnTo>
                      <a:pt x="1188" y="150"/>
                    </a:lnTo>
                    <a:lnTo>
                      <a:pt x="1176" y="168"/>
                    </a:lnTo>
                    <a:lnTo>
                      <a:pt x="1158" y="186"/>
                    </a:lnTo>
                    <a:lnTo>
                      <a:pt x="1146" y="204"/>
                    </a:lnTo>
                    <a:lnTo>
                      <a:pt x="1134" y="222"/>
                    </a:lnTo>
                    <a:lnTo>
                      <a:pt x="1122" y="240"/>
                    </a:lnTo>
                    <a:lnTo>
                      <a:pt x="1104" y="264"/>
                    </a:lnTo>
                    <a:lnTo>
                      <a:pt x="1092" y="282"/>
                    </a:lnTo>
                    <a:lnTo>
                      <a:pt x="1080" y="300"/>
                    </a:lnTo>
                    <a:lnTo>
                      <a:pt x="1068" y="324"/>
                    </a:lnTo>
                    <a:lnTo>
                      <a:pt x="1050" y="348"/>
                    </a:lnTo>
                    <a:lnTo>
                      <a:pt x="1038" y="366"/>
                    </a:lnTo>
                    <a:lnTo>
                      <a:pt x="1026" y="390"/>
                    </a:lnTo>
                    <a:lnTo>
                      <a:pt x="1014" y="408"/>
                    </a:lnTo>
                    <a:lnTo>
                      <a:pt x="996" y="432"/>
                    </a:lnTo>
                    <a:lnTo>
                      <a:pt x="984" y="456"/>
                    </a:lnTo>
                    <a:lnTo>
                      <a:pt x="972" y="474"/>
                    </a:lnTo>
                    <a:lnTo>
                      <a:pt x="960" y="498"/>
                    </a:lnTo>
                    <a:lnTo>
                      <a:pt x="942" y="522"/>
                    </a:lnTo>
                    <a:lnTo>
                      <a:pt x="930" y="546"/>
                    </a:lnTo>
                    <a:lnTo>
                      <a:pt x="918" y="570"/>
                    </a:lnTo>
                    <a:lnTo>
                      <a:pt x="906" y="588"/>
                    </a:lnTo>
                    <a:lnTo>
                      <a:pt x="888" y="612"/>
                    </a:lnTo>
                    <a:lnTo>
                      <a:pt x="876" y="636"/>
                    </a:lnTo>
                    <a:lnTo>
                      <a:pt x="864" y="660"/>
                    </a:lnTo>
                    <a:lnTo>
                      <a:pt x="852" y="684"/>
                    </a:lnTo>
                    <a:lnTo>
                      <a:pt x="834" y="708"/>
                    </a:lnTo>
                    <a:lnTo>
                      <a:pt x="822" y="732"/>
                    </a:lnTo>
                    <a:lnTo>
                      <a:pt x="810" y="756"/>
                    </a:lnTo>
                    <a:lnTo>
                      <a:pt x="798" y="780"/>
                    </a:lnTo>
                    <a:lnTo>
                      <a:pt x="780" y="804"/>
                    </a:lnTo>
                    <a:lnTo>
                      <a:pt x="768" y="828"/>
                    </a:lnTo>
                    <a:lnTo>
                      <a:pt x="756" y="852"/>
                    </a:lnTo>
                    <a:lnTo>
                      <a:pt x="744" y="876"/>
                    </a:lnTo>
                    <a:lnTo>
                      <a:pt x="726" y="894"/>
                    </a:lnTo>
                    <a:lnTo>
                      <a:pt x="714" y="918"/>
                    </a:lnTo>
                    <a:lnTo>
                      <a:pt x="702" y="942"/>
                    </a:lnTo>
                    <a:lnTo>
                      <a:pt x="690" y="960"/>
                    </a:lnTo>
                    <a:lnTo>
                      <a:pt x="672" y="978"/>
                    </a:lnTo>
                    <a:lnTo>
                      <a:pt x="660" y="996"/>
                    </a:lnTo>
                    <a:lnTo>
                      <a:pt x="648" y="1014"/>
                    </a:lnTo>
                    <a:lnTo>
                      <a:pt x="636" y="1032"/>
                    </a:lnTo>
                    <a:lnTo>
                      <a:pt x="618" y="1044"/>
                    </a:lnTo>
                    <a:lnTo>
                      <a:pt x="606" y="1062"/>
                    </a:lnTo>
                    <a:lnTo>
                      <a:pt x="594" y="1074"/>
                    </a:lnTo>
                    <a:lnTo>
                      <a:pt x="582" y="1092"/>
                    </a:lnTo>
                    <a:lnTo>
                      <a:pt x="564" y="1104"/>
                    </a:lnTo>
                    <a:lnTo>
                      <a:pt x="552" y="1116"/>
                    </a:lnTo>
                    <a:lnTo>
                      <a:pt x="540" y="1134"/>
                    </a:lnTo>
                    <a:lnTo>
                      <a:pt x="528" y="1146"/>
                    </a:lnTo>
                    <a:lnTo>
                      <a:pt x="510" y="1158"/>
                    </a:lnTo>
                    <a:lnTo>
                      <a:pt x="498" y="1176"/>
                    </a:lnTo>
                    <a:lnTo>
                      <a:pt x="486" y="1188"/>
                    </a:lnTo>
                    <a:lnTo>
                      <a:pt x="474" y="1206"/>
                    </a:lnTo>
                    <a:lnTo>
                      <a:pt x="456" y="1218"/>
                    </a:lnTo>
                    <a:lnTo>
                      <a:pt x="444" y="1236"/>
                    </a:lnTo>
                    <a:lnTo>
                      <a:pt x="432" y="1248"/>
                    </a:lnTo>
                    <a:lnTo>
                      <a:pt x="420" y="1266"/>
                    </a:lnTo>
                    <a:lnTo>
                      <a:pt x="402" y="1284"/>
                    </a:lnTo>
                    <a:lnTo>
                      <a:pt x="390" y="1296"/>
                    </a:lnTo>
                    <a:lnTo>
                      <a:pt x="378" y="1314"/>
                    </a:lnTo>
                    <a:lnTo>
                      <a:pt x="366" y="1326"/>
                    </a:lnTo>
                    <a:lnTo>
                      <a:pt x="348" y="1344"/>
                    </a:lnTo>
                    <a:lnTo>
                      <a:pt x="336" y="1356"/>
                    </a:lnTo>
                    <a:lnTo>
                      <a:pt x="324" y="1374"/>
                    </a:lnTo>
                    <a:lnTo>
                      <a:pt x="312" y="1386"/>
                    </a:lnTo>
                    <a:lnTo>
                      <a:pt x="294" y="1398"/>
                    </a:lnTo>
                    <a:lnTo>
                      <a:pt x="282" y="1410"/>
                    </a:lnTo>
                    <a:lnTo>
                      <a:pt x="270" y="1422"/>
                    </a:lnTo>
                    <a:lnTo>
                      <a:pt x="258" y="1434"/>
                    </a:lnTo>
                    <a:lnTo>
                      <a:pt x="240" y="1446"/>
                    </a:lnTo>
                    <a:lnTo>
                      <a:pt x="228" y="1458"/>
                    </a:lnTo>
                    <a:lnTo>
                      <a:pt x="216" y="1470"/>
                    </a:lnTo>
                    <a:lnTo>
                      <a:pt x="204" y="1482"/>
                    </a:lnTo>
                    <a:lnTo>
                      <a:pt x="186" y="1494"/>
                    </a:lnTo>
                    <a:lnTo>
                      <a:pt x="174" y="1500"/>
                    </a:lnTo>
                    <a:lnTo>
                      <a:pt x="162" y="1512"/>
                    </a:lnTo>
                    <a:lnTo>
                      <a:pt x="150" y="1524"/>
                    </a:lnTo>
                    <a:lnTo>
                      <a:pt x="132" y="1536"/>
                    </a:lnTo>
                    <a:lnTo>
                      <a:pt x="120" y="1542"/>
                    </a:lnTo>
                    <a:lnTo>
                      <a:pt x="108" y="1554"/>
                    </a:lnTo>
                    <a:lnTo>
                      <a:pt x="96" y="1566"/>
                    </a:lnTo>
                    <a:lnTo>
                      <a:pt x="78" y="1572"/>
                    </a:lnTo>
                    <a:lnTo>
                      <a:pt x="66" y="1584"/>
                    </a:lnTo>
                    <a:lnTo>
                      <a:pt x="54" y="1596"/>
                    </a:lnTo>
                    <a:lnTo>
                      <a:pt x="42" y="1602"/>
                    </a:lnTo>
                    <a:lnTo>
                      <a:pt x="24" y="1614"/>
                    </a:lnTo>
                    <a:lnTo>
                      <a:pt x="12" y="1626"/>
                    </a:lnTo>
                    <a:lnTo>
                      <a:pt x="0" y="1632"/>
                    </a:lnTo>
                  </a:path>
                </a:pathLst>
              </a:custGeom>
              <a:noFill/>
              <a:ln w="28575">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latin typeface="Arial" pitchFamily="34" charset="0"/>
                  <a:cs typeface="Arial" pitchFamily="34" charset="0"/>
                </a:endParaRPr>
              </a:p>
            </p:txBody>
          </p:sp>
          <p:sp>
            <p:nvSpPr>
              <p:cNvPr id="234" name="Freeform 181"/>
              <p:cNvSpPr>
                <a:spLocks/>
              </p:cNvSpPr>
              <p:nvPr/>
            </p:nvSpPr>
            <p:spPr bwMode="auto">
              <a:xfrm>
                <a:off x="-7108825" y="6583274"/>
                <a:ext cx="962025" cy="342900"/>
              </a:xfrm>
              <a:custGeom>
                <a:avLst/>
                <a:gdLst>
                  <a:gd name="T0" fmla="*/ 606 w 606"/>
                  <a:gd name="T1" fmla="*/ 0 h 216"/>
                  <a:gd name="T2" fmla="*/ 594 w 606"/>
                  <a:gd name="T3" fmla="*/ 12 h 216"/>
                  <a:gd name="T4" fmla="*/ 576 w 606"/>
                  <a:gd name="T5" fmla="*/ 18 h 216"/>
                  <a:gd name="T6" fmla="*/ 564 w 606"/>
                  <a:gd name="T7" fmla="*/ 24 h 216"/>
                  <a:gd name="T8" fmla="*/ 552 w 606"/>
                  <a:gd name="T9" fmla="*/ 36 h 216"/>
                  <a:gd name="T10" fmla="*/ 540 w 606"/>
                  <a:gd name="T11" fmla="*/ 42 h 216"/>
                  <a:gd name="T12" fmla="*/ 522 w 606"/>
                  <a:gd name="T13" fmla="*/ 48 h 216"/>
                  <a:gd name="T14" fmla="*/ 510 w 606"/>
                  <a:gd name="T15" fmla="*/ 54 h 216"/>
                  <a:gd name="T16" fmla="*/ 498 w 606"/>
                  <a:gd name="T17" fmla="*/ 60 h 216"/>
                  <a:gd name="T18" fmla="*/ 486 w 606"/>
                  <a:gd name="T19" fmla="*/ 66 h 216"/>
                  <a:gd name="T20" fmla="*/ 468 w 606"/>
                  <a:gd name="T21" fmla="*/ 72 h 216"/>
                  <a:gd name="T22" fmla="*/ 456 w 606"/>
                  <a:gd name="T23" fmla="*/ 78 h 216"/>
                  <a:gd name="T24" fmla="*/ 444 w 606"/>
                  <a:gd name="T25" fmla="*/ 84 h 216"/>
                  <a:gd name="T26" fmla="*/ 432 w 606"/>
                  <a:gd name="T27" fmla="*/ 90 h 216"/>
                  <a:gd name="T28" fmla="*/ 414 w 606"/>
                  <a:gd name="T29" fmla="*/ 96 h 216"/>
                  <a:gd name="T30" fmla="*/ 402 w 606"/>
                  <a:gd name="T31" fmla="*/ 96 h 216"/>
                  <a:gd name="T32" fmla="*/ 390 w 606"/>
                  <a:gd name="T33" fmla="*/ 102 h 216"/>
                  <a:gd name="T34" fmla="*/ 378 w 606"/>
                  <a:gd name="T35" fmla="*/ 108 h 216"/>
                  <a:gd name="T36" fmla="*/ 360 w 606"/>
                  <a:gd name="T37" fmla="*/ 114 h 216"/>
                  <a:gd name="T38" fmla="*/ 348 w 606"/>
                  <a:gd name="T39" fmla="*/ 120 h 216"/>
                  <a:gd name="T40" fmla="*/ 336 w 606"/>
                  <a:gd name="T41" fmla="*/ 126 h 216"/>
                  <a:gd name="T42" fmla="*/ 324 w 606"/>
                  <a:gd name="T43" fmla="*/ 132 h 216"/>
                  <a:gd name="T44" fmla="*/ 306 w 606"/>
                  <a:gd name="T45" fmla="*/ 138 h 216"/>
                  <a:gd name="T46" fmla="*/ 294 w 606"/>
                  <a:gd name="T47" fmla="*/ 144 h 216"/>
                  <a:gd name="T48" fmla="*/ 282 w 606"/>
                  <a:gd name="T49" fmla="*/ 150 h 216"/>
                  <a:gd name="T50" fmla="*/ 270 w 606"/>
                  <a:gd name="T51" fmla="*/ 156 h 216"/>
                  <a:gd name="T52" fmla="*/ 252 w 606"/>
                  <a:gd name="T53" fmla="*/ 162 h 216"/>
                  <a:gd name="T54" fmla="*/ 240 w 606"/>
                  <a:gd name="T55" fmla="*/ 168 h 216"/>
                  <a:gd name="T56" fmla="*/ 228 w 606"/>
                  <a:gd name="T57" fmla="*/ 174 h 216"/>
                  <a:gd name="T58" fmla="*/ 216 w 606"/>
                  <a:gd name="T59" fmla="*/ 180 h 216"/>
                  <a:gd name="T60" fmla="*/ 198 w 606"/>
                  <a:gd name="T61" fmla="*/ 180 h 216"/>
                  <a:gd name="T62" fmla="*/ 186 w 606"/>
                  <a:gd name="T63" fmla="*/ 186 h 216"/>
                  <a:gd name="T64" fmla="*/ 174 w 606"/>
                  <a:gd name="T65" fmla="*/ 192 h 216"/>
                  <a:gd name="T66" fmla="*/ 162 w 606"/>
                  <a:gd name="T67" fmla="*/ 198 h 216"/>
                  <a:gd name="T68" fmla="*/ 144 w 606"/>
                  <a:gd name="T69" fmla="*/ 204 h 216"/>
                  <a:gd name="T70" fmla="*/ 132 w 606"/>
                  <a:gd name="T71" fmla="*/ 204 h 216"/>
                  <a:gd name="T72" fmla="*/ 120 w 606"/>
                  <a:gd name="T73" fmla="*/ 210 h 216"/>
                  <a:gd name="T74" fmla="*/ 108 w 606"/>
                  <a:gd name="T75" fmla="*/ 210 h 216"/>
                  <a:gd name="T76" fmla="*/ 90 w 606"/>
                  <a:gd name="T77" fmla="*/ 216 h 216"/>
                  <a:gd name="T78" fmla="*/ 78 w 606"/>
                  <a:gd name="T79" fmla="*/ 216 h 216"/>
                  <a:gd name="T80" fmla="*/ 66 w 606"/>
                  <a:gd name="T81" fmla="*/ 216 h 216"/>
                  <a:gd name="T82" fmla="*/ 54 w 606"/>
                  <a:gd name="T83" fmla="*/ 216 h 216"/>
                  <a:gd name="T84" fmla="*/ 36 w 606"/>
                  <a:gd name="T85" fmla="*/ 216 h 216"/>
                  <a:gd name="T86" fmla="*/ 24 w 606"/>
                  <a:gd name="T87" fmla="*/ 216 h 216"/>
                  <a:gd name="T88" fmla="*/ 12 w 606"/>
                  <a:gd name="T89" fmla="*/ 216 h 216"/>
                  <a:gd name="T90" fmla="*/ 0 w 606"/>
                  <a:gd name="T91" fmla="*/ 216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606" h="216">
                    <a:moveTo>
                      <a:pt x="606" y="0"/>
                    </a:moveTo>
                    <a:lnTo>
                      <a:pt x="594" y="12"/>
                    </a:lnTo>
                    <a:lnTo>
                      <a:pt x="576" y="18"/>
                    </a:lnTo>
                    <a:lnTo>
                      <a:pt x="564" y="24"/>
                    </a:lnTo>
                    <a:lnTo>
                      <a:pt x="552" y="36"/>
                    </a:lnTo>
                    <a:lnTo>
                      <a:pt x="540" y="42"/>
                    </a:lnTo>
                    <a:lnTo>
                      <a:pt x="522" y="48"/>
                    </a:lnTo>
                    <a:lnTo>
                      <a:pt x="510" y="54"/>
                    </a:lnTo>
                    <a:lnTo>
                      <a:pt x="498" y="60"/>
                    </a:lnTo>
                    <a:lnTo>
                      <a:pt x="486" y="66"/>
                    </a:lnTo>
                    <a:lnTo>
                      <a:pt x="468" y="72"/>
                    </a:lnTo>
                    <a:lnTo>
                      <a:pt x="456" y="78"/>
                    </a:lnTo>
                    <a:lnTo>
                      <a:pt x="444" y="84"/>
                    </a:lnTo>
                    <a:lnTo>
                      <a:pt x="432" y="90"/>
                    </a:lnTo>
                    <a:lnTo>
                      <a:pt x="414" y="96"/>
                    </a:lnTo>
                    <a:lnTo>
                      <a:pt x="402" y="96"/>
                    </a:lnTo>
                    <a:lnTo>
                      <a:pt x="390" y="102"/>
                    </a:lnTo>
                    <a:lnTo>
                      <a:pt x="378" y="108"/>
                    </a:lnTo>
                    <a:lnTo>
                      <a:pt x="360" y="114"/>
                    </a:lnTo>
                    <a:lnTo>
                      <a:pt x="348" y="120"/>
                    </a:lnTo>
                    <a:lnTo>
                      <a:pt x="336" y="126"/>
                    </a:lnTo>
                    <a:lnTo>
                      <a:pt x="324" y="132"/>
                    </a:lnTo>
                    <a:lnTo>
                      <a:pt x="306" y="138"/>
                    </a:lnTo>
                    <a:lnTo>
                      <a:pt x="294" y="144"/>
                    </a:lnTo>
                    <a:lnTo>
                      <a:pt x="282" y="150"/>
                    </a:lnTo>
                    <a:lnTo>
                      <a:pt x="270" y="156"/>
                    </a:lnTo>
                    <a:lnTo>
                      <a:pt x="252" y="162"/>
                    </a:lnTo>
                    <a:lnTo>
                      <a:pt x="240" y="168"/>
                    </a:lnTo>
                    <a:lnTo>
                      <a:pt x="228" y="174"/>
                    </a:lnTo>
                    <a:lnTo>
                      <a:pt x="216" y="180"/>
                    </a:lnTo>
                    <a:lnTo>
                      <a:pt x="198" y="180"/>
                    </a:lnTo>
                    <a:lnTo>
                      <a:pt x="186" y="186"/>
                    </a:lnTo>
                    <a:lnTo>
                      <a:pt x="174" y="192"/>
                    </a:lnTo>
                    <a:lnTo>
                      <a:pt x="162" y="198"/>
                    </a:lnTo>
                    <a:lnTo>
                      <a:pt x="144" y="204"/>
                    </a:lnTo>
                    <a:lnTo>
                      <a:pt x="132" y="204"/>
                    </a:lnTo>
                    <a:lnTo>
                      <a:pt x="120" y="210"/>
                    </a:lnTo>
                    <a:lnTo>
                      <a:pt x="108" y="210"/>
                    </a:lnTo>
                    <a:lnTo>
                      <a:pt x="90" y="216"/>
                    </a:lnTo>
                    <a:lnTo>
                      <a:pt x="78" y="216"/>
                    </a:lnTo>
                    <a:lnTo>
                      <a:pt x="66" y="216"/>
                    </a:lnTo>
                    <a:lnTo>
                      <a:pt x="54" y="216"/>
                    </a:lnTo>
                    <a:lnTo>
                      <a:pt x="36" y="216"/>
                    </a:lnTo>
                    <a:lnTo>
                      <a:pt x="24" y="216"/>
                    </a:lnTo>
                    <a:lnTo>
                      <a:pt x="12" y="216"/>
                    </a:lnTo>
                    <a:lnTo>
                      <a:pt x="0" y="216"/>
                    </a:lnTo>
                  </a:path>
                </a:pathLst>
              </a:custGeom>
              <a:noFill/>
              <a:ln w="28575">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latin typeface="Arial" pitchFamily="34" charset="0"/>
                  <a:cs typeface="Arial" pitchFamily="34" charset="0"/>
                </a:endParaRPr>
              </a:p>
            </p:txBody>
          </p:sp>
        </p:grpSp>
        <p:grpSp>
          <p:nvGrpSpPr>
            <p:cNvPr id="235" name="Group 234"/>
            <p:cNvGrpSpPr/>
            <p:nvPr/>
          </p:nvGrpSpPr>
          <p:grpSpPr>
            <a:xfrm>
              <a:off x="4834499" y="4513974"/>
              <a:ext cx="1088117" cy="551930"/>
              <a:chOff x="-7108825" y="3992474"/>
              <a:chExt cx="6410325" cy="2933700"/>
            </a:xfrm>
          </p:grpSpPr>
          <p:sp>
            <p:nvSpPr>
              <p:cNvPr id="236" name="Freeform 179"/>
              <p:cNvSpPr>
                <a:spLocks/>
              </p:cNvSpPr>
              <p:nvPr/>
            </p:nvSpPr>
            <p:spPr bwMode="auto">
              <a:xfrm>
                <a:off x="-3422650" y="4411574"/>
                <a:ext cx="2724150" cy="2514600"/>
              </a:xfrm>
              <a:custGeom>
                <a:avLst/>
                <a:gdLst>
                  <a:gd name="T0" fmla="*/ 1686 w 1716"/>
                  <a:gd name="T1" fmla="*/ 1584 h 1584"/>
                  <a:gd name="T2" fmla="*/ 1644 w 1716"/>
                  <a:gd name="T3" fmla="*/ 1584 h 1584"/>
                  <a:gd name="T4" fmla="*/ 1602 w 1716"/>
                  <a:gd name="T5" fmla="*/ 1578 h 1584"/>
                  <a:gd name="T6" fmla="*/ 1566 w 1716"/>
                  <a:gd name="T7" fmla="*/ 1572 h 1584"/>
                  <a:gd name="T8" fmla="*/ 1524 w 1716"/>
                  <a:gd name="T9" fmla="*/ 1554 h 1584"/>
                  <a:gd name="T10" fmla="*/ 1482 w 1716"/>
                  <a:gd name="T11" fmla="*/ 1542 h 1584"/>
                  <a:gd name="T12" fmla="*/ 1440 w 1716"/>
                  <a:gd name="T13" fmla="*/ 1524 h 1584"/>
                  <a:gd name="T14" fmla="*/ 1404 w 1716"/>
                  <a:gd name="T15" fmla="*/ 1506 h 1584"/>
                  <a:gd name="T16" fmla="*/ 1362 w 1716"/>
                  <a:gd name="T17" fmla="*/ 1488 h 1584"/>
                  <a:gd name="T18" fmla="*/ 1320 w 1716"/>
                  <a:gd name="T19" fmla="*/ 1470 h 1584"/>
                  <a:gd name="T20" fmla="*/ 1278 w 1716"/>
                  <a:gd name="T21" fmla="*/ 1458 h 1584"/>
                  <a:gd name="T22" fmla="*/ 1242 w 1716"/>
                  <a:gd name="T23" fmla="*/ 1440 h 1584"/>
                  <a:gd name="T24" fmla="*/ 1200 w 1716"/>
                  <a:gd name="T25" fmla="*/ 1422 h 1584"/>
                  <a:gd name="T26" fmla="*/ 1158 w 1716"/>
                  <a:gd name="T27" fmla="*/ 1404 h 1584"/>
                  <a:gd name="T28" fmla="*/ 1116 w 1716"/>
                  <a:gd name="T29" fmla="*/ 1380 h 1584"/>
                  <a:gd name="T30" fmla="*/ 1080 w 1716"/>
                  <a:gd name="T31" fmla="*/ 1350 h 1584"/>
                  <a:gd name="T32" fmla="*/ 1038 w 1716"/>
                  <a:gd name="T33" fmla="*/ 1320 h 1584"/>
                  <a:gd name="T34" fmla="*/ 996 w 1716"/>
                  <a:gd name="T35" fmla="*/ 1290 h 1584"/>
                  <a:gd name="T36" fmla="*/ 954 w 1716"/>
                  <a:gd name="T37" fmla="*/ 1260 h 1584"/>
                  <a:gd name="T38" fmla="*/ 918 w 1716"/>
                  <a:gd name="T39" fmla="*/ 1230 h 1584"/>
                  <a:gd name="T40" fmla="*/ 876 w 1716"/>
                  <a:gd name="T41" fmla="*/ 1194 h 1584"/>
                  <a:gd name="T42" fmla="*/ 834 w 1716"/>
                  <a:gd name="T43" fmla="*/ 1158 h 1584"/>
                  <a:gd name="T44" fmla="*/ 792 w 1716"/>
                  <a:gd name="T45" fmla="*/ 1122 h 1584"/>
                  <a:gd name="T46" fmla="*/ 756 w 1716"/>
                  <a:gd name="T47" fmla="*/ 1080 h 1584"/>
                  <a:gd name="T48" fmla="*/ 714 w 1716"/>
                  <a:gd name="T49" fmla="*/ 1032 h 1584"/>
                  <a:gd name="T50" fmla="*/ 672 w 1716"/>
                  <a:gd name="T51" fmla="*/ 984 h 1584"/>
                  <a:gd name="T52" fmla="*/ 630 w 1716"/>
                  <a:gd name="T53" fmla="*/ 942 h 1584"/>
                  <a:gd name="T54" fmla="*/ 594 w 1716"/>
                  <a:gd name="T55" fmla="*/ 894 h 1584"/>
                  <a:gd name="T56" fmla="*/ 552 w 1716"/>
                  <a:gd name="T57" fmla="*/ 852 h 1584"/>
                  <a:gd name="T58" fmla="*/ 510 w 1716"/>
                  <a:gd name="T59" fmla="*/ 810 h 1584"/>
                  <a:gd name="T60" fmla="*/ 468 w 1716"/>
                  <a:gd name="T61" fmla="*/ 768 h 1584"/>
                  <a:gd name="T62" fmla="*/ 432 w 1716"/>
                  <a:gd name="T63" fmla="*/ 714 h 1584"/>
                  <a:gd name="T64" fmla="*/ 390 w 1716"/>
                  <a:gd name="T65" fmla="*/ 654 h 1584"/>
                  <a:gd name="T66" fmla="*/ 348 w 1716"/>
                  <a:gd name="T67" fmla="*/ 588 h 1584"/>
                  <a:gd name="T68" fmla="*/ 306 w 1716"/>
                  <a:gd name="T69" fmla="*/ 516 h 1584"/>
                  <a:gd name="T70" fmla="*/ 270 w 1716"/>
                  <a:gd name="T71" fmla="*/ 444 h 1584"/>
                  <a:gd name="T72" fmla="*/ 228 w 1716"/>
                  <a:gd name="T73" fmla="*/ 372 h 1584"/>
                  <a:gd name="T74" fmla="*/ 186 w 1716"/>
                  <a:gd name="T75" fmla="*/ 306 h 1584"/>
                  <a:gd name="T76" fmla="*/ 144 w 1716"/>
                  <a:gd name="T77" fmla="*/ 234 h 1584"/>
                  <a:gd name="T78" fmla="*/ 108 w 1716"/>
                  <a:gd name="T79" fmla="*/ 168 h 1584"/>
                  <a:gd name="T80" fmla="*/ 66 w 1716"/>
                  <a:gd name="T81" fmla="*/ 102 h 1584"/>
                  <a:gd name="T82" fmla="*/ 24 w 1716"/>
                  <a:gd name="T83" fmla="*/ 36 h 15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716" h="1584">
                    <a:moveTo>
                      <a:pt x="1716" y="1584"/>
                    </a:moveTo>
                    <a:lnTo>
                      <a:pt x="1698" y="1584"/>
                    </a:lnTo>
                    <a:lnTo>
                      <a:pt x="1686" y="1584"/>
                    </a:lnTo>
                    <a:lnTo>
                      <a:pt x="1674" y="1584"/>
                    </a:lnTo>
                    <a:lnTo>
                      <a:pt x="1656" y="1584"/>
                    </a:lnTo>
                    <a:lnTo>
                      <a:pt x="1644" y="1584"/>
                    </a:lnTo>
                    <a:lnTo>
                      <a:pt x="1632" y="1584"/>
                    </a:lnTo>
                    <a:lnTo>
                      <a:pt x="1620" y="1584"/>
                    </a:lnTo>
                    <a:lnTo>
                      <a:pt x="1602" y="1578"/>
                    </a:lnTo>
                    <a:lnTo>
                      <a:pt x="1590" y="1578"/>
                    </a:lnTo>
                    <a:lnTo>
                      <a:pt x="1578" y="1572"/>
                    </a:lnTo>
                    <a:lnTo>
                      <a:pt x="1566" y="1572"/>
                    </a:lnTo>
                    <a:lnTo>
                      <a:pt x="1548" y="1566"/>
                    </a:lnTo>
                    <a:lnTo>
                      <a:pt x="1536" y="1560"/>
                    </a:lnTo>
                    <a:lnTo>
                      <a:pt x="1524" y="1554"/>
                    </a:lnTo>
                    <a:lnTo>
                      <a:pt x="1512" y="1548"/>
                    </a:lnTo>
                    <a:lnTo>
                      <a:pt x="1494" y="1548"/>
                    </a:lnTo>
                    <a:lnTo>
                      <a:pt x="1482" y="1542"/>
                    </a:lnTo>
                    <a:lnTo>
                      <a:pt x="1470" y="1536"/>
                    </a:lnTo>
                    <a:lnTo>
                      <a:pt x="1458" y="1530"/>
                    </a:lnTo>
                    <a:lnTo>
                      <a:pt x="1440" y="1524"/>
                    </a:lnTo>
                    <a:lnTo>
                      <a:pt x="1428" y="1518"/>
                    </a:lnTo>
                    <a:lnTo>
                      <a:pt x="1416" y="1512"/>
                    </a:lnTo>
                    <a:lnTo>
                      <a:pt x="1404" y="1506"/>
                    </a:lnTo>
                    <a:lnTo>
                      <a:pt x="1386" y="1500"/>
                    </a:lnTo>
                    <a:lnTo>
                      <a:pt x="1374" y="1494"/>
                    </a:lnTo>
                    <a:lnTo>
                      <a:pt x="1362" y="1488"/>
                    </a:lnTo>
                    <a:lnTo>
                      <a:pt x="1350" y="1482"/>
                    </a:lnTo>
                    <a:lnTo>
                      <a:pt x="1332" y="1476"/>
                    </a:lnTo>
                    <a:lnTo>
                      <a:pt x="1320" y="1470"/>
                    </a:lnTo>
                    <a:lnTo>
                      <a:pt x="1308" y="1464"/>
                    </a:lnTo>
                    <a:lnTo>
                      <a:pt x="1296" y="1464"/>
                    </a:lnTo>
                    <a:lnTo>
                      <a:pt x="1278" y="1458"/>
                    </a:lnTo>
                    <a:lnTo>
                      <a:pt x="1266" y="1452"/>
                    </a:lnTo>
                    <a:lnTo>
                      <a:pt x="1254" y="1446"/>
                    </a:lnTo>
                    <a:lnTo>
                      <a:pt x="1242" y="1440"/>
                    </a:lnTo>
                    <a:lnTo>
                      <a:pt x="1224" y="1434"/>
                    </a:lnTo>
                    <a:lnTo>
                      <a:pt x="1212" y="1428"/>
                    </a:lnTo>
                    <a:lnTo>
                      <a:pt x="1200" y="1422"/>
                    </a:lnTo>
                    <a:lnTo>
                      <a:pt x="1188" y="1416"/>
                    </a:lnTo>
                    <a:lnTo>
                      <a:pt x="1170" y="1410"/>
                    </a:lnTo>
                    <a:lnTo>
                      <a:pt x="1158" y="1404"/>
                    </a:lnTo>
                    <a:lnTo>
                      <a:pt x="1146" y="1392"/>
                    </a:lnTo>
                    <a:lnTo>
                      <a:pt x="1134" y="1386"/>
                    </a:lnTo>
                    <a:lnTo>
                      <a:pt x="1116" y="1380"/>
                    </a:lnTo>
                    <a:lnTo>
                      <a:pt x="1104" y="1368"/>
                    </a:lnTo>
                    <a:lnTo>
                      <a:pt x="1092" y="1362"/>
                    </a:lnTo>
                    <a:lnTo>
                      <a:pt x="1080" y="1350"/>
                    </a:lnTo>
                    <a:lnTo>
                      <a:pt x="1062" y="1338"/>
                    </a:lnTo>
                    <a:lnTo>
                      <a:pt x="1050" y="1332"/>
                    </a:lnTo>
                    <a:lnTo>
                      <a:pt x="1038" y="1320"/>
                    </a:lnTo>
                    <a:lnTo>
                      <a:pt x="1026" y="1308"/>
                    </a:lnTo>
                    <a:lnTo>
                      <a:pt x="1008" y="1302"/>
                    </a:lnTo>
                    <a:lnTo>
                      <a:pt x="996" y="1290"/>
                    </a:lnTo>
                    <a:lnTo>
                      <a:pt x="984" y="1278"/>
                    </a:lnTo>
                    <a:lnTo>
                      <a:pt x="972" y="1272"/>
                    </a:lnTo>
                    <a:lnTo>
                      <a:pt x="954" y="1260"/>
                    </a:lnTo>
                    <a:lnTo>
                      <a:pt x="942" y="1248"/>
                    </a:lnTo>
                    <a:lnTo>
                      <a:pt x="930" y="1236"/>
                    </a:lnTo>
                    <a:lnTo>
                      <a:pt x="918" y="1230"/>
                    </a:lnTo>
                    <a:lnTo>
                      <a:pt x="900" y="1218"/>
                    </a:lnTo>
                    <a:lnTo>
                      <a:pt x="888" y="1206"/>
                    </a:lnTo>
                    <a:lnTo>
                      <a:pt x="876" y="1194"/>
                    </a:lnTo>
                    <a:lnTo>
                      <a:pt x="864" y="1182"/>
                    </a:lnTo>
                    <a:lnTo>
                      <a:pt x="846" y="1170"/>
                    </a:lnTo>
                    <a:lnTo>
                      <a:pt x="834" y="1158"/>
                    </a:lnTo>
                    <a:lnTo>
                      <a:pt x="822" y="1146"/>
                    </a:lnTo>
                    <a:lnTo>
                      <a:pt x="810" y="1134"/>
                    </a:lnTo>
                    <a:lnTo>
                      <a:pt x="792" y="1122"/>
                    </a:lnTo>
                    <a:lnTo>
                      <a:pt x="780" y="1110"/>
                    </a:lnTo>
                    <a:lnTo>
                      <a:pt x="768" y="1092"/>
                    </a:lnTo>
                    <a:lnTo>
                      <a:pt x="756" y="1080"/>
                    </a:lnTo>
                    <a:lnTo>
                      <a:pt x="738" y="1062"/>
                    </a:lnTo>
                    <a:lnTo>
                      <a:pt x="726" y="1050"/>
                    </a:lnTo>
                    <a:lnTo>
                      <a:pt x="714" y="1032"/>
                    </a:lnTo>
                    <a:lnTo>
                      <a:pt x="702" y="1020"/>
                    </a:lnTo>
                    <a:lnTo>
                      <a:pt x="684" y="1002"/>
                    </a:lnTo>
                    <a:lnTo>
                      <a:pt x="672" y="984"/>
                    </a:lnTo>
                    <a:lnTo>
                      <a:pt x="660" y="972"/>
                    </a:lnTo>
                    <a:lnTo>
                      <a:pt x="648" y="954"/>
                    </a:lnTo>
                    <a:lnTo>
                      <a:pt x="630" y="942"/>
                    </a:lnTo>
                    <a:lnTo>
                      <a:pt x="618" y="924"/>
                    </a:lnTo>
                    <a:lnTo>
                      <a:pt x="606" y="912"/>
                    </a:lnTo>
                    <a:lnTo>
                      <a:pt x="594" y="894"/>
                    </a:lnTo>
                    <a:lnTo>
                      <a:pt x="576" y="882"/>
                    </a:lnTo>
                    <a:lnTo>
                      <a:pt x="564" y="870"/>
                    </a:lnTo>
                    <a:lnTo>
                      <a:pt x="552" y="852"/>
                    </a:lnTo>
                    <a:lnTo>
                      <a:pt x="540" y="840"/>
                    </a:lnTo>
                    <a:lnTo>
                      <a:pt x="522" y="828"/>
                    </a:lnTo>
                    <a:lnTo>
                      <a:pt x="510" y="810"/>
                    </a:lnTo>
                    <a:lnTo>
                      <a:pt x="498" y="798"/>
                    </a:lnTo>
                    <a:lnTo>
                      <a:pt x="486" y="780"/>
                    </a:lnTo>
                    <a:lnTo>
                      <a:pt x="468" y="768"/>
                    </a:lnTo>
                    <a:lnTo>
                      <a:pt x="456" y="750"/>
                    </a:lnTo>
                    <a:lnTo>
                      <a:pt x="444" y="732"/>
                    </a:lnTo>
                    <a:lnTo>
                      <a:pt x="432" y="714"/>
                    </a:lnTo>
                    <a:lnTo>
                      <a:pt x="414" y="696"/>
                    </a:lnTo>
                    <a:lnTo>
                      <a:pt x="402" y="678"/>
                    </a:lnTo>
                    <a:lnTo>
                      <a:pt x="390" y="654"/>
                    </a:lnTo>
                    <a:lnTo>
                      <a:pt x="378" y="630"/>
                    </a:lnTo>
                    <a:lnTo>
                      <a:pt x="360" y="612"/>
                    </a:lnTo>
                    <a:lnTo>
                      <a:pt x="348" y="588"/>
                    </a:lnTo>
                    <a:lnTo>
                      <a:pt x="336" y="564"/>
                    </a:lnTo>
                    <a:lnTo>
                      <a:pt x="324" y="540"/>
                    </a:lnTo>
                    <a:lnTo>
                      <a:pt x="306" y="516"/>
                    </a:lnTo>
                    <a:lnTo>
                      <a:pt x="294" y="492"/>
                    </a:lnTo>
                    <a:lnTo>
                      <a:pt x="282" y="468"/>
                    </a:lnTo>
                    <a:lnTo>
                      <a:pt x="270" y="444"/>
                    </a:lnTo>
                    <a:lnTo>
                      <a:pt x="252" y="420"/>
                    </a:lnTo>
                    <a:lnTo>
                      <a:pt x="240" y="396"/>
                    </a:lnTo>
                    <a:lnTo>
                      <a:pt x="228" y="372"/>
                    </a:lnTo>
                    <a:lnTo>
                      <a:pt x="216" y="348"/>
                    </a:lnTo>
                    <a:lnTo>
                      <a:pt x="198" y="324"/>
                    </a:lnTo>
                    <a:lnTo>
                      <a:pt x="186" y="306"/>
                    </a:lnTo>
                    <a:lnTo>
                      <a:pt x="174" y="282"/>
                    </a:lnTo>
                    <a:lnTo>
                      <a:pt x="162" y="258"/>
                    </a:lnTo>
                    <a:lnTo>
                      <a:pt x="144" y="234"/>
                    </a:lnTo>
                    <a:lnTo>
                      <a:pt x="132" y="210"/>
                    </a:lnTo>
                    <a:lnTo>
                      <a:pt x="120" y="192"/>
                    </a:lnTo>
                    <a:lnTo>
                      <a:pt x="108" y="168"/>
                    </a:lnTo>
                    <a:lnTo>
                      <a:pt x="90" y="144"/>
                    </a:lnTo>
                    <a:lnTo>
                      <a:pt x="78" y="126"/>
                    </a:lnTo>
                    <a:lnTo>
                      <a:pt x="66" y="102"/>
                    </a:lnTo>
                    <a:lnTo>
                      <a:pt x="54" y="84"/>
                    </a:lnTo>
                    <a:lnTo>
                      <a:pt x="36" y="60"/>
                    </a:lnTo>
                    <a:lnTo>
                      <a:pt x="24" y="36"/>
                    </a:lnTo>
                    <a:lnTo>
                      <a:pt x="12" y="18"/>
                    </a:lnTo>
                    <a:lnTo>
                      <a:pt x="0" y="0"/>
                    </a:lnTo>
                  </a:path>
                </a:pathLst>
              </a:custGeom>
              <a:noFill/>
              <a:ln w="28575">
                <a:solidFill>
                  <a:schemeClr val="bg1">
                    <a:lumMod val="50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latin typeface="Arial" pitchFamily="34" charset="0"/>
                  <a:cs typeface="Arial" pitchFamily="34" charset="0"/>
                </a:endParaRPr>
              </a:p>
            </p:txBody>
          </p:sp>
          <p:sp>
            <p:nvSpPr>
              <p:cNvPr id="237" name="Freeform 180"/>
              <p:cNvSpPr>
                <a:spLocks/>
              </p:cNvSpPr>
              <p:nvPr/>
            </p:nvSpPr>
            <p:spPr bwMode="auto">
              <a:xfrm>
                <a:off x="-6146800" y="3992474"/>
                <a:ext cx="2724150" cy="2590800"/>
              </a:xfrm>
              <a:custGeom>
                <a:avLst/>
                <a:gdLst>
                  <a:gd name="T0" fmla="*/ 1686 w 1716"/>
                  <a:gd name="T1" fmla="*/ 222 h 1632"/>
                  <a:gd name="T2" fmla="*/ 1644 w 1716"/>
                  <a:gd name="T3" fmla="*/ 168 h 1632"/>
                  <a:gd name="T4" fmla="*/ 1608 w 1716"/>
                  <a:gd name="T5" fmla="*/ 114 h 1632"/>
                  <a:gd name="T6" fmla="*/ 1566 w 1716"/>
                  <a:gd name="T7" fmla="*/ 78 h 1632"/>
                  <a:gd name="T8" fmla="*/ 1524 w 1716"/>
                  <a:gd name="T9" fmla="*/ 42 h 1632"/>
                  <a:gd name="T10" fmla="*/ 1482 w 1716"/>
                  <a:gd name="T11" fmla="*/ 18 h 1632"/>
                  <a:gd name="T12" fmla="*/ 1446 w 1716"/>
                  <a:gd name="T13" fmla="*/ 6 h 1632"/>
                  <a:gd name="T14" fmla="*/ 1404 w 1716"/>
                  <a:gd name="T15" fmla="*/ 0 h 1632"/>
                  <a:gd name="T16" fmla="*/ 1362 w 1716"/>
                  <a:gd name="T17" fmla="*/ 6 h 1632"/>
                  <a:gd name="T18" fmla="*/ 1320 w 1716"/>
                  <a:gd name="T19" fmla="*/ 24 h 1632"/>
                  <a:gd name="T20" fmla="*/ 1284 w 1716"/>
                  <a:gd name="T21" fmla="*/ 54 h 1632"/>
                  <a:gd name="T22" fmla="*/ 1242 w 1716"/>
                  <a:gd name="T23" fmla="*/ 90 h 1632"/>
                  <a:gd name="T24" fmla="*/ 1200 w 1716"/>
                  <a:gd name="T25" fmla="*/ 132 h 1632"/>
                  <a:gd name="T26" fmla="*/ 1158 w 1716"/>
                  <a:gd name="T27" fmla="*/ 186 h 1632"/>
                  <a:gd name="T28" fmla="*/ 1122 w 1716"/>
                  <a:gd name="T29" fmla="*/ 240 h 1632"/>
                  <a:gd name="T30" fmla="*/ 1080 w 1716"/>
                  <a:gd name="T31" fmla="*/ 300 h 1632"/>
                  <a:gd name="T32" fmla="*/ 1038 w 1716"/>
                  <a:gd name="T33" fmla="*/ 366 h 1632"/>
                  <a:gd name="T34" fmla="*/ 996 w 1716"/>
                  <a:gd name="T35" fmla="*/ 432 h 1632"/>
                  <a:gd name="T36" fmla="*/ 960 w 1716"/>
                  <a:gd name="T37" fmla="*/ 498 h 1632"/>
                  <a:gd name="T38" fmla="*/ 918 w 1716"/>
                  <a:gd name="T39" fmla="*/ 570 h 1632"/>
                  <a:gd name="T40" fmla="*/ 876 w 1716"/>
                  <a:gd name="T41" fmla="*/ 636 h 1632"/>
                  <a:gd name="T42" fmla="*/ 834 w 1716"/>
                  <a:gd name="T43" fmla="*/ 708 h 1632"/>
                  <a:gd name="T44" fmla="*/ 798 w 1716"/>
                  <a:gd name="T45" fmla="*/ 780 h 1632"/>
                  <a:gd name="T46" fmla="*/ 756 w 1716"/>
                  <a:gd name="T47" fmla="*/ 852 h 1632"/>
                  <a:gd name="T48" fmla="*/ 714 w 1716"/>
                  <a:gd name="T49" fmla="*/ 918 h 1632"/>
                  <a:gd name="T50" fmla="*/ 672 w 1716"/>
                  <a:gd name="T51" fmla="*/ 978 h 1632"/>
                  <a:gd name="T52" fmla="*/ 636 w 1716"/>
                  <a:gd name="T53" fmla="*/ 1032 h 1632"/>
                  <a:gd name="T54" fmla="*/ 594 w 1716"/>
                  <a:gd name="T55" fmla="*/ 1074 h 1632"/>
                  <a:gd name="T56" fmla="*/ 552 w 1716"/>
                  <a:gd name="T57" fmla="*/ 1116 h 1632"/>
                  <a:gd name="T58" fmla="*/ 510 w 1716"/>
                  <a:gd name="T59" fmla="*/ 1158 h 1632"/>
                  <a:gd name="T60" fmla="*/ 474 w 1716"/>
                  <a:gd name="T61" fmla="*/ 1206 h 1632"/>
                  <a:gd name="T62" fmla="*/ 432 w 1716"/>
                  <a:gd name="T63" fmla="*/ 1248 h 1632"/>
                  <a:gd name="T64" fmla="*/ 390 w 1716"/>
                  <a:gd name="T65" fmla="*/ 1296 h 1632"/>
                  <a:gd name="T66" fmla="*/ 348 w 1716"/>
                  <a:gd name="T67" fmla="*/ 1344 h 1632"/>
                  <a:gd name="T68" fmla="*/ 312 w 1716"/>
                  <a:gd name="T69" fmla="*/ 1386 h 1632"/>
                  <a:gd name="T70" fmla="*/ 270 w 1716"/>
                  <a:gd name="T71" fmla="*/ 1422 h 1632"/>
                  <a:gd name="T72" fmla="*/ 228 w 1716"/>
                  <a:gd name="T73" fmla="*/ 1458 h 1632"/>
                  <a:gd name="T74" fmla="*/ 186 w 1716"/>
                  <a:gd name="T75" fmla="*/ 1494 h 1632"/>
                  <a:gd name="T76" fmla="*/ 150 w 1716"/>
                  <a:gd name="T77" fmla="*/ 1524 h 1632"/>
                  <a:gd name="T78" fmla="*/ 108 w 1716"/>
                  <a:gd name="T79" fmla="*/ 1554 h 1632"/>
                  <a:gd name="T80" fmla="*/ 66 w 1716"/>
                  <a:gd name="T81" fmla="*/ 1584 h 1632"/>
                  <a:gd name="T82" fmla="*/ 24 w 1716"/>
                  <a:gd name="T83" fmla="*/ 1614 h 1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716" h="1632">
                    <a:moveTo>
                      <a:pt x="1716" y="264"/>
                    </a:moveTo>
                    <a:lnTo>
                      <a:pt x="1698" y="240"/>
                    </a:lnTo>
                    <a:lnTo>
                      <a:pt x="1686" y="222"/>
                    </a:lnTo>
                    <a:lnTo>
                      <a:pt x="1674" y="204"/>
                    </a:lnTo>
                    <a:lnTo>
                      <a:pt x="1662" y="186"/>
                    </a:lnTo>
                    <a:lnTo>
                      <a:pt x="1644" y="168"/>
                    </a:lnTo>
                    <a:lnTo>
                      <a:pt x="1632" y="150"/>
                    </a:lnTo>
                    <a:lnTo>
                      <a:pt x="1620" y="132"/>
                    </a:lnTo>
                    <a:lnTo>
                      <a:pt x="1608" y="114"/>
                    </a:lnTo>
                    <a:lnTo>
                      <a:pt x="1590" y="102"/>
                    </a:lnTo>
                    <a:lnTo>
                      <a:pt x="1578" y="90"/>
                    </a:lnTo>
                    <a:lnTo>
                      <a:pt x="1566" y="78"/>
                    </a:lnTo>
                    <a:lnTo>
                      <a:pt x="1554" y="66"/>
                    </a:lnTo>
                    <a:lnTo>
                      <a:pt x="1536" y="54"/>
                    </a:lnTo>
                    <a:lnTo>
                      <a:pt x="1524" y="42"/>
                    </a:lnTo>
                    <a:lnTo>
                      <a:pt x="1512" y="36"/>
                    </a:lnTo>
                    <a:lnTo>
                      <a:pt x="1500" y="24"/>
                    </a:lnTo>
                    <a:lnTo>
                      <a:pt x="1482" y="18"/>
                    </a:lnTo>
                    <a:lnTo>
                      <a:pt x="1470" y="12"/>
                    </a:lnTo>
                    <a:lnTo>
                      <a:pt x="1458" y="6"/>
                    </a:lnTo>
                    <a:lnTo>
                      <a:pt x="1446" y="6"/>
                    </a:lnTo>
                    <a:lnTo>
                      <a:pt x="1428" y="0"/>
                    </a:lnTo>
                    <a:lnTo>
                      <a:pt x="1416" y="0"/>
                    </a:lnTo>
                    <a:lnTo>
                      <a:pt x="1404" y="0"/>
                    </a:lnTo>
                    <a:lnTo>
                      <a:pt x="1392" y="0"/>
                    </a:lnTo>
                    <a:lnTo>
                      <a:pt x="1374" y="6"/>
                    </a:lnTo>
                    <a:lnTo>
                      <a:pt x="1362" y="6"/>
                    </a:lnTo>
                    <a:lnTo>
                      <a:pt x="1350" y="12"/>
                    </a:lnTo>
                    <a:lnTo>
                      <a:pt x="1338" y="18"/>
                    </a:lnTo>
                    <a:lnTo>
                      <a:pt x="1320" y="24"/>
                    </a:lnTo>
                    <a:lnTo>
                      <a:pt x="1308" y="36"/>
                    </a:lnTo>
                    <a:lnTo>
                      <a:pt x="1296" y="42"/>
                    </a:lnTo>
                    <a:lnTo>
                      <a:pt x="1284" y="54"/>
                    </a:lnTo>
                    <a:lnTo>
                      <a:pt x="1266" y="66"/>
                    </a:lnTo>
                    <a:lnTo>
                      <a:pt x="1254" y="78"/>
                    </a:lnTo>
                    <a:lnTo>
                      <a:pt x="1242" y="90"/>
                    </a:lnTo>
                    <a:lnTo>
                      <a:pt x="1230" y="102"/>
                    </a:lnTo>
                    <a:lnTo>
                      <a:pt x="1212" y="114"/>
                    </a:lnTo>
                    <a:lnTo>
                      <a:pt x="1200" y="132"/>
                    </a:lnTo>
                    <a:lnTo>
                      <a:pt x="1188" y="150"/>
                    </a:lnTo>
                    <a:lnTo>
                      <a:pt x="1176" y="168"/>
                    </a:lnTo>
                    <a:lnTo>
                      <a:pt x="1158" y="186"/>
                    </a:lnTo>
                    <a:lnTo>
                      <a:pt x="1146" y="204"/>
                    </a:lnTo>
                    <a:lnTo>
                      <a:pt x="1134" y="222"/>
                    </a:lnTo>
                    <a:lnTo>
                      <a:pt x="1122" y="240"/>
                    </a:lnTo>
                    <a:lnTo>
                      <a:pt x="1104" y="264"/>
                    </a:lnTo>
                    <a:lnTo>
                      <a:pt x="1092" y="282"/>
                    </a:lnTo>
                    <a:lnTo>
                      <a:pt x="1080" y="300"/>
                    </a:lnTo>
                    <a:lnTo>
                      <a:pt x="1068" y="324"/>
                    </a:lnTo>
                    <a:lnTo>
                      <a:pt x="1050" y="348"/>
                    </a:lnTo>
                    <a:lnTo>
                      <a:pt x="1038" y="366"/>
                    </a:lnTo>
                    <a:lnTo>
                      <a:pt x="1026" y="390"/>
                    </a:lnTo>
                    <a:lnTo>
                      <a:pt x="1014" y="408"/>
                    </a:lnTo>
                    <a:lnTo>
                      <a:pt x="996" y="432"/>
                    </a:lnTo>
                    <a:lnTo>
                      <a:pt x="984" y="456"/>
                    </a:lnTo>
                    <a:lnTo>
                      <a:pt x="972" y="474"/>
                    </a:lnTo>
                    <a:lnTo>
                      <a:pt x="960" y="498"/>
                    </a:lnTo>
                    <a:lnTo>
                      <a:pt x="942" y="522"/>
                    </a:lnTo>
                    <a:lnTo>
                      <a:pt x="930" y="546"/>
                    </a:lnTo>
                    <a:lnTo>
                      <a:pt x="918" y="570"/>
                    </a:lnTo>
                    <a:lnTo>
                      <a:pt x="906" y="588"/>
                    </a:lnTo>
                    <a:lnTo>
                      <a:pt x="888" y="612"/>
                    </a:lnTo>
                    <a:lnTo>
                      <a:pt x="876" y="636"/>
                    </a:lnTo>
                    <a:lnTo>
                      <a:pt x="864" y="660"/>
                    </a:lnTo>
                    <a:lnTo>
                      <a:pt x="852" y="684"/>
                    </a:lnTo>
                    <a:lnTo>
                      <a:pt x="834" y="708"/>
                    </a:lnTo>
                    <a:lnTo>
                      <a:pt x="822" y="732"/>
                    </a:lnTo>
                    <a:lnTo>
                      <a:pt x="810" y="756"/>
                    </a:lnTo>
                    <a:lnTo>
                      <a:pt x="798" y="780"/>
                    </a:lnTo>
                    <a:lnTo>
                      <a:pt x="780" y="804"/>
                    </a:lnTo>
                    <a:lnTo>
                      <a:pt x="768" y="828"/>
                    </a:lnTo>
                    <a:lnTo>
                      <a:pt x="756" y="852"/>
                    </a:lnTo>
                    <a:lnTo>
                      <a:pt x="744" y="876"/>
                    </a:lnTo>
                    <a:lnTo>
                      <a:pt x="726" y="894"/>
                    </a:lnTo>
                    <a:lnTo>
                      <a:pt x="714" y="918"/>
                    </a:lnTo>
                    <a:lnTo>
                      <a:pt x="702" y="942"/>
                    </a:lnTo>
                    <a:lnTo>
                      <a:pt x="690" y="960"/>
                    </a:lnTo>
                    <a:lnTo>
                      <a:pt x="672" y="978"/>
                    </a:lnTo>
                    <a:lnTo>
                      <a:pt x="660" y="996"/>
                    </a:lnTo>
                    <a:lnTo>
                      <a:pt x="648" y="1014"/>
                    </a:lnTo>
                    <a:lnTo>
                      <a:pt x="636" y="1032"/>
                    </a:lnTo>
                    <a:lnTo>
                      <a:pt x="618" y="1044"/>
                    </a:lnTo>
                    <a:lnTo>
                      <a:pt x="606" y="1062"/>
                    </a:lnTo>
                    <a:lnTo>
                      <a:pt x="594" y="1074"/>
                    </a:lnTo>
                    <a:lnTo>
                      <a:pt x="582" y="1092"/>
                    </a:lnTo>
                    <a:lnTo>
                      <a:pt x="564" y="1104"/>
                    </a:lnTo>
                    <a:lnTo>
                      <a:pt x="552" y="1116"/>
                    </a:lnTo>
                    <a:lnTo>
                      <a:pt x="540" y="1134"/>
                    </a:lnTo>
                    <a:lnTo>
                      <a:pt x="528" y="1146"/>
                    </a:lnTo>
                    <a:lnTo>
                      <a:pt x="510" y="1158"/>
                    </a:lnTo>
                    <a:lnTo>
                      <a:pt x="498" y="1176"/>
                    </a:lnTo>
                    <a:lnTo>
                      <a:pt x="486" y="1188"/>
                    </a:lnTo>
                    <a:lnTo>
                      <a:pt x="474" y="1206"/>
                    </a:lnTo>
                    <a:lnTo>
                      <a:pt x="456" y="1218"/>
                    </a:lnTo>
                    <a:lnTo>
                      <a:pt x="444" y="1236"/>
                    </a:lnTo>
                    <a:lnTo>
                      <a:pt x="432" y="1248"/>
                    </a:lnTo>
                    <a:lnTo>
                      <a:pt x="420" y="1266"/>
                    </a:lnTo>
                    <a:lnTo>
                      <a:pt x="402" y="1284"/>
                    </a:lnTo>
                    <a:lnTo>
                      <a:pt x="390" y="1296"/>
                    </a:lnTo>
                    <a:lnTo>
                      <a:pt x="378" y="1314"/>
                    </a:lnTo>
                    <a:lnTo>
                      <a:pt x="366" y="1326"/>
                    </a:lnTo>
                    <a:lnTo>
                      <a:pt x="348" y="1344"/>
                    </a:lnTo>
                    <a:lnTo>
                      <a:pt x="336" y="1356"/>
                    </a:lnTo>
                    <a:lnTo>
                      <a:pt x="324" y="1374"/>
                    </a:lnTo>
                    <a:lnTo>
                      <a:pt x="312" y="1386"/>
                    </a:lnTo>
                    <a:lnTo>
                      <a:pt x="294" y="1398"/>
                    </a:lnTo>
                    <a:lnTo>
                      <a:pt x="282" y="1410"/>
                    </a:lnTo>
                    <a:lnTo>
                      <a:pt x="270" y="1422"/>
                    </a:lnTo>
                    <a:lnTo>
                      <a:pt x="258" y="1434"/>
                    </a:lnTo>
                    <a:lnTo>
                      <a:pt x="240" y="1446"/>
                    </a:lnTo>
                    <a:lnTo>
                      <a:pt x="228" y="1458"/>
                    </a:lnTo>
                    <a:lnTo>
                      <a:pt x="216" y="1470"/>
                    </a:lnTo>
                    <a:lnTo>
                      <a:pt x="204" y="1482"/>
                    </a:lnTo>
                    <a:lnTo>
                      <a:pt x="186" y="1494"/>
                    </a:lnTo>
                    <a:lnTo>
                      <a:pt x="174" y="1500"/>
                    </a:lnTo>
                    <a:lnTo>
                      <a:pt x="162" y="1512"/>
                    </a:lnTo>
                    <a:lnTo>
                      <a:pt x="150" y="1524"/>
                    </a:lnTo>
                    <a:lnTo>
                      <a:pt x="132" y="1536"/>
                    </a:lnTo>
                    <a:lnTo>
                      <a:pt x="120" y="1542"/>
                    </a:lnTo>
                    <a:lnTo>
                      <a:pt x="108" y="1554"/>
                    </a:lnTo>
                    <a:lnTo>
                      <a:pt x="96" y="1566"/>
                    </a:lnTo>
                    <a:lnTo>
                      <a:pt x="78" y="1572"/>
                    </a:lnTo>
                    <a:lnTo>
                      <a:pt x="66" y="1584"/>
                    </a:lnTo>
                    <a:lnTo>
                      <a:pt x="54" y="1596"/>
                    </a:lnTo>
                    <a:lnTo>
                      <a:pt x="42" y="1602"/>
                    </a:lnTo>
                    <a:lnTo>
                      <a:pt x="24" y="1614"/>
                    </a:lnTo>
                    <a:lnTo>
                      <a:pt x="12" y="1626"/>
                    </a:lnTo>
                    <a:lnTo>
                      <a:pt x="0" y="1632"/>
                    </a:lnTo>
                  </a:path>
                </a:pathLst>
              </a:custGeom>
              <a:noFill/>
              <a:ln w="28575">
                <a:solidFill>
                  <a:schemeClr val="bg1">
                    <a:lumMod val="50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latin typeface="Arial" pitchFamily="34" charset="0"/>
                  <a:cs typeface="Arial" pitchFamily="34" charset="0"/>
                </a:endParaRPr>
              </a:p>
            </p:txBody>
          </p:sp>
          <p:sp>
            <p:nvSpPr>
              <p:cNvPr id="238" name="Freeform 181"/>
              <p:cNvSpPr>
                <a:spLocks/>
              </p:cNvSpPr>
              <p:nvPr/>
            </p:nvSpPr>
            <p:spPr bwMode="auto">
              <a:xfrm>
                <a:off x="-7108825" y="6583274"/>
                <a:ext cx="962025" cy="342900"/>
              </a:xfrm>
              <a:custGeom>
                <a:avLst/>
                <a:gdLst>
                  <a:gd name="T0" fmla="*/ 606 w 606"/>
                  <a:gd name="T1" fmla="*/ 0 h 216"/>
                  <a:gd name="T2" fmla="*/ 594 w 606"/>
                  <a:gd name="T3" fmla="*/ 12 h 216"/>
                  <a:gd name="T4" fmla="*/ 576 w 606"/>
                  <a:gd name="T5" fmla="*/ 18 h 216"/>
                  <a:gd name="T6" fmla="*/ 564 w 606"/>
                  <a:gd name="T7" fmla="*/ 24 h 216"/>
                  <a:gd name="T8" fmla="*/ 552 w 606"/>
                  <a:gd name="T9" fmla="*/ 36 h 216"/>
                  <a:gd name="T10" fmla="*/ 540 w 606"/>
                  <a:gd name="T11" fmla="*/ 42 h 216"/>
                  <a:gd name="T12" fmla="*/ 522 w 606"/>
                  <a:gd name="T13" fmla="*/ 48 h 216"/>
                  <a:gd name="T14" fmla="*/ 510 w 606"/>
                  <a:gd name="T15" fmla="*/ 54 h 216"/>
                  <a:gd name="T16" fmla="*/ 498 w 606"/>
                  <a:gd name="T17" fmla="*/ 60 h 216"/>
                  <a:gd name="T18" fmla="*/ 486 w 606"/>
                  <a:gd name="T19" fmla="*/ 66 h 216"/>
                  <a:gd name="T20" fmla="*/ 468 w 606"/>
                  <a:gd name="T21" fmla="*/ 72 h 216"/>
                  <a:gd name="T22" fmla="*/ 456 w 606"/>
                  <a:gd name="T23" fmla="*/ 78 h 216"/>
                  <a:gd name="T24" fmla="*/ 444 w 606"/>
                  <a:gd name="T25" fmla="*/ 84 h 216"/>
                  <a:gd name="T26" fmla="*/ 432 w 606"/>
                  <a:gd name="T27" fmla="*/ 90 h 216"/>
                  <a:gd name="T28" fmla="*/ 414 w 606"/>
                  <a:gd name="T29" fmla="*/ 96 h 216"/>
                  <a:gd name="T30" fmla="*/ 402 w 606"/>
                  <a:gd name="T31" fmla="*/ 96 h 216"/>
                  <a:gd name="T32" fmla="*/ 390 w 606"/>
                  <a:gd name="T33" fmla="*/ 102 h 216"/>
                  <a:gd name="T34" fmla="*/ 378 w 606"/>
                  <a:gd name="T35" fmla="*/ 108 h 216"/>
                  <a:gd name="T36" fmla="*/ 360 w 606"/>
                  <a:gd name="T37" fmla="*/ 114 h 216"/>
                  <a:gd name="T38" fmla="*/ 348 w 606"/>
                  <a:gd name="T39" fmla="*/ 120 h 216"/>
                  <a:gd name="T40" fmla="*/ 336 w 606"/>
                  <a:gd name="T41" fmla="*/ 126 h 216"/>
                  <a:gd name="T42" fmla="*/ 324 w 606"/>
                  <a:gd name="T43" fmla="*/ 132 h 216"/>
                  <a:gd name="T44" fmla="*/ 306 w 606"/>
                  <a:gd name="T45" fmla="*/ 138 h 216"/>
                  <a:gd name="T46" fmla="*/ 294 w 606"/>
                  <a:gd name="T47" fmla="*/ 144 h 216"/>
                  <a:gd name="T48" fmla="*/ 282 w 606"/>
                  <a:gd name="T49" fmla="*/ 150 h 216"/>
                  <a:gd name="T50" fmla="*/ 270 w 606"/>
                  <a:gd name="T51" fmla="*/ 156 h 216"/>
                  <a:gd name="T52" fmla="*/ 252 w 606"/>
                  <a:gd name="T53" fmla="*/ 162 h 216"/>
                  <a:gd name="T54" fmla="*/ 240 w 606"/>
                  <a:gd name="T55" fmla="*/ 168 h 216"/>
                  <a:gd name="T56" fmla="*/ 228 w 606"/>
                  <a:gd name="T57" fmla="*/ 174 h 216"/>
                  <a:gd name="T58" fmla="*/ 216 w 606"/>
                  <a:gd name="T59" fmla="*/ 180 h 216"/>
                  <a:gd name="T60" fmla="*/ 198 w 606"/>
                  <a:gd name="T61" fmla="*/ 180 h 216"/>
                  <a:gd name="T62" fmla="*/ 186 w 606"/>
                  <a:gd name="T63" fmla="*/ 186 h 216"/>
                  <a:gd name="T64" fmla="*/ 174 w 606"/>
                  <a:gd name="T65" fmla="*/ 192 h 216"/>
                  <a:gd name="T66" fmla="*/ 162 w 606"/>
                  <a:gd name="T67" fmla="*/ 198 h 216"/>
                  <a:gd name="T68" fmla="*/ 144 w 606"/>
                  <a:gd name="T69" fmla="*/ 204 h 216"/>
                  <a:gd name="T70" fmla="*/ 132 w 606"/>
                  <a:gd name="T71" fmla="*/ 204 h 216"/>
                  <a:gd name="T72" fmla="*/ 120 w 606"/>
                  <a:gd name="T73" fmla="*/ 210 h 216"/>
                  <a:gd name="T74" fmla="*/ 108 w 606"/>
                  <a:gd name="T75" fmla="*/ 210 h 216"/>
                  <a:gd name="T76" fmla="*/ 90 w 606"/>
                  <a:gd name="T77" fmla="*/ 216 h 216"/>
                  <a:gd name="T78" fmla="*/ 78 w 606"/>
                  <a:gd name="T79" fmla="*/ 216 h 216"/>
                  <a:gd name="T80" fmla="*/ 66 w 606"/>
                  <a:gd name="T81" fmla="*/ 216 h 216"/>
                  <a:gd name="T82" fmla="*/ 54 w 606"/>
                  <a:gd name="T83" fmla="*/ 216 h 216"/>
                  <a:gd name="T84" fmla="*/ 36 w 606"/>
                  <a:gd name="T85" fmla="*/ 216 h 216"/>
                  <a:gd name="T86" fmla="*/ 24 w 606"/>
                  <a:gd name="T87" fmla="*/ 216 h 216"/>
                  <a:gd name="T88" fmla="*/ 12 w 606"/>
                  <a:gd name="T89" fmla="*/ 216 h 216"/>
                  <a:gd name="T90" fmla="*/ 0 w 606"/>
                  <a:gd name="T91" fmla="*/ 216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606" h="216">
                    <a:moveTo>
                      <a:pt x="606" y="0"/>
                    </a:moveTo>
                    <a:lnTo>
                      <a:pt x="594" y="12"/>
                    </a:lnTo>
                    <a:lnTo>
                      <a:pt x="576" y="18"/>
                    </a:lnTo>
                    <a:lnTo>
                      <a:pt x="564" y="24"/>
                    </a:lnTo>
                    <a:lnTo>
                      <a:pt x="552" y="36"/>
                    </a:lnTo>
                    <a:lnTo>
                      <a:pt x="540" y="42"/>
                    </a:lnTo>
                    <a:lnTo>
                      <a:pt x="522" y="48"/>
                    </a:lnTo>
                    <a:lnTo>
                      <a:pt x="510" y="54"/>
                    </a:lnTo>
                    <a:lnTo>
                      <a:pt x="498" y="60"/>
                    </a:lnTo>
                    <a:lnTo>
                      <a:pt x="486" y="66"/>
                    </a:lnTo>
                    <a:lnTo>
                      <a:pt x="468" y="72"/>
                    </a:lnTo>
                    <a:lnTo>
                      <a:pt x="456" y="78"/>
                    </a:lnTo>
                    <a:lnTo>
                      <a:pt x="444" y="84"/>
                    </a:lnTo>
                    <a:lnTo>
                      <a:pt x="432" y="90"/>
                    </a:lnTo>
                    <a:lnTo>
                      <a:pt x="414" y="96"/>
                    </a:lnTo>
                    <a:lnTo>
                      <a:pt x="402" y="96"/>
                    </a:lnTo>
                    <a:lnTo>
                      <a:pt x="390" y="102"/>
                    </a:lnTo>
                    <a:lnTo>
                      <a:pt x="378" y="108"/>
                    </a:lnTo>
                    <a:lnTo>
                      <a:pt x="360" y="114"/>
                    </a:lnTo>
                    <a:lnTo>
                      <a:pt x="348" y="120"/>
                    </a:lnTo>
                    <a:lnTo>
                      <a:pt x="336" y="126"/>
                    </a:lnTo>
                    <a:lnTo>
                      <a:pt x="324" y="132"/>
                    </a:lnTo>
                    <a:lnTo>
                      <a:pt x="306" y="138"/>
                    </a:lnTo>
                    <a:lnTo>
                      <a:pt x="294" y="144"/>
                    </a:lnTo>
                    <a:lnTo>
                      <a:pt x="282" y="150"/>
                    </a:lnTo>
                    <a:lnTo>
                      <a:pt x="270" y="156"/>
                    </a:lnTo>
                    <a:lnTo>
                      <a:pt x="252" y="162"/>
                    </a:lnTo>
                    <a:lnTo>
                      <a:pt x="240" y="168"/>
                    </a:lnTo>
                    <a:lnTo>
                      <a:pt x="228" y="174"/>
                    </a:lnTo>
                    <a:lnTo>
                      <a:pt x="216" y="180"/>
                    </a:lnTo>
                    <a:lnTo>
                      <a:pt x="198" y="180"/>
                    </a:lnTo>
                    <a:lnTo>
                      <a:pt x="186" y="186"/>
                    </a:lnTo>
                    <a:lnTo>
                      <a:pt x="174" y="192"/>
                    </a:lnTo>
                    <a:lnTo>
                      <a:pt x="162" y="198"/>
                    </a:lnTo>
                    <a:lnTo>
                      <a:pt x="144" y="204"/>
                    </a:lnTo>
                    <a:lnTo>
                      <a:pt x="132" y="204"/>
                    </a:lnTo>
                    <a:lnTo>
                      <a:pt x="120" y="210"/>
                    </a:lnTo>
                    <a:lnTo>
                      <a:pt x="108" y="210"/>
                    </a:lnTo>
                    <a:lnTo>
                      <a:pt x="90" y="216"/>
                    </a:lnTo>
                    <a:lnTo>
                      <a:pt x="78" y="216"/>
                    </a:lnTo>
                    <a:lnTo>
                      <a:pt x="66" y="216"/>
                    </a:lnTo>
                    <a:lnTo>
                      <a:pt x="54" y="216"/>
                    </a:lnTo>
                    <a:lnTo>
                      <a:pt x="36" y="216"/>
                    </a:lnTo>
                    <a:lnTo>
                      <a:pt x="24" y="216"/>
                    </a:lnTo>
                    <a:lnTo>
                      <a:pt x="12" y="216"/>
                    </a:lnTo>
                    <a:lnTo>
                      <a:pt x="0" y="216"/>
                    </a:lnTo>
                  </a:path>
                </a:pathLst>
              </a:custGeom>
              <a:noFill/>
              <a:ln w="28575">
                <a:solidFill>
                  <a:schemeClr val="bg1">
                    <a:lumMod val="50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latin typeface="Arial" pitchFamily="34" charset="0"/>
                  <a:cs typeface="Arial" pitchFamily="34" charset="0"/>
                </a:endParaRPr>
              </a:p>
            </p:txBody>
          </p:sp>
        </p:grpSp>
        <p:cxnSp>
          <p:nvCxnSpPr>
            <p:cNvPr id="239" name="Straight Connector 238"/>
            <p:cNvCxnSpPr/>
            <p:nvPr/>
          </p:nvCxnSpPr>
          <p:spPr>
            <a:xfrm>
              <a:off x="4792778" y="4677218"/>
              <a:ext cx="1182041" cy="0"/>
            </a:xfrm>
            <a:prstGeom prst="line">
              <a:avLst/>
            </a:prstGeom>
            <a:ln w="12700">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grpSp>
          <p:nvGrpSpPr>
            <p:cNvPr id="240" name="Group 239"/>
            <p:cNvGrpSpPr/>
            <p:nvPr/>
          </p:nvGrpSpPr>
          <p:grpSpPr>
            <a:xfrm>
              <a:off x="4776431" y="5039959"/>
              <a:ext cx="1268391" cy="378203"/>
              <a:chOff x="2049061" y="3312926"/>
              <a:chExt cx="967395" cy="288453"/>
            </a:xfrm>
          </p:grpSpPr>
          <p:sp>
            <p:nvSpPr>
              <p:cNvPr id="241" name="TextBox 240"/>
              <p:cNvSpPr txBox="1"/>
              <p:nvPr/>
            </p:nvSpPr>
            <p:spPr>
              <a:xfrm>
                <a:off x="2049061" y="3439153"/>
                <a:ext cx="913670" cy="162226"/>
              </a:xfrm>
              <a:prstGeom prst="rect">
                <a:avLst/>
              </a:prstGeom>
              <a:noFill/>
            </p:spPr>
            <p:txBody>
              <a:bodyPr wrap="none" rtlCol="0">
                <a:spAutoFit/>
              </a:bodyPr>
              <a:lstStyle/>
              <a:p>
                <a:pPr algn="ctr">
                  <a:lnSpc>
                    <a:spcPts val="1400"/>
                  </a:lnSpc>
                </a:pPr>
                <a:r>
                  <a:rPr lang="en-GB" sz="1200" dirty="0">
                    <a:latin typeface="Arial" pitchFamily="34" charset="0"/>
                    <a:cs typeface="Arial" pitchFamily="34" charset="0"/>
                  </a:rPr>
                  <a:t>Stimulus orientation</a:t>
                </a:r>
              </a:p>
            </p:txBody>
          </p:sp>
          <p:sp>
            <p:nvSpPr>
              <p:cNvPr id="242" name="TextBox 241"/>
              <p:cNvSpPr txBox="1"/>
              <p:nvPr/>
            </p:nvSpPr>
            <p:spPr>
              <a:xfrm>
                <a:off x="2085568" y="3312926"/>
                <a:ext cx="930888" cy="162226"/>
              </a:xfrm>
              <a:prstGeom prst="rect">
                <a:avLst/>
              </a:prstGeom>
              <a:noFill/>
            </p:spPr>
            <p:txBody>
              <a:bodyPr wrap="none" rtlCol="0">
                <a:spAutoFit/>
              </a:bodyPr>
              <a:lstStyle/>
              <a:p>
                <a:pPr algn="ctr">
                  <a:lnSpc>
                    <a:spcPts val="1400"/>
                  </a:lnSpc>
                </a:pPr>
                <a:r>
                  <a:rPr lang="en-GB" sz="1200" dirty="0">
                    <a:latin typeface="Arial" pitchFamily="34" charset="0"/>
                    <a:cs typeface="Arial" pitchFamily="34" charset="0"/>
                  </a:rPr>
                  <a:t>0</a:t>
                </a:r>
                <a:r>
                  <a:rPr lang="en-GB" sz="1200" baseline="30000" dirty="0">
                    <a:latin typeface="Arial" pitchFamily="34" charset="0"/>
                    <a:cs typeface="Arial" pitchFamily="34" charset="0"/>
                  </a:rPr>
                  <a:t>o   </a:t>
                </a:r>
                <a:r>
                  <a:rPr lang="en-GB" sz="1200" dirty="0">
                    <a:latin typeface="Arial" pitchFamily="34" charset="0"/>
                    <a:cs typeface="Arial" pitchFamily="34" charset="0"/>
                  </a:rPr>
                  <a:t>       90</a:t>
                </a:r>
                <a:r>
                  <a:rPr lang="en-GB" sz="1200" baseline="30000" dirty="0">
                    <a:latin typeface="Arial" pitchFamily="34" charset="0"/>
                    <a:cs typeface="Arial" pitchFamily="34" charset="0"/>
                  </a:rPr>
                  <a:t>o</a:t>
                </a:r>
                <a:r>
                  <a:rPr lang="en-GB" sz="1200" dirty="0">
                    <a:latin typeface="Arial" pitchFamily="34" charset="0"/>
                    <a:cs typeface="Arial" pitchFamily="34" charset="0"/>
                  </a:rPr>
                  <a:t>       180</a:t>
                </a:r>
                <a:r>
                  <a:rPr lang="en-GB" sz="1200" baseline="30000" dirty="0">
                    <a:latin typeface="Arial" pitchFamily="34" charset="0"/>
                    <a:cs typeface="Arial" pitchFamily="34" charset="0"/>
                  </a:rPr>
                  <a:t>o</a:t>
                </a:r>
              </a:p>
            </p:txBody>
          </p:sp>
        </p:grpSp>
        <p:sp>
          <p:nvSpPr>
            <p:cNvPr id="245" name="TextBox 244"/>
            <p:cNvSpPr txBox="1"/>
            <p:nvPr/>
          </p:nvSpPr>
          <p:spPr>
            <a:xfrm>
              <a:off x="4855937" y="1088147"/>
              <a:ext cx="1102636" cy="240794"/>
            </a:xfrm>
            <a:prstGeom prst="rect">
              <a:avLst/>
            </a:prstGeom>
            <a:noFill/>
          </p:spPr>
          <p:txBody>
            <a:bodyPr wrap="none" rtlCol="0">
              <a:spAutoFit/>
            </a:bodyPr>
            <a:lstStyle/>
            <a:p>
              <a:pPr algn="ctr"/>
              <a:r>
                <a:rPr lang="en-GB" sz="1400" dirty="0">
                  <a:latin typeface="Arial" pitchFamily="34" charset="0"/>
                  <a:cs typeface="Arial" pitchFamily="34" charset="0"/>
                </a:rPr>
                <a:t>Cat/Monkey V1</a:t>
              </a:r>
            </a:p>
          </p:txBody>
        </p:sp>
        <p:grpSp>
          <p:nvGrpSpPr>
            <p:cNvPr id="265" name="Group 264"/>
            <p:cNvGrpSpPr/>
            <p:nvPr/>
          </p:nvGrpSpPr>
          <p:grpSpPr>
            <a:xfrm>
              <a:off x="4827508" y="2922576"/>
              <a:ext cx="1189256" cy="1144326"/>
              <a:chOff x="2919969" y="2489065"/>
              <a:chExt cx="1336930" cy="1286420"/>
            </a:xfrm>
          </p:grpSpPr>
          <p:sp>
            <p:nvSpPr>
              <p:cNvPr id="266" name="Arc 265"/>
              <p:cNvSpPr/>
              <p:nvPr/>
            </p:nvSpPr>
            <p:spPr>
              <a:xfrm rot="12408757" flipV="1">
                <a:off x="3168321" y="3149015"/>
                <a:ext cx="412050" cy="321517"/>
              </a:xfrm>
              <a:prstGeom prst="arc">
                <a:avLst>
                  <a:gd name="adj1" fmla="val 16200000"/>
                  <a:gd name="adj2" fmla="val 21161400"/>
                </a:avLst>
              </a:prstGeom>
              <a:ln w="19050">
                <a:solidFill>
                  <a:srgbClr val="FF0000"/>
                </a:solidFill>
                <a:tailEnd type="triangle" w="sm"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latin typeface="Arial" pitchFamily="34" charset="0"/>
                  <a:cs typeface="Arial" pitchFamily="34" charset="0"/>
                </a:endParaRPr>
              </a:p>
            </p:txBody>
          </p:sp>
          <p:sp>
            <p:nvSpPr>
              <p:cNvPr id="267" name="Arc 266"/>
              <p:cNvSpPr/>
              <p:nvPr/>
            </p:nvSpPr>
            <p:spPr>
              <a:xfrm rot="20427414">
                <a:off x="3119670" y="2864984"/>
                <a:ext cx="369017" cy="383840"/>
              </a:xfrm>
              <a:prstGeom prst="arc">
                <a:avLst>
                  <a:gd name="adj1" fmla="val 17014968"/>
                  <a:gd name="adj2" fmla="val 628174"/>
                </a:avLst>
              </a:prstGeom>
              <a:ln w="19050">
                <a:solidFill>
                  <a:srgbClr val="FD6E03"/>
                </a:solidFill>
                <a:tailEnd type="triangle" w="sm"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latin typeface="Arial" pitchFamily="34" charset="0"/>
                  <a:cs typeface="Arial" pitchFamily="34" charset="0"/>
                </a:endParaRPr>
              </a:p>
            </p:txBody>
          </p:sp>
          <p:sp>
            <p:nvSpPr>
              <p:cNvPr id="268" name="Arc 267"/>
              <p:cNvSpPr/>
              <p:nvPr/>
            </p:nvSpPr>
            <p:spPr>
              <a:xfrm rot="7553700" flipH="1" flipV="1">
                <a:off x="3621402" y="3029457"/>
                <a:ext cx="369017" cy="383840"/>
              </a:xfrm>
              <a:prstGeom prst="arc">
                <a:avLst>
                  <a:gd name="adj1" fmla="val 17418039"/>
                  <a:gd name="adj2" fmla="val 1173839"/>
                </a:avLst>
              </a:prstGeom>
              <a:ln w="19050">
                <a:solidFill>
                  <a:srgbClr val="FF0000"/>
                </a:solidFill>
                <a:tailEnd type="triangle" w="sm"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latin typeface="Arial" pitchFamily="34" charset="0"/>
                  <a:cs typeface="Arial" pitchFamily="34" charset="0"/>
                </a:endParaRPr>
              </a:p>
            </p:txBody>
          </p:sp>
          <p:sp>
            <p:nvSpPr>
              <p:cNvPr id="269" name="Arc 268"/>
              <p:cNvSpPr/>
              <p:nvPr/>
            </p:nvSpPr>
            <p:spPr>
              <a:xfrm rot="16932928" flipV="1">
                <a:off x="3565271" y="3198459"/>
                <a:ext cx="291266" cy="445798"/>
              </a:xfrm>
              <a:prstGeom prst="arc">
                <a:avLst>
                  <a:gd name="adj1" fmla="val 16899123"/>
                  <a:gd name="adj2" fmla="val 964903"/>
                </a:avLst>
              </a:prstGeom>
              <a:ln w="19050">
                <a:solidFill>
                  <a:srgbClr val="FF0000"/>
                </a:solidFill>
                <a:tailEnd type="triangle" w="sm"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latin typeface="Arial" pitchFamily="34" charset="0"/>
                  <a:cs typeface="Arial" pitchFamily="34" charset="0"/>
                </a:endParaRPr>
              </a:p>
            </p:txBody>
          </p:sp>
          <p:sp>
            <p:nvSpPr>
              <p:cNvPr id="270" name="Arc 269"/>
              <p:cNvSpPr/>
              <p:nvPr/>
            </p:nvSpPr>
            <p:spPr>
              <a:xfrm rot="1972265">
                <a:off x="3343979" y="2668284"/>
                <a:ext cx="291266" cy="445798"/>
              </a:xfrm>
              <a:prstGeom prst="arc">
                <a:avLst>
                  <a:gd name="adj1" fmla="val 17516581"/>
                  <a:gd name="adj2" fmla="val 964903"/>
                </a:avLst>
              </a:prstGeom>
              <a:ln w="19050">
                <a:solidFill>
                  <a:srgbClr val="FF0000"/>
                </a:solidFill>
                <a:tailEnd type="triangle" w="sm"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latin typeface="Arial" pitchFamily="34" charset="0"/>
                  <a:cs typeface="Arial" pitchFamily="34" charset="0"/>
                </a:endParaRPr>
              </a:p>
            </p:txBody>
          </p:sp>
          <p:sp>
            <p:nvSpPr>
              <p:cNvPr id="271" name="Arc 270"/>
              <p:cNvSpPr/>
              <p:nvPr/>
            </p:nvSpPr>
            <p:spPr>
              <a:xfrm rot="3798199" flipH="1" flipV="1">
                <a:off x="3736031" y="2799091"/>
                <a:ext cx="414989" cy="402441"/>
              </a:xfrm>
              <a:prstGeom prst="arc">
                <a:avLst>
                  <a:gd name="adj1" fmla="val 17054498"/>
                  <a:gd name="adj2" fmla="val 540621"/>
                </a:avLst>
              </a:prstGeom>
              <a:ln w="19050">
                <a:solidFill>
                  <a:srgbClr val="FF0000"/>
                </a:solidFill>
                <a:tailEnd type="triangle" w="sm"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latin typeface="Arial" pitchFamily="34" charset="0"/>
                  <a:cs typeface="Arial" pitchFamily="34" charset="0"/>
                </a:endParaRPr>
              </a:p>
            </p:txBody>
          </p:sp>
          <p:sp>
            <p:nvSpPr>
              <p:cNvPr id="272" name="Arc 271"/>
              <p:cNvSpPr/>
              <p:nvPr/>
            </p:nvSpPr>
            <p:spPr>
              <a:xfrm rot="12501266">
                <a:off x="3528471" y="3226312"/>
                <a:ext cx="369017" cy="383840"/>
              </a:xfrm>
              <a:prstGeom prst="arc">
                <a:avLst>
                  <a:gd name="adj1" fmla="val 17529189"/>
                  <a:gd name="adj2" fmla="val 635368"/>
                </a:avLst>
              </a:prstGeom>
              <a:ln w="19050">
                <a:solidFill>
                  <a:srgbClr val="FF6600"/>
                </a:solidFill>
                <a:tailEnd type="triangle" w="sm"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latin typeface="Arial" pitchFamily="34" charset="0"/>
                  <a:cs typeface="Arial" pitchFamily="34" charset="0"/>
                </a:endParaRPr>
              </a:p>
            </p:txBody>
          </p:sp>
          <p:sp>
            <p:nvSpPr>
              <p:cNvPr id="273" name="Arc 272"/>
              <p:cNvSpPr/>
              <p:nvPr/>
            </p:nvSpPr>
            <p:spPr>
              <a:xfrm rot="12366312" flipH="1" flipV="1">
                <a:off x="3303903" y="3234900"/>
                <a:ext cx="369017" cy="383840"/>
              </a:xfrm>
              <a:prstGeom prst="arc">
                <a:avLst>
                  <a:gd name="adj1" fmla="val 17418039"/>
                  <a:gd name="adj2" fmla="val 643654"/>
                </a:avLst>
              </a:prstGeom>
              <a:ln w="19050">
                <a:solidFill>
                  <a:srgbClr val="FF0000"/>
                </a:solidFill>
                <a:tailEnd type="triangle" w="sm"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latin typeface="Arial" pitchFamily="34" charset="0"/>
                  <a:cs typeface="Arial" pitchFamily="34" charset="0"/>
                </a:endParaRPr>
              </a:p>
            </p:txBody>
          </p:sp>
          <p:sp>
            <p:nvSpPr>
              <p:cNvPr id="274" name="Rounded Rectangle 273"/>
              <p:cNvSpPr/>
              <p:nvPr/>
            </p:nvSpPr>
            <p:spPr>
              <a:xfrm>
                <a:off x="2919969" y="2489065"/>
                <a:ext cx="1336930" cy="1286420"/>
              </a:xfrm>
              <a:prstGeom prst="roundRect">
                <a:avLst>
                  <a:gd name="adj" fmla="val 11263"/>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Arial" pitchFamily="34" charset="0"/>
                  <a:cs typeface="Arial" pitchFamily="34" charset="0"/>
                </a:endParaRPr>
              </a:p>
            </p:txBody>
          </p:sp>
          <p:sp>
            <p:nvSpPr>
              <p:cNvPr id="275" name="Isosceles Triangle 274"/>
              <p:cNvSpPr/>
              <p:nvPr/>
            </p:nvSpPr>
            <p:spPr>
              <a:xfrm>
                <a:off x="3889011" y="2604588"/>
                <a:ext cx="282825" cy="248881"/>
              </a:xfrm>
              <a:prstGeom prst="triangl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Arial" pitchFamily="34" charset="0"/>
                  <a:cs typeface="Arial" pitchFamily="34" charset="0"/>
                </a:endParaRPr>
              </a:p>
            </p:txBody>
          </p:sp>
          <p:sp>
            <p:nvSpPr>
              <p:cNvPr id="276" name="Isosceles Triangle 275"/>
              <p:cNvSpPr/>
              <p:nvPr/>
            </p:nvSpPr>
            <p:spPr>
              <a:xfrm>
                <a:off x="3466803" y="2500307"/>
                <a:ext cx="282825" cy="248881"/>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Arial" pitchFamily="34" charset="0"/>
                  <a:cs typeface="Arial" pitchFamily="34" charset="0"/>
                </a:endParaRPr>
              </a:p>
            </p:txBody>
          </p:sp>
          <p:sp>
            <p:nvSpPr>
              <p:cNvPr id="277" name="Isosceles Triangle 276"/>
              <p:cNvSpPr/>
              <p:nvPr/>
            </p:nvSpPr>
            <p:spPr>
              <a:xfrm>
                <a:off x="2963756" y="3017557"/>
                <a:ext cx="282825" cy="248881"/>
              </a:xfrm>
              <a:prstGeom prst="triangle">
                <a:avLst/>
              </a:prstGeom>
              <a:solidFill>
                <a:srgbClr val="FF3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Arial" pitchFamily="34" charset="0"/>
                  <a:cs typeface="Arial" pitchFamily="34" charset="0"/>
                </a:endParaRPr>
              </a:p>
            </p:txBody>
          </p:sp>
          <p:sp>
            <p:nvSpPr>
              <p:cNvPr id="278" name="Isosceles Triangle 277"/>
              <p:cNvSpPr/>
              <p:nvPr/>
            </p:nvSpPr>
            <p:spPr>
              <a:xfrm>
                <a:off x="3904977" y="3026090"/>
                <a:ext cx="282825" cy="248881"/>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Arial" pitchFamily="34" charset="0"/>
                  <a:cs typeface="Arial" pitchFamily="34" charset="0"/>
                </a:endParaRPr>
              </a:p>
            </p:txBody>
          </p:sp>
          <p:sp>
            <p:nvSpPr>
              <p:cNvPr id="279" name="Isosceles Triangle 278"/>
              <p:cNvSpPr/>
              <p:nvPr/>
            </p:nvSpPr>
            <p:spPr>
              <a:xfrm>
                <a:off x="3466802" y="3503162"/>
                <a:ext cx="282825" cy="248881"/>
              </a:xfrm>
              <a:prstGeom prst="triangle">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Arial" pitchFamily="34" charset="0"/>
                  <a:cs typeface="Arial" pitchFamily="34" charset="0"/>
                </a:endParaRPr>
              </a:p>
            </p:txBody>
          </p:sp>
          <p:sp>
            <p:nvSpPr>
              <p:cNvPr id="280" name="Isosceles Triangle 279"/>
              <p:cNvSpPr/>
              <p:nvPr/>
            </p:nvSpPr>
            <p:spPr>
              <a:xfrm>
                <a:off x="3019037" y="2696967"/>
                <a:ext cx="282825" cy="248881"/>
              </a:xfrm>
              <a:prstGeom prst="triangle">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Arial" pitchFamily="34" charset="0"/>
                  <a:cs typeface="Arial" pitchFamily="34" charset="0"/>
                </a:endParaRPr>
              </a:p>
            </p:txBody>
          </p:sp>
          <p:sp>
            <p:nvSpPr>
              <p:cNvPr id="281" name="Isosceles Triangle 280"/>
              <p:cNvSpPr/>
              <p:nvPr/>
            </p:nvSpPr>
            <p:spPr>
              <a:xfrm>
                <a:off x="3757386" y="3417457"/>
                <a:ext cx="282825" cy="248881"/>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Arial" pitchFamily="34" charset="0"/>
                  <a:cs typeface="Arial" pitchFamily="34" charset="0"/>
                </a:endParaRPr>
              </a:p>
            </p:txBody>
          </p:sp>
          <p:sp>
            <p:nvSpPr>
              <p:cNvPr id="282" name="Isosceles Triangle 281"/>
              <p:cNvSpPr/>
              <p:nvPr/>
            </p:nvSpPr>
            <p:spPr>
              <a:xfrm>
                <a:off x="3121797" y="3338260"/>
                <a:ext cx="282825" cy="248881"/>
              </a:xfrm>
              <a:prstGeom prst="triangle">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Arial" pitchFamily="34" charset="0"/>
                  <a:cs typeface="Arial" pitchFamily="34" charset="0"/>
                </a:endParaRPr>
              </a:p>
            </p:txBody>
          </p:sp>
          <p:sp>
            <p:nvSpPr>
              <p:cNvPr id="283" name="Isosceles Triangle 282"/>
              <p:cNvSpPr/>
              <p:nvPr/>
            </p:nvSpPr>
            <p:spPr>
              <a:xfrm>
                <a:off x="3447265" y="3009831"/>
                <a:ext cx="282825" cy="248881"/>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Arial" pitchFamily="34" charset="0"/>
                  <a:cs typeface="Arial" pitchFamily="34" charset="0"/>
                </a:endParaRPr>
              </a:p>
            </p:txBody>
          </p:sp>
        </p:grpSp>
      </p:grpSp>
      <p:sp>
        <p:nvSpPr>
          <p:cNvPr id="284" name="TextBox 283"/>
          <p:cNvSpPr txBox="1"/>
          <p:nvPr/>
        </p:nvSpPr>
        <p:spPr>
          <a:xfrm>
            <a:off x="3713898" y="6069730"/>
            <a:ext cx="1531188" cy="271869"/>
          </a:xfrm>
          <a:prstGeom prst="rect">
            <a:avLst/>
          </a:prstGeom>
          <a:noFill/>
        </p:spPr>
        <p:txBody>
          <a:bodyPr wrap="none" rtlCol="0">
            <a:spAutoFit/>
          </a:bodyPr>
          <a:lstStyle/>
          <a:p>
            <a:pPr algn="ctr">
              <a:lnSpc>
                <a:spcPts val="1400"/>
              </a:lnSpc>
            </a:pPr>
            <a:r>
              <a:rPr lang="en-GB" sz="1200" dirty="0">
                <a:latin typeface="Arial" pitchFamily="34" charset="0"/>
                <a:cs typeface="Arial" pitchFamily="34" charset="0"/>
              </a:rPr>
              <a:t>Stimulus orientation</a:t>
            </a:r>
          </a:p>
        </p:txBody>
      </p:sp>
      <p:sp>
        <p:nvSpPr>
          <p:cNvPr id="285" name="TextBox 284"/>
          <p:cNvSpPr txBox="1"/>
          <p:nvPr/>
        </p:nvSpPr>
        <p:spPr>
          <a:xfrm>
            <a:off x="3775081" y="5849903"/>
            <a:ext cx="1560042" cy="271869"/>
          </a:xfrm>
          <a:prstGeom prst="rect">
            <a:avLst/>
          </a:prstGeom>
          <a:noFill/>
        </p:spPr>
        <p:txBody>
          <a:bodyPr wrap="none" rtlCol="0">
            <a:spAutoFit/>
          </a:bodyPr>
          <a:lstStyle/>
          <a:p>
            <a:pPr algn="ctr">
              <a:lnSpc>
                <a:spcPts val="1400"/>
              </a:lnSpc>
            </a:pPr>
            <a:r>
              <a:rPr lang="en-GB" sz="1200" dirty="0">
                <a:latin typeface="Arial" pitchFamily="34" charset="0"/>
                <a:cs typeface="Arial" pitchFamily="34" charset="0"/>
              </a:rPr>
              <a:t>0</a:t>
            </a:r>
            <a:r>
              <a:rPr lang="en-GB" sz="1200" baseline="30000" dirty="0">
                <a:latin typeface="Arial" pitchFamily="34" charset="0"/>
                <a:cs typeface="Arial" pitchFamily="34" charset="0"/>
              </a:rPr>
              <a:t>o   </a:t>
            </a:r>
            <a:r>
              <a:rPr lang="en-GB" sz="1200" dirty="0">
                <a:latin typeface="Arial" pitchFamily="34" charset="0"/>
                <a:cs typeface="Arial" pitchFamily="34" charset="0"/>
              </a:rPr>
              <a:t>       90</a:t>
            </a:r>
            <a:r>
              <a:rPr lang="en-GB" sz="1200" baseline="30000" dirty="0">
                <a:latin typeface="Arial" pitchFamily="34" charset="0"/>
                <a:cs typeface="Arial" pitchFamily="34" charset="0"/>
              </a:rPr>
              <a:t>o</a:t>
            </a:r>
            <a:r>
              <a:rPr lang="en-GB" sz="1200" dirty="0">
                <a:latin typeface="Arial" pitchFamily="34" charset="0"/>
                <a:cs typeface="Arial" pitchFamily="34" charset="0"/>
              </a:rPr>
              <a:t>       180</a:t>
            </a:r>
            <a:r>
              <a:rPr lang="en-GB" sz="1200" baseline="30000" dirty="0">
                <a:latin typeface="Arial" pitchFamily="34" charset="0"/>
                <a:cs typeface="Arial" pitchFamily="34" charset="0"/>
              </a:rPr>
              <a:t>o</a:t>
            </a:r>
          </a:p>
        </p:txBody>
      </p:sp>
      <p:sp>
        <p:nvSpPr>
          <p:cNvPr id="286" name="TextBox 285">
            <a:extLst>
              <a:ext uri="{FF2B5EF4-FFF2-40B4-BE49-F238E27FC236}">
                <a16:creationId xmlns:a16="http://schemas.microsoft.com/office/drawing/2014/main" id="{B840B13B-722A-4C78-9F86-9568C69B092C}"/>
              </a:ext>
            </a:extLst>
          </p:cNvPr>
          <p:cNvSpPr txBox="1"/>
          <p:nvPr/>
        </p:nvSpPr>
        <p:spPr>
          <a:xfrm>
            <a:off x="3260975" y="137160"/>
            <a:ext cx="5825184" cy="461665"/>
          </a:xfrm>
          <a:prstGeom prst="rect">
            <a:avLst/>
          </a:prstGeom>
          <a:noFill/>
        </p:spPr>
        <p:txBody>
          <a:bodyPr wrap="none" rtlCol="0">
            <a:spAutoFit/>
          </a:bodyPr>
          <a:lstStyle/>
          <a:p>
            <a:r>
              <a:rPr lang="en-GB" sz="2400" b="1" dirty="0"/>
              <a:t>Mapping of orientation onto cortical surface</a:t>
            </a:r>
          </a:p>
        </p:txBody>
      </p:sp>
    </p:spTree>
    <p:extLst>
      <p:ext uri="{BB962C8B-B14F-4D97-AF65-F5344CB8AC3E}">
        <p14:creationId xmlns:p14="http://schemas.microsoft.com/office/powerpoint/2010/main" val="3074127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 name="Rectangle 60"/>
          <p:cNvSpPr>
            <a:spLocks noChangeArrowheads="1"/>
          </p:cNvSpPr>
          <p:nvPr/>
        </p:nvSpPr>
        <p:spPr bwMode="auto">
          <a:xfrm>
            <a:off x="1663700" y="14289"/>
            <a:ext cx="7795260" cy="846137"/>
          </a:xfrm>
          <a:prstGeom prst="rect">
            <a:avLst/>
          </a:prstGeom>
          <a:noFill/>
          <a:ln w="9525">
            <a:noFill/>
            <a:miter lim="800000"/>
            <a:headEnd/>
            <a:tailEnd/>
          </a:ln>
          <a:effectLst/>
        </p:spPr>
        <p:txBody>
          <a:bodyPr anchor="ctr"/>
          <a:lstStyle/>
          <a:p>
            <a:pPr algn="ctr" rtl="0" fontAlgn="base">
              <a:spcBef>
                <a:spcPct val="0"/>
              </a:spcBef>
              <a:spcAft>
                <a:spcPct val="0"/>
              </a:spcAft>
            </a:pPr>
            <a:r>
              <a:rPr lang="en-GB" sz="2400" dirty="0">
                <a:solidFill>
                  <a:srgbClr val="000000"/>
                </a:solidFill>
                <a:latin typeface="Arial Unicode MS" pitchFamily="34" charset="-128"/>
              </a:rPr>
              <a:t>Orientation selectivity</a:t>
            </a:r>
            <a:endParaRPr lang="en-US" sz="2400" dirty="0">
              <a:solidFill>
                <a:srgbClr val="000000"/>
              </a:solidFill>
              <a:latin typeface="Arial Unicode MS" pitchFamily="34" charset="-128"/>
            </a:endParaRPr>
          </a:p>
        </p:txBody>
      </p:sp>
      <p:sp>
        <p:nvSpPr>
          <p:cNvPr id="2" name="TextBox 1">
            <a:extLst>
              <a:ext uri="{FF2B5EF4-FFF2-40B4-BE49-F238E27FC236}">
                <a16:creationId xmlns:a16="http://schemas.microsoft.com/office/drawing/2014/main" id="{2275CDAC-7C13-4687-AC25-816A81865214}"/>
              </a:ext>
            </a:extLst>
          </p:cNvPr>
          <p:cNvSpPr txBox="1"/>
          <p:nvPr/>
        </p:nvSpPr>
        <p:spPr>
          <a:xfrm>
            <a:off x="6840220" y="2931160"/>
            <a:ext cx="4490720" cy="1200329"/>
          </a:xfrm>
          <a:prstGeom prst="rect">
            <a:avLst/>
          </a:prstGeom>
          <a:noFill/>
        </p:spPr>
        <p:txBody>
          <a:bodyPr wrap="square" rtlCol="0">
            <a:spAutoFit/>
          </a:bodyPr>
          <a:lstStyle/>
          <a:p>
            <a:r>
              <a:rPr lang="en-GB" dirty="0"/>
              <a:t>Conservation of receptive fields structure in visual cortex across species.</a:t>
            </a:r>
          </a:p>
          <a:p>
            <a:endParaRPr lang="en-GB" dirty="0"/>
          </a:p>
          <a:p>
            <a:endParaRPr lang="en-GB" dirty="0"/>
          </a:p>
        </p:txBody>
      </p:sp>
      <p:grpSp>
        <p:nvGrpSpPr>
          <p:cNvPr id="6" name="Group 5">
            <a:extLst>
              <a:ext uri="{FF2B5EF4-FFF2-40B4-BE49-F238E27FC236}">
                <a16:creationId xmlns:a16="http://schemas.microsoft.com/office/drawing/2014/main" id="{2F336A69-6B43-45A4-86EE-C7F918D1B794}"/>
              </a:ext>
            </a:extLst>
          </p:cNvPr>
          <p:cNvGrpSpPr/>
          <p:nvPr/>
        </p:nvGrpSpPr>
        <p:grpSpPr>
          <a:xfrm>
            <a:off x="1014864" y="1698651"/>
            <a:ext cx="4837296" cy="3802798"/>
            <a:chOff x="3491880" y="3192637"/>
            <a:chExt cx="5120309" cy="3692161"/>
          </a:xfrm>
        </p:grpSpPr>
        <p:pic>
          <p:nvPicPr>
            <p:cNvPr id="7" name="Picture 2" descr="An external file that holds a picture, illustration, etc.&#10;Object name is nihms-318435-f0002.jpg">
              <a:extLst>
                <a:ext uri="{FF2B5EF4-FFF2-40B4-BE49-F238E27FC236}">
                  <a16:creationId xmlns:a16="http://schemas.microsoft.com/office/drawing/2014/main" id="{7105CE76-334A-4E73-B9EE-BBE311029346}"/>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7017" t="38139"/>
            <a:stretch/>
          </p:blipFill>
          <p:spPr bwMode="auto">
            <a:xfrm>
              <a:off x="3491880" y="3192637"/>
              <a:ext cx="4697097" cy="3354147"/>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a:extLst>
                <a:ext uri="{FF2B5EF4-FFF2-40B4-BE49-F238E27FC236}">
                  <a16:creationId xmlns:a16="http://schemas.microsoft.com/office/drawing/2014/main" id="{F3C220A5-2A66-435F-8CE4-235EC15BC140}"/>
                </a:ext>
              </a:extLst>
            </p:cNvPr>
            <p:cNvGrpSpPr/>
            <p:nvPr/>
          </p:nvGrpSpPr>
          <p:grpSpPr>
            <a:xfrm>
              <a:off x="3690821" y="4315844"/>
              <a:ext cx="824438" cy="1984716"/>
              <a:chOff x="2322669" y="4463799"/>
              <a:chExt cx="824438" cy="1984716"/>
            </a:xfrm>
          </p:grpSpPr>
          <p:sp>
            <p:nvSpPr>
              <p:cNvPr id="10" name="TextBox 9">
                <a:extLst>
                  <a:ext uri="{FF2B5EF4-FFF2-40B4-BE49-F238E27FC236}">
                    <a16:creationId xmlns:a16="http://schemas.microsoft.com/office/drawing/2014/main" id="{F20B4378-76A5-487A-9518-2E5DE3A1AC90}"/>
                  </a:ext>
                </a:extLst>
              </p:cNvPr>
              <p:cNvSpPr txBox="1"/>
              <p:nvPr/>
            </p:nvSpPr>
            <p:spPr>
              <a:xfrm>
                <a:off x="2334393" y="4463799"/>
                <a:ext cx="672241" cy="359090"/>
              </a:xfrm>
              <a:prstGeom prst="rect">
                <a:avLst/>
              </a:prstGeom>
              <a:noFill/>
            </p:spPr>
            <p:txBody>
              <a:bodyPr wrap="square" rtlCol="0">
                <a:spAutoFit/>
              </a:bodyPr>
              <a:lstStyle/>
              <a:p>
                <a:r>
                  <a:rPr lang="en-GB" sz="1400" dirty="0">
                    <a:solidFill>
                      <a:srgbClr val="000000"/>
                    </a:solidFill>
                  </a:rPr>
                  <a:t>20°</a:t>
                </a:r>
              </a:p>
            </p:txBody>
          </p:sp>
          <p:sp>
            <p:nvSpPr>
              <p:cNvPr id="11" name="TextBox 10">
                <a:extLst>
                  <a:ext uri="{FF2B5EF4-FFF2-40B4-BE49-F238E27FC236}">
                    <a16:creationId xmlns:a16="http://schemas.microsoft.com/office/drawing/2014/main" id="{04806417-D049-4C5F-95C4-00A3F270E748}"/>
                  </a:ext>
                </a:extLst>
              </p:cNvPr>
              <p:cNvSpPr txBox="1"/>
              <p:nvPr/>
            </p:nvSpPr>
            <p:spPr>
              <a:xfrm>
                <a:off x="2322669" y="6089424"/>
                <a:ext cx="824438" cy="359091"/>
              </a:xfrm>
              <a:prstGeom prst="rect">
                <a:avLst/>
              </a:prstGeom>
              <a:noFill/>
            </p:spPr>
            <p:txBody>
              <a:bodyPr wrap="square" rtlCol="0">
                <a:spAutoFit/>
              </a:bodyPr>
              <a:lstStyle/>
              <a:p>
                <a:r>
                  <a:rPr lang="en-GB" sz="1400" dirty="0">
                    <a:solidFill>
                      <a:srgbClr val="000000"/>
                    </a:solidFill>
                  </a:rPr>
                  <a:t>1.5°</a:t>
                </a:r>
              </a:p>
            </p:txBody>
          </p:sp>
        </p:grpSp>
        <p:sp>
          <p:nvSpPr>
            <p:cNvPr id="9" name="TextBox 8">
              <a:extLst>
                <a:ext uri="{FF2B5EF4-FFF2-40B4-BE49-F238E27FC236}">
                  <a16:creationId xmlns:a16="http://schemas.microsoft.com/office/drawing/2014/main" id="{E9C09D90-6ABE-49BF-840C-10768342D968}"/>
                </a:ext>
              </a:extLst>
            </p:cNvPr>
            <p:cNvSpPr txBox="1"/>
            <p:nvPr/>
          </p:nvSpPr>
          <p:spPr>
            <a:xfrm>
              <a:off x="6228184" y="6597526"/>
              <a:ext cx="2384005" cy="287272"/>
            </a:xfrm>
            <a:prstGeom prst="rect">
              <a:avLst/>
            </a:prstGeom>
            <a:noFill/>
          </p:spPr>
          <p:txBody>
            <a:bodyPr wrap="none" rtlCol="0">
              <a:spAutoFit/>
            </a:bodyPr>
            <a:lstStyle/>
            <a:p>
              <a:r>
                <a:rPr lang="en-GB" sz="1000" dirty="0">
                  <a:solidFill>
                    <a:srgbClr val="000000"/>
                  </a:solidFill>
                </a:rPr>
                <a:t>From </a:t>
              </a:r>
              <a:r>
                <a:rPr lang="en-GB" sz="1000" dirty="0" err="1">
                  <a:solidFill>
                    <a:srgbClr val="000000"/>
                  </a:solidFill>
                </a:rPr>
                <a:t>Niell</a:t>
              </a:r>
              <a:r>
                <a:rPr lang="en-GB" sz="1000" dirty="0">
                  <a:solidFill>
                    <a:srgbClr val="000000"/>
                  </a:solidFill>
                </a:rPr>
                <a:t> &amp; Huberman, 2011</a:t>
              </a:r>
            </a:p>
          </p:txBody>
        </p:sp>
      </p:grpSp>
    </p:spTree>
    <p:extLst>
      <p:ext uri="{BB962C8B-B14F-4D97-AF65-F5344CB8AC3E}">
        <p14:creationId xmlns:p14="http://schemas.microsoft.com/office/powerpoint/2010/main" val="2163590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218" name="TextBox 3"/>
          <p:cNvSpPr txBox="1">
            <a:spLocks noChangeArrowheads="1"/>
          </p:cNvSpPr>
          <p:nvPr/>
        </p:nvSpPr>
        <p:spPr bwMode="auto">
          <a:xfrm>
            <a:off x="1666875" y="101600"/>
            <a:ext cx="8245549" cy="369332"/>
          </a:xfrm>
          <a:prstGeom prst="rect">
            <a:avLst/>
          </a:prstGeom>
          <a:noFill/>
          <a:ln w="9525">
            <a:noFill/>
            <a:miter lim="800000"/>
            <a:headEnd/>
            <a:tailEnd/>
          </a:ln>
        </p:spPr>
        <p:txBody>
          <a:bodyPr wrap="square">
            <a:spAutoFit/>
          </a:bodyPr>
          <a:lstStyle/>
          <a:p>
            <a:r>
              <a:rPr lang="en-GB" dirty="0">
                <a:solidFill>
                  <a:srgbClr val="000000"/>
                </a:solidFill>
                <a:latin typeface="Arial" pitchFamily="34" charset="0"/>
              </a:rPr>
              <a:t>Receptive field mapping with 2p calcium imaging and reverse correlation</a:t>
            </a:r>
          </a:p>
        </p:txBody>
      </p:sp>
      <p:sp>
        <p:nvSpPr>
          <p:cNvPr id="190" name="TextBox 189"/>
          <p:cNvSpPr txBox="1"/>
          <p:nvPr/>
        </p:nvSpPr>
        <p:spPr>
          <a:xfrm>
            <a:off x="1937838" y="743613"/>
            <a:ext cx="1351921" cy="307777"/>
          </a:xfrm>
          <a:prstGeom prst="rect">
            <a:avLst/>
          </a:prstGeom>
          <a:noFill/>
        </p:spPr>
        <p:txBody>
          <a:bodyPr wrap="square" rtlCol="0">
            <a:spAutoFit/>
          </a:bodyPr>
          <a:lstStyle/>
          <a:p>
            <a:pPr algn="ctr"/>
            <a:r>
              <a:rPr lang="en-GB" sz="1400" dirty="0">
                <a:solidFill>
                  <a:srgbClr val="000000"/>
                </a:solidFill>
              </a:rPr>
              <a:t>Example cell</a:t>
            </a:r>
          </a:p>
        </p:txBody>
      </p:sp>
      <p:grpSp>
        <p:nvGrpSpPr>
          <p:cNvPr id="18" name="Group 17"/>
          <p:cNvGrpSpPr/>
          <p:nvPr/>
        </p:nvGrpSpPr>
        <p:grpSpPr>
          <a:xfrm>
            <a:off x="1571684" y="1052736"/>
            <a:ext cx="1934099" cy="1822132"/>
            <a:chOff x="-133652" y="1124744"/>
            <a:chExt cx="2516838" cy="2405475"/>
          </a:xfrm>
        </p:grpSpPr>
        <p:pic>
          <p:nvPicPr>
            <p:cNvPr id="324" name="Picture 323" descr="Colour merge.png"/>
            <p:cNvPicPr>
              <a:picLocks noChangeAspect="1"/>
            </p:cNvPicPr>
            <p:nvPr/>
          </p:nvPicPr>
          <p:blipFill>
            <a:blip r:embed="rId3" cstate="print">
              <a:lum contrast="40000"/>
            </a:blip>
            <a:srcRect l="3132" t="12348" r="14842"/>
            <a:stretch>
              <a:fillRect/>
            </a:stretch>
          </p:blipFill>
          <p:spPr>
            <a:xfrm>
              <a:off x="176386" y="1124744"/>
              <a:ext cx="2206800" cy="2206800"/>
            </a:xfrm>
            <a:prstGeom prst="rect">
              <a:avLst/>
            </a:prstGeom>
            <a:ln w="19050">
              <a:solidFill>
                <a:schemeClr val="tx1"/>
              </a:solidFill>
            </a:ln>
          </p:spPr>
        </p:pic>
        <p:sp>
          <p:nvSpPr>
            <p:cNvPr id="325" name="Rectangle 324"/>
            <p:cNvSpPr>
              <a:spLocks noChangeArrowheads="1"/>
            </p:cNvSpPr>
            <p:nvPr/>
          </p:nvSpPr>
          <p:spPr bwMode="auto">
            <a:xfrm>
              <a:off x="283265" y="3042648"/>
              <a:ext cx="432000" cy="487571"/>
            </a:xfrm>
            <a:prstGeom prst="rect">
              <a:avLst/>
            </a:prstGeom>
            <a:solidFill>
              <a:schemeClr val="bg1"/>
            </a:solidFill>
            <a:ln w="12700" algn="ctr">
              <a:solidFill>
                <a:schemeClr val="bg1"/>
              </a:solidFill>
              <a:miter lim="800000"/>
              <a:headEnd/>
              <a:tailEnd/>
            </a:ln>
          </p:spPr>
          <p:txBody>
            <a:bodyPr anchor="ctr">
              <a:spAutoFit/>
            </a:bodyPr>
            <a:lstStyle/>
            <a:p>
              <a:endParaRPr lang="en-US">
                <a:solidFill>
                  <a:srgbClr val="000000"/>
                </a:solidFill>
                <a:latin typeface="Arial" pitchFamily="34" charset="0"/>
              </a:endParaRPr>
            </a:p>
          </p:txBody>
        </p:sp>
        <p:sp>
          <p:nvSpPr>
            <p:cNvPr id="326" name="Text Box 11"/>
            <p:cNvSpPr txBox="1">
              <a:spLocks noChangeArrowheads="1"/>
            </p:cNvSpPr>
            <p:nvPr/>
          </p:nvSpPr>
          <p:spPr bwMode="auto">
            <a:xfrm>
              <a:off x="-133652" y="2957680"/>
              <a:ext cx="1297033" cy="377867"/>
            </a:xfrm>
            <a:prstGeom prst="rect">
              <a:avLst/>
            </a:prstGeom>
            <a:noFill/>
            <a:ln w="28575">
              <a:noFill/>
              <a:miter lim="800000"/>
              <a:headEnd/>
              <a:tailEnd/>
            </a:ln>
          </p:spPr>
          <p:txBody>
            <a:bodyPr wrap="square">
              <a:spAutoFit/>
            </a:bodyPr>
            <a:lstStyle/>
            <a:p>
              <a:pPr algn="ctr">
                <a:lnSpc>
                  <a:spcPct val="90000"/>
                </a:lnSpc>
              </a:pPr>
              <a:r>
                <a:rPr lang="en-US" sz="1400" b="1" dirty="0">
                  <a:solidFill>
                    <a:srgbClr val="FFFFFF"/>
                  </a:solidFill>
                </a:rPr>
                <a:t>50 µm</a:t>
              </a:r>
              <a:endParaRPr lang="en-GB" sz="1400" b="1" dirty="0">
                <a:solidFill>
                  <a:srgbClr val="FFFFFF"/>
                </a:solidFill>
              </a:endParaRPr>
            </a:p>
          </p:txBody>
        </p:sp>
      </p:grpSp>
      <p:pic>
        <p:nvPicPr>
          <p:cNvPr id="31" name="Picture 30" descr="nat scene 1.jpg"/>
          <p:cNvPicPr>
            <a:picLocks noChangeAspect="1"/>
          </p:cNvPicPr>
          <p:nvPr/>
        </p:nvPicPr>
        <p:blipFill>
          <a:blip r:embed="rId4" cstate="print"/>
          <a:stretch>
            <a:fillRect/>
          </a:stretch>
        </p:blipFill>
        <p:spPr>
          <a:xfrm>
            <a:off x="3676164" y="1414345"/>
            <a:ext cx="915844" cy="1066546"/>
          </a:xfrm>
          <a:prstGeom prst="rect">
            <a:avLst/>
          </a:prstGeom>
          <a:scene3d>
            <a:camera prst="isometricRightUp"/>
            <a:lightRig rig="threePt" dir="t"/>
          </a:scene3d>
        </p:spPr>
      </p:pic>
      <p:pic>
        <p:nvPicPr>
          <p:cNvPr id="33" name="Picture 32" descr="nat scene 2.jpg"/>
          <p:cNvPicPr>
            <a:picLocks noChangeAspect="1"/>
          </p:cNvPicPr>
          <p:nvPr/>
        </p:nvPicPr>
        <p:blipFill>
          <a:blip r:embed="rId5" cstate="print"/>
          <a:stretch>
            <a:fillRect/>
          </a:stretch>
        </p:blipFill>
        <p:spPr>
          <a:xfrm>
            <a:off x="4202702" y="1385963"/>
            <a:ext cx="1082761" cy="1058430"/>
          </a:xfrm>
          <a:prstGeom prst="rect">
            <a:avLst/>
          </a:prstGeom>
          <a:scene3d>
            <a:camera prst="isometricRightUp"/>
            <a:lightRig rig="threePt" dir="t"/>
          </a:scene3d>
        </p:spPr>
      </p:pic>
      <p:pic>
        <p:nvPicPr>
          <p:cNvPr id="34" name="Picture 7"/>
          <p:cNvPicPr>
            <a:picLocks noChangeAspect="1" noChangeArrowheads="1"/>
          </p:cNvPicPr>
          <p:nvPr/>
        </p:nvPicPr>
        <p:blipFill>
          <a:blip r:embed="rId6" cstate="print"/>
          <a:srcRect/>
          <a:stretch>
            <a:fillRect/>
          </a:stretch>
        </p:blipFill>
        <p:spPr bwMode="auto">
          <a:xfrm>
            <a:off x="4904605" y="1288636"/>
            <a:ext cx="1016687" cy="1192254"/>
          </a:xfrm>
          <a:prstGeom prst="rect">
            <a:avLst/>
          </a:prstGeom>
          <a:noFill/>
          <a:ln w="9525">
            <a:noFill/>
            <a:miter lim="800000"/>
            <a:headEnd/>
            <a:tailEnd/>
          </a:ln>
          <a:effectLst/>
          <a:scene3d>
            <a:camera prst="isometricLeftDown">
              <a:rot lat="2100000" lon="18900000" rev="0"/>
            </a:camera>
            <a:lightRig rig="threePt" dir="t"/>
          </a:scene3d>
        </p:spPr>
      </p:pic>
      <p:sp>
        <p:nvSpPr>
          <p:cNvPr id="35" name="TextBox 34"/>
          <p:cNvSpPr txBox="1"/>
          <p:nvPr/>
        </p:nvSpPr>
        <p:spPr>
          <a:xfrm>
            <a:off x="4044544" y="2261903"/>
            <a:ext cx="343364" cy="369332"/>
          </a:xfrm>
          <a:prstGeom prst="rect">
            <a:avLst/>
          </a:prstGeom>
          <a:noFill/>
        </p:spPr>
        <p:txBody>
          <a:bodyPr wrap="none" rtlCol="0">
            <a:spAutoFit/>
          </a:bodyPr>
          <a:lstStyle/>
          <a:p>
            <a:r>
              <a:rPr lang="en-GB" dirty="0">
                <a:solidFill>
                  <a:prstClr val="black"/>
                </a:solidFill>
                <a:latin typeface="Calibri"/>
              </a:rPr>
              <a:t>…</a:t>
            </a:r>
          </a:p>
        </p:txBody>
      </p:sp>
      <p:sp>
        <p:nvSpPr>
          <p:cNvPr id="37" name="TextBox 36"/>
          <p:cNvSpPr txBox="1"/>
          <p:nvPr/>
        </p:nvSpPr>
        <p:spPr>
          <a:xfrm>
            <a:off x="4658921" y="2261903"/>
            <a:ext cx="343364" cy="369332"/>
          </a:xfrm>
          <a:prstGeom prst="rect">
            <a:avLst/>
          </a:prstGeom>
          <a:noFill/>
        </p:spPr>
        <p:txBody>
          <a:bodyPr wrap="none" rtlCol="0">
            <a:spAutoFit/>
          </a:bodyPr>
          <a:lstStyle/>
          <a:p>
            <a:r>
              <a:rPr lang="en-GB" dirty="0">
                <a:solidFill>
                  <a:prstClr val="black"/>
                </a:solidFill>
                <a:latin typeface="Calibri"/>
              </a:rPr>
              <a:t>…</a:t>
            </a:r>
          </a:p>
        </p:txBody>
      </p:sp>
      <p:sp>
        <p:nvSpPr>
          <p:cNvPr id="38" name="TextBox 37"/>
          <p:cNvSpPr txBox="1"/>
          <p:nvPr/>
        </p:nvSpPr>
        <p:spPr>
          <a:xfrm>
            <a:off x="5321960" y="2261903"/>
            <a:ext cx="343364" cy="369332"/>
          </a:xfrm>
          <a:prstGeom prst="rect">
            <a:avLst/>
          </a:prstGeom>
          <a:noFill/>
        </p:spPr>
        <p:txBody>
          <a:bodyPr wrap="none" rtlCol="0">
            <a:spAutoFit/>
          </a:bodyPr>
          <a:lstStyle/>
          <a:p>
            <a:r>
              <a:rPr lang="en-GB" dirty="0">
                <a:solidFill>
                  <a:prstClr val="black"/>
                </a:solidFill>
                <a:latin typeface="Calibri"/>
              </a:rPr>
              <a:t>…</a:t>
            </a:r>
          </a:p>
        </p:txBody>
      </p:sp>
      <p:sp>
        <p:nvSpPr>
          <p:cNvPr id="40" name="TextBox 39"/>
          <p:cNvSpPr txBox="1"/>
          <p:nvPr/>
        </p:nvSpPr>
        <p:spPr>
          <a:xfrm>
            <a:off x="5918550" y="1732691"/>
            <a:ext cx="300082" cy="369332"/>
          </a:xfrm>
          <a:prstGeom prst="rect">
            <a:avLst/>
          </a:prstGeom>
          <a:noFill/>
        </p:spPr>
        <p:txBody>
          <a:bodyPr wrap="none" rtlCol="0">
            <a:spAutoFit/>
          </a:bodyPr>
          <a:lstStyle/>
          <a:p>
            <a:r>
              <a:rPr lang="en-GB" dirty="0">
                <a:solidFill>
                  <a:prstClr val="black"/>
                </a:solidFill>
                <a:latin typeface="Calibri"/>
              </a:rPr>
              <a:t>*</a:t>
            </a:r>
          </a:p>
        </p:txBody>
      </p:sp>
      <p:sp>
        <p:nvSpPr>
          <p:cNvPr id="41" name="TextBox 40"/>
          <p:cNvSpPr txBox="1"/>
          <p:nvPr/>
        </p:nvSpPr>
        <p:spPr>
          <a:xfrm>
            <a:off x="7466222" y="1732691"/>
            <a:ext cx="300082" cy="369332"/>
          </a:xfrm>
          <a:prstGeom prst="rect">
            <a:avLst/>
          </a:prstGeom>
          <a:noFill/>
        </p:spPr>
        <p:txBody>
          <a:bodyPr wrap="none" rtlCol="0">
            <a:spAutoFit/>
          </a:bodyPr>
          <a:lstStyle/>
          <a:p>
            <a:r>
              <a:rPr lang="en-GB" dirty="0">
                <a:solidFill>
                  <a:prstClr val="black"/>
                </a:solidFill>
                <a:latin typeface="Calibri"/>
              </a:rPr>
              <a:t>=</a:t>
            </a:r>
          </a:p>
        </p:txBody>
      </p:sp>
      <p:grpSp>
        <p:nvGrpSpPr>
          <p:cNvPr id="42" name="Group 41"/>
          <p:cNvGrpSpPr/>
          <p:nvPr/>
        </p:nvGrpSpPr>
        <p:grpSpPr>
          <a:xfrm>
            <a:off x="6331102" y="1415588"/>
            <a:ext cx="1072875" cy="1015041"/>
            <a:chOff x="3883799" y="3359510"/>
            <a:chExt cx="1279976" cy="1210979"/>
          </a:xfrm>
        </p:grpSpPr>
        <p:pic>
          <p:nvPicPr>
            <p:cNvPr id="53" name="Picture 11"/>
            <p:cNvPicPr>
              <a:picLocks noChangeAspect="1" noChangeArrowheads="1"/>
            </p:cNvPicPr>
            <p:nvPr/>
          </p:nvPicPr>
          <p:blipFill>
            <a:blip r:embed="rId7" cstate="print"/>
            <a:srcRect/>
            <a:stretch>
              <a:fillRect/>
            </a:stretch>
          </p:blipFill>
          <p:spPr bwMode="auto">
            <a:xfrm>
              <a:off x="3883799" y="3359510"/>
              <a:ext cx="1207406" cy="1210979"/>
            </a:xfrm>
            <a:prstGeom prst="rect">
              <a:avLst/>
            </a:prstGeom>
            <a:noFill/>
            <a:ln w="9525">
              <a:solidFill>
                <a:schemeClr val="tx1"/>
              </a:solidFill>
              <a:miter lim="800000"/>
              <a:headEnd/>
              <a:tailEnd/>
            </a:ln>
          </p:spPr>
        </p:pic>
        <p:cxnSp>
          <p:nvCxnSpPr>
            <p:cNvPr id="54" name="Straight Connector 53"/>
            <p:cNvCxnSpPr/>
            <p:nvPr/>
          </p:nvCxnSpPr>
          <p:spPr>
            <a:xfrm>
              <a:off x="4732670" y="3446411"/>
              <a:ext cx="2916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55" name="TextBox 54"/>
            <p:cNvSpPr txBox="1"/>
            <p:nvPr/>
          </p:nvSpPr>
          <p:spPr>
            <a:xfrm>
              <a:off x="4708039" y="3448515"/>
              <a:ext cx="455736" cy="275391"/>
            </a:xfrm>
            <a:prstGeom prst="rect">
              <a:avLst/>
            </a:prstGeom>
            <a:noFill/>
          </p:spPr>
          <p:txBody>
            <a:bodyPr wrap="square" rtlCol="0">
              <a:spAutoFit/>
            </a:bodyPr>
            <a:lstStyle/>
            <a:p>
              <a:r>
                <a:rPr lang="en-GB" sz="900" dirty="0">
                  <a:solidFill>
                    <a:prstClr val="black"/>
                  </a:solidFill>
                  <a:latin typeface="Arial" pitchFamily="34" charset="0"/>
                  <a:cs typeface="Arial" pitchFamily="34" charset="0"/>
                </a:rPr>
                <a:t>20</a:t>
              </a:r>
              <a:r>
                <a:rPr lang="en-GB" sz="900" baseline="30000" dirty="0">
                  <a:solidFill>
                    <a:prstClr val="black"/>
                  </a:solidFill>
                  <a:latin typeface="Arial" pitchFamily="34" charset="0"/>
                  <a:cs typeface="Arial" pitchFamily="34" charset="0"/>
                </a:rPr>
                <a:t>o</a:t>
              </a:r>
              <a:endParaRPr lang="en-GB" sz="900" dirty="0">
                <a:solidFill>
                  <a:prstClr val="black"/>
                </a:solidFill>
                <a:latin typeface="Arial" pitchFamily="34" charset="0"/>
                <a:cs typeface="Arial" pitchFamily="34" charset="0"/>
              </a:endParaRPr>
            </a:p>
          </p:txBody>
        </p:sp>
      </p:grpSp>
      <p:pic>
        <p:nvPicPr>
          <p:cNvPr id="43" name="Picture 1"/>
          <p:cNvPicPr>
            <a:picLocks noChangeAspect="1" noChangeArrowheads="1"/>
          </p:cNvPicPr>
          <p:nvPr/>
        </p:nvPicPr>
        <p:blipFill>
          <a:blip r:embed="rId8" cstate="print"/>
          <a:srcRect/>
          <a:stretch>
            <a:fillRect/>
          </a:stretch>
        </p:blipFill>
        <p:spPr bwMode="auto">
          <a:xfrm>
            <a:off x="6094624" y="2521959"/>
            <a:ext cx="1476537" cy="255118"/>
          </a:xfrm>
          <a:prstGeom prst="rect">
            <a:avLst/>
          </a:prstGeom>
          <a:noFill/>
          <a:ln w="9525">
            <a:noFill/>
            <a:miter lim="800000"/>
            <a:headEnd/>
            <a:tailEnd/>
          </a:ln>
        </p:spPr>
      </p:pic>
      <p:grpSp>
        <p:nvGrpSpPr>
          <p:cNvPr id="44" name="Group 28"/>
          <p:cNvGrpSpPr/>
          <p:nvPr/>
        </p:nvGrpSpPr>
        <p:grpSpPr>
          <a:xfrm>
            <a:off x="7794470" y="1653300"/>
            <a:ext cx="2336355" cy="418516"/>
            <a:chOff x="485955" y="4821996"/>
            <a:chExt cx="2169427" cy="388614"/>
          </a:xfrm>
        </p:grpSpPr>
        <p:sp>
          <p:nvSpPr>
            <p:cNvPr id="47" name="Freeform 140"/>
            <p:cNvSpPr>
              <a:spLocks/>
            </p:cNvSpPr>
            <p:nvPr/>
          </p:nvSpPr>
          <p:spPr bwMode="auto">
            <a:xfrm>
              <a:off x="485955" y="4948169"/>
              <a:ext cx="392213" cy="257394"/>
            </a:xfrm>
            <a:custGeom>
              <a:avLst/>
              <a:gdLst/>
              <a:ahLst/>
              <a:cxnLst>
                <a:cxn ang="0">
                  <a:pos x="6" y="210"/>
                </a:cxn>
                <a:cxn ang="0">
                  <a:pos x="18" y="246"/>
                </a:cxn>
                <a:cxn ang="0">
                  <a:pos x="24" y="282"/>
                </a:cxn>
                <a:cxn ang="0">
                  <a:pos x="36" y="264"/>
                </a:cxn>
                <a:cxn ang="0">
                  <a:pos x="42" y="240"/>
                </a:cxn>
                <a:cxn ang="0">
                  <a:pos x="54" y="264"/>
                </a:cxn>
                <a:cxn ang="0">
                  <a:pos x="72" y="234"/>
                </a:cxn>
                <a:cxn ang="0">
                  <a:pos x="78" y="198"/>
                </a:cxn>
                <a:cxn ang="0">
                  <a:pos x="84" y="174"/>
                </a:cxn>
                <a:cxn ang="0">
                  <a:pos x="96" y="132"/>
                </a:cxn>
                <a:cxn ang="0">
                  <a:pos x="102" y="162"/>
                </a:cxn>
                <a:cxn ang="0">
                  <a:pos x="108" y="216"/>
                </a:cxn>
                <a:cxn ang="0">
                  <a:pos x="120" y="222"/>
                </a:cxn>
                <a:cxn ang="0">
                  <a:pos x="126" y="126"/>
                </a:cxn>
                <a:cxn ang="0">
                  <a:pos x="138" y="144"/>
                </a:cxn>
                <a:cxn ang="0">
                  <a:pos x="150" y="210"/>
                </a:cxn>
                <a:cxn ang="0">
                  <a:pos x="156" y="132"/>
                </a:cxn>
                <a:cxn ang="0">
                  <a:pos x="168" y="78"/>
                </a:cxn>
                <a:cxn ang="0">
                  <a:pos x="174" y="156"/>
                </a:cxn>
                <a:cxn ang="0">
                  <a:pos x="192" y="174"/>
                </a:cxn>
                <a:cxn ang="0">
                  <a:pos x="198" y="174"/>
                </a:cxn>
                <a:cxn ang="0">
                  <a:pos x="204" y="48"/>
                </a:cxn>
                <a:cxn ang="0">
                  <a:pos x="216" y="12"/>
                </a:cxn>
                <a:cxn ang="0">
                  <a:pos x="228" y="78"/>
                </a:cxn>
                <a:cxn ang="0">
                  <a:pos x="234" y="156"/>
                </a:cxn>
                <a:cxn ang="0">
                  <a:pos x="240" y="132"/>
                </a:cxn>
                <a:cxn ang="0">
                  <a:pos x="252" y="186"/>
                </a:cxn>
                <a:cxn ang="0">
                  <a:pos x="258" y="258"/>
                </a:cxn>
                <a:cxn ang="0">
                  <a:pos x="270" y="276"/>
                </a:cxn>
                <a:cxn ang="0">
                  <a:pos x="276" y="282"/>
                </a:cxn>
                <a:cxn ang="0">
                  <a:pos x="288" y="258"/>
                </a:cxn>
                <a:cxn ang="0">
                  <a:pos x="294" y="216"/>
                </a:cxn>
                <a:cxn ang="0">
                  <a:pos x="306" y="258"/>
                </a:cxn>
                <a:cxn ang="0">
                  <a:pos x="312" y="288"/>
                </a:cxn>
                <a:cxn ang="0">
                  <a:pos x="324" y="240"/>
                </a:cxn>
                <a:cxn ang="0">
                  <a:pos x="330" y="216"/>
                </a:cxn>
                <a:cxn ang="0">
                  <a:pos x="336" y="258"/>
                </a:cxn>
                <a:cxn ang="0">
                  <a:pos x="342" y="306"/>
                </a:cxn>
                <a:cxn ang="0">
                  <a:pos x="348" y="294"/>
                </a:cxn>
                <a:cxn ang="0">
                  <a:pos x="360" y="270"/>
                </a:cxn>
                <a:cxn ang="0">
                  <a:pos x="366" y="138"/>
                </a:cxn>
                <a:cxn ang="0">
                  <a:pos x="378" y="72"/>
                </a:cxn>
              </a:cxnLst>
              <a:rect l="0" t="0" r="r" b="b"/>
              <a:pathLst>
                <a:path w="384" h="306">
                  <a:moveTo>
                    <a:pt x="0" y="252"/>
                  </a:moveTo>
                  <a:lnTo>
                    <a:pt x="0" y="234"/>
                  </a:lnTo>
                  <a:lnTo>
                    <a:pt x="6" y="210"/>
                  </a:lnTo>
                  <a:lnTo>
                    <a:pt x="6" y="240"/>
                  </a:lnTo>
                  <a:lnTo>
                    <a:pt x="12" y="234"/>
                  </a:lnTo>
                  <a:lnTo>
                    <a:pt x="18" y="246"/>
                  </a:lnTo>
                  <a:lnTo>
                    <a:pt x="18" y="258"/>
                  </a:lnTo>
                  <a:lnTo>
                    <a:pt x="24" y="270"/>
                  </a:lnTo>
                  <a:lnTo>
                    <a:pt x="24" y="282"/>
                  </a:lnTo>
                  <a:lnTo>
                    <a:pt x="30" y="276"/>
                  </a:lnTo>
                  <a:lnTo>
                    <a:pt x="30" y="246"/>
                  </a:lnTo>
                  <a:lnTo>
                    <a:pt x="36" y="264"/>
                  </a:lnTo>
                  <a:lnTo>
                    <a:pt x="36" y="288"/>
                  </a:lnTo>
                  <a:lnTo>
                    <a:pt x="42" y="264"/>
                  </a:lnTo>
                  <a:lnTo>
                    <a:pt x="42" y="240"/>
                  </a:lnTo>
                  <a:lnTo>
                    <a:pt x="48" y="252"/>
                  </a:lnTo>
                  <a:lnTo>
                    <a:pt x="48" y="270"/>
                  </a:lnTo>
                  <a:lnTo>
                    <a:pt x="54" y="264"/>
                  </a:lnTo>
                  <a:lnTo>
                    <a:pt x="60" y="258"/>
                  </a:lnTo>
                  <a:lnTo>
                    <a:pt x="66" y="246"/>
                  </a:lnTo>
                  <a:lnTo>
                    <a:pt x="72" y="234"/>
                  </a:lnTo>
                  <a:lnTo>
                    <a:pt x="72" y="210"/>
                  </a:lnTo>
                  <a:lnTo>
                    <a:pt x="78" y="222"/>
                  </a:lnTo>
                  <a:lnTo>
                    <a:pt x="78" y="198"/>
                  </a:lnTo>
                  <a:lnTo>
                    <a:pt x="84" y="168"/>
                  </a:lnTo>
                  <a:lnTo>
                    <a:pt x="84" y="162"/>
                  </a:lnTo>
                  <a:lnTo>
                    <a:pt x="84" y="174"/>
                  </a:lnTo>
                  <a:lnTo>
                    <a:pt x="90" y="180"/>
                  </a:lnTo>
                  <a:lnTo>
                    <a:pt x="90" y="162"/>
                  </a:lnTo>
                  <a:lnTo>
                    <a:pt x="96" y="132"/>
                  </a:lnTo>
                  <a:lnTo>
                    <a:pt x="96" y="120"/>
                  </a:lnTo>
                  <a:lnTo>
                    <a:pt x="96" y="132"/>
                  </a:lnTo>
                  <a:lnTo>
                    <a:pt x="102" y="162"/>
                  </a:lnTo>
                  <a:lnTo>
                    <a:pt x="102" y="216"/>
                  </a:lnTo>
                  <a:lnTo>
                    <a:pt x="108" y="228"/>
                  </a:lnTo>
                  <a:lnTo>
                    <a:pt x="108" y="216"/>
                  </a:lnTo>
                  <a:lnTo>
                    <a:pt x="114" y="222"/>
                  </a:lnTo>
                  <a:lnTo>
                    <a:pt x="114" y="234"/>
                  </a:lnTo>
                  <a:lnTo>
                    <a:pt x="120" y="222"/>
                  </a:lnTo>
                  <a:lnTo>
                    <a:pt x="120" y="204"/>
                  </a:lnTo>
                  <a:lnTo>
                    <a:pt x="126" y="174"/>
                  </a:lnTo>
                  <a:lnTo>
                    <a:pt x="126" y="126"/>
                  </a:lnTo>
                  <a:lnTo>
                    <a:pt x="132" y="126"/>
                  </a:lnTo>
                  <a:lnTo>
                    <a:pt x="132" y="150"/>
                  </a:lnTo>
                  <a:lnTo>
                    <a:pt x="138" y="144"/>
                  </a:lnTo>
                  <a:lnTo>
                    <a:pt x="144" y="156"/>
                  </a:lnTo>
                  <a:lnTo>
                    <a:pt x="144" y="204"/>
                  </a:lnTo>
                  <a:lnTo>
                    <a:pt x="150" y="210"/>
                  </a:lnTo>
                  <a:lnTo>
                    <a:pt x="150" y="168"/>
                  </a:lnTo>
                  <a:lnTo>
                    <a:pt x="156" y="156"/>
                  </a:lnTo>
                  <a:lnTo>
                    <a:pt x="156" y="132"/>
                  </a:lnTo>
                  <a:lnTo>
                    <a:pt x="162" y="96"/>
                  </a:lnTo>
                  <a:lnTo>
                    <a:pt x="162" y="66"/>
                  </a:lnTo>
                  <a:lnTo>
                    <a:pt x="168" y="78"/>
                  </a:lnTo>
                  <a:lnTo>
                    <a:pt x="168" y="84"/>
                  </a:lnTo>
                  <a:lnTo>
                    <a:pt x="174" y="114"/>
                  </a:lnTo>
                  <a:lnTo>
                    <a:pt x="174" y="156"/>
                  </a:lnTo>
                  <a:lnTo>
                    <a:pt x="180" y="162"/>
                  </a:lnTo>
                  <a:lnTo>
                    <a:pt x="186" y="150"/>
                  </a:lnTo>
                  <a:lnTo>
                    <a:pt x="192" y="174"/>
                  </a:lnTo>
                  <a:lnTo>
                    <a:pt x="192" y="186"/>
                  </a:lnTo>
                  <a:lnTo>
                    <a:pt x="192" y="174"/>
                  </a:lnTo>
                  <a:lnTo>
                    <a:pt x="198" y="174"/>
                  </a:lnTo>
                  <a:lnTo>
                    <a:pt x="198" y="216"/>
                  </a:lnTo>
                  <a:lnTo>
                    <a:pt x="204" y="180"/>
                  </a:lnTo>
                  <a:lnTo>
                    <a:pt x="204" y="48"/>
                  </a:lnTo>
                  <a:lnTo>
                    <a:pt x="210" y="18"/>
                  </a:lnTo>
                  <a:lnTo>
                    <a:pt x="210" y="0"/>
                  </a:lnTo>
                  <a:lnTo>
                    <a:pt x="216" y="12"/>
                  </a:lnTo>
                  <a:lnTo>
                    <a:pt x="216" y="60"/>
                  </a:lnTo>
                  <a:lnTo>
                    <a:pt x="228" y="84"/>
                  </a:lnTo>
                  <a:lnTo>
                    <a:pt x="228" y="78"/>
                  </a:lnTo>
                  <a:lnTo>
                    <a:pt x="228" y="90"/>
                  </a:lnTo>
                  <a:lnTo>
                    <a:pt x="234" y="120"/>
                  </a:lnTo>
                  <a:lnTo>
                    <a:pt x="234" y="156"/>
                  </a:lnTo>
                  <a:lnTo>
                    <a:pt x="240" y="132"/>
                  </a:lnTo>
                  <a:lnTo>
                    <a:pt x="240" y="120"/>
                  </a:lnTo>
                  <a:lnTo>
                    <a:pt x="240" y="132"/>
                  </a:lnTo>
                  <a:lnTo>
                    <a:pt x="246" y="168"/>
                  </a:lnTo>
                  <a:lnTo>
                    <a:pt x="246" y="192"/>
                  </a:lnTo>
                  <a:lnTo>
                    <a:pt x="252" y="186"/>
                  </a:lnTo>
                  <a:lnTo>
                    <a:pt x="252" y="204"/>
                  </a:lnTo>
                  <a:lnTo>
                    <a:pt x="258" y="240"/>
                  </a:lnTo>
                  <a:lnTo>
                    <a:pt x="258" y="258"/>
                  </a:lnTo>
                  <a:lnTo>
                    <a:pt x="264" y="246"/>
                  </a:lnTo>
                  <a:lnTo>
                    <a:pt x="264" y="264"/>
                  </a:lnTo>
                  <a:lnTo>
                    <a:pt x="270" y="276"/>
                  </a:lnTo>
                  <a:lnTo>
                    <a:pt x="270" y="294"/>
                  </a:lnTo>
                  <a:lnTo>
                    <a:pt x="276" y="294"/>
                  </a:lnTo>
                  <a:lnTo>
                    <a:pt x="276" y="282"/>
                  </a:lnTo>
                  <a:lnTo>
                    <a:pt x="282" y="288"/>
                  </a:lnTo>
                  <a:lnTo>
                    <a:pt x="282" y="270"/>
                  </a:lnTo>
                  <a:lnTo>
                    <a:pt x="288" y="258"/>
                  </a:lnTo>
                  <a:lnTo>
                    <a:pt x="288" y="252"/>
                  </a:lnTo>
                  <a:lnTo>
                    <a:pt x="294" y="240"/>
                  </a:lnTo>
                  <a:lnTo>
                    <a:pt x="294" y="216"/>
                  </a:lnTo>
                  <a:lnTo>
                    <a:pt x="300" y="228"/>
                  </a:lnTo>
                  <a:lnTo>
                    <a:pt x="300" y="264"/>
                  </a:lnTo>
                  <a:lnTo>
                    <a:pt x="306" y="258"/>
                  </a:lnTo>
                  <a:lnTo>
                    <a:pt x="306" y="252"/>
                  </a:lnTo>
                  <a:lnTo>
                    <a:pt x="312" y="264"/>
                  </a:lnTo>
                  <a:lnTo>
                    <a:pt x="312" y="288"/>
                  </a:lnTo>
                  <a:lnTo>
                    <a:pt x="318" y="270"/>
                  </a:lnTo>
                  <a:lnTo>
                    <a:pt x="318" y="246"/>
                  </a:lnTo>
                  <a:lnTo>
                    <a:pt x="324" y="240"/>
                  </a:lnTo>
                  <a:lnTo>
                    <a:pt x="324" y="246"/>
                  </a:lnTo>
                  <a:lnTo>
                    <a:pt x="324" y="234"/>
                  </a:lnTo>
                  <a:lnTo>
                    <a:pt x="330" y="216"/>
                  </a:lnTo>
                  <a:lnTo>
                    <a:pt x="330" y="210"/>
                  </a:lnTo>
                  <a:lnTo>
                    <a:pt x="330" y="228"/>
                  </a:lnTo>
                  <a:lnTo>
                    <a:pt x="336" y="258"/>
                  </a:lnTo>
                  <a:lnTo>
                    <a:pt x="336" y="288"/>
                  </a:lnTo>
                  <a:lnTo>
                    <a:pt x="342" y="294"/>
                  </a:lnTo>
                  <a:lnTo>
                    <a:pt x="342" y="306"/>
                  </a:lnTo>
                  <a:lnTo>
                    <a:pt x="348" y="288"/>
                  </a:lnTo>
                  <a:lnTo>
                    <a:pt x="348" y="276"/>
                  </a:lnTo>
                  <a:lnTo>
                    <a:pt x="348" y="294"/>
                  </a:lnTo>
                  <a:lnTo>
                    <a:pt x="354" y="306"/>
                  </a:lnTo>
                  <a:lnTo>
                    <a:pt x="354" y="294"/>
                  </a:lnTo>
                  <a:lnTo>
                    <a:pt x="360" y="270"/>
                  </a:lnTo>
                  <a:lnTo>
                    <a:pt x="360" y="246"/>
                  </a:lnTo>
                  <a:lnTo>
                    <a:pt x="366" y="216"/>
                  </a:lnTo>
                  <a:lnTo>
                    <a:pt x="366" y="138"/>
                  </a:lnTo>
                  <a:lnTo>
                    <a:pt x="372" y="120"/>
                  </a:lnTo>
                  <a:lnTo>
                    <a:pt x="372" y="78"/>
                  </a:lnTo>
                  <a:lnTo>
                    <a:pt x="378" y="72"/>
                  </a:lnTo>
                  <a:lnTo>
                    <a:pt x="378" y="102"/>
                  </a:lnTo>
                  <a:lnTo>
                    <a:pt x="384" y="114"/>
                  </a:lnTo>
                </a:path>
              </a:pathLst>
            </a:custGeom>
            <a:noFill/>
            <a:ln w="952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latin typeface="Arial" pitchFamily="34" charset="0"/>
                <a:cs typeface="Arial" pitchFamily="34" charset="0"/>
              </a:endParaRPr>
            </a:p>
          </p:txBody>
        </p:sp>
        <p:sp>
          <p:nvSpPr>
            <p:cNvPr id="48" name="Freeform 141"/>
            <p:cNvSpPr>
              <a:spLocks/>
            </p:cNvSpPr>
            <p:nvPr/>
          </p:nvSpPr>
          <p:spPr bwMode="auto">
            <a:xfrm>
              <a:off x="878168" y="4872465"/>
              <a:ext cx="361571" cy="328051"/>
            </a:xfrm>
            <a:custGeom>
              <a:avLst/>
              <a:gdLst/>
              <a:ahLst/>
              <a:cxnLst>
                <a:cxn ang="0">
                  <a:pos x="6" y="234"/>
                </a:cxn>
                <a:cxn ang="0">
                  <a:pos x="12" y="252"/>
                </a:cxn>
                <a:cxn ang="0">
                  <a:pos x="18" y="342"/>
                </a:cxn>
                <a:cxn ang="0">
                  <a:pos x="24" y="216"/>
                </a:cxn>
                <a:cxn ang="0">
                  <a:pos x="36" y="234"/>
                </a:cxn>
                <a:cxn ang="0">
                  <a:pos x="42" y="246"/>
                </a:cxn>
                <a:cxn ang="0">
                  <a:pos x="48" y="312"/>
                </a:cxn>
                <a:cxn ang="0">
                  <a:pos x="60" y="324"/>
                </a:cxn>
                <a:cxn ang="0">
                  <a:pos x="72" y="342"/>
                </a:cxn>
                <a:cxn ang="0">
                  <a:pos x="78" y="348"/>
                </a:cxn>
                <a:cxn ang="0">
                  <a:pos x="84" y="306"/>
                </a:cxn>
                <a:cxn ang="0">
                  <a:pos x="96" y="312"/>
                </a:cxn>
                <a:cxn ang="0">
                  <a:pos x="102" y="312"/>
                </a:cxn>
                <a:cxn ang="0">
                  <a:pos x="108" y="270"/>
                </a:cxn>
                <a:cxn ang="0">
                  <a:pos x="114" y="276"/>
                </a:cxn>
                <a:cxn ang="0">
                  <a:pos x="126" y="0"/>
                </a:cxn>
                <a:cxn ang="0">
                  <a:pos x="132" y="78"/>
                </a:cxn>
                <a:cxn ang="0">
                  <a:pos x="144" y="132"/>
                </a:cxn>
                <a:cxn ang="0">
                  <a:pos x="150" y="174"/>
                </a:cxn>
                <a:cxn ang="0">
                  <a:pos x="156" y="186"/>
                </a:cxn>
                <a:cxn ang="0">
                  <a:pos x="168" y="234"/>
                </a:cxn>
                <a:cxn ang="0">
                  <a:pos x="180" y="282"/>
                </a:cxn>
                <a:cxn ang="0">
                  <a:pos x="186" y="336"/>
                </a:cxn>
                <a:cxn ang="0">
                  <a:pos x="198" y="312"/>
                </a:cxn>
                <a:cxn ang="0">
                  <a:pos x="204" y="318"/>
                </a:cxn>
                <a:cxn ang="0">
                  <a:pos x="216" y="306"/>
                </a:cxn>
                <a:cxn ang="0">
                  <a:pos x="222" y="306"/>
                </a:cxn>
                <a:cxn ang="0">
                  <a:pos x="228" y="378"/>
                </a:cxn>
                <a:cxn ang="0">
                  <a:pos x="240" y="324"/>
                </a:cxn>
                <a:cxn ang="0">
                  <a:pos x="246" y="384"/>
                </a:cxn>
                <a:cxn ang="0">
                  <a:pos x="258" y="318"/>
                </a:cxn>
                <a:cxn ang="0">
                  <a:pos x="270" y="336"/>
                </a:cxn>
                <a:cxn ang="0">
                  <a:pos x="276" y="336"/>
                </a:cxn>
                <a:cxn ang="0">
                  <a:pos x="282" y="348"/>
                </a:cxn>
                <a:cxn ang="0">
                  <a:pos x="288" y="270"/>
                </a:cxn>
                <a:cxn ang="0">
                  <a:pos x="300" y="210"/>
                </a:cxn>
                <a:cxn ang="0">
                  <a:pos x="306" y="288"/>
                </a:cxn>
                <a:cxn ang="0">
                  <a:pos x="318" y="282"/>
                </a:cxn>
                <a:cxn ang="0">
                  <a:pos x="324" y="282"/>
                </a:cxn>
                <a:cxn ang="0">
                  <a:pos x="330" y="300"/>
                </a:cxn>
                <a:cxn ang="0">
                  <a:pos x="336" y="258"/>
                </a:cxn>
                <a:cxn ang="0">
                  <a:pos x="348" y="342"/>
                </a:cxn>
              </a:cxnLst>
              <a:rect l="0" t="0" r="r" b="b"/>
              <a:pathLst>
                <a:path w="354" h="390">
                  <a:moveTo>
                    <a:pt x="0" y="204"/>
                  </a:moveTo>
                  <a:lnTo>
                    <a:pt x="0" y="216"/>
                  </a:lnTo>
                  <a:lnTo>
                    <a:pt x="6" y="234"/>
                  </a:lnTo>
                  <a:lnTo>
                    <a:pt x="6" y="246"/>
                  </a:lnTo>
                  <a:lnTo>
                    <a:pt x="6" y="240"/>
                  </a:lnTo>
                  <a:lnTo>
                    <a:pt x="12" y="252"/>
                  </a:lnTo>
                  <a:lnTo>
                    <a:pt x="12" y="306"/>
                  </a:lnTo>
                  <a:lnTo>
                    <a:pt x="18" y="324"/>
                  </a:lnTo>
                  <a:lnTo>
                    <a:pt x="18" y="342"/>
                  </a:lnTo>
                  <a:lnTo>
                    <a:pt x="18" y="336"/>
                  </a:lnTo>
                  <a:lnTo>
                    <a:pt x="24" y="294"/>
                  </a:lnTo>
                  <a:lnTo>
                    <a:pt x="24" y="216"/>
                  </a:lnTo>
                  <a:lnTo>
                    <a:pt x="30" y="228"/>
                  </a:lnTo>
                  <a:lnTo>
                    <a:pt x="30" y="246"/>
                  </a:lnTo>
                  <a:lnTo>
                    <a:pt x="36" y="234"/>
                  </a:lnTo>
                  <a:lnTo>
                    <a:pt x="36" y="216"/>
                  </a:lnTo>
                  <a:lnTo>
                    <a:pt x="36" y="222"/>
                  </a:lnTo>
                  <a:lnTo>
                    <a:pt x="42" y="246"/>
                  </a:lnTo>
                  <a:lnTo>
                    <a:pt x="42" y="270"/>
                  </a:lnTo>
                  <a:lnTo>
                    <a:pt x="48" y="264"/>
                  </a:lnTo>
                  <a:lnTo>
                    <a:pt x="48" y="312"/>
                  </a:lnTo>
                  <a:lnTo>
                    <a:pt x="54" y="324"/>
                  </a:lnTo>
                  <a:lnTo>
                    <a:pt x="54" y="306"/>
                  </a:lnTo>
                  <a:lnTo>
                    <a:pt x="60" y="324"/>
                  </a:lnTo>
                  <a:lnTo>
                    <a:pt x="60" y="360"/>
                  </a:lnTo>
                  <a:lnTo>
                    <a:pt x="66" y="354"/>
                  </a:lnTo>
                  <a:lnTo>
                    <a:pt x="72" y="342"/>
                  </a:lnTo>
                  <a:lnTo>
                    <a:pt x="72" y="312"/>
                  </a:lnTo>
                  <a:lnTo>
                    <a:pt x="78" y="336"/>
                  </a:lnTo>
                  <a:lnTo>
                    <a:pt x="78" y="348"/>
                  </a:lnTo>
                  <a:lnTo>
                    <a:pt x="78" y="318"/>
                  </a:lnTo>
                  <a:lnTo>
                    <a:pt x="84" y="270"/>
                  </a:lnTo>
                  <a:lnTo>
                    <a:pt x="84" y="306"/>
                  </a:lnTo>
                  <a:lnTo>
                    <a:pt x="90" y="324"/>
                  </a:lnTo>
                  <a:lnTo>
                    <a:pt x="90" y="300"/>
                  </a:lnTo>
                  <a:lnTo>
                    <a:pt x="96" y="312"/>
                  </a:lnTo>
                  <a:lnTo>
                    <a:pt x="96" y="324"/>
                  </a:lnTo>
                  <a:lnTo>
                    <a:pt x="102" y="318"/>
                  </a:lnTo>
                  <a:lnTo>
                    <a:pt x="102" y="312"/>
                  </a:lnTo>
                  <a:lnTo>
                    <a:pt x="102" y="318"/>
                  </a:lnTo>
                  <a:lnTo>
                    <a:pt x="108" y="312"/>
                  </a:lnTo>
                  <a:lnTo>
                    <a:pt x="108" y="270"/>
                  </a:lnTo>
                  <a:lnTo>
                    <a:pt x="114" y="294"/>
                  </a:lnTo>
                  <a:lnTo>
                    <a:pt x="114" y="312"/>
                  </a:lnTo>
                  <a:lnTo>
                    <a:pt x="114" y="276"/>
                  </a:lnTo>
                  <a:lnTo>
                    <a:pt x="120" y="180"/>
                  </a:lnTo>
                  <a:lnTo>
                    <a:pt x="120" y="18"/>
                  </a:lnTo>
                  <a:lnTo>
                    <a:pt x="126" y="0"/>
                  </a:lnTo>
                  <a:lnTo>
                    <a:pt x="126" y="30"/>
                  </a:lnTo>
                  <a:lnTo>
                    <a:pt x="132" y="54"/>
                  </a:lnTo>
                  <a:lnTo>
                    <a:pt x="132" y="78"/>
                  </a:lnTo>
                  <a:lnTo>
                    <a:pt x="138" y="108"/>
                  </a:lnTo>
                  <a:lnTo>
                    <a:pt x="138" y="144"/>
                  </a:lnTo>
                  <a:lnTo>
                    <a:pt x="144" y="132"/>
                  </a:lnTo>
                  <a:lnTo>
                    <a:pt x="144" y="120"/>
                  </a:lnTo>
                  <a:lnTo>
                    <a:pt x="144" y="144"/>
                  </a:lnTo>
                  <a:lnTo>
                    <a:pt x="150" y="174"/>
                  </a:lnTo>
                  <a:lnTo>
                    <a:pt x="150" y="150"/>
                  </a:lnTo>
                  <a:lnTo>
                    <a:pt x="156" y="150"/>
                  </a:lnTo>
                  <a:lnTo>
                    <a:pt x="156" y="186"/>
                  </a:lnTo>
                  <a:lnTo>
                    <a:pt x="162" y="192"/>
                  </a:lnTo>
                  <a:lnTo>
                    <a:pt x="168" y="204"/>
                  </a:lnTo>
                  <a:lnTo>
                    <a:pt x="168" y="234"/>
                  </a:lnTo>
                  <a:lnTo>
                    <a:pt x="174" y="246"/>
                  </a:lnTo>
                  <a:lnTo>
                    <a:pt x="174" y="276"/>
                  </a:lnTo>
                  <a:lnTo>
                    <a:pt x="180" y="282"/>
                  </a:lnTo>
                  <a:lnTo>
                    <a:pt x="180" y="306"/>
                  </a:lnTo>
                  <a:lnTo>
                    <a:pt x="186" y="312"/>
                  </a:lnTo>
                  <a:lnTo>
                    <a:pt x="186" y="336"/>
                  </a:lnTo>
                  <a:lnTo>
                    <a:pt x="192" y="342"/>
                  </a:lnTo>
                  <a:lnTo>
                    <a:pt x="192" y="300"/>
                  </a:lnTo>
                  <a:lnTo>
                    <a:pt x="198" y="312"/>
                  </a:lnTo>
                  <a:lnTo>
                    <a:pt x="198" y="336"/>
                  </a:lnTo>
                  <a:lnTo>
                    <a:pt x="204" y="348"/>
                  </a:lnTo>
                  <a:lnTo>
                    <a:pt x="204" y="318"/>
                  </a:lnTo>
                  <a:lnTo>
                    <a:pt x="210" y="306"/>
                  </a:lnTo>
                  <a:lnTo>
                    <a:pt x="210" y="300"/>
                  </a:lnTo>
                  <a:lnTo>
                    <a:pt x="216" y="306"/>
                  </a:lnTo>
                  <a:lnTo>
                    <a:pt x="216" y="318"/>
                  </a:lnTo>
                  <a:lnTo>
                    <a:pt x="216" y="312"/>
                  </a:lnTo>
                  <a:lnTo>
                    <a:pt x="222" y="306"/>
                  </a:lnTo>
                  <a:lnTo>
                    <a:pt x="222" y="348"/>
                  </a:lnTo>
                  <a:lnTo>
                    <a:pt x="228" y="372"/>
                  </a:lnTo>
                  <a:lnTo>
                    <a:pt x="228" y="378"/>
                  </a:lnTo>
                  <a:lnTo>
                    <a:pt x="234" y="390"/>
                  </a:lnTo>
                  <a:lnTo>
                    <a:pt x="234" y="372"/>
                  </a:lnTo>
                  <a:lnTo>
                    <a:pt x="240" y="324"/>
                  </a:lnTo>
                  <a:lnTo>
                    <a:pt x="240" y="312"/>
                  </a:lnTo>
                  <a:lnTo>
                    <a:pt x="240" y="348"/>
                  </a:lnTo>
                  <a:lnTo>
                    <a:pt x="246" y="384"/>
                  </a:lnTo>
                  <a:lnTo>
                    <a:pt x="246" y="342"/>
                  </a:lnTo>
                  <a:lnTo>
                    <a:pt x="252" y="324"/>
                  </a:lnTo>
                  <a:lnTo>
                    <a:pt x="258" y="318"/>
                  </a:lnTo>
                  <a:lnTo>
                    <a:pt x="258" y="312"/>
                  </a:lnTo>
                  <a:lnTo>
                    <a:pt x="264" y="306"/>
                  </a:lnTo>
                  <a:lnTo>
                    <a:pt x="270" y="336"/>
                  </a:lnTo>
                  <a:lnTo>
                    <a:pt x="270" y="360"/>
                  </a:lnTo>
                  <a:lnTo>
                    <a:pt x="270" y="354"/>
                  </a:lnTo>
                  <a:lnTo>
                    <a:pt x="276" y="336"/>
                  </a:lnTo>
                  <a:lnTo>
                    <a:pt x="276" y="330"/>
                  </a:lnTo>
                  <a:lnTo>
                    <a:pt x="276" y="342"/>
                  </a:lnTo>
                  <a:lnTo>
                    <a:pt x="282" y="348"/>
                  </a:lnTo>
                  <a:lnTo>
                    <a:pt x="282" y="372"/>
                  </a:lnTo>
                  <a:lnTo>
                    <a:pt x="288" y="366"/>
                  </a:lnTo>
                  <a:lnTo>
                    <a:pt x="288" y="270"/>
                  </a:lnTo>
                  <a:lnTo>
                    <a:pt x="294" y="222"/>
                  </a:lnTo>
                  <a:lnTo>
                    <a:pt x="294" y="204"/>
                  </a:lnTo>
                  <a:lnTo>
                    <a:pt x="300" y="210"/>
                  </a:lnTo>
                  <a:lnTo>
                    <a:pt x="300" y="258"/>
                  </a:lnTo>
                  <a:lnTo>
                    <a:pt x="306" y="276"/>
                  </a:lnTo>
                  <a:lnTo>
                    <a:pt x="306" y="288"/>
                  </a:lnTo>
                  <a:lnTo>
                    <a:pt x="312" y="282"/>
                  </a:lnTo>
                  <a:lnTo>
                    <a:pt x="312" y="252"/>
                  </a:lnTo>
                  <a:lnTo>
                    <a:pt x="318" y="282"/>
                  </a:lnTo>
                  <a:lnTo>
                    <a:pt x="318" y="318"/>
                  </a:lnTo>
                  <a:lnTo>
                    <a:pt x="318" y="312"/>
                  </a:lnTo>
                  <a:lnTo>
                    <a:pt x="324" y="282"/>
                  </a:lnTo>
                  <a:lnTo>
                    <a:pt x="324" y="276"/>
                  </a:lnTo>
                  <a:lnTo>
                    <a:pt x="324" y="294"/>
                  </a:lnTo>
                  <a:lnTo>
                    <a:pt x="330" y="300"/>
                  </a:lnTo>
                  <a:lnTo>
                    <a:pt x="330" y="282"/>
                  </a:lnTo>
                  <a:lnTo>
                    <a:pt x="342" y="258"/>
                  </a:lnTo>
                  <a:lnTo>
                    <a:pt x="336" y="258"/>
                  </a:lnTo>
                  <a:lnTo>
                    <a:pt x="342" y="294"/>
                  </a:lnTo>
                  <a:lnTo>
                    <a:pt x="348" y="312"/>
                  </a:lnTo>
                  <a:lnTo>
                    <a:pt x="348" y="342"/>
                  </a:lnTo>
                  <a:lnTo>
                    <a:pt x="354" y="348"/>
                  </a:lnTo>
                  <a:lnTo>
                    <a:pt x="354" y="342"/>
                  </a:lnTo>
                </a:path>
              </a:pathLst>
            </a:custGeom>
            <a:noFill/>
            <a:ln w="952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latin typeface="Arial" pitchFamily="34" charset="0"/>
                <a:cs typeface="Arial" pitchFamily="34" charset="0"/>
              </a:endParaRPr>
            </a:p>
          </p:txBody>
        </p:sp>
        <p:sp>
          <p:nvSpPr>
            <p:cNvPr id="49" name="Freeform 142"/>
            <p:cNvSpPr>
              <a:spLocks/>
            </p:cNvSpPr>
            <p:nvPr/>
          </p:nvSpPr>
          <p:spPr bwMode="auto">
            <a:xfrm>
              <a:off x="1239739" y="4877512"/>
              <a:ext cx="386084" cy="333098"/>
            </a:xfrm>
            <a:custGeom>
              <a:avLst/>
              <a:gdLst/>
              <a:ahLst/>
              <a:cxnLst>
                <a:cxn ang="0">
                  <a:pos x="6" y="342"/>
                </a:cxn>
                <a:cxn ang="0">
                  <a:pos x="12" y="306"/>
                </a:cxn>
                <a:cxn ang="0">
                  <a:pos x="18" y="324"/>
                </a:cxn>
                <a:cxn ang="0">
                  <a:pos x="24" y="336"/>
                </a:cxn>
                <a:cxn ang="0">
                  <a:pos x="36" y="348"/>
                </a:cxn>
                <a:cxn ang="0">
                  <a:pos x="48" y="366"/>
                </a:cxn>
                <a:cxn ang="0">
                  <a:pos x="60" y="390"/>
                </a:cxn>
                <a:cxn ang="0">
                  <a:pos x="66" y="318"/>
                </a:cxn>
                <a:cxn ang="0">
                  <a:pos x="78" y="348"/>
                </a:cxn>
                <a:cxn ang="0">
                  <a:pos x="84" y="372"/>
                </a:cxn>
                <a:cxn ang="0">
                  <a:pos x="96" y="288"/>
                </a:cxn>
                <a:cxn ang="0">
                  <a:pos x="102" y="240"/>
                </a:cxn>
                <a:cxn ang="0">
                  <a:pos x="114" y="18"/>
                </a:cxn>
                <a:cxn ang="0">
                  <a:pos x="120" y="42"/>
                </a:cxn>
                <a:cxn ang="0">
                  <a:pos x="132" y="120"/>
                </a:cxn>
                <a:cxn ang="0">
                  <a:pos x="138" y="132"/>
                </a:cxn>
                <a:cxn ang="0">
                  <a:pos x="150" y="102"/>
                </a:cxn>
                <a:cxn ang="0">
                  <a:pos x="156" y="216"/>
                </a:cxn>
                <a:cxn ang="0">
                  <a:pos x="168" y="258"/>
                </a:cxn>
                <a:cxn ang="0">
                  <a:pos x="174" y="246"/>
                </a:cxn>
                <a:cxn ang="0">
                  <a:pos x="186" y="282"/>
                </a:cxn>
                <a:cxn ang="0">
                  <a:pos x="192" y="264"/>
                </a:cxn>
                <a:cxn ang="0">
                  <a:pos x="204" y="306"/>
                </a:cxn>
                <a:cxn ang="0">
                  <a:pos x="216" y="312"/>
                </a:cxn>
                <a:cxn ang="0">
                  <a:pos x="222" y="294"/>
                </a:cxn>
                <a:cxn ang="0">
                  <a:pos x="228" y="294"/>
                </a:cxn>
                <a:cxn ang="0">
                  <a:pos x="240" y="348"/>
                </a:cxn>
                <a:cxn ang="0">
                  <a:pos x="246" y="354"/>
                </a:cxn>
                <a:cxn ang="0">
                  <a:pos x="258" y="336"/>
                </a:cxn>
                <a:cxn ang="0">
                  <a:pos x="264" y="336"/>
                </a:cxn>
                <a:cxn ang="0">
                  <a:pos x="270" y="324"/>
                </a:cxn>
                <a:cxn ang="0">
                  <a:pos x="282" y="264"/>
                </a:cxn>
                <a:cxn ang="0">
                  <a:pos x="288" y="276"/>
                </a:cxn>
                <a:cxn ang="0">
                  <a:pos x="300" y="324"/>
                </a:cxn>
                <a:cxn ang="0">
                  <a:pos x="306" y="276"/>
                </a:cxn>
                <a:cxn ang="0">
                  <a:pos x="318" y="216"/>
                </a:cxn>
                <a:cxn ang="0">
                  <a:pos x="330" y="270"/>
                </a:cxn>
                <a:cxn ang="0">
                  <a:pos x="336" y="276"/>
                </a:cxn>
                <a:cxn ang="0">
                  <a:pos x="342" y="282"/>
                </a:cxn>
                <a:cxn ang="0">
                  <a:pos x="354" y="282"/>
                </a:cxn>
                <a:cxn ang="0">
                  <a:pos x="366" y="318"/>
                </a:cxn>
                <a:cxn ang="0">
                  <a:pos x="372" y="324"/>
                </a:cxn>
              </a:cxnLst>
              <a:rect l="0" t="0" r="r" b="b"/>
              <a:pathLst>
                <a:path w="378" h="396">
                  <a:moveTo>
                    <a:pt x="0" y="336"/>
                  </a:moveTo>
                  <a:lnTo>
                    <a:pt x="0" y="342"/>
                  </a:lnTo>
                  <a:lnTo>
                    <a:pt x="6" y="342"/>
                  </a:lnTo>
                  <a:lnTo>
                    <a:pt x="6" y="330"/>
                  </a:lnTo>
                  <a:lnTo>
                    <a:pt x="12" y="312"/>
                  </a:lnTo>
                  <a:lnTo>
                    <a:pt x="12" y="306"/>
                  </a:lnTo>
                  <a:lnTo>
                    <a:pt x="12" y="324"/>
                  </a:lnTo>
                  <a:lnTo>
                    <a:pt x="18" y="318"/>
                  </a:lnTo>
                  <a:lnTo>
                    <a:pt x="18" y="324"/>
                  </a:lnTo>
                  <a:lnTo>
                    <a:pt x="24" y="336"/>
                  </a:lnTo>
                  <a:lnTo>
                    <a:pt x="24" y="342"/>
                  </a:lnTo>
                  <a:lnTo>
                    <a:pt x="24" y="336"/>
                  </a:lnTo>
                  <a:lnTo>
                    <a:pt x="30" y="342"/>
                  </a:lnTo>
                  <a:lnTo>
                    <a:pt x="30" y="354"/>
                  </a:lnTo>
                  <a:lnTo>
                    <a:pt x="36" y="348"/>
                  </a:lnTo>
                  <a:lnTo>
                    <a:pt x="36" y="378"/>
                  </a:lnTo>
                  <a:lnTo>
                    <a:pt x="42" y="372"/>
                  </a:lnTo>
                  <a:lnTo>
                    <a:pt x="48" y="366"/>
                  </a:lnTo>
                  <a:lnTo>
                    <a:pt x="54" y="372"/>
                  </a:lnTo>
                  <a:lnTo>
                    <a:pt x="54" y="396"/>
                  </a:lnTo>
                  <a:lnTo>
                    <a:pt x="60" y="390"/>
                  </a:lnTo>
                  <a:lnTo>
                    <a:pt x="60" y="378"/>
                  </a:lnTo>
                  <a:lnTo>
                    <a:pt x="66" y="360"/>
                  </a:lnTo>
                  <a:lnTo>
                    <a:pt x="66" y="318"/>
                  </a:lnTo>
                  <a:lnTo>
                    <a:pt x="72" y="324"/>
                  </a:lnTo>
                  <a:lnTo>
                    <a:pt x="72" y="342"/>
                  </a:lnTo>
                  <a:lnTo>
                    <a:pt x="78" y="348"/>
                  </a:lnTo>
                  <a:lnTo>
                    <a:pt x="78" y="342"/>
                  </a:lnTo>
                  <a:lnTo>
                    <a:pt x="84" y="354"/>
                  </a:lnTo>
                  <a:lnTo>
                    <a:pt x="84" y="372"/>
                  </a:lnTo>
                  <a:lnTo>
                    <a:pt x="90" y="366"/>
                  </a:lnTo>
                  <a:lnTo>
                    <a:pt x="90" y="336"/>
                  </a:lnTo>
                  <a:lnTo>
                    <a:pt x="96" y="288"/>
                  </a:lnTo>
                  <a:lnTo>
                    <a:pt x="96" y="252"/>
                  </a:lnTo>
                  <a:lnTo>
                    <a:pt x="102" y="264"/>
                  </a:lnTo>
                  <a:lnTo>
                    <a:pt x="102" y="240"/>
                  </a:lnTo>
                  <a:lnTo>
                    <a:pt x="108" y="162"/>
                  </a:lnTo>
                  <a:lnTo>
                    <a:pt x="108" y="24"/>
                  </a:lnTo>
                  <a:lnTo>
                    <a:pt x="114" y="18"/>
                  </a:lnTo>
                  <a:lnTo>
                    <a:pt x="114" y="6"/>
                  </a:lnTo>
                  <a:lnTo>
                    <a:pt x="120" y="0"/>
                  </a:lnTo>
                  <a:lnTo>
                    <a:pt x="120" y="42"/>
                  </a:lnTo>
                  <a:lnTo>
                    <a:pt x="126" y="72"/>
                  </a:lnTo>
                  <a:lnTo>
                    <a:pt x="126" y="114"/>
                  </a:lnTo>
                  <a:lnTo>
                    <a:pt x="132" y="120"/>
                  </a:lnTo>
                  <a:lnTo>
                    <a:pt x="132" y="138"/>
                  </a:lnTo>
                  <a:lnTo>
                    <a:pt x="138" y="144"/>
                  </a:lnTo>
                  <a:lnTo>
                    <a:pt x="138" y="132"/>
                  </a:lnTo>
                  <a:lnTo>
                    <a:pt x="144" y="108"/>
                  </a:lnTo>
                  <a:lnTo>
                    <a:pt x="144" y="96"/>
                  </a:lnTo>
                  <a:lnTo>
                    <a:pt x="150" y="102"/>
                  </a:lnTo>
                  <a:lnTo>
                    <a:pt x="150" y="144"/>
                  </a:lnTo>
                  <a:lnTo>
                    <a:pt x="156" y="174"/>
                  </a:lnTo>
                  <a:lnTo>
                    <a:pt x="156" y="216"/>
                  </a:lnTo>
                  <a:lnTo>
                    <a:pt x="162" y="228"/>
                  </a:lnTo>
                  <a:lnTo>
                    <a:pt x="162" y="234"/>
                  </a:lnTo>
                  <a:lnTo>
                    <a:pt x="168" y="258"/>
                  </a:lnTo>
                  <a:lnTo>
                    <a:pt x="168" y="270"/>
                  </a:lnTo>
                  <a:lnTo>
                    <a:pt x="174" y="264"/>
                  </a:lnTo>
                  <a:lnTo>
                    <a:pt x="174" y="246"/>
                  </a:lnTo>
                  <a:lnTo>
                    <a:pt x="180" y="264"/>
                  </a:lnTo>
                  <a:lnTo>
                    <a:pt x="180" y="276"/>
                  </a:lnTo>
                  <a:lnTo>
                    <a:pt x="186" y="282"/>
                  </a:lnTo>
                  <a:lnTo>
                    <a:pt x="186" y="306"/>
                  </a:lnTo>
                  <a:lnTo>
                    <a:pt x="192" y="294"/>
                  </a:lnTo>
                  <a:lnTo>
                    <a:pt x="192" y="264"/>
                  </a:lnTo>
                  <a:lnTo>
                    <a:pt x="198" y="270"/>
                  </a:lnTo>
                  <a:lnTo>
                    <a:pt x="198" y="306"/>
                  </a:lnTo>
                  <a:lnTo>
                    <a:pt x="204" y="306"/>
                  </a:lnTo>
                  <a:lnTo>
                    <a:pt x="210" y="312"/>
                  </a:lnTo>
                  <a:lnTo>
                    <a:pt x="210" y="324"/>
                  </a:lnTo>
                  <a:lnTo>
                    <a:pt x="216" y="312"/>
                  </a:lnTo>
                  <a:lnTo>
                    <a:pt x="216" y="306"/>
                  </a:lnTo>
                  <a:lnTo>
                    <a:pt x="222" y="300"/>
                  </a:lnTo>
                  <a:lnTo>
                    <a:pt x="222" y="294"/>
                  </a:lnTo>
                  <a:lnTo>
                    <a:pt x="222" y="312"/>
                  </a:lnTo>
                  <a:lnTo>
                    <a:pt x="228" y="330"/>
                  </a:lnTo>
                  <a:lnTo>
                    <a:pt x="228" y="294"/>
                  </a:lnTo>
                  <a:lnTo>
                    <a:pt x="234" y="300"/>
                  </a:lnTo>
                  <a:lnTo>
                    <a:pt x="234" y="324"/>
                  </a:lnTo>
                  <a:lnTo>
                    <a:pt x="240" y="348"/>
                  </a:lnTo>
                  <a:lnTo>
                    <a:pt x="240" y="330"/>
                  </a:lnTo>
                  <a:lnTo>
                    <a:pt x="246" y="336"/>
                  </a:lnTo>
                  <a:lnTo>
                    <a:pt x="246" y="354"/>
                  </a:lnTo>
                  <a:lnTo>
                    <a:pt x="252" y="336"/>
                  </a:lnTo>
                  <a:lnTo>
                    <a:pt x="252" y="318"/>
                  </a:lnTo>
                  <a:lnTo>
                    <a:pt x="258" y="336"/>
                  </a:lnTo>
                  <a:lnTo>
                    <a:pt x="258" y="360"/>
                  </a:lnTo>
                  <a:lnTo>
                    <a:pt x="258" y="354"/>
                  </a:lnTo>
                  <a:lnTo>
                    <a:pt x="264" y="336"/>
                  </a:lnTo>
                  <a:lnTo>
                    <a:pt x="264" y="324"/>
                  </a:lnTo>
                  <a:lnTo>
                    <a:pt x="270" y="330"/>
                  </a:lnTo>
                  <a:lnTo>
                    <a:pt x="270" y="324"/>
                  </a:lnTo>
                  <a:lnTo>
                    <a:pt x="276" y="318"/>
                  </a:lnTo>
                  <a:lnTo>
                    <a:pt x="276" y="276"/>
                  </a:lnTo>
                  <a:lnTo>
                    <a:pt x="282" y="264"/>
                  </a:lnTo>
                  <a:lnTo>
                    <a:pt x="282" y="246"/>
                  </a:lnTo>
                  <a:lnTo>
                    <a:pt x="288" y="246"/>
                  </a:lnTo>
                  <a:lnTo>
                    <a:pt x="288" y="276"/>
                  </a:lnTo>
                  <a:lnTo>
                    <a:pt x="294" y="282"/>
                  </a:lnTo>
                  <a:lnTo>
                    <a:pt x="294" y="300"/>
                  </a:lnTo>
                  <a:lnTo>
                    <a:pt x="300" y="324"/>
                  </a:lnTo>
                  <a:lnTo>
                    <a:pt x="300" y="342"/>
                  </a:lnTo>
                  <a:lnTo>
                    <a:pt x="306" y="324"/>
                  </a:lnTo>
                  <a:lnTo>
                    <a:pt x="306" y="276"/>
                  </a:lnTo>
                  <a:lnTo>
                    <a:pt x="312" y="282"/>
                  </a:lnTo>
                  <a:lnTo>
                    <a:pt x="318" y="258"/>
                  </a:lnTo>
                  <a:lnTo>
                    <a:pt x="318" y="216"/>
                  </a:lnTo>
                  <a:lnTo>
                    <a:pt x="324" y="228"/>
                  </a:lnTo>
                  <a:lnTo>
                    <a:pt x="324" y="252"/>
                  </a:lnTo>
                  <a:lnTo>
                    <a:pt x="330" y="270"/>
                  </a:lnTo>
                  <a:lnTo>
                    <a:pt x="330" y="264"/>
                  </a:lnTo>
                  <a:lnTo>
                    <a:pt x="330" y="270"/>
                  </a:lnTo>
                  <a:lnTo>
                    <a:pt x="336" y="276"/>
                  </a:lnTo>
                  <a:lnTo>
                    <a:pt x="336" y="288"/>
                  </a:lnTo>
                  <a:lnTo>
                    <a:pt x="342" y="294"/>
                  </a:lnTo>
                  <a:lnTo>
                    <a:pt x="342" y="282"/>
                  </a:lnTo>
                  <a:lnTo>
                    <a:pt x="348" y="276"/>
                  </a:lnTo>
                  <a:lnTo>
                    <a:pt x="354" y="264"/>
                  </a:lnTo>
                  <a:lnTo>
                    <a:pt x="354" y="282"/>
                  </a:lnTo>
                  <a:lnTo>
                    <a:pt x="360" y="300"/>
                  </a:lnTo>
                  <a:lnTo>
                    <a:pt x="360" y="318"/>
                  </a:lnTo>
                  <a:lnTo>
                    <a:pt x="366" y="318"/>
                  </a:lnTo>
                  <a:lnTo>
                    <a:pt x="366" y="306"/>
                  </a:lnTo>
                  <a:lnTo>
                    <a:pt x="372" y="330"/>
                  </a:lnTo>
                  <a:lnTo>
                    <a:pt x="372" y="324"/>
                  </a:lnTo>
                  <a:lnTo>
                    <a:pt x="372" y="330"/>
                  </a:lnTo>
                  <a:lnTo>
                    <a:pt x="378" y="318"/>
                  </a:lnTo>
                </a:path>
              </a:pathLst>
            </a:custGeom>
            <a:noFill/>
            <a:ln w="952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latin typeface="Arial" pitchFamily="34" charset="0"/>
                <a:cs typeface="Arial" pitchFamily="34" charset="0"/>
              </a:endParaRPr>
            </a:p>
          </p:txBody>
        </p:sp>
        <p:sp>
          <p:nvSpPr>
            <p:cNvPr id="50" name="Freeform 143"/>
            <p:cNvSpPr>
              <a:spLocks/>
            </p:cNvSpPr>
            <p:nvPr/>
          </p:nvSpPr>
          <p:spPr bwMode="auto">
            <a:xfrm>
              <a:off x="1625823" y="4998639"/>
              <a:ext cx="392213" cy="186737"/>
            </a:xfrm>
            <a:custGeom>
              <a:avLst/>
              <a:gdLst/>
              <a:ahLst/>
              <a:cxnLst>
                <a:cxn ang="0">
                  <a:pos x="6" y="204"/>
                </a:cxn>
                <a:cxn ang="0">
                  <a:pos x="12" y="216"/>
                </a:cxn>
                <a:cxn ang="0">
                  <a:pos x="18" y="210"/>
                </a:cxn>
                <a:cxn ang="0">
                  <a:pos x="30" y="180"/>
                </a:cxn>
                <a:cxn ang="0">
                  <a:pos x="36" y="210"/>
                </a:cxn>
                <a:cxn ang="0">
                  <a:pos x="48" y="168"/>
                </a:cxn>
                <a:cxn ang="0">
                  <a:pos x="60" y="132"/>
                </a:cxn>
                <a:cxn ang="0">
                  <a:pos x="66" y="108"/>
                </a:cxn>
                <a:cxn ang="0">
                  <a:pos x="78" y="12"/>
                </a:cxn>
                <a:cxn ang="0">
                  <a:pos x="90" y="96"/>
                </a:cxn>
                <a:cxn ang="0">
                  <a:pos x="96" y="120"/>
                </a:cxn>
                <a:cxn ang="0">
                  <a:pos x="108" y="36"/>
                </a:cxn>
                <a:cxn ang="0">
                  <a:pos x="114" y="24"/>
                </a:cxn>
                <a:cxn ang="0">
                  <a:pos x="126" y="90"/>
                </a:cxn>
                <a:cxn ang="0">
                  <a:pos x="132" y="162"/>
                </a:cxn>
                <a:cxn ang="0">
                  <a:pos x="144" y="168"/>
                </a:cxn>
                <a:cxn ang="0">
                  <a:pos x="156" y="138"/>
                </a:cxn>
                <a:cxn ang="0">
                  <a:pos x="162" y="186"/>
                </a:cxn>
                <a:cxn ang="0">
                  <a:pos x="168" y="162"/>
                </a:cxn>
                <a:cxn ang="0">
                  <a:pos x="174" y="198"/>
                </a:cxn>
                <a:cxn ang="0">
                  <a:pos x="192" y="180"/>
                </a:cxn>
                <a:cxn ang="0">
                  <a:pos x="198" y="180"/>
                </a:cxn>
                <a:cxn ang="0">
                  <a:pos x="210" y="174"/>
                </a:cxn>
                <a:cxn ang="0">
                  <a:pos x="216" y="216"/>
                </a:cxn>
                <a:cxn ang="0">
                  <a:pos x="228" y="186"/>
                </a:cxn>
                <a:cxn ang="0">
                  <a:pos x="234" y="126"/>
                </a:cxn>
                <a:cxn ang="0">
                  <a:pos x="246" y="174"/>
                </a:cxn>
                <a:cxn ang="0">
                  <a:pos x="252" y="222"/>
                </a:cxn>
                <a:cxn ang="0">
                  <a:pos x="264" y="198"/>
                </a:cxn>
                <a:cxn ang="0">
                  <a:pos x="270" y="192"/>
                </a:cxn>
                <a:cxn ang="0">
                  <a:pos x="276" y="180"/>
                </a:cxn>
                <a:cxn ang="0">
                  <a:pos x="288" y="96"/>
                </a:cxn>
                <a:cxn ang="0">
                  <a:pos x="294" y="108"/>
                </a:cxn>
                <a:cxn ang="0">
                  <a:pos x="300" y="168"/>
                </a:cxn>
                <a:cxn ang="0">
                  <a:pos x="312" y="174"/>
                </a:cxn>
                <a:cxn ang="0">
                  <a:pos x="324" y="132"/>
                </a:cxn>
                <a:cxn ang="0">
                  <a:pos x="330" y="156"/>
                </a:cxn>
                <a:cxn ang="0">
                  <a:pos x="336" y="168"/>
                </a:cxn>
                <a:cxn ang="0">
                  <a:pos x="348" y="204"/>
                </a:cxn>
                <a:cxn ang="0">
                  <a:pos x="354" y="198"/>
                </a:cxn>
                <a:cxn ang="0">
                  <a:pos x="360" y="204"/>
                </a:cxn>
                <a:cxn ang="0">
                  <a:pos x="372" y="192"/>
                </a:cxn>
              </a:cxnLst>
              <a:rect l="0" t="0" r="r" b="b"/>
              <a:pathLst>
                <a:path w="384" h="222">
                  <a:moveTo>
                    <a:pt x="0" y="174"/>
                  </a:moveTo>
                  <a:lnTo>
                    <a:pt x="0" y="192"/>
                  </a:lnTo>
                  <a:lnTo>
                    <a:pt x="6" y="204"/>
                  </a:lnTo>
                  <a:lnTo>
                    <a:pt x="6" y="162"/>
                  </a:lnTo>
                  <a:lnTo>
                    <a:pt x="12" y="180"/>
                  </a:lnTo>
                  <a:lnTo>
                    <a:pt x="12" y="216"/>
                  </a:lnTo>
                  <a:lnTo>
                    <a:pt x="18" y="198"/>
                  </a:lnTo>
                  <a:lnTo>
                    <a:pt x="18" y="192"/>
                  </a:lnTo>
                  <a:lnTo>
                    <a:pt x="18" y="210"/>
                  </a:lnTo>
                  <a:lnTo>
                    <a:pt x="24" y="210"/>
                  </a:lnTo>
                  <a:lnTo>
                    <a:pt x="24" y="186"/>
                  </a:lnTo>
                  <a:lnTo>
                    <a:pt x="30" y="180"/>
                  </a:lnTo>
                  <a:lnTo>
                    <a:pt x="30" y="192"/>
                  </a:lnTo>
                  <a:lnTo>
                    <a:pt x="36" y="198"/>
                  </a:lnTo>
                  <a:lnTo>
                    <a:pt x="36" y="210"/>
                  </a:lnTo>
                  <a:lnTo>
                    <a:pt x="42" y="216"/>
                  </a:lnTo>
                  <a:lnTo>
                    <a:pt x="42" y="186"/>
                  </a:lnTo>
                  <a:lnTo>
                    <a:pt x="48" y="168"/>
                  </a:lnTo>
                  <a:lnTo>
                    <a:pt x="48" y="156"/>
                  </a:lnTo>
                  <a:lnTo>
                    <a:pt x="54" y="162"/>
                  </a:lnTo>
                  <a:lnTo>
                    <a:pt x="60" y="132"/>
                  </a:lnTo>
                  <a:lnTo>
                    <a:pt x="60" y="114"/>
                  </a:lnTo>
                  <a:lnTo>
                    <a:pt x="66" y="132"/>
                  </a:lnTo>
                  <a:lnTo>
                    <a:pt x="66" y="108"/>
                  </a:lnTo>
                  <a:lnTo>
                    <a:pt x="72" y="84"/>
                  </a:lnTo>
                  <a:lnTo>
                    <a:pt x="72" y="24"/>
                  </a:lnTo>
                  <a:lnTo>
                    <a:pt x="78" y="12"/>
                  </a:lnTo>
                  <a:lnTo>
                    <a:pt x="78" y="66"/>
                  </a:lnTo>
                  <a:lnTo>
                    <a:pt x="84" y="84"/>
                  </a:lnTo>
                  <a:lnTo>
                    <a:pt x="90" y="96"/>
                  </a:lnTo>
                  <a:lnTo>
                    <a:pt x="90" y="102"/>
                  </a:lnTo>
                  <a:lnTo>
                    <a:pt x="96" y="108"/>
                  </a:lnTo>
                  <a:lnTo>
                    <a:pt x="96" y="120"/>
                  </a:lnTo>
                  <a:lnTo>
                    <a:pt x="102" y="108"/>
                  </a:lnTo>
                  <a:lnTo>
                    <a:pt x="102" y="60"/>
                  </a:lnTo>
                  <a:lnTo>
                    <a:pt x="108" y="36"/>
                  </a:lnTo>
                  <a:lnTo>
                    <a:pt x="108" y="0"/>
                  </a:lnTo>
                  <a:lnTo>
                    <a:pt x="114" y="6"/>
                  </a:lnTo>
                  <a:lnTo>
                    <a:pt x="114" y="24"/>
                  </a:lnTo>
                  <a:lnTo>
                    <a:pt x="120" y="36"/>
                  </a:lnTo>
                  <a:lnTo>
                    <a:pt x="120" y="66"/>
                  </a:lnTo>
                  <a:lnTo>
                    <a:pt x="126" y="90"/>
                  </a:lnTo>
                  <a:lnTo>
                    <a:pt x="126" y="114"/>
                  </a:lnTo>
                  <a:lnTo>
                    <a:pt x="132" y="138"/>
                  </a:lnTo>
                  <a:lnTo>
                    <a:pt x="132" y="162"/>
                  </a:lnTo>
                  <a:lnTo>
                    <a:pt x="144" y="150"/>
                  </a:lnTo>
                  <a:lnTo>
                    <a:pt x="138" y="150"/>
                  </a:lnTo>
                  <a:lnTo>
                    <a:pt x="144" y="168"/>
                  </a:lnTo>
                  <a:lnTo>
                    <a:pt x="150" y="168"/>
                  </a:lnTo>
                  <a:lnTo>
                    <a:pt x="150" y="156"/>
                  </a:lnTo>
                  <a:lnTo>
                    <a:pt x="156" y="138"/>
                  </a:lnTo>
                  <a:lnTo>
                    <a:pt x="156" y="132"/>
                  </a:lnTo>
                  <a:lnTo>
                    <a:pt x="162" y="144"/>
                  </a:lnTo>
                  <a:lnTo>
                    <a:pt x="162" y="186"/>
                  </a:lnTo>
                  <a:lnTo>
                    <a:pt x="168" y="174"/>
                  </a:lnTo>
                  <a:lnTo>
                    <a:pt x="168" y="156"/>
                  </a:lnTo>
                  <a:lnTo>
                    <a:pt x="168" y="162"/>
                  </a:lnTo>
                  <a:lnTo>
                    <a:pt x="174" y="192"/>
                  </a:lnTo>
                  <a:lnTo>
                    <a:pt x="174" y="210"/>
                  </a:lnTo>
                  <a:lnTo>
                    <a:pt x="174" y="198"/>
                  </a:lnTo>
                  <a:lnTo>
                    <a:pt x="180" y="186"/>
                  </a:lnTo>
                  <a:lnTo>
                    <a:pt x="180" y="192"/>
                  </a:lnTo>
                  <a:lnTo>
                    <a:pt x="192" y="180"/>
                  </a:lnTo>
                  <a:lnTo>
                    <a:pt x="192" y="174"/>
                  </a:lnTo>
                  <a:lnTo>
                    <a:pt x="198" y="162"/>
                  </a:lnTo>
                  <a:lnTo>
                    <a:pt x="198" y="180"/>
                  </a:lnTo>
                  <a:lnTo>
                    <a:pt x="204" y="186"/>
                  </a:lnTo>
                  <a:lnTo>
                    <a:pt x="210" y="180"/>
                  </a:lnTo>
                  <a:lnTo>
                    <a:pt x="210" y="174"/>
                  </a:lnTo>
                  <a:lnTo>
                    <a:pt x="210" y="180"/>
                  </a:lnTo>
                  <a:lnTo>
                    <a:pt x="216" y="198"/>
                  </a:lnTo>
                  <a:lnTo>
                    <a:pt x="216" y="216"/>
                  </a:lnTo>
                  <a:lnTo>
                    <a:pt x="222" y="210"/>
                  </a:lnTo>
                  <a:lnTo>
                    <a:pt x="222" y="192"/>
                  </a:lnTo>
                  <a:lnTo>
                    <a:pt x="228" y="186"/>
                  </a:lnTo>
                  <a:lnTo>
                    <a:pt x="228" y="150"/>
                  </a:lnTo>
                  <a:lnTo>
                    <a:pt x="234" y="144"/>
                  </a:lnTo>
                  <a:lnTo>
                    <a:pt x="234" y="126"/>
                  </a:lnTo>
                  <a:lnTo>
                    <a:pt x="240" y="108"/>
                  </a:lnTo>
                  <a:lnTo>
                    <a:pt x="240" y="156"/>
                  </a:lnTo>
                  <a:lnTo>
                    <a:pt x="246" y="174"/>
                  </a:lnTo>
                  <a:lnTo>
                    <a:pt x="246" y="180"/>
                  </a:lnTo>
                  <a:lnTo>
                    <a:pt x="252" y="204"/>
                  </a:lnTo>
                  <a:lnTo>
                    <a:pt x="252" y="222"/>
                  </a:lnTo>
                  <a:lnTo>
                    <a:pt x="258" y="204"/>
                  </a:lnTo>
                  <a:lnTo>
                    <a:pt x="258" y="180"/>
                  </a:lnTo>
                  <a:lnTo>
                    <a:pt x="264" y="198"/>
                  </a:lnTo>
                  <a:lnTo>
                    <a:pt x="264" y="216"/>
                  </a:lnTo>
                  <a:lnTo>
                    <a:pt x="270" y="204"/>
                  </a:lnTo>
                  <a:lnTo>
                    <a:pt x="270" y="192"/>
                  </a:lnTo>
                  <a:lnTo>
                    <a:pt x="270" y="198"/>
                  </a:lnTo>
                  <a:lnTo>
                    <a:pt x="276" y="204"/>
                  </a:lnTo>
                  <a:lnTo>
                    <a:pt x="276" y="180"/>
                  </a:lnTo>
                  <a:lnTo>
                    <a:pt x="282" y="144"/>
                  </a:lnTo>
                  <a:lnTo>
                    <a:pt x="282" y="114"/>
                  </a:lnTo>
                  <a:lnTo>
                    <a:pt x="288" y="96"/>
                  </a:lnTo>
                  <a:lnTo>
                    <a:pt x="288" y="90"/>
                  </a:lnTo>
                  <a:lnTo>
                    <a:pt x="288" y="96"/>
                  </a:lnTo>
                  <a:lnTo>
                    <a:pt x="294" y="108"/>
                  </a:lnTo>
                  <a:lnTo>
                    <a:pt x="294" y="132"/>
                  </a:lnTo>
                  <a:lnTo>
                    <a:pt x="300" y="150"/>
                  </a:lnTo>
                  <a:lnTo>
                    <a:pt x="300" y="168"/>
                  </a:lnTo>
                  <a:lnTo>
                    <a:pt x="306" y="162"/>
                  </a:lnTo>
                  <a:lnTo>
                    <a:pt x="306" y="174"/>
                  </a:lnTo>
                  <a:lnTo>
                    <a:pt x="312" y="174"/>
                  </a:lnTo>
                  <a:lnTo>
                    <a:pt x="312" y="132"/>
                  </a:lnTo>
                  <a:lnTo>
                    <a:pt x="318" y="114"/>
                  </a:lnTo>
                  <a:lnTo>
                    <a:pt x="324" y="132"/>
                  </a:lnTo>
                  <a:lnTo>
                    <a:pt x="324" y="186"/>
                  </a:lnTo>
                  <a:lnTo>
                    <a:pt x="330" y="174"/>
                  </a:lnTo>
                  <a:lnTo>
                    <a:pt x="330" y="156"/>
                  </a:lnTo>
                  <a:lnTo>
                    <a:pt x="336" y="168"/>
                  </a:lnTo>
                  <a:lnTo>
                    <a:pt x="336" y="174"/>
                  </a:lnTo>
                  <a:lnTo>
                    <a:pt x="336" y="168"/>
                  </a:lnTo>
                  <a:lnTo>
                    <a:pt x="342" y="174"/>
                  </a:lnTo>
                  <a:lnTo>
                    <a:pt x="342" y="186"/>
                  </a:lnTo>
                  <a:lnTo>
                    <a:pt x="348" y="204"/>
                  </a:lnTo>
                  <a:lnTo>
                    <a:pt x="354" y="186"/>
                  </a:lnTo>
                  <a:lnTo>
                    <a:pt x="354" y="180"/>
                  </a:lnTo>
                  <a:lnTo>
                    <a:pt x="354" y="198"/>
                  </a:lnTo>
                  <a:lnTo>
                    <a:pt x="360" y="216"/>
                  </a:lnTo>
                  <a:lnTo>
                    <a:pt x="360" y="222"/>
                  </a:lnTo>
                  <a:lnTo>
                    <a:pt x="360" y="204"/>
                  </a:lnTo>
                  <a:lnTo>
                    <a:pt x="366" y="210"/>
                  </a:lnTo>
                  <a:lnTo>
                    <a:pt x="372" y="204"/>
                  </a:lnTo>
                  <a:lnTo>
                    <a:pt x="372" y="192"/>
                  </a:lnTo>
                  <a:lnTo>
                    <a:pt x="378" y="198"/>
                  </a:lnTo>
                  <a:lnTo>
                    <a:pt x="384" y="198"/>
                  </a:lnTo>
                </a:path>
              </a:pathLst>
            </a:custGeom>
            <a:noFill/>
            <a:ln w="952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latin typeface="Arial" pitchFamily="34" charset="0"/>
                <a:cs typeface="Arial" pitchFamily="34" charset="0"/>
              </a:endParaRPr>
            </a:p>
          </p:txBody>
        </p:sp>
        <p:sp>
          <p:nvSpPr>
            <p:cNvPr id="51" name="Freeform 144"/>
            <p:cNvSpPr>
              <a:spLocks/>
            </p:cNvSpPr>
            <p:nvPr/>
          </p:nvSpPr>
          <p:spPr bwMode="auto">
            <a:xfrm>
              <a:off x="2018036" y="4948169"/>
              <a:ext cx="386084" cy="252347"/>
            </a:xfrm>
            <a:custGeom>
              <a:avLst/>
              <a:gdLst/>
              <a:ahLst/>
              <a:cxnLst>
                <a:cxn ang="0">
                  <a:pos x="6" y="234"/>
                </a:cxn>
                <a:cxn ang="0">
                  <a:pos x="12" y="216"/>
                </a:cxn>
                <a:cxn ang="0">
                  <a:pos x="24" y="156"/>
                </a:cxn>
                <a:cxn ang="0">
                  <a:pos x="30" y="0"/>
                </a:cxn>
                <a:cxn ang="0">
                  <a:pos x="42" y="90"/>
                </a:cxn>
                <a:cxn ang="0">
                  <a:pos x="48" y="156"/>
                </a:cxn>
                <a:cxn ang="0">
                  <a:pos x="60" y="78"/>
                </a:cxn>
                <a:cxn ang="0">
                  <a:pos x="66" y="60"/>
                </a:cxn>
                <a:cxn ang="0">
                  <a:pos x="72" y="66"/>
                </a:cxn>
                <a:cxn ang="0">
                  <a:pos x="84" y="150"/>
                </a:cxn>
                <a:cxn ang="0">
                  <a:pos x="90" y="186"/>
                </a:cxn>
                <a:cxn ang="0">
                  <a:pos x="108" y="132"/>
                </a:cxn>
                <a:cxn ang="0">
                  <a:pos x="114" y="204"/>
                </a:cxn>
                <a:cxn ang="0">
                  <a:pos x="126" y="186"/>
                </a:cxn>
                <a:cxn ang="0">
                  <a:pos x="132" y="228"/>
                </a:cxn>
                <a:cxn ang="0">
                  <a:pos x="138" y="210"/>
                </a:cxn>
                <a:cxn ang="0">
                  <a:pos x="150" y="246"/>
                </a:cxn>
                <a:cxn ang="0">
                  <a:pos x="156" y="270"/>
                </a:cxn>
                <a:cxn ang="0">
                  <a:pos x="168" y="252"/>
                </a:cxn>
                <a:cxn ang="0">
                  <a:pos x="174" y="258"/>
                </a:cxn>
                <a:cxn ang="0">
                  <a:pos x="180" y="258"/>
                </a:cxn>
                <a:cxn ang="0">
                  <a:pos x="186" y="234"/>
                </a:cxn>
                <a:cxn ang="0">
                  <a:pos x="198" y="210"/>
                </a:cxn>
                <a:cxn ang="0">
                  <a:pos x="204" y="54"/>
                </a:cxn>
                <a:cxn ang="0">
                  <a:pos x="216" y="102"/>
                </a:cxn>
                <a:cxn ang="0">
                  <a:pos x="222" y="132"/>
                </a:cxn>
                <a:cxn ang="0">
                  <a:pos x="234" y="156"/>
                </a:cxn>
                <a:cxn ang="0">
                  <a:pos x="240" y="102"/>
                </a:cxn>
                <a:cxn ang="0">
                  <a:pos x="252" y="126"/>
                </a:cxn>
                <a:cxn ang="0">
                  <a:pos x="264" y="174"/>
                </a:cxn>
                <a:cxn ang="0">
                  <a:pos x="270" y="210"/>
                </a:cxn>
                <a:cxn ang="0">
                  <a:pos x="282" y="252"/>
                </a:cxn>
                <a:cxn ang="0">
                  <a:pos x="288" y="228"/>
                </a:cxn>
                <a:cxn ang="0">
                  <a:pos x="300" y="216"/>
                </a:cxn>
                <a:cxn ang="0">
                  <a:pos x="306" y="294"/>
                </a:cxn>
                <a:cxn ang="0">
                  <a:pos x="318" y="246"/>
                </a:cxn>
                <a:cxn ang="0">
                  <a:pos x="324" y="288"/>
                </a:cxn>
                <a:cxn ang="0">
                  <a:pos x="330" y="270"/>
                </a:cxn>
                <a:cxn ang="0">
                  <a:pos x="336" y="294"/>
                </a:cxn>
                <a:cxn ang="0">
                  <a:pos x="348" y="264"/>
                </a:cxn>
                <a:cxn ang="0">
                  <a:pos x="360" y="264"/>
                </a:cxn>
                <a:cxn ang="0">
                  <a:pos x="372" y="120"/>
                </a:cxn>
              </a:cxnLst>
              <a:rect l="0" t="0" r="r" b="b"/>
              <a:pathLst>
                <a:path w="378" h="300">
                  <a:moveTo>
                    <a:pt x="0" y="258"/>
                  </a:moveTo>
                  <a:lnTo>
                    <a:pt x="0" y="240"/>
                  </a:lnTo>
                  <a:lnTo>
                    <a:pt x="6" y="234"/>
                  </a:lnTo>
                  <a:lnTo>
                    <a:pt x="6" y="264"/>
                  </a:lnTo>
                  <a:lnTo>
                    <a:pt x="12" y="258"/>
                  </a:lnTo>
                  <a:lnTo>
                    <a:pt x="12" y="216"/>
                  </a:lnTo>
                  <a:lnTo>
                    <a:pt x="18" y="222"/>
                  </a:lnTo>
                  <a:lnTo>
                    <a:pt x="18" y="204"/>
                  </a:lnTo>
                  <a:lnTo>
                    <a:pt x="24" y="156"/>
                  </a:lnTo>
                  <a:lnTo>
                    <a:pt x="24" y="30"/>
                  </a:lnTo>
                  <a:lnTo>
                    <a:pt x="30" y="6"/>
                  </a:lnTo>
                  <a:lnTo>
                    <a:pt x="30" y="0"/>
                  </a:lnTo>
                  <a:lnTo>
                    <a:pt x="36" y="12"/>
                  </a:lnTo>
                  <a:lnTo>
                    <a:pt x="36" y="60"/>
                  </a:lnTo>
                  <a:lnTo>
                    <a:pt x="42" y="90"/>
                  </a:lnTo>
                  <a:lnTo>
                    <a:pt x="42" y="120"/>
                  </a:lnTo>
                  <a:lnTo>
                    <a:pt x="48" y="126"/>
                  </a:lnTo>
                  <a:lnTo>
                    <a:pt x="48" y="156"/>
                  </a:lnTo>
                  <a:lnTo>
                    <a:pt x="54" y="186"/>
                  </a:lnTo>
                  <a:lnTo>
                    <a:pt x="54" y="138"/>
                  </a:lnTo>
                  <a:lnTo>
                    <a:pt x="60" y="78"/>
                  </a:lnTo>
                  <a:lnTo>
                    <a:pt x="60" y="48"/>
                  </a:lnTo>
                  <a:lnTo>
                    <a:pt x="60" y="54"/>
                  </a:lnTo>
                  <a:lnTo>
                    <a:pt x="66" y="60"/>
                  </a:lnTo>
                  <a:lnTo>
                    <a:pt x="66" y="42"/>
                  </a:lnTo>
                  <a:lnTo>
                    <a:pt x="72" y="30"/>
                  </a:lnTo>
                  <a:lnTo>
                    <a:pt x="72" y="66"/>
                  </a:lnTo>
                  <a:lnTo>
                    <a:pt x="78" y="90"/>
                  </a:lnTo>
                  <a:lnTo>
                    <a:pt x="78" y="132"/>
                  </a:lnTo>
                  <a:lnTo>
                    <a:pt x="84" y="150"/>
                  </a:lnTo>
                  <a:lnTo>
                    <a:pt x="84" y="144"/>
                  </a:lnTo>
                  <a:lnTo>
                    <a:pt x="90" y="168"/>
                  </a:lnTo>
                  <a:lnTo>
                    <a:pt x="90" y="186"/>
                  </a:lnTo>
                  <a:lnTo>
                    <a:pt x="102" y="168"/>
                  </a:lnTo>
                  <a:lnTo>
                    <a:pt x="102" y="144"/>
                  </a:lnTo>
                  <a:lnTo>
                    <a:pt x="108" y="132"/>
                  </a:lnTo>
                  <a:lnTo>
                    <a:pt x="108" y="168"/>
                  </a:lnTo>
                  <a:lnTo>
                    <a:pt x="114" y="192"/>
                  </a:lnTo>
                  <a:lnTo>
                    <a:pt x="114" y="204"/>
                  </a:lnTo>
                  <a:lnTo>
                    <a:pt x="114" y="198"/>
                  </a:lnTo>
                  <a:lnTo>
                    <a:pt x="120" y="198"/>
                  </a:lnTo>
                  <a:lnTo>
                    <a:pt x="126" y="186"/>
                  </a:lnTo>
                  <a:lnTo>
                    <a:pt x="126" y="204"/>
                  </a:lnTo>
                  <a:lnTo>
                    <a:pt x="132" y="222"/>
                  </a:lnTo>
                  <a:lnTo>
                    <a:pt x="132" y="228"/>
                  </a:lnTo>
                  <a:lnTo>
                    <a:pt x="138" y="216"/>
                  </a:lnTo>
                  <a:lnTo>
                    <a:pt x="138" y="204"/>
                  </a:lnTo>
                  <a:lnTo>
                    <a:pt x="138" y="210"/>
                  </a:lnTo>
                  <a:lnTo>
                    <a:pt x="144" y="228"/>
                  </a:lnTo>
                  <a:lnTo>
                    <a:pt x="144" y="252"/>
                  </a:lnTo>
                  <a:lnTo>
                    <a:pt x="150" y="246"/>
                  </a:lnTo>
                  <a:lnTo>
                    <a:pt x="150" y="234"/>
                  </a:lnTo>
                  <a:lnTo>
                    <a:pt x="156" y="234"/>
                  </a:lnTo>
                  <a:lnTo>
                    <a:pt x="156" y="270"/>
                  </a:lnTo>
                  <a:lnTo>
                    <a:pt x="162" y="258"/>
                  </a:lnTo>
                  <a:lnTo>
                    <a:pt x="162" y="234"/>
                  </a:lnTo>
                  <a:lnTo>
                    <a:pt x="168" y="252"/>
                  </a:lnTo>
                  <a:lnTo>
                    <a:pt x="168" y="246"/>
                  </a:lnTo>
                  <a:lnTo>
                    <a:pt x="168" y="252"/>
                  </a:lnTo>
                  <a:lnTo>
                    <a:pt x="174" y="258"/>
                  </a:lnTo>
                  <a:lnTo>
                    <a:pt x="174" y="282"/>
                  </a:lnTo>
                  <a:lnTo>
                    <a:pt x="180" y="270"/>
                  </a:lnTo>
                  <a:lnTo>
                    <a:pt x="180" y="258"/>
                  </a:lnTo>
                  <a:lnTo>
                    <a:pt x="180" y="270"/>
                  </a:lnTo>
                  <a:lnTo>
                    <a:pt x="186" y="276"/>
                  </a:lnTo>
                  <a:lnTo>
                    <a:pt x="186" y="234"/>
                  </a:lnTo>
                  <a:lnTo>
                    <a:pt x="192" y="246"/>
                  </a:lnTo>
                  <a:lnTo>
                    <a:pt x="192" y="252"/>
                  </a:lnTo>
                  <a:lnTo>
                    <a:pt x="198" y="210"/>
                  </a:lnTo>
                  <a:lnTo>
                    <a:pt x="198" y="54"/>
                  </a:lnTo>
                  <a:lnTo>
                    <a:pt x="204" y="30"/>
                  </a:lnTo>
                  <a:lnTo>
                    <a:pt x="204" y="54"/>
                  </a:lnTo>
                  <a:lnTo>
                    <a:pt x="210" y="84"/>
                  </a:lnTo>
                  <a:lnTo>
                    <a:pt x="210" y="114"/>
                  </a:lnTo>
                  <a:lnTo>
                    <a:pt x="216" y="102"/>
                  </a:lnTo>
                  <a:lnTo>
                    <a:pt x="216" y="120"/>
                  </a:lnTo>
                  <a:lnTo>
                    <a:pt x="222" y="120"/>
                  </a:lnTo>
                  <a:lnTo>
                    <a:pt x="222" y="132"/>
                  </a:lnTo>
                  <a:lnTo>
                    <a:pt x="234" y="132"/>
                  </a:lnTo>
                  <a:lnTo>
                    <a:pt x="228" y="132"/>
                  </a:lnTo>
                  <a:lnTo>
                    <a:pt x="234" y="156"/>
                  </a:lnTo>
                  <a:lnTo>
                    <a:pt x="240" y="126"/>
                  </a:lnTo>
                  <a:lnTo>
                    <a:pt x="240" y="96"/>
                  </a:lnTo>
                  <a:lnTo>
                    <a:pt x="240" y="102"/>
                  </a:lnTo>
                  <a:lnTo>
                    <a:pt x="246" y="114"/>
                  </a:lnTo>
                  <a:lnTo>
                    <a:pt x="246" y="102"/>
                  </a:lnTo>
                  <a:lnTo>
                    <a:pt x="252" y="126"/>
                  </a:lnTo>
                  <a:lnTo>
                    <a:pt x="252" y="162"/>
                  </a:lnTo>
                  <a:lnTo>
                    <a:pt x="258" y="138"/>
                  </a:lnTo>
                  <a:lnTo>
                    <a:pt x="264" y="174"/>
                  </a:lnTo>
                  <a:lnTo>
                    <a:pt x="264" y="216"/>
                  </a:lnTo>
                  <a:lnTo>
                    <a:pt x="270" y="198"/>
                  </a:lnTo>
                  <a:lnTo>
                    <a:pt x="270" y="210"/>
                  </a:lnTo>
                  <a:lnTo>
                    <a:pt x="276" y="222"/>
                  </a:lnTo>
                  <a:lnTo>
                    <a:pt x="276" y="240"/>
                  </a:lnTo>
                  <a:lnTo>
                    <a:pt x="282" y="252"/>
                  </a:lnTo>
                  <a:lnTo>
                    <a:pt x="282" y="258"/>
                  </a:lnTo>
                  <a:lnTo>
                    <a:pt x="288" y="252"/>
                  </a:lnTo>
                  <a:lnTo>
                    <a:pt x="288" y="228"/>
                  </a:lnTo>
                  <a:lnTo>
                    <a:pt x="294" y="216"/>
                  </a:lnTo>
                  <a:lnTo>
                    <a:pt x="294" y="204"/>
                  </a:lnTo>
                  <a:lnTo>
                    <a:pt x="300" y="216"/>
                  </a:lnTo>
                  <a:lnTo>
                    <a:pt x="300" y="234"/>
                  </a:lnTo>
                  <a:lnTo>
                    <a:pt x="306" y="246"/>
                  </a:lnTo>
                  <a:lnTo>
                    <a:pt x="306" y="294"/>
                  </a:lnTo>
                  <a:lnTo>
                    <a:pt x="312" y="282"/>
                  </a:lnTo>
                  <a:lnTo>
                    <a:pt x="312" y="240"/>
                  </a:lnTo>
                  <a:lnTo>
                    <a:pt x="318" y="246"/>
                  </a:lnTo>
                  <a:lnTo>
                    <a:pt x="318" y="264"/>
                  </a:lnTo>
                  <a:lnTo>
                    <a:pt x="324" y="276"/>
                  </a:lnTo>
                  <a:lnTo>
                    <a:pt x="324" y="288"/>
                  </a:lnTo>
                  <a:lnTo>
                    <a:pt x="330" y="282"/>
                  </a:lnTo>
                  <a:lnTo>
                    <a:pt x="330" y="264"/>
                  </a:lnTo>
                  <a:lnTo>
                    <a:pt x="330" y="270"/>
                  </a:lnTo>
                  <a:lnTo>
                    <a:pt x="336" y="288"/>
                  </a:lnTo>
                  <a:lnTo>
                    <a:pt x="336" y="300"/>
                  </a:lnTo>
                  <a:lnTo>
                    <a:pt x="336" y="294"/>
                  </a:lnTo>
                  <a:lnTo>
                    <a:pt x="342" y="282"/>
                  </a:lnTo>
                  <a:lnTo>
                    <a:pt x="348" y="276"/>
                  </a:lnTo>
                  <a:lnTo>
                    <a:pt x="348" y="264"/>
                  </a:lnTo>
                  <a:lnTo>
                    <a:pt x="360" y="264"/>
                  </a:lnTo>
                  <a:lnTo>
                    <a:pt x="354" y="264"/>
                  </a:lnTo>
                  <a:lnTo>
                    <a:pt x="360" y="264"/>
                  </a:lnTo>
                  <a:lnTo>
                    <a:pt x="366" y="246"/>
                  </a:lnTo>
                  <a:lnTo>
                    <a:pt x="366" y="162"/>
                  </a:lnTo>
                  <a:lnTo>
                    <a:pt x="372" y="120"/>
                  </a:lnTo>
                  <a:lnTo>
                    <a:pt x="372" y="102"/>
                  </a:lnTo>
                  <a:lnTo>
                    <a:pt x="378" y="108"/>
                  </a:lnTo>
                </a:path>
              </a:pathLst>
            </a:custGeom>
            <a:noFill/>
            <a:ln w="952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latin typeface="Arial" pitchFamily="34" charset="0"/>
                <a:cs typeface="Arial" pitchFamily="34" charset="0"/>
              </a:endParaRPr>
            </a:p>
          </p:txBody>
        </p:sp>
        <p:sp>
          <p:nvSpPr>
            <p:cNvPr id="52" name="Freeform 145"/>
            <p:cNvSpPr>
              <a:spLocks/>
            </p:cNvSpPr>
            <p:nvPr/>
          </p:nvSpPr>
          <p:spPr bwMode="auto">
            <a:xfrm>
              <a:off x="2404120" y="4821996"/>
              <a:ext cx="251262" cy="388614"/>
            </a:xfrm>
            <a:custGeom>
              <a:avLst/>
              <a:gdLst/>
              <a:ahLst/>
              <a:cxnLst>
                <a:cxn ang="0">
                  <a:pos x="0" y="288"/>
                </a:cxn>
                <a:cxn ang="0">
                  <a:pos x="6" y="342"/>
                </a:cxn>
                <a:cxn ang="0">
                  <a:pos x="18" y="354"/>
                </a:cxn>
                <a:cxn ang="0">
                  <a:pos x="18" y="330"/>
                </a:cxn>
                <a:cxn ang="0">
                  <a:pos x="24" y="234"/>
                </a:cxn>
                <a:cxn ang="0">
                  <a:pos x="30" y="0"/>
                </a:cxn>
                <a:cxn ang="0">
                  <a:pos x="36" y="48"/>
                </a:cxn>
                <a:cxn ang="0">
                  <a:pos x="42" y="138"/>
                </a:cxn>
                <a:cxn ang="0">
                  <a:pos x="48" y="180"/>
                </a:cxn>
                <a:cxn ang="0">
                  <a:pos x="54" y="216"/>
                </a:cxn>
                <a:cxn ang="0">
                  <a:pos x="60" y="294"/>
                </a:cxn>
                <a:cxn ang="0">
                  <a:pos x="66" y="288"/>
                </a:cxn>
                <a:cxn ang="0">
                  <a:pos x="72" y="324"/>
                </a:cxn>
                <a:cxn ang="0">
                  <a:pos x="78" y="306"/>
                </a:cxn>
                <a:cxn ang="0">
                  <a:pos x="84" y="312"/>
                </a:cxn>
                <a:cxn ang="0">
                  <a:pos x="90" y="354"/>
                </a:cxn>
                <a:cxn ang="0">
                  <a:pos x="96" y="342"/>
                </a:cxn>
                <a:cxn ang="0">
                  <a:pos x="102" y="384"/>
                </a:cxn>
                <a:cxn ang="0">
                  <a:pos x="114" y="396"/>
                </a:cxn>
                <a:cxn ang="0">
                  <a:pos x="120" y="408"/>
                </a:cxn>
                <a:cxn ang="0">
                  <a:pos x="126" y="420"/>
                </a:cxn>
                <a:cxn ang="0">
                  <a:pos x="126" y="420"/>
                </a:cxn>
                <a:cxn ang="0">
                  <a:pos x="132" y="378"/>
                </a:cxn>
                <a:cxn ang="0">
                  <a:pos x="144" y="390"/>
                </a:cxn>
                <a:cxn ang="0">
                  <a:pos x="150" y="396"/>
                </a:cxn>
                <a:cxn ang="0">
                  <a:pos x="156" y="378"/>
                </a:cxn>
                <a:cxn ang="0">
                  <a:pos x="156" y="372"/>
                </a:cxn>
                <a:cxn ang="0">
                  <a:pos x="162" y="390"/>
                </a:cxn>
                <a:cxn ang="0">
                  <a:pos x="168" y="354"/>
                </a:cxn>
                <a:cxn ang="0">
                  <a:pos x="174" y="414"/>
                </a:cxn>
                <a:cxn ang="0">
                  <a:pos x="174" y="426"/>
                </a:cxn>
                <a:cxn ang="0">
                  <a:pos x="180" y="432"/>
                </a:cxn>
                <a:cxn ang="0">
                  <a:pos x="186" y="402"/>
                </a:cxn>
                <a:cxn ang="0">
                  <a:pos x="192" y="366"/>
                </a:cxn>
                <a:cxn ang="0">
                  <a:pos x="198" y="372"/>
                </a:cxn>
                <a:cxn ang="0">
                  <a:pos x="204" y="354"/>
                </a:cxn>
                <a:cxn ang="0">
                  <a:pos x="204" y="360"/>
                </a:cxn>
                <a:cxn ang="0">
                  <a:pos x="216" y="402"/>
                </a:cxn>
                <a:cxn ang="0">
                  <a:pos x="222" y="462"/>
                </a:cxn>
                <a:cxn ang="0">
                  <a:pos x="228" y="402"/>
                </a:cxn>
                <a:cxn ang="0">
                  <a:pos x="234" y="426"/>
                </a:cxn>
                <a:cxn ang="0">
                  <a:pos x="246" y="408"/>
                </a:cxn>
              </a:cxnLst>
              <a:rect l="0" t="0" r="r" b="b"/>
              <a:pathLst>
                <a:path w="246" h="462">
                  <a:moveTo>
                    <a:pt x="0" y="258"/>
                  </a:moveTo>
                  <a:lnTo>
                    <a:pt x="0" y="288"/>
                  </a:lnTo>
                  <a:lnTo>
                    <a:pt x="6" y="312"/>
                  </a:lnTo>
                  <a:lnTo>
                    <a:pt x="6" y="342"/>
                  </a:lnTo>
                  <a:lnTo>
                    <a:pt x="12" y="336"/>
                  </a:lnTo>
                  <a:lnTo>
                    <a:pt x="18" y="354"/>
                  </a:lnTo>
                  <a:lnTo>
                    <a:pt x="18" y="360"/>
                  </a:lnTo>
                  <a:lnTo>
                    <a:pt x="18" y="330"/>
                  </a:lnTo>
                  <a:lnTo>
                    <a:pt x="24" y="282"/>
                  </a:lnTo>
                  <a:lnTo>
                    <a:pt x="24" y="234"/>
                  </a:lnTo>
                  <a:lnTo>
                    <a:pt x="30" y="174"/>
                  </a:lnTo>
                  <a:lnTo>
                    <a:pt x="30" y="0"/>
                  </a:lnTo>
                  <a:lnTo>
                    <a:pt x="36" y="0"/>
                  </a:lnTo>
                  <a:lnTo>
                    <a:pt x="36" y="48"/>
                  </a:lnTo>
                  <a:lnTo>
                    <a:pt x="42" y="66"/>
                  </a:lnTo>
                  <a:lnTo>
                    <a:pt x="42" y="138"/>
                  </a:lnTo>
                  <a:lnTo>
                    <a:pt x="48" y="168"/>
                  </a:lnTo>
                  <a:lnTo>
                    <a:pt x="48" y="180"/>
                  </a:lnTo>
                  <a:lnTo>
                    <a:pt x="54" y="204"/>
                  </a:lnTo>
                  <a:lnTo>
                    <a:pt x="54" y="216"/>
                  </a:lnTo>
                  <a:lnTo>
                    <a:pt x="60" y="222"/>
                  </a:lnTo>
                  <a:lnTo>
                    <a:pt x="60" y="294"/>
                  </a:lnTo>
                  <a:lnTo>
                    <a:pt x="66" y="312"/>
                  </a:lnTo>
                  <a:lnTo>
                    <a:pt x="66" y="288"/>
                  </a:lnTo>
                  <a:lnTo>
                    <a:pt x="72" y="294"/>
                  </a:lnTo>
                  <a:lnTo>
                    <a:pt x="72" y="324"/>
                  </a:lnTo>
                  <a:lnTo>
                    <a:pt x="78" y="324"/>
                  </a:lnTo>
                  <a:lnTo>
                    <a:pt x="78" y="306"/>
                  </a:lnTo>
                  <a:lnTo>
                    <a:pt x="84" y="288"/>
                  </a:lnTo>
                  <a:lnTo>
                    <a:pt x="84" y="312"/>
                  </a:lnTo>
                  <a:lnTo>
                    <a:pt x="90" y="330"/>
                  </a:lnTo>
                  <a:lnTo>
                    <a:pt x="90" y="354"/>
                  </a:lnTo>
                  <a:lnTo>
                    <a:pt x="96" y="366"/>
                  </a:lnTo>
                  <a:lnTo>
                    <a:pt x="96" y="342"/>
                  </a:lnTo>
                  <a:lnTo>
                    <a:pt x="102" y="342"/>
                  </a:lnTo>
                  <a:lnTo>
                    <a:pt x="102" y="384"/>
                  </a:lnTo>
                  <a:lnTo>
                    <a:pt x="108" y="396"/>
                  </a:lnTo>
                  <a:lnTo>
                    <a:pt x="114" y="396"/>
                  </a:lnTo>
                  <a:lnTo>
                    <a:pt x="120" y="402"/>
                  </a:lnTo>
                  <a:lnTo>
                    <a:pt x="120" y="408"/>
                  </a:lnTo>
                  <a:lnTo>
                    <a:pt x="120" y="402"/>
                  </a:lnTo>
                  <a:lnTo>
                    <a:pt x="126" y="420"/>
                  </a:lnTo>
                  <a:lnTo>
                    <a:pt x="126" y="414"/>
                  </a:lnTo>
                  <a:lnTo>
                    <a:pt x="126" y="420"/>
                  </a:lnTo>
                  <a:lnTo>
                    <a:pt x="132" y="408"/>
                  </a:lnTo>
                  <a:lnTo>
                    <a:pt x="132" y="378"/>
                  </a:lnTo>
                  <a:lnTo>
                    <a:pt x="138" y="384"/>
                  </a:lnTo>
                  <a:lnTo>
                    <a:pt x="144" y="390"/>
                  </a:lnTo>
                  <a:lnTo>
                    <a:pt x="144" y="408"/>
                  </a:lnTo>
                  <a:lnTo>
                    <a:pt x="150" y="396"/>
                  </a:lnTo>
                  <a:lnTo>
                    <a:pt x="150" y="360"/>
                  </a:lnTo>
                  <a:lnTo>
                    <a:pt x="156" y="378"/>
                  </a:lnTo>
                  <a:lnTo>
                    <a:pt x="156" y="390"/>
                  </a:lnTo>
                  <a:lnTo>
                    <a:pt x="156" y="372"/>
                  </a:lnTo>
                  <a:lnTo>
                    <a:pt x="162" y="366"/>
                  </a:lnTo>
                  <a:lnTo>
                    <a:pt x="162" y="390"/>
                  </a:lnTo>
                  <a:lnTo>
                    <a:pt x="168" y="372"/>
                  </a:lnTo>
                  <a:lnTo>
                    <a:pt x="168" y="354"/>
                  </a:lnTo>
                  <a:lnTo>
                    <a:pt x="168" y="372"/>
                  </a:lnTo>
                  <a:lnTo>
                    <a:pt x="174" y="414"/>
                  </a:lnTo>
                  <a:lnTo>
                    <a:pt x="174" y="438"/>
                  </a:lnTo>
                  <a:lnTo>
                    <a:pt x="174" y="426"/>
                  </a:lnTo>
                  <a:lnTo>
                    <a:pt x="180" y="420"/>
                  </a:lnTo>
                  <a:lnTo>
                    <a:pt x="180" y="432"/>
                  </a:lnTo>
                  <a:lnTo>
                    <a:pt x="186" y="438"/>
                  </a:lnTo>
                  <a:lnTo>
                    <a:pt x="186" y="402"/>
                  </a:lnTo>
                  <a:lnTo>
                    <a:pt x="192" y="390"/>
                  </a:lnTo>
                  <a:lnTo>
                    <a:pt x="192" y="366"/>
                  </a:lnTo>
                  <a:lnTo>
                    <a:pt x="198" y="360"/>
                  </a:lnTo>
                  <a:lnTo>
                    <a:pt x="198" y="372"/>
                  </a:lnTo>
                  <a:lnTo>
                    <a:pt x="198" y="366"/>
                  </a:lnTo>
                  <a:lnTo>
                    <a:pt x="204" y="354"/>
                  </a:lnTo>
                  <a:lnTo>
                    <a:pt x="204" y="348"/>
                  </a:lnTo>
                  <a:lnTo>
                    <a:pt x="204" y="360"/>
                  </a:lnTo>
                  <a:lnTo>
                    <a:pt x="216" y="378"/>
                  </a:lnTo>
                  <a:lnTo>
                    <a:pt x="216" y="402"/>
                  </a:lnTo>
                  <a:lnTo>
                    <a:pt x="222" y="426"/>
                  </a:lnTo>
                  <a:lnTo>
                    <a:pt x="222" y="462"/>
                  </a:lnTo>
                  <a:lnTo>
                    <a:pt x="228" y="456"/>
                  </a:lnTo>
                  <a:lnTo>
                    <a:pt x="228" y="402"/>
                  </a:lnTo>
                  <a:lnTo>
                    <a:pt x="234" y="396"/>
                  </a:lnTo>
                  <a:lnTo>
                    <a:pt x="234" y="426"/>
                  </a:lnTo>
                  <a:lnTo>
                    <a:pt x="240" y="432"/>
                  </a:lnTo>
                  <a:lnTo>
                    <a:pt x="246" y="408"/>
                  </a:lnTo>
                </a:path>
              </a:pathLst>
            </a:custGeom>
            <a:noFill/>
            <a:ln w="952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latin typeface="Arial" pitchFamily="34" charset="0"/>
                <a:cs typeface="Arial" pitchFamily="34" charset="0"/>
              </a:endParaRPr>
            </a:p>
          </p:txBody>
        </p:sp>
      </p:grpSp>
      <p:cxnSp>
        <p:nvCxnSpPr>
          <p:cNvPr id="45" name="Straight Connector 44"/>
          <p:cNvCxnSpPr/>
          <p:nvPr/>
        </p:nvCxnSpPr>
        <p:spPr>
          <a:xfrm>
            <a:off x="10213878" y="1782543"/>
            <a:ext cx="0" cy="20225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6" name="TextBox 45"/>
          <p:cNvSpPr txBox="1"/>
          <p:nvPr/>
        </p:nvSpPr>
        <p:spPr>
          <a:xfrm>
            <a:off x="10191358" y="1663329"/>
            <a:ext cx="441146" cy="430887"/>
          </a:xfrm>
          <a:prstGeom prst="rect">
            <a:avLst/>
          </a:prstGeom>
          <a:noFill/>
        </p:spPr>
        <p:txBody>
          <a:bodyPr wrap="none" rtlCol="0">
            <a:spAutoFit/>
          </a:bodyPr>
          <a:lstStyle/>
          <a:p>
            <a:r>
              <a:rPr lang="en-GB" sz="1100" dirty="0">
                <a:solidFill>
                  <a:prstClr val="black"/>
                </a:solidFill>
                <a:latin typeface="Calibri"/>
              </a:rPr>
              <a:t>20%</a:t>
            </a:r>
          </a:p>
          <a:p>
            <a:r>
              <a:rPr lang="en-GB" sz="1100" dirty="0" err="1">
                <a:solidFill>
                  <a:prstClr val="black"/>
                </a:solidFill>
                <a:latin typeface="Calibri"/>
              </a:rPr>
              <a:t>dF</a:t>
            </a:r>
            <a:r>
              <a:rPr lang="en-GB" sz="1100" dirty="0">
                <a:solidFill>
                  <a:prstClr val="black"/>
                </a:solidFill>
                <a:latin typeface="Calibri"/>
              </a:rPr>
              <a:t>/F</a:t>
            </a:r>
          </a:p>
        </p:txBody>
      </p:sp>
      <p:sp>
        <p:nvSpPr>
          <p:cNvPr id="2" name="Oval 1"/>
          <p:cNvSpPr/>
          <p:nvPr/>
        </p:nvSpPr>
        <p:spPr>
          <a:xfrm>
            <a:off x="2193566" y="1796802"/>
            <a:ext cx="129609" cy="138599"/>
          </a:xfrm>
          <a:prstGeom prst="ellipse">
            <a:avLst/>
          </a:prstGeom>
          <a:noFill/>
          <a:ln w="28575">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sp>
        <p:nvSpPr>
          <p:cNvPr id="56" name="TextBox 55"/>
          <p:cNvSpPr txBox="1"/>
          <p:nvPr/>
        </p:nvSpPr>
        <p:spPr>
          <a:xfrm>
            <a:off x="6161164" y="1134748"/>
            <a:ext cx="1351921" cy="307777"/>
          </a:xfrm>
          <a:prstGeom prst="rect">
            <a:avLst/>
          </a:prstGeom>
          <a:noFill/>
        </p:spPr>
        <p:txBody>
          <a:bodyPr wrap="square" rtlCol="0">
            <a:spAutoFit/>
          </a:bodyPr>
          <a:lstStyle/>
          <a:p>
            <a:pPr algn="ctr"/>
            <a:r>
              <a:rPr lang="en-GB" sz="1400" dirty="0">
                <a:solidFill>
                  <a:srgbClr val="000000"/>
                </a:solidFill>
              </a:rPr>
              <a:t>Linear RF</a:t>
            </a:r>
          </a:p>
        </p:txBody>
      </p:sp>
      <p:sp>
        <p:nvSpPr>
          <p:cNvPr id="58" name="TextBox 57"/>
          <p:cNvSpPr txBox="1"/>
          <p:nvPr/>
        </p:nvSpPr>
        <p:spPr>
          <a:xfrm>
            <a:off x="4065330" y="3429001"/>
            <a:ext cx="3534942" cy="2585323"/>
          </a:xfrm>
          <a:prstGeom prst="rect">
            <a:avLst/>
          </a:prstGeom>
          <a:noFill/>
        </p:spPr>
        <p:txBody>
          <a:bodyPr wrap="none" rtlCol="0">
            <a:spAutoFit/>
          </a:bodyPr>
          <a:lstStyle/>
          <a:p>
            <a:pPr>
              <a:lnSpc>
                <a:spcPct val="150000"/>
              </a:lnSpc>
              <a:buFont typeface="Arial" pitchFamily="34" charset="0"/>
              <a:buChar char="•"/>
            </a:pPr>
            <a:r>
              <a:rPr lang="en-GB" dirty="0">
                <a:solidFill>
                  <a:prstClr val="black"/>
                </a:solidFill>
                <a:latin typeface="Arial" pitchFamily="34" charset="0"/>
                <a:cs typeface="Arial" pitchFamily="34" charset="0"/>
              </a:rPr>
              <a:t>    Orientation</a:t>
            </a:r>
          </a:p>
          <a:p>
            <a:pPr>
              <a:lnSpc>
                <a:spcPct val="150000"/>
              </a:lnSpc>
              <a:buFont typeface="Arial" pitchFamily="34" charset="0"/>
              <a:buChar char="•"/>
            </a:pPr>
            <a:r>
              <a:rPr lang="en-GB" dirty="0">
                <a:solidFill>
                  <a:prstClr val="black"/>
                </a:solidFill>
                <a:latin typeface="Arial" pitchFamily="34" charset="0"/>
                <a:cs typeface="Arial" pitchFamily="34" charset="0"/>
              </a:rPr>
              <a:t>    Spatial frequency</a:t>
            </a:r>
          </a:p>
          <a:p>
            <a:pPr>
              <a:lnSpc>
                <a:spcPct val="150000"/>
              </a:lnSpc>
              <a:buFont typeface="Arial" pitchFamily="34" charset="0"/>
              <a:buChar char="•"/>
            </a:pPr>
            <a:r>
              <a:rPr lang="en-GB" dirty="0">
                <a:solidFill>
                  <a:prstClr val="black"/>
                </a:solidFill>
                <a:latin typeface="Arial" pitchFamily="34" charset="0"/>
                <a:cs typeface="Arial" pitchFamily="34" charset="0"/>
              </a:rPr>
              <a:t>    Receptive field size</a:t>
            </a:r>
          </a:p>
          <a:p>
            <a:pPr>
              <a:lnSpc>
                <a:spcPct val="150000"/>
              </a:lnSpc>
              <a:buFont typeface="Arial" pitchFamily="34" charset="0"/>
              <a:buChar char="•"/>
            </a:pPr>
            <a:r>
              <a:rPr lang="en-GB" dirty="0">
                <a:solidFill>
                  <a:prstClr val="black"/>
                </a:solidFill>
                <a:latin typeface="Arial" pitchFamily="34" charset="0"/>
                <a:cs typeface="Arial" pitchFamily="34" charset="0"/>
              </a:rPr>
              <a:t>    Receptive field position</a:t>
            </a:r>
          </a:p>
          <a:p>
            <a:pPr>
              <a:lnSpc>
                <a:spcPct val="150000"/>
              </a:lnSpc>
              <a:buFont typeface="Arial" pitchFamily="34" charset="0"/>
              <a:buChar char="•"/>
            </a:pPr>
            <a:r>
              <a:rPr lang="en-GB" dirty="0">
                <a:solidFill>
                  <a:prstClr val="black"/>
                </a:solidFill>
                <a:latin typeface="Arial" pitchFamily="34" charset="0"/>
                <a:cs typeface="Arial" pitchFamily="34" charset="0"/>
              </a:rPr>
              <a:t>    ON / OFF </a:t>
            </a:r>
            <a:r>
              <a:rPr lang="en-GB" dirty="0" err="1">
                <a:solidFill>
                  <a:prstClr val="black"/>
                </a:solidFill>
                <a:latin typeface="Arial" pitchFamily="34" charset="0"/>
                <a:cs typeface="Arial" pitchFamily="34" charset="0"/>
              </a:rPr>
              <a:t>subdomain</a:t>
            </a:r>
            <a:r>
              <a:rPr lang="en-GB" dirty="0">
                <a:solidFill>
                  <a:prstClr val="black"/>
                </a:solidFill>
                <a:latin typeface="Arial" pitchFamily="34" charset="0"/>
                <a:cs typeface="Arial" pitchFamily="34" charset="0"/>
              </a:rPr>
              <a:t> overlap</a:t>
            </a:r>
          </a:p>
          <a:p>
            <a:pPr>
              <a:lnSpc>
                <a:spcPct val="150000"/>
              </a:lnSpc>
              <a:buFont typeface="Arial" pitchFamily="34" charset="0"/>
              <a:buChar char="•"/>
            </a:pPr>
            <a:endParaRPr lang="en-GB" dirty="0">
              <a:solidFill>
                <a:prstClr val="black"/>
              </a:solidFill>
              <a:latin typeface="Arial" pitchFamily="34" charset="0"/>
              <a:cs typeface="Arial" pitchFamily="34" charset="0"/>
            </a:endParaRPr>
          </a:p>
        </p:txBody>
      </p:sp>
    </p:spTree>
    <p:extLst>
      <p:ext uri="{BB962C8B-B14F-4D97-AF65-F5344CB8AC3E}">
        <p14:creationId xmlns:p14="http://schemas.microsoft.com/office/powerpoint/2010/main" val="3691303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p:bldLst>
  </p:timing>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TextBox 3"/>
          <p:cNvSpPr txBox="1">
            <a:spLocks noChangeArrowheads="1"/>
          </p:cNvSpPr>
          <p:nvPr/>
        </p:nvSpPr>
        <p:spPr bwMode="auto">
          <a:xfrm>
            <a:off x="1504950" y="34776"/>
            <a:ext cx="7215188" cy="369888"/>
          </a:xfrm>
          <a:prstGeom prst="rect">
            <a:avLst/>
          </a:prstGeom>
          <a:noFill/>
          <a:ln w="9525">
            <a:noFill/>
            <a:miter lim="800000"/>
            <a:headEnd/>
            <a:tailEnd/>
          </a:ln>
        </p:spPr>
        <p:txBody>
          <a:bodyPr>
            <a:spAutoFit/>
          </a:bodyPr>
          <a:lstStyle/>
          <a:p>
            <a:r>
              <a:rPr lang="en-GB" dirty="0">
                <a:solidFill>
                  <a:srgbClr val="000000"/>
                </a:solidFill>
                <a:latin typeface="Arial" pitchFamily="34" charset="0"/>
              </a:rPr>
              <a:t>Locally diverse receptive fields</a:t>
            </a:r>
            <a:endParaRPr lang="en-US" dirty="0">
              <a:solidFill>
                <a:srgbClr val="000000"/>
              </a:solidFill>
              <a:latin typeface="Arial" pitchFamily="34" charset="0"/>
            </a:endParaRPr>
          </a:p>
        </p:txBody>
      </p:sp>
      <p:grpSp>
        <p:nvGrpSpPr>
          <p:cNvPr id="2" name="Group 1"/>
          <p:cNvGrpSpPr/>
          <p:nvPr/>
        </p:nvGrpSpPr>
        <p:grpSpPr>
          <a:xfrm>
            <a:off x="9038098" y="6093297"/>
            <a:ext cx="1162359" cy="438613"/>
            <a:chOff x="7226065" y="6136166"/>
            <a:chExt cx="1162359" cy="438613"/>
          </a:xfrm>
        </p:grpSpPr>
        <p:sp>
          <p:nvSpPr>
            <p:cNvPr id="13" name="Rectangle 76"/>
            <p:cNvSpPr>
              <a:spLocks noChangeArrowheads="1"/>
            </p:cNvSpPr>
            <p:nvPr/>
          </p:nvSpPr>
          <p:spPr bwMode="auto">
            <a:xfrm flipV="1">
              <a:off x="7226065" y="6529060"/>
              <a:ext cx="1162359" cy="45719"/>
            </a:xfrm>
            <a:prstGeom prst="rect">
              <a:avLst/>
            </a:prstGeom>
            <a:solidFill>
              <a:schemeClr val="tx1"/>
            </a:solidFill>
            <a:ln w="19050">
              <a:solidFill>
                <a:schemeClr val="tx1">
                  <a:lumMod val="65000"/>
                  <a:lumOff val="35000"/>
                </a:schemeClr>
              </a:solidFill>
              <a:miter lim="800000"/>
              <a:headEnd/>
              <a:tailEnd/>
            </a:ln>
          </p:spPr>
          <p:txBody>
            <a:bodyPr rot="10800000" wrap="none" anchor="ctr"/>
            <a:lstStyle/>
            <a:p>
              <a:pPr algn="ctr"/>
              <a:endParaRPr lang="en-GB" sz="2400">
                <a:solidFill>
                  <a:srgbClr val="000000"/>
                </a:solidFill>
                <a:latin typeface="Times New Roman" pitchFamily="18" charset="0"/>
              </a:endParaRPr>
            </a:p>
          </p:txBody>
        </p:sp>
        <p:sp>
          <p:nvSpPr>
            <p:cNvPr id="14" name="Rectangle 261"/>
            <p:cNvSpPr>
              <a:spLocks noChangeArrowheads="1"/>
            </p:cNvSpPr>
            <p:nvPr/>
          </p:nvSpPr>
          <p:spPr bwMode="auto">
            <a:xfrm>
              <a:off x="7394872" y="6136166"/>
              <a:ext cx="915635" cy="400110"/>
            </a:xfrm>
            <a:prstGeom prst="rect">
              <a:avLst/>
            </a:prstGeom>
            <a:noFill/>
            <a:ln w="9525">
              <a:noFill/>
              <a:miter lim="800000"/>
              <a:headEnd/>
              <a:tailEnd/>
            </a:ln>
          </p:spPr>
          <p:txBody>
            <a:bodyPr wrap="none">
              <a:spAutoFit/>
            </a:bodyPr>
            <a:lstStyle/>
            <a:p>
              <a:r>
                <a:rPr lang="de-DE" sz="2000" b="1" dirty="0">
                  <a:solidFill>
                    <a:srgbClr val="000000"/>
                  </a:solidFill>
                  <a:latin typeface="Arial" pitchFamily="34" charset="0"/>
                </a:rPr>
                <a:t>50 µm</a:t>
              </a:r>
              <a:endParaRPr lang="en-US" sz="2000" dirty="0">
                <a:solidFill>
                  <a:srgbClr val="000000"/>
                </a:solidFill>
                <a:latin typeface="Arial" pitchFamily="34" charset="0"/>
              </a:endParaRPr>
            </a:p>
          </p:txBody>
        </p:sp>
      </p:grpSp>
      <p:grpSp>
        <p:nvGrpSpPr>
          <p:cNvPr id="4" name="Group 3"/>
          <p:cNvGrpSpPr/>
          <p:nvPr/>
        </p:nvGrpSpPr>
        <p:grpSpPr>
          <a:xfrm>
            <a:off x="1991545" y="143536"/>
            <a:ext cx="1549523" cy="2493376"/>
            <a:chOff x="251520" y="143536"/>
            <a:chExt cx="1549523" cy="2493376"/>
          </a:xfrm>
        </p:grpSpPr>
        <p:sp>
          <p:nvSpPr>
            <p:cNvPr id="3" name="TextBox 2"/>
            <p:cNvSpPr txBox="1"/>
            <p:nvPr/>
          </p:nvSpPr>
          <p:spPr>
            <a:xfrm>
              <a:off x="251520" y="2204864"/>
              <a:ext cx="1154483" cy="400110"/>
            </a:xfrm>
            <a:prstGeom prst="rect">
              <a:avLst/>
            </a:prstGeom>
            <a:noFill/>
          </p:spPr>
          <p:txBody>
            <a:bodyPr wrap="none" rtlCol="0">
              <a:spAutoFit/>
            </a:bodyPr>
            <a:lstStyle/>
            <a:p>
              <a:r>
                <a:rPr lang="en-GB" sz="1000" dirty="0">
                  <a:solidFill>
                    <a:srgbClr val="000000"/>
                  </a:solidFill>
                </a:rPr>
                <a:t>Layer 2/3</a:t>
              </a:r>
            </a:p>
            <a:p>
              <a:r>
                <a:rPr lang="en-GB" sz="1000" dirty="0">
                  <a:solidFill>
                    <a:srgbClr val="000000"/>
                  </a:solidFill>
                </a:rPr>
                <a:t>180-208 um depth</a:t>
              </a:r>
            </a:p>
          </p:txBody>
        </p:sp>
        <p:grpSp>
          <p:nvGrpSpPr>
            <p:cNvPr id="124" name="Group 541"/>
            <p:cNvGrpSpPr/>
            <p:nvPr/>
          </p:nvGrpSpPr>
          <p:grpSpPr>
            <a:xfrm>
              <a:off x="467544" y="143536"/>
              <a:ext cx="1333499" cy="2493376"/>
              <a:chOff x="467544" y="2413608"/>
              <a:chExt cx="1333499" cy="2493376"/>
            </a:xfrm>
          </p:grpSpPr>
          <p:pic>
            <p:nvPicPr>
              <p:cNvPr id="125" name="Picture 19" descr="C:\Users\flora\Desktop\Stack\20130522_motif 2\plane8.tif"/>
              <p:cNvPicPr>
                <a:picLocks noChangeAspect="1" noChangeArrowheads="1"/>
              </p:cNvPicPr>
              <p:nvPr/>
            </p:nvPicPr>
            <p:blipFill>
              <a:blip r:embed="rId2" cstate="print">
                <a:extLst>
                  <a:ext uri="{28A0092B-C50C-407E-A947-70E740481C1C}">
                    <a14:useLocalDpi xmlns:a14="http://schemas.microsoft.com/office/drawing/2010/main" val="0"/>
                  </a:ext>
                </a:extLst>
              </a:blip>
              <a:srcRect l="7491" t="7238" r="6251" b="5560"/>
              <a:stretch>
                <a:fillRect/>
              </a:stretch>
            </p:blipFill>
            <p:spPr bwMode="auto">
              <a:xfrm>
                <a:off x="467544" y="3288649"/>
                <a:ext cx="1333499" cy="1618335"/>
              </a:xfrm>
              <a:prstGeom prst="rect">
                <a:avLst/>
              </a:prstGeom>
              <a:noFill/>
              <a:scene3d>
                <a:camera prst="orthographicFront">
                  <a:rot lat="18600000" lon="18600000" rev="4200000"/>
                </a:camera>
                <a:lightRig rig="threePt" dir="t"/>
              </a:scene3d>
              <a:extLst>
                <a:ext uri="{909E8E84-426E-40DD-AFC4-6F175D3DCCD1}">
                  <a14:hiddenFill xmlns:a14="http://schemas.microsoft.com/office/drawing/2010/main">
                    <a:solidFill>
                      <a:srgbClr val="FFFFFF"/>
                    </a:solidFill>
                  </a14:hiddenFill>
                </a:ext>
              </a:extLst>
            </p:spPr>
          </p:pic>
          <p:grpSp>
            <p:nvGrpSpPr>
              <p:cNvPr id="126" name="Group 540"/>
              <p:cNvGrpSpPr/>
              <p:nvPr/>
            </p:nvGrpSpPr>
            <p:grpSpPr>
              <a:xfrm>
                <a:off x="468001" y="2413608"/>
                <a:ext cx="1333042" cy="2201695"/>
                <a:chOff x="468001" y="2413608"/>
                <a:chExt cx="1333042" cy="2201695"/>
              </a:xfrm>
            </p:grpSpPr>
            <p:pic>
              <p:nvPicPr>
                <p:cNvPr id="127" name="Picture 18" descr="C:\Users\flora\Desktop\Stack\20130522_motif 2\plane6.tif"/>
                <p:cNvPicPr>
                  <a:picLocks noChangeAspect="1" noChangeArrowheads="1"/>
                </p:cNvPicPr>
                <p:nvPr/>
              </p:nvPicPr>
              <p:blipFill>
                <a:blip r:embed="rId3" cstate="print">
                  <a:extLst>
                    <a:ext uri="{28A0092B-C50C-407E-A947-70E740481C1C}">
                      <a14:useLocalDpi xmlns:a14="http://schemas.microsoft.com/office/drawing/2010/main" val="0"/>
                    </a:ext>
                  </a:extLst>
                </a:blip>
                <a:srcRect l="7061" t="6030" r="6679" b="6611"/>
                <a:stretch>
                  <a:fillRect/>
                </a:stretch>
              </p:blipFill>
              <p:spPr bwMode="auto">
                <a:xfrm>
                  <a:off x="469949" y="2996968"/>
                  <a:ext cx="1331094" cy="1618335"/>
                </a:xfrm>
                <a:prstGeom prst="rect">
                  <a:avLst/>
                </a:prstGeom>
                <a:noFill/>
                <a:scene3d>
                  <a:camera prst="orthographicFront">
                    <a:rot lat="18600000" lon="18600000" rev="4200000"/>
                  </a:camera>
                  <a:lightRig rig="threePt" dir="t"/>
                </a:scene3d>
                <a:extLst>
                  <a:ext uri="{909E8E84-426E-40DD-AFC4-6F175D3DCCD1}">
                    <a14:hiddenFill xmlns:a14="http://schemas.microsoft.com/office/drawing/2010/main">
                      <a:solidFill>
                        <a:srgbClr val="FFFFFF"/>
                      </a:solidFill>
                    </a14:hiddenFill>
                  </a:ext>
                </a:extLst>
              </p:spPr>
            </p:pic>
            <p:pic>
              <p:nvPicPr>
                <p:cNvPr id="128" name="Picture 17" descr="C:\Users\flora\Desktop\Stack\20130522_motif 2\plane4.tif"/>
                <p:cNvPicPr>
                  <a:picLocks noChangeAspect="1" noChangeArrowheads="1"/>
                </p:cNvPicPr>
                <p:nvPr/>
              </p:nvPicPr>
              <p:blipFill>
                <a:blip r:embed="rId4" cstate="print">
                  <a:extLst>
                    <a:ext uri="{28A0092B-C50C-407E-A947-70E740481C1C}">
                      <a14:useLocalDpi xmlns:a14="http://schemas.microsoft.com/office/drawing/2010/main" val="0"/>
                    </a:ext>
                  </a:extLst>
                </a:blip>
                <a:srcRect l="7543" t="7290" r="6239" b="5508"/>
                <a:stretch>
                  <a:fillRect/>
                </a:stretch>
              </p:blipFill>
              <p:spPr bwMode="auto">
                <a:xfrm>
                  <a:off x="468201" y="2705288"/>
                  <a:ext cx="1332842" cy="1618335"/>
                </a:xfrm>
                <a:prstGeom prst="rect">
                  <a:avLst/>
                </a:prstGeom>
                <a:noFill/>
                <a:scene3d>
                  <a:camera prst="orthographicFront">
                    <a:rot lat="18600000" lon="18600000" rev="4200000"/>
                  </a:camera>
                  <a:lightRig rig="threePt" dir="t"/>
                </a:scene3d>
                <a:extLst>
                  <a:ext uri="{909E8E84-426E-40DD-AFC4-6F175D3DCCD1}">
                    <a14:hiddenFill xmlns:a14="http://schemas.microsoft.com/office/drawing/2010/main">
                      <a:solidFill>
                        <a:srgbClr val="FFFFFF"/>
                      </a:solidFill>
                    </a14:hiddenFill>
                  </a:ext>
                </a:extLst>
              </p:spPr>
            </p:pic>
            <p:pic>
              <p:nvPicPr>
                <p:cNvPr id="129" name="Picture 16" descr="C:\Users\flora\Desktop\Stack\20130522_motif 2\plane1.tif"/>
                <p:cNvPicPr>
                  <a:picLocks noChangeAspect="1" noChangeArrowheads="1"/>
                </p:cNvPicPr>
                <p:nvPr/>
              </p:nvPicPr>
              <p:blipFill>
                <a:blip r:embed="rId5" cstate="print">
                  <a:extLst>
                    <a:ext uri="{28A0092B-C50C-407E-A947-70E740481C1C}">
                      <a14:useLocalDpi xmlns:a14="http://schemas.microsoft.com/office/drawing/2010/main" val="0"/>
                    </a:ext>
                  </a:extLst>
                </a:blip>
                <a:srcRect l="7112" t="7202" r="6658" b="5596"/>
                <a:stretch>
                  <a:fillRect/>
                </a:stretch>
              </p:blipFill>
              <p:spPr bwMode="auto">
                <a:xfrm>
                  <a:off x="468001" y="2413608"/>
                  <a:ext cx="1333042" cy="1618335"/>
                </a:xfrm>
                <a:prstGeom prst="rect">
                  <a:avLst/>
                </a:prstGeom>
                <a:noFill/>
                <a:scene3d>
                  <a:camera prst="isometricOffAxis1Top">
                    <a:rot lat="18600000" lon="18600000" rev="4200000"/>
                  </a:camera>
                  <a:lightRig rig="threePt" dir="t"/>
                </a:scene3d>
                <a:extLst>
                  <a:ext uri="{909E8E84-426E-40DD-AFC4-6F175D3DCCD1}">
                    <a14:hiddenFill xmlns:a14="http://schemas.microsoft.com/office/drawing/2010/main">
                      <a:solidFill>
                        <a:srgbClr val="FFFFFF"/>
                      </a:solidFill>
                    </a14:hiddenFill>
                  </a:ext>
                </a:extLst>
              </p:spPr>
            </p:pic>
          </p:grpSp>
        </p:grpSp>
      </p:grpSp>
      <p:grpSp>
        <p:nvGrpSpPr>
          <p:cNvPr id="130" name="Group 129"/>
          <p:cNvGrpSpPr/>
          <p:nvPr/>
        </p:nvGrpSpPr>
        <p:grpSpPr>
          <a:xfrm>
            <a:off x="4439816" y="188640"/>
            <a:ext cx="5931396" cy="6153770"/>
            <a:chOff x="1907704" y="188640"/>
            <a:chExt cx="5931396" cy="6153770"/>
          </a:xfrm>
          <a:solidFill>
            <a:schemeClr val="bg1">
              <a:lumMod val="65000"/>
            </a:schemeClr>
          </a:solidFill>
          <a:effectLst>
            <a:outerShdw blurRad="50800" dist="38100" dir="2700000" algn="tl" rotWithShape="0">
              <a:prstClr val="black">
                <a:alpha val="40000"/>
              </a:prstClr>
            </a:outerShdw>
          </a:effectLst>
        </p:grpSpPr>
        <p:pic>
          <p:nvPicPr>
            <p:cNvPr id="131" name="Picture 528"/>
            <p:cNvPicPr>
              <a:picLocks noChangeAspect="1" noChangeArrowheads="1"/>
            </p:cNvPicPr>
            <p:nvPr/>
          </p:nvPicPr>
          <p:blipFill>
            <a:blip r:embed="rId6" cstate="print"/>
            <a:srcRect/>
            <a:stretch>
              <a:fillRect/>
            </a:stretch>
          </p:blipFill>
          <p:spPr bwMode="auto">
            <a:xfrm>
              <a:off x="4545260" y="2492896"/>
              <a:ext cx="458788" cy="460375"/>
            </a:xfrm>
            <a:prstGeom prst="rect">
              <a:avLst/>
            </a:prstGeom>
            <a:grpFill/>
            <a:ln w="3175">
              <a:solidFill>
                <a:schemeClr val="bg1">
                  <a:lumMod val="75000"/>
                </a:schemeClr>
              </a:solidFill>
              <a:prstDash val="solid"/>
              <a:miter lim="800000"/>
              <a:headEnd/>
              <a:tailEnd/>
            </a:ln>
          </p:spPr>
        </p:pic>
        <p:pic>
          <p:nvPicPr>
            <p:cNvPr id="132" name="Picture 36"/>
            <p:cNvPicPr>
              <a:picLocks noChangeAspect="1" noChangeArrowheads="1"/>
            </p:cNvPicPr>
            <p:nvPr/>
          </p:nvPicPr>
          <p:blipFill>
            <a:blip r:embed="rId7" cstate="print"/>
            <a:srcRect/>
            <a:stretch>
              <a:fillRect/>
            </a:stretch>
          </p:blipFill>
          <p:spPr bwMode="auto">
            <a:xfrm>
              <a:off x="2529036" y="4869160"/>
              <a:ext cx="458788" cy="458788"/>
            </a:xfrm>
            <a:prstGeom prst="rect">
              <a:avLst/>
            </a:prstGeom>
            <a:grpFill/>
            <a:ln w="3175">
              <a:solidFill>
                <a:schemeClr val="bg1">
                  <a:lumMod val="75000"/>
                </a:schemeClr>
              </a:solidFill>
              <a:prstDash val="solid"/>
              <a:miter lim="800000"/>
              <a:headEnd/>
              <a:tailEnd/>
            </a:ln>
          </p:spPr>
        </p:pic>
        <p:pic>
          <p:nvPicPr>
            <p:cNvPr id="133" name="Picture 64"/>
            <p:cNvPicPr>
              <a:picLocks noChangeAspect="1" noChangeArrowheads="1"/>
            </p:cNvPicPr>
            <p:nvPr/>
          </p:nvPicPr>
          <p:blipFill>
            <a:blip r:embed="rId8" cstate="print"/>
            <a:srcRect/>
            <a:stretch>
              <a:fillRect/>
            </a:stretch>
          </p:blipFill>
          <p:spPr bwMode="auto">
            <a:xfrm>
              <a:off x="2771800" y="4509120"/>
              <a:ext cx="458788" cy="458788"/>
            </a:xfrm>
            <a:prstGeom prst="rect">
              <a:avLst/>
            </a:prstGeom>
            <a:grpFill/>
            <a:ln w="3175">
              <a:solidFill>
                <a:schemeClr val="bg1">
                  <a:lumMod val="75000"/>
                </a:schemeClr>
              </a:solidFill>
              <a:prstDash val="solid"/>
              <a:miter lim="800000"/>
              <a:headEnd/>
              <a:tailEnd/>
            </a:ln>
          </p:spPr>
        </p:pic>
        <p:pic>
          <p:nvPicPr>
            <p:cNvPr id="134" name="Picture 78"/>
            <p:cNvPicPr>
              <a:picLocks noChangeAspect="1" noChangeArrowheads="1"/>
            </p:cNvPicPr>
            <p:nvPr/>
          </p:nvPicPr>
          <p:blipFill>
            <a:blip r:embed="rId9" cstate="print"/>
            <a:srcRect/>
            <a:stretch>
              <a:fillRect/>
            </a:stretch>
          </p:blipFill>
          <p:spPr bwMode="auto">
            <a:xfrm>
              <a:off x="3275856" y="2970212"/>
              <a:ext cx="458788" cy="458788"/>
            </a:xfrm>
            <a:prstGeom prst="rect">
              <a:avLst/>
            </a:prstGeom>
            <a:grpFill/>
            <a:ln w="3175">
              <a:solidFill>
                <a:schemeClr val="bg1">
                  <a:lumMod val="75000"/>
                </a:schemeClr>
              </a:solidFill>
              <a:prstDash val="solid"/>
              <a:miter lim="800000"/>
              <a:headEnd/>
              <a:tailEnd/>
            </a:ln>
          </p:spPr>
        </p:pic>
        <p:pic>
          <p:nvPicPr>
            <p:cNvPr id="135" name="Picture 134"/>
            <p:cNvPicPr>
              <a:picLocks noChangeAspect="1" noChangeArrowheads="1"/>
            </p:cNvPicPr>
            <p:nvPr/>
          </p:nvPicPr>
          <p:blipFill>
            <a:blip r:embed="rId10" cstate="print"/>
            <a:srcRect/>
            <a:stretch>
              <a:fillRect/>
            </a:stretch>
          </p:blipFill>
          <p:spPr bwMode="auto">
            <a:xfrm>
              <a:off x="3923928" y="4941168"/>
              <a:ext cx="458788" cy="458788"/>
            </a:xfrm>
            <a:prstGeom prst="rect">
              <a:avLst/>
            </a:prstGeom>
            <a:grpFill/>
            <a:ln w="3175">
              <a:solidFill>
                <a:schemeClr val="bg1">
                  <a:lumMod val="75000"/>
                </a:schemeClr>
              </a:solidFill>
              <a:prstDash val="solid"/>
              <a:miter lim="800000"/>
              <a:headEnd/>
              <a:tailEnd/>
            </a:ln>
          </p:spPr>
        </p:pic>
        <p:pic>
          <p:nvPicPr>
            <p:cNvPr id="136" name="Picture 148"/>
            <p:cNvPicPr>
              <a:picLocks noChangeAspect="1" noChangeArrowheads="1"/>
            </p:cNvPicPr>
            <p:nvPr/>
          </p:nvPicPr>
          <p:blipFill>
            <a:blip r:embed="rId11" cstate="print"/>
            <a:srcRect/>
            <a:stretch>
              <a:fillRect/>
            </a:stretch>
          </p:blipFill>
          <p:spPr bwMode="auto">
            <a:xfrm>
              <a:off x="4106862" y="4797152"/>
              <a:ext cx="465138" cy="465138"/>
            </a:xfrm>
            <a:prstGeom prst="rect">
              <a:avLst/>
            </a:prstGeom>
            <a:grpFill/>
            <a:ln w="3175">
              <a:solidFill>
                <a:schemeClr val="bg1">
                  <a:lumMod val="75000"/>
                </a:schemeClr>
              </a:solidFill>
              <a:prstDash val="solid"/>
              <a:miter lim="800000"/>
              <a:headEnd/>
              <a:tailEnd/>
            </a:ln>
          </p:spPr>
        </p:pic>
        <p:pic>
          <p:nvPicPr>
            <p:cNvPr id="137" name="Picture 176"/>
            <p:cNvPicPr>
              <a:picLocks noChangeAspect="1" noChangeArrowheads="1"/>
            </p:cNvPicPr>
            <p:nvPr/>
          </p:nvPicPr>
          <p:blipFill>
            <a:blip r:embed="rId12" cstate="print"/>
            <a:srcRect/>
            <a:stretch>
              <a:fillRect/>
            </a:stretch>
          </p:blipFill>
          <p:spPr bwMode="auto">
            <a:xfrm>
              <a:off x="4716016" y="3645024"/>
              <a:ext cx="465138" cy="465138"/>
            </a:xfrm>
            <a:prstGeom prst="rect">
              <a:avLst/>
            </a:prstGeom>
            <a:grpFill/>
            <a:ln w="3175">
              <a:solidFill>
                <a:schemeClr val="bg1">
                  <a:lumMod val="75000"/>
                </a:schemeClr>
              </a:solidFill>
              <a:prstDash val="solid"/>
              <a:miter lim="800000"/>
              <a:headEnd/>
              <a:tailEnd/>
            </a:ln>
          </p:spPr>
        </p:pic>
        <p:pic>
          <p:nvPicPr>
            <p:cNvPr id="138" name="Picture 204"/>
            <p:cNvPicPr>
              <a:picLocks noChangeAspect="1" noChangeArrowheads="1"/>
            </p:cNvPicPr>
            <p:nvPr/>
          </p:nvPicPr>
          <p:blipFill>
            <a:blip r:embed="rId13" cstate="print"/>
            <a:srcRect/>
            <a:stretch>
              <a:fillRect/>
            </a:stretch>
          </p:blipFill>
          <p:spPr bwMode="auto">
            <a:xfrm>
              <a:off x="5258990" y="2276872"/>
              <a:ext cx="465138" cy="465138"/>
            </a:xfrm>
            <a:prstGeom prst="rect">
              <a:avLst/>
            </a:prstGeom>
            <a:grpFill/>
            <a:ln w="3175">
              <a:solidFill>
                <a:schemeClr val="bg1">
                  <a:lumMod val="75000"/>
                </a:schemeClr>
              </a:solidFill>
              <a:prstDash val="solid"/>
              <a:miter lim="800000"/>
              <a:headEnd/>
              <a:tailEnd/>
            </a:ln>
          </p:spPr>
        </p:pic>
        <p:pic>
          <p:nvPicPr>
            <p:cNvPr id="139" name="Picture 219"/>
            <p:cNvPicPr>
              <a:picLocks noChangeAspect="1" noChangeArrowheads="1"/>
            </p:cNvPicPr>
            <p:nvPr/>
          </p:nvPicPr>
          <p:blipFill>
            <a:blip r:embed="rId14" cstate="print"/>
            <a:srcRect/>
            <a:stretch>
              <a:fillRect/>
            </a:stretch>
          </p:blipFill>
          <p:spPr bwMode="auto">
            <a:xfrm>
              <a:off x="5364088" y="4077072"/>
              <a:ext cx="465138" cy="465138"/>
            </a:xfrm>
            <a:prstGeom prst="rect">
              <a:avLst/>
            </a:prstGeom>
            <a:grpFill/>
            <a:ln w="3175">
              <a:solidFill>
                <a:schemeClr val="bg1">
                  <a:lumMod val="75000"/>
                </a:schemeClr>
              </a:solidFill>
              <a:prstDash val="solid"/>
              <a:miter lim="800000"/>
              <a:headEnd/>
              <a:tailEnd/>
            </a:ln>
          </p:spPr>
        </p:pic>
        <p:pic>
          <p:nvPicPr>
            <p:cNvPr id="140" name="Picture 261"/>
            <p:cNvPicPr>
              <a:picLocks noChangeAspect="1" noChangeArrowheads="1"/>
            </p:cNvPicPr>
            <p:nvPr/>
          </p:nvPicPr>
          <p:blipFill>
            <a:blip r:embed="rId15" cstate="print"/>
            <a:srcRect/>
            <a:stretch>
              <a:fillRect/>
            </a:stretch>
          </p:blipFill>
          <p:spPr bwMode="auto">
            <a:xfrm>
              <a:off x="5652120" y="4437112"/>
              <a:ext cx="465138" cy="465138"/>
            </a:xfrm>
            <a:prstGeom prst="rect">
              <a:avLst/>
            </a:prstGeom>
            <a:grpFill/>
            <a:ln w="3175">
              <a:solidFill>
                <a:schemeClr val="bg1">
                  <a:lumMod val="75000"/>
                </a:schemeClr>
              </a:solidFill>
              <a:prstDash val="solid"/>
              <a:miter lim="800000"/>
              <a:headEnd/>
              <a:tailEnd/>
            </a:ln>
          </p:spPr>
        </p:pic>
        <p:pic>
          <p:nvPicPr>
            <p:cNvPr id="141" name="Picture 303"/>
            <p:cNvPicPr>
              <a:picLocks noChangeAspect="1" noChangeArrowheads="1"/>
            </p:cNvPicPr>
            <p:nvPr/>
          </p:nvPicPr>
          <p:blipFill>
            <a:blip r:embed="rId16" cstate="print"/>
            <a:srcRect/>
            <a:stretch>
              <a:fillRect/>
            </a:stretch>
          </p:blipFill>
          <p:spPr bwMode="auto">
            <a:xfrm>
              <a:off x="5868144" y="4941168"/>
              <a:ext cx="465138" cy="466725"/>
            </a:xfrm>
            <a:prstGeom prst="rect">
              <a:avLst/>
            </a:prstGeom>
            <a:grpFill/>
            <a:ln w="3175">
              <a:solidFill>
                <a:schemeClr val="bg1">
                  <a:lumMod val="75000"/>
                </a:schemeClr>
              </a:solidFill>
              <a:prstDash val="solid"/>
              <a:miter lim="800000"/>
              <a:headEnd/>
              <a:tailEnd/>
            </a:ln>
          </p:spPr>
        </p:pic>
        <p:pic>
          <p:nvPicPr>
            <p:cNvPr id="142" name="Picture 317"/>
            <p:cNvPicPr>
              <a:picLocks noChangeAspect="1" noChangeArrowheads="1"/>
            </p:cNvPicPr>
            <p:nvPr/>
          </p:nvPicPr>
          <p:blipFill>
            <a:blip r:embed="rId17" cstate="print"/>
            <a:srcRect/>
            <a:stretch>
              <a:fillRect/>
            </a:stretch>
          </p:blipFill>
          <p:spPr bwMode="auto">
            <a:xfrm>
              <a:off x="6051078" y="3826371"/>
              <a:ext cx="465138" cy="466725"/>
            </a:xfrm>
            <a:prstGeom prst="rect">
              <a:avLst/>
            </a:prstGeom>
            <a:grpFill/>
            <a:ln w="3175">
              <a:solidFill>
                <a:schemeClr val="bg1">
                  <a:lumMod val="75000"/>
                </a:schemeClr>
              </a:solidFill>
              <a:prstDash val="solid"/>
              <a:miter lim="800000"/>
              <a:headEnd/>
              <a:tailEnd/>
            </a:ln>
          </p:spPr>
        </p:pic>
        <p:pic>
          <p:nvPicPr>
            <p:cNvPr id="143" name="Picture 345"/>
            <p:cNvPicPr>
              <a:picLocks noChangeAspect="1" noChangeArrowheads="1"/>
            </p:cNvPicPr>
            <p:nvPr/>
          </p:nvPicPr>
          <p:blipFill>
            <a:blip r:embed="rId18" cstate="print"/>
            <a:srcRect/>
            <a:stretch>
              <a:fillRect/>
            </a:stretch>
          </p:blipFill>
          <p:spPr bwMode="auto">
            <a:xfrm>
              <a:off x="6012160" y="5301208"/>
              <a:ext cx="465138" cy="466725"/>
            </a:xfrm>
            <a:prstGeom prst="rect">
              <a:avLst/>
            </a:prstGeom>
            <a:grpFill/>
            <a:ln w="3175">
              <a:solidFill>
                <a:schemeClr val="bg1">
                  <a:lumMod val="75000"/>
                </a:schemeClr>
              </a:solidFill>
              <a:prstDash val="solid"/>
              <a:miter lim="800000"/>
              <a:headEnd/>
              <a:tailEnd/>
            </a:ln>
          </p:spPr>
        </p:pic>
        <p:pic>
          <p:nvPicPr>
            <p:cNvPr id="144" name="Picture 387"/>
            <p:cNvPicPr>
              <a:picLocks noChangeAspect="1" noChangeArrowheads="1"/>
            </p:cNvPicPr>
            <p:nvPr/>
          </p:nvPicPr>
          <p:blipFill>
            <a:blip r:embed="rId19" cstate="print"/>
            <a:srcRect/>
            <a:stretch>
              <a:fillRect/>
            </a:stretch>
          </p:blipFill>
          <p:spPr bwMode="auto">
            <a:xfrm>
              <a:off x="6804248" y="4221088"/>
              <a:ext cx="465138" cy="466725"/>
            </a:xfrm>
            <a:prstGeom prst="rect">
              <a:avLst/>
            </a:prstGeom>
            <a:grpFill/>
            <a:ln w="3175">
              <a:solidFill>
                <a:schemeClr val="bg1">
                  <a:lumMod val="75000"/>
                </a:schemeClr>
              </a:solidFill>
              <a:prstDash val="solid"/>
              <a:miter lim="800000"/>
              <a:headEnd/>
              <a:tailEnd/>
            </a:ln>
          </p:spPr>
        </p:pic>
        <p:pic>
          <p:nvPicPr>
            <p:cNvPr id="145" name="Picture 401"/>
            <p:cNvPicPr>
              <a:picLocks noChangeAspect="1" noChangeArrowheads="1"/>
            </p:cNvPicPr>
            <p:nvPr/>
          </p:nvPicPr>
          <p:blipFill>
            <a:blip r:embed="rId20" cstate="print"/>
            <a:srcRect/>
            <a:stretch>
              <a:fillRect/>
            </a:stretch>
          </p:blipFill>
          <p:spPr bwMode="auto">
            <a:xfrm>
              <a:off x="7275214" y="4330427"/>
              <a:ext cx="465138" cy="466725"/>
            </a:xfrm>
            <a:prstGeom prst="rect">
              <a:avLst/>
            </a:prstGeom>
            <a:grpFill/>
            <a:ln w="3175">
              <a:solidFill>
                <a:schemeClr val="bg1">
                  <a:lumMod val="75000"/>
                </a:schemeClr>
              </a:solidFill>
              <a:prstDash val="solid"/>
              <a:miter lim="800000"/>
              <a:headEnd/>
              <a:tailEnd/>
            </a:ln>
          </p:spPr>
        </p:pic>
        <p:pic>
          <p:nvPicPr>
            <p:cNvPr id="146" name="Picture 416"/>
            <p:cNvPicPr>
              <a:picLocks noChangeAspect="1" noChangeArrowheads="1"/>
            </p:cNvPicPr>
            <p:nvPr/>
          </p:nvPicPr>
          <p:blipFill>
            <a:blip r:embed="rId21" cstate="print"/>
            <a:srcRect/>
            <a:stretch>
              <a:fillRect/>
            </a:stretch>
          </p:blipFill>
          <p:spPr bwMode="auto">
            <a:xfrm>
              <a:off x="7308304" y="3789040"/>
              <a:ext cx="465138" cy="466725"/>
            </a:xfrm>
            <a:prstGeom prst="rect">
              <a:avLst/>
            </a:prstGeom>
            <a:grpFill/>
            <a:ln w="3175">
              <a:solidFill>
                <a:schemeClr val="bg1">
                  <a:lumMod val="75000"/>
                </a:schemeClr>
              </a:solidFill>
              <a:prstDash val="solid"/>
              <a:miter lim="800000"/>
              <a:headEnd/>
              <a:tailEnd/>
            </a:ln>
          </p:spPr>
        </p:pic>
        <p:pic>
          <p:nvPicPr>
            <p:cNvPr id="147" name="Picture 162"/>
            <p:cNvPicPr>
              <a:picLocks noChangeAspect="1" noChangeArrowheads="1"/>
            </p:cNvPicPr>
            <p:nvPr/>
          </p:nvPicPr>
          <p:blipFill>
            <a:blip r:embed="rId22" cstate="print"/>
            <a:srcRect/>
            <a:stretch>
              <a:fillRect/>
            </a:stretch>
          </p:blipFill>
          <p:spPr bwMode="auto">
            <a:xfrm>
              <a:off x="3458790" y="1235670"/>
              <a:ext cx="465138" cy="465138"/>
            </a:xfrm>
            <a:prstGeom prst="rect">
              <a:avLst/>
            </a:prstGeom>
            <a:grpFill/>
            <a:ln w="3175">
              <a:solidFill>
                <a:schemeClr val="bg1">
                  <a:lumMod val="75000"/>
                </a:schemeClr>
              </a:solidFill>
              <a:prstDash val="solid"/>
              <a:miter lim="800000"/>
              <a:headEnd/>
              <a:tailEnd/>
            </a:ln>
          </p:spPr>
        </p:pic>
        <p:pic>
          <p:nvPicPr>
            <p:cNvPr id="148" name="Picture 204"/>
            <p:cNvPicPr>
              <a:picLocks noChangeAspect="1" noChangeArrowheads="1"/>
            </p:cNvPicPr>
            <p:nvPr/>
          </p:nvPicPr>
          <p:blipFill>
            <a:blip r:embed="rId23" cstate="print"/>
            <a:srcRect/>
            <a:stretch>
              <a:fillRect/>
            </a:stretch>
          </p:blipFill>
          <p:spPr bwMode="auto">
            <a:xfrm>
              <a:off x="3635896" y="3196431"/>
              <a:ext cx="465138" cy="465138"/>
            </a:xfrm>
            <a:prstGeom prst="rect">
              <a:avLst/>
            </a:prstGeom>
            <a:grpFill/>
            <a:ln w="3175">
              <a:solidFill>
                <a:schemeClr val="bg1">
                  <a:lumMod val="75000"/>
                </a:schemeClr>
              </a:solidFill>
              <a:prstDash val="solid"/>
              <a:miter lim="800000"/>
              <a:headEnd/>
              <a:tailEnd/>
            </a:ln>
          </p:spPr>
        </p:pic>
        <p:pic>
          <p:nvPicPr>
            <p:cNvPr id="149" name="Picture 247"/>
            <p:cNvPicPr>
              <a:picLocks noChangeAspect="1" noChangeArrowheads="1"/>
            </p:cNvPicPr>
            <p:nvPr/>
          </p:nvPicPr>
          <p:blipFill>
            <a:blip r:embed="rId24" cstate="print"/>
            <a:srcRect/>
            <a:stretch>
              <a:fillRect/>
            </a:stretch>
          </p:blipFill>
          <p:spPr bwMode="auto">
            <a:xfrm>
              <a:off x="4339431" y="1988840"/>
              <a:ext cx="465138" cy="465138"/>
            </a:xfrm>
            <a:prstGeom prst="rect">
              <a:avLst/>
            </a:prstGeom>
            <a:grpFill/>
            <a:ln w="3175">
              <a:solidFill>
                <a:schemeClr val="bg1">
                  <a:lumMod val="75000"/>
                </a:schemeClr>
              </a:solidFill>
              <a:prstDash val="solid"/>
              <a:miter lim="800000"/>
              <a:headEnd/>
              <a:tailEnd/>
            </a:ln>
          </p:spPr>
        </p:pic>
        <p:pic>
          <p:nvPicPr>
            <p:cNvPr id="150" name="Picture 261"/>
            <p:cNvPicPr>
              <a:picLocks noChangeAspect="1" noChangeArrowheads="1"/>
            </p:cNvPicPr>
            <p:nvPr/>
          </p:nvPicPr>
          <p:blipFill>
            <a:blip r:embed="rId25" cstate="print"/>
            <a:srcRect/>
            <a:stretch>
              <a:fillRect/>
            </a:stretch>
          </p:blipFill>
          <p:spPr bwMode="auto">
            <a:xfrm>
              <a:off x="4339431" y="227558"/>
              <a:ext cx="465138" cy="465138"/>
            </a:xfrm>
            <a:prstGeom prst="rect">
              <a:avLst/>
            </a:prstGeom>
            <a:grpFill/>
            <a:ln w="3175">
              <a:solidFill>
                <a:schemeClr val="bg1">
                  <a:lumMod val="75000"/>
                </a:schemeClr>
              </a:solidFill>
              <a:prstDash val="solid"/>
              <a:miter lim="800000"/>
              <a:headEnd/>
              <a:tailEnd/>
            </a:ln>
          </p:spPr>
        </p:pic>
        <p:pic>
          <p:nvPicPr>
            <p:cNvPr id="151" name="Picture 289"/>
            <p:cNvPicPr>
              <a:picLocks noChangeAspect="1" noChangeArrowheads="1"/>
            </p:cNvPicPr>
            <p:nvPr/>
          </p:nvPicPr>
          <p:blipFill>
            <a:blip r:embed="rId26" cstate="print"/>
            <a:srcRect/>
            <a:stretch>
              <a:fillRect/>
            </a:stretch>
          </p:blipFill>
          <p:spPr bwMode="auto">
            <a:xfrm>
              <a:off x="4716016" y="3645024"/>
              <a:ext cx="465138" cy="466725"/>
            </a:xfrm>
            <a:prstGeom prst="rect">
              <a:avLst/>
            </a:prstGeom>
            <a:grpFill/>
            <a:ln w="3175">
              <a:solidFill>
                <a:schemeClr val="bg1">
                  <a:lumMod val="75000"/>
                </a:schemeClr>
              </a:solidFill>
              <a:prstDash val="solid"/>
              <a:miter lim="800000"/>
              <a:headEnd/>
              <a:tailEnd/>
            </a:ln>
          </p:spPr>
        </p:pic>
        <p:pic>
          <p:nvPicPr>
            <p:cNvPr id="152" name="Picture 331"/>
            <p:cNvPicPr>
              <a:picLocks noChangeAspect="1" noChangeArrowheads="1"/>
            </p:cNvPicPr>
            <p:nvPr/>
          </p:nvPicPr>
          <p:blipFill>
            <a:blip r:embed="rId27" cstate="print"/>
            <a:srcRect/>
            <a:stretch>
              <a:fillRect/>
            </a:stretch>
          </p:blipFill>
          <p:spPr bwMode="auto">
            <a:xfrm>
              <a:off x="5076056" y="3573016"/>
              <a:ext cx="465138" cy="466725"/>
            </a:xfrm>
            <a:prstGeom prst="rect">
              <a:avLst/>
            </a:prstGeom>
            <a:grpFill/>
            <a:ln w="3175">
              <a:solidFill>
                <a:schemeClr val="bg1">
                  <a:lumMod val="75000"/>
                </a:schemeClr>
              </a:solidFill>
              <a:prstDash val="solid"/>
              <a:miter lim="800000"/>
              <a:headEnd/>
              <a:tailEnd/>
            </a:ln>
          </p:spPr>
        </p:pic>
        <p:pic>
          <p:nvPicPr>
            <p:cNvPr id="153" name="Picture 345"/>
            <p:cNvPicPr>
              <a:picLocks noChangeAspect="1" noChangeArrowheads="1"/>
            </p:cNvPicPr>
            <p:nvPr/>
          </p:nvPicPr>
          <p:blipFill>
            <a:blip r:embed="rId28" cstate="print"/>
            <a:srcRect/>
            <a:stretch>
              <a:fillRect/>
            </a:stretch>
          </p:blipFill>
          <p:spPr bwMode="auto">
            <a:xfrm>
              <a:off x="5004048" y="188640"/>
              <a:ext cx="465138" cy="466725"/>
            </a:xfrm>
            <a:prstGeom prst="rect">
              <a:avLst/>
            </a:prstGeom>
            <a:grpFill/>
            <a:ln w="3175">
              <a:solidFill>
                <a:schemeClr val="bg1">
                  <a:lumMod val="75000"/>
                </a:schemeClr>
              </a:solidFill>
              <a:prstDash val="solid"/>
              <a:miter lim="800000"/>
              <a:headEnd/>
              <a:tailEnd/>
            </a:ln>
          </p:spPr>
        </p:pic>
        <p:pic>
          <p:nvPicPr>
            <p:cNvPr id="154" name="Picture 359"/>
            <p:cNvPicPr>
              <a:picLocks noChangeAspect="1" noChangeArrowheads="1"/>
            </p:cNvPicPr>
            <p:nvPr/>
          </p:nvPicPr>
          <p:blipFill>
            <a:blip r:embed="rId29" cstate="print"/>
            <a:srcRect/>
            <a:stretch>
              <a:fillRect/>
            </a:stretch>
          </p:blipFill>
          <p:spPr bwMode="auto">
            <a:xfrm>
              <a:off x="5403006" y="4690467"/>
              <a:ext cx="465138" cy="466725"/>
            </a:xfrm>
            <a:prstGeom prst="rect">
              <a:avLst/>
            </a:prstGeom>
            <a:grpFill/>
            <a:ln w="3175">
              <a:solidFill>
                <a:schemeClr val="bg1">
                  <a:lumMod val="75000"/>
                </a:schemeClr>
              </a:solidFill>
              <a:prstDash val="solid"/>
              <a:miter lim="800000"/>
              <a:headEnd/>
              <a:tailEnd/>
            </a:ln>
          </p:spPr>
        </p:pic>
        <p:pic>
          <p:nvPicPr>
            <p:cNvPr id="155" name="Picture 401"/>
            <p:cNvPicPr>
              <a:picLocks noChangeAspect="1" noChangeArrowheads="1"/>
            </p:cNvPicPr>
            <p:nvPr/>
          </p:nvPicPr>
          <p:blipFill>
            <a:blip r:embed="rId30" cstate="print"/>
            <a:srcRect/>
            <a:stretch>
              <a:fillRect/>
            </a:stretch>
          </p:blipFill>
          <p:spPr bwMode="auto">
            <a:xfrm>
              <a:off x="5580112" y="1556792"/>
              <a:ext cx="465138" cy="466725"/>
            </a:xfrm>
            <a:prstGeom prst="rect">
              <a:avLst/>
            </a:prstGeom>
            <a:grpFill/>
            <a:ln w="3175">
              <a:solidFill>
                <a:schemeClr val="bg1">
                  <a:lumMod val="75000"/>
                </a:schemeClr>
              </a:solidFill>
              <a:prstDash val="solid"/>
              <a:miter lim="800000"/>
              <a:headEnd/>
              <a:tailEnd/>
            </a:ln>
          </p:spPr>
        </p:pic>
        <p:pic>
          <p:nvPicPr>
            <p:cNvPr id="156" name="Picture 458"/>
            <p:cNvPicPr>
              <a:picLocks noChangeAspect="1" noChangeArrowheads="1"/>
            </p:cNvPicPr>
            <p:nvPr/>
          </p:nvPicPr>
          <p:blipFill>
            <a:blip r:embed="rId31" cstate="print"/>
            <a:srcRect/>
            <a:stretch>
              <a:fillRect/>
            </a:stretch>
          </p:blipFill>
          <p:spPr bwMode="auto">
            <a:xfrm>
              <a:off x="6012160" y="2708920"/>
              <a:ext cx="458788" cy="460375"/>
            </a:xfrm>
            <a:prstGeom prst="rect">
              <a:avLst/>
            </a:prstGeom>
            <a:grpFill/>
            <a:ln w="3175">
              <a:solidFill>
                <a:schemeClr val="bg1">
                  <a:lumMod val="75000"/>
                </a:schemeClr>
              </a:solidFill>
              <a:prstDash val="solid"/>
              <a:miter lim="800000"/>
              <a:headEnd/>
              <a:tailEnd/>
            </a:ln>
          </p:spPr>
        </p:pic>
        <p:pic>
          <p:nvPicPr>
            <p:cNvPr id="157" name="Picture 486"/>
            <p:cNvPicPr>
              <a:picLocks noChangeAspect="1" noChangeArrowheads="1"/>
            </p:cNvPicPr>
            <p:nvPr/>
          </p:nvPicPr>
          <p:blipFill>
            <a:blip r:embed="rId32" cstate="print"/>
            <a:srcRect/>
            <a:stretch>
              <a:fillRect/>
            </a:stretch>
          </p:blipFill>
          <p:spPr bwMode="auto">
            <a:xfrm>
              <a:off x="6660232" y="4480793"/>
              <a:ext cx="458788" cy="460375"/>
            </a:xfrm>
            <a:prstGeom prst="rect">
              <a:avLst/>
            </a:prstGeom>
            <a:grpFill/>
            <a:ln w="3175">
              <a:solidFill>
                <a:schemeClr val="bg1">
                  <a:lumMod val="75000"/>
                </a:schemeClr>
              </a:solidFill>
              <a:prstDash val="solid"/>
              <a:miter lim="800000"/>
              <a:headEnd/>
              <a:tailEnd/>
            </a:ln>
          </p:spPr>
        </p:pic>
        <p:pic>
          <p:nvPicPr>
            <p:cNvPr id="158" name="Picture 514"/>
            <p:cNvPicPr>
              <a:picLocks noChangeAspect="1" noChangeArrowheads="1"/>
            </p:cNvPicPr>
            <p:nvPr/>
          </p:nvPicPr>
          <p:blipFill>
            <a:blip r:embed="rId33" cstate="print"/>
            <a:srcRect/>
            <a:stretch>
              <a:fillRect/>
            </a:stretch>
          </p:blipFill>
          <p:spPr bwMode="auto">
            <a:xfrm>
              <a:off x="6804248" y="1772816"/>
              <a:ext cx="458788" cy="460375"/>
            </a:xfrm>
            <a:prstGeom prst="rect">
              <a:avLst/>
            </a:prstGeom>
            <a:grpFill/>
            <a:ln w="3175">
              <a:solidFill>
                <a:schemeClr val="bg1">
                  <a:lumMod val="75000"/>
                </a:schemeClr>
              </a:solidFill>
              <a:prstDash val="solid"/>
              <a:miter lim="800000"/>
              <a:headEnd/>
              <a:tailEnd/>
            </a:ln>
          </p:spPr>
        </p:pic>
        <p:pic>
          <p:nvPicPr>
            <p:cNvPr id="159" name="Picture 542"/>
            <p:cNvPicPr>
              <a:picLocks noChangeAspect="1" noChangeArrowheads="1"/>
            </p:cNvPicPr>
            <p:nvPr/>
          </p:nvPicPr>
          <p:blipFill>
            <a:blip r:embed="rId34" cstate="print"/>
            <a:srcRect/>
            <a:stretch>
              <a:fillRect/>
            </a:stretch>
          </p:blipFill>
          <p:spPr bwMode="auto">
            <a:xfrm>
              <a:off x="6948264" y="4077072"/>
              <a:ext cx="458788" cy="460375"/>
            </a:xfrm>
            <a:prstGeom prst="rect">
              <a:avLst/>
            </a:prstGeom>
            <a:grpFill/>
            <a:ln w="3175">
              <a:solidFill>
                <a:schemeClr val="bg1">
                  <a:lumMod val="75000"/>
                </a:schemeClr>
              </a:solidFill>
              <a:prstDash val="solid"/>
              <a:miter lim="800000"/>
              <a:headEnd/>
              <a:tailEnd/>
            </a:ln>
          </p:spPr>
        </p:pic>
        <p:pic>
          <p:nvPicPr>
            <p:cNvPr id="160" name="Picture 7"/>
            <p:cNvPicPr>
              <a:picLocks noChangeAspect="1" noChangeArrowheads="1"/>
            </p:cNvPicPr>
            <p:nvPr/>
          </p:nvPicPr>
          <p:blipFill>
            <a:blip r:embed="rId35" cstate="print"/>
            <a:srcRect/>
            <a:stretch>
              <a:fillRect/>
            </a:stretch>
          </p:blipFill>
          <p:spPr bwMode="auto">
            <a:xfrm>
              <a:off x="1979712" y="4725144"/>
              <a:ext cx="458788" cy="458788"/>
            </a:xfrm>
            <a:prstGeom prst="rect">
              <a:avLst/>
            </a:prstGeom>
            <a:grpFill/>
            <a:ln w="3175">
              <a:solidFill>
                <a:schemeClr val="bg1">
                  <a:lumMod val="75000"/>
                </a:schemeClr>
              </a:solidFill>
              <a:prstDash val="solid"/>
              <a:miter lim="800000"/>
              <a:headEnd/>
              <a:tailEnd/>
            </a:ln>
          </p:spPr>
        </p:pic>
        <p:pic>
          <p:nvPicPr>
            <p:cNvPr id="161" name="Picture 21"/>
            <p:cNvPicPr>
              <a:picLocks noChangeAspect="1" noChangeArrowheads="1"/>
            </p:cNvPicPr>
            <p:nvPr/>
          </p:nvPicPr>
          <p:blipFill>
            <a:blip r:embed="rId36" cstate="print"/>
            <a:srcRect/>
            <a:stretch>
              <a:fillRect/>
            </a:stretch>
          </p:blipFill>
          <p:spPr bwMode="auto">
            <a:xfrm>
              <a:off x="2123728" y="3717032"/>
              <a:ext cx="460375" cy="458788"/>
            </a:xfrm>
            <a:prstGeom prst="rect">
              <a:avLst/>
            </a:prstGeom>
            <a:grpFill/>
            <a:ln w="3175">
              <a:solidFill>
                <a:schemeClr val="bg1">
                  <a:lumMod val="75000"/>
                </a:schemeClr>
              </a:solidFill>
              <a:prstDash val="solid"/>
              <a:miter lim="800000"/>
              <a:headEnd/>
              <a:tailEnd/>
            </a:ln>
          </p:spPr>
        </p:pic>
        <p:pic>
          <p:nvPicPr>
            <p:cNvPr id="162" name="Picture 63"/>
            <p:cNvPicPr>
              <a:picLocks noChangeAspect="1" noChangeArrowheads="1"/>
            </p:cNvPicPr>
            <p:nvPr/>
          </p:nvPicPr>
          <p:blipFill>
            <a:blip r:embed="rId37" cstate="print"/>
            <a:srcRect/>
            <a:stretch>
              <a:fillRect/>
            </a:stretch>
          </p:blipFill>
          <p:spPr bwMode="auto">
            <a:xfrm>
              <a:off x="2241004" y="1988840"/>
              <a:ext cx="458788" cy="458788"/>
            </a:xfrm>
            <a:prstGeom prst="rect">
              <a:avLst/>
            </a:prstGeom>
            <a:grpFill/>
            <a:ln w="3175">
              <a:solidFill>
                <a:schemeClr val="bg1">
                  <a:lumMod val="75000"/>
                </a:schemeClr>
              </a:solidFill>
              <a:prstDash val="solid"/>
              <a:miter lim="800000"/>
              <a:headEnd/>
              <a:tailEnd/>
            </a:ln>
          </p:spPr>
        </p:pic>
        <p:pic>
          <p:nvPicPr>
            <p:cNvPr id="163" name="Picture 119"/>
            <p:cNvPicPr>
              <a:picLocks noChangeAspect="1" noChangeArrowheads="1"/>
            </p:cNvPicPr>
            <p:nvPr/>
          </p:nvPicPr>
          <p:blipFill>
            <a:blip r:embed="rId38" cstate="print"/>
            <a:srcRect/>
            <a:stretch>
              <a:fillRect/>
            </a:stretch>
          </p:blipFill>
          <p:spPr bwMode="auto">
            <a:xfrm>
              <a:off x="2961084" y="3429000"/>
              <a:ext cx="458788" cy="458788"/>
            </a:xfrm>
            <a:prstGeom prst="rect">
              <a:avLst/>
            </a:prstGeom>
            <a:grpFill/>
            <a:ln w="3175">
              <a:solidFill>
                <a:schemeClr val="bg1">
                  <a:lumMod val="75000"/>
                </a:schemeClr>
              </a:solidFill>
              <a:prstDash val="solid"/>
              <a:miter lim="800000"/>
              <a:headEnd/>
              <a:tailEnd/>
            </a:ln>
          </p:spPr>
        </p:pic>
        <p:pic>
          <p:nvPicPr>
            <p:cNvPr id="164" name="Picture 147"/>
            <p:cNvPicPr>
              <a:picLocks noChangeAspect="1" noChangeArrowheads="1"/>
            </p:cNvPicPr>
            <p:nvPr/>
          </p:nvPicPr>
          <p:blipFill>
            <a:blip r:embed="rId39" cstate="print"/>
            <a:srcRect/>
            <a:stretch>
              <a:fillRect/>
            </a:stretch>
          </p:blipFill>
          <p:spPr bwMode="auto">
            <a:xfrm>
              <a:off x="2843808" y="3933056"/>
              <a:ext cx="465138" cy="465138"/>
            </a:xfrm>
            <a:prstGeom prst="rect">
              <a:avLst/>
            </a:prstGeom>
            <a:grpFill/>
            <a:ln w="3175">
              <a:solidFill>
                <a:schemeClr val="bg1">
                  <a:lumMod val="75000"/>
                </a:schemeClr>
              </a:solidFill>
              <a:prstDash val="solid"/>
              <a:miter lim="800000"/>
              <a:headEnd/>
              <a:tailEnd/>
            </a:ln>
          </p:spPr>
        </p:pic>
        <p:pic>
          <p:nvPicPr>
            <p:cNvPr id="165" name="Picture 203"/>
            <p:cNvPicPr>
              <a:picLocks noChangeAspect="1" noChangeArrowheads="1"/>
            </p:cNvPicPr>
            <p:nvPr/>
          </p:nvPicPr>
          <p:blipFill>
            <a:blip r:embed="rId40" cstate="print"/>
            <a:srcRect/>
            <a:stretch>
              <a:fillRect/>
            </a:stretch>
          </p:blipFill>
          <p:spPr bwMode="auto">
            <a:xfrm>
              <a:off x="3131840" y="5877272"/>
              <a:ext cx="466725" cy="465138"/>
            </a:xfrm>
            <a:prstGeom prst="rect">
              <a:avLst/>
            </a:prstGeom>
            <a:grpFill/>
            <a:ln w="3175">
              <a:solidFill>
                <a:schemeClr val="bg1">
                  <a:lumMod val="75000"/>
                </a:schemeClr>
              </a:solidFill>
              <a:prstDash val="solid"/>
              <a:miter lim="800000"/>
              <a:headEnd/>
              <a:tailEnd/>
            </a:ln>
          </p:spPr>
        </p:pic>
        <p:pic>
          <p:nvPicPr>
            <p:cNvPr id="166" name="Picture 246"/>
            <p:cNvPicPr>
              <a:picLocks noChangeAspect="1" noChangeArrowheads="1"/>
            </p:cNvPicPr>
            <p:nvPr/>
          </p:nvPicPr>
          <p:blipFill>
            <a:blip r:embed="rId41" cstate="print"/>
            <a:srcRect/>
            <a:stretch>
              <a:fillRect/>
            </a:stretch>
          </p:blipFill>
          <p:spPr bwMode="auto">
            <a:xfrm>
              <a:off x="3347864" y="4653136"/>
              <a:ext cx="465138" cy="465138"/>
            </a:xfrm>
            <a:prstGeom prst="rect">
              <a:avLst/>
            </a:prstGeom>
            <a:grpFill/>
            <a:ln w="3175">
              <a:solidFill>
                <a:schemeClr val="bg1">
                  <a:lumMod val="75000"/>
                </a:schemeClr>
              </a:solidFill>
              <a:prstDash val="solid"/>
              <a:miter lim="800000"/>
              <a:headEnd/>
              <a:tailEnd/>
            </a:ln>
          </p:spPr>
        </p:pic>
        <p:pic>
          <p:nvPicPr>
            <p:cNvPr id="167" name="Picture 288"/>
            <p:cNvPicPr>
              <a:picLocks noChangeAspect="1" noChangeArrowheads="1"/>
            </p:cNvPicPr>
            <p:nvPr/>
          </p:nvPicPr>
          <p:blipFill>
            <a:blip r:embed="rId42" cstate="print"/>
            <a:srcRect/>
            <a:stretch>
              <a:fillRect/>
            </a:stretch>
          </p:blipFill>
          <p:spPr bwMode="auto">
            <a:xfrm>
              <a:off x="3635896" y="2204864"/>
              <a:ext cx="465138" cy="466725"/>
            </a:xfrm>
            <a:prstGeom prst="rect">
              <a:avLst/>
            </a:prstGeom>
            <a:grpFill/>
            <a:ln w="3175">
              <a:solidFill>
                <a:schemeClr val="bg1">
                  <a:lumMod val="75000"/>
                </a:schemeClr>
              </a:solidFill>
              <a:prstDash val="solid"/>
              <a:miter lim="800000"/>
              <a:headEnd/>
              <a:tailEnd/>
            </a:ln>
          </p:spPr>
        </p:pic>
        <p:pic>
          <p:nvPicPr>
            <p:cNvPr id="168" name="Picture 344"/>
            <p:cNvPicPr>
              <a:picLocks noChangeAspect="1" noChangeArrowheads="1"/>
            </p:cNvPicPr>
            <p:nvPr/>
          </p:nvPicPr>
          <p:blipFill>
            <a:blip r:embed="rId43" cstate="print"/>
            <a:srcRect/>
            <a:stretch>
              <a:fillRect/>
            </a:stretch>
          </p:blipFill>
          <p:spPr bwMode="auto">
            <a:xfrm>
              <a:off x="3923928" y="1772816"/>
              <a:ext cx="466725" cy="466725"/>
            </a:xfrm>
            <a:prstGeom prst="rect">
              <a:avLst/>
            </a:prstGeom>
            <a:grpFill/>
            <a:ln w="3175">
              <a:solidFill>
                <a:schemeClr val="bg1">
                  <a:lumMod val="75000"/>
                </a:schemeClr>
              </a:solidFill>
              <a:prstDash val="solid"/>
              <a:miter lim="800000"/>
              <a:headEnd/>
              <a:tailEnd/>
            </a:ln>
          </p:spPr>
        </p:pic>
        <p:pic>
          <p:nvPicPr>
            <p:cNvPr id="169" name="Picture 372"/>
            <p:cNvPicPr>
              <a:picLocks noChangeAspect="1" noChangeArrowheads="1"/>
            </p:cNvPicPr>
            <p:nvPr/>
          </p:nvPicPr>
          <p:blipFill>
            <a:blip r:embed="rId44" cstate="print"/>
            <a:srcRect/>
            <a:stretch>
              <a:fillRect/>
            </a:stretch>
          </p:blipFill>
          <p:spPr bwMode="auto">
            <a:xfrm>
              <a:off x="4105275" y="1484784"/>
              <a:ext cx="466725" cy="466725"/>
            </a:xfrm>
            <a:prstGeom prst="rect">
              <a:avLst/>
            </a:prstGeom>
            <a:grpFill/>
            <a:ln w="3175">
              <a:solidFill>
                <a:schemeClr val="bg1">
                  <a:lumMod val="75000"/>
                </a:schemeClr>
              </a:solidFill>
              <a:prstDash val="solid"/>
              <a:miter lim="800000"/>
              <a:headEnd/>
              <a:tailEnd/>
            </a:ln>
          </p:spPr>
        </p:pic>
        <p:pic>
          <p:nvPicPr>
            <p:cNvPr id="170" name="Picture 386"/>
            <p:cNvPicPr>
              <a:picLocks noChangeAspect="1" noChangeArrowheads="1"/>
            </p:cNvPicPr>
            <p:nvPr/>
          </p:nvPicPr>
          <p:blipFill>
            <a:blip r:embed="rId45" cstate="print"/>
            <a:srcRect/>
            <a:stretch>
              <a:fillRect/>
            </a:stretch>
          </p:blipFill>
          <p:spPr bwMode="auto">
            <a:xfrm>
              <a:off x="4106862" y="2492896"/>
              <a:ext cx="465138" cy="466725"/>
            </a:xfrm>
            <a:prstGeom prst="rect">
              <a:avLst/>
            </a:prstGeom>
            <a:grpFill/>
            <a:ln w="3175">
              <a:solidFill>
                <a:schemeClr val="bg1">
                  <a:lumMod val="75000"/>
                </a:schemeClr>
              </a:solidFill>
              <a:prstDash val="solid"/>
              <a:miter lim="800000"/>
              <a:headEnd/>
              <a:tailEnd/>
            </a:ln>
          </p:spPr>
        </p:pic>
        <p:pic>
          <p:nvPicPr>
            <p:cNvPr id="171" name="Picture 415"/>
            <p:cNvPicPr>
              <a:picLocks noChangeAspect="1" noChangeArrowheads="1"/>
            </p:cNvPicPr>
            <p:nvPr/>
          </p:nvPicPr>
          <p:blipFill>
            <a:blip r:embed="rId46" cstate="print"/>
            <a:srcRect/>
            <a:stretch>
              <a:fillRect/>
            </a:stretch>
          </p:blipFill>
          <p:spPr bwMode="auto">
            <a:xfrm>
              <a:off x="4339431" y="4365104"/>
              <a:ext cx="465138" cy="466725"/>
            </a:xfrm>
            <a:prstGeom prst="rect">
              <a:avLst/>
            </a:prstGeom>
            <a:grpFill/>
            <a:ln w="3175">
              <a:solidFill>
                <a:schemeClr val="bg1">
                  <a:lumMod val="75000"/>
                </a:schemeClr>
              </a:solidFill>
              <a:prstDash val="solid"/>
              <a:miter lim="800000"/>
              <a:headEnd/>
              <a:tailEnd/>
            </a:ln>
          </p:spPr>
        </p:pic>
        <p:pic>
          <p:nvPicPr>
            <p:cNvPr id="172" name="Picture 485"/>
            <p:cNvPicPr>
              <a:picLocks noChangeAspect="1" noChangeArrowheads="1"/>
            </p:cNvPicPr>
            <p:nvPr/>
          </p:nvPicPr>
          <p:blipFill>
            <a:blip r:embed="rId47" cstate="print"/>
            <a:srcRect/>
            <a:stretch>
              <a:fillRect/>
            </a:stretch>
          </p:blipFill>
          <p:spPr bwMode="auto">
            <a:xfrm>
              <a:off x="4977308" y="1916832"/>
              <a:ext cx="458788" cy="460375"/>
            </a:xfrm>
            <a:prstGeom prst="rect">
              <a:avLst/>
            </a:prstGeom>
            <a:grpFill/>
            <a:ln w="3175">
              <a:solidFill>
                <a:schemeClr val="bg1">
                  <a:lumMod val="75000"/>
                </a:schemeClr>
              </a:solidFill>
              <a:prstDash val="solid"/>
              <a:miter lim="800000"/>
              <a:headEnd/>
              <a:tailEnd/>
            </a:ln>
          </p:spPr>
        </p:pic>
        <p:pic>
          <p:nvPicPr>
            <p:cNvPr id="173" name="Picture 499"/>
            <p:cNvPicPr>
              <a:picLocks noChangeAspect="1" noChangeArrowheads="1"/>
            </p:cNvPicPr>
            <p:nvPr/>
          </p:nvPicPr>
          <p:blipFill>
            <a:blip r:embed="rId48" cstate="print"/>
            <a:srcRect/>
            <a:stretch>
              <a:fillRect/>
            </a:stretch>
          </p:blipFill>
          <p:spPr bwMode="auto">
            <a:xfrm>
              <a:off x="4860032" y="5085184"/>
              <a:ext cx="458788" cy="460375"/>
            </a:xfrm>
            <a:prstGeom prst="rect">
              <a:avLst/>
            </a:prstGeom>
            <a:grpFill/>
            <a:ln w="3175">
              <a:solidFill>
                <a:schemeClr val="bg1">
                  <a:lumMod val="75000"/>
                </a:schemeClr>
              </a:solidFill>
              <a:prstDash val="solid"/>
              <a:miter lim="800000"/>
              <a:headEnd/>
              <a:tailEnd/>
            </a:ln>
          </p:spPr>
        </p:pic>
        <p:pic>
          <p:nvPicPr>
            <p:cNvPr id="174" name="Picture 513"/>
            <p:cNvPicPr>
              <a:picLocks noChangeAspect="1" noChangeArrowheads="1"/>
            </p:cNvPicPr>
            <p:nvPr/>
          </p:nvPicPr>
          <p:blipFill>
            <a:blip r:embed="rId49" cstate="print"/>
            <a:srcRect/>
            <a:stretch>
              <a:fillRect/>
            </a:stretch>
          </p:blipFill>
          <p:spPr bwMode="auto">
            <a:xfrm>
              <a:off x="4860032" y="5877272"/>
              <a:ext cx="458788" cy="460375"/>
            </a:xfrm>
            <a:prstGeom prst="rect">
              <a:avLst/>
            </a:prstGeom>
            <a:grpFill/>
            <a:ln w="3175">
              <a:solidFill>
                <a:schemeClr val="bg1">
                  <a:lumMod val="75000"/>
                </a:schemeClr>
              </a:solidFill>
              <a:prstDash val="solid"/>
              <a:miter lim="800000"/>
              <a:headEnd/>
              <a:tailEnd/>
            </a:ln>
          </p:spPr>
        </p:pic>
        <p:pic>
          <p:nvPicPr>
            <p:cNvPr id="175" name="Picture 527"/>
            <p:cNvPicPr>
              <a:picLocks noChangeAspect="1" noChangeArrowheads="1"/>
            </p:cNvPicPr>
            <p:nvPr/>
          </p:nvPicPr>
          <p:blipFill>
            <a:blip r:embed="rId50" cstate="print"/>
            <a:srcRect/>
            <a:stretch>
              <a:fillRect/>
            </a:stretch>
          </p:blipFill>
          <p:spPr bwMode="auto">
            <a:xfrm>
              <a:off x="4932040" y="692696"/>
              <a:ext cx="458788" cy="460375"/>
            </a:xfrm>
            <a:prstGeom prst="rect">
              <a:avLst/>
            </a:prstGeom>
            <a:grpFill/>
            <a:ln w="3175">
              <a:solidFill>
                <a:schemeClr val="bg1">
                  <a:lumMod val="75000"/>
                </a:schemeClr>
              </a:solidFill>
              <a:prstDash val="solid"/>
              <a:miter lim="800000"/>
              <a:headEnd/>
              <a:tailEnd/>
            </a:ln>
          </p:spPr>
        </p:pic>
        <p:pic>
          <p:nvPicPr>
            <p:cNvPr id="176" name="Picture 541"/>
            <p:cNvPicPr>
              <a:picLocks noChangeAspect="1" noChangeArrowheads="1"/>
            </p:cNvPicPr>
            <p:nvPr/>
          </p:nvPicPr>
          <p:blipFill>
            <a:blip r:embed="rId51" cstate="print"/>
            <a:srcRect/>
            <a:stretch>
              <a:fillRect/>
            </a:stretch>
          </p:blipFill>
          <p:spPr bwMode="auto">
            <a:xfrm>
              <a:off x="5004048" y="4797152"/>
              <a:ext cx="458788" cy="460375"/>
            </a:xfrm>
            <a:prstGeom prst="rect">
              <a:avLst/>
            </a:prstGeom>
            <a:grpFill/>
            <a:ln w="3175">
              <a:solidFill>
                <a:schemeClr val="bg1">
                  <a:lumMod val="75000"/>
                </a:schemeClr>
              </a:solidFill>
              <a:prstDash val="solid"/>
              <a:miter lim="800000"/>
              <a:headEnd/>
              <a:tailEnd/>
            </a:ln>
          </p:spPr>
        </p:pic>
        <p:pic>
          <p:nvPicPr>
            <p:cNvPr id="177" name="Picture 569"/>
            <p:cNvPicPr>
              <a:picLocks noChangeAspect="1" noChangeArrowheads="1"/>
            </p:cNvPicPr>
            <p:nvPr/>
          </p:nvPicPr>
          <p:blipFill>
            <a:blip r:embed="rId52" cstate="print"/>
            <a:srcRect/>
            <a:stretch>
              <a:fillRect/>
            </a:stretch>
          </p:blipFill>
          <p:spPr bwMode="auto">
            <a:xfrm>
              <a:off x="5148064" y="5373216"/>
              <a:ext cx="465138" cy="465138"/>
            </a:xfrm>
            <a:prstGeom prst="rect">
              <a:avLst/>
            </a:prstGeom>
            <a:grpFill/>
            <a:ln w="3175">
              <a:solidFill>
                <a:schemeClr val="bg1">
                  <a:lumMod val="75000"/>
                </a:schemeClr>
              </a:solidFill>
              <a:prstDash val="solid"/>
              <a:miter lim="800000"/>
              <a:headEnd/>
              <a:tailEnd/>
            </a:ln>
          </p:spPr>
        </p:pic>
        <p:pic>
          <p:nvPicPr>
            <p:cNvPr id="178" name="Picture 612"/>
            <p:cNvPicPr>
              <a:picLocks noChangeAspect="1" noChangeArrowheads="1"/>
            </p:cNvPicPr>
            <p:nvPr/>
          </p:nvPicPr>
          <p:blipFill>
            <a:blip r:embed="rId53" cstate="print"/>
            <a:srcRect/>
            <a:stretch>
              <a:fillRect/>
            </a:stretch>
          </p:blipFill>
          <p:spPr bwMode="auto">
            <a:xfrm>
              <a:off x="5796136" y="836712"/>
              <a:ext cx="466725" cy="465138"/>
            </a:xfrm>
            <a:prstGeom prst="rect">
              <a:avLst/>
            </a:prstGeom>
            <a:grpFill/>
            <a:ln w="3175">
              <a:solidFill>
                <a:schemeClr val="bg1">
                  <a:lumMod val="75000"/>
                </a:schemeClr>
              </a:solidFill>
              <a:prstDash val="solid"/>
              <a:miter lim="800000"/>
              <a:headEnd/>
              <a:tailEnd/>
            </a:ln>
          </p:spPr>
        </p:pic>
        <p:pic>
          <p:nvPicPr>
            <p:cNvPr id="179" name="Picture 626"/>
            <p:cNvPicPr>
              <a:picLocks noChangeAspect="1" noChangeArrowheads="1"/>
            </p:cNvPicPr>
            <p:nvPr/>
          </p:nvPicPr>
          <p:blipFill>
            <a:blip r:embed="rId54" cstate="print"/>
            <a:srcRect/>
            <a:stretch>
              <a:fillRect/>
            </a:stretch>
          </p:blipFill>
          <p:spPr bwMode="auto">
            <a:xfrm>
              <a:off x="5796136" y="3196431"/>
              <a:ext cx="466725" cy="465138"/>
            </a:xfrm>
            <a:prstGeom prst="rect">
              <a:avLst/>
            </a:prstGeom>
            <a:grpFill/>
            <a:ln w="3175">
              <a:solidFill>
                <a:schemeClr val="bg1">
                  <a:lumMod val="75000"/>
                </a:schemeClr>
              </a:solidFill>
              <a:prstDash val="solid"/>
              <a:miter lim="800000"/>
              <a:headEnd/>
              <a:tailEnd/>
            </a:ln>
          </p:spPr>
        </p:pic>
        <p:pic>
          <p:nvPicPr>
            <p:cNvPr id="180" name="Picture 668"/>
            <p:cNvPicPr>
              <a:picLocks noChangeAspect="1" noChangeArrowheads="1"/>
            </p:cNvPicPr>
            <p:nvPr/>
          </p:nvPicPr>
          <p:blipFill>
            <a:blip r:embed="rId55" cstate="print"/>
            <a:srcRect/>
            <a:stretch>
              <a:fillRect/>
            </a:stretch>
          </p:blipFill>
          <p:spPr bwMode="auto">
            <a:xfrm>
              <a:off x="6156176" y="3429000"/>
              <a:ext cx="465138" cy="465138"/>
            </a:xfrm>
            <a:prstGeom prst="rect">
              <a:avLst/>
            </a:prstGeom>
            <a:grpFill/>
            <a:ln w="3175">
              <a:solidFill>
                <a:schemeClr val="bg1">
                  <a:lumMod val="75000"/>
                </a:schemeClr>
              </a:solidFill>
              <a:prstDash val="solid"/>
              <a:miter lim="800000"/>
              <a:headEnd/>
              <a:tailEnd/>
            </a:ln>
          </p:spPr>
        </p:pic>
        <p:pic>
          <p:nvPicPr>
            <p:cNvPr id="181" name="Picture 710"/>
            <p:cNvPicPr>
              <a:picLocks noChangeAspect="1" noChangeArrowheads="1"/>
            </p:cNvPicPr>
            <p:nvPr/>
          </p:nvPicPr>
          <p:blipFill>
            <a:blip r:embed="rId56" cstate="print"/>
            <a:srcRect/>
            <a:stretch>
              <a:fillRect/>
            </a:stretch>
          </p:blipFill>
          <p:spPr bwMode="auto">
            <a:xfrm>
              <a:off x="6483126" y="3429000"/>
              <a:ext cx="465138" cy="465138"/>
            </a:xfrm>
            <a:prstGeom prst="rect">
              <a:avLst/>
            </a:prstGeom>
            <a:grpFill/>
            <a:ln w="3175">
              <a:solidFill>
                <a:schemeClr val="bg1">
                  <a:lumMod val="75000"/>
                </a:schemeClr>
              </a:solidFill>
              <a:prstDash val="solid"/>
              <a:miter lim="800000"/>
              <a:headEnd/>
              <a:tailEnd/>
            </a:ln>
          </p:spPr>
        </p:pic>
        <p:pic>
          <p:nvPicPr>
            <p:cNvPr id="182" name="Picture 724"/>
            <p:cNvPicPr>
              <a:picLocks noChangeAspect="1" noChangeArrowheads="1"/>
            </p:cNvPicPr>
            <p:nvPr/>
          </p:nvPicPr>
          <p:blipFill>
            <a:blip r:embed="rId57" cstate="print"/>
            <a:srcRect/>
            <a:stretch>
              <a:fillRect/>
            </a:stretch>
          </p:blipFill>
          <p:spPr bwMode="auto">
            <a:xfrm>
              <a:off x="6516216" y="2204864"/>
              <a:ext cx="466725" cy="465138"/>
            </a:xfrm>
            <a:prstGeom prst="rect">
              <a:avLst/>
            </a:prstGeom>
            <a:grpFill/>
            <a:ln w="3175">
              <a:solidFill>
                <a:schemeClr val="bg1">
                  <a:lumMod val="75000"/>
                </a:schemeClr>
              </a:solidFill>
              <a:prstDash val="solid"/>
              <a:miter lim="800000"/>
              <a:headEnd/>
              <a:tailEnd/>
            </a:ln>
          </p:spPr>
        </p:pic>
        <p:pic>
          <p:nvPicPr>
            <p:cNvPr id="183" name="Picture 766"/>
            <p:cNvPicPr>
              <a:picLocks noChangeAspect="1" noChangeArrowheads="1"/>
            </p:cNvPicPr>
            <p:nvPr/>
          </p:nvPicPr>
          <p:blipFill>
            <a:blip r:embed="rId58" cstate="print"/>
            <a:srcRect/>
            <a:stretch>
              <a:fillRect/>
            </a:stretch>
          </p:blipFill>
          <p:spPr bwMode="auto">
            <a:xfrm>
              <a:off x="6732240" y="1340768"/>
              <a:ext cx="466725" cy="465138"/>
            </a:xfrm>
            <a:prstGeom prst="rect">
              <a:avLst/>
            </a:prstGeom>
            <a:grpFill/>
            <a:ln w="3175">
              <a:solidFill>
                <a:schemeClr val="bg1">
                  <a:lumMod val="75000"/>
                </a:schemeClr>
              </a:solidFill>
              <a:prstDash val="solid"/>
              <a:miter lim="800000"/>
              <a:headEnd/>
              <a:tailEnd/>
            </a:ln>
          </p:spPr>
        </p:pic>
        <p:pic>
          <p:nvPicPr>
            <p:cNvPr id="184" name="Picture 794"/>
            <p:cNvPicPr>
              <a:picLocks noChangeAspect="1" noChangeArrowheads="1"/>
            </p:cNvPicPr>
            <p:nvPr/>
          </p:nvPicPr>
          <p:blipFill>
            <a:blip r:embed="rId59" cstate="print"/>
            <a:srcRect/>
            <a:stretch>
              <a:fillRect/>
            </a:stretch>
          </p:blipFill>
          <p:spPr bwMode="auto">
            <a:xfrm>
              <a:off x="7164288" y="5013176"/>
              <a:ext cx="466725" cy="465138"/>
            </a:xfrm>
            <a:prstGeom prst="rect">
              <a:avLst/>
            </a:prstGeom>
            <a:grpFill/>
            <a:ln w="3175">
              <a:solidFill>
                <a:schemeClr val="bg1">
                  <a:lumMod val="75000"/>
                </a:schemeClr>
              </a:solidFill>
              <a:prstDash val="solid"/>
              <a:miter lim="800000"/>
              <a:headEnd/>
              <a:tailEnd/>
            </a:ln>
          </p:spPr>
        </p:pic>
        <p:pic>
          <p:nvPicPr>
            <p:cNvPr id="185" name="Picture 809"/>
            <p:cNvPicPr>
              <a:picLocks noChangeAspect="1" noChangeArrowheads="1"/>
            </p:cNvPicPr>
            <p:nvPr/>
          </p:nvPicPr>
          <p:blipFill>
            <a:blip r:embed="rId60" cstate="print"/>
            <a:srcRect/>
            <a:stretch>
              <a:fillRect/>
            </a:stretch>
          </p:blipFill>
          <p:spPr bwMode="auto">
            <a:xfrm>
              <a:off x="7092280" y="2564904"/>
              <a:ext cx="465138" cy="465138"/>
            </a:xfrm>
            <a:prstGeom prst="rect">
              <a:avLst/>
            </a:prstGeom>
            <a:grpFill/>
            <a:ln w="3175">
              <a:solidFill>
                <a:schemeClr val="bg1">
                  <a:lumMod val="75000"/>
                </a:schemeClr>
              </a:solidFill>
              <a:prstDash val="solid"/>
              <a:miter lim="800000"/>
              <a:headEnd/>
              <a:tailEnd/>
            </a:ln>
          </p:spPr>
        </p:pic>
        <p:pic>
          <p:nvPicPr>
            <p:cNvPr id="186" name="Picture 823"/>
            <p:cNvPicPr>
              <a:picLocks noChangeAspect="1" noChangeArrowheads="1"/>
            </p:cNvPicPr>
            <p:nvPr/>
          </p:nvPicPr>
          <p:blipFill>
            <a:blip r:embed="rId61" cstate="print"/>
            <a:srcRect/>
            <a:stretch>
              <a:fillRect/>
            </a:stretch>
          </p:blipFill>
          <p:spPr bwMode="auto">
            <a:xfrm>
              <a:off x="7164288" y="1196752"/>
              <a:ext cx="465138" cy="465138"/>
            </a:xfrm>
            <a:prstGeom prst="rect">
              <a:avLst/>
            </a:prstGeom>
            <a:grpFill/>
            <a:ln w="3175">
              <a:solidFill>
                <a:schemeClr val="bg1">
                  <a:lumMod val="75000"/>
                </a:schemeClr>
              </a:solidFill>
              <a:prstDash val="solid"/>
              <a:miter lim="800000"/>
              <a:headEnd/>
              <a:tailEnd/>
            </a:ln>
          </p:spPr>
        </p:pic>
        <p:pic>
          <p:nvPicPr>
            <p:cNvPr id="187" name="Picture 8"/>
            <p:cNvPicPr>
              <a:picLocks noChangeAspect="1" noChangeArrowheads="1"/>
            </p:cNvPicPr>
            <p:nvPr/>
          </p:nvPicPr>
          <p:blipFill>
            <a:blip r:embed="rId62" cstate="print"/>
            <a:srcRect/>
            <a:stretch>
              <a:fillRect/>
            </a:stretch>
          </p:blipFill>
          <p:spPr bwMode="auto">
            <a:xfrm>
              <a:off x="1907704" y="3199606"/>
              <a:ext cx="458788" cy="458788"/>
            </a:xfrm>
            <a:prstGeom prst="rect">
              <a:avLst/>
            </a:prstGeom>
            <a:grpFill/>
            <a:ln w="3175">
              <a:solidFill>
                <a:schemeClr val="bg1">
                  <a:lumMod val="75000"/>
                </a:schemeClr>
              </a:solidFill>
              <a:prstDash val="solid"/>
              <a:miter lim="800000"/>
              <a:headEnd/>
              <a:tailEnd/>
            </a:ln>
          </p:spPr>
        </p:pic>
        <p:pic>
          <p:nvPicPr>
            <p:cNvPr id="188" name="Picture 78"/>
            <p:cNvPicPr>
              <a:picLocks noChangeAspect="1" noChangeArrowheads="1"/>
            </p:cNvPicPr>
            <p:nvPr/>
          </p:nvPicPr>
          <p:blipFill>
            <a:blip r:embed="rId63" cstate="print"/>
            <a:srcRect/>
            <a:stretch>
              <a:fillRect/>
            </a:stretch>
          </p:blipFill>
          <p:spPr bwMode="auto">
            <a:xfrm>
              <a:off x="2411760" y="4509120"/>
              <a:ext cx="458788" cy="458788"/>
            </a:xfrm>
            <a:prstGeom prst="rect">
              <a:avLst/>
            </a:prstGeom>
            <a:grpFill/>
            <a:ln w="3175">
              <a:solidFill>
                <a:schemeClr val="bg1">
                  <a:lumMod val="75000"/>
                </a:schemeClr>
              </a:solidFill>
              <a:prstDash val="solid"/>
              <a:miter lim="800000"/>
              <a:headEnd/>
              <a:tailEnd/>
            </a:ln>
          </p:spPr>
        </p:pic>
        <p:pic>
          <p:nvPicPr>
            <p:cNvPr id="189" name="Picture 134"/>
            <p:cNvPicPr>
              <a:picLocks noChangeAspect="1" noChangeArrowheads="1"/>
            </p:cNvPicPr>
            <p:nvPr/>
          </p:nvPicPr>
          <p:blipFill>
            <a:blip r:embed="rId64" cstate="print"/>
            <a:srcRect/>
            <a:stretch>
              <a:fillRect/>
            </a:stretch>
          </p:blipFill>
          <p:spPr bwMode="auto">
            <a:xfrm>
              <a:off x="2627784" y="5805264"/>
              <a:ext cx="458788" cy="458788"/>
            </a:xfrm>
            <a:prstGeom prst="rect">
              <a:avLst/>
            </a:prstGeom>
            <a:grpFill/>
            <a:ln w="3175">
              <a:solidFill>
                <a:schemeClr val="bg1">
                  <a:lumMod val="75000"/>
                </a:schemeClr>
              </a:solidFill>
              <a:prstDash val="solid"/>
              <a:miter lim="800000"/>
              <a:headEnd/>
              <a:tailEnd/>
            </a:ln>
          </p:spPr>
        </p:pic>
        <p:pic>
          <p:nvPicPr>
            <p:cNvPr id="190" name="Picture 162"/>
            <p:cNvPicPr>
              <a:picLocks noChangeAspect="1" noChangeArrowheads="1"/>
            </p:cNvPicPr>
            <p:nvPr/>
          </p:nvPicPr>
          <p:blipFill>
            <a:blip r:embed="rId65" cstate="print"/>
            <a:srcRect/>
            <a:stretch>
              <a:fillRect/>
            </a:stretch>
          </p:blipFill>
          <p:spPr bwMode="auto">
            <a:xfrm>
              <a:off x="2843808" y="5517232"/>
              <a:ext cx="465138" cy="465138"/>
            </a:xfrm>
            <a:prstGeom prst="rect">
              <a:avLst/>
            </a:prstGeom>
            <a:grpFill/>
            <a:ln w="3175">
              <a:solidFill>
                <a:schemeClr val="bg1">
                  <a:lumMod val="75000"/>
                </a:schemeClr>
              </a:solidFill>
              <a:prstDash val="solid"/>
              <a:miter lim="800000"/>
              <a:headEnd/>
              <a:tailEnd/>
            </a:ln>
          </p:spPr>
        </p:pic>
        <p:pic>
          <p:nvPicPr>
            <p:cNvPr id="191" name="Picture 204"/>
            <p:cNvPicPr>
              <a:picLocks noChangeAspect="1" noChangeArrowheads="1"/>
            </p:cNvPicPr>
            <p:nvPr/>
          </p:nvPicPr>
          <p:blipFill>
            <a:blip r:embed="rId66" cstate="print"/>
            <a:srcRect/>
            <a:stretch>
              <a:fillRect/>
            </a:stretch>
          </p:blipFill>
          <p:spPr bwMode="auto">
            <a:xfrm>
              <a:off x="2987824" y="4149080"/>
              <a:ext cx="465138" cy="465138"/>
            </a:xfrm>
            <a:prstGeom prst="rect">
              <a:avLst/>
            </a:prstGeom>
            <a:grpFill/>
            <a:ln w="3175">
              <a:solidFill>
                <a:schemeClr val="bg1">
                  <a:lumMod val="75000"/>
                </a:schemeClr>
              </a:solidFill>
              <a:prstDash val="solid"/>
              <a:miter lim="800000"/>
              <a:headEnd/>
              <a:tailEnd/>
            </a:ln>
          </p:spPr>
        </p:pic>
        <p:pic>
          <p:nvPicPr>
            <p:cNvPr id="192" name="Picture 219"/>
            <p:cNvPicPr>
              <a:picLocks noChangeAspect="1" noChangeArrowheads="1"/>
            </p:cNvPicPr>
            <p:nvPr/>
          </p:nvPicPr>
          <p:blipFill>
            <a:blip r:embed="rId67" cstate="print"/>
            <a:srcRect/>
            <a:stretch>
              <a:fillRect/>
            </a:stretch>
          </p:blipFill>
          <p:spPr bwMode="auto">
            <a:xfrm>
              <a:off x="3098750" y="2027758"/>
              <a:ext cx="465138" cy="465138"/>
            </a:xfrm>
            <a:prstGeom prst="rect">
              <a:avLst/>
            </a:prstGeom>
            <a:grpFill/>
            <a:ln w="3175">
              <a:solidFill>
                <a:schemeClr val="bg1">
                  <a:lumMod val="75000"/>
                </a:schemeClr>
              </a:solidFill>
              <a:prstDash val="solid"/>
              <a:miter lim="800000"/>
              <a:headEnd/>
              <a:tailEnd/>
            </a:ln>
          </p:spPr>
        </p:pic>
        <p:pic>
          <p:nvPicPr>
            <p:cNvPr id="193" name="Picture 233"/>
            <p:cNvPicPr>
              <a:picLocks noChangeAspect="1" noChangeArrowheads="1"/>
            </p:cNvPicPr>
            <p:nvPr/>
          </p:nvPicPr>
          <p:blipFill>
            <a:blip r:embed="rId68" cstate="print"/>
            <a:srcRect/>
            <a:stretch>
              <a:fillRect/>
            </a:stretch>
          </p:blipFill>
          <p:spPr bwMode="auto">
            <a:xfrm>
              <a:off x="3275856" y="4365104"/>
              <a:ext cx="465138" cy="465138"/>
            </a:xfrm>
            <a:prstGeom prst="rect">
              <a:avLst/>
            </a:prstGeom>
            <a:grpFill/>
            <a:ln w="3175">
              <a:solidFill>
                <a:schemeClr val="bg1">
                  <a:lumMod val="75000"/>
                </a:schemeClr>
              </a:solidFill>
              <a:prstDash val="solid"/>
              <a:miter lim="800000"/>
              <a:headEnd/>
              <a:tailEnd/>
            </a:ln>
          </p:spPr>
        </p:pic>
        <p:pic>
          <p:nvPicPr>
            <p:cNvPr id="194" name="Picture 247"/>
            <p:cNvPicPr>
              <a:picLocks noChangeAspect="1" noChangeArrowheads="1"/>
            </p:cNvPicPr>
            <p:nvPr/>
          </p:nvPicPr>
          <p:blipFill>
            <a:blip r:embed="rId69" cstate="print"/>
            <a:srcRect/>
            <a:stretch>
              <a:fillRect/>
            </a:stretch>
          </p:blipFill>
          <p:spPr bwMode="auto">
            <a:xfrm>
              <a:off x="3347864" y="2420888"/>
              <a:ext cx="465138" cy="465138"/>
            </a:xfrm>
            <a:prstGeom prst="rect">
              <a:avLst/>
            </a:prstGeom>
            <a:grpFill/>
            <a:ln w="3175">
              <a:solidFill>
                <a:schemeClr val="bg1">
                  <a:lumMod val="75000"/>
                </a:schemeClr>
              </a:solidFill>
              <a:prstDash val="solid"/>
              <a:miter lim="800000"/>
              <a:headEnd/>
              <a:tailEnd/>
            </a:ln>
          </p:spPr>
        </p:pic>
        <p:pic>
          <p:nvPicPr>
            <p:cNvPr id="195" name="Picture 289"/>
            <p:cNvPicPr>
              <a:picLocks noChangeAspect="1" noChangeArrowheads="1"/>
            </p:cNvPicPr>
            <p:nvPr/>
          </p:nvPicPr>
          <p:blipFill>
            <a:blip r:embed="rId70" cstate="print"/>
            <a:srcRect/>
            <a:stretch>
              <a:fillRect/>
            </a:stretch>
          </p:blipFill>
          <p:spPr bwMode="auto">
            <a:xfrm>
              <a:off x="3563888" y="2962275"/>
              <a:ext cx="465138" cy="466725"/>
            </a:xfrm>
            <a:prstGeom prst="rect">
              <a:avLst/>
            </a:prstGeom>
            <a:grpFill/>
            <a:ln w="3175">
              <a:solidFill>
                <a:schemeClr val="bg1">
                  <a:lumMod val="75000"/>
                </a:schemeClr>
              </a:solidFill>
              <a:prstDash val="solid"/>
              <a:miter lim="800000"/>
              <a:headEnd/>
              <a:tailEnd/>
            </a:ln>
          </p:spPr>
        </p:pic>
        <p:pic>
          <p:nvPicPr>
            <p:cNvPr id="196" name="Picture 317"/>
            <p:cNvPicPr>
              <a:picLocks noChangeAspect="1" noChangeArrowheads="1"/>
            </p:cNvPicPr>
            <p:nvPr/>
          </p:nvPicPr>
          <p:blipFill>
            <a:blip r:embed="rId71" cstate="print"/>
            <a:srcRect/>
            <a:stretch>
              <a:fillRect/>
            </a:stretch>
          </p:blipFill>
          <p:spPr bwMode="auto">
            <a:xfrm>
              <a:off x="3707904" y="2204864"/>
              <a:ext cx="465138" cy="466725"/>
            </a:xfrm>
            <a:prstGeom prst="rect">
              <a:avLst/>
            </a:prstGeom>
            <a:grpFill/>
            <a:ln w="3175">
              <a:solidFill>
                <a:schemeClr val="bg1">
                  <a:lumMod val="75000"/>
                </a:schemeClr>
              </a:solidFill>
              <a:prstDash val="solid"/>
              <a:miter lim="800000"/>
              <a:headEnd/>
              <a:tailEnd/>
            </a:ln>
          </p:spPr>
        </p:pic>
        <p:pic>
          <p:nvPicPr>
            <p:cNvPr id="197" name="Picture 331"/>
            <p:cNvPicPr>
              <a:picLocks noChangeAspect="1" noChangeArrowheads="1"/>
            </p:cNvPicPr>
            <p:nvPr/>
          </p:nvPicPr>
          <p:blipFill>
            <a:blip r:embed="rId72" cstate="print"/>
            <a:srcRect/>
            <a:stretch>
              <a:fillRect/>
            </a:stretch>
          </p:blipFill>
          <p:spPr bwMode="auto">
            <a:xfrm>
              <a:off x="3779912" y="5517232"/>
              <a:ext cx="465138" cy="466725"/>
            </a:xfrm>
            <a:prstGeom prst="rect">
              <a:avLst/>
            </a:prstGeom>
            <a:grpFill/>
            <a:ln w="3175">
              <a:solidFill>
                <a:schemeClr val="bg1">
                  <a:lumMod val="75000"/>
                </a:schemeClr>
              </a:solidFill>
              <a:prstDash val="solid"/>
              <a:miter lim="800000"/>
              <a:headEnd/>
              <a:tailEnd/>
            </a:ln>
          </p:spPr>
        </p:pic>
        <p:pic>
          <p:nvPicPr>
            <p:cNvPr id="198" name="Picture 359"/>
            <p:cNvPicPr>
              <a:picLocks noChangeAspect="1" noChangeArrowheads="1"/>
            </p:cNvPicPr>
            <p:nvPr/>
          </p:nvPicPr>
          <p:blipFill>
            <a:blip r:embed="rId73" cstate="print"/>
            <a:srcRect/>
            <a:stretch>
              <a:fillRect/>
            </a:stretch>
          </p:blipFill>
          <p:spPr bwMode="auto">
            <a:xfrm>
              <a:off x="3923928" y="836712"/>
              <a:ext cx="465138" cy="466725"/>
            </a:xfrm>
            <a:prstGeom prst="rect">
              <a:avLst/>
            </a:prstGeom>
            <a:grpFill/>
            <a:ln w="3175">
              <a:solidFill>
                <a:schemeClr val="bg1">
                  <a:lumMod val="75000"/>
                </a:schemeClr>
              </a:solidFill>
              <a:prstDash val="solid"/>
              <a:miter lim="800000"/>
              <a:headEnd/>
              <a:tailEnd/>
            </a:ln>
          </p:spPr>
        </p:pic>
        <p:pic>
          <p:nvPicPr>
            <p:cNvPr id="199" name="Picture 458"/>
            <p:cNvPicPr>
              <a:picLocks noChangeAspect="1" noChangeArrowheads="1"/>
            </p:cNvPicPr>
            <p:nvPr/>
          </p:nvPicPr>
          <p:blipFill>
            <a:blip r:embed="rId74" cstate="print"/>
            <a:srcRect/>
            <a:stretch>
              <a:fillRect/>
            </a:stretch>
          </p:blipFill>
          <p:spPr bwMode="auto">
            <a:xfrm>
              <a:off x="4113212" y="3429000"/>
              <a:ext cx="458788" cy="460375"/>
            </a:xfrm>
            <a:prstGeom prst="rect">
              <a:avLst/>
            </a:prstGeom>
            <a:grpFill/>
            <a:ln w="3175">
              <a:solidFill>
                <a:schemeClr val="bg1">
                  <a:lumMod val="75000"/>
                </a:schemeClr>
              </a:solidFill>
              <a:prstDash val="solid"/>
              <a:miter lim="800000"/>
              <a:headEnd/>
              <a:tailEnd/>
            </a:ln>
          </p:spPr>
        </p:pic>
        <p:pic>
          <p:nvPicPr>
            <p:cNvPr id="200" name="Picture 472"/>
            <p:cNvPicPr>
              <a:picLocks noChangeAspect="1" noChangeArrowheads="1"/>
            </p:cNvPicPr>
            <p:nvPr/>
          </p:nvPicPr>
          <p:blipFill>
            <a:blip r:embed="rId75" cstate="print"/>
            <a:srcRect/>
            <a:stretch>
              <a:fillRect/>
            </a:stretch>
          </p:blipFill>
          <p:spPr bwMode="auto">
            <a:xfrm>
              <a:off x="4342606" y="664369"/>
              <a:ext cx="458788" cy="460375"/>
            </a:xfrm>
            <a:prstGeom prst="rect">
              <a:avLst/>
            </a:prstGeom>
            <a:grpFill/>
            <a:ln w="3175">
              <a:solidFill>
                <a:schemeClr val="bg1">
                  <a:lumMod val="75000"/>
                </a:schemeClr>
              </a:solidFill>
              <a:prstDash val="solid"/>
              <a:miter lim="800000"/>
              <a:headEnd/>
              <a:tailEnd/>
            </a:ln>
          </p:spPr>
        </p:pic>
        <p:pic>
          <p:nvPicPr>
            <p:cNvPr id="201" name="Picture 570"/>
            <p:cNvPicPr>
              <a:picLocks noChangeAspect="1" noChangeArrowheads="1"/>
            </p:cNvPicPr>
            <p:nvPr/>
          </p:nvPicPr>
          <p:blipFill>
            <a:blip r:embed="rId76" cstate="print"/>
            <a:srcRect/>
            <a:stretch>
              <a:fillRect/>
            </a:stretch>
          </p:blipFill>
          <p:spPr bwMode="auto">
            <a:xfrm>
              <a:off x="4572000" y="3196431"/>
              <a:ext cx="465138" cy="465138"/>
            </a:xfrm>
            <a:prstGeom prst="rect">
              <a:avLst/>
            </a:prstGeom>
            <a:grpFill/>
            <a:ln w="3175">
              <a:solidFill>
                <a:schemeClr val="bg1">
                  <a:lumMod val="75000"/>
                </a:schemeClr>
              </a:solidFill>
              <a:prstDash val="solid"/>
              <a:miter lim="800000"/>
              <a:headEnd/>
              <a:tailEnd/>
            </a:ln>
          </p:spPr>
        </p:pic>
        <p:pic>
          <p:nvPicPr>
            <p:cNvPr id="202" name="Picture 598"/>
            <p:cNvPicPr>
              <a:picLocks noChangeAspect="1" noChangeArrowheads="1"/>
            </p:cNvPicPr>
            <p:nvPr/>
          </p:nvPicPr>
          <p:blipFill>
            <a:blip r:embed="rId77" cstate="print"/>
            <a:srcRect/>
            <a:stretch>
              <a:fillRect/>
            </a:stretch>
          </p:blipFill>
          <p:spPr bwMode="auto">
            <a:xfrm>
              <a:off x="4572000" y="3284984"/>
              <a:ext cx="465138" cy="465138"/>
            </a:xfrm>
            <a:prstGeom prst="rect">
              <a:avLst/>
            </a:prstGeom>
            <a:grpFill/>
            <a:ln w="3175">
              <a:solidFill>
                <a:schemeClr val="bg1">
                  <a:lumMod val="75000"/>
                </a:schemeClr>
              </a:solidFill>
              <a:prstDash val="solid"/>
              <a:miter lim="800000"/>
              <a:headEnd/>
              <a:tailEnd/>
            </a:ln>
          </p:spPr>
        </p:pic>
        <p:pic>
          <p:nvPicPr>
            <p:cNvPr id="203" name="Picture 641"/>
            <p:cNvPicPr>
              <a:picLocks noChangeAspect="1" noChangeArrowheads="1"/>
            </p:cNvPicPr>
            <p:nvPr/>
          </p:nvPicPr>
          <p:blipFill>
            <a:blip r:embed="rId78" cstate="print"/>
            <a:srcRect/>
            <a:stretch>
              <a:fillRect/>
            </a:stretch>
          </p:blipFill>
          <p:spPr bwMode="auto">
            <a:xfrm>
              <a:off x="4572000" y="5589240"/>
              <a:ext cx="465138" cy="465138"/>
            </a:xfrm>
            <a:prstGeom prst="rect">
              <a:avLst/>
            </a:prstGeom>
            <a:grpFill/>
            <a:ln w="3175">
              <a:solidFill>
                <a:schemeClr val="bg1">
                  <a:lumMod val="75000"/>
                </a:schemeClr>
              </a:solidFill>
              <a:prstDash val="solid"/>
              <a:miter lim="800000"/>
              <a:headEnd/>
              <a:tailEnd/>
            </a:ln>
          </p:spPr>
        </p:pic>
        <p:pic>
          <p:nvPicPr>
            <p:cNvPr id="204" name="Picture 655"/>
            <p:cNvPicPr>
              <a:picLocks noChangeAspect="1" noChangeArrowheads="1"/>
            </p:cNvPicPr>
            <p:nvPr/>
          </p:nvPicPr>
          <p:blipFill>
            <a:blip r:embed="rId79" cstate="print"/>
            <a:srcRect/>
            <a:stretch>
              <a:fillRect/>
            </a:stretch>
          </p:blipFill>
          <p:spPr bwMode="auto">
            <a:xfrm>
              <a:off x="4970958" y="1163662"/>
              <a:ext cx="465138" cy="465138"/>
            </a:xfrm>
            <a:prstGeom prst="rect">
              <a:avLst/>
            </a:prstGeom>
            <a:grpFill/>
            <a:ln w="3175">
              <a:solidFill>
                <a:schemeClr val="bg1">
                  <a:lumMod val="75000"/>
                </a:schemeClr>
              </a:solidFill>
              <a:prstDash val="solid"/>
              <a:miter lim="800000"/>
              <a:headEnd/>
              <a:tailEnd/>
            </a:ln>
          </p:spPr>
        </p:pic>
        <p:pic>
          <p:nvPicPr>
            <p:cNvPr id="205" name="Picture 739"/>
            <p:cNvPicPr>
              <a:picLocks noChangeAspect="1" noChangeArrowheads="1"/>
            </p:cNvPicPr>
            <p:nvPr/>
          </p:nvPicPr>
          <p:blipFill>
            <a:blip r:embed="rId80" cstate="print"/>
            <a:srcRect/>
            <a:stretch>
              <a:fillRect/>
            </a:stretch>
          </p:blipFill>
          <p:spPr bwMode="auto">
            <a:xfrm>
              <a:off x="5364088" y="3035870"/>
              <a:ext cx="465138" cy="465138"/>
            </a:xfrm>
            <a:prstGeom prst="rect">
              <a:avLst/>
            </a:prstGeom>
            <a:grpFill/>
            <a:ln w="3175">
              <a:solidFill>
                <a:schemeClr val="bg1">
                  <a:lumMod val="75000"/>
                </a:schemeClr>
              </a:solidFill>
              <a:prstDash val="solid"/>
              <a:miter lim="800000"/>
              <a:headEnd/>
              <a:tailEnd/>
            </a:ln>
          </p:spPr>
        </p:pic>
        <p:pic>
          <p:nvPicPr>
            <p:cNvPr id="206" name="Picture 753"/>
            <p:cNvPicPr>
              <a:picLocks noChangeAspect="1" noChangeArrowheads="1"/>
            </p:cNvPicPr>
            <p:nvPr/>
          </p:nvPicPr>
          <p:blipFill>
            <a:blip r:embed="rId81" cstate="print"/>
            <a:srcRect/>
            <a:stretch>
              <a:fillRect/>
            </a:stretch>
          </p:blipFill>
          <p:spPr bwMode="auto">
            <a:xfrm>
              <a:off x="5796136" y="4365104"/>
              <a:ext cx="465138" cy="465138"/>
            </a:xfrm>
            <a:prstGeom prst="rect">
              <a:avLst/>
            </a:prstGeom>
            <a:grpFill/>
            <a:ln w="3175">
              <a:solidFill>
                <a:schemeClr val="bg1">
                  <a:lumMod val="75000"/>
                </a:schemeClr>
              </a:solidFill>
              <a:prstDash val="solid"/>
              <a:miter lim="800000"/>
              <a:headEnd/>
              <a:tailEnd/>
            </a:ln>
          </p:spPr>
        </p:pic>
        <p:pic>
          <p:nvPicPr>
            <p:cNvPr id="207" name="Picture 767"/>
            <p:cNvPicPr>
              <a:picLocks noChangeAspect="1" noChangeArrowheads="1"/>
            </p:cNvPicPr>
            <p:nvPr/>
          </p:nvPicPr>
          <p:blipFill>
            <a:blip r:embed="rId82" cstate="print"/>
            <a:srcRect/>
            <a:stretch>
              <a:fillRect/>
            </a:stretch>
          </p:blipFill>
          <p:spPr bwMode="auto">
            <a:xfrm>
              <a:off x="6156176" y="3429000"/>
              <a:ext cx="465138" cy="465138"/>
            </a:xfrm>
            <a:prstGeom prst="rect">
              <a:avLst/>
            </a:prstGeom>
            <a:grpFill/>
            <a:ln w="3175">
              <a:solidFill>
                <a:schemeClr val="bg1">
                  <a:lumMod val="75000"/>
                </a:schemeClr>
              </a:solidFill>
              <a:prstDash val="solid"/>
              <a:miter lim="800000"/>
              <a:headEnd/>
              <a:tailEnd/>
            </a:ln>
          </p:spPr>
        </p:pic>
        <p:pic>
          <p:nvPicPr>
            <p:cNvPr id="208" name="Picture 810"/>
            <p:cNvPicPr>
              <a:picLocks noChangeAspect="1" noChangeArrowheads="1"/>
            </p:cNvPicPr>
            <p:nvPr/>
          </p:nvPicPr>
          <p:blipFill>
            <a:blip r:embed="rId83" cstate="print"/>
            <a:srcRect/>
            <a:stretch>
              <a:fillRect/>
            </a:stretch>
          </p:blipFill>
          <p:spPr bwMode="auto">
            <a:xfrm>
              <a:off x="6372200" y="908720"/>
              <a:ext cx="465138" cy="465138"/>
            </a:xfrm>
            <a:prstGeom prst="rect">
              <a:avLst/>
            </a:prstGeom>
            <a:grpFill/>
            <a:ln w="3175">
              <a:solidFill>
                <a:schemeClr val="bg1">
                  <a:lumMod val="75000"/>
                </a:schemeClr>
              </a:solidFill>
              <a:prstDash val="solid"/>
              <a:miter lim="800000"/>
              <a:headEnd/>
              <a:tailEnd/>
            </a:ln>
          </p:spPr>
        </p:pic>
        <p:pic>
          <p:nvPicPr>
            <p:cNvPr id="209" name="Picture 824"/>
            <p:cNvPicPr>
              <a:picLocks noChangeAspect="1" noChangeArrowheads="1"/>
            </p:cNvPicPr>
            <p:nvPr/>
          </p:nvPicPr>
          <p:blipFill>
            <a:blip r:embed="rId84" cstate="print"/>
            <a:srcRect/>
            <a:stretch>
              <a:fillRect/>
            </a:stretch>
          </p:blipFill>
          <p:spPr bwMode="auto">
            <a:xfrm>
              <a:off x="6444208" y="3933056"/>
              <a:ext cx="465138" cy="465138"/>
            </a:xfrm>
            <a:prstGeom prst="rect">
              <a:avLst/>
            </a:prstGeom>
            <a:grpFill/>
            <a:ln w="3175">
              <a:solidFill>
                <a:schemeClr val="bg1">
                  <a:lumMod val="75000"/>
                </a:schemeClr>
              </a:solidFill>
              <a:prstDash val="solid"/>
              <a:miter lim="800000"/>
              <a:headEnd/>
              <a:tailEnd/>
            </a:ln>
          </p:spPr>
        </p:pic>
        <p:pic>
          <p:nvPicPr>
            <p:cNvPr id="210" name="Picture 838"/>
            <p:cNvPicPr>
              <a:picLocks noChangeAspect="1" noChangeArrowheads="1"/>
            </p:cNvPicPr>
            <p:nvPr/>
          </p:nvPicPr>
          <p:blipFill>
            <a:blip r:embed="rId85" cstate="print"/>
            <a:srcRect/>
            <a:stretch>
              <a:fillRect/>
            </a:stretch>
          </p:blipFill>
          <p:spPr bwMode="auto">
            <a:xfrm>
              <a:off x="6876256" y="3429000"/>
              <a:ext cx="465138" cy="465138"/>
            </a:xfrm>
            <a:prstGeom prst="rect">
              <a:avLst/>
            </a:prstGeom>
            <a:grpFill/>
            <a:ln w="3175">
              <a:solidFill>
                <a:schemeClr val="bg1">
                  <a:lumMod val="75000"/>
                </a:schemeClr>
              </a:solidFill>
              <a:prstDash val="solid"/>
              <a:miter lim="800000"/>
              <a:headEnd/>
              <a:tailEnd/>
            </a:ln>
          </p:spPr>
        </p:pic>
        <p:pic>
          <p:nvPicPr>
            <p:cNvPr id="211" name="Picture 870"/>
            <p:cNvPicPr>
              <a:picLocks noChangeAspect="1" noChangeArrowheads="1"/>
            </p:cNvPicPr>
            <p:nvPr/>
          </p:nvPicPr>
          <p:blipFill>
            <a:blip r:embed="rId86" cstate="print"/>
            <a:srcRect/>
            <a:stretch>
              <a:fillRect/>
            </a:stretch>
          </p:blipFill>
          <p:spPr bwMode="auto">
            <a:xfrm>
              <a:off x="7236296" y="3429000"/>
              <a:ext cx="458788" cy="458788"/>
            </a:xfrm>
            <a:prstGeom prst="rect">
              <a:avLst/>
            </a:prstGeom>
            <a:grpFill/>
            <a:ln w="3175">
              <a:solidFill>
                <a:schemeClr val="bg1">
                  <a:lumMod val="75000"/>
                </a:schemeClr>
              </a:solidFill>
              <a:prstDash val="solid"/>
              <a:miter lim="800000"/>
              <a:headEnd/>
              <a:tailEnd/>
            </a:ln>
          </p:spPr>
        </p:pic>
        <p:pic>
          <p:nvPicPr>
            <p:cNvPr id="212" name="Picture 884"/>
            <p:cNvPicPr>
              <a:picLocks noChangeAspect="1" noChangeArrowheads="1"/>
            </p:cNvPicPr>
            <p:nvPr/>
          </p:nvPicPr>
          <p:blipFill>
            <a:blip r:embed="rId87" cstate="print"/>
            <a:srcRect/>
            <a:stretch>
              <a:fillRect/>
            </a:stretch>
          </p:blipFill>
          <p:spPr bwMode="auto">
            <a:xfrm>
              <a:off x="7380312" y="1628800"/>
              <a:ext cx="458788" cy="458788"/>
            </a:xfrm>
            <a:prstGeom prst="rect">
              <a:avLst/>
            </a:prstGeom>
            <a:grpFill/>
            <a:ln w="3175">
              <a:solidFill>
                <a:schemeClr val="bg1">
                  <a:lumMod val="75000"/>
                </a:schemeClr>
              </a:solidFill>
              <a:prstDash val="solid"/>
              <a:miter lim="800000"/>
              <a:headEnd/>
              <a:tailEnd/>
            </a:ln>
          </p:spPr>
        </p:pic>
        <p:pic>
          <p:nvPicPr>
            <p:cNvPr id="213" name="Picture 472"/>
            <p:cNvPicPr>
              <a:picLocks noChangeAspect="1" noChangeArrowheads="1"/>
            </p:cNvPicPr>
            <p:nvPr/>
          </p:nvPicPr>
          <p:blipFill>
            <a:blip r:embed="rId88" cstate="print"/>
            <a:srcRect/>
            <a:stretch>
              <a:fillRect/>
            </a:stretch>
          </p:blipFill>
          <p:spPr bwMode="auto">
            <a:xfrm>
              <a:off x="6012160" y="1772816"/>
              <a:ext cx="458788" cy="460375"/>
            </a:xfrm>
            <a:prstGeom prst="rect">
              <a:avLst/>
            </a:prstGeom>
            <a:grpFill/>
            <a:ln w="3175">
              <a:solidFill>
                <a:schemeClr val="bg1">
                  <a:lumMod val="75000"/>
                </a:schemeClr>
              </a:solidFill>
              <a:prstDash val="solid"/>
              <a:miter lim="800000"/>
              <a:headEnd/>
              <a:tailEnd/>
            </a:ln>
          </p:spPr>
        </p:pic>
        <p:pic>
          <p:nvPicPr>
            <p:cNvPr id="214" name="Picture 50"/>
            <p:cNvPicPr>
              <a:picLocks noChangeAspect="1" noChangeArrowheads="1"/>
            </p:cNvPicPr>
            <p:nvPr/>
          </p:nvPicPr>
          <p:blipFill>
            <a:blip r:embed="rId89" cstate="print"/>
            <a:srcRect/>
            <a:stretch>
              <a:fillRect/>
            </a:stretch>
          </p:blipFill>
          <p:spPr bwMode="auto">
            <a:xfrm>
              <a:off x="2601044" y="4005064"/>
              <a:ext cx="458788" cy="458788"/>
            </a:xfrm>
            <a:prstGeom prst="rect">
              <a:avLst/>
            </a:prstGeom>
            <a:grpFill/>
            <a:ln w="3175">
              <a:solidFill>
                <a:schemeClr val="bg1">
                  <a:lumMod val="75000"/>
                </a:schemeClr>
              </a:solidFill>
              <a:prstDash val="solid"/>
              <a:miter lim="800000"/>
              <a:headEnd/>
              <a:tailEnd/>
            </a:ln>
          </p:spPr>
        </p:pic>
        <p:pic>
          <p:nvPicPr>
            <p:cNvPr id="215" name="Picture 316"/>
            <p:cNvPicPr>
              <a:picLocks noChangeAspect="1" noChangeArrowheads="1"/>
            </p:cNvPicPr>
            <p:nvPr/>
          </p:nvPicPr>
          <p:blipFill>
            <a:blip r:embed="rId90" cstate="print"/>
            <a:srcRect/>
            <a:stretch>
              <a:fillRect/>
            </a:stretch>
          </p:blipFill>
          <p:spPr bwMode="auto">
            <a:xfrm>
              <a:off x="3851920" y="3573016"/>
              <a:ext cx="466725" cy="466725"/>
            </a:xfrm>
            <a:prstGeom prst="rect">
              <a:avLst/>
            </a:prstGeom>
            <a:grpFill/>
            <a:ln w="3175">
              <a:solidFill>
                <a:schemeClr val="bg1">
                  <a:lumMod val="75000"/>
                </a:schemeClr>
              </a:solidFill>
              <a:prstDash val="solid"/>
              <a:miter lim="800000"/>
              <a:headEnd/>
              <a:tailEnd/>
            </a:ln>
          </p:spPr>
        </p:pic>
        <p:pic>
          <p:nvPicPr>
            <p:cNvPr id="216" name="Picture 134"/>
            <p:cNvPicPr>
              <a:picLocks noChangeAspect="1" noChangeArrowheads="1"/>
            </p:cNvPicPr>
            <p:nvPr/>
          </p:nvPicPr>
          <p:blipFill>
            <a:blip r:embed="rId91" cstate="print"/>
            <a:srcRect/>
            <a:stretch>
              <a:fillRect/>
            </a:stretch>
          </p:blipFill>
          <p:spPr bwMode="auto">
            <a:xfrm>
              <a:off x="3347864" y="1700808"/>
              <a:ext cx="458788" cy="458788"/>
            </a:xfrm>
            <a:prstGeom prst="rect">
              <a:avLst/>
            </a:prstGeom>
            <a:grpFill/>
            <a:ln w="3175">
              <a:solidFill>
                <a:schemeClr val="bg1">
                  <a:lumMod val="75000"/>
                </a:schemeClr>
              </a:solidFill>
              <a:prstDash val="solid"/>
              <a:miter lim="800000"/>
              <a:headEnd/>
              <a:tailEnd/>
            </a:ln>
          </p:spPr>
        </p:pic>
        <p:pic>
          <p:nvPicPr>
            <p:cNvPr id="217" name="Picture 105"/>
            <p:cNvPicPr>
              <a:picLocks noChangeAspect="1" noChangeArrowheads="1"/>
            </p:cNvPicPr>
            <p:nvPr/>
          </p:nvPicPr>
          <p:blipFill>
            <a:blip r:embed="rId92" cstate="print"/>
            <a:srcRect/>
            <a:stretch>
              <a:fillRect/>
            </a:stretch>
          </p:blipFill>
          <p:spPr bwMode="auto">
            <a:xfrm>
              <a:off x="2555776" y="2610172"/>
              <a:ext cx="458788" cy="458788"/>
            </a:xfrm>
            <a:prstGeom prst="rect">
              <a:avLst/>
            </a:prstGeom>
            <a:grpFill/>
            <a:ln w="3175">
              <a:solidFill>
                <a:schemeClr val="bg1">
                  <a:lumMod val="75000"/>
                </a:schemeClr>
              </a:solidFill>
              <a:prstDash val="solid"/>
              <a:miter lim="800000"/>
              <a:headEnd/>
              <a:tailEnd/>
            </a:ln>
          </p:spPr>
        </p:pic>
        <p:pic>
          <p:nvPicPr>
            <p:cNvPr id="218" name="Picture 233"/>
            <p:cNvPicPr>
              <a:picLocks noChangeAspect="1" noChangeArrowheads="1"/>
            </p:cNvPicPr>
            <p:nvPr/>
          </p:nvPicPr>
          <p:blipFill>
            <a:blip r:embed="rId93" cstate="print"/>
            <a:srcRect/>
            <a:stretch>
              <a:fillRect/>
            </a:stretch>
          </p:blipFill>
          <p:spPr bwMode="auto">
            <a:xfrm>
              <a:off x="4106862" y="4797152"/>
              <a:ext cx="465138" cy="465138"/>
            </a:xfrm>
            <a:prstGeom prst="rect">
              <a:avLst/>
            </a:prstGeom>
            <a:grpFill/>
            <a:ln w="3175">
              <a:solidFill>
                <a:schemeClr val="bg1">
                  <a:lumMod val="75000"/>
                </a:schemeClr>
              </a:solidFill>
              <a:prstDash val="solid"/>
              <a:miter lim="800000"/>
              <a:headEnd/>
              <a:tailEnd/>
            </a:ln>
          </p:spPr>
        </p:pic>
        <p:pic>
          <p:nvPicPr>
            <p:cNvPr id="219" name="Picture 218"/>
            <p:cNvPicPr>
              <a:picLocks noChangeAspect="1" noChangeArrowheads="1"/>
            </p:cNvPicPr>
            <p:nvPr/>
          </p:nvPicPr>
          <p:blipFill>
            <a:blip r:embed="rId94" cstate="print"/>
            <a:srcRect/>
            <a:stretch>
              <a:fillRect/>
            </a:stretch>
          </p:blipFill>
          <p:spPr bwMode="auto">
            <a:xfrm>
              <a:off x="3097163" y="5124102"/>
              <a:ext cx="466725" cy="465138"/>
            </a:xfrm>
            <a:prstGeom prst="rect">
              <a:avLst/>
            </a:prstGeom>
            <a:grpFill/>
            <a:ln w="3175">
              <a:solidFill>
                <a:schemeClr val="bg1">
                  <a:lumMod val="75000"/>
                </a:schemeClr>
              </a:solidFill>
              <a:prstDash val="solid"/>
              <a:miter lim="800000"/>
              <a:headEnd/>
              <a:tailEnd/>
            </a:ln>
          </p:spPr>
        </p:pic>
        <p:pic>
          <p:nvPicPr>
            <p:cNvPr id="220" name="Picture 106"/>
            <p:cNvPicPr>
              <a:picLocks noChangeAspect="1" noChangeArrowheads="1"/>
            </p:cNvPicPr>
            <p:nvPr/>
          </p:nvPicPr>
          <p:blipFill>
            <a:blip r:embed="rId95" cstate="print"/>
            <a:srcRect/>
            <a:stretch>
              <a:fillRect/>
            </a:stretch>
          </p:blipFill>
          <p:spPr bwMode="auto">
            <a:xfrm>
              <a:off x="2483768" y="3429000"/>
              <a:ext cx="458788" cy="458788"/>
            </a:xfrm>
            <a:prstGeom prst="rect">
              <a:avLst/>
            </a:prstGeom>
            <a:grpFill/>
            <a:ln w="3175">
              <a:solidFill>
                <a:schemeClr val="bg1">
                  <a:lumMod val="75000"/>
                </a:schemeClr>
              </a:solidFill>
              <a:prstDash val="solid"/>
              <a:miter lim="800000"/>
              <a:headEnd/>
              <a:tailEnd/>
            </a:ln>
          </p:spPr>
        </p:pic>
        <p:pic>
          <p:nvPicPr>
            <p:cNvPr id="221" name="Picture 8"/>
            <p:cNvPicPr>
              <a:picLocks noChangeAspect="1" noChangeArrowheads="1"/>
            </p:cNvPicPr>
            <p:nvPr/>
          </p:nvPicPr>
          <p:blipFill>
            <a:blip r:embed="rId96" cstate="print"/>
            <a:srcRect/>
            <a:stretch>
              <a:fillRect/>
            </a:stretch>
          </p:blipFill>
          <p:spPr bwMode="auto">
            <a:xfrm>
              <a:off x="2241004" y="3212976"/>
              <a:ext cx="458788" cy="458788"/>
            </a:xfrm>
            <a:prstGeom prst="rect">
              <a:avLst/>
            </a:prstGeom>
            <a:grpFill/>
            <a:ln w="3175">
              <a:solidFill>
                <a:schemeClr val="bg1">
                  <a:lumMod val="75000"/>
                </a:schemeClr>
              </a:solidFill>
              <a:prstDash val="solid"/>
              <a:miter lim="800000"/>
              <a:headEnd/>
              <a:tailEnd/>
            </a:ln>
          </p:spPr>
        </p:pic>
        <p:pic>
          <p:nvPicPr>
            <p:cNvPr id="222" name="Picture 443"/>
            <p:cNvPicPr>
              <a:picLocks noChangeAspect="1" noChangeArrowheads="1"/>
            </p:cNvPicPr>
            <p:nvPr/>
          </p:nvPicPr>
          <p:blipFill>
            <a:blip r:embed="rId97" cstate="print"/>
            <a:srcRect/>
            <a:stretch>
              <a:fillRect/>
            </a:stretch>
          </p:blipFill>
          <p:spPr bwMode="auto">
            <a:xfrm>
              <a:off x="4615681" y="1628800"/>
              <a:ext cx="460375" cy="460375"/>
            </a:xfrm>
            <a:prstGeom prst="rect">
              <a:avLst/>
            </a:prstGeom>
            <a:grpFill/>
            <a:ln w="3175">
              <a:solidFill>
                <a:schemeClr val="bg1">
                  <a:lumMod val="75000"/>
                </a:schemeClr>
              </a:solidFill>
              <a:prstDash val="solid"/>
              <a:miter lim="800000"/>
              <a:headEnd/>
              <a:tailEnd/>
            </a:ln>
          </p:spPr>
        </p:pic>
        <p:pic>
          <p:nvPicPr>
            <p:cNvPr id="223" name="Picture 429"/>
            <p:cNvPicPr>
              <a:picLocks noChangeAspect="1" noChangeArrowheads="1"/>
            </p:cNvPicPr>
            <p:nvPr/>
          </p:nvPicPr>
          <p:blipFill>
            <a:blip r:embed="rId98" cstate="print"/>
            <a:srcRect/>
            <a:stretch>
              <a:fillRect/>
            </a:stretch>
          </p:blipFill>
          <p:spPr bwMode="auto">
            <a:xfrm>
              <a:off x="4113212" y="5733256"/>
              <a:ext cx="458788" cy="460375"/>
            </a:xfrm>
            <a:prstGeom prst="rect">
              <a:avLst/>
            </a:prstGeom>
            <a:grpFill/>
            <a:ln w="3175">
              <a:solidFill>
                <a:schemeClr val="bg1">
                  <a:lumMod val="75000"/>
                </a:schemeClr>
              </a:solidFill>
              <a:prstDash val="solid"/>
              <a:miter lim="800000"/>
              <a:headEnd/>
              <a:tailEnd/>
            </a:ln>
          </p:spPr>
        </p:pic>
        <p:pic>
          <p:nvPicPr>
            <p:cNvPr id="224" name="Picture 189"/>
            <p:cNvPicPr>
              <a:picLocks noChangeAspect="1" noChangeArrowheads="1"/>
            </p:cNvPicPr>
            <p:nvPr/>
          </p:nvPicPr>
          <p:blipFill>
            <a:blip r:embed="rId99" cstate="print"/>
            <a:srcRect/>
            <a:stretch>
              <a:fillRect/>
            </a:stretch>
          </p:blipFill>
          <p:spPr bwMode="auto">
            <a:xfrm>
              <a:off x="3131840" y="3755950"/>
              <a:ext cx="466725" cy="465138"/>
            </a:xfrm>
            <a:prstGeom prst="rect">
              <a:avLst/>
            </a:prstGeom>
            <a:grpFill/>
            <a:ln w="3175">
              <a:solidFill>
                <a:schemeClr val="bg1">
                  <a:lumMod val="75000"/>
                </a:schemeClr>
              </a:solidFill>
              <a:prstDash val="solid"/>
              <a:miter lim="800000"/>
              <a:headEnd/>
              <a:tailEnd/>
            </a:ln>
          </p:spPr>
        </p:pic>
        <p:pic>
          <p:nvPicPr>
            <p:cNvPr id="225" name="Picture 106"/>
            <p:cNvPicPr>
              <a:picLocks noChangeAspect="1" noChangeArrowheads="1"/>
            </p:cNvPicPr>
            <p:nvPr/>
          </p:nvPicPr>
          <p:blipFill>
            <a:blip r:embed="rId100" cstate="print"/>
            <a:srcRect/>
            <a:stretch>
              <a:fillRect/>
            </a:stretch>
          </p:blipFill>
          <p:spPr bwMode="auto">
            <a:xfrm>
              <a:off x="3393132" y="5490492"/>
              <a:ext cx="458788" cy="458788"/>
            </a:xfrm>
            <a:prstGeom prst="rect">
              <a:avLst/>
            </a:prstGeom>
            <a:grpFill/>
            <a:ln w="3175">
              <a:solidFill>
                <a:schemeClr val="bg1">
                  <a:lumMod val="75000"/>
                </a:schemeClr>
              </a:solidFill>
              <a:prstDash val="solid"/>
              <a:miter lim="800000"/>
              <a:headEnd/>
              <a:tailEnd/>
            </a:ln>
          </p:spPr>
        </p:pic>
        <p:pic>
          <p:nvPicPr>
            <p:cNvPr id="226" name="Picture 358"/>
            <p:cNvPicPr>
              <a:picLocks noChangeAspect="1" noChangeArrowheads="1"/>
            </p:cNvPicPr>
            <p:nvPr/>
          </p:nvPicPr>
          <p:blipFill>
            <a:blip r:embed="rId101" cstate="print"/>
            <a:srcRect/>
            <a:stretch>
              <a:fillRect/>
            </a:stretch>
          </p:blipFill>
          <p:spPr bwMode="auto">
            <a:xfrm>
              <a:off x="3923928" y="5589240"/>
              <a:ext cx="466725" cy="466725"/>
            </a:xfrm>
            <a:prstGeom prst="rect">
              <a:avLst/>
            </a:prstGeom>
            <a:grpFill/>
            <a:ln w="3175">
              <a:solidFill>
                <a:schemeClr val="bg1">
                  <a:lumMod val="75000"/>
                </a:schemeClr>
              </a:solidFill>
              <a:prstDash val="solid"/>
              <a:miter lim="800000"/>
              <a:headEnd/>
              <a:tailEnd/>
            </a:ln>
          </p:spPr>
        </p:pic>
        <p:pic>
          <p:nvPicPr>
            <p:cNvPr id="227" name="Picture 302"/>
            <p:cNvPicPr>
              <a:picLocks noChangeAspect="1" noChangeArrowheads="1"/>
            </p:cNvPicPr>
            <p:nvPr/>
          </p:nvPicPr>
          <p:blipFill>
            <a:blip r:embed="rId102" cstate="print"/>
            <a:srcRect/>
            <a:stretch>
              <a:fillRect/>
            </a:stretch>
          </p:blipFill>
          <p:spPr bwMode="auto">
            <a:xfrm>
              <a:off x="3707904" y="2708920"/>
              <a:ext cx="466725" cy="466725"/>
            </a:xfrm>
            <a:prstGeom prst="rect">
              <a:avLst/>
            </a:prstGeom>
            <a:grpFill/>
            <a:ln w="3175">
              <a:solidFill>
                <a:schemeClr val="bg1">
                  <a:lumMod val="75000"/>
                </a:schemeClr>
              </a:solidFill>
              <a:prstDash val="solid"/>
              <a:miter lim="800000"/>
              <a:headEnd/>
              <a:tailEnd/>
            </a:ln>
          </p:spPr>
        </p:pic>
        <p:pic>
          <p:nvPicPr>
            <p:cNvPr id="228" name="Picture 92"/>
            <p:cNvPicPr>
              <a:picLocks noChangeAspect="1" noChangeArrowheads="1"/>
            </p:cNvPicPr>
            <p:nvPr/>
          </p:nvPicPr>
          <p:blipFill>
            <a:blip r:embed="rId103" cstate="print"/>
            <a:srcRect/>
            <a:stretch>
              <a:fillRect/>
            </a:stretch>
          </p:blipFill>
          <p:spPr bwMode="auto">
            <a:xfrm>
              <a:off x="3419872" y="4293096"/>
              <a:ext cx="458788" cy="458788"/>
            </a:xfrm>
            <a:prstGeom prst="rect">
              <a:avLst/>
            </a:prstGeom>
            <a:grpFill/>
            <a:ln w="3175">
              <a:solidFill>
                <a:schemeClr val="bg1">
                  <a:lumMod val="75000"/>
                </a:schemeClr>
              </a:solidFill>
              <a:prstDash val="solid"/>
              <a:miter lim="800000"/>
              <a:headEnd/>
              <a:tailEnd/>
            </a:ln>
          </p:spPr>
        </p:pic>
        <p:pic>
          <p:nvPicPr>
            <p:cNvPr id="229" name="Picture 330"/>
            <p:cNvPicPr>
              <a:picLocks noChangeAspect="1" noChangeArrowheads="1"/>
            </p:cNvPicPr>
            <p:nvPr/>
          </p:nvPicPr>
          <p:blipFill>
            <a:blip r:embed="rId104" cstate="print"/>
            <a:srcRect/>
            <a:stretch>
              <a:fillRect/>
            </a:stretch>
          </p:blipFill>
          <p:spPr bwMode="auto">
            <a:xfrm>
              <a:off x="3779912" y="4077072"/>
              <a:ext cx="466725" cy="466725"/>
            </a:xfrm>
            <a:prstGeom prst="rect">
              <a:avLst/>
            </a:prstGeom>
            <a:grpFill/>
            <a:ln w="3175">
              <a:solidFill>
                <a:schemeClr val="bg1">
                  <a:lumMod val="75000"/>
                </a:schemeClr>
              </a:solidFill>
              <a:prstDash val="solid"/>
              <a:miter lim="800000"/>
              <a:headEnd/>
              <a:tailEnd/>
            </a:ln>
          </p:spPr>
        </p:pic>
        <p:pic>
          <p:nvPicPr>
            <p:cNvPr id="230" name="Picture 400"/>
            <p:cNvPicPr>
              <a:picLocks noChangeAspect="1" noChangeArrowheads="1"/>
            </p:cNvPicPr>
            <p:nvPr/>
          </p:nvPicPr>
          <p:blipFill>
            <a:blip r:embed="rId105" cstate="print"/>
            <a:srcRect/>
            <a:stretch>
              <a:fillRect/>
            </a:stretch>
          </p:blipFill>
          <p:spPr bwMode="auto">
            <a:xfrm>
              <a:off x="4106862" y="3933056"/>
              <a:ext cx="465138" cy="466725"/>
            </a:xfrm>
            <a:prstGeom prst="rect">
              <a:avLst/>
            </a:prstGeom>
            <a:grpFill/>
            <a:ln w="3175">
              <a:solidFill>
                <a:schemeClr val="bg1">
                  <a:lumMod val="75000"/>
                </a:schemeClr>
              </a:solidFill>
              <a:prstDash val="solid"/>
              <a:miter lim="800000"/>
              <a:headEnd/>
              <a:tailEnd/>
            </a:ln>
          </p:spPr>
        </p:pic>
        <p:pic>
          <p:nvPicPr>
            <p:cNvPr id="231" name="Picture 64"/>
            <p:cNvPicPr>
              <a:picLocks noChangeAspect="1" noChangeArrowheads="1"/>
            </p:cNvPicPr>
            <p:nvPr/>
          </p:nvPicPr>
          <p:blipFill>
            <a:blip r:embed="rId106" cstate="print"/>
            <a:srcRect/>
            <a:stretch>
              <a:fillRect/>
            </a:stretch>
          </p:blipFill>
          <p:spPr bwMode="auto">
            <a:xfrm>
              <a:off x="2915816" y="3199606"/>
              <a:ext cx="458788" cy="458788"/>
            </a:xfrm>
            <a:prstGeom prst="rect">
              <a:avLst/>
            </a:prstGeom>
            <a:grpFill/>
            <a:ln w="3175">
              <a:solidFill>
                <a:schemeClr val="bg1">
                  <a:lumMod val="75000"/>
                </a:schemeClr>
              </a:solidFill>
              <a:prstDash val="solid"/>
              <a:miter lim="800000"/>
              <a:headEnd/>
              <a:tailEnd/>
            </a:ln>
          </p:spPr>
        </p:pic>
      </p:grpSp>
    </p:spTree>
    <p:extLst>
      <p:ext uri="{BB962C8B-B14F-4D97-AF65-F5344CB8AC3E}">
        <p14:creationId xmlns:p14="http://schemas.microsoft.com/office/powerpoint/2010/main" val="134891937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 name="Rectangle 60"/>
          <p:cNvSpPr>
            <a:spLocks noChangeArrowheads="1"/>
          </p:cNvSpPr>
          <p:nvPr/>
        </p:nvSpPr>
        <p:spPr bwMode="auto">
          <a:xfrm>
            <a:off x="2593340" y="14289"/>
            <a:ext cx="7772400" cy="846137"/>
          </a:xfrm>
          <a:prstGeom prst="rect">
            <a:avLst/>
          </a:prstGeom>
          <a:noFill/>
          <a:ln w="9525">
            <a:noFill/>
            <a:miter lim="800000"/>
            <a:headEnd/>
            <a:tailEnd/>
          </a:ln>
          <a:effectLst/>
        </p:spPr>
        <p:txBody>
          <a:bodyPr anchor="ctr"/>
          <a:lstStyle/>
          <a:p>
            <a:pPr algn="l" rtl="0" fontAlgn="base">
              <a:spcBef>
                <a:spcPct val="0"/>
              </a:spcBef>
              <a:spcAft>
                <a:spcPct val="0"/>
              </a:spcAft>
            </a:pPr>
            <a:r>
              <a:rPr lang="en-GB" sz="2400" dirty="0">
                <a:solidFill>
                  <a:srgbClr val="000000"/>
                </a:solidFill>
              </a:rPr>
              <a:t>How does orientation selectivity arise in cortex?</a:t>
            </a:r>
            <a:endParaRPr lang="en-US" sz="2400" dirty="0">
              <a:solidFill>
                <a:srgbClr val="000000"/>
              </a:solidFill>
            </a:endParaRPr>
          </a:p>
        </p:txBody>
      </p:sp>
      <p:pic>
        <p:nvPicPr>
          <p:cNvPr id="3074" name="Picture 2"/>
          <p:cNvPicPr>
            <a:picLocks noChangeAspect="1" noChangeArrowheads="1"/>
          </p:cNvPicPr>
          <p:nvPr/>
        </p:nvPicPr>
        <p:blipFill>
          <a:blip r:embed="rId2" cstate="print"/>
          <a:srcRect/>
          <a:stretch>
            <a:fillRect/>
          </a:stretch>
        </p:blipFill>
        <p:spPr bwMode="auto">
          <a:xfrm>
            <a:off x="1952597" y="1000108"/>
            <a:ext cx="7884051" cy="3786214"/>
          </a:xfrm>
          <a:prstGeom prst="rect">
            <a:avLst/>
          </a:prstGeom>
          <a:noFill/>
          <a:ln w="9525">
            <a:noFill/>
            <a:miter lim="800000"/>
            <a:headEnd/>
            <a:tailEnd/>
          </a:ln>
        </p:spPr>
      </p:pic>
      <p:sp>
        <p:nvSpPr>
          <p:cNvPr id="6" name="Rectangle 60"/>
          <p:cNvSpPr>
            <a:spLocks noChangeArrowheads="1"/>
          </p:cNvSpPr>
          <p:nvPr/>
        </p:nvSpPr>
        <p:spPr bwMode="auto">
          <a:xfrm>
            <a:off x="2340266" y="5048583"/>
            <a:ext cx="7772400" cy="846137"/>
          </a:xfrm>
          <a:prstGeom prst="rect">
            <a:avLst/>
          </a:prstGeom>
          <a:noFill/>
          <a:ln w="9525">
            <a:noFill/>
            <a:miter lim="800000"/>
            <a:headEnd/>
            <a:tailEnd/>
          </a:ln>
          <a:effectLst/>
        </p:spPr>
        <p:txBody>
          <a:bodyPr anchor="ctr"/>
          <a:lstStyle/>
          <a:p>
            <a:pPr algn="l" rtl="0" fontAlgn="base">
              <a:spcBef>
                <a:spcPct val="0"/>
              </a:spcBef>
              <a:spcAft>
                <a:spcPct val="0"/>
              </a:spcAft>
            </a:pPr>
            <a:r>
              <a:rPr lang="en-GB" sz="2000" b="1" dirty="0">
                <a:solidFill>
                  <a:srgbClr val="7030A0"/>
                </a:solidFill>
                <a:latin typeface="Arial Unicode MS" pitchFamily="34" charset="-128"/>
              </a:rPr>
              <a:t>Convergence </a:t>
            </a:r>
            <a:r>
              <a:rPr lang="en-GB" sz="2000" dirty="0">
                <a:solidFill>
                  <a:srgbClr val="7030A0"/>
                </a:solidFill>
                <a:latin typeface="Arial Unicode MS" pitchFamily="34" charset="-128"/>
              </a:rPr>
              <a:t>&amp; </a:t>
            </a:r>
            <a:r>
              <a:rPr lang="en-GB" sz="2000" b="1" dirty="0">
                <a:solidFill>
                  <a:srgbClr val="7030A0"/>
                </a:solidFill>
                <a:latin typeface="Arial Unicode MS" pitchFamily="34" charset="-128"/>
              </a:rPr>
              <a:t>Integration </a:t>
            </a:r>
            <a:r>
              <a:rPr lang="en-GB" sz="2000" dirty="0">
                <a:solidFill>
                  <a:srgbClr val="7030A0"/>
                </a:solidFill>
                <a:latin typeface="Arial Unicode MS" pitchFamily="34" charset="-128"/>
              </a:rPr>
              <a:t>of co-linear inputs from the thalamus</a:t>
            </a:r>
            <a:endParaRPr lang="en-US" sz="2000" dirty="0">
              <a:solidFill>
                <a:srgbClr val="7030A0"/>
              </a:solidFill>
              <a:latin typeface="Arial Unicode MS" pitchFamily="34" charset="-128"/>
            </a:endParaRPr>
          </a:p>
        </p:txBody>
      </p:sp>
    </p:spTree>
    <p:extLst>
      <p:ext uri="{BB962C8B-B14F-4D97-AF65-F5344CB8AC3E}">
        <p14:creationId xmlns:p14="http://schemas.microsoft.com/office/powerpoint/2010/main" val="81526169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073687" y="82957"/>
            <a:ext cx="7704856" cy="461665"/>
          </a:xfrm>
          <a:prstGeom prst="rect">
            <a:avLst/>
          </a:prstGeom>
          <a:noFill/>
        </p:spPr>
        <p:txBody>
          <a:bodyPr wrap="square" rtlCol="0">
            <a:spAutoFit/>
          </a:bodyPr>
          <a:lstStyle/>
          <a:p>
            <a:pPr algn="ctr"/>
            <a:r>
              <a:rPr lang="en-US" sz="2400" dirty="0">
                <a:cs typeface="Arial" pitchFamily="34" charset="0"/>
              </a:rPr>
              <a:t>Subthreshold responses to drifting gratings</a:t>
            </a:r>
          </a:p>
        </p:txBody>
      </p:sp>
      <p:pic>
        <p:nvPicPr>
          <p:cNvPr id="6" name="Episodic.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cstate="print"/>
          <a:stretch>
            <a:fillRect/>
          </a:stretch>
        </p:blipFill>
        <p:spPr>
          <a:xfrm>
            <a:off x="3341086" y="1006129"/>
            <a:ext cx="1458771" cy="1045867"/>
          </a:xfrm>
          <a:prstGeom prst="rect">
            <a:avLst/>
          </a:prstGeom>
          <a:ln>
            <a:solidFill>
              <a:schemeClr val="tx1"/>
            </a:solidFill>
          </a:ln>
        </p:spPr>
      </p:pic>
      <p:sp>
        <p:nvSpPr>
          <p:cNvPr id="114" name="TextBox 113"/>
          <p:cNvSpPr txBox="1"/>
          <p:nvPr/>
        </p:nvSpPr>
        <p:spPr>
          <a:xfrm>
            <a:off x="3385404" y="720949"/>
            <a:ext cx="1486460" cy="307777"/>
          </a:xfrm>
          <a:prstGeom prst="rect">
            <a:avLst/>
          </a:prstGeom>
          <a:noFill/>
        </p:spPr>
        <p:txBody>
          <a:bodyPr wrap="square" rtlCol="0">
            <a:spAutoFit/>
          </a:bodyPr>
          <a:lstStyle/>
          <a:p>
            <a:r>
              <a:rPr lang="en-GB" sz="1400" dirty="0">
                <a:solidFill>
                  <a:prstClr val="black"/>
                </a:solidFill>
                <a:latin typeface="Arial" pitchFamily="34" charset="0"/>
                <a:cs typeface="Arial" pitchFamily="34" charset="0"/>
              </a:rPr>
              <a:t>Drifting gratings</a:t>
            </a:r>
          </a:p>
        </p:txBody>
      </p:sp>
      <p:sp>
        <p:nvSpPr>
          <p:cNvPr id="115" name="TextBox 114"/>
          <p:cNvSpPr txBox="1"/>
          <p:nvPr/>
        </p:nvSpPr>
        <p:spPr>
          <a:xfrm>
            <a:off x="5591944" y="744960"/>
            <a:ext cx="4004622" cy="307777"/>
          </a:xfrm>
          <a:prstGeom prst="rect">
            <a:avLst/>
          </a:prstGeom>
          <a:noFill/>
        </p:spPr>
        <p:txBody>
          <a:bodyPr wrap="none" rtlCol="0">
            <a:spAutoFit/>
          </a:bodyPr>
          <a:lstStyle/>
          <a:p>
            <a:r>
              <a:rPr lang="en-GB" sz="1400" i="1" dirty="0">
                <a:solidFill>
                  <a:prstClr val="black"/>
                </a:solidFill>
                <a:latin typeface="Arial" pitchFamily="34" charset="0"/>
                <a:cs typeface="Arial" pitchFamily="34" charset="0"/>
              </a:rPr>
              <a:t>In vivo </a:t>
            </a:r>
            <a:r>
              <a:rPr lang="en-GB" sz="1400" dirty="0">
                <a:solidFill>
                  <a:prstClr val="black"/>
                </a:solidFill>
                <a:latin typeface="Arial" pitchFamily="34" charset="0"/>
                <a:cs typeface="Arial" pitchFamily="34" charset="0"/>
              </a:rPr>
              <a:t>whole-cell recording (L2/3 pyramidal cell)</a:t>
            </a:r>
            <a:endParaRPr lang="en-GB" sz="1400" i="1" dirty="0">
              <a:solidFill>
                <a:prstClr val="black"/>
              </a:solidFill>
              <a:latin typeface="Arial" pitchFamily="34" charset="0"/>
              <a:cs typeface="Arial" pitchFamily="34" charset="0"/>
            </a:endParaRPr>
          </a:p>
        </p:txBody>
      </p:sp>
      <p:grpSp>
        <p:nvGrpSpPr>
          <p:cNvPr id="131" name="Group 130"/>
          <p:cNvGrpSpPr/>
          <p:nvPr/>
        </p:nvGrpSpPr>
        <p:grpSpPr>
          <a:xfrm>
            <a:off x="5256622" y="1454509"/>
            <a:ext cx="4393364" cy="669091"/>
            <a:chOff x="1050926" y="2006601"/>
            <a:chExt cx="6753225" cy="3011488"/>
          </a:xfrm>
        </p:grpSpPr>
        <p:sp>
          <p:nvSpPr>
            <p:cNvPr id="132" name="Freeform 5"/>
            <p:cNvSpPr>
              <a:spLocks/>
            </p:cNvSpPr>
            <p:nvPr/>
          </p:nvSpPr>
          <p:spPr bwMode="auto">
            <a:xfrm>
              <a:off x="7550151" y="4557713"/>
              <a:ext cx="49213" cy="231775"/>
            </a:xfrm>
            <a:custGeom>
              <a:avLst/>
              <a:gdLst>
                <a:gd name="T0" fmla="*/ 1 w 31"/>
                <a:gd name="T1" fmla="*/ 2 h 146"/>
                <a:gd name="T2" fmla="*/ 1 w 31"/>
                <a:gd name="T3" fmla="*/ 26 h 146"/>
                <a:gd name="T4" fmla="*/ 3 w 31"/>
                <a:gd name="T5" fmla="*/ 48 h 146"/>
                <a:gd name="T6" fmla="*/ 3 w 31"/>
                <a:gd name="T7" fmla="*/ 49 h 146"/>
                <a:gd name="T8" fmla="*/ 3 w 31"/>
                <a:gd name="T9" fmla="*/ 68 h 146"/>
                <a:gd name="T10" fmla="*/ 4 w 31"/>
                <a:gd name="T11" fmla="*/ 69 h 146"/>
                <a:gd name="T12" fmla="*/ 4 w 31"/>
                <a:gd name="T13" fmla="*/ 70 h 146"/>
                <a:gd name="T14" fmla="*/ 4 w 31"/>
                <a:gd name="T15" fmla="*/ 82 h 146"/>
                <a:gd name="T16" fmla="*/ 5 w 31"/>
                <a:gd name="T17" fmla="*/ 95 h 146"/>
                <a:gd name="T18" fmla="*/ 5 w 31"/>
                <a:gd name="T19" fmla="*/ 76 h 146"/>
                <a:gd name="T20" fmla="*/ 6 w 31"/>
                <a:gd name="T21" fmla="*/ 84 h 146"/>
                <a:gd name="T22" fmla="*/ 6 w 31"/>
                <a:gd name="T23" fmla="*/ 60 h 146"/>
                <a:gd name="T24" fmla="*/ 6 w 31"/>
                <a:gd name="T25" fmla="*/ 78 h 146"/>
                <a:gd name="T26" fmla="*/ 8 w 31"/>
                <a:gd name="T27" fmla="*/ 80 h 146"/>
                <a:gd name="T28" fmla="*/ 8 w 31"/>
                <a:gd name="T29" fmla="*/ 69 h 146"/>
                <a:gd name="T30" fmla="*/ 8 w 31"/>
                <a:gd name="T31" fmla="*/ 84 h 146"/>
                <a:gd name="T32" fmla="*/ 9 w 31"/>
                <a:gd name="T33" fmla="*/ 85 h 146"/>
                <a:gd name="T34" fmla="*/ 9 w 31"/>
                <a:gd name="T35" fmla="*/ 93 h 146"/>
                <a:gd name="T36" fmla="*/ 10 w 31"/>
                <a:gd name="T37" fmla="*/ 98 h 146"/>
                <a:gd name="T38" fmla="*/ 10 w 31"/>
                <a:gd name="T39" fmla="*/ 101 h 146"/>
                <a:gd name="T40" fmla="*/ 10 w 31"/>
                <a:gd name="T41" fmla="*/ 102 h 146"/>
                <a:gd name="T42" fmla="*/ 12 w 31"/>
                <a:gd name="T43" fmla="*/ 104 h 146"/>
                <a:gd name="T44" fmla="*/ 12 w 31"/>
                <a:gd name="T45" fmla="*/ 112 h 146"/>
                <a:gd name="T46" fmla="*/ 12 w 31"/>
                <a:gd name="T47" fmla="*/ 90 h 146"/>
                <a:gd name="T48" fmla="*/ 13 w 31"/>
                <a:gd name="T49" fmla="*/ 78 h 146"/>
                <a:gd name="T50" fmla="*/ 13 w 31"/>
                <a:gd name="T51" fmla="*/ 99 h 146"/>
                <a:gd name="T52" fmla="*/ 14 w 31"/>
                <a:gd name="T53" fmla="*/ 65 h 146"/>
                <a:gd name="T54" fmla="*/ 14 w 31"/>
                <a:gd name="T55" fmla="*/ 91 h 146"/>
                <a:gd name="T56" fmla="*/ 16 w 31"/>
                <a:gd name="T57" fmla="*/ 69 h 146"/>
                <a:gd name="T58" fmla="*/ 16 w 31"/>
                <a:gd name="T59" fmla="*/ 90 h 146"/>
                <a:gd name="T60" fmla="*/ 16 w 31"/>
                <a:gd name="T61" fmla="*/ 86 h 146"/>
                <a:gd name="T62" fmla="*/ 17 w 31"/>
                <a:gd name="T63" fmla="*/ 101 h 146"/>
                <a:gd name="T64" fmla="*/ 17 w 31"/>
                <a:gd name="T65" fmla="*/ 102 h 146"/>
                <a:gd name="T66" fmla="*/ 17 w 31"/>
                <a:gd name="T67" fmla="*/ 111 h 146"/>
                <a:gd name="T68" fmla="*/ 18 w 31"/>
                <a:gd name="T69" fmla="*/ 121 h 146"/>
                <a:gd name="T70" fmla="*/ 18 w 31"/>
                <a:gd name="T71" fmla="*/ 95 h 146"/>
                <a:gd name="T72" fmla="*/ 20 w 31"/>
                <a:gd name="T73" fmla="*/ 99 h 146"/>
                <a:gd name="T74" fmla="*/ 20 w 31"/>
                <a:gd name="T75" fmla="*/ 97 h 146"/>
                <a:gd name="T76" fmla="*/ 20 w 31"/>
                <a:gd name="T77" fmla="*/ 104 h 146"/>
                <a:gd name="T78" fmla="*/ 21 w 31"/>
                <a:gd name="T79" fmla="*/ 84 h 146"/>
                <a:gd name="T80" fmla="*/ 21 w 31"/>
                <a:gd name="T81" fmla="*/ 111 h 146"/>
                <a:gd name="T82" fmla="*/ 21 w 31"/>
                <a:gd name="T83" fmla="*/ 78 h 146"/>
                <a:gd name="T84" fmla="*/ 22 w 31"/>
                <a:gd name="T85" fmla="*/ 85 h 146"/>
                <a:gd name="T86" fmla="*/ 22 w 31"/>
                <a:gd name="T87" fmla="*/ 94 h 146"/>
                <a:gd name="T88" fmla="*/ 23 w 31"/>
                <a:gd name="T89" fmla="*/ 95 h 146"/>
                <a:gd name="T90" fmla="*/ 23 w 31"/>
                <a:gd name="T91" fmla="*/ 111 h 146"/>
                <a:gd name="T92" fmla="*/ 23 w 31"/>
                <a:gd name="T93" fmla="*/ 103 h 146"/>
                <a:gd name="T94" fmla="*/ 25 w 31"/>
                <a:gd name="T95" fmla="*/ 121 h 146"/>
                <a:gd name="T96" fmla="*/ 25 w 31"/>
                <a:gd name="T97" fmla="*/ 128 h 146"/>
                <a:gd name="T98" fmla="*/ 25 w 31"/>
                <a:gd name="T99" fmla="*/ 121 h 146"/>
                <a:gd name="T100" fmla="*/ 26 w 31"/>
                <a:gd name="T101" fmla="*/ 121 h 146"/>
                <a:gd name="T102" fmla="*/ 26 w 31"/>
                <a:gd name="T103" fmla="*/ 140 h 146"/>
                <a:gd name="T104" fmla="*/ 27 w 31"/>
                <a:gd name="T105" fmla="*/ 142 h 146"/>
                <a:gd name="T106" fmla="*/ 27 w 31"/>
                <a:gd name="T107" fmla="*/ 125 h 146"/>
                <a:gd name="T108" fmla="*/ 29 w 31"/>
                <a:gd name="T109" fmla="*/ 77 h 146"/>
                <a:gd name="T110" fmla="*/ 29 w 31"/>
                <a:gd name="T111" fmla="*/ 102 h 146"/>
                <a:gd name="T112" fmla="*/ 29 w 31"/>
                <a:gd name="T113" fmla="*/ 107 h 146"/>
                <a:gd name="T114" fmla="*/ 30 w 31"/>
                <a:gd name="T115" fmla="*/ 108 h 146"/>
                <a:gd name="T116" fmla="*/ 30 w 31"/>
                <a:gd name="T117" fmla="*/ 133 h 146"/>
                <a:gd name="T118" fmla="*/ 31 w 31"/>
                <a:gd name="T119" fmla="*/ 115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1" h="146">
                  <a:moveTo>
                    <a:pt x="0" y="18"/>
                  </a:moveTo>
                  <a:lnTo>
                    <a:pt x="1" y="18"/>
                  </a:lnTo>
                  <a:lnTo>
                    <a:pt x="1" y="26"/>
                  </a:lnTo>
                  <a:lnTo>
                    <a:pt x="1" y="0"/>
                  </a:lnTo>
                  <a:lnTo>
                    <a:pt x="1" y="2"/>
                  </a:lnTo>
                  <a:lnTo>
                    <a:pt x="1" y="4"/>
                  </a:lnTo>
                  <a:lnTo>
                    <a:pt x="1" y="40"/>
                  </a:lnTo>
                  <a:lnTo>
                    <a:pt x="1" y="34"/>
                  </a:lnTo>
                  <a:lnTo>
                    <a:pt x="1" y="36"/>
                  </a:lnTo>
                  <a:lnTo>
                    <a:pt x="1" y="26"/>
                  </a:lnTo>
                  <a:lnTo>
                    <a:pt x="1" y="44"/>
                  </a:lnTo>
                  <a:lnTo>
                    <a:pt x="3" y="44"/>
                  </a:lnTo>
                  <a:lnTo>
                    <a:pt x="3" y="59"/>
                  </a:lnTo>
                  <a:lnTo>
                    <a:pt x="3" y="35"/>
                  </a:lnTo>
                  <a:lnTo>
                    <a:pt x="3" y="48"/>
                  </a:lnTo>
                  <a:lnTo>
                    <a:pt x="3" y="51"/>
                  </a:lnTo>
                  <a:lnTo>
                    <a:pt x="3" y="73"/>
                  </a:lnTo>
                  <a:lnTo>
                    <a:pt x="3" y="72"/>
                  </a:lnTo>
                  <a:lnTo>
                    <a:pt x="3" y="77"/>
                  </a:lnTo>
                  <a:lnTo>
                    <a:pt x="3" y="49"/>
                  </a:lnTo>
                  <a:lnTo>
                    <a:pt x="3" y="76"/>
                  </a:lnTo>
                  <a:lnTo>
                    <a:pt x="3" y="74"/>
                  </a:lnTo>
                  <a:lnTo>
                    <a:pt x="3" y="76"/>
                  </a:lnTo>
                  <a:lnTo>
                    <a:pt x="3" y="53"/>
                  </a:lnTo>
                  <a:lnTo>
                    <a:pt x="3" y="68"/>
                  </a:lnTo>
                  <a:lnTo>
                    <a:pt x="4" y="73"/>
                  </a:lnTo>
                  <a:lnTo>
                    <a:pt x="4" y="87"/>
                  </a:lnTo>
                  <a:lnTo>
                    <a:pt x="4" y="70"/>
                  </a:lnTo>
                  <a:lnTo>
                    <a:pt x="4" y="82"/>
                  </a:lnTo>
                  <a:lnTo>
                    <a:pt x="4" y="69"/>
                  </a:lnTo>
                  <a:lnTo>
                    <a:pt x="4" y="97"/>
                  </a:lnTo>
                  <a:lnTo>
                    <a:pt x="4" y="94"/>
                  </a:lnTo>
                  <a:lnTo>
                    <a:pt x="4" y="94"/>
                  </a:lnTo>
                  <a:lnTo>
                    <a:pt x="4" y="95"/>
                  </a:lnTo>
                  <a:lnTo>
                    <a:pt x="4" y="70"/>
                  </a:lnTo>
                  <a:lnTo>
                    <a:pt x="4" y="87"/>
                  </a:lnTo>
                  <a:lnTo>
                    <a:pt x="4" y="90"/>
                  </a:lnTo>
                  <a:lnTo>
                    <a:pt x="4" y="101"/>
                  </a:lnTo>
                  <a:lnTo>
                    <a:pt x="4" y="77"/>
                  </a:lnTo>
                  <a:lnTo>
                    <a:pt x="4" y="82"/>
                  </a:lnTo>
                  <a:lnTo>
                    <a:pt x="5" y="84"/>
                  </a:lnTo>
                  <a:lnTo>
                    <a:pt x="5" y="104"/>
                  </a:lnTo>
                  <a:lnTo>
                    <a:pt x="5" y="95"/>
                  </a:lnTo>
                  <a:lnTo>
                    <a:pt x="5" y="93"/>
                  </a:lnTo>
                  <a:lnTo>
                    <a:pt x="5" y="95"/>
                  </a:lnTo>
                  <a:lnTo>
                    <a:pt x="5" y="76"/>
                  </a:lnTo>
                  <a:lnTo>
                    <a:pt x="5" y="87"/>
                  </a:lnTo>
                  <a:lnTo>
                    <a:pt x="5" y="93"/>
                  </a:lnTo>
                  <a:lnTo>
                    <a:pt x="5" y="98"/>
                  </a:lnTo>
                  <a:lnTo>
                    <a:pt x="5" y="76"/>
                  </a:lnTo>
                  <a:lnTo>
                    <a:pt x="5" y="82"/>
                  </a:lnTo>
                  <a:lnTo>
                    <a:pt x="6" y="90"/>
                  </a:lnTo>
                  <a:lnTo>
                    <a:pt x="6" y="99"/>
                  </a:lnTo>
                  <a:lnTo>
                    <a:pt x="6" y="82"/>
                  </a:lnTo>
                  <a:lnTo>
                    <a:pt x="6" y="84"/>
                  </a:lnTo>
                  <a:lnTo>
                    <a:pt x="6" y="80"/>
                  </a:lnTo>
                  <a:lnTo>
                    <a:pt x="6" y="81"/>
                  </a:lnTo>
                  <a:lnTo>
                    <a:pt x="6" y="59"/>
                  </a:lnTo>
                  <a:lnTo>
                    <a:pt x="6" y="59"/>
                  </a:lnTo>
                  <a:lnTo>
                    <a:pt x="6" y="60"/>
                  </a:lnTo>
                  <a:lnTo>
                    <a:pt x="6" y="64"/>
                  </a:lnTo>
                  <a:lnTo>
                    <a:pt x="6" y="43"/>
                  </a:lnTo>
                  <a:lnTo>
                    <a:pt x="6" y="53"/>
                  </a:lnTo>
                  <a:lnTo>
                    <a:pt x="6" y="59"/>
                  </a:lnTo>
                  <a:lnTo>
                    <a:pt x="6" y="78"/>
                  </a:lnTo>
                  <a:lnTo>
                    <a:pt x="6" y="55"/>
                  </a:lnTo>
                  <a:lnTo>
                    <a:pt x="8" y="65"/>
                  </a:lnTo>
                  <a:lnTo>
                    <a:pt x="8" y="64"/>
                  </a:lnTo>
                  <a:lnTo>
                    <a:pt x="8" y="78"/>
                  </a:lnTo>
                  <a:lnTo>
                    <a:pt x="8" y="80"/>
                  </a:lnTo>
                  <a:lnTo>
                    <a:pt x="8" y="66"/>
                  </a:lnTo>
                  <a:lnTo>
                    <a:pt x="8" y="93"/>
                  </a:lnTo>
                  <a:lnTo>
                    <a:pt x="8" y="95"/>
                  </a:lnTo>
                  <a:lnTo>
                    <a:pt x="8" y="102"/>
                  </a:lnTo>
                  <a:lnTo>
                    <a:pt x="8" y="69"/>
                  </a:lnTo>
                  <a:lnTo>
                    <a:pt x="8" y="76"/>
                  </a:lnTo>
                  <a:lnTo>
                    <a:pt x="8" y="78"/>
                  </a:lnTo>
                  <a:lnTo>
                    <a:pt x="8" y="87"/>
                  </a:lnTo>
                  <a:lnTo>
                    <a:pt x="8" y="76"/>
                  </a:lnTo>
                  <a:lnTo>
                    <a:pt x="8" y="84"/>
                  </a:lnTo>
                  <a:lnTo>
                    <a:pt x="9" y="81"/>
                  </a:lnTo>
                  <a:lnTo>
                    <a:pt x="9" y="87"/>
                  </a:lnTo>
                  <a:lnTo>
                    <a:pt x="9" y="65"/>
                  </a:lnTo>
                  <a:lnTo>
                    <a:pt x="9" y="86"/>
                  </a:lnTo>
                  <a:lnTo>
                    <a:pt x="9" y="85"/>
                  </a:lnTo>
                  <a:lnTo>
                    <a:pt x="9" y="93"/>
                  </a:lnTo>
                  <a:lnTo>
                    <a:pt x="9" y="66"/>
                  </a:lnTo>
                  <a:lnTo>
                    <a:pt x="9" y="80"/>
                  </a:lnTo>
                  <a:lnTo>
                    <a:pt x="9" y="81"/>
                  </a:lnTo>
                  <a:lnTo>
                    <a:pt x="9" y="93"/>
                  </a:lnTo>
                  <a:lnTo>
                    <a:pt x="9" y="90"/>
                  </a:lnTo>
                  <a:lnTo>
                    <a:pt x="10" y="82"/>
                  </a:lnTo>
                  <a:lnTo>
                    <a:pt x="10" y="102"/>
                  </a:lnTo>
                  <a:lnTo>
                    <a:pt x="10" y="72"/>
                  </a:lnTo>
                  <a:lnTo>
                    <a:pt x="10" y="98"/>
                  </a:lnTo>
                  <a:lnTo>
                    <a:pt x="10" y="97"/>
                  </a:lnTo>
                  <a:lnTo>
                    <a:pt x="10" y="70"/>
                  </a:lnTo>
                  <a:lnTo>
                    <a:pt x="10" y="99"/>
                  </a:lnTo>
                  <a:lnTo>
                    <a:pt x="10" y="97"/>
                  </a:lnTo>
                  <a:lnTo>
                    <a:pt x="10" y="101"/>
                  </a:lnTo>
                  <a:lnTo>
                    <a:pt x="10" y="80"/>
                  </a:lnTo>
                  <a:lnTo>
                    <a:pt x="10" y="90"/>
                  </a:lnTo>
                  <a:lnTo>
                    <a:pt x="10" y="87"/>
                  </a:lnTo>
                  <a:lnTo>
                    <a:pt x="10" y="84"/>
                  </a:lnTo>
                  <a:lnTo>
                    <a:pt x="10" y="102"/>
                  </a:lnTo>
                  <a:lnTo>
                    <a:pt x="12" y="101"/>
                  </a:lnTo>
                  <a:lnTo>
                    <a:pt x="12" y="104"/>
                  </a:lnTo>
                  <a:lnTo>
                    <a:pt x="12" y="81"/>
                  </a:lnTo>
                  <a:lnTo>
                    <a:pt x="12" y="102"/>
                  </a:lnTo>
                  <a:lnTo>
                    <a:pt x="12" y="104"/>
                  </a:lnTo>
                  <a:lnTo>
                    <a:pt x="12" y="104"/>
                  </a:lnTo>
                  <a:lnTo>
                    <a:pt x="12" y="84"/>
                  </a:lnTo>
                  <a:lnTo>
                    <a:pt x="12" y="93"/>
                  </a:lnTo>
                  <a:lnTo>
                    <a:pt x="12" y="93"/>
                  </a:lnTo>
                  <a:lnTo>
                    <a:pt x="12" y="112"/>
                  </a:lnTo>
                  <a:lnTo>
                    <a:pt x="12" y="104"/>
                  </a:lnTo>
                  <a:lnTo>
                    <a:pt x="12" y="104"/>
                  </a:lnTo>
                  <a:lnTo>
                    <a:pt x="12" y="107"/>
                  </a:lnTo>
                  <a:lnTo>
                    <a:pt x="12" y="81"/>
                  </a:lnTo>
                  <a:lnTo>
                    <a:pt x="12" y="90"/>
                  </a:lnTo>
                  <a:lnTo>
                    <a:pt x="13" y="87"/>
                  </a:lnTo>
                  <a:lnTo>
                    <a:pt x="13" y="89"/>
                  </a:lnTo>
                  <a:lnTo>
                    <a:pt x="13" y="66"/>
                  </a:lnTo>
                  <a:lnTo>
                    <a:pt x="13" y="74"/>
                  </a:lnTo>
                  <a:lnTo>
                    <a:pt x="13" y="78"/>
                  </a:lnTo>
                  <a:lnTo>
                    <a:pt x="13" y="95"/>
                  </a:lnTo>
                  <a:lnTo>
                    <a:pt x="13" y="85"/>
                  </a:lnTo>
                  <a:lnTo>
                    <a:pt x="13" y="78"/>
                  </a:lnTo>
                  <a:lnTo>
                    <a:pt x="13" y="102"/>
                  </a:lnTo>
                  <a:lnTo>
                    <a:pt x="13" y="99"/>
                  </a:lnTo>
                  <a:lnTo>
                    <a:pt x="14" y="102"/>
                  </a:lnTo>
                  <a:lnTo>
                    <a:pt x="14" y="77"/>
                  </a:lnTo>
                  <a:lnTo>
                    <a:pt x="14" y="89"/>
                  </a:lnTo>
                  <a:lnTo>
                    <a:pt x="14" y="90"/>
                  </a:lnTo>
                  <a:lnTo>
                    <a:pt x="14" y="65"/>
                  </a:lnTo>
                  <a:lnTo>
                    <a:pt x="14" y="76"/>
                  </a:lnTo>
                  <a:lnTo>
                    <a:pt x="14" y="78"/>
                  </a:lnTo>
                  <a:lnTo>
                    <a:pt x="14" y="97"/>
                  </a:lnTo>
                  <a:lnTo>
                    <a:pt x="14" y="90"/>
                  </a:lnTo>
                  <a:lnTo>
                    <a:pt x="14" y="91"/>
                  </a:lnTo>
                  <a:lnTo>
                    <a:pt x="14" y="70"/>
                  </a:lnTo>
                  <a:lnTo>
                    <a:pt x="14" y="87"/>
                  </a:lnTo>
                  <a:lnTo>
                    <a:pt x="16" y="91"/>
                  </a:lnTo>
                  <a:lnTo>
                    <a:pt x="16" y="94"/>
                  </a:lnTo>
                  <a:lnTo>
                    <a:pt x="16" y="69"/>
                  </a:lnTo>
                  <a:lnTo>
                    <a:pt x="16" y="84"/>
                  </a:lnTo>
                  <a:lnTo>
                    <a:pt x="16" y="86"/>
                  </a:lnTo>
                  <a:lnTo>
                    <a:pt x="16" y="95"/>
                  </a:lnTo>
                  <a:lnTo>
                    <a:pt x="16" y="85"/>
                  </a:lnTo>
                  <a:lnTo>
                    <a:pt x="16" y="90"/>
                  </a:lnTo>
                  <a:lnTo>
                    <a:pt x="16" y="86"/>
                  </a:lnTo>
                  <a:lnTo>
                    <a:pt x="16" y="93"/>
                  </a:lnTo>
                  <a:lnTo>
                    <a:pt x="16" y="70"/>
                  </a:lnTo>
                  <a:lnTo>
                    <a:pt x="16" y="87"/>
                  </a:lnTo>
                  <a:lnTo>
                    <a:pt x="16" y="86"/>
                  </a:lnTo>
                  <a:lnTo>
                    <a:pt x="16" y="91"/>
                  </a:lnTo>
                  <a:lnTo>
                    <a:pt x="16" y="72"/>
                  </a:lnTo>
                  <a:lnTo>
                    <a:pt x="16" y="87"/>
                  </a:lnTo>
                  <a:lnTo>
                    <a:pt x="17" y="89"/>
                  </a:lnTo>
                  <a:lnTo>
                    <a:pt x="17" y="101"/>
                  </a:lnTo>
                  <a:lnTo>
                    <a:pt x="17" y="85"/>
                  </a:lnTo>
                  <a:lnTo>
                    <a:pt x="17" y="87"/>
                  </a:lnTo>
                  <a:lnTo>
                    <a:pt x="17" y="86"/>
                  </a:lnTo>
                  <a:lnTo>
                    <a:pt x="17" y="108"/>
                  </a:lnTo>
                  <a:lnTo>
                    <a:pt x="17" y="102"/>
                  </a:lnTo>
                  <a:lnTo>
                    <a:pt x="17" y="106"/>
                  </a:lnTo>
                  <a:lnTo>
                    <a:pt x="17" y="112"/>
                  </a:lnTo>
                  <a:lnTo>
                    <a:pt x="17" y="87"/>
                  </a:lnTo>
                  <a:lnTo>
                    <a:pt x="17" y="107"/>
                  </a:lnTo>
                  <a:lnTo>
                    <a:pt x="17" y="111"/>
                  </a:lnTo>
                  <a:lnTo>
                    <a:pt x="17" y="119"/>
                  </a:lnTo>
                  <a:lnTo>
                    <a:pt x="17" y="99"/>
                  </a:lnTo>
                  <a:lnTo>
                    <a:pt x="17" y="107"/>
                  </a:lnTo>
                  <a:lnTo>
                    <a:pt x="18" y="107"/>
                  </a:lnTo>
                  <a:lnTo>
                    <a:pt x="18" y="121"/>
                  </a:lnTo>
                  <a:lnTo>
                    <a:pt x="18" y="104"/>
                  </a:lnTo>
                  <a:lnTo>
                    <a:pt x="18" y="116"/>
                  </a:lnTo>
                  <a:lnTo>
                    <a:pt x="18" y="116"/>
                  </a:lnTo>
                  <a:lnTo>
                    <a:pt x="18" y="118"/>
                  </a:lnTo>
                  <a:lnTo>
                    <a:pt x="18" y="95"/>
                  </a:lnTo>
                  <a:lnTo>
                    <a:pt x="18" y="112"/>
                  </a:lnTo>
                  <a:lnTo>
                    <a:pt x="18" y="112"/>
                  </a:lnTo>
                  <a:lnTo>
                    <a:pt x="18" y="118"/>
                  </a:lnTo>
                  <a:lnTo>
                    <a:pt x="18" y="99"/>
                  </a:lnTo>
                  <a:lnTo>
                    <a:pt x="20" y="99"/>
                  </a:lnTo>
                  <a:lnTo>
                    <a:pt x="20" y="111"/>
                  </a:lnTo>
                  <a:lnTo>
                    <a:pt x="20" y="95"/>
                  </a:lnTo>
                  <a:lnTo>
                    <a:pt x="20" y="76"/>
                  </a:lnTo>
                  <a:lnTo>
                    <a:pt x="20" y="98"/>
                  </a:lnTo>
                  <a:lnTo>
                    <a:pt x="20" y="97"/>
                  </a:lnTo>
                  <a:lnTo>
                    <a:pt x="20" y="95"/>
                  </a:lnTo>
                  <a:lnTo>
                    <a:pt x="20" y="82"/>
                  </a:lnTo>
                  <a:lnTo>
                    <a:pt x="20" y="101"/>
                  </a:lnTo>
                  <a:lnTo>
                    <a:pt x="20" y="102"/>
                  </a:lnTo>
                  <a:lnTo>
                    <a:pt x="20" y="104"/>
                  </a:lnTo>
                  <a:lnTo>
                    <a:pt x="20" y="73"/>
                  </a:lnTo>
                  <a:lnTo>
                    <a:pt x="20" y="81"/>
                  </a:lnTo>
                  <a:lnTo>
                    <a:pt x="21" y="85"/>
                  </a:lnTo>
                  <a:lnTo>
                    <a:pt x="21" y="102"/>
                  </a:lnTo>
                  <a:lnTo>
                    <a:pt x="21" y="84"/>
                  </a:lnTo>
                  <a:lnTo>
                    <a:pt x="21" y="97"/>
                  </a:lnTo>
                  <a:lnTo>
                    <a:pt x="21" y="101"/>
                  </a:lnTo>
                  <a:lnTo>
                    <a:pt x="21" y="85"/>
                  </a:lnTo>
                  <a:lnTo>
                    <a:pt x="21" y="112"/>
                  </a:lnTo>
                  <a:lnTo>
                    <a:pt x="21" y="111"/>
                  </a:lnTo>
                  <a:lnTo>
                    <a:pt x="21" y="70"/>
                  </a:lnTo>
                  <a:lnTo>
                    <a:pt x="21" y="82"/>
                  </a:lnTo>
                  <a:lnTo>
                    <a:pt x="21" y="84"/>
                  </a:lnTo>
                  <a:lnTo>
                    <a:pt x="21" y="89"/>
                  </a:lnTo>
                  <a:lnTo>
                    <a:pt x="21" y="78"/>
                  </a:lnTo>
                  <a:lnTo>
                    <a:pt x="22" y="77"/>
                  </a:lnTo>
                  <a:lnTo>
                    <a:pt x="22" y="87"/>
                  </a:lnTo>
                  <a:lnTo>
                    <a:pt x="22" y="66"/>
                  </a:lnTo>
                  <a:lnTo>
                    <a:pt x="22" y="84"/>
                  </a:lnTo>
                  <a:lnTo>
                    <a:pt x="22" y="85"/>
                  </a:lnTo>
                  <a:lnTo>
                    <a:pt x="22" y="87"/>
                  </a:lnTo>
                  <a:lnTo>
                    <a:pt x="22" y="61"/>
                  </a:lnTo>
                  <a:lnTo>
                    <a:pt x="22" y="78"/>
                  </a:lnTo>
                  <a:lnTo>
                    <a:pt x="22" y="82"/>
                  </a:lnTo>
                  <a:lnTo>
                    <a:pt x="22" y="94"/>
                  </a:lnTo>
                  <a:lnTo>
                    <a:pt x="22" y="69"/>
                  </a:lnTo>
                  <a:lnTo>
                    <a:pt x="22" y="72"/>
                  </a:lnTo>
                  <a:lnTo>
                    <a:pt x="23" y="72"/>
                  </a:lnTo>
                  <a:lnTo>
                    <a:pt x="23" y="97"/>
                  </a:lnTo>
                  <a:lnTo>
                    <a:pt x="23" y="95"/>
                  </a:lnTo>
                  <a:lnTo>
                    <a:pt x="23" y="102"/>
                  </a:lnTo>
                  <a:lnTo>
                    <a:pt x="23" y="76"/>
                  </a:lnTo>
                  <a:lnTo>
                    <a:pt x="23" y="102"/>
                  </a:lnTo>
                  <a:lnTo>
                    <a:pt x="23" y="99"/>
                  </a:lnTo>
                  <a:lnTo>
                    <a:pt x="23" y="111"/>
                  </a:lnTo>
                  <a:lnTo>
                    <a:pt x="23" y="97"/>
                  </a:lnTo>
                  <a:lnTo>
                    <a:pt x="23" y="104"/>
                  </a:lnTo>
                  <a:lnTo>
                    <a:pt x="23" y="106"/>
                  </a:lnTo>
                  <a:lnTo>
                    <a:pt x="23" y="118"/>
                  </a:lnTo>
                  <a:lnTo>
                    <a:pt x="23" y="103"/>
                  </a:lnTo>
                  <a:lnTo>
                    <a:pt x="23" y="116"/>
                  </a:lnTo>
                  <a:lnTo>
                    <a:pt x="25" y="116"/>
                  </a:lnTo>
                  <a:lnTo>
                    <a:pt x="25" y="124"/>
                  </a:lnTo>
                  <a:lnTo>
                    <a:pt x="25" y="99"/>
                  </a:lnTo>
                  <a:lnTo>
                    <a:pt x="25" y="121"/>
                  </a:lnTo>
                  <a:lnTo>
                    <a:pt x="25" y="127"/>
                  </a:lnTo>
                  <a:lnTo>
                    <a:pt x="25" y="106"/>
                  </a:lnTo>
                  <a:lnTo>
                    <a:pt x="25" y="112"/>
                  </a:lnTo>
                  <a:lnTo>
                    <a:pt x="25" y="118"/>
                  </a:lnTo>
                  <a:lnTo>
                    <a:pt x="25" y="128"/>
                  </a:lnTo>
                  <a:lnTo>
                    <a:pt x="25" y="115"/>
                  </a:lnTo>
                  <a:lnTo>
                    <a:pt x="25" y="124"/>
                  </a:lnTo>
                  <a:lnTo>
                    <a:pt x="25" y="114"/>
                  </a:lnTo>
                  <a:lnTo>
                    <a:pt x="25" y="102"/>
                  </a:lnTo>
                  <a:lnTo>
                    <a:pt x="25" y="121"/>
                  </a:lnTo>
                  <a:lnTo>
                    <a:pt x="26" y="119"/>
                  </a:lnTo>
                  <a:lnTo>
                    <a:pt x="26" y="125"/>
                  </a:lnTo>
                  <a:lnTo>
                    <a:pt x="26" y="103"/>
                  </a:lnTo>
                  <a:lnTo>
                    <a:pt x="26" y="124"/>
                  </a:lnTo>
                  <a:lnTo>
                    <a:pt x="26" y="121"/>
                  </a:lnTo>
                  <a:lnTo>
                    <a:pt x="26" y="129"/>
                  </a:lnTo>
                  <a:lnTo>
                    <a:pt x="26" y="103"/>
                  </a:lnTo>
                  <a:lnTo>
                    <a:pt x="26" y="111"/>
                  </a:lnTo>
                  <a:lnTo>
                    <a:pt x="26" y="111"/>
                  </a:lnTo>
                  <a:lnTo>
                    <a:pt x="26" y="140"/>
                  </a:lnTo>
                  <a:lnTo>
                    <a:pt x="26" y="133"/>
                  </a:lnTo>
                  <a:lnTo>
                    <a:pt x="27" y="139"/>
                  </a:lnTo>
                  <a:lnTo>
                    <a:pt x="27" y="118"/>
                  </a:lnTo>
                  <a:lnTo>
                    <a:pt x="27" y="146"/>
                  </a:lnTo>
                  <a:lnTo>
                    <a:pt x="27" y="142"/>
                  </a:lnTo>
                  <a:lnTo>
                    <a:pt x="27" y="112"/>
                  </a:lnTo>
                  <a:lnTo>
                    <a:pt x="27" y="128"/>
                  </a:lnTo>
                  <a:lnTo>
                    <a:pt x="27" y="129"/>
                  </a:lnTo>
                  <a:lnTo>
                    <a:pt x="27" y="139"/>
                  </a:lnTo>
                  <a:lnTo>
                    <a:pt x="27" y="125"/>
                  </a:lnTo>
                  <a:lnTo>
                    <a:pt x="27" y="125"/>
                  </a:lnTo>
                  <a:lnTo>
                    <a:pt x="27" y="104"/>
                  </a:lnTo>
                  <a:lnTo>
                    <a:pt x="27" y="112"/>
                  </a:lnTo>
                  <a:lnTo>
                    <a:pt x="29" y="111"/>
                  </a:lnTo>
                  <a:lnTo>
                    <a:pt x="29" y="77"/>
                  </a:lnTo>
                  <a:lnTo>
                    <a:pt x="29" y="94"/>
                  </a:lnTo>
                  <a:lnTo>
                    <a:pt x="29" y="103"/>
                  </a:lnTo>
                  <a:lnTo>
                    <a:pt x="29" y="121"/>
                  </a:lnTo>
                  <a:lnTo>
                    <a:pt x="29" y="102"/>
                  </a:lnTo>
                  <a:lnTo>
                    <a:pt x="29" y="102"/>
                  </a:lnTo>
                  <a:lnTo>
                    <a:pt x="29" y="107"/>
                  </a:lnTo>
                  <a:lnTo>
                    <a:pt x="29" y="129"/>
                  </a:lnTo>
                  <a:lnTo>
                    <a:pt x="29" y="129"/>
                  </a:lnTo>
                  <a:lnTo>
                    <a:pt x="29" y="133"/>
                  </a:lnTo>
                  <a:lnTo>
                    <a:pt x="29" y="107"/>
                  </a:lnTo>
                  <a:lnTo>
                    <a:pt x="29" y="118"/>
                  </a:lnTo>
                  <a:lnTo>
                    <a:pt x="30" y="119"/>
                  </a:lnTo>
                  <a:lnTo>
                    <a:pt x="30" y="125"/>
                  </a:lnTo>
                  <a:lnTo>
                    <a:pt x="30" y="104"/>
                  </a:lnTo>
                  <a:lnTo>
                    <a:pt x="30" y="108"/>
                  </a:lnTo>
                  <a:lnTo>
                    <a:pt x="30" y="115"/>
                  </a:lnTo>
                  <a:lnTo>
                    <a:pt x="30" y="111"/>
                  </a:lnTo>
                  <a:lnTo>
                    <a:pt x="30" y="133"/>
                  </a:lnTo>
                  <a:lnTo>
                    <a:pt x="30" y="132"/>
                  </a:lnTo>
                  <a:lnTo>
                    <a:pt x="30" y="133"/>
                  </a:lnTo>
                  <a:lnTo>
                    <a:pt x="30" y="107"/>
                  </a:lnTo>
                  <a:lnTo>
                    <a:pt x="30" y="133"/>
                  </a:lnTo>
                  <a:lnTo>
                    <a:pt x="31" y="128"/>
                  </a:lnTo>
                  <a:lnTo>
                    <a:pt x="31" y="132"/>
                  </a:lnTo>
                  <a:lnTo>
                    <a:pt x="31" y="115"/>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133" name="Freeform 6"/>
            <p:cNvSpPr>
              <a:spLocks/>
            </p:cNvSpPr>
            <p:nvPr/>
          </p:nvSpPr>
          <p:spPr bwMode="auto">
            <a:xfrm>
              <a:off x="7502526" y="4203701"/>
              <a:ext cx="47625" cy="474663"/>
            </a:xfrm>
            <a:custGeom>
              <a:avLst/>
              <a:gdLst>
                <a:gd name="T0" fmla="*/ 0 w 30"/>
                <a:gd name="T1" fmla="*/ 124 h 299"/>
                <a:gd name="T2" fmla="*/ 0 w 30"/>
                <a:gd name="T3" fmla="*/ 100 h 299"/>
                <a:gd name="T4" fmla="*/ 1 w 30"/>
                <a:gd name="T5" fmla="*/ 14 h 299"/>
                <a:gd name="T6" fmla="*/ 1 w 30"/>
                <a:gd name="T7" fmla="*/ 59 h 299"/>
                <a:gd name="T8" fmla="*/ 2 w 30"/>
                <a:gd name="T9" fmla="*/ 92 h 299"/>
                <a:gd name="T10" fmla="*/ 2 w 30"/>
                <a:gd name="T11" fmla="*/ 100 h 299"/>
                <a:gd name="T12" fmla="*/ 4 w 30"/>
                <a:gd name="T13" fmla="*/ 37 h 299"/>
                <a:gd name="T14" fmla="*/ 4 w 30"/>
                <a:gd name="T15" fmla="*/ 39 h 299"/>
                <a:gd name="T16" fmla="*/ 4 w 30"/>
                <a:gd name="T17" fmla="*/ 42 h 299"/>
                <a:gd name="T18" fmla="*/ 5 w 30"/>
                <a:gd name="T19" fmla="*/ 58 h 299"/>
                <a:gd name="T20" fmla="*/ 5 w 30"/>
                <a:gd name="T21" fmla="*/ 83 h 299"/>
                <a:gd name="T22" fmla="*/ 5 w 30"/>
                <a:gd name="T23" fmla="*/ 106 h 299"/>
                <a:gd name="T24" fmla="*/ 6 w 30"/>
                <a:gd name="T25" fmla="*/ 88 h 299"/>
                <a:gd name="T26" fmla="*/ 6 w 30"/>
                <a:gd name="T27" fmla="*/ 60 h 299"/>
                <a:gd name="T28" fmla="*/ 8 w 30"/>
                <a:gd name="T29" fmla="*/ 66 h 299"/>
                <a:gd name="T30" fmla="*/ 8 w 30"/>
                <a:gd name="T31" fmla="*/ 100 h 299"/>
                <a:gd name="T32" fmla="*/ 8 w 30"/>
                <a:gd name="T33" fmla="*/ 71 h 299"/>
                <a:gd name="T34" fmla="*/ 9 w 30"/>
                <a:gd name="T35" fmla="*/ 63 h 299"/>
                <a:gd name="T36" fmla="*/ 9 w 30"/>
                <a:gd name="T37" fmla="*/ 63 h 299"/>
                <a:gd name="T38" fmla="*/ 9 w 30"/>
                <a:gd name="T39" fmla="*/ 35 h 299"/>
                <a:gd name="T40" fmla="*/ 10 w 30"/>
                <a:gd name="T41" fmla="*/ 81 h 299"/>
                <a:gd name="T42" fmla="*/ 12 w 30"/>
                <a:gd name="T43" fmla="*/ 111 h 299"/>
                <a:gd name="T44" fmla="*/ 12 w 30"/>
                <a:gd name="T45" fmla="*/ 75 h 299"/>
                <a:gd name="T46" fmla="*/ 12 w 30"/>
                <a:gd name="T47" fmla="*/ 69 h 299"/>
                <a:gd name="T48" fmla="*/ 13 w 30"/>
                <a:gd name="T49" fmla="*/ 157 h 299"/>
                <a:gd name="T50" fmla="*/ 13 w 30"/>
                <a:gd name="T51" fmla="*/ 160 h 299"/>
                <a:gd name="T52" fmla="*/ 13 w 30"/>
                <a:gd name="T53" fmla="*/ 197 h 299"/>
                <a:gd name="T54" fmla="*/ 14 w 30"/>
                <a:gd name="T55" fmla="*/ 194 h 299"/>
                <a:gd name="T56" fmla="*/ 14 w 30"/>
                <a:gd name="T57" fmla="*/ 216 h 299"/>
                <a:gd name="T58" fmla="*/ 16 w 30"/>
                <a:gd name="T59" fmla="*/ 210 h 299"/>
                <a:gd name="T60" fmla="*/ 16 w 30"/>
                <a:gd name="T61" fmla="*/ 212 h 299"/>
                <a:gd name="T62" fmla="*/ 17 w 30"/>
                <a:gd name="T63" fmla="*/ 181 h 299"/>
                <a:gd name="T64" fmla="*/ 17 w 30"/>
                <a:gd name="T65" fmla="*/ 168 h 299"/>
                <a:gd name="T66" fmla="*/ 17 w 30"/>
                <a:gd name="T67" fmla="*/ 143 h 299"/>
                <a:gd name="T68" fmla="*/ 18 w 30"/>
                <a:gd name="T69" fmla="*/ 164 h 299"/>
                <a:gd name="T70" fmla="*/ 18 w 30"/>
                <a:gd name="T71" fmla="*/ 149 h 299"/>
                <a:gd name="T72" fmla="*/ 18 w 30"/>
                <a:gd name="T73" fmla="*/ 174 h 299"/>
                <a:gd name="T74" fmla="*/ 19 w 30"/>
                <a:gd name="T75" fmla="*/ 162 h 299"/>
                <a:gd name="T76" fmla="*/ 19 w 30"/>
                <a:gd name="T77" fmla="*/ 145 h 299"/>
                <a:gd name="T78" fmla="*/ 21 w 30"/>
                <a:gd name="T79" fmla="*/ 177 h 299"/>
                <a:gd name="T80" fmla="*/ 21 w 30"/>
                <a:gd name="T81" fmla="*/ 164 h 299"/>
                <a:gd name="T82" fmla="*/ 21 w 30"/>
                <a:gd name="T83" fmla="*/ 186 h 299"/>
                <a:gd name="T84" fmla="*/ 22 w 30"/>
                <a:gd name="T85" fmla="*/ 195 h 299"/>
                <a:gd name="T86" fmla="*/ 22 w 30"/>
                <a:gd name="T87" fmla="*/ 168 h 299"/>
                <a:gd name="T88" fmla="*/ 22 w 30"/>
                <a:gd name="T89" fmla="*/ 139 h 299"/>
                <a:gd name="T90" fmla="*/ 23 w 30"/>
                <a:gd name="T91" fmla="*/ 109 h 299"/>
                <a:gd name="T92" fmla="*/ 23 w 30"/>
                <a:gd name="T93" fmla="*/ 128 h 299"/>
                <a:gd name="T94" fmla="*/ 25 w 30"/>
                <a:gd name="T95" fmla="*/ 189 h 299"/>
                <a:gd name="T96" fmla="*/ 25 w 30"/>
                <a:gd name="T97" fmla="*/ 198 h 299"/>
                <a:gd name="T98" fmla="*/ 25 w 30"/>
                <a:gd name="T99" fmla="*/ 225 h 299"/>
                <a:gd name="T100" fmla="*/ 26 w 30"/>
                <a:gd name="T101" fmla="*/ 249 h 299"/>
                <a:gd name="T102" fmla="*/ 26 w 30"/>
                <a:gd name="T103" fmla="*/ 269 h 299"/>
                <a:gd name="T104" fmla="*/ 27 w 30"/>
                <a:gd name="T105" fmla="*/ 288 h 299"/>
                <a:gd name="T106" fmla="*/ 27 w 30"/>
                <a:gd name="T107" fmla="*/ 250 h 299"/>
                <a:gd name="T108" fmla="*/ 29 w 30"/>
                <a:gd name="T109" fmla="*/ 253 h 299"/>
                <a:gd name="T110" fmla="*/ 29 w 30"/>
                <a:gd name="T111" fmla="*/ 249 h 299"/>
                <a:gd name="T112" fmla="*/ 29 w 30"/>
                <a:gd name="T113" fmla="*/ 278 h 299"/>
                <a:gd name="T114" fmla="*/ 30 w 30"/>
                <a:gd name="T115" fmla="*/ 296 h 299"/>
                <a:gd name="T116" fmla="*/ 30 w 30"/>
                <a:gd name="T117" fmla="*/ 287 h 299"/>
                <a:gd name="T118" fmla="*/ 30 w 30"/>
                <a:gd name="T119" fmla="*/ 241 h 2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0" h="299">
                  <a:moveTo>
                    <a:pt x="0" y="101"/>
                  </a:moveTo>
                  <a:lnTo>
                    <a:pt x="0" y="104"/>
                  </a:lnTo>
                  <a:lnTo>
                    <a:pt x="0" y="142"/>
                  </a:lnTo>
                  <a:lnTo>
                    <a:pt x="0" y="122"/>
                  </a:lnTo>
                  <a:lnTo>
                    <a:pt x="0" y="124"/>
                  </a:lnTo>
                  <a:lnTo>
                    <a:pt x="0" y="147"/>
                  </a:lnTo>
                  <a:lnTo>
                    <a:pt x="0" y="134"/>
                  </a:lnTo>
                  <a:lnTo>
                    <a:pt x="0" y="130"/>
                  </a:lnTo>
                  <a:lnTo>
                    <a:pt x="0" y="132"/>
                  </a:lnTo>
                  <a:lnTo>
                    <a:pt x="0" y="100"/>
                  </a:lnTo>
                  <a:lnTo>
                    <a:pt x="1" y="101"/>
                  </a:lnTo>
                  <a:lnTo>
                    <a:pt x="1" y="39"/>
                  </a:lnTo>
                  <a:lnTo>
                    <a:pt x="1" y="42"/>
                  </a:lnTo>
                  <a:lnTo>
                    <a:pt x="1" y="45"/>
                  </a:lnTo>
                  <a:lnTo>
                    <a:pt x="1" y="14"/>
                  </a:lnTo>
                  <a:lnTo>
                    <a:pt x="1" y="14"/>
                  </a:lnTo>
                  <a:lnTo>
                    <a:pt x="1" y="0"/>
                  </a:lnTo>
                  <a:lnTo>
                    <a:pt x="1" y="42"/>
                  </a:lnTo>
                  <a:lnTo>
                    <a:pt x="1" y="41"/>
                  </a:lnTo>
                  <a:lnTo>
                    <a:pt x="1" y="59"/>
                  </a:lnTo>
                  <a:lnTo>
                    <a:pt x="1" y="39"/>
                  </a:lnTo>
                  <a:lnTo>
                    <a:pt x="1" y="56"/>
                  </a:lnTo>
                  <a:lnTo>
                    <a:pt x="2" y="58"/>
                  </a:lnTo>
                  <a:lnTo>
                    <a:pt x="2" y="96"/>
                  </a:lnTo>
                  <a:lnTo>
                    <a:pt x="2" y="92"/>
                  </a:lnTo>
                  <a:lnTo>
                    <a:pt x="2" y="80"/>
                  </a:lnTo>
                  <a:lnTo>
                    <a:pt x="2" y="100"/>
                  </a:lnTo>
                  <a:lnTo>
                    <a:pt x="2" y="80"/>
                  </a:lnTo>
                  <a:lnTo>
                    <a:pt x="2" y="96"/>
                  </a:lnTo>
                  <a:lnTo>
                    <a:pt x="2" y="100"/>
                  </a:lnTo>
                  <a:lnTo>
                    <a:pt x="2" y="106"/>
                  </a:lnTo>
                  <a:lnTo>
                    <a:pt x="2" y="63"/>
                  </a:lnTo>
                  <a:lnTo>
                    <a:pt x="2" y="64"/>
                  </a:lnTo>
                  <a:lnTo>
                    <a:pt x="4" y="66"/>
                  </a:lnTo>
                  <a:lnTo>
                    <a:pt x="4" y="37"/>
                  </a:lnTo>
                  <a:lnTo>
                    <a:pt x="4" y="38"/>
                  </a:lnTo>
                  <a:lnTo>
                    <a:pt x="4" y="39"/>
                  </a:lnTo>
                  <a:lnTo>
                    <a:pt x="4" y="46"/>
                  </a:lnTo>
                  <a:lnTo>
                    <a:pt x="4" y="34"/>
                  </a:lnTo>
                  <a:lnTo>
                    <a:pt x="4" y="39"/>
                  </a:lnTo>
                  <a:lnTo>
                    <a:pt x="4" y="39"/>
                  </a:lnTo>
                  <a:lnTo>
                    <a:pt x="4" y="55"/>
                  </a:lnTo>
                  <a:lnTo>
                    <a:pt x="4" y="32"/>
                  </a:lnTo>
                  <a:lnTo>
                    <a:pt x="4" y="37"/>
                  </a:lnTo>
                  <a:lnTo>
                    <a:pt x="4" y="42"/>
                  </a:lnTo>
                  <a:lnTo>
                    <a:pt x="4" y="43"/>
                  </a:lnTo>
                  <a:lnTo>
                    <a:pt x="4" y="22"/>
                  </a:lnTo>
                  <a:lnTo>
                    <a:pt x="4" y="26"/>
                  </a:lnTo>
                  <a:lnTo>
                    <a:pt x="5" y="26"/>
                  </a:lnTo>
                  <a:lnTo>
                    <a:pt x="5" y="58"/>
                  </a:lnTo>
                  <a:lnTo>
                    <a:pt x="5" y="56"/>
                  </a:lnTo>
                  <a:lnTo>
                    <a:pt x="5" y="55"/>
                  </a:lnTo>
                  <a:lnTo>
                    <a:pt x="5" y="87"/>
                  </a:lnTo>
                  <a:lnTo>
                    <a:pt x="5" y="39"/>
                  </a:lnTo>
                  <a:lnTo>
                    <a:pt x="5" y="83"/>
                  </a:lnTo>
                  <a:lnTo>
                    <a:pt x="5" y="89"/>
                  </a:lnTo>
                  <a:lnTo>
                    <a:pt x="5" y="104"/>
                  </a:lnTo>
                  <a:lnTo>
                    <a:pt x="5" y="83"/>
                  </a:lnTo>
                  <a:lnTo>
                    <a:pt x="5" y="104"/>
                  </a:lnTo>
                  <a:lnTo>
                    <a:pt x="5" y="106"/>
                  </a:lnTo>
                  <a:lnTo>
                    <a:pt x="5" y="135"/>
                  </a:lnTo>
                  <a:lnTo>
                    <a:pt x="5" y="105"/>
                  </a:lnTo>
                  <a:lnTo>
                    <a:pt x="6" y="111"/>
                  </a:lnTo>
                  <a:lnTo>
                    <a:pt x="6" y="118"/>
                  </a:lnTo>
                  <a:lnTo>
                    <a:pt x="6" y="88"/>
                  </a:lnTo>
                  <a:lnTo>
                    <a:pt x="6" y="85"/>
                  </a:lnTo>
                  <a:lnTo>
                    <a:pt x="6" y="87"/>
                  </a:lnTo>
                  <a:lnTo>
                    <a:pt x="6" y="51"/>
                  </a:lnTo>
                  <a:lnTo>
                    <a:pt x="6" y="60"/>
                  </a:lnTo>
                  <a:lnTo>
                    <a:pt x="6" y="60"/>
                  </a:lnTo>
                  <a:lnTo>
                    <a:pt x="6" y="66"/>
                  </a:lnTo>
                  <a:lnTo>
                    <a:pt x="6" y="33"/>
                  </a:lnTo>
                  <a:lnTo>
                    <a:pt x="6" y="43"/>
                  </a:lnTo>
                  <a:lnTo>
                    <a:pt x="8" y="46"/>
                  </a:lnTo>
                  <a:lnTo>
                    <a:pt x="8" y="66"/>
                  </a:lnTo>
                  <a:lnTo>
                    <a:pt x="8" y="67"/>
                  </a:lnTo>
                  <a:lnTo>
                    <a:pt x="8" y="55"/>
                  </a:lnTo>
                  <a:lnTo>
                    <a:pt x="8" y="92"/>
                  </a:lnTo>
                  <a:lnTo>
                    <a:pt x="8" y="92"/>
                  </a:lnTo>
                  <a:lnTo>
                    <a:pt x="8" y="100"/>
                  </a:lnTo>
                  <a:lnTo>
                    <a:pt x="8" y="75"/>
                  </a:lnTo>
                  <a:lnTo>
                    <a:pt x="8" y="88"/>
                  </a:lnTo>
                  <a:lnTo>
                    <a:pt x="8" y="88"/>
                  </a:lnTo>
                  <a:lnTo>
                    <a:pt x="8" y="94"/>
                  </a:lnTo>
                  <a:lnTo>
                    <a:pt x="8" y="71"/>
                  </a:lnTo>
                  <a:lnTo>
                    <a:pt x="9" y="64"/>
                  </a:lnTo>
                  <a:lnTo>
                    <a:pt x="9" y="71"/>
                  </a:lnTo>
                  <a:lnTo>
                    <a:pt x="9" y="54"/>
                  </a:lnTo>
                  <a:lnTo>
                    <a:pt x="9" y="68"/>
                  </a:lnTo>
                  <a:lnTo>
                    <a:pt x="9" y="63"/>
                  </a:lnTo>
                  <a:lnTo>
                    <a:pt x="9" y="73"/>
                  </a:lnTo>
                  <a:lnTo>
                    <a:pt x="9" y="47"/>
                  </a:lnTo>
                  <a:lnTo>
                    <a:pt x="9" y="50"/>
                  </a:lnTo>
                  <a:lnTo>
                    <a:pt x="9" y="46"/>
                  </a:lnTo>
                  <a:lnTo>
                    <a:pt x="9" y="63"/>
                  </a:lnTo>
                  <a:lnTo>
                    <a:pt x="9" y="37"/>
                  </a:lnTo>
                  <a:lnTo>
                    <a:pt x="9" y="43"/>
                  </a:lnTo>
                  <a:lnTo>
                    <a:pt x="9" y="42"/>
                  </a:lnTo>
                  <a:lnTo>
                    <a:pt x="9" y="43"/>
                  </a:lnTo>
                  <a:lnTo>
                    <a:pt x="9" y="35"/>
                  </a:lnTo>
                  <a:lnTo>
                    <a:pt x="10" y="38"/>
                  </a:lnTo>
                  <a:lnTo>
                    <a:pt x="10" y="17"/>
                  </a:lnTo>
                  <a:lnTo>
                    <a:pt x="10" y="66"/>
                  </a:lnTo>
                  <a:lnTo>
                    <a:pt x="10" y="62"/>
                  </a:lnTo>
                  <a:lnTo>
                    <a:pt x="10" y="81"/>
                  </a:lnTo>
                  <a:lnTo>
                    <a:pt x="10" y="71"/>
                  </a:lnTo>
                  <a:lnTo>
                    <a:pt x="10" y="73"/>
                  </a:lnTo>
                  <a:lnTo>
                    <a:pt x="10" y="98"/>
                  </a:lnTo>
                  <a:lnTo>
                    <a:pt x="12" y="97"/>
                  </a:lnTo>
                  <a:lnTo>
                    <a:pt x="12" y="111"/>
                  </a:lnTo>
                  <a:lnTo>
                    <a:pt x="12" y="80"/>
                  </a:lnTo>
                  <a:lnTo>
                    <a:pt x="12" y="109"/>
                  </a:lnTo>
                  <a:lnTo>
                    <a:pt x="12" y="102"/>
                  </a:lnTo>
                  <a:lnTo>
                    <a:pt x="12" y="107"/>
                  </a:lnTo>
                  <a:lnTo>
                    <a:pt x="12" y="75"/>
                  </a:lnTo>
                  <a:lnTo>
                    <a:pt x="12" y="83"/>
                  </a:lnTo>
                  <a:lnTo>
                    <a:pt x="12" y="77"/>
                  </a:lnTo>
                  <a:lnTo>
                    <a:pt x="12" y="90"/>
                  </a:lnTo>
                  <a:lnTo>
                    <a:pt x="12" y="75"/>
                  </a:lnTo>
                  <a:lnTo>
                    <a:pt x="12" y="69"/>
                  </a:lnTo>
                  <a:lnTo>
                    <a:pt x="12" y="130"/>
                  </a:lnTo>
                  <a:lnTo>
                    <a:pt x="12" y="124"/>
                  </a:lnTo>
                  <a:lnTo>
                    <a:pt x="13" y="126"/>
                  </a:lnTo>
                  <a:lnTo>
                    <a:pt x="13" y="118"/>
                  </a:lnTo>
                  <a:lnTo>
                    <a:pt x="13" y="157"/>
                  </a:lnTo>
                  <a:lnTo>
                    <a:pt x="13" y="162"/>
                  </a:lnTo>
                  <a:lnTo>
                    <a:pt x="13" y="178"/>
                  </a:lnTo>
                  <a:lnTo>
                    <a:pt x="13" y="152"/>
                  </a:lnTo>
                  <a:lnTo>
                    <a:pt x="13" y="157"/>
                  </a:lnTo>
                  <a:lnTo>
                    <a:pt x="13" y="160"/>
                  </a:lnTo>
                  <a:lnTo>
                    <a:pt x="13" y="183"/>
                  </a:lnTo>
                  <a:lnTo>
                    <a:pt x="13" y="186"/>
                  </a:lnTo>
                  <a:lnTo>
                    <a:pt x="13" y="202"/>
                  </a:lnTo>
                  <a:lnTo>
                    <a:pt x="13" y="176"/>
                  </a:lnTo>
                  <a:lnTo>
                    <a:pt x="13" y="197"/>
                  </a:lnTo>
                  <a:lnTo>
                    <a:pt x="14" y="197"/>
                  </a:lnTo>
                  <a:lnTo>
                    <a:pt x="14" y="159"/>
                  </a:lnTo>
                  <a:lnTo>
                    <a:pt x="14" y="172"/>
                  </a:lnTo>
                  <a:lnTo>
                    <a:pt x="14" y="174"/>
                  </a:lnTo>
                  <a:lnTo>
                    <a:pt x="14" y="194"/>
                  </a:lnTo>
                  <a:lnTo>
                    <a:pt x="14" y="174"/>
                  </a:lnTo>
                  <a:lnTo>
                    <a:pt x="14" y="186"/>
                  </a:lnTo>
                  <a:lnTo>
                    <a:pt x="14" y="195"/>
                  </a:lnTo>
                  <a:lnTo>
                    <a:pt x="14" y="182"/>
                  </a:lnTo>
                  <a:lnTo>
                    <a:pt x="14" y="216"/>
                  </a:lnTo>
                  <a:lnTo>
                    <a:pt x="16" y="214"/>
                  </a:lnTo>
                  <a:lnTo>
                    <a:pt x="16" y="221"/>
                  </a:lnTo>
                  <a:lnTo>
                    <a:pt x="16" y="200"/>
                  </a:lnTo>
                  <a:lnTo>
                    <a:pt x="16" y="206"/>
                  </a:lnTo>
                  <a:lnTo>
                    <a:pt x="16" y="210"/>
                  </a:lnTo>
                  <a:lnTo>
                    <a:pt x="16" y="185"/>
                  </a:lnTo>
                  <a:lnTo>
                    <a:pt x="16" y="191"/>
                  </a:lnTo>
                  <a:lnTo>
                    <a:pt x="16" y="215"/>
                  </a:lnTo>
                  <a:lnTo>
                    <a:pt x="16" y="190"/>
                  </a:lnTo>
                  <a:lnTo>
                    <a:pt x="16" y="212"/>
                  </a:lnTo>
                  <a:lnTo>
                    <a:pt x="16" y="210"/>
                  </a:lnTo>
                  <a:lnTo>
                    <a:pt x="16" y="176"/>
                  </a:lnTo>
                  <a:lnTo>
                    <a:pt x="16" y="178"/>
                  </a:lnTo>
                  <a:lnTo>
                    <a:pt x="17" y="178"/>
                  </a:lnTo>
                  <a:lnTo>
                    <a:pt x="17" y="181"/>
                  </a:lnTo>
                  <a:lnTo>
                    <a:pt x="17" y="159"/>
                  </a:lnTo>
                  <a:lnTo>
                    <a:pt x="17" y="161"/>
                  </a:lnTo>
                  <a:lnTo>
                    <a:pt x="17" y="165"/>
                  </a:lnTo>
                  <a:lnTo>
                    <a:pt x="17" y="182"/>
                  </a:lnTo>
                  <a:lnTo>
                    <a:pt x="17" y="168"/>
                  </a:lnTo>
                  <a:lnTo>
                    <a:pt x="17" y="168"/>
                  </a:lnTo>
                  <a:lnTo>
                    <a:pt x="17" y="169"/>
                  </a:lnTo>
                  <a:lnTo>
                    <a:pt x="17" y="139"/>
                  </a:lnTo>
                  <a:lnTo>
                    <a:pt x="17" y="140"/>
                  </a:lnTo>
                  <a:lnTo>
                    <a:pt x="17" y="143"/>
                  </a:lnTo>
                  <a:lnTo>
                    <a:pt x="17" y="145"/>
                  </a:lnTo>
                  <a:lnTo>
                    <a:pt x="17" y="128"/>
                  </a:lnTo>
                  <a:lnTo>
                    <a:pt x="17" y="144"/>
                  </a:lnTo>
                  <a:lnTo>
                    <a:pt x="18" y="149"/>
                  </a:lnTo>
                  <a:lnTo>
                    <a:pt x="18" y="164"/>
                  </a:lnTo>
                  <a:lnTo>
                    <a:pt x="18" y="153"/>
                  </a:lnTo>
                  <a:lnTo>
                    <a:pt x="18" y="135"/>
                  </a:lnTo>
                  <a:lnTo>
                    <a:pt x="18" y="153"/>
                  </a:lnTo>
                  <a:lnTo>
                    <a:pt x="18" y="152"/>
                  </a:lnTo>
                  <a:lnTo>
                    <a:pt x="18" y="149"/>
                  </a:lnTo>
                  <a:lnTo>
                    <a:pt x="18" y="161"/>
                  </a:lnTo>
                  <a:lnTo>
                    <a:pt x="18" y="143"/>
                  </a:lnTo>
                  <a:lnTo>
                    <a:pt x="18" y="161"/>
                  </a:lnTo>
                  <a:lnTo>
                    <a:pt x="18" y="162"/>
                  </a:lnTo>
                  <a:lnTo>
                    <a:pt x="18" y="174"/>
                  </a:lnTo>
                  <a:lnTo>
                    <a:pt x="18" y="152"/>
                  </a:lnTo>
                  <a:lnTo>
                    <a:pt x="18" y="157"/>
                  </a:lnTo>
                  <a:lnTo>
                    <a:pt x="19" y="164"/>
                  </a:lnTo>
                  <a:lnTo>
                    <a:pt x="19" y="187"/>
                  </a:lnTo>
                  <a:lnTo>
                    <a:pt x="19" y="162"/>
                  </a:lnTo>
                  <a:lnTo>
                    <a:pt x="19" y="170"/>
                  </a:lnTo>
                  <a:lnTo>
                    <a:pt x="19" y="166"/>
                  </a:lnTo>
                  <a:lnTo>
                    <a:pt x="19" y="123"/>
                  </a:lnTo>
                  <a:lnTo>
                    <a:pt x="19" y="145"/>
                  </a:lnTo>
                  <a:lnTo>
                    <a:pt x="19" y="145"/>
                  </a:lnTo>
                  <a:lnTo>
                    <a:pt x="19" y="156"/>
                  </a:lnTo>
                  <a:lnTo>
                    <a:pt x="19" y="135"/>
                  </a:lnTo>
                  <a:lnTo>
                    <a:pt x="19" y="153"/>
                  </a:lnTo>
                  <a:lnTo>
                    <a:pt x="21" y="157"/>
                  </a:lnTo>
                  <a:lnTo>
                    <a:pt x="21" y="177"/>
                  </a:lnTo>
                  <a:lnTo>
                    <a:pt x="21" y="152"/>
                  </a:lnTo>
                  <a:lnTo>
                    <a:pt x="21" y="176"/>
                  </a:lnTo>
                  <a:lnTo>
                    <a:pt x="21" y="177"/>
                  </a:lnTo>
                  <a:lnTo>
                    <a:pt x="21" y="191"/>
                  </a:lnTo>
                  <a:lnTo>
                    <a:pt x="21" y="164"/>
                  </a:lnTo>
                  <a:lnTo>
                    <a:pt x="21" y="183"/>
                  </a:lnTo>
                  <a:lnTo>
                    <a:pt x="21" y="186"/>
                  </a:lnTo>
                  <a:lnTo>
                    <a:pt x="21" y="191"/>
                  </a:lnTo>
                  <a:lnTo>
                    <a:pt x="21" y="166"/>
                  </a:lnTo>
                  <a:lnTo>
                    <a:pt x="21" y="186"/>
                  </a:lnTo>
                  <a:lnTo>
                    <a:pt x="21" y="190"/>
                  </a:lnTo>
                  <a:lnTo>
                    <a:pt x="21" y="207"/>
                  </a:lnTo>
                  <a:lnTo>
                    <a:pt x="21" y="179"/>
                  </a:lnTo>
                  <a:lnTo>
                    <a:pt x="22" y="185"/>
                  </a:lnTo>
                  <a:lnTo>
                    <a:pt x="22" y="195"/>
                  </a:lnTo>
                  <a:lnTo>
                    <a:pt x="22" y="182"/>
                  </a:lnTo>
                  <a:lnTo>
                    <a:pt x="22" y="191"/>
                  </a:lnTo>
                  <a:lnTo>
                    <a:pt x="22" y="190"/>
                  </a:lnTo>
                  <a:lnTo>
                    <a:pt x="22" y="193"/>
                  </a:lnTo>
                  <a:lnTo>
                    <a:pt x="22" y="168"/>
                  </a:lnTo>
                  <a:lnTo>
                    <a:pt x="22" y="189"/>
                  </a:lnTo>
                  <a:lnTo>
                    <a:pt x="22" y="189"/>
                  </a:lnTo>
                  <a:lnTo>
                    <a:pt x="22" y="193"/>
                  </a:lnTo>
                  <a:lnTo>
                    <a:pt x="22" y="142"/>
                  </a:lnTo>
                  <a:lnTo>
                    <a:pt x="22" y="139"/>
                  </a:lnTo>
                  <a:lnTo>
                    <a:pt x="22" y="123"/>
                  </a:lnTo>
                  <a:lnTo>
                    <a:pt x="22" y="126"/>
                  </a:lnTo>
                  <a:lnTo>
                    <a:pt x="23" y="126"/>
                  </a:lnTo>
                  <a:lnTo>
                    <a:pt x="23" y="128"/>
                  </a:lnTo>
                  <a:lnTo>
                    <a:pt x="23" y="109"/>
                  </a:lnTo>
                  <a:lnTo>
                    <a:pt x="23" y="126"/>
                  </a:lnTo>
                  <a:lnTo>
                    <a:pt x="23" y="127"/>
                  </a:lnTo>
                  <a:lnTo>
                    <a:pt x="23" y="131"/>
                  </a:lnTo>
                  <a:lnTo>
                    <a:pt x="23" y="109"/>
                  </a:lnTo>
                  <a:lnTo>
                    <a:pt x="23" y="128"/>
                  </a:lnTo>
                  <a:lnTo>
                    <a:pt x="23" y="132"/>
                  </a:lnTo>
                  <a:lnTo>
                    <a:pt x="23" y="173"/>
                  </a:lnTo>
                  <a:lnTo>
                    <a:pt x="25" y="169"/>
                  </a:lnTo>
                  <a:lnTo>
                    <a:pt x="25" y="152"/>
                  </a:lnTo>
                  <a:lnTo>
                    <a:pt x="25" y="189"/>
                  </a:lnTo>
                  <a:lnTo>
                    <a:pt x="25" y="190"/>
                  </a:lnTo>
                  <a:lnTo>
                    <a:pt x="25" y="194"/>
                  </a:lnTo>
                  <a:lnTo>
                    <a:pt x="25" y="172"/>
                  </a:lnTo>
                  <a:lnTo>
                    <a:pt x="25" y="193"/>
                  </a:lnTo>
                  <a:lnTo>
                    <a:pt x="25" y="198"/>
                  </a:lnTo>
                  <a:lnTo>
                    <a:pt x="25" y="206"/>
                  </a:lnTo>
                  <a:lnTo>
                    <a:pt x="25" y="178"/>
                  </a:lnTo>
                  <a:lnTo>
                    <a:pt x="25" y="193"/>
                  </a:lnTo>
                  <a:lnTo>
                    <a:pt x="25" y="187"/>
                  </a:lnTo>
                  <a:lnTo>
                    <a:pt x="25" y="225"/>
                  </a:lnTo>
                  <a:lnTo>
                    <a:pt x="26" y="224"/>
                  </a:lnTo>
                  <a:lnTo>
                    <a:pt x="26" y="216"/>
                  </a:lnTo>
                  <a:lnTo>
                    <a:pt x="26" y="244"/>
                  </a:lnTo>
                  <a:lnTo>
                    <a:pt x="26" y="242"/>
                  </a:lnTo>
                  <a:lnTo>
                    <a:pt x="26" y="249"/>
                  </a:lnTo>
                  <a:lnTo>
                    <a:pt x="26" y="231"/>
                  </a:lnTo>
                  <a:lnTo>
                    <a:pt x="26" y="242"/>
                  </a:lnTo>
                  <a:lnTo>
                    <a:pt x="26" y="241"/>
                  </a:lnTo>
                  <a:lnTo>
                    <a:pt x="26" y="270"/>
                  </a:lnTo>
                  <a:lnTo>
                    <a:pt x="26" y="269"/>
                  </a:lnTo>
                  <a:lnTo>
                    <a:pt x="26" y="270"/>
                  </a:lnTo>
                  <a:lnTo>
                    <a:pt x="26" y="287"/>
                  </a:lnTo>
                  <a:lnTo>
                    <a:pt x="26" y="255"/>
                  </a:lnTo>
                  <a:lnTo>
                    <a:pt x="26" y="282"/>
                  </a:lnTo>
                  <a:lnTo>
                    <a:pt x="27" y="288"/>
                  </a:lnTo>
                  <a:lnTo>
                    <a:pt x="27" y="258"/>
                  </a:lnTo>
                  <a:lnTo>
                    <a:pt x="27" y="276"/>
                  </a:lnTo>
                  <a:lnTo>
                    <a:pt x="27" y="279"/>
                  </a:lnTo>
                  <a:lnTo>
                    <a:pt x="27" y="283"/>
                  </a:lnTo>
                  <a:lnTo>
                    <a:pt x="27" y="250"/>
                  </a:lnTo>
                  <a:lnTo>
                    <a:pt x="27" y="248"/>
                  </a:lnTo>
                  <a:lnTo>
                    <a:pt x="27" y="253"/>
                  </a:lnTo>
                  <a:lnTo>
                    <a:pt x="27" y="245"/>
                  </a:lnTo>
                  <a:lnTo>
                    <a:pt x="27" y="250"/>
                  </a:lnTo>
                  <a:lnTo>
                    <a:pt x="29" y="253"/>
                  </a:lnTo>
                  <a:lnTo>
                    <a:pt x="29" y="229"/>
                  </a:lnTo>
                  <a:lnTo>
                    <a:pt x="29" y="250"/>
                  </a:lnTo>
                  <a:lnTo>
                    <a:pt x="29" y="255"/>
                  </a:lnTo>
                  <a:lnTo>
                    <a:pt x="29" y="265"/>
                  </a:lnTo>
                  <a:lnTo>
                    <a:pt x="29" y="249"/>
                  </a:lnTo>
                  <a:lnTo>
                    <a:pt x="29" y="253"/>
                  </a:lnTo>
                  <a:lnTo>
                    <a:pt x="29" y="254"/>
                  </a:lnTo>
                  <a:lnTo>
                    <a:pt x="29" y="282"/>
                  </a:lnTo>
                  <a:lnTo>
                    <a:pt x="29" y="279"/>
                  </a:lnTo>
                  <a:lnTo>
                    <a:pt x="29" y="278"/>
                  </a:lnTo>
                  <a:lnTo>
                    <a:pt x="29" y="291"/>
                  </a:lnTo>
                  <a:lnTo>
                    <a:pt x="29" y="261"/>
                  </a:lnTo>
                  <a:lnTo>
                    <a:pt x="29" y="289"/>
                  </a:lnTo>
                  <a:lnTo>
                    <a:pt x="30" y="288"/>
                  </a:lnTo>
                  <a:lnTo>
                    <a:pt x="30" y="296"/>
                  </a:lnTo>
                  <a:lnTo>
                    <a:pt x="30" y="282"/>
                  </a:lnTo>
                  <a:lnTo>
                    <a:pt x="30" y="288"/>
                  </a:lnTo>
                  <a:lnTo>
                    <a:pt x="30" y="284"/>
                  </a:lnTo>
                  <a:lnTo>
                    <a:pt x="30" y="299"/>
                  </a:lnTo>
                  <a:lnTo>
                    <a:pt x="30" y="287"/>
                  </a:lnTo>
                  <a:lnTo>
                    <a:pt x="30" y="286"/>
                  </a:lnTo>
                  <a:lnTo>
                    <a:pt x="30" y="258"/>
                  </a:lnTo>
                  <a:lnTo>
                    <a:pt x="30" y="257"/>
                  </a:lnTo>
                  <a:lnTo>
                    <a:pt x="30" y="225"/>
                  </a:lnTo>
                  <a:lnTo>
                    <a:pt x="30" y="241"/>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134" name="Freeform 7"/>
            <p:cNvSpPr>
              <a:spLocks/>
            </p:cNvSpPr>
            <p:nvPr/>
          </p:nvSpPr>
          <p:spPr bwMode="auto">
            <a:xfrm>
              <a:off x="7450138" y="3787776"/>
              <a:ext cx="52388" cy="698500"/>
            </a:xfrm>
            <a:custGeom>
              <a:avLst/>
              <a:gdLst>
                <a:gd name="T0" fmla="*/ 1 w 33"/>
                <a:gd name="T1" fmla="*/ 396 h 440"/>
                <a:gd name="T2" fmla="*/ 1 w 33"/>
                <a:gd name="T3" fmla="*/ 400 h 440"/>
                <a:gd name="T4" fmla="*/ 1 w 33"/>
                <a:gd name="T5" fmla="*/ 407 h 440"/>
                <a:gd name="T6" fmla="*/ 3 w 33"/>
                <a:gd name="T7" fmla="*/ 423 h 440"/>
                <a:gd name="T8" fmla="*/ 3 w 33"/>
                <a:gd name="T9" fmla="*/ 428 h 440"/>
                <a:gd name="T10" fmla="*/ 4 w 33"/>
                <a:gd name="T11" fmla="*/ 419 h 440"/>
                <a:gd name="T12" fmla="*/ 4 w 33"/>
                <a:gd name="T13" fmla="*/ 427 h 440"/>
                <a:gd name="T14" fmla="*/ 4 w 33"/>
                <a:gd name="T15" fmla="*/ 405 h 440"/>
                <a:gd name="T16" fmla="*/ 5 w 33"/>
                <a:gd name="T17" fmla="*/ 347 h 440"/>
                <a:gd name="T18" fmla="*/ 5 w 33"/>
                <a:gd name="T19" fmla="*/ 335 h 440"/>
                <a:gd name="T20" fmla="*/ 5 w 33"/>
                <a:gd name="T21" fmla="*/ 358 h 440"/>
                <a:gd name="T22" fmla="*/ 7 w 33"/>
                <a:gd name="T23" fmla="*/ 313 h 440"/>
                <a:gd name="T24" fmla="*/ 7 w 33"/>
                <a:gd name="T25" fmla="*/ 282 h 440"/>
                <a:gd name="T26" fmla="*/ 8 w 33"/>
                <a:gd name="T27" fmla="*/ 267 h 440"/>
                <a:gd name="T28" fmla="*/ 8 w 33"/>
                <a:gd name="T29" fmla="*/ 325 h 440"/>
                <a:gd name="T30" fmla="*/ 9 w 33"/>
                <a:gd name="T31" fmla="*/ 349 h 440"/>
                <a:gd name="T32" fmla="*/ 9 w 33"/>
                <a:gd name="T33" fmla="*/ 351 h 440"/>
                <a:gd name="T34" fmla="*/ 9 w 33"/>
                <a:gd name="T35" fmla="*/ 305 h 440"/>
                <a:gd name="T36" fmla="*/ 11 w 33"/>
                <a:gd name="T37" fmla="*/ 304 h 440"/>
                <a:gd name="T38" fmla="*/ 11 w 33"/>
                <a:gd name="T39" fmla="*/ 291 h 440"/>
                <a:gd name="T40" fmla="*/ 12 w 33"/>
                <a:gd name="T41" fmla="*/ 276 h 440"/>
                <a:gd name="T42" fmla="*/ 12 w 33"/>
                <a:gd name="T43" fmla="*/ 329 h 440"/>
                <a:gd name="T44" fmla="*/ 12 w 33"/>
                <a:gd name="T45" fmla="*/ 308 h 440"/>
                <a:gd name="T46" fmla="*/ 13 w 33"/>
                <a:gd name="T47" fmla="*/ 278 h 440"/>
                <a:gd name="T48" fmla="*/ 13 w 33"/>
                <a:gd name="T49" fmla="*/ 308 h 440"/>
                <a:gd name="T50" fmla="*/ 14 w 33"/>
                <a:gd name="T51" fmla="*/ 279 h 440"/>
                <a:gd name="T52" fmla="*/ 14 w 33"/>
                <a:gd name="T53" fmla="*/ 266 h 440"/>
                <a:gd name="T54" fmla="*/ 14 w 33"/>
                <a:gd name="T55" fmla="*/ 258 h 440"/>
                <a:gd name="T56" fmla="*/ 16 w 33"/>
                <a:gd name="T57" fmla="*/ 295 h 440"/>
                <a:gd name="T58" fmla="*/ 16 w 33"/>
                <a:gd name="T59" fmla="*/ 207 h 440"/>
                <a:gd name="T60" fmla="*/ 17 w 33"/>
                <a:gd name="T61" fmla="*/ 193 h 440"/>
                <a:gd name="T62" fmla="*/ 17 w 33"/>
                <a:gd name="T63" fmla="*/ 130 h 440"/>
                <a:gd name="T64" fmla="*/ 17 w 33"/>
                <a:gd name="T65" fmla="*/ 104 h 440"/>
                <a:gd name="T66" fmla="*/ 18 w 33"/>
                <a:gd name="T67" fmla="*/ 3 h 440"/>
                <a:gd name="T68" fmla="*/ 18 w 33"/>
                <a:gd name="T69" fmla="*/ 98 h 440"/>
                <a:gd name="T70" fmla="*/ 20 w 33"/>
                <a:gd name="T71" fmla="*/ 210 h 440"/>
                <a:gd name="T72" fmla="*/ 20 w 33"/>
                <a:gd name="T73" fmla="*/ 227 h 440"/>
                <a:gd name="T74" fmla="*/ 21 w 33"/>
                <a:gd name="T75" fmla="*/ 193 h 440"/>
                <a:gd name="T76" fmla="*/ 21 w 33"/>
                <a:gd name="T77" fmla="*/ 214 h 440"/>
                <a:gd name="T78" fmla="*/ 21 w 33"/>
                <a:gd name="T79" fmla="*/ 232 h 440"/>
                <a:gd name="T80" fmla="*/ 22 w 33"/>
                <a:gd name="T81" fmla="*/ 210 h 440"/>
                <a:gd name="T82" fmla="*/ 22 w 33"/>
                <a:gd name="T83" fmla="*/ 215 h 440"/>
                <a:gd name="T84" fmla="*/ 22 w 33"/>
                <a:gd name="T85" fmla="*/ 195 h 440"/>
                <a:gd name="T86" fmla="*/ 24 w 33"/>
                <a:gd name="T87" fmla="*/ 96 h 440"/>
                <a:gd name="T88" fmla="*/ 24 w 33"/>
                <a:gd name="T89" fmla="*/ 85 h 440"/>
                <a:gd name="T90" fmla="*/ 25 w 33"/>
                <a:gd name="T91" fmla="*/ 94 h 440"/>
                <a:gd name="T92" fmla="*/ 25 w 33"/>
                <a:gd name="T93" fmla="*/ 47 h 440"/>
                <a:gd name="T94" fmla="*/ 25 w 33"/>
                <a:gd name="T95" fmla="*/ 76 h 440"/>
                <a:gd name="T96" fmla="*/ 26 w 33"/>
                <a:gd name="T97" fmla="*/ 55 h 440"/>
                <a:gd name="T98" fmla="*/ 26 w 33"/>
                <a:gd name="T99" fmla="*/ 17 h 440"/>
                <a:gd name="T100" fmla="*/ 28 w 33"/>
                <a:gd name="T101" fmla="*/ 41 h 440"/>
                <a:gd name="T102" fmla="*/ 28 w 33"/>
                <a:gd name="T103" fmla="*/ 101 h 440"/>
                <a:gd name="T104" fmla="*/ 29 w 33"/>
                <a:gd name="T105" fmla="*/ 105 h 440"/>
                <a:gd name="T106" fmla="*/ 29 w 33"/>
                <a:gd name="T107" fmla="*/ 185 h 440"/>
                <a:gd name="T108" fmla="*/ 29 w 33"/>
                <a:gd name="T109" fmla="*/ 253 h 440"/>
                <a:gd name="T110" fmla="*/ 30 w 33"/>
                <a:gd name="T111" fmla="*/ 311 h 440"/>
                <a:gd name="T112" fmla="*/ 30 w 33"/>
                <a:gd name="T113" fmla="*/ 273 h 440"/>
                <a:gd name="T114" fmla="*/ 31 w 33"/>
                <a:gd name="T115" fmla="*/ 305 h 440"/>
                <a:gd name="T116" fmla="*/ 31 w 33"/>
                <a:gd name="T117" fmla="*/ 318 h 440"/>
                <a:gd name="T118" fmla="*/ 33 w 33"/>
                <a:gd name="T119" fmla="*/ 363 h 4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3" h="440">
                  <a:moveTo>
                    <a:pt x="0" y="373"/>
                  </a:moveTo>
                  <a:lnTo>
                    <a:pt x="0" y="354"/>
                  </a:lnTo>
                  <a:lnTo>
                    <a:pt x="0" y="367"/>
                  </a:lnTo>
                  <a:lnTo>
                    <a:pt x="1" y="369"/>
                  </a:lnTo>
                  <a:lnTo>
                    <a:pt x="1" y="396"/>
                  </a:lnTo>
                  <a:lnTo>
                    <a:pt x="1" y="367"/>
                  </a:lnTo>
                  <a:lnTo>
                    <a:pt x="1" y="394"/>
                  </a:lnTo>
                  <a:lnTo>
                    <a:pt x="1" y="402"/>
                  </a:lnTo>
                  <a:lnTo>
                    <a:pt x="1" y="417"/>
                  </a:lnTo>
                  <a:lnTo>
                    <a:pt x="1" y="400"/>
                  </a:lnTo>
                  <a:lnTo>
                    <a:pt x="1" y="405"/>
                  </a:lnTo>
                  <a:lnTo>
                    <a:pt x="1" y="418"/>
                  </a:lnTo>
                  <a:lnTo>
                    <a:pt x="1" y="417"/>
                  </a:lnTo>
                  <a:lnTo>
                    <a:pt x="1" y="419"/>
                  </a:lnTo>
                  <a:lnTo>
                    <a:pt x="1" y="407"/>
                  </a:lnTo>
                  <a:lnTo>
                    <a:pt x="1" y="434"/>
                  </a:lnTo>
                  <a:lnTo>
                    <a:pt x="3" y="434"/>
                  </a:lnTo>
                  <a:lnTo>
                    <a:pt x="3" y="440"/>
                  </a:lnTo>
                  <a:lnTo>
                    <a:pt x="3" y="414"/>
                  </a:lnTo>
                  <a:lnTo>
                    <a:pt x="3" y="423"/>
                  </a:lnTo>
                  <a:lnTo>
                    <a:pt x="3" y="419"/>
                  </a:lnTo>
                  <a:lnTo>
                    <a:pt x="3" y="431"/>
                  </a:lnTo>
                  <a:lnTo>
                    <a:pt x="3" y="418"/>
                  </a:lnTo>
                  <a:lnTo>
                    <a:pt x="3" y="419"/>
                  </a:lnTo>
                  <a:lnTo>
                    <a:pt x="3" y="428"/>
                  </a:lnTo>
                  <a:lnTo>
                    <a:pt x="3" y="402"/>
                  </a:lnTo>
                  <a:lnTo>
                    <a:pt x="3" y="427"/>
                  </a:lnTo>
                  <a:lnTo>
                    <a:pt x="4" y="427"/>
                  </a:lnTo>
                  <a:lnTo>
                    <a:pt x="4" y="440"/>
                  </a:lnTo>
                  <a:lnTo>
                    <a:pt x="4" y="419"/>
                  </a:lnTo>
                  <a:lnTo>
                    <a:pt x="4" y="432"/>
                  </a:lnTo>
                  <a:lnTo>
                    <a:pt x="4" y="428"/>
                  </a:lnTo>
                  <a:lnTo>
                    <a:pt x="4" y="431"/>
                  </a:lnTo>
                  <a:lnTo>
                    <a:pt x="4" y="423"/>
                  </a:lnTo>
                  <a:lnTo>
                    <a:pt x="4" y="427"/>
                  </a:lnTo>
                  <a:lnTo>
                    <a:pt x="4" y="415"/>
                  </a:lnTo>
                  <a:lnTo>
                    <a:pt x="4" y="419"/>
                  </a:lnTo>
                  <a:lnTo>
                    <a:pt x="4" y="404"/>
                  </a:lnTo>
                  <a:lnTo>
                    <a:pt x="4" y="406"/>
                  </a:lnTo>
                  <a:lnTo>
                    <a:pt x="4" y="405"/>
                  </a:lnTo>
                  <a:lnTo>
                    <a:pt x="4" y="380"/>
                  </a:lnTo>
                  <a:lnTo>
                    <a:pt x="4" y="383"/>
                  </a:lnTo>
                  <a:lnTo>
                    <a:pt x="5" y="379"/>
                  </a:lnTo>
                  <a:lnTo>
                    <a:pt x="5" y="342"/>
                  </a:lnTo>
                  <a:lnTo>
                    <a:pt x="5" y="347"/>
                  </a:lnTo>
                  <a:lnTo>
                    <a:pt x="5" y="347"/>
                  </a:lnTo>
                  <a:lnTo>
                    <a:pt x="5" y="345"/>
                  </a:lnTo>
                  <a:lnTo>
                    <a:pt x="5" y="362"/>
                  </a:lnTo>
                  <a:lnTo>
                    <a:pt x="5" y="359"/>
                  </a:lnTo>
                  <a:lnTo>
                    <a:pt x="5" y="335"/>
                  </a:lnTo>
                  <a:lnTo>
                    <a:pt x="5" y="360"/>
                  </a:lnTo>
                  <a:lnTo>
                    <a:pt x="5" y="356"/>
                  </a:lnTo>
                  <a:lnTo>
                    <a:pt x="5" y="366"/>
                  </a:lnTo>
                  <a:lnTo>
                    <a:pt x="5" y="349"/>
                  </a:lnTo>
                  <a:lnTo>
                    <a:pt x="5" y="358"/>
                  </a:lnTo>
                  <a:lnTo>
                    <a:pt x="7" y="356"/>
                  </a:lnTo>
                  <a:lnTo>
                    <a:pt x="7" y="359"/>
                  </a:lnTo>
                  <a:lnTo>
                    <a:pt x="7" y="313"/>
                  </a:lnTo>
                  <a:lnTo>
                    <a:pt x="7" y="309"/>
                  </a:lnTo>
                  <a:lnTo>
                    <a:pt x="7" y="313"/>
                  </a:lnTo>
                  <a:lnTo>
                    <a:pt x="7" y="291"/>
                  </a:lnTo>
                  <a:lnTo>
                    <a:pt x="7" y="311"/>
                  </a:lnTo>
                  <a:lnTo>
                    <a:pt x="7" y="308"/>
                  </a:lnTo>
                  <a:lnTo>
                    <a:pt x="7" y="308"/>
                  </a:lnTo>
                  <a:lnTo>
                    <a:pt x="7" y="282"/>
                  </a:lnTo>
                  <a:lnTo>
                    <a:pt x="7" y="282"/>
                  </a:lnTo>
                  <a:lnTo>
                    <a:pt x="8" y="282"/>
                  </a:lnTo>
                  <a:lnTo>
                    <a:pt x="8" y="284"/>
                  </a:lnTo>
                  <a:lnTo>
                    <a:pt x="8" y="262"/>
                  </a:lnTo>
                  <a:lnTo>
                    <a:pt x="8" y="267"/>
                  </a:lnTo>
                  <a:lnTo>
                    <a:pt x="8" y="312"/>
                  </a:lnTo>
                  <a:lnTo>
                    <a:pt x="8" y="305"/>
                  </a:lnTo>
                  <a:lnTo>
                    <a:pt x="8" y="296"/>
                  </a:lnTo>
                  <a:lnTo>
                    <a:pt x="8" y="325"/>
                  </a:lnTo>
                  <a:lnTo>
                    <a:pt x="8" y="325"/>
                  </a:lnTo>
                  <a:lnTo>
                    <a:pt x="8" y="341"/>
                  </a:lnTo>
                  <a:lnTo>
                    <a:pt x="8" y="322"/>
                  </a:lnTo>
                  <a:lnTo>
                    <a:pt x="8" y="328"/>
                  </a:lnTo>
                  <a:lnTo>
                    <a:pt x="9" y="326"/>
                  </a:lnTo>
                  <a:lnTo>
                    <a:pt x="9" y="349"/>
                  </a:lnTo>
                  <a:lnTo>
                    <a:pt x="9" y="346"/>
                  </a:lnTo>
                  <a:lnTo>
                    <a:pt x="9" y="354"/>
                  </a:lnTo>
                  <a:lnTo>
                    <a:pt x="9" y="337"/>
                  </a:lnTo>
                  <a:lnTo>
                    <a:pt x="9" y="346"/>
                  </a:lnTo>
                  <a:lnTo>
                    <a:pt x="9" y="351"/>
                  </a:lnTo>
                  <a:lnTo>
                    <a:pt x="9" y="314"/>
                  </a:lnTo>
                  <a:lnTo>
                    <a:pt x="9" y="320"/>
                  </a:lnTo>
                  <a:lnTo>
                    <a:pt x="9" y="322"/>
                  </a:lnTo>
                  <a:lnTo>
                    <a:pt x="9" y="322"/>
                  </a:lnTo>
                  <a:lnTo>
                    <a:pt x="9" y="305"/>
                  </a:lnTo>
                  <a:lnTo>
                    <a:pt x="9" y="309"/>
                  </a:lnTo>
                  <a:lnTo>
                    <a:pt x="11" y="308"/>
                  </a:lnTo>
                  <a:lnTo>
                    <a:pt x="11" y="309"/>
                  </a:lnTo>
                  <a:lnTo>
                    <a:pt x="11" y="299"/>
                  </a:lnTo>
                  <a:lnTo>
                    <a:pt x="11" y="304"/>
                  </a:lnTo>
                  <a:lnTo>
                    <a:pt x="11" y="304"/>
                  </a:lnTo>
                  <a:lnTo>
                    <a:pt x="11" y="309"/>
                  </a:lnTo>
                  <a:lnTo>
                    <a:pt x="11" y="282"/>
                  </a:lnTo>
                  <a:lnTo>
                    <a:pt x="11" y="294"/>
                  </a:lnTo>
                  <a:lnTo>
                    <a:pt x="11" y="291"/>
                  </a:lnTo>
                  <a:lnTo>
                    <a:pt x="11" y="301"/>
                  </a:lnTo>
                  <a:lnTo>
                    <a:pt x="11" y="274"/>
                  </a:lnTo>
                  <a:lnTo>
                    <a:pt x="11" y="276"/>
                  </a:lnTo>
                  <a:lnTo>
                    <a:pt x="12" y="279"/>
                  </a:lnTo>
                  <a:lnTo>
                    <a:pt x="12" y="276"/>
                  </a:lnTo>
                  <a:lnTo>
                    <a:pt x="12" y="305"/>
                  </a:lnTo>
                  <a:lnTo>
                    <a:pt x="12" y="305"/>
                  </a:lnTo>
                  <a:lnTo>
                    <a:pt x="12" y="296"/>
                  </a:lnTo>
                  <a:lnTo>
                    <a:pt x="12" y="328"/>
                  </a:lnTo>
                  <a:lnTo>
                    <a:pt x="12" y="329"/>
                  </a:lnTo>
                  <a:lnTo>
                    <a:pt x="12" y="330"/>
                  </a:lnTo>
                  <a:lnTo>
                    <a:pt x="12" y="295"/>
                  </a:lnTo>
                  <a:lnTo>
                    <a:pt x="12" y="301"/>
                  </a:lnTo>
                  <a:lnTo>
                    <a:pt x="12" y="297"/>
                  </a:lnTo>
                  <a:lnTo>
                    <a:pt x="12" y="308"/>
                  </a:lnTo>
                  <a:lnTo>
                    <a:pt x="12" y="292"/>
                  </a:lnTo>
                  <a:lnTo>
                    <a:pt x="12" y="295"/>
                  </a:lnTo>
                  <a:lnTo>
                    <a:pt x="13" y="290"/>
                  </a:lnTo>
                  <a:lnTo>
                    <a:pt x="13" y="267"/>
                  </a:lnTo>
                  <a:lnTo>
                    <a:pt x="13" y="278"/>
                  </a:lnTo>
                  <a:lnTo>
                    <a:pt x="13" y="286"/>
                  </a:lnTo>
                  <a:lnTo>
                    <a:pt x="13" y="304"/>
                  </a:lnTo>
                  <a:lnTo>
                    <a:pt x="13" y="279"/>
                  </a:lnTo>
                  <a:lnTo>
                    <a:pt x="13" y="303"/>
                  </a:lnTo>
                  <a:lnTo>
                    <a:pt x="13" y="308"/>
                  </a:lnTo>
                  <a:lnTo>
                    <a:pt x="13" y="328"/>
                  </a:lnTo>
                  <a:lnTo>
                    <a:pt x="13" y="303"/>
                  </a:lnTo>
                  <a:lnTo>
                    <a:pt x="13" y="294"/>
                  </a:lnTo>
                  <a:lnTo>
                    <a:pt x="13" y="276"/>
                  </a:lnTo>
                  <a:lnTo>
                    <a:pt x="14" y="279"/>
                  </a:lnTo>
                  <a:lnTo>
                    <a:pt x="14" y="280"/>
                  </a:lnTo>
                  <a:lnTo>
                    <a:pt x="14" y="253"/>
                  </a:lnTo>
                  <a:lnTo>
                    <a:pt x="14" y="256"/>
                  </a:lnTo>
                  <a:lnTo>
                    <a:pt x="14" y="259"/>
                  </a:lnTo>
                  <a:lnTo>
                    <a:pt x="14" y="266"/>
                  </a:lnTo>
                  <a:lnTo>
                    <a:pt x="14" y="249"/>
                  </a:lnTo>
                  <a:lnTo>
                    <a:pt x="14" y="257"/>
                  </a:lnTo>
                  <a:lnTo>
                    <a:pt x="14" y="259"/>
                  </a:lnTo>
                  <a:lnTo>
                    <a:pt x="14" y="287"/>
                  </a:lnTo>
                  <a:lnTo>
                    <a:pt x="14" y="258"/>
                  </a:lnTo>
                  <a:lnTo>
                    <a:pt x="14" y="284"/>
                  </a:lnTo>
                  <a:lnTo>
                    <a:pt x="16" y="288"/>
                  </a:lnTo>
                  <a:lnTo>
                    <a:pt x="16" y="296"/>
                  </a:lnTo>
                  <a:lnTo>
                    <a:pt x="16" y="273"/>
                  </a:lnTo>
                  <a:lnTo>
                    <a:pt x="16" y="295"/>
                  </a:lnTo>
                  <a:lnTo>
                    <a:pt x="16" y="292"/>
                  </a:lnTo>
                  <a:lnTo>
                    <a:pt x="16" y="299"/>
                  </a:lnTo>
                  <a:lnTo>
                    <a:pt x="16" y="242"/>
                  </a:lnTo>
                  <a:lnTo>
                    <a:pt x="16" y="237"/>
                  </a:lnTo>
                  <a:lnTo>
                    <a:pt x="16" y="207"/>
                  </a:lnTo>
                  <a:lnTo>
                    <a:pt x="16" y="210"/>
                  </a:lnTo>
                  <a:lnTo>
                    <a:pt x="16" y="207"/>
                  </a:lnTo>
                  <a:lnTo>
                    <a:pt x="16" y="193"/>
                  </a:lnTo>
                  <a:lnTo>
                    <a:pt x="17" y="191"/>
                  </a:lnTo>
                  <a:lnTo>
                    <a:pt x="17" y="193"/>
                  </a:lnTo>
                  <a:lnTo>
                    <a:pt x="17" y="157"/>
                  </a:lnTo>
                  <a:lnTo>
                    <a:pt x="17" y="166"/>
                  </a:lnTo>
                  <a:lnTo>
                    <a:pt x="17" y="170"/>
                  </a:lnTo>
                  <a:lnTo>
                    <a:pt x="17" y="176"/>
                  </a:lnTo>
                  <a:lnTo>
                    <a:pt x="17" y="130"/>
                  </a:lnTo>
                  <a:lnTo>
                    <a:pt x="17" y="129"/>
                  </a:lnTo>
                  <a:lnTo>
                    <a:pt x="17" y="130"/>
                  </a:lnTo>
                  <a:lnTo>
                    <a:pt x="17" y="108"/>
                  </a:lnTo>
                  <a:lnTo>
                    <a:pt x="17" y="101"/>
                  </a:lnTo>
                  <a:lnTo>
                    <a:pt x="17" y="104"/>
                  </a:lnTo>
                  <a:lnTo>
                    <a:pt x="17" y="55"/>
                  </a:lnTo>
                  <a:lnTo>
                    <a:pt x="18" y="51"/>
                  </a:lnTo>
                  <a:lnTo>
                    <a:pt x="18" y="54"/>
                  </a:lnTo>
                  <a:lnTo>
                    <a:pt x="18" y="3"/>
                  </a:lnTo>
                  <a:lnTo>
                    <a:pt x="18" y="3"/>
                  </a:lnTo>
                  <a:lnTo>
                    <a:pt x="18" y="0"/>
                  </a:lnTo>
                  <a:lnTo>
                    <a:pt x="18" y="45"/>
                  </a:lnTo>
                  <a:lnTo>
                    <a:pt x="18" y="43"/>
                  </a:lnTo>
                  <a:lnTo>
                    <a:pt x="18" y="36"/>
                  </a:lnTo>
                  <a:lnTo>
                    <a:pt x="18" y="98"/>
                  </a:lnTo>
                  <a:lnTo>
                    <a:pt x="20" y="96"/>
                  </a:lnTo>
                  <a:lnTo>
                    <a:pt x="20" y="142"/>
                  </a:lnTo>
                  <a:lnTo>
                    <a:pt x="20" y="144"/>
                  </a:lnTo>
                  <a:lnTo>
                    <a:pt x="20" y="211"/>
                  </a:lnTo>
                  <a:lnTo>
                    <a:pt x="20" y="210"/>
                  </a:lnTo>
                  <a:lnTo>
                    <a:pt x="20" y="214"/>
                  </a:lnTo>
                  <a:lnTo>
                    <a:pt x="20" y="229"/>
                  </a:lnTo>
                  <a:lnTo>
                    <a:pt x="20" y="198"/>
                  </a:lnTo>
                  <a:lnTo>
                    <a:pt x="20" y="227"/>
                  </a:lnTo>
                  <a:lnTo>
                    <a:pt x="20" y="227"/>
                  </a:lnTo>
                  <a:lnTo>
                    <a:pt x="20" y="228"/>
                  </a:lnTo>
                  <a:lnTo>
                    <a:pt x="20" y="189"/>
                  </a:lnTo>
                  <a:lnTo>
                    <a:pt x="20" y="190"/>
                  </a:lnTo>
                  <a:lnTo>
                    <a:pt x="21" y="191"/>
                  </a:lnTo>
                  <a:lnTo>
                    <a:pt x="21" y="193"/>
                  </a:lnTo>
                  <a:lnTo>
                    <a:pt x="21" y="169"/>
                  </a:lnTo>
                  <a:lnTo>
                    <a:pt x="21" y="173"/>
                  </a:lnTo>
                  <a:lnTo>
                    <a:pt x="21" y="178"/>
                  </a:lnTo>
                  <a:lnTo>
                    <a:pt x="21" y="214"/>
                  </a:lnTo>
                  <a:lnTo>
                    <a:pt x="21" y="214"/>
                  </a:lnTo>
                  <a:lnTo>
                    <a:pt x="21" y="229"/>
                  </a:lnTo>
                  <a:lnTo>
                    <a:pt x="21" y="198"/>
                  </a:lnTo>
                  <a:lnTo>
                    <a:pt x="21" y="229"/>
                  </a:lnTo>
                  <a:lnTo>
                    <a:pt x="21" y="229"/>
                  </a:lnTo>
                  <a:lnTo>
                    <a:pt x="21" y="232"/>
                  </a:lnTo>
                  <a:lnTo>
                    <a:pt x="21" y="201"/>
                  </a:lnTo>
                  <a:lnTo>
                    <a:pt x="21" y="212"/>
                  </a:lnTo>
                  <a:lnTo>
                    <a:pt x="22" y="210"/>
                  </a:lnTo>
                  <a:lnTo>
                    <a:pt x="22" y="221"/>
                  </a:lnTo>
                  <a:lnTo>
                    <a:pt x="22" y="210"/>
                  </a:lnTo>
                  <a:lnTo>
                    <a:pt x="22" y="208"/>
                  </a:lnTo>
                  <a:lnTo>
                    <a:pt x="22" y="225"/>
                  </a:lnTo>
                  <a:lnTo>
                    <a:pt x="22" y="186"/>
                  </a:lnTo>
                  <a:lnTo>
                    <a:pt x="22" y="215"/>
                  </a:lnTo>
                  <a:lnTo>
                    <a:pt x="22" y="215"/>
                  </a:lnTo>
                  <a:lnTo>
                    <a:pt x="22" y="218"/>
                  </a:lnTo>
                  <a:lnTo>
                    <a:pt x="22" y="190"/>
                  </a:lnTo>
                  <a:lnTo>
                    <a:pt x="22" y="191"/>
                  </a:lnTo>
                  <a:lnTo>
                    <a:pt x="22" y="190"/>
                  </a:lnTo>
                  <a:lnTo>
                    <a:pt x="22" y="195"/>
                  </a:lnTo>
                  <a:lnTo>
                    <a:pt x="22" y="147"/>
                  </a:lnTo>
                  <a:lnTo>
                    <a:pt x="24" y="148"/>
                  </a:lnTo>
                  <a:lnTo>
                    <a:pt x="24" y="126"/>
                  </a:lnTo>
                  <a:lnTo>
                    <a:pt x="24" y="129"/>
                  </a:lnTo>
                  <a:lnTo>
                    <a:pt x="24" y="96"/>
                  </a:lnTo>
                  <a:lnTo>
                    <a:pt x="24" y="118"/>
                  </a:lnTo>
                  <a:lnTo>
                    <a:pt x="24" y="118"/>
                  </a:lnTo>
                  <a:lnTo>
                    <a:pt x="24" y="126"/>
                  </a:lnTo>
                  <a:lnTo>
                    <a:pt x="24" y="83"/>
                  </a:lnTo>
                  <a:lnTo>
                    <a:pt x="24" y="85"/>
                  </a:lnTo>
                  <a:lnTo>
                    <a:pt x="25" y="87"/>
                  </a:lnTo>
                  <a:lnTo>
                    <a:pt x="25" y="104"/>
                  </a:lnTo>
                  <a:lnTo>
                    <a:pt x="25" y="84"/>
                  </a:lnTo>
                  <a:lnTo>
                    <a:pt x="25" y="94"/>
                  </a:lnTo>
                  <a:lnTo>
                    <a:pt x="25" y="94"/>
                  </a:lnTo>
                  <a:lnTo>
                    <a:pt x="25" y="71"/>
                  </a:lnTo>
                  <a:lnTo>
                    <a:pt x="25" y="85"/>
                  </a:lnTo>
                  <a:lnTo>
                    <a:pt x="25" y="83"/>
                  </a:lnTo>
                  <a:lnTo>
                    <a:pt x="25" y="85"/>
                  </a:lnTo>
                  <a:lnTo>
                    <a:pt x="25" y="47"/>
                  </a:lnTo>
                  <a:lnTo>
                    <a:pt x="25" y="58"/>
                  </a:lnTo>
                  <a:lnTo>
                    <a:pt x="25" y="58"/>
                  </a:lnTo>
                  <a:lnTo>
                    <a:pt x="25" y="77"/>
                  </a:lnTo>
                  <a:lnTo>
                    <a:pt x="25" y="55"/>
                  </a:lnTo>
                  <a:lnTo>
                    <a:pt x="25" y="76"/>
                  </a:lnTo>
                  <a:lnTo>
                    <a:pt x="26" y="74"/>
                  </a:lnTo>
                  <a:lnTo>
                    <a:pt x="26" y="46"/>
                  </a:lnTo>
                  <a:lnTo>
                    <a:pt x="26" y="49"/>
                  </a:lnTo>
                  <a:lnTo>
                    <a:pt x="26" y="49"/>
                  </a:lnTo>
                  <a:lnTo>
                    <a:pt x="26" y="55"/>
                  </a:lnTo>
                  <a:lnTo>
                    <a:pt x="26" y="34"/>
                  </a:lnTo>
                  <a:lnTo>
                    <a:pt x="26" y="46"/>
                  </a:lnTo>
                  <a:lnTo>
                    <a:pt x="26" y="46"/>
                  </a:lnTo>
                  <a:lnTo>
                    <a:pt x="26" y="49"/>
                  </a:lnTo>
                  <a:lnTo>
                    <a:pt x="26" y="17"/>
                  </a:lnTo>
                  <a:lnTo>
                    <a:pt x="26" y="21"/>
                  </a:lnTo>
                  <a:lnTo>
                    <a:pt x="26" y="20"/>
                  </a:lnTo>
                  <a:lnTo>
                    <a:pt x="26" y="46"/>
                  </a:lnTo>
                  <a:lnTo>
                    <a:pt x="26" y="43"/>
                  </a:lnTo>
                  <a:lnTo>
                    <a:pt x="28" y="41"/>
                  </a:lnTo>
                  <a:lnTo>
                    <a:pt x="28" y="28"/>
                  </a:lnTo>
                  <a:lnTo>
                    <a:pt x="28" y="79"/>
                  </a:lnTo>
                  <a:lnTo>
                    <a:pt x="28" y="80"/>
                  </a:lnTo>
                  <a:lnTo>
                    <a:pt x="28" y="105"/>
                  </a:lnTo>
                  <a:lnTo>
                    <a:pt x="28" y="101"/>
                  </a:lnTo>
                  <a:lnTo>
                    <a:pt x="28" y="102"/>
                  </a:lnTo>
                  <a:lnTo>
                    <a:pt x="28" y="121"/>
                  </a:lnTo>
                  <a:lnTo>
                    <a:pt x="28" y="118"/>
                  </a:lnTo>
                  <a:lnTo>
                    <a:pt x="29" y="119"/>
                  </a:lnTo>
                  <a:lnTo>
                    <a:pt x="29" y="105"/>
                  </a:lnTo>
                  <a:lnTo>
                    <a:pt x="29" y="153"/>
                  </a:lnTo>
                  <a:lnTo>
                    <a:pt x="29" y="156"/>
                  </a:lnTo>
                  <a:lnTo>
                    <a:pt x="29" y="152"/>
                  </a:lnTo>
                  <a:lnTo>
                    <a:pt x="29" y="180"/>
                  </a:lnTo>
                  <a:lnTo>
                    <a:pt x="29" y="185"/>
                  </a:lnTo>
                  <a:lnTo>
                    <a:pt x="29" y="214"/>
                  </a:lnTo>
                  <a:lnTo>
                    <a:pt x="29" y="203"/>
                  </a:lnTo>
                  <a:lnTo>
                    <a:pt x="29" y="206"/>
                  </a:lnTo>
                  <a:lnTo>
                    <a:pt x="29" y="204"/>
                  </a:lnTo>
                  <a:lnTo>
                    <a:pt x="29" y="253"/>
                  </a:lnTo>
                  <a:lnTo>
                    <a:pt x="30" y="253"/>
                  </a:lnTo>
                  <a:lnTo>
                    <a:pt x="30" y="245"/>
                  </a:lnTo>
                  <a:lnTo>
                    <a:pt x="30" y="284"/>
                  </a:lnTo>
                  <a:lnTo>
                    <a:pt x="30" y="291"/>
                  </a:lnTo>
                  <a:lnTo>
                    <a:pt x="30" y="311"/>
                  </a:lnTo>
                  <a:lnTo>
                    <a:pt x="30" y="274"/>
                  </a:lnTo>
                  <a:lnTo>
                    <a:pt x="30" y="283"/>
                  </a:lnTo>
                  <a:lnTo>
                    <a:pt x="30" y="279"/>
                  </a:lnTo>
                  <a:lnTo>
                    <a:pt x="30" y="270"/>
                  </a:lnTo>
                  <a:lnTo>
                    <a:pt x="30" y="273"/>
                  </a:lnTo>
                  <a:lnTo>
                    <a:pt x="30" y="270"/>
                  </a:lnTo>
                  <a:lnTo>
                    <a:pt x="30" y="261"/>
                  </a:lnTo>
                  <a:lnTo>
                    <a:pt x="30" y="299"/>
                  </a:lnTo>
                  <a:lnTo>
                    <a:pt x="31" y="296"/>
                  </a:lnTo>
                  <a:lnTo>
                    <a:pt x="31" y="305"/>
                  </a:lnTo>
                  <a:lnTo>
                    <a:pt x="31" y="286"/>
                  </a:lnTo>
                  <a:lnTo>
                    <a:pt x="31" y="294"/>
                  </a:lnTo>
                  <a:lnTo>
                    <a:pt x="31" y="291"/>
                  </a:lnTo>
                  <a:lnTo>
                    <a:pt x="31" y="317"/>
                  </a:lnTo>
                  <a:lnTo>
                    <a:pt x="31" y="318"/>
                  </a:lnTo>
                  <a:lnTo>
                    <a:pt x="31" y="337"/>
                  </a:lnTo>
                  <a:lnTo>
                    <a:pt x="31" y="304"/>
                  </a:lnTo>
                  <a:lnTo>
                    <a:pt x="31" y="335"/>
                  </a:lnTo>
                  <a:lnTo>
                    <a:pt x="33" y="339"/>
                  </a:lnTo>
                  <a:lnTo>
                    <a:pt x="33" y="363"/>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135" name="Freeform 8"/>
            <p:cNvSpPr>
              <a:spLocks/>
            </p:cNvSpPr>
            <p:nvPr/>
          </p:nvSpPr>
          <p:spPr bwMode="auto">
            <a:xfrm>
              <a:off x="7397751" y="3771901"/>
              <a:ext cx="52388" cy="738188"/>
            </a:xfrm>
            <a:custGeom>
              <a:avLst/>
              <a:gdLst>
                <a:gd name="T0" fmla="*/ 2 w 33"/>
                <a:gd name="T1" fmla="*/ 398 h 465"/>
                <a:gd name="T2" fmla="*/ 2 w 33"/>
                <a:gd name="T3" fmla="*/ 431 h 465"/>
                <a:gd name="T4" fmla="*/ 3 w 33"/>
                <a:gd name="T5" fmla="*/ 446 h 465"/>
                <a:gd name="T6" fmla="*/ 3 w 33"/>
                <a:gd name="T7" fmla="*/ 434 h 465"/>
                <a:gd name="T8" fmla="*/ 4 w 33"/>
                <a:gd name="T9" fmla="*/ 419 h 465"/>
                <a:gd name="T10" fmla="*/ 4 w 33"/>
                <a:gd name="T11" fmla="*/ 288 h 465"/>
                <a:gd name="T12" fmla="*/ 4 w 33"/>
                <a:gd name="T13" fmla="*/ 205 h 465"/>
                <a:gd name="T14" fmla="*/ 6 w 33"/>
                <a:gd name="T15" fmla="*/ 205 h 465"/>
                <a:gd name="T16" fmla="*/ 6 w 33"/>
                <a:gd name="T17" fmla="*/ 184 h 465"/>
                <a:gd name="T18" fmla="*/ 7 w 33"/>
                <a:gd name="T19" fmla="*/ 203 h 465"/>
                <a:gd name="T20" fmla="*/ 7 w 33"/>
                <a:gd name="T21" fmla="*/ 252 h 465"/>
                <a:gd name="T22" fmla="*/ 7 w 33"/>
                <a:gd name="T23" fmla="*/ 272 h 465"/>
                <a:gd name="T24" fmla="*/ 8 w 33"/>
                <a:gd name="T25" fmla="*/ 277 h 465"/>
                <a:gd name="T26" fmla="*/ 8 w 33"/>
                <a:gd name="T27" fmla="*/ 314 h 465"/>
                <a:gd name="T28" fmla="*/ 9 w 33"/>
                <a:gd name="T29" fmla="*/ 313 h 465"/>
                <a:gd name="T30" fmla="*/ 9 w 33"/>
                <a:gd name="T31" fmla="*/ 349 h 465"/>
                <a:gd name="T32" fmla="*/ 9 w 33"/>
                <a:gd name="T33" fmla="*/ 344 h 465"/>
                <a:gd name="T34" fmla="*/ 11 w 33"/>
                <a:gd name="T35" fmla="*/ 318 h 465"/>
                <a:gd name="T36" fmla="*/ 11 w 33"/>
                <a:gd name="T37" fmla="*/ 179 h 465"/>
                <a:gd name="T38" fmla="*/ 12 w 33"/>
                <a:gd name="T39" fmla="*/ 27 h 465"/>
                <a:gd name="T40" fmla="*/ 12 w 33"/>
                <a:gd name="T41" fmla="*/ 23 h 465"/>
                <a:gd name="T42" fmla="*/ 13 w 33"/>
                <a:gd name="T43" fmla="*/ 27 h 465"/>
                <a:gd name="T44" fmla="*/ 13 w 33"/>
                <a:gd name="T45" fmla="*/ 53 h 465"/>
                <a:gd name="T46" fmla="*/ 13 w 33"/>
                <a:gd name="T47" fmla="*/ 9 h 465"/>
                <a:gd name="T48" fmla="*/ 15 w 33"/>
                <a:gd name="T49" fmla="*/ 30 h 465"/>
                <a:gd name="T50" fmla="*/ 15 w 33"/>
                <a:gd name="T51" fmla="*/ 99 h 465"/>
                <a:gd name="T52" fmla="*/ 16 w 33"/>
                <a:gd name="T53" fmla="*/ 119 h 465"/>
                <a:gd name="T54" fmla="*/ 16 w 33"/>
                <a:gd name="T55" fmla="*/ 149 h 465"/>
                <a:gd name="T56" fmla="*/ 16 w 33"/>
                <a:gd name="T57" fmla="*/ 180 h 465"/>
                <a:gd name="T58" fmla="*/ 17 w 33"/>
                <a:gd name="T59" fmla="*/ 204 h 465"/>
                <a:gd name="T60" fmla="*/ 17 w 33"/>
                <a:gd name="T61" fmla="*/ 216 h 465"/>
                <a:gd name="T62" fmla="*/ 19 w 33"/>
                <a:gd name="T63" fmla="*/ 207 h 465"/>
                <a:gd name="T64" fmla="*/ 19 w 33"/>
                <a:gd name="T65" fmla="*/ 163 h 465"/>
                <a:gd name="T66" fmla="*/ 20 w 33"/>
                <a:gd name="T67" fmla="*/ 141 h 465"/>
                <a:gd name="T68" fmla="*/ 20 w 33"/>
                <a:gd name="T69" fmla="*/ 149 h 465"/>
                <a:gd name="T70" fmla="*/ 20 w 33"/>
                <a:gd name="T71" fmla="*/ 129 h 465"/>
                <a:gd name="T72" fmla="*/ 21 w 33"/>
                <a:gd name="T73" fmla="*/ 200 h 465"/>
                <a:gd name="T74" fmla="*/ 21 w 33"/>
                <a:gd name="T75" fmla="*/ 196 h 465"/>
                <a:gd name="T76" fmla="*/ 23 w 33"/>
                <a:gd name="T77" fmla="*/ 242 h 465"/>
                <a:gd name="T78" fmla="*/ 23 w 33"/>
                <a:gd name="T79" fmla="*/ 243 h 465"/>
                <a:gd name="T80" fmla="*/ 23 w 33"/>
                <a:gd name="T81" fmla="*/ 233 h 465"/>
                <a:gd name="T82" fmla="*/ 24 w 33"/>
                <a:gd name="T83" fmla="*/ 238 h 465"/>
                <a:gd name="T84" fmla="*/ 24 w 33"/>
                <a:gd name="T85" fmla="*/ 258 h 465"/>
                <a:gd name="T86" fmla="*/ 24 w 33"/>
                <a:gd name="T87" fmla="*/ 258 h 465"/>
                <a:gd name="T88" fmla="*/ 25 w 33"/>
                <a:gd name="T89" fmla="*/ 205 h 465"/>
                <a:gd name="T90" fmla="*/ 25 w 33"/>
                <a:gd name="T91" fmla="*/ 183 h 465"/>
                <a:gd name="T92" fmla="*/ 27 w 33"/>
                <a:gd name="T93" fmla="*/ 284 h 465"/>
                <a:gd name="T94" fmla="*/ 27 w 33"/>
                <a:gd name="T95" fmla="*/ 321 h 465"/>
                <a:gd name="T96" fmla="*/ 28 w 33"/>
                <a:gd name="T97" fmla="*/ 322 h 465"/>
                <a:gd name="T98" fmla="*/ 28 w 33"/>
                <a:gd name="T99" fmla="*/ 234 h 465"/>
                <a:gd name="T100" fmla="*/ 29 w 33"/>
                <a:gd name="T101" fmla="*/ 294 h 465"/>
                <a:gd name="T102" fmla="*/ 29 w 33"/>
                <a:gd name="T103" fmla="*/ 309 h 465"/>
                <a:gd name="T104" fmla="*/ 29 w 33"/>
                <a:gd name="T105" fmla="*/ 334 h 465"/>
                <a:gd name="T106" fmla="*/ 30 w 33"/>
                <a:gd name="T107" fmla="*/ 343 h 465"/>
                <a:gd name="T108" fmla="*/ 30 w 33"/>
                <a:gd name="T109" fmla="*/ 330 h 465"/>
                <a:gd name="T110" fmla="*/ 32 w 33"/>
                <a:gd name="T111" fmla="*/ 373 h 465"/>
                <a:gd name="T112" fmla="*/ 32 w 33"/>
                <a:gd name="T113" fmla="*/ 402 h 465"/>
                <a:gd name="T114" fmla="*/ 33 w 33"/>
                <a:gd name="T115" fmla="*/ 373 h 465"/>
                <a:gd name="T116" fmla="*/ 33 w 33"/>
                <a:gd name="T117" fmla="*/ 373 h 465"/>
                <a:gd name="T118" fmla="*/ 33 w 33"/>
                <a:gd name="T119" fmla="*/ 383 h 4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3" h="465">
                  <a:moveTo>
                    <a:pt x="0" y="390"/>
                  </a:moveTo>
                  <a:lnTo>
                    <a:pt x="2" y="390"/>
                  </a:lnTo>
                  <a:lnTo>
                    <a:pt x="2" y="378"/>
                  </a:lnTo>
                  <a:lnTo>
                    <a:pt x="2" y="396"/>
                  </a:lnTo>
                  <a:lnTo>
                    <a:pt x="2" y="398"/>
                  </a:lnTo>
                  <a:lnTo>
                    <a:pt x="2" y="416"/>
                  </a:lnTo>
                  <a:lnTo>
                    <a:pt x="2" y="414"/>
                  </a:lnTo>
                  <a:lnTo>
                    <a:pt x="2" y="411"/>
                  </a:lnTo>
                  <a:lnTo>
                    <a:pt x="2" y="428"/>
                  </a:lnTo>
                  <a:lnTo>
                    <a:pt x="2" y="431"/>
                  </a:lnTo>
                  <a:lnTo>
                    <a:pt x="2" y="419"/>
                  </a:lnTo>
                  <a:lnTo>
                    <a:pt x="2" y="450"/>
                  </a:lnTo>
                  <a:lnTo>
                    <a:pt x="3" y="449"/>
                  </a:lnTo>
                  <a:lnTo>
                    <a:pt x="3" y="459"/>
                  </a:lnTo>
                  <a:lnTo>
                    <a:pt x="3" y="446"/>
                  </a:lnTo>
                  <a:lnTo>
                    <a:pt x="3" y="457"/>
                  </a:lnTo>
                  <a:lnTo>
                    <a:pt x="3" y="461"/>
                  </a:lnTo>
                  <a:lnTo>
                    <a:pt x="3" y="465"/>
                  </a:lnTo>
                  <a:lnTo>
                    <a:pt x="3" y="446"/>
                  </a:lnTo>
                  <a:lnTo>
                    <a:pt x="3" y="434"/>
                  </a:lnTo>
                  <a:lnTo>
                    <a:pt x="3" y="441"/>
                  </a:lnTo>
                  <a:lnTo>
                    <a:pt x="3" y="419"/>
                  </a:lnTo>
                  <a:lnTo>
                    <a:pt x="3" y="421"/>
                  </a:lnTo>
                  <a:lnTo>
                    <a:pt x="4" y="417"/>
                  </a:lnTo>
                  <a:lnTo>
                    <a:pt x="4" y="419"/>
                  </a:lnTo>
                  <a:lnTo>
                    <a:pt x="4" y="362"/>
                  </a:lnTo>
                  <a:lnTo>
                    <a:pt x="4" y="362"/>
                  </a:lnTo>
                  <a:lnTo>
                    <a:pt x="4" y="286"/>
                  </a:lnTo>
                  <a:lnTo>
                    <a:pt x="4" y="294"/>
                  </a:lnTo>
                  <a:lnTo>
                    <a:pt x="4" y="288"/>
                  </a:lnTo>
                  <a:lnTo>
                    <a:pt x="4" y="290"/>
                  </a:lnTo>
                  <a:lnTo>
                    <a:pt x="4" y="243"/>
                  </a:lnTo>
                  <a:lnTo>
                    <a:pt x="4" y="238"/>
                  </a:lnTo>
                  <a:lnTo>
                    <a:pt x="4" y="199"/>
                  </a:lnTo>
                  <a:lnTo>
                    <a:pt x="4" y="205"/>
                  </a:lnTo>
                  <a:lnTo>
                    <a:pt x="6" y="205"/>
                  </a:lnTo>
                  <a:lnTo>
                    <a:pt x="6" y="214"/>
                  </a:lnTo>
                  <a:lnTo>
                    <a:pt x="6" y="196"/>
                  </a:lnTo>
                  <a:lnTo>
                    <a:pt x="6" y="205"/>
                  </a:lnTo>
                  <a:lnTo>
                    <a:pt x="6" y="205"/>
                  </a:lnTo>
                  <a:lnTo>
                    <a:pt x="6" y="208"/>
                  </a:lnTo>
                  <a:lnTo>
                    <a:pt x="6" y="196"/>
                  </a:lnTo>
                  <a:lnTo>
                    <a:pt x="6" y="191"/>
                  </a:lnTo>
                  <a:lnTo>
                    <a:pt x="6" y="196"/>
                  </a:lnTo>
                  <a:lnTo>
                    <a:pt x="6" y="184"/>
                  </a:lnTo>
                  <a:lnTo>
                    <a:pt x="6" y="191"/>
                  </a:lnTo>
                  <a:lnTo>
                    <a:pt x="6" y="188"/>
                  </a:lnTo>
                  <a:lnTo>
                    <a:pt x="6" y="171"/>
                  </a:lnTo>
                  <a:lnTo>
                    <a:pt x="6" y="199"/>
                  </a:lnTo>
                  <a:lnTo>
                    <a:pt x="7" y="203"/>
                  </a:lnTo>
                  <a:lnTo>
                    <a:pt x="7" y="228"/>
                  </a:lnTo>
                  <a:lnTo>
                    <a:pt x="7" y="200"/>
                  </a:lnTo>
                  <a:lnTo>
                    <a:pt x="7" y="217"/>
                  </a:lnTo>
                  <a:lnTo>
                    <a:pt x="7" y="226"/>
                  </a:lnTo>
                  <a:lnTo>
                    <a:pt x="7" y="252"/>
                  </a:lnTo>
                  <a:lnTo>
                    <a:pt x="7" y="250"/>
                  </a:lnTo>
                  <a:lnTo>
                    <a:pt x="7" y="254"/>
                  </a:lnTo>
                  <a:lnTo>
                    <a:pt x="7" y="277"/>
                  </a:lnTo>
                  <a:lnTo>
                    <a:pt x="7" y="249"/>
                  </a:lnTo>
                  <a:lnTo>
                    <a:pt x="7" y="272"/>
                  </a:lnTo>
                  <a:lnTo>
                    <a:pt x="8" y="275"/>
                  </a:lnTo>
                  <a:lnTo>
                    <a:pt x="8" y="286"/>
                  </a:lnTo>
                  <a:lnTo>
                    <a:pt x="8" y="272"/>
                  </a:lnTo>
                  <a:lnTo>
                    <a:pt x="8" y="277"/>
                  </a:lnTo>
                  <a:lnTo>
                    <a:pt x="8" y="277"/>
                  </a:lnTo>
                  <a:lnTo>
                    <a:pt x="8" y="272"/>
                  </a:lnTo>
                  <a:lnTo>
                    <a:pt x="8" y="286"/>
                  </a:lnTo>
                  <a:lnTo>
                    <a:pt x="8" y="290"/>
                  </a:lnTo>
                  <a:lnTo>
                    <a:pt x="8" y="280"/>
                  </a:lnTo>
                  <a:lnTo>
                    <a:pt x="8" y="314"/>
                  </a:lnTo>
                  <a:lnTo>
                    <a:pt x="8" y="315"/>
                  </a:lnTo>
                  <a:lnTo>
                    <a:pt x="8" y="323"/>
                  </a:lnTo>
                  <a:lnTo>
                    <a:pt x="8" y="297"/>
                  </a:lnTo>
                  <a:lnTo>
                    <a:pt x="9" y="293"/>
                  </a:lnTo>
                  <a:lnTo>
                    <a:pt x="9" y="313"/>
                  </a:lnTo>
                  <a:lnTo>
                    <a:pt x="9" y="301"/>
                  </a:lnTo>
                  <a:lnTo>
                    <a:pt x="9" y="351"/>
                  </a:lnTo>
                  <a:lnTo>
                    <a:pt x="9" y="298"/>
                  </a:lnTo>
                  <a:lnTo>
                    <a:pt x="9" y="349"/>
                  </a:lnTo>
                  <a:lnTo>
                    <a:pt x="9" y="349"/>
                  </a:lnTo>
                  <a:lnTo>
                    <a:pt x="9" y="352"/>
                  </a:lnTo>
                  <a:lnTo>
                    <a:pt x="9" y="332"/>
                  </a:lnTo>
                  <a:lnTo>
                    <a:pt x="9" y="340"/>
                  </a:lnTo>
                  <a:lnTo>
                    <a:pt x="9" y="338"/>
                  </a:lnTo>
                  <a:lnTo>
                    <a:pt x="9" y="344"/>
                  </a:lnTo>
                  <a:lnTo>
                    <a:pt x="9" y="326"/>
                  </a:lnTo>
                  <a:lnTo>
                    <a:pt x="9" y="338"/>
                  </a:lnTo>
                  <a:lnTo>
                    <a:pt x="11" y="339"/>
                  </a:lnTo>
                  <a:lnTo>
                    <a:pt x="11" y="347"/>
                  </a:lnTo>
                  <a:lnTo>
                    <a:pt x="11" y="318"/>
                  </a:lnTo>
                  <a:lnTo>
                    <a:pt x="11" y="314"/>
                  </a:lnTo>
                  <a:lnTo>
                    <a:pt x="11" y="317"/>
                  </a:lnTo>
                  <a:lnTo>
                    <a:pt x="11" y="266"/>
                  </a:lnTo>
                  <a:lnTo>
                    <a:pt x="11" y="264"/>
                  </a:lnTo>
                  <a:lnTo>
                    <a:pt x="11" y="179"/>
                  </a:lnTo>
                  <a:lnTo>
                    <a:pt x="11" y="182"/>
                  </a:lnTo>
                  <a:lnTo>
                    <a:pt x="12" y="174"/>
                  </a:lnTo>
                  <a:lnTo>
                    <a:pt x="12" y="81"/>
                  </a:lnTo>
                  <a:lnTo>
                    <a:pt x="12" y="78"/>
                  </a:lnTo>
                  <a:lnTo>
                    <a:pt x="12" y="27"/>
                  </a:lnTo>
                  <a:lnTo>
                    <a:pt x="12" y="30"/>
                  </a:lnTo>
                  <a:lnTo>
                    <a:pt x="12" y="30"/>
                  </a:lnTo>
                  <a:lnTo>
                    <a:pt x="12" y="11"/>
                  </a:lnTo>
                  <a:lnTo>
                    <a:pt x="12" y="22"/>
                  </a:lnTo>
                  <a:lnTo>
                    <a:pt x="12" y="23"/>
                  </a:lnTo>
                  <a:lnTo>
                    <a:pt x="12" y="32"/>
                  </a:lnTo>
                  <a:lnTo>
                    <a:pt x="12" y="4"/>
                  </a:lnTo>
                  <a:lnTo>
                    <a:pt x="12" y="10"/>
                  </a:lnTo>
                  <a:lnTo>
                    <a:pt x="13" y="10"/>
                  </a:lnTo>
                  <a:lnTo>
                    <a:pt x="13" y="27"/>
                  </a:lnTo>
                  <a:lnTo>
                    <a:pt x="13" y="22"/>
                  </a:lnTo>
                  <a:lnTo>
                    <a:pt x="13" y="26"/>
                  </a:lnTo>
                  <a:lnTo>
                    <a:pt x="13" y="22"/>
                  </a:lnTo>
                  <a:lnTo>
                    <a:pt x="13" y="56"/>
                  </a:lnTo>
                  <a:lnTo>
                    <a:pt x="13" y="53"/>
                  </a:lnTo>
                  <a:lnTo>
                    <a:pt x="13" y="64"/>
                  </a:lnTo>
                  <a:lnTo>
                    <a:pt x="13" y="27"/>
                  </a:lnTo>
                  <a:lnTo>
                    <a:pt x="13" y="23"/>
                  </a:lnTo>
                  <a:lnTo>
                    <a:pt x="13" y="26"/>
                  </a:lnTo>
                  <a:lnTo>
                    <a:pt x="13" y="9"/>
                  </a:lnTo>
                  <a:lnTo>
                    <a:pt x="13" y="10"/>
                  </a:lnTo>
                  <a:lnTo>
                    <a:pt x="15" y="11"/>
                  </a:lnTo>
                  <a:lnTo>
                    <a:pt x="15" y="32"/>
                  </a:lnTo>
                  <a:lnTo>
                    <a:pt x="15" y="0"/>
                  </a:lnTo>
                  <a:lnTo>
                    <a:pt x="15" y="30"/>
                  </a:lnTo>
                  <a:lnTo>
                    <a:pt x="15" y="30"/>
                  </a:lnTo>
                  <a:lnTo>
                    <a:pt x="15" y="65"/>
                  </a:lnTo>
                  <a:lnTo>
                    <a:pt x="15" y="64"/>
                  </a:lnTo>
                  <a:lnTo>
                    <a:pt x="15" y="65"/>
                  </a:lnTo>
                  <a:lnTo>
                    <a:pt x="15" y="99"/>
                  </a:lnTo>
                  <a:lnTo>
                    <a:pt x="16" y="99"/>
                  </a:lnTo>
                  <a:lnTo>
                    <a:pt x="16" y="121"/>
                  </a:lnTo>
                  <a:lnTo>
                    <a:pt x="16" y="86"/>
                  </a:lnTo>
                  <a:lnTo>
                    <a:pt x="16" y="119"/>
                  </a:lnTo>
                  <a:lnTo>
                    <a:pt x="16" y="119"/>
                  </a:lnTo>
                  <a:lnTo>
                    <a:pt x="16" y="165"/>
                  </a:lnTo>
                  <a:lnTo>
                    <a:pt x="16" y="159"/>
                  </a:lnTo>
                  <a:lnTo>
                    <a:pt x="16" y="169"/>
                  </a:lnTo>
                  <a:lnTo>
                    <a:pt x="16" y="176"/>
                  </a:lnTo>
                  <a:lnTo>
                    <a:pt x="16" y="149"/>
                  </a:lnTo>
                  <a:lnTo>
                    <a:pt x="16" y="154"/>
                  </a:lnTo>
                  <a:lnTo>
                    <a:pt x="16" y="162"/>
                  </a:lnTo>
                  <a:lnTo>
                    <a:pt x="16" y="184"/>
                  </a:lnTo>
                  <a:lnTo>
                    <a:pt x="16" y="161"/>
                  </a:lnTo>
                  <a:lnTo>
                    <a:pt x="16" y="180"/>
                  </a:lnTo>
                  <a:lnTo>
                    <a:pt x="17" y="176"/>
                  </a:lnTo>
                  <a:lnTo>
                    <a:pt x="17" y="205"/>
                  </a:lnTo>
                  <a:lnTo>
                    <a:pt x="17" y="167"/>
                  </a:lnTo>
                  <a:lnTo>
                    <a:pt x="17" y="204"/>
                  </a:lnTo>
                  <a:lnTo>
                    <a:pt x="17" y="204"/>
                  </a:lnTo>
                  <a:lnTo>
                    <a:pt x="17" y="208"/>
                  </a:lnTo>
                  <a:lnTo>
                    <a:pt x="17" y="191"/>
                  </a:lnTo>
                  <a:lnTo>
                    <a:pt x="17" y="203"/>
                  </a:lnTo>
                  <a:lnTo>
                    <a:pt x="17" y="203"/>
                  </a:lnTo>
                  <a:lnTo>
                    <a:pt x="17" y="216"/>
                  </a:lnTo>
                  <a:lnTo>
                    <a:pt x="17" y="214"/>
                  </a:lnTo>
                  <a:lnTo>
                    <a:pt x="17" y="217"/>
                  </a:lnTo>
                  <a:lnTo>
                    <a:pt x="17" y="205"/>
                  </a:lnTo>
                  <a:lnTo>
                    <a:pt x="17" y="208"/>
                  </a:lnTo>
                  <a:lnTo>
                    <a:pt x="19" y="207"/>
                  </a:lnTo>
                  <a:lnTo>
                    <a:pt x="19" y="171"/>
                  </a:lnTo>
                  <a:lnTo>
                    <a:pt x="19" y="176"/>
                  </a:lnTo>
                  <a:lnTo>
                    <a:pt x="19" y="178"/>
                  </a:lnTo>
                  <a:lnTo>
                    <a:pt x="19" y="186"/>
                  </a:lnTo>
                  <a:lnTo>
                    <a:pt x="19" y="163"/>
                  </a:lnTo>
                  <a:lnTo>
                    <a:pt x="19" y="165"/>
                  </a:lnTo>
                  <a:lnTo>
                    <a:pt x="19" y="170"/>
                  </a:lnTo>
                  <a:lnTo>
                    <a:pt x="19" y="161"/>
                  </a:lnTo>
                  <a:lnTo>
                    <a:pt x="20" y="162"/>
                  </a:lnTo>
                  <a:lnTo>
                    <a:pt x="20" y="141"/>
                  </a:lnTo>
                  <a:lnTo>
                    <a:pt x="20" y="167"/>
                  </a:lnTo>
                  <a:lnTo>
                    <a:pt x="20" y="169"/>
                  </a:lnTo>
                  <a:lnTo>
                    <a:pt x="20" y="170"/>
                  </a:lnTo>
                  <a:lnTo>
                    <a:pt x="20" y="148"/>
                  </a:lnTo>
                  <a:lnTo>
                    <a:pt x="20" y="149"/>
                  </a:lnTo>
                  <a:lnTo>
                    <a:pt x="20" y="150"/>
                  </a:lnTo>
                  <a:lnTo>
                    <a:pt x="20" y="139"/>
                  </a:lnTo>
                  <a:lnTo>
                    <a:pt x="20" y="144"/>
                  </a:lnTo>
                  <a:lnTo>
                    <a:pt x="20" y="140"/>
                  </a:lnTo>
                  <a:lnTo>
                    <a:pt x="20" y="129"/>
                  </a:lnTo>
                  <a:lnTo>
                    <a:pt x="20" y="186"/>
                  </a:lnTo>
                  <a:lnTo>
                    <a:pt x="21" y="190"/>
                  </a:lnTo>
                  <a:lnTo>
                    <a:pt x="21" y="182"/>
                  </a:lnTo>
                  <a:lnTo>
                    <a:pt x="21" y="196"/>
                  </a:lnTo>
                  <a:lnTo>
                    <a:pt x="21" y="200"/>
                  </a:lnTo>
                  <a:lnTo>
                    <a:pt x="21" y="214"/>
                  </a:lnTo>
                  <a:lnTo>
                    <a:pt x="21" y="200"/>
                  </a:lnTo>
                  <a:lnTo>
                    <a:pt x="21" y="211"/>
                  </a:lnTo>
                  <a:lnTo>
                    <a:pt x="21" y="211"/>
                  </a:lnTo>
                  <a:lnTo>
                    <a:pt x="21" y="196"/>
                  </a:lnTo>
                  <a:lnTo>
                    <a:pt x="21" y="231"/>
                  </a:lnTo>
                  <a:lnTo>
                    <a:pt x="21" y="228"/>
                  </a:lnTo>
                  <a:lnTo>
                    <a:pt x="21" y="226"/>
                  </a:lnTo>
                  <a:lnTo>
                    <a:pt x="21" y="246"/>
                  </a:lnTo>
                  <a:lnTo>
                    <a:pt x="23" y="242"/>
                  </a:lnTo>
                  <a:lnTo>
                    <a:pt x="23" y="249"/>
                  </a:lnTo>
                  <a:lnTo>
                    <a:pt x="23" y="226"/>
                  </a:lnTo>
                  <a:lnTo>
                    <a:pt x="23" y="231"/>
                  </a:lnTo>
                  <a:lnTo>
                    <a:pt x="23" y="231"/>
                  </a:lnTo>
                  <a:lnTo>
                    <a:pt x="23" y="243"/>
                  </a:lnTo>
                  <a:lnTo>
                    <a:pt x="23" y="225"/>
                  </a:lnTo>
                  <a:lnTo>
                    <a:pt x="23" y="228"/>
                  </a:lnTo>
                  <a:lnTo>
                    <a:pt x="23" y="237"/>
                  </a:lnTo>
                  <a:lnTo>
                    <a:pt x="23" y="216"/>
                  </a:lnTo>
                  <a:lnTo>
                    <a:pt x="23" y="233"/>
                  </a:lnTo>
                  <a:lnTo>
                    <a:pt x="24" y="234"/>
                  </a:lnTo>
                  <a:lnTo>
                    <a:pt x="24" y="245"/>
                  </a:lnTo>
                  <a:lnTo>
                    <a:pt x="24" y="226"/>
                  </a:lnTo>
                  <a:lnTo>
                    <a:pt x="24" y="235"/>
                  </a:lnTo>
                  <a:lnTo>
                    <a:pt x="24" y="238"/>
                  </a:lnTo>
                  <a:lnTo>
                    <a:pt x="24" y="272"/>
                  </a:lnTo>
                  <a:lnTo>
                    <a:pt x="24" y="268"/>
                  </a:lnTo>
                  <a:lnTo>
                    <a:pt x="24" y="268"/>
                  </a:lnTo>
                  <a:lnTo>
                    <a:pt x="24" y="276"/>
                  </a:lnTo>
                  <a:lnTo>
                    <a:pt x="24" y="258"/>
                  </a:lnTo>
                  <a:lnTo>
                    <a:pt x="24" y="272"/>
                  </a:lnTo>
                  <a:lnTo>
                    <a:pt x="24" y="272"/>
                  </a:lnTo>
                  <a:lnTo>
                    <a:pt x="24" y="273"/>
                  </a:lnTo>
                  <a:lnTo>
                    <a:pt x="24" y="238"/>
                  </a:lnTo>
                  <a:lnTo>
                    <a:pt x="24" y="258"/>
                  </a:lnTo>
                  <a:lnTo>
                    <a:pt x="25" y="255"/>
                  </a:lnTo>
                  <a:lnTo>
                    <a:pt x="25" y="264"/>
                  </a:lnTo>
                  <a:lnTo>
                    <a:pt x="25" y="207"/>
                  </a:lnTo>
                  <a:lnTo>
                    <a:pt x="25" y="204"/>
                  </a:lnTo>
                  <a:lnTo>
                    <a:pt x="25" y="205"/>
                  </a:lnTo>
                  <a:lnTo>
                    <a:pt x="25" y="176"/>
                  </a:lnTo>
                  <a:lnTo>
                    <a:pt x="25" y="179"/>
                  </a:lnTo>
                  <a:lnTo>
                    <a:pt x="25" y="157"/>
                  </a:lnTo>
                  <a:lnTo>
                    <a:pt x="25" y="180"/>
                  </a:lnTo>
                  <a:lnTo>
                    <a:pt x="25" y="183"/>
                  </a:lnTo>
                  <a:lnTo>
                    <a:pt x="25" y="222"/>
                  </a:lnTo>
                  <a:lnTo>
                    <a:pt x="27" y="226"/>
                  </a:lnTo>
                  <a:lnTo>
                    <a:pt x="27" y="280"/>
                  </a:lnTo>
                  <a:lnTo>
                    <a:pt x="27" y="277"/>
                  </a:lnTo>
                  <a:lnTo>
                    <a:pt x="27" y="284"/>
                  </a:lnTo>
                  <a:lnTo>
                    <a:pt x="27" y="277"/>
                  </a:lnTo>
                  <a:lnTo>
                    <a:pt x="27" y="319"/>
                  </a:lnTo>
                  <a:lnTo>
                    <a:pt x="27" y="321"/>
                  </a:lnTo>
                  <a:lnTo>
                    <a:pt x="27" y="338"/>
                  </a:lnTo>
                  <a:lnTo>
                    <a:pt x="27" y="321"/>
                  </a:lnTo>
                  <a:lnTo>
                    <a:pt x="27" y="336"/>
                  </a:lnTo>
                  <a:lnTo>
                    <a:pt x="27" y="340"/>
                  </a:lnTo>
                  <a:lnTo>
                    <a:pt x="27" y="345"/>
                  </a:lnTo>
                  <a:lnTo>
                    <a:pt x="27" y="326"/>
                  </a:lnTo>
                  <a:lnTo>
                    <a:pt x="28" y="322"/>
                  </a:lnTo>
                  <a:lnTo>
                    <a:pt x="28" y="283"/>
                  </a:lnTo>
                  <a:lnTo>
                    <a:pt x="28" y="280"/>
                  </a:lnTo>
                  <a:lnTo>
                    <a:pt x="28" y="233"/>
                  </a:lnTo>
                  <a:lnTo>
                    <a:pt x="28" y="234"/>
                  </a:lnTo>
                  <a:lnTo>
                    <a:pt x="28" y="234"/>
                  </a:lnTo>
                  <a:lnTo>
                    <a:pt x="28" y="254"/>
                  </a:lnTo>
                  <a:lnTo>
                    <a:pt x="28" y="250"/>
                  </a:lnTo>
                  <a:lnTo>
                    <a:pt x="29" y="249"/>
                  </a:lnTo>
                  <a:lnTo>
                    <a:pt x="29" y="294"/>
                  </a:lnTo>
                  <a:lnTo>
                    <a:pt x="29" y="294"/>
                  </a:lnTo>
                  <a:lnTo>
                    <a:pt x="29" y="297"/>
                  </a:lnTo>
                  <a:lnTo>
                    <a:pt x="29" y="309"/>
                  </a:lnTo>
                  <a:lnTo>
                    <a:pt x="29" y="286"/>
                  </a:lnTo>
                  <a:lnTo>
                    <a:pt x="29" y="305"/>
                  </a:lnTo>
                  <a:lnTo>
                    <a:pt x="29" y="309"/>
                  </a:lnTo>
                  <a:lnTo>
                    <a:pt x="29" y="323"/>
                  </a:lnTo>
                  <a:lnTo>
                    <a:pt x="29" y="323"/>
                  </a:lnTo>
                  <a:lnTo>
                    <a:pt x="29" y="324"/>
                  </a:lnTo>
                  <a:lnTo>
                    <a:pt x="29" y="341"/>
                  </a:lnTo>
                  <a:lnTo>
                    <a:pt x="29" y="334"/>
                  </a:lnTo>
                  <a:lnTo>
                    <a:pt x="30" y="335"/>
                  </a:lnTo>
                  <a:lnTo>
                    <a:pt x="30" y="322"/>
                  </a:lnTo>
                  <a:lnTo>
                    <a:pt x="30" y="340"/>
                  </a:lnTo>
                  <a:lnTo>
                    <a:pt x="30" y="341"/>
                  </a:lnTo>
                  <a:lnTo>
                    <a:pt x="30" y="343"/>
                  </a:lnTo>
                  <a:lnTo>
                    <a:pt x="30" y="315"/>
                  </a:lnTo>
                  <a:lnTo>
                    <a:pt x="30" y="323"/>
                  </a:lnTo>
                  <a:lnTo>
                    <a:pt x="30" y="323"/>
                  </a:lnTo>
                  <a:lnTo>
                    <a:pt x="30" y="340"/>
                  </a:lnTo>
                  <a:lnTo>
                    <a:pt x="30" y="330"/>
                  </a:lnTo>
                  <a:lnTo>
                    <a:pt x="30" y="326"/>
                  </a:lnTo>
                  <a:lnTo>
                    <a:pt x="30" y="345"/>
                  </a:lnTo>
                  <a:lnTo>
                    <a:pt x="32" y="347"/>
                  </a:lnTo>
                  <a:lnTo>
                    <a:pt x="32" y="340"/>
                  </a:lnTo>
                  <a:lnTo>
                    <a:pt x="32" y="373"/>
                  </a:lnTo>
                  <a:lnTo>
                    <a:pt x="32" y="376"/>
                  </a:lnTo>
                  <a:lnTo>
                    <a:pt x="32" y="390"/>
                  </a:lnTo>
                  <a:lnTo>
                    <a:pt x="32" y="383"/>
                  </a:lnTo>
                  <a:lnTo>
                    <a:pt x="32" y="387"/>
                  </a:lnTo>
                  <a:lnTo>
                    <a:pt x="32" y="402"/>
                  </a:lnTo>
                  <a:lnTo>
                    <a:pt x="32" y="386"/>
                  </a:lnTo>
                  <a:lnTo>
                    <a:pt x="32" y="400"/>
                  </a:lnTo>
                  <a:lnTo>
                    <a:pt x="33" y="395"/>
                  </a:lnTo>
                  <a:lnTo>
                    <a:pt x="33" y="398"/>
                  </a:lnTo>
                  <a:lnTo>
                    <a:pt x="33" y="373"/>
                  </a:lnTo>
                  <a:lnTo>
                    <a:pt x="33" y="381"/>
                  </a:lnTo>
                  <a:lnTo>
                    <a:pt x="33" y="378"/>
                  </a:lnTo>
                  <a:lnTo>
                    <a:pt x="33" y="381"/>
                  </a:lnTo>
                  <a:lnTo>
                    <a:pt x="33" y="364"/>
                  </a:lnTo>
                  <a:lnTo>
                    <a:pt x="33" y="373"/>
                  </a:lnTo>
                  <a:lnTo>
                    <a:pt x="33" y="376"/>
                  </a:lnTo>
                  <a:lnTo>
                    <a:pt x="33" y="387"/>
                  </a:lnTo>
                  <a:lnTo>
                    <a:pt x="33" y="374"/>
                  </a:lnTo>
                  <a:lnTo>
                    <a:pt x="33" y="383"/>
                  </a:lnTo>
                  <a:lnTo>
                    <a:pt x="33" y="383"/>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136" name="Freeform 9"/>
            <p:cNvSpPr>
              <a:spLocks/>
            </p:cNvSpPr>
            <p:nvPr/>
          </p:nvSpPr>
          <p:spPr bwMode="auto">
            <a:xfrm>
              <a:off x="7348538" y="3690938"/>
              <a:ext cx="49213" cy="839788"/>
            </a:xfrm>
            <a:custGeom>
              <a:avLst/>
              <a:gdLst>
                <a:gd name="T0" fmla="*/ 1 w 31"/>
                <a:gd name="T1" fmla="*/ 66 h 529"/>
                <a:gd name="T2" fmla="*/ 1 w 31"/>
                <a:gd name="T3" fmla="*/ 55 h 529"/>
                <a:gd name="T4" fmla="*/ 3 w 31"/>
                <a:gd name="T5" fmla="*/ 93 h 529"/>
                <a:gd name="T6" fmla="*/ 3 w 31"/>
                <a:gd name="T7" fmla="*/ 154 h 529"/>
                <a:gd name="T8" fmla="*/ 4 w 31"/>
                <a:gd name="T9" fmla="*/ 165 h 529"/>
                <a:gd name="T10" fmla="*/ 4 w 31"/>
                <a:gd name="T11" fmla="*/ 234 h 529"/>
                <a:gd name="T12" fmla="*/ 4 w 31"/>
                <a:gd name="T13" fmla="*/ 214 h 529"/>
                <a:gd name="T14" fmla="*/ 5 w 31"/>
                <a:gd name="T15" fmla="*/ 220 h 529"/>
                <a:gd name="T16" fmla="*/ 5 w 31"/>
                <a:gd name="T17" fmla="*/ 233 h 529"/>
                <a:gd name="T18" fmla="*/ 6 w 31"/>
                <a:gd name="T19" fmla="*/ 288 h 529"/>
                <a:gd name="T20" fmla="*/ 6 w 31"/>
                <a:gd name="T21" fmla="*/ 218 h 529"/>
                <a:gd name="T22" fmla="*/ 6 w 31"/>
                <a:gd name="T23" fmla="*/ 190 h 529"/>
                <a:gd name="T24" fmla="*/ 8 w 31"/>
                <a:gd name="T25" fmla="*/ 259 h 529"/>
                <a:gd name="T26" fmla="*/ 8 w 31"/>
                <a:gd name="T27" fmla="*/ 294 h 529"/>
                <a:gd name="T28" fmla="*/ 9 w 31"/>
                <a:gd name="T29" fmla="*/ 267 h 529"/>
                <a:gd name="T30" fmla="*/ 9 w 31"/>
                <a:gd name="T31" fmla="*/ 273 h 529"/>
                <a:gd name="T32" fmla="*/ 10 w 31"/>
                <a:gd name="T33" fmla="*/ 282 h 529"/>
                <a:gd name="T34" fmla="*/ 10 w 31"/>
                <a:gd name="T35" fmla="*/ 315 h 529"/>
                <a:gd name="T36" fmla="*/ 10 w 31"/>
                <a:gd name="T37" fmla="*/ 314 h 529"/>
                <a:gd name="T38" fmla="*/ 12 w 31"/>
                <a:gd name="T39" fmla="*/ 305 h 529"/>
                <a:gd name="T40" fmla="*/ 12 w 31"/>
                <a:gd name="T41" fmla="*/ 288 h 529"/>
                <a:gd name="T42" fmla="*/ 12 w 31"/>
                <a:gd name="T43" fmla="*/ 311 h 529"/>
                <a:gd name="T44" fmla="*/ 13 w 31"/>
                <a:gd name="T45" fmla="*/ 336 h 529"/>
                <a:gd name="T46" fmla="*/ 13 w 31"/>
                <a:gd name="T47" fmla="*/ 379 h 529"/>
                <a:gd name="T48" fmla="*/ 14 w 31"/>
                <a:gd name="T49" fmla="*/ 361 h 529"/>
                <a:gd name="T50" fmla="*/ 14 w 31"/>
                <a:gd name="T51" fmla="*/ 368 h 529"/>
                <a:gd name="T52" fmla="*/ 16 w 31"/>
                <a:gd name="T53" fmla="*/ 398 h 529"/>
                <a:gd name="T54" fmla="*/ 16 w 31"/>
                <a:gd name="T55" fmla="*/ 429 h 529"/>
                <a:gd name="T56" fmla="*/ 16 w 31"/>
                <a:gd name="T57" fmla="*/ 446 h 529"/>
                <a:gd name="T58" fmla="*/ 17 w 31"/>
                <a:gd name="T59" fmla="*/ 446 h 529"/>
                <a:gd name="T60" fmla="*/ 17 w 31"/>
                <a:gd name="T61" fmla="*/ 442 h 529"/>
                <a:gd name="T62" fmla="*/ 18 w 31"/>
                <a:gd name="T63" fmla="*/ 455 h 529"/>
                <a:gd name="T64" fmla="*/ 18 w 31"/>
                <a:gd name="T65" fmla="*/ 451 h 529"/>
                <a:gd name="T66" fmla="*/ 20 w 31"/>
                <a:gd name="T67" fmla="*/ 463 h 529"/>
                <a:gd name="T68" fmla="*/ 20 w 31"/>
                <a:gd name="T69" fmla="*/ 451 h 529"/>
                <a:gd name="T70" fmla="*/ 20 w 31"/>
                <a:gd name="T71" fmla="*/ 470 h 529"/>
                <a:gd name="T72" fmla="*/ 21 w 31"/>
                <a:gd name="T73" fmla="*/ 484 h 529"/>
                <a:gd name="T74" fmla="*/ 21 w 31"/>
                <a:gd name="T75" fmla="*/ 509 h 529"/>
                <a:gd name="T76" fmla="*/ 22 w 31"/>
                <a:gd name="T77" fmla="*/ 525 h 529"/>
                <a:gd name="T78" fmla="*/ 22 w 31"/>
                <a:gd name="T79" fmla="*/ 520 h 529"/>
                <a:gd name="T80" fmla="*/ 22 w 31"/>
                <a:gd name="T81" fmla="*/ 484 h 529"/>
                <a:gd name="T82" fmla="*/ 22 w 31"/>
                <a:gd name="T83" fmla="*/ 510 h 529"/>
                <a:gd name="T84" fmla="*/ 23 w 31"/>
                <a:gd name="T85" fmla="*/ 506 h 529"/>
                <a:gd name="T86" fmla="*/ 23 w 31"/>
                <a:gd name="T87" fmla="*/ 495 h 529"/>
                <a:gd name="T88" fmla="*/ 25 w 31"/>
                <a:gd name="T89" fmla="*/ 484 h 529"/>
                <a:gd name="T90" fmla="*/ 25 w 31"/>
                <a:gd name="T91" fmla="*/ 468 h 529"/>
                <a:gd name="T92" fmla="*/ 26 w 31"/>
                <a:gd name="T93" fmla="*/ 458 h 529"/>
                <a:gd name="T94" fmla="*/ 26 w 31"/>
                <a:gd name="T95" fmla="*/ 446 h 529"/>
                <a:gd name="T96" fmla="*/ 26 w 31"/>
                <a:gd name="T97" fmla="*/ 442 h 529"/>
                <a:gd name="T98" fmla="*/ 27 w 31"/>
                <a:gd name="T99" fmla="*/ 427 h 529"/>
                <a:gd name="T100" fmla="*/ 27 w 31"/>
                <a:gd name="T101" fmla="*/ 396 h 529"/>
                <a:gd name="T102" fmla="*/ 27 w 31"/>
                <a:gd name="T103" fmla="*/ 399 h 529"/>
                <a:gd name="T104" fmla="*/ 29 w 31"/>
                <a:gd name="T105" fmla="*/ 432 h 529"/>
                <a:gd name="T106" fmla="*/ 29 w 31"/>
                <a:gd name="T107" fmla="*/ 436 h 529"/>
                <a:gd name="T108" fmla="*/ 29 w 31"/>
                <a:gd name="T109" fmla="*/ 455 h 529"/>
                <a:gd name="T110" fmla="*/ 30 w 31"/>
                <a:gd name="T111" fmla="*/ 478 h 529"/>
                <a:gd name="T112" fmla="*/ 30 w 31"/>
                <a:gd name="T113" fmla="*/ 487 h 529"/>
                <a:gd name="T114" fmla="*/ 31 w 31"/>
                <a:gd name="T115" fmla="*/ 472 h 529"/>
                <a:gd name="T116" fmla="*/ 31 w 31"/>
                <a:gd name="T117" fmla="*/ 472 h 529"/>
                <a:gd name="T118" fmla="*/ 31 w 31"/>
                <a:gd name="T119" fmla="*/ 441 h 5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1" h="529">
                  <a:moveTo>
                    <a:pt x="0" y="0"/>
                  </a:moveTo>
                  <a:lnTo>
                    <a:pt x="0" y="4"/>
                  </a:lnTo>
                  <a:lnTo>
                    <a:pt x="0" y="43"/>
                  </a:lnTo>
                  <a:lnTo>
                    <a:pt x="1" y="44"/>
                  </a:lnTo>
                  <a:lnTo>
                    <a:pt x="1" y="66"/>
                  </a:lnTo>
                  <a:lnTo>
                    <a:pt x="1" y="31"/>
                  </a:lnTo>
                  <a:lnTo>
                    <a:pt x="1" y="62"/>
                  </a:lnTo>
                  <a:lnTo>
                    <a:pt x="1" y="64"/>
                  </a:lnTo>
                  <a:lnTo>
                    <a:pt x="1" y="72"/>
                  </a:lnTo>
                  <a:lnTo>
                    <a:pt x="1" y="55"/>
                  </a:lnTo>
                  <a:lnTo>
                    <a:pt x="1" y="64"/>
                  </a:lnTo>
                  <a:lnTo>
                    <a:pt x="1" y="62"/>
                  </a:lnTo>
                  <a:lnTo>
                    <a:pt x="1" y="102"/>
                  </a:lnTo>
                  <a:lnTo>
                    <a:pt x="3" y="102"/>
                  </a:lnTo>
                  <a:lnTo>
                    <a:pt x="3" y="93"/>
                  </a:lnTo>
                  <a:lnTo>
                    <a:pt x="3" y="148"/>
                  </a:lnTo>
                  <a:lnTo>
                    <a:pt x="3" y="149"/>
                  </a:lnTo>
                  <a:lnTo>
                    <a:pt x="3" y="138"/>
                  </a:lnTo>
                  <a:lnTo>
                    <a:pt x="3" y="154"/>
                  </a:lnTo>
                  <a:lnTo>
                    <a:pt x="3" y="154"/>
                  </a:lnTo>
                  <a:lnTo>
                    <a:pt x="3" y="161"/>
                  </a:lnTo>
                  <a:lnTo>
                    <a:pt x="3" y="141"/>
                  </a:lnTo>
                  <a:lnTo>
                    <a:pt x="3" y="148"/>
                  </a:lnTo>
                  <a:lnTo>
                    <a:pt x="3" y="166"/>
                  </a:lnTo>
                  <a:lnTo>
                    <a:pt x="4" y="165"/>
                  </a:lnTo>
                  <a:lnTo>
                    <a:pt x="4" y="163"/>
                  </a:lnTo>
                  <a:lnTo>
                    <a:pt x="4" y="213"/>
                  </a:lnTo>
                  <a:lnTo>
                    <a:pt x="4" y="214"/>
                  </a:lnTo>
                  <a:lnTo>
                    <a:pt x="4" y="246"/>
                  </a:lnTo>
                  <a:lnTo>
                    <a:pt x="4" y="234"/>
                  </a:lnTo>
                  <a:lnTo>
                    <a:pt x="4" y="239"/>
                  </a:lnTo>
                  <a:lnTo>
                    <a:pt x="4" y="256"/>
                  </a:lnTo>
                  <a:lnTo>
                    <a:pt x="4" y="234"/>
                  </a:lnTo>
                  <a:lnTo>
                    <a:pt x="4" y="235"/>
                  </a:lnTo>
                  <a:lnTo>
                    <a:pt x="4" y="214"/>
                  </a:lnTo>
                  <a:lnTo>
                    <a:pt x="4" y="230"/>
                  </a:lnTo>
                  <a:lnTo>
                    <a:pt x="5" y="229"/>
                  </a:lnTo>
                  <a:lnTo>
                    <a:pt x="5" y="234"/>
                  </a:lnTo>
                  <a:lnTo>
                    <a:pt x="5" y="214"/>
                  </a:lnTo>
                  <a:lnTo>
                    <a:pt x="5" y="220"/>
                  </a:lnTo>
                  <a:lnTo>
                    <a:pt x="5" y="222"/>
                  </a:lnTo>
                  <a:lnTo>
                    <a:pt x="5" y="243"/>
                  </a:lnTo>
                  <a:lnTo>
                    <a:pt x="5" y="221"/>
                  </a:lnTo>
                  <a:lnTo>
                    <a:pt x="5" y="242"/>
                  </a:lnTo>
                  <a:lnTo>
                    <a:pt x="5" y="233"/>
                  </a:lnTo>
                  <a:lnTo>
                    <a:pt x="5" y="285"/>
                  </a:lnTo>
                  <a:lnTo>
                    <a:pt x="5" y="231"/>
                  </a:lnTo>
                  <a:lnTo>
                    <a:pt x="5" y="284"/>
                  </a:lnTo>
                  <a:lnTo>
                    <a:pt x="6" y="285"/>
                  </a:lnTo>
                  <a:lnTo>
                    <a:pt x="6" y="288"/>
                  </a:lnTo>
                  <a:lnTo>
                    <a:pt x="6" y="268"/>
                  </a:lnTo>
                  <a:lnTo>
                    <a:pt x="6" y="276"/>
                  </a:lnTo>
                  <a:lnTo>
                    <a:pt x="6" y="275"/>
                  </a:lnTo>
                  <a:lnTo>
                    <a:pt x="6" y="221"/>
                  </a:lnTo>
                  <a:lnTo>
                    <a:pt x="6" y="218"/>
                  </a:lnTo>
                  <a:lnTo>
                    <a:pt x="6" y="187"/>
                  </a:lnTo>
                  <a:lnTo>
                    <a:pt x="6" y="190"/>
                  </a:lnTo>
                  <a:lnTo>
                    <a:pt x="6" y="184"/>
                  </a:lnTo>
                  <a:lnTo>
                    <a:pt x="6" y="159"/>
                  </a:lnTo>
                  <a:lnTo>
                    <a:pt x="6" y="190"/>
                  </a:lnTo>
                  <a:lnTo>
                    <a:pt x="8" y="190"/>
                  </a:lnTo>
                  <a:lnTo>
                    <a:pt x="8" y="224"/>
                  </a:lnTo>
                  <a:lnTo>
                    <a:pt x="8" y="218"/>
                  </a:lnTo>
                  <a:lnTo>
                    <a:pt x="8" y="221"/>
                  </a:lnTo>
                  <a:lnTo>
                    <a:pt x="8" y="259"/>
                  </a:lnTo>
                  <a:lnTo>
                    <a:pt x="8" y="258"/>
                  </a:lnTo>
                  <a:lnTo>
                    <a:pt x="8" y="294"/>
                  </a:lnTo>
                  <a:lnTo>
                    <a:pt x="8" y="251"/>
                  </a:lnTo>
                  <a:lnTo>
                    <a:pt x="8" y="293"/>
                  </a:lnTo>
                  <a:lnTo>
                    <a:pt x="8" y="294"/>
                  </a:lnTo>
                  <a:lnTo>
                    <a:pt x="8" y="297"/>
                  </a:lnTo>
                  <a:lnTo>
                    <a:pt x="8" y="260"/>
                  </a:lnTo>
                  <a:lnTo>
                    <a:pt x="8" y="262"/>
                  </a:lnTo>
                  <a:lnTo>
                    <a:pt x="9" y="263"/>
                  </a:lnTo>
                  <a:lnTo>
                    <a:pt x="9" y="267"/>
                  </a:lnTo>
                  <a:lnTo>
                    <a:pt x="9" y="248"/>
                  </a:lnTo>
                  <a:lnTo>
                    <a:pt x="9" y="247"/>
                  </a:lnTo>
                  <a:lnTo>
                    <a:pt x="9" y="280"/>
                  </a:lnTo>
                  <a:lnTo>
                    <a:pt x="9" y="276"/>
                  </a:lnTo>
                  <a:lnTo>
                    <a:pt x="9" y="273"/>
                  </a:lnTo>
                  <a:lnTo>
                    <a:pt x="9" y="268"/>
                  </a:lnTo>
                  <a:lnTo>
                    <a:pt x="9" y="294"/>
                  </a:lnTo>
                  <a:lnTo>
                    <a:pt x="10" y="290"/>
                  </a:lnTo>
                  <a:lnTo>
                    <a:pt x="10" y="300"/>
                  </a:lnTo>
                  <a:lnTo>
                    <a:pt x="10" y="282"/>
                  </a:lnTo>
                  <a:lnTo>
                    <a:pt x="10" y="292"/>
                  </a:lnTo>
                  <a:lnTo>
                    <a:pt x="10" y="293"/>
                  </a:lnTo>
                  <a:lnTo>
                    <a:pt x="10" y="323"/>
                  </a:lnTo>
                  <a:lnTo>
                    <a:pt x="10" y="315"/>
                  </a:lnTo>
                  <a:lnTo>
                    <a:pt x="10" y="315"/>
                  </a:lnTo>
                  <a:lnTo>
                    <a:pt x="10" y="322"/>
                  </a:lnTo>
                  <a:lnTo>
                    <a:pt x="10" y="302"/>
                  </a:lnTo>
                  <a:lnTo>
                    <a:pt x="10" y="319"/>
                  </a:lnTo>
                  <a:lnTo>
                    <a:pt x="10" y="319"/>
                  </a:lnTo>
                  <a:lnTo>
                    <a:pt x="10" y="314"/>
                  </a:lnTo>
                  <a:lnTo>
                    <a:pt x="10" y="339"/>
                  </a:lnTo>
                  <a:lnTo>
                    <a:pt x="12" y="337"/>
                  </a:lnTo>
                  <a:lnTo>
                    <a:pt x="12" y="339"/>
                  </a:lnTo>
                  <a:lnTo>
                    <a:pt x="12" y="305"/>
                  </a:lnTo>
                  <a:lnTo>
                    <a:pt x="12" y="305"/>
                  </a:lnTo>
                  <a:lnTo>
                    <a:pt x="12" y="293"/>
                  </a:lnTo>
                  <a:lnTo>
                    <a:pt x="12" y="300"/>
                  </a:lnTo>
                  <a:lnTo>
                    <a:pt x="12" y="302"/>
                  </a:lnTo>
                  <a:lnTo>
                    <a:pt x="12" y="305"/>
                  </a:lnTo>
                  <a:lnTo>
                    <a:pt x="12" y="288"/>
                  </a:lnTo>
                  <a:lnTo>
                    <a:pt x="12" y="302"/>
                  </a:lnTo>
                  <a:lnTo>
                    <a:pt x="12" y="309"/>
                  </a:lnTo>
                  <a:lnTo>
                    <a:pt x="12" y="323"/>
                  </a:lnTo>
                  <a:lnTo>
                    <a:pt x="12" y="305"/>
                  </a:lnTo>
                  <a:lnTo>
                    <a:pt x="12" y="311"/>
                  </a:lnTo>
                  <a:lnTo>
                    <a:pt x="13" y="313"/>
                  </a:lnTo>
                  <a:lnTo>
                    <a:pt x="13" y="351"/>
                  </a:lnTo>
                  <a:lnTo>
                    <a:pt x="13" y="348"/>
                  </a:lnTo>
                  <a:lnTo>
                    <a:pt x="13" y="348"/>
                  </a:lnTo>
                  <a:lnTo>
                    <a:pt x="13" y="336"/>
                  </a:lnTo>
                  <a:lnTo>
                    <a:pt x="13" y="377"/>
                  </a:lnTo>
                  <a:lnTo>
                    <a:pt x="13" y="377"/>
                  </a:lnTo>
                  <a:lnTo>
                    <a:pt x="13" y="389"/>
                  </a:lnTo>
                  <a:lnTo>
                    <a:pt x="13" y="372"/>
                  </a:lnTo>
                  <a:lnTo>
                    <a:pt x="13" y="379"/>
                  </a:lnTo>
                  <a:lnTo>
                    <a:pt x="14" y="382"/>
                  </a:lnTo>
                  <a:lnTo>
                    <a:pt x="14" y="398"/>
                  </a:lnTo>
                  <a:lnTo>
                    <a:pt x="14" y="385"/>
                  </a:lnTo>
                  <a:lnTo>
                    <a:pt x="14" y="381"/>
                  </a:lnTo>
                  <a:lnTo>
                    <a:pt x="14" y="361"/>
                  </a:lnTo>
                  <a:lnTo>
                    <a:pt x="14" y="370"/>
                  </a:lnTo>
                  <a:lnTo>
                    <a:pt x="14" y="366"/>
                  </a:lnTo>
                  <a:lnTo>
                    <a:pt x="14" y="372"/>
                  </a:lnTo>
                  <a:lnTo>
                    <a:pt x="14" y="355"/>
                  </a:lnTo>
                  <a:lnTo>
                    <a:pt x="14" y="368"/>
                  </a:lnTo>
                  <a:lnTo>
                    <a:pt x="14" y="370"/>
                  </a:lnTo>
                  <a:lnTo>
                    <a:pt x="14" y="385"/>
                  </a:lnTo>
                  <a:lnTo>
                    <a:pt x="14" y="377"/>
                  </a:lnTo>
                  <a:lnTo>
                    <a:pt x="16" y="366"/>
                  </a:lnTo>
                  <a:lnTo>
                    <a:pt x="16" y="398"/>
                  </a:lnTo>
                  <a:lnTo>
                    <a:pt x="16" y="403"/>
                  </a:lnTo>
                  <a:lnTo>
                    <a:pt x="16" y="400"/>
                  </a:lnTo>
                  <a:lnTo>
                    <a:pt x="16" y="427"/>
                  </a:lnTo>
                  <a:lnTo>
                    <a:pt x="16" y="429"/>
                  </a:lnTo>
                  <a:lnTo>
                    <a:pt x="16" y="429"/>
                  </a:lnTo>
                  <a:lnTo>
                    <a:pt x="16" y="412"/>
                  </a:lnTo>
                  <a:lnTo>
                    <a:pt x="16" y="427"/>
                  </a:lnTo>
                  <a:lnTo>
                    <a:pt x="16" y="427"/>
                  </a:lnTo>
                  <a:lnTo>
                    <a:pt x="16" y="449"/>
                  </a:lnTo>
                  <a:lnTo>
                    <a:pt x="16" y="446"/>
                  </a:lnTo>
                  <a:lnTo>
                    <a:pt x="17" y="444"/>
                  </a:lnTo>
                  <a:lnTo>
                    <a:pt x="17" y="449"/>
                  </a:lnTo>
                  <a:lnTo>
                    <a:pt x="17" y="434"/>
                  </a:lnTo>
                  <a:lnTo>
                    <a:pt x="17" y="445"/>
                  </a:lnTo>
                  <a:lnTo>
                    <a:pt x="17" y="446"/>
                  </a:lnTo>
                  <a:lnTo>
                    <a:pt x="17" y="451"/>
                  </a:lnTo>
                  <a:lnTo>
                    <a:pt x="17" y="434"/>
                  </a:lnTo>
                  <a:lnTo>
                    <a:pt x="17" y="444"/>
                  </a:lnTo>
                  <a:lnTo>
                    <a:pt x="17" y="444"/>
                  </a:lnTo>
                  <a:lnTo>
                    <a:pt x="17" y="442"/>
                  </a:lnTo>
                  <a:lnTo>
                    <a:pt x="17" y="449"/>
                  </a:lnTo>
                  <a:lnTo>
                    <a:pt x="18" y="444"/>
                  </a:lnTo>
                  <a:lnTo>
                    <a:pt x="18" y="429"/>
                  </a:lnTo>
                  <a:lnTo>
                    <a:pt x="18" y="458"/>
                  </a:lnTo>
                  <a:lnTo>
                    <a:pt x="18" y="455"/>
                  </a:lnTo>
                  <a:lnTo>
                    <a:pt x="18" y="449"/>
                  </a:lnTo>
                  <a:lnTo>
                    <a:pt x="18" y="472"/>
                  </a:lnTo>
                  <a:lnTo>
                    <a:pt x="18" y="478"/>
                  </a:lnTo>
                  <a:lnTo>
                    <a:pt x="18" y="480"/>
                  </a:lnTo>
                  <a:lnTo>
                    <a:pt x="18" y="451"/>
                  </a:lnTo>
                  <a:lnTo>
                    <a:pt x="18" y="458"/>
                  </a:lnTo>
                  <a:lnTo>
                    <a:pt x="18" y="446"/>
                  </a:lnTo>
                  <a:lnTo>
                    <a:pt x="18" y="449"/>
                  </a:lnTo>
                  <a:lnTo>
                    <a:pt x="20" y="446"/>
                  </a:lnTo>
                  <a:lnTo>
                    <a:pt x="20" y="463"/>
                  </a:lnTo>
                  <a:lnTo>
                    <a:pt x="20" y="438"/>
                  </a:lnTo>
                  <a:lnTo>
                    <a:pt x="20" y="462"/>
                  </a:lnTo>
                  <a:lnTo>
                    <a:pt x="20" y="461"/>
                  </a:lnTo>
                  <a:lnTo>
                    <a:pt x="20" y="466"/>
                  </a:lnTo>
                  <a:lnTo>
                    <a:pt x="20" y="451"/>
                  </a:lnTo>
                  <a:lnTo>
                    <a:pt x="20" y="454"/>
                  </a:lnTo>
                  <a:lnTo>
                    <a:pt x="20" y="451"/>
                  </a:lnTo>
                  <a:lnTo>
                    <a:pt x="20" y="472"/>
                  </a:lnTo>
                  <a:lnTo>
                    <a:pt x="20" y="468"/>
                  </a:lnTo>
                  <a:lnTo>
                    <a:pt x="20" y="470"/>
                  </a:lnTo>
                  <a:lnTo>
                    <a:pt x="20" y="480"/>
                  </a:lnTo>
                  <a:lnTo>
                    <a:pt x="20" y="457"/>
                  </a:lnTo>
                  <a:lnTo>
                    <a:pt x="20" y="480"/>
                  </a:lnTo>
                  <a:lnTo>
                    <a:pt x="21" y="484"/>
                  </a:lnTo>
                  <a:lnTo>
                    <a:pt x="21" y="484"/>
                  </a:lnTo>
                  <a:lnTo>
                    <a:pt x="21" y="472"/>
                  </a:lnTo>
                  <a:lnTo>
                    <a:pt x="21" y="483"/>
                  </a:lnTo>
                  <a:lnTo>
                    <a:pt x="21" y="484"/>
                  </a:lnTo>
                  <a:lnTo>
                    <a:pt x="21" y="483"/>
                  </a:lnTo>
                  <a:lnTo>
                    <a:pt x="21" y="509"/>
                  </a:lnTo>
                  <a:lnTo>
                    <a:pt x="21" y="506"/>
                  </a:lnTo>
                  <a:lnTo>
                    <a:pt x="21" y="526"/>
                  </a:lnTo>
                  <a:lnTo>
                    <a:pt x="21" y="492"/>
                  </a:lnTo>
                  <a:lnTo>
                    <a:pt x="21" y="523"/>
                  </a:lnTo>
                  <a:lnTo>
                    <a:pt x="22" y="525"/>
                  </a:lnTo>
                  <a:lnTo>
                    <a:pt x="22" y="529"/>
                  </a:lnTo>
                  <a:lnTo>
                    <a:pt x="22" y="513"/>
                  </a:lnTo>
                  <a:lnTo>
                    <a:pt x="22" y="514"/>
                  </a:lnTo>
                  <a:lnTo>
                    <a:pt x="22" y="510"/>
                  </a:lnTo>
                  <a:lnTo>
                    <a:pt x="22" y="520"/>
                  </a:lnTo>
                  <a:lnTo>
                    <a:pt x="22" y="478"/>
                  </a:lnTo>
                  <a:lnTo>
                    <a:pt x="22" y="480"/>
                  </a:lnTo>
                  <a:lnTo>
                    <a:pt x="22" y="484"/>
                  </a:lnTo>
                  <a:lnTo>
                    <a:pt x="22" y="499"/>
                  </a:lnTo>
                  <a:lnTo>
                    <a:pt x="22" y="484"/>
                  </a:lnTo>
                  <a:lnTo>
                    <a:pt x="22" y="495"/>
                  </a:lnTo>
                  <a:lnTo>
                    <a:pt x="22" y="497"/>
                  </a:lnTo>
                  <a:lnTo>
                    <a:pt x="22" y="513"/>
                  </a:lnTo>
                  <a:lnTo>
                    <a:pt x="22" y="489"/>
                  </a:lnTo>
                  <a:lnTo>
                    <a:pt x="22" y="510"/>
                  </a:lnTo>
                  <a:lnTo>
                    <a:pt x="23" y="509"/>
                  </a:lnTo>
                  <a:lnTo>
                    <a:pt x="23" y="514"/>
                  </a:lnTo>
                  <a:lnTo>
                    <a:pt x="23" y="499"/>
                  </a:lnTo>
                  <a:lnTo>
                    <a:pt x="23" y="505"/>
                  </a:lnTo>
                  <a:lnTo>
                    <a:pt x="23" y="506"/>
                  </a:lnTo>
                  <a:lnTo>
                    <a:pt x="23" y="484"/>
                  </a:lnTo>
                  <a:lnTo>
                    <a:pt x="23" y="485"/>
                  </a:lnTo>
                  <a:lnTo>
                    <a:pt x="23" y="496"/>
                  </a:lnTo>
                  <a:lnTo>
                    <a:pt x="23" y="475"/>
                  </a:lnTo>
                  <a:lnTo>
                    <a:pt x="23" y="495"/>
                  </a:lnTo>
                  <a:lnTo>
                    <a:pt x="23" y="495"/>
                  </a:lnTo>
                  <a:lnTo>
                    <a:pt x="23" y="462"/>
                  </a:lnTo>
                  <a:lnTo>
                    <a:pt x="23" y="472"/>
                  </a:lnTo>
                  <a:lnTo>
                    <a:pt x="25" y="474"/>
                  </a:lnTo>
                  <a:lnTo>
                    <a:pt x="25" y="484"/>
                  </a:lnTo>
                  <a:lnTo>
                    <a:pt x="25" y="462"/>
                  </a:lnTo>
                  <a:lnTo>
                    <a:pt x="25" y="462"/>
                  </a:lnTo>
                  <a:lnTo>
                    <a:pt x="25" y="472"/>
                  </a:lnTo>
                  <a:lnTo>
                    <a:pt x="25" y="468"/>
                  </a:lnTo>
                  <a:lnTo>
                    <a:pt x="25" y="468"/>
                  </a:lnTo>
                  <a:lnTo>
                    <a:pt x="25" y="472"/>
                  </a:lnTo>
                  <a:lnTo>
                    <a:pt x="25" y="451"/>
                  </a:lnTo>
                  <a:lnTo>
                    <a:pt x="25" y="455"/>
                  </a:lnTo>
                  <a:lnTo>
                    <a:pt x="26" y="455"/>
                  </a:lnTo>
                  <a:lnTo>
                    <a:pt x="26" y="458"/>
                  </a:lnTo>
                  <a:lnTo>
                    <a:pt x="26" y="444"/>
                  </a:lnTo>
                  <a:lnTo>
                    <a:pt x="26" y="450"/>
                  </a:lnTo>
                  <a:lnTo>
                    <a:pt x="26" y="458"/>
                  </a:lnTo>
                  <a:lnTo>
                    <a:pt x="26" y="461"/>
                  </a:lnTo>
                  <a:lnTo>
                    <a:pt x="26" y="446"/>
                  </a:lnTo>
                  <a:lnTo>
                    <a:pt x="26" y="450"/>
                  </a:lnTo>
                  <a:lnTo>
                    <a:pt x="26" y="445"/>
                  </a:lnTo>
                  <a:lnTo>
                    <a:pt x="26" y="450"/>
                  </a:lnTo>
                  <a:lnTo>
                    <a:pt x="26" y="429"/>
                  </a:lnTo>
                  <a:lnTo>
                    <a:pt x="26" y="442"/>
                  </a:lnTo>
                  <a:lnTo>
                    <a:pt x="26" y="442"/>
                  </a:lnTo>
                  <a:lnTo>
                    <a:pt x="26" y="446"/>
                  </a:lnTo>
                  <a:lnTo>
                    <a:pt x="26" y="423"/>
                  </a:lnTo>
                  <a:lnTo>
                    <a:pt x="26" y="428"/>
                  </a:lnTo>
                  <a:lnTo>
                    <a:pt x="27" y="427"/>
                  </a:lnTo>
                  <a:lnTo>
                    <a:pt x="27" y="430"/>
                  </a:lnTo>
                  <a:lnTo>
                    <a:pt x="27" y="411"/>
                  </a:lnTo>
                  <a:lnTo>
                    <a:pt x="27" y="410"/>
                  </a:lnTo>
                  <a:lnTo>
                    <a:pt x="27" y="391"/>
                  </a:lnTo>
                  <a:lnTo>
                    <a:pt x="27" y="396"/>
                  </a:lnTo>
                  <a:lnTo>
                    <a:pt x="27" y="398"/>
                  </a:lnTo>
                  <a:lnTo>
                    <a:pt x="27" y="402"/>
                  </a:lnTo>
                  <a:lnTo>
                    <a:pt x="27" y="386"/>
                  </a:lnTo>
                  <a:lnTo>
                    <a:pt x="27" y="398"/>
                  </a:lnTo>
                  <a:lnTo>
                    <a:pt x="27" y="399"/>
                  </a:lnTo>
                  <a:lnTo>
                    <a:pt x="27" y="407"/>
                  </a:lnTo>
                  <a:lnTo>
                    <a:pt x="27" y="398"/>
                  </a:lnTo>
                  <a:lnTo>
                    <a:pt x="27" y="399"/>
                  </a:lnTo>
                  <a:lnTo>
                    <a:pt x="29" y="399"/>
                  </a:lnTo>
                  <a:lnTo>
                    <a:pt x="29" y="432"/>
                  </a:lnTo>
                  <a:lnTo>
                    <a:pt x="29" y="427"/>
                  </a:lnTo>
                  <a:lnTo>
                    <a:pt x="29" y="434"/>
                  </a:lnTo>
                  <a:lnTo>
                    <a:pt x="29" y="417"/>
                  </a:lnTo>
                  <a:lnTo>
                    <a:pt x="29" y="432"/>
                  </a:lnTo>
                  <a:lnTo>
                    <a:pt x="29" y="436"/>
                  </a:lnTo>
                  <a:lnTo>
                    <a:pt x="29" y="449"/>
                  </a:lnTo>
                  <a:lnTo>
                    <a:pt x="29" y="427"/>
                  </a:lnTo>
                  <a:lnTo>
                    <a:pt x="29" y="434"/>
                  </a:lnTo>
                  <a:lnTo>
                    <a:pt x="29" y="433"/>
                  </a:lnTo>
                  <a:lnTo>
                    <a:pt x="29" y="455"/>
                  </a:lnTo>
                  <a:lnTo>
                    <a:pt x="29" y="454"/>
                  </a:lnTo>
                  <a:lnTo>
                    <a:pt x="30" y="455"/>
                  </a:lnTo>
                  <a:lnTo>
                    <a:pt x="30" y="446"/>
                  </a:lnTo>
                  <a:lnTo>
                    <a:pt x="30" y="478"/>
                  </a:lnTo>
                  <a:lnTo>
                    <a:pt x="30" y="478"/>
                  </a:lnTo>
                  <a:lnTo>
                    <a:pt x="30" y="492"/>
                  </a:lnTo>
                  <a:lnTo>
                    <a:pt x="30" y="474"/>
                  </a:lnTo>
                  <a:lnTo>
                    <a:pt x="30" y="485"/>
                  </a:lnTo>
                  <a:lnTo>
                    <a:pt x="30" y="483"/>
                  </a:lnTo>
                  <a:lnTo>
                    <a:pt x="30" y="487"/>
                  </a:lnTo>
                  <a:lnTo>
                    <a:pt x="30" y="471"/>
                  </a:lnTo>
                  <a:lnTo>
                    <a:pt x="31" y="462"/>
                  </a:lnTo>
                  <a:lnTo>
                    <a:pt x="31" y="479"/>
                  </a:lnTo>
                  <a:lnTo>
                    <a:pt x="31" y="461"/>
                  </a:lnTo>
                  <a:lnTo>
                    <a:pt x="31" y="472"/>
                  </a:lnTo>
                  <a:lnTo>
                    <a:pt x="31" y="468"/>
                  </a:lnTo>
                  <a:lnTo>
                    <a:pt x="31" y="457"/>
                  </a:lnTo>
                  <a:lnTo>
                    <a:pt x="31" y="471"/>
                  </a:lnTo>
                  <a:lnTo>
                    <a:pt x="31" y="470"/>
                  </a:lnTo>
                  <a:lnTo>
                    <a:pt x="31" y="472"/>
                  </a:lnTo>
                  <a:lnTo>
                    <a:pt x="31" y="441"/>
                  </a:lnTo>
                  <a:lnTo>
                    <a:pt x="31" y="446"/>
                  </a:lnTo>
                  <a:lnTo>
                    <a:pt x="31" y="447"/>
                  </a:lnTo>
                  <a:lnTo>
                    <a:pt x="31" y="449"/>
                  </a:lnTo>
                  <a:lnTo>
                    <a:pt x="31" y="441"/>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137" name="Freeform 10"/>
            <p:cNvSpPr>
              <a:spLocks/>
            </p:cNvSpPr>
            <p:nvPr/>
          </p:nvSpPr>
          <p:spPr bwMode="auto">
            <a:xfrm>
              <a:off x="7296151" y="3503613"/>
              <a:ext cx="52388" cy="1001713"/>
            </a:xfrm>
            <a:custGeom>
              <a:avLst/>
              <a:gdLst>
                <a:gd name="T0" fmla="*/ 0 w 33"/>
                <a:gd name="T1" fmla="*/ 418 h 631"/>
                <a:gd name="T2" fmla="*/ 0 w 33"/>
                <a:gd name="T3" fmla="*/ 420 h 631"/>
                <a:gd name="T4" fmla="*/ 1 w 33"/>
                <a:gd name="T5" fmla="*/ 399 h 631"/>
                <a:gd name="T6" fmla="*/ 1 w 33"/>
                <a:gd name="T7" fmla="*/ 432 h 631"/>
                <a:gd name="T8" fmla="*/ 3 w 33"/>
                <a:gd name="T9" fmla="*/ 461 h 631"/>
                <a:gd name="T10" fmla="*/ 3 w 33"/>
                <a:gd name="T11" fmla="*/ 487 h 631"/>
                <a:gd name="T12" fmla="*/ 3 w 33"/>
                <a:gd name="T13" fmla="*/ 528 h 631"/>
                <a:gd name="T14" fmla="*/ 4 w 33"/>
                <a:gd name="T15" fmla="*/ 584 h 631"/>
                <a:gd name="T16" fmla="*/ 4 w 33"/>
                <a:gd name="T17" fmla="*/ 581 h 631"/>
                <a:gd name="T18" fmla="*/ 5 w 33"/>
                <a:gd name="T19" fmla="*/ 594 h 631"/>
                <a:gd name="T20" fmla="*/ 5 w 33"/>
                <a:gd name="T21" fmla="*/ 602 h 631"/>
                <a:gd name="T22" fmla="*/ 5 w 33"/>
                <a:gd name="T23" fmla="*/ 609 h 631"/>
                <a:gd name="T24" fmla="*/ 7 w 33"/>
                <a:gd name="T25" fmla="*/ 620 h 631"/>
                <a:gd name="T26" fmla="*/ 7 w 33"/>
                <a:gd name="T27" fmla="*/ 627 h 631"/>
                <a:gd name="T28" fmla="*/ 7 w 33"/>
                <a:gd name="T29" fmla="*/ 560 h 631"/>
                <a:gd name="T30" fmla="*/ 8 w 33"/>
                <a:gd name="T31" fmla="*/ 537 h 631"/>
                <a:gd name="T32" fmla="*/ 8 w 33"/>
                <a:gd name="T33" fmla="*/ 521 h 631"/>
                <a:gd name="T34" fmla="*/ 9 w 33"/>
                <a:gd name="T35" fmla="*/ 533 h 631"/>
                <a:gd name="T36" fmla="*/ 9 w 33"/>
                <a:gd name="T37" fmla="*/ 579 h 631"/>
                <a:gd name="T38" fmla="*/ 11 w 33"/>
                <a:gd name="T39" fmla="*/ 602 h 631"/>
                <a:gd name="T40" fmla="*/ 11 w 33"/>
                <a:gd name="T41" fmla="*/ 592 h 631"/>
                <a:gd name="T42" fmla="*/ 11 w 33"/>
                <a:gd name="T43" fmla="*/ 466 h 631"/>
                <a:gd name="T44" fmla="*/ 12 w 33"/>
                <a:gd name="T45" fmla="*/ 458 h 631"/>
                <a:gd name="T46" fmla="*/ 12 w 33"/>
                <a:gd name="T47" fmla="*/ 501 h 631"/>
                <a:gd name="T48" fmla="*/ 12 w 33"/>
                <a:gd name="T49" fmla="*/ 550 h 631"/>
                <a:gd name="T50" fmla="*/ 13 w 33"/>
                <a:gd name="T51" fmla="*/ 597 h 631"/>
                <a:gd name="T52" fmla="*/ 13 w 33"/>
                <a:gd name="T53" fmla="*/ 605 h 631"/>
                <a:gd name="T54" fmla="*/ 15 w 33"/>
                <a:gd name="T55" fmla="*/ 613 h 631"/>
                <a:gd name="T56" fmla="*/ 15 w 33"/>
                <a:gd name="T57" fmla="*/ 626 h 631"/>
                <a:gd name="T58" fmla="*/ 16 w 33"/>
                <a:gd name="T59" fmla="*/ 605 h 631"/>
                <a:gd name="T60" fmla="*/ 16 w 33"/>
                <a:gd name="T61" fmla="*/ 579 h 631"/>
                <a:gd name="T62" fmla="*/ 16 w 33"/>
                <a:gd name="T63" fmla="*/ 559 h 631"/>
                <a:gd name="T64" fmla="*/ 17 w 33"/>
                <a:gd name="T65" fmla="*/ 598 h 631"/>
                <a:gd name="T66" fmla="*/ 17 w 33"/>
                <a:gd name="T67" fmla="*/ 603 h 631"/>
                <a:gd name="T68" fmla="*/ 18 w 33"/>
                <a:gd name="T69" fmla="*/ 579 h 631"/>
                <a:gd name="T70" fmla="*/ 18 w 33"/>
                <a:gd name="T71" fmla="*/ 512 h 631"/>
                <a:gd name="T72" fmla="*/ 20 w 33"/>
                <a:gd name="T73" fmla="*/ 466 h 631"/>
                <a:gd name="T74" fmla="*/ 20 w 33"/>
                <a:gd name="T75" fmla="*/ 478 h 631"/>
                <a:gd name="T76" fmla="*/ 20 w 33"/>
                <a:gd name="T77" fmla="*/ 499 h 631"/>
                <a:gd name="T78" fmla="*/ 21 w 33"/>
                <a:gd name="T79" fmla="*/ 475 h 631"/>
                <a:gd name="T80" fmla="*/ 21 w 33"/>
                <a:gd name="T81" fmla="*/ 483 h 631"/>
                <a:gd name="T82" fmla="*/ 22 w 33"/>
                <a:gd name="T83" fmla="*/ 343 h 631"/>
                <a:gd name="T84" fmla="*/ 22 w 33"/>
                <a:gd name="T85" fmla="*/ 310 h 631"/>
                <a:gd name="T86" fmla="*/ 24 w 33"/>
                <a:gd name="T87" fmla="*/ 323 h 631"/>
                <a:gd name="T88" fmla="*/ 24 w 33"/>
                <a:gd name="T89" fmla="*/ 314 h 631"/>
                <a:gd name="T90" fmla="*/ 25 w 33"/>
                <a:gd name="T91" fmla="*/ 332 h 631"/>
                <a:gd name="T92" fmla="*/ 25 w 33"/>
                <a:gd name="T93" fmla="*/ 418 h 631"/>
                <a:gd name="T94" fmla="*/ 26 w 33"/>
                <a:gd name="T95" fmla="*/ 394 h 631"/>
                <a:gd name="T96" fmla="*/ 26 w 33"/>
                <a:gd name="T97" fmla="*/ 377 h 631"/>
                <a:gd name="T98" fmla="*/ 28 w 33"/>
                <a:gd name="T99" fmla="*/ 429 h 631"/>
                <a:gd name="T100" fmla="*/ 28 w 33"/>
                <a:gd name="T101" fmla="*/ 408 h 631"/>
                <a:gd name="T102" fmla="*/ 28 w 33"/>
                <a:gd name="T103" fmla="*/ 382 h 631"/>
                <a:gd name="T104" fmla="*/ 29 w 33"/>
                <a:gd name="T105" fmla="*/ 336 h 631"/>
                <a:gd name="T106" fmla="*/ 29 w 33"/>
                <a:gd name="T107" fmla="*/ 279 h 631"/>
                <a:gd name="T108" fmla="*/ 30 w 33"/>
                <a:gd name="T109" fmla="*/ 253 h 631"/>
                <a:gd name="T110" fmla="*/ 30 w 33"/>
                <a:gd name="T111" fmla="*/ 258 h 631"/>
                <a:gd name="T112" fmla="*/ 30 w 33"/>
                <a:gd name="T113" fmla="*/ 175 h 631"/>
                <a:gd name="T114" fmla="*/ 32 w 33"/>
                <a:gd name="T115" fmla="*/ 34 h 631"/>
                <a:gd name="T116" fmla="*/ 33 w 33"/>
                <a:gd name="T117" fmla="*/ 0 h 631"/>
                <a:gd name="T118" fmla="*/ 33 w 33"/>
                <a:gd name="T119" fmla="*/ 118 h 6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3" h="631">
                  <a:moveTo>
                    <a:pt x="0" y="459"/>
                  </a:moveTo>
                  <a:lnTo>
                    <a:pt x="0" y="438"/>
                  </a:lnTo>
                  <a:lnTo>
                    <a:pt x="0" y="441"/>
                  </a:lnTo>
                  <a:lnTo>
                    <a:pt x="0" y="436"/>
                  </a:lnTo>
                  <a:lnTo>
                    <a:pt x="0" y="418"/>
                  </a:lnTo>
                  <a:lnTo>
                    <a:pt x="0" y="419"/>
                  </a:lnTo>
                  <a:lnTo>
                    <a:pt x="0" y="420"/>
                  </a:lnTo>
                  <a:lnTo>
                    <a:pt x="0" y="427"/>
                  </a:lnTo>
                  <a:lnTo>
                    <a:pt x="0" y="408"/>
                  </a:lnTo>
                  <a:lnTo>
                    <a:pt x="0" y="420"/>
                  </a:lnTo>
                  <a:lnTo>
                    <a:pt x="1" y="424"/>
                  </a:lnTo>
                  <a:lnTo>
                    <a:pt x="1" y="407"/>
                  </a:lnTo>
                  <a:lnTo>
                    <a:pt x="1" y="408"/>
                  </a:lnTo>
                  <a:lnTo>
                    <a:pt x="1" y="411"/>
                  </a:lnTo>
                  <a:lnTo>
                    <a:pt x="1" y="399"/>
                  </a:lnTo>
                  <a:lnTo>
                    <a:pt x="1" y="408"/>
                  </a:lnTo>
                  <a:lnTo>
                    <a:pt x="1" y="406"/>
                  </a:lnTo>
                  <a:lnTo>
                    <a:pt x="1" y="398"/>
                  </a:lnTo>
                  <a:lnTo>
                    <a:pt x="1" y="435"/>
                  </a:lnTo>
                  <a:lnTo>
                    <a:pt x="1" y="432"/>
                  </a:lnTo>
                  <a:lnTo>
                    <a:pt x="1" y="444"/>
                  </a:lnTo>
                  <a:lnTo>
                    <a:pt x="1" y="432"/>
                  </a:lnTo>
                  <a:lnTo>
                    <a:pt x="1" y="438"/>
                  </a:lnTo>
                  <a:lnTo>
                    <a:pt x="3" y="440"/>
                  </a:lnTo>
                  <a:lnTo>
                    <a:pt x="3" y="461"/>
                  </a:lnTo>
                  <a:lnTo>
                    <a:pt x="3" y="459"/>
                  </a:lnTo>
                  <a:lnTo>
                    <a:pt x="3" y="459"/>
                  </a:lnTo>
                  <a:lnTo>
                    <a:pt x="3" y="449"/>
                  </a:lnTo>
                  <a:lnTo>
                    <a:pt x="3" y="487"/>
                  </a:lnTo>
                  <a:lnTo>
                    <a:pt x="3" y="487"/>
                  </a:lnTo>
                  <a:lnTo>
                    <a:pt x="3" y="525"/>
                  </a:lnTo>
                  <a:lnTo>
                    <a:pt x="3" y="487"/>
                  </a:lnTo>
                  <a:lnTo>
                    <a:pt x="3" y="524"/>
                  </a:lnTo>
                  <a:lnTo>
                    <a:pt x="3" y="529"/>
                  </a:lnTo>
                  <a:lnTo>
                    <a:pt x="3" y="528"/>
                  </a:lnTo>
                  <a:lnTo>
                    <a:pt x="3" y="559"/>
                  </a:lnTo>
                  <a:lnTo>
                    <a:pt x="4" y="560"/>
                  </a:lnTo>
                  <a:lnTo>
                    <a:pt x="4" y="548"/>
                  </a:lnTo>
                  <a:lnTo>
                    <a:pt x="4" y="580"/>
                  </a:lnTo>
                  <a:lnTo>
                    <a:pt x="4" y="584"/>
                  </a:lnTo>
                  <a:lnTo>
                    <a:pt x="4" y="575"/>
                  </a:lnTo>
                  <a:lnTo>
                    <a:pt x="4" y="590"/>
                  </a:lnTo>
                  <a:lnTo>
                    <a:pt x="4" y="593"/>
                  </a:lnTo>
                  <a:lnTo>
                    <a:pt x="4" y="603"/>
                  </a:lnTo>
                  <a:lnTo>
                    <a:pt x="4" y="581"/>
                  </a:lnTo>
                  <a:lnTo>
                    <a:pt x="4" y="583"/>
                  </a:lnTo>
                  <a:lnTo>
                    <a:pt x="4" y="581"/>
                  </a:lnTo>
                  <a:lnTo>
                    <a:pt x="4" y="593"/>
                  </a:lnTo>
                  <a:lnTo>
                    <a:pt x="4" y="592"/>
                  </a:lnTo>
                  <a:lnTo>
                    <a:pt x="5" y="594"/>
                  </a:lnTo>
                  <a:lnTo>
                    <a:pt x="5" y="600"/>
                  </a:lnTo>
                  <a:lnTo>
                    <a:pt x="5" y="584"/>
                  </a:lnTo>
                  <a:lnTo>
                    <a:pt x="5" y="598"/>
                  </a:lnTo>
                  <a:lnTo>
                    <a:pt x="5" y="596"/>
                  </a:lnTo>
                  <a:lnTo>
                    <a:pt x="5" y="602"/>
                  </a:lnTo>
                  <a:lnTo>
                    <a:pt x="5" y="584"/>
                  </a:lnTo>
                  <a:lnTo>
                    <a:pt x="5" y="590"/>
                  </a:lnTo>
                  <a:lnTo>
                    <a:pt x="5" y="593"/>
                  </a:lnTo>
                  <a:lnTo>
                    <a:pt x="5" y="610"/>
                  </a:lnTo>
                  <a:lnTo>
                    <a:pt x="5" y="609"/>
                  </a:lnTo>
                  <a:lnTo>
                    <a:pt x="7" y="610"/>
                  </a:lnTo>
                  <a:lnTo>
                    <a:pt x="7" y="622"/>
                  </a:lnTo>
                  <a:lnTo>
                    <a:pt x="7" y="598"/>
                  </a:lnTo>
                  <a:lnTo>
                    <a:pt x="7" y="617"/>
                  </a:lnTo>
                  <a:lnTo>
                    <a:pt x="7" y="620"/>
                  </a:lnTo>
                  <a:lnTo>
                    <a:pt x="7" y="631"/>
                  </a:lnTo>
                  <a:lnTo>
                    <a:pt x="7" y="613"/>
                  </a:lnTo>
                  <a:lnTo>
                    <a:pt x="7" y="624"/>
                  </a:lnTo>
                  <a:lnTo>
                    <a:pt x="7" y="622"/>
                  </a:lnTo>
                  <a:lnTo>
                    <a:pt x="7" y="627"/>
                  </a:lnTo>
                  <a:lnTo>
                    <a:pt x="7" y="584"/>
                  </a:lnTo>
                  <a:lnTo>
                    <a:pt x="7" y="571"/>
                  </a:lnTo>
                  <a:lnTo>
                    <a:pt x="7" y="576"/>
                  </a:lnTo>
                  <a:lnTo>
                    <a:pt x="7" y="559"/>
                  </a:lnTo>
                  <a:lnTo>
                    <a:pt x="7" y="560"/>
                  </a:lnTo>
                  <a:lnTo>
                    <a:pt x="8" y="558"/>
                  </a:lnTo>
                  <a:lnTo>
                    <a:pt x="8" y="559"/>
                  </a:lnTo>
                  <a:lnTo>
                    <a:pt x="8" y="530"/>
                  </a:lnTo>
                  <a:lnTo>
                    <a:pt x="8" y="533"/>
                  </a:lnTo>
                  <a:lnTo>
                    <a:pt x="8" y="537"/>
                  </a:lnTo>
                  <a:lnTo>
                    <a:pt x="8" y="495"/>
                  </a:lnTo>
                  <a:lnTo>
                    <a:pt x="8" y="499"/>
                  </a:lnTo>
                  <a:lnTo>
                    <a:pt x="8" y="497"/>
                  </a:lnTo>
                  <a:lnTo>
                    <a:pt x="8" y="524"/>
                  </a:lnTo>
                  <a:lnTo>
                    <a:pt x="8" y="521"/>
                  </a:lnTo>
                  <a:lnTo>
                    <a:pt x="8" y="525"/>
                  </a:lnTo>
                  <a:lnTo>
                    <a:pt x="8" y="533"/>
                  </a:lnTo>
                  <a:lnTo>
                    <a:pt x="8" y="503"/>
                  </a:lnTo>
                  <a:lnTo>
                    <a:pt x="8" y="531"/>
                  </a:lnTo>
                  <a:lnTo>
                    <a:pt x="9" y="533"/>
                  </a:lnTo>
                  <a:lnTo>
                    <a:pt x="9" y="564"/>
                  </a:lnTo>
                  <a:lnTo>
                    <a:pt x="9" y="560"/>
                  </a:lnTo>
                  <a:lnTo>
                    <a:pt x="9" y="562"/>
                  </a:lnTo>
                  <a:lnTo>
                    <a:pt x="9" y="581"/>
                  </a:lnTo>
                  <a:lnTo>
                    <a:pt x="9" y="579"/>
                  </a:lnTo>
                  <a:lnTo>
                    <a:pt x="9" y="581"/>
                  </a:lnTo>
                  <a:lnTo>
                    <a:pt x="9" y="606"/>
                  </a:lnTo>
                  <a:lnTo>
                    <a:pt x="9" y="573"/>
                  </a:lnTo>
                  <a:lnTo>
                    <a:pt x="9" y="603"/>
                  </a:lnTo>
                  <a:lnTo>
                    <a:pt x="11" y="602"/>
                  </a:lnTo>
                  <a:lnTo>
                    <a:pt x="11" y="605"/>
                  </a:lnTo>
                  <a:lnTo>
                    <a:pt x="11" y="583"/>
                  </a:lnTo>
                  <a:lnTo>
                    <a:pt x="11" y="588"/>
                  </a:lnTo>
                  <a:lnTo>
                    <a:pt x="11" y="590"/>
                  </a:lnTo>
                  <a:lnTo>
                    <a:pt x="11" y="592"/>
                  </a:lnTo>
                  <a:lnTo>
                    <a:pt x="11" y="528"/>
                  </a:lnTo>
                  <a:lnTo>
                    <a:pt x="11" y="533"/>
                  </a:lnTo>
                  <a:lnTo>
                    <a:pt x="11" y="495"/>
                  </a:lnTo>
                  <a:lnTo>
                    <a:pt x="11" y="490"/>
                  </a:lnTo>
                  <a:lnTo>
                    <a:pt x="11" y="466"/>
                  </a:lnTo>
                  <a:lnTo>
                    <a:pt x="11" y="473"/>
                  </a:lnTo>
                  <a:lnTo>
                    <a:pt x="12" y="473"/>
                  </a:lnTo>
                  <a:lnTo>
                    <a:pt x="12" y="480"/>
                  </a:lnTo>
                  <a:lnTo>
                    <a:pt x="12" y="450"/>
                  </a:lnTo>
                  <a:lnTo>
                    <a:pt x="12" y="458"/>
                  </a:lnTo>
                  <a:lnTo>
                    <a:pt x="12" y="461"/>
                  </a:lnTo>
                  <a:lnTo>
                    <a:pt x="12" y="500"/>
                  </a:lnTo>
                  <a:lnTo>
                    <a:pt x="12" y="458"/>
                  </a:lnTo>
                  <a:lnTo>
                    <a:pt x="12" y="499"/>
                  </a:lnTo>
                  <a:lnTo>
                    <a:pt x="12" y="501"/>
                  </a:lnTo>
                  <a:lnTo>
                    <a:pt x="12" y="499"/>
                  </a:lnTo>
                  <a:lnTo>
                    <a:pt x="12" y="534"/>
                  </a:lnTo>
                  <a:lnTo>
                    <a:pt x="12" y="533"/>
                  </a:lnTo>
                  <a:lnTo>
                    <a:pt x="12" y="552"/>
                  </a:lnTo>
                  <a:lnTo>
                    <a:pt x="12" y="550"/>
                  </a:lnTo>
                  <a:lnTo>
                    <a:pt x="13" y="550"/>
                  </a:lnTo>
                  <a:lnTo>
                    <a:pt x="13" y="579"/>
                  </a:lnTo>
                  <a:lnTo>
                    <a:pt x="13" y="576"/>
                  </a:lnTo>
                  <a:lnTo>
                    <a:pt x="13" y="576"/>
                  </a:lnTo>
                  <a:lnTo>
                    <a:pt x="13" y="597"/>
                  </a:lnTo>
                  <a:lnTo>
                    <a:pt x="13" y="567"/>
                  </a:lnTo>
                  <a:lnTo>
                    <a:pt x="13" y="593"/>
                  </a:lnTo>
                  <a:lnTo>
                    <a:pt x="13" y="596"/>
                  </a:lnTo>
                  <a:lnTo>
                    <a:pt x="13" y="590"/>
                  </a:lnTo>
                  <a:lnTo>
                    <a:pt x="13" y="605"/>
                  </a:lnTo>
                  <a:lnTo>
                    <a:pt x="15" y="607"/>
                  </a:lnTo>
                  <a:lnTo>
                    <a:pt x="15" y="623"/>
                  </a:lnTo>
                  <a:lnTo>
                    <a:pt x="15" y="607"/>
                  </a:lnTo>
                  <a:lnTo>
                    <a:pt x="15" y="613"/>
                  </a:lnTo>
                  <a:lnTo>
                    <a:pt x="15" y="613"/>
                  </a:lnTo>
                  <a:lnTo>
                    <a:pt x="15" y="627"/>
                  </a:lnTo>
                  <a:lnTo>
                    <a:pt x="15" y="622"/>
                  </a:lnTo>
                  <a:lnTo>
                    <a:pt x="15" y="620"/>
                  </a:lnTo>
                  <a:lnTo>
                    <a:pt x="15" y="610"/>
                  </a:lnTo>
                  <a:lnTo>
                    <a:pt x="15" y="626"/>
                  </a:lnTo>
                  <a:lnTo>
                    <a:pt x="15" y="627"/>
                  </a:lnTo>
                  <a:lnTo>
                    <a:pt x="15" y="631"/>
                  </a:lnTo>
                  <a:lnTo>
                    <a:pt x="15" y="602"/>
                  </a:lnTo>
                  <a:lnTo>
                    <a:pt x="15" y="607"/>
                  </a:lnTo>
                  <a:lnTo>
                    <a:pt x="16" y="605"/>
                  </a:lnTo>
                  <a:lnTo>
                    <a:pt x="16" y="620"/>
                  </a:lnTo>
                  <a:lnTo>
                    <a:pt x="16" y="611"/>
                  </a:lnTo>
                  <a:lnTo>
                    <a:pt x="16" y="613"/>
                  </a:lnTo>
                  <a:lnTo>
                    <a:pt x="16" y="615"/>
                  </a:lnTo>
                  <a:lnTo>
                    <a:pt x="16" y="579"/>
                  </a:lnTo>
                  <a:lnTo>
                    <a:pt x="16" y="584"/>
                  </a:lnTo>
                  <a:lnTo>
                    <a:pt x="16" y="579"/>
                  </a:lnTo>
                  <a:lnTo>
                    <a:pt x="16" y="550"/>
                  </a:lnTo>
                  <a:lnTo>
                    <a:pt x="16" y="556"/>
                  </a:lnTo>
                  <a:lnTo>
                    <a:pt x="16" y="559"/>
                  </a:lnTo>
                  <a:lnTo>
                    <a:pt x="16" y="585"/>
                  </a:lnTo>
                  <a:lnTo>
                    <a:pt x="17" y="571"/>
                  </a:lnTo>
                  <a:lnTo>
                    <a:pt x="17" y="597"/>
                  </a:lnTo>
                  <a:lnTo>
                    <a:pt x="17" y="596"/>
                  </a:lnTo>
                  <a:lnTo>
                    <a:pt x="17" y="598"/>
                  </a:lnTo>
                  <a:lnTo>
                    <a:pt x="17" y="596"/>
                  </a:lnTo>
                  <a:lnTo>
                    <a:pt x="17" y="619"/>
                  </a:lnTo>
                  <a:lnTo>
                    <a:pt x="17" y="615"/>
                  </a:lnTo>
                  <a:lnTo>
                    <a:pt x="17" y="623"/>
                  </a:lnTo>
                  <a:lnTo>
                    <a:pt x="17" y="603"/>
                  </a:lnTo>
                  <a:lnTo>
                    <a:pt x="17" y="609"/>
                  </a:lnTo>
                  <a:lnTo>
                    <a:pt x="18" y="607"/>
                  </a:lnTo>
                  <a:lnTo>
                    <a:pt x="18" y="611"/>
                  </a:lnTo>
                  <a:lnTo>
                    <a:pt x="18" y="581"/>
                  </a:lnTo>
                  <a:lnTo>
                    <a:pt x="18" y="579"/>
                  </a:lnTo>
                  <a:lnTo>
                    <a:pt x="18" y="535"/>
                  </a:lnTo>
                  <a:lnTo>
                    <a:pt x="18" y="534"/>
                  </a:lnTo>
                  <a:lnTo>
                    <a:pt x="18" y="507"/>
                  </a:lnTo>
                  <a:lnTo>
                    <a:pt x="18" y="509"/>
                  </a:lnTo>
                  <a:lnTo>
                    <a:pt x="18" y="512"/>
                  </a:lnTo>
                  <a:lnTo>
                    <a:pt x="18" y="490"/>
                  </a:lnTo>
                  <a:lnTo>
                    <a:pt x="20" y="492"/>
                  </a:lnTo>
                  <a:lnTo>
                    <a:pt x="20" y="466"/>
                  </a:lnTo>
                  <a:lnTo>
                    <a:pt x="20" y="469"/>
                  </a:lnTo>
                  <a:lnTo>
                    <a:pt x="20" y="466"/>
                  </a:lnTo>
                  <a:lnTo>
                    <a:pt x="20" y="454"/>
                  </a:lnTo>
                  <a:lnTo>
                    <a:pt x="20" y="487"/>
                  </a:lnTo>
                  <a:lnTo>
                    <a:pt x="20" y="487"/>
                  </a:lnTo>
                  <a:lnTo>
                    <a:pt x="20" y="495"/>
                  </a:lnTo>
                  <a:lnTo>
                    <a:pt x="20" y="478"/>
                  </a:lnTo>
                  <a:lnTo>
                    <a:pt x="20" y="479"/>
                  </a:lnTo>
                  <a:lnTo>
                    <a:pt x="20" y="482"/>
                  </a:lnTo>
                  <a:lnTo>
                    <a:pt x="20" y="501"/>
                  </a:lnTo>
                  <a:lnTo>
                    <a:pt x="20" y="479"/>
                  </a:lnTo>
                  <a:lnTo>
                    <a:pt x="20" y="499"/>
                  </a:lnTo>
                  <a:lnTo>
                    <a:pt x="21" y="496"/>
                  </a:lnTo>
                  <a:lnTo>
                    <a:pt x="21" y="499"/>
                  </a:lnTo>
                  <a:lnTo>
                    <a:pt x="21" y="466"/>
                  </a:lnTo>
                  <a:lnTo>
                    <a:pt x="21" y="473"/>
                  </a:lnTo>
                  <a:lnTo>
                    <a:pt x="21" y="475"/>
                  </a:lnTo>
                  <a:lnTo>
                    <a:pt x="21" y="486"/>
                  </a:lnTo>
                  <a:lnTo>
                    <a:pt x="21" y="474"/>
                  </a:lnTo>
                  <a:lnTo>
                    <a:pt x="21" y="480"/>
                  </a:lnTo>
                  <a:lnTo>
                    <a:pt x="21" y="480"/>
                  </a:lnTo>
                  <a:lnTo>
                    <a:pt x="21" y="483"/>
                  </a:lnTo>
                  <a:lnTo>
                    <a:pt x="21" y="427"/>
                  </a:lnTo>
                  <a:lnTo>
                    <a:pt x="22" y="420"/>
                  </a:lnTo>
                  <a:lnTo>
                    <a:pt x="22" y="376"/>
                  </a:lnTo>
                  <a:lnTo>
                    <a:pt x="22" y="376"/>
                  </a:lnTo>
                  <a:lnTo>
                    <a:pt x="22" y="343"/>
                  </a:lnTo>
                  <a:lnTo>
                    <a:pt x="22" y="348"/>
                  </a:lnTo>
                  <a:lnTo>
                    <a:pt x="22" y="352"/>
                  </a:lnTo>
                  <a:lnTo>
                    <a:pt x="22" y="336"/>
                  </a:lnTo>
                  <a:lnTo>
                    <a:pt x="22" y="328"/>
                  </a:lnTo>
                  <a:lnTo>
                    <a:pt x="22" y="310"/>
                  </a:lnTo>
                  <a:lnTo>
                    <a:pt x="22" y="313"/>
                  </a:lnTo>
                  <a:lnTo>
                    <a:pt x="24" y="313"/>
                  </a:lnTo>
                  <a:lnTo>
                    <a:pt x="24" y="297"/>
                  </a:lnTo>
                  <a:lnTo>
                    <a:pt x="24" y="317"/>
                  </a:lnTo>
                  <a:lnTo>
                    <a:pt x="24" y="323"/>
                  </a:lnTo>
                  <a:lnTo>
                    <a:pt x="24" y="323"/>
                  </a:lnTo>
                  <a:lnTo>
                    <a:pt x="24" y="288"/>
                  </a:lnTo>
                  <a:lnTo>
                    <a:pt x="24" y="292"/>
                  </a:lnTo>
                  <a:lnTo>
                    <a:pt x="24" y="294"/>
                  </a:lnTo>
                  <a:lnTo>
                    <a:pt x="24" y="314"/>
                  </a:lnTo>
                  <a:lnTo>
                    <a:pt x="24" y="311"/>
                  </a:lnTo>
                  <a:lnTo>
                    <a:pt x="24" y="340"/>
                  </a:lnTo>
                  <a:lnTo>
                    <a:pt x="25" y="340"/>
                  </a:lnTo>
                  <a:lnTo>
                    <a:pt x="25" y="353"/>
                  </a:lnTo>
                  <a:lnTo>
                    <a:pt x="25" y="332"/>
                  </a:lnTo>
                  <a:lnTo>
                    <a:pt x="25" y="340"/>
                  </a:lnTo>
                  <a:lnTo>
                    <a:pt x="25" y="340"/>
                  </a:lnTo>
                  <a:lnTo>
                    <a:pt x="25" y="368"/>
                  </a:lnTo>
                  <a:lnTo>
                    <a:pt x="25" y="369"/>
                  </a:lnTo>
                  <a:lnTo>
                    <a:pt x="25" y="418"/>
                  </a:lnTo>
                  <a:lnTo>
                    <a:pt x="25" y="365"/>
                  </a:lnTo>
                  <a:lnTo>
                    <a:pt x="25" y="414"/>
                  </a:lnTo>
                  <a:lnTo>
                    <a:pt x="26" y="416"/>
                  </a:lnTo>
                  <a:lnTo>
                    <a:pt x="26" y="421"/>
                  </a:lnTo>
                  <a:lnTo>
                    <a:pt x="26" y="394"/>
                  </a:lnTo>
                  <a:lnTo>
                    <a:pt x="26" y="400"/>
                  </a:lnTo>
                  <a:lnTo>
                    <a:pt x="26" y="400"/>
                  </a:lnTo>
                  <a:lnTo>
                    <a:pt x="26" y="406"/>
                  </a:lnTo>
                  <a:lnTo>
                    <a:pt x="26" y="374"/>
                  </a:lnTo>
                  <a:lnTo>
                    <a:pt x="26" y="377"/>
                  </a:lnTo>
                  <a:lnTo>
                    <a:pt x="26" y="420"/>
                  </a:lnTo>
                  <a:lnTo>
                    <a:pt x="26" y="420"/>
                  </a:lnTo>
                  <a:lnTo>
                    <a:pt x="26" y="415"/>
                  </a:lnTo>
                  <a:lnTo>
                    <a:pt x="26" y="435"/>
                  </a:lnTo>
                  <a:lnTo>
                    <a:pt x="28" y="429"/>
                  </a:lnTo>
                  <a:lnTo>
                    <a:pt x="28" y="436"/>
                  </a:lnTo>
                  <a:lnTo>
                    <a:pt x="28" y="400"/>
                  </a:lnTo>
                  <a:lnTo>
                    <a:pt x="28" y="404"/>
                  </a:lnTo>
                  <a:lnTo>
                    <a:pt x="28" y="406"/>
                  </a:lnTo>
                  <a:lnTo>
                    <a:pt x="28" y="408"/>
                  </a:lnTo>
                  <a:lnTo>
                    <a:pt x="28" y="398"/>
                  </a:lnTo>
                  <a:lnTo>
                    <a:pt x="28" y="399"/>
                  </a:lnTo>
                  <a:lnTo>
                    <a:pt x="28" y="398"/>
                  </a:lnTo>
                  <a:lnTo>
                    <a:pt x="28" y="402"/>
                  </a:lnTo>
                  <a:lnTo>
                    <a:pt x="28" y="382"/>
                  </a:lnTo>
                  <a:lnTo>
                    <a:pt x="28" y="395"/>
                  </a:lnTo>
                  <a:lnTo>
                    <a:pt x="28" y="394"/>
                  </a:lnTo>
                  <a:lnTo>
                    <a:pt x="28" y="398"/>
                  </a:lnTo>
                  <a:lnTo>
                    <a:pt x="28" y="340"/>
                  </a:lnTo>
                  <a:lnTo>
                    <a:pt x="29" y="336"/>
                  </a:lnTo>
                  <a:lnTo>
                    <a:pt x="29" y="294"/>
                  </a:lnTo>
                  <a:lnTo>
                    <a:pt x="29" y="290"/>
                  </a:lnTo>
                  <a:lnTo>
                    <a:pt x="29" y="272"/>
                  </a:lnTo>
                  <a:lnTo>
                    <a:pt x="29" y="277"/>
                  </a:lnTo>
                  <a:lnTo>
                    <a:pt x="29" y="279"/>
                  </a:lnTo>
                  <a:lnTo>
                    <a:pt x="29" y="268"/>
                  </a:lnTo>
                  <a:lnTo>
                    <a:pt x="29" y="281"/>
                  </a:lnTo>
                  <a:lnTo>
                    <a:pt x="30" y="285"/>
                  </a:lnTo>
                  <a:lnTo>
                    <a:pt x="30" y="289"/>
                  </a:lnTo>
                  <a:lnTo>
                    <a:pt x="30" y="253"/>
                  </a:lnTo>
                  <a:lnTo>
                    <a:pt x="30" y="262"/>
                  </a:lnTo>
                  <a:lnTo>
                    <a:pt x="30" y="258"/>
                  </a:lnTo>
                  <a:lnTo>
                    <a:pt x="30" y="267"/>
                  </a:lnTo>
                  <a:lnTo>
                    <a:pt x="30" y="256"/>
                  </a:lnTo>
                  <a:lnTo>
                    <a:pt x="30" y="258"/>
                  </a:lnTo>
                  <a:lnTo>
                    <a:pt x="30" y="224"/>
                  </a:lnTo>
                  <a:lnTo>
                    <a:pt x="30" y="225"/>
                  </a:lnTo>
                  <a:lnTo>
                    <a:pt x="30" y="225"/>
                  </a:lnTo>
                  <a:lnTo>
                    <a:pt x="30" y="173"/>
                  </a:lnTo>
                  <a:lnTo>
                    <a:pt x="30" y="175"/>
                  </a:lnTo>
                  <a:lnTo>
                    <a:pt x="32" y="179"/>
                  </a:lnTo>
                  <a:lnTo>
                    <a:pt x="32" y="108"/>
                  </a:lnTo>
                  <a:lnTo>
                    <a:pt x="32" y="103"/>
                  </a:lnTo>
                  <a:lnTo>
                    <a:pt x="32" y="38"/>
                  </a:lnTo>
                  <a:lnTo>
                    <a:pt x="32" y="34"/>
                  </a:lnTo>
                  <a:lnTo>
                    <a:pt x="32" y="1"/>
                  </a:lnTo>
                  <a:lnTo>
                    <a:pt x="32" y="0"/>
                  </a:lnTo>
                  <a:lnTo>
                    <a:pt x="32" y="17"/>
                  </a:lnTo>
                  <a:lnTo>
                    <a:pt x="32" y="8"/>
                  </a:lnTo>
                  <a:lnTo>
                    <a:pt x="33" y="0"/>
                  </a:lnTo>
                  <a:lnTo>
                    <a:pt x="33" y="48"/>
                  </a:lnTo>
                  <a:lnTo>
                    <a:pt x="33" y="51"/>
                  </a:lnTo>
                  <a:lnTo>
                    <a:pt x="33" y="94"/>
                  </a:lnTo>
                  <a:lnTo>
                    <a:pt x="33" y="95"/>
                  </a:lnTo>
                  <a:lnTo>
                    <a:pt x="33" y="118"/>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138" name="Freeform 11"/>
            <p:cNvSpPr>
              <a:spLocks/>
            </p:cNvSpPr>
            <p:nvPr/>
          </p:nvSpPr>
          <p:spPr bwMode="auto">
            <a:xfrm>
              <a:off x="7242176" y="2136776"/>
              <a:ext cx="53975" cy="2327275"/>
            </a:xfrm>
            <a:custGeom>
              <a:avLst/>
              <a:gdLst>
                <a:gd name="T0" fmla="*/ 0 w 34"/>
                <a:gd name="T1" fmla="*/ 1458 h 1466"/>
                <a:gd name="T2" fmla="*/ 0 w 34"/>
                <a:gd name="T3" fmla="*/ 1461 h 1466"/>
                <a:gd name="T4" fmla="*/ 1 w 34"/>
                <a:gd name="T5" fmla="*/ 1429 h 1466"/>
                <a:gd name="T6" fmla="*/ 1 w 34"/>
                <a:gd name="T7" fmla="*/ 1392 h 1466"/>
                <a:gd name="T8" fmla="*/ 3 w 34"/>
                <a:gd name="T9" fmla="*/ 1382 h 1466"/>
                <a:gd name="T10" fmla="*/ 3 w 34"/>
                <a:gd name="T11" fmla="*/ 1385 h 1466"/>
                <a:gd name="T12" fmla="*/ 3 w 34"/>
                <a:gd name="T13" fmla="*/ 1377 h 1466"/>
                <a:gd name="T14" fmla="*/ 4 w 34"/>
                <a:gd name="T15" fmla="*/ 1374 h 1466"/>
                <a:gd name="T16" fmla="*/ 4 w 34"/>
                <a:gd name="T17" fmla="*/ 1394 h 1466"/>
                <a:gd name="T18" fmla="*/ 4 w 34"/>
                <a:gd name="T19" fmla="*/ 1381 h 1466"/>
                <a:gd name="T20" fmla="*/ 5 w 34"/>
                <a:gd name="T21" fmla="*/ 1408 h 1466"/>
                <a:gd name="T22" fmla="*/ 5 w 34"/>
                <a:gd name="T23" fmla="*/ 1407 h 1466"/>
                <a:gd name="T24" fmla="*/ 7 w 34"/>
                <a:gd name="T25" fmla="*/ 1299 h 1466"/>
                <a:gd name="T26" fmla="*/ 7 w 34"/>
                <a:gd name="T27" fmla="*/ 1279 h 1466"/>
                <a:gd name="T28" fmla="*/ 8 w 34"/>
                <a:gd name="T29" fmla="*/ 1269 h 1466"/>
                <a:gd name="T30" fmla="*/ 8 w 34"/>
                <a:gd name="T31" fmla="*/ 1213 h 1466"/>
                <a:gd name="T32" fmla="*/ 9 w 34"/>
                <a:gd name="T33" fmla="*/ 1196 h 1466"/>
                <a:gd name="T34" fmla="*/ 9 w 34"/>
                <a:gd name="T35" fmla="*/ 1218 h 1466"/>
                <a:gd name="T36" fmla="*/ 9 w 34"/>
                <a:gd name="T37" fmla="*/ 1204 h 1466"/>
                <a:gd name="T38" fmla="*/ 11 w 34"/>
                <a:gd name="T39" fmla="*/ 1284 h 1466"/>
                <a:gd name="T40" fmla="*/ 11 w 34"/>
                <a:gd name="T41" fmla="*/ 1293 h 1466"/>
                <a:gd name="T42" fmla="*/ 12 w 34"/>
                <a:gd name="T43" fmla="*/ 1290 h 1466"/>
                <a:gd name="T44" fmla="*/ 12 w 34"/>
                <a:gd name="T45" fmla="*/ 1255 h 1466"/>
                <a:gd name="T46" fmla="*/ 13 w 34"/>
                <a:gd name="T47" fmla="*/ 1339 h 1466"/>
                <a:gd name="T48" fmla="*/ 13 w 34"/>
                <a:gd name="T49" fmla="*/ 1415 h 1466"/>
                <a:gd name="T50" fmla="*/ 15 w 34"/>
                <a:gd name="T51" fmla="*/ 1381 h 1466"/>
                <a:gd name="T52" fmla="*/ 15 w 34"/>
                <a:gd name="T53" fmla="*/ 1322 h 1466"/>
                <a:gd name="T54" fmla="*/ 16 w 34"/>
                <a:gd name="T55" fmla="*/ 1281 h 1466"/>
                <a:gd name="T56" fmla="*/ 16 w 34"/>
                <a:gd name="T57" fmla="*/ 1233 h 1466"/>
                <a:gd name="T58" fmla="*/ 16 w 34"/>
                <a:gd name="T59" fmla="*/ 1201 h 1466"/>
                <a:gd name="T60" fmla="*/ 17 w 34"/>
                <a:gd name="T61" fmla="*/ 1095 h 1466"/>
                <a:gd name="T62" fmla="*/ 18 w 34"/>
                <a:gd name="T63" fmla="*/ 899 h 1466"/>
                <a:gd name="T64" fmla="*/ 18 w 34"/>
                <a:gd name="T65" fmla="*/ 937 h 1466"/>
                <a:gd name="T66" fmla="*/ 20 w 34"/>
                <a:gd name="T67" fmla="*/ 878 h 1466"/>
                <a:gd name="T68" fmla="*/ 20 w 34"/>
                <a:gd name="T69" fmla="*/ 666 h 1466"/>
                <a:gd name="T70" fmla="*/ 21 w 34"/>
                <a:gd name="T71" fmla="*/ 541 h 1466"/>
                <a:gd name="T72" fmla="*/ 21 w 34"/>
                <a:gd name="T73" fmla="*/ 946 h 1466"/>
                <a:gd name="T74" fmla="*/ 22 w 34"/>
                <a:gd name="T75" fmla="*/ 1060 h 1466"/>
                <a:gd name="T76" fmla="*/ 22 w 34"/>
                <a:gd name="T77" fmla="*/ 1125 h 1466"/>
                <a:gd name="T78" fmla="*/ 24 w 34"/>
                <a:gd name="T79" fmla="*/ 1112 h 1466"/>
                <a:gd name="T80" fmla="*/ 24 w 34"/>
                <a:gd name="T81" fmla="*/ 1176 h 1466"/>
                <a:gd name="T82" fmla="*/ 25 w 34"/>
                <a:gd name="T83" fmla="*/ 1201 h 1466"/>
                <a:gd name="T84" fmla="*/ 25 w 34"/>
                <a:gd name="T85" fmla="*/ 1268 h 1466"/>
                <a:gd name="T86" fmla="*/ 25 w 34"/>
                <a:gd name="T87" fmla="*/ 1276 h 1466"/>
                <a:gd name="T88" fmla="*/ 26 w 34"/>
                <a:gd name="T89" fmla="*/ 1225 h 1466"/>
                <a:gd name="T90" fmla="*/ 26 w 34"/>
                <a:gd name="T91" fmla="*/ 1191 h 1466"/>
                <a:gd name="T92" fmla="*/ 28 w 34"/>
                <a:gd name="T93" fmla="*/ 1204 h 1466"/>
                <a:gd name="T94" fmla="*/ 28 w 34"/>
                <a:gd name="T95" fmla="*/ 1244 h 1466"/>
                <a:gd name="T96" fmla="*/ 28 w 34"/>
                <a:gd name="T97" fmla="*/ 1247 h 1466"/>
                <a:gd name="T98" fmla="*/ 29 w 34"/>
                <a:gd name="T99" fmla="*/ 1271 h 1466"/>
                <a:gd name="T100" fmla="*/ 29 w 34"/>
                <a:gd name="T101" fmla="*/ 1275 h 1466"/>
                <a:gd name="T102" fmla="*/ 29 w 34"/>
                <a:gd name="T103" fmla="*/ 1261 h 1466"/>
                <a:gd name="T104" fmla="*/ 30 w 34"/>
                <a:gd name="T105" fmla="*/ 1334 h 1466"/>
                <a:gd name="T106" fmla="*/ 30 w 34"/>
                <a:gd name="T107" fmla="*/ 1330 h 1466"/>
                <a:gd name="T108" fmla="*/ 32 w 34"/>
                <a:gd name="T109" fmla="*/ 1288 h 1466"/>
                <a:gd name="T110" fmla="*/ 32 w 34"/>
                <a:gd name="T111" fmla="*/ 1305 h 1466"/>
                <a:gd name="T112" fmla="*/ 33 w 34"/>
                <a:gd name="T113" fmla="*/ 1353 h 1466"/>
                <a:gd name="T114" fmla="*/ 33 w 34"/>
                <a:gd name="T115" fmla="*/ 1357 h 1466"/>
                <a:gd name="T116" fmla="*/ 33 w 34"/>
                <a:gd name="T117" fmla="*/ 1348 h 1466"/>
                <a:gd name="T118" fmla="*/ 34 w 34"/>
                <a:gd name="T119" fmla="*/ 1320 h 14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4" h="1466">
                  <a:moveTo>
                    <a:pt x="0" y="1438"/>
                  </a:moveTo>
                  <a:lnTo>
                    <a:pt x="0" y="1423"/>
                  </a:lnTo>
                  <a:lnTo>
                    <a:pt x="0" y="1428"/>
                  </a:lnTo>
                  <a:lnTo>
                    <a:pt x="0" y="1432"/>
                  </a:lnTo>
                  <a:lnTo>
                    <a:pt x="0" y="1458"/>
                  </a:lnTo>
                  <a:lnTo>
                    <a:pt x="0" y="1454"/>
                  </a:lnTo>
                  <a:lnTo>
                    <a:pt x="0" y="1445"/>
                  </a:lnTo>
                  <a:lnTo>
                    <a:pt x="0" y="1466"/>
                  </a:lnTo>
                  <a:lnTo>
                    <a:pt x="0" y="1459"/>
                  </a:lnTo>
                  <a:lnTo>
                    <a:pt x="0" y="1461"/>
                  </a:lnTo>
                  <a:lnTo>
                    <a:pt x="0" y="1437"/>
                  </a:lnTo>
                  <a:lnTo>
                    <a:pt x="0" y="1449"/>
                  </a:lnTo>
                  <a:lnTo>
                    <a:pt x="1" y="1451"/>
                  </a:lnTo>
                  <a:lnTo>
                    <a:pt x="1" y="1455"/>
                  </a:lnTo>
                  <a:lnTo>
                    <a:pt x="1" y="1429"/>
                  </a:lnTo>
                  <a:lnTo>
                    <a:pt x="1" y="1434"/>
                  </a:lnTo>
                  <a:lnTo>
                    <a:pt x="1" y="1434"/>
                  </a:lnTo>
                  <a:lnTo>
                    <a:pt x="1" y="1437"/>
                  </a:lnTo>
                  <a:lnTo>
                    <a:pt x="1" y="1390"/>
                  </a:lnTo>
                  <a:lnTo>
                    <a:pt x="1" y="1392"/>
                  </a:lnTo>
                  <a:lnTo>
                    <a:pt x="1" y="1365"/>
                  </a:lnTo>
                  <a:lnTo>
                    <a:pt x="1" y="1366"/>
                  </a:lnTo>
                  <a:lnTo>
                    <a:pt x="3" y="1365"/>
                  </a:lnTo>
                  <a:lnTo>
                    <a:pt x="3" y="1385"/>
                  </a:lnTo>
                  <a:lnTo>
                    <a:pt x="3" y="1382"/>
                  </a:lnTo>
                  <a:lnTo>
                    <a:pt x="3" y="1382"/>
                  </a:lnTo>
                  <a:lnTo>
                    <a:pt x="3" y="1395"/>
                  </a:lnTo>
                  <a:lnTo>
                    <a:pt x="3" y="1391"/>
                  </a:lnTo>
                  <a:lnTo>
                    <a:pt x="3" y="1396"/>
                  </a:lnTo>
                  <a:lnTo>
                    <a:pt x="3" y="1385"/>
                  </a:lnTo>
                  <a:lnTo>
                    <a:pt x="3" y="1389"/>
                  </a:lnTo>
                  <a:lnTo>
                    <a:pt x="3" y="1385"/>
                  </a:lnTo>
                  <a:lnTo>
                    <a:pt x="3" y="1387"/>
                  </a:lnTo>
                  <a:lnTo>
                    <a:pt x="3" y="1357"/>
                  </a:lnTo>
                  <a:lnTo>
                    <a:pt x="3" y="1377"/>
                  </a:lnTo>
                  <a:lnTo>
                    <a:pt x="4" y="1378"/>
                  </a:lnTo>
                  <a:lnTo>
                    <a:pt x="4" y="1386"/>
                  </a:lnTo>
                  <a:lnTo>
                    <a:pt x="4" y="1370"/>
                  </a:lnTo>
                  <a:lnTo>
                    <a:pt x="4" y="1373"/>
                  </a:lnTo>
                  <a:lnTo>
                    <a:pt x="4" y="1374"/>
                  </a:lnTo>
                  <a:lnTo>
                    <a:pt x="4" y="1387"/>
                  </a:lnTo>
                  <a:lnTo>
                    <a:pt x="4" y="1371"/>
                  </a:lnTo>
                  <a:lnTo>
                    <a:pt x="4" y="1382"/>
                  </a:lnTo>
                  <a:lnTo>
                    <a:pt x="4" y="1383"/>
                  </a:lnTo>
                  <a:lnTo>
                    <a:pt x="4" y="1394"/>
                  </a:lnTo>
                  <a:lnTo>
                    <a:pt x="4" y="1377"/>
                  </a:lnTo>
                  <a:lnTo>
                    <a:pt x="4" y="1392"/>
                  </a:lnTo>
                  <a:lnTo>
                    <a:pt x="4" y="1395"/>
                  </a:lnTo>
                  <a:lnTo>
                    <a:pt x="4" y="1398"/>
                  </a:lnTo>
                  <a:lnTo>
                    <a:pt x="4" y="1381"/>
                  </a:lnTo>
                  <a:lnTo>
                    <a:pt x="4" y="1389"/>
                  </a:lnTo>
                  <a:lnTo>
                    <a:pt x="5" y="1390"/>
                  </a:lnTo>
                  <a:lnTo>
                    <a:pt x="5" y="1407"/>
                  </a:lnTo>
                  <a:lnTo>
                    <a:pt x="5" y="1402"/>
                  </a:lnTo>
                  <a:lnTo>
                    <a:pt x="5" y="1408"/>
                  </a:lnTo>
                  <a:lnTo>
                    <a:pt x="5" y="1412"/>
                  </a:lnTo>
                  <a:lnTo>
                    <a:pt x="5" y="1391"/>
                  </a:lnTo>
                  <a:lnTo>
                    <a:pt x="5" y="1400"/>
                  </a:lnTo>
                  <a:lnTo>
                    <a:pt x="5" y="1402"/>
                  </a:lnTo>
                  <a:lnTo>
                    <a:pt x="5" y="1407"/>
                  </a:lnTo>
                  <a:lnTo>
                    <a:pt x="5" y="1392"/>
                  </a:lnTo>
                  <a:lnTo>
                    <a:pt x="7" y="1394"/>
                  </a:lnTo>
                  <a:lnTo>
                    <a:pt x="7" y="1365"/>
                  </a:lnTo>
                  <a:lnTo>
                    <a:pt x="7" y="1360"/>
                  </a:lnTo>
                  <a:lnTo>
                    <a:pt x="7" y="1299"/>
                  </a:lnTo>
                  <a:lnTo>
                    <a:pt x="7" y="1298"/>
                  </a:lnTo>
                  <a:lnTo>
                    <a:pt x="7" y="1252"/>
                  </a:lnTo>
                  <a:lnTo>
                    <a:pt x="7" y="1263"/>
                  </a:lnTo>
                  <a:lnTo>
                    <a:pt x="7" y="1261"/>
                  </a:lnTo>
                  <a:lnTo>
                    <a:pt x="7" y="1279"/>
                  </a:lnTo>
                  <a:lnTo>
                    <a:pt x="7" y="1271"/>
                  </a:lnTo>
                  <a:lnTo>
                    <a:pt x="8" y="1276"/>
                  </a:lnTo>
                  <a:lnTo>
                    <a:pt x="8" y="1290"/>
                  </a:lnTo>
                  <a:lnTo>
                    <a:pt x="8" y="1271"/>
                  </a:lnTo>
                  <a:lnTo>
                    <a:pt x="8" y="1269"/>
                  </a:lnTo>
                  <a:lnTo>
                    <a:pt x="8" y="1230"/>
                  </a:lnTo>
                  <a:lnTo>
                    <a:pt x="8" y="1237"/>
                  </a:lnTo>
                  <a:lnTo>
                    <a:pt x="8" y="1231"/>
                  </a:lnTo>
                  <a:lnTo>
                    <a:pt x="8" y="1206"/>
                  </a:lnTo>
                  <a:lnTo>
                    <a:pt x="8" y="1213"/>
                  </a:lnTo>
                  <a:lnTo>
                    <a:pt x="8" y="1212"/>
                  </a:lnTo>
                  <a:lnTo>
                    <a:pt x="8" y="1213"/>
                  </a:lnTo>
                  <a:lnTo>
                    <a:pt x="8" y="1195"/>
                  </a:lnTo>
                  <a:lnTo>
                    <a:pt x="8" y="1196"/>
                  </a:lnTo>
                  <a:lnTo>
                    <a:pt x="9" y="1196"/>
                  </a:lnTo>
                  <a:lnTo>
                    <a:pt x="9" y="1222"/>
                  </a:lnTo>
                  <a:lnTo>
                    <a:pt x="9" y="1182"/>
                  </a:lnTo>
                  <a:lnTo>
                    <a:pt x="9" y="1220"/>
                  </a:lnTo>
                  <a:lnTo>
                    <a:pt x="9" y="1217"/>
                  </a:lnTo>
                  <a:lnTo>
                    <a:pt x="9" y="1218"/>
                  </a:lnTo>
                  <a:lnTo>
                    <a:pt x="9" y="1197"/>
                  </a:lnTo>
                  <a:lnTo>
                    <a:pt x="9" y="1210"/>
                  </a:lnTo>
                  <a:lnTo>
                    <a:pt x="9" y="1213"/>
                  </a:lnTo>
                  <a:lnTo>
                    <a:pt x="9" y="1216"/>
                  </a:lnTo>
                  <a:lnTo>
                    <a:pt x="9" y="1204"/>
                  </a:lnTo>
                  <a:lnTo>
                    <a:pt x="9" y="1206"/>
                  </a:lnTo>
                  <a:lnTo>
                    <a:pt x="9" y="1261"/>
                  </a:lnTo>
                  <a:lnTo>
                    <a:pt x="11" y="1264"/>
                  </a:lnTo>
                  <a:lnTo>
                    <a:pt x="11" y="1261"/>
                  </a:lnTo>
                  <a:lnTo>
                    <a:pt x="11" y="1284"/>
                  </a:lnTo>
                  <a:lnTo>
                    <a:pt x="11" y="1288"/>
                  </a:lnTo>
                  <a:lnTo>
                    <a:pt x="11" y="1315"/>
                  </a:lnTo>
                  <a:lnTo>
                    <a:pt x="11" y="1314"/>
                  </a:lnTo>
                  <a:lnTo>
                    <a:pt x="11" y="1324"/>
                  </a:lnTo>
                  <a:lnTo>
                    <a:pt x="11" y="1293"/>
                  </a:lnTo>
                  <a:lnTo>
                    <a:pt x="12" y="1288"/>
                  </a:lnTo>
                  <a:lnTo>
                    <a:pt x="12" y="1293"/>
                  </a:lnTo>
                  <a:lnTo>
                    <a:pt x="12" y="1268"/>
                  </a:lnTo>
                  <a:lnTo>
                    <a:pt x="12" y="1288"/>
                  </a:lnTo>
                  <a:lnTo>
                    <a:pt x="12" y="1290"/>
                  </a:lnTo>
                  <a:lnTo>
                    <a:pt x="12" y="1271"/>
                  </a:lnTo>
                  <a:lnTo>
                    <a:pt x="12" y="1279"/>
                  </a:lnTo>
                  <a:lnTo>
                    <a:pt x="12" y="1276"/>
                  </a:lnTo>
                  <a:lnTo>
                    <a:pt x="12" y="1280"/>
                  </a:lnTo>
                  <a:lnTo>
                    <a:pt x="12" y="1255"/>
                  </a:lnTo>
                  <a:lnTo>
                    <a:pt x="12" y="1255"/>
                  </a:lnTo>
                  <a:lnTo>
                    <a:pt x="12" y="1243"/>
                  </a:lnTo>
                  <a:lnTo>
                    <a:pt x="12" y="1288"/>
                  </a:lnTo>
                  <a:lnTo>
                    <a:pt x="13" y="1288"/>
                  </a:lnTo>
                  <a:lnTo>
                    <a:pt x="13" y="1339"/>
                  </a:lnTo>
                  <a:lnTo>
                    <a:pt x="13" y="1341"/>
                  </a:lnTo>
                  <a:lnTo>
                    <a:pt x="13" y="1386"/>
                  </a:lnTo>
                  <a:lnTo>
                    <a:pt x="13" y="1379"/>
                  </a:lnTo>
                  <a:lnTo>
                    <a:pt x="13" y="1382"/>
                  </a:lnTo>
                  <a:lnTo>
                    <a:pt x="13" y="1415"/>
                  </a:lnTo>
                  <a:lnTo>
                    <a:pt x="13" y="1411"/>
                  </a:lnTo>
                  <a:lnTo>
                    <a:pt x="13" y="1411"/>
                  </a:lnTo>
                  <a:lnTo>
                    <a:pt x="13" y="1412"/>
                  </a:lnTo>
                  <a:lnTo>
                    <a:pt x="13" y="1382"/>
                  </a:lnTo>
                  <a:lnTo>
                    <a:pt x="15" y="1381"/>
                  </a:lnTo>
                  <a:lnTo>
                    <a:pt x="15" y="1382"/>
                  </a:lnTo>
                  <a:lnTo>
                    <a:pt x="15" y="1353"/>
                  </a:lnTo>
                  <a:lnTo>
                    <a:pt x="15" y="1361"/>
                  </a:lnTo>
                  <a:lnTo>
                    <a:pt x="15" y="1356"/>
                  </a:lnTo>
                  <a:lnTo>
                    <a:pt x="15" y="1322"/>
                  </a:lnTo>
                  <a:lnTo>
                    <a:pt x="15" y="1318"/>
                  </a:lnTo>
                  <a:lnTo>
                    <a:pt x="15" y="1302"/>
                  </a:lnTo>
                  <a:lnTo>
                    <a:pt x="15" y="1302"/>
                  </a:lnTo>
                  <a:lnTo>
                    <a:pt x="16" y="1306"/>
                  </a:lnTo>
                  <a:lnTo>
                    <a:pt x="16" y="1281"/>
                  </a:lnTo>
                  <a:lnTo>
                    <a:pt x="16" y="1296"/>
                  </a:lnTo>
                  <a:lnTo>
                    <a:pt x="16" y="1293"/>
                  </a:lnTo>
                  <a:lnTo>
                    <a:pt x="16" y="1293"/>
                  </a:lnTo>
                  <a:lnTo>
                    <a:pt x="16" y="1235"/>
                  </a:lnTo>
                  <a:lnTo>
                    <a:pt x="16" y="1233"/>
                  </a:lnTo>
                  <a:lnTo>
                    <a:pt x="16" y="1197"/>
                  </a:lnTo>
                  <a:lnTo>
                    <a:pt x="16" y="1200"/>
                  </a:lnTo>
                  <a:lnTo>
                    <a:pt x="16" y="1197"/>
                  </a:lnTo>
                  <a:lnTo>
                    <a:pt x="16" y="1178"/>
                  </a:lnTo>
                  <a:lnTo>
                    <a:pt x="16" y="1201"/>
                  </a:lnTo>
                  <a:lnTo>
                    <a:pt x="17" y="1204"/>
                  </a:lnTo>
                  <a:lnTo>
                    <a:pt x="17" y="1155"/>
                  </a:lnTo>
                  <a:lnTo>
                    <a:pt x="17" y="1157"/>
                  </a:lnTo>
                  <a:lnTo>
                    <a:pt x="17" y="1095"/>
                  </a:lnTo>
                  <a:lnTo>
                    <a:pt x="17" y="1095"/>
                  </a:lnTo>
                  <a:lnTo>
                    <a:pt x="17" y="1011"/>
                  </a:lnTo>
                  <a:lnTo>
                    <a:pt x="17" y="1006"/>
                  </a:lnTo>
                  <a:lnTo>
                    <a:pt x="17" y="925"/>
                  </a:lnTo>
                  <a:lnTo>
                    <a:pt x="18" y="925"/>
                  </a:lnTo>
                  <a:lnTo>
                    <a:pt x="18" y="899"/>
                  </a:lnTo>
                  <a:lnTo>
                    <a:pt x="18" y="903"/>
                  </a:lnTo>
                  <a:lnTo>
                    <a:pt x="18" y="901"/>
                  </a:lnTo>
                  <a:lnTo>
                    <a:pt x="18" y="891"/>
                  </a:lnTo>
                  <a:lnTo>
                    <a:pt x="18" y="938"/>
                  </a:lnTo>
                  <a:lnTo>
                    <a:pt x="18" y="937"/>
                  </a:lnTo>
                  <a:lnTo>
                    <a:pt x="18" y="909"/>
                  </a:lnTo>
                  <a:lnTo>
                    <a:pt x="18" y="917"/>
                  </a:lnTo>
                  <a:lnTo>
                    <a:pt x="20" y="916"/>
                  </a:lnTo>
                  <a:lnTo>
                    <a:pt x="20" y="924"/>
                  </a:lnTo>
                  <a:lnTo>
                    <a:pt x="20" y="878"/>
                  </a:lnTo>
                  <a:lnTo>
                    <a:pt x="20" y="880"/>
                  </a:lnTo>
                  <a:lnTo>
                    <a:pt x="20" y="108"/>
                  </a:lnTo>
                  <a:lnTo>
                    <a:pt x="20" y="519"/>
                  </a:lnTo>
                  <a:lnTo>
                    <a:pt x="20" y="536"/>
                  </a:lnTo>
                  <a:lnTo>
                    <a:pt x="20" y="666"/>
                  </a:lnTo>
                  <a:lnTo>
                    <a:pt x="20" y="44"/>
                  </a:lnTo>
                  <a:lnTo>
                    <a:pt x="20" y="16"/>
                  </a:lnTo>
                  <a:lnTo>
                    <a:pt x="20" y="0"/>
                  </a:lnTo>
                  <a:lnTo>
                    <a:pt x="20" y="528"/>
                  </a:lnTo>
                  <a:lnTo>
                    <a:pt x="21" y="541"/>
                  </a:lnTo>
                  <a:lnTo>
                    <a:pt x="21" y="734"/>
                  </a:lnTo>
                  <a:lnTo>
                    <a:pt x="21" y="739"/>
                  </a:lnTo>
                  <a:lnTo>
                    <a:pt x="21" y="854"/>
                  </a:lnTo>
                  <a:lnTo>
                    <a:pt x="21" y="862"/>
                  </a:lnTo>
                  <a:lnTo>
                    <a:pt x="21" y="946"/>
                  </a:lnTo>
                  <a:lnTo>
                    <a:pt x="21" y="945"/>
                  </a:lnTo>
                  <a:lnTo>
                    <a:pt x="21" y="949"/>
                  </a:lnTo>
                  <a:lnTo>
                    <a:pt x="21" y="1013"/>
                  </a:lnTo>
                  <a:lnTo>
                    <a:pt x="22" y="1005"/>
                  </a:lnTo>
                  <a:lnTo>
                    <a:pt x="22" y="1060"/>
                  </a:lnTo>
                  <a:lnTo>
                    <a:pt x="22" y="1060"/>
                  </a:lnTo>
                  <a:lnTo>
                    <a:pt x="22" y="1060"/>
                  </a:lnTo>
                  <a:lnTo>
                    <a:pt x="22" y="1110"/>
                  </a:lnTo>
                  <a:lnTo>
                    <a:pt x="22" y="1110"/>
                  </a:lnTo>
                  <a:lnTo>
                    <a:pt x="22" y="1125"/>
                  </a:lnTo>
                  <a:lnTo>
                    <a:pt x="22" y="1108"/>
                  </a:lnTo>
                  <a:lnTo>
                    <a:pt x="22" y="1112"/>
                  </a:lnTo>
                  <a:lnTo>
                    <a:pt x="24" y="1115"/>
                  </a:lnTo>
                  <a:lnTo>
                    <a:pt x="24" y="1120"/>
                  </a:lnTo>
                  <a:lnTo>
                    <a:pt x="24" y="1112"/>
                  </a:lnTo>
                  <a:lnTo>
                    <a:pt x="24" y="1117"/>
                  </a:lnTo>
                  <a:lnTo>
                    <a:pt x="24" y="1116"/>
                  </a:lnTo>
                  <a:lnTo>
                    <a:pt x="24" y="1158"/>
                  </a:lnTo>
                  <a:lnTo>
                    <a:pt x="24" y="1161"/>
                  </a:lnTo>
                  <a:lnTo>
                    <a:pt x="24" y="1176"/>
                  </a:lnTo>
                  <a:lnTo>
                    <a:pt x="24" y="1170"/>
                  </a:lnTo>
                  <a:lnTo>
                    <a:pt x="24" y="1169"/>
                  </a:lnTo>
                  <a:lnTo>
                    <a:pt x="24" y="1205"/>
                  </a:lnTo>
                  <a:lnTo>
                    <a:pt x="25" y="1208"/>
                  </a:lnTo>
                  <a:lnTo>
                    <a:pt x="25" y="1201"/>
                  </a:lnTo>
                  <a:lnTo>
                    <a:pt x="25" y="1248"/>
                  </a:lnTo>
                  <a:lnTo>
                    <a:pt x="25" y="1246"/>
                  </a:lnTo>
                  <a:lnTo>
                    <a:pt x="25" y="1244"/>
                  </a:lnTo>
                  <a:lnTo>
                    <a:pt x="25" y="1268"/>
                  </a:lnTo>
                  <a:lnTo>
                    <a:pt x="25" y="1268"/>
                  </a:lnTo>
                  <a:lnTo>
                    <a:pt x="25" y="1279"/>
                  </a:lnTo>
                  <a:lnTo>
                    <a:pt x="25" y="1265"/>
                  </a:lnTo>
                  <a:lnTo>
                    <a:pt x="25" y="1267"/>
                  </a:lnTo>
                  <a:lnTo>
                    <a:pt x="25" y="1264"/>
                  </a:lnTo>
                  <a:lnTo>
                    <a:pt x="25" y="1276"/>
                  </a:lnTo>
                  <a:lnTo>
                    <a:pt x="25" y="1263"/>
                  </a:lnTo>
                  <a:lnTo>
                    <a:pt x="25" y="1264"/>
                  </a:lnTo>
                  <a:lnTo>
                    <a:pt x="26" y="1260"/>
                  </a:lnTo>
                  <a:lnTo>
                    <a:pt x="26" y="1261"/>
                  </a:lnTo>
                  <a:lnTo>
                    <a:pt x="26" y="1225"/>
                  </a:lnTo>
                  <a:lnTo>
                    <a:pt x="26" y="1227"/>
                  </a:lnTo>
                  <a:lnTo>
                    <a:pt x="26" y="1230"/>
                  </a:lnTo>
                  <a:lnTo>
                    <a:pt x="26" y="1180"/>
                  </a:lnTo>
                  <a:lnTo>
                    <a:pt x="26" y="1187"/>
                  </a:lnTo>
                  <a:lnTo>
                    <a:pt x="26" y="1191"/>
                  </a:lnTo>
                  <a:lnTo>
                    <a:pt x="26" y="1213"/>
                  </a:lnTo>
                  <a:lnTo>
                    <a:pt x="26" y="1210"/>
                  </a:lnTo>
                  <a:lnTo>
                    <a:pt x="28" y="1212"/>
                  </a:lnTo>
                  <a:lnTo>
                    <a:pt x="28" y="1224"/>
                  </a:lnTo>
                  <a:lnTo>
                    <a:pt x="28" y="1204"/>
                  </a:lnTo>
                  <a:lnTo>
                    <a:pt x="28" y="1221"/>
                  </a:lnTo>
                  <a:lnTo>
                    <a:pt x="28" y="1226"/>
                  </a:lnTo>
                  <a:lnTo>
                    <a:pt x="28" y="1225"/>
                  </a:lnTo>
                  <a:lnTo>
                    <a:pt x="28" y="1241"/>
                  </a:lnTo>
                  <a:lnTo>
                    <a:pt x="28" y="1244"/>
                  </a:lnTo>
                  <a:lnTo>
                    <a:pt x="28" y="1267"/>
                  </a:lnTo>
                  <a:lnTo>
                    <a:pt x="28" y="1242"/>
                  </a:lnTo>
                  <a:lnTo>
                    <a:pt x="28" y="1265"/>
                  </a:lnTo>
                  <a:lnTo>
                    <a:pt x="28" y="1259"/>
                  </a:lnTo>
                  <a:lnTo>
                    <a:pt x="28" y="1247"/>
                  </a:lnTo>
                  <a:lnTo>
                    <a:pt x="28" y="1267"/>
                  </a:lnTo>
                  <a:lnTo>
                    <a:pt x="29" y="1269"/>
                  </a:lnTo>
                  <a:lnTo>
                    <a:pt x="29" y="1279"/>
                  </a:lnTo>
                  <a:lnTo>
                    <a:pt x="29" y="1259"/>
                  </a:lnTo>
                  <a:lnTo>
                    <a:pt x="29" y="1271"/>
                  </a:lnTo>
                  <a:lnTo>
                    <a:pt x="29" y="1277"/>
                  </a:lnTo>
                  <a:lnTo>
                    <a:pt x="29" y="1294"/>
                  </a:lnTo>
                  <a:lnTo>
                    <a:pt x="29" y="1275"/>
                  </a:lnTo>
                  <a:lnTo>
                    <a:pt x="29" y="1276"/>
                  </a:lnTo>
                  <a:lnTo>
                    <a:pt x="29" y="1275"/>
                  </a:lnTo>
                  <a:lnTo>
                    <a:pt x="29" y="1282"/>
                  </a:lnTo>
                  <a:lnTo>
                    <a:pt x="29" y="1271"/>
                  </a:lnTo>
                  <a:lnTo>
                    <a:pt x="29" y="1279"/>
                  </a:lnTo>
                  <a:lnTo>
                    <a:pt x="29" y="1277"/>
                  </a:lnTo>
                  <a:lnTo>
                    <a:pt x="29" y="1261"/>
                  </a:lnTo>
                  <a:lnTo>
                    <a:pt x="29" y="1289"/>
                  </a:lnTo>
                  <a:lnTo>
                    <a:pt x="30" y="1289"/>
                  </a:lnTo>
                  <a:lnTo>
                    <a:pt x="30" y="1319"/>
                  </a:lnTo>
                  <a:lnTo>
                    <a:pt x="30" y="1322"/>
                  </a:lnTo>
                  <a:lnTo>
                    <a:pt x="30" y="1334"/>
                  </a:lnTo>
                  <a:lnTo>
                    <a:pt x="30" y="1315"/>
                  </a:lnTo>
                  <a:lnTo>
                    <a:pt x="30" y="1316"/>
                  </a:lnTo>
                  <a:lnTo>
                    <a:pt x="30" y="1331"/>
                  </a:lnTo>
                  <a:lnTo>
                    <a:pt x="30" y="1299"/>
                  </a:lnTo>
                  <a:lnTo>
                    <a:pt x="30" y="1330"/>
                  </a:lnTo>
                  <a:lnTo>
                    <a:pt x="32" y="1336"/>
                  </a:lnTo>
                  <a:lnTo>
                    <a:pt x="32" y="1341"/>
                  </a:lnTo>
                  <a:lnTo>
                    <a:pt x="32" y="1309"/>
                  </a:lnTo>
                  <a:lnTo>
                    <a:pt x="32" y="1305"/>
                  </a:lnTo>
                  <a:lnTo>
                    <a:pt x="32" y="1288"/>
                  </a:lnTo>
                  <a:lnTo>
                    <a:pt x="32" y="1292"/>
                  </a:lnTo>
                  <a:lnTo>
                    <a:pt x="32" y="1290"/>
                  </a:lnTo>
                  <a:lnTo>
                    <a:pt x="32" y="1306"/>
                  </a:lnTo>
                  <a:lnTo>
                    <a:pt x="32" y="1273"/>
                  </a:lnTo>
                  <a:lnTo>
                    <a:pt x="32" y="1305"/>
                  </a:lnTo>
                  <a:lnTo>
                    <a:pt x="32" y="1305"/>
                  </a:lnTo>
                  <a:lnTo>
                    <a:pt x="32" y="1302"/>
                  </a:lnTo>
                  <a:lnTo>
                    <a:pt x="32" y="1334"/>
                  </a:lnTo>
                  <a:lnTo>
                    <a:pt x="33" y="1336"/>
                  </a:lnTo>
                  <a:lnTo>
                    <a:pt x="33" y="1353"/>
                  </a:lnTo>
                  <a:lnTo>
                    <a:pt x="33" y="1335"/>
                  </a:lnTo>
                  <a:lnTo>
                    <a:pt x="33" y="1341"/>
                  </a:lnTo>
                  <a:lnTo>
                    <a:pt x="33" y="1347"/>
                  </a:lnTo>
                  <a:lnTo>
                    <a:pt x="33" y="1365"/>
                  </a:lnTo>
                  <a:lnTo>
                    <a:pt x="33" y="1357"/>
                  </a:lnTo>
                  <a:lnTo>
                    <a:pt x="33" y="1358"/>
                  </a:lnTo>
                  <a:lnTo>
                    <a:pt x="33" y="1362"/>
                  </a:lnTo>
                  <a:lnTo>
                    <a:pt x="33" y="1344"/>
                  </a:lnTo>
                  <a:lnTo>
                    <a:pt x="33" y="1352"/>
                  </a:lnTo>
                  <a:lnTo>
                    <a:pt x="33" y="1348"/>
                  </a:lnTo>
                  <a:lnTo>
                    <a:pt x="33" y="1352"/>
                  </a:lnTo>
                  <a:lnTo>
                    <a:pt x="33" y="1316"/>
                  </a:lnTo>
                  <a:lnTo>
                    <a:pt x="33" y="1319"/>
                  </a:lnTo>
                  <a:lnTo>
                    <a:pt x="34" y="1319"/>
                  </a:lnTo>
                  <a:lnTo>
                    <a:pt x="34" y="1320"/>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139" name="Freeform 12"/>
            <p:cNvSpPr>
              <a:spLocks/>
            </p:cNvSpPr>
            <p:nvPr/>
          </p:nvSpPr>
          <p:spPr bwMode="auto">
            <a:xfrm>
              <a:off x="7189788" y="3563938"/>
              <a:ext cx="52388" cy="942975"/>
            </a:xfrm>
            <a:custGeom>
              <a:avLst/>
              <a:gdLst>
                <a:gd name="T0" fmla="*/ 0 w 33"/>
                <a:gd name="T1" fmla="*/ 348 h 594"/>
                <a:gd name="T2" fmla="*/ 2 w 33"/>
                <a:gd name="T3" fmla="*/ 241 h 594"/>
                <a:gd name="T4" fmla="*/ 3 w 33"/>
                <a:gd name="T5" fmla="*/ 250 h 594"/>
                <a:gd name="T6" fmla="*/ 3 w 33"/>
                <a:gd name="T7" fmla="*/ 144 h 594"/>
                <a:gd name="T8" fmla="*/ 3 w 33"/>
                <a:gd name="T9" fmla="*/ 152 h 594"/>
                <a:gd name="T10" fmla="*/ 4 w 33"/>
                <a:gd name="T11" fmla="*/ 81 h 594"/>
                <a:gd name="T12" fmla="*/ 4 w 33"/>
                <a:gd name="T13" fmla="*/ 65 h 594"/>
                <a:gd name="T14" fmla="*/ 6 w 33"/>
                <a:gd name="T15" fmla="*/ 119 h 594"/>
                <a:gd name="T16" fmla="*/ 6 w 33"/>
                <a:gd name="T17" fmla="*/ 187 h 594"/>
                <a:gd name="T18" fmla="*/ 7 w 33"/>
                <a:gd name="T19" fmla="*/ 124 h 594"/>
                <a:gd name="T20" fmla="*/ 7 w 33"/>
                <a:gd name="T21" fmla="*/ 25 h 594"/>
                <a:gd name="T22" fmla="*/ 8 w 33"/>
                <a:gd name="T23" fmla="*/ 5 h 594"/>
                <a:gd name="T24" fmla="*/ 8 w 33"/>
                <a:gd name="T25" fmla="*/ 64 h 594"/>
                <a:gd name="T26" fmla="*/ 8 w 33"/>
                <a:gd name="T27" fmla="*/ 145 h 594"/>
                <a:gd name="T28" fmla="*/ 10 w 33"/>
                <a:gd name="T29" fmla="*/ 178 h 594"/>
                <a:gd name="T30" fmla="*/ 10 w 33"/>
                <a:gd name="T31" fmla="*/ 195 h 594"/>
                <a:gd name="T32" fmla="*/ 11 w 33"/>
                <a:gd name="T33" fmla="*/ 187 h 594"/>
                <a:gd name="T34" fmla="*/ 11 w 33"/>
                <a:gd name="T35" fmla="*/ 234 h 594"/>
                <a:gd name="T36" fmla="*/ 12 w 33"/>
                <a:gd name="T37" fmla="*/ 199 h 594"/>
                <a:gd name="T38" fmla="*/ 12 w 33"/>
                <a:gd name="T39" fmla="*/ 199 h 594"/>
                <a:gd name="T40" fmla="*/ 12 w 33"/>
                <a:gd name="T41" fmla="*/ 216 h 594"/>
                <a:gd name="T42" fmla="*/ 13 w 33"/>
                <a:gd name="T43" fmla="*/ 221 h 594"/>
                <a:gd name="T44" fmla="*/ 13 w 33"/>
                <a:gd name="T45" fmla="*/ 245 h 594"/>
                <a:gd name="T46" fmla="*/ 15 w 33"/>
                <a:gd name="T47" fmla="*/ 298 h 594"/>
                <a:gd name="T48" fmla="*/ 15 w 33"/>
                <a:gd name="T49" fmla="*/ 307 h 594"/>
                <a:gd name="T50" fmla="*/ 15 w 33"/>
                <a:gd name="T51" fmla="*/ 340 h 594"/>
                <a:gd name="T52" fmla="*/ 16 w 33"/>
                <a:gd name="T53" fmla="*/ 340 h 594"/>
                <a:gd name="T54" fmla="*/ 16 w 33"/>
                <a:gd name="T55" fmla="*/ 361 h 594"/>
                <a:gd name="T56" fmla="*/ 17 w 33"/>
                <a:gd name="T57" fmla="*/ 326 h 594"/>
                <a:gd name="T58" fmla="*/ 17 w 33"/>
                <a:gd name="T59" fmla="*/ 351 h 594"/>
                <a:gd name="T60" fmla="*/ 17 w 33"/>
                <a:gd name="T61" fmla="*/ 356 h 594"/>
                <a:gd name="T62" fmla="*/ 19 w 33"/>
                <a:gd name="T63" fmla="*/ 370 h 594"/>
                <a:gd name="T64" fmla="*/ 19 w 33"/>
                <a:gd name="T65" fmla="*/ 398 h 594"/>
                <a:gd name="T66" fmla="*/ 20 w 33"/>
                <a:gd name="T67" fmla="*/ 403 h 594"/>
                <a:gd name="T68" fmla="*/ 20 w 33"/>
                <a:gd name="T69" fmla="*/ 417 h 594"/>
                <a:gd name="T70" fmla="*/ 20 w 33"/>
                <a:gd name="T71" fmla="*/ 403 h 594"/>
                <a:gd name="T72" fmla="*/ 20 w 33"/>
                <a:gd name="T73" fmla="*/ 442 h 594"/>
                <a:gd name="T74" fmla="*/ 21 w 33"/>
                <a:gd name="T75" fmla="*/ 444 h 594"/>
                <a:gd name="T76" fmla="*/ 21 w 33"/>
                <a:gd name="T77" fmla="*/ 452 h 594"/>
                <a:gd name="T78" fmla="*/ 21 w 33"/>
                <a:gd name="T79" fmla="*/ 472 h 594"/>
                <a:gd name="T80" fmla="*/ 23 w 33"/>
                <a:gd name="T81" fmla="*/ 490 h 594"/>
                <a:gd name="T82" fmla="*/ 23 w 33"/>
                <a:gd name="T83" fmla="*/ 444 h 594"/>
                <a:gd name="T84" fmla="*/ 24 w 33"/>
                <a:gd name="T85" fmla="*/ 449 h 594"/>
                <a:gd name="T86" fmla="*/ 24 w 33"/>
                <a:gd name="T87" fmla="*/ 441 h 594"/>
                <a:gd name="T88" fmla="*/ 24 w 33"/>
                <a:gd name="T89" fmla="*/ 435 h 594"/>
                <a:gd name="T90" fmla="*/ 25 w 33"/>
                <a:gd name="T91" fmla="*/ 452 h 594"/>
                <a:gd name="T92" fmla="*/ 25 w 33"/>
                <a:gd name="T93" fmla="*/ 483 h 594"/>
                <a:gd name="T94" fmla="*/ 27 w 33"/>
                <a:gd name="T95" fmla="*/ 543 h 594"/>
                <a:gd name="T96" fmla="*/ 27 w 33"/>
                <a:gd name="T97" fmla="*/ 564 h 594"/>
                <a:gd name="T98" fmla="*/ 28 w 33"/>
                <a:gd name="T99" fmla="*/ 529 h 594"/>
                <a:gd name="T100" fmla="*/ 28 w 33"/>
                <a:gd name="T101" fmla="*/ 534 h 594"/>
                <a:gd name="T102" fmla="*/ 29 w 33"/>
                <a:gd name="T103" fmla="*/ 577 h 594"/>
                <a:gd name="T104" fmla="*/ 29 w 33"/>
                <a:gd name="T105" fmla="*/ 577 h 594"/>
                <a:gd name="T106" fmla="*/ 29 w 33"/>
                <a:gd name="T107" fmla="*/ 594 h 594"/>
                <a:gd name="T108" fmla="*/ 30 w 33"/>
                <a:gd name="T109" fmla="*/ 534 h 594"/>
                <a:gd name="T110" fmla="*/ 30 w 33"/>
                <a:gd name="T111" fmla="*/ 529 h 594"/>
                <a:gd name="T112" fmla="*/ 32 w 33"/>
                <a:gd name="T113" fmla="*/ 512 h 594"/>
                <a:gd name="T114" fmla="*/ 32 w 33"/>
                <a:gd name="T115" fmla="*/ 491 h 594"/>
                <a:gd name="T116" fmla="*/ 32 w 33"/>
                <a:gd name="T117" fmla="*/ 509 h 594"/>
                <a:gd name="T118" fmla="*/ 33 w 33"/>
                <a:gd name="T119" fmla="*/ 539 h 5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3" h="594">
                  <a:moveTo>
                    <a:pt x="0" y="322"/>
                  </a:moveTo>
                  <a:lnTo>
                    <a:pt x="0" y="325"/>
                  </a:lnTo>
                  <a:lnTo>
                    <a:pt x="0" y="327"/>
                  </a:lnTo>
                  <a:lnTo>
                    <a:pt x="0" y="313"/>
                  </a:lnTo>
                  <a:lnTo>
                    <a:pt x="0" y="348"/>
                  </a:lnTo>
                  <a:lnTo>
                    <a:pt x="2" y="348"/>
                  </a:lnTo>
                  <a:lnTo>
                    <a:pt x="2" y="356"/>
                  </a:lnTo>
                  <a:lnTo>
                    <a:pt x="2" y="322"/>
                  </a:lnTo>
                  <a:lnTo>
                    <a:pt x="2" y="322"/>
                  </a:lnTo>
                  <a:lnTo>
                    <a:pt x="2" y="241"/>
                  </a:lnTo>
                  <a:lnTo>
                    <a:pt x="2" y="245"/>
                  </a:lnTo>
                  <a:lnTo>
                    <a:pt x="2" y="268"/>
                  </a:lnTo>
                  <a:lnTo>
                    <a:pt x="2" y="241"/>
                  </a:lnTo>
                  <a:lnTo>
                    <a:pt x="2" y="254"/>
                  </a:lnTo>
                  <a:lnTo>
                    <a:pt x="3" y="250"/>
                  </a:lnTo>
                  <a:lnTo>
                    <a:pt x="3" y="215"/>
                  </a:lnTo>
                  <a:lnTo>
                    <a:pt x="3" y="211"/>
                  </a:lnTo>
                  <a:lnTo>
                    <a:pt x="3" y="136"/>
                  </a:lnTo>
                  <a:lnTo>
                    <a:pt x="3" y="142"/>
                  </a:lnTo>
                  <a:lnTo>
                    <a:pt x="3" y="144"/>
                  </a:lnTo>
                  <a:lnTo>
                    <a:pt x="3" y="157"/>
                  </a:lnTo>
                  <a:lnTo>
                    <a:pt x="3" y="135"/>
                  </a:lnTo>
                  <a:lnTo>
                    <a:pt x="3" y="149"/>
                  </a:lnTo>
                  <a:lnTo>
                    <a:pt x="3" y="149"/>
                  </a:lnTo>
                  <a:lnTo>
                    <a:pt x="3" y="152"/>
                  </a:lnTo>
                  <a:lnTo>
                    <a:pt x="3" y="98"/>
                  </a:lnTo>
                  <a:lnTo>
                    <a:pt x="4" y="91"/>
                  </a:lnTo>
                  <a:lnTo>
                    <a:pt x="4" y="94"/>
                  </a:lnTo>
                  <a:lnTo>
                    <a:pt x="4" y="70"/>
                  </a:lnTo>
                  <a:lnTo>
                    <a:pt x="4" y="81"/>
                  </a:lnTo>
                  <a:lnTo>
                    <a:pt x="4" y="82"/>
                  </a:lnTo>
                  <a:lnTo>
                    <a:pt x="4" y="89"/>
                  </a:lnTo>
                  <a:lnTo>
                    <a:pt x="4" y="78"/>
                  </a:lnTo>
                  <a:lnTo>
                    <a:pt x="4" y="73"/>
                  </a:lnTo>
                  <a:lnTo>
                    <a:pt x="4" y="65"/>
                  </a:lnTo>
                  <a:lnTo>
                    <a:pt x="4" y="76"/>
                  </a:lnTo>
                  <a:lnTo>
                    <a:pt x="4" y="77"/>
                  </a:lnTo>
                  <a:lnTo>
                    <a:pt x="4" y="76"/>
                  </a:lnTo>
                  <a:lnTo>
                    <a:pt x="4" y="118"/>
                  </a:lnTo>
                  <a:lnTo>
                    <a:pt x="6" y="119"/>
                  </a:lnTo>
                  <a:lnTo>
                    <a:pt x="6" y="175"/>
                  </a:lnTo>
                  <a:lnTo>
                    <a:pt x="6" y="175"/>
                  </a:lnTo>
                  <a:lnTo>
                    <a:pt x="6" y="178"/>
                  </a:lnTo>
                  <a:lnTo>
                    <a:pt x="6" y="197"/>
                  </a:lnTo>
                  <a:lnTo>
                    <a:pt x="6" y="187"/>
                  </a:lnTo>
                  <a:lnTo>
                    <a:pt x="6" y="183"/>
                  </a:lnTo>
                  <a:lnTo>
                    <a:pt x="6" y="161"/>
                  </a:lnTo>
                  <a:lnTo>
                    <a:pt x="6" y="162"/>
                  </a:lnTo>
                  <a:lnTo>
                    <a:pt x="7" y="165"/>
                  </a:lnTo>
                  <a:lnTo>
                    <a:pt x="7" y="124"/>
                  </a:lnTo>
                  <a:lnTo>
                    <a:pt x="7" y="124"/>
                  </a:lnTo>
                  <a:lnTo>
                    <a:pt x="7" y="124"/>
                  </a:lnTo>
                  <a:lnTo>
                    <a:pt x="7" y="76"/>
                  </a:lnTo>
                  <a:lnTo>
                    <a:pt x="7" y="74"/>
                  </a:lnTo>
                  <a:lnTo>
                    <a:pt x="7" y="25"/>
                  </a:lnTo>
                  <a:lnTo>
                    <a:pt x="7" y="22"/>
                  </a:lnTo>
                  <a:lnTo>
                    <a:pt x="7" y="23"/>
                  </a:lnTo>
                  <a:lnTo>
                    <a:pt x="7" y="0"/>
                  </a:lnTo>
                  <a:lnTo>
                    <a:pt x="7" y="5"/>
                  </a:lnTo>
                  <a:lnTo>
                    <a:pt x="8" y="5"/>
                  </a:lnTo>
                  <a:lnTo>
                    <a:pt x="8" y="17"/>
                  </a:lnTo>
                  <a:lnTo>
                    <a:pt x="8" y="13"/>
                  </a:lnTo>
                  <a:lnTo>
                    <a:pt x="8" y="9"/>
                  </a:lnTo>
                  <a:lnTo>
                    <a:pt x="8" y="67"/>
                  </a:lnTo>
                  <a:lnTo>
                    <a:pt x="8" y="64"/>
                  </a:lnTo>
                  <a:lnTo>
                    <a:pt x="8" y="63"/>
                  </a:lnTo>
                  <a:lnTo>
                    <a:pt x="8" y="60"/>
                  </a:lnTo>
                  <a:lnTo>
                    <a:pt x="8" y="106"/>
                  </a:lnTo>
                  <a:lnTo>
                    <a:pt x="8" y="108"/>
                  </a:lnTo>
                  <a:lnTo>
                    <a:pt x="8" y="145"/>
                  </a:lnTo>
                  <a:lnTo>
                    <a:pt x="8" y="144"/>
                  </a:lnTo>
                  <a:lnTo>
                    <a:pt x="10" y="153"/>
                  </a:lnTo>
                  <a:lnTo>
                    <a:pt x="10" y="182"/>
                  </a:lnTo>
                  <a:lnTo>
                    <a:pt x="10" y="175"/>
                  </a:lnTo>
                  <a:lnTo>
                    <a:pt x="10" y="178"/>
                  </a:lnTo>
                  <a:lnTo>
                    <a:pt x="10" y="158"/>
                  </a:lnTo>
                  <a:lnTo>
                    <a:pt x="10" y="173"/>
                  </a:lnTo>
                  <a:lnTo>
                    <a:pt x="10" y="175"/>
                  </a:lnTo>
                  <a:lnTo>
                    <a:pt x="10" y="200"/>
                  </a:lnTo>
                  <a:lnTo>
                    <a:pt x="10" y="195"/>
                  </a:lnTo>
                  <a:lnTo>
                    <a:pt x="11" y="196"/>
                  </a:lnTo>
                  <a:lnTo>
                    <a:pt x="11" y="208"/>
                  </a:lnTo>
                  <a:lnTo>
                    <a:pt x="11" y="186"/>
                  </a:lnTo>
                  <a:lnTo>
                    <a:pt x="11" y="187"/>
                  </a:lnTo>
                  <a:lnTo>
                    <a:pt x="11" y="187"/>
                  </a:lnTo>
                  <a:lnTo>
                    <a:pt x="11" y="175"/>
                  </a:lnTo>
                  <a:lnTo>
                    <a:pt x="11" y="207"/>
                  </a:lnTo>
                  <a:lnTo>
                    <a:pt x="11" y="211"/>
                  </a:lnTo>
                  <a:lnTo>
                    <a:pt x="11" y="207"/>
                  </a:lnTo>
                  <a:lnTo>
                    <a:pt x="11" y="234"/>
                  </a:lnTo>
                  <a:lnTo>
                    <a:pt x="11" y="238"/>
                  </a:lnTo>
                  <a:lnTo>
                    <a:pt x="11" y="251"/>
                  </a:lnTo>
                  <a:lnTo>
                    <a:pt x="11" y="224"/>
                  </a:lnTo>
                  <a:lnTo>
                    <a:pt x="12" y="224"/>
                  </a:lnTo>
                  <a:lnTo>
                    <a:pt x="12" y="199"/>
                  </a:lnTo>
                  <a:lnTo>
                    <a:pt x="12" y="200"/>
                  </a:lnTo>
                  <a:lnTo>
                    <a:pt x="12" y="199"/>
                  </a:lnTo>
                  <a:lnTo>
                    <a:pt x="12" y="200"/>
                  </a:lnTo>
                  <a:lnTo>
                    <a:pt x="12" y="183"/>
                  </a:lnTo>
                  <a:lnTo>
                    <a:pt x="12" y="199"/>
                  </a:lnTo>
                  <a:lnTo>
                    <a:pt x="12" y="200"/>
                  </a:lnTo>
                  <a:lnTo>
                    <a:pt x="12" y="218"/>
                  </a:lnTo>
                  <a:lnTo>
                    <a:pt x="12" y="207"/>
                  </a:lnTo>
                  <a:lnTo>
                    <a:pt x="12" y="204"/>
                  </a:lnTo>
                  <a:lnTo>
                    <a:pt x="12" y="216"/>
                  </a:lnTo>
                  <a:lnTo>
                    <a:pt x="12" y="209"/>
                  </a:lnTo>
                  <a:lnTo>
                    <a:pt x="13" y="208"/>
                  </a:lnTo>
                  <a:lnTo>
                    <a:pt x="13" y="222"/>
                  </a:lnTo>
                  <a:lnTo>
                    <a:pt x="13" y="191"/>
                  </a:lnTo>
                  <a:lnTo>
                    <a:pt x="13" y="221"/>
                  </a:lnTo>
                  <a:lnTo>
                    <a:pt x="13" y="221"/>
                  </a:lnTo>
                  <a:lnTo>
                    <a:pt x="13" y="245"/>
                  </a:lnTo>
                  <a:lnTo>
                    <a:pt x="13" y="241"/>
                  </a:lnTo>
                  <a:lnTo>
                    <a:pt x="13" y="247"/>
                  </a:lnTo>
                  <a:lnTo>
                    <a:pt x="13" y="245"/>
                  </a:lnTo>
                  <a:lnTo>
                    <a:pt x="13" y="280"/>
                  </a:lnTo>
                  <a:lnTo>
                    <a:pt x="15" y="271"/>
                  </a:lnTo>
                  <a:lnTo>
                    <a:pt x="15" y="298"/>
                  </a:lnTo>
                  <a:lnTo>
                    <a:pt x="15" y="266"/>
                  </a:lnTo>
                  <a:lnTo>
                    <a:pt x="15" y="298"/>
                  </a:lnTo>
                  <a:lnTo>
                    <a:pt x="15" y="298"/>
                  </a:lnTo>
                  <a:lnTo>
                    <a:pt x="15" y="307"/>
                  </a:lnTo>
                  <a:lnTo>
                    <a:pt x="15" y="290"/>
                  </a:lnTo>
                  <a:lnTo>
                    <a:pt x="15" y="306"/>
                  </a:lnTo>
                  <a:lnTo>
                    <a:pt x="15" y="307"/>
                  </a:lnTo>
                  <a:lnTo>
                    <a:pt x="15" y="322"/>
                  </a:lnTo>
                  <a:lnTo>
                    <a:pt x="15" y="305"/>
                  </a:lnTo>
                  <a:lnTo>
                    <a:pt x="15" y="314"/>
                  </a:lnTo>
                  <a:lnTo>
                    <a:pt x="15" y="317"/>
                  </a:lnTo>
                  <a:lnTo>
                    <a:pt x="15" y="340"/>
                  </a:lnTo>
                  <a:lnTo>
                    <a:pt x="16" y="340"/>
                  </a:lnTo>
                  <a:lnTo>
                    <a:pt x="16" y="347"/>
                  </a:lnTo>
                  <a:lnTo>
                    <a:pt x="16" y="327"/>
                  </a:lnTo>
                  <a:lnTo>
                    <a:pt x="16" y="342"/>
                  </a:lnTo>
                  <a:lnTo>
                    <a:pt x="16" y="340"/>
                  </a:lnTo>
                  <a:lnTo>
                    <a:pt x="16" y="348"/>
                  </a:lnTo>
                  <a:lnTo>
                    <a:pt x="16" y="334"/>
                  </a:lnTo>
                  <a:lnTo>
                    <a:pt x="16" y="347"/>
                  </a:lnTo>
                  <a:lnTo>
                    <a:pt x="16" y="344"/>
                  </a:lnTo>
                  <a:lnTo>
                    <a:pt x="16" y="361"/>
                  </a:lnTo>
                  <a:lnTo>
                    <a:pt x="16" y="336"/>
                  </a:lnTo>
                  <a:lnTo>
                    <a:pt x="16" y="336"/>
                  </a:lnTo>
                  <a:lnTo>
                    <a:pt x="16" y="319"/>
                  </a:lnTo>
                  <a:lnTo>
                    <a:pt x="16" y="326"/>
                  </a:lnTo>
                  <a:lnTo>
                    <a:pt x="17" y="326"/>
                  </a:lnTo>
                  <a:lnTo>
                    <a:pt x="17" y="327"/>
                  </a:lnTo>
                  <a:lnTo>
                    <a:pt x="17" y="309"/>
                  </a:lnTo>
                  <a:lnTo>
                    <a:pt x="17" y="325"/>
                  </a:lnTo>
                  <a:lnTo>
                    <a:pt x="17" y="322"/>
                  </a:lnTo>
                  <a:lnTo>
                    <a:pt x="17" y="351"/>
                  </a:lnTo>
                  <a:lnTo>
                    <a:pt x="17" y="339"/>
                  </a:lnTo>
                  <a:lnTo>
                    <a:pt x="17" y="343"/>
                  </a:lnTo>
                  <a:lnTo>
                    <a:pt x="17" y="357"/>
                  </a:lnTo>
                  <a:lnTo>
                    <a:pt x="17" y="351"/>
                  </a:lnTo>
                  <a:lnTo>
                    <a:pt x="17" y="356"/>
                  </a:lnTo>
                  <a:lnTo>
                    <a:pt x="17" y="342"/>
                  </a:lnTo>
                  <a:lnTo>
                    <a:pt x="17" y="374"/>
                  </a:lnTo>
                  <a:lnTo>
                    <a:pt x="19" y="376"/>
                  </a:lnTo>
                  <a:lnTo>
                    <a:pt x="19" y="391"/>
                  </a:lnTo>
                  <a:lnTo>
                    <a:pt x="19" y="370"/>
                  </a:lnTo>
                  <a:lnTo>
                    <a:pt x="19" y="378"/>
                  </a:lnTo>
                  <a:lnTo>
                    <a:pt x="19" y="381"/>
                  </a:lnTo>
                  <a:lnTo>
                    <a:pt x="19" y="400"/>
                  </a:lnTo>
                  <a:lnTo>
                    <a:pt x="19" y="380"/>
                  </a:lnTo>
                  <a:lnTo>
                    <a:pt x="19" y="398"/>
                  </a:lnTo>
                  <a:lnTo>
                    <a:pt x="19" y="399"/>
                  </a:lnTo>
                  <a:lnTo>
                    <a:pt x="19" y="406"/>
                  </a:lnTo>
                  <a:lnTo>
                    <a:pt x="19" y="385"/>
                  </a:lnTo>
                  <a:lnTo>
                    <a:pt x="19" y="400"/>
                  </a:lnTo>
                  <a:lnTo>
                    <a:pt x="20" y="403"/>
                  </a:lnTo>
                  <a:lnTo>
                    <a:pt x="20" y="414"/>
                  </a:lnTo>
                  <a:lnTo>
                    <a:pt x="20" y="400"/>
                  </a:lnTo>
                  <a:lnTo>
                    <a:pt x="20" y="404"/>
                  </a:lnTo>
                  <a:lnTo>
                    <a:pt x="20" y="406"/>
                  </a:lnTo>
                  <a:lnTo>
                    <a:pt x="20" y="417"/>
                  </a:lnTo>
                  <a:lnTo>
                    <a:pt x="20" y="403"/>
                  </a:lnTo>
                  <a:lnTo>
                    <a:pt x="20" y="416"/>
                  </a:lnTo>
                  <a:lnTo>
                    <a:pt x="20" y="417"/>
                  </a:lnTo>
                  <a:lnTo>
                    <a:pt x="20" y="435"/>
                  </a:lnTo>
                  <a:lnTo>
                    <a:pt x="20" y="403"/>
                  </a:lnTo>
                  <a:lnTo>
                    <a:pt x="20" y="432"/>
                  </a:lnTo>
                  <a:lnTo>
                    <a:pt x="20" y="436"/>
                  </a:lnTo>
                  <a:lnTo>
                    <a:pt x="20" y="449"/>
                  </a:lnTo>
                  <a:lnTo>
                    <a:pt x="20" y="432"/>
                  </a:lnTo>
                  <a:lnTo>
                    <a:pt x="20" y="442"/>
                  </a:lnTo>
                  <a:lnTo>
                    <a:pt x="21" y="445"/>
                  </a:lnTo>
                  <a:lnTo>
                    <a:pt x="21" y="455"/>
                  </a:lnTo>
                  <a:lnTo>
                    <a:pt x="21" y="436"/>
                  </a:lnTo>
                  <a:lnTo>
                    <a:pt x="21" y="442"/>
                  </a:lnTo>
                  <a:lnTo>
                    <a:pt x="21" y="444"/>
                  </a:lnTo>
                  <a:lnTo>
                    <a:pt x="21" y="466"/>
                  </a:lnTo>
                  <a:lnTo>
                    <a:pt x="21" y="442"/>
                  </a:lnTo>
                  <a:lnTo>
                    <a:pt x="21" y="457"/>
                  </a:lnTo>
                  <a:lnTo>
                    <a:pt x="21" y="455"/>
                  </a:lnTo>
                  <a:lnTo>
                    <a:pt x="21" y="452"/>
                  </a:lnTo>
                  <a:lnTo>
                    <a:pt x="21" y="486"/>
                  </a:lnTo>
                  <a:lnTo>
                    <a:pt x="21" y="486"/>
                  </a:lnTo>
                  <a:lnTo>
                    <a:pt x="21" y="488"/>
                  </a:lnTo>
                  <a:lnTo>
                    <a:pt x="21" y="458"/>
                  </a:lnTo>
                  <a:lnTo>
                    <a:pt x="21" y="472"/>
                  </a:lnTo>
                  <a:lnTo>
                    <a:pt x="23" y="469"/>
                  </a:lnTo>
                  <a:lnTo>
                    <a:pt x="23" y="466"/>
                  </a:lnTo>
                  <a:lnTo>
                    <a:pt x="23" y="480"/>
                  </a:lnTo>
                  <a:lnTo>
                    <a:pt x="23" y="472"/>
                  </a:lnTo>
                  <a:lnTo>
                    <a:pt x="23" y="490"/>
                  </a:lnTo>
                  <a:lnTo>
                    <a:pt x="23" y="459"/>
                  </a:lnTo>
                  <a:lnTo>
                    <a:pt x="23" y="483"/>
                  </a:lnTo>
                  <a:lnTo>
                    <a:pt x="23" y="484"/>
                  </a:lnTo>
                  <a:lnTo>
                    <a:pt x="23" y="486"/>
                  </a:lnTo>
                  <a:lnTo>
                    <a:pt x="23" y="444"/>
                  </a:lnTo>
                  <a:lnTo>
                    <a:pt x="23" y="449"/>
                  </a:lnTo>
                  <a:lnTo>
                    <a:pt x="24" y="449"/>
                  </a:lnTo>
                  <a:lnTo>
                    <a:pt x="24" y="462"/>
                  </a:lnTo>
                  <a:lnTo>
                    <a:pt x="24" y="459"/>
                  </a:lnTo>
                  <a:lnTo>
                    <a:pt x="24" y="449"/>
                  </a:lnTo>
                  <a:lnTo>
                    <a:pt x="24" y="470"/>
                  </a:lnTo>
                  <a:lnTo>
                    <a:pt x="24" y="448"/>
                  </a:lnTo>
                  <a:lnTo>
                    <a:pt x="24" y="465"/>
                  </a:lnTo>
                  <a:lnTo>
                    <a:pt x="24" y="465"/>
                  </a:lnTo>
                  <a:lnTo>
                    <a:pt x="24" y="441"/>
                  </a:lnTo>
                  <a:lnTo>
                    <a:pt x="24" y="454"/>
                  </a:lnTo>
                  <a:lnTo>
                    <a:pt x="24" y="457"/>
                  </a:lnTo>
                  <a:lnTo>
                    <a:pt x="24" y="459"/>
                  </a:lnTo>
                  <a:lnTo>
                    <a:pt x="24" y="431"/>
                  </a:lnTo>
                  <a:lnTo>
                    <a:pt x="24" y="435"/>
                  </a:lnTo>
                  <a:lnTo>
                    <a:pt x="25" y="435"/>
                  </a:lnTo>
                  <a:lnTo>
                    <a:pt x="25" y="449"/>
                  </a:lnTo>
                  <a:lnTo>
                    <a:pt x="25" y="442"/>
                  </a:lnTo>
                  <a:lnTo>
                    <a:pt x="25" y="438"/>
                  </a:lnTo>
                  <a:lnTo>
                    <a:pt x="25" y="452"/>
                  </a:lnTo>
                  <a:lnTo>
                    <a:pt x="25" y="425"/>
                  </a:lnTo>
                  <a:lnTo>
                    <a:pt x="25" y="449"/>
                  </a:lnTo>
                  <a:lnTo>
                    <a:pt x="25" y="450"/>
                  </a:lnTo>
                  <a:lnTo>
                    <a:pt x="25" y="480"/>
                  </a:lnTo>
                  <a:lnTo>
                    <a:pt x="25" y="483"/>
                  </a:lnTo>
                  <a:lnTo>
                    <a:pt x="25" y="522"/>
                  </a:lnTo>
                  <a:lnTo>
                    <a:pt x="27" y="524"/>
                  </a:lnTo>
                  <a:lnTo>
                    <a:pt x="27" y="543"/>
                  </a:lnTo>
                  <a:lnTo>
                    <a:pt x="27" y="509"/>
                  </a:lnTo>
                  <a:lnTo>
                    <a:pt x="27" y="543"/>
                  </a:lnTo>
                  <a:lnTo>
                    <a:pt x="27" y="545"/>
                  </a:lnTo>
                  <a:lnTo>
                    <a:pt x="27" y="539"/>
                  </a:lnTo>
                  <a:lnTo>
                    <a:pt x="27" y="558"/>
                  </a:lnTo>
                  <a:lnTo>
                    <a:pt x="27" y="558"/>
                  </a:lnTo>
                  <a:lnTo>
                    <a:pt x="27" y="564"/>
                  </a:lnTo>
                  <a:lnTo>
                    <a:pt x="27" y="535"/>
                  </a:lnTo>
                  <a:lnTo>
                    <a:pt x="28" y="542"/>
                  </a:lnTo>
                  <a:lnTo>
                    <a:pt x="28" y="526"/>
                  </a:lnTo>
                  <a:lnTo>
                    <a:pt x="28" y="524"/>
                  </a:lnTo>
                  <a:lnTo>
                    <a:pt x="28" y="529"/>
                  </a:lnTo>
                  <a:lnTo>
                    <a:pt x="28" y="510"/>
                  </a:lnTo>
                  <a:lnTo>
                    <a:pt x="28" y="524"/>
                  </a:lnTo>
                  <a:lnTo>
                    <a:pt x="28" y="521"/>
                  </a:lnTo>
                  <a:lnTo>
                    <a:pt x="28" y="535"/>
                  </a:lnTo>
                  <a:lnTo>
                    <a:pt x="28" y="534"/>
                  </a:lnTo>
                  <a:lnTo>
                    <a:pt x="28" y="541"/>
                  </a:lnTo>
                  <a:lnTo>
                    <a:pt x="28" y="562"/>
                  </a:lnTo>
                  <a:lnTo>
                    <a:pt x="28" y="560"/>
                  </a:lnTo>
                  <a:lnTo>
                    <a:pt x="29" y="560"/>
                  </a:lnTo>
                  <a:lnTo>
                    <a:pt x="29" y="577"/>
                  </a:lnTo>
                  <a:lnTo>
                    <a:pt x="29" y="554"/>
                  </a:lnTo>
                  <a:lnTo>
                    <a:pt x="29" y="572"/>
                  </a:lnTo>
                  <a:lnTo>
                    <a:pt x="29" y="571"/>
                  </a:lnTo>
                  <a:lnTo>
                    <a:pt x="29" y="555"/>
                  </a:lnTo>
                  <a:lnTo>
                    <a:pt x="29" y="577"/>
                  </a:lnTo>
                  <a:lnTo>
                    <a:pt x="29" y="577"/>
                  </a:lnTo>
                  <a:lnTo>
                    <a:pt x="29" y="586"/>
                  </a:lnTo>
                  <a:lnTo>
                    <a:pt x="29" y="585"/>
                  </a:lnTo>
                  <a:lnTo>
                    <a:pt x="29" y="585"/>
                  </a:lnTo>
                  <a:lnTo>
                    <a:pt x="29" y="594"/>
                  </a:lnTo>
                  <a:lnTo>
                    <a:pt x="29" y="575"/>
                  </a:lnTo>
                  <a:lnTo>
                    <a:pt x="29" y="581"/>
                  </a:lnTo>
                  <a:lnTo>
                    <a:pt x="30" y="577"/>
                  </a:lnTo>
                  <a:lnTo>
                    <a:pt x="30" y="580"/>
                  </a:lnTo>
                  <a:lnTo>
                    <a:pt x="30" y="534"/>
                  </a:lnTo>
                  <a:lnTo>
                    <a:pt x="30" y="535"/>
                  </a:lnTo>
                  <a:lnTo>
                    <a:pt x="30" y="507"/>
                  </a:lnTo>
                  <a:lnTo>
                    <a:pt x="30" y="510"/>
                  </a:lnTo>
                  <a:lnTo>
                    <a:pt x="30" y="512"/>
                  </a:lnTo>
                  <a:lnTo>
                    <a:pt x="30" y="529"/>
                  </a:lnTo>
                  <a:lnTo>
                    <a:pt x="30" y="510"/>
                  </a:lnTo>
                  <a:lnTo>
                    <a:pt x="30" y="524"/>
                  </a:lnTo>
                  <a:lnTo>
                    <a:pt x="32" y="524"/>
                  </a:lnTo>
                  <a:lnTo>
                    <a:pt x="32" y="530"/>
                  </a:lnTo>
                  <a:lnTo>
                    <a:pt x="32" y="512"/>
                  </a:lnTo>
                  <a:lnTo>
                    <a:pt x="32" y="524"/>
                  </a:lnTo>
                  <a:lnTo>
                    <a:pt x="32" y="521"/>
                  </a:lnTo>
                  <a:lnTo>
                    <a:pt x="32" y="524"/>
                  </a:lnTo>
                  <a:lnTo>
                    <a:pt x="32" y="490"/>
                  </a:lnTo>
                  <a:lnTo>
                    <a:pt x="32" y="491"/>
                  </a:lnTo>
                  <a:lnTo>
                    <a:pt x="32" y="492"/>
                  </a:lnTo>
                  <a:lnTo>
                    <a:pt x="32" y="509"/>
                  </a:lnTo>
                  <a:lnTo>
                    <a:pt x="32" y="490"/>
                  </a:lnTo>
                  <a:lnTo>
                    <a:pt x="32" y="509"/>
                  </a:lnTo>
                  <a:lnTo>
                    <a:pt x="32" y="509"/>
                  </a:lnTo>
                  <a:lnTo>
                    <a:pt x="32" y="529"/>
                  </a:lnTo>
                  <a:lnTo>
                    <a:pt x="32" y="496"/>
                  </a:lnTo>
                  <a:lnTo>
                    <a:pt x="32" y="527"/>
                  </a:lnTo>
                  <a:lnTo>
                    <a:pt x="33" y="529"/>
                  </a:lnTo>
                  <a:lnTo>
                    <a:pt x="33" y="539"/>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140" name="Freeform 13"/>
            <p:cNvSpPr>
              <a:spLocks/>
            </p:cNvSpPr>
            <p:nvPr/>
          </p:nvSpPr>
          <p:spPr bwMode="auto">
            <a:xfrm>
              <a:off x="7138988" y="3821113"/>
              <a:ext cx="50800" cy="579438"/>
            </a:xfrm>
            <a:custGeom>
              <a:avLst/>
              <a:gdLst>
                <a:gd name="T0" fmla="*/ 0 w 32"/>
                <a:gd name="T1" fmla="*/ 232 h 365"/>
                <a:gd name="T2" fmla="*/ 1 w 32"/>
                <a:gd name="T3" fmla="*/ 216 h 365"/>
                <a:gd name="T4" fmla="*/ 1 w 32"/>
                <a:gd name="T5" fmla="*/ 210 h 365"/>
                <a:gd name="T6" fmla="*/ 2 w 32"/>
                <a:gd name="T7" fmla="*/ 202 h 365"/>
                <a:gd name="T8" fmla="*/ 2 w 32"/>
                <a:gd name="T9" fmla="*/ 193 h 365"/>
                <a:gd name="T10" fmla="*/ 2 w 32"/>
                <a:gd name="T11" fmla="*/ 114 h 365"/>
                <a:gd name="T12" fmla="*/ 4 w 32"/>
                <a:gd name="T13" fmla="*/ 110 h 365"/>
                <a:gd name="T14" fmla="*/ 4 w 32"/>
                <a:gd name="T15" fmla="*/ 148 h 365"/>
                <a:gd name="T16" fmla="*/ 5 w 32"/>
                <a:gd name="T17" fmla="*/ 160 h 365"/>
                <a:gd name="T18" fmla="*/ 5 w 32"/>
                <a:gd name="T19" fmla="*/ 105 h 365"/>
                <a:gd name="T20" fmla="*/ 6 w 32"/>
                <a:gd name="T21" fmla="*/ 126 h 365"/>
                <a:gd name="T22" fmla="*/ 6 w 32"/>
                <a:gd name="T23" fmla="*/ 153 h 365"/>
                <a:gd name="T24" fmla="*/ 6 w 32"/>
                <a:gd name="T25" fmla="*/ 130 h 365"/>
                <a:gd name="T26" fmla="*/ 7 w 32"/>
                <a:gd name="T27" fmla="*/ 160 h 365"/>
                <a:gd name="T28" fmla="*/ 7 w 32"/>
                <a:gd name="T29" fmla="*/ 170 h 365"/>
                <a:gd name="T30" fmla="*/ 7 w 32"/>
                <a:gd name="T31" fmla="*/ 249 h 365"/>
                <a:gd name="T32" fmla="*/ 9 w 32"/>
                <a:gd name="T33" fmla="*/ 242 h 365"/>
                <a:gd name="T34" fmla="*/ 9 w 32"/>
                <a:gd name="T35" fmla="*/ 223 h 365"/>
                <a:gd name="T36" fmla="*/ 10 w 32"/>
                <a:gd name="T37" fmla="*/ 252 h 365"/>
                <a:gd name="T38" fmla="*/ 10 w 32"/>
                <a:gd name="T39" fmla="*/ 259 h 365"/>
                <a:gd name="T40" fmla="*/ 10 w 32"/>
                <a:gd name="T41" fmla="*/ 191 h 365"/>
                <a:gd name="T42" fmla="*/ 11 w 32"/>
                <a:gd name="T43" fmla="*/ 241 h 365"/>
                <a:gd name="T44" fmla="*/ 11 w 32"/>
                <a:gd name="T45" fmla="*/ 242 h 365"/>
                <a:gd name="T46" fmla="*/ 11 w 32"/>
                <a:gd name="T47" fmla="*/ 235 h 365"/>
                <a:gd name="T48" fmla="*/ 13 w 32"/>
                <a:gd name="T49" fmla="*/ 321 h 365"/>
                <a:gd name="T50" fmla="*/ 14 w 32"/>
                <a:gd name="T51" fmla="*/ 324 h 365"/>
                <a:gd name="T52" fmla="*/ 14 w 32"/>
                <a:gd name="T53" fmla="*/ 249 h 365"/>
                <a:gd name="T54" fmla="*/ 15 w 32"/>
                <a:gd name="T55" fmla="*/ 258 h 365"/>
                <a:gd name="T56" fmla="*/ 15 w 32"/>
                <a:gd name="T57" fmla="*/ 241 h 365"/>
                <a:gd name="T58" fmla="*/ 15 w 32"/>
                <a:gd name="T59" fmla="*/ 235 h 365"/>
                <a:gd name="T60" fmla="*/ 17 w 32"/>
                <a:gd name="T61" fmla="*/ 178 h 365"/>
                <a:gd name="T62" fmla="*/ 17 w 32"/>
                <a:gd name="T63" fmla="*/ 191 h 365"/>
                <a:gd name="T64" fmla="*/ 18 w 32"/>
                <a:gd name="T65" fmla="*/ 233 h 365"/>
                <a:gd name="T66" fmla="*/ 18 w 32"/>
                <a:gd name="T67" fmla="*/ 250 h 365"/>
                <a:gd name="T68" fmla="*/ 19 w 32"/>
                <a:gd name="T69" fmla="*/ 263 h 365"/>
                <a:gd name="T70" fmla="*/ 19 w 32"/>
                <a:gd name="T71" fmla="*/ 296 h 365"/>
                <a:gd name="T72" fmla="*/ 19 w 32"/>
                <a:gd name="T73" fmla="*/ 261 h 365"/>
                <a:gd name="T74" fmla="*/ 21 w 32"/>
                <a:gd name="T75" fmla="*/ 269 h 365"/>
                <a:gd name="T76" fmla="*/ 21 w 32"/>
                <a:gd name="T77" fmla="*/ 255 h 365"/>
                <a:gd name="T78" fmla="*/ 21 w 32"/>
                <a:gd name="T79" fmla="*/ 286 h 365"/>
                <a:gd name="T80" fmla="*/ 22 w 32"/>
                <a:gd name="T81" fmla="*/ 290 h 365"/>
                <a:gd name="T82" fmla="*/ 22 w 32"/>
                <a:gd name="T83" fmla="*/ 290 h 365"/>
                <a:gd name="T84" fmla="*/ 23 w 32"/>
                <a:gd name="T85" fmla="*/ 227 h 365"/>
                <a:gd name="T86" fmla="*/ 23 w 32"/>
                <a:gd name="T87" fmla="*/ 242 h 365"/>
                <a:gd name="T88" fmla="*/ 25 w 32"/>
                <a:gd name="T89" fmla="*/ 240 h 365"/>
                <a:gd name="T90" fmla="*/ 25 w 32"/>
                <a:gd name="T91" fmla="*/ 198 h 365"/>
                <a:gd name="T92" fmla="*/ 26 w 32"/>
                <a:gd name="T93" fmla="*/ 189 h 365"/>
                <a:gd name="T94" fmla="*/ 26 w 32"/>
                <a:gd name="T95" fmla="*/ 200 h 365"/>
                <a:gd name="T96" fmla="*/ 27 w 32"/>
                <a:gd name="T97" fmla="*/ 189 h 365"/>
                <a:gd name="T98" fmla="*/ 27 w 32"/>
                <a:gd name="T99" fmla="*/ 186 h 365"/>
                <a:gd name="T100" fmla="*/ 27 w 32"/>
                <a:gd name="T101" fmla="*/ 125 h 365"/>
                <a:gd name="T102" fmla="*/ 28 w 32"/>
                <a:gd name="T103" fmla="*/ 35 h 365"/>
                <a:gd name="T104" fmla="*/ 28 w 32"/>
                <a:gd name="T105" fmla="*/ 38 h 365"/>
                <a:gd name="T106" fmla="*/ 28 w 32"/>
                <a:gd name="T107" fmla="*/ 22 h 365"/>
                <a:gd name="T108" fmla="*/ 30 w 32"/>
                <a:gd name="T109" fmla="*/ 35 h 365"/>
                <a:gd name="T110" fmla="*/ 31 w 32"/>
                <a:gd name="T111" fmla="*/ 97 h 365"/>
                <a:gd name="T112" fmla="*/ 31 w 32"/>
                <a:gd name="T113" fmla="*/ 132 h 365"/>
                <a:gd name="T114" fmla="*/ 31 w 32"/>
                <a:gd name="T115" fmla="*/ 169 h 365"/>
                <a:gd name="T116" fmla="*/ 32 w 32"/>
                <a:gd name="T117" fmla="*/ 170 h 365"/>
                <a:gd name="T118" fmla="*/ 32 w 32"/>
                <a:gd name="T119" fmla="*/ 160 h 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2" h="365">
                  <a:moveTo>
                    <a:pt x="0" y="255"/>
                  </a:moveTo>
                  <a:lnTo>
                    <a:pt x="0" y="253"/>
                  </a:lnTo>
                  <a:lnTo>
                    <a:pt x="0" y="257"/>
                  </a:lnTo>
                  <a:lnTo>
                    <a:pt x="0" y="228"/>
                  </a:lnTo>
                  <a:lnTo>
                    <a:pt x="0" y="232"/>
                  </a:lnTo>
                  <a:lnTo>
                    <a:pt x="0" y="197"/>
                  </a:lnTo>
                  <a:lnTo>
                    <a:pt x="0" y="200"/>
                  </a:lnTo>
                  <a:lnTo>
                    <a:pt x="1" y="197"/>
                  </a:lnTo>
                  <a:lnTo>
                    <a:pt x="1" y="189"/>
                  </a:lnTo>
                  <a:lnTo>
                    <a:pt x="1" y="216"/>
                  </a:lnTo>
                  <a:lnTo>
                    <a:pt x="1" y="216"/>
                  </a:lnTo>
                  <a:lnTo>
                    <a:pt x="1" y="223"/>
                  </a:lnTo>
                  <a:lnTo>
                    <a:pt x="1" y="203"/>
                  </a:lnTo>
                  <a:lnTo>
                    <a:pt x="1" y="208"/>
                  </a:lnTo>
                  <a:lnTo>
                    <a:pt x="1" y="210"/>
                  </a:lnTo>
                  <a:lnTo>
                    <a:pt x="1" y="218"/>
                  </a:lnTo>
                  <a:lnTo>
                    <a:pt x="1" y="191"/>
                  </a:lnTo>
                  <a:lnTo>
                    <a:pt x="2" y="190"/>
                  </a:lnTo>
                  <a:lnTo>
                    <a:pt x="2" y="177"/>
                  </a:lnTo>
                  <a:lnTo>
                    <a:pt x="2" y="202"/>
                  </a:lnTo>
                  <a:lnTo>
                    <a:pt x="2" y="199"/>
                  </a:lnTo>
                  <a:lnTo>
                    <a:pt x="2" y="203"/>
                  </a:lnTo>
                  <a:lnTo>
                    <a:pt x="2" y="191"/>
                  </a:lnTo>
                  <a:lnTo>
                    <a:pt x="2" y="194"/>
                  </a:lnTo>
                  <a:lnTo>
                    <a:pt x="2" y="193"/>
                  </a:lnTo>
                  <a:lnTo>
                    <a:pt x="2" y="114"/>
                  </a:lnTo>
                  <a:lnTo>
                    <a:pt x="2" y="119"/>
                  </a:lnTo>
                  <a:lnTo>
                    <a:pt x="2" y="117"/>
                  </a:lnTo>
                  <a:lnTo>
                    <a:pt x="2" y="135"/>
                  </a:lnTo>
                  <a:lnTo>
                    <a:pt x="2" y="114"/>
                  </a:lnTo>
                  <a:lnTo>
                    <a:pt x="2" y="121"/>
                  </a:lnTo>
                  <a:lnTo>
                    <a:pt x="4" y="117"/>
                  </a:lnTo>
                  <a:lnTo>
                    <a:pt x="4" y="100"/>
                  </a:lnTo>
                  <a:lnTo>
                    <a:pt x="4" y="114"/>
                  </a:lnTo>
                  <a:lnTo>
                    <a:pt x="4" y="110"/>
                  </a:lnTo>
                  <a:lnTo>
                    <a:pt x="4" y="128"/>
                  </a:lnTo>
                  <a:lnTo>
                    <a:pt x="4" y="130"/>
                  </a:lnTo>
                  <a:lnTo>
                    <a:pt x="4" y="157"/>
                  </a:lnTo>
                  <a:lnTo>
                    <a:pt x="4" y="152"/>
                  </a:lnTo>
                  <a:lnTo>
                    <a:pt x="4" y="148"/>
                  </a:lnTo>
                  <a:lnTo>
                    <a:pt x="4" y="157"/>
                  </a:lnTo>
                  <a:lnTo>
                    <a:pt x="4" y="136"/>
                  </a:lnTo>
                  <a:lnTo>
                    <a:pt x="4" y="153"/>
                  </a:lnTo>
                  <a:lnTo>
                    <a:pt x="5" y="157"/>
                  </a:lnTo>
                  <a:lnTo>
                    <a:pt x="5" y="160"/>
                  </a:lnTo>
                  <a:lnTo>
                    <a:pt x="5" y="115"/>
                  </a:lnTo>
                  <a:lnTo>
                    <a:pt x="5" y="117"/>
                  </a:lnTo>
                  <a:lnTo>
                    <a:pt x="5" y="119"/>
                  </a:lnTo>
                  <a:lnTo>
                    <a:pt x="5" y="123"/>
                  </a:lnTo>
                  <a:lnTo>
                    <a:pt x="5" y="105"/>
                  </a:lnTo>
                  <a:lnTo>
                    <a:pt x="5" y="102"/>
                  </a:lnTo>
                  <a:lnTo>
                    <a:pt x="5" y="131"/>
                  </a:lnTo>
                  <a:lnTo>
                    <a:pt x="5" y="101"/>
                  </a:lnTo>
                  <a:lnTo>
                    <a:pt x="5" y="127"/>
                  </a:lnTo>
                  <a:lnTo>
                    <a:pt x="6" y="126"/>
                  </a:lnTo>
                  <a:lnTo>
                    <a:pt x="6" y="111"/>
                  </a:lnTo>
                  <a:lnTo>
                    <a:pt x="6" y="136"/>
                  </a:lnTo>
                  <a:lnTo>
                    <a:pt x="6" y="136"/>
                  </a:lnTo>
                  <a:lnTo>
                    <a:pt x="6" y="159"/>
                  </a:lnTo>
                  <a:lnTo>
                    <a:pt x="6" y="153"/>
                  </a:lnTo>
                  <a:lnTo>
                    <a:pt x="6" y="153"/>
                  </a:lnTo>
                  <a:lnTo>
                    <a:pt x="6" y="169"/>
                  </a:lnTo>
                  <a:lnTo>
                    <a:pt x="6" y="159"/>
                  </a:lnTo>
                  <a:lnTo>
                    <a:pt x="6" y="157"/>
                  </a:lnTo>
                  <a:lnTo>
                    <a:pt x="6" y="130"/>
                  </a:lnTo>
                  <a:lnTo>
                    <a:pt x="6" y="160"/>
                  </a:lnTo>
                  <a:lnTo>
                    <a:pt x="7" y="155"/>
                  </a:lnTo>
                  <a:lnTo>
                    <a:pt x="7" y="164"/>
                  </a:lnTo>
                  <a:lnTo>
                    <a:pt x="7" y="152"/>
                  </a:lnTo>
                  <a:lnTo>
                    <a:pt x="7" y="160"/>
                  </a:lnTo>
                  <a:lnTo>
                    <a:pt x="7" y="157"/>
                  </a:lnTo>
                  <a:lnTo>
                    <a:pt x="7" y="176"/>
                  </a:lnTo>
                  <a:lnTo>
                    <a:pt x="7" y="155"/>
                  </a:lnTo>
                  <a:lnTo>
                    <a:pt x="7" y="169"/>
                  </a:lnTo>
                  <a:lnTo>
                    <a:pt x="7" y="170"/>
                  </a:lnTo>
                  <a:lnTo>
                    <a:pt x="7" y="225"/>
                  </a:lnTo>
                  <a:lnTo>
                    <a:pt x="7" y="163"/>
                  </a:lnTo>
                  <a:lnTo>
                    <a:pt x="7" y="220"/>
                  </a:lnTo>
                  <a:lnTo>
                    <a:pt x="7" y="227"/>
                  </a:lnTo>
                  <a:lnTo>
                    <a:pt x="7" y="249"/>
                  </a:lnTo>
                  <a:lnTo>
                    <a:pt x="7" y="225"/>
                  </a:lnTo>
                  <a:lnTo>
                    <a:pt x="7" y="241"/>
                  </a:lnTo>
                  <a:lnTo>
                    <a:pt x="9" y="244"/>
                  </a:lnTo>
                  <a:lnTo>
                    <a:pt x="9" y="270"/>
                  </a:lnTo>
                  <a:lnTo>
                    <a:pt x="9" y="242"/>
                  </a:lnTo>
                  <a:lnTo>
                    <a:pt x="9" y="257"/>
                  </a:lnTo>
                  <a:lnTo>
                    <a:pt x="9" y="263"/>
                  </a:lnTo>
                  <a:lnTo>
                    <a:pt x="9" y="269"/>
                  </a:lnTo>
                  <a:lnTo>
                    <a:pt x="9" y="223"/>
                  </a:lnTo>
                  <a:lnTo>
                    <a:pt x="9" y="223"/>
                  </a:lnTo>
                  <a:lnTo>
                    <a:pt x="9" y="244"/>
                  </a:lnTo>
                  <a:lnTo>
                    <a:pt x="9" y="215"/>
                  </a:lnTo>
                  <a:lnTo>
                    <a:pt x="9" y="241"/>
                  </a:lnTo>
                  <a:lnTo>
                    <a:pt x="10" y="246"/>
                  </a:lnTo>
                  <a:lnTo>
                    <a:pt x="10" y="252"/>
                  </a:lnTo>
                  <a:lnTo>
                    <a:pt x="10" y="236"/>
                  </a:lnTo>
                  <a:lnTo>
                    <a:pt x="10" y="250"/>
                  </a:lnTo>
                  <a:lnTo>
                    <a:pt x="10" y="248"/>
                  </a:lnTo>
                  <a:lnTo>
                    <a:pt x="10" y="265"/>
                  </a:lnTo>
                  <a:lnTo>
                    <a:pt x="10" y="259"/>
                  </a:lnTo>
                  <a:lnTo>
                    <a:pt x="10" y="257"/>
                  </a:lnTo>
                  <a:lnTo>
                    <a:pt x="10" y="258"/>
                  </a:lnTo>
                  <a:lnTo>
                    <a:pt x="10" y="227"/>
                  </a:lnTo>
                  <a:lnTo>
                    <a:pt x="10" y="224"/>
                  </a:lnTo>
                  <a:lnTo>
                    <a:pt x="10" y="191"/>
                  </a:lnTo>
                  <a:lnTo>
                    <a:pt x="10" y="212"/>
                  </a:lnTo>
                  <a:lnTo>
                    <a:pt x="11" y="220"/>
                  </a:lnTo>
                  <a:lnTo>
                    <a:pt x="11" y="242"/>
                  </a:lnTo>
                  <a:lnTo>
                    <a:pt x="11" y="218"/>
                  </a:lnTo>
                  <a:lnTo>
                    <a:pt x="11" y="241"/>
                  </a:lnTo>
                  <a:lnTo>
                    <a:pt x="11" y="236"/>
                  </a:lnTo>
                  <a:lnTo>
                    <a:pt x="11" y="250"/>
                  </a:lnTo>
                  <a:lnTo>
                    <a:pt x="11" y="231"/>
                  </a:lnTo>
                  <a:lnTo>
                    <a:pt x="11" y="244"/>
                  </a:lnTo>
                  <a:lnTo>
                    <a:pt x="11" y="242"/>
                  </a:lnTo>
                  <a:lnTo>
                    <a:pt x="11" y="218"/>
                  </a:lnTo>
                  <a:lnTo>
                    <a:pt x="11" y="227"/>
                  </a:lnTo>
                  <a:lnTo>
                    <a:pt x="11" y="227"/>
                  </a:lnTo>
                  <a:lnTo>
                    <a:pt x="11" y="241"/>
                  </a:lnTo>
                  <a:lnTo>
                    <a:pt x="11" y="235"/>
                  </a:lnTo>
                  <a:lnTo>
                    <a:pt x="13" y="235"/>
                  </a:lnTo>
                  <a:lnTo>
                    <a:pt x="13" y="267"/>
                  </a:lnTo>
                  <a:lnTo>
                    <a:pt x="13" y="269"/>
                  </a:lnTo>
                  <a:lnTo>
                    <a:pt x="13" y="318"/>
                  </a:lnTo>
                  <a:lnTo>
                    <a:pt x="13" y="321"/>
                  </a:lnTo>
                  <a:lnTo>
                    <a:pt x="13" y="320"/>
                  </a:lnTo>
                  <a:lnTo>
                    <a:pt x="13" y="352"/>
                  </a:lnTo>
                  <a:lnTo>
                    <a:pt x="14" y="352"/>
                  </a:lnTo>
                  <a:lnTo>
                    <a:pt x="14" y="365"/>
                  </a:lnTo>
                  <a:lnTo>
                    <a:pt x="14" y="324"/>
                  </a:lnTo>
                  <a:lnTo>
                    <a:pt x="14" y="321"/>
                  </a:lnTo>
                  <a:lnTo>
                    <a:pt x="14" y="273"/>
                  </a:lnTo>
                  <a:lnTo>
                    <a:pt x="14" y="270"/>
                  </a:lnTo>
                  <a:lnTo>
                    <a:pt x="14" y="244"/>
                  </a:lnTo>
                  <a:lnTo>
                    <a:pt x="14" y="249"/>
                  </a:lnTo>
                  <a:lnTo>
                    <a:pt x="14" y="249"/>
                  </a:lnTo>
                  <a:lnTo>
                    <a:pt x="14" y="261"/>
                  </a:lnTo>
                  <a:lnTo>
                    <a:pt x="14" y="244"/>
                  </a:lnTo>
                  <a:lnTo>
                    <a:pt x="15" y="242"/>
                  </a:lnTo>
                  <a:lnTo>
                    <a:pt x="15" y="258"/>
                  </a:lnTo>
                  <a:lnTo>
                    <a:pt x="15" y="238"/>
                  </a:lnTo>
                  <a:lnTo>
                    <a:pt x="15" y="235"/>
                  </a:lnTo>
                  <a:lnTo>
                    <a:pt x="15" y="221"/>
                  </a:lnTo>
                  <a:lnTo>
                    <a:pt x="15" y="244"/>
                  </a:lnTo>
                  <a:lnTo>
                    <a:pt x="15" y="241"/>
                  </a:lnTo>
                  <a:lnTo>
                    <a:pt x="15" y="253"/>
                  </a:lnTo>
                  <a:lnTo>
                    <a:pt x="15" y="225"/>
                  </a:lnTo>
                  <a:lnTo>
                    <a:pt x="15" y="229"/>
                  </a:lnTo>
                  <a:lnTo>
                    <a:pt x="15" y="233"/>
                  </a:lnTo>
                  <a:lnTo>
                    <a:pt x="15" y="235"/>
                  </a:lnTo>
                  <a:lnTo>
                    <a:pt x="15" y="202"/>
                  </a:lnTo>
                  <a:lnTo>
                    <a:pt x="17" y="202"/>
                  </a:lnTo>
                  <a:lnTo>
                    <a:pt x="17" y="174"/>
                  </a:lnTo>
                  <a:lnTo>
                    <a:pt x="17" y="182"/>
                  </a:lnTo>
                  <a:lnTo>
                    <a:pt x="17" y="178"/>
                  </a:lnTo>
                  <a:lnTo>
                    <a:pt x="17" y="147"/>
                  </a:lnTo>
                  <a:lnTo>
                    <a:pt x="17" y="166"/>
                  </a:lnTo>
                  <a:lnTo>
                    <a:pt x="17" y="165"/>
                  </a:lnTo>
                  <a:lnTo>
                    <a:pt x="17" y="195"/>
                  </a:lnTo>
                  <a:lnTo>
                    <a:pt x="17" y="191"/>
                  </a:lnTo>
                  <a:lnTo>
                    <a:pt x="18" y="191"/>
                  </a:lnTo>
                  <a:lnTo>
                    <a:pt x="18" y="183"/>
                  </a:lnTo>
                  <a:lnTo>
                    <a:pt x="18" y="212"/>
                  </a:lnTo>
                  <a:lnTo>
                    <a:pt x="18" y="208"/>
                  </a:lnTo>
                  <a:lnTo>
                    <a:pt x="18" y="233"/>
                  </a:lnTo>
                  <a:lnTo>
                    <a:pt x="18" y="236"/>
                  </a:lnTo>
                  <a:lnTo>
                    <a:pt x="18" y="249"/>
                  </a:lnTo>
                  <a:lnTo>
                    <a:pt x="18" y="233"/>
                  </a:lnTo>
                  <a:lnTo>
                    <a:pt x="18" y="244"/>
                  </a:lnTo>
                  <a:lnTo>
                    <a:pt x="18" y="250"/>
                  </a:lnTo>
                  <a:lnTo>
                    <a:pt x="18" y="275"/>
                  </a:lnTo>
                  <a:lnTo>
                    <a:pt x="18" y="246"/>
                  </a:lnTo>
                  <a:lnTo>
                    <a:pt x="18" y="266"/>
                  </a:lnTo>
                  <a:lnTo>
                    <a:pt x="19" y="266"/>
                  </a:lnTo>
                  <a:lnTo>
                    <a:pt x="19" y="263"/>
                  </a:lnTo>
                  <a:lnTo>
                    <a:pt x="19" y="299"/>
                  </a:lnTo>
                  <a:lnTo>
                    <a:pt x="19" y="300"/>
                  </a:lnTo>
                  <a:lnTo>
                    <a:pt x="19" y="310"/>
                  </a:lnTo>
                  <a:lnTo>
                    <a:pt x="19" y="293"/>
                  </a:lnTo>
                  <a:lnTo>
                    <a:pt x="19" y="296"/>
                  </a:lnTo>
                  <a:lnTo>
                    <a:pt x="19" y="299"/>
                  </a:lnTo>
                  <a:lnTo>
                    <a:pt x="19" y="258"/>
                  </a:lnTo>
                  <a:lnTo>
                    <a:pt x="19" y="261"/>
                  </a:lnTo>
                  <a:lnTo>
                    <a:pt x="19" y="259"/>
                  </a:lnTo>
                  <a:lnTo>
                    <a:pt x="19" y="261"/>
                  </a:lnTo>
                  <a:lnTo>
                    <a:pt x="19" y="240"/>
                  </a:lnTo>
                  <a:lnTo>
                    <a:pt x="19" y="259"/>
                  </a:lnTo>
                  <a:lnTo>
                    <a:pt x="21" y="259"/>
                  </a:lnTo>
                  <a:lnTo>
                    <a:pt x="21" y="275"/>
                  </a:lnTo>
                  <a:lnTo>
                    <a:pt x="21" y="269"/>
                  </a:lnTo>
                  <a:lnTo>
                    <a:pt x="21" y="267"/>
                  </a:lnTo>
                  <a:lnTo>
                    <a:pt x="21" y="274"/>
                  </a:lnTo>
                  <a:lnTo>
                    <a:pt x="21" y="258"/>
                  </a:lnTo>
                  <a:lnTo>
                    <a:pt x="21" y="259"/>
                  </a:lnTo>
                  <a:lnTo>
                    <a:pt x="21" y="255"/>
                  </a:lnTo>
                  <a:lnTo>
                    <a:pt x="21" y="244"/>
                  </a:lnTo>
                  <a:lnTo>
                    <a:pt x="21" y="275"/>
                  </a:lnTo>
                  <a:lnTo>
                    <a:pt x="21" y="275"/>
                  </a:lnTo>
                  <a:lnTo>
                    <a:pt x="21" y="287"/>
                  </a:lnTo>
                  <a:lnTo>
                    <a:pt x="21" y="286"/>
                  </a:lnTo>
                  <a:lnTo>
                    <a:pt x="22" y="288"/>
                  </a:lnTo>
                  <a:lnTo>
                    <a:pt x="22" y="300"/>
                  </a:lnTo>
                  <a:lnTo>
                    <a:pt x="22" y="284"/>
                  </a:lnTo>
                  <a:lnTo>
                    <a:pt x="22" y="288"/>
                  </a:lnTo>
                  <a:lnTo>
                    <a:pt x="22" y="290"/>
                  </a:lnTo>
                  <a:lnTo>
                    <a:pt x="22" y="297"/>
                  </a:lnTo>
                  <a:lnTo>
                    <a:pt x="22" y="291"/>
                  </a:lnTo>
                  <a:lnTo>
                    <a:pt x="22" y="291"/>
                  </a:lnTo>
                  <a:lnTo>
                    <a:pt x="22" y="276"/>
                  </a:lnTo>
                  <a:lnTo>
                    <a:pt x="22" y="290"/>
                  </a:lnTo>
                  <a:lnTo>
                    <a:pt x="23" y="287"/>
                  </a:lnTo>
                  <a:lnTo>
                    <a:pt x="23" y="257"/>
                  </a:lnTo>
                  <a:lnTo>
                    <a:pt x="23" y="261"/>
                  </a:lnTo>
                  <a:lnTo>
                    <a:pt x="23" y="255"/>
                  </a:lnTo>
                  <a:lnTo>
                    <a:pt x="23" y="227"/>
                  </a:lnTo>
                  <a:lnTo>
                    <a:pt x="23" y="228"/>
                  </a:lnTo>
                  <a:lnTo>
                    <a:pt x="23" y="227"/>
                  </a:lnTo>
                  <a:lnTo>
                    <a:pt x="23" y="219"/>
                  </a:lnTo>
                  <a:lnTo>
                    <a:pt x="23" y="241"/>
                  </a:lnTo>
                  <a:lnTo>
                    <a:pt x="23" y="242"/>
                  </a:lnTo>
                  <a:lnTo>
                    <a:pt x="23" y="237"/>
                  </a:lnTo>
                  <a:lnTo>
                    <a:pt x="23" y="257"/>
                  </a:lnTo>
                  <a:lnTo>
                    <a:pt x="25" y="254"/>
                  </a:lnTo>
                  <a:lnTo>
                    <a:pt x="25" y="263"/>
                  </a:lnTo>
                  <a:lnTo>
                    <a:pt x="25" y="240"/>
                  </a:lnTo>
                  <a:lnTo>
                    <a:pt x="25" y="244"/>
                  </a:lnTo>
                  <a:lnTo>
                    <a:pt x="25" y="207"/>
                  </a:lnTo>
                  <a:lnTo>
                    <a:pt x="25" y="212"/>
                  </a:lnTo>
                  <a:lnTo>
                    <a:pt x="25" y="181"/>
                  </a:lnTo>
                  <a:lnTo>
                    <a:pt x="25" y="198"/>
                  </a:lnTo>
                  <a:lnTo>
                    <a:pt x="25" y="198"/>
                  </a:lnTo>
                  <a:lnTo>
                    <a:pt x="25" y="165"/>
                  </a:lnTo>
                  <a:lnTo>
                    <a:pt x="25" y="176"/>
                  </a:lnTo>
                  <a:lnTo>
                    <a:pt x="26" y="174"/>
                  </a:lnTo>
                  <a:lnTo>
                    <a:pt x="26" y="189"/>
                  </a:lnTo>
                  <a:lnTo>
                    <a:pt x="26" y="185"/>
                  </a:lnTo>
                  <a:lnTo>
                    <a:pt x="26" y="185"/>
                  </a:lnTo>
                  <a:lnTo>
                    <a:pt x="26" y="200"/>
                  </a:lnTo>
                  <a:lnTo>
                    <a:pt x="26" y="172"/>
                  </a:lnTo>
                  <a:lnTo>
                    <a:pt x="26" y="200"/>
                  </a:lnTo>
                  <a:lnTo>
                    <a:pt x="26" y="200"/>
                  </a:lnTo>
                  <a:lnTo>
                    <a:pt x="26" y="203"/>
                  </a:lnTo>
                  <a:lnTo>
                    <a:pt x="26" y="182"/>
                  </a:lnTo>
                  <a:lnTo>
                    <a:pt x="26" y="187"/>
                  </a:lnTo>
                  <a:lnTo>
                    <a:pt x="27" y="189"/>
                  </a:lnTo>
                  <a:lnTo>
                    <a:pt x="27" y="191"/>
                  </a:lnTo>
                  <a:lnTo>
                    <a:pt x="27" y="180"/>
                  </a:lnTo>
                  <a:lnTo>
                    <a:pt x="27" y="186"/>
                  </a:lnTo>
                  <a:lnTo>
                    <a:pt x="27" y="183"/>
                  </a:lnTo>
                  <a:lnTo>
                    <a:pt x="27" y="186"/>
                  </a:lnTo>
                  <a:lnTo>
                    <a:pt x="27" y="163"/>
                  </a:lnTo>
                  <a:lnTo>
                    <a:pt x="27" y="168"/>
                  </a:lnTo>
                  <a:lnTo>
                    <a:pt x="27" y="164"/>
                  </a:lnTo>
                  <a:lnTo>
                    <a:pt x="27" y="119"/>
                  </a:lnTo>
                  <a:lnTo>
                    <a:pt x="27" y="125"/>
                  </a:lnTo>
                  <a:lnTo>
                    <a:pt x="27" y="50"/>
                  </a:lnTo>
                  <a:lnTo>
                    <a:pt x="27" y="54"/>
                  </a:lnTo>
                  <a:lnTo>
                    <a:pt x="28" y="54"/>
                  </a:lnTo>
                  <a:lnTo>
                    <a:pt x="28" y="59"/>
                  </a:lnTo>
                  <a:lnTo>
                    <a:pt x="28" y="35"/>
                  </a:lnTo>
                  <a:lnTo>
                    <a:pt x="28" y="33"/>
                  </a:lnTo>
                  <a:lnTo>
                    <a:pt x="28" y="0"/>
                  </a:lnTo>
                  <a:lnTo>
                    <a:pt x="28" y="16"/>
                  </a:lnTo>
                  <a:lnTo>
                    <a:pt x="28" y="20"/>
                  </a:lnTo>
                  <a:lnTo>
                    <a:pt x="28" y="38"/>
                  </a:lnTo>
                  <a:lnTo>
                    <a:pt x="28" y="20"/>
                  </a:lnTo>
                  <a:lnTo>
                    <a:pt x="28" y="32"/>
                  </a:lnTo>
                  <a:lnTo>
                    <a:pt x="28" y="30"/>
                  </a:lnTo>
                  <a:lnTo>
                    <a:pt x="28" y="33"/>
                  </a:lnTo>
                  <a:lnTo>
                    <a:pt x="28" y="22"/>
                  </a:lnTo>
                  <a:lnTo>
                    <a:pt x="28" y="26"/>
                  </a:lnTo>
                  <a:lnTo>
                    <a:pt x="30" y="25"/>
                  </a:lnTo>
                  <a:lnTo>
                    <a:pt x="30" y="8"/>
                  </a:lnTo>
                  <a:lnTo>
                    <a:pt x="30" y="37"/>
                  </a:lnTo>
                  <a:lnTo>
                    <a:pt x="30" y="35"/>
                  </a:lnTo>
                  <a:lnTo>
                    <a:pt x="30" y="66"/>
                  </a:lnTo>
                  <a:lnTo>
                    <a:pt x="30" y="70"/>
                  </a:lnTo>
                  <a:lnTo>
                    <a:pt x="30" y="105"/>
                  </a:lnTo>
                  <a:lnTo>
                    <a:pt x="30" y="104"/>
                  </a:lnTo>
                  <a:lnTo>
                    <a:pt x="31" y="97"/>
                  </a:lnTo>
                  <a:lnTo>
                    <a:pt x="31" y="121"/>
                  </a:lnTo>
                  <a:lnTo>
                    <a:pt x="31" y="119"/>
                  </a:lnTo>
                  <a:lnTo>
                    <a:pt x="31" y="102"/>
                  </a:lnTo>
                  <a:lnTo>
                    <a:pt x="31" y="128"/>
                  </a:lnTo>
                  <a:lnTo>
                    <a:pt x="31" y="132"/>
                  </a:lnTo>
                  <a:lnTo>
                    <a:pt x="31" y="157"/>
                  </a:lnTo>
                  <a:lnTo>
                    <a:pt x="31" y="153"/>
                  </a:lnTo>
                  <a:lnTo>
                    <a:pt x="31" y="157"/>
                  </a:lnTo>
                  <a:lnTo>
                    <a:pt x="31" y="185"/>
                  </a:lnTo>
                  <a:lnTo>
                    <a:pt x="31" y="169"/>
                  </a:lnTo>
                  <a:lnTo>
                    <a:pt x="32" y="169"/>
                  </a:lnTo>
                  <a:lnTo>
                    <a:pt x="32" y="172"/>
                  </a:lnTo>
                  <a:lnTo>
                    <a:pt x="32" y="148"/>
                  </a:lnTo>
                  <a:lnTo>
                    <a:pt x="32" y="169"/>
                  </a:lnTo>
                  <a:lnTo>
                    <a:pt x="32" y="170"/>
                  </a:lnTo>
                  <a:lnTo>
                    <a:pt x="32" y="187"/>
                  </a:lnTo>
                  <a:lnTo>
                    <a:pt x="32" y="177"/>
                  </a:lnTo>
                  <a:lnTo>
                    <a:pt x="32" y="176"/>
                  </a:lnTo>
                  <a:lnTo>
                    <a:pt x="32" y="181"/>
                  </a:lnTo>
                  <a:lnTo>
                    <a:pt x="32" y="160"/>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141" name="Freeform 14"/>
            <p:cNvSpPr>
              <a:spLocks/>
            </p:cNvSpPr>
            <p:nvPr/>
          </p:nvSpPr>
          <p:spPr bwMode="auto">
            <a:xfrm>
              <a:off x="7086601" y="4225926"/>
              <a:ext cx="52388" cy="628650"/>
            </a:xfrm>
            <a:custGeom>
              <a:avLst/>
              <a:gdLst>
                <a:gd name="T0" fmla="*/ 0 w 33"/>
                <a:gd name="T1" fmla="*/ 211 h 396"/>
                <a:gd name="T2" fmla="*/ 1 w 33"/>
                <a:gd name="T3" fmla="*/ 215 h 396"/>
                <a:gd name="T4" fmla="*/ 1 w 33"/>
                <a:gd name="T5" fmla="*/ 220 h 396"/>
                <a:gd name="T6" fmla="*/ 3 w 33"/>
                <a:gd name="T7" fmla="*/ 220 h 396"/>
                <a:gd name="T8" fmla="*/ 3 w 33"/>
                <a:gd name="T9" fmla="*/ 210 h 396"/>
                <a:gd name="T10" fmla="*/ 3 w 33"/>
                <a:gd name="T11" fmla="*/ 235 h 396"/>
                <a:gd name="T12" fmla="*/ 4 w 33"/>
                <a:gd name="T13" fmla="*/ 184 h 396"/>
                <a:gd name="T14" fmla="*/ 4 w 33"/>
                <a:gd name="T15" fmla="*/ 194 h 396"/>
                <a:gd name="T16" fmla="*/ 5 w 33"/>
                <a:gd name="T17" fmla="*/ 219 h 396"/>
                <a:gd name="T18" fmla="*/ 5 w 33"/>
                <a:gd name="T19" fmla="*/ 184 h 396"/>
                <a:gd name="T20" fmla="*/ 6 w 33"/>
                <a:gd name="T21" fmla="*/ 230 h 396"/>
                <a:gd name="T22" fmla="*/ 6 w 33"/>
                <a:gd name="T23" fmla="*/ 224 h 396"/>
                <a:gd name="T24" fmla="*/ 6 w 33"/>
                <a:gd name="T25" fmla="*/ 235 h 396"/>
                <a:gd name="T26" fmla="*/ 8 w 33"/>
                <a:gd name="T27" fmla="*/ 248 h 396"/>
                <a:gd name="T28" fmla="*/ 8 w 33"/>
                <a:gd name="T29" fmla="*/ 294 h 396"/>
                <a:gd name="T30" fmla="*/ 8 w 33"/>
                <a:gd name="T31" fmla="*/ 312 h 396"/>
                <a:gd name="T32" fmla="*/ 9 w 33"/>
                <a:gd name="T33" fmla="*/ 315 h 396"/>
                <a:gd name="T34" fmla="*/ 9 w 33"/>
                <a:gd name="T35" fmla="*/ 328 h 396"/>
                <a:gd name="T36" fmla="*/ 10 w 33"/>
                <a:gd name="T37" fmla="*/ 329 h 396"/>
                <a:gd name="T38" fmla="*/ 10 w 33"/>
                <a:gd name="T39" fmla="*/ 363 h 396"/>
                <a:gd name="T40" fmla="*/ 12 w 33"/>
                <a:gd name="T41" fmla="*/ 372 h 396"/>
                <a:gd name="T42" fmla="*/ 12 w 33"/>
                <a:gd name="T43" fmla="*/ 389 h 396"/>
                <a:gd name="T44" fmla="*/ 12 w 33"/>
                <a:gd name="T45" fmla="*/ 383 h 396"/>
                <a:gd name="T46" fmla="*/ 13 w 33"/>
                <a:gd name="T47" fmla="*/ 371 h 396"/>
                <a:gd name="T48" fmla="*/ 13 w 33"/>
                <a:gd name="T49" fmla="*/ 337 h 396"/>
                <a:gd name="T50" fmla="*/ 13 w 33"/>
                <a:gd name="T51" fmla="*/ 338 h 396"/>
                <a:gd name="T52" fmla="*/ 14 w 33"/>
                <a:gd name="T53" fmla="*/ 338 h 396"/>
                <a:gd name="T54" fmla="*/ 14 w 33"/>
                <a:gd name="T55" fmla="*/ 379 h 396"/>
                <a:gd name="T56" fmla="*/ 16 w 33"/>
                <a:gd name="T57" fmla="*/ 351 h 396"/>
                <a:gd name="T58" fmla="*/ 16 w 33"/>
                <a:gd name="T59" fmla="*/ 283 h 396"/>
                <a:gd name="T60" fmla="*/ 16 w 33"/>
                <a:gd name="T61" fmla="*/ 258 h 396"/>
                <a:gd name="T62" fmla="*/ 17 w 33"/>
                <a:gd name="T63" fmla="*/ 296 h 396"/>
                <a:gd name="T64" fmla="*/ 17 w 33"/>
                <a:gd name="T65" fmla="*/ 316 h 396"/>
                <a:gd name="T66" fmla="*/ 18 w 33"/>
                <a:gd name="T67" fmla="*/ 350 h 396"/>
                <a:gd name="T68" fmla="*/ 18 w 33"/>
                <a:gd name="T69" fmla="*/ 320 h 396"/>
                <a:gd name="T70" fmla="*/ 20 w 33"/>
                <a:gd name="T71" fmla="*/ 349 h 396"/>
                <a:gd name="T72" fmla="*/ 20 w 33"/>
                <a:gd name="T73" fmla="*/ 351 h 396"/>
                <a:gd name="T74" fmla="*/ 20 w 33"/>
                <a:gd name="T75" fmla="*/ 350 h 396"/>
                <a:gd name="T76" fmla="*/ 21 w 33"/>
                <a:gd name="T77" fmla="*/ 371 h 396"/>
                <a:gd name="T78" fmla="*/ 21 w 33"/>
                <a:gd name="T79" fmla="*/ 363 h 396"/>
                <a:gd name="T80" fmla="*/ 22 w 33"/>
                <a:gd name="T81" fmla="*/ 337 h 396"/>
                <a:gd name="T82" fmla="*/ 22 w 33"/>
                <a:gd name="T83" fmla="*/ 340 h 396"/>
                <a:gd name="T84" fmla="*/ 22 w 33"/>
                <a:gd name="T85" fmla="*/ 337 h 396"/>
                <a:gd name="T86" fmla="*/ 23 w 33"/>
                <a:gd name="T87" fmla="*/ 382 h 396"/>
                <a:gd name="T88" fmla="*/ 23 w 33"/>
                <a:gd name="T89" fmla="*/ 389 h 396"/>
                <a:gd name="T90" fmla="*/ 25 w 33"/>
                <a:gd name="T91" fmla="*/ 392 h 396"/>
                <a:gd name="T92" fmla="*/ 25 w 33"/>
                <a:gd name="T93" fmla="*/ 385 h 396"/>
                <a:gd name="T94" fmla="*/ 25 w 33"/>
                <a:gd name="T95" fmla="*/ 321 h 396"/>
                <a:gd name="T96" fmla="*/ 26 w 33"/>
                <a:gd name="T97" fmla="*/ 308 h 396"/>
                <a:gd name="T98" fmla="*/ 26 w 33"/>
                <a:gd name="T99" fmla="*/ 334 h 396"/>
                <a:gd name="T100" fmla="*/ 27 w 33"/>
                <a:gd name="T101" fmla="*/ 328 h 396"/>
                <a:gd name="T102" fmla="*/ 27 w 33"/>
                <a:gd name="T103" fmla="*/ 287 h 396"/>
                <a:gd name="T104" fmla="*/ 29 w 33"/>
                <a:gd name="T105" fmla="*/ 20 h 396"/>
                <a:gd name="T106" fmla="*/ 29 w 33"/>
                <a:gd name="T107" fmla="*/ 69 h 396"/>
                <a:gd name="T108" fmla="*/ 30 w 33"/>
                <a:gd name="T109" fmla="*/ 103 h 396"/>
                <a:gd name="T110" fmla="*/ 30 w 33"/>
                <a:gd name="T111" fmla="*/ 80 h 396"/>
                <a:gd name="T112" fmla="*/ 31 w 33"/>
                <a:gd name="T113" fmla="*/ 80 h 396"/>
                <a:gd name="T114" fmla="*/ 31 w 33"/>
                <a:gd name="T115" fmla="*/ 128 h 396"/>
                <a:gd name="T116" fmla="*/ 33 w 33"/>
                <a:gd name="T117" fmla="*/ 104 h 396"/>
                <a:gd name="T118" fmla="*/ 33 w 33"/>
                <a:gd name="T119" fmla="*/ 0 h 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3" h="396">
                  <a:moveTo>
                    <a:pt x="0" y="230"/>
                  </a:moveTo>
                  <a:lnTo>
                    <a:pt x="0" y="252"/>
                  </a:lnTo>
                  <a:lnTo>
                    <a:pt x="0" y="251"/>
                  </a:lnTo>
                  <a:lnTo>
                    <a:pt x="0" y="256"/>
                  </a:lnTo>
                  <a:lnTo>
                    <a:pt x="0" y="211"/>
                  </a:lnTo>
                  <a:lnTo>
                    <a:pt x="0" y="217"/>
                  </a:lnTo>
                  <a:lnTo>
                    <a:pt x="0" y="213"/>
                  </a:lnTo>
                  <a:lnTo>
                    <a:pt x="0" y="179"/>
                  </a:lnTo>
                  <a:lnTo>
                    <a:pt x="1" y="181"/>
                  </a:lnTo>
                  <a:lnTo>
                    <a:pt x="1" y="215"/>
                  </a:lnTo>
                  <a:lnTo>
                    <a:pt x="1" y="210"/>
                  </a:lnTo>
                  <a:lnTo>
                    <a:pt x="1" y="186"/>
                  </a:lnTo>
                  <a:lnTo>
                    <a:pt x="1" y="201"/>
                  </a:lnTo>
                  <a:lnTo>
                    <a:pt x="1" y="200"/>
                  </a:lnTo>
                  <a:lnTo>
                    <a:pt x="1" y="220"/>
                  </a:lnTo>
                  <a:lnTo>
                    <a:pt x="1" y="215"/>
                  </a:lnTo>
                  <a:lnTo>
                    <a:pt x="3" y="222"/>
                  </a:lnTo>
                  <a:lnTo>
                    <a:pt x="3" y="239"/>
                  </a:lnTo>
                  <a:lnTo>
                    <a:pt x="3" y="218"/>
                  </a:lnTo>
                  <a:lnTo>
                    <a:pt x="3" y="220"/>
                  </a:lnTo>
                  <a:lnTo>
                    <a:pt x="3" y="198"/>
                  </a:lnTo>
                  <a:lnTo>
                    <a:pt x="3" y="227"/>
                  </a:lnTo>
                  <a:lnTo>
                    <a:pt x="3" y="227"/>
                  </a:lnTo>
                  <a:lnTo>
                    <a:pt x="3" y="228"/>
                  </a:lnTo>
                  <a:lnTo>
                    <a:pt x="3" y="210"/>
                  </a:lnTo>
                  <a:lnTo>
                    <a:pt x="3" y="215"/>
                  </a:lnTo>
                  <a:lnTo>
                    <a:pt x="3" y="222"/>
                  </a:lnTo>
                  <a:lnTo>
                    <a:pt x="3" y="239"/>
                  </a:lnTo>
                  <a:lnTo>
                    <a:pt x="3" y="219"/>
                  </a:lnTo>
                  <a:lnTo>
                    <a:pt x="3" y="235"/>
                  </a:lnTo>
                  <a:lnTo>
                    <a:pt x="4" y="234"/>
                  </a:lnTo>
                  <a:lnTo>
                    <a:pt x="4" y="239"/>
                  </a:lnTo>
                  <a:lnTo>
                    <a:pt x="4" y="220"/>
                  </a:lnTo>
                  <a:lnTo>
                    <a:pt x="4" y="220"/>
                  </a:lnTo>
                  <a:lnTo>
                    <a:pt x="4" y="184"/>
                  </a:lnTo>
                  <a:lnTo>
                    <a:pt x="4" y="189"/>
                  </a:lnTo>
                  <a:lnTo>
                    <a:pt x="4" y="190"/>
                  </a:lnTo>
                  <a:lnTo>
                    <a:pt x="4" y="207"/>
                  </a:lnTo>
                  <a:lnTo>
                    <a:pt x="4" y="188"/>
                  </a:lnTo>
                  <a:lnTo>
                    <a:pt x="4" y="194"/>
                  </a:lnTo>
                  <a:lnTo>
                    <a:pt x="4" y="196"/>
                  </a:lnTo>
                  <a:lnTo>
                    <a:pt x="4" y="232"/>
                  </a:lnTo>
                  <a:lnTo>
                    <a:pt x="4" y="223"/>
                  </a:lnTo>
                  <a:lnTo>
                    <a:pt x="5" y="218"/>
                  </a:lnTo>
                  <a:lnTo>
                    <a:pt x="5" y="219"/>
                  </a:lnTo>
                  <a:lnTo>
                    <a:pt x="5" y="190"/>
                  </a:lnTo>
                  <a:lnTo>
                    <a:pt x="5" y="198"/>
                  </a:lnTo>
                  <a:lnTo>
                    <a:pt x="5" y="198"/>
                  </a:lnTo>
                  <a:lnTo>
                    <a:pt x="5" y="202"/>
                  </a:lnTo>
                  <a:lnTo>
                    <a:pt x="5" y="184"/>
                  </a:lnTo>
                  <a:lnTo>
                    <a:pt x="5" y="198"/>
                  </a:lnTo>
                  <a:lnTo>
                    <a:pt x="5" y="201"/>
                  </a:lnTo>
                  <a:lnTo>
                    <a:pt x="5" y="227"/>
                  </a:lnTo>
                  <a:lnTo>
                    <a:pt x="5" y="224"/>
                  </a:lnTo>
                  <a:lnTo>
                    <a:pt x="6" y="230"/>
                  </a:lnTo>
                  <a:lnTo>
                    <a:pt x="6" y="213"/>
                  </a:lnTo>
                  <a:lnTo>
                    <a:pt x="6" y="235"/>
                  </a:lnTo>
                  <a:lnTo>
                    <a:pt x="6" y="234"/>
                  </a:lnTo>
                  <a:lnTo>
                    <a:pt x="6" y="247"/>
                  </a:lnTo>
                  <a:lnTo>
                    <a:pt x="6" y="224"/>
                  </a:lnTo>
                  <a:lnTo>
                    <a:pt x="6" y="236"/>
                  </a:lnTo>
                  <a:lnTo>
                    <a:pt x="6" y="239"/>
                  </a:lnTo>
                  <a:lnTo>
                    <a:pt x="6" y="253"/>
                  </a:lnTo>
                  <a:lnTo>
                    <a:pt x="6" y="238"/>
                  </a:lnTo>
                  <a:lnTo>
                    <a:pt x="6" y="235"/>
                  </a:lnTo>
                  <a:lnTo>
                    <a:pt x="6" y="248"/>
                  </a:lnTo>
                  <a:lnTo>
                    <a:pt x="6" y="243"/>
                  </a:lnTo>
                  <a:lnTo>
                    <a:pt x="8" y="239"/>
                  </a:lnTo>
                  <a:lnTo>
                    <a:pt x="8" y="220"/>
                  </a:lnTo>
                  <a:lnTo>
                    <a:pt x="8" y="248"/>
                  </a:lnTo>
                  <a:lnTo>
                    <a:pt x="8" y="251"/>
                  </a:lnTo>
                  <a:lnTo>
                    <a:pt x="8" y="266"/>
                  </a:lnTo>
                  <a:lnTo>
                    <a:pt x="8" y="256"/>
                  </a:lnTo>
                  <a:lnTo>
                    <a:pt x="8" y="256"/>
                  </a:lnTo>
                  <a:lnTo>
                    <a:pt x="8" y="294"/>
                  </a:lnTo>
                  <a:lnTo>
                    <a:pt x="8" y="289"/>
                  </a:lnTo>
                  <a:lnTo>
                    <a:pt x="8" y="290"/>
                  </a:lnTo>
                  <a:lnTo>
                    <a:pt x="8" y="313"/>
                  </a:lnTo>
                  <a:lnTo>
                    <a:pt x="8" y="281"/>
                  </a:lnTo>
                  <a:lnTo>
                    <a:pt x="8" y="312"/>
                  </a:lnTo>
                  <a:lnTo>
                    <a:pt x="9" y="319"/>
                  </a:lnTo>
                  <a:lnTo>
                    <a:pt x="9" y="321"/>
                  </a:lnTo>
                  <a:lnTo>
                    <a:pt x="9" y="304"/>
                  </a:lnTo>
                  <a:lnTo>
                    <a:pt x="9" y="316"/>
                  </a:lnTo>
                  <a:lnTo>
                    <a:pt x="9" y="315"/>
                  </a:lnTo>
                  <a:lnTo>
                    <a:pt x="9" y="344"/>
                  </a:lnTo>
                  <a:lnTo>
                    <a:pt x="9" y="340"/>
                  </a:lnTo>
                  <a:lnTo>
                    <a:pt x="9" y="342"/>
                  </a:lnTo>
                  <a:lnTo>
                    <a:pt x="9" y="345"/>
                  </a:lnTo>
                  <a:lnTo>
                    <a:pt x="9" y="328"/>
                  </a:lnTo>
                  <a:lnTo>
                    <a:pt x="9" y="337"/>
                  </a:lnTo>
                  <a:lnTo>
                    <a:pt x="10" y="338"/>
                  </a:lnTo>
                  <a:lnTo>
                    <a:pt x="10" y="341"/>
                  </a:lnTo>
                  <a:lnTo>
                    <a:pt x="10" y="321"/>
                  </a:lnTo>
                  <a:lnTo>
                    <a:pt x="10" y="329"/>
                  </a:lnTo>
                  <a:lnTo>
                    <a:pt x="10" y="330"/>
                  </a:lnTo>
                  <a:lnTo>
                    <a:pt x="10" y="342"/>
                  </a:lnTo>
                  <a:lnTo>
                    <a:pt x="10" y="325"/>
                  </a:lnTo>
                  <a:lnTo>
                    <a:pt x="10" y="324"/>
                  </a:lnTo>
                  <a:lnTo>
                    <a:pt x="10" y="363"/>
                  </a:lnTo>
                  <a:lnTo>
                    <a:pt x="10" y="362"/>
                  </a:lnTo>
                  <a:lnTo>
                    <a:pt x="10" y="362"/>
                  </a:lnTo>
                  <a:lnTo>
                    <a:pt x="10" y="349"/>
                  </a:lnTo>
                  <a:lnTo>
                    <a:pt x="10" y="371"/>
                  </a:lnTo>
                  <a:lnTo>
                    <a:pt x="12" y="372"/>
                  </a:lnTo>
                  <a:lnTo>
                    <a:pt x="12" y="378"/>
                  </a:lnTo>
                  <a:lnTo>
                    <a:pt x="12" y="354"/>
                  </a:lnTo>
                  <a:lnTo>
                    <a:pt x="12" y="365"/>
                  </a:lnTo>
                  <a:lnTo>
                    <a:pt x="12" y="365"/>
                  </a:lnTo>
                  <a:lnTo>
                    <a:pt x="12" y="389"/>
                  </a:lnTo>
                  <a:lnTo>
                    <a:pt x="12" y="388"/>
                  </a:lnTo>
                  <a:lnTo>
                    <a:pt x="12" y="389"/>
                  </a:lnTo>
                  <a:lnTo>
                    <a:pt x="12" y="392"/>
                  </a:lnTo>
                  <a:lnTo>
                    <a:pt x="12" y="374"/>
                  </a:lnTo>
                  <a:lnTo>
                    <a:pt x="12" y="383"/>
                  </a:lnTo>
                  <a:lnTo>
                    <a:pt x="12" y="379"/>
                  </a:lnTo>
                  <a:lnTo>
                    <a:pt x="12" y="383"/>
                  </a:lnTo>
                  <a:lnTo>
                    <a:pt x="12" y="357"/>
                  </a:lnTo>
                  <a:lnTo>
                    <a:pt x="12" y="371"/>
                  </a:lnTo>
                  <a:lnTo>
                    <a:pt x="13" y="371"/>
                  </a:lnTo>
                  <a:lnTo>
                    <a:pt x="13" y="383"/>
                  </a:lnTo>
                  <a:lnTo>
                    <a:pt x="13" y="354"/>
                  </a:lnTo>
                  <a:lnTo>
                    <a:pt x="13" y="338"/>
                  </a:lnTo>
                  <a:lnTo>
                    <a:pt x="13" y="345"/>
                  </a:lnTo>
                  <a:lnTo>
                    <a:pt x="13" y="337"/>
                  </a:lnTo>
                  <a:lnTo>
                    <a:pt x="13" y="342"/>
                  </a:lnTo>
                  <a:lnTo>
                    <a:pt x="13" y="341"/>
                  </a:lnTo>
                  <a:lnTo>
                    <a:pt x="13" y="348"/>
                  </a:lnTo>
                  <a:lnTo>
                    <a:pt x="13" y="325"/>
                  </a:lnTo>
                  <a:lnTo>
                    <a:pt x="13" y="338"/>
                  </a:lnTo>
                  <a:lnTo>
                    <a:pt x="14" y="341"/>
                  </a:lnTo>
                  <a:lnTo>
                    <a:pt x="14" y="350"/>
                  </a:lnTo>
                  <a:lnTo>
                    <a:pt x="14" y="333"/>
                  </a:lnTo>
                  <a:lnTo>
                    <a:pt x="14" y="337"/>
                  </a:lnTo>
                  <a:lnTo>
                    <a:pt x="14" y="338"/>
                  </a:lnTo>
                  <a:lnTo>
                    <a:pt x="14" y="371"/>
                  </a:lnTo>
                  <a:lnTo>
                    <a:pt x="14" y="370"/>
                  </a:lnTo>
                  <a:lnTo>
                    <a:pt x="14" y="372"/>
                  </a:lnTo>
                  <a:lnTo>
                    <a:pt x="14" y="354"/>
                  </a:lnTo>
                  <a:lnTo>
                    <a:pt x="14" y="379"/>
                  </a:lnTo>
                  <a:lnTo>
                    <a:pt x="14" y="378"/>
                  </a:lnTo>
                  <a:lnTo>
                    <a:pt x="14" y="380"/>
                  </a:lnTo>
                  <a:lnTo>
                    <a:pt x="14" y="350"/>
                  </a:lnTo>
                  <a:lnTo>
                    <a:pt x="14" y="351"/>
                  </a:lnTo>
                  <a:lnTo>
                    <a:pt x="16" y="351"/>
                  </a:lnTo>
                  <a:lnTo>
                    <a:pt x="16" y="355"/>
                  </a:lnTo>
                  <a:lnTo>
                    <a:pt x="16" y="328"/>
                  </a:lnTo>
                  <a:lnTo>
                    <a:pt x="16" y="325"/>
                  </a:lnTo>
                  <a:lnTo>
                    <a:pt x="16" y="282"/>
                  </a:lnTo>
                  <a:lnTo>
                    <a:pt x="16" y="283"/>
                  </a:lnTo>
                  <a:lnTo>
                    <a:pt x="16" y="279"/>
                  </a:lnTo>
                  <a:lnTo>
                    <a:pt x="16" y="282"/>
                  </a:lnTo>
                  <a:lnTo>
                    <a:pt x="16" y="253"/>
                  </a:lnTo>
                  <a:lnTo>
                    <a:pt x="16" y="256"/>
                  </a:lnTo>
                  <a:lnTo>
                    <a:pt x="16" y="258"/>
                  </a:lnTo>
                  <a:lnTo>
                    <a:pt x="16" y="269"/>
                  </a:lnTo>
                  <a:lnTo>
                    <a:pt x="16" y="264"/>
                  </a:lnTo>
                  <a:lnTo>
                    <a:pt x="17" y="252"/>
                  </a:lnTo>
                  <a:lnTo>
                    <a:pt x="17" y="296"/>
                  </a:lnTo>
                  <a:lnTo>
                    <a:pt x="17" y="296"/>
                  </a:lnTo>
                  <a:lnTo>
                    <a:pt x="17" y="291"/>
                  </a:lnTo>
                  <a:lnTo>
                    <a:pt x="17" y="312"/>
                  </a:lnTo>
                  <a:lnTo>
                    <a:pt x="17" y="316"/>
                  </a:lnTo>
                  <a:lnTo>
                    <a:pt x="17" y="332"/>
                  </a:lnTo>
                  <a:lnTo>
                    <a:pt x="17" y="316"/>
                  </a:lnTo>
                  <a:lnTo>
                    <a:pt x="17" y="330"/>
                  </a:lnTo>
                  <a:lnTo>
                    <a:pt x="18" y="329"/>
                  </a:lnTo>
                  <a:lnTo>
                    <a:pt x="18" y="351"/>
                  </a:lnTo>
                  <a:lnTo>
                    <a:pt x="18" y="328"/>
                  </a:lnTo>
                  <a:lnTo>
                    <a:pt x="18" y="350"/>
                  </a:lnTo>
                  <a:lnTo>
                    <a:pt x="18" y="350"/>
                  </a:lnTo>
                  <a:lnTo>
                    <a:pt x="18" y="354"/>
                  </a:lnTo>
                  <a:lnTo>
                    <a:pt x="18" y="342"/>
                  </a:lnTo>
                  <a:lnTo>
                    <a:pt x="18" y="344"/>
                  </a:lnTo>
                  <a:lnTo>
                    <a:pt x="18" y="320"/>
                  </a:lnTo>
                  <a:lnTo>
                    <a:pt x="18" y="329"/>
                  </a:lnTo>
                  <a:lnTo>
                    <a:pt x="18" y="328"/>
                  </a:lnTo>
                  <a:lnTo>
                    <a:pt x="18" y="338"/>
                  </a:lnTo>
                  <a:lnTo>
                    <a:pt x="20" y="337"/>
                  </a:lnTo>
                  <a:lnTo>
                    <a:pt x="20" y="349"/>
                  </a:lnTo>
                  <a:lnTo>
                    <a:pt x="20" y="327"/>
                  </a:lnTo>
                  <a:lnTo>
                    <a:pt x="20" y="346"/>
                  </a:lnTo>
                  <a:lnTo>
                    <a:pt x="20" y="349"/>
                  </a:lnTo>
                  <a:lnTo>
                    <a:pt x="20" y="329"/>
                  </a:lnTo>
                  <a:lnTo>
                    <a:pt x="20" y="351"/>
                  </a:lnTo>
                  <a:lnTo>
                    <a:pt x="20" y="350"/>
                  </a:lnTo>
                  <a:lnTo>
                    <a:pt x="20" y="362"/>
                  </a:lnTo>
                  <a:lnTo>
                    <a:pt x="20" y="344"/>
                  </a:lnTo>
                  <a:lnTo>
                    <a:pt x="20" y="349"/>
                  </a:lnTo>
                  <a:lnTo>
                    <a:pt x="20" y="350"/>
                  </a:lnTo>
                  <a:lnTo>
                    <a:pt x="20" y="374"/>
                  </a:lnTo>
                  <a:lnTo>
                    <a:pt x="20" y="371"/>
                  </a:lnTo>
                  <a:lnTo>
                    <a:pt x="21" y="374"/>
                  </a:lnTo>
                  <a:lnTo>
                    <a:pt x="21" y="351"/>
                  </a:lnTo>
                  <a:lnTo>
                    <a:pt x="21" y="371"/>
                  </a:lnTo>
                  <a:lnTo>
                    <a:pt x="21" y="372"/>
                  </a:lnTo>
                  <a:lnTo>
                    <a:pt x="21" y="378"/>
                  </a:lnTo>
                  <a:lnTo>
                    <a:pt x="21" y="358"/>
                  </a:lnTo>
                  <a:lnTo>
                    <a:pt x="21" y="366"/>
                  </a:lnTo>
                  <a:lnTo>
                    <a:pt x="21" y="363"/>
                  </a:lnTo>
                  <a:lnTo>
                    <a:pt x="21" y="368"/>
                  </a:lnTo>
                  <a:lnTo>
                    <a:pt x="21" y="355"/>
                  </a:lnTo>
                  <a:lnTo>
                    <a:pt x="21" y="361"/>
                  </a:lnTo>
                  <a:lnTo>
                    <a:pt x="22" y="361"/>
                  </a:lnTo>
                  <a:lnTo>
                    <a:pt x="22" y="337"/>
                  </a:lnTo>
                  <a:lnTo>
                    <a:pt x="22" y="366"/>
                  </a:lnTo>
                  <a:lnTo>
                    <a:pt x="22" y="367"/>
                  </a:lnTo>
                  <a:lnTo>
                    <a:pt x="22" y="337"/>
                  </a:lnTo>
                  <a:lnTo>
                    <a:pt x="22" y="338"/>
                  </a:lnTo>
                  <a:lnTo>
                    <a:pt x="22" y="340"/>
                  </a:lnTo>
                  <a:lnTo>
                    <a:pt x="22" y="338"/>
                  </a:lnTo>
                  <a:lnTo>
                    <a:pt x="22" y="350"/>
                  </a:lnTo>
                  <a:lnTo>
                    <a:pt x="22" y="342"/>
                  </a:lnTo>
                  <a:lnTo>
                    <a:pt x="22" y="371"/>
                  </a:lnTo>
                  <a:lnTo>
                    <a:pt x="22" y="337"/>
                  </a:lnTo>
                  <a:lnTo>
                    <a:pt x="22" y="371"/>
                  </a:lnTo>
                  <a:lnTo>
                    <a:pt x="23" y="371"/>
                  </a:lnTo>
                  <a:lnTo>
                    <a:pt x="23" y="366"/>
                  </a:lnTo>
                  <a:lnTo>
                    <a:pt x="23" y="383"/>
                  </a:lnTo>
                  <a:lnTo>
                    <a:pt x="23" y="382"/>
                  </a:lnTo>
                  <a:lnTo>
                    <a:pt x="23" y="387"/>
                  </a:lnTo>
                  <a:lnTo>
                    <a:pt x="23" y="371"/>
                  </a:lnTo>
                  <a:lnTo>
                    <a:pt x="23" y="379"/>
                  </a:lnTo>
                  <a:lnTo>
                    <a:pt x="23" y="379"/>
                  </a:lnTo>
                  <a:lnTo>
                    <a:pt x="23" y="389"/>
                  </a:lnTo>
                  <a:lnTo>
                    <a:pt x="23" y="387"/>
                  </a:lnTo>
                  <a:lnTo>
                    <a:pt x="23" y="389"/>
                  </a:lnTo>
                  <a:lnTo>
                    <a:pt x="23" y="376"/>
                  </a:lnTo>
                  <a:lnTo>
                    <a:pt x="23" y="393"/>
                  </a:lnTo>
                  <a:lnTo>
                    <a:pt x="25" y="392"/>
                  </a:lnTo>
                  <a:lnTo>
                    <a:pt x="25" y="396"/>
                  </a:lnTo>
                  <a:lnTo>
                    <a:pt x="25" y="371"/>
                  </a:lnTo>
                  <a:lnTo>
                    <a:pt x="25" y="383"/>
                  </a:lnTo>
                  <a:lnTo>
                    <a:pt x="25" y="380"/>
                  </a:lnTo>
                  <a:lnTo>
                    <a:pt x="25" y="385"/>
                  </a:lnTo>
                  <a:lnTo>
                    <a:pt x="25" y="367"/>
                  </a:lnTo>
                  <a:lnTo>
                    <a:pt x="25" y="370"/>
                  </a:lnTo>
                  <a:lnTo>
                    <a:pt x="25" y="325"/>
                  </a:lnTo>
                  <a:lnTo>
                    <a:pt x="25" y="321"/>
                  </a:lnTo>
                  <a:lnTo>
                    <a:pt x="25" y="321"/>
                  </a:lnTo>
                  <a:lnTo>
                    <a:pt x="25" y="293"/>
                  </a:lnTo>
                  <a:lnTo>
                    <a:pt x="25" y="308"/>
                  </a:lnTo>
                  <a:lnTo>
                    <a:pt x="26" y="312"/>
                  </a:lnTo>
                  <a:lnTo>
                    <a:pt x="26" y="324"/>
                  </a:lnTo>
                  <a:lnTo>
                    <a:pt x="26" y="308"/>
                  </a:lnTo>
                  <a:lnTo>
                    <a:pt x="26" y="312"/>
                  </a:lnTo>
                  <a:lnTo>
                    <a:pt x="26" y="337"/>
                  </a:lnTo>
                  <a:lnTo>
                    <a:pt x="26" y="330"/>
                  </a:lnTo>
                  <a:lnTo>
                    <a:pt x="26" y="330"/>
                  </a:lnTo>
                  <a:lnTo>
                    <a:pt x="26" y="334"/>
                  </a:lnTo>
                  <a:lnTo>
                    <a:pt x="26" y="315"/>
                  </a:lnTo>
                  <a:lnTo>
                    <a:pt x="26" y="333"/>
                  </a:lnTo>
                  <a:lnTo>
                    <a:pt x="27" y="334"/>
                  </a:lnTo>
                  <a:lnTo>
                    <a:pt x="27" y="344"/>
                  </a:lnTo>
                  <a:lnTo>
                    <a:pt x="27" y="328"/>
                  </a:lnTo>
                  <a:lnTo>
                    <a:pt x="27" y="333"/>
                  </a:lnTo>
                  <a:lnTo>
                    <a:pt x="27" y="330"/>
                  </a:lnTo>
                  <a:lnTo>
                    <a:pt x="27" y="333"/>
                  </a:lnTo>
                  <a:lnTo>
                    <a:pt x="27" y="289"/>
                  </a:lnTo>
                  <a:lnTo>
                    <a:pt x="27" y="287"/>
                  </a:lnTo>
                  <a:lnTo>
                    <a:pt x="27" y="184"/>
                  </a:lnTo>
                  <a:lnTo>
                    <a:pt x="27" y="184"/>
                  </a:lnTo>
                  <a:lnTo>
                    <a:pt x="27" y="69"/>
                  </a:lnTo>
                  <a:lnTo>
                    <a:pt x="29" y="70"/>
                  </a:lnTo>
                  <a:lnTo>
                    <a:pt x="29" y="20"/>
                  </a:lnTo>
                  <a:lnTo>
                    <a:pt x="29" y="23"/>
                  </a:lnTo>
                  <a:lnTo>
                    <a:pt x="29" y="8"/>
                  </a:lnTo>
                  <a:lnTo>
                    <a:pt x="29" y="27"/>
                  </a:lnTo>
                  <a:lnTo>
                    <a:pt x="29" y="28"/>
                  </a:lnTo>
                  <a:lnTo>
                    <a:pt x="29" y="69"/>
                  </a:lnTo>
                  <a:lnTo>
                    <a:pt x="29" y="73"/>
                  </a:lnTo>
                  <a:lnTo>
                    <a:pt x="29" y="95"/>
                  </a:lnTo>
                  <a:lnTo>
                    <a:pt x="29" y="84"/>
                  </a:lnTo>
                  <a:lnTo>
                    <a:pt x="30" y="86"/>
                  </a:lnTo>
                  <a:lnTo>
                    <a:pt x="30" y="103"/>
                  </a:lnTo>
                  <a:lnTo>
                    <a:pt x="30" y="96"/>
                  </a:lnTo>
                  <a:lnTo>
                    <a:pt x="30" y="103"/>
                  </a:lnTo>
                  <a:lnTo>
                    <a:pt x="30" y="78"/>
                  </a:lnTo>
                  <a:lnTo>
                    <a:pt x="30" y="80"/>
                  </a:lnTo>
                  <a:lnTo>
                    <a:pt x="30" y="80"/>
                  </a:lnTo>
                  <a:lnTo>
                    <a:pt x="30" y="82"/>
                  </a:lnTo>
                  <a:lnTo>
                    <a:pt x="30" y="54"/>
                  </a:lnTo>
                  <a:lnTo>
                    <a:pt x="30" y="63"/>
                  </a:lnTo>
                  <a:lnTo>
                    <a:pt x="31" y="63"/>
                  </a:lnTo>
                  <a:lnTo>
                    <a:pt x="31" y="80"/>
                  </a:lnTo>
                  <a:lnTo>
                    <a:pt x="31" y="79"/>
                  </a:lnTo>
                  <a:lnTo>
                    <a:pt x="31" y="67"/>
                  </a:lnTo>
                  <a:lnTo>
                    <a:pt x="31" y="103"/>
                  </a:lnTo>
                  <a:lnTo>
                    <a:pt x="31" y="97"/>
                  </a:lnTo>
                  <a:lnTo>
                    <a:pt x="31" y="128"/>
                  </a:lnTo>
                  <a:lnTo>
                    <a:pt x="31" y="126"/>
                  </a:lnTo>
                  <a:lnTo>
                    <a:pt x="31" y="125"/>
                  </a:lnTo>
                  <a:lnTo>
                    <a:pt x="31" y="129"/>
                  </a:lnTo>
                  <a:lnTo>
                    <a:pt x="31" y="104"/>
                  </a:lnTo>
                  <a:lnTo>
                    <a:pt x="33" y="104"/>
                  </a:lnTo>
                  <a:lnTo>
                    <a:pt x="33" y="109"/>
                  </a:lnTo>
                  <a:lnTo>
                    <a:pt x="33" y="74"/>
                  </a:lnTo>
                  <a:lnTo>
                    <a:pt x="33" y="75"/>
                  </a:lnTo>
                  <a:lnTo>
                    <a:pt x="33" y="0"/>
                  </a:lnTo>
                  <a:lnTo>
                    <a:pt x="33" y="0"/>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142" name="Freeform 15"/>
            <p:cNvSpPr>
              <a:spLocks/>
            </p:cNvSpPr>
            <p:nvPr/>
          </p:nvSpPr>
          <p:spPr bwMode="auto">
            <a:xfrm>
              <a:off x="7038976" y="4532313"/>
              <a:ext cx="47625" cy="290513"/>
            </a:xfrm>
            <a:custGeom>
              <a:avLst/>
              <a:gdLst>
                <a:gd name="T0" fmla="*/ 0 w 30"/>
                <a:gd name="T1" fmla="*/ 119 h 183"/>
                <a:gd name="T2" fmla="*/ 0 w 30"/>
                <a:gd name="T3" fmla="*/ 86 h 183"/>
                <a:gd name="T4" fmla="*/ 0 w 30"/>
                <a:gd name="T5" fmla="*/ 100 h 183"/>
                <a:gd name="T6" fmla="*/ 1 w 30"/>
                <a:gd name="T7" fmla="*/ 152 h 183"/>
                <a:gd name="T8" fmla="*/ 1 w 30"/>
                <a:gd name="T9" fmla="*/ 157 h 183"/>
                <a:gd name="T10" fmla="*/ 2 w 30"/>
                <a:gd name="T11" fmla="*/ 101 h 183"/>
                <a:gd name="T12" fmla="*/ 2 w 30"/>
                <a:gd name="T13" fmla="*/ 29 h 183"/>
                <a:gd name="T14" fmla="*/ 4 w 30"/>
                <a:gd name="T15" fmla="*/ 16 h 183"/>
                <a:gd name="T16" fmla="*/ 4 w 30"/>
                <a:gd name="T17" fmla="*/ 71 h 183"/>
                <a:gd name="T18" fmla="*/ 4 w 30"/>
                <a:gd name="T19" fmla="*/ 113 h 183"/>
                <a:gd name="T20" fmla="*/ 5 w 30"/>
                <a:gd name="T21" fmla="*/ 144 h 183"/>
                <a:gd name="T22" fmla="*/ 5 w 30"/>
                <a:gd name="T23" fmla="*/ 157 h 183"/>
                <a:gd name="T24" fmla="*/ 6 w 30"/>
                <a:gd name="T25" fmla="*/ 86 h 183"/>
                <a:gd name="T26" fmla="*/ 6 w 30"/>
                <a:gd name="T27" fmla="*/ 120 h 183"/>
                <a:gd name="T28" fmla="*/ 8 w 30"/>
                <a:gd name="T29" fmla="*/ 173 h 183"/>
                <a:gd name="T30" fmla="*/ 8 w 30"/>
                <a:gd name="T31" fmla="*/ 157 h 183"/>
                <a:gd name="T32" fmla="*/ 8 w 30"/>
                <a:gd name="T33" fmla="*/ 169 h 183"/>
                <a:gd name="T34" fmla="*/ 9 w 30"/>
                <a:gd name="T35" fmla="*/ 149 h 183"/>
                <a:gd name="T36" fmla="*/ 9 w 30"/>
                <a:gd name="T37" fmla="*/ 152 h 183"/>
                <a:gd name="T38" fmla="*/ 9 w 30"/>
                <a:gd name="T39" fmla="*/ 166 h 183"/>
                <a:gd name="T40" fmla="*/ 10 w 30"/>
                <a:gd name="T41" fmla="*/ 164 h 183"/>
                <a:gd name="T42" fmla="*/ 10 w 30"/>
                <a:gd name="T43" fmla="*/ 182 h 183"/>
                <a:gd name="T44" fmla="*/ 12 w 30"/>
                <a:gd name="T45" fmla="*/ 173 h 183"/>
                <a:gd name="T46" fmla="*/ 12 w 30"/>
                <a:gd name="T47" fmla="*/ 156 h 183"/>
                <a:gd name="T48" fmla="*/ 13 w 30"/>
                <a:gd name="T49" fmla="*/ 149 h 183"/>
                <a:gd name="T50" fmla="*/ 13 w 30"/>
                <a:gd name="T51" fmla="*/ 181 h 183"/>
                <a:gd name="T52" fmla="*/ 13 w 30"/>
                <a:gd name="T53" fmla="*/ 175 h 183"/>
                <a:gd name="T54" fmla="*/ 14 w 30"/>
                <a:gd name="T55" fmla="*/ 173 h 183"/>
                <a:gd name="T56" fmla="*/ 14 w 30"/>
                <a:gd name="T57" fmla="*/ 149 h 183"/>
                <a:gd name="T58" fmla="*/ 14 w 30"/>
                <a:gd name="T59" fmla="*/ 128 h 183"/>
                <a:gd name="T60" fmla="*/ 15 w 30"/>
                <a:gd name="T61" fmla="*/ 132 h 183"/>
                <a:gd name="T62" fmla="*/ 15 w 30"/>
                <a:gd name="T63" fmla="*/ 111 h 183"/>
                <a:gd name="T64" fmla="*/ 15 w 30"/>
                <a:gd name="T65" fmla="*/ 135 h 183"/>
                <a:gd name="T66" fmla="*/ 17 w 30"/>
                <a:gd name="T67" fmla="*/ 145 h 183"/>
                <a:gd name="T68" fmla="*/ 17 w 30"/>
                <a:gd name="T69" fmla="*/ 160 h 183"/>
                <a:gd name="T70" fmla="*/ 18 w 30"/>
                <a:gd name="T71" fmla="*/ 166 h 183"/>
                <a:gd name="T72" fmla="*/ 18 w 30"/>
                <a:gd name="T73" fmla="*/ 101 h 183"/>
                <a:gd name="T74" fmla="*/ 19 w 30"/>
                <a:gd name="T75" fmla="*/ 127 h 183"/>
                <a:gd name="T76" fmla="*/ 19 w 30"/>
                <a:gd name="T77" fmla="*/ 132 h 183"/>
                <a:gd name="T78" fmla="*/ 19 w 30"/>
                <a:gd name="T79" fmla="*/ 152 h 183"/>
                <a:gd name="T80" fmla="*/ 21 w 30"/>
                <a:gd name="T81" fmla="*/ 153 h 183"/>
                <a:gd name="T82" fmla="*/ 21 w 30"/>
                <a:gd name="T83" fmla="*/ 152 h 183"/>
                <a:gd name="T84" fmla="*/ 21 w 30"/>
                <a:gd name="T85" fmla="*/ 130 h 183"/>
                <a:gd name="T86" fmla="*/ 22 w 30"/>
                <a:gd name="T87" fmla="*/ 122 h 183"/>
                <a:gd name="T88" fmla="*/ 22 w 30"/>
                <a:gd name="T89" fmla="*/ 137 h 183"/>
                <a:gd name="T90" fmla="*/ 23 w 30"/>
                <a:gd name="T91" fmla="*/ 149 h 183"/>
                <a:gd name="T92" fmla="*/ 23 w 30"/>
                <a:gd name="T93" fmla="*/ 109 h 183"/>
                <a:gd name="T94" fmla="*/ 23 w 30"/>
                <a:gd name="T95" fmla="*/ 127 h 183"/>
                <a:gd name="T96" fmla="*/ 25 w 30"/>
                <a:gd name="T97" fmla="*/ 63 h 183"/>
                <a:gd name="T98" fmla="*/ 25 w 30"/>
                <a:gd name="T99" fmla="*/ 56 h 183"/>
                <a:gd name="T100" fmla="*/ 25 w 30"/>
                <a:gd name="T101" fmla="*/ 86 h 183"/>
                <a:gd name="T102" fmla="*/ 26 w 30"/>
                <a:gd name="T103" fmla="*/ 65 h 183"/>
                <a:gd name="T104" fmla="*/ 26 w 30"/>
                <a:gd name="T105" fmla="*/ 94 h 183"/>
                <a:gd name="T106" fmla="*/ 27 w 30"/>
                <a:gd name="T107" fmla="*/ 71 h 183"/>
                <a:gd name="T108" fmla="*/ 27 w 30"/>
                <a:gd name="T109" fmla="*/ 77 h 183"/>
                <a:gd name="T110" fmla="*/ 27 w 30"/>
                <a:gd name="T111" fmla="*/ 69 h 183"/>
                <a:gd name="T112" fmla="*/ 29 w 30"/>
                <a:gd name="T113" fmla="*/ 55 h 183"/>
                <a:gd name="T114" fmla="*/ 29 w 30"/>
                <a:gd name="T115" fmla="*/ 20 h 183"/>
                <a:gd name="T116" fmla="*/ 30 w 30"/>
                <a:gd name="T117" fmla="*/ 21 h 183"/>
                <a:gd name="T118" fmla="*/ 30 w 30"/>
                <a:gd name="T119" fmla="*/ 37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0" h="183">
                  <a:moveTo>
                    <a:pt x="0" y="127"/>
                  </a:moveTo>
                  <a:lnTo>
                    <a:pt x="0" y="141"/>
                  </a:lnTo>
                  <a:lnTo>
                    <a:pt x="0" y="111"/>
                  </a:lnTo>
                  <a:lnTo>
                    <a:pt x="0" y="115"/>
                  </a:lnTo>
                  <a:lnTo>
                    <a:pt x="0" y="119"/>
                  </a:lnTo>
                  <a:lnTo>
                    <a:pt x="0" y="106"/>
                  </a:lnTo>
                  <a:lnTo>
                    <a:pt x="0" y="109"/>
                  </a:lnTo>
                  <a:lnTo>
                    <a:pt x="0" y="106"/>
                  </a:lnTo>
                  <a:lnTo>
                    <a:pt x="0" y="111"/>
                  </a:lnTo>
                  <a:lnTo>
                    <a:pt x="0" y="86"/>
                  </a:lnTo>
                  <a:lnTo>
                    <a:pt x="0" y="101"/>
                  </a:lnTo>
                  <a:lnTo>
                    <a:pt x="0" y="103"/>
                  </a:lnTo>
                  <a:lnTo>
                    <a:pt x="0" y="106"/>
                  </a:lnTo>
                  <a:lnTo>
                    <a:pt x="0" y="92"/>
                  </a:lnTo>
                  <a:lnTo>
                    <a:pt x="0" y="100"/>
                  </a:lnTo>
                  <a:lnTo>
                    <a:pt x="1" y="103"/>
                  </a:lnTo>
                  <a:lnTo>
                    <a:pt x="1" y="135"/>
                  </a:lnTo>
                  <a:lnTo>
                    <a:pt x="1" y="132"/>
                  </a:lnTo>
                  <a:lnTo>
                    <a:pt x="1" y="122"/>
                  </a:lnTo>
                  <a:lnTo>
                    <a:pt x="1" y="152"/>
                  </a:lnTo>
                  <a:lnTo>
                    <a:pt x="1" y="156"/>
                  </a:lnTo>
                  <a:lnTo>
                    <a:pt x="1" y="162"/>
                  </a:lnTo>
                  <a:lnTo>
                    <a:pt x="1" y="149"/>
                  </a:lnTo>
                  <a:lnTo>
                    <a:pt x="1" y="157"/>
                  </a:lnTo>
                  <a:lnTo>
                    <a:pt x="1" y="157"/>
                  </a:lnTo>
                  <a:lnTo>
                    <a:pt x="1" y="158"/>
                  </a:lnTo>
                  <a:lnTo>
                    <a:pt x="1" y="126"/>
                  </a:lnTo>
                  <a:lnTo>
                    <a:pt x="1" y="127"/>
                  </a:lnTo>
                  <a:lnTo>
                    <a:pt x="2" y="124"/>
                  </a:lnTo>
                  <a:lnTo>
                    <a:pt x="2" y="101"/>
                  </a:lnTo>
                  <a:lnTo>
                    <a:pt x="2" y="109"/>
                  </a:lnTo>
                  <a:lnTo>
                    <a:pt x="2" y="103"/>
                  </a:lnTo>
                  <a:lnTo>
                    <a:pt x="2" y="26"/>
                  </a:lnTo>
                  <a:lnTo>
                    <a:pt x="2" y="30"/>
                  </a:lnTo>
                  <a:lnTo>
                    <a:pt x="2" y="29"/>
                  </a:lnTo>
                  <a:lnTo>
                    <a:pt x="2" y="35"/>
                  </a:lnTo>
                  <a:lnTo>
                    <a:pt x="2" y="13"/>
                  </a:lnTo>
                  <a:lnTo>
                    <a:pt x="4" y="17"/>
                  </a:lnTo>
                  <a:lnTo>
                    <a:pt x="4" y="31"/>
                  </a:lnTo>
                  <a:lnTo>
                    <a:pt x="4" y="16"/>
                  </a:lnTo>
                  <a:lnTo>
                    <a:pt x="4" y="30"/>
                  </a:lnTo>
                  <a:lnTo>
                    <a:pt x="4" y="31"/>
                  </a:lnTo>
                  <a:lnTo>
                    <a:pt x="4" y="22"/>
                  </a:lnTo>
                  <a:lnTo>
                    <a:pt x="4" y="67"/>
                  </a:lnTo>
                  <a:lnTo>
                    <a:pt x="4" y="71"/>
                  </a:lnTo>
                  <a:lnTo>
                    <a:pt x="4" y="96"/>
                  </a:lnTo>
                  <a:lnTo>
                    <a:pt x="4" y="89"/>
                  </a:lnTo>
                  <a:lnTo>
                    <a:pt x="4" y="92"/>
                  </a:lnTo>
                  <a:lnTo>
                    <a:pt x="4" y="90"/>
                  </a:lnTo>
                  <a:lnTo>
                    <a:pt x="4" y="113"/>
                  </a:lnTo>
                  <a:lnTo>
                    <a:pt x="5" y="107"/>
                  </a:lnTo>
                  <a:lnTo>
                    <a:pt x="5" y="100"/>
                  </a:lnTo>
                  <a:lnTo>
                    <a:pt x="5" y="135"/>
                  </a:lnTo>
                  <a:lnTo>
                    <a:pt x="5" y="135"/>
                  </a:lnTo>
                  <a:lnTo>
                    <a:pt x="5" y="144"/>
                  </a:lnTo>
                  <a:lnTo>
                    <a:pt x="5" y="127"/>
                  </a:lnTo>
                  <a:lnTo>
                    <a:pt x="5" y="140"/>
                  </a:lnTo>
                  <a:lnTo>
                    <a:pt x="5" y="143"/>
                  </a:lnTo>
                  <a:lnTo>
                    <a:pt x="5" y="164"/>
                  </a:lnTo>
                  <a:lnTo>
                    <a:pt x="5" y="157"/>
                  </a:lnTo>
                  <a:lnTo>
                    <a:pt x="5" y="143"/>
                  </a:lnTo>
                  <a:lnTo>
                    <a:pt x="5" y="144"/>
                  </a:lnTo>
                  <a:lnTo>
                    <a:pt x="5" y="111"/>
                  </a:lnTo>
                  <a:lnTo>
                    <a:pt x="6" y="114"/>
                  </a:lnTo>
                  <a:lnTo>
                    <a:pt x="6" y="86"/>
                  </a:lnTo>
                  <a:lnTo>
                    <a:pt x="6" y="106"/>
                  </a:lnTo>
                  <a:lnTo>
                    <a:pt x="6" y="111"/>
                  </a:lnTo>
                  <a:lnTo>
                    <a:pt x="6" y="130"/>
                  </a:lnTo>
                  <a:lnTo>
                    <a:pt x="6" y="110"/>
                  </a:lnTo>
                  <a:lnTo>
                    <a:pt x="6" y="120"/>
                  </a:lnTo>
                  <a:lnTo>
                    <a:pt x="6" y="126"/>
                  </a:lnTo>
                  <a:lnTo>
                    <a:pt x="6" y="157"/>
                  </a:lnTo>
                  <a:lnTo>
                    <a:pt x="8" y="157"/>
                  </a:lnTo>
                  <a:lnTo>
                    <a:pt x="8" y="140"/>
                  </a:lnTo>
                  <a:lnTo>
                    <a:pt x="8" y="173"/>
                  </a:lnTo>
                  <a:lnTo>
                    <a:pt x="8" y="169"/>
                  </a:lnTo>
                  <a:lnTo>
                    <a:pt x="8" y="173"/>
                  </a:lnTo>
                  <a:lnTo>
                    <a:pt x="8" y="155"/>
                  </a:lnTo>
                  <a:lnTo>
                    <a:pt x="8" y="156"/>
                  </a:lnTo>
                  <a:lnTo>
                    <a:pt x="8" y="157"/>
                  </a:lnTo>
                  <a:lnTo>
                    <a:pt x="8" y="168"/>
                  </a:lnTo>
                  <a:lnTo>
                    <a:pt x="8" y="156"/>
                  </a:lnTo>
                  <a:lnTo>
                    <a:pt x="8" y="164"/>
                  </a:lnTo>
                  <a:lnTo>
                    <a:pt x="8" y="161"/>
                  </a:lnTo>
                  <a:lnTo>
                    <a:pt x="8" y="169"/>
                  </a:lnTo>
                  <a:lnTo>
                    <a:pt x="8" y="144"/>
                  </a:lnTo>
                  <a:lnTo>
                    <a:pt x="8" y="165"/>
                  </a:lnTo>
                  <a:lnTo>
                    <a:pt x="9" y="168"/>
                  </a:lnTo>
                  <a:lnTo>
                    <a:pt x="9" y="170"/>
                  </a:lnTo>
                  <a:lnTo>
                    <a:pt x="9" y="149"/>
                  </a:lnTo>
                  <a:lnTo>
                    <a:pt x="9" y="161"/>
                  </a:lnTo>
                  <a:lnTo>
                    <a:pt x="9" y="162"/>
                  </a:lnTo>
                  <a:lnTo>
                    <a:pt x="9" y="173"/>
                  </a:lnTo>
                  <a:lnTo>
                    <a:pt x="9" y="147"/>
                  </a:lnTo>
                  <a:lnTo>
                    <a:pt x="9" y="152"/>
                  </a:lnTo>
                  <a:lnTo>
                    <a:pt x="9" y="152"/>
                  </a:lnTo>
                  <a:lnTo>
                    <a:pt x="9" y="177"/>
                  </a:lnTo>
                  <a:lnTo>
                    <a:pt x="9" y="179"/>
                  </a:lnTo>
                  <a:lnTo>
                    <a:pt x="9" y="156"/>
                  </a:lnTo>
                  <a:lnTo>
                    <a:pt x="9" y="166"/>
                  </a:lnTo>
                  <a:lnTo>
                    <a:pt x="10" y="162"/>
                  </a:lnTo>
                  <a:lnTo>
                    <a:pt x="10" y="174"/>
                  </a:lnTo>
                  <a:lnTo>
                    <a:pt x="10" y="155"/>
                  </a:lnTo>
                  <a:lnTo>
                    <a:pt x="10" y="164"/>
                  </a:lnTo>
                  <a:lnTo>
                    <a:pt x="10" y="164"/>
                  </a:lnTo>
                  <a:lnTo>
                    <a:pt x="10" y="183"/>
                  </a:lnTo>
                  <a:lnTo>
                    <a:pt x="10" y="178"/>
                  </a:lnTo>
                  <a:lnTo>
                    <a:pt x="10" y="174"/>
                  </a:lnTo>
                  <a:lnTo>
                    <a:pt x="10" y="162"/>
                  </a:lnTo>
                  <a:lnTo>
                    <a:pt x="10" y="182"/>
                  </a:lnTo>
                  <a:lnTo>
                    <a:pt x="12" y="178"/>
                  </a:lnTo>
                  <a:lnTo>
                    <a:pt x="12" y="181"/>
                  </a:lnTo>
                  <a:lnTo>
                    <a:pt x="12" y="157"/>
                  </a:lnTo>
                  <a:lnTo>
                    <a:pt x="12" y="172"/>
                  </a:lnTo>
                  <a:lnTo>
                    <a:pt x="12" y="173"/>
                  </a:lnTo>
                  <a:lnTo>
                    <a:pt x="12" y="181"/>
                  </a:lnTo>
                  <a:lnTo>
                    <a:pt x="12" y="162"/>
                  </a:lnTo>
                  <a:lnTo>
                    <a:pt x="12" y="161"/>
                  </a:lnTo>
                  <a:lnTo>
                    <a:pt x="12" y="144"/>
                  </a:lnTo>
                  <a:lnTo>
                    <a:pt x="12" y="156"/>
                  </a:lnTo>
                  <a:lnTo>
                    <a:pt x="12" y="153"/>
                  </a:lnTo>
                  <a:lnTo>
                    <a:pt x="12" y="157"/>
                  </a:lnTo>
                  <a:lnTo>
                    <a:pt x="12" y="130"/>
                  </a:lnTo>
                  <a:lnTo>
                    <a:pt x="12" y="145"/>
                  </a:lnTo>
                  <a:lnTo>
                    <a:pt x="13" y="149"/>
                  </a:lnTo>
                  <a:lnTo>
                    <a:pt x="13" y="165"/>
                  </a:lnTo>
                  <a:lnTo>
                    <a:pt x="13" y="147"/>
                  </a:lnTo>
                  <a:lnTo>
                    <a:pt x="13" y="149"/>
                  </a:lnTo>
                  <a:lnTo>
                    <a:pt x="13" y="155"/>
                  </a:lnTo>
                  <a:lnTo>
                    <a:pt x="13" y="181"/>
                  </a:lnTo>
                  <a:lnTo>
                    <a:pt x="13" y="178"/>
                  </a:lnTo>
                  <a:lnTo>
                    <a:pt x="13" y="178"/>
                  </a:lnTo>
                  <a:lnTo>
                    <a:pt x="13" y="178"/>
                  </a:lnTo>
                  <a:lnTo>
                    <a:pt x="13" y="156"/>
                  </a:lnTo>
                  <a:lnTo>
                    <a:pt x="13" y="175"/>
                  </a:lnTo>
                  <a:lnTo>
                    <a:pt x="13" y="175"/>
                  </a:lnTo>
                  <a:lnTo>
                    <a:pt x="13" y="181"/>
                  </a:lnTo>
                  <a:lnTo>
                    <a:pt x="13" y="164"/>
                  </a:lnTo>
                  <a:lnTo>
                    <a:pt x="13" y="169"/>
                  </a:lnTo>
                  <a:lnTo>
                    <a:pt x="14" y="173"/>
                  </a:lnTo>
                  <a:lnTo>
                    <a:pt x="14" y="182"/>
                  </a:lnTo>
                  <a:lnTo>
                    <a:pt x="14" y="170"/>
                  </a:lnTo>
                  <a:lnTo>
                    <a:pt x="14" y="174"/>
                  </a:lnTo>
                  <a:lnTo>
                    <a:pt x="14" y="174"/>
                  </a:lnTo>
                  <a:lnTo>
                    <a:pt x="14" y="149"/>
                  </a:lnTo>
                  <a:lnTo>
                    <a:pt x="14" y="157"/>
                  </a:lnTo>
                  <a:lnTo>
                    <a:pt x="14" y="157"/>
                  </a:lnTo>
                  <a:lnTo>
                    <a:pt x="14" y="161"/>
                  </a:lnTo>
                  <a:lnTo>
                    <a:pt x="14" y="127"/>
                  </a:lnTo>
                  <a:lnTo>
                    <a:pt x="14" y="128"/>
                  </a:lnTo>
                  <a:lnTo>
                    <a:pt x="15" y="132"/>
                  </a:lnTo>
                  <a:lnTo>
                    <a:pt x="15" y="144"/>
                  </a:lnTo>
                  <a:lnTo>
                    <a:pt x="15" y="139"/>
                  </a:lnTo>
                  <a:lnTo>
                    <a:pt x="15" y="119"/>
                  </a:lnTo>
                  <a:lnTo>
                    <a:pt x="15" y="132"/>
                  </a:lnTo>
                  <a:lnTo>
                    <a:pt x="15" y="118"/>
                  </a:lnTo>
                  <a:lnTo>
                    <a:pt x="15" y="126"/>
                  </a:lnTo>
                  <a:lnTo>
                    <a:pt x="15" y="126"/>
                  </a:lnTo>
                  <a:lnTo>
                    <a:pt x="15" y="130"/>
                  </a:lnTo>
                  <a:lnTo>
                    <a:pt x="15" y="111"/>
                  </a:lnTo>
                  <a:lnTo>
                    <a:pt x="15" y="128"/>
                  </a:lnTo>
                  <a:lnTo>
                    <a:pt x="15" y="132"/>
                  </a:lnTo>
                  <a:lnTo>
                    <a:pt x="15" y="144"/>
                  </a:lnTo>
                  <a:lnTo>
                    <a:pt x="15" y="120"/>
                  </a:lnTo>
                  <a:lnTo>
                    <a:pt x="15" y="135"/>
                  </a:lnTo>
                  <a:lnTo>
                    <a:pt x="17" y="135"/>
                  </a:lnTo>
                  <a:lnTo>
                    <a:pt x="17" y="158"/>
                  </a:lnTo>
                  <a:lnTo>
                    <a:pt x="17" y="160"/>
                  </a:lnTo>
                  <a:lnTo>
                    <a:pt x="17" y="174"/>
                  </a:lnTo>
                  <a:lnTo>
                    <a:pt x="17" y="145"/>
                  </a:lnTo>
                  <a:lnTo>
                    <a:pt x="17" y="172"/>
                  </a:lnTo>
                  <a:lnTo>
                    <a:pt x="17" y="170"/>
                  </a:lnTo>
                  <a:lnTo>
                    <a:pt x="17" y="173"/>
                  </a:lnTo>
                  <a:lnTo>
                    <a:pt x="17" y="148"/>
                  </a:lnTo>
                  <a:lnTo>
                    <a:pt x="17" y="160"/>
                  </a:lnTo>
                  <a:lnTo>
                    <a:pt x="17" y="160"/>
                  </a:lnTo>
                  <a:lnTo>
                    <a:pt x="17" y="173"/>
                  </a:lnTo>
                  <a:lnTo>
                    <a:pt x="17" y="157"/>
                  </a:lnTo>
                  <a:lnTo>
                    <a:pt x="17" y="172"/>
                  </a:lnTo>
                  <a:lnTo>
                    <a:pt x="18" y="166"/>
                  </a:lnTo>
                  <a:lnTo>
                    <a:pt x="18" y="149"/>
                  </a:lnTo>
                  <a:lnTo>
                    <a:pt x="18" y="147"/>
                  </a:lnTo>
                  <a:lnTo>
                    <a:pt x="18" y="98"/>
                  </a:lnTo>
                  <a:lnTo>
                    <a:pt x="18" y="103"/>
                  </a:lnTo>
                  <a:lnTo>
                    <a:pt x="18" y="101"/>
                  </a:lnTo>
                  <a:lnTo>
                    <a:pt x="18" y="115"/>
                  </a:lnTo>
                  <a:lnTo>
                    <a:pt x="18" y="94"/>
                  </a:lnTo>
                  <a:lnTo>
                    <a:pt x="18" y="97"/>
                  </a:lnTo>
                  <a:lnTo>
                    <a:pt x="19" y="98"/>
                  </a:lnTo>
                  <a:lnTo>
                    <a:pt x="19" y="127"/>
                  </a:lnTo>
                  <a:lnTo>
                    <a:pt x="19" y="118"/>
                  </a:lnTo>
                  <a:lnTo>
                    <a:pt x="19" y="120"/>
                  </a:lnTo>
                  <a:lnTo>
                    <a:pt x="19" y="100"/>
                  </a:lnTo>
                  <a:lnTo>
                    <a:pt x="19" y="132"/>
                  </a:lnTo>
                  <a:lnTo>
                    <a:pt x="19" y="132"/>
                  </a:lnTo>
                  <a:lnTo>
                    <a:pt x="19" y="144"/>
                  </a:lnTo>
                  <a:lnTo>
                    <a:pt x="19" y="126"/>
                  </a:lnTo>
                  <a:lnTo>
                    <a:pt x="19" y="134"/>
                  </a:lnTo>
                  <a:lnTo>
                    <a:pt x="19" y="132"/>
                  </a:lnTo>
                  <a:lnTo>
                    <a:pt x="19" y="152"/>
                  </a:lnTo>
                  <a:lnTo>
                    <a:pt x="19" y="151"/>
                  </a:lnTo>
                  <a:lnTo>
                    <a:pt x="21" y="152"/>
                  </a:lnTo>
                  <a:lnTo>
                    <a:pt x="21" y="132"/>
                  </a:lnTo>
                  <a:lnTo>
                    <a:pt x="21" y="161"/>
                  </a:lnTo>
                  <a:lnTo>
                    <a:pt x="21" y="153"/>
                  </a:lnTo>
                  <a:lnTo>
                    <a:pt x="21" y="158"/>
                  </a:lnTo>
                  <a:lnTo>
                    <a:pt x="21" y="137"/>
                  </a:lnTo>
                  <a:lnTo>
                    <a:pt x="21" y="140"/>
                  </a:lnTo>
                  <a:lnTo>
                    <a:pt x="21" y="141"/>
                  </a:lnTo>
                  <a:lnTo>
                    <a:pt x="21" y="152"/>
                  </a:lnTo>
                  <a:lnTo>
                    <a:pt x="21" y="137"/>
                  </a:lnTo>
                  <a:lnTo>
                    <a:pt x="21" y="143"/>
                  </a:lnTo>
                  <a:lnTo>
                    <a:pt x="21" y="140"/>
                  </a:lnTo>
                  <a:lnTo>
                    <a:pt x="21" y="145"/>
                  </a:lnTo>
                  <a:lnTo>
                    <a:pt x="21" y="130"/>
                  </a:lnTo>
                  <a:lnTo>
                    <a:pt x="21" y="140"/>
                  </a:lnTo>
                  <a:lnTo>
                    <a:pt x="22" y="140"/>
                  </a:lnTo>
                  <a:lnTo>
                    <a:pt x="22" y="140"/>
                  </a:lnTo>
                  <a:lnTo>
                    <a:pt x="22" y="107"/>
                  </a:lnTo>
                  <a:lnTo>
                    <a:pt x="22" y="122"/>
                  </a:lnTo>
                  <a:lnTo>
                    <a:pt x="22" y="123"/>
                  </a:lnTo>
                  <a:lnTo>
                    <a:pt x="22" y="140"/>
                  </a:lnTo>
                  <a:lnTo>
                    <a:pt x="22" y="123"/>
                  </a:lnTo>
                  <a:lnTo>
                    <a:pt x="22" y="127"/>
                  </a:lnTo>
                  <a:lnTo>
                    <a:pt x="22" y="137"/>
                  </a:lnTo>
                  <a:lnTo>
                    <a:pt x="22" y="160"/>
                  </a:lnTo>
                  <a:lnTo>
                    <a:pt x="22" y="131"/>
                  </a:lnTo>
                  <a:lnTo>
                    <a:pt x="22" y="148"/>
                  </a:lnTo>
                  <a:lnTo>
                    <a:pt x="23" y="145"/>
                  </a:lnTo>
                  <a:lnTo>
                    <a:pt x="23" y="149"/>
                  </a:lnTo>
                  <a:lnTo>
                    <a:pt x="23" y="124"/>
                  </a:lnTo>
                  <a:lnTo>
                    <a:pt x="23" y="135"/>
                  </a:lnTo>
                  <a:lnTo>
                    <a:pt x="23" y="135"/>
                  </a:lnTo>
                  <a:lnTo>
                    <a:pt x="23" y="139"/>
                  </a:lnTo>
                  <a:lnTo>
                    <a:pt x="23" y="109"/>
                  </a:lnTo>
                  <a:lnTo>
                    <a:pt x="23" y="118"/>
                  </a:lnTo>
                  <a:lnTo>
                    <a:pt x="23" y="115"/>
                  </a:lnTo>
                  <a:lnTo>
                    <a:pt x="23" y="130"/>
                  </a:lnTo>
                  <a:lnTo>
                    <a:pt x="23" y="126"/>
                  </a:lnTo>
                  <a:lnTo>
                    <a:pt x="23" y="127"/>
                  </a:lnTo>
                  <a:lnTo>
                    <a:pt x="23" y="128"/>
                  </a:lnTo>
                  <a:lnTo>
                    <a:pt x="23" y="111"/>
                  </a:lnTo>
                  <a:lnTo>
                    <a:pt x="23" y="123"/>
                  </a:lnTo>
                  <a:lnTo>
                    <a:pt x="25" y="118"/>
                  </a:lnTo>
                  <a:lnTo>
                    <a:pt x="25" y="63"/>
                  </a:lnTo>
                  <a:lnTo>
                    <a:pt x="25" y="65"/>
                  </a:lnTo>
                  <a:lnTo>
                    <a:pt x="25" y="71"/>
                  </a:lnTo>
                  <a:lnTo>
                    <a:pt x="25" y="51"/>
                  </a:lnTo>
                  <a:lnTo>
                    <a:pt x="25" y="58"/>
                  </a:lnTo>
                  <a:lnTo>
                    <a:pt x="25" y="56"/>
                  </a:lnTo>
                  <a:lnTo>
                    <a:pt x="25" y="90"/>
                  </a:lnTo>
                  <a:lnTo>
                    <a:pt x="25" y="89"/>
                  </a:lnTo>
                  <a:lnTo>
                    <a:pt x="25" y="96"/>
                  </a:lnTo>
                  <a:lnTo>
                    <a:pt x="25" y="75"/>
                  </a:lnTo>
                  <a:lnTo>
                    <a:pt x="25" y="86"/>
                  </a:lnTo>
                  <a:lnTo>
                    <a:pt x="26" y="86"/>
                  </a:lnTo>
                  <a:lnTo>
                    <a:pt x="26" y="88"/>
                  </a:lnTo>
                  <a:lnTo>
                    <a:pt x="26" y="59"/>
                  </a:lnTo>
                  <a:lnTo>
                    <a:pt x="26" y="63"/>
                  </a:lnTo>
                  <a:lnTo>
                    <a:pt x="26" y="65"/>
                  </a:lnTo>
                  <a:lnTo>
                    <a:pt x="26" y="63"/>
                  </a:lnTo>
                  <a:lnTo>
                    <a:pt x="26" y="80"/>
                  </a:lnTo>
                  <a:lnTo>
                    <a:pt x="26" y="77"/>
                  </a:lnTo>
                  <a:lnTo>
                    <a:pt x="26" y="60"/>
                  </a:lnTo>
                  <a:lnTo>
                    <a:pt x="26" y="94"/>
                  </a:lnTo>
                  <a:lnTo>
                    <a:pt x="26" y="89"/>
                  </a:lnTo>
                  <a:lnTo>
                    <a:pt x="26" y="92"/>
                  </a:lnTo>
                  <a:lnTo>
                    <a:pt x="26" y="69"/>
                  </a:lnTo>
                  <a:lnTo>
                    <a:pt x="26" y="72"/>
                  </a:lnTo>
                  <a:lnTo>
                    <a:pt x="27" y="71"/>
                  </a:lnTo>
                  <a:lnTo>
                    <a:pt x="27" y="80"/>
                  </a:lnTo>
                  <a:lnTo>
                    <a:pt x="27" y="64"/>
                  </a:lnTo>
                  <a:lnTo>
                    <a:pt x="27" y="65"/>
                  </a:lnTo>
                  <a:lnTo>
                    <a:pt x="27" y="65"/>
                  </a:lnTo>
                  <a:lnTo>
                    <a:pt x="27" y="77"/>
                  </a:lnTo>
                  <a:lnTo>
                    <a:pt x="27" y="46"/>
                  </a:lnTo>
                  <a:lnTo>
                    <a:pt x="27" y="75"/>
                  </a:lnTo>
                  <a:lnTo>
                    <a:pt x="27" y="77"/>
                  </a:lnTo>
                  <a:lnTo>
                    <a:pt x="27" y="54"/>
                  </a:lnTo>
                  <a:lnTo>
                    <a:pt x="27" y="69"/>
                  </a:lnTo>
                  <a:lnTo>
                    <a:pt x="29" y="71"/>
                  </a:lnTo>
                  <a:lnTo>
                    <a:pt x="29" y="77"/>
                  </a:lnTo>
                  <a:lnTo>
                    <a:pt x="29" y="47"/>
                  </a:lnTo>
                  <a:lnTo>
                    <a:pt x="29" y="52"/>
                  </a:lnTo>
                  <a:lnTo>
                    <a:pt x="29" y="55"/>
                  </a:lnTo>
                  <a:lnTo>
                    <a:pt x="29" y="58"/>
                  </a:lnTo>
                  <a:lnTo>
                    <a:pt x="29" y="47"/>
                  </a:lnTo>
                  <a:lnTo>
                    <a:pt x="29" y="47"/>
                  </a:lnTo>
                  <a:lnTo>
                    <a:pt x="29" y="12"/>
                  </a:lnTo>
                  <a:lnTo>
                    <a:pt x="29" y="20"/>
                  </a:lnTo>
                  <a:lnTo>
                    <a:pt x="29" y="24"/>
                  </a:lnTo>
                  <a:lnTo>
                    <a:pt x="29" y="25"/>
                  </a:lnTo>
                  <a:lnTo>
                    <a:pt x="29" y="0"/>
                  </a:lnTo>
                  <a:lnTo>
                    <a:pt x="29" y="13"/>
                  </a:lnTo>
                  <a:lnTo>
                    <a:pt x="30" y="21"/>
                  </a:lnTo>
                  <a:lnTo>
                    <a:pt x="30" y="20"/>
                  </a:lnTo>
                  <a:lnTo>
                    <a:pt x="30" y="47"/>
                  </a:lnTo>
                  <a:lnTo>
                    <a:pt x="30" y="47"/>
                  </a:lnTo>
                  <a:lnTo>
                    <a:pt x="30" y="64"/>
                  </a:lnTo>
                  <a:lnTo>
                    <a:pt x="30" y="37"/>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143" name="Freeform 16"/>
            <p:cNvSpPr>
              <a:spLocks/>
            </p:cNvSpPr>
            <p:nvPr/>
          </p:nvSpPr>
          <p:spPr bwMode="auto">
            <a:xfrm>
              <a:off x="6988176" y="4452938"/>
              <a:ext cx="50800" cy="366713"/>
            </a:xfrm>
            <a:custGeom>
              <a:avLst/>
              <a:gdLst>
                <a:gd name="T0" fmla="*/ 0 w 32"/>
                <a:gd name="T1" fmla="*/ 7 h 231"/>
                <a:gd name="T2" fmla="*/ 2 w 32"/>
                <a:gd name="T3" fmla="*/ 62 h 231"/>
                <a:gd name="T4" fmla="*/ 2 w 32"/>
                <a:gd name="T5" fmla="*/ 57 h 231"/>
                <a:gd name="T6" fmla="*/ 3 w 32"/>
                <a:gd name="T7" fmla="*/ 105 h 231"/>
                <a:gd name="T8" fmla="*/ 3 w 32"/>
                <a:gd name="T9" fmla="*/ 118 h 231"/>
                <a:gd name="T10" fmla="*/ 3 w 32"/>
                <a:gd name="T11" fmla="*/ 77 h 231"/>
                <a:gd name="T12" fmla="*/ 4 w 32"/>
                <a:gd name="T13" fmla="*/ 109 h 231"/>
                <a:gd name="T14" fmla="*/ 4 w 32"/>
                <a:gd name="T15" fmla="*/ 108 h 231"/>
                <a:gd name="T16" fmla="*/ 6 w 32"/>
                <a:gd name="T17" fmla="*/ 119 h 231"/>
                <a:gd name="T18" fmla="*/ 6 w 32"/>
                <a:gd name="T19" fmla="*/ 129 h 231"/>
                <a:gd name="T20" fmla="*/ 6 w 32"/>
                <a:gd name="T21" fmla="*/ 135 h 231"/>
                <a:gd name="T22" fmla="*/ 7 w 32"/>
                <a:gd name="T23" fmla="*/ 142 h 231"/>
                <a:gd name="T24" fmla="*/ 7 w 32"/>
                <a:gd name="T25" fmla="*/ 132 h 231"/>
                <a:gd name="T26" fmla="*/ 8 w 32"/>
                <a:gd name="T27" fmla="*/ 168 h 231"/>
                <a:gd name="T28" fmla="*/ 8 w 32"/>
                <a:gd name="T29" fmla="*/ 176 h 231"/>
                <a:gd name="T30" fmla="*/ 8 w 32"/>
                <a:gd name="T31" fmla="*/ 194 h 231"/>
                <a:gd name="T32" fmla="*/ 10 w 32"/>
                <a:gd name="T33" fmla="*/ 190 h 231"/>
                <a:gd name="T34" fmla="*/ 10 w 32"/>
                <a:gd name="T35" fmla="*/ 115 h 231"/>
                <a:gd name="T36" fmla="*/ 11 w 32"/>
                <a:gd name="T37" fmla="*/ 118 h 231"/>
                <a:gd name="T38" fmla="*/ 11 w 32"/>
                <a:gd name="T39" fmla="*/ 106 h 231"/>
                <a:gd name="T40" fmla="*/ 11 w 32"/>
                <a:gd name="T41" fmla="*/ 132 h 231"/>
                <a:gd name="T42" fmla="*/ 12 w 32"/>
                <a:gd name="T43" fmla="*/ 168 h 231"/>
                <a:gd name="T44" fmla="*/ 12 w 32"/>
                <a:gd name="T45" fmla="*/ 173 h 231"/>
                <a:gd name="T46" fmla="*/ 12 w 32"/>
                <a:gd name="T47" fmla="*/ 115 h 231"/>
                <a:gd name="T48" fmla="*/ 13 w 32"/>
                <a:gd name="T49" fmla="*/ 118 h 231"/>
                <a:gd name="T50" fmla="*/ 13 w 32"/>
                <a:gd name="T51" fmla="*/ 134 h 231"/>
                <a:gd name="T52" fmla="*/ 15 w 32"/>
                <a:gd name="T53" fmla="*/ 178 h 231"/>
                <a:gd name="T54" fmla="*/ 15 w 32"/>
                <a:gd name="T55" fmla="*/ 173 h 231"/>
                <a:gd name="T56" fmla="*/ 15 w 32"/>
                <a:gd name="T57" fmla="*/ 178 h 231"/>
                <a:gd name="T58" fmla="*/ 16 w 32"/>
                <a:gd name="T59" fmla="*/ 184 h 231"/>
                <a:gd name="T60" fmla="*/ 16 w 32"/>
                <a:gd name="T61" fmla="*/ 178 h 231"/>
                <a:gd name="T62" fmla="*/ 17 w 32"/>
                <a:gd name="T63" fmla="*/ 190 h 231"/>
                <a:gd name="T64" fmla="*/ 17 w 32"/>
                <a:gd name="T65" fmla="*/ 203 h 231"/>
                <a:gd name="T66" fmla="*/ 19 w 32"/>
                <a:gd name="T67" fmla="*/ 199 h 231"/>
                <a:gd name="T68" fmla="*/ 19 w 32"/>
                <a:gd name="T69" fmla="*/ 195 h 231"/>
                <a:gd name="T70" fmla="*/ 19 w 32"/>
                <a:gd name="T71" fmla="*/ 165 h 231"/>
                <a:gd name="T72" fmla="*/ 20 w 32"/>
                <a:gd name="T73" fmla="*/ 153 h 231"/>
                <a:gd name="T74" fmla="*/ 20 w 32"/>
                <a:gd name="T75" fmla="*/ 173 h 231"/>
                <a:gd name="T76" fmla="*/ 20 w 32"/>
                <a:gd name="T77" fmla="*/ 168 h 231"/>
                <a:gd name="T78" fmla="*/ 21 w 32"/>
                <a:gd name="T79" fmla="*/ 182 h 231"/>
                <a:gd name="T80" fmla="*/ 21 w 32"/>
                <a:gd name="T81" fmla="*/ 216 h 231"/>
                <a:gd name="T82" fmla="*/ 23 w 32"/>
                <a:gd name="T83" fmla="*/ 214 h 231"/>
                <a:gd name="T84" fmla="*/ 23 w 32"/>
                <a:gd name="T85" fmla="*/ 156 h 231"/>
                <a:gd name="T86" fmla="*/ 23 w 32"/>
                <a:gd name="T87" fmla="*/ 170 h 231"/>
                <a:gd name="T88" fmla="*/ 24 w 32"/>
                <a:gd name="T89" fmla="*/ 178 h 231"/>
                <a:gd name="T90" fmla="*/ 24 w 32"/>
                <a:gd name="T91" fmla="*/ 190 h 231"/>
                <a:gd name="T92" fmla="*/ 24 w 32"/>
                <a:gd name="T93" fmla="*/ 189 h 231"/>
                <a:gd name="T94" fmla="*/ 25 w 32"/>
                <a:gd name="T95" fmla="*/ 151 h 231"/>
                <a:gd name="T96" fmla="*/ 25 w 32"/>
                <a:gd name="T97" fmla="*/ 118 h 231"/>
                <a:gd name="T98" fmla="*/ 27 w 32"/>
                <a:gd name="T99" fmla="*/ 84 h 231"/>
                <a:gd name="T100" fmla="*/ 27 w 32"/>
                <a:gd name="T101" fmla="*/ 121 h 231"/>
                <a:gd name="T102" fmla="*/ 27 w 32"/>
                <a:gd name="T103" fmla="*/ 181 h 231"/>
                <a:gd name="T104" fmla="*/ 28 w 32"/>
                <a:gd name="T105" fmla="*/ 178 h 231"/>
                <a:gd name="T106" fmla="*/ 28 w 32"/>
                <a:gd name="T107" fmla="*/ 176 h 231"/>
                <a:gd name="T108" fmla="*/ 29 w 32"/>
                <a:gd name="T109" fmla="*/ 167 h 231"/>
                <a:gd name="T110" fmla="*/ 29 w 32"/>
                <a:gd name="T111" fmla="*/ 185 h 231"/>
                <a:gd name="T112" fmla="*/ 29 w 32"/>
                <a:gd name="T113" fmla="*/ 194 h 231"/>
                <a:gd name="T114" fmla="*/ 30 w 32"/>
                <a:gd name="T115" fmla="*/ 156 h 231"/>
                <a:gd name="T116" fmla="*/ 30 w 32"/>
                <a:gd name="T117" fmla="*/ 176 h 231"/>
                <a:gd name="T118" fmla="*/ 32 w 32"/>
                <a:gd name="T119" fmla="*/ 177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2" h="231">
                  <a:moveTo>
                    <a:pt x="0" y="45"/>
                  </a:moveTo>
                  <a:lnTo>
                    <a:pt x="0" y="41"/>
                  </a:lnTo>
                  <a:lnTo>
                    <a:pt x="0" y="0"/>
                  </a:lnTo>
                  <a:lnTo>
                    <a:pt x="0" y="7"/>
                  </a:lnTo>
                  <a:lnTo>
                    <a:pt x="0" y="7"/>
                  </a:lnTo>
                  <a:lnTo>
                    <a:pt x="0" y="22"/>
                  </a:lnTo>
                  <a:lnTo>
                    <a:pt x="0" y="17"/>
                  </a:lnTo>
                  <a:lnTo>
                    <a:pt x="2" y="21"/>
                  </a:lnTo>
                  <a:lnTo>
                    <a:pt x="2" y="63"/>
                  </a:lnTo>
                  <a:lnTo>
                    <a:pt x="2" y="62"/>
                  </a:lnTo>
                  <a:lnTo>
                    <a:pt x="2" y="67"/>
                  </a:lnTo>
                  <a:lnTo>
                    <a:pt x="2" y="45"/>
                  </a:lnTo>
                  <a:lnTo>
                    <a:pt x="2" y="63"/>
                  </a:lnTo>
                  <a:lnTo>
                    <a:pt x="2" y="64"/>
                  </a:lnTo>
                  <a:lnTo>
                    <a:pt x="2" y="57"/>
                  </a:lnTo>
                  <a:lnTo>
                    <a:pt x="2" y="71"/>
                  </a:lnTo>
                  <a:lnTo>
                    <a:pt x="3" y="72"/>
                  </a:lnTo>
                  <a:lnTo>
                    <a:pt x="3" y="108"/>
                  </a:lnTo>
                  <a:lnTo>
                    <a:pt x="3" y="104"/>
                  </a:lnTo>
                  <a:lnTo>
                    <a:pt x="3" y="105"/>
                  </a:lnTo>
                  <a:lnTo>
                    <a:pt x="3" y="113"/>
                  </a:lnTo>
                  <a:lnTo>
                    <a:pt x="3" y="84"/>
                  </a:lnTo>
                  <a:lnTo>
                    <a:pt x="3" y="110"/>
                  </a:lnTo>
                  <a:lnTo>
                    <a:pt x="3" y="110"/>
                  </a:lnTo>
                  <a:lnTo>
                    <a:pt x="3" y="118"/>
                  </a:lnTo>
                  <a:lnTo>
                    <a:pt x="3" y="101"/>
                  </a:lnTo>
                  <a:lnTo>
                    <a:pt x="3" y="104"/>
                  </a:lnTo>
                  <a:lnTo>
                    <a:pt x="3" y="102"/>
                  </a:lnTo>
                  <a:lnTo>
                    <a:pt x="3" y="110"/>
                  </a:lnTo>
                  <a:lnTo>
                    <a:pt x="3" y="77"/>
                  </a:lnTo>
                  <a:lnTo>
                    <a:pt x="4" y="81"/>
                  </a:lnTo>
                  <a:lnTo>
                    <a:pt x="4" y="110"/>
                  </a:lnTo>
                  <a:lnTo>
                    <a:pt x="4" y="80"/>
                  </a:lnTo>
                  <a:lnTo>
                    <a:pt x="4" y="108"/>
                  </a:lnTo>
                  <a:lnTo>
                    <a:pt x="4" y="109"/>
                  </a:lnTo>
                  <a:lnTo>
                    <a:pt x="4" y="101"/>
                  </a:lnTo>
                  <a:lnTo>
                    <a:pt x="4" y="136"/>
                  </a:lnTo>
                  <a:lnTo>
                    <a:pt x="4" y="132"/>
                  </a:lnTo>
                  <a:lnTo>
                    <a:pt x="4" y="138"/>
                  </a:lnTo>
                  <a:lnTo>
                    <a:pt x="4" y="108"/>
                  </a:lnTo>
                  <a:lnTo>
                    <a:pt x="4" y="117"/>
                  </a:lnTo>
                  <a:lnTo>
                    <a:pt x="4" y="114"/>
                  </a:lnTo>
                  <a:lnTo>
                    <a:pt x="4" y="125"/>
                  </a:lnTo>
                  <a:lnTo>
                    <a:pt x="4" y="118"/>
                  </a:lnTo>
                  <a:lnTo>
                    <a:pt x="6" y="119"/>
                  </a:lnTo>
                  <a:lnTo>
                    <a:pt x="6" y="127"/>
                  </a:lnTo>
                  <a:lnTo>
                    <a:pt x="6" y="108"/>
                  </a:lnTo>
                  <a:lnTo>
                    <a:pt x="6" y="127"/>
                  </a:lnTo>
                  <a:lnTo>
                    <a:pt x="6" y="126"/>
                  </a:lnTo>
                  <a:lnTo>
                    <a:pt x="6" y="129"/>
                  </a:lnTo>
                  <a:lnTo>
                    <a:pt x="6" y="105"/>
                  </a:lnTo>
                  <a:lnTo>
                    <a:pt x="6" y="119"/>
                  </a:lnTo>
                  <a:lnTo>
                    <a:pt x="6" y="121"/>
                  </a:lnTo>
                  <a:lnTo>
                    <a:pt x="6" y="119"/>
                  </a:lnTo>
                  <a:lnTo>
                    <a:pt x="6" y="135"/>
                  </a:lnTo>
                  <a:lnTo>
                    <a:pt x="7" y="121"/>
                  </a:lnTo>
                  <a:lnTo>
                    <a:pt x="7" y="148"/>
                  </a:lnTo>
                  <a:lnTo>
                    <a:pt x="7" y="142"/>
                  </a:lnTo>
                  <a:lnTo>
                    <a:pt x="7" y="140"/>
                  </a:lnTo>
                  <a:lnTo>
                    <a:pt x="7" y="142"/>
                  </a:lnTo>
                  <a:lnTo>
                    <a:pt x="7" y="117"/>
                  </a:lnTo>
                  <a:lnTo>
                    <a:pt x="7" y="136"/>
                  </a:lnTo>
                  <a:lnTo>
                    <a:pt x="7" y="136"/>
                  </a:lnTo>
                  <a:lnTo>
                    <a:pt x="7" y="147"/>
                  </a:lnTo>
                  <a:lnTo>
                    <a:pt x="7" y="132"/>
                  </a:lnTo>
                  <a:lnTo>
                    <a:pt x="7" y="138"/>
                  </a:lnTo>
                  <a:lnTo>
                    <a:pt x="7" y="138"/>
                  </a:lnTo>
                  <a:lnTo>
                    <a:pt x="7" y="170"/>
                  </a:lnTo>
                  <a:lnTo>
                    <a:pt x="7" y="165"/>
                  </a:lnTo>
                  <a:lnTo>
                    <a:pt x="8" y="168"/>
                  </a:lnTo>
                  <a:lnTo>
                    <a:pt x="8" y="150"/>
                  </a:lnTo>
                  <a:lnTo>
                    <a:pt x="8" y="185"/>
                  </a:lnTo>
                  <a:lnTo>
                    <a:pt x="8" y="185"/>
                  </a:lnTo>
                  <a:lnTo>
                    <a:pt x="8" y="191"/>
                  </a:lnTo>
                  <a:lnTo>
                    <a:pt x="8" y="176"/>
                  </a:lnTo>
                  <a:lnTo>
                    <a:pt x="8" y="184"/>
                  </a:lnTo>
                  <a:lnTo>
                    <a:pt x="8" y="184"/>
                  </a:lnTo>
                  <a:lnTo>
                    <a:pt x="8" y="198"/>
                  </a:lnTo>
                  <a:lnTo>
                    <a:pt x="8" y="194"/>
                  </a:lnTo>
                  <a:lnTo>
                    <a:pt x="8" y="194"/>
                  </a:lnTo>
                  <a:lnTo>
                    <a:pt x="8" y="198"/>
                  </a:lnTo>
                  <a:lnTo>
                    <a:pt x="8" y="177"/>
                  </a:lnTo>
                  <a:lnTo>
                    <a:pt x="8" y="185"/>
                  </a:lnTo>
                  <a:lnTo>
                    <a:pt x="10" y="185"/>
                  </a:lnTo>
                  <a:lnTo>
                    <a:pt x="10" y="190"/>
                  </a:lnTo>
                  <a:lnTo>
                    <a:pt x="10" y="168"/>
                  </a:lnTo>
                  <a:lnTo>
                    <a:pt x="10" y="170"/>
                  </a:lnTo>
                  <a:lnTo>
                    <a:pt x="10" y="172"/>
                  </a:lnTo>
                  <a:lnTo>
                    <a:pt x="10" y="178"/>
                  </a:lnTo>
                  <a:lnTo>
                    <a:pt x="10" y="115"/>
                  </a:lnTo>
                  <a:lnTo>
                    <a:pt x="10" y="119"/>
                  </a:lnTo>
                  <a:lnTo>
                    <a:pt x="10" y="127"/>
                  </a:lnTo>
                  <a:lnTo>
                    <a:pt x="10" y="117"/>
                  </a:lnTo>
                  <a:lnTo>
                    <a:pt x="10" y="119"/>
                  </a:lnTo>
                  <a:lnTo>
                    <a:pt x="11" y="118"/>
                  </a:lnTo>
                  <a:lnTo>
                    <a:pt x="11" y="119"/>
                  </a:lnTo>
                  <a:lnTo>
                    <a:pt x="11" y="91"/>
                  </a:lnTo>
                  <a:lnTo>
                    <a:pt x="11" y="97"/>
                  </a:lnTo>
                  <a:lnTo>
                    <a:pt x="11" y="104"/>
                  </a:lnTo>
                  <a:lnTo>
                    <a:pt x="11" y="106"/>
                  </a:lnTo>
                  <a:lnTo>
                    <a:pt x="11" y="84"/>
                  </a:lnTo>
                  <a:lnTo>
                    <a:pt x="11" y="96"/>
                  </a:lnTo>
                  <a:lnTo>
                    <a:pt x="11" y="101"/>
                  </a:lnTo>
                  <a:lnTo>
                    <a:pt x="11" y="130"/>
                  </a:lnTo>
                  <a:lnTo>
                    <a:pt x="11" y="132"/>
                  </a:lnTo>
                  <a:lnTo>
                    <a:pt x="11" y="161"/>
                  </a:lnTo>
                  <a:lnTo>
                    <a:pt x="11" y="119"/>
                  </a:lnTo>
                  <a:lnTo>
                    <a:pt x="11" y="159"/>
                  </a:lnTo>
                  <a:lnTo>
                    <a:pt x="12" y="160"/>
                  </a:lnTo>
                  <a:lnTo>
                    <a:pt x="12" y="168"/>
                  </a:lnTo>
                  <a:lnTo>
                    <a:pt x="12" y="150"/>
                  </a:lnTo>
                  <a:lnTo>
                    <a:pt x="12" y="163"/>
                  </a:lnTo>
                  <a:lnTo>
                    <a:pt x="12" y="161"/>
                  </a:lnTo>
                  <a:lnTo>
                    <a:pt x="12" y="185"/>
                  </a:lnTo>
                  <a:lnTo>
                    <a:pt x="12" y="173"/>
                  </a:lnTo>
                  <a:lnTo>
                    <a:pt x="12" y="170"/>
                  </a:lnTo>
                  <a:lnTo>
                    <a:pt x="12" y="142"/>
                  </a:lnTo>
                  <a:lnTo>
                    <a:pt x="12" y="142"/>
                  </a:lnTo>
                  <a:lnTo>
                    <a:pt x="12" y="143"/>
                  </a:lnTo>
                  <a:lnTo>
                    <a:pt x="12" y="115"/>
                  </a:lnTo>
                  <a:lnTo>
                    <a:pt x="13" y="115"/>
                  </a:lnTo>
                  <a:lnTo>
                    <a:pt x="13" y="131"/>
                  </a:lnTo>
                  <a:lnTo>
                    <a:pt x="13" y="113"/>
                  </a:lnTo>
                  <a:lnTo>
                    <a:pt x="13" y="115"/>
                  </a:lnTo>
                  <a:lnTo>
                    <a:pt x="13" y="118"/>
                  </a:lnTo>
                  <a:lnTo>
                    <a:pt x="13" y="117"/>
                  </a:lnTo>
                  <a:lnTo>
                    <a:pt x="13" y="143"/>
                  </a:lnTo>
                  <a:lnTo>
                    <a:pt x="13" y="142"/>
                  </a:lnTo>
                  <a:lnTo>
                    <a:pt x="13" y="168"/>
                  </a:lnTo>
                  <a:lnTo>
                    <a:pt x="13" y="134"/>
                  </a:lnTo>
                  <a:lnTo>
                    <a:pt x="13" y="165"/>
                  </a:lnTo>
                  <a:lnTo>
                    <a:pt x="15" y="167"/>
                  </a:lnTo>
                  <a:lnTo>
                    <a:pt x="15" y="187"/>
                  </a:lnTo>
                  <a:lnTo>
                    <a:pt x="15" y="177"/>
                  </a:lnTo>
                  <a:lnTo>
                    <a:pt x="15" y="178"/>
                  </a:lnTo>
                  <a:lnTo>
                    <a:pt x="15" y="199"/>
                  </a:lnTo>
                  <a:lnTo>
                    <a:pt x="15" y="195"/>
                  </a:lnTo>
                  <a:lnTo>
                    <a:pt x="15" y="195"/>
                  </a:lnTo>
                  <a:lnTo>
                    <a:pt x="15" y="201"/>
                  </a:lnTo>
                  <a:lnTo>
                    <a:pt x="15" y="173"/>
                  </a:lnTo>
                  <a:lnTo>
                    <a:pt x="15" y="194"/>
                  </a:lnTo>
                  <a:lnTo>
                    <a:pt x="15" y="195"/>
                  </a:lnTo>
                  <a:lnTo>
                    <a:pt x="15" y="197"/>
                  </a:lnTo>
                  <a:lnTo>
                    <a:pt x="15" y="173"/>
                  </a:lnTo>
                  <a:lnTo>
                    <a:pt x="15" y="178"/>
                  </a:lnTo>
                  <a:lnTo>
                    <a:pt x="16" y="177"/>
                  </a:lnTo>
                  <a:lnTo>
                    <a:pt x="16" y="190"/>
                  </a:lnTo>
                  <a:lnTo>
                    <a:pt x="16" y="173"/>
                  </a:lnTo>
                  <a:lnTo>
                    <a:pt x="16" y="157"/>
                  </a:lnTo>
                  <a:lnTo>
                    <a:pt x="16" y="184"/>
                  </a:lnTo>
                  <a:lnTo>
                    <a:pt x="16" y="177"/>
                  </a:lnTo>
                  <a:lnTo>
                    <a:pt x="16" y="173"/>
                  </a:lnTo>
                  <a:lnTo>
                    <a:pt x="16" y="153"/>
                  </a:lnTo>
                  <a:lnTo>
                    <a:pt x="16" y="180"/>
                  </a:lnTo>
                  <a:lnTo>
                    <a:pt x="16" y="178"/>
                  </a:lnTo>
                  <a:lnTo>
                    <a:pt x="16" y="187"/>
                  </a:lnTo>
                  <a:lnTo>
                    <a:pt x="16" y="157"/>
                  </a:lnTo>
                  <a:lnTo>
                    <a:pt x="16" y="168"/>
                  </a:lnTo>
                  <a:lnTo>
                    <a:pt x="17" y="170"/>
                  </a:lnTo>
                  <a:lnTo>
                    <a:pt x="17" y="190"/>
                  </a:lnTo>
                  <a:lnTo>
                    <a:pt x="17" y="170"/>
                  </a:lnTo>
                  <a:lnTo>
                    <a:pt x="17" y="187"/>
                  </a:lnTo>
                  <a:lnTo>
                    <a:pt x="17" y="187"/>
                  </a:lnTo>
                  <a:lnTo>
                    <a:pt x="17" y="173"/>
                  </a:lnTo>
                  <a:lnTo>
                    <a:pt x="17" y="203"/>
                  </a:lnTo>
                  <a:lnTo>
                    <a:pt x="17" y="201"/>
                  </a:lnTo>
                  <a:lnTo>
                    <a:pt x="17" y="208"/>
                  </a:lnTo>
                  <a:lnTo>
                    <a:pt x="17" y="187"/>
                  </a:lnTo>
                  <a:lnTo>
                    <a:pt x="17" y="205"/>
                  </a:lnTo>
                  <a:lnTo>
                    <a:pt x="19" y="199"/>
                  </a:lnTo>
                  <a:lnTo>
                    <a:pt x="19" y="218"/>
                  </a:lnTo>
                  <a:lnTo>
                    <a:pt x="19" y="215"/>
                  </a:lnTo>
                  <a:lnTo>
                    <a:pt x="19" y="214"/>
                  </a:lnTo>
                  <a:lnTo>
                    <a:pt x="19" y="216"/>
                  </a:lnTo>
                  <a:lnTo>
                    <a:pt x="19" y="195"/>
                  </a:lnTo>
                  <a:lnTo>
                    <a:pt x="19" y="207"/>
                  </a:lnTo>
                  <a:lnTo>
                    <a:pt x="19" y="207"/>
                  </a:lnTo>
                  <a:lnTo>
                    <a:pt x="19" y="165"/>
                  </a:lnTo>
                  <a:lnTo>
                    <a:pt x="19" y="168"/>
                  </a:lnTo>
                  <a:lnTo>
                    <a:pt x="19" y="165"/>
                  </a:lnTo>
                  <a:lnTo>
                    <a:pt x="19" y="172"/>
                  </a:lnTo>
                  <a:lnTo>
                    <a:pt x="19" y="150"/>
                  </a:lnTo>
                  <a:lnTo>
                    <a:pt x="19" y="151"/>
                  </a:lnTo>
                  <a:lnTo>
                    <a:pt x="20" y="155"/>
                  </a:lnTo>
                  <a:lnTo>
                    <a:pt x="20" y="153"/>
                  </a:lnTo>
                  <a:lnTo>
                    <a:pt x="20" y="178"/>
                  </a:lnTo>
                  <a:lnTo>
                    <a:pt x="20" y="177"/>
                  </a:lnTo>
                  <a:lnTo>
                    <a:pt x="20" y="178"/>
                  </a:lnTo>
                  <a:lnTo>
                    <a:pt x="20" y="156"/>
                  </a:lnTo>
                  <a:lnTo>
                    <a:pt x="20" y="173"/>
                  </a:lnTo>
                  <a:lnTo>
                    <a:pt x="20" y="174"/>
                  </a:lnTo>
                  <a:lnTo>
                    <a:pt x="20" y="180"/>
                  </a:lnTo>
                  <a:lnTo>
                    <a:pt x="20" y="165"/>
                  </a:lnTo>
                  <a:lnTo>
                    <a:pt x="20" y="170"/>
                  </a:lnTo>
                  <a:lnTo>
                    <a:pt x="20" y="168"/>
                  </a:lnTo>
                  <a:lnTo>
                    <a:pt x="20" y="202"/>
                  </a:lnTo>
                  <a:lnTo>
                    <a:pt x="20" y="197"/>
                  </a:lnTo>
                  <a:lnTo>
                    <a:pt x="21" y="197"/>
                  </a:lnTo>
                  <a:lnTo>
                    <a:pt x="21" y="215"/>
                  </a:lnTo>
                  <a:lnTo>
                    <a:pt x="21" y="182"/>
                  </a:lnTo>
                  <a:lnTo>
                    <a:pt x="21" y="214"/>
                  </a:lnTo>
                  <a:lnTo>
                    <a:pt x="21" y="214"/>
                  </a:lnTo>
                  <a:lnTo>
                    <a:pt x="21" y="223"/>
                  </a:lnTo>
                  <a:lnTo>
                    <a:pt x="21" y="205"/>
                  </a:lnTo>
                  <a:lnTo>
                    <a:pt x="21" y="216"/>
                  </a:lnTo>
                  <a:lnTo>
                    <a:pt x="21" y="214"/>
                  </a:lnTo>
                  <a:lnTo>
                    <a:pt x="21" y="231"/>
                  </a:lnTo>
                  <a:lnTo>
                    <a:pt x="21" y="211"/>
                  </a:lnTo>
                  <a:lnTo>
                    <a:pt x="21" y="228"/>
                  </a:lnTo>
                  <a:lnTo>
                    <a:pt x="23" y="214"/>
                  </a:lnTo>
                  <a:lnTo>
                    <a:pt x="23" y="190"/>
                  </a:lnTo>
                  <a:lnTo>
                    <a:pt x="23" y="191"/>
                  </a:lnTo>
                  <a:lnTo>
                    <a:pt x="23" y="187"/>
                  </a:lnTo>
                  <a:lnTo>
                    <a:pt x="23" y="193"/>
                  </a:lnTo>
                  <a:lnTo>
                    <a:pt x="23" y="156"/>
                  </a:lnTo>
                  <a:lnTo>
                    <a:pt x="23" y="169"/>
                  </a:lnTo>
                  <a:lnTo>
                    <a:pt x="23" y="176"/>
                  </a:lnTo>
                  <a:lnTo>
                    <a:pt x="23" y="181"/>
                  </a:lnTo>
                  <a:lnTo>
                    <a:pt x="23" y="161"/>
                  </a:lnTo>
                  <a:lnTo>
                    <a:pt x="23" y="170"/>
                  </a:lnTo>
                  <a:lnTo>
                    <a:pt x="23" y="170"/>
                  </a:lnTo>
                  <a:lnTo>
                    <a:pt x="23" y="180"/>
                  </a:lnTo>
                  <a:lnTo>
                    <a:pt x="23" y="165"/>
                  </a:lnTo>
                  <a:lnTo>
                    <a:pt x="23" y="178"/>
                  </a:lnTo>
                  <a:lnTo>
                    <a:pt x="24" y="178"/>
                  </a:lnTo>
                  <a:lnTo>
                    <a:pt x="24" y="168"/>
                  </a:lnTo>
                  <a:lnTo>
                    <a:pt x="24" y="202"/>
                  </a:lnTo>
                  <a:lnTo>
                    <a:pt x="24" y="201"/>
                  </a:lnTo>
                  <a:lnTo>
                    <a:pt x="24" y="216"/>
                  </a:lnTo>
                  <a:lnTo>
                    <a:pt x="24" y="190"/>
                  </a:lnTo>
                  <a:lnTo>
                    <a:pt x="24" y="203"/>
                  </a:lnTo>
                  <a:lnTo>
                    <a:pt x="24" y="205"/>
                  </a:lnTo>
                  <a:lnTo>
                    <a:pt x="24" y="207"/>
                  </a:lnTo>
                  <a:lnTo>
                    <a:pt x="24" y="187"/>
                  </a:lnTo>
                  <a:lnTo>
                    <a:pt x="24" y="189"/>
                  </a:lnTo>
                  <a:lnTo>
                    <a:pt x="24" y="174"/>
                  </a:lnTo>
                  <a:lnTo>
                    <a:pt x="24" y="177"/>
                  </a:lnTo>
                  <a:lnTo>
                    <a:pt x="25" y="176"/>
                  </a:lnTo>
                  <a:lnTo>
                    <a:pt x="25" y="150"/>
                  </a:lnTo>
                  <a:lnTo>
                    <a:pt x="25" y="151"/>
                  </a:lnTo>
                  <a:lnTo>
                    <a:pt x="25" y="150"/>
                  </a:lnTo>
                  <a:lnTo>
                    <a:pt x="25" y="152"/>
                  </a:lnTo>
                  <a:lnTo>
                    <a:pt x="25" y="104"/>
                  </a:lnTo>
                  <a:lnTo>
                    <a:pt x="25" y="108"/>
                  </a:lnTo>
                  <a:lnTo>
                    <a:pt x="25" y="118"/>
                  </a:lnTo>
                  <a:lnTo>
                    <a:pt x="25" y="98"/>
                  </a:lnTo>
                  <a:lnTo>
                    <a:pt x="25" y="110"/>
                  </a:lnTo>
                  <a:lnTo>
                    <a:pt x="27" y="106"/>
                  </a:lnTo>
                  <a:lnTo>
                    <a:pt x="27" y="110"/>
                  </a:lnTo>
                  <a:lnTo>
                    <a:pt x="27" y="84"/>
                  </a:lnTo>
                  <a:lnTo>
                    <a:pt x="27" y="108"/>
                  </a:lnTo>
                  <a:lnTo>
                    <a:pt x="27" y="109"/>
                  </a:lnTo>
                  <a:lnTo>
                    <a:pt x="27" y="131"/>
                  </a:lnTo>
                  <a:lnTo>
                    <a:pt x="27" y="122"/>
                  </a:lnTo>
                  <a:lnTo>
                    <a:pt x="27" y="121"/>
                  </a:lnTo>
                  <a:lnTo>
                    <a:pt x="27" y="161"/>
                  </a:lnTo>
                  <a:lnTo>
                    <a:pt x="27" y="159"/>
                  </a:lnTo>
                  <a:lnTo>
                    <a:pt x="27" y="159"/>
                  </a:lnTo>
                  <a:lnTo>
                    <a:pt x="27" y="136"/>
                  </a:lnTo>
                  <a:lnTo>
                    <a:pt x="27" y="181"/>
                  </a:lnTo>
                  <a:lnTo>
                    <a:pt x="28" y="185"/>
                  </a:lnTo>
                  <a:lnTo>
                    <a:pt x="28" y="190"/>
                  </a:lnTo>
                  <a:lnTo>
                    <a:pt x="28" y="176"/>
                  </a:lnTo>
                  <a:lnTo>
                    <a:pt x="28" y="181"/>
                  </a:lnTo>
                  <a:lnTo>
                    <a:pt x="28" y="178"/>
                  </a:lnTo>
                  <a:lnTo>
                    <a:pt x="28" y="202"/>
                  </a:lnTo>
                  <a:lnTo>
                    <a:pt x="28" y="195"/>
                  </a:lnTo>
                  <a:lnTo>
                    <a:pt x="28" y="195"/>
                  </a:lnTo>
                  <a:lnTo>
                    <a:pt x="28" y="174"/>
                  </a:lnTo>
                  <a:lnTo>
                    <a:pt x="28" y="176"/>
                  </a:lnTo>
                  <a:lnTo>
                    <a:pt x="28" y="177"/>
                  </a:lnTo>
                  <a:lnTo>
                    <a:pt x="28" y="152"/>
                  </a:lnTo>
                  <a:lnTo>
                    <a:pt x="28" y="159"/>
                  </a:lnTo>
                  <a:lnTo>
                    <a:pt x="29" y="159"/>
                  </a:lnTo>
                  <a:lnTo>
                    <a:pt x="29" y="167"/>
                  </a:lnTo>
                  <a:lnTo>
                    <a:pt x="29" y="146"/>
                  </a:lnTo>
                  <a:lnTo>
                    <a:pt x="29" y="153"/>
                  </a:lnTo>
                  <a:lnTo>
                    <a:pt x="29" y="153"/>
                  </a:lnTo>
                  <a:lnTo>
                    <a:pt x="29" y="187"/>
                  </a:lnTo>
                  <a:lnTo>
                    <a:pt x="29" y="185"/>
                  </a:lnTo>
                  <a:lnTo>
                    <a:pt x="29" y="186"/>
                  </a:lnTo>
                  <a:lnTo>
                    <a:pt x="29" y="198"/>
                  </a:lnTo>
                  <a:lnTo>
                    <a:pt x="29" y="176"/>
                  </a:lnTo>
                  <a:lnTo>
                    <a:pt x="29" y="195"/>
                  </a:lnTo>
                  <a:lnTo>
                    <a:pt x="29" y="194"/>
                  </a:lnTo>
                  <a:lnTo>
                    <a:pt x="29" y="150"/>
                  </a:lnTo>
                  <a:lnTo>
                    <a:pt x="29" y="159"/>
                  </a:lnTo>
                  <a:lnTo>
                    <a:pt x="30" y="161"/>
                  </a:lnTo>
                  <a:lnTo>
                    <a:pt x="30" y="169"/>
                  </a:lnTo>
                  <a:lnTo>
                    <a:pt x="30" y="156"/>
                  </a:lnTo>
                  <a:lnTo>
                    <a:pt x="30" y="165"/>
                  </a:lnTo>
                  <a:lnTo>
                    <a:pt x="30" y="165"/>
                  </a:lnTo>
                  <a:lnTo>
                    <a:pt x="30" y="177"/>
                  </a:lnTo>
                  <a:lnTo>
                    <a:pt x="30" y="150"/>
                  </a:lnTo>
                  <a:lnTo>
                    <a:pt x="30" y="176"/>
                  </a:lnTo>
                  <a:lnTo>
                    <a:pt x="30" y="173"/>
                  </a:lnTo>
                  <a:lnTo>
                    <a:pt x="30" y="185"/>
                  </a:lnTo>
                  <a:lnTo>
                    <a:pt x="30" y="164"/>
                  </a:lnTo>
                  <a:lnTo>
                    <a:pt x="30" y="176"/>
                  </a:lnTo>
                  <a:lnTo>
                    <a:pt x="32" y="177"/>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144" name="Freeform 17"/>
            <p:cNvSpPr>
              <a:spLocks/>
            </p:cNvSpPr>
            <p:nvPr/>
          </p:nvSpPr>
          <p:spPr bwMode="auto">
            <a:xfrm>
              <a:off x="6937376" y="4075113"/>
              <a:ext cx="50800" cy="758825"/>
            </a:xfrm>
            <a:custGeom>
              <a:avLst/>
              <a:gdLst>
                <a:gd name="T0" fmla="*/ 0 w 32"/>
                <a:gd name="T1" fmla="*/ 477 h 478"/>
                <a:gd name="T2" fmla="*/ 1 w 32"/>
                <a:gd name="T3" fmla="*/ 456 h 478"/>
                <a:gd name="T4" fmla="*/ 1 w 32"/>
                <a:gd name="T5" fmla="*/ 443 h 478"/>
                <a:gd name="T6" fmla="*/ 2 w 32"/>
                <a:gd name="T7" fmla="*/ 452 h 478"/>
                <a:gd name="T8" fmla="*/ 2 w 32"/>
                <a:gd name="T9" fmla="*/ 414 h 478"/>
                <a:gd name="T10" fmla="*/ 2 w 32"/>
                <a:gd name="T11" fmla="*/ 399 h 478"/>
                <a:gd name="T12" fmla="*/ 4 w 32"/>
                <a:gd name="T13" fmla="*/ 411 h 478"/>
                <a:gd name="T14" fmla="*/ 4 w 32"/>
                <a:gd name="T15" fmla="*/ 420 h 478"/>
                <a:gd name="T16" fmla="*/ 5 w 32"/>
                <a:gd name="T17" fmla="*/ 427 h 478"/>
                <a:gd name="T18" fmla="*/ 5 w 32"/>
                <a:gd name="T19" fmla="*/ 441 h 478"/>
                <a:gd name="T20" fmla="*/ 6 w 32"/>
                <a:gd name="T21" fmla="*/ 397 h 478"/>
                <a:gd name="T22" fmla="*/ 6 w 32"/>
                <a:gd name="T23" fmla="*/ 403 h 478"/>
                <a:gd name="T24" fmla="*/ 6 w 32"/>
                <a:gd name="T25" fmla="*/ 363 h 478"/>
                <a:gd name="T26" fmla="*/ 7 w 32"/>
                <a:gd name="T27" fmla="*/ 406 h 478"/>
                <a:gd name="T28" fmla="*/ 7 w 32"/>
                <a:gd name="T29" fmla="*/ 380 h 478"/>
                <a:gd name="T30" fmla="*/ 7 w 32"/>
                <a:gd name="T31" fmla="*/ 359 h 478"/>
                <a:gd name="T32" fmla="*/ 9 w 32"/>
                <a:gd name="T33" fmla="*/ 370 h 478"/>
                <a:gd name="T34" fmla="*/ 9 w 32"/>
                <a:gd name="T35" fmla="*/ 363 h 478"/>
                <a:gd name="T36" fmla="*/ 10 w 32"/>
                <a:gd name="T37" fmla="*/ 391 h 478"/>
                <a:gd name="T38" fmla="*/ 10 w 32"/>
                <a:gd name="T39" fmla="*/ 357 h 478"/>
                <a:gd name="T40" fmla="*/ 11 w 32"/>
                <a:gd name="T41" fmla="*/ 322 h 478"/>
                <a:gd name="T42" fmla="*/ 11 w 32"/>
                <a:gd name="T43" fmla="*/ 233 h 478"/>
                <a:gd name="T44" fmla="*/ 11 w 32"/>
                <a:gd name="T45" fmla="*/ 224 h 478"/>
                <a:gd name="T46" fmla="*/ 13 w 32"/>
                <a:gd name="T47" fmla="*/ 223 h 478"/>
                <a:gd name="T48" fmla="*/ 13 w 32"/>
                <a:gd name="T49" fmla="*/ 219 h 478"/>
                <a:gd name="T50" fmla="*/ 14 w 32"/>
                <a:gd name="T51" fmla="*/ 168 h 478"/>
                <a:gd name="T52" fmla="*/ 14 w 32"/>
                <a:gd name="T53" fmla="*/ 225 h 478"/>
                <a:gd name="T54" fmla="*/ 15 w 32"/>
                <a:gd name="T55" fmla="*/ 212 h 478"/>
                <a:gd name="T56" fmla="*/ 15 w 32"/>
                <a:gd name="T57" fmla="*/ 143 h 478"/>
                <a:gd name="T58" fmla="*/ 15 w 32"/>
                <a:gd name="T59" fmla="*/ 168 h 478"/>
                <a:gd name="T60" fmla="*/ 17 w 32"/>
                <a:gd name="T61" fmla="*/ 161 h 478"/>
                <a:gd name="T62" fmla="*/ 18 w 32"/>
                <a:gd name="T63" fmla="*/ 130 h 478"/>
                <a:gd name="T64" fmla="*/ 18 w 32"/>
                <a:gd name="T65" fmla="*/ 76 h 478"/>
                <a:gd name="T66" fmla="*/ 18 w 32"/>
                <a:gd name="T67" fmla="*/ 52 h 478"/>
                <a:gd name="T68" fmla="*/ 18 w 32"/>
                <a:gd name="T69" fmla="*/ 95 h 478"/>
                <a:gd name="T70" fmla="*/ 19 w 32"/>
                <a:gd name="T71" fmla="*/ 119 h 478"/>
                <a:gd name="T72" fmla="*/ 19 w 32"/>
                <a:gd name="T73" fmla="*/ 65 h 478"/>
                <a:gd name="T74" fmla="*/ 21 w 32"/>
                <a:gd name="T75" fmla="*/ 23 h 478"/>
                <a:gd name="T76" fmla="*/ 21 w 32"/>
                <a:gd name="T77" fmla="*/ 90 h 478"/>
                <a:gd name="T78" fmla="*/ 22 w 32"/>
                <a:gd name="T79" fmla="*/ 120 h 478"/>
                <a:gd name="T80" fmla="*/ 22 w 32"/>
                <a:gd name="T81" fmla="*/ 133 h 478"/>
                <a:gd name="T82" fmla="*/ 23 w 32"/>
                <a:gd name="T83" fmla="*/ 78 h 478"/>
                <a:gd name="T84" fmla="*/ 23 w 32"/>
                <a:gd name="T85" fmla="*/ 97 h 478"/>
                <a:gd name="T86" fmla="*/ 23 w 32"/>
                <a:gd name="T87" fmla="*/ 97 h 478"/>
                <a:gd name="T88" fmla="*/ 24 w 32"/>
                <a:gd name="T89" fmla="*/ 132 h 478"/>
                <a:gd name="T90" fmla="*/ 24 w 32"/>
                <a:gd name="T91" fmla="*/ 145 h 478"/>
                <a:gd name="T92" fmla="*/ 26 w 32"/>
                <a:gd name="T93" fmla="*/ 228 h 478"/>
                <a:gd name="T94" fmla="*/ 26 w 32"/>
                <a:gd name="T95" fmla="*/ 251 h 478"/>
                <a:gd name="T96" fmla="*/ 27 w 32"/>
                <a:gd name="T97" fmla="*/ 246 h 478"/>
                <a:gd name="T98" fmla="*/ 27 w 32"/>
                <a:gd name="T99" fmla="*/ 225 h 478"/>
                <a:gd name="T100" fmla="*/ 27 w 32"/>
                <a:gd name="T101" fmla="*/ 271 h 478"/>
                <a:gd name="T102" fmla="*/ 28 w 32"/>
                <a:gd name="T103" fmla="*/ 280 h 478"/>
                <a:gd name="T104" fmla="*/ 28 w 32"/>
                <a:gd name="T105" fmla="*/ 292 h 478"/>
                <a:gd name="T106" fmla="*/ 30 w 32"/>
                <a:gd name="T107" fmla="*/ 340 h 478"/>
                <a:gd name="T108" fmla="*/ 30 w 32"/>
                <a:gd name="T109" fmla="*/ 333 h 478"/>
                <a:gd name="T110" fmla="*/ 31 w 32"/>
                <a:gd name="T111" fmla="*/ 318 h 478"/>
                <a:gd name="T112" fmla="*/ 31 w 32"/>
                <a:gd name="T113" fmla="*/ 305 h 478"/>
                <a:gd name="T114" fmla="*/ 31 w 32"/>
                <a:gd name="T115" fmla="*/ 280 h 478"/>
                <a:gd name="T116" fmla="*/ 32 w 32"/>
                <a:gd name="T117" fmla="*/ 325 h 478"/>
                <a:gd name="T118" fmla="*/ 32 w 32"/>
                <a:gd name="T119" fmla="*/ 283 h 4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2" h="478">
                  <a:moveTo>
                    <a:pt x="0" y="452"/>
                  </a:moveTo>
                  <a:lnTo>
                    <a:pt x="0" y="466"/>
                  </a:lnTo>
                  <a:lnTo>
                    <a:pt x="0" y="469"/>
                  </a:lnTo>
                  <a:lnTo>
                    <a:pt x="0" y="453"/>
                  </a:lnTo>
                  <a:lnTo>
                    <a:pt x="0" y="477"/>
                  </a:lnTo>
                  <a:lnTo>
                    <a:pt x="1" y="475"/>
                  </a:lnTo>
                  <a:lnTo>
                    <a:pt x="1" y="478"/>
                  </a:lnTo>
                  <a:lnTo>
                    <a:pt x="1" y="450"/>
                  </a:lnTo>
                  <a:lnTo>
                    <a:pt x="1" y="454"/>
                  </a:lnTo>
                  <a:lnTo>
                    <a:pt x="1" y="456"/>
                  </a:lnTo>
                  <a:lnTo>
                    <a:pt x="1" y="463"/>
                  </a:lnTo>
                  <a:lnTo>
                    <a:pt x="1" y="437"/>
                  </a:lnTo>
                  <a:lnTo>
                    <a:pt x="1" y="431"/>
                  </a:lnTo>
                  <a:lnTo>
                    <a:pt x="1" y="444"/>
                  </a:lnTo>
                  <a:lnTo>
                    <a:pt x="1" y="443"/>
                  </a:lnTo>
                  <a:lnTo>
                    <a:pt x="1" y="446"/>
                  </a:lnTo>
                  <a:lnTo>
                    <a:pt x="1" y="425"/>
                  </a:lnTo>
                  <a:lnTo>
                    <a:pt x="1" y="443"/>
                  </a:lnTo>
                  <a:lnTo>
                    <a:pt x="2" y="445"/>
                  </a:lnTo>
                  <a:lnTo>
                    <a:pt x="2" y="452"/>
                  </a:lnTo>
                  <a:lnTo>
                    <a:pt x="2" y="433"/>
                  </a:lnTo>
                  <a:lnTo>
                    <a:pt x="2" y="433"/>
                  </a:lnTo>
                  <a:lnTo>
                    <a:pt x="2" y="441"/>
                  </a:lnTo>
                  <a:lnTo>
                    <a:pt x="2" y="411"/>
                  </a:lnTo>
                  <a:lnTo>
                    <a:pt x="2" y="414"/>
                  </a:lnTo>
                  <a:lnTo>
                    <a:pt x="2" y="408"/>
                  </a:lnTo>
                  <a:lnTo>
                    <a:pt x="2" y="408"/>
                  </a:lnTo>
                  <a:lnTo>
                    <a:pt x="2" y="381"/>
                  </a:lnTo>
                  <a:lnTo>
                    <a:pt x="2" y="398"/>
                  </a:lnTo>
                  <a:lnTo>
                    <a:pt x="2" y="399"/>
                  </a:lnTo>
                  <a:lnTo>
                    <a:pt x="2" y="402"/>
                  </a:lnTo>
                  <a:lnTo>
                    <a:pt x="2" y="384"/>
                  </a:lnTo>
                  <a:lnTo>
                    <a:pt x="2" y="394"/>
                  </a:lnTo>
                  <a:lnTo>
                    <a:pt x="4" y="393"/>
                  </a:lnTo>
                  <a:lnTo>
                    <a:pt x="4" y="411"/>
                  </a:lnTo>
                  <a:lnTo>
                    <a:pt x="4" y="415"/>
                  </a:lnTo>
                  <a:lnTo>
                    <a:pt x="4" y="394"/>
                  </a:lnTo>
                  <a:lnTo>
                    <a:pt x="4" y="432"/>
                  </a:lnTo>
                  <a:lnTo>
                    <a:pt x="4" y="431"/>
                  </a:lnTo>
                  <a:lnTo>
                    <a:pt x="4" y="420"/>
                  </a:lnTo>
                  <a:lnTo>
                    <a:pt x="4" y="440"/>
                  </a:lnTo>
                  <a:lnTo>
                    <a:pt x="4" y="440"/>
                  </a:lnTo>
                  <a:lnTo>
                    <a:pt x="4" y="449"/>
                  </a:lnTo>
                  <a:lnTo>
                    <a:pt x="4" y="422"/>
                  </a:lnTo>
                  <a:lnTo>
                    <a:pt x="5" y="427"/>
                  </a:lnTo>
                  <a:lnTo>
                    <a:pt x="5" y="449"/>
                  </a:lnTo>
                  <a:lnTo>
                    <a:pt x="5" y="440"/>
                  </a:lnTo>
                  <a:lnTo>
                    <a:pt x="5" y="437"/>
                  </a:lnTo>
                  <a:lnTo>
                    <a:pt x="5" y="418"/>
                  </a:lnTo>
                  <a:lnTo>
                    <a:pt x="5" y="441"/>
                  </a:lnTo>
                  <a:lnTo>
                    <a:pt x="5" y="437"/>
                  </a:lnTo>
                  <a:lnTo>
                    <a:pt x="5" y="441"/>
                  </a:lnTo>
                  <a:lnTo>
                    <a:pt x="5" y="394"/>
                  </a:lnTo>
                  <a:lnTo>
                    <a:pt x="5" y="398"/>
                  </a:lnTo>
                  <a:lnTo>
                    <a:pt x="6" y="397"/>
                  </a:lnTo>
                  <a:lnTo>
                    <a:pt x="6" y="403"/>
                  </a:lnTo>
                  <a:lnTo>
                    <a:pt x="6" y="394"/>
                  </a:lnTo>
                  <a:lnTo>
                    <a:pt x="6" y="401"/>
                  </a:lnTo>
                  <a:lnTo>
                    <a:pt x="6" y="399"/>
                  </a:lnTo>
                  <a:lnTo>
                    <a:pt x="6" y="403"/>
                  </a:lnTo>
                  <a:lnTo>
                    <a:pt x="6" y="380"/>
                  </a:lnTo>
                  <a:lnTo>
                    <a:pt x="6" y="382"/>
                  </a:lnTo>
                  <a:lnTo>
                    <a:pt x="6" y="382"/>
                  </a:lnTo>
                  <a:lnTo>
                    <a:pt x="6" y="348"/>
                  </a:lnTo>
                  <a:lnTo>
                    <a:pt x="6" y="363"/>
                  </a:lnTo>
                  <a:lnTo>
                    <a:pt x="6" y="363"/>
                  </a:lnTo>
                  <a:lnTo>
                    <a:pt x="6" y="382"/>
                  </a:lnTo>
                  <a:lnTo>
                    <a:pt x="6" y="377"/>
                  </a:lnTo>
                  <a:lnTo>
                    <a:pt x="7" y="364"/>
                  </a:lnTo>
                  <a:lnTo>
                    <a:pt x="7" y="406"/>
                  </a:lnTo>
                  <a:lnTo>
                    <a:pt x="7" y="398"/>
                  </a:lnTo>
                  <a:lnTo>
                    <a:pt x="7" y="402"/>
                  </a:lnTo>
                  <a:lnTo>
                    <a:pt x="7" y="370"/>
                  </a:lnTo>
                  <a:lnTo>
                    <a:pt x="7" y="380"/>
                  </a:lnTo>
                  <a:lnTo>
                    <a:pt x="7" y="380"/>
                  </a:lnTo>
                  <a:lnTo>
                    <a:pt x="7" y="388"/>
                  </a:lnTo>
                  <a:lnTo>
                    <a:pt x="7" y="359"/>
                  </a:lnTo>
                  <a:lnTo>
                    <a:pt x="7" y="363"/>
                  </a:lnTo>
                  <a:lnTo>
                    <a:pt x="7" y="368"/>
                  </a:lnTo>
                  <a:lnTo>
                    <a:pt x="7" y="359"/>
                  </a:lnTo>
                  <a:lnTo>
                    <a:pt x="7" y="364"/>
                  </a:lnTo>
                  <a:lnTo>
                    <a:pt x="9" y="363"/>
                  </a:lnTo>
                  <a:lnTo>
                    <a:pt x="9" y="373"/>
                  </a:lnTo>
                  <a:lnTo>
                    <a:pt x="9" y="348"/>
                  </a:lnTo>
                  <a:lnTo>
                    <a:pt x="9" y="370"/>
                  </a:lnTo>
                  <a:lnTo>
                    <a:pt x="9" y="372"/>
                  </a:lnTo>
                  <a:lnTo>
                    <a:pt x="9" y="377"/>
                  </a:lnTo>
                  <a:lnTo>
                    <a:pt x="9" y="355"/>
                  </a:lnTo>
                  <a:lnTo>
                    <a:pt x="9" y="364"/>
                  </a:lnTo>
                  <a:lnTo>
                    <a:pt x="9" y="363"/>
                  </a:lnTo>
                  <a:lnTo>
                    <a:pt x="9" y="391"/>
                  </a:lnTo>
                  <a:lnTo>
                    <a:pt x="10" y="393"/>
                  </a:lnTo>
                  <a:lnTo>
                    <a:pt x="10" y="397"/>
                  </a:lnTo>
                  <a:lnTo>
                    <a:pt x="10" y="372"/>
                  </a:lnTo>
                  <a:lnTo>
                    <a:pt x="10" y="391"/>
                  </a:lnTo>
                  <a:lnTo>
                    <a:pt x="10" y="391"/>
                  </a:lnTo>
                  <a:lnTo>
                    <a:pt x="10" y="391"/>
                  </a:lnTo>
                  <a:lnTo>
                    <a:pt x="10" y="350"/>
                  </a:lnTo>
                  <a:lnTo>
                    <a:pt x="10" y="352"/>
                  </a:lnTo>
                  <a:lnTo>
                    <a:pt x="10" y="357"/>
                  </a:lnTo>
                  <a:lnTo>
                    <a:pt x="10" y="308"/>
                  </a:lnTo>
                  <a:lnTo>
                    <a:pt x="10" y="310"/>
                  </a:lnTo>
                  <a:lnTo>
                    <a:pt x="10" y="308"/>
                  </a:lnTo>
                  <a:lnTo>
                    <a:pt x="10" y="326"/>
                  </a:lnTo>
                  <a:lnTo>
                    <a:pt x="11" y="322"/>
                  </a:lnTo>
                  <a:lnTo>
                    <a:pt x="11" y="330"/>
                  </a:lnTo>
                  <a:lnTo>
                    <a:pt x="11" y="312"/>
                  </a:lnTo>
                  <a:lnTo>
                    <a:pt x="11" y="319"/>
                  </a:lnTo>
                  <a:lnTo>
                    <a:pt x="11" y="313"/>
                  </a:lnTo>
                  <a:lnTo>
                    <a:pt x="11" y="233"/>
                  </a:lnTo>
                  <a:lnTo>
                    <a:pt x="11" y="234"/>
                  </a:lnTo>
                  <a:lnTo>
                    <a:pt x="11" y="240"/>
                  </a:lnTo>
                  <a:lnTo>
                    <a:pt x="11" y="224"/>
                  </a:lnTo>
                  <a:lnTo>
                    <a:pt x="11" y="225"/>
                  </a:lnTo>
                  <a:lnTo>
                    <a:pt x="11" y="224"/>
                  </a:lnTo>
                  <a:lnTo>
                    <a:pt x="11" y="229"/>
                  </a:lnTo>
                  <a:lnTo>
                    <a:pt x="11" y="208"/>
                  </a:lnTo>
                  <a:lnTo>
                    <a:pt x="11" y="226"/>
                  </a:lnTo>
                  <a:lnTo>
                    <a:pt x="13" y="225"/>
                  </a:lnTo>
                  <a:lnTo>
                    <a:pt x="13" y="223"/>
                  </a:lnTo>
                  <a:lnTo>
                    <a:pt x="13" y="241"/>
                  </a:lnTo>
                  <a:lnTo>
                    <a:pt x="13" y="240"/>
                  </a:lnTo>
                  <a:lnTo>
                    <a:pt x="13" y="243"/>
                  </a:lnTo>
                  <a:lnTo>
                    <a:pt x="13" y="223"/>
                  </a:lnTo>
                  <a:lnTo>
                    <a:pt x="13" y="219"/>
                  </a:lnTo>
                  <a:lnTo>
                    <a:pt x="13" y="226"/>
                  </a:lnTo>
                  <a:lnTo>
                    <a:pt x="13" y="204"/>
                  </a:lnTo>
                  <a:lnTo>
                    <a:pt x="14" y="202"/>
                  </a:lnTo>
                  <a:lnTo>
                    <a:pt x="14" y="152"/>
                  </a:lnTo>
                  <a:lnTo>
                    <a:pt x="14" y="168"/>
                  </a:lnTo>
                  <a:lnTo>
                    <a:pt x="14" y="165"/>
                  </a:lnTo>
                  <a:lnTo>
                    <a:pt x="14" y="181"/>
                  </a:lnTo>
                  <a:lnTo>
                    <a:pt x="14" y="175"/>
                  </a:lnTo>
                  <a:lnTo>
                    <a:pt x="14" y="181"/>
                  </a:lnTo>
                  <a:lnTo>
                    <a:pt x="14" y="225"/>
                  </a:lnTo>
                  <a:lnTo>
                    <a:pt x="14" y="224"/>
                  </a:lnTo>
                  <a:lnTo>
                    <a:pt x="14" y="226"/>
                  </a:lnTo>
                  <a:lnTo>
                    <a:pt x="14" y="204"/>
                  </a:lnTo>
                  <a:lnTo>
                    <a:pt x="14" y="216"/>
                  </a:lnTo>
                  <a:lnTo>
                    <a:pt x="15" y="212"/>
                  </a:lnTo>
                  <a:lnTo>
                    <a:pt x="15" y="220"/>
                  </a:lnTo>
                  <a:lnTo>
                    <a:pt x="15" y="174"/>
                  </a:lnTo>
                  <a:lnTo>
                    <a:pt x="15" y="175"/>
                  </a:lnTo>
                  <a:lnTo>
                    <a:pt x="15" y="139"/>
                  </a:lnTo>
                  <a:lnTo>
                    <a:pt x="15" y="143"/>
                  </a:lnTo>
                  <a:lnTo>
                    <a:pt x="15" y="123"/>
                  </a:lnTo>
                  <a:lnTo>
                    <a:pt x="15" y="152"/>
                  </a:lnTo>
                  <a:lnTo>
                    <a:pt x="15" y="154"/>
                  </a:lnTo>
                  <a:lnTo>
                    <a:pt x="15" y="150"/>
                  </a:lnTo>
                  <a:lnTo>
                    <a:pt x="15" y="168"/>
                  </a:lnTo>
                  <a:lnTo>
                    <a:pt x="17" y="170"/>
                  </a:lnTo>
                  <a:lnTo>
                    <a:pt x="17" y="196"/>
                  </a:lnTo>
                  <a:lnTo>
                    <a:pt x="17" y="170"/>
                  </a:lnTo>
                  <a:lnTo>
                    <a:pt x="17" y="161"/>
                  </a:lnTo>
                  <a:lnTo>
                    <a:pt x="17" y="161"/>
                  </a:lnTo>
                  <a:lnTo>
                    <a:pt x="17" y="175"/>
                  </a:lnTo>
                  <a:lnTo>
                    <a:pt x="17" y="173"/>
                  </a:lnTo>
                  <a:lnTo>
                    <a:pt x="17" y="173"/>
                  </a:lnTo>
                  <a:lnTo>
                    <a:pt x="17" y="133"/>
                  </a:lnTo>
                  <a:lnTo>
                    <a:pt x="18" y="130"/>
                  </a:lnTo>
                  <a:lnTo>
                    <a:pt x="18" y="130"/>
                  </a:lnTo>
                  <a:lnTo>
                    <a:pt x="18" y="64"/>
                  </a:lnTo>
                  <a:lnTo>
                    <a:pt x="18" y="69"/>
                  </a:lnTo>
                  <a:lnTo>
                    <a:pt x="18" y="67"/>
                  </a:lnTo>
                  <a:lnTo>
                    <a:pt x="18" y="76"/>
                  </a:lnTo>
                  <a:lnTo>
                    <a:pt x="18" y="65"/>
                  </a:lnTo>
                  <a:lnTo>
                    <a:pt x="18" y="67"/>
                  </a:lnTo>
                  <a:lnTo>
                    <a:pt x="18" y="68"/>
                  </a:lnTo>
                  <a:lnTo>
                    <a:pt x="18" y="88"/>
                  </a:lnTo>
                  <a:lnTo>
                    <a:pt x="18" y="52"/>
                  </a:lnTo>
                  <a:lnTo>
                    <a:pt x="18" y="86"/>
                  </a:lnTo>
                  <a:lnTo>
                    <a:pt x="18" y="89"/>
                  </a:lnTo>
                  <a:lnTo>
                    <a:pt x="18" y="103"/>
                  </a:lnTo>
                  <a:lnTo>
                    <a:pt x="18" y="84"/>
                  </a:lnTo>
                  <a:lnTo>
                    <a:pt x="18" y="95"/>
                  </a:lnTo>
                  <a:lnTo>
                    <a:pt x="19" y="94"/>
                  </a:lnTo>
                  <a:lnTo>
                    <a:pt x="19" y="130"/>
                  </a:lnTo>
                  <a:lnTo>
                    <a:pt x="19" y="124"/>
                  </a:lnTo>
                  <a:lnTo>
                    <a:pt x="19" y="110"/>
                  </a:lnTo>
                  <a:lnTo>
                    <a:pt x="19" y="119"/>
                  </a:lnTo>
                  <a:lnTo>
                    <a:pt x="19" y="119"/>
                  </a:lnTo>
                  <a:lnTo>
                    <a:pt x="19" y="123"/>
                  </a:lnTo>
                  <a:lnTo>
                    <a:pt x="19" y="64"/>
                  </a:lnTo>
                  <a:lnTo>
                    <a:pt x="19" y="63"/>
                  </a:lnTo>
                  <a:lnTo>
                    <a:pt x="19" y="65"/>
                  </a:lnTo>
                  <a:lnTo>
                    <a:pt x="19" y="1"/>
                  </a:lnTo>
                  <a:lnTo>
                    <a:pt x="19" y="5"/>
                  </a:lnTo>
                  <a:lnTo>
                    <a:pt x="21" y="4"/>
                  </a:lnTo>
                  <a:lnTo>
                    <a:pt x="21" y="0"/>
                  </a:lnTo>
                  <a:lnTo>
                    <a:pt x="21" y="23"/>
                  </a:lnTo>
                  <a:lnTo>
                    <a:pt x="21" y="21"/>
                  </a:lnTo>
                  <a:lnTo>
                    <a:pt x="21" y="12"/>
                  </a:lnTo>
                  <a:lnTo>
                    <a:pt x="21" y="64"/>
                  </a:lnTo>
                  <a:lnTo>
                    <a:pt x="21" y="64"/>
                  </a:lnTo>
                  <a:lnTo>
                    <a:pt x="21" y="90"/>
                  </a:lnTo>
                  <a:lnTo>
                    <a:pt x="21" y="85"/>
                  </a:lnTo>
                  <a:lnTo>
                    <a:pt x="22" y="89"/>
                  </a:lnTo>
                  <a:lnTo>
                    <a:pt x="22" y="88"/>
                  </a:lnTo>
                  <a:lnTo>
                    <a:pt x="22" y="116"/>
                  </a:lnTo>
                  <a:lnTo>
                    <a:pt x="22" y="120"/>
                  </a:lnTo>
                  <a:lnTo>
                    <a:pt x="22" y="102"/>
                  </a:lnTo>
                  <a:lnTo>
                    <a:pt x="22" y="135"/>
                  </a:lnTo>
                  <a:lnTo>
                    <a:pt x="22" y="139"/>
                  </a:lnTo>
                  <a:lnTo>
                    <a:pt x="22" y="153"/>
                  </a:lnTo>
                  <a:lnTo>
                    <a:pt x="22" y="133"/>
                  </a:lnTo>
                  <a:lnTo>
                    <a:pt x="22" y="141"/>
                  </a:lnTo>
                  <a:lnTo>
                    <a:pt x="22" y="139"/>
                  </a:lnTo>
                  <a:lnTo>
                    <a:pt x="22" y="144"/>
                  </a:lnTo>
                  <a:lnTo>
                    <a:pt x="22" y="93"/>
                  </a:lnTo>
                  <a:lnTo>
                    <a:pt x="23" y="78"/>
                  </a:lnTo>
                  <a:lnTo>
                    <a:pt x="23" y="68"/>
                  </a:lnTo>
                  <a:lnTo>
                    <a:pt x="23" y="69"/>
                  </a:lnTo>
                  <a:lnTo>
                    <a:pt x="23" y="72"/>
                  </a:lnTo>
                  <a:lnTo>
                    <a:pt x="23" y="69"/>
                  </a:lnTo>
                  <a:lnTo>
                    <a:pt x="23" y="97"/>
                  </a:lnTo>
                  <a:lnTo>
                    <a:pt x="23" y="101"/>
                  </a:lnTo>
                  <a:lnTo>
                    <a:pt x="23" y="107"/>
                  </a:lnTo>
                  <a:lnTo>
                    <a:pt x="23" y="86"/>
                  </a:lnTo>
                  <a:lnTo>
                    <a:pt x="23" y="92"/>
                  </a:lnTo>
                  <a:lnTo>
                    <a:pt x="23" y="97"/>
                  </a:lnTo>
                  <a:lnTo>
                    <a:pt x="23" y="115"/>
                  </a:lnTo>
                  <a:lnTo>
                    <a:pt x="23" y="114"/>
                  </a:lnTo>
                  <a:lnTo>
                    <a:pt x="24" y="115"/>
                  </a:lnTo>
                  <a:lnTo>
                    <a:pt x="24" y="105"/>
                  </a:lnTo>
                  <a:lnTo>
                    <a:pt x="24" y="132"/>
                  </a:lnTo>
                  <a:lnTo>
                    <a:pt x="24" y="132"/>
                  </a:lnTo>
                  <a:lnTo>
                    <a:pt x="24" y="149"/>
                  </a:lnTo>
                  <a:lnTo>
                    <a:pt x="24" y="123"/>
                  </a:lnTo>
                  <a:lnTo>
                    <a:pt x="24" y="144"/>
                  </a:lnTo>
                  <a:lnTo>
                    <a:pt x="24" y="145"/>
                  </a:lnTo>
                  <a:lnTo>
                    <a:pt x="24" y="186"/>
                  </a:lnTo>
                  <a:lnTo>
                    <a:pt x="26" y="185"/>
                  </a:lnTo>
                  <a:lnTo>
                    <a:pt x="26" y="170"/>
                  </a:lnTo>
                  <a:lnTo>
                    <a:pt x="26" y="229"/>
                  </a:lnTo>
                  <a:lnTo>
                    <a:pt x="26" y="228"/>
                  </a:lnTo>
                  <a:lnTo>
                    <a:pt x="26" y="237"/>
                  </a:lnTo>
                  <a:lnTo>
                    <a:pt x="26" y="219"/>
                  </a:lnTo>
                  <a:lnTo>
                    <a:pt x="26" y="230"/>
                  </a:lnTo>
                  <a:lnTo>
                    <a:pt x="26" y="236"/>
                  </a:lnTo>
                  <a:lnTo>
                    <a:pt x="26" y="251"/>
                  </a:lnTo>
                  <a:lnTo>
                    <a:pt x="26" y="232"/>
                  </a:lnTo>
                  <a:lnTo>
                    <a:pt x="26" y="234"/>
                  </a:lnTo>
                  <a:lnTo>
                    <a:pt x="26" y="260"/>
                  </a:lnTo>
                  <a:lnTo>
                    <a:pt x="26" y="242"/>
                  </a:lnTo>
                  <a:lnTo>
                    <a:pt x="27" y="246"/>
                  </a:lnTo>
                  <a:lnTo>
                    <a:pt x="27" y="215"/>
                  </a:lnTo>
                  <a:lnTo>
                    <a:pt x="27" y="240"/>
                  </a:lnTo>
                  <a:lnTo>
                    <a:pt x="27" y="245"/>
                  </a:lnTo>
                  <a:lnTo>
                    <a:pt x="27" y="246"/>
                  </a:lnTo>
                  <a:lnTo>
                    <a:pt x="27" y="225"/>
                  </a:lnTo>
                  <a:lnTo>
                    <a:pt x="27" y="232"/>
                  </a:lnTo>
                  <a:lnTo>
                    <a:pt x="27" y="233"/>
                  </a:lnTo>
                  <a:lnTo>
                    <a:pt x="27" y="255"/>
                  </a:lnTo>
                  <a:lnTo>
                    <a:pt x="27" y="259"/>
                  </a:lnTo>
                  <a:lnTo>
                    <a:pt x="27" y="271"/>
                  </a:lnTo>
                  <a:lnTo>
                    <a:pt x="27" y="246"/>
                  </a:lnTo>
                  <a:lnTo>
                    <a:pt x="27" y="271"/>
                  </a:lnTo>
                  <a:lnTo>
                    <a:pt x="28" y="271"/>
                  </a:lnTo>
                  <a:lnTo>
                    <a:pt x="28" y="267"/>
                  </a:lnTo>
                  <a:lnTo>
                    <a:pt x="28" y="280"/>
                  </a:lnTo>
                  <a:lnTo>
                    <a:pt x="28" y="281"/>
                  </a:lnTo>
                  <a:lnTo>
                    <a:pt x="28" y="308"/>
                  </a:lnTo>
                  <a:lnTo>
                    <a:pt x="28" y="310"/>
                  </a:lnTo>
                  <a:lnTo>
                    <a:pt x="28" y="323"/>
                  </a:lnTo>
                  <a:lnTo>
                    <a:pt x="28" y="292"/>
                  </a:lnTo>
                  <a:lnTo>
                    <a:pt x="28" y="322"/>
                  </a:lnTo>
                  <a:lnTo>
                    <a:pt x="30" y="327"/>
                  </a:lnTo>
                  <a:lnTo>
                    <a:pt x="30" y="318"/>
                  </a:lnTo>
                  <a:lnTo>
                    <a:pt x="30" y="342"/>
                  </a:lnTo>
                  <a:lnTo>
                    <a:pt x="30" y="340"/>
                  </a:lnTo>
                  <a:lnTo>
                    <a:pt x="30" y="344"/>
                  </a:lnTo>
                  <a:lnTo>
                    <a:pt x="30" y="317"/>
                  </a:lnTo>
                  <a:lnTo>
                    <a:pt x="30" y="326"/>
                  </a:lnTo>
                  <a:lnTo>
                    <a:pt x="30" y="322"/>
                  </a:lnTo>
                  <a:lnTo>
                    <a:pt x="30" y="333"/>
                  </a:lnTo>
                  <a:lnTo>
                    <a:pt x="30" y="314"/>
                  </a:lnTo>
                  <a:lnTo>
                    <a:pt x="30" y="313"/>
                  </a:lnTo>
                  <a:lnTo>
                    <a:pt x="30" y="291"/>
                  </a:lnTo>
                  <a:lnTo>
                    <a:pt x="30" y="314"/>
                  </a:lnTo>
                  <a:lnTo>
                    <a:pt x="31" y="318"/>
                  </a:lnTo>
                  <a:lnTo>
                    <a:pt x="31" y="319"/>
                  </a:lnTo>
                  <a:lnTo>
                    <a:pt x="31" y="288"/>
                  </a:lnTo>
                  <a:lnTo>
                    <a:pt x="31" y="292"/>
                  </a:lnTo>
                  <a:lnTo>
                    <a:pt x="31" y="293"/>
                  </a:lnTo>
                  <a:lnTo>
                    <a:pt x="31" y="305"/>
                  </a:lnTo>
                  <a:lnTo>
                    <a:pt x="31" y="291"/>
                  </a:lnTo>
                  <a:lnTo>
                    <a:pt x="31" y="300"/>
                  </a:lnTo>
                  <a:lnTo>
                    <a:pt x="31" y="300"/>
                  </a:lnTo>
                  <a:lnTo>
                    <a:pt x="31" y="308"/>
                  </a:lnTo>
                  <a:lnTo>
                    <a:pt x="31" y="280"/>
                  </a:lnTo>
                  <a:lnTo>
                    <a:pt x="31" y="300"/>
                  </a:lnTo>
                  <a:lnTo>
                    <a:pt x="31" y="304"/>
                  </a:lnTo>
                  <a:lnTo>
                    <a:pt x="31" y="297"/>
                  </a:lnTo>
                  <a:lnTo>
                    <a:pt x="31" y="321"/>
                  </a:lnTo>
                  <a:lnTo>
                    <a:pt x="32" y="325"/>
                  </a:lnTo>
                  <a:lnTo>
                    <a:pt x="32" y="343"/>
                  </a:lnTo>
                  <a:lnTo>
                    <a:pt x="32" y="308"/>
                  </a:lnTo>
                  <a:lnTo>
                    <a:pt x="32" y="302"/>
                  </a:lnTo>
                  <a:lnTo>
                    <a:pt x="32" y="309"/>
                  </a:lnTo>
                  <a:lnTo>
                    <a:pt x="32" y="283"/>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145" name="Freeform 18"/>
            <p:cNvSpPr>
              <a:spLocks/>
            </p:cNvSpPr>
            <p:nvPr/>
          </p:nvSpPr>
          <p:spPr bwMode="auto">
            <a:xfrm>
              <a:off x="6888163" y="4613276"/>
              <a:ext cx="49213" cy="214313"/>
            </a:xfrm>
            <a:custGeom>
              <a:avLst/>
              <a:gdLst>
                <a:gd name="T0" fmla="*/ 0 w 31"/>
                <a:gd name="T1" fmla="*/ 66 h 135"/>
                <a:gd name="T2" fmla="*/ 2 w 31"/>
                <a:gd name="T3" fmla="*/ 66 h 135"/>
                <a:gd name="T4" fmla="*/ 2 w 31"/>
                <a:gd name="T5" fmla="*/ 60 h 135"/>
                <a:gd name="T6" fmla="*/ 2 w 31"/>
                <a:gd name="T7" fmla="*/ 88 h 135"/>
                <a:gd name="T8" fmla="*/ 3 w 31"/>
                <a:gd name="T9" fmla="*/ 81 h 135"/>
                <a:gd name="T10" fmla="*/ 3 w 31"/>
                <a:gd name="T11" fmla="*/ 42 h 135"/>
                <a:gd name="T12" fmla="*/ 3 w 31"/>
                <a:gd name="T13" fmla="*/ 68 h 135"/>
                <a:gd name="T14" fmla="*/ 4 w 31"/>
                <a:gd name="T15" fmla="*/ 69 h 135"/>
                <a:gd name="T16" fmla="*/ 4 w 31"/>
                <a:gd name="T17" fmla="*/ 105 h 135"/>
                <a:gd name="T18" fmla="*/ 6 w 31"/>
                <a:gd name="T19" fmla="*/ 94 h 135"/>
                <a:gd name="T20" fmla="*/ 6 w 31"/>
                <a:gd name="T21" fmla="*/ 75 h 135"/>
                <a:gd name="T22" fmla="*/ 6 w 31"/>
                <a:gd name="T23" fmla="*/ 85 h 135"/>
                <a:gd name="T24" fmla="*/ 7 w 31"/>
                <a:gd name="T25" fmla="*/ 88 h 135"/>
                <a:gd name="T26" fmla="*/ 7 w 31"/>
                <a:gd name="T27" fmla="*/ 58 h 135"/>
                <a:gd name="T28" fmla="*/ 7 w 31"/>
                <a:gd name="T29" fmla="*/ 77 h 135"/>
                <a:gd name="T30" fmla="*/ 8 w 31"/>
                <a:gd name="T31" fmla="*/ 94 h 135"/>
                <a:gd name="T32" fmla="*/ 8 w 31"/>
                <a:gd name="T33" fmla="*/ 81 h 135"/>
                <a:gd name="T34" fmla="*/ 8 w 31"/>
                <a:gd name="T35" fmla="*/ 105 h 135"/>
                <a:gd name="T36" fmla="*/ 10 w 31"/>
                <a:gd name="T37" fmla="*/ 64 h 135"/>
                <a:gd name="T38" fmla="*/ 10 w 31"/>
                <a:gd name="T39" fmla="*/ 63 h 135"/>
                <a:gd name="T40" fmla="*/ 11 w 31"/>
                <a:gd name="T41" fmla="*/ 110 h 135"/>
                <a:gd name="T42" fmla="*/ 11 w 31"/>
                <a:gd name="T43" fmla="*/ 89 h 135"/>
                <a:gd name="T44" fmla="*/ 12 w 31"/>
                <a:gd name="T45" fmla="*/ 98 h 135"/>
                <a:gd name="T46" fmla="*/ 12 w 31"/>
                <a:gd name="T47" fmla="*/ 84 h 135"/>
                <a:gd name="T48" fmla="*/ 12 w 31"/>
                <a:gd name="T49" fmla="*/ 94 h 135"/>
                <a:gd name="T50" fmla="*/ 14 w 31"/>
                <a:gd name="T51" fmla="*/ 101 h 135"/>
                <a:gd name="T52" fmla="*/ 14 w 31"/>
                <a:gd name="T53" fmla="*/ 113 h 135"/>
                <a:gd name="T54" fmla="*/ 14 w 31"/>
                <a:gd name="T55" fmla="*/ 77 h 135"/>
                <a:gd name="T56" fmla="*/ 15 w 31"/>
                <a:gd name="T57" fmla="*/ 84 h 135"/>
                <a:gd name="T58" fmla="*/ 15 w 31"/>
                <a:gd name="T59" fmla="*/ 96 h 135"/>
                <a:gd name="T60" fmla="*/ 16 w 31"/>
                <a:gd name="T61" fmla="*/ 83 h 135"/>
                <a:gd name="T62" fmla="*/ 16 w 31"/>
                <a:gd name="T63" fmla="*/ 105 h 135"/>
                <a:gd name="T64" fmla="*/ 16 w 31"/>
                <a:gd name="T65" fmla="*/ 115 h 135"/>
                <a:gd name="T66" fmla="*/ 18 w 31"/>
                <a:gd name="T67" fmla="*/ 93 h 135"/>
                <a:gd name="T68" fmla="*/ 18 w 31"/>
                <a:gd name="T69" fmla="*/ 97 h 135"/>
                <a:gd name="T70" fmla="*/ 18 w 31"/>
                <a:gd name="T71" fmla="*/ 98 h 135"/>
                <a:gd name="T72" fmla="*/ 19 w 31"/>
                <a:gd name="T73" fmla="*/ 124 h 135"/>
                <a:gd name="T74" fmla="*/ 19 w 31"/>
                <a:gd name="T75" fmla="*/ 101 h 135"/>
                <a:gd name="T76" fmla="*/ 20 w 31"/>
                <a:gd name="T77" fmla="*/ 113 h 135"/>
                <a:gd name="T78" fmla="*/ 20 w 31"/>
                <a:gd name="T79" fmla="*/ 111 h 135"/>
                <a:gd name="T80" fmla="*/ 21 w 31"/>
                <a:gd name="T81" fmla="*/ 113 h 135"/>
                <a:gd name="T82" fmla="*/ 21 w 31"/>
                <a:gd name="T83" fmla="*/ 77 h 135"/>
                <a:gd name="T84" fmla="*/ 21 w 31"/>
                <a:gd name="T85" fmla="*/ 96 h 135"/>
                <a:gd name="T86" fmla="*/ 23 w 31"/>
                <a:gd name="T87" fmla="*/ 109 h 135"/>
                <a:gd name="T88" fmla="*/ 23 w 31"/>
                <a:gd name="T89" fmla="*/ 88 h 135"/>
                <a:gd name="T90" fmla="*/ 24 w 31"/>
                <a:gd name="T91" fmla="*/ 77 h 135"/>
                <a:gd name="T92" fmla="*/ 24 w 31"/>
                <a:gd name="T93" fmla="*/ 89 h 135"/>
                <a:gd name="T94" fmla="*/ 24 w 31"/>
                <a:gd name="T95" fmla="*/ 31 h 135"/>
                <a:gd name="T96" fmla="*/ 25 w 31"/>
                <a:gd name="T97" fmla="*/ 34 h 135"/>
                <a:gd name="T98" fmla="*/ 25 w 31"/>
                <a:gd name="T99" fmla="*/ 0 h 135"/>
                <a:gd name="T100" fmla="*/ 25 w 31"/>
                <a:gd name="T101" fmla="*/ 13 h 135"/>
                <a:gd name="T102" fmla="*/ 27 w 31"/>
                <a:gd name="T103" fmla="*/ 60 h 135"/>
                <a:gd name="T104" fmla="*/ 27 w 31"/>
                <a:gd name="T105" fmla="*/ 75 h 135"/>
                <a:gd name="T106" fmla="*/ 28 w 31"/>
                <a:gd name="T107" fmla="*/ 114 h 135"/>
                <a:gd name="T108" fmla="*/ 28 w 31"/>
                <a:gd name="T109" fmla="*/ 122 h 135"/>
                <a:gd name="T110" fmla="*/ 28 w 31"/>
                <a:gd name="T111" fmla="*/ 126 h 135"/>
                <a:gd name="T112" fmla="*/ 29 w 31"/>
                <a:gd name="T113" fmla="*/ 115 h 135"/>
                <a:gd name="T114" fmla="*/ 29 w 31"/>
                <a:gd name="T115" fmla="*/ 134 h 135"/>
                <a:gd name="T116" fmla="*/ 31 w 31"/>
                <a:gd name="T117" fmla="*/ 135 h 135"/>
                <a:gd name="T118" fmla="*/ 31 w 31"/>
                <a:gd name="T119" fmla="*/ 113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1" h="135">
                  <a:moveTo>
                    <a:pt x="0" y="60"/>
                  </a:moveTo>
                  <a:lnTo>
                    <a:pt x="0" y="49"/>
                  </a:lnTo>
                  <a:lnTo>
                    <a:pt x="0" y="69"/>
                  </a:lnTo>
                  <a:lnTo>
                    <a:pt x="0" y="64"/>
                  </a:lnTo>
                  <a:lnTo>
                    <a:pt x="0" y="66"/>
                  </a:lnTo>
                  <a:lnTo>
                    <a:pt x="0" y="68"/>
                  </a:lnTo>
                  <a:lnTo>
                    <a:pt x="0" y="43"/>
                  </a:lnTo>
                  <a:lnTo>
                    <a:pt x="0" y="56"/>
                  </a:lnTo>
                  <a:lnTo>
                    <a:pt x="2" y="55"/>
                  </a:lnTo>
                  <a:lnTo>
                    <a:pt x="2" y="66"/>
                  </a:lnTo>
                  <a:lnTo>
                    <a:pt x="2" y="52"/>
                  </a:lnTo>
                  <a:lnTo>
                    <a:pt x="2" y="58"/>
                  </a:lnTo>
                  <a:lnTo>
                    <a:pt x="2" y="63"/>
                  </a:lnTo>
                  <a:lnTo>
                    <a:pt x="2" y="89"/>
                  </a:lnTo>
                  <a:lnTo>
                    <a:pt x="2" y="60"/>
                  </a:lnTo>
                  <a:lnTo>
                    <a:pt x="2" y="81"/>
                  </a:lnTo>
                  <a:lnTo>
                    <a:pt x="2" y="85"/>
                  </a:lnTo>
                  <a:lnTo>
                    <a:pt x="2" y="92"/>
                  </a:lnTo>
                  <a:lnTo>
                    <a:pt x="2" y="66"/>
                  </a:lnTo>
                  <a:lnTo>
                    <a:pt x="2" y="88"/>
                  </a:lnTo>
                  <a:lnTo>
                    <a:pt x="3" y="89"/>
                  </a:lnTo>
                  <a:lnTo>
                    <a:pt x="3" y="93"/>
                  </a:lnTo>
                  <a:lnTo>
                    <a:pt x="3" y="71"/>
                  </a:lnTo>
                  <a:lnTo>
                    <a:pt x="3" y="81"/>
                  </a:lnTo>
                  <a:lnTo>
                    <a:pt x="3" y="81"/>
                  </a:lnTo>
                  <a:lnTo>
                    <a:pt x="3" y="93"/>
                  </a:lnTo>
                  <a:lnTo>
                    <a:pt x="3" y="64"/>
                  </a:lnTo>
                  <a:lnTo>
                    <a:pt x="3" y="64"/>
                  </a:lnTo>
                  <a:lnTo>
                    <a:pt x="3" y="68"/>
                  </a:lnTo>
                  <a:lnTo>
                    <a:pt x="3" y="42"/>
                  </a:lnTo>
                  <a:lnTo>
                    <a:pt x="3" y="66"/>
                  </a:lnTo>
                  <a:lnTo>
                    <a:pt x="3" y="67"/>
                  </a:lnTo>
                  <a:lnTo>
                    <a:pt x="3" y="75"/>
                  </a:lnTo>
                  <a:lnTo>
                    <a:pt x="3" y="52"/>
                  </a:lnTo>
                  <a:lnTo>
                    <a:pt x="3" y="68"/>
                  </a:lnTo>
                  <a:lnTo>
                    <a:pt x="4" y="69"/>
                  </a:lnTo>
                  <a:lnTo>
                    <a:pt x="4" y="88"/>
                  </a:lnTo>
                  <a:lnTo>
                    <a:pt x="4" y="64"/>
                  </a:lnTo>
                  <a:lnTo>
                    <a:pt x="4" y="72"/>
                  </a:lnTo>
                  <a:lnTo>
                    <a:pt x="4" y="69"/>
                  </a:lnTo>
                  <a:lnTo>
                    <a:pt x="4" y="102"/>
                  </a:lnTo>
                  <a:lnTo>
                    <a:pt x="4" y="102"/>
                  </a:lnTo>
                  <a:lnTo>
                    <a:pt x="4" y="105"/>
                  </a:lnTo>
                  <a:lnTo>
                    <a:pt x="4" y="86"/>
                  </a:lnTo>
                  <a:lnTo>
                    <a:pt x="4" y="105"/>
                  </a:lnTo>
                  <a:lnTo>
                    <a:pt x="4" y="110"/>
                  </a:lnTo>
                  <a:lnTo>
                    <a:pt x="4" y="79"/>
                  </a:lnTo>
                  <a:lnTo>
                    <a:pt x="4" y="84"/>
                  </a:lnTo>
                  <a:lnTo>
                    <a:pt x="6" y="86"/>
                  </a:lnTo>
                  <a:lnTo>
                    <a:pt x="6" y="94"/>
                  </a:lnTo>
                  <a:lnTo>
                    <a:pt x="6" y="84"/>
                  </a:lnTo>
                  <a:lnTo>
                    <a:pt x="6" y="93"/>
                  </a:lnTo>
                  <a:lnTo>
                    <a:pt x="6" y="93"/>
                  </a:lnTo>
                  <a:lnTo>
                    <a:pt x="6" y="104"/>
                  </a:lnTo>
                  <a:lnTo>
                    <a:pt x="6" y="75"/>
                  </a:lnTo>
                  <a:lnTo>
                    <a:pt x="6" y="101"/>
                  </a:lnTo>
                  <a:lnTo>
                    <a:pt x="6" y="101"/>
                  </a:lnTo>
                  <a:lnTo>
                    <a:pt x="6" y="105"/>
                  </a:lnTo>
                  <a:lnTo>
                    <a:pt x="6" y="77"/>
                  </a:lnTo>
                  <a:lnTo>
                    <a:pt x="6" y="85"/>
                  </a:lnTo>
                  <a:lnTo>
                    <a:pt x="6" y="86"/>
                  </a:lnTo>
                  <a:lnTo>
                    <a:pt x="6" y="101"/>
                  </a:lnTo>
                  <a:lnTo>
                    <a:pt x="6" y="88"/>
                  </a:lnTo>
                  <a:lnTo>
                    <a:pt x="7" y="80"/>
                  </a:lnTo>
                  <a:lnTo>
                    <a:pt x="7" y="88"/>
                  </a:lnTo>
                  <a:lnTo>
                    <a:pt x="7" y="72"/>
                  </a:lnTo>
                  <a:lnTo>
                    <a:pt x="7" y="76"/>
                  </a:lnTo>
                  <a:lnTo>
                    <a:pt x="7" y="77"/>
                  </a:lnTo>
                  <a:lnTo>
                    <a:pt x="7" y="80"/>
                  </a:lnTo>
                  <a:lnTo>
                    <a:pt x="7" y="58"/>
                  </a:lnTo>
                  <a:lnTo>
                    <a:pt x="7" y="76"/>
                  </a:lnTo>
                  <a:lnTo>
                    <a:pt x="7" y="77"/>
                  </a:lnTo>
                  <a:lnTo>
                    <a:pt x="7" y="93"/>
                  </a:lnTo>
                  <a:lnTo>
                    <a:pt x="7" y="73"/>
                  </a:lnTo>
                  <a:lnTo>
                    <a:pt x="7" y="77"/>
                  </a:lnTo>
                  <a:lnTo>
                    <a:pt x="8" y="79"/>
                  </a:lnTo>
                  <a:lnTo>
                    <a:pt x="8" y="100"/>
                  </a:lnTo>
                  <a:lnTo>
                    <a:pt x="8" y="93"/>
                  </a:lnTo>
                  <a:lnTo>
                    <a:pt x="8" y="94"/>
                  </a:lnTo>
                  <a:lnTo>
                    <a:pt x="8" y="94"/>
                  </a:lnTo>
                  <a:lnTo>
                    <a:pt x="8" y="71"/>
                  </a:lnTo>
                  <a:lnTo>
                    <a:pt x="8" y="92"/>
                  </a:lnTo>
                  <a:lnTo>
                    <a:pt x="8" y="94"/>
                  </a:lnTo>
                  <a:lnTo>
                    <a:pt x="8" y="98"/>
                  </a:lnTo>
                  <a:lnTo>
                    <a:pt x="8" y="81"/>
                  </a:lnTo>
                  <a:lnTo>
                    <a:pt x="8" y="92"/>
                  </a:lnTo>
                  <a:lnTo>
                    <a:pt x="8" y="93"/>
                  </a:lnTo>
                  <a:lnTo>
                    <a:pt x="8" y="111"/>
                  </a:lnTo>
                  <a:lnTo>
                    <a:pt x="8" y="90"/>
                  </a:lnTo>
                  <a:lnTo>
                    <a:pt x="8" y="105"/>
                  </a:lnTo>
                  <a:lnTo>
                    <a:pt x="10" y="109"/>
                  </a:lnTo>
                  <a:lnTo>
                    <a:pt x="10" y="83"/>
                  </a:lnTo>
                  <a:lnTo>
                    <a:pt x="10" y="88"/>
                  </a:lnTo>
                  <a:lnTo>
                    <a:pt x="10" y="93"/>
                  </a:lnTo>
                  <a:lnTo>
                    <a:pt x="10" y="64"/>
                  </a:lnTo>
                  <a:lnTo>
                    <a:pt x="10" y="72"/>
                  </a:lnTo>
                  <a:lnTo>
                    <a:pt x="10" y="72"/>
                  </a:lnTo>
                  <a:lnTo>
                    <a:pt x="10" y="84"/>
                  </a:lnTo>
                  <a:lnTo>
                    <a:pt x="10" y="68"/>
                  </a:lnTo>
                  <a:lnTo>
                    <a:pt x="10" y="63"/>
                  </a:lnTo>
                  <a:lnTo>
                    <a:pt x="10" y="101"/>
                  </a:lnTo>
                  <a:lnTo>
                    <a:pt x="10" y="98"/>
                  </a:lnTo>
                  <a:lnTo>
                    <a:pt x="11" y="100"/>
                  </a:lnTo>
                  <a:lnTo>
                    <a:pt x="11" y="86"/>
                  </a:lnTo>
                  <a:lnTo>
                    <a:pt x="11" y="110"/>
                  </a:lnTo>
                  <a:lnTo>
                    <a:pt x="11" y="107"/>
                  </a:lnTo>
                  <a:lnTo>
                    <a:pt x="11" y="110"/>
                  </a:lnTo>
                  <a:lnTo>
                    <a:pt x="11" y="79"/>
                  </a:lnTo>
                  <a:lnTo>
                    <a:pt x="11" y="89"/>
                  </a:lnTo>
                  <a:lnTo>
                    <a:pt x="11" y="89"/>
                  </a:lnTo>
                  <a:lnTo>
                    <a:pt x="11" y="98"/>
                  </a:lnTo>
                  <a:lnTo>
                    <a:pt x="11" y="93"/>
                  </a:lnTo>
                  <a:lnTo>
                    <a:pt x="12" y="90"/>
                  </a:lnTo>
                  <a:lnTo>
                    <a:pt x="12" y="75"/>
                  </a:lnTo>
                  <a:lnTo>
                    <a:pt x="12" y="98"/>
                  </a:lnTo>
                  <a:lnTo>
                    <a:pt x="12" y="94"/>
                  </a:lnTo>
                  <a:lnTo>
                    <a:pt x="12" y="96"/>
                  </a:lnTo>
                  <a:lnTo>
                    <a:pt x="12" y="67"/>
                  </a:lnTo>
                  <a:lnTo>
                    <a:pt x="12" y="81"/>
                  </a:lnTo>
                  <a:lnTo>
                    <a:pt x="12" y="84"/>
                  </a:lnTo>
                  <a:lnTo>
                    <a:pt x="12" y="94"/>
                  </a:lnTo>
                  <a:lnTo>
                    <a:pt x="12" y="77"/>
                  </a:lnTo>
                  <a:lnTo>
                    <a:pt x="12" y="80"/>
                  </a:lnTo>
                  <a:lnTo>
                    <a:pt x="12" y="76"/>
                  </a:lnTo>
                  <a:lnTo>
                    <a:pt x="12" y="94"/>
                  </a:lnTo>
                  <a:lnTo>
                    <a:pt x="12" y="66"/>
                  </a:lnTo>
                  <a:lnTo>
                    <a:pt x="12" y="93"/>
                  </a:lnTo>
                  <a:lnTo>
                    <a:pt x="14" y="88"/>
                  </a:lnTo>
                  <a:lnTo>
                    <a:pt x="14" y="81"/>
                  </a:lnTo>
                  <a:lnTo>
                    <a:pt x="14" y="101"/>
                  </a:lnTo>
                  <a:lnTo>
                    <a:pt x="14" y="104"/>
                  </a:lnTo>
                  <a:lnTo>
                    <a:pt x="14" y="113"/>
                  </a:lnTo>
                  <a:lnTo>
                    <a:pt x="14" y="94"/>
                  </a:lnTo>
                  <a:lnTo>
                    <a:pt x="14" y="97"/>
                  </a:lnTo>
                  <a:lnTo>
                    <a:pt x="14" y="113"/>
                  </a:lnTo>
                  <a:lnTo>
                    <a:pt x="14" y="100"/>
                  </a:lnTo>
                  <a:lnTo>
                    <a:pt x="14" y="97"/>
                  </a:lnTo>
                  <a:lnTo>
                    <a:pt x="14" y="98"/>
                  </a:lnTo>
                  <a:lnTo>
                    <a:pt x="14" y="71"/>
                  </a:lnTo>
                  <a:lnTo>
                    <a:pt x="14" y="77"/>
                  </a:lnTo>
                  <a:lnTo>
                    <a:pt x="15" y="76"/>
                  </a:lnTo>
                  <a:lnTo>
                    <a:pt x="15" y="89"/>
                  </a:lnTo>
                  <a:lnTo>
                    <a:pt x="15" y="76"/>
                  </a:lnTo>
                  <a:lnTo>
                    <a:pt x="15" y="81"/>
                  </a:lnTo>
                  <a:lnTo>
                    <a:pt x="15" y="84"/>
                  </a:lnTo>
                  <a:lnTo>
                    <a:pt x="15" y="101"/>
                  </a:lnTo>
                  <a:lnTo>
                    <a:pt x="15" y="81"/>
                  </a:lnTo>
                  <a:lnTo>
                    <a:pt x="15" y="94"/>
                  </a:lnTo>
                  <a:lnTo>
                    <a:pt x="15" y="90"/>
                  </a:lnTo>
                  <a:lnTo>
                    <a:pt x="15" y="96"/>
                  </a:lnTo>
                  <a:lnTo>
                    <a:pt x="15" y="67"/>
                  </a:lnTo>
                  <a:lnTo>
                    <a:pt x="15" y="94"/>
                  </a:lnTo>
                  <a:lnTo>
                    <a:pt x="16" y="101"/>
                  </a:lnTo>
                  <a:lnTo>
                    <a:pt x="16" y="72"/>
                  </a:lnTo>
                  <a:lnTo>
                    <a:pt x="16" y="83"/>
                  </a:lnTo>
                  <a:lnTo>
                    <a:pt x="16" y="81"/>
                  </a:lnTo>
                  <a:lnTo>
                    <a:pt x="16" y="102"/>
                  </a:lnTo>
                  <a:lnTo>
                    <a:pt x="16" y="101"/>
                  </a:lnTo>
                  <a:lnTo>
                    <a:pt x="16" y="94"/>
                  </a:lnTo>
                  <a:lnTo>
                    <a:pt x="16" y="105"/>
                  </a:lnTo>
                  <a:lnTo>
                    <a:pt x="16" y="79"/>
                  </a:lnTo>
                  <a:lnTo>
                    <a:pt x="16" y="105"/>
                  </a:lnTo>
                  <a:lnTo>
                    <a:pt x="16" y="105"/>
                  </a:lnTo>
                  <a:lnTo>
                    <a:pt x="16" y="93"/>
                  </a:lnTo>
                  <a:lnTo>
                    <a:pt x="16" y="115"/>
                  </a:lnTo>
                  <a:lnTo>
                    <a:pt x="18" y="115"/>
                  </a:lnTo>
                  <a:lnTo>
                    <a:pt x="18" y="118"/>
                  </a:lnTo>
                  <a:lnTo>
                    <a:pt x="18" y="89"/>
                  </a:lnTo>
                  <a:lnTo>
                    <a:pt x="18" y="93"/>
                  </a:lnTo>
                  <a:lnTo>
                    <a:pt x="18" y="93"/>
                  </a:lnTo>
                  <a:lnTo>
                    <a:pt x="18" y="115"/>
                  </a:lnTo>
                  <a:lnTo>
                    <a:pt x="18" y="111"/>
                  </a:lnTo>
                  <a:lnTo>
                    <a:pt x="18" y="109"/>
                  </a:lnTo>
                  <a:lnTo>
                    <a:pt x="18" y="114"/>
                  </a:lnTo>
                  <a:lnTo>
                    <a:pt x="18" y="97"/>
                  </a:lnTo>
                  <a:lnTo>
                    <a:pt x="18" y="110"/>
                  </a:lnTo>
                  <a:lnTo>
                    <a:pt x="18" y="110"/>
                  </a:lnTo>
                  <a:lnTo>
                    <a:pt x="18" y="113"/>
                  </a:lnTo>
                  <a:lnTo>
                    <a:pt x="18" y="92"/>
                  </a:lnTo>
                  <a:lnTo>
                    <a:pt x="18" y="98"/>
                  </a:lnTo>
                  <a:lnTo>
                    <a:pt x="19" y="100"/>
                  </a:lnTo>
                  <a:lnTo>
                    <a:pt x="19" y="118"/>
                  </a:lnTo>
                  <a:lnTo>
                    <a:pt x="19" y="115"/>
                  </a:lnTo>
                  <a:lnTo>
                    <a:pt x="19" y="117"/>
                  </a:lnTo>
                  <a:lnTo>
                    <a:pt x="19" y="124"/>
                  </a:lnTo>
                  <a:lnTo>
                    <a:pt x="19" y="100"/>
                  </a:lnTo>
                  <a:lnTo>
                    <a:pt x="19" y="121"/>
                  </a:lnTo>
                  <a:lnTo>
                    <a:pt x="19" y="122"/>
                  </a:lnTo>
                  <a:lnTo>
                    <a:pt x="19" y="127"/>
                  </a:lnTo>
                  <a:lnTo>
                    <a:pt x="19" y="101"/>
                  </a:lnTo>
                  <a:lnTo>
                    <a:pt x="19" y="118"/>
                  </a:lnTo>
                  <a:lnTo>
                    <a:pt x="20" y="126"/>
                  </a:lnTo>
                  <a:lnTo>
                    <a:pt x="20" y="134"/>
                  </a:lnTo>
                  <a:lnTo>
                    <a:pt x="20" y="107"/>
                  </a:lnTo>
                  <a:lnTo>
                    <a:pt x="20" y="113"/>
                  </a:lnTo>
                  <a:lnTo>
                    <a:pt x="20" y="134"/>
                  </a:lnTo>
                  <a:lnTo>
                    <a:pt x="20" y="127"/>
                  </a:lnTo>
                  <a:lnTo>
                    <a:pt x="20" y="128"/>
                  </a:lnTo>
                  <a:lnTo>
                    <a:pt x="20" y="130"/>
                  </a:lnTo>
                  <a:lnTo>
                    <a:pt x="20" y="111"/>
                  </a:lnTo>
                  <a:lnTo>
                    <a:pt x="20" y="128"/>
                  </a:lnTo>
                  <a:lnTo>
                    <a:pt x="20" y="127"/>
                  </a:lnTo>
                  <a:lnTo>
                    <a:pt x="20" y="109"/>
                  </a:lnTo>
                  <a:lnTo>
                    <a:pt x="20" y="113"/>
                  </a:lnTo>
                  <a:lnTo>
                    <a:pt x="21" y="113"/>
                  </a:lnTo>
                  <a:lnTo>
                    <a:pt x="21" y="114"/>
                  </a:lnTo>
                  <a:lnTo>
                    <a:pt x="21" y="97"/>
                  </a:lnTo>
                  <a:lnTo>
                    <a:pt x="21" y="98"/>
                  </a:lnTo>
                  <a:lnTo>
                    <a:pt x="21" y="101"/>
                  </a:lnTo>
                  <a:lnTo>
                    <a:pt x="21" y="77"/>
                  </a:lnTo>
                  <a:lnTo>
                    <a:pt x="21" y="94"/>
                  </a:lnTo>
                  <a:lnTo>
                    <a:pt x="21" y="98"/>
                  </a:lnTo>
                  <a:lnTo>
                    <a:pt x="21" y="106"/>
                  </a:lnTo>
                  <a:lnTo>
                    <a:pt x="21" y="88"/>
                  </a:lnTo>
                  <a:lnTo>
                    <a:pt x="21" y="96"/>
                  </a:lnTo>
                  <a:lnTo>
                    <a:pt x="21" y="104"/>
                  </a:lnTo>
                  <a:lnTo>
                    <a:pt x="21" y="115"/>
                  </a:lnTo>
                  <a:lnTo>
                    <a:pt x="21" y="101"/>
                  </a:lnTo>
                  <a:lnTo>
                    <a:pt x="21" y="110"/>
                  </a:lnTo>
                  <a:lnTo>
                    <a:pt x="23" y="109"/>
                  </a:lnTo>
                  <a:lnTo>
                    <a:pt x="23" y="113"/>
                  </a:lnTo>
                  <a:lnTo>
                    <a:pt x="23" y="89"/>
                  </a:lnTo>
                  <a:lnTo>
                    <a:pt x="23" y="107"/>
                  </a:lnTo>
                  <a:lnTo>
                    <a:pt x="23" y="110"/>
                  </a:lnTo>
                  <a:lnTo>
                    <a:pt x="23" y="88"/>
                  </a:lnTo>
                  <a:lnTo>
                    <a:pt x="23" y="98"/>
                  </a:lnTo>
                  <a:lnTo>
                    <a:pt x="23" y="101"/>
                  </a:lnTo>
                  <a:lnTo>
                    <a:pt x="23" y="101"/>
                  </a:lnTo>
                  <a:lnTo>
                    <a:pt x="23" y="73"/>
                  </a:lnTo>
                  <a:lnTo>
                    <a:pt x="24" y="77"/>
                  </a:lnTo>
                  <a:lnTo>
                    <a:pt x="24" y="89"/>
                  </a:lnTo>
                  <a:lnTo>
                    <a:pt x="24" y="76"/>
                  </a:lnTo>
                  <a:lnTo>
                    <a:pt x="24" y="85"/>
                  </a:lnTo>
                  <a:lnTo>
                    <a:pt x="24" y="88"/>
                  </a:lnTo>
                  <a:lnTo>
                    <a:pt x="24" y="89"/>
                  </a:lnTo>
                  <a:lnTo>
                    <a:pt x="24" y="69"/>
                  </a:lnTo>
                  <a:lnTo>
                    <a:pt x="24" y="67"/>
                  </a:lnTo>
                  <a:lnTo>
                    <a:pt x="24" y="20"/>
                  </a:lnTo>
                  <a:lnTo>
                    <a:pt x="24" y="29"/>
                  </a:lnTo>
                  <a:lnTo>
                    <a:pt x="24" y="31"/>
                  </a:lnTo>
                  <a:lnTo>
                    <a:pt x="24" y="39"/>
                  </a:lnTo>
                  <a:lnTo>
                    <a:pt x="24" y="21"/>
                  </a:lnTo>
                  <a:lnTo>
                    <a:pt x="24" y="22"/>
                  </a:lnTo>
                  <a:lnTo>
                    <a:pt x="25" y="20"/>
                  </a:lnTo>
                  <a:lnTo>
                    <a:pt x="25" y="34"/>
                  </a:lnTo>
                  <a:lnTo>
                    <a:pt x="25" y="5"/>
                  </a:lnTo>
                  <a:lnTo>
                    <a:pt x="25" y="29"/>
                  </a:lnTo>
                  <a:lnTo>
                    <a:pt x="25" y="29"/>
                  </a:lnTo>
                  <a:lnTo>
                    <a:pt x="25" y="31"/>
                  </a:lnTo>
                  <a:lnTo>
                    <a:pt x="25" y="0"/>
                  </a:lnTo>
                  <a:lnTo>
                    <a:pt x="25" y="25"/>
                  </a:lnTo>
                  <a:lnTo>
                    <a:pt x="25" y="28"/>
                  </a:lnTo>
                  <a:lnTo>
                    <a:pt x="25" y="33"/>
                  </a:lnTo>
                  <a:lnTo>
                    <a:pt x="25" y="13"/>
                  </a:lnTo>
                  <a:lnTo>
                    <a:pt x="25" y="13"/>
                  </a:lnTo>
                  <a:lnTo>
                    <a:pt x="25" y="43"/>
                  </a:lnTo>
                  <a:lnTo>
                    <a:pt x="27" y="51"/>
                  </a:lnTo>
                  <a:lnTo>
                    <a:pt x="27" y="33"/>
                  </a:lnTo>
                  <a:lnTo>
                    <a:pt x="27" y="63"/>
                  </a:lnTo>
                  <a:lnTo>
                    <a:pt x="27" y="60"/>
                  </a:lnTo>
                  <a:lnTo>
                    <a:pt x="27" y="81"/>
                  </a:lnTo>
                  <a:lnTo>
                    <a:pt x="27" y="73"/>
                  </a:lnTo>
                  <a:lnTo>
                    <a:pt x="27" y="76"/>
                  </a:lnTo>
                  <a:lnTo>
                    <a:pt x="27" y="110"/>
                  </a:lnTo>
                  <a:lnTo>
                    <a:pt x="27" y="75"/>
                  </a:lnTo>
                  <a:lnTo>
                    <a:pt x="27" y="101"/>
                  </a:lnTo>
                  <a:lnTo>
                    <a:pt x="28" y="109"/>
                  </a:lnTo>
                  <a:lnTo>
                    <a:pt x="28" y="89"/>
                  </a:lnTo>
                  <a:lnTo>
                    <a:pt x="28" y="115"/>
                  </a:lnTo>
                  <a:lnTo>
                    <a:pt x="28" y="114"/>
                  </a:lnTo>
                  <a:lnTo>
                    <a:pt x="28" y="118"/>
                  </a:lnTo>
                  <a:lnTo>
                    <a:pt x="28" y="97"/>
                  </a:lnTo>
                  <a:lnTo>
                    <a:pt x="28" y="106"/>
                  </a:lnTo>
                  <a:lnTo>
                    <a:pt x="28" y="109"/>
                  </a:lnTo>
                  <a:lnTo>
                    <a:pt x="28" y="122"/>
                  </a:lnTo>
                  <a:lnTo>
                    <a:pt x="28" y="121"/>
                  </a:lnTo>
                  <a:lnTo>
                    <a:pt x="28" y="119"/>
                  </a:lnTo>
                  <a:lnTo>
                    <a:pt x="28" y="130"/>
                  </a:lnTo>
                  <a:lnTo>
                    <a:pt x="28" y="102"/>
                  </a:lnTo>
                  <a:lnTo>
                    <a:pt x="28" y="126"/>
                  </a:lnTo>
                  <a:lnTo>
                    <a:pt x="29" y="121"/>
                  </a:lnTo>
                  <a:lnTo>
                    <a:pt x="29" y="124"/>
                  </a:lnTo>
                  <a:lnTo>
                    <a:pt x="29" y="100"/>
                  </a:lnTo>
                  <a:lnTo>
                    <a:pt x="29" y="109"/>
                  </a:lnTo>
                  <a:lnTo>
                    <a:pt x="29" y="115"/>
                  </a:lnTo>
                  <a:lnTo>
                    <a:pt x="29" y="122"/>
                  </a:lnTo>
                  <a:lnTo>
                    <a:pt x="29" y="98"/>
                  </a:lnTo>
                  <a:lnTo>
                    <a:pt x="29" y="102"/>
                  </a:lnTo>
                  <a:lnTo>
                    <a:pt x="29" y="101"/>
                  </a:lnTo>
                  <a:lnTo>
                    <a:pt x="29" y="134"/>
                  </a:lnTo>
                  <a:lnTo>
                    <a:pt x="29" y="127"/>
                  </a:lnTo>
                  <a:lnTo>
                    <a:pt x="29" y="135"/>
                  </a:lnTo>
                  <a:lnTo>
                    <a:pt x="29" y="113"/>
                  </a:lnTo>
                  <a:lnTo>
                    <a:pt x="29" y="135"/>
                  </a:lnTo>
                  <a:lnTo>
                    <a:pt x="31" y="135"/>
                  </a:lnTo>
                  <a:lnTo>
                    <a:pt x="31" y="106"/>
                  </a:lnTo>
                  <a:lnTo>
                    <a:pt x="31" y="113"/>
                  </a:lnTo>
                  <a:lnTo>
                    <a:pt x="31" y="115"/>
                  </a:lnTo>
                  <a:lnTo>
                    <a:pt x="31" y="130"/>
                  </a:lnTo>
                  <a:lnTo>
                    <a:pt x="31" y="113"/>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146" name="Freeform 19"/>
            <p:cNvSpPr>
              <a:spLocks/>
            </p:cNvSpPr>
            <p:nvPr/>
          </p:nvSpPr>
          <p:spPr bwMode="auto">
            <a:xfrm>
              <a:off x="6840538" y="4600576"/>
              <a:ext cx="47625" cy="180975"/>
            </a:xfrm>
            <a:custGeom>
              <a:avLst/>
              <a:gdLst>
                <a:gd name="T0" fmla="*/ 0 w 30"/>
                <a:gd name="T1" fmla="*/ 46 h 114"/>
                <a:gd name="T2" fmla="*/ 2 w 30"/>
                <a:gd name="T3" fmla="*/ 51 h 114"/>
                <a:gd name="T4" fmla="*/ 2 w 30"/>
                <a:gd name="T5" fmla="*/ 20 h 114"/>
                <a:gd name="T6" fmla="*/ 2 w 30"/>
                <a:gd name="T7" fmla="*/ 37 h 114"/>
                <a:gd name="T8" fmla="*/ 3 w 30"/>
                <a:gd name="T9" fmla="*/ 62 h 114"/>
                <a:gd name="T10" fmla="*/ 4 w 30"/>
                <a:gd name="T11" fmla="*/ 60 h 114"/>
                <a:gd name="T12" fmla="*/ 4 w 30"/>
                <a:gd name="T13" fmla="*/ 49 h 114"/>
                <a:gd name="T14" fmla="*/ 4 w 30"/>
                <a:gd name="T15" fmla="*/ 59 h 114"/>
                <a:gd name="T16" fmla="*/ 6 w 30"/>
                <a:gd name="T17" fmla="*/ 49 h 114"/>
                <a:gd name="T18" fmla="*/ 6 w 30"/>
                <a:gd name="T19" fmla="*/ 75 h 114"/>
                <a:gd name="T20" fmla="*/ 6 w 30"/>
                <a:gd name="T21" fmla="*/ 68 h 114"/>
                <a:gd name="T22" fmla="*/ 7 w 30"/>
                <a:gd name="T23" fmla="*/ 76 h 114"/>
                <a:gd name="T24" fmla="*/ 7 w 30"/>
                <a:gd name="T25" fmla="*/ 43 h 114"/>
                <a:gd name="T26" fmla="*/ 7 w 30"/>
                <a:gd name="T27" fmla="*/ 60 h 114"/>
                <a:gd name="T28" fmla="*/ 8 w 30"/>
                <a:gd name="T29" fmla="*/ 75 h 114"/>
                <a:gd name="T30" fmla="*/ 8 w 30"/>
                <a:gd name="T31" fmla="*/ 53 h 114"/>
                <a:gd name="T32" fmla="*/ 8 w 30"/>
                <a:gd name="T33" fmla="*/ 75 h 114"/>
                <a:gd name="T34" fmla="*/ 10 w 30"/>
                <a:gd name="T35" fmla="*/ 76 h 114"/>
                <a:gd name="T36" fmla="*/ 10 w 30"/>
                <a:gd name="T37" fmla="*/ 34 h 114"/>
                <a:gd name="T38" fmla="*/ 11 w 30"/>
                <a:gd name="T39" fmla="*/ 59 h 114"/>
                <a:gd name="T40" fmla="*/ 11 w 30"/>
                <a:gd name="T41" fmla="*/ 57 h 114"/>
                <a:gd name="T42" fmla="*/ 11 w 30"/>
                <a:gd name="T43" fmla="*/ 84 h 114"/>
                <a:gd name="T44" fmla="*/ 12 w 30"/>
                <a:gd name="T45" fmla="*/ 92 h 114"/>
                <a:gd name="T46" fmla="*/ 12 w 30"/>
                <a:gd name="T47" fmla="*/ 79 h 114"/>
                <a:gd name="T48" fmla="*/ 13 w 30"/>
                <a:gd name="T49" fmla="*/ 85 h 114"/>
                <a:gd name="T50" fmla="*/ 13 w 30"/>
                <a:gd name="T51" fmla="*/ 83 h 114"/>
                <a:gd name="T52" fmla="*/ 13 w 30"/>
                <a:gd name="T53" fmla="*/ 70 h 114"/>
                <a:gd name="T54" fmla="*/ 15 w 30"/>
                <a:gd name="T55" fmla="*/ 81 h 114"/>
                <a:gd name="T56" fmla="*/ 15 w 30"/>
                <a:gd name="T57" fmla="*/ 97 h 114"/>
                <a:gd name="T58" fmla="*/ 15 w 30"/>
                <a:gd name="T59" fmla="*/ 80 h 114"/>
                <a:gd name="T60" fmla="*/ 16 w 30"/>
                <a:gd name="T61" fmla="*/ 74 h 114"/>
                <a:gd name="T62" fmla="*/ 16 w 30"/>
                <a:gd name="T63" fmla="*/ 77 h 114"/>
                <a:gd name="T64" fmla="*/ 17 w 30"/>
                <a:gd name="T65" fmla="*/ 88 h 114"/>
                <a:gd name="T66" fmla="*/ 17 w 30"/>
                <a:gd name="T67" fmla="*/ 71 h 114"/>
                <a:gd name="T68" fmla="*/ 17 w 30"/>
                <a:gd name="T69" fmla="*/ 49 h 114"/>
                <a:gd name="T70" fmla="*/ 17 w 30"/>
                <a:gd name="T71" fmla="*/ 57 h 114"/>
                <a:gd name="T72" fmla="*/ 19 w 30"/>
                <a:gd name="T73" fmla="*/ 50 h 114"/>
                <a:gd name="T74" fmla="*/ 19 w 30"/>
                <a:gd name="T75" fmla="*/ 33 h 114"/>
                <a:gd name="T76" fmla="*/ 20 w 30"/>
                <a:gd name="T77" fmla="*/ 66 h 114"/>
                <a:gd name="T78" fmla="*/ 20 w 30"/>
                <a:gd name="T79" fmla="*/ 85 h 114"/>
                <a:gd name="T80" fmla="*/ 21 w 30"/>
                <a:gd name="T81" fmla="*/ 85 h 114"/>
                <a:gd name="T82" fmla="*/ 21 w 30"/>
                <a:gd name="T83" fmla="*/ 68 h 114"/>
                <a:gd name="T84" fmla="*/ 21 w 30"/>
                <a:gd name="T85" fmla="*/ 70 h 114"/>
                <a:gd name="T86" fmla="*/ 23 w 30"/>
                <a:gd name="T87" fmla="*/ 64 h 114"/>
                <a:gd name="T88" fmla="*/ 23 w 30"/>
                <a:gd name="T89" fmla="*/ 64 h 114"/>
                <a:gd name="T90" fmla="*/ 23 w 30"/>
                <a:gd name="T91" fmla="*/ 75 h 114"/>
                <a:gd name="T92" fmla="*/ 24 w 30"/>
                <a:gd name="T93" fmla="*/ 85 h 114"/>
                <a:gd name="T94" fmla="*/ 24 w 30"/>
                <a:gd name="T95" fmla="*/ 68 h 114"/>
                <a:gd name="T96" fmla="*/ 25 w 30"/>
                <a:gd name="T97" fmla="*/ 80 h 114"/>
                <a:gd name="T98" fmla="*/ 25 w 30"/>
                <a:gd name="T99" fmla="*/ 97 h 114"/>
                <a:gd name="T100" fmla="*/ 25 w 30"/>
                <a:gd name="T101" fmla="*/ 84 h 114"/>
                <a:gd name="T102" fmla="*/ 27 w 30"/>
                <a:gd name="T103" fmla="*/ 112 h 114"/>
                <a:gd name="T104" fmla="*/ 27 w 30"/>
                <a:gd name="T105" fmla="*/ 109 h 114"/>
                <a:gd name="T106" fmla="*/ 27 w 30"/>
                <a:gd name="T107" fmla="*/ 60 h 114"/>
                <a:gd name="T108" fmla="*/ 28 w 30"/>
                <a:gd name="T109" fmla="*/ 60 h 114"/>
                <a:gd name="T110" fmla="*/ 28 w 30"/>
                <a:gd name="T111" fmla="*/ 96 h 114"/>
                <a:gd name="T112" fmla="*/ 29 w 30"/>
                <a:gd name="T113" fmla="*/ 114 h 114"/>
                <a:gd name="T114" fmla="*/ 29 w 30"/>
                <a:gd name="T115" fmla="*/ 110 h 114"/>
                <a:gd name="T116" fmla="*/ 30 w 30"/>
                <a:gd name="T117" fmla="*/ 113 h 114"/>
                <a:gd name="T118" fmla="*/ 30 w 30"/>
                <a:gd name="T119" fmla="*/ 68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0" h="114">
                  <a:moveTo>
                    <a:pt x="0" y="20"/>
                  </a:moveTo>
                  <a:lnTo>
                    <a:pt x="0" y="22"/>
                  </a:lnTo>
                  <a:lnTo>
                    <a:pt x="0" y="47"/>
                  </a:lnTo>
                  <a:lnTo>
                    <a:pt x="0" y="20"/>
                  </a:lnTo>
                  <a:lnTo>
                    <a:pt x="0" y="46"/>
                  </a:lnTo>
                  <a:lnTo>
                    <a:pt x="0" y="50"/>
                  </a:lnTo>
                  <a:lnTo>
                    <a:pt x="0" y="29"/>
                  </a:lnTo>
                  <a:lnTo>
                    <a:pt x="0" y="55"/>
                  </a:lnTo>
                  <a:lnTo>
                    <a:pt x="2" y="51"/>
                  </a:lnTo>
                  <a:lnTo>
                    <a:pt x="2" y="51"/>
                  </a:lnTo>
                  <a:lnTo>
                    <a:pt x="2" y="11"/>
                  </a:lnTo>
                  <a:lnTo>
                    <a:pt x="2" y="12"/>
                  </a:lnTo>
                  <a:lnTo>
                    <a:pt x="2" y="9"/>
                  </a:lnTo>
                  <a:lnTo>
                    <a:pt x="2" y="22"/>
                  </a:lnTo>
                  <a:lnTo>
                    <a:pt x="2" y="20"/>
                  </a:lnTo>
                  <a:lnTo>
                    <a:pt x="2" y="0"/>
                  </a:lnTo>
                  <a:lnTo>
                    <a:pt x="2" y="28"/>
                  </a:lnTo>
                  <a:lnTo>
                    <a:pt x="2" y="28"/>
                  </a:lnTo>
                  <a:lnTo>
                    <a:pt x="2" y="21"/>
                  </a:lnTo>
                  <a:lnTo>
                    <a:pt x="2" y="37"/>
                  </a:lnTo>
                  <a:lnTo>
                    <a:pt x="3" y="41"/>
                  </a:lnTo>
                  <a:lnTo>
                    <a:pt x="3" y="53"/>
                  </a:lnTo>
                  <a:lnTo>
                    <a:pt x="3" y="49"/>
                  </a:lnTo>
                  <a:lnTo>
                    <a:pt x="3" y="34"/>
                  </a:lnTo>
                  <a:lnTo>
                    <a:pt x="3" y="62"/>
                  </a:lnTo>
                  <a:lnTo>
                    <a:pt x="3" y="55"/>
                  </a:lnTo>
                  <a:lnTo>
                    <a:pt x="3" y="58"/>
                  </a:lnTo>
                  <a:lnTo>
                    <a:pt x="3" y="41"/>
                  </a:lnTo>
                  <a:lnTo>
                    <a:pt x="3" y="60"/>
                  </a:lnTo>
                  <a:lnTo>
                    <a:pt x="4" y="60"/>
                  </a:lnTo>
                  <a:lnTo>
                    <a:pt x="4" y="63"/>
                  </a:lnTo>
                  <a:lnTo>
                    <a:pt x="4" y="22"/>
                  </a:lnTo>
                  <a:lnTo>
                    <a:pt x="4" y="36"/>
                  </a:lnTo>
                  <a:lnTo>
                    <a:pt x="4" y="32"/>
                  </a:lnTo>
                  <a:lnTo>
                    <a:pt x="4" y="49"/>
                  </a:lnTo>
                  <a:lnTo>
                    <a:pt x="4" y="46"/>
                  </a:lnTo>
                  <a:lnTo>
                    <a:pt x="4" y="46"/>
                  </a:lnTo>
                  <a:lnTo>
                    <a:pt x="4" y="63"/>
                  </a:lnTo>
                  <a:lnTo>
                    <a:pt x="4" y="37"/>
                  </a:lnTo>
                  <a:lnTo>
                    <a:pt x="4" y="59"/>
                  </a:lnTo>
                  <a:lnTo>
                    <a:pt x="4" y="60"/>
                  </a:lnTo>
                  <a:lnTo>
                    <a:pt x="4" y="62"/>
                  </a:lnTo>
                  <a:lnTo>
                    <a:pt x="4" y="38"/>
                  </a:lnTo>
                  <a:lnTo>
                    <a:pt x="4" y="49"/>
                  </a:lnTo>
                  <a:lnTo>
                    <a:pt x="6" y="49"/>
                  </a:lnTo>
                  <a:lnTo>
                    <a:pt x="6" y="75"/>
                  </a:lnTo>
                  <a:lnTo>
                    <a:pt x="6" y="64"/>
                  </a:lnTo>
                  <a:lnTo>
                    <a:pt x="6" y="79"/>
                  </a:lnTo>
                  <a:lnTo>
                    <a:pt x="6" y="57"/>
                  </a:lnTo>
                  <a:lnTo>
                    <a:pt x="6" y="75"/>
                  </a:lnTo>
                  <a:lnTo>
                    <a:pt x="6" y="74"/>
                  </a:lnTo>
                  <a:lnTo>
                    <a:pt x="6" y="77"/>
                  </a:lnTo>
                  <a:lnTo>
                    <a:pt x="6" y="54"/>
                  </a:lnTo>
                  <a:lnTo>
                    <a:pt x="6" y="68"/>
                  </a:lnTo>
                  <a:lnTo>
                    <a:pt x="6" y="68"/>
                  </a:lnTo>
                  <a:lnTo>
                    <a:pt x="6" y="80"/>
                  </a:lnTo>
                  <a:lnTo>
                    <a:pt x="6" y="60"/>
                  </a:lnTo>
                  <a:lnTo>
                    <a:pt x="6" y="60"/>
                  </a:lnTo>
                  <a:lnTo>
                    <a:pt x="7" y="63"/>
                  </a:lnTo>
                  <a:lnTo>
                    <a:pt x="7" y="76"/>
                  </a:lnTo>
                  <a:lnTo>
                    <a:pt x="7" y="60"/>
                  </a:lnTo>
                  <a:lnTo>
                    <a:pt x="7" y="67"/>
                  </a:lnTo>
                  <a:lnTo>
                    <a:pt x="7" y="66"/>
                  </a:lnTo>
                  <a:lnTo>
                    <a:pt x="7" y="68"/>
                  </a:lnTo>
                  <a:lnTo>
                    <a:pt x="7" y="43"/>
                  </a:lnTo>
                  <a:lnTo>
                    <a:pt x="7" y="64"/>
                  </a:lnTo>
                  <a:lnTo>
                    <a:pt x="7" y="70"/>
                  </a:lnTo>
                  <a:lnTo>
                    <a:pt x="7" y="77"/>
                  </a:lnTo>
                  <a:lnTo>
                    <a:pt x="7" y="57"/>
                  </a:lnTo>
                  <a:lnTo>
                    <a:pt x="7" y="60"/>
                  </a:lnTo>
                  <a:lnTo>
                    <a:pt x="7" y="70"/>
                  </a:lnTo>
                  <a:lnTo>
                    <a:pt x="7" y="60"/>
                  </a:lnTo>
                  <a:lnTo>
                    <a:pt x="7" y="66"/>
                  </a:lnTo>
                  <a:lnTo>
                    <a:pt x="8" y="67"/>
                  </a:lnTo>
                  <a:lnTo>
                    <a:pt x="8" y="75"/>
                  </a:lnTo>
                  <a:lnTo>
                    <a:pt x="8" y="47"/>
                  </a:lnTo>
                  <a:lnTo>
                    <a:pt x="8" y="70"/>
                  </a:lnTo>
                  <a:lnTo>
                    <a:pt x="8" y="71"/>
                  </a:lnTo>
                  <a:lnTo>
                    <a:pt x="8" y="72"/>
                  </a:lnTo>
                  <a:lnTo>
                    <a:pt x="8" y="53"/>
                  </a:lnTo>
                  <a:lnTo>
                    <a:pt x="8" y="68"/>
                  </a:lnTo>
                  <a:lnTo>
                    <a:pt x="8" y="72"/>
                  </a:lnTo>
                  <a:lnTo>
                    <a:pt x="8" y="80"/>
                  </a:lnTo>
                  <a:lnTo>
                    <a:pt x="8" y="71"/>
                  </a:lnTo>
                  <a:lnTo>
                    <a:pt x="8" y="75"/>
                  </a:lnTo>
                  <a:lnTo>
                    <a:pt x="10" y="60"/>
                  </a:lnTo>
                  <a:lnTo>
                    <a:pt x="10" y="80"/>
                  </a:lnTo>
                  <a:lnTo>
                    <a:pt x="10" y="51"/>
                  </a:lnTo>
                  <a:lnTo>
                    <a:pt x="10" y="77"/>
                  </a:lnTo>
                  <a:lnTo>
                    <a:pt x="10" y="76"/>
                  </a:lnTo>
                  <a:lnTo>
                    <a:pt x="10" y="80"/>
                  </a:lnTo>
                  <a:lnTo>
                    <a:pt x="10" y="60"/>
                  </a:lnTo>
                  <a:lnTo>
                    <a:pt x="10" y="66"/>
                  </a:lnTo>
                  <a:lnTo>
                    <a:pt x="10" y="67"/>
                  </a:lnTo>
                  <a:lnTo>
                    <a:pt x="10" y="34"/>
                  </a:lnTo>
                  <a:lnTo>
                    <a:pt x="10" y="37"/>
                  </a:lnTo>
                  <a:lnTo>
                    <a:pt x="10" y="39"/>
                  </a:lnTo>
                  <a:lnTo>
                    <a:pt x="10" y="63"/>
                  </a:lnTo>
                  <a:lnTo>
                    <a:pt x="10" y="60"/>
                  </a:lnTo>
                  <a:lnTo>
                    <a:pt x="11" y="59"/>
                  </a:lnTo>
                  <a:lnTo>
                    <a:pt x="11" y="43"/>
                  </a:lnTo>
                  <a:lnTo>
                    <a:pt x="11" y="77"/>
                  </a:lnTo>
                  <a:lnTo>
                    <a:pt x="11" y="77"/>
                  </a:lnTo>
                  <a:lnTo>
                    <a:pt x="11" y="80"/>
                  </a:lnTo>
                  <a:lnTo>
                    <a:pt x="11" y="57"/>
                  </a:lnTo>
                  <a:lnTo>
                    <a:pt x="11" y="68"/>
                  </a:lnTo>
                  <a:lnTo>
                    <a:pt x="11" y="68"/>
                  </a:lnTo>
                  <a:lnTo>
                    <a:pt x="11" y="92"/>
                  </a:lnTo>
                  <a:lnTo>
                    <a:pt x="11" y="85"/>
                  </a:lnTo>
                  <a:lnTo>
                    <a:pt x="11" y="84"/>
                  </a:lnTo>
                  <a:lnTo>
                    <a:pt x="11" y="94"/>
                  </a:lnTo>
                  <a:lnTo>
                    <a:pt x="11" y="70"/>
                  </a:lnTo>
                  <a:lnTo>
                    <a:pt x="11" y="89"/>
                  </a:lnTo>
                  <a:lnTo>
                    <a:pt x="12" y="91"/>
                  </a:lnTo>
                  <a:lnTo>
                    <a:pt x="12" y="92"/>
                  </a:lnTo>
                  <a:lnTo>
                    <a:pt x="12" y="74"/>
                  </a:lnTo>
                  <a:lnTo>
                    <a:pt x="12" y="89"/>
                  </a:lnTo>
                  <a:lnTo>
                    <a:pt x="12" y="94"/>
                  </a:lnTo>
                  <a:lnTo>
                    <a:pt x="12" y="98"/>
                  </a:lnTo>
                  <a:lnTo>
                    <a:pt x="12" y="79"/>
                  </a:lnTo>
                  <a:lnTo>
                    <a:pt x="12" y="83"/>
                  </a:lnTo>
                  <a:lnTo>
                    <a:pt x="12" y="89"/>
                  </a:lnTo>
                  <a:lnTo>
                    <a:pt x="12" y="75"/>
                  </a:lnTo>
                  <a:lnTo>
                    <a:pt x="12" y="83"/>
                  </a:lnTo>
                  <a:lnTo>
                    <a:pt x="13" y="85"/>
                  </a:lnTo>
                  <a:lnTo>
                    <a:pt x="13" y="88"/>
                  </a:lnTo>
                  <a:lnTo>
                    <a:pt x="13" y="60"/>
                  </a:lnTo>
                  <a:lnTo>
                    <a:pt x="13" y="74"/>
                  </a:lnTo>
                  <a:lnTo>
                    <a:pt x="13" y="77"/>
                  </a:lnTo>
                  <a:lnTo>
                    <a:pt x="13" y="83"/>
                  </a:lnTo>
                  <a:lnTo>
                    <a:pt x="13" y="66"/>
                  </a:lnTo>
                  <a:lnTo>
                    <a:pt x="13" y="71"/>
                  </a:lnTo>
                  <a:lnTo>
                    <a:pt x="13" y="72"/>
                  </a:lnTo>
                  <a:lnTo>
                    <a:pt x="13" y="84"/>
                  </a:lnTo>
                  <a:lnTo>
                    <a:pt x="13" y="70"/>
                  </a:lnTo>
                  <a:lnTo>
                    <a:pt x="13" y="77"/>
                  </a:lnTo>
                  <a:lnTo>
                    <a:pt x="13" y="75"/>
                  </a:lnTo>
                  <a:lnTo>
                    <a:pt x="13" y="57"/>
                  </a:lnTo>
                  <a:lnTo>
                    <a:pt x="13" y="84"/>
                  </a:lnTo>
                  <a:lnTo>
                    <a:pt x="15" y="81"/>
                  </a:lnTo>
                  <a:lnTo>
                    <a:pt x="15" y="85"/>
                  </a:lnTo>
                  <a:lnTo>
                    <a:pt x="15" y="66"/>
                  </a:lnTo>
                  <a:lnTo>
                    <a:pt x="15" y="79"/>
                  </a:lnTo>
                  <a:lnTo>
                    <a:pt x="15" y="79"/>
                  </a:lnTo>
                  <a:lnTo>
                    <a:pt x="15" y="97"/>
                  </a:lnTo>
                  <a:lnTo>
                    <a:pt x="15" y="94"/>
                  </a:lnTo>
                  <a:lnTo>
                    <a:pt x="15" y="92"/>
                  </a:lnTo>
                  <a:lnTo>
                    <a:pt x="15" y="72"/>
                  </a:lnTo>
                  <a:lnTo>
                    <a:pt x="15" y="81"/>
                  </a:lnTo>
                  <a:lnTo>
                    <a:pt x="15" y="80"/>
                  </a:lnTo>
                  <a:lnTo>
                    <a:pt x="15" y="81"/>
                  </a:lnTo>
                  <a:lnTo>
                    <a:pt x="15" y="55"/>
                  </a:lnTo>
                  <a:lnTo>
                    <a:pt x="15" y="68"/>
                  </a:lnTo>
                  <a:lnTo>
                    <a:pt x="16" y="68"/>
                  </a:lnTo>
                  <a:lnTo>
                    <a:pt x="16" y="74"/>
                  </a:lnTo>
                  <a:lnTo>
                    <a:pt x="16" y="47"/>
                  </a:lnTo>
                  <a:lnTo>
                    <a:pt x="16" y="49"/>
                  </a:lnTo>
                  <a:lnTo>
                    <a:pt x="16" y="51"/>
                  </a:lnTo>
                  <a:lnTo>
                    <a:pt x="16" y="79"/>
                  </a:lnTo>
                  <a:lnTo>
                    <a:pt x="16" y="77"/>
                  </a:lnTo>
                  <a:lnTo>
                    <a:pt x="16" y="80"/>
                  </a:lnTo>
                  <a:lnTo>
                    <a:pt x="16" y="88"/>
                  </a:lnTo>
                  <a:lnTo>
                    <a:pt x="16" y="66"/>
                  </a:lnTo>
                  <a:lnTo>
                    <a:pt x="16" y="87"/>
                  </a:lnTo>
                  <a:lnTo>
                    <a:pt x="17" y="88"/>
                  </a:lnTo>
                  <a:lnTo>
                    <a:pt x="17" y="89"/>
                  </a:lnTo>
                  <a:lnTo>
                    <a:pt x="17" y="54"/>
                  </a:lnTo>
                  <a:lnTo>
                    <a:pt x="17" y="60"/>
                  </a:lnTo>
                  <a:lnTo>
                    <a:pt x="17" y="63"/>
                  </a:lnTo>
                  <a:lnTo>
                    <a:pt x="17" y="71"/>
                  </a:lnTo>
                  <a:lnTo>
                    <a:pt x="17" y="60"/>
                  </a:lnTo>
                  <a:lnTo>
                    <a:pt x="17" y="66"/>
                  </a:lnTo>
                  <a:lnTo>
                    <a:pt x="17" y="68"/>
                  </a:lnTo>
                  <a:lnTo>
                    <a:pt x="17" y="72"/>
                  </a:lnTo>
                  <a:lnTo>
                    <a:pt x="17" y="49"/>
                  </a:lnTo>
                  <a:lnTo>
                    <a:pt x="17" y="68"/>
                  </a:lnTo>
                  <a:lnTo>
                    <a:pt x="17" y="68"/>
                  </a:lnTo>
                  <a:lnTo>
                    <a:pt x="17" y="71"/>
                  </a:lnTo>
                  <a:lnTo>
                    <a:pt x="17" y="47"/>
                  </a:lnTo>
                  <a:lnTo>
                    <a:pt x="17" y="57"/>
                  </a:lnTo>
                  <a:lnTo>
                    <a:pt x="19" y="58"/>
                  </a:lnTo>
                  <a:lnTo>
                    <a:pt x="19" y="60"/>
                  </a:lnTo>
                  <a:lnTo>
                    <a:pt x="19" y="34"/>
                  </a:lnTo>
                  <a:lnTo>
                    <a:pt x="19" y="38"/>
                  </a:lnTo>
                  <a:lnTo>
                    <a:pt x="19" y="50"/>
                  </a:lnTo>
                  <a:lnTo>
                    <a:pt x="19" y="36"/>
                  </a:lnTo>
                  <a:lnTo>
                    <a:pt x="19" y="47"/>
                  </a:lnTo>
                  <a:lnTo>
                    <a:pt x="19" y="49"/>
                  </a:lnTo>
                  <a:lnTo>
                    <a:pt x="19" y="55"/>
                  </a:lnTo>
                  <a:lnTo>
                    <a:pt x="19" y="33"/>
                  </a:lnTo>
                  <a:lnTo>
                    <a:pt x="19" y="54"/>
                  </a:lnTo>
                  <a:lnTo>
                    <a:pt x="19" y="57"/>
                  </a:lnTo>
                  <a:lnTo>
                    <a:pt x="19" y="71"/>
                  </a:lnTo>
                  <a:lnTo>
                    <a:pt x="19" y="63"/>
                  </a:lnTo>
                  <a:lnTo>
                    <a:pt x="20" y="66"/>
                  </a:lnTo>
                  <a:lnTo>
                    <a:pt x="20" y="94"/>
                  </a:lnTo>
                  <a:lnTo>
                    <a:pt x="20" y="91"/>
                  </a:lnTo>
                  <a:lnTo>
                    <a:pt x="20" y="91"/>
                  </a:lnTo>
                  <a:lnTo>
                    <a:pt x="20" y="66"/>
                  </a:lnTo>
                  <a:lnTo>
                    <a:pt x="20" y="85"/>
                  </a:lnTo>
                  <a:lnTo>
                    <a:pt x="20" y="84"/>
                  </a:lnTo>
                  <a:lnTo>
                    <a:pt x="20" y="57"/>
                  </a:lnTo>
                  <a:lnTo>
                    <a:pt x="20" y="68"/>
                  </a:lnTo>
                  <a:lnTo>
                    <a:pt x="21" y="72"/>
                  </a:lnTo>
                  <a:lnTo>
                    <a:pt x="21" y="85"/>
                  </a:lnTo>
                  <a:lnTo>
                    <a:pt x="21" y="71"/>
                  </a:lnTo>
                  <a:lnTo>
                    <a:pt x="21" y="79"/>
                  </a:lnTo>
                  <a:lnTo>
                    <a:pt x="21" y="77"/>
                  </a:lnTo>
                  <a:lnTo>
                    <a:pt x="21" y="59"/>
                  </a:lnTo>
                  <a:lnTo>
                    <a:pt x="21" y="68"/>
                  </a:lnTo>
                  <a:lnTo>
                    <a:pt x="21" y="68"/>
                  </a:lnTo>
                  <a:lnTo>
                    <a:pt x="21" y="76"/>
                  </a:lnTo>
                  <a:lnTo>
                    <a:pt x="21" y="55"/>
                  </a:lnTo>
                  <a:lnTo>
                    <a:pt x="21" y="68"/>
                  </a:lnTo>
                  <a:lnTo>
                    <a:pt x="21" y="70"/>
                  </a:lnTo>
                  <a:lnTo>
                    <a:pt x="21" y="76"/>
                  </a:lnTo>
                  <a:lnTo>
                    <a:pt x="21" y="42"/>
                  </a:lnTo>
                  <a:lnTo>
                    <a:pt x="21" y="50"/>
                  </a:lnTo>
                  <a:lnTo>
                    <a:pt x="23" y="49"/>
                  </a:lnTo>
                  <a:lnTo>
                    <a:pt x="23" y="64"/>
                  </a:lnTo>
                  <a:lnTo>
                    <a:pt x="23" y="60"/>
                  </a:lnTo>
                  <a:lnTo>
                    <a:pt x="23" y="66"/>
                  </a:lnTo>
                  <a:lnTo>
                    <a:pt x="23" y="46"/>
                  </a:lnTo>
                  <a:lnTo>
                    <a:pt x="23" y="64"/>
                  </a:lnTo>
                  <a:lnTo>
                    <a:pt x="23" y="64"/>
                  </a:lnTo>
                  <a:lnTo>
                    <a:pt x="23" y="41"/>
                  </a:lnTo>
                  <a:lnTo>
                    <a:pt x="23" y="55"/>
                  </a:lnTo>
                  <a:lnTo>
                    <a:pt x="23" y="55"/>
                  </a:lnTo>
                  <a:lnTo>
                    <a:pt x="23" y="81"/>
                  </a:lnTo>
                  <a:lnTo>
                    <a:pt x="23" y="75"/>
                  </a:lnTo>
                  <a:lnTo>
                    <a:pt x="24" y="77"/>
                  </a:lnTo>
                  <a:lnTo>
                    <a:pt x="24" y="87"/>
                  </a:lnTo>
                  <a:lnTo>
                    <a:pt x="24" y="64"/>
                  </a:lnTo>
                  <a:lnTo>
                    <a:pt x="24" y="83"/>
                  </a:lnTo>
                  <a:lnTo>
                    <a:pt x="24" y="85"/>
                  </a:lnTo>
                  <a:lnTo>
                    <a:pt x="24" y="88"/>
                  </a:lnTo>
                  <a:lnTo>
                    <a:pt x="24" y="60"/>
                  </a:lnTo>
                  <a:lnTo>
                    <a:pt x="24" y="60"/>
                  </a:lnTo>
                  <a:lnTo>
                    <a:pt x="24" y="58"/>
                  </a:lnTo>
                  <a:lnTo>
                    <a:pt x="24" y="68"/>
                  </a:lnTo>
                  <a:lnTo>
                    <a:pt x="24" y="49"/>
                  </a:lnTo>
                  <a:lnTo>
                    <a:pt x="25" y="49"/>
                  </a:lnTo>
                  <a:lnTo>
                    <a:pt x="25" y="83"/>
                  </a:lnTo>
                  <a:lnTo>
                    <a:pt x="25" y="80"/>
                  </a:lnTo>
                  <a:lnTo>
                    <a:pt x="25" y="80"/>
                  </a:lnTo>
                  <a:lnTo>
                    <a:pt x="25" y="89"/>
                  </a:lnTo>
                  <a:lnTo>
                    <a:pt x="25" y="70"/>
                  </a:lnTo>
                  <a:lnTo>
                    <a:pt x="25" y="88"/>
                  </a:lnTo>
                  <a:lnTo>
                    <a:pt x="25" y="89"/>
                  </a:lnTo>
                  <a:lnTo>
                    <a:pt x="25" y="97"/>
                  </a:lnTo>
                  <a:lnTo>
                    <a:pt x="25" y="77"/>
                  </a:lnTo>
                  <a:lnTo>
                    <a:pt x="25" y="81"/>
                  </a:lnTo>
                  <a:lnTo>
                    <a:pt x="25" y="88"/>
                  </a:lnTo>
                  <a:lnTo>
                    <a:pt x="25" y="102"/>
                  </a:lnTo>
                  <a:lnTo>
                    <a:pt x="25" y="84"/>
                  </a:lnTo>
                  <a:lnTo>
                    <a:pt x="25" y="101"/>
                  </a:lnTo>
                  <a:lnTo>
                    <a:pt x="27" y="101"/>
                  </a:lnTo>
                  <a:lnTo>
                    <a:pt x="27" y="83"/>
                  </a:lnTo>
                  <a:lnTo>
                    <a:pt x="27" y="109"/>
                  </a:lnTo>
                  <a:lnTo>
                    <a:pt x="27" y="112"/>
                  </a:lnTo>
                  <a:lnTo>
                    <a:pt x="27" y="114"/>
                  </a:lnTo>
                  <a:lnTo>
                    <a:pt x="27" y="97"/>
                  </a:lnTo>
                  <a:lnTo>
                    <a:pt x="27" y="101"/>
                  </a:lnTo>
                  <a:lnTo>
                    <a:pt x="27" y="101"/>
                  </a:lnTo>
                  <a:lnTo>
                    <a:pt x="27" y="109"/>
                  </a:lnTo>
                  <a:lnTo>
                    <a:pt x="27" y="80"/>
                  </a:lnTo>
                  <a:lnTo>
                    <a:pt x="27" y="84"/>
                  </a:lnTo>
                  <a:lnTo>
                    <a:pt x="27" y="75"/>
                  </a:lnTo>
                  <a:lnTo>
                    <a:pt x="27" y="50"/>
                  </a:lnTo>
                  <a:lnTo>
                    <a:pt x="27" y="60"/>
                  </a:lnTo>
                  <a:lnTo>
                    <a:pt x="28" y="59"/>
                  </a:lnTo>
                  <a:lnTo>
                    <a:pt x="28" y="60"/>
                  </a:lnTo>
                  <a:lnTo>
                    <a:pt x="28" y="42"/>
                  </a:lnTo>
                  <a:lnTo>
                    <a:pt x="28" y="57"/>
                  </a:lnTo>
                  <a:lnTo>
                    <a:pt x="28" y="60"/>
                  </a:lnTo>
                  <a:lnTo>
                    <a:pt x="28" y="77"/>
                  </a:lnTo>
                  <a:lnTo>
                    <a:pt x="28" y="57"/>
                  </a:lnTo>
                  <a:lnTo>
                    <a:pt x="28" y="64"/>
                  </a:lnTo>
                  <a:lnTo>
                    <a:pt x="28" y="64"/>
                  </a:lnTo>
                  <a:lnTo>
                    <a:pt x="28" y="96"/>
                  </a:lnTo>
                  <a:lnTo>
                    <a:pt x="29" y="93"/>
                  </a:lnTo>
                  <a:lnTo>
                    <a:pt x="29" y="89"/>
                  </a:lnTo>
                  <a:lnTo>
                    <a:pt x="29" y="106"/>
                  </a:lnTo>
                  <a:lnTo>
                    <a:pt x="29" y="108"/>
                  </a:lnTo>
                  <a:lnTo>
                    <a:pt x="29" y="114"/>
                  </a:lnTo>
                  <a:lnTo>
                    <a:pt x="29" y="91"/>
                  </a:lnTo>
                  <a:lnTo>
                    <a:pt x="29" y="101"/>
                  </a:lnTo>
                  <a:lnTo>
                    <a:pt x="29" y="101"/>
                  </a:lnTo>
                  <a:lnTo>
                    <a:pt x="29" y="114"/>
                  </a:lnTo>
                  <a:lnTo>
                    <a:pt x="29" y="110"/>
                  </a:lnTo>
                  <a:lnTo>
                    <a:pt x="29" y="109"/>
                  </a:lnTo>
                  <a:lnTo>
                    <a:pt x="29" y="114"/>
                  </a:lnTo>
                  <a:lnTo>
                    <a:pt x="29" y="94"/>
                  </a:lnTo>
                  <a:lnTo>
                    <a:pt x="29" y="108"/>
                  </a:lnTo>
                  <a:lnTo>
                    <a:pt x="30" y="113"/>
                  </a:lnTo>
                  <a:lnTo>
                    <a:pt x="30" y="63"/>
                  </a:lnTo>
                  <a:lnTo>
                    <a:pt x="30" y="68"/>
                  </a:lnTo>
                  <a:lnTo>
                    <a:pt x="30" y="72"/>
                  </a:lnTo>
                  <a:lnTo>
                    <a:pt x="30" y="83"/>
                  </a:lnTo>
                  <a:lnTo>
                    <a:pt x="30" y="68"/>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147" name="Freeform 20"/>
            <p:cNvSpPr>
              <a:spLocks/>
            </p:cNvSpPr>
            <p:nvPr/>
          </p:nvSpPr>
          <p:spPr bwMode="auto">
            <a:xfrm>
              <a:off x="6789738" y="3714751"/>
              <a:ext cx="50800" cy="965200"/>
            </a:xfrm>
            <a:custGeom>
              <a:avLst/>
              <a:gdLst>
                <a:gd name="T0" fmla="*/ 0 w 32"/>
                <a:gd name="T1" fmla="*/ 340 h 608"/>
                <a:gd name="T2" fmla="*/ 1 w 32"/>
                <a:gd name="T3" fmla="*/ 319 h 608"/>
                <a:gd name="T4" fmla="*/ 1 w 32"/>
                <a:gd name="T5" fmla="*/ 308 h 608"/>
                <a:gd name="T6" fmla="*/ 1 w 32"/>
                <a:gd name="T7" fmla="*/ 319 h 608"/>
                <a:gd name="T8" fmla="*/ 2 w 32"/>
                <a:gd name="T9" fmla="*/ 296 h 608"/>
                <a:gd name="T10" fmla="*/ 2 w 32"/>
                <a:gd name="T11" fmla="*/ 305 h 608"/>
                <a:gd name="T12" fmla="*/ 4 w 32"/>
                <a:gd name="T13" fmla="*/ 257 h 608"/>
                <a:gd name="T14" fmla="*/ 4 w 32"/>
                <a:gd name="T15" fmla="*/ 308 h 608"/>
                <a:gd name="T16" fmla="*/ 5 w 32"/>
                <a:gd name="T17" fmla="*/ 148 h 608"/>
                <a:gd name="T18" fmla="*/ 5 w 32"/>
                <a:gd name="T19" fmla="*/ 193 h 608"/>
                <a:gd name="T20" fmla="*/ 5 w 32"/>
                <a:gd name="T21" fmla="*/ 184 h 608"/>
                <a:gd name="T22" fmla="*/ 6 w 32"/>
                <a:gd name="T23" fmla="*/ 203 h 608"/>
                <a:gd name="T24" fmla="*/ 6 w 32"/>
                <a:gd name="T25" fmla="*/ 164 h 608"/>
                <a:gd name="T26" fmla="*/ 7 w 32"/>
                <a:gd name="T27" fmla="*/ 235 h 608"/>
                <a:gd name="T28" fmla="*/ 7 w 32"/>
                <a:gd name="T29" fmla="*/ 274 h 608"/>
                <a:gd name="T30" fmla="*/ 7 w 32"/>
                <a:gd name="T31" fmla="*/ 244 h 608"/>
                <a:gd name="T32" fmla="*/ 9 w 32"/>
                <a:gd name="T33" fmla="*/ 270 h 608"/>
                <a:gd name="T34" fmla="*/ 9 w 32"/>
                <a:gd name="T35" fmla="*/ 241 h 608"/>
                <a:gd name="T36" fmla="*/ 10 w 32"/>
                <a:gd name="T37" fmla="*/ 157 h 608"/>
                <a:gd name="T38" fmla="*/ 10 w 32"/>
                <a:gd name="T39" fmla="*/ 256 h 608"/>
                <a:gd name="T40" fmla="*/ 11 w 32"/>
                <a:gd name="T41" fmla="*/ 223 h 608"/>
                <a:gd name="T42" fmla="*/ 11 w 32"/>
                <a:gd name="T43" fmla="*/ 224 h 608"/>
                <a:gd name="T44" fmla="*/ 11 w 32"/>
                <a:gd name="T45" fmla="*/ 227 h 608"/>
                <a:gd name="T46" fmla="*/ 13 w 32"/>
                <a:gd name="T47" fmla="*/ 51 h 608"/>
                <a:gd name="T48" fmla="*/ 13 w 32"/>
                <a:gd name="T49" fmla="*/ 44 h 608"/>
                <a:gd name="T50" fmla="*/ 14 w 32"/>
                <a:gd name="T51" fmla="*/ 50 h 608"/>
                <a:gd name="T52" fmla="*/ 14 w 32"/>
                <a:gd name="T53" fmla="*/ 54 h 608"/>
                <a:gd name="T54" fmla="*/ 15 w 32"/>
                <a:gd name="T55" fmla="*/ 24 h 608"/>
                <a:gd name="T56" fmla="*/ 15 w 32"/>
                <a:gd name="T57" fmla="*/ 20 h 608"/>
                <a:gd name="T58" fmla="*/ 17 w 32"/>
                <a:gd name="T59" fmla="*/ 24 h 608"/>
                <a:gd name="T60" fmla="*/ 17 w 32"/>
                <a:gd name="T61" fmla="*/ 84 h 608"/>
                <a:gd name="T62" fmla="*/ 17 w 32"/>
                <a:gd name="T63" fmla="*/ 172 h 608"/>
                <a:gd name="T64" fmla="*/ 18 w 32"/>
                <a:gd name="T65" fmla="*/ 273 h 608"/>
                <a:gd name="T66" fmla="*/ 18 w 32"/>
                <a:gd name="T67" fmla="*/ 300 h 608"/>
                <a:gd name="T68" fmla="*/ 19 w 32"/>
                <a:gd name="T69" fmla="*/ 330 h 608"/>
                <a:gd name="T70" fmla="*/ 19 w 32"/>
                <a:gd name="T71" fmla="*/ 330 h 608"/>
                <a:gd name="T72" fmla="*/ 21 w 32"/>
                <a:gd name="T73" fmla="*/ 385 h 608"/>
                <a:gd name="T74" fmla="*/ 21 w 32"/>
                <a:gd name="T75" fmla="*/ 374 h 608"/>
                <a:gd name="T76" fmla="*/ 21 w 32"/>
                <a:gd name="T77" fmla="*/ 414 h 608"/>
                <a:gd name="T78" fmla="*/ 22 w 32"/>
                <a:gd name="T79" fmla="*/ 451 h 608"/>
                <a:gd name="T80" fmla="*/ 22 w 32"/>
                <a:gd name="T81" fmla="*/ 457 h 608"/>
                <a:gd name="T82" fmla="*/ 23 w 32"/>
                <a:gd name="T83" fmla="*/ 443 h 608"/>
                <a:gd name="T84" fmla="*/ 23 w 32"/>
                <a:gd name="T85" fmla="*/ 495 h 608"/>
                <a:gd name="T86" fmla="*/ 25 w 32"/>
                <a:gd name="T87" fmla="*/ 484 h 608"/>
                <a:gd name="T88" fmla="*/ 25 w 32"/>
                <a:gd name="T89" fmla="*/ 506 h 608"/>
                <a:gd name="T90" fmla="*/ 25 w 32"/>
                <a:gd name="T91" fmla="*/ 486 h 608"/>
                <a:gd name="T92" fmla="*/ 26 w 32"/>
                <a:gd name="T93" fmla="*/ 493 h 608"/>
                <a:gd name="T94" fmla="*/ 26 w 32"/>
                <a:gd name="T95" fmla="*/ 545 h 608"/>
                <a:gd name="T96" fmla="*/ 26 w 32"/>
                <a:gd name="T97" fmla="*/ 578 h 608"/>
                <a:gd name="T98" fmla="*/ 27 w 32"/>
                <a:gd name="T99" fmla="*/ 556 h 608"/>
                <a:gd name="T100" fmla="*/ 27 w 32"/>
                <a:gd name="T101" fmla="*/ 552 h 608"/>
                <a:gd name="T102" fmla="*/ 28 w 32"/>
                <a:gd name="T103" fmla="*/ 580 h 608"/>
                <a:gd name="T104" fmla="*/ 28 w 32"/>
                <a:gd name="T105" fmla="*/ 569 h 608"/>
                <a:gd name="T106" fmla="*/ 30 w 32"/>
                <a:gd name="T107" fmla="*/ 608 h 608"/>
                <a:gd name="T108" fmla="*/ 30 w 32"/>
                <a:gd name="T109" fmla="*/ 577 h 608"/>
                <a:gd name="T110" fmla="*/ 30 w 32"/>
                <a:gd name="T111" fmla="*/ 584 h 608"/>
                <a:gd name="T112" fmla="*/ 31 w 32"/>
                <a:gd name="T113" fmla="*/ 562 h 608"/>
                <a:gd name="T114" fmla="*/ 31 w 32"/>
                <a:gd name="T115" fmla="*/ 563 h 608"/>
                <a:gd name="T116" fmla="*/ 32 w 32"/>
                <a:gd name="T117" fmla="*/ 558 h 608"/>
                <a:gd name="T118" fmla="*/ 32 w 32"/>
                <a:gd name="T119" fmla="*/ 578 h 6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2" h="608">
                  <a:moveTo>
                    <a:pt x="0" y="342"/>
                  </a:moveTo>
                  <a:lnTo>
                    <a:pt x="0" y="340"/>
                  </a:lnTo>
                  <a:lnTo>
                    <a:pt x="0" y="359"/>
                  </a:lnTo>
                  <a:lnTo>
                    <a:pt x="0" y="342"/>
                  </a:lnTo>
                  <a:lnTo>
                    <a:pt x="0" y="340"/>
                  </a:lnTo>
                  <a:lnTo>
                    <a:pt x="0" y="311"/>
                  </a:lnTo>
                  <a:lnTo>
                    <a:pt x="0" y="312"/>
                  </a:lnTo>
                  <a:lnTo>
                    <a:pt x="1" y="316"/>
                  </a:lnTo>
                  <a:lnTo>
                    <a:pt x="1" y="294"/>
                  </a:lnTo>
                  <a:lnTo>
                    <a:pt x="1" y="319"/>
                  </a:lnTo>
                  <a:lnTo>
                    <a:pt x="1" y="313"/>
                  </a:lnTo>
                  <a:lnTo>
                    <a:pt x="1" y="324"/>
                  </a:lnTo>
                  <a:lnTo>
                    <a:pt x="1" y="302"/>
                  </a:lnTo>
                  <a:lnTo>
                    <a:pt x="1" y="305"/>
                  </a:lnTo>
                  <a:lnTo>
                    <a:pt x="1" y="308"/>
                  </a:lnTo>
                  <a:lnTo>
                    <a:pt x="1" y="330"/>
                  </a:lnTo>
                  <a:lnTo>
                    <a:pt x="1" y="307"/>
                  </a:lnTo>
                  <a:lnTo>
                    <a:pt x="1" y="315"/>
                  </a:lnTo>
                  <a:lnTo>
                    <a:pt x="1" y="317"/>
                  </a:lnTo>
                  <a:lnTo>
                    <a:pt x="1" y="319"/>
                  </a:lnTo>
                  <a:lnTo>
                    <a:pt x="1" y="287"/>
                  </a:lnTo>
                  <a:lnTo>
                    <a:pt x="1" y="308"/>
                  </a:lnTo>
                  <a:lnTo>
                    <a:pt x="2" y="309"/>
                  </a:lnTo>
                  <a:lnTo>
                    <a:pt x="2" y="313"/>
                  </a:lnTo>
                  <a:lnTo>
                    <a:pt x="2" y="296"/>
                  </a:lnTo>
                  <a:lnTo>
                    <a:pt x="2" y="305"/>
                  </a:lnTo>
                  <a:lnTo>
                    <a:pt x="2" y="307"/>
                  </a:lnTo>
                  <a:lnTo>
                    <a:pt x="2" y="321"/>
                  </a:lnTo>
                  <a:lnTo>
                    <a:pt x="2" y="308"/>
                  </a:lnTo>
                  <a:lnTo>
                    <a:pt x="2" y="305"/>
                  </a:lnTo>
                  <a:lnTo>
                    <a:pt x="2" y="278"/>
                  </a:lnTo>
                  <a:lnTo>
                    <a:pt x="4" y="275"/>
                  </a:lnTo>
                  <a:lnTo>
                    <a:pt x="4" y="278"/>
                  </a:lnTo>
                  <a:lnTo>
                    <a:pt x="4" y="244"/>
                  </a:lnTo>
                  <a:lnTo>
                    <a:pt x="4" y="257"/>
                  </a:lnTo>
                  <a:lnTo>
                    <a:pt x="4" y="265"/>
                  </a:lnTo>
                  <a:lnTo>
                    <a:pt x="4" y="294"/>
                  </a:lnTo>
                  <a:lnTo>
                    <a:pt x="4" y="290"/>
                  </a:lnTo>
                  <a:lnTo>
                    <a:pt x="4" y="271"/>
                  </a:lnTo>
                  <a:lnTo>
                    <a:pt x="4" y="308"/>
                  </a:lnTo>
                  <a:lnTo>
                    <a:pt x="4" y="275"/>
                  </a:lnTo>
                  <a:lnTo>
                    <a:pt x="4" y="270"/>
                  </a:lnTo>
                  <a:lnTo>
                    <a:pt x="4" y="182"/>
                  </a:lnTo>
                  <a:lnTo>
                    <a:pt x="5" y="184"/>
                  </a:lnTo>
                  <a:lnTo>
                    <a:pt x="5" y="148"/>
                  </a:lnTo>
                  <a:lnTo>
                    <a:pt x="5" y="157"/>
                  </a:lnTo>
                  <a:lnTo>
                    <a:pt x="5" y="159"/>
                  </a:lnTo>
                  <a:lnTo>
                    <a:pt x="5" y="156"/>
                  </a:lnTo>
                  <a:lnTo>
                    <a:pt x="5" y="193"/>
                  </a:lnTo>
                  <a:lnTo>
                    <a:pt x="5" y="193"/>
                  </a:lnTo>
                  <a:lnTo>
                    <a:pt x="5" y="184"/>
                  </a:lnTo>
                  <a:lnTo>
                    <a:pt x="5" y="210"/>
                  </a:lnTo>
                  <a:lnTo>
                    <a:pt x="5" y="207"/>
                  </a:lnTo>
                  <a:lnTo>
                    <a:pt x="5" y="212"/>
                  </a:lnTo>
                  <a:lnTo>
                    <a:pt x="5" y="184"/>
                  </a:lnTo>
                  <a:lnTo>
                    <a:pt x="5" y="199"/>
                  </a:lnTo>
                  <a:lnTo>
                    <a:pt x="6" y="195"/>
                  </a:lnTo>
                  <a:lnTo>
                    <a:pt x="6" y="212"/>
                  </a:lnTo>
                  <a:lnTo>
                    <a:pt x="6" y="195"/>
                  </a:lnTo>
                  <a:lnTo>
                    <a:pt x="6" y="203"/>
                  </a:lnTo>
                  <a:lnTo>
                    <a:pt x="6" y="201"/>
                  </a:lnTo>
                  <a:lnTo>
                    <a:pt x="6" y="181"/>
                  </a:lnTo>
                  <a:lnTo>
                    <a:pt x="6" y="189"/>
                  </a:lnTo>
                  <a:lnTo>
                    <a:pt x="6" y="184"/>
                  </a:lnTo>
                  <a:lnTo>
                    <a:pt x="6" y="164"/>
                  </a:lnTo>
                  <a:lnTo>
                    <a:pt x="6" y="193"/>
                  </a:lnTo>
                  <a:lnTo>
                    <a:pt x="7" y="198"/>
                  </a:lnTo>
                  <a:lnTo>
                    <a:pt x="7" y="241"/>
                  </a:lnTo>
                  <a:lnTo>
                    <a:pt x="7" y="198"/>
                  </a:lnTo>
                  <a:lnTo>
                    <a:pt x="7" y="235"/>
                  </a:lnTo>
                  <a:lnTo>
                    <a:pt x="7" y="233"/>
                  </a:lnTo>
                  <a:lnTo>
                    <a:pt x="7" y="271"/>
                  </a:lnTo>
                  <a:lnTo>
                    <a:pt x="7" y="265"/>
                  </a:lnTo>
                  <a:lnTo>
                    <a:pt x="7" y="261"/>
                  </a:lnTo>
                  <a:lnTo>
                    <a:pt x="7" y="274"/>
                  </a:lnTo>
                  <a:lnTo>
                    <a:pt x="7" y="232"/>
                  </a:lnTo>
                  <a:lnTo>
                    <a:pt x="7" y="270"/>
                  </a:lnTo>
                  <a:lnTo>
                    <a:pt x="7" y="275"/>
                  </a:lnTo>
                  <a:lnTo>
                    <a:pt x="7" y="240"/>
                  </a:lnTo>
                  <a:lnTo>
                    <a:pt x="7" y="244"/>
                  </a:lnTo>
                  <a:lnTo>
                    <a:pt x="9" y="245"/>
                  </a:lnTo>
                  <a:lnTo>
                    <a:pt x="9" y="244"/>
                  </a:lnTo>
                  <a:lnTo>
                    <a:pt x="9" y="266"/>
                  </a:lnTo>
                  <a:lnTo>
                    <a:pt x="9" y="262"/>
                  </a:lnTo>
                  <a:lnTo>
                    <a:pt x="9" y="270"/>
                  </a:lnTo>
                  <a:lnTo>
                    <a:pt x="9" y="245"/>
                  </a:lnTo>
                  <a:lnTo>
                    <a:pt x="9" y="267"/>
                  </a:lnTo>
                  <a:lnTo>
                    <a:pt x="9" y="267"/>
                  </a:lnTo>
                  <a:lnTo>
                    <a:pt x="9" y="271"/>
                  </a:lnTo>
                  <a:lnTo>
                    <a:pt x="9" y="241"/>
                  </a:lnTo>
                  <a:lnTo>
                    <a:pt x="9" y="236"/>
                  </a:lnTo>
                  <a:lnTo>
                    <a:pt x="9" y="182"/>
                  </a:lnTo>
                  <a:lnTo>
                    <a:pt x="9" y="185"/>
                  </a:lnTo>
                  <a:lnTo>
                    <a:pt x="10" y="171"/>
                  </a:lnTo>
                  <a:lnTo>
                    <a:pt x="10" y="157"/>
                  </a:lnTo>
                  <a:lnTo>
                    <a:pt x="10" y="180"/>
                  </a:lnTo>
                  <a:lnTo>
                    <a:pt x="10" y="182"/>
                  </a:lnTo>
                  <a:lnTo>
                    <a:pt x="10" y="223"/>
                  </a:lnTo>
                  <a:lnTo>
                    <a:pt x="10" y="227"/>
                  </a:lnTo>
                  <a:lnTo>
                    <a:pt x="10" y="256"/>
                  </a:lnTo>
                  <a:lnTo>
                    <a:pt x="10" y="241"/>
                  </a:lnTo>
                  <a:lnTo>
                    <a:pt x="11" y="239"/>
                  </a:lnTo>
                  <a:lnTo>
                    <a:pt x="11" y="240"/>
                  </a:lnTo>
                  <a:lnTo>
                    <a:pt x="11" y="222"/>
                  </a:lnTo>
                  <a:lnTo>
                    <a:pt x="11" y="223"/>
                  </a:lnTo>
                  <a:lnTo>
                    <a:pt x="11" y="219"/>
                  </a:lnTo>
                  <a:lnTo>
                    <a:pt x="11" y="227"/>
                  </a:lnTo>
                  <a:lnTo>
                    <a:pt x="11" y="202"/>
                  </a:lnTo>
                  <a:lnTo>
                    <a:pt x="11" y="224"/>
                  </a:lnTo>
                  <a:lnTo>
                    <a:pt x="11" y="224"/>
                  </a:lnTo>
                  <a:lnTo>
                    <a:pt x="11" y="236"/>
                  </a:lnTo>
                  <a:lnTo>
                    <a:pt x="11" y="215"/>
                  </a:lnTo>
                  <a:lnTo>
                    <a:pt x="11" y="226"/>
                  </a:lnTo>
                  <a:lnTo>
                    <a:pt x="11" y="227"/>
                  </a:lnTo>
                  <a:lnTo>
                    <a:pt x="11" y="227"/>
                  </a:lnTo>
                  <a:lnTo>
                    <a:pt x="11" y="195"/>
                  </a:lnTo>
                  <a:lnTo>
                    <a:pt x="13" y="194"/>
                  </a:lnTo>
                  <a:lnTo>
                    <a:pt x="13" y="116"/>
                  </a:lnTo>
                  <a:lnTo>
                    <a:pt x="13" y="113"/>
                  </a:lnTo>
                  <a:lnTo>
                    <a:pt x="13" y="51"/>
                  </a:lnTo>
                  <a:lnTo>
                    <a:pt x="13" y="54"/>
                  </a:lnTo>
                  <a:lnTo>
                    <a:pt x="13" y="10"/>
                  </a:lnTo>
                  <a:lnTo>
                    <a:pt x="13" y="11"/>
                  </a:lnTo>
                  <a:lnTo>
                    <a:pt x="13" y="13"/>
                  </a:lnTo>
                  <a:lnTo>
                    <a:pt x="13" y="44"/>
                  </a:lnTo>
                  <a:lnTo>
                    <a:pt x="13" y="12"/>
                  </a:lnTo>
                  <a:lnTo>
                    <a:pt x="13" y="41"/>
                  </a:lnTo>
                  <a:lnTo>
                    <a:pt x="14" y="42"/>
                  </a:lnTo>
                  <a:lnTo>
                    <a:pt x="14" y="24"/>
                  </a:lnTo>
                  <a:lnTo>
                    <a:pt x="14" y="50"/>
                  </a:lnTo>
                  <a:lnTo>
                    <a:pt x="14" y="55"/>
                  </a:lnTo>
                  <a:lnTo>
                    <a:pt x="14" y="25"/>
                  </a:lnTo>
                  <a:lnTo>
                    <a:pt x="14" y="34"/>
                  </a:lnTo>
                  <a:lnTo>
                    <a:pt x="14" y="34"/>
                  </a:lnTo>
                  <a:lnTo>
                    <a:pt x="14" y="54"/>
                  </a:lnTo>
                  <a:lnTo>
                    <a:pt x="14" y="44"/>
                  </a:lnTo>
                  <a:lnTo>
                    <a:pt x="14" y="40"/>
                  </a:lnTo>
                  <a:lnTo>
                    <a:pt x="14" y="11"/>
                  </a:lnTo>
                  <a:lnTo>
                    <a:pt x="14" y="23"/>
                  </a:lnTo>
                  <a:lnTo>
                    <a:pt x="15" y="24"/>
                  </a:lnTo>
                  <a:lnTo>
                    <a:pt x="15" y="0"/>
                  </a:lnTo>
                  <a:lnTo>
                    <a:pt x="15" y="8"/>
                  </a:lnTo>
                  <a:lnTo>
                    <a:pt x="15" y="4"/>
                  </a:lnTo>
                  <a:lnTo>
                    <a:pt x="15" y="28"/>
                  </a:lnTo>
                  <a:lnTo>
                    <a:pt x="15" y="20"/>
                  </a:lnTo>
                  <a:lnTo>
                    <a:pt x="15" y="30"/>
                  </a:lnTo>
                  <a:lnTo>
                    <a:pt x="15" y="7"/>
                  </a:lnTo>
                  <a:lnTo>
                    <a:pt x="15" y="28"/>
                  </a:lnTo>
                  <a:lnTo>
                    <a:pt x="17" y="29"/>
                  </a:lnTo>
                  <a:lnTo>
                    <a:pt x="17" y="24"/>
                  </a:lnTo>
                  <a:lnTo>
                    <a:pt x="17" y="61"/>
                  </a:lnTo>
                  <a:lnTo>
                    <a:pt x="17" y="61"/>
                  </a:lnTo>
                  <a:lnTo>
                    <a:pt x="17" y="91"/>
                  </a:lnTo>
                  <a:lnTo>
                    <a:pt x="17" y="80"/>
                  </a:lnTo>
                  <a:lnTo>
                    <a:pt x="17" y="84"/>
                  </a:lnTo>
                  <a:lnTo>
                    <a:pt x="17" y="123"/>
                  </a:lnTo>
                  <a:lnTo>
                    <a:pt x="17" y="123"/>
                  </a:lnTo>
                  <a:lnTo>
                    <a:pt x="17" y="126"/>
                  </a:lnTo>
                  <a:lnTo>
                    <a:pt x="17" y="118"/>
                  </a:lnTo>
                  <a:lnTo>
                    <a:pt x="17" y="172"/>
                  </a:lnTo>
                  <a:lnTo>
                    <a:pt x="18" y="172"/>
                  </a:lnTo>
                  <a:lnTo>
                    <a:pt x="18" y="224"/>
                  </a:lnTo>
                  <a:lnTo>
                    <a:pt x="18" y="224"/>
                  </a:lnTo>
                  <a:lnTo>
                    <a:pt x="18" y="277"/>
                  </a:lnTo>
                  <a:lnTo>
                    <a:pt x="18" y="273"/>
                  </a:lnTo>
                  <a:lnTo>
                    <a:pt x="18" y="277"/>
                  </a:lnTo>
                  <a:lnTo>
                    <a:pt x="18" y="304"/>
                  </a:lnTo>
                  <a:lnTo>
                    <a:pt x="18" y="265"/>
                  </a:lnTo>
                  <a:lnTo>
                    <a:pt x="18" y="302"/>
                  </a:lnTo>
                  <a:lnTo>
                    <a:pt x="18" y="300"/>
                  </a:lnTo>
                  <a:lnTo>
                    <a:pt x="18" y="304"/>
                  </a:lnTo>
                  <a:lnTo>
                    <a:pt x="18" y="278"/>
                  </a:lnTo>
                  <a:lnTo>
                    <a:pt x="18" y="299"/>
                  </a:lnTo>
                  <a:lnTo>
                    <a:pt x="19" y="303"/>
                  </a:lnTo>
                  <a:lnTo>
                    <a:pt x="19" y="330"/>
                  </a:lnTo>
                  <a:lnTo>
                    <a:pt x="19" y="302"/>
                  </a:lnTo>
                  <a:lnTo>
                    <a:pt x="19" y="315"/>
                  </a:lnTo>
                  <a:lnTo>
                    <a:pt x="19" y="319"/>
                  </a:lnTo>
                  <a:lnTo>
                    <a:pt x="19" y="337"/>
                  </a:lnTo>
                  <a:lnTo>
                    <a:pt x="19" y="330"/>
                  </a:lnTo>
                  <a:lnTo>
                    <a:pt x="19" y="332"/>
                  </a:lnTo>
                  <a:lnTo>
                    <a:pt x="19" y="321"/>
                  </a:lnTo>
                  <a:lnTo>
                    <a:pt x="19" y="359"/>
                  </a:lnTo>
                  <a:lnTo>
                    <a:pt x="21" y="358"/>
                  </a:lnTo>
                  <a:lnTo>
                    <a:pt x="21" y="385"/>
                  </a:lnTo>
                  <a:lnTo>
                    <a:pt x="21" y="371"/>
                  </a:lnTo>
                  <a:lnTo>
                    <a:pt x="21" y="374"/>
                  </a:lnTo>
                  <a:lnTo>
                    <a:pt x="21" y="381"/>
                  </a:lnTo>
                  <a:lnTo>
                    <a:pt x="21" y="371"/>
                  </a:lnTo>
                  <a:lnTo>
                    <a:pt x="21" y="374"/>
                  </a:lnTo>
                  <a:lnTo>
                    <a:pt x="21" y="374"/>
                  </a:lnTo>
                  <a:lnTo>
                    <a:pt x="21" y="366"/>
                  </a:lnTo>
                  <a:lnTo>
                    <a:pt x="21" y="408"/>
                  </a:lnTo>
                  <a:lnTo>
                    <a:pt x="21" y="402"/>
                  </a:lnTo>
                  <a:lnTo>
                    <a:pt x="21" y="414"/>
                  </a:lnTo>
                  <a:lnTo>
                    <a:pt x="21" y="412"/>
                  </a:lnTo>
                  <a:lnTo>
                    <a:pt x="22" y="412"/>
                  </a:lnTo>
                  <a:lnTo>
                    <a:pt x="22" y="443"/>
                  </a:lnTo>
                  <a:lnTo>
                    <a:pt x="22" y="440"/>
                  </a:lnTo>
                  <a:lnTo>
                    <a:pt x="22" y="451"/>
                  </a:lnTo>
                  <a:lnTo>
                    <a:pt x="22" y="419"/>
                  </a:lnTo>
                  <a:lnTo>
                    <a:pt x="22" y="443"/>
                  </a:lnTo>
                  <a:lnTo>
                    <a:pt x="22" y="443"/>
                  </a:lnTo>
                  <a:lnTo>
                    <a:pt x="22" y="430"/>
                  </a:lnTo>
                  <a:lnTo>
                    <a:pt x="22" y="457"/>
                  </a:lnTo>
                  <a:lnTo>
                    <a:pt x="22" y="457"/>
                  </a:lnTo>
                  <a:lnTo>
                    <a:pt x="22" y="465"/>
                  </a:lnTo>
                  <a:lnTo>
                    <a:pt x="22" y="440"/>
                  </a:lnTo>
                  <a:lnTo>
                    <a:pt x="22" y="444"/>
                  </a:lnTo>
                  <a:lnTo>
                    <a:pt x="23" y="443"/>
                  </a:lnTo>
                  <a:lnTo>
                    <a:pt x="23" y="467"/>
                  </a:lnTo>
                  <a:lnTo>
                    <a:pt x="23" y="469"/>
                  </a:lnTo>
                  <a:lnTo>
                    <a:pt x="23" y="497"/>
                  </a:lnTo>
                  <a:lnTo>
                    <a:pt x="23" y="463"/>
                  </a:lnTo>
                  <a:lnTo>
                    <a:pt x="23" y="495"/>
                  </a:lnTo>
                  <a:lnTo>
                    <a:pt x="23" y="494"/>
                  </a:lnTo>
                  <a:lnTo>
                    <a:pt x="23" y="503"/>
                  </a:lnTo>
                  <a:lnTo>
                    <a:pt x="23" y="480"/>
                  </a:lnTo>
                  <a:lnTo>
                    <a:pt x="23" y="485"/>
                  </a:lnTo>
                  <a:lnTo>
                    <a:pt x="25" y="484"/>
                  </a:lnTo>
                  <a:lnTo>
                    <a:pt x="25" y="487"/>
                  </a:lnTo>
                  <a:lnTo>
                    <a:pt x="25" y="472"/>
                  </a:lnTo>
                  <a:lnTo>
                    <a:pt x="25" y="477"/>
                  </a:lnTo>
                  <a:lnTo>
                    <a:pt x="25" y="477"/>
                  </a:lnTo>
                  <a:lnTo>
                    <a:pt x="25" y="506"/>
                  </a:lnTo>
                  <a:lnTo>
                    <a:pt x="25" y="460"/>
                  </a:lnTo>
                  <a:lnTo>
                    <a:pt x="25" y="501"/>
                  </a:lnTo>
                  <a:lnTo>
                    <a:pt x="25" y="506"/>
                  </a:lnTo>
                  <a:lnTo>
                    <a:pt x="25" y="508"/>
                  </a:lnTo>
                  <a:lnTo>
                    <a:pt x="25" y="486"/>
                  </a:lnTo>
                  <a:lnTo>
                    <a:pt x="25" y="506"/>
                  </a:lnTo>
                  <a:lnTo>
                    <a:pt x="25" y="505"/>
                  </a:lnTo>
                  <a:lnTo>
                    <a:pt x="25" y="514"/>
                  </a:lnTo>
                  <a:lnTo>
                    <a:pt x="25" y="493"/>
                  </a:lnTo>
                  <a:lnTo>
                    <a:pt x="26" y="493"/>
                  </a:lnTo>
                  <a:lnTo>
                    <a:pt x="26" y="523"/>
                  </a:lnTo>
                  <a:lnTo>
                    <a:pt x="26" y="523"/>
                  </a:lnTo>
                  <a:lnTo>
                    <a:pt x="26" y="508"/>
                  </a:lnTo>
                  <a:lnTo>
                    <a:pt x="26" y="542"/>
                  </a:lnTo>
                  <a:lnTo>
                    <a:pt x="26" y="545"/>
                  </a:lnTo>
                  <a:lnTo>
                    <a:pt x="26" y="566"/>
                  </a:lnTo>
                  <a:lnTo>
                    <a:pt x="26" y="561"/>
                  </a:lnTo>
                  <a:lnTo>
                    <a:pt x="26" y="561"/>
                  </a:lnTo>
                  <a:lnTo>
                    <a:pt x="26" y="583"/>
                  </a:lnTo>
                  <a:lnTo>
                    <a:pt x="26" y="578"/>
                  </a:lnTo>
                  <a:lnTo>
                    <a:pt x="27" y="573"/>
                  </a:lnTo>
                  <a:lnTo>
                    <a:pt x="27" y="542"/>
                  </a:lnTo>
                  <a:lnTo>
                    <a:pt x="27" y="556"/>
                  </a:lnTo>
                  <a:lnTo>
                    <a:pt x="27" y="553"/>
                  </a:lnTo>
                  <a:lnTo>
                    <a:pt x="27" y="556"/>
                  </a:lnTo>
                  <a:lnTo>
                    <a:pt x="27" y="535"/>
                  </a:lnTo>
                  <a:lnTo>
                    <a:pt x="27" y="537"/>
                  </a:lnTo>
                  <a:lnTo>
                    <a:pt x="27" y="537"/>
                  </a:lnTo>
                  <a:lnTo>
                    <a:pt x="27" y="554"/>
                  </a:lnTo>
                  <a:lnTo>
                    <a:pt x="27" y="552"/>
                  </a:lnTo>
                  <a:lnTo>
                    <a:pt x="28" y="557"/>
                  </a:lnTo>
                  <a:lnTo>
                    <a:pt x="28" y="533"/>
                  </a:lnTo>
                  <a:lnTo>
                    <a:pt x="28" y="571"/>
                  </a:lnTo>
                  <a:lnTo>
                    <a:pt x="28" y="571"/>
                  </a:lnTo>
                  <a:lnTo>
                    <a:pt x="28" y="580"/>
                  </a:lnTo>
                  <a:lnTo>
                    <a:pt x="28" y="561"/>
                  </a:lnTo>
                  <a:lnTo>
                    <a:pt x="28" y="570"/>
                  </a:lnTo>
                  <a:lnTo>
                    <a:pt x="28" y="571"/>
                  </a:lnTo>
                  <a:lnTo>
                    <a:pt x="28" y="592"/>
                  </a:lnTo>
                  <a:lnTo>
                    <a:pt x="28" y="569"/>
                  </a:lnTo>
                  <a:lnTo>
                    <a:pt x="28" y="580"/>
                  </a:lnTo>
                  <a:lnTo>
                    <a:pt x="28" y="580"/>
                  </a:lnTo>
                  <a:lnTo>
                    <a:pt x="28" y="603"/>
                  </a:lnTo>
                  <a:lnTo>
                    <a:pt x="30" y="603"/>
                  </a:lnTo>
                  <a:lnTo>
                    <a:pt x="30" y="608"/>
                  </a:lnTo>
                  <a:lnTo>
                    <a:pt x="30" y="590"/>
                  </a:lnTo>
                  <a:lnTo>
                    <a:pt x="30" y="607"/>
                  </a:lnTo>
                  <a:lnTo>
                    <a:pt x="30" y="604"/>
                  </a:lnTo>
                  <a:lnTo>
                    <a:pt x="30" y="567"/>
                  </a:lnTo>
                  <a:lnTo>
                    <a:pt x="30" y="577"/>
                  </a:lnTo>
                  <a:lnTo>
                    <a:pt x="30" y="573"/>
                  </a:lnTo>
                  <a:lnTo>
                    <a:pt x="30" y="586"/>
                  </a:lnTo>
                  <a:lnTo>
                    <a:pt x="30" y="586"/>
                  </a:lnTo>
                  <a:lnTo>
                    <a:pt x="30" y="583"/>
                  </a:lnTo>
                  <a:lnTo>
                    <a:pt x="30" y="584"/>
                  </a:lnTo>
                  <a:lnTo>
                    <a:pt x="30" y="563"/>
                  </a:lnTo>
                  <a:lnTo>
                    <a:pt x="30" y="583"/>
                  </a:lnTo>
                  <a:lnTo>
                    <a:pt x="31" y="582"/>
                  </a:lnTo>
                  <a:lnTo>
                    <a:pt x="31" y="583"/>
                  </a:lnTo>
                  <a:lnTo>
                    <a:pt x="31" y="562"/>
                  </a:lnTo>
                  <a:lnTo>
                    <a:pt x="31" y="579"/>
                  </a:lnTo>
                  <a:lnTo>
                    <a:pt x="31" y="578"/>
                  </a:lnTo>
                  <a:lnTo>
                    <a:pt x="31" y="594"/>
                  </a:lnTo>
                  <a:lnTo>
                    <a:pt x="31" y="575"/>
                  </a:lnTo>
                  <a:lnTo>
                    <a:pt x="31" y="563"/>
                  </a:lnTo>
                  <a:lnTo>
                    <a:pt x="31" y="582"/>
                  </a:lnTo>
                  <a:lnTo>
                    <a:pt x="31" y="562"/>
                  </a:lnTo>
                  <a:lnTo>
                    <a:pt x="31" y="580"/>
                  </a:lnTo>
                  <a:lnTo>
                    <a:pt x="32" y="580"/>
                  </a:lnTo>
                  <a:lnTo>
                    <a:pt x="32" y="558"/>
                  </a:lnTo>
                  <a:lnTo>
                    <a:pt x="32" y="584"/>
                  </a:lnTo>
                  <a:lnTo>
                    <a:pt x="32" y="588"/>
                  </a:lnTo>
                  <a:lnTo>
                    <a:pt x="32" y="596"/>
                  </a:lnTo>
                  <a:lnTo>
                    <a:pt x="32" y="573"/>
                  </a:lnTo>
                  <a:lnTo>
                    <a:pt x="32" y="578"/>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148" name="Freeform 21"/>
            <p:cNvSpPr>
              <a:spLocks/>
            </p:cNvSpPr>
            <p:nvPr/>
          </p:nvSpPr>
          <p:spPr bwMode="auto">
            <a:xfrm>
              <a:off x="6735763" y="3597276"/>
              <a:ext cx="53975" cy="815975"/>
            </a:xfrm>
            <a:custGeom>
              <a:avLst/>
              <a:gdLst>
                <a:gd name="T0" fmla="*/ 1 w 34"/>
                <a:gd name="T1" fmla="*/ 385 h 514"/>
                <a:gd name="T2" fmla="*/ 1 w 34"/>
                <a:gd name="T3" fmla="*/ 407 h 514"/>
                <a:gd name="T4" fmla="*/ 2 w 34"/>
                <a:gd name="T5" fmla="*/ 411 h 514"/>
                <a:gd name="T6" fmla="*/ 2 w 34"/>
                <a:gd name="T7" fmla="*/ 450 h 514"/>
                <a:gd name="T8" fmla="*/ 2 w 34"/>
                <a:gd name="T9" fmla="*/ 434 h 514"/>
                <a:gd name="T10" fmla="*/ 4 w 34"/>
                <a:gd name="T11" fmla="*/ 421 h 514"/>
                <a:gd name="T12" fmla="*/ 4 w 34"/>
                <a:gd name="T13" fmla="*/ 395 h 514"/>
                <a:gd name="T14" fmla="*/ 5 w 34"/>
                <a:gd name="T15" fmla="*/ 391 h 514"/>
                <a:gd name="T16" fmla="*/ 5 w 34"/>
                <a:gd name="T17" fmla="*/ 431 h 514"/>
                <a:gd name="T18" fmla="*/ 6 w 34"/>
                <a:gd name="T19" fmla="*/ 472 h 514"/>
                <a:gd name="T20" fmla="*/ 6 w 34"/>
                <a:gd name="T21" fmla="*/ 471 h 514"/>
                <a:gd name="T22" fmla="*/ 6 w 34"/>
                <a:gd name="T23" fmla="*/ 465 h 514"/>
                <a:gd name="T24" fmla="*/ 7 w 34"/>
                <a:gd name="T25" fmla="*/ 457 h 514"/>
                <a:gd name="T26" fmla="*/ 7 w 34"/>
                <a:gd name="T27" fmla="*/ 449 h 514"/>
                <a:gd name="T28" fmla="*/ 9 w 34"/>
                <a:gd name="T29" fmla="*/ 474 h 514"/>
                <a:gd name="T30" fmla="*/ 9 w 34"/>
                <a:gd name="T31" fmla="*/ 442 h 514"/>
                <a:gd name="T32" fmla="*/ 9 w 34"/>
                <a:gd name="T33" fmla="*/ 454 h 514"/>
                <a:gd name="T34" fmla="*/ 10 w 34"/>
                <a:gd name="T35" fmla="*/ 471 h 514"/>
                <a:gd name="T36" fmla="*/ 10 w 34"/>
                <a:gd name="T37" fmla="*/ 491 h 514"/>
                <a:gd name="T38" fmla="*/ 10 w 34"/>
                <a:gd name="T39" fmla="*/ 514 h 514"/>
                <a:gd name="T40" fmla="*/ 11 w 34"/>
                <a:gd name="T41" fmla="*/ 491 h 514"/>
                <a:gd name="T42" fmla="*/ 11 w 34"/>
                <a:gd name="T43" fmla="*/ 307 h 514"/>
                <a:gd name="T44" fmla="*/ 13 w 34"/>
                <a:gd name="T45" fmla="*/ 260 h 514"/>
                <a:gd name="T46" fmla="*/ 13 w 34"/>
                <a:gd name="T47" fmla="*/ 238 h 514"/>
                <a:gd name="T48" fmla="*/ 14 w 34"/>
                <a:gd name="T49" fmla="*/ 251 h 514"/>
                <a:gd name="T50" fmla="*/ 14 w 34"/>
                <a:gd name="T51" fmla="*/ 262 h 514"/>
                <a:gd name="T52" fmla="*/ 14 w 34"/>
                <a:gd name="T53" fmla="*/ 235 h 514"/>
                <a:gd name="T54" fmla="*/ 15 w 34"/>
                <a:gd name="T55" fmla="*/ 237 h 514"/>
                <a:gd name="T56" fmla="*/ 15 w 34"/>
                <a:gd name="T57" fmla="*/ 254 h 514"/>
                <a:gd name="T58" fmla="*/ 17 w 34"/>
                <a:gd name="T59" fmla="*/ 197 h 514"/>
                <a:gd name="T60" fmla="*/ 17 w 34"/>
                <a:gd name="T61" fmla="*/ 0 h 514"/>
                <a:gd name="T62" fmla="*/ 18 w 34"/>
                <a:gd name="T63" fmla="*/ 46 h 514"/>
                <a:gd name="T64" fmla="*/ 18 w 34"/>
                <a:gd name="T65" fmla="*/ 65 h 514"/>
                <a:gd name="T66" fmla="*/ 18 w 34"/>
                <a:gd name="T67" fmla="*/ 48 h 514"/>
                <a:gd name="T68" fmla="*/ 19 w 34"/>
                <a:gd name="T69" fmla="*/ 104 h 514"/>
                <a:gd name="T70" fmla="*/ 19 w 34"/>
                <a:gd name="T71" fmla="*/ 146 h 514"/>
                <a:gd name="T72" fmla="*/ 21 w 34"/>
                <a:gd name="T73" fmla="*/ 194 h 514"/>
                <a:gd name="T74" fmla="*/ 21 w 34"/>
                <a:gd name="T75" fmla="*/ 211 h 514"/>
                <a:gd name="T76" fmla="*/ 22 w 34"/>
                <a:gd name="T77" fmla="*/ 174 h 514"/>
                <a:gd name="T78" fmla="*/ 22 w 34"/>
                <a:gd name="T79" fmla="*/ 218 h 514"/>
                <a:gd name="T80" fmla="*/ 22 w 34"/>
                <a:gd name="T81" fmla="*/ 292 h 514"/>
                <a:gd name="T82" fmla="*/ 23 w 34"/>
                <a:gd name="T83" fmla="*/ 355 h 514"/>
                <a:gd name="T84" fmla="*/ 23 w 34"/>
                <a:gd name="T85" fmla="*/ 254 h 514"/>
                <a:gd name="T86" fmla="*/ 24 w 34"/>
                <a:gd name="T87" fmla="*/ 247 h 514"/>
                <a:gd name="T88" fmla="*/ 26 w 34"/>
                <a:gd name="T89" fmla="*/ 306 h 514"/>
                <a:gd name="T90" fmla="*/ 26 w 34"/>
                <a:gd name="T91" fmla="*/ 415 h 514"/>
                <a:gd name="T92" fmla="*/ 27 w 34"/>
                <a:gd name="T93" fmla="*/ 369 h 514"/>
                <a:gd name="T94" fmla="*/ 27 w 34"/>
                <a:gd name="T95" fmla="*/ 326 h 514"/>
                <a:gd name="T96" fmla="*/ 27 w 34"/>
                <a:gd name="T97" fmla="*/ 311 h 514"/>
                <a:gd name="T98" fmla="*/ 28 w 34"/>
                <a:gd name="T99" fmla="*/ 275 h 514"/>
                <a:gd name="T100" fmla="*/ 28 w 34"/>
                <a:gd name="T101" fmla="*/ 310 h 514"/>
                <a:gd name="T102" fmla="*/ 30 w 34"/>
                <a:gd name="T103" fmla="*/ 324 h 514"/>
                <a:gd name="T104" fmla="*/ 30 w 34"/>
                <a:gd name="T105" fmla="*/ 306 h 514"/>
                <a:gd name="T106" fmla="*/ 30 w 34"/>
                <a:gd name="T107" fmla="*/ 285 h 514"/>
                <a:gd name="T108" fmla="*/ 31 w 34"/>
                <a:gd name="T109" fmla="*/ 289 h 514"/>
                <a:gd name="T110" fmla="*/ 31 w 34"/>
                <a:gd name="T111" fmla="*/ 382 h 514"/>
                <a:gd name="T112" fmla="*/ 32 w 34"/>
                <a:gd name="T113" fmla="*/ 462 h 514"/>
                <a:gd name="T114" fmla="*/ 32 w 34"/>
                <a:gd name="T115" fmla="*/ 356 h 514"/>
                <a:gd name="T116" fmla="*/ 34 w 34"/>
                <a:gd name="T117" fmla="*/ 385 h 514"/>
                <a:gd name="T118" fmla="*/ 34 w 34"/>
                <a:gd name="T119" fmla="*/ 416 h 5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4" h="514">
                  <a:moveTo>
                    <a:pt x="0" y="341"/>
                  </a:moveTo>
                  <a:lnTo>
                    <a:pt x="1" y="339"/>
                  </a:lnTo>
                  <a:lnTo>
                    <a:pt x="1" y="383"/>
                  </a:lnTo>
                  <a:lnTo>
                    <a:pt x="1" y="387"/>
                  </a:lnTo>
                  <a:lnTo>
                    <a:pt x="1" y="385"/>
                  </a:lnTo>
                  <a:lnTo>
                    <a:pt x="1" y="416"/>
                  </a:lnTo>
                  <a:lnTo>
                    <a:pt x="1" y="419"/>
                  </a:lnTo>
                  <a:lnTo>
                    <a:pt x="1" y="428"/>
                  </a:lnTo>
                  <a:lnTo>
                    <a:pt x="1" y="402"/>
                  </a:lnTo>
                  <a:lnTo>
                    <a:pt x="1" y="407"/>
                  </a:lnTo>
                  <a:lnTo>
                    <a:pt x="1" y="412"/>
                  </a:lnTo>
                  <a:lnTo>
                    <a:pt x="1" y="411"/>
                  </a:lnTo>
                  <a:lnTo>
                    <a:pt x="1" y="428"/>
                  </a:lnTo>
                  <a:lnTo>
                    <a:pt x="2" y="424"/>
                  </a:lnTo>
                  <a:lnTo>
                    <a:pt x="2" y="411"/>
                  </a:lnTo>
                  <a:lnTo>
                    <a:pt x="2" y="428"/>
                  </a:lnTo>
                  <a:lnTo>
                    <a:pt x="2" y="427"/>
                  </a:lnTo>
                  <a:lnTo>
                    <a:pt x="2" y="445"/>
                  </a:lnTo>
                  <a:lnTo>
                    <a:pt x="2" y="446"/>
                  </a:lnTo>
                  <a:lnTo>
                    <a:pt x="2" y="450"/>
                  </a:lnTo>
                  <a:lnTo>
                    <a:pt x="2" y="428"/>
                  </a:lnTo>
                  <a:lnTo>
                    <a:pt x="2" y="429"/>
                  </a:lnTo>
                  <a:lnTo>
                    <a:pt x="2" y="431"/>
                  </a:lnTo>
                  <a:lnTo>
                    <a:pt x="2" y="414"/>
                  </a:lnTo>
                  <a:lnTo>
                    <a:pt x="2" y="434"/>
                  </a:lnTo>
                  <a:lnTo>
                    <a:pt x="4" y="440"/>
                  </a:lnTo>
                  <a:lnTo>
                    <a:pt x="4" y="415"/>
                  </a:lnTo>
                  <a:lnTo>
                    <a:pt x="4" y="419"/>
                  </a:lnTo>
                  <a:lnTo>
                    <a:pt x="4" y="417"/>
                  </a:lnTo>
                  <a:lnTo>
                    <a:pt x="4" y="421"/>
                  </a:lnTo>
                  <a:lnTo>
                    <a:pt x="4" y="398"/>
                  </a:lnTo>
                  <a:lnTo>
                    <a:pt x="4" y="400"/>
                  </a:lnTo>
                  <a:lnTo>
                    <a:pt x="4" y="398"/>
                  </a:lnTo>
                  <a:lnTo>
                    <a:pt x="4" y="411"/>
                  </a:lnTo>
                  <a:lnTo>
                    <a:pt x="4" y="395"/>
                  </a:lnTo>
                  <a:lnTo>
                    <a:pt x="4" y="404"/>
                  </a:lnTo>
                  <a:lnTo>
                    <a:pt x="5" y="403"/>
                  </a:lnTo>
                  <a:lnTo>
                    <a:pt x="5" y="377"/>
                  </a:lnTo>
                  <a:lnTo>
                    <a:pt x="5" y="386"/>
                  </a:lnTo>
                  <a:lnTo>
                    <a:pt x="5" y="391"/>
                  </a:lnTo>
                  <a:lnTo>
                    <a:pt x="5" y="398"/>
                  </a:lnTo>
                  <a:lnTo>
                    <a:pt x="5" y="383"/>
                  </a:lnTo>
                  <a:lnTo>
                    <a:pt x="5" y="393"/>
                  </a:lnTo>
                  <a:lnTo>
                    <a:pt x="5" y="393"/>
                  </a:lnTo>
                  <a:lnTo>
                    <a:pt x="5" y="431"/>
                  </a:lnTo>
                  <a:lnTo>
                    <a:pt x="5" y="431"/>
                  </a:lnTo>
                  <a:lnTo>
                    <a:pt x="5" y="416"/>
                  </a:lnTo>
                  <a:lnTo>
                    <a:pt x="5" y="453"/>
                  </a:lnTo>
                  <a:lnTo>
                    <a:pt x="6" y="453"/>
                  </a:lnTo>
                  <a:lnTo>
                    <a:pt x="6" y="472"/>
                  </a:lnTo>
                  <a:lnTo>
                    <a:pt x="6" y="449"/>
                  </a:lnTo>
                  <a:lnTo>
                    <a:pt x="6" y="469"/>
                  </a:lnTo>
                  <a:lnTo>
                    <a:pt x="6" y="471"/>
                  </a:lnTo>
                  <a:lnTo>
                    <a:pt x="6" y="483"/>
                  </a:lnTo>
                  <a:lnTo>
                    <a:pt x="6" y="471"/>
                  </a:lnTo>
                  <a:lnTo>
                    <a:pt x="6" y="454"/>
                  </a:lnTo>
                  <a:lnTo>
                    <a:pt x="6" y="469"/>
                  </a:lnTo>
                  <a:lnTo>
                    <a:pt x="6" y="453"/>
                  </a:lnTo>
                  <a:lnTo>
                    <a:pt x="6" y="466"/>
                  </a:lnTo>
                  <a:lnTo>
                    <a:pt x="6" y="465"/>
                  </a:lnTo>
                  <a:lnTo>
                    <a:pt x="6" y="471"/>
                  </a:lnTo>
                  <a:lnTo>
                    <a:pt x="6" y="449"/>
                  </a:lnTo>
                  <a:lnTo>
                    <a:pt x="6" y="454"/>
                  </a:lnTo>
                  <a:lnTo>
                    <a:pt x="7" y="455"/>
                  </a:lnTo>
                  <a:lnTo>
                    <a:pt x="7" y="457"/>
                  </a:lnTo>
                  <a:lnTo>
                    <a:pt x="7" y="432"/>
                  </a:lnTo>
                  <a:lnTo>
                    <a:pt x="7" y="444"/>
                  </a:lnTo>
                  <a:lnTo>
                    <a:pt x="7" y="442"/>
                  </a:lnTo>
                  <a:lnTo>
                    <a:pt x="7" y="448"/>
                  </a:lnTo>
                  <a:lnTo>
                    <a:pt x="7" y="449"/>
                  </a:lnTo>
                  <a:lnTo>
                    <a:pt x="7" y="474"/>
                  </a:lnTo>
                  <a:lnTo>
                    <a:pt x="7" y="440"/>
                  </a:lnTo>
                  <a:lnTo>
                    <a:pt x="7" y="471"/>
                  </a:lnTo>
                  <a:lnTo>
                    <a:pt x="9" y="471"/>
                  </a:lnTo>
                  <a:lnTo>
                    <a:pt x="9" y="474"/>
                  </a:lnTo>
                  <a:lnTo>
                    <a:pt x="9" y="445"/>
                  </a:lnTo>
                  <a:lnTo>
                    <a:pt x="9" y="453"/>
                  </a:lnTo>
                  <a:lnTo>
                    <a:pt x="9" y="457"/>
                  </a:lnTo>
                  <a:lnTo>
                    <a:pt x="9" y="458"/>
                  </a:lnTo>
                  <a:lnTo>
                    <a:pt x="9" y="442"/>
                  </a:lnTo>
                  <a:lnTo>
                    <a:pt x="9" y="445"/>
                  </a:lnTo>
                  <a:lnTo>
                    <a:pt x="9" y="444"/>
                  </a:lnTo>
                  <a:lnTo>
                    <a:pt x="9" y="457"/>
                  </a:lnTo>
                  <a:lnTo>
                    <a:pt x="9" y="428"/>
                  </a:lnTo>
                  <a:lnTo>
                    <a:pt x="9" y="454"/>
                  </a:lnTo>
                  <a:lnTo>
                    <a:pt x="9" y="454"/>
                  </a:lnTo>
                  <a:lnTo>
                    <a:pt x="9" y="441"/>
                  </a:lnTo>
                  <a:lnTo>
                    <a:pt x="9" y="463"/>
                  </a:lnTo>
                  <a:lnTo>
                    <a:pt x="10" y="465"/>
                  </a:lnTo>
                  <a:lnTo>
                    <a:pt x="10" y="471"/>
                  </a:lnTo>
                  <a:lnTo>
                    <a:pt x="10" y="449"/>
                  </a:lnTo>
                  <a:lnTo>
                    <a:pt x="10" y="454"/>
                  </a:lnTo>
                  <a:lnTo>
                    <a:pt x="10" y="455"/>
                  </a:lnTo>
                  <a:lnTo>
                    <a:pt x="10" y="492"/>
                  </a:lnTo>
                  <a:lnTo>
                    <a:pt x="10" y="491"/>
                  </a:lnTo>
                  <a:lnTo>
                    <a:pt x="10" y="489"/>
                  </a:lnTo>
                  <a:lnTo>
                    <a:pt x="10" y="475"/>
                  </a:lnTo>
                  <a:lnTo>
                    <a:pt x="10" y="505"/>
                  </a:lnTo>
                  <a:lnTo>
                    <a:pt x="10" y="506"/>
                  </a:lnTo>
                  <a:lnTo>
                    <a:pt x="10" y="514"/>
                  </a:lnTo>
                  <a:lnTo>
                    <a:pt x="10" y="491"/>
                  </a:lnTo>
                  <a:lnTo>
                    <a:pt x="10" y="495"/>
                  </a:lnTo>
                  <a:lnTo>
                    <a:pt x="11" y="493"/>
                  </a:lnTo>
                  <a:lnTo>
                    <a:pt x="11" y="503"/>
                  </a:lnTo>
                  <a:lnTo>
                    <a:pt x="11" y="491"/>
                  </a:lnTo>
                  <a:lnTo>
                    <a:pt x="11" y="497"/>
                  </a:lnTo>
                  <a:lnTo>
                    <a:pt x="11" y="497"/>
                  </a:lnTo>
                  <a:lnTo>
                    <a:pt x="11" y="404"/>
                  </a:lnTo>
                  <a:lnTo>
                    <a:pt x="11" y="399"/>
                  </a:lnTo>
                  <a:lnTo>
                    <a:pt x="11" y="307"/>
                  </a:lnTo>
                  <a:lnTo>
                    <a:pt x="11" y="310"/>
                  </a:lnTo>
                  <a:lnTo>
                    <a:pt x="13" y="310"/>
                  </a:lnTo>
                  <a:lnTo>
                    <a:pt x="13" y="317"/>
                  </a:lnTo>
                  <a:lnTo>
                    <a:pt x="13" y="269"/>
                  </a:lnTo>
                  <a:lnTo>
                    <a:pt x="13" y="260"/>
                  </a:lnTo>
                  <a:lnTo>
                    <a:pt x="13" y="245"/>
                  </a:lnTo>
                  <a:lnTo>
                    <a:pt x="13" y="246"/>
                  </a:lnTo>
                  <a:lnTo>
                    <a:pt x="13" y="246"/>
                  </a:lnTo>
                  <a:lnTo>
                    <a:pt x="13" y="220"/>
                  </a:lnTo>
                  <a:lnTo>
                    <a:pt x="13" y="238"/>
                  </a:lnTo>
                  <a:lnTo>
                    <a:pt x="13" y="241"/>
                  </a:lnTo>
                  <a:lnTo>
                    <a:pt x="13" y="256"/>
                  </a:lnTo>
                  <a:lnTo>
                    <a:pt x="13" y="238"/>
                  </a:lnTo>
                  <a:lnTo>
                    <a:pt x="13" y="246"/>
                  </a:lnTo>
                  <a:lnTo>
                    <a:pt x="14" y="251"/>
                  </a:lnTo>
                  <a:lnTo>
                    <a:pt x="14" y="273"/>
                  </a:lnTo>
                  <a:lnTo>
                    <a:pt x="14" y="277"/>
                  </a:lnTo>
                  <a:lnTo>
                    <a:pt x="14" y="260"/>
                  </a:lnTo>
                  <a:lnTo>
                    <a:pt x="14" y="266"/>
                  </a:lnTo>
                  <a:lnTo>
                    <a:pt x="14" y="262"/>
                  </a:lnTo>
                  <a:lnTo>
                    <a:pt x="14" y="263"/>
                  </a:lnTo>
                  <a:lnTo>
                    <a:pt x="14" y="230"/>
                  </a:lnTo>
                  <a:lnTo>
                    <a:pt x="14" y="233"/>
                  </a:lnTo>
                  <a:lnTo>
                    <a:pt x="14" y="237"/>
                  </a:lnTo>
                  <a:lnTo>
                    <a:pt x="14" y="235"/>
                  </a:lnTo>
                  <a:lnTo>
                    <a:pt x="14" y="246"/>
                  </a:lnTo>
                  <a:lnTo>
                    <a:pt x="15" y="247"/>
                  </a:lnTo>
                  <a:lnTo>
                    <a:pt x="15" y="234"/>
                  </a:lnTo>
                  <a:lnTo>
                    <a:pt x="15" y="235"/>
                  </a:lnTo>
                  <a:lnTo>
                    <a:pt x="15" y="237"/>
                  </a:lnTo>
                  <a:lnTo>
                    <a:pt x="15" y="239"/>
                  </a:lnTo>
                  <a:lnTo>
                    <a:pt x="15" y="207"/>
                  </a:lnTo>
                  <a:lnTo>
                    <a:pt x="15" y="226"/>
                  </a:lnTo>
                  <a:lnTo>
                    <a:pt x="15" y="222"/>
                  </a:lnTo>
                  <a:lnTo>
                    <a:pt x="15" y="254"/>
                  </a:lnTo>
                  <a:lnTo>
                    <a:pt x="15" y="237"/>
                  </a:lnTo>
                  <a:lnTo>
                    <a:pt x="17" y="237"/>
                  </a:lnTo>
                  <a:lnTo>
                    <a:pt x="17" y="238"/>
                  </a:lnTo>
                  <a:lnTo>
                    <a:pt x="17" y="200"/>
                  </a:lnTo>
                  <a:lnTo>
                    <a:pt x="17" y="197"/>
                  </a:lnTo>
                  <a:lnTo>
                    <a:pt x="17" y="108"/>
                  </a:lnTo>
                  <a:lnTo>
                    <a:pt x="17" y="107"/>
                  </a:lnTo>
                  <a:lnTo>
                    <a:pt x="17" y="11"/>
                  </a:lnTo>
                  <a:lnTo>
                    <a:pt x="17" y="11"/>
                  </a:lnTo>
                  <a:lnTo>
                    <a:pt x="17" y="0"/>
                  </a:lnTo>
                  <a:lnTo>
                    <a:pt x="17" y="22"/>
                  </a:lnTo>
                  <a:lnTo>
                    <a:pt x="18" y="22"/>
                  </a:lnTo>
                  <a:lnTo>
                    <a:pt x="18" y="10"/>
                  </a:lnTo>
                  <a:lnTo>
                    <a:pt x="18" y="44"/>
                  </a:lnTo>
                  <a:lnTo>
                    <a:pt x="18" y="46"/>
                  </a:lnTo>
                  <a:lnTo>
                    <a:pt x="18" y="69"/>
                  </a:lnTo>
                  <a:lnTo>
                    <a:pt x="18" y="43"/>
                  </a:lnTo>
                  <a:lnTo>
                    <a:pt x="18" y="63"/>
                  </a:lnTo>
                  <a:lnTo>
                    <a:pt x="18" y="60"/>
                  </a:lnTo>
                  <a:lnTo>
                    <a:pt x="18" y="65"/>
                  </a:lnTo>
                  <a:lnTo>
                    <a:pt x="18" y="42"/>
                  </a:lnTo>
                  <a:lnTo>
                    <a:pt x="18" y="46"/>
                  </a:lnTo>
                  <a:lnTo>
                    <a:pt x="18" y="44"/>
                  </a:lnTo>
                  <a:lnTo>
                    <a:pt x="18" y="19"/>
                  </a:lnTo>
                  <a:lnTo>
                    <a:pt x="18" y="48"/>
                  </a:lnTo>
                  <a:lnTo>
                    <a:pt x="19" y="48"/>
                  </a:lnTo>
                  <a:lnTo>
                    <a:pt x="19" y="34"/>
                  </a:lnTo>
                  <a:lnTo>
                    <a:pt x="19" y="60"/>
                  </a:lnTo>
                  <a:lnTo>
                    <a:pt x="19" y="65"/>
                  </a:lnTo>
                  <a:lnTo>
                    <a:pt x="19" y="104"/>
                  </a:lnTo>
                  <a:lnTo>
                    <a:pt x="19" y="94"/>
                  </a:lnTo>
                  <a:lnTo>
                    <a:pt x="19" y="97"/>
                  </a:lnTo>
                  <a:lnTo>
                    <a:pt x="19" y="162"/>
                  </a:lnTo>
                  <a:lnTo>
                    <a:pt x="19" y="162"/>
                  </a:lnTo>
                  <a:lnTo>
                    <a:pt x="19" y="146"/>
                  </a:lnTo>
                  <a:lnTo>
                    <a:pt x="19" y="179"/>
                  </a:lnTo>
                  <a:lnTo>
                    <a:pt x="21" y="183"/>
                  </a:lnTo>
                  <a:lnTo>
                    <a:pt x="21" y="199"/>
                  </a:lnTo>
                  <a:lnTo>
                    <a:pt x="21" y="182"/>
                  </a:lnTo>
                  <a:lnTo>
                    <a:pt x="21" y="194"/>
                  </a:lnTo>
                  <a:lnTo>
                    <a:pt x="21" y="195"/>
                  </a:lnTo>
                  <a:lnTo>
                    <a:pt x="21" y="209"/>
                  </a:lnTo>
                  <a:lnTo>
                    <a:pt x="21" y="209"/>
                  </a:lnTo>
                  <a:lnTo>
                    <a:pt x="21" y="208"/>
                  </a:lnTo>
                  <a:lnTo>
                    <a:pt x="21" y="211"/>
                  </a:lnTo>
                  <a:lnTo>
                    <a:pt x="21" y="191"/>
                  </a:lnTo>
                  <a:lnTo>
                    <a:pt x="21" y="205"/>
                  </a:lnTo>
                  <a:lnTo>
                    <a:pt x="22" y="204"/>
                  </a:lnTo>
                  <a:lnTo>
                    <a:pt x="22" y="162"/>
                  </a:lnTo>
                  <a:lnTo>
                    <a:pt x="22" y="174"/>
                  </a:lnTo>
                  <a:lnTo>
                    <a:pt x="22" y="186"/>
                  </a:lnTo>
                  <a:lnTo>
                    <a:pt x="22" y="229"/>
                  </a:lnTo>
                  <a:lnTo>
                    <a:pt x="22" y="182"/>
                  </a:lnTo>
                  <a:lnTo>
                    <a:pt x="22" y="214"/>
                  </a:lnTo>
                  <a:lnTo>
                    <a:pt x="22" y="218"/>
                  </a:lnTo>
                  <a:lnTo>
                    <a:pt x="22" y="277"/>
                  </a:lnTo>
                  <a:lnTo>
                    <a:pt x="22" y="275"/>
                  </a:lnTo>
                  <a:lnTo>
                    <a:pt x="22" y="293"/>
                  </a:lnTo>
                  <a:lnTo>
                    <a:pt x="22" y="271"/>
                  </a:lnTo>
                  <a:lnTo>
                    <a:pt x="22" y="292"/>
                  </a:lnTo>
                  <a:lnTo>
                    <a:pt x="23" y="293"/>
                  </a:lnTo>
                  <a:lnTo>
                    <a:pt x="23" y="292"/>
                  </a:lnTo>
                  <a:lnTo>
                    <a:pt x="23" y="317"/>
                  </a:lnTo>
                  <a:lnTo>
                    <a:pt x="23" y="315"/>
                  </a:lnTo>
                  <a:lnTo>
                    <a:pt x="23" y="355"/>
                  </a:lnTo>
                  <a:lnTo>
                    <a:pt x="23" y="351"/>
                  </a:lnTo>
                  <a:lnTo>
                    <a:pt x="23" y="356"/>
                  </a:lnTo>
                  <a:lnTo>
                    <a:pt x="23" y="319"/>
                  </a:lnTo>
                  <a:lnTo>
                    <a:pt x="23" y="322"/>
                  </a:lnTo>
                  <a:lnTo>
                    <a:pt x="23" y="254"/>
                  </a:lnTo>
                  <a:lnTo>
                    <a:pt x="24" y="249"/>
                  </a:lnTo>
                  <a:lnTo>
                    <a:pt x="24" y="221"/>
                  </a:lnTo>
                  <a:lnTo>
                    <a:pt x="24" y="218"/>
                  </a:lnTo>
                  <a:lnTo>
                    <a:pt x="24" y="197"/>
                  </a:lnTo>
                  <a:lnTo>
                    <a:pt x="24" y="247"/>
                  </a:lnTo>
                  <a:lnTo>
                    <a:pt x="24" y="247"/>
                  </a:lnTo>
                  <a:lnTo>
                    <a:pt x="24" y="296"/>
                  </a:lnTo>
                  <a:lnTo>
                    <a:pt x="26" y="300"/>
                  </a:lnTo>
                  <a:lnTo>
                    <a:pt x="26" y="330"/>
                  </a:lnTo>
                  <a:lnTo>
                    <a:pt x="26" y="306"/>
                  </a:lnTo>
                  <a:lnTo>
                    <a:pt x="26" y="315"/>
                  </a:lnTo>
                  <a:lnTo>
                    <a:pt x="26" y="369"/>
                  </a:lnTo>
                  <a:lnTo>
                    <a:pt x="26" y="372"/>
                  </a:lnTo>
                  <a:lnTo>
                    <a:pt x="26" y="369"/>
                  </a:lnTo>
                  <a:lnTo>
                    <a:pt x="26" y="415"/>
                  </a:lnTo>
                  <a:lnTo>
                    <a:pt x="26" y="414"/>
                  </a:lnTo>
                  <a:lnTo>
                    <a:pt x="26" y="417"/>
                  </a:lnTo>
                  <a:lnTo>
                    <a:pt x="26" y="370"/>
                  </a:lnTo>
                  <a:lnTo>
                    <a:pt x="26" y="370"/>
                  </a:lnTo>
                  <a:lnTo>
                    <a:pt x="27" y="369"/>
                  </a:lnTo>
                  <a:lnTo>
                    <a:pt x="27" y="348"/>
                  </a:lnTo>
                  <a:lnTo>
                    <a:pt x="27" y="347"/>
                  </a:lnTo>
                  <a:lnTo>
                    <a:pt x="27" y="348"/>
                  </a:lnTo>
                  <a:lnTo>
                    <a:pt x="27" y="318"/>
                  </a:lnTo>
                  <a:lnTo>
                    <a:pt x="27" y="326"/>
                  </a:lnTo>
                  <a:lnTo>
                    <a:pt x="27" y="326"/>
                  </a:lnTo>
                  <a:lnTo>
                    <a:pt x="27" y="327"/>
                  </a:lnTo>
                  <a:lnTo>
                    <a:pt x="27" y="301"/>
                  </a:lnTo>
                  <a:lnTo>
                    <a:pt x="27" y="306"/>
                  </a:lnTo>
                  <a:lnTo>
                    <a:pt x="27" y="311"/>
                  </a:lnTo>
                  <a:lnTo>
                    <a:pt x="27" y="314"/>
                  </a:lnTo>
                  <a:lnTo>
                    <a:pt x="27" y="290"/>
                  </a:lnTo>
                  <a:lnTo>
                    <a:pt x="28" y="280"/>
                  </a:lnTo>
                  <a:lnTo>
                    <a:pt x="28" y="286"/>
                  </a:lnTo>
                  <a:lnTo>
                    <a:pt x="28" y="275"/>
                  </a:lnTo>
                  <a:lnTo>
                    <a:pt x="28" y="280"/>
                  </a:lnTo>
                  <a:lnTo>
                    <a:pt x="28" y="280"/>
                  </a:lnTo>
                  <a:lnTo>
                    <a:pt x="28" y="272"/>
                  </a:lnTo>
                  <a:lnTo>
                    <a:pt x="28" y="306"/>
                  </a:lnTo>
                  <a:lnTo>
                    <a:pt x="28" y="310"/>
                  </a:lnTo>
                  <a:lnTo>
                    <a:pt x="28" y="341"/>
                  </a:lnTo>
                  <a:lnTo>
                    <a:pt x="28" y="326"/>
                  </a:lnTo>
                  <a:lnTo>
                    <a:pt x="30" y="327"/>
                  </a:lnTo>
                  <a:lnTo>
                    <a:pt x="30" y="335"/>
                  </a:lnTo>
                  <a:lnTo>
                    <a:pt x="30" y="324"/>
                  </a:lnTo>
                  <a:lnTo>
                    <a:pt x="30" y="332"/>
                  </a:lnTo>
                  <a:lnTo>
                    <a:pt x="30" y="332"/>
                  </a:lnTo>
                  <a:lnTo>
                    <a:pt x="30" y="332"/>
                  </a:lnTo>
                  <a:lnTo>
                    <a:pt x="30" y="305"/>
                  </a:lnTo>
                  <a:lnTo>
                    <a:pt x="30" y="306"/>
                  </a:lnTo>
                  <a:lnTo>
                    <a:pt x="30" y="305"/>
                  </a:lnTo>
                  <a:lnTo>
                    <a:pt x="30" y="306"/>
                  </a:lnTo>
                  <a:lnTo>
                    <a:pt x="30" y="273"/>
                  </a:lnTo>
                  <a:lnTo>
                    <a:pt x="30" y="285"/>
                  </a:lnTo>
                  <a:lnTo>
                    <a:pt x="30" y="285"/>
                  </a:lnTo>
                  <a:lnTo>
                    <a:pt x="30" y="310"/>
                  </a:lnTo>
                  <a:lnTo>
                    <a:pt x="30" y="284"/>
                  </a:lnTo>
                  <a:lnTo>
                    <a:pt x="30" y="306"/>
                  </a:lnTo>
                  <a:lnTo>
                    <a:pt x="31" y="307"/>
                  </a:lnTo>
                  <a:lnTo>
                    <a:pt x="31" y="289"/>
                  </a:lnTo>
                  <a:lnTo>
                    <a:pt x="31" y="343"/>
                  </a:lnTo>
                  <a:lnTo>
                    <a:pt x="31" y="343"/>
                  </a:lnTo>
                  <a:lnTo>
                    <a:pt x="31" y="341"/>
                  </a:lnTo>
                  <a:lnTo>
                    <a:pt x="31" y="373"/>
                  </a:lnTo>
                  <a:lnTo>
                    <a:pt x="31" y="382"/>
                  </a:lnTo>
                  <a:lnTo>
                    <a:pt x="31" y="434"/>
                  </a:lnTo>
                  <a:lnTo>
                    <a:pt x="31" y="415"/>
                  </a:lnTo>
                  <a:lnTo>
                    <a:pt x="31" y="414"/>
                  </a:lnTo>
                  <a:lnTo>
                    <a:pt x="31" y="459"/>
                  </a:lnTo>
                  <a:lnTo>
                    <a:pt x="32" y="462"/>
                  </a:lnTo>
                  <a:lnTo>
                    <a:pt x="32" y="463"/>
                  </a:lnTo>
                  <a:lnTo>
                    <a:pt x="32" y="433"/>
                  </a:lnTo>
                  <a:lnTo>
                    <a:pt x="32" y="429"/>
                  </a:lnTo>
                  <a:lnTo>
                    <a:pt x="32" y="356"/>
                  </a:lnTo>
                  <a:lnTo>
                    <a:pt x="32" y="356"/>
                  </a:lnTo>
                  <a:lnTo>
                    <a:pt x="32" y="357"/>
                  </a:lnTo>
                  <a:lnTo>
                    <a:pt x="32" y="378"/>
                  </a:lnTo>
                  <a:lnTo>
                    <a:pt x="32" y="356"/>
                  </a:lnTo>
                  <a:lnTo>
                    <a:pt x="32" y="376"/>
                  </a:lnTo>
                  <a:lnTo>
                    <a:pt x="34" y="385"/>
                  </a:lnTo>
                  <a:lnTo>
                    <a:pt x="34" y="370"/>
                  </a:lnTo>
                  <a:lnTo>
                    <a:pt x="34" y="403"/>
                  </a:lnTo>
                  <a:lnTo>
                    <a:pt x="34" y="404"/>
                  </a:lnTo>
                  <a:lnTo>
                    <a:pt x="34" y="393"/>
                  </a:lnTo>
                  <a:lnTo>
                    <a:pt x="34" y="416"/>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149" name="Freeform 22"/>
            <p:cNvSpPr>
              <a:spLocks/>
            </p:cNvSpPr>
            <p:nvPr/>
          </p:nvSpPr>
          <p:spPr bwMode="auto">
            <a:xfrm>
              <a:off x="6683376" y="3956051"/>
              <a:ext cx="52388" cy="449263"/>
            </a:xfrm>
            <a:custGeom>
              <a:avLst/>
              <a:gdLst>
                <a:gd name="T0" fmla="*/ 0 w 33"/>
                <a:gd name="T1" fmla="*/ 113 h 283"/>
                <a:gd name="T2" fmla="*/ 0 w 33"/>
                <a:gd name="T3" fmla="*/ 118 h 283"/>
                <a:gd name="T4" fmla="*/ 1 w 33"/>
                <a:gd name="T5" fmla="*/ 144 h 283"/>
                <a:gd name="T6" fmla="*/ 1 w 33"/>
                <a:gd name="T7" fmla="*/ 152 h 283"/>
                <a:gd name="T8" fmla="*/ 2 w 33"/>
                <a:gd name="T9" fmla="*/ 134 h 283"/>
                <a:gd name="T10" fmla="*/ 2 w 33"/>
                <a:gd name="T11" fmla="*/ 130 h 283"/>
                <a:gd name="T12" fmla="*/ 2 w 33"/>
                <a:gd name="T13" fmla="*/ 176 h 283"/>
                <a:gd name="T14" fmla="*/ 4 w 33"/>
                <a:gd name="T15" fmla="*/ 250 h 283"/>
                <a:gd name="T16" fmla="*/ 4 w 33"/>
                <a:gd name="T17" fmla="*/ 267 h 283"/>
                <a:gd name="T18" fmla="*/ 5 w 33"/>
                <a:gd name="T19" fmla="*/ 177 h 283"/>
                <a:gd name="T20" fmla="*/ 5 w 33"/>
                <a:gd name="T21" fmla="*/ 92 h 283"/>
                <a:gd name="T22" fmla="*/ 6 w 33"/>
                <a:gd name="T23" fmla="*/ 97 h 283"/>
                <a:gd name="T24" fmla="*/ 6 w 33"/>
                <a:gd name="T25" fmla="*/ 123 h 283"/>
                <a:gd name="T26" fmla="*/ 8 w 33"/>
                <a:gd name="T27" fmla="*/ 92 h 283"/>
                <a:gd name="T28" fmla="*/ 8 w 33"/>
                <a:gd name="T29" fmla="*/ 81 h 283"/>
                <a:gd name="T30" fmla="*/ 9 w 33"/>
                <a:gd name="T31" fmla="*/ 87 h 283"/>
                <a:gd name="T32" fmla="*/ 9 w 33"/>
                <a:gd name="T33" fmla="*/ 95 h 283"/>
                <a:gd name="T34" fmla="*/ 10 w 33"/>
                <a:gd name="T35" fmla="*/ 97 h 283"/>
                <a:gd name="T36" fmla="*/ 10 w 33"/>
                <a:gd name="T37" fmla="*/ 87 h 283"/>
                <a:gd name="T38" fmla="*/ 10 w 33"/>
                <a:gd name="T39" fmla="*/ 115 h 283"/>
                <a:gd name="T40" fmla="*/ 12 w 33"/>
                <a:gd name="T41" fmla="*/ 143 h 283"/>
                <a:gd name="T42" fmla="*/ 12 w 33"/>
                <a:gd name="T43" fmla="*/ 159 h 283"/>
                <a:gd name="T44" fmla="*/ 13 w 33"/>
                <a:gd name="T45" fmla="*/ 140 h 283"/>
                <a:gd name="T46" fmla="*/ 13 w 33"/>
                <a:gd name="T47" fmla="*/ 104 h 283"/>
                <a:gd name="T48" fmla="*/ 13 w 33"/>
                <a:gd name="T49" fmla="*/ 76 h 283"/>
                <a:gd name="T50" fmla="*/ 14 w 33"/>
                <a:gd name="T51" fmla="*/ 106 h 283"/>
                <a:gd name="T52" fmla="*/ 14 w 33"/>
                <a:gd name="T53" fmla="*/ 118 h 283"/>
                <a:gd name="T54" fmla="*/ 14 w 33"/>
                <a:gd name="T55" fmla="*/ 126 h 283"/>
                <a:gd name="T56" fmla="*/ 16 w 33"/>
                <a:gd name="T57" fmla="*/ 75 h 283"/>
                <a:gd name="T58" fmla="*/ 17 w 33"/>
                <a:gd name="T59" fmla="*/ 55 h 283"/>
                <a:gd name="T60" fmla="*/ 17 w 33"/>
                <a:gd name="T61" fmla="*/ 46 h 283"/>
                <a:gd name="T62" fmla="*/ 17 w 33"/>
                <a:gd name="T63" fmla="*/ 80 h 283"/>
                <a:gd name="T64" fmla="*/ 18 w 33"/>
                <a:gd name="T65" fmla="*/ 75 h 283"/>
                <a:gd name="T66" fmla="*/ 18 w 33"/>
                <a:gd name="T67" fmla="*/ 9 h 283"/>
                <a:gd name="T68" fmla="*/ 19 w 33"/>
                <a:gd name="T69" fmla="*/ 19 h 283"/>
                <a:gd name="T70" fmla="*/ 19 w 33"/>
                <a:gd name="T71" fmla="*/ 113 h 283"/>
                <a:gd name="T72" fmla="*/ 21 w 33"/>
                <a:gd name="T73" fmla="*/ 146 h 283"/>
                <a:gd name="T74" fmla="*/ 21 w 33"/>
                <a:gd name="T75" fmla="*/ 150 h 283"/>
                <a:gd name="T76" fmla="*/ 22 w 33"/>
                <a:gd name="T77" fmla="*/ 173 h 283"/>
                <a:gd name="T78" fmla="*/ 22 w 33"/>
                <a:gd name="T79" fmla="*/ 198 h 283"/>
                <a:gd name="T80" fmla="*/ 22 w 33"/>
                <a:gd name="T81" fmla="*/ 186 h 283"/>
                <a:gd name="T82" fmla="*/ 22 w 33"/>
                <a:gd name="T83" fmla="*/ 211 h 283"/>
                <a:gd name="T84" fmla="*/ 23 w 33"/>
                <a:gd name="T85" fmla="*/ 216 h 283"/>
                <a:gd name="T86" fmla="*/ 23 w 33"/>
                <a:gd name="T87" fmla="*/ 244 h 283"/>
                <a:gd name="T88" fmla="*/ 25 w 33"/>
                <a:gd name="T89" fmla="*/ 222 h 283"/>
                <a:gd name="T90" fmla="*/ 25 w 33"/>
                <a:gd name="T91" fmla="*/ 210 h 283"/>
                <a:gd name="T92" fmla="*/ 26 w 33"/>
                <a:gd name="T93" fmla="*/ 143 h 283"/>
                <a:gd name="T94" fmla="*/ 26 w 33"/>
                <a:gd name="T95" fmla="*/ 109 h 283"/>
                <a:gd name="T96" fmla="*/ 27 w 33"/>
                <a:gd name="T97" fmla="*/ 109 h 283"/>
                <a:gd name="T98" fmla="*/ 27 w 33"/>
                <a:gd name="T99" fmla="*/ 156 h 283"/>
                <a:gd name="T100" fmla="*/ 27 w 33"/>
                <a:gd name="T101" fmla="*/ 139 h 283"/>
                <a:gd name="T102" fmla="*/ 29 w 33"/>
                <a:gd name="T103" fmla="*/ 157 h 283"/>
                <a:gd name="T104" fmla="*/ 29 w 33"/>
                <a:gd name="T105" fmla="*/ 173 h 283"/>
                <a:gd name="T106" fmla="*/ 30 w 33"/>
                <a:gd name="T107" fmla="*/ 142 h 283"/>
                <a:gd name="T108" fmla="*/ 30 w 33"/>
                <a:gd name="T109" fmla="*/ 98 h 283"/>
                <a:gd name="T110" fmla="*/ 31 w 33"/>
                <a:gd name="T111" fmla="*/ 32 h 283"/>
                <a:gd name="T112" fmla="*/ 31 w 33"/>
                <a:gd name="T113" fmla="*/ 33 h 283"/>
                <a:gd name="T114" fmla="*/ 31 w 33"/>
                <a:gd name="T115" fmla="*/ 12 h 283"/>
                <a:gd name="T116" fmla="*/ 33 w 33"/>
                <a:gd name="T117" fmla="*/ 75 h 283"/>
                <a:gd name="T118" fmla="*/ 33 w 33"/>
                <a:gd name="T119" fmla="*/ 115 h 2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3" h="283">
                  <a:moveTo>
                    <a:pt x="0" y="173"/>
                  </a:moveTo>
                  <a:lnTo>
                    <a:pt x="0" y="174"/>
                  </a:lnTo>
                  <a:lnTo>
                    <a:pt x="0" y="142"/>
                  </a:lnTo>
                  <a:lnTo>
                    <a:pt x="0" y="140"/>
                  </a:lnTo>
                  <a:lnTo>
                    <a:pt x="0" y="113"/>
                  </a:lnTo>
                  <a:lnTo>
                    <a:pt x="0" y="126"/>
                  </a:lnTo>
                  <a:lnTo>
                    <a:pt x="0" y="125"/>
                  </a:lnTo>
                  <a:lnTo>
                    <a:pt x="0" y="131"/>
                  </a:lnTo>
                  <a:lnTo>
                    <a:pt x="0" y="112"/>
                  </a:lnTo>
                  <a:lnTo>
                    <a:pt x="0" y="118"/>
                  </a:lnTo>
                  <a:lnTo>
                    <a:pt x="1" y="123"/>
                  </a:lnTo>
                  <a:lnTo>
                    <a:pt x="1" y="142"/>
                  </a:lnTo>
                  <a:lnTo>
                    <a:pt x="1" y="122"/>
                  </a:lnTo>
                  <a:lnTo>
                    <a:pt x="1" y="140"/>
                  </a:lnTo>
                  <a:lnTo>
                    <a:pt x="1" y="144"/>
                  </a:lnTo>
                  <a:lnTo>
                    <a:pt x="1" y="127"/>
                  </a:lnTo>
                  <a:lnTo>
                    <a:pt x="1" y="138"/>
                  </a:lnTo>
                  <a:lnTo>
                    <a:pt x="1" y="140"/>
                  </a:lnTo>
                  <a:lnTo>
                    <a:pt x="1" y="136"/>
                  </a:lnTo>
                  <a:lnTo>
                    <a:pt x="1" y="152"/>
                  </a:lnTo>
                  <a:lnTo>
                    <a:pt x="1" y="146"/>
                  </a:lnTo>
                  <a:lnTo>
                    <a:pt x="1" y="163"/>
                  </a:lnTo>
                  <a:lnTo>
                    <a:pt x="1" y="139"/>
                  </a:lnTo>
                  <a:lnTo>
                    <a:pt x="2" y="130"/>
                  </a:lnTo>
                  <a:lnTo>
                    <a:pt x="2" y="134"/>
                  </a:lnTo>
                  <a:lnTo>
                    <a:pt x="2" y="101"/>
                  </a:lnTo>
                  <a:lnTo>
                    <a:pt x="2" y="108"/>
                  </a:lnTo>
                  <a:lnTo>
                    <a:pt x="2" y="106"/>
                  </a:lnTo>
                  <a:lnTo>
                    <a:pt x="2" y="97"/>
                  </a:lnTo>
                  <a:lnTo>
                    <a:pt x="2" y="130"/>
                  </a:lnTo>
                  <a:lnTo>
                    <a:pt x="2" y="130"/>
                  </a:lnTo>
                  <a:lnTo>
                    <a:pt x="2" y="178"/>
                  </a:lnTo>
                  <a:lnTo>
                    <a:pt x="2" y="177"/>
                  </a:lnTo>
                  <a:lnTo>
                    <a:pt x="2" y="177"/>
                  </a:lnTo>
                  <a:lnTo>
                    <a:pt x="2" y="176"/>
                  </a:lnTo>
                  <a:lnTo>
                    <a:pt x="2" y="210"/>
                  </a:lnTo>
                  <a:lnTo>
                    <a:pt x="4" y="212"/>
                  </a:lnTo>
                  <a:lnTo>
                    <a:pt x="4" y="254"/>
                  </a:lnTo>
                  <a:lnTo>
                    <a:pt x="4" y="211"/>
                  </a:lnTo>
                  <a:lnTo>
                    <a:pt x="4" y="250"/>
                  </a:lnTo>
                  <a:lnTo>
                    <a:pt x="4" y="252"/>
                  </a:lnTo>
                  <a:lnTo>
                    <a:pt x="4" y="275"/>
                  </a:lnTo>
                  <a:lnTo>
                    <a:pt x="4" y="277"/>
                  </a:lnTo>
                  <a:lnTo>
                    <a:pt x="4" y="283"/>
                  </a:lnTo>
                  <a:lnTo>
                    <a:pt x="4" y="267"/>
                  </a:lnTo>
                  <a:lnTo>
                    <a:pt x="5" y="266"/>
                  </a:lnTo>
                  <a:lnTo>
                    <a:pt x="5" y="239"/>
                  </a:lnTo>
                  <a:lnTo>
                    <a:pt x="5" y="237"/>
                  </a:lnTo>
                  <a:lnTo>
                    <a:pt x="5" y="180"/>
                  </a:lnTo>
                  <a:lnTo>
                    <a:pt x="5" y="177"/>
                  </a:lnTo>
                  <a:lnTo>
                    <a:pt x="5" y="106"/>
                  </a:lnTo>
                  <a:lnTo>
                    <a:pt x="5" y="109"/>
                  </a:lnTo>
                  <a:lnTo>
                    <a:pt x="5" y="109"/>
                  </a:lnTo>
                  <a:lnTo>
                    <a:pt x="5" y="113"/>
                  </a:lnTo>
                  <a:lnTo>
                    <a:pt x="5" y="92"/>
                  </a:lnTo>
                  <a:lnTo>
                    <a:pt x="5" y="95"/>
                  </a:lnTo>
                  <a:lnTo>
                    <a:pt x="6" y="97"/>
                  </a:lnTo>
                  <a:lnTo>
                    <a:pt x="6" y="127"/>
                  </a:lnTo>
                  <a:lnTo>
                    <a:pt x="6" y="129"/>
                  </a:lnTo>
                  <a:lnTo>
                    <a:pt x="6" y="97"/>
                  </a:lnTo>
                  <a:lnTo>
                    <a:pt x="6" y="104"/>
                  </a:lnTo>
                  <a:lnTo>
                    <a:pt x="6" y="102"/>
                  </a:lnTo>
                  <a:lnTo>
                    <a:pt x="6" y="121"/>
                  </a:lnTo>
                  <a:lnTo>
                    <a:pt x="6" y="118"/>
                  </a:lnTo>
                  <a:lnTo>
                    <a:pt x="6" y="123"/>
                  </a:lnTo>
                  <a:lnTo>
                    <a:pt x="6" y="139"/>
                  </a:lnTo>
                  <a:lnTo>
                    <a:pt x="6" y="112"/>
                  </a:lnTo>
                  <a:lnTo>
                    <a:pt x="6" y="136"/>
                  </a:lnTo>
                  <a:lnTo>
                    <a:pt x="8" y="135"/>
                  </a:lnTo>
                  <a:lnTo>
                    <a:pt x="8" y="92"/>
                  </a:lnTo>
                  <a:lnTo>
                    <a:pt x="8" y="91"/>
                  </a:lnTo>
                  <a:lnTo>
                    <a:pt x="8" y="63"/>
                  </a:lnTo>
                  <a:lnTo>
                    <a:pt x="8" y="67"/>
                  </a:lnTo>
                  <a:lnTo>
                    <a:pt x="8" y="54"/>
                  </a:lnTo>
                  <a:lnTo>
                    <a:pt x="8" y="81"/>
                  </a:lnTo>
                  <a:lnTo>
                    <a:pt x="8" y="72"/>
                  </a:lnTo>
                  <a:lnTo>
                    <a:pt x="9" y="72"/>
                  </a:lnTo>
                  <a:lnTo>
                    <a:pt x="9" y="60"/>
                  </a:lnTo>
                  <a:lnTo>
                    <a:pt x="9" y="87"/>
                  </a:lnTo>
                  <a:lnTo>
                    <a:pt x="9" y="87"/>
                  </a:lnTo>
                  <a:lnTo>
                    <a:pt x="9" y="104"/>
                  </a:lnTo>
                  <a:lnTo>
                    <a:pt x="9" y="92"/>
                  </a:lnTo>
                  <a:lnTo>
                    <a:pt x="9" y="96"/>
                  </a:lnTo>
                  <a:lnTo>
                    <a:pt x="9" y="101"/>
                  </a:lnTo>
                  <a:lnTo>
                    <a:pt x="9" y="95"/>
                  </a:lnTo>
                  <a:lnTo>
                    <a:pt x="9" y="95"/>
                  </a:lnTo>
                  <a:lnTo>
                    <a:pt x="9" y="70"/>
                  </a:lnTo>
                  <a:lnTo>
                    <a:pt x="9" y="80"/>
                  </a:lnTo>
                  <a:lnTo>
                    <a:pt x="10" y="81"/>
                  </a:lnTo>
                  <a:lnTo>
                    <a:pt x="10" y="97"/>
                  </a:lnTo>
                  <a:lnTo>
                    <a:pt x="10" y="75"/>
                  </a:lnTo>
                  <a:lnTo>
                    <a:pt x="10" y="89"/>
                  </a:lnTo>
                  <a:lnTo>
                    <a:pt x="10" y="88"/>
                  </a:lnTo>
                  <a:lnTo>
                    <a:pt x="10" y="96"/>
                  </a:lnTo>
                  <a:lnTo>
                    <a:pt x="10" y="87"/>
                  </a:lnTo>
                  <a:lnTo>
                    <a:pt x="10" y="89"/>
                  </a:lnTo>
                  <a:lnTo>
                    <a:pt x="10" y="89"/>
                  </a:lnTo>
                  <a:lnTo>
                    <a:pt x="10" y="78"/>
                  </a:lnTo>
                  <a:lnTo>
                    <a:pt x="10" y="114"/>
                  </a:lnTo>
                  <a:lnTo>
                    <a:pt x="10" y="115"/>
                  </a:lnTo>
                  <a:lnTo>
                    <a:pt x="10" y="109"/>
                  </a:lnTo>
                  <a:lnTo>
                    <a:pt x="10" y="127"/>
                  </a:lnTo>
                  <a:lnTo>
                    <a:pt x="12" y="126"/>
                  </a:lnTo>
                  <a:lnTo>
                    <a:pt x="12" y="150"/>
                  </a:lnTo>
                  <a:lnTo>
                    <a:pt x="12" y="143"/>
                  </a:lnTo>
                  <a:lnTo>
                    <a:pt x="12" y="148"/>
                  </a:lnTo>
                  <a:lnTo>
                    <a:pt x="12" y="167"/>
                  </a:lnTo>
                  <a:lnTo>
                    <a:pt x="12" y="147"/>
                  </a:lnTo>
                  <a:lnTo>
                    <a:pt x="12" y="156"/>
                  </a:lnTo>
                  <a:lnTo>
                    <a:pt x="12" y="159"/>
                  </a:lnTo>
                  <a:lnTo>
                    <a:pt x="12" y="136"/>
                  </a:lnTo>
                  <a:lnTo>
                    <a:pt x="12" y="148"/>
                  </a:lnTo>
                  <a:lnTo>
                    <a:pt x="13" y="146"/>
                  </a:lnTo>
                  <a:lnTo>
                    <a:pt x="13" y="155"/>
                  </a:lnTo>
                  <a:lnTo>
                    <a:pt x="13" y="140"/>
                  </a:lnTo>
                  <a:lnTo>
                    <a:pt x="13" y="144"/>
                  </a:lnTo>
                  <a:lnTo>
                    <a:pt x="13" y="144"/>
                  </a:lnTo>
                  <a:lnTo>
                    <a:pt x="13" y="148"/>
                  </a:lnTo>
                  <a:lnTo>
                    <a:pt x="13" y="104"/>
                  </a:lnTo>
                  <a:lnTo>
                    <a:pt x="13" y="104"/>
                  </a:lnTo>
                  <a:lnTo>
                    <a:pt x="13" y="80"/>
                  </a:lnTo>
                  <a:lnTo>
                    <a:pt x="13" y="89"/>
                  </a:lnTo>
                  <a:lnTo>
                    <a:pt x="13" y="93"/>
                  </a:lnTo>
                  <a:lnTo>
                    <a:pt x="13" y="96"/>
                  </a:lnTo>
                  <a:lnTo>
                    <a:pt x="13" y="76"/>
                  </a:lnTo>
                  <a:lnTo>
                    <a:pt x="13" y="91"/>
                  </a:lnTo>
                  <a:lnTo>
                    <a:pt x="14" y="93"/>
                  </a:lnTo>
                  <a:lnTo>
                    <a:pt x="14" y="119"/>
                  </a:lnTo>
                  <a:lnTo>
                    <a:pt x="14" y="115"/>
                  </a:lnTo>
                  <a:lnTo>
                    <a:pt x="14" y="106"/>
                  </a:lnTo>
                  <a:lnTo>
                    <a:pt x="14" y="123"/>
                  </a:lnTo>
                  <a:lnTo>
                    <a:pt x="14" y="98"/>
                  </a:lnTo>
                  <a:lnTo>
                    <a:pt x="14" y="121"/>
                  </a:lnTo>
                  <a:lnTo>
                    <a:pt x="14" y="122"/>
                  </a:lnTo>
                  <a:lnTo>
                    <a:pt x="14" y="118"/>
                  </a:lnTo>
                  <a:lnTo>
                    <a:pt x="14" y="139"/>
                  </a:lnTo>
                  <a:lnTo>
                    <a:pt x="14" y="140"/>
                  </a:lnTo>
                  <a:lnTo>
                    <a:pt x="14" y="143"/>
                  </a:lnTo>
                  <a:lnTo>
                    <a:pt x="14" y="123"/>
                  </a:lnTo>
                  <a:lnTo>
                    <a:pt x="14" y="126"/>
                  </a:lnTo>
                  <a:lnTo>
                    <a:pt x="16" y="130"/>
                  </a:lnTo>
                  <a:lnTo>
                    <a:pt x="16" y="95"/>
                  </a:lnTo>
                  <a:lnTo>
                    <a:pt x="16" y="95"/>
                  </a:lnTo>
                  <a:lnTo>
                    <a:pt x="16" y="68"/>
                  </a:lnTo>
                  <a:lnTo>
                    <a:pt x="16" y="75"/>
                  </a:lnTo>
                  <a:lnTo>
                    <a:pt x="16" y="75"/>
                  </a:lnTo>
                  <a:lnTo>
                    <a:pt x="16" y="80"/>
                  </a:lnTo>
                  <a:lnTo>
                    <a:pt x="16" y="45"/>
                  </a:lnTo>
                  <a:lnTo>
                    <a:pt x="16" y="47"/>
                  </a:lnTo>
                  <a:lnTo>
                    <a:pt x="17" y="55"/>
                  </a:lnTo>
                  <a:lnTo>
                    <a:pt x="17" y="58"/>
                  </a:lnTo>
                  <a:lnTo>
                    <a:pt x="17" y="49"/>
                  </a:lnTo>
                  <a:lnTo>
                    <a:pt x="17" y="55"/>
                  </a:lnTo>
                  <a:lnTo>
                    <a:pt x="17" y="60"/>
                  </a:lnTo>
                  <a:lnTo>
                    <a:pt x="17" y="46"/>
                  </a:lnTo>
                  <a:lnTo>
                    <a:pt x="17" y="89"/>
                  </a:lnTo>
                  <a:lnTo>
                    <a:pt x="17" y="89"/>
                  </a:lnTo>
                  <a:lnTo>
                    <a:pt x="17" y="100"/>
                  </a:lnTo>
                  <a:lnTo>
                    <a:pt x="17" y="78"/>
                  </a:lnTo>
                  <a:lnTo>
                    <a:pt x="17" y="80"/>
                  </a:lnTo>
                  <a:lnTo>
                    <a:pt x="17" y="50"/>
                  </a:lnTo>
                  <a:lnTo>
                    <a:pt x="18" y="50"/>
                  </a:lnTo>
                  <a:lnTo>
                    <a:pt x="18" y="80"/>
                  </a:lnTo>
                  <a:lnTo>
                    <a:pt x="18" y="74"/>
                  </a:lnTo>
                  <a:lnTo>
                    <a:pt x="18" y="75"/>
                  </a:lnTo>
                  <a:lnTo>
                    <a:pt x="18" y="76"/>
                  </a:lnTo>
                  <a:lnTo>
                    <a:pt x="18" y="46"/>
                  </a:lnTo>
                  <a:lnTo>
                    <a:pt x="18" y="46"/>
                  </a:lnTo>
                  <a:lnTo>
                    <a:pt x="18" y="0"/>
                  </a:lnTo>
                  <a:lnTo>
                    <a:pt x="18" y="9"/>
                  </a:lnTo>
                  <a:lnTo>
                    <a:pt x="18" y="5"/>
                  </a:lnTo>
                  <a:lnTo>
                    <a:pt x="18" y="26"/>
                  </a:lnTo>
                  <a:lnTo>
                    <a:pt x="19" y="25"/>
                  </a:lnTo>
                  <a:lnTo>
                    <a:pt x="19" y="53"/>
                  </a:lnTo>
                  <a:lnTo>
                    <a:pt x="19" y="19"/>
                  </a:lnTo>
                  <a:lnTo>
                    <a:pt x="19" y="49"/>
                  </a:lnTo>
                  <a:lnTo>
                    <a:pt x="19" y="50"/>
                  </a:lnTo>
                  <a:lnTo>
                    <a:pt x="19" y="80"/>
                  </a:lnTo>
                  <a:lnTo>
                    <a:pt x="19" y="79"/>
                  </a:lnTo>
                  <a:lnTo>
                    <a:pt x="19" y="113"/>
                  </a:lnTo>
                  <a:lnTo>
                    <a:pt x="19" y="109"/>
                  </a:lnTo>
                  <a:lnTo>
                    <a:pt x="21" y="108"/>
                  </a:lnTo>
                  <a:lnTo>
                    <a:pt x="21" y="95"/>
                  </a:lnTo>
                  <a:lnTo>
                    <a:pt x="21" y="144"/>
                  </a:lnTo>
                  <a:lnTo>
                    <a:pt x="21" y="146"/>
                  </a:lnTo>
                  <a:lnTo>
                    <a:pt x="21" y="133"/>
                  </a:lnTo>
                  <a:lnTo>
                    <a:pt x="21" y="168"/>
                  </a:lnTo>
                  <a:lnTo>
                    <a:pt x="21" y="170"/>
                  </a:lnTo>
                  <a:lnTo>
                    <a:pt x="21" y="181"/>
                  </a:lnTo>
                  <a:lnTo>
                    <a:pt x="21" y="150"/>
                  </a:lnTo>
                  <a:lnTo>
                    <a:pt x="21" y="156"/>
                  </a:lnTo>
                  <a:lnTo>
                    <a:pt x="21" y="153"/>
                  </a:lnTo>
                  <a:lnTo>
                    <a:pt x="21" y="181"/>
                  </a:lnTo>
                  <a:lnTo>
                    <a:pt x="21" y="174"/>
                  </a:lnTo>
                  <a:lnTo>
                    <a:pt x="22" y="173"/>
                  </a:lnTo>
                  <a:lnTo>
                    <a:pt x="22" y="189"/>
                  </a:lnTo>
                  <a:lnTo>
                    <a:pt x="22" y="164"/>
                  </a:lnTo>
                  <a:lnTo>
                    <a:pt x="22" y="188"/>
                  </a:lnTo>
                  <a:lnTo>
                    <a:pt x="22" y="185"/>
                  </a:lnTo>
                  <a:lnTo>
                    <a:pt x="22" y="198"/>
                  </a:lnTo>
                  <a:lnTo>
                    <a:pt x="22" y="180"/>
                  </a:lnTo>
                  <a:lnTo>
                    <a:pt x="22" y="188"/>
                  </a:lnTo>
                  <a:lnTo>
                    <a:pt x="22" y="190"/>
                  </a:lnTo>
                  <a:lnTo>
                    <a:pt x="22" y="198"/>
                  </a:lnTo>
                  <a:lnTo>
                    <a:pt x="22" y="186"/>
                  </a:lnTo>
                  <a:lnTo>
                    <a:pt x="22" y="195"/>
                  </a:lnTo>
                  <a:lnTo>
                    <a:pt x="22" y="193"/>
                  </a:lnTo>
                  <a:lnTo>
                    <a:pt x="22" y="216"/>
                  </a:lnTo>
                  <a:lnTo>
                    <a:pt x="22" y="180"/>
                  </a:lnTo>
                  <a:lnTo>
                    <a:pt x="22" y="211"/>
                  </a:lnTo>
                  <a:lnTo>
                    <a:pt x="23" y="214"/>
                  </a:lnTo>
                  <a:lnTo>
                    <a:pt x="23" y="224"/>
                  </a:lnTo>
                  <a:lnTo>
                    <a:pt x="23" y="205"/>
                  </a:lnTo>
                  <a:lnTo>
                    <a:pt x="23" y="215"/>
                  </a:lnTo>
                  <a:lnTo>
                    <a:pt x="23" y="216"/>
                  </a:lnTo>
                  <a:lnTo>
                    <a:pt x="23" y="214"/>
                  </a:lnTo>
                  <a:lnTo>
                    <a:pt x="23" y="227"/>
                  </a:lnTo>
                  <a:lnTo>
                    <a:pt x="23" y="219"/>
                  </a:lnTo>
                  <a:lnTo>
                    <a:pt x="23" y="246"/>
                  </a:lnTo>
                  <a:lnTo>
                    <a:pt x="23" y="244"/>
                  </a:lnTo>
                  <a:lnTo>
                    <a:pt x="23" y="222"/>
                  </a:lnTo>
                  <a:lnTo>
                    <a:pt x="23" y="246"/>
                  </a:lnTo>
                  <a:lnTo>
                    <a:pt x="25" y="244"/>
                  </a:lnTo>
                  <a:lnTo>
                    <a:pt x="25" y="248"/>
                  </a:lnTo>
                  <a:lnTo>
                    <a:pt x="25" y="222"/>
                  </a:lnTo>
                  <a:lnTo>
                    <a:pt x="25" y="227"/>
                  </a:lnTo>
                  <a:lnTo>
                    <a:pt x="25" y="223"/>
                  </a:lnTo>
                  <a:lnTo>
                    <a:pt x="25" y="212"/>
                  </a:lnTo>
                  <a:lnTo>
                    <a:pt x="25" y="216"/>
                  </a:lnTo>
                  <a:lnTo>
                    <a:pt x="25" y="210"/>
                  </a:lnTo>
                  <a:lnTo>
                    <a:pt x="25" y="178"/>
                  </a:lnTo>
                  <a:lnTo>
                    <a:pt x="25" y="180"/>
                  </a:lnTo>
                  <a:lnTo>
                    <a:pt x="26" y="181"/>
                  </a:lnTo>
                  <a:lnTo>
                    <a:pt x="26" y="143"/>
                  </a:lnTo>
                  <a:lnTo>
                    <a:pt x="26" y="143"/>
                  </a:lnTo>
                  <a:lnTo>
                    <a:pt x="26" y="144"/>
                  </a:lnTo>
                  <a:lnTo>
                    <a:pt x="26" y="127"/>
                  </a:lnTo>
                  <a:lnTo>
                    <a:pt x="26" y="130"/>
                  </a:lnTo>
                  <a:lnTo>
                    <a:pt x="26" y="129"/>
                  </a:lnTo>
                  <a:lnTo>
                    <a:pt x="26" y="109"/>
                  </a:lnTo>
                  <a:lnTo>
                    <a:pt x="26" y="113"/>
                  </a:lnTo>
                  <a:lnTo>
                    <a:pt x="26" y="91"/>
                  </a:lnTo>
                  <a:lnTo>
                    <a:pt x="26" y="106"/>
                  </a:lnTo>
                  <a:lnTo>
                    <a:pt x="27" y="108"/>
                  </a:lnTo>
                  <a:lnTo>
                    <a:pt x="27" y="109"/>
                  </a:lnTo>
                  <a:lnTo>
                    <a:pt x="27" y="87"/>
                  </a:lnTo>
                  <a:lnTo>
                    <a:pt x="27" y="89"/>
                  </a:lnTo>
                  <a:lnTo>
                    <a:pt x="27" y="147"/>
                  </a:lnTo>
                  <a:lnTo>
                    <a:pt x="27" y="151"/>
                  </a:lnTo>
                  <a:lnTo>
                    <a:pt x="27" y="156"/>
                  </a:lnTo>
                  <a:lnTo>
                    <a:pt x="27" y="142"/>
                  </a:lnTo>
                  <a:lnTo>
                    <a:pt x="27" y="156"/>
                  </a:lnTo>
                  <a:lnTo>
                    <a:pt x="27" y="152"/>
                  </a:lnTo>
                  <a:lnTo>
                    <a:pt x="27" y="159"/>
                  </a:lnTo>
                  <a:lnTo>
                    <a:pt x="27" y="139"/>
                  </a:lnTo>
                  <a:lnTo>
                    <a:pt x="27" y="148"/>
                  </a:lnTo>
                  <a:lnTo>
                    <a:pt x="29" y="147"/>
                  </a:lnTo>
                  <a:lnTo>
                    <a:pt x="29" y="144"/>
                  </a:lnTo>
                  <a:lnTo>
                    <a:pt x="29" y="159"/>
                  </a:lnTo>
                  <a:lnTo>
                    <a:pt x="29" y="157"/>
                  </a:lnTo>
                  <a:lnTo>
                    <a:pt x="29" y="152"/>
                  </a:lnTo>
                  <a:lnTo>
                    <a:pt x="29" y="185"/>
                  </a:lnTo>
                  <a:lnTo>
                    <a:pt x="29" y="185"/>
                  </a:lnTo>
                  <a:lnTo>
                    <a:pt x="29" y="193"/>
                  </a:lnTo>
                  <a:lnTo>
                    <a:pt x="29" y="173"/>
                  </a:lnTo>
                  <a:lnTo>
                    <a:pt x="29" y="178"/>
                  </a:lnTo>
                  <a:lnTo>
                    <a:pt x="30" y="176"/>
                  </a:lnTo>
                  <a:lnTo>
                    <a:pt x="30" y="177"/>
                  </a:lnTo>
                  <a:lnTo>
                    <a:pt x="30" y="150"/>
                  </a:lnTo>
                  <a:lnTo>
                    <a:pt x="30" y="142"/>
                  </a:lnTo>
                  <a:lnTo>
                    <a:pt x="30" y="102"/>
                  </a:lnTo>
                  <a:lnTo>
                    <a:pt x="30" y="105"/>
                  </a:lnTo>
                  <a:lnTo>
                    <a:pt x="30" y="104"/>
                  </a:lnTo>
                  <a:lnTo>
                    <a:pt x="30" y="78"/>
                  </a:lnTo>
                  <a:lnTo>
                    <a:pt x="30" y="98"/>
                  </a:lnTo>
                  <a:lnTo>
                    <a:pt x="30" y="95"/>
                  </a:lnTo>
                  <a:lnTo>
                    <a:pt x="30" y="55"/>
                  </a:lnTo>
                  <a:lnTo>
                    <a:pt x="30" y="60"/>
                  </a:lnTo>
                  <a:lnTo>
                    <a:pt x="31" y="62"/>
                  </a:lnTo>
                  <a:lnTo>
                    <a:pt x="31" y="32"/>
                  </a:lnTo>
                  <a:lnTo>
                    <a:pt x="31" y="34"/>
                  </a:lnTo>
                  <a:lnTo>
                    <a:pt x="31" y="29"/>
                  </a:lnTo>
                  <a:lnTo>
                    <a:pt x="31" y="36"/>
                  </a:lnTo>
                  <a:lnTo>
                    <a:pt x="31" y="9"/>
                  </a:lnTo>
                  <a:lnTo>
                    <a:pt x="31" y="33"/>
                  </a:lnTo>
                  <a:lnTo>
                    <a:pt x="31" y="40"/>
                  </a:lnTo>
                  <a:lnTo>
                    <a:pt x="31" y="3"/>
                  </a:lnTo>
                  <a:lnTo>
                    <a:pt x="31" y="15"/>
                  </a:lnTo>
                  <a:lnTo>
                    <a:pt x="31" y="17"/>
                  </a:lnTo>
                  <a:lnTo>
                    <a:pt x="31" y="12"/>
                  </a:lnTo>
                  <a:lnTo>
                    <a:pt x="31" y="24"/>
                  </a:lnTo>
                  <a:lnTo>
                    <a:pt x="33" y="23"/>
                  </a:lnTo>
                  <a:lnTo>
                    <a:pt x="33" y="75"/>
                  </a:lnTo>
                  <a:lnTo>
                    <a:pt x="33" y="12"/>
                  </a:lnTo>
                  <a:lnTo>
                    <a:pt x="33" y="75"/>
                  </a:lnTo>
                  <a:lnTo>
                    <a:pt x="33" y="78"/>
                  </a:lnTo>
                  <a:lnTo>
                    <a:pt x="33" y="105"/>
                  </a:lnTo>
                  <a:lnTo>
                    <a:pt x="33" y="106"/>
                  </a:lnTo>
                  <a:lnTo>
                    <a:pt x="33" y="123"/>
                  </a:lnTo>
                  <a:lnTo>
                    <a:pt x="33" y="115"/>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150" name="Freeform 23"/>
            <p:cNvSpPr>
              <a:spLocks/>
            </p:cNvSpPr>
            <p:nvPr/>
          </p:nvSpPr>
          <p:spPr bwMode="auto">
            <a:xfrm>
              <a:off x="6630988" y="3859213"/>
              <a:ext cx="52388" cy="587375"/>
            </a:xfrm>
            <a:custGeom>
              <a:avLst/>
              <a:gdLst>
                <a:gd name="T0" fmla="*/ 1 w 33"/>
                <a:gd name="T1" fmla="*/ 133 h 370"/>
                <a:gd name="T2" fmla="*/ 1 w 33"/>
                <a:gd name="T3" fmla="*/ 1 h 370"/>
                <a:gd name="T4" fmla="*/ 1 w 33"/>
                <a:gd name="T5" fmla="*/ 5 h 370"/>
                <a:gd name="T6" fmla="*/ 3 w 33"/>
                <a:gd name="T7" fmla="*/ 30 h 370"/>
                <a:gd name="T8" fmla="*/ 3 w 33"/>
                <a:gd name="T9" fmla="*/ 80 h 370"/>
                <a:gd name="T10" fmla="*/ 3 w 33"/>
                <a:gd name="T11" fmla="*/ 136 h 370"/>
                <a:gd name="T12" fmla="*/ 4 w 33"/>
                <a:gd name="T13" fmla="*/ 153 h 370"/>
                <a:gd name="T14" fmla="*/ 4 w 33"/>
                <a:gd name="T15" fmla="*/ 156 h 370"/>
                <a:gd name="T16" fmla="*/ 5 w 33"/>
                <a:gd name="T17" fmla="*/ 169 h 370"/>
                <a:gd name="T18" fmla="*/ 5 w 33"/>
                <a:gd name="T19" fmla="*/ 116 h 370"/>
                <a:gd name="T20" fmla="*/ 7 w 33"/>
                <a:gd name="T21" fmla="*/ 61 h 370"/>
                <a:gd name="T22" fmla="*/ 7 w 33"/>
                <a:gd name="T23" fmla="*/ 97 h 370"/>
                <a:gd name="T24" fmla="*/ 7 w 33"/>
                <a:gd name="T25" fmla="*/ 139 h 370"/>
                <a:gd name="T26" fmla="*/ 8 w 33"/>
                <a:gd name="T27" fmla="*/ 196 h 370"/>
                <a:gd name="T28" fmla="*/ 8 w 33"/>
                <a:gd name="T29" fmla="*/ 231 h 370"/>
                <a:gd name="T30" fmla="*/ 9 w 33"/>
                <a:gd name="T31" fmla="*/ 222 h 370"/>
                <a:gd name="T32" fmla="*/ 9 w 33"/>
                <a:gd name="T33" fmla="*/ 242 h 370"/>
                <a:gd name="T34" fmla="*/ 9 w 33"/>
                <a:gd name="T35" fmla="*/ 239 h 370"/>
                <a:gd name="T36" fmla="*/ 11 w 33"/>
                <a:gd name="T37" fmla="*/ 235 h 370"/>
                <a:gd name="T38" fmla="*/ 11 w 33"/>
                <a:gd name="T39" fmla="*/ 211 h 370"/>
                <a:gd name="T40" fmla="*/ 11 w 33"/>
                <a:gd name="T41" fmla="*/ 211 h 370"/>
                <a:gd name="T42" fmla="*/ 12 w 33"/>
                <a:gd name="T43" fmla="*/ 165 h 370"/>
                <a:gd name="T44" fmla="*/ 13 w 33"/>
                <a:gd name="T45" fmla="*/ 150 h 370"/>
                <a:gd name="T46" fmla="*/ 13 w 33"/>
                <a:gd name="T47" fmla="*/ 146 h 370"/>
                <a:gd name="T48" fmla="*/ 15 w 33"/>
                <a:gd name="T49" fmla="*/ 141 h 370"/>
                <a:gd name="T50" fmla="*/ 15 w 33"/>
                <a:gd name="T51" fmla="*/ 145 h 370"/>
                <a:gd name="T52" fmla="*/ 15 w 33"/>
                <a:gd name="T53" fmla="*/ 139 h 370"/>
                <a:gd name="T54" fmla="*/ 16 w 33"/>
                <a:gd name="T55" fmla="*/ 149 h 370"/>
                <a:gd name="T56" fmla="*/ 16 w 33"/>
                <a:gd name="T57" fmla="*/ 124 h 370"/>
                <a:gd name="T58" fmla="*/ 17 w 33"/>
                <a:gd name="T59" fmla="*/ 174 h 370"/>
                <a:gd name="T60" fmla="*/ 17 w 33"/>
                <a:gd name="T61" fmla="*/ 174 h 370"/>
                <a:gd name="T62" fmla="*/ 18 w 33"/>
                <a:gd name="T63" fmla="*/ 216 h 370"/>
                <a:gd name="T64" fmla="*/ 18 w 33"/>
                <a:gd name="T65" fmla="*/ 293 h 370"/>
                <a:gd name="T66" fmla="*/ 18 w 33"/>
                <a:gd name="T67" fmla="*/ 247 h 370"/>
                <a:gd name="T68" fmla="*/ 20 w 33"/>
                <a:gd name="T69" fmla="*/ 224 h 370"/>
                <a:gd name="T70" fmla="*/ 20 w 33"/>
                <a:gd name="T71" fmla="*/ 208 h 370"/>
                <a:gd name="T72" fmla="*/ 21 w 33"/>
                <a:gd name="T73" fmla="*/ 237 h 370"/>
                <a:gd name="T74" fmla="*/ 21 w 33"/>
                <a:gd name="T75" fmla="*/ 245 h 370"/>
                <a:gd name="T76" fmla="*/ 21 w 33"/>
                <a:gd name="T77" fmla="*/ 231 h 370"/>
                <a:gd name="T78" fmla="*/ 22 w 33"/>
                <a:gd name="T79" fmla="*/ 216 h 370"/>
                <a:gd name="T80" fmla="*/ 22 w 33"/>
                <a:gd name="T81" fmla="*/ 205 h 370"/>
                <a:gd name="T82" fmla="*/ 24 w 33"/>
                <a:gd name="T83" fmla="*/ 163 h 370"/>
                <a:gd name="T84" fmla="*/ 24 w 33"/>
                <a:gd name="T85" fmla="*/ 179 h 370"/>
                <a:gd name="T86" fmla="*/ 25 w 33"/>
                <a:gd name="T87" fmla="*/ 243 h 370"/>
                <a:gd name="T88" fmla="*/ 25 w 33"/>
                <a:gd name="T89" fmla="*/ 250 h 370"/>
                <a:gd name="T90" fmla="*/ 26 w 33"/>
                <a:gd name="T91" fmla="*/ 280 h 370"/>
                <a:gd name="T92" fmla="*/ 26 w 33"/>
                <a:gd name="T93" fmla="*/ 326 h 370"/>
                <a:gd name="T94" fmla="*/ 26 w 33"/>
                <a:gd name="T95" fmla="*/ 340 h 370"/>
                <a:gd name="T96" fmla="*/ 28 w 33"/>
                <a:gd name="T97" fmla="*/ 300 h 370"/>
                <a:gd name="T98" fmla="*/ 28 w 33"/>
                <a:gd name="T99" fmla="*/ 313 h 370"/>
                <a:gd name="T100" fmla="*/ 28 w 33"/>
                <a:gd name="T101" fmla="*/ 341 h 370"/>
                <a:gd name="T102" fmla="*/ 29 w 33"/>
                <a:gd name="T103" fmla="*/ 334 h 370"/>
                <a:gd name="T104" fmla="*/ 29 w 33"/>
                <a:gd name="T105" fmla="*/ 347 h 370"/>
                <a:gd name="T106" fmla="*/ 30 w 33"/>
                <a:gd name="T107" fmla="*/ 357 h 370"/>
                <a:gd name="T108" fmla="*/ 30 w 33"/>
                <a:gd name="T109" fmla="*/ 349 h 370"/>
                <a:gd name="T110" fmla="*/ 30 w 33"/>
                <a:gd name="T111" fmla="*/ 359 h 370"/>
                <a:gd name="T112" fmla="*/ 32 w 33"/>
                <a:gd name="T113" fmla="*/ 355 h 370"/>
                <a:gd name="T114" fmla="*/ 32 w 33"/>
                <a:gd name="T115" fmla="*/ 339 h 370"/>
                <a:gd name="T116" fmla="*/ 32 w 33"/>
                <a:gd name="T117" fmla="*/ 284 h 370"/>
                <a:gd name="T118" fmla="*/ 33 w 33"/>
                <a:gd name="T119" fmla="*/ 234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3" h="370">
                  <a:moveTo>
                    <a:pt x="0" y="192"/>
                  </a:moveTo>
                  <a:lnTo>
                    <a:pt x="0" y="213"/>
                  </a:lnTo>
                  <a:lnTo>
                    <a:pt x="0" y="213"/>
                  </a:lnTo>
                  <a:lnTo>
                    <a:pt x="0" y="137"/>
                  </a:lnTo>
                  <a:lnTo>
                    <a:pt x="1" y="133"/>
                  </a:lnTo>
                  <a:lnTo>
                    <a:pt x="1" y="21"/>
                  </a:lnTo>
                  <a:lnTo>
                    <a:pt x="1" y="21"/>
                  </a:lnTo>
                  <a:lnTo>
                    <a:pt x="1" y="18"/>
                  </a:lnTo>
                  <a:lnTo>
                    <a:pt x="1" y="19"/>
                  </a:lnTo>
                  <a:lnTo>
                    <a:pt x="1" y="1"/>
                  </a:lnTo>
                  <a:lnTo>
                    <a:pt x="1" y="5"/>
                  </a:lnTo>
                  <a:lnTo>
                    <a:pt x="1" y="2"/>
                  </a:lnTo>
                  <a:lnTo>
                    <a:pt x="1" y="11"/>
                  </a:lnTo>
                  <a:lnTo>
                    <a:pt x="1" y="0"/>
                  </a:lnTo>
                  <a:lnTo>
                    <a:pt x="1" y="5"/>
                  </a:lnTo>
                  <a:lnTo>
                    <a:pt x="1" y="6"/>
                  </a:lnTo>
                  <a:lnTo>
                    <a:pt x="1" y="38"/>
                  </a:lnTo>
                  <a:lnTo>
                    <a:pt x="1" y="34"/>
                  </a:lnTo>
                  <a:lnTo>
                    <a:pt x="3" y="32"/>
                  </a:lnTo>
                  <a:lnTo>
                    <a:pt x="3" y="30"/>
                  </a:lnTo>
                  <a:lnTo>
                    <a:pt x="3" y="65"/>
                  </a:lnTo>
                  <a:lnTo>
                    <a:pt x="3" y="64"/>
                  </a:lnTo>
                  <a:lnTo>
                    <a:pt x="3" y="49"/>
                  </a:lnTo>
                  <a:lnTo>
                    <a:pt x="3" y="76"/>
                  </a:lnTo>
                  <a:lnTo>
                    <a:pt x="3" y="80"/>
                  </a:lnTo>
                  <a:lnTo>
                    <a:pt x="3" y="104"/>
                  </a:lnTo>
                  <a:lnTo>
                    <a:pt x="3" y="103"/>
                  </a:lnTo>
                  <a:lnTo>
                    <a:pt x="3" y="107"/>
                  </a:lnTo>
                  <a:lnTo>
                    <a:pt x="3" y="144"/>
                  </a:lnTo>
                  <a:lnTo>
                    <a:pt x="3" y="136"/>
                  </a:lnTo>
                  <a:lnTo>
                    <a:pt x="4" y="125"/>
                  </a:lnTo>
                  <a:lnTo>
                    <a:pt x="4" y="162"/>
                  </a:lnTo>
                  <a:lnTo>
                    <a:pt x="4" y="161"/>
                  </a:lnTo>
                  <a:lnTo>
                    <a:pt x="4" y="170"/>
                  </a:lnTo>
                  <a:lnTo>
                    <a:pt x="4" y="153"/>
                  </a:lnTo>
                  <a:lnTo>
                    <a:pt x="4" y="166"/>
                  </a:lnTo>
                  <a:lnTo>
                    <a:pt x="4" y="165"/>
                  </a:lnTo>
                  <a:lnTo>
                    <a:pt x="4" y="174"/>
                  </a:lnTo>
                  <a:lnTo>
                    <a:pt x="4" y="153"/>
                  </a:lnTo>
                  <a:lnTo>
                    <a:pt x="4" y="156"/>
                  </a:lnTo>
                  <a:lnTo>
                    <a:pt x="5" y="162"/>
                  </a:lnTo>
                  <a:lnTo>
                    <a:pt x="5" y="176"/>
                  </a:lnTo>
                  <a:lnTo>
                    <a:pt x="5" y="161"/>
                  </a:lnTo>
                  <a:lnTo>
                    <a:pt x="5" y="173"/>
                  </a:lnTo>
                  <a:lnTo>
                    <a:pt x="5" y="169"/>
                  </a:lnTo>
                  <a:lnTo>
                    <a:pt x="5" y="174"/>
                  </a:lnTo>
                  <a:lnTo>
                    <a:pt x="5" y="145"/>
                  </a:lnTo>
                  <a:lnTo>
                    <a:pt x="5" y="144"/>
                  </a:lnTo>
                  <a:lnTo>
                    <a:pt x="5" y="107"/>
                  </a:lnTo>
                  <a:lnTo>
                    <a:pt x="5" y="116"/>
                  </a:lnTo>
                  <a:lnTo>
                    <a:pt x="5" y="116"/>
                  </a:lnTo>
                  <a:lnTo>
                    <a:pt x="5" y="123"/>
                  </a:lnTo>
                  <a:lnTo>
                    <a:pt x="5" y="104"/>
                  </a:lnTo>
                  <a:lnTo>
                    <a:pt x="7" y="99"/>
                  </a:lnTo>
                  <a:lnTo>
                    <a:pt x="7" y="61"/>
                  </a:lnTo>
                  <a:lnTo>
                    <a:pt x="7" y="70"/>
                  </a:lnTo>
                  <a:lnTo>
                    <a:pt x="7" y="74"/>
                  </a:lnTo>
                  <a:lnTo>
                    <a:pt x="7" y="70"/>
                  </a:lnTo>
                  <a:lnTo>
                    <a:pt x="7" y="99"/>
                  </a:lnTo>
                  <a:lnTo>
                    <a:pt x="7" y="97"/>
                  </a:lnTo>
                  <a:lnTo>
                    <a:pt x="7" y="124"/>
                  </a:lnTo>
                  <a:lnTo>
                    <a:pt x="7" y="95"/>
                  </a:lnTo>
                  <a:lnTo>
                    <a:pt x="7" y="115"/>
                  </a:lnTo>
                  <a:lnTo>
                    <a:pt x="7" y="118"/>
                  </a:lnTo>
                  <a:lnTo>
                    <a:pt x="7" y="139"/>
                  </a:lnTo>
                  <a:lnTo>
                    <a:pt x="7" y="137"/>
                  </a:lnTo>
                  <a:lnTo>
                    <a:pt x="8" y="141"/>
                  </a:lnTo>
                  <a:lnTo>
                    <a:pt x="8" y="136"/>
                  </a:lnTo>
                  <a:lnTo>
                    <a:pt x="8" y="191"/>
                  </a:lnTo>
                  <a:lnTo>
                    <a:pt x="8" y="196"/>
                  </a:lnTo>
                  <a:lnTo>
                    <a:pt x="8" y="196"/>
                  </a:lnTo>
                  <a:lnTo>
                    <a:pt x="8" y="233"/>
                  </a:lnTo>
                  <a:lnTo>
                    <a:pt x="8" y="239"/>
                  </a:lnTo>
                  <a:lnTo>
                    <a:pt x="8" y="254"/>
                  </a:lnTo>
                  <a:lnTo>
                    <a:pt x="8" y="231"/>
                  </a:lnTo>
                  <a:lnTo>
                    <a:pt x="8" y="234"/>
                  </a:lnTo>
                  <a:lnTo>
                    <a:pt x="9" y="231"/>
                  </a:lnTo>
                  <a:lnTo>
                    <a:pt x="9" y="233"/>
                  </a:lnTo>
                  <a:lnTo>
                    <a:pt x="9" y="211"/>
                  </a:lnTo>
                  <a:lnTo>
                    <a:pt x="9" y="222"/>
                  </a:lnTo>
                  <a:lnTo>
                    <a:pt x="9" y="225"/>
                  </a:lnTo>
                  <a:lnTo>
                    <a:pt x="9" y="212"/>
                  </a:lnTo>
                  <a:lnTo>
                    <a:pt x="9" y="230"/>
                  </a:lnTo>
                  <a:lnTo>
                    <a:pt x="9" y="228"/>
                  </a:lnTo>
                  <a:lnTo>
                    <a:pt x="9" y="242"/>
                  </a:lnTo>
                  <a:lnTo>
                    <a:pt x="9" y="226"/>
                  </a:lnTo>
                  <a:lnTo>
                    <a:pt x="9" y="234"/>
                  </a:lnTo>
                  <a:lnTo>
                    <a:pt x="9" y="226"/>
                  </a:lnTo>
                  <a:lnTo>
                    <a:pt x="9" y="213"/>
                  </a:lnTo>
                  <a:lnTo>
                    <a:pt x="9" y="239"/>
                  </a:lnTo>
                  <a:lnTo>
                    <a:pt x="11" y="242"/>
                  </a:lnTo>
                  <a:lnTo>
                    <a:pt x="11" y="249"/>
                  </a:lnTo>
                  <a:lnTo>
                    <a:pt x="11" y="234"/>
                  </a:lnTo>
                  <a:lnTo>
                    <a:pt x="11" y="237"/>
                  </a:lnTo>
                  <a:lnTo>
                    <a:pt x="11" y="235"/>
                  </a:lnTo>
                  <a:lnTo>
                    <a:pt x="11" y="205"/>
                  </a:lnTo>
                  <a:lnTo>
                    <a:pt x="11" y="212"/>
                  </a:lnTo>
                  <a:lnTo>
                    <a:pt x="11" y="211"/>
                  </a:lnTo>
                  <a:lnTo>
                    <a:pt x="11" y="231"/>
                  </a:lnTo>
                  <a:lnTo>
                    <a:pt x="11" y="211"/>
                  </a:lnTo>
                  <a:lnTo>
                    <a:pt x="11" y="218"/>
                  </a:lnTo>
                  <a:lnTo>
                    <a:pt x="11" y="216"/>
                  </a:lnTo>
                  <a:lnTo>
                    <a:pt x="11" y="221"/>
                  </a:lnTo>
                  <a:lnTo>
                    <a:pt x="11" y="203"/>
                  </a:lnTo>
                  <a:lnTo>
                    <a:pt x="11" y="211"/>
                  </a:lnTo>
                  <a:lnTo>
                    <a:pt x="12" y="214"/>
                  </a:lnTo>
                  <a:lnTo>
                    <a:pt x="12" y="178"/>
                  </a:lnTo>
                  <a:lnTo>
                    <a:pt x="12" y="186"/>
                  </a:lnTo>
                  <a:lnTo>
                    <a:pt x="12" y="184"/>
                  </a:lnTo>
                  <a:lnTo>
                    <a:pt x="12" y="165"/>
                  </a:lnTo>
                  <a:lnTo>
                    <a:pt x="12" y="169"/>
                  </a:lnTo>
                  <a:lnTo>
                    <a:pt x="12" y="149"/>
                  </a:lnTo>
                  <a:lnTo>
                    <a:pt x="13" y="145"/>
                  </a:lnTo>
                  <a:lnTo>
                    <a:pt x="13" y="132"/>
                  </a:lnTo>
                  <a:lnTo>
                    <a:pt x="13" y="150"/>
                  </a:lnTo>
                  <a:lnTo>
                    <a:pt x="13" y="153"/>
                  </a:lnTo>
                  <a:lnTo>
                    <a:pt x="13" y="157"/>
                  </a:lnTo>
                  <a:lnTo>
                    <a:pt x="13" y="133"/>
                  </a:lnTo>
                  <a:lnTo>
                    <a:pt x="13" y="132"/>
                  </a:lnTo>
                  <a:lnTo>
                    <a:pt x="13" y="146"/>
                  </a:lnTo>
                  <a:lnTo>
                    <a:pt x="13" y="140"/>
                  </a:lnTo>
                  <a:lnTo>
                    <a:pt x="13" y="144"/>
                  </a:lnTo>
                  <a:lnTo>
                    <a:pt x="13" y="127"/>
                  </a:lnTo>
                  <a:lnTo>
                    <a:pt x="13" y="141"/>
                  </a:lnTo>
                  <a:lnTo>
                    <a:pt x="15" y="141"/>
                  </a:lnTo>
                  <a:lnTo>
                    <a:pt x="15" y="154"/>
                  </a:lnTo>
                  <a:lnTo>
                    <a:pt x="15" y="139"/>
                  </a:lnTo>
                  <a:lnTo>
                    <a:pt x="15" y="142"/>
                  </a:lnTo>
                  <a:lnTo>
                    <a:pt x="15" y="145"/>
                  </a:lnTo>
                  <a:lnTo>
                    <a:pt x="15" y="145"/>
                  </a:lnTo>
                  <a:lnTo>
                    <a:pt x="15" y="128"/>
                  </a:lnTo>
                  <a:lnTo>
                    <a:pt x="15" y="135"/>
                  </a:lnTo>
                  <a:lnTo>
                    <a:pt x="15" y="128"/>
                  </a:lnTo>
                  <a:lnTo>
                    <a:pt x="15" y="110"/>
                  </a:lnTo>
                  <a:lnTo>
                    <a:pt x="15" y="139"/>
                  </a:lnTo>
                  <a:lnTo>
                    <a:pt x="15" y="141"/>
                  </a:lnTo>
                  <a:lnTo>
                    <a:pt x="15" y="152"/>
                  </a:lnTo>
                  <a:lnTo>
                    <a:pt x="15" y="136"/>
                  </a:lnTo>
                  <a:lnTo>
                    <a:pt x="15" y="150"/>
                  </a:lnTo>
                  <a:lnTo>
                    <a:pt x="16" y="149"/>
                  </a:lnTo>
                  <a:lnTo>
                    <a:pt x="16" y="162"/>
                  </a:lnTo>
                  <a:lnTo>
                    <a:pt x="16" y="139"/>
                  </a:lnTo>
                  <a:lnTo>
                    <a:pt x="16" y="136"/>
                  </a:lnTo>
                  <a:lnTo>
                    <a:pt x="16" y="115"/>
                  </a:lnTo>
                  <a:lnTo>
                    <a:pt x="16" y="124"/>
                  </a:lnTo>
                  <a:lnTo>
                    <a:pt x="16" y="121"/>
                  </a:lnTo>
                  <a:lnTo>
                    <a:pt x="16" y="116"/>
                  </a:lnTo>
                  <a:lnTo>
                    <a:pt x="16" y="145"/>
                  </a:lnTo>
                  <a:lnTo>
                    <a:pt x="17" y="148"/>
                  </a:lnTo>
                  <a:lnTo>
                    <a:pt x="17" y="174"/>
                  </a:lnTo>
                  <a:lnTo>
                    <a:pt x="17" y="162"/>
                  </a:lnTo>
                  <a:lnTo>
                    <a:pt x="17" y="165"/>
                  </a:lnTo>
                  <a:lnTo>
                    <a:pt x="17" y="176"/>
                  </a:lnTo>
                  <a:lnTo>
                    <a:pt x="17" y="173"/>
                  </a:lnTo>
                  <a:lnTo>
                    <a:pt x="17" y="174"/>
                  </a:lnTo>
                  <a:lnTo>
                    <a:pt x="17" y="159"/>
                  </a:lnTo>
                  <a:lnTo>
                    <a:pt x="17" y="188"/>
                  </a:lnTo>
                  <a:lnTo>
                    <a:pt x="17" y="191"/>
                  </a:lnTo>
                  <a:lnTo>
                    <a:pt x="17" y="213"/>
                  </a:lnTo>
                  <a:lnTo>
                    <a:pt x="18" y="216"/>
                  </a:lnTo>
                  <a:lnTo>
                    <a:pt x="18" y="256"/>
                  </a:lnTo>
                  <a:lnTo>
                    <a:pt x="18" y="256"/>
                  </a:lnTo>
                  <a:lnTo>
                    <a:pt x="18" y="246"/>
                  </a:lnTo>
                  <a:lnTo>
                    <a:pt x="18" y="289"/>
                  </a:lnTo>
                  <a:lnTo>
                    <a:pt x="18" y="293"/>
                  </a:lnTo>
                  <a:lnTo>
                    <a:pt x="18" y="298"/>
                  </a:lnTo>
                  <a:lnTo>
                    <a:pt x="18" y="277"/>
                  </a:lnTo>
                  <a:lnTo>
                    <a:pt x="18" y="285"/>
                  </a:lnTo>
                  <a:lnTo>
                    <a:pt x="18" y="283"/>
                  </a:lnTo>
                  <a:lnTo>
                    <a:pt x="18" y="247"/>
                  </a:lnTo>
                  <a:lnTo>
                    <a:pt x="20" y="237"/>
                  </a:lnTo>
                  <a:lnTo>
                    <a:pt x="20" y="239"/>
                  </a:lnTo>
                  <a:lnTo>
                    <a:pt x="20" y="225"/>
                  </a:lnTo>
                  <a:lnTo>
                    <a:pt x="20" y="221"/>
                  </a:lnTo>
                  <a:lnTo>
                    <a:pt x="20" y="224"/>
                  </a:lnTo>
                  <a:lnTo>
                    <a:pt x="20" y="201"/>
                  </a:lnTo>
                  <a:lnTo>
                    <a:pt x="20" y="212"/>
                  </a:lnTo>
                  <a:lnTo>
                    <a:pt x="20" y="209"/>
                  </a:lnTo>
                  <a:lnTo>
                    <a:pt x="20" y="220"/>
                  </a:lnTo>
                  <a:lnTo>
                    <a:pt x="20" y="208"/>
                  </a:lnTo>
                  <a:lnTo>
                    <a:pt x="20" y="216"/>
                  </a:lnTo>
                  <a:lnTo>
                    <a:pt x="21" y="217"/>
                  </a:lnTo>
                  <a:lnTo>
                    <a:pt x="21" y="239"/>
                  </a:lnTo>
                  <a:lnTo>
                    <a:pt x="21" y="234"/>
                  </a:lnTo>
                  <a:lnTo>
                    <a:pt x="21" y="237"/>
                  </a:lnTo>
                  <a:lnTo>
                    <a:pt x="21" y="239"/>
                  </a:lnTo>
                  <a:lnTo>
                    <a:pt x="21" y="220"/>
                  </a:lnTo>
                  <a:lnTo>
                    <a:pt x="21" y="235"/>
                  </a:lnTo>
                  <a:lnTo>
                    <a:pt x="21" y="238"/>
                  </a:lnTo>
                  <a:lnTo>
                    <a:pt x="21" y="245"/>
                  </a:lnTo>
                  <a:lnTo>
                    <a:pt x="21" y="225"/>
                  </a:lnTo>
                  <a:lnTo>
                    <a:pt x="21" y="234"/>
                  </a:lnTo>
                  <a:lnTo>
                    <a:pt x="21" y="237"/>
                  </a:lnTo>
                  <a:lnTo>
                    <a:pt x="21" y="251"/>
                  </a:lnTo>
                  <a:lnTo>
                    <a:pt x="21" y="231"/>
                  </a:lnTo>
                  <a:lnTo>
                    <a:pt x="22" y="230"/>
                  </a:lnTo>
                  <a:lnTo>
                    <a:pt x="22" y="211"/>
                  </a:lnTo>
                  <a:lnTo>
                    <a:pt x="22" y="216"/>
                  </a:lnTo>
                  <a:lnTo>
                    <a:pt x="22" y="214"/>
                  </a:lnTo>
                  <a:lnTo>
                    <a:pt x="22" y="216"/>
                  </a:lnTo>
                  <a:lnTo>
                    <a:pt x="22" y="191"/>
                  </a:lnTo>
                  <a:lnTo>
                    <a:pt x="22" y="205"/>
                  </a:lnTo>
                  <a:lnTo>
                    <a:pt x="22" y="205"/>
                  </a:lnTo>
                  <a:lnTo>
                    <a:pt x="22" y="221"/>
                  </a:lnTo>
                  <a:lnTo>
                    <a:pt x="22" y="205"/>
                  </a:lnTo>
                  <a:lnTo>
                    <a:pt x="22" y="211"/>
                  </a:lnTo>
                  <a:lnTo>
                    <a:pt x="22" y="213"/>
                  </a:lnTo>
                  <a:lnTo>
                    <a:pt x="22" y="187"/>
                  </a:lnTo>
                  <a:lnTo>
                    <a:pt x="24" y="184"/>
                  </a:lnTo>
                  <a:lnTo>
                    <a:pt x="24" y="163"/>
                  </a:lnTo>
                  <a:lnTo>
                    <a:pt x="24" y="173"/>
                  </a:lnTo>
                  <a:lnTo>
                    <a:pt x="24" y="173"/>
                  </a:lnTo>
                  <a:lnTo>
                    <a:pt x="24" y="179"/>
                  </a:lnTo>
                  <a:lnTo>
                    <a:pt x="24" y="163"/>
                  </a:lnTo>
                  <a:lnTo>
                    <a:pt x="24" y="179"/>
                  </a:lnTo>
                  <a:lnTo>
                    <a:pt x="24" y="176"/>
                  </a:lnTo>
                  <a:lnTo>
                    <a:pt x="24" y="209"/>
                  </a:lnTo>
                  <a:lnTo>
                    <a:pt x="25" y="211"/>
                  </a:lnTo>
                  <a:lnTo>
                    <a:pt x="25" y="208"/>
                  </a:lnTo>
                  <a:lnTo>
                    <a:pt x="25" y="243"/>
                  </a:lnTo>
                  <a:lnTo>
                    <a:pt x="25" y="242"/>
                  </a:lnTo>
                  <a:lnTo>
                    <a:pt x="25" y="254"/>
                  </a:lnTo>
                  <a:lnTo>
                    <a:pt x="25" y="234"/>
                  </a:lnTo>
                  <a:lnTo>
                    <a:pt x="25" y="254"/>
                  </a:lnTo>
                  <a:lnTo>
                    <a:pt x="25" y="250"/>
                  </a:lnTo>
                  <a:lnTo>
                    <a:pt x="25" y="263"/>
                  </a:lnTo>
                  <a:lnTo>
                    <a:pt x="25" y="251"/>
                  </a:lnTo>
                  <a:lnTo>
                    <a:pt x="25" y="281"/>
                  </a:lnTo>
                  <a:lnTo>
                    <a:pt x="25" y="280"/>
                  </a:lnTo>
                  <a:lnTo>
                    <a:pt x="26" y="280"/>
                  </a:lnTo>
                  <a:lnTo>
                    <a:pt x="26" y="304"/>
                  </a:lnTo>
                  <a:lnTo>
                    <a:pt x="26" y="275"/>
                  </a:lnTo>
                  <a:lnTo>
                    <a:pt x="26" y="302"/>
                  </a:lnTo>
                  <a:lnTo>
                    <a:pt x="26" y="305"/>
                  </a:lnTo>
                  <a:lnTo>
                    <a:pt x="26" y="326"/>
                  </a:lnTo>
                  <a:lnTo>
                    <a:pt x="26" y="321"/>
                  </a:lnTo>
                  <a:lnTo>
                    <a:pt x="26" y="326"/>
                  </a:lnTo>
                  <a:lnTo>
                    <a:pt x="26" y="349"/>
                  </a:lnTo>
                  <a:lnTo>
                    <a:pt x="26" y="345"/>
                  </a:lnTo>
                  <a:lnTo>
                    <a:pt x="26" y="340"/>
                  </a:lnTo>
                  <a:lnTo>
                    <a:pt x="26" y="343"/>
                  </a:lnTo>
                  <a:lnTo>
                    <a:pt x="26" y="324"/>
                  </a:lnTo>
                  <a:lnTo>
                    <a:pt x="26" y="335"/>
                  </a:lnTo>
                  <a:lnTo>
                    <a:pt x="28" y="332"/>
                  </a:lnTo>
                  <a:lnTo>
                    <a:pt x="28" y="300"/>
                  </a:lnTo>
                  <a:lnTo>
                    <a:pt x="28" y="313"/>
                  </a:lnTo>
                  <a:lnTo>
                    <a:pt x="28" y="311"/>
                  </a:lnTo>
                  <a:lnTo>
                    <a:pt x="28" y="319"/>
                  </a:lnTo>
                  <a:lnTo>
                    <a:pt x="28" y="310"/>
                  </a:lnTo>
                  <a:lnTo>
                    <a:pt x="28" y="313"/>
                  </a:lnTo>
                  <a:lnTo>
                    <a:pt x="28" y="315"/>
                  </a:lnTo>
                  <a:lnTo>
                    <a:pt x="28" y="341"/>
                  </a:lnTo>
                  <a:lnTo>
                    <a:pt x="28" y="298"/>
                  </a:lnTo>
                  <a:lnTo>
                    <a:pt x="28" y="340"/>
                  </a:lnTo>
                  <a:lnTo>
                    <a:pt x="28" y="341"/>
                  </a:lnTo>
                  <a:lnTo>
                    <a:pt x="28" y="323"/>
                  </a:lnTo>
                  <a:lnTo>
                    <a:pt x="28" y="334"/>
                  </a:lnTo>
                  <a:lnTo>
                    <a:pt x="29" y="336"/>
                  </a:lnTo>
                  <a:lnTo>
                    <a:pt x="29" y="355"/>
                  </a:lnTo>
                  <a:lnTo>
                    <a:pt x="29" y="334"/>
                  </a:lnTo>
                  <a:lnTo>
                    <a:pt x="29" y="341"/>
                  </a:lnTo>
                  <a:lnTo>
                    <a:pt x="29" y="341"/>
                  </a:lnTo>
                  <a:lnTo>
                    <a:pt x="29" y="352"/>
                  </a:lnTo>
                  <a:lnTo>
                    <a:pt x="29" y="345"/>
                  </a:lnTo>
                  <a:lnTo>
                    <a:pt x="29" y="347"/>
                  </a:lnTo>
                  <a:lnTo>
                    <a:pt x="29" y="356"/>
                  </a:lnTo>
                  <a:lnTo>
                    <a:pt x="29" y="335"/>
                  </a:lnTo>
                  <a:lnTo>
                    <a:pt x="29" y="352"/>
                  </a:lnTo>
                  <a:lnTo>
                    <a:pt x="30" y="355"/>
                  </a:lnTo>
                  <a:lnTo>
                    <a:pt x="30" y="357"/>
                  </a:lnTo>
                  <a:lnTo>
                    <a:pt x="30" y="332"/>
                  </a:lnTo>
                  <a:lnTo>
                    <a:pt x="30" y="349"/>
                  </a:lnTo>
                  <a:lnTo>
                    <a:pt x="30" y="352"/>
                  </a:lnTo>
                  <a:lnTo>
                    <a:pt x="30" y="370"/>
                  </a:lnTo>
                  <a:lnTo>
                    <a:pt x="30" y="349"/>
                  </a:lnTo>
                  <a:lnTo>
                    <a:pt x="30" y="369"/>
                  </a:lnTo>
                  <a:lnTo>
                    <a:pt x="30" y="366"/>
                  </a:lnTo>
                  <a:lnTo>
                    <a:pt x="30" y="369"/>
                  </a:lnTo>
                  <a:lnTo>
                    <a:pt x="30" y="356"/>
                  </a:lnTo>
                  <a:lnTo>
                    <a:pt x="30" y="359"/>
                  </a:lnTo>
                  <a:lnTo>
                    <a:pt x="30" y="362"/>
                  </a:lnTo>
                  <a:lnTo>
                    <a:pt x="30" y="370"/>
                  </a:lnTo>
                  <a:lnTo>
                    <a:pt x="30" y="347"/>
                  </a:lnTo>
                  <a:lnTo>
                    <a:pt x="30" y="356"/>
                  </a:lnTo>
                  <a:lnTo>
                    <a:pt x="32" y="355"/>
                  </a:lnTo>
                  <a:lnTo>
                    <a:pt x="32" y="355"/>
                  </a:lnTo>
                  <a:lnTo>
                    <a:pt x="32" y="340"/>
                  </a:lnTo>
                  <a:lnTo>
                    <a:pt x="32" y="343"/>
                  </a:lnTo>
                  <a:lnTo>
                    <a:pt x="32" y="336"/>
                  </a:lnTo>
                  <a:lnTo>
                    <a:pt x="32" y="339"/>
                  </a:lnTo>
                  <a:lnTo>
                    <a:pt x="32" y="332"/>
                  </a:lnTo>
                  <a:lnTo>
                    <a:pt x="32" y="332"/>
                  </a:lnTo>
                  <a:lnTo>
                    <a:pt x="32" y="330"/>
                  </a:lnTo>
                  <a:lnTo>
                    <a:pt x="32" y="331"/>
                  </a:lnTo>
                  <a:lnTo>
                    <a:pt x="32" y="284"/>
                  </a:lnTo>
                  <a:lnTo>
                    <a:pt x="32" y="286"/>
                  </a:lnTo>
                  <a:lnTo>
                    <a:pt x="32" y="285"/>
                  </a:lnTo>
                  <a:lnTo>
                    <a:pt x="32" y="288"/>
                  </a:lnTo>
                  <a:lnTo>
                    <a:pt x="32" y="234"/>
                  </a:lnTo>
                  <a:lnTo>
                    <a:pt x="33" y="234"/>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151" name="Freeform 24"/>
            <p:cNvSpPr>
              <a:spLocks/>
            </p:cNvSpPr>
            <p:nvPr/>
          </p:nvSpPr>
          <p:spPr bwMode="auto">
            <a:xfrm>
              <a:off x="6581776" y="4021138"/>
              <a:ext cx="49213" cy="396875"/>
            </a:xfrm>
            <a:custGeom>
              <a:avLst/>
              <a:gdLst>
                <a:gd name="T0" fmla="*/ 0 w 31"/>
                <a:gd name="T1" fmla="*/ 89 h 250"/>
                <a:gd name="T2" fmla="*/ 0 w 31"/>
                <a:gd name="T3" fmla="*/ 57 h 250"/>
                <a:gd name="T4" fmla="*/ 1 w 31"/>
                <a:gd name="T5" fmla="*/ 55 h 250"/>
                <a:gd name="T6" fmla="*/ 1 w 31"/>
                <a:gd name="T7" fmla="*/ 90 h 250"/>
                <a:gd name="T8" fmla="*/ 1 w 31"/>
                <a:gd name="T9" fmla="*/ 97 h 250"/>
                <a:gd name="T10" fmla="*/ 2 w 31"/>
                <a:gd name="T11" fmla="*/ 144 h 250"/>
                <a:gd name="T12" fmla="*/ 2 w 31"/>
                <a:gd name="T13" fmla="*/ 194 h 250"/>
                <a:gd name="T14" fmla="*/ 4 w 31"/>
                <a:gd name="T15" fmla="*/ 196 h 250"/>
                <a:gd name="T16" fmla="*/ 4 w 31"/>
                <a:gd name="T17" fmla="*/ 250 h 250"/>
                <a:gd name="T18" fmla="*/ 4 w 31"/>
                <a:gd name="T19" fmla="*/ 152 h 250"/>
                <a:gd name="T20" fmla="*/ 5 w 31"/>
                <a:gd name="T21" fmla="*/ 154 h 250"/>
                <a:gd name="T22" fmla="*/ 5 w 31"/>
                <a:gd name="T23" fmla="*/ 184 h 250"/>
                <a:gd name="T24" fmla="*/ 5 w 31"/>
                <a:gd name="T25" fmla="*/ 245 h 250"/>
                <a:gd name="T26" fmla="*/ 6 w 31"/>
                <a:gd name="T27" fmla="*/ 245 h 250"/>
                <a:gd name="T28" fmla="*/ 6 w 31"/>
                <a:gd name="T29" fmla="*/ 152 h 250"/>
                <a:gd name="T30" fmla="*/ 8 w 31"/>
                <a:gd name="T31" fmla="*/ 106 h 250"/>
                <a:gd name="T32" fmla="*/ 8 w 31"/>
                <a:gd name="T33" fmla="*/ 152 h 250"/>
                <a:gd name="T34" fmla="*/ 9 w 31"/>
                <a:gd name="T35" fmla="*/ 157 h 250"/>
                <a:gd name="T36" fmla="*/ 9 w 31"/>
                <a:gd name="T37" fmla="*/ 152 h 250"/>
                <a:gd name="T38" fmla="*/ 10 w 31"/>
                <a:gd name="T39" fmla="*/ 112 h 250"/>
                <a:gd name="T40" fmla="*/ 10 w 31"/>
                <a:gd name="T41" fmla="*/ 111 h 250"/>
                <a:gd name="T42" fmla="*/ 11 w 31"/>
                <a:gd name="T43" fmla="*/ 128 h 250"/>
                <a:gd name="T44" fmla="*/ 11 w 31"/>
                <a:gd name="T45" fmla="*/ 166 h 250"/>
                <a:gd name="T46" fmla="*/ 11 w 31"/>
                <a:gd name="T47" fmla="*/ 215 h 250"/>
                <a:gd name="T48" fmla="*/ 13 w 31"/>
                <a:gd name="T49" fmla="*/ 220 h 250"/>
                <a:gd name="T50" fmla="*/ 13 w 31"/>
                <a:gd name="T51" fmla="*/ 184 h 250"/>
                <a:gd name="T52" fmla="*/ 14 w 31"/>
                <a:gd name="T53" fmla="*/ 127 h 250"/>
                <a:gd name="T54" fmla="*/ 14 w 31"/>
                <a:gd name="T55" fmla="*/ 118 h 250"/>
                <a:gd name="T56" fmla="*/ 15 w 31"/>
                <a:gd name="T57" fmla="*/ 99 h 250"/>
                <a:gd name="T58" fmla="*/ 15 w 31"/>
                <a:gd name="T59" fmla="*/ 92 h 250"/>
                <a:gd name="T60" fmla="*/ 15 w 31"/>
                <a:gd name="T61" fmla="*/ 102 h 250"/>
                <a:gd name="T62" fmla="*/ 17 w 31"/>
                <a:gd name="T63" fmla="*/ 50 h 250"/>
                <a:gd name="T64" fmla="*/ 17 w 31"/>
                <a:gd name="T65" fmla="*/ 48 h 250"/>
                <a:gd name="T66" fmla="*/ 17 w 31"/>
                <a:gd name="T67" fmla="*/ 51 h 250"/>
                <a:gd name="T68" fmla="*/ 18 w 31"/>
                <a:gd name="T69" fmla="*/ 38 h 250"/>
                <a:gd name="T70" fmla="*/ 18 w 31"/>
                <a:gd name="T71" fmla="*/ 57 h 250"/>
                <a:gd name="T72" fmla="*/ 19 w 31"/>
                <a:gd name="T73" fmla="*/ 56 h 250"/>
                <a:gd name="T74" fmla="*/ 19 w 31"/>
                <a:gd name="T75" fmla="*/ 35 h 250"/>
                <a:gd name="T76" fmla="*/ 19 w 31"/>
                <a:gd name="T77" fmla="*/ 50 h 250"/>
                <a:gd name="T78" fmla="*/ 21 w 31"/>
                <a:gd name="T79" fmla="*/ 80 h 250"/>
                <a:gd name="T80" fmla="*/ 21 w 31"/>
                <a:gd name="T81" fmla="*/ 118 h 250"/>
                <a:gd name="T82" fmla="*/ 22 w 31"/>
                <a:gd name="T83" fmla="*/ 128 h 250"/>
                <a:gd name="T84" fmla="*/ 22 w 31"/>
                <a:gd name="T85" fmla="*/ 123 h 250"/>
                <a:gd name="T86" fmla="*/ 23 w 31"/>
                <a:gd name="T87" fmla="*/ 178 h 250"/>
                <a:gd name="T88" fmla="*/ 23 w 31"/>
                <a:gd name="T89" fmla="*/ 156 h 250"/>
                <a:gd name="T90" fmla="*/ 23 w 31"/>
                <a:gd name="T91" fmla="*/ 98 h 250"/>
                <a:gd name="T92" fmla="*/ 25 w 31"/>
                <a:gd name="T93" fmla="*/ 103 h 250"/>
                <a:gd name="T94" fmla="*/ 25 w 31"/>
                <a:gd name="T95" fmla="*/ 77 h 250"/>
                <a:gd name="T96" fmla="*/ 26 w 31"/>
                <a:gd name="T97" fmla="*/ 103 h 250"/>
                <a:gd name="T98" fmla="*/ 26 w 31"/>
                <a:gd name="T99" fmla="*/ 129 h 250"/>
                <a:gd name="T100" fmla="*/ 26 w 31"/>
                <a:gd name="T101" fmla="*/ 133 h 250"/>
                <a:gd name="T102" fmla="*/ 27 w 31"/>
                <a:gd name="T103" fmla="*/ 128 h 250"/>
                <a:gd name="T104" fmla="*/ 27 w 31"/>
                <a:gd name="T105" fmla="*/ 109 h 250"/>
                <a:gd name="T106" fmla="*/ 27 w 31"/>
                <a:gd name="T107" fmla="*/ 85 h 250"/>
                <a:gd name="T108" fmla="*/ 28 w 31"/>
                <a:gd name="T109" fmla="*/ 0 h 250"/>
                <a:gd name="T110" fmla="*/ 28 w 31"/>
                <a:gd name="T111" fmla="*/ 21 h 250"/>
                <a:gd name="T112" fmla="*/ 30 w 31"/>
                <a:gd name="T113" fmla="*/ 35 h 250"/>
                <a:gd name="T114" fmla="*/ 30 w 31"/>
                <a:gd name="T115" fmla="*/ 86 h 250"/>
                <a:gd name="T116" fmla="*/ 31 w 31"/>
                <a:gd name="T117" fmla="*/ 86 h 250"/>
                <a:gd name="T118" fmla="*/ 31 w 31"/>
                <a:gd name="T119" fmla="*/ 90 h 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1" h="250">
                  <a:moveTo>
                    <a:pt x="0" y="111"/>
                  </a:moveTo>
                  <a:lnTo>
                    <a:pt x="0" y="112"/>
                  </a:lnTo>
                  <a:lnTo>
                    <a:pt x="0" y="88"/>
                  </a:lnTo>
                  <a:lnTo>
                    <a:pt x="0" y="85"/>
                  </a:lnTo>
                  <a:lnTo>
                    <a:pt x="0" y="89"/>
                  </a:lnTo>
                  <a:lnTo>
                    <a:pt x="0" y="80"/>
                  </a:lnTo>
                  <a:lnTo>
                    <a:pt x="0" y="85"/>
                  </a:lnTo>
                  <a:lnTo>
                    <a:pt x="0" y="82"/>
                  </a:lnTo>
                  <a:lnTo>
                    <a:pt x="0" y="86"/>
                  </a:lnTo>
                  <a:lnTo>
                    <a:pt x="0" y="57"/>
                  </a:lnTo>
                  <a:lnTo>
                    <a:pt x="0" y="61"/>
                  </a:lnTo>
                  <a:lnTo>
                    <a:pt x="1" y="60"/>
                  </a:lnTo>
                  <a:lnTo>
                    <a:pt x="1" y="65"/>
                  </a:lnTo>
                  <a:lnTo>
                    <a:pt x="1" y="48"/>
                  </a:lnTo>
                  <a:lnTo>
                    <a:pt x="1" y="55"/>
                  </a:lnTo>
                  <a:lnTo>
                    <a:pt x="1" y="54"/>
                  </a:lnTo>
                  <a:lnTo>
                    <a:pt x="1" y="94"/>
                  </a:lnTo>
                  <a:lnTo>
                    <a:pt x="1" y="54"/>
                  </a:lnTo>
                  <a:lnTo>
                    <a:pt x="1" y="92"/>
                  </a:lnTo>
                  <a:lnTo>
                    <a:pt x="1" y="90"/>
                  </a:lnTo>
                  <a:lnTo>
                    <a:pt x="1" y="78"/>
                  </a:lnTo>
                  <a:lnTo>
                    <a:pt x="1" y="116"/>
                  </a:lnTo>
                  <a:lnTo>
                    <a:pt x="1" y="118"/>
                  </a:lnTo>
                  <a:lnTo>
                    <a:pt x="1" y="119"/>
                  </a:lnTo>
                  <a:lnTo>
                    <a:pt x="1" y="97"/>
                  </a:lnTo>
                  <a:lnTo>
                    <a:pt x="1" y="106"/>
                  </a:lnTo>
                  <a:lnTo>
                    <a:pt x="2" y="107"/>
                  </a:lnTo>
                  <a:lnTo>
                    <a:pt x="2" y="149"/>
                  </a:lnTo>
                  <a:lnTo>
                    <a:pt x="2" y="105"/>
                  </a:lnTo>
                  <a:lnTo>
                    <a:pt x="2" y="144"/>
                  </a:lnTo>
                  <a:lnTo>
                    <a:pt x="2" y="147"/>
                  </a:lnTo>
                  <a:lnTo>
                    <a:pt x="2" y="137"/>
                  </a:lnTo>
                  <a:lnTo>
                    <a:pt x="2" y="177"/>
                  </a:lnTo>
                  <a:lnTo>
                    <a:pt x="2" y="175"/>
                  </a:lnTo>
                  <a:lnTo>
                    <a:pt x="2" y="194"/>
                  </a:lnTo>
                  <a:lnTo>
                    <a:pt x="2" y="166"/>
                  </a:lnTo>
                  <a:lnTo>
                    <a:pt x="2" y="191"/>
                  </a:lnTo>
                  <a:lnTo>
                    <a:pt x="4" y="198"/>
                  </a:lnTo>
                  <a:lnTo>
                    <a:pt x="4" y="216"/>
                  </a:lnTo>
                  <a:lnTo>
                    <a:pt x="4" y="196"/>
                  </a:lnTo>
                  <a:lnTo>
                    <a:pt x="4" y="204"/>
                  </a:lnTo>
                  <a:lnTo>
                    <a:pt x="4" y="200"/>
                  </a:lnTo>
                  <a:lnTo>
                    <a:pt x="4" y="247"/>
                  </a:lnTo>
                  <a:lnTo>
                    <a:pt x="4" y="250"/>
                  </a:lnTo>
                  <a:lnTo>
                    <a:pt x="4" y="250"/>
                  </a:lnTo>
                  <a:lnTo>
                    <a:pt x="4" y="215"/>
                  </a:lnTo>
                  <a:lnTo>
                    <a:pt x="4" y="216"/>
                  </a:lnTo>
                  <a:lnTo>
                    <a:pt x="4" y="213"/>
                  </a:lnTo>
                  <a:lnTo>
                    <a:pt x="4" y="216"/>
                  </a:lnTo>
                  <a:lnTo>
                    <a:pt x="4" y="152"/>
                  </a:lnTo>
                  <a:lnTo>
                    <a:pt x="4" y="154"/>
                  </a:lnTo>
                  <a:lnTo>
                    <a:pt x="5" y="149"/>
                  </a:lnTo>
                  <a:lnTo>
                    <a:pt x="5" y="154"/>
                  </a:lnTo>
                  <a:lnTo>
                    <a:pt x="5" y="144"/>
                  </a:lnTo>
                  <a:lnTo>
                    <a:pt x="5" y="154"/>
                  </a:lnTo>
                  <a:lnTo>
                    <a:pt x="5" y="149"/>
                  </a:lnTo>
                  <a:lnTo>
                    <a:pt x="5" y="183"/>
                  </a:lnTo>
                  <a:lnTo>
                    <a:pt x="5" y="144"/>
                  </a:lnTo>
                  <a:lnTo>
                    <a:pt x="5" y="183"/>
                  </a:lnTo>
                  <a:lnTo>
                    <a:pt x="5" y="184"/>
                  </a:lnTo>
                  <a:lnTo>
                    <a:pt x="5" y="225"/>
                  </a:lnTo>
                  <a:lnTo>
                    <a:pt x="5" y="183"/>
                  </a:lnTo>
                  <a:lnTo>
                    <a:pt x="5" y="222"/>
                  </a:lnTo>
                  <a:lnTo>
                    <a:pt x="5" y="224"/>
                  </a:lnTo>
                  <a:lnTo>
                    <a:pt x="5" y="245"/>
                  </a:lnTo>
                  <a:lnTo>
                    <a:pt x="5" y="243"/>
                  </a:lnTo>
                  <a:lnTo>
                    <a:pt x="6" y="241"/>
                  </a:lnTo>
                  <a:lnTo>
                    <a:pt x="6" y="249"/>
                  </a:lnTo>
                  <a:lnTo>
                    <a:pt x="6" y="233"/>
                  </a:lnTo>
                  <a:lnTo>
                    <a:pt x="6" y="245"/>
                  </a:lnTo>
                  <a:lnTo>
                    <a:pt x="6" y="250"/>
                  </a:lnTo>
                  <a:lnTo>
                    <a:pt x="6" y="195"/>
                  </a:lnTo>
                  <a:lnTo>
                    <a:pt x="6" y="195"/>
                  </a:lnTo>
                  <a:lnTo>
                    <a:pt x="6" y="150"/>
                  </a:lnTo>
                  <a:lnTo>
                    <a:pt x="6" y="152"/>
                  </a:lnTo>
                  <a:lnTo>
                    <a:pt x="8" y="154"/>
                  </a:lnTo>
                  <a:lnTo>
                    <a:pt x="8" y="157"/>
                  </a:lnTo>
                  <a:lnTo>
                    <a:pt x="8" y="137"/>
                  </a:lnTo>
                  <a:lnTo>
                    <a:pt x="8" y="139"/>
                  </a:lnTo>
                  <a:lnTo>
                    <a:pt x="8" y="106"/>
                  </a:lnTo>
                  <a:lnTo>
                    <a:pt x="8" y="112"/>
                  </a:lnTo>
                  <a:lnTo>
                    <a:pt x="8" y="111"/>
                  </a:lnTo>
                  <a:lnTo>
                    <a:pt x="8" y="132"/>
                  </a:lnTo>
                  <a:lnTo>
                    <a:pt x="8" y="129"/>
                  </a:lnTo>
                  <a:lnTo>
                    <a:pt x="8" y="152"/>
                  </a:lnTo>
                  <a:lnTo>
                    <a:pt x="8" y="148"/>
                  </a:lnTo>
                  <a:lnTo>
                    <a:pt x="9" y="150"/>
                  </a:lnTo>
                  <a:lnTo>
                    <a:pt x="9" y="161"/>
                  </a:lnTo>
                  <a:lnTo>
                    <a:pt x="9" y="132"/>
                  </a:lnTo>
                  <a:lnTo>
                    <a:pt x="9" y="157"/>
                  </a:lnTo>
                  <a:lnTo>
                    <a:pt x="9" y="158"/>
                  </a:lnTo>
                  <a:lnTo>
                    <a:pt x="9" y="136"/>
                  </a:lnTo>
                  <a:lnTo>
                    <a:pt x="9" y="147"/>
                  </a:lnTo>
                  <a:lnTo>
                    <a:pt x="9" y="147"/>
                  </a:lnTo>
                  <a:lnTo>
                    <a:pt x="9" y="152"/>
                  </a:lnTo>
                  <a:lnTo>
                    <a:pt x="9" y="140"/>
                  </a:lnTo>
                  <a:lnTo>
                    <a:pt x="9" y="129"/>
                  </a:lnTo>
                  <a:lnTo>
                    <a:pt x="9" y="132"/>
                  </a:lnTo>
                  <a:lnTo>
                    <a:pt x="9" y="114"/>
                  </a:lnTo>
                  <a:lnTo>
                    <a:pt x="10" y="112"/>
                  </a:lnTo>
                  <a:lnTo>
                    <a:pt x="10" y="90"/>
                  </a:lnTo>
                  <a:lnTo>
                    <a:pt x="10" y="102"/>
                  </a:lnTo>
                  <a:lnTo>
                    <a:pt x="10" y="101"/>
                  </a:lnTo>
                  <a:lnTo>
                    <a:pt x="10" y="116"/>
                  </a:lnTo>
                  <a:lnTo>
                    <a:pt x="10" y="111"/>
                  </a:lnTo>
                  <a:lnTo>
                    <a:pt x="10" y="114"/>
                  </a:lnTo>
                  <a:lnTo>
                    <a:pt x="10" y="132"/>
                  </a:lnTo>
                  <a:lnTo>
                    <a:pt x="10" y="112"/>
                  </a:lnTo>
                  <a:lnTo>
                    <a:pt x="10" y="129"/>
                  </a:lnTo>
                  <a:lnTo>
                    <a:pt x="11" y="128"/>
                  </a:lnTo>
                  <a:lnTo>
                    <a:pt x="11" y="120"/>
                  </a:lnTo>
                  <a:lnTo>
                    <a:pt x="11" y="144"/>
                  </a:lnTo>
                  <a:lnTo>
                    <a:pt x="11" y="147"/>
                  </a:lnTo>
                  <a:lnTo>
                    <a:pt x="11" y="169"/>
                  </a:lnTo>
                  <a:lnTo>
                    <a:pt x="11" y="166"/>
                  </a:lnTo>
                  <a:lnTo>
                    <a:pt x="11" y="200"/>
                  </a:lnTo>
                  <a:lnTo>
                    <a:pt x="11" y="200"/>
                  </a:lnTo>
                  <a:lnTo>
                    <a:pt x="11" y="216"/>
                  </a:lnTo>
                  <a:lnTo>
                    <a:pt x="11" y="191"/>
                  </a:lnTo>
                  <a:lnTo>
                    <a:pt x="11" y="215"/>
                  </a:lnTo>
                  <a:lnTo>
                    <a:pt x="13" y="209"/>
                  </a:lnTo>
                  <a:lnTo>
                    <a:pt x="13" y="220"/>
                  </a:lnTo>
                  <a:lnTo>
                    <a:pt x="13" y="194"/>
                  </a:lnTo>
                  <a:lnTo>
                    <a:pt x="13" y="216"/>
                  </a:lnTo>
                  <a:lnTo>
                    <a:pt x="13" y="220"/>
                  </a:lnTo>
                  <a:lnTo>
                    <a:pt x="13" y="230"/>
                  </a:lnTo>
                  <a:lnTo>
                    <a:pt x="13" y="204"/>
                  </a:lnTo>
                  <a:lnTo>
                    <a:pt x="13" y="203"/>
                  </a:lnTo>
                  <a:lnTo>
                    <a:pt x="13" y="205"/>
                  </a:lnTo>
                  <a:lnTo>
                    <a:pt x="13" y="184"/>
                  </a:lnTo>
                  <a:lnTo>
                    <a:pt x="13" y="184"/>
                  </a:lnTo>
                  <a:lnTo>
                    <a:pt x="13" y="162"/>
                  </a:lnTo>
                  <a:lnTo>
                    <a:pt x="13" y="166"/>
                  </a:lnTo>
                  <a:lnTo>
                    <a:pt x="14" y="170"/>
                  </a:lnTo>
                  <a:lnTo>
                    <a:pt x="14" y="127"/>
                  </a:lnTo>
                  <a:lnTo>
                    <a:pt x="14" y="129"/>
                  </a:lnTo>
                  <a:lnTo>
                    <a:pt x="14" y="127"/>
                  </a:lnTo>
                  <a:lnTo>
                    <a:pt x="14" y="128"/>
                  </a:lnTo>
                  <a:lnTo>
                    <a:pt x="14" y="115"/>
                  </a:lnTo>
                  <a:lnTo>
                    <a:pt x="14" y="118"/>
                  </a:lnTo>
                  <a:lnTo>
                    <a:pt x="14" y="118"/>
                  </a:lnTo>
                  <a:lnTo>
                    <a:pt x="14" y="120"/>
                  </a:lnTo>
                  <a:lnTo>
                    <a:pt x="14" y="99"/>
                  </a:lnTo>
                  <a:lnTo>
                    <a:pt x="14" y="101"/>
                  </a:lnTo>
                  <a:lnTo>
                    <a:pt x="15" y="99"/>
                  </a:lnTo>
                  <a:lnTo>
                    <a:pt x="15" y="110"/>
                  </a:lnTo>
                  <a:lnTo>
                    <a:pt x="15" y="97"/>
                  </a:lnTo>
                  <a:lnTo>
                    <a:pt x="15" y="99"/>
                  </a:lnTo>
                  <a:lnTo>
                    <a:pt x="15" y="102"/>
                  </a:lnTo>
                  <a:lnTo>
                    <a:pt x="15" y="92"/>
                  </a:lnTo>
                  <a:lnTo>
                    <a:pt x="15" y="94"/>
                  </a:lnTo>
                  <a:lnTo>
                    <a:pt x="15" y="90"/>
                  </a:lnTo>
                  <a:lnTo>
                    <a:pt x="15" y="110"/>
                  </a:lnTo>
                  <a:lnTo>
                    <a:pt x="15" y="77"/>
                  </a:lnTo>
                  <a:lnTo>
                    <a:pt x="15" y="102"/>
                  </a:lnTo>
                  <a:lnTo>
                    <a:pt x="15" y="109"/>
                  </a:lnTo>
                  <a:lnTo>
                    <a:pt x="15" y="92"/>
                  </a:lnTo>
                  <a:lnTo>
                    <a:pt x="17" y="89"/>
                  </a:lnTo>
                  <a:lnTo>
                    <a:pt x="17" y="90"/>
                  </a:lnTo>
                  <a:lnTo>
                    <a:pt x="17" y="50"/>
                  </a:lnTo>
                  <a:lnTo>
                    <a:pt x="17" y="48"/>
                  </a:lnTo>
                  <a:lnTo>
                    <a:pt x="17" y="51"/>
                  </a:lnTo>
                  <a:lnTo>
                    <a:pt x="17" y="39"/>
                  </a:lnTo>
                  <a:lnTo>
                    <a:pt x="17" y="50"/>
                  </a:lnTo>
                  <a:lnTo>
                    <a:pt x="17" y="48"/>
                  </a:lnTo>
                  <a:lnTo>
                    <a:pt x="17" y="57"/>
                  </a:lnTo>
                  <a:lnTo>
                    <a:pt x="17" y="47"/>
                  </a:lnTo>
                  <a:lnTo>
                    <a:pt x="17" y="52"/>
                  </a:lnTo>
                  <a:lnTo>
                    <a:pt x="17" y="50"/>
                  </a:lnTo>
                  <a:lnTo>
                    <a:pt x="17" y="51"/>
                  </a:lnTo>
                  <a:lnTo>
                    <a:pt x="17" y="26"/>
                  </a:lnTo>
                  <a:lnTo>
                    <a:pt x="17" y="38"/>
                  </a:lnTo>
                  <a:lnTo>
                    <a:pt x="18" y="39"/>
                  </a:lnTo>
                  <a:lnTo>
                    <a:pt x="18" y="50"/>
                  </a:lnTo>
                  <a:lnTo>
                    <a:pt x="18" y="38"/>
                  </a:lnTo>
                  <a:lnTo>
                    <a:pt x="18" y="43"/>
                  </a:lnTo>
                  <a:lnTo>
                    <a:pt x="18" y="43"/>
                  </a:lnTo>
                  <a:lnTo>
                    <a:pt x="18" y="59"/>
                  </a:lnTo>
                  <a:lnTo>
                    <a:pt x="18" y="31"/>
                  </a:lnTo>
                  <a:lnTo>
                    <a:pt x="18" y="57"/>
                  </a:lnTo>
                  <a:lnTo>
                    <a:pt x="18" y="59"/>
                  </a:lnTo>
                  <a:lnTo>
                    <a:pt x="18" y="65"/>
                  </a:lnTo>
                  <a:lnTo>
                    <a:pt x="18" y="50"/>
                  </a:lnTo>
                  <a:lnTo>
                    <a:pt x="18" y="55"/>
                  </a:lnTo>
                  <a:lnTo>
                    <a:pt x="19" y="56"/>
                  </a:lnTo>
                  <a:lnTo>
                    <a:pt x="19" y="65"/>
                  </a:lnTo>
                  <a:lnTo>
                    <a:pt x="19" y="38"/>
                  </a:lnTo>
                  <a:lnTo>
                    <a:pt x="19" y="42"/>
                  </a:lnTo>
                  <a:lnTo>
                    <a:pt x="19" y="43"/>
                  </a:lnTo>
                  <a:lnTo>
                    <a:pt x="19" y="35"/>
                  </a:lnTo>
                  <a:lnTo>
                    <a:pt x="19" y="39"/>
                  </a:lnTo>
                  <a:lnTo>
                    <a:pt x="19" y="37"/>
                  </a:lnTo>
                  <a:lnTo>
                    <a:pt x="19" y="19"/>
                  </a:lnTo>
                  <a:lnTo>
                    <a:pt x="19" y="50"/>
                  </a:lnTo>
                  <a:lnTo>
                    <a:pt x="19" y="50"/>
                  </a:lnTo>
                  <a:lnTo>
                    <a:pt x="19" y="57"/>
                  </a:lnTo>
                  <a:lnTo>
                    <a:pt x="19" y="35"/>
                  </a:lnTo>
                  <a:lnTo>
                    <a:pt x="19" y="40"/>
                  </a:lnTo>
                  <a:lnTo>
                    <a:pt x="21" y="42"/>
                  </a:lnTo>
                  <a:lnTo>
                    <a:pt x="21" y="80"/>
                  </a:lnTo>
                  <a:lnTo>
                    <a:pt x="21" y="77"/>
                  </a:lnTo>
                  <a:lnTo>
                    <a:pt x="21" y="122"/>
                  </a:lnTo>
                  <a:lnTo>
                    <a:pt x="21" y="123"/>
                  </a:lnTo>
                  <a:lnTo>
                    <a:pt x="21" y="135"/>
                  </a:lnTo>
                  <a:lnTo>
                    <a:pt x="21" y="118"/>
                  </a:lnTo>
                  <a:lnTo>
                    <a:pt x="21" y="123"/>
                  </a:lnTo>
                  <a:lnTo>
                    <a:pt x="21" y="120"/>
                  </a:lnTo>
                  <a:lnTo>
                    <a:pt x="21" y="129"/>
                  </a:lnTo>
                  <a:lnTo>
                    <a:pt x="21" y="126"/>
                  </a:lnTo>
                  <a:lnTo>
                    <a:pt x="22" y="128"/>
                  </a:lnTo>
                  <a:lnTo>
                    <a:pt x="22" y="132"/>
                  </a:lnTo>
                  <a:lnTo>
                    <a:pt x="22" y="115"/>
                  </a:lnTo>
                  <a:lnTo>
                    <a:pt x="22" y="132"/>
                  </a:lnTo>
                  <a:lnTo>
                    <a:pt x="22" y="133"/>
                  </a:lnTo>
                  <a:lnTo>
                    <a:pt x="22" y="123"/>
                  </a:lnTo>
                  <a:lnTo>
                    <a:pt x="22" y="152"/>
                  </a:lnTo>
                  <a:lnTo>
                    <a:pt x="22" y="153"/>
                  </a:lnTo>
                  <a:lnTo>
                    <a:pt x="22" y="188"/>
                  </a:lnTo>
                  <a:lnTo>
                    <a:pt x="22" y="173"/>
                  </a:lnTo>
                  <a:lnTo>
                    <a:pt x="23" y="178"/>
                  </a:lnTo>
                  <a:lnTo>
                    <a:pt x="23" y="202"/>
                  </a:lnTo>
                  <a:lnTo>
                    <a:pt x="23" y="186"/>
                  </a:lnTo>
                  <a:lnTo>
                    <a:pt x="23" y="183"/>
                  </a:lnTo>
                  <a:lnTo>
                    <a:pt x="23" y="184"/>
                  </a:lnTo>
                  <a:lnTo>
                    <a:pt x="23" y="156"/>
                  </a:lnTo>
                  <a:lnTo>
                    <a:pt x="23" y="154"/>
                  </a:lnTo>
                  <a:lnTo>
                    <a:pt x="23" y="105"/>
                  </a:lnTo>
                  <a:lnTo>
                    <a:pt x="23" y="106"/>
                  </a:lnTo>
                  <a:lnTo>
                    <a:pt x="23" y="111"/>
                  </a:lnTo>
                  <a:lnTo>
                    <a:pt x="23" y="98"/>
                  </a:lnTo>
                  <a:lnTo>
                    <a:pt x="23" y="106"/>
                  </a:lnTo>
                  <a:lnTo>
                    <a:pt x="25" y="105"/>
                  </a:lnTo>
                  <a:lnTo>
                    <a:pt x="25" y="110"/>
                  </a:lnTo>
                  <a:lnTo>
                    <a:pt x="25" y="94"/>
                  </a:lnTo>
                  <a:lnTo>
                    <a:pt x="25" y="103"/>
                  </a:lnTo>
                  <a:lnTo>
                    <a:pt x="25" y="103"/>
                  </a:lnTo>
                  <a:lnTo>
                    <a:pt x="25" y="56"/>
                  </a:lnTo>
                  <a:lnTo>
                    <a:pt x="25" y="59"/>
                  </a:lnTo>
                  <a:lnTo>
                    <a:pt x="25" y="57"/>
                  </a:lnTo>
                  <a:lnTo>
                    <a:pt x="25" y="77"/>
                  </a:lnTo>
                  <a:lnTo>
                    <a:pt x="25" y="73"/>
                  </a:lnTo>
                  <a:lnTo>
                    <a:pt x="25" y="65"/>
                  </a:lnTo>
                  <a:lnTo>
                    <a:pt x="25" y="103"/>
                  </a:lnTo>
                  <a:lnTo>
                    <a:pt x="25" y="102"/>
                  </a:lnTo>
                  <a:lnTo>
                    <a:pt x="26" y="103"/>
                  </a:lnTo>
                  <a:lnTo>
                    <a:pt x="26" y="99"/>
                  </a:lnTo>
                  <a:lnTo>
                    <a:pt x="26" y="132"/>
                  </a:lnTo>
                  <a:lnTo>
                    <a:pt x="26" y="133"/>
                  </a:lnTo>
                  <a:lnTo>
                    <a:pt x="26" y="145"/>
                  </a:lnTo>
                  <a:lnTo>
                    <a:pt x="26" y="129"/>
                  </a:lnTo>
                  <a:lnTo>
                    <a:pt x="26" y="139"/>
                  </a:lnTo>
                  <a:lnTo>
                    <a:pt x="26" y="137"/>
                  </a:lnTo>
                  <a:lnTo>
                    <a:pt x="26" y="141"/>
                  </a:lnTo>
                  <a:lnTo>
                    <a:pt x="26" y="131"/>
                  </a:lnTo>
                  <a:lnTo>
                    <a:pt x="26" y="133"/>
                  </a:lnTo>
                  <a:lnTo>
                    <a:pt x="27" y="135"/>
                  </a:lnTo>
                  <a:lnTo>
                    <a:pt x="27" y="136"/>
                  </a:lnTo>
                  <a:lnTo>
                    <a:pt x="27" y="118"/>
                  </a:lnTo>
                  <a:lnTo>
                    <a:pt x="27" y="129"/>
                  </a:lnTo>
                  <a:lnTo>
                    <a:pt x="27" y="128"/>
                  </a:lnTo>
                  <a:lnTo>
                    <a:pt x="27" y="129"/>
                  </a:lnTo>
                  <a:lnTo>
                    <a:pt x="27" y="97"/>
                  </a:lnTo>
                  <a:lnTo>
                    <a:pt x="27" y="103"/>
                  </a:lnTo>
                  <a:lnTo>
                    <a:pt x="27" y="107"/>
                  </a:lnTo>
                  <a:lnTo>
                    <a:pt x="27" y="109"/>
                  </a:lnTo>
                  <a:lnTo>
                    <a:pt x="27" y="95"/>
                  </a:lnTo>
                  <a:lnTo>
                    <a:pt x="27" y="97"/>
                  </a:lnTo>
                  <a:lnTo>
                    <a:pt x="27" y="94"/>
                  </a:lnTo>
                  <a:lnTo>
                    <a:pt x="27" y="74"/>
                  </a:lnTo>
                  <a:lnTo>
                    <a:pt x="27" y="85"/>
                  </a:lnTo>
                  <a:lnTo>
                    <a:pt x="28" y="80"/>
                  </a:lnTo>
                  <a:lnTo>
                    <a:pt x="28" y="82"/>
                  </a:lnTo>
                  <a:lnTo>
                    <a:pt x="28" y="48"/>
                  </a:lnTo>
                  <a:lnTo>
                    <a:pt x="28" y="50"/>
                  </a:lnTo>
                  <a:lnTo>
                    <a:pt x="28" y="0"/>
                  </a:lnTo>
                  <a:lnTo>
                    <a:pt x="28" y="1"/>
                  </a:lnTo>
                  <a:lnTo>
                    <a:pt x="28" y="27"/>
                  </a:lnTo>
                  <a:lnTo>
                    <a:pt x="28" y="22"/>
                  </a:lnTo>
                  <a:lnTo>
                    <a:pt x="28" y="50"/>
                  </a:lnTo>
                  <a:lnTo>
                    <a:pt x="28" y="21"/>
                  </a:lnTo>
                  <a:lnTo>
                    <a:pt x="28" y="47"/>
                  </a:lnTo>
                  <a:lnTo>
                    <a:pt x="30" y="47"/>
                  </a:lnTo>
                  <a:lnTo>
                    <a:pt x="30" y="22"/>
                  </a:lnTo>
                  <a:lnTo>
                    <a:pt x="30" y="31"/>
                  </a:lnTo>
                  <a:lnTo>
                    <a:pt x="30" y="35"/>
                  </a:lnTo>
                  <a:lnTo>
                    <a:pt x="30" y="56"/>
                  </a:lnTo>
                  <a:lnTo>
                    <a:pt x="30" y="54"/>
                  </a:lnTo>
                  <a:lnTo>
                    <a:pt x="30" y="54"/>
                  </a:lnTo>
                  <a:lnTo>
                    <a:pt x="30" y="47"/>
                  </a:lnTo>
                  <a:lnTo>
                    <a:pt x="30" y="86"/>
                  </a:lnTo>
                  <a:lnTo>
                    <a:pt x="30" y="89"/>
                  </a:lnTo>
                  <a:lnTo>
                    <a:pt x="30" y="95"/>
                  </a:lnTo>
                  <a:lnTo>
                    <a:pt x="30" y="80"/>
                  </a:lnTo>
                  <a:lnTo>
                    <a:pt x="30" y="90"/>
                  </a:lnTo>
                  <a:lnTo>
                    <a:pt x="31" y="86"/>
                  </a:lnTo>
                  <a:lnTo>
                    <a:pt x="31" y="103"/>
                  </a:lnTo>
                  <a:lnTo>
                    <a:pt x="31" y="101"/>
                  </a:lnTo>
                  <a:lnTo>
                    <a:pt x="31" y="102"/>
                  </a:lnTo>
                  <a:lnTo>
                    <a:pt x="31" y="114"/>
                  </a:lnTo>
                  <a:lnTo>
                    <a:pt x="31" y="90"/>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152" name="Freeform 25"/>
            <p:cNvSpPr>
              <a:spLocks/>
            </p:cNvSpPr>
            <p:nvPr/>
          </p:nvSpPr>
          <p:spPr bwMode="auto">
            <a:xfrm>
              <a:off x="6529388" y="3919538"/>
              <a:ext cx="52388" cy="530225"/>
            </a:xfrm>
            <a:custGeom>
              <a:avLst/>
              <a:gdLst>
                <a:gd name="T0" fmla="*/ 0 w 33"/>
                <a:gd name="T1" fmla="*/ 314 h 334"/>
                <a:gd name="T2" fmla="*/ 0 w 33"/>
                <a:gd name="T3" fmla="*/ 319 h 334"/>
                <a:gd name="T4" fmla="*/ 1 w 33"/>
                <a:gd name="T5" fmla="*/ 296 h 334"/>
                <a:gd name="T6" fmla="*/ 1 w 33"/>
                <a:gd name="T7" fmla="*/ 245 h 334"/>
                <a:gd name="T8" fmla="*/ 3 w 33"/>
                <a:gd name="T9" fmla="*/ 220 h 334"/>
                <a:gd name="T10" fmla="*/ 3 w 33"/>
                <a:gd name="T11" fmla="*/ 228 h 334"/>
                <a:gd name="T12" fmla="*/ 3 w 33"/>
                <a:gd name="T13" fmla="*/ 258 h 334"/>
                <a:gd name="T14" fmla="*/ 4 w 33"/>
                <a:gd name="T15" fmla="*/ 250 h 334"/>
                <a:gd name="T16" fmla="*/ 4 w 33"/>
                <a:gd name="T17" fmla="*/ 237 h 334"/>
                <a:gd name="T18" fmla="*/ 5 w 33"/>
                <a:gd name="T19" fmla="*/ 250 h 334"/>
                <a:gd name="T20" fmla="*/ 5 w 33"/>
                <a:gd name="T21" fmla="*/ 226 h 334"/>
                <a:gd name="T22" fmla="*/ 5 w 33"/>
                <a:gd name="T23" fmla="*/ 144 h 334"/>
                <a:gd name="T24" fmla="*/ 6 w 33"/>
                <a:gd name="T25" fmla="*/ 138 h 334"/>
                <a:gd name="T26" fmla="*/ 6 w 33"/>
                <a:gd name="T27" fmla="*/ 116 h 334"/>
                <a:gd name="T28" fmla="*/ 8 w 33"/>
                <a:gd name="T29" fmla="*/ 157 h 334"/>
                <a:gd name="T30" fmla="*/ 8 w 33"/>
                <a:gd name="T31" fmla="*/ 197 h 334"/>
                <a:gd name="T32" fmla="*/ 9 w 33"/>
                <a:gd name="T33" fmla="*/ 169 h 334"/>
                <a:gd name="T34" fmla="*/ 9 w 33"/>
                <a:gd name="T35" fmla="*/ 209 h 334"/>
                <a:gd name="T36" fmla="*/ 10 w 33"/>
                <a:gd name="T37" fmla="*/ 213 h 334"/>
                <a:gd name="T38" fmla="*/ 10 w 33"/>
                <a:gd name="T39" fmla="*/ 239 h 334"/>
                <a:gd name="T40" fmla="*/ 12 w 33"/>
                <a:gd name="T41" fmla="*/ 220 h 334"/>
                <a:gd name="T42" fmla="*/ 12 w 33"/>
                <a:gd name="T43" fmla="*/ 161 h 334"/>
                <a:gd name="T44" fmla="*/ 12 w 33"/>
                <a:gd name="T45" fmla="*/ 167 h 334"/>
                <a:gd name="T46" fmla="*/ 13 w 33"/>
                <a:gd name="T47" fmla="*/ 191 h 334"/>
                <a:gd name="T48" fmla="*/ 13 w 33"/>
                <a:gd name="T49" fmla="*/ 156 h 334"/>
                <a:gd name="T50" fmla="*/ 13 w 33"/>
                <a:gd name="T51" fmla="*/ 98 h 334"/>
                <a:gd name="T52" fmla="*/ 14 w 33"/>
                <a:gd name="T53" fmla="*/ 106 h 334"/>
                <a:gd name="T54" fmla="*/ 14 w 33"/>
                <a:gd name="T55" fmla="*/ 93 h 334"/>
                <a:gd name="T56" fmla="*/ 16 w 33"/>
                <a:gd name="T57" fmla="*/ 112 h 334"/>
                <a:gd name="T58" fmla="*/ 16 w 33"/>
                <a:gd name="T59" fmla="*/ 115 h 334"/>
                <a:gd name="T60" fmla="*/ 17 w 33"/>
                <a:gd name="T61" fmla="*/ 35 h 334"/>
                <a:gd name="T62" fmla="*/ 17 w 33"/>
                <a:gd name="T63" fmla="*/ 6 h 334"/>
                <a:gd name="T64" fmla="*/ 17 w 33"/>
                <a:gd name="T65" fmla="*/ 35 h 334"/>
                <a:gd name="T66" fmla="*/ 18 w 33"/>
                <a:gd name="T67" fmla="*/ 18 h 334"/>
                <a:gd name="T68" fmla="*/ 18 w 33"/>
                <a:gd name="T69" fmla="*/ 49 h 334"/>
                <a:gd name="T70" fmla="*/ 20 w 33"/>
                <a:gd name="T71" fmla="*/ 6 h 334"/>
                <a:gd name="T72" fmla="*/ 20 w 33"/>
                <a:gd name="T73" fmla="*/ 23 h 334"/>
                <a:gd name="T74" fmla="*/ 20 w 33"/>
                <a:gd name="T75" fmla="*/ 2 h 334"/>
                <a:gd name="T76" fmla="*/ 21 w 33"/>
                <a:gd name="T77" fmla="*/ 89 h 334"/>
                <a:gd name="T78" fmla="*/ 21 w 33"/>
                <a:gd name="T79" fmla="*/ 140 h 334"/>
                <a:gd name="T80" fmla="*/ 22 w 33"/>
                <a:gd name="T81" fmla="*/ 131 h 334"/>
                <a:gd name="T82" fmla="*/ 22 w 33"/>
                <a:gd name="T83" fmla="*/ 141 h 334"/>
                <a:gd name="T84" fmla="*/ 24 w 33"/>
                <a:gd name="T85" fmla="*/ 140 h 334"/>
                <a:gd name="T86" fmla="*/ 24 w 33"/>
                <a:gd name="T87" fmla="*/ 201 h 334"/>
                <a:gd name="T88" fmla="*/ 24 w 33"/>
                <a:gd name="T89" fmla="*/ 162 h 334"/>
                <a:gd name="T90" fmla="*/ 25 w 33"/>
                <a:gd name="T91" fmla="*/ 133 h 334"/>
                <a:gd name="T92" fmla="*/ 25 w 33"/>
                <a:gd name="T93" fmla="*/ 99 h 334"/>
                <a:gd name="T94" fmla="*/ 26 w 33"/>
                <a:gd name="T95" fmla="*/ 101 h 334"/>
                <a:gd name="T96" fmla="*/ 26 w 33"/>
                <a:gd name="T97" fmla="*/ 146 h 334"/>
                <a:gd name="T98" fmla="*/ 27 w 33"/>
                <a:gd name="T99" fmla="*/ 161 h 334"/>
                <a:gd name="T100" fmla="*/ 27 w 33"/>
                <a:gd name="T101" fmla="*/ 136 h 334"/>
                <a:gd name="T102" fmla="*/ 27 w 33"/>
                <a:gd name="T103" fmla="*/ 176 h 334"/>
                <a:gd name="T104" fmla="*/ 29 w 33"/>
                <a:gd name="T105" fmla="*/ 221 h 334"/>
                <a:gd name="T106" fmla="*/ 29 w 33"/>
                <a:gd name="T107" fmla="*/ 273 h 334"/>
                <a:gd name="T108" fmla="*/ 30 w 33"/>
                <a:gd name="T109" fmla="*/ 266 h 334"/>
                <a:gd name="T110" fmla="*/ 30 w 33"/>
                <a:gd name="T111" fmla="*/ 273 h 334"/>
                <a:gd name="T112" fmla="*/ 31 w 33"/>
                <a:gd name="T113" fmla="*/ 283 h 334"/>
                <a:gd name="T114" fmla="*/ 31 w 33"/>
                <a:gd name="T115" fmla="*/ 184 h 334"/>
                <a:gd name="T116" fmla="*/ 31 w 33"/>
                <a:gd name="T117" fmla="*/ 196 h 334"/>
                <a:gd name="T118" fmla="*/ 33 w 33"/>
                <a:gd name="T119" fmla="*/ 175 h 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3" h="334">
                  <a:moveTo>
                    <a:pt x="0" y="311"/>
                  </a:moveTo>
                  <a:lnTo>
                    <a:pt x="0" y="311"/>
                  </a:lnTo>
                  <a:lnTo>
                    <a:pt x="0" y="324"/>
                  </a:lnTo>
                  <a:lnTo>
                    <a:pt x="0" y="302"/>
                  </a:lnTo>
                  <a:lnTo>
                    <a:pt x="0" y="314"/>
                  </a:lnTo>
                  <a:lnTo>
                    <a:pt x="0" y="317"/>
                  </a:lnTo>
                  <a:lnTo>
                    <a:pt x="0" y="314"/>
                  </a:lnTo>
                  <a:lnTo>
                    <a:pt x="0" y="334"/>
                  </a:lnTo>
                  <a:lnTo>
                    <a:pt x="0" y="331"/>
                  </a:lnTo>
                  <a:lnTo>
                    <a:pt x="0" y="319"/>
                  </a:lnTo>
                  <a:lnTo>
                    <a:pt x="0" y="332"/>
                  </a:lnTo>
                  <a:lnTo>
                    <a:pt x="1" y="328"/>
                  </a:lnTo>
                  <a:lnTo>
                    <a:pt x="1" y="334"/>
                  </a:lnTo>
                  <a:lnTo>
                    <a:pt x="1" y="294"/>
                  </a:lnTo>
                  <a:lnTo>
                    <a:pt x="1" y="296"/>
                  </a:lnTo>
                  <a:lnTo>
                    <a:pt x="1" y="290"/>
                  </a:lnTo>
                  <a:lnTo>
                    <a:pt x="1" y="294"/>
                  </a:lnTo>
                  <a:lnTo>
                    <a:pt x="1" y="237"/>
                  </a:lnTo>
                  <a:lnTo>
                    <a:pt x="1" y="239"/>
                  </a:lnTo>
                  <a:lnTo>
                    <a:pt x="1" y="245"/>
                  </a:lnTo>
                  <a:lnTo>
                    <a:pt x="1" y="230"/>
                  </a:lnTo>
                  <a:lnTo>
                    <a:pt x="3" y="228"/>
                  </a:lnTo>
                  <a:lnTo>
                    <a:pt x="3" y="208"/>
                  </a:lnTo>
                  <a:lnTo>
                    <a:pt x="3" y="224"/>
                  </a:lnTo>
                  <a:lnTo>
                    <a:pt x="3" y="220"/>
                  </a:lnTo>
                  <a:lnTo>
                    <a:pt x="3" y="233"/>
                  </a:lnTo>
                  <a:lnTo>
                    <a:pt x="3" y="228"/>
                  </a:lnTo>
                  <a:lnTo>
                    <a:pt x="3" y="230"/>
                  </a:lnTo>
                  <a:lnTo>
                    <a:pt x="3" y="247"/>
                  </a:lnTo>
                  <a:lnTo>
                    <a:pt x="3" y="228"/>
                  </a:lnTo>
                  <a:lnTo>
                    <a:pt x="3" y="242"/>
                  </a:lnTo>
                  <a:lnTo>
                    <a:pt x="3" y="246"/>
                  </a:lnTo>
                  <a:lnTo>
                    <a:pt x="3" y="259"/>
                  </a:lnTo>
                  <a:lnTo>
                    <a:pt x="3" y="230"/>
                  </a:lnTo>
                  <a:lnTo>
                    <a:pt x="3" y="258"/>
                  </a:lnTo>
                  <a:lnTo>
                    <a:pt x="4" y="260"/>
                  </a:lnTo>
                  <a:lnTo>
                    <a:pt x="4" y="266"/>
                  </a:lnTo>
                  <a:lnTo>
                    <a:pt x="4" y="245"/>
                  </a:lnTo>
                  <a:lnTo>
                    <a:pt x="4" y="251"/>
                  </a:lnTo>
                  <a:lnTo>
                    <a:pt x="4" y="250"/>
                  </a:lnTo>
                  <a:lnTo>
                    <a:pt x="4" y="255"/>
                  </a:lnTo>
                  <a:lnTo>
                    <a:pt x="4" y="222"/>
                  </a:lnTo>
                  <a:lnTo>
                    <a:pt x="4" y="225"/>
                  </a:lnTo>
                  <a:lnTo>
                    <a:pt x="4" y="208"/>
                  </a:lnTo>
                  <a:lnTo>
                    <a:pt x="4" y="237"/>
                  </a:lnTo>
                  <a:lnTo>
                    <a:pt x="4" y="237"/>
                  </a:lnTo>
                  <a:lnTo>
                    <a:pt x="4" y="268"/>
                  </a:lnTo>
                  <a:lnTo>
                    <a:pt x="5" y="268"/>
                  </a:lnTo>
                  <a:lnTo>
                    <a:pt x="5" y="289"/>
                  </a:lnTo>
                  <a:lnTo>
                    <a:pt x="5" y="250"/>
                  </a:lnTo>
                  <a:lnTo>
                    <a:pt x="5" y="254"/>
                  </a:lnTo>
                  <a:lnTo>
                    <a:pt x="5" y="258"/>
                  </a:lnTo>
                  <a:lnTo>
                    <a:pt x="5" y="259"/>
                  </a:lnTo>
                  <a:lnTo>
                    <a:pt x="5" y="230"/>
                  </a:lnTo>
                  <a:lnTo>
                    <a:pt x="5" y="226"/>
                  </a:lnTo>
                  <a:lnTo>
                    <a:pt x="5" y="165"/>
                  </a:lnTo>
                  <a:lnTo>
                    <a:pt x="5" y="167"/>
                  </a:lnTo>
                  <a:lnTo>
                    <a:pt x="5" y="165"/>
                  </a:lnTo>
                  <a:lnTo>
                    <a:pt x="5" y="171"/>
                  </a:lnTo>
                  <a:lnTo>
                    <a:pt x="5" y="144"/>
                  </a:lnTo>
                  <a:lnTo>
                    <a:pt x="5" y="167"/>
                  </a:lnTo>
                  <a:lnTo>
                    <a:pt x="6" y="167"/>
                  </a:lnTo>
                  <a:lnTo>
                    <a:pt x="6" y="175"/>
                  </a:lnTo>
                  <a:lnTo>
                    <a:pt x="6" y="141"/>
                  </a:lnTo>
                  <a:lnTo>
                    <a:pt x="6" y="138"/>
                  </a:lnTo>
                  <a:lnTo>
                    <a:pt x="6" y="138"/>
                  </a:lnTo>
                  <a:lnTo>
                    <a:pt x="6" y="115"/>
                  </a:lnTo>
                  <a:lnTo>
                    <a:pt x="6" y="121"/>
                  </a:lnTo>
                  <a:lnTo>
                    <a:pt x="6" y="119"/>
                  </a:lnTo>
                  <a:lnTo>
                    <a:pt x="6" y="116"/>
                  </a:lnTo>
                  <a:lnTo>
                    <a:pt x="6" y="141"/>
                  </a:lnTo>
                  <a:lnTo>
                    <a:pt x="8" y="138"/>
                  </a:lnTo>
                  <a:lnTo>
                    <a:pt x="8" y="170"/>
                  </a:lnTo>
                  <a:lnTo>
                    <a:pt x="8" y="165"/>
                  </a:lnTo>
                  <a:lnTo>
                    <a:pt x="8" y="157"/>
                  </a:lnTo>
                  <a:lnTo>
                    <a:pt x="8" y="150"/>
                  </a:lnTo>
                  <a:lnTo>
                    <a:pt x="8" y="170"/>
                  </a:lnTo>
                  <a:lnTo>
                    <a:pt x="8" y="170"/>
                  </a:lnTo>
                  <a:lnTo>
                    <a:pt x="8" y="193"/>
                  </a:lnTo>
                  <a:lnTo>
                    <a:pt x="8" y="197"/>
                  </a:lnTo>
                  <a:lnTo>
                    <a:pt x="8" y="207"/>
                  </a:lnTo>
                  <a:lnTo>
                    <a:pt x="8" y="175"/>
                  </a:lnTo>
                  <a:lnTo>
                    <a:pt x="9" y="175"/>
                  </a:lnTo>
                  <a:lnTo>
                    <a:pt x="9" y="182"/>
                  </a:lnTo>
                  <a:lnTo>
                    <a:pt x="9" y="169"/>
                  </a:lnTo>
                  <a:lnTo>
                    <a:pt x="9" y="169"/>
                  </a:lnTo>
                  <a:lnTo>
                    <a:pt x="9" y="150"/>
                  </a:lnTo>
                  <a:lnTo>
                    <a:pt x="9" y="179"/>
                  </a:lnTo>
                  <a:lnTo>
                    <a:pt x="9" y="180"/>
                  </a:lnTo>
                  <a:lnTo>
                    <a:pt x="9" y="209"/>
                  </a:lnTo>
                  <a:lnTo>
                    <a:pt x="9" y="204"/>
                  </a:lnTo>
                  <a:lnTo>
                    <a:pt x="9" y="205"/>
                  </a:lnTo>
                  <a:lnTo>
                    <a:pt x="9" y="201"/>
                  </a:lnTo>
                  <a:lnTo>
                    <a:pt x="9" y="216"/>
                  </a:lnTo>
                  <a:lnTo>
                    <a:pt x="10" y="213"/>
                  </a:lnTo>
                  <a:lnTo>
                    <a:pt x="10" y="207"/>
                  </a:lnTo>
                  <a:lnTo>
                    <a:pt x="10" y="254"/>
                  </a:lnTo>
                  <a:lnTo>
                    <a:pt x="10" y="252"/>
                  </a:lnTo>
                  <a:lnTo>
                    <a:pt x="10" y="259"/>
                  </a:lnTo>
                  <a:lnTo>
                    <a:pt x="10" y="239"/>
                  </a:lnTo>
                  <a:lnTo>
                    <a:pt x="10" y="245"/>
                  </a:lnTo>
                  <a:lnTo>
                    <a:pt x="10" y="243"/>
                  </a:lnTo>
                  <a:lnTo>
                    <a:pt x="10" y="247"/>
                  </a:lnTo>
                  <a:lnTo>
                    <a:pt x="10" y="216"/>
                  </a:lnTo>
                  <a:lnTo>
                    <a:pt x="12" y="220"/>
                  </a:lnTo>
                  <a:lnTo>
                    <a:pt x="12" y="221"/>
                  </a:lnTo>
                  <a:lnTo>
                    <a:pt x="12" y="195"/>
                  </a:lnTo>
                  <a:lnTo>
                    <a:pt x="12" y="200"/>
                  </a:lnTo>
                  <a:lnTo>
                    <a:pt x="12" y="158"/>
                  </a:lnTo>
                  <a:lnTo>
                    <a:pt x="12" y="161"/>
                  </a:lnTo>
                  <a:lnTo>
                    <a:pt x="12" y="163"/>
                  </a:lnTo>
                  <a:lnTo>
                    <a:pt x="12" y="167"/>
                  </a:lnTo>
                  <a:lnTo>
                    <a:pt x="12" y="153"/>
                  </a:lnTo>
                  <a:lnTo>
                    <a:pt x="12" y="165"/>
                  </a:lnTo>
                  <a:lnTo>
                    <a:pt x="12" y="167"/>
                  </a:lnTo>
                  <a:lnTo>
                    <a:pt x="12" y="175"/>
                  </a:lnTo>
                  <a:lnTo>
                    <a:pt x="12" y="166"/>
                  </a:lnTo>
                  <a:lnTo>
                    <a:pt x="12" y="169"/>
                  </a:lnTo>
                  <a:lnTo>
                    <a:pt x="13" y="169"/>
                  </a:lnTo>
                  <a:lnTo>
                    <a:pt x="13" y="191"/>
                  </a:lnTo>
                  <a:lnTo>
                    <a:pt x="13" y="162"/>
                  </a:lnTo>
                  <a:lnTo>
                    <a:pt x="13" y="188"/>
                  </a:lnTo>
                  <a:lnTo>
                    <a:pt x="13" y="191"/>
                  </a:lnTo>
                  <a:lnTo>
                    <a:pt x="13" y="149"/>
                  </a:lnTo>
                  <a:lnTo>
                    <a:pt x="13" y="156"/>
                  </a:lnTo>
                  <a:lnTo>
                    <a:pt x="13" y="158"/>
                  </a:lnTo>
                  <a:lnTo>
                    <a:pt x="13" y="101"/>
                  </a:lnTo>
                  <a:lnTo>
                    <a:pt x="13" y="99"/>
                  </a:lnTo>
                  <a:lnTo>
                    <a:pt x="13" y="83"/>
                  </a:lnTo>
                  <a:lnTo>
                    <a:pt x="13" y="98"/>
                  </a:lnTo>
                  <a:lnTo>
                    <a:pt x="14" y="95"/>
                  </a:lnTo>
                  <a:lnTo>
                    <a:pt x="14" y="78"/>
                  </a:lnTo>
                  <a:lnTo>
                    <a:pt x="14" y="103"/>
                  </a:lnTo>
                  <a:lnTo>
                    <a:pt x="14" y="102"/>
                  </a:lnTo>
                  <a:lnTo>
                    <a:pt x="14" y="106"/>
                  </a:lnTo>
                  <a:lnTo>
                    <a:pt x="14" y="69"/>
                  </a:lnTo>
                  <a:lnTo>
                    <a:pt x="14" y="73"/>
                  </a:lnTo>
                  <a:lnTo>
                    <a:pt x="14" y="76"/>
                  </a:lnTo>
                  <a:lnTo>
                    <a:pt x="14" y="72"/>
                  </a:lnTo>
                  <a:lnTo>
                    <a:pt x="14" y="93"/>
                  </a:lnTo>
                  <a:lnTo>
                    <a:pt x="16" y="94"/>
                  </a:lnTo>
                  <a:lnTo>
                    <a:pt x="16" y="119"/>
                  </a:lnTo>
                  <a:lnTo>
                    <a:pt x="16" y="90"/>
                  </a:lnTo>
                  <a:lnTo>
                    <a:pt x="16" y="115"/>
                  </a:lnTo>
                  <a:lnTo>
                    <a:pt x="16" y="112"/>
                  </a:lnTo>
                  <a:lnTo>
                    <a:pt x="16" y="114"/>
                  </a:lnTo>
                  <a:lnTo>
                    <a:pt x="16" y="98"/>
                  </a:lnTo>
                  <a:lnTo>
                    <a:pt x="16" y="110"/>
                  </a:lnTo>
                  <a:lnTo>
                    <a:pt x="16" y="110"/>
                  </a:lnTo>
                  <a:lnTo>
                    <a:pt x="16" y="115"/>
                  </a:lnTo>
                  <a:lnTo>
                    <a:pt x="16" y="81"/>
                  </a:lnTo>
                  <a:lnTo>
                    <a:pt x="16" y="77"/>
                  </a:lnTo>
                  <a:lnTo>
                    <a:pt x="16" y="35"/>
                  </a:lnTo>
                  <a:lnTo>
                    <a:pt x="17" y="32"/>
                  </a:lnTo>
                  <a:lnTo>
                    <a:pt x="17" y="35"/>
                  </a:lnTo>
                  <a:lnTo>
                    <a:pt x="17" y="10"/>
                  </a:lnTo>
                  <a:lnTo>
                    <a:pt x="17" y="15"/>
                  </a:lnTo>
                  <a:lnTo>
                    <a:pt x="17" y="14"/>
                  </a:lnTo>
                  <a:lnTo>
                    <a:pt x="17" y="17"/>
                  </a:lnTo>
                  <a:lnTo>
                    <a:pt x="17" y="6"/>
                  </a:lnTo>
                  <a:lnTo>
                    <a:pt x="17" y="11"/>
                  </a:lnTo>
                  <a:lnTo>
                    <a:pt x="17" y="0"/>
                  </a:lnTo>
                  <a:lnTo>
                    <a:pt x="17" y="38"/>
                  </a:lnTo>
                  <a:lnTo>
                    <a:pt x="17" y="36"/>
                  </a:lnTo>
                  <a:lnTo>
                    <a:pt x="17" y="35"/>
                  </a:lnTo>
                  <a:lnTo>
                    <a:pt x="17" y="35"/>
                  </a:lnTo>
                  <a:lnTo>
                    <a:pt x="17" y="13"/>
                  </a:lnTo>
                  <a:lnTo>
                    <a:pt x="17" y="23"/>
                  </a:lnTo>
                  <a:lnTo>
                    <a:pt x="18" y="25"/>
                  </a:lnTo>
                  <a:lnTo>
                    <a:pt x="18" y="18"/>
                  </a:lnTo>
                  <a:lnTo>
                    <a:pt x="18" y="30"/>
                  </a:lnTo>
                  <a:lnTo>
                    <a:pt x="18" y="30"/>
                  </a:lnTo>
                  <a:lnTo>
                    <a:pt x="18" y="52"/>
                  </a:lnTo>
                  <a:lnTo>
                    <a:pt x="18" y="49"/>
                  </a:lnTo>
                  <a:lnTo>
                    <a:pt x="18" y="49"/>
                  </a:lnTo>
                  <a:lnTo>
                    <a:pt x="18" y="52"/>
                  </a:lnTo>
                  <a:lnTo>
                    <a:pt x="18" y="36"/>
                  </a:lnTo>
                  <a:lnTo>
                    <a:pt x="18" y="40"/>
                  </a:lnTo>
                  <a:lnTo>
                    <a:pt x="20" y="42"/>
                  </a:lnTo>
                  <a:lnTo>
                    <a:pt x="20" y="6"/>
                  </a:lnTo>
                  <a:lnTo>
                    <a:pt x="20" y="14"/>
                  </a:lnTo>
                  <a:lnTo>
                    <a:pt x="20" y="15"/>
                  </a:lnTo>
                  <a:lnTo>
                    <a:pt x="20" y="28"/>
                  </a:lnTo>
                  <a:lnTo>
                    <a:pt x="20" y="23"/>
                  </a:lnTo>
                  <a:lnTo>
                    <a:pt x="20" y="23"/>
                  </a:lnTo>
                  <a:lnTo>
                    <a:pt x="20" y="26"/>
                  </a:lnTo>
                  <a:lnTo>
                    <a:pt x="20" y="6"/>
                  </a:lnTo>
                  <a:lnTo>
                    <a:pt x="20" y="14"/>
                  </a:lnTo>
                  <a:lnTo>
                    <a:pt x="20" y="13"/>
                  </a:lnTo>
                  <a:lnTo>
                    <a:pt x="20" y="2"/>
                  </a:lnTo>
                  <a:lnTo>
                    <a:pt x="20" y="34"/>
                  </a:lnTo>
                  <a:lnTo>
                    <a:pt x="21" y="35"/>
                  </a:lnTo>
                  <a:lnTo>
                    <a:pt x="21" y="90"/>
                  </a:lnTo>
                  <a:lnTo>
                    <a:pt x="21" y="85"/>
                  </a:lnTo>
                  <a:lnTo>
                    <a:pt x="21" y="89"/>
                  </a:lnTo>
                  <a:lnTo>
                    <a:pt x="21" y="127"/>
                  </a:lnTo>
                  <a:lnTo>
                    <a:pt x="21" y="124"/>
                  </a:lnTo>
                  <a:lnTo>
                    <a:pt x="21" y="121"/>
                  </a:lnTo>
                  <a:lnTo>
                    <a:pt x="21" y="144"/>
                  </a:lnTo>
                  <a:lnTo>
                    <a:pt x="21" y="140"/>
                  </a:lnTo>
                  <a:lnTo>
                    <a:pt x="21" y="146"/>
                  </a:lnTo>
                  <a:lnTo>
                    <a:pt x="21" y="131"/>
                  </a:lnTo>
                  <a:lnTo>
                    <a:pt x="21" y="140"/>
                  </a:lnTo>
                  <a:lnTo>
                    <a:pt x="22" y="140"/>
                  </a:lnTo>
                  <a:lnTo>
                    <a:pt x="22" y="131"/>
                  </a:lnTo>
                  <a:lnTo>
                    <a:pt x="22" y="132"/>
                  </a:lnTo>
                  <a:lnTo>
                    <a:pt x="22" y="131"/>
                  </a:lnTo>
                  <a:lnTo>
                    <a:pt x="22" y="125"/>
                  </a:lnTo>
                  <a:lnTo>
                    <a:pt x="22" y="144"/>
                  </a:lnTo>
                  <a:lnTo>
                    <a:pt x="22" y="141"/>
                  </a:lnTo>
                  <a:lnTo>
                    <a:pt x="22" y="150"/>
                  </a:lnTo>
                  <a:lnTo>
                    <a:pt x="22" y="115"/>
                  </a:lnTo>
                  <a:lnTo>
                    <a:pt x="24" y="118"/>
                  </a:lnTo>
                  <a:lnTo>
                    <a:pt x="24" y="115"/>
                  </a:lnTo>
                  <a:lnTo>
                    <a:pt x="24" y="140"/>
                  </a:lnTo>
                  <a:lnTo>
                    <a:pt x="24" y="144"/>
                  </a:lnTo>
                  <a:lnTo>
                    <a:pt x="24" y="132"/>
                  </a:lnTo>
                  <a:lnTo>
                    <a:pt x="24" y="190"/>
                  </a:lnTo>
                  <a:lnTo>
                    <a:pt x="24" y="184"/>
                  </a:lnTo>
                  <a:lnTo>
                    <a:pt x="24" y="201"/>
                  </a:lnTo>
                  <a:lnTo>
                    <a:pt x="24" y="182"/>
                  </a:lnTo>
                  <a:lnTo>
                    <a:pt x="24" y="199"/>
                  </a:lnTo>
                  <a:lnTo>
                    <a:pt x="24" y="204"/>
                  </a:lnTo>
                  <a:lnTo>
                    <a:pt x="24" y="208"/>
                  </a:lnTo>
                  <a:lnTo>
                    <a:pt x="24" y="162"/>
                  </a:lnTo>
                  <a:lnTo>
                    <a:pt x="24" y="165"/>
                  </a:lnTo>
                  <a:lnTo>
                    <a:pt x="25" y="170"/>
                  </a:lnTo>
                  <a:lnTo>
                    <a:pt x="25" y="173"/>
                  </a:lnTo>
                  <a:lnTo>
                    <a:pt x="25" y="135"/>
                  </a:lnTo>
                  <a:lnTo>
                    <a:pt x="25" y="133"/>
                  </a:lnTo>
                  <a:lnTo>
                    <a:pt x="25" y="91"/>
                  </a:lnTo>
                  <a:lnTo>
                    <a:pt x="25" y="90"/>
                  </a:lnTo>
                  <a:lnTo>
                    <a:pt x="25" y="86"/>
                  </a:lnTo>
                  <a:lnTo>
                    <a:pt x="25" y="98"/>
                  </a:lnTo>
                  <a:lnTo>
                    <a:pt x="25" y="99"/>
                  </a:lnTo>
                  <a:lnTo>
                    <a:pt x="25" y="124"/>
                  </a:lnTo>
                  <a:lnTo>
                    <a:pt x="25" y="116"/>
                  </a:lnTo>
                  <a:lnTo>
                    <a:pt x="26" y="118"/>
                  </a:lnTo>
                  <a:lnTo>
                    <a:pt x="26" y="98"/>
                  </a:lnTo>
                  <a:lnTo>
                    <a:pt x="26" y="101"/>
                  </a:lnTo>
                  <a:lnTo>
                    <a:pt x="26" y="106"/>
                  </a:lnTo>
                  <a:lnTo>
                    <a:pt x="26" y="101"/>
                  </a:lnTo>
                  <a:lnTo>
                    <a:pt x="26" y="131"/>
                  </a:lnTo>
                  <a:lnTo>
                    <a:pt x="26" y="129"/>
                  </a:lnTo>
                  <a:lnTo>
                    <a:pt x="26" y="146"/>
                  </a:lnTo>
                  <a:lnTo>
                    <a:pt x="26" y="135"/>
                  </a:lnTo>
                  <a:lnTo>
                    <a:pt x="27" y="137"/>
                  </a:lnTo>
                  <a:lnTo>
                    <a:pt x="27" y="174"/>
                  </a:lnTo>
                  <a:lnTo>
                    <a:pt x="27" y="163"/>
                  </a:lnTo>
                  <a:lnTo>
                    <a:pt x="27" y="161"/>
                  </a:lnTo>
                  <a:lnTo>
                    <a:pt x="27" y="135"/>
                  </a:lnTo>
                  <a:lnTo>
                    <a:pt x="27" y="152"/>
                  </a:lnTo>
                  <a:lnTo>
                    <a:pt x="27" y="152"/>
                  </a:lnTo>
                  <a:lnTo>
                    <a:pt x="27" y="153"/>
                  </a:lnTo>
                  <a:lnTo>
                    <a:pt x="27" y="136"/>
                  </a:lnTo>
                  <a:lnTo>
                    <a:pt x="27" y="145"/>
                  </a:lnTo>
                  <a:lnTo>
                    <a:pt x="27" y="150"/>
                  </a:lnTo>
                  <a:lnTo>
                    <a:pt x="27" y="178"/>
                  </a:lnTo>
                  <a:lnTo>
                    <a:pt x="27" y="148"/>
                  </a:lnTo>
                  <a:lnTo>
                    <a:pt x="27" y="176"/>
                  </a:lnTo>
                  <a:lnTo>
                    <a:pt x="29" y="179"/>
                  </a:lnTo>
                  <a:lnTo>
                    <a:pt x="29" y="175"/>
                  </a:lnTo>
                  <a:lnTo>
                    <a:pt x="29" y="225"/>
                  </a:lnTo>
                  <a:lnTo>
                    <a:pt x="29" y="225"/>
                  </a:lnTo>
                  <a:lnTo>
                    <a:pt x="29" y="221"/>
                  </a:lnTo>
                  <a:lnTo>
                    <a:pt x="29" y="247"/>
                  </a:lnTo>
                  <a:lnTo>
                    <a:pt x="29" y="250"/>
                  </a:lnTo>
                  <a:lnTo>
                    <a:pt x="29" y="276"/>
                  </a:lnTo>
                  <a:lnTo>
                    <a:pt x="29" y="247"/>
                  </a:lnTo>
                  <a:lnTo>
                    <a:pt x="29" y="273"/>
                  </a:lnTo>
                  <a:lnTo>
                    <a:pt x="29" y="266"/>
                  </a:lnTo>
                  <a:lnTo>
                    <a:pt x="29" y="269"/>
                  </a:lnTo>
                  <a:lnTo>
                    <a:pt x="29" y="252"/>
                  </a:lnTo>
                  <a:lnTo>
                    <a:pt x="29" y="266"/>
                  </a:lnTo>
                  <a:lnTo>
                    <a:pt x="30" y="266"/>
                  </a:lnTo>
                  <a:lnTo>
                    <a:pt x="30" y="267"/>
                  </a:lnTo>
                  <a:lnTo>
                    <a:pt x="30" y="245"/>
                  </a:lnTo>
                  <a:lnTo>
                    <a:pt x="30" y="250"/>
                  </a:lnTo>
                  <a:lnTo>
                    <a:pt x="30" y="254"/>
                  </a:lnTo>
                  <a:lnTo>
                    <a:pt x="30" y="273"/>
                  </a:lnTo>
                  <a:lnTo>
                    <a:pt x="30" y="259"/>
                  </a:lnTo>
                  <a:lnTo>
                    <a:pt x="30" y="262"/>
                  </a:lnTo>
                  <a:lnTo>
                    <a:pt x="30" y="289"/>
                  </a:lnTo>
                  <a:lnTo>
                    <a:pt x="30" y="285"/>
                  </a:lnTo>
                  <a:lnTo>
                    <a:pt x="31" y="283"/>
                  </a:lnTo>
                  <a:lnTo>
                    <a:pt x="31" y="216"/>
                  </a:lnTo>
                  <a:lnTo>
                    <a:pt x="31" y="216"/>
                  </a:lnTo>
                  <a:lnTo>
                    <a:pt x="31" y="216"/>
                  </a:lnTo>
                  <a:lnTo>
                    <a:pt x="31" y="182"/>
                  </a:lnTo>
                  <a:lnTo>
                    <a:pt x="31" y="184"/>
                  </a:lnTo>
                  <a:lnTo>
                    <a:pt x="31" y="184"/>
                  </a:lnTo>
                  <a:lnTo>
                    <a:pt x="31" y="175"/>
                  </a:lnTo>
                  <a:lnTo>
                    <a:pt x="31" y="180"/>
                  </a:lnTo>
                  <a:lnTo>
                    <a:pt x="31" y="182"/>
                  </a:lnTo>
                  <a:lnTo>
                    <a:pt x="31" y="196"/>
                  </a:lnTo>
                  <a:lnTo>
                    <a:pt x="31" y="174"/>
                  </a:lnTo>
                  <a:lnTo>
                    <a:pt x="31" y="193"/>
                  </a:lnTo>
                  <a:lnTo>
                    <a:pt x="33" y="196"/>
                  </a:lnTo>
                  <a:lnTo>
                    <a:pt x="33" y="167"/>
                  </a:lnTo>
                  <a:lnTo>
                    <a:pt x="33" y="175"/>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153" name="Freeform 26"/>
            <p:cNvSpPr>
              <a:spLocks/>
            </p:cNvSpPr>
            <p:nvPr/>
          </p:nvSpPr>
          <p:spPr bwMode="auto">
            <a:xfrm>
              <a:off x="6477001" y="3840163"/>
              <a:ext cx="52388" cy="573088"/>
            </a:xfrm>
            <a:custGeom>
              <a:avLst/>
              <a:gdLst>
                <a:gd name="T0" fmla="*/ 0 w 33"/>
                <a:gd name="T1" fmla="*/ 194 h 361"/>
                <a:gd name="T2" fmla="*/ 2 w 33"/>
                <a:gd name="T3" fmla="*/ 126 h 361"/>
                <a:gd name="T4" fmla="*/ 2 w 33"/>
                <a:gd name="T5" fmla="*/ 158 h 361"/>
                <a:gd name="T6" fmla="*/ 3 w 33"/>
                <a:gd name="T7" fmla="*/ 188 h 361"/>
                <a:gd name="T8" fmla="*/ 3 w 33"/>
                <a:gd name="T9" fmla="*/ 177 h 361"/>
                <a:gd name="T10" fmla="*/ 3 w 33"/>
                <a:gd name="T11" fmla="*/ 137 h 361"/>
                <a:gd name="T12" fmla="*/ 4 w 33"/>
                <a:gd name="T13" fmla="*/ 88 h 361"/>
                <a:gd name="T14" fmla="*/ 4 w 33"/>
                <a:gd name="T15" fmla="*/ 71 h 361"/>
                <a:gd name="T16" fmla="*/ 4 w 33"/>
                <a:gd name="T17" fmla="*/ 33 h 361"/>
                <a:gd name="T18" fmla="*/ 5 w 33"/>
                <a:gd name="T19" fmla="*/ 44 h 361"/>
                <a:gd name="T20" fmla="*/ 5 w 33"/>
                <a:gd name="T21" fmla="*/ 105 h 361"/>
                <a:gd name="T22" fmla="*/ 7 w 33"/>
                <a:gd name="T23" fmla="*/ 88 h 361"/>
                <a:gd name="T24" fmla="*/ 7 w 33"/>
                <a:gd name="T25" fmla="*/ 99 h 361"/>
                <a:gd name="T26" fmla="*/ 8 w 33"/>
                <a:gd name="T27" fmla="*/ 166 h 361"/>
                <a:gd name="T28" fmla="*/ 8 w 33"/>
                <a:gd name="T29" fmla="*/ 186 h 361"/>
                <a:gd name="T30" fmla="*/ 8 w 33"/>
                <a:gd name="T31" fmla="*/ 111 h 361"/>
                <a:gd name="T32" fmla="*/ 9 w 33"/>
                <a:gd name="T33" fmla="*/ 115 h 361"/>
                <a:gd name="T34" fmla="*/ 9 w 33"/>
                <a:gd name="T35" fmla="*/ 182 h 361"/>
                <a:gd name="T36" fmla="*/ 11 w 33"/>
                <a:gd name="T37" fmla="*/ 157 h 361"/>
                <a:gd name="T38" fmla="*/ 11 w 33"/>
                <a:gd name="T39" fmla="*/ 115 h 361"/>
                <a:gd name="T40" fmla="*/ 12 w 33"/>
                <a:gd name="T41" fmla="*/ 162 h 361"/>
                <a:gd name="T42" fmla="*/ 12 w 33"/>
                <a:gd name="T43" fmla="*/ 203 h 361"/>
                <a:gd name="T44" fmla="*/ 12 w 33"/>
                <a:gd name="T45" fmla="*/ 223 h 361"/>
                <a:gd name="T46" fmla="*/ 13 w 33"/>
                <a:gd name="T47" fmla="*/ 182 h 361"/>
                <a:gd name="T48" fmla="*/ 13 w 33"/>
                <a:gd name="T49" fmla="*/ 182 h 361"/>
                <a:gd name="T50" fmla="*/ 13 w 33"/>
                <a:gd name="T51" fmla="*/ 183 h 361"/>
                <a:gd name="T52" fmla="*/ 15 w 33"/>
                <a:gd name="T53" fmla="*/ 173 h 361"/>
                <a:gd name="T54" fmla="*/ 15 w 33"/>
                <a:gd name="T55" fmla="*/ 207 h 361"/>
                <a:gd name="T56" fmla="*/ 16 w 33"/>
                <a:gd name="T57" fmla="*/ 207 h 361"/>
                <a:gd name="T58" fmla="*/ 16 w 33"/>
                <a:gd name="T59" fmla="*/ 211 h 361"/>
                <a:gd name="T60" fmla="*/ 16 w 33"/>
                <a:gd name="T61" fmla="*/ 202 h 361"/>
                <a:gd name="T62" fmla="*/ 17 w 33"/>
                <a:gd name="T63" fmla="*/ 212 h 361"/>
                <a:gd name="T64" fmla="*/ 17 w 33"/>
                <a:gd name="T65" fmla="*/ 179 h 361"/>
                <a:gd name="T66" fmla="*/ 19 w 33"/>
                <a:gd name="T67" fmla="*/ 165 h 361"/>
                <a:gd name="T68" fmla="*/ 19 w 33"/>
                <a:gd name="T69" fmla="*/ 34 h 361"/>
                <a:gd name="T70" fmla="*/ 20 w 33"/>
                <a:gd name="T71" fmla="*/ 16 h 361"/>
                <a:gd name="T72" fmla="*/ 20 w 33"/>
                <a:gd name="T73" fmla="*/ 6 h 361"/>
                <a:gd name="T74" fmla="*/ 20 w 33"/>
                <a:gd name="T75" fmla="*/ 5 h 361"/>
                <a:gd name="T76" fmla="*/ 21 w 33"/>
                <a:gd name="T77" fmla="*/ 61 h 361"/>
                <a:gd name="T78" fmla="*/ 21 w 33"/>
                <a:gd name="T79" fmla="*/ 173 h 361"/>
                <a:gd name="T80" fmla="*/ 22 w 33"/>
                <a:gd name="T81" fmla="*/ 217 h 361"/>
                <a:gd name="T82" fmla="*/ 22 w 33"/>
                <a:gd name="T83" fmla="*/ 310 h 361"/>
                <a:gd name="T84" fmla="*/ 24 w 33"/>
                <a:gd name="T85" fmla="*/ 339 h 361"/>
                <a:gd name="T86" fmla="*/ 24 w 33"/>
                <a:gd name="T87" fmla="*/ 329 h 361"/>
                <a:gd name="T88" fmla="*/ 24 w 33"/>
                <a:gd name="T89" fmla="*/ 306 h 361"/>
                <a:gd name="T90" fmla="*/ 25 w 33"/>
                <a:gd name="T91" fmla="*/ 309 h 361"/>
                <a:gd name="T92" fmla="*/ 25 w 33"/>
                <a:gd name="T93" fmla="*/ 336 h 361"/>
                <a:gd name="T94" fmla="*/ 26 w 33"/>
                <a:gd name="T95" fmla="*/ 241 h 361"/>
                <a:gd name="T96" fmla="*/ 26 w 33"/>
                <a:gd name="T97" fmla="*/ 217 h 361"/>
                <a:gd name="T98" fmla="*/ 28 w 33"/>
                <a:gd name="T99" fmla="*/ 226 h 361"/>
                <a:gd name="T100" fmla="*/ 28 w 33"/>
                <a:gd name="T101" fmla="*/ 242 h 361"/>
                <a:gd name="T102" fmla="*/ 28 w 33"/>
                <a:gd name="T103" fmla="*/ 232 h 361"/>
                <a:gd name="T104" fmla="*/ 29 w 33"/>
                <a:gd name="T105" fmla="*/ 215 h 361"/>
                <a:gd name="T106" fmla="*/ 29 w 33"/>
                <a:gd name="T107" fmla="*/ 168 h 361"/>
                <a:gd name="T108" fmla="*/ 29 w 33"/>
                <a:gd name="T109" fmla="*/ 183 h 361"/>
                <a:gd name="T110" fmla="*/ 30 w 33"/>
                <a:gd name="T111" fmla="*/ 187 h 361"/>
                <a:gd name="T112" fmla="*/ 30 w 33"/>
                <a:gd name="T113" fmla="*/ 182 h 361"/>
                <a:gd name="T114" fmla="*/ 32 w 33"/>
                <a:gd name="T115" fmla="*/ 174 h 361"/>
                <a:gd name="T116" fmla="*/ 32 w 33"/>
                <a:gd name="T117" fmla="*/ 266 h 361"/>
                <a:gd name="T118" fmla="*/ 33 w 33"/>
                <a:gd name="T119" fmla="*/ 361 h 3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3" h="361">
                  <a:moveTo>
                    <a:pt x="0" y="224"/>
                  </a:moveTo>
                  <a:lnTo>
                    <a:pt x="0" y="258"/>
                  </a:lnTo>
                  <a:lnTo>
                    <a:pt x="0" y="257"/>
                  </a:lnTo>
                  <a:lnTo>
                    <a:pt x="0" y="261"/>
                  </a:lnTo>
                  <a:lnTo>
                    <a:pt x="0" y="194"/>
                  </a:lnTo>
                  <a:lnTo>
                    <a:pt x="0" y="206"/>
                  </a:lnTo>
                  <a:lnTo>
                    <a:pt x="0" y="204"/>
                  </a:lnTo>
                  <a:lnTo>
                    <a:pt x="0" y="157"/>
                  </a:lnTo>
                  <a:lnTo>
                    <a:pt x="2" y="157"/>
                  </a:lnTo>
                  <a:lnTo>
                    <a:pt x="2" y="126"/>
                  </a:lnTo>
                  <a:lnTo>
                    <a:pt x="2" y="133"/>
                  </a:lnTo>
                  <a:lnTo>
                    <a:pt x="2" y="137"/>
                  </a:lnTo>
                  <a:lnTo>
                    <a:pt x="2" y="133"/>
                  </a:lnTo>
                  <a:lnTo>
                    <a:pt x="2" y="153"/>
                  </a:lnTo>
                  <a:lnTo>
                    <a:pt x="2" y="158"/>
                  </a:lnTo>
                  <a:lnTo>
                    <a:pt x="2" y="174"/>
                  </a:lnTo>
                  <a:lnTo>
                    <a:pt x="2" y="156"/>
                  </a:lnTo>
                  <a:lnTo>
                    <a:pt x="2" y="174"/>
                  </a:lnTo>
                  <a:lnTo>
                    <a:pt x="3" y="175"/>
                  </a:lnTo>
                  <a:lnTo>
                    <a:pt x="3" y="188"/>
                  </a:lnTo>
                  <a:lnTo>
                    <a:pt x="3" y="162"/>
                  </a:lnTo>
                  <a:lnTo>
                    <a:pt x="3" y="183"/>
                  </a:lnTo>
                  <a:lnTo>
                    <a:pt x="3" y="183"/>
                  </a:lnTo>
                  <a:lnTo>
                    <a:pt x="3" y="161"/>
                  </a:lnTo>
                  <a:lnTo>
                    <a:pt x="3" y="177"/>
                  </a:lnTo>
                  <a:lnTo>
                    <a:pt x="3" y="175"/>
                  </a:lnTo>
                  <a:lnTo>
                    <a:pt x="3" y="188"/>
                  </a:lnTo>
                  <a:lnTo>
                    <a:pt x="3" y="136"/>
                  </a:lnTo>
                  <a:lnTo>
                    <a:pt x="3" y="139"/>
                  </a:lnTo>
                  <a:lnTo>
                    <a:pt x="3" y="137"/>
                  </a:lnTo>
                  <a:lnTo>
                    <a:pt x="3" y="140"/>
                  </a:lnTo>
                  <a:lnTo>
                    <a:pt x="3" y="107"/>
                  </a:lnTo>
                  <a:lnTo>
                    <a:pt x="4" y="105"/>
                  </a:lnTo>
                  <a:lnTo>
                    <a:pt x="4" y="107"/>
                  </a:lnTo>
                  <a:lnTo>
                    <a:pt x="4" y="88"/>
                  </a:lnTo>
                  <a:lnTo>
                    <a:pt x="4" y="96"/>
                  </a:lnTo>
                  <a:lnTo>
                    <a:pt x="4" y="90"/>
                  </a:lnTo>
                  <a:lnTo>
                    <a:pt x="4" y="96"/>
                  </a:lnTo>
                  <a:lnTo>
                    <a:pt x="4" y="71"/>
                  </a:lnTo>
                  <a:lnTo>
                    <a:pt x="4" y="71"/>
                  </a:lnTo>
                  <a:lnTo>
                    <a:pt x="4" y="67"/>
                  </a:lnTo>
                  <a:lnTo>
                    <a:pt x="4" y="68"/>
                  </a:lnTo>
                  <a:lnTo>
                    <a:pt x="4" y="31"/>
                  </a:lnTo>
                  <a:lnTo>
                    <a:pt x="4" y="34"/>
                  </a:lnTo>
                  <a:lnTo>
                    <a:pt x="4" y="33"/>
                  </a:lnTo>
                  <a:lnTo>
                    <a:pt x="4" y="16"/>
                  </a:lnTo>
                  <a:lnTo>
                    <a:pt x="4" y="25"/>
                  </a:lnTo>
                  <a:lnTo>
                    <a:pt x="5" y="25"/>
                  </a:lnTo>
                  <a:lnTo>
                    <a:pt x="5" y="47"/>
                  </a:lnTo>
                  <a:lnTo>
                    <a:pt x="5" y="44"/>
                  </a:lnTo>
                  <a:lnTo>
                    <a:pt x="5" y="47"/>
                  </a:lnTo>
                  <a:lnTo>
                    <a:pt x="5" y="67"/>
                  </a:lnTo>
                  <a:lnTo>
                    <a:pt x="5" y="64"/>
                  </a:lnTo>
                  <a:lnTo>
                    <a:pt x="5" y="67"/>
                  </a:lnTo>
                  <a:lnTo>
                    <a:pt x="5" y="105"/>
                  </a:lnTo>
                  <a:lnTo>
                    <a:pt x="5" y="54"/>
                  </a:lnTo>
                  <a:lnTo>
                    <a:pt x="5" y="102"/>
                  </a:lnTo>
                  <a:lnTo>
                    <a:pt x="7" y="98"/>
                  </a:lnTo>
                  <a:lnTo>
                    <a:pt x="7" y="109"/>
                  </a:lnTo>
                  <a:lnTo>
                    <a:pt x="7" y="88"/>
                  </a:lnTo>
                  <a:lnTo>
                    <a:pt x="7" y="105"/>
                  </a:lnTo>
                  <a:lnTo>
                    <a:pt x="7" y="102"/>
                  </a:lnTo>
                  <a:lnTo>
                    <a:pt x="7" y="103"/>
                  </a:lnTo>
                  <a:lnTo>
                    <a:pt x="7" y="90"/>
                  </a:lnTo>
                  <a:lnTo>
                    <a:pt x="7" y="99"/>
                  </a:lnTo>
                  <a:lnTo>
                    <a:pt x="7" y="102"/>
                  </a:lnTo>
                  <a:lnTo>
                    <a:pt x="7" y="152"/>
                  </a:lnTo>
                  <a:lnTo>
                    <a:pt x="7" y="151"/>
                  </a:lnTo>
                  <a:lnTo>
                    <a:pt x="7" y="170"/>
                  </a:lnTo>
                  <a:lnTo>
                    <a:pt x="8" y="166"/>
                  </a:lnTo>
                  <a:lnTo>
                    <a:pt x="8" y="175"/>
                  </a:lnTo>
                  <a:lnTo>
                    <a:pt x="8" y="157"/>
                  </a:lnTo>
                  <a:lnTo>
                    <a:pt x="8" y="169"/>
                  </a:lnTo>
                  <a:lnTo>
                    <a:pt x="8" y="166"/>
                  </a:lnTo>
                  <a:lnTo>
                    <a:pt x="8" y="186"/>
                  </a:lnTo>
                  <a:lnTo>
                    <a:pt x="8" y="165"/>
                  </a:lnTo>
                  <a:lnTo>
                    <a:pt x="8" y="168"/>
                  </a:lnTo>
                  <a:lnTo>
                    <a:pt x="8" y="151"/>
                  </a:lnTo>
                  <a:lnTo>
                    <a:pt x="8" y="148"/>
                  </a:lnTo>
                  <a:lnTo>
                    <a:pt x="8" y="111"/>
                  </a:lnTo>
                  <a:lnTo>
                    <a:pt x="8" y="119"/>
                  </a:lnTo>
                  <a:lnTo>
                    <a:pt x="9" y="119"/>
                  </a:lnTo>
                  <a:lnTo>
                    <a:pt x="9" y="133"/>
                  </a:lnTo>
                  <a:lnTo>
                    <a:pt x="9" y="109"/>
                  </a:lnTo>
                  <a:lnTo>
                    <a:pt x="9" y="115"/>
                  </a:lnTo>
                  <a:lnTo>
                    <a:pt x="9" y="157"/>
                  </a:lnTo>
                  <a:lnTo>
                    <a:pt x="9" y="157"/>
                  </a:lnTo>
                  <a:lnTo>
                    <a:pt x="9" y="185"/>
                  </a:lnTo>
                  <a:lnTo>
                    <a:pt x="9" y="153"/>
                  </a:lnTo>
                  <a:lnTo>
                    <a:pt x="9" y="182"/>
                  </a:lnTo>
                  <a:lnTo>
                    <a:pt x="9" y="183"/>
                  </a:lnTo>
                  <a:lnTo>
                    <a:pt x="9" y="186"/>
                  </a:lnTo>
                  <a:lnTo>
                    <a:pt x="9" y="158"/>
                  </a:lnTo>
                  <a:lnTo>
                    <a:pt x="9" y="161"/>
                  </a:lnTo>
                  <a:lnTo>
                    <a:pt x="11" y="157"/>
                  </a:lnTo>
                  <a:lnTo>
                    <a:pt x="11" y="162"/>
                  </a:lnTo>
                  <a:lnTo>
                    <a:pt x="11" y="132"/>
                  </a:lnTo>
                  <a:lnTo>
                    <a:pt x="11" y="130"/>
                  </a:lnTo>
                  <a:lnTo>
                    <a:pt x="11" y="143"/>
                  </a:lnTo>
                  <a:lnTo>
                    <a:pt x="11" y="115"/>
                  </a:lnTo>
                  <a:lnTo>
                    <a:pt x="11" y="141"/>
                  </a:lnTo>
                  <a:lnTo>
                    <a:pt x="11" y="139"/>
                  </a:lnTo>
                  <a:lnTo>
                    <a:pt x="11" y="157"/>
                  </a:lnTo>
                  <a:lnTo>
                    <a:pt x="11" y="157"/>
                  </a:lnTo>
                  <a:lnTo>
                    <a:pt x="12" y="162"/>
                  </a:lnTo>
                  <a:lnTo>
                    <a:pt x="12" y="185"/>
                  </a:lnTo>
                  <a:lnTo>
                    <a:pt x="12" y="186"/>
                  </a:lnTo>
                  <a:lnTo>
                    <a:pt x="12" y="203"/>
                  </a:lnTo>
                  <a:lnTo>
                    <a:pt x="12" y="174"/>
                  </a:lnTo>
                  <a:lnTo>
                    <a:pt x="12" y="203"/>
                  </a:lnTo>
                  <a:lnTo>
                    <a:pt x="12" y="203"/>
                  </a:lnTo>
                  <a:lnTo>
                    <a:pt x="12" y="191"/>
                  </a:lnTo>
                  <a:lnTo>
                    <a:pt x="12" y="212"/>
                  </a:lnTo>
                  <a:lnTo>
                    <a:pt x="12" y="211"/>
                  </a:lnTo>
                  <a:lnTo>
                    <a:pt x="12" y="223"/>
                  </a:lnTo>
                  <a:lnTo>
                    <a:pt x="12" y="194"/>
                  </a:lnTo>
                  <a:lnTo>
                    <a:pt x="12" y="202"/>
                  </a:lnTo>
                  <a:lnTo>
                    <a:pt x="13" y="196"/>
                  </a:lnTo>
                  <a:lnTo>
                    <a:pt x="13" y="203"/>
                  </a:lnTo>
                  <a:lnTo>
                    <a:pt x="13" y="182"/>
                  </a:lnTo>
                  <a:lnTo>
                    <a:pt x="13" y="185"/>
                  </a:lnTo>
                  <a:lnTo>
                    <a:pt x="13" y="182"/>
                  </a:lnTo>
                  <a:lnTo>
                    <a:pt x="13" y="188"/>
                  </a:lnTo>
                  <a:lnTo>
                    <a:pt x="13" y="171"/>
                  </a:lnTo>
                  <a:lnTo>
                    <a:pt x="13" y="182"/>
                  </a:lnTo>
                  <a:lnTo>
                    <a:pt x="13" y="182"/>
                  </a:lnTo>
                  <a:lnTo>
                    <a:pt x="13" y="151"/>
                  </a:lnTo>
                  <a:lnTo>
                    <a:pt x="13" y="162"/>
                  </a:lnTo>
                  <a:lnTo>
                    <a:pt x="13" y="164"/>
                  </a:lnTo>
                  <a:lnTo>
                    <a:pt x="13" y="183"/>
                  </a:lnTo>
                  <a:lnTo>
                    <a:pt x="13" y="162"/>
                  </a:lnTo>
                  <a:lnTo>
                    <a:pt x="13" y="182"/>
                  </a:lnTo>
                  <a:lnTo>
                    <a:pt x="15" y="182"/>
                  </a:lnTo>
                  <a:lnTo>
                    <a:pt x="15" y="202"/>
                  </a:lnTo>
                  <a:lnTo>
                    <a:pt x="15" y="173"/>
                  </a:lnTo>
                  <a:lnTo>
                    <a:pt x="15" y="198"/>
                  </a:lnTo>
                  <a:lnTo>
                    <a:pt x="15" y="199"/>
                  </a:lnTo>
                  <a:lnTo>
                    <a:pt x="15" y="215"/>
                  </a:lnTo>
                  <a:lnTo>
                    <a:pt x="15" y="195"/>
                  </a:lnTo>
                  <a:lnTo>
                    <a:pt x="15" y="207"/>
                  </a:lnTo>
                  <a:lnTo>
                    <a:pt x="15" y="206"/>
                  </a:lnTo>
                  <a:lnTo>
                    <a:pt x="15" y="220"/>
                  </a:lnTo>
                  <a:lnTo>
                    <a:pt x="15" y="206"/>
                  </a:lnTo>
                  <a:lnTo>
                    <a:pt x="15" y="208"/>
                  </a:lnTo>
                  <a:lnTo>
                    <a:pt x="16" y="207"/>
                  </a:lnTo>
                  <a:lnTo>
                    <a:pt x="16" y="225"/>
                  </a:lnTo>
                  <a:lnTo>
                    <a:pt x="16" y="225"/>
                  </a:lnTo>
                  <a:lnTo>
                    <a:pt x="16" y="224"/>
                  </a:lnTo>
                  <a:lnTo>
                    <a:pt x="16" y="228"/>
                  </a:lnTo>
                  <a:lnTo>
                    <a:pt x="16" y="211"/>
                  </a:lnTo>
                  <a:lnTo>
                    <a:pt x="16" y="225"/>
                  </a:lnTo>
                  <a:lnTo>
                    <a:pt x="16" y="221"/>
                  </a:lnTo>
                  <a:lnTo>
                    <a:pt x="16" y="223"/>
                  </a:lnTo>
                  <a:lnTo>
                    <a:pt x="16" y="196"/>
                  </a:lnTo>
                  <a:lnTo>
                    <a:pt x="16" y="202"/>
                  </a:lnTo>
                  <a:lnTo>
                    <a:pt x="16" y="200"/>
                  </a:lnTo>
                  <a:lnTo>
                    <a:pt x="16" y="223"/>
                  </a:lnTo>
                  <a:lnTo>
                    <a:pt x="17" y="217"/>
                  </a:lnTo>
                  <a:lnTo>
                    <a:pt x="17" y="224"/>
                  </a:lnTo>
                  <a:lnTo>
                    <a:pt x="17" y="212"/>
                  </a:lnTo>
                  <a:lnTo>
                    <a:pt x="17" y="215"/>
                  </a:lnTo>
                  <a:lnTo>
                    <a:pt x="17" y="182"/>
                  </a:lnTo>
                  <a:lnTo>
                    <a:pt x="17" y="191"/>
                  </a:lnTo>
                  <a:lnTo>
                    <a:pt x="17" y="194"/>
                  </a:lnTo>
                  <a:lnTo>
                    <a:pt x="17" y="179"/>
                  </a:lnTo>
                  <a:lnTo>
                    <a:pt x="17" y="179"/>
                  </a:lnTo>
                  <a:lnTo>
                    <a:pt x="17" y="182"/>
                  </a:lnTo>
                  <a:lnTo>
                    <a:pt x="17" y="164"/>
                  </a:lnTo>
                  <a:lnTo>
                    <a:pt x="17" y="165"/>
                  </a:lnTo>
                  <a:lnTo>
                    <a:pt x="19" y="165"/>
                  </a:lnTo>
                  <a:lnTo>
                    <a:pt x="19" y="76"/>
                  </a:lnTo>
                  <a:lnTo>
                    <a:pt x="19" y="71"/>
                  </a:lnTo>
                  <a:lnTo>
                    <a:pt x="19" y="16"/>
                  </a:lnTo>
                  <a:lnTo>
                    <a:pt x="19" y="23"/>
                  </a:lnTo>
                  <a:lnTo>
                    <a:pt x="19" y="34"/>
                  </a:lnTo>
                  <a:lnTo>
                    <a:pt x="19" y="21"/>
                  </a:lnTo>
                  <a:lnTo>
                    <a:pt x="19" y="33"/>
                  </a:lnTo>
                  <a:lnTo>
                    <a:pt x="20" y="31"/>
                  </a:lnTo>
                  <a:lnTo>
                    <a:pt x="20" y="33"/>
                  </a:lnTo>
                  <a:lnTo>
                    <a:pt x="20" y="16"/>
                  </a:lnTo>
                  <a:lnTo>
                    <a:pt x="20" y="25"/>
                  </a:lnTo>
                  <a:lnTo>
                    <a:pt x="20" y="23"/>
                  </a:lnTo>
                  <a:lnTo>
                    <a:pt x="20" y="37"/>
                  </a:lnTo>
                  <a:lnTo>
                    <a:pt x="20" y="1"/>
                  </a:lnTo>
                  <a:lnTo>
                    <a:pt x="20" y="6"/>
                  </a:lnTo>
                  <a:lnTo>
                    <a:pt x="20" y="4"/>
                  </a:lnTo>
                  <a:lnTo>
                    <a:pt x="20" y="9"/>
                  </a:lnTo>
                  <a:lnTo>
                    <a:pt x="20" y="0"/>
                  </a:lnTo>
                  <a:lnTo>
                    <a:pt x="20" y="5"/>
                  </a:lnTo>
                  <a:lnTo>
                    <a:pt x="20" y="5"/>
                  </a:lnTo>
                  <a:lnTo>
                    <a:pt x="20" y="0"/>
                  </a:lnTo>
                  <a:lnTo>
                    <a:pt x="20" y="37"/>
                  </a:lnTo>
                  <a:lnTo>
                    <a:pt x="21" y="37"/>
                  </a:lnTo>
                  <a:lnTo>
                    <a:pt x="21" y="61"/>
                  </a:lnTo>
                  <a:lnTo>
                    <a:pt x="21" y="61"/>
                  </a:lnTo>
                  <a:lnTo>
                    <a:pt x="21" y="61"/>
                  </a:lnTo>
                  <a:lnTo>
                    <a:pt x="21" y="111"/>
                  </a:lnTo>
                  <a:lnTo>
                    <a:pt x="21" y="106"/>
                  </a:lnTo>
                  <a:lnTo>
                    <a:pt x="21" y="105"/>
                  </a:lnTo>
                  <a:lnTo>
                    <a:pt x="21" y="173"/>
                  </a:lnTo>
                  <a:lnTo>
                    <a:pt x="21" y="174"/>
                  </a:lnTo>
                  <a:lnTo>
                    <a:pt x="21" y="215"/>
                  </a:lnTo>
                  <a:lnTo>
                    <a:pt x="22" y="220"/>
                  </a:lnTo>
                  <a:lnTo>
                    <a:pt x="22" y="263"/>
                  </a:lnTo>
                  <a:lnTo>
                    <a:pt x="22" y="217"/>
                  </a:lnTo>
                  <a:lnTo>
                    <a:pt x="22" y="263"/>
                  </a:lnTo>
                  <a:lnTo>
                    <a:pt x="22" y="267"/>
                  </a:lnTo>
                  <a:lnTo>
                    <a:pt x="22" y="309"/>
                  </a:lnTo>
                  <a:lnTo>
                    <a:pt x="22" y="308"/>
                  </a:lnTo>
                  <a:lnTo>
                    <a:pt x="22" y="310"/>
                  </a:lnTo>
                  <a:lnTo>
                    <a:pt x="22" y="330"/>
                  </a:lnTo>
                  <a:lnTo>
                    <a:pt x="22" y="305"/>
                  </a:lnTo>
                  <a:lnTo>
                    <a:pt x="22" y="327"/>
                  </a:lnTo>
                  <a:lnTo>
                    <a:pt x="24" y="333"/>
                  </a:lnTo>
                  <a:lnTo>
                    <a:pt x="24" y="339"/>
                  </a:lnTo>
                  <a:lnTo>
                    <a:pt x="24" y="325"/>
                  </a:lnTo>
                  <a:lnTo>
                    <a:pt x="24" y="338"/>
                  </a:lnTo>
                  <a:lnTo>
                    <a:pt x="24" y="336"/>
                  </a:lnTo>
                  <a:lnTo>
                    <a:pt x="24" y="356"/>
                  </a:lnTo>
                  <a:lnTo>
                    <a:pt x="24" y="329"/>
                  </a:lnTo>
                  <a:lnTo>
                    <a:pt x="24" y="330"/>
                  </a:lnTo>
                  <a:lnTo>
                    <a:pt x="24" y="326"/>
                  </a:lnTo>
                  <a:lnTo>
                    <a:pt x="24" y="300"/>
                  </a:lnTo>
                  <a:lnTo>
                    <a:pt x="24" y="301"/>
                  </a:lnTo>
                  <a:lnTo>
                    <a:pt x="24" y="306"/>
                  </a:lnTo>
                  <a:lnTo>
                    <a:pt x="24" y="291"/>
                  </a:lnTo>
                  <a:lnTo>
                    <a:pt x="24" y="301"/>
                  </a:lnTo>
                  <a:lnTo>
                    <a:pt x="25" y="309"/>
                  </a:lnTo>
                  <a:lnTo>
                    <a:pt x="25" y="327"/>
                  </a:lnTo>
                  <a:lnTo>
                    <a:pt x="25" y="309"/>
                  </a:lnTo>
                  <a:lnTo>
                    <a:pt x="25" y="319"/>
                  </a:lnTo>
                  <a:lnTo>
                    <a:pt x="25" y="313"/>
                  </a:lnTo>
                  <a:lnTo>
                    <a:pt x="25" y="340"/>
                  </a:lnTo>
                  <a:lnTo>
                    <a:pt x="25" y="335"/>
                  </a:lnTo>
                  <a:lnTo>
                    <a:pt x="25" y="336"/>
                  </a:lnTo>
                  <a:lnTo>
                    <a:pt x="25" y="295"/>
                  </a:lnTo>
                  <a:lnTo>
                    <a:pt x="25" y="292"/>
                  </a:lnTo>
                  <a:lnTo>
                    <a:pt x="25" y="232"/>
                  </a:lnTo>
                  <a:lnTo>
                    <a:pt x="26" y="238"/>
                  </a:lnTo>
                  <a:lnTo>
                    <a:pt x="26" y="241"/>
                  </a:lnTo>
                  <a:lnTo>
                    <a:pt x="26" y="221"/>
                  </a:lnTo>
                  <a:lnTo>
                    <a:pt x="26" y="220"/>
                  </a:lnTo>
                  <a:lnTo>
                    <a:pt x="26" y="200"/>
                  </a:lnTo>
                  <a:lnTo>
                    <a:pt x="26" y="217"/>
                  </a:lnTo>
                  <a:lnTo>
                    <a:pt x="26" y="217"/>
                  </a:lnTo>
                  <a:lnTo>
                    <a:pt x="26" y="211"/>
                  </a:lnTo>
                  <a:lnTo>
                    <a:pt x="26" y="228"/>
                  </a:lnTo>
                  <a:lnTo>
                    <a:pt x="28" y="228"/>
                  </a:lnTo>
                  <a:lnTo>
                    <a:pt x="28" y="246"/>
                  </a:lnTo>
                  <a:lnTo>
                    <a:pt x="28" y="226"/>
                  </a:lnTo>
                  <a:lnTo>
                    <a:pt x="28" y="241"/>
                  </a:lnTo>
                  <a:lnTo>
                    <a:pt x="28" y="241"/>
                  </a:lnTo>
                  <a:lnTo>
                    <a:pt x="28" y="243"/>
                  </a:lnTo>
                  <a:lnTo>
                    <a:pt x="28" y="228"/>
                  </a:lnTo>
                  <a:lnTo>
                    <a:pt x="28" y="242"/>
                  </a:lnTo>
                  <a:lnTo>
                    <a:pt x="28" y="245"/>
                  </a:lnTo>
                  <a:lnTo>
                    <a:pt x="28" y="246"/>
                  </a:lnTo>
                  <a:lnTo>
                    <a:pt x="28" y="221"/>
                  </a:lnTo>
                  <a:lnTo>
                    <a:pt x="28" y="232"/>
                  </a:lnTo>
                  <a:lnTo>
                    <a:pt x="28" y="232"/>
                  </a:lnTo>
                  <a:lnTo>
                    <a:pt x="28" y="233"/>
                  </a:lnTo>
                  <a:lnTo>
                    <a:pt x="28" y="211"/>
                  </a:lnTo>
                  <a:lnTo>
                    <a:pt x="28" y="213"/>
                  </a:lnTo>
                  <a:lnTo>
                    <a:pt x="29" y="211"/>
                  </a:lnTo>
                  <a:lnTo>
                    <a:pt x="29" y="215"/>
                  </a:lnTo>
                  <a:lnTo>
                    <a:pt x="29" y="186"/>
                  </a:lnTo>
                  <a:lnTo>
                    <a:pt x="29" y="188"/>
                  </a:lnTo>
                  <a:lnTo>
                    <a:pt x="29" y="182"/>
                  </a:lnTo>
                  <a:lnTo>
                    <a:pt x="29" y="194"/>
                  </a:lnTo>
                  <a:lnTo>
                    <a:pt x="29" y="168"/>
                  </a:lnTo>
                  <a:lnTo>
                    <a:pt x="29" y="190"/>
                  </a:lnTo>
                  <a:lnTo>
                    <a:pt x="29" y="191"/>
                  </a:lnTo>
                  <a:lnTo>
                    <a:pt x="29" y="169"/>
                  </a:lnTo>
                  <a:lnTo>
                    <a:pt x="29" y="185"/>
                  </a:lnTo>
                  <a:lnTo>
                    <a:pt x="29" y="183"/>
                  </a:lnTo>
                  <a:lnTo>
                    <a:pt x="29" y="202"/>
                  </a:lnTo>
                  <a:lnTo>
                    <a:pt x="29" y="200"/>
                  </a:lnTo>
                  <a:lnTo>
                    <a:pt x="30" y="199"/>
                  </a:lnTo>
                  <a:lnTo>
                    <a:pt x="30" y="211"/>
                  </a:lnTo>
                  <a:lnTo>
                    <a:pt x="30" y="187"/>
                  </a:lnTo>
                  <a:lnTo>
                    <a:pt x="30" y="211"/>
                  </a:lnTo>
                  <a:lnTo>
                    <a:pt x="30" y="208"/>
                  </a:lnTo>
                  <a:lnTo>
                    <a:pt x="30" y="216"/>
                  </a:lnTo>
                  <a:lnTo>
                    <a:pt x="30" y="185"/>
                  </a:lnTo>
                  <a:lnTo>
                    <a:pt x="30" y="182"/>
                  </a:lnTo>
                  <a:lnTo>
                    <a:pt x="30" y="188"/>
                  </a:lnTo>
                  <a:lnTo>
                    <a:pt x="30" y="179"/>
                  </a:lnTo>
                  <a:lnTo>
                    <a:pt x="32" y="166"/>
                  </a:lnTo>
                  <a:lnTo>
                    <a:pt x="32" y="158"/>
                  </a:lnTo>
                  <a:lnTo>
                    <a:pt x="32" y="174"/>
                  </a:lnTo>
                  <a:lnTo>
                    <a:pt x="32" y="175"/>
                  </a:lnTo>
                  <a:lnTo>
                    <a:pt x="32" y="217"/>
                  </a:lnTo>
                  <a:lnTo>
                    <a:pt x="32" y="224"/>
                  </a:lnTo>
                  <a:lnTo>
                    <a:pt x="32" y="270"/>
                  </a:lnTo>
                  <a:lnTo>
                    <a:pt x="32" y="266"/>
                  </a:lnTo>
                  <a:lnTo>
                    <a:pt x="32" y="267"/>
                  </a:lnTo>
                  <a:lnTo>
                    <a:pt x="32" y="318"/>
                  </a:lnTo>
                  <a:lnTo>
                    <a:pt x="33" y="323"/>
                  </a:lnTo>
                  <a:lnTo>
                    <a:pt x="33" y="316"/>
                  </a:lnTo>
                  <a:lnTo>
                    <a:pt x="33" y="361"/>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154" name="Freeform 27"/>
            <p:cNvSpPr>
              <a:spLocks/>
            </p:cNvSpPr>
            <p:nvPr/>
          </p:nvSpPr>
          <p:spPr bwMode="auto">
            <a:xfrm>
              <a:off x="6424613" y="3846513"/>
              <a:ext cx="52388" cy="522288"/>
            </a:xfrm>
            <a:custGeom>
              <a:avLst/>
              <a:gdLst>
                <a:gd name="T0" fmla="*/ 0 w 33"/>
                <a:gd name="T1" fmla="*/ 232 h 329"/>
                <a:gd name="T2" fmla="*/ 0 w 33"/>
                <a:gd name="T3" fmla="*/ 247 h 329"/>
                <a:gd name="T4" fmla="*/ 2 w 33"/>
                <a:gd name="T5" fmla="*/ 259 h 329"/>
                <a:gd name="T6" fmla="*/ 2 w 33"/>
                <a:gd name="T7" fmla="*/ 262 h 329"/>
                <a:gd name="T8" fmla="*/ 3 w 33"/>
                <a:gd name="T9" fmla="*/ 215 h 329"/>
                <a:gd name="T10" fmla="*/ 3 w 33"/>
                <a:gd name="T11" fmla="*/ 257 h 329"/>
                <a:gd name="T12" fmla="*/ 3 w 33"/>
                <a:gd name="T13" fmla="*/ 156 h 329"/>
                <a:gd name="T14" fmla="*/ 4 w 33"/>
                <a:gd name="T15" fmla="*/ 147 h 329"/>
                <a:gd name="T16" fmla="*/ 4 w 33"/>
                <a:gd name="T17" fmla="*/ 118 h 329"/>
                <a:gd name="T18" fmla="*/ 6 w 33"/>
                <a:gd name="T19" fmla="*/ 43 h 329"/>
                <a:gd name="T20" fmla="*/ 6 w 33"/>
                <a:gd name="T21" fmla="*/ 69 h 329"/>
                <a:gd name="T22" fmla="*/ 7 w 33"/>
                <a:gd name="T23" fmla="*/ 139 h 329"/>
                <a:gd name="T24" fmla="*/ 7 w 33"/>
                <a:gd name="T25" fmla="*/ 110 h 329"/>
                <a:gd name="T26" fmla="*/ 8 w 33"/>
                <a:gd name="T27" fmla="*/ 12 h 329"/>
                <a:gd name="T28" fmla="*/ 8 w 33"/>
                <a:gd name="T29" fmla="*/ 9 h 329"/>
                <a:gd name="T30" fmla="*/ 8 w 33"/>
                <a:gd name="T31" fmla="*/ 93 h 329"/>
                <a:gd name="T32" fmla="*/ 10 w 33"/>
                <a:gd name="T33" fmla="*/ 74 h 329"/>
                <a:gd name="T34" fmla="*/ 10 w 33"/>
                <a:gd name="T35" fmla="*/ 69 h 329"/>
                <a:gd name="T36" fmla="*/ 11 w 33"/>
                <a:gd name="T37" fmla="*/ 120 h 329"/>
                <a:gd name="T38" fmla="*/ 11 w 33"/>
                <a:gd name="T39" fmla="*/ 129 h 329"/>
                <a:gd name="T40" fmla="*/ 11 w 33"/>
                <a:gd name="T41" fmla="*/ 164 h 329"/>
                <a:gd name="T42" fmla="*/ 12 w 33"/>
                <a:gd name="T43" fmla="*/ 156 h 329"/>
                <a:gd name="T44" fmla="*/ 12 w 33"/>
                <a:gd name="T45" fmla="*/ 186 h 329"/>
                <a:gd name="T46" fmla="*/ 12 w 33"/>
                <a:gd name="T47" fmla="*/ 107 h 329"/>
                <a:gd name="T48" fmla="*/ 14 w 33"/>
                <a:gd name="T49" fmla="*/ 44 h 329"/>
                <a:gd name="T50" fmla="*/ 14 w 33"/>
                <a:gd name="T51" fmla="*/ 48 h 329"/>
                <a:gd name="T52" fmla="*/ 15 w 33"/>
                <a:gd name="T53" fmla="*/ 84 h 329"/>
                <a:gd name="T54" fmla="*/ 15 w 33"/>
                <a:gd name="T55" fmla="*/ 133 h 329"/>
                <a:gd name="T56" fmla="*/ 16 w 33"/>
                <a:gd name="T57" fmla="*/ 131 h 329"/>
                <a:gd name="T58" fmla="*/ 16 w 33"/>
                <a:gd name="T59" fmla="*/ 107 h 329"/>
                <a:gd name="T60" fmla="*/ 16 w 33"/>
                <a:gd name="T61" fmla="*/ 175 h 329"/>
                <a:gd name="T62" fmla="*/ 17 w 33"/>
                <a:gd name="T63" fmla="*/ 171 h 329"/>
                <a:gd name="T64" fmla="*/ 17 w 33"/>
                <a:gd name="T65" fmla="*/ 183 h 329"/>
                <a:gd name="T66" fmla="*/ 19 w 33"/>
                <a:gd name="T67" fmla="*/ 173 h 329"/>
                <a:gd name="T68" fmla="*/ 19 w 33"/>
                <a:gd name="T69" fmla="*/ 199 h 329"/>
                <a:gd name="T70" fmla="*/ 20 w 33"/>
                <a:gd name="T71" fmla="*/ 219 h 329"/>
                <a:gd name="T72" fmla="*/ 20 w 33"/>
                <a:gd name="T73" fmla="*/ 242 h 329"/>
                <a:gd name="T74" fmla="*/ 20 w 33"/>
                <a:gd name="T75" fmla="*/ 262 h 329"/>
                <a:gd name="T76" fmla="*/ 21 w 33"/>
                <a:gd name="T77" fmla="*/ 250 h 329"/>
                <a:gd name="T78" fmla="*/ 21 w 33"/>
                <a:gd name="T79" fmla="*/ 280 h 329"/>
                <a:gd name="T80" fmla="*/ 21 w 33"/>
                <a:gd name="T81" fmla="*/ 270 h 329"/>
                <a:gd name="T82" fmla="*/ 23 w 33"/>
                <a:gd name="T83" fmla="*/ 287 h 329"/>
                <a:gd name="T84" fmla="*/ 23 w 33"/>
                <a:gd name="T85" fmla="*/ 300 h 329"/>
                <a:gd name="T86" fmla="*/ 24 w 33"/>
                <a:gd name="T87" fmla="*/ 237 h 329"/>
                <a:gd name="T88" fmla="*/ 24 w 33"/>
                <a:gd name="T89" fmla="*/ 158 h 329"/>
                <a:gd name="T90" fmla="*/ 25 w 33"/>
                <a:gd name="T91" fmla="*/ 183 h 329"/>
                <a:gd name="T92" fmla="*/ 25 w 33"/>
                <a:gd name="T93" fmla="*/ 171 h 329"/>
                <a:gd name="T94" fmla="*/ 25 w 33"/>
                <a:gd name="T95" fmla="*/ 139 h 329"/>
                <a:gd name="T96" fmla="*/ 27 w 33"/>
                <a:gd name="T97" fmla="*/ 165 h 329"/>
                <a:gd name="T98" fmla="*/ 28 w 33"/>
                <a:gd name="T99" fmla="*/ 262 h 329"/>
                <a:gd name="T100" fmla="*/ 28 w 33"/>
                <a:gd name="T101" fmla="*/ 276 h 329"/>
                <a:gd name="T102" fmla="*/ 28 w 33"/>
                <a:gd name="T103" fmla="*/ 274 h 329"/>
                <a:gd name="T104" fmla="*/ 29 w 33"/>
                <a:gd name="T105" fmla="*/ 263 h 329"/>
                <a:gd name="T106" fmla="*/ 29 w 33"/>
                <a:gd name="T107" fmla="*/ 217 h 329"/>
                <a:gd name="T108" fmla="*/ 31 w 33"/>
                <a:gd name="T109" fmla="*/ 200 h 329"/>
                <a:gd name="T110" fmla="*/ 31 w 33"/>
                <a:gd name="T111" fmla="*/ 224 h 329"/>
                <a:gd name="T112" fmla="*/ 32 w 33"/>
                <a:gd name="T113" fmla="*/ 167 h 329"/>
                <a:gd name="T114" fmla="*/ 32 w 33"/>
                <a:gd name="T115" fmla="*/ 82 h 329"/>
                <a:gd name="T116" fmla="*/ 32 w 33"/>
                <a:gd name="T117" fmla="*/ 173 h 329"/>
                <a:gd name="T118" fmla="*/ 33 w 33"/>
                <a:gd name="T119" fmla="*/ 220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3" h="329">
                  <a:moveTo>
                    <a:pt x="0" y="209"/>
                  </a:moveTo>
                  <a:lnTo>
                    <a:pt x="0" y="245"/>
                  </a:lnTo>
                  <a:lnTo>
                    <a:pt x="0" y="242"/>
                  </a:lnTo>
                  <a:lnTo>
                    <a:pt x="0" y="253"/>
                  </a:lnTo>
                  <a:lnTo>
                    <a:pt x="0" y="232"/>
                  </a:lnTo>
                  <a:lnTo>
                    <a:pt x="0" y="249"/>
                  </a:lnTo>
                  <a:lnTo>
                    <a:pt x="0" y="246"/>
                  </a:lnTo>
                  <a:lnTo>
                    <a:pt x="0" y="254"/>
                  </a:lnTo>
                  <a:lnTo>
                    <a:pt x="0" y="242"/>
                  </a:lnTo>
                  <a:lnTo>
                    <a:pt x="0" y="247"/>
                  </a:lnTo>
                  <a:lnTo>
                    <a:pt x="0" y="250"/>
                  </a:lnTo>
                  <a:lnTo>
                    <a:pt x="0" y="267"/>
                  </a:lnTo>
                  <a:lnTo>
                    <a:pt x="0" y="249"/>
                  </a:lnTo>
                  <a:lnTo>
                    <a:pt x="0" y="254"/>
                  </a:lnTo>
                  <a:lnTo>
                    <a:pt x="2" y="259"/>
                  </a:lnTo>
                  <a:lnTo>
                    <a:pt x="2" y="271"/>
                  </a:lnTo>
                  <a:lnTo>
                    <a:pt x="2" y="258"/>
                  </a:lnTo>
                  <a:lnTo>
                    <a:pt x="2" y="264"/>
                  </a:lnTo>
                  <a:lnTo>
                    <a:pt x="2" y="262"/>
                  </a:lnTo>
                  <a:lnTo>
                    <a:pt x="2" y="262"/>
                  </a:lnTo>
                  <a:lnTo>
                    <a:pt x="2" y="229"/>
                  </a:lnTo>
                  <a:lnTo>
                    <a:pt x="2" y="229"/>
                  </a:lnTo>
                  <a:lnTo>
                    <a:pt x="2" y="207"/>
                  </a:lnTo>
                  <a:lnTo>
                    <a:pt x="2" y="215"/>
                  </a:lnTo>
                  <a:lnTo>
                    <a:pt x="3" y="215"/>
                  </a:lnTo>
                  <a:lnTo>
                    <a:pt x="3" y="236"/>
                  </a:lnTo>
                  <a:lnTo>
                    <a:pt x="3" y="233"/>
                  </a:lnTo>
                  <a:lnTo>
                    <a:pt x="3" y="234"/>
                  </a:lnTo>
                  <a:lnTo>
                    <a:pt x="3" y="224"/>
                  </a:lnTo>
                  <a:lnTo>
                    <a:pt x="3" y="257"/>
                  </a:lnTo>
                  <a:lnTo>
                    <a:pt x="3" y="257"/>
                  </a:lnTo>
                  <a:lnTo>
                    <a:pt x="3" y="259"/>
                  </a:lnTo>
                  <a:lnTo>
                    <a:pt x="3" y="232"/>
                  </a:lnTo>
                  <a:lnTo>
                    <a:pt x="3" y="233"/>
                  </a:lnTo>
                  <a:lnTo>
                    <a:pt x="3" y="156"/>
                  </a:lnTo>
                  <a:lnTo>
                    <a:pt x="4" y="147"/>
                  </a:lnTo>
                  <a:lnTo>
                    <a:pt x="4" y="148"/>
                  </a:lnTo>
                  <a:lnTo>
                    <a:pt x="4" y="141"/>
                  </a:lnTo>
                  <a:lnTo>
                    <a:pt x="4" y="143"/>
                  </a:lnTo>
                  <a:lnTo>
                    <a:pt x="4" y="147"/>
                  </a:lnTo>
                  <a:lnTo>
                    <a:pt x="4" y="120"/>
                  </a:lnTo>
                  <a:lnTo>
                    <a:pt x="4" y="141"/>
                  </a:lnTo>
                  <a:lnTo>
                    <a:pt x="4" y="139"/>
                  </a:lnTo>
                  <a:lnTo>
                    <a:pt x="4" y="147"/>
                  </a:lnTo>
                  <a:lnTo>
                    <a:pt x="4" y="118"/>
                  </a:lnTo>
                  <a:lnTo>
                    <a:pt x="4" y="118"/>
                  </a:lnTo>
                  <a:lnTo>
                    <a:pt x="4" y="123"/>
                  </a:lnTo>
                  <a:lnTo>
                    <a:pt x="4" y="80"/>
                  </a:lnTo>
                  <a:lnTo>
                    <a:pt x="6" y="76"/>
                  </a:lnTo>
                  <a:lnTo>
                    <a:pt x="6" y="43"/>
                  </a:lnTo>
                  <a:lnTo>
                    <a:pt x="6" y="44"/>
                  </a:lnTo>
                  <a:lnTo>
                    <a:pt x="6" y="50"/>
                  </a:lnTo>
                  <a:lnTo>
                    <a:pt x="6" y="43"/>
                  </a:lnTo>
                  <a:lnTo>
                    <a:pt x="6" y="69"/>
                  </a:lnTo>
                  <a:lnTo>
                    <a:pt x="6" y="69"/>
                  </a:lnTo>
                  <a:lnTo>
                    <a:pt x="6" y="118"/>
                  </a:lnTo>
                  <a:lnTo>
                    <a:pt x="7" y="124"/>
                  </a:lnTo>
                  <a:lnTo>
                    <a:pt x="7" y="144"/>
                  </a:lnTo>
                  <a:lnTo>
                    <a:pt x="7" y="115"/>
                  </a:lnTo>
                  <a:lnTo>
                    <a:pt x="7" y="139"/>
                  </a:lnTo>
                  <a:lnTo>
                    <a:pt x="7" y="143"/>
                  </a:lnTo>
                  <a:lnTo>
                    <a:pt x="7" y="120"/>
                  </a:lnTo>
                  <a:lnTo>
                    <a:pt x="7" y="133"/>
                  </a:lnTo>
                  <a:lnTo>
                    <a:pt x="7" y="143"/>
                  </a:lnTo>
                  <a:lnTo>
                    <a:pt x="7" y="110"/>
                  </a:lnTo>
                  <a:lnTo>
                    <a:pt x="7" y="102"/>
                  </a:lnTo>
                  <a:lnTo>
                    <a:pt x="7" y="110"/>
                  </a:lnTo>
                  <a:lnTo>
                    <a:pt x="7" y="72"/>
                  </a:lnTo>
                  <a:lnTo>
                    <a:pt x="8" y="71"/>
                  </a:lnTo>
                  <a:lnTo>
                    <a:pt x="8" y="12"/>
                  </a:lnTo>
                  <a:lnTo>
                    <a:pt x="8" y="13"/>
                  </a:lnTo>
                  <a:lnTo>
                    <a:pt x="8" y="12"/>
                  </a:lnTo>
                  <a:lnTo>
                    <a:pt x="8" y="14"/>
                  </a:lnTo>
                  <a:lnTo>
                    <a:pt x="8" y="0"/>
                  </a:lnTo>
                  <a:lnTo>
                    <a:pt x="8" y="9"/>
                  </a:lnTo>
                  <a:lnTo>
                    <a:pt x="8" y="14"/>
                  </a:lnTo>
                  <a:lnTo>
                    <a:pt x="8" y="57"/>
                  </a:lnTo>
                  <a:lnTo>
                    <a:pt x="8" y="55"/>
                  </a:lnTo>
                  <a:lnTo>
                    <a:pt x="8" y="97"/>
                  </a:lnTo>
                  <a:lnTo>
                    <a:pt x="8" y="93"/>
                  </a:lnTo>
                  <a:lnTo>
                    <a:pt x="10" y="93"/>
                  </a:lnTo>
                  <a:lnTo>
                    <a:pt x="10" y="95"/>
                  </a:lnTo>
                  <a:lnTo>
                    <a:pt x="10" y="69"/>
                  </a:lnTo>
                  <a:lnTo>
                    <a:pt x="10" y="76"/>
                  </a:lnTo>
                  <a:lnTo>
                    <a:pt x="10" y="74"/>
                  </a:lnTo>
                  <a:lnTo>
                    <a:pt x="10" y="80"/>
                  </a:lnTo>
                  <a:lnTo>
                    <a:pt x="10" y="67"/>
                  </a:lnTo>
                  <a:lnTo>
                    <a:pt x="10" y="78"/>
                  </a:lnTo>
                  <a:lnTo>
                    <a:pt x="10" y="78"/>
                  </a:lnTo>
                  <a:lnTo>
                    <a:pt x="10" y="69"/>
                  </a:lnTo>
                  <a:lnTo>
                    <a:pt x="10" y="114"/>
                  </a:lnTo>
                  <a:lnTo>
                    <a:pt x="11" y="112"/>
                  </a:lnTo>
                  <a:lnTo>
                    <a:pt x="11" y="126"/>
                  </a:lnTo>
                  <a:lnTo>
                    <a:pt x="11" y="112"/>
                  </a:lnTo>
                  <a:lnTo>
                    <a:pt x="11" y="120"/>
                  </a:lnTo>
                  <a:lnTo>
                    <a:pt x="11" y="124"/>
                  </a:lnTo>
                  <a:lnTo>
                    <a:pt x="11" y="136"/>
                  </a:lnTo>
                  <a:lnTo>
                    <a:pt x="11" y="123"/>
                  </a:lnTo>
                  <a:lnTo>
                    <a:pt x="11" y="124"/>
                  </a:lnTo>
                  <a:lnTo>
                    <a:pt x="11" y="129"/>
                  </a:lnTo>
                  <a:lnTo>
                    <a:pt x="11" y="161"/>
                  </a:lnTo>
                  <a:lnTo>
                    <a:pt x="11" y="128"/>
                  </a:lnTo>
                  <a:lnTo>
                    <a:pt x="11" y="160"/>
                  </a:lnTo>
                  <a:lnTo>
                    <a:pt x="11" y="158"/>
                  </a:lnTo>
                  <a:lnTo>
                    <a:pt x="11" y="164"/>
                  </a:lnTo>
                  <a:lnTo>
                    <a:pt x="11" y="136"/>
                  </a:lnTo>
                  <a:lnTo>
                    <a:pt x="11" y="164"/>
                  </a:lnTo>
                  <a:lnTo>
                    <a:pt x="12" y="167"/>
                  </a:lnTo>
                  <a:lnTo>
                    <a:pt x="12" y="173"/>
                  </a:lnTo>
                  <a:lnTo>
                    <a:pt x="12" y="156"/>
                  </a:lnTo>
                  <a:lnTo>
                    <a:pt x="12" y="164"/>
                  </a:lnTo>
                  <a:lnTo>
                    <a:pt x="12" y="165"/>
                  </a:lnTo>
                  <a:lnTo>
                    <a:pt x="12" y="188"/>
                  </a:lnTo>
                  <a:lnTo>
                    <a:pt x="12" y="161"/>
                  </a:lnTo>
                  <a:lnTo>
                    <a:pt x="12" y="186"/>
                  </a:lnTo>
                  <a:lnTo>
                    <a:pt x="12" y="184"/>
                  </a:lnTo>
                  <a:lnTo>
                    <a:pt x="12" y="170"/>
                  </a:lnTo>
                  <a:lnTo>
                    <a:pt x="12" y="178"/>
                  </a:lnTo>
                  <a:lnTo>
                    <a:pt x="12" y="178"/>
                  </a:lnTo>
                  <a:lnTo>
                    <a:pt x="12" y="107"/>
                  </a:lnTo>
                  <a:lnTo>
                    <a:pt x="14" y="106"/>
                  </a:lnTo>
                  <a:lnTo>
                    <a:pt x="14" y="107"/>
                  </a:lnTo>
                  <a:lnTo>
                    <a:pt x="14" y="57"/>
                  </a:lnTo>
                  <a:lnTo>
                    <a:pt x="14" y="59"/>
                  </a:lnTo>
                  <a:lnTo>
                    <a:pt x="14" y="44"/>
                  </a:lnTo>
                  <a:lnTo>
                    <a:pt x="14" y="39"/>
                  </a:lnTo>
                  <a:lnTo>
                    <a:pt x="14" y="64"/>
                  </a:lnTo>
                  <a:lnTo>
                    <a:pt x="14" y="57"/>
                  </a:lnTo>
                  <a:lnTo>
                    <a:pt x="14" y="63"/>
                  </a:lnTo>
                  <a:lnTo>
                    <a:pt x="14" y="48"/>
                  </a:lnTo>
                  <a:lnTo>
                    <a:pt x="14" y="61"/>
                  </a:lnTo>
                  <a:lnTo>
                    <a:pt x="15" y="63"/>
                  </a:lnTo>
                  <a:lnTo>
                    <a:pt x="15" y="88"/>
                  </a:lnTo>
                  <a:lnTo>
                    <a:pt x="15" y="85"/>
                  </a:lnTo>
                  <a:lnTo>
                    <a:pt x="15" y="84"/>
                  </a:lnTo>
                  <a:lnTo>
                    <a:pt x="15" y="120"/>
                  </a:lnTo>
                  <a:lnTo>
                    <a:pt x="15" y="118"/>
                  </a:lnTo>
                  <a:lnTo>
                    <a:pt x="15" y="120"/>
                  </a:lnTo>
                  <a:lnTo>
                    <a:pt x="15" y="115"/>
                  </a:lnTo>
                  <a:lnTo>
                    <a:pt x="15" y="133"/>
                  </a:lnTo>
                  <a:lnTo>
                    <a:pt x="15" y="133"/>
                  </a:lnTo>
                  <a:lnTo>
                    <a:pt x="15" y="139"/>
                  </a:lnTo>
                  <a:lnTo>
                    <a:pt x="15" y="120"/>
                  </a:lnTo>
                  <a:lnTo>
                    <a:pt x="15" y="126"/>
                  </a:lnTo>
                  <a:lnTo>
                    <a:pt x="16" y="131"/>
                  </a:lnTo>
                  <a:lnTo>
                    <a:pt x="16" y="133"/>
                  </a:lnTo>
                  <a:lnTo>
                    <a:pt x="16" y="115"/>
                  </a:lnTo>
                  <a:lnTo>
                    <a:pt x="16" y="116"/>
                  </a:lnTo>
                  <a:lnTo>
                    <a:pt x="16" y="101"/>
                  </a:lnTo>
                  <a:lnTo>
                    <a:pt x="16" y="107"/>
                  </a:lnTo>
                  <a:lnTo>
                    <a:pt x="16" y="109"/>
                  </a:lnTo>
                  <a:lnTo>
                    <a:pt x="16" y="107"/>
                  </a:lnTo>
                  <a:lnTo>
                    <a:pt x="16" y="135"/>
                  </a:lnTo>
                  <a:lnTo>
                    <a:pt x="16" y="133"/>
                  </a:lnTo>
                  <a:lnTo>
                    <a:pt x="16" y="175"/>
                  </a:lnTo>
                  <a:lnTo>
                    <a:pt x="16" y="161"/>
                  </a:lnTo>
                  <a:lnTo>
                    <a:pt x="17" y="161"/>
                  </a:lnTo>
                  <a:lnTo>
                    <a:pt x="17" y="177"/>
                  </a:lnTo>
                  <a:lnTo>
                    <a:pt x="17" y="173"/>
                  </a:lnTo>
                  <a:lnTo>
                    <a:pt x="17" y="171"/>
                  </a:lnTo>
                  <a:lnTo>
                    <a:pt x="17" y="141"/>
                  </a:lnTo>
                  <a:lnTo>
                    <a:pt x="17" y="164"/>
                  </a:lnTo>
                  <a:lnTo>
                    <a:pt x="17" y="164"/>
                  </a:lnTo>
                  <a:lnTo>
                    <a:pt x="17" y="190"/>
                  </a:lnTo>
                  <a:lnTo>
                    <a:pt x="17" y="183"/>
                  </a:lnTo>
                  <a:lnTo>
                    <a:pt x="17" y="190"/>
                  </a:lnTo>
                  <a:lnTo>
                    <a:pt x="17" y="182"/>
                  </a:lnTo>
                  <a:lnTo>
                    <a:pt x="17" y="184"/>
                  </a:lnTo>
                  <a:lnTo>
                    <a:pt x="19" y="186"/>
                  </a:lnTo>
                  <a:lnTo>
                    <a:pt x="19" y="173"/>
                  </a:lnTo>
                  <a:lnTo>
                    <a:pt x="19" y="196"/>
                  </a:lnTo>
                  <a:lnTo>
                    <a:pt x="19" y="196"/>
                  </a:lnTo>
                  <a:lnTo>
                    <a:pt x="19" y="207"/>
                  </a:lnTo>
                  <a:lnTo>
                    <a:pt x="19" y="190"/>
                  </a:lnTo>
                  <a:lnTo>
                    <a:pt x="19" y="199"/>
                  </a:lnTo>
                  <a:lnTo>
                    <a:pt x="19" y="198"/>
                  </a:lnTo>
                  <a:lnTo>
                    <a:pt x="19" y="232"/>
                  </a:lnTo>
                  <a:lnTo>
                    <a:pt x="20" y="232"/>
                  </a:lnTo>
                  <a:lnTo>
                    <a:pt x="20" y="245"/>
                  </a:lnTo>
                  <a:lnTo>
                    <a:pt x="20" y="219"/>
                  </a:lnTo>
                  <a:lnTo>
                    <a:pt x="20" y="239"/>
                  </a:lnTo>
                  <a:lnTo>
                    <a:pt x="20" y="238"/>
                  </a:lnTo>
                  <a:lnTo>
                    <a:pt x="20" y="224"/>
                  </a:lnTo>
                  <a:lnTo>
                    <a:pt x="20" y="242"/>
                  </a:lnTo>
                  <a:lnTo>
                    <a:pt x="20" y="242"/>
                  </a:lnTo>
                  <a:lnTo>
                    <a:pt x="20" y="271"/>
                  </a:lnTo>
                  <a:lnTo>
                    <a:pt x="20" y="259"/>
                  </a:lnTo>
                  <a:lnTo>
                    <a:pt x="20" y="264"/>
                  </a:lnTo>
                  <a:lnTo>
                    <a:pt x="20" y="279"/>
                  </a:lnTo>
                  <a:lnTo>
                    <a:pt x="20" y="262"/>
                  </a:lnTo>
                  <a:lnTo>
                    <a:pt x="20" y="266"/>
                  </a:lnTo>
                  <a:lnTo>
                    <a:pt x="21" y="262"/>
                  </a:lnTo>
                  <a:lnTo>
                    <a:pt x="21" y="239"/>
                  </a:lnTo>
                  <a:lnTo>
                    <a:pt x="21" y="253"/>
                  </a:lnTo>
                  <a:lnTo>
                    <a:pt x="21" y="250"/>
                  </a:lnTo>
                  <a:lnTo>
                    <a:pt x="21" y="271"/>
                  </a:lnTo>
                  <a:lnTo>
                    <a:pt x="21" y="247"/>
                  </a:lnTo>
                  <a:lnTo>
                    <a:pt x="21" y="257"/>
                  </a:lnTo>
                  <a:lnTo>
                    <a:pt x="21" y="259"/>
                  </a:lnTo>
                  <a:lnTo>
                    <a:pt x="21" y="280"/>
                  </a:lnTo>
                  <a:lnTo>
                    <a:pt x="21" y="257"/>
                  </a:lnTo>
                  <a:lnTo>
                    <a:pt x="21" y="279"/>
                  </a:lnTo>
                  <a:lnTo>
                    <a:pt x="21" y="279"/>
                  </a:lnTo>
                  <a:lnTo>
                    <a:pt x="21" y="293"/>
                  </a:lnTo>
                  <a:lnTo>
                    <a:pt x="21" y="270"/>
                  </a:lnTo>
                  <a:lnTo>
                    <a:pt x="21" y="291"/>
                  </a:lnTo>
                  <a:lnTo>
                    <a:pt x="23" y="289"/>
                  </a:lnTo>
                  <a:lnTo>
                    <a:pt x="23" y="292"/>
                  </a:lnTo>
                  <a:lnTo>
                    <a:pt x="23" y="267"/>
                  </a:lnTo>
                  <a:lnTo>
                    <a:pt x="23" y="287"/>
                  </a:lnTo>
                  <a:lnTo>
                    <a:pt x="23" y="288"/>
                  </a:lnTo>
                  <a:lnTo>
                    <a:pt x="23" y="309"/>
                  </a:lnTo>
                  <a:lnTo>
                    <a:pt x="23" y="288"/>
                  </a:lnTo>
                  <a:lnTo>
                    <a:pt x="23" y="297"/>
                  </a:lnTo>
                  <a:lnTo>
                    <a:pt x="23" y="300"/>
                  </a:lnTo>
                  <a:lnTo>
                    <a:pt x="23" y="329"/>
                  </a:lnTo>
                  <a:lnTo>
                    <a:pt x="23" y="317"/>
                  </a:lnTo>
                  <a:lnTo>
                    <a:pt x="24" y="309"/>
                  </a:lnTo>
                  <a:lnTo>
                    <a:pt x="24" y="241"/>
                  </a:lnTo>
                  <a:lnTo>
                    <a:pt x="24" y="237"/>
                  </a:lnTo>
                  <a:lnTo>
                    <a:pt x="24" y="170"/>
                  </a:lnTo>
                  <a:lnTo>
                    <a:pt x="24" y="171"/>
                  </a:lnTo>
                  <a:lnTo>
                    <a:pt x="24" y="157"/>
                  </a:lnTo>
                  <a:lnTo>
                    <a:pt x="24" y="160"/>
                  </a:lnTo>
                  <a:lnTo>
                    <a:pt x="24" y="158"/>
                  </a:lnTo>
                  <a:lnTo>
                    <a:pt x="24" y="147"/>
                  </a:lnTo>
                  <a:lnTo>
                    <a:pt x="24" y="169"/>
                  </a:lnTo>
                  <a:lnTo>
                    <a:pt x="25" y="169"/>
                  </a:lnTo>
                  <a:lnTo>
                    <a:pt x="25" y="166"/>
                  </a:lnTo>
                  <a:lnTo>
                    <a:pt x="25" y="183"/>
                  </a:lnTo>
                  <a:lnTo>
                    <a:pt x="25" y="186"/>
                  </a:lnTo>
                  <a:lnTo>
                    <a:pt x="25" y="199"/>
                  </a:lnTo>
                  <a:lnTo>
                    <a:pt x="25" y="173"/>
                  </a:lnTo>
                  <a:lnTo>
                    <a:pt x="25" y="175"/>
                  </a:lnTo>
                  <a:lnTo>
                    <a:pt x="25" y="171"/>
                  </a:lnTo>
                  <a:lnTo>
                    <a:pt x="25" y="150"/>
                  </a:lnTo>
                  <a:lnTo>
                    <a:pt x="25" y="157"/>
                  </a:lnTo>
                  <a:lnTo>
                    <a:pt x="25" y="156"/>
                  </a:lnTo>
                  <a:lnTo>
                    <a:pt x="25" y="162"/>
                  </a:lnTo>
                  <a:lnTo>
                    <a:pt x="25" y="139"/>
                  </a:lnTo>
                  <a:lnTo>
                    <a:pt x="25" y="156"/>
                  </a:lnTo>
                  <a:lnTo>
                    <a:pt x="27" y="152"/>
                  </a:lnTo>
                  <a:lnTo>
                    <a:pt x="27" y="171"/>
                  </a:lnTo>
                  <a:lnTo>
                    <a:pt x="27" y="165"/>
                  </a:lnTo>
                  <a:lnTo>
                    <a:pt x="27" y="165"/>
                  </a:lnTo>
                  <a:lnTo>
                    <a:pt x="27" y="225"/>
                  </a:lnTo>
                  <a:lnTo>
                    <a:pt x="27" y="230"/>
                  </a:lnTo>
                  <a:lnTo>
                    <a:pt x="27" y="226"/>
                  </a:lnTo>
                  <a:lnTo>
                    <a:pt x="27" y="262"/>
                  </a:lnTo>
                  <a:lnTo>
                    <a:pt x="28" y="262"/>
                  </a:lnTo>
                  <a:lnTo>
                    <a:pt x="28" y="279"/>
                  </a:lnTo>
                  <a:lnTo>
                    <a:pt x="28" y="276"/>
                  </a:lnTo>
                  <a:lnTo>
                    <a:pt x="28" y="277"/>
                  </a:lnTo>
                  <a:lnTo>
                    <a:pt x="28" y="289"/>
                  </a:lnTo>
                  <a:lnTo>
                    <a:pt x="28" y="276"/>
                  </a:lnTo>
                  <a:lnTo>
                    <a:pt x="28" y="285"/>
                  </a:lnTo>
                  <a:lnTo>
                    <a:pt x="28" y="289"/>
                  </a:lnTo>
                  <a:lnTo>
                    <a:pt x="28" y="270"/>
                  </a:lnTo>
                  <a:lnTo>
                    <a:pt x="28" y="271"/>
                  </a:lnTo>
                  <a:lnTo>
                    <a:pt x="28" y="274"/>
                  </a:lnTo>
                  <a:lnTo>
                    <a:pt x="28" y="281"/>
                  </a:lnTo>
                  <a:lnTo>
                    <a:pt x="28" y="259"/>
                  </a:lnTo>
                  <a:lnTo>
                    <a:pt x="28" y="262"/>
                  </a:lnTo>
                  <a:lnTo>
                    <a:pt x="29" y="262"/>
                  </a:lnTo>
                  <a:lnTo>
                    <a:pt x="29" y="263"/>
                  </a:lnTo>
                  <a:lnTo>
                    <a:pt x="29" y="246"/>
                  </a:lnTo>
                  <a:lnTo>
                    <a:pt x="29" y="236"/>
                  </a:lnTo>
                  <a:lnTo>
                    <a:pt x="29" y="238"/>
                  </a:lnTo>
                  <a:lnTo>
                    <a:pt x="29" y="219"/>
                  </a:lnTo>
                  <a:lnTo>
                    <a:pt x="29" y="217"/>
                  </a:lnTo>
                  <a:lnTo>
                    <a:pt x="29" y="173"/>
                  </a:lnTo>
                  <a:lnTo>
                    <a:pt x="29" y="175"/>
                  </a:lnTo>
                  <a:lnTo>
                    <a:pt x="29" y="175"/>
                  </a:lnTo>
                  <a:lnTo>
                    <a:pt x="29" y="196"/>
                  </a:lnTo>
                  <a:lnTo>
                    <a:pt x="31" y="200"/>
                  </a:lnTo>
                  <a:lnTo>
                    <a:pt x="31" y="247"/>
                  </a:lnTo>
                  <a:lnTo>
                    <a:pt x="31" y="246"/>
                  </a:lnTo>
                  <a:lnTo>
                    <a:pt x="31" y="247"/>
                  </a:lnTo>
                  <a:lnTo>
                    <a:pt x="31" y="221"/>
                  </a:lnTo>
                  <a:lnTo>
                    <a:pt x="31" y="224"/>
                  </a:lnTo>
                  <a:lnTo>
                    <a:pt x="31" y="216"/>
                  </a:lnTo>
                  <a:lnTo>
                    <a:pt x="31" y="219"/>
                  </a:lnTo>
                  <a:lnTo>
                    <a:pt x="31" y="167"/>
                  </a:lnTo>
                  <a:lnTo>
                    <a:pt x="31" y="167"/>
                  </a:lnTo>
                  <a:lnTo>
                    <a:pt x="32" y="167"/>
                  </a:lnTo>
                  <a:lnTo>
                    <a:pt x="32" y="170"/>
                  </a:lnTo>
                  <a:lnTo>
                    <a:pt x="32" y="119"/>
                  </a:lnTo>
                  <a:lnTo>
                    <a:pt x="32" y="122"/>
                  </a:lnTo>
                  <a:lnTo>
                    <a:pt x="32" y="116"/>
                  </a:lnTo>
                  <a:lnTo>
                    <a:pt x="32" y="82"/>
                  </a:lnTo>
                  <a:lnTo>
                    <a:pt x="32" y="92"/>
                  </a:lnTo>
                  <a:lnTo>
                    <a:pt x="32" y="92"/>
                  </a:lnTo>
                  <a:lnTo>
                    <a:pt x="32" y="135"/>
                  </a:lnTo>
                  <a:lnTo>
                    <a:pt x="32" y="136"/>
                  </a:lnTo>
                  <a:lnTo>
                    <a:pt x="32" y="173"/>
                  </a:lnTo>
                  <a:lnTo>
                    <a:pt x="32" y="171"/>
                  </a:lnTo>
                  <a:lnTo>
                    <a:pt x="33" y="161"/>
                  </a:lnTo>
                  <a:lnTo>
                    <a:pt x="33" y="224"/>
                  </a:lnTo>
                  <a:lnTo>
                    <a:pt x="33" y="225"/>
                  </a:lnTo>
                  <a:lnTo>
                    <a:pt x="33" y="220"/>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155" name="Freeform 28"/>
            <p:cNvSpPr>
              <a:spLocks/>
            </p:cNvSpPr>
            <p:nvPr/>
          </p:nvSpPr>
          <p:spPr bwMode="auto">
            <a:xfrm>
              <a:off x="6370638" y="3913188"/>
              <a:ext cx="53975" cy="960438"/>
            </a:xfrm>
            <a:custGeom>
              <a:avLst/>
              <a:gdLst>
                <a:gd name="T0" fmla="*/ 0 w 34"/>
                <a:gd name="T1" fmla="*/ 576 h 605"/>
                <a:gd name="T2" fmla="*/ 0 w 34"/>
                <a:gd name="T3" fmla="*/ 601 h 605"/>
                <a:gd name="T4" fmla="*/ 2 w 34"/>
                <a:gd name="T5" fmla="*/ 585 h 605"/>
                <a:gd name="T6" fmla="*/ 2 w 34"/>
                <a:gd name="T7" fmla="*/ 573 h 605"/>
                <a:gd name="T8" fmla="*/ 2 w 34"/>
                <a:gd name="T9" fmla="*/ 562 h 605"/>
                <a:gd name="T10" fmla="*/ 3 w 34"/>
                <a:gd name="T11" fmla="*/ 551 h 605"/>
                <a:gd name="T12" fmla="*/ 3 w 34"/>
                <a:gd name="T13" fmla="*/ 539 h 605"/>
                <a:gd name="T14" fmla="*/ 4 w 34"/>
                <a:gd name="T15" fmla="*/ 495 h 605"/>
                <a:gd name="T16" fmla="*/ 4 w 34"/>
                <a:gd name="T17" fmla="*/ 501 h 605"/>
                <a:gd name="T18" fmla="*/ 4 w 34"/>
                <a:gd name="T19" fmla="*/ 508 h 605"/>
                <a:gd name="T20" fmla="*/ 6 w 34"/>
                <a:gd name="T21" fmla="*/ 525 h 605"/>
                <a:gd name="T22" fmla="*/ 6 w 34"/>
                <a:gd name="T23" fmla="*/ 516 h 605"/>
                <a:gd name="T24" fmla="*/ 7 w 34"/>
                <a:gd name="T25" fmla="*/ 505 h 605"/>
                <a:gd name="T26" fmla="*/ 7 w 34"/>
                <a:gd name="T27" fmla="*/ 471 h 605"/>
                <a:gd name="T28" fmla="*/ 8 w 34"/>
                <a:gd name="T29" fmla="*/ 465 h 605"/>
                <a:gd name="T30" fmla="*/ 8 w 34"/>
                <a:gd name="T31" fmla="*/ 448 h 605"/>
                <a:gd name="T32" fmla="*/ 8 w 34"/>
                <a:gd name="T33" fmla="*/ 428 h 605"/>
                <a:gd name="T34" fmla="*/ 10 w 34"/>
                <a:gd name="T35" fmla="*/ 421 h 605"/>
                <a:gd name="T36" fmla="*/ 10 w 34"/>
                <a:gd name="T37" fmla="*/ 406 h 605"/>
                <a:gd name="T38" fmla="*/ 11 w 34"/>
                <a:gd name="T39" fmla="*/ 436 h 605"/>
                <a:gd name="T40" fmla="*/ 11 w 34"/>
                <a:gd name="T41" fmla="*/ 370 h 605"/>
                <a:gd name="T42" fmla="*/ 12 w 34"/>
                <a:gd name="T43" fmla="*/ 293 h 605"/>
                <a:gd name="T44" fmla="*/ 12 w 34"/>
                <a:gd name="T45" fmla="*/ 249 h 605"/>
                <a:gd name="T46" fmla="*/ 13 w 34"/>
                <a:gd name="T47" fmla="*/ 53 h 605"/>
                <a:gd name="T48" fmla="*/ 13 w 34"/>
                <a:gd name="T49" fmla="*/ 26 h 605"/>
                <a:gd name="T50" fmla="*/ 15 w 34"/>
                <a:gd name="T51" fmla="*/ 78 h 605"/>
                <a:gd name="T52" fmla="*/ 15 w 34"/>
                <a:gd name="T53" fmla="*/ 149 h 605"/>
                <a:gd name="T54" fmla="*/ 16 w 34"/>
                <a:gd name="T55" fmla="*/ 76 h 605"/>
                <a:gd name="T56" fmla="*/ 16 w 34"/>
                <a:gd name="T57" fmla="*/ 68 h 605"/>
                <a:gd name="T58" fmla="*/ 17 w 34"/>
                <a:gd name="T59" fmla="*/ 78 h 605"/>
                <a:gd name="T60" fmla="*/ 17 w 34"/>
                <a:gd name="T61" fmla="*/ 131 h 605"/>
                <a:gd name="T62" fmla="*/ 19 w 34"/>
                <a:gd name="T63" fmla="*/ 131 h 605"/>
                <a:gd name="T64" fmla="*/ 19 w 34"/>
                <a:gd name="T65" fmla="*/ 102 h 605"/>
                <a:gd name="T66" fmla="*/ 20 w 34"/>
                <a:gd name="T67" fmla="*/ 129 h 605"/>
                <a:gd name="T68" fmla="*/ 20 w 34"/>
                <a:gd name="T69" fmla="*/ 142 h 605"/>
                <a:gd name="T70" fmla="*/ 20 w 34"/>
                <a:gd name="T71" fmla="*/ 119 h 605"/>
                <a:gd name="T72" fmla="*/ 21 w 34"/>
                <a:gd name="T73" fmla="*/ 114 h 605"/>
                <a:gd name="T74" fmla="*/ 21 w 34"/>
                <a:gd name="T75" fmla="*/ 85 h 605"/>
                <a:gd name="T76" fmla="*/ 21 w 34"/>
                <a:gd name="T77" fmla="*/ 68 h 605"/>
                <a:gd name="T78" fmla="*/ 23 w 34"/>
                <a:gd name="T79" fmla="*/ 55 h 605"/>
                <a:gd name="T80" fmla="*/ 23 w 34"/>
                <a:gd name="T81" fmla="*/ 44 h 605"/>
                <a:gd name="T82" fmla="*/ 23 w 34"/>
                <a:gd name="T83" fmla="*/ 59 h 605"/>
                <a:gd name="T84" fmla="*/ 24 w 34"/>
                <a:gd name="T85" fmla="*/ 42 h 605"/>
                <a:gd name="T86" fmla="*/ 24 w 34"/>
                <a:gd name="T87" fmla="*/ 56 h 605"/>
                <a:gd name="T88" fmla="*/ 25 w 34"/>
                <a:gd name="T89" fmla="*/ 136 h 605"/>
                <a:gd name="T90" fmla="*/ 25 w 34"/>
                <a:gd name="T91" fmla="*/ 160 h 605"/>
                <a:gd name="T92" fmla="*/ 27 w 34"/>
                <a:gd name="T93" fmla="*/ 127 h 605"/>
                <a:gd name="T94" fmla="*/ 27 w 34"/>
                <a:gd name="T95" fmla="*/ 61 h 605"/>
                <a:gd name="T96" fmla="*/ 27 w 34"/>
                <a:gd name="T97" fmla="*/ 70 h 605"/>
                <a:gd name="T98" fmla="*/ 28 w 34"/>
                <a:gd name="T99" fmla="*/ 85 h 605"/>
                <a:gd name="T100" fmla="*/ 29 w 34"/>
                <a:gd name="T101" fmla="*/ 36 h 605"/>
                <a:gd name="T102" fmla="*/ 29 w 34"/>
                <a:gd name="T103" fmla="*/ 32 h 605"/>
                <a:gd name="T104" fmla="*/ 31 w 34"/>
                <a:gd name="T105" fmla="*/ 107 h 605"/>
                <a:gd name="T106" fmla="*/ 31 w 34"/>
                <a:gd name="T107" fmla="*/ 162 h 605"/>
                <a:gd name="T108" fmla="*/ 32 w 34"/>
                <a:gd name="T109" fmla="*/ 135 h 605"/>
                <a:gd name="T110" fmla="*/ 32 w 34"/>
                <a:gd name="T111" fmla="*/ 122 h 605"/>
                <a:gd name="T112" fmla="*/ 33 w 34"/>
                <a:gd name="T113" fmla="*/ 118 h 605"/>
                <a:gd name="T114" fmla="*/ 33 w 34"/>
                <a:gd name="T115" fmla="*/ 125 h 605"/>
                <a:gd name="T116" fmla="*/ 33 w 34"/>
                <a:gd name="T117" fmla="*/ 161 h 605"/>
                <a:gd name="T118" fmla="*/ 34 w 34"/>
                <a:gd name="T119" fmla="*/ 167 h 6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4" h="605">
                  <a:moveTo>
                    <a:pt x="0" y="588"/>
                  </a:moveTo>
                  <a:lnTo>
                    <a:pt x="0" y="590"/>
                  </a:lnTo>
                  <a:lnTo>
                    <a:pt x="0" y="567"/>
                  </a:lnTo>
                  <a:lnTo>
                    <a:pt x="0" y="576"/>
                  </a:lnTo>
                  <a:lnTo>
                    <a:pt x="0" y="576"/>
                  </a:lnTo>
                  <a:lnTo>
                    <a:pt x="0" y="594"/>
                  </a:lnTo>
                  <a:lnTo>
                    <a:pt x="0" y="592"/>
                  </a:lnTo>
                  <a:lnTo>
                    <a:pt x="0" y="581"/>
                  </a:lnTo>
                  <a:lnTo>
                    <a:pt x="0" y="605"/>
                  </a:lnTo>
                  <a:lnTo>
                    <a:pt x="0" y="601"/>
                  </a:lnTo>
                  <a:lnTo>
                    <a:pt x="0" y="597"/>
                  </a:lnTo>
                  <a:lnTo>
                    <a:pt x="0" y="601"/>
                  </a:lnTo>
                  <a:lnTo>
                    <a:pt x="0" y="575"/>
                  </a:lnTo>
                  <a:lnTo>
                    <a:pt x="0" y="580"/>
                  </a:lnTo>
                  <a:lnTo>
                    <a:pt x="2" y="585"/>
                  </a:lnTo>
                  <a:lnTo>
                    <a:pt x="2" y="592"/>
                  </a:lnTo>
                  <a:lnTo>
                    <a:pt x="2" y="562"/>
                  </a:lnTo>
                  <a:lnTo>
                    <a:pt x="2" y="563"/>
                  </a:lnTo>
                  <a:lnTo>
                    <a:pt x="2" y="562"/>
                  </a:lnTo>
                  <a:lnTo>
                    <a:pt x="2" y="573"/>
                  </a:lnTo>
                  <a:lnTo>
                    <a:pt x="2" y="560"/>
                  </a:lnTo>
                  <a:lnTo>
                    <a:pt x="2" y="568"/>
                  </a:lnTo>
                  <a:lnTo>
                    <a:pt x="2" y="571"/>
                  </a:lnTo>
                  <a:lnTo>
                    <a:pt x="2" y="548"/>
                  </a:lnTo>
                  <a:lnTo>
                    <a:pt x="2" y="562"/>
                  </a:lnTo>
                  <a:lnTo>
                    <a:pt x="2" y="563"/>
                  </a:lnTo>
                  <a:lnTo>
                    <a:pt x="2" y="531"/>
                  </a:lnTo>
                  <a:lnTo>
                    <a:pt x="3" y="533"/>
                  </a:lnTo>
                  <a:lnTo>
                    <a:pt x="3" y="531"/>
                  </a:lnTo>
                  <a:lnTo>
                    <a:pt x="3" y="551"/>
                  </a:lnTo>
                  <a:lnTo>
                    <a:pt x="3" y="551"/>
                  </a:lnTo>
                  <a:lnTo>
                    <a:pt x="3" y="551"/>
                  </a:lnTo>
                  <a:lnTo>
                    <a:pt x="3" y="530"/>
                  </a:lnTo>
                  <a:lnTo>
                    <a:pt x="3" y="534"/>
                  </a:lnTo>
                  <a:lnTo>
                    <a:pt x="3" y="539"/>
                  </a:lnTo>
                  <a:lnTo>
                    <a:pt x="3" y="517"/>
                  </a:lnTo>
                  <a:lnTo>
                    <a:pt x="3" y="517"/>
                  </a:lnTo>
                  <a:lnTo>
                    <a:pt x="4" y="525"/>
                  </a:lnTo>
                  <a:lnTo>
                    <a:pt x="4" y="527"/>
                  </a:lnTo>
                  <a:lnTo>
                    <a:pt x="4" y="495"/>
                  </a:lnTo>
                  <a:lnTo>
                    <a:pt x="4" y="497"/>
                  </a:lnTo>
                  <a:lnTo>
                    <a:pt x="4" y="513"/>
                  </a:lnTo>
                  <a:lnTo>
                    <a:pt x="4" y="510"/>
                  </a:lnTo>
                  <a:lnTo>
                    <a:pt x="4" y="510"/>
                  </a:lnTo>
                  <a:lnTo>
                    <a:pt x="4" y="501"/>
                  </a:lnTo>
                  <a:lnTo>
                    <a:pt x="4" y="521"/>
                  </a:lnTo>
                  <a:lnTo>
                    <a:pt x="4" y="517"/>
                  </a:lnTo>
                  <a:lnTo>
                    <a:pt x="4" y="522"/>
                  </a:lnTo>
                  <a:lnTo>
                    <a:pt x="4" y="497"/>
                  </a:lnTo>
                  <a:lnTo>
                    <a:pt x="4" y="508"/>
                  </a:lnTo>
                  <a:lnTo>
                    <a:pt x="6" y="508"/>
                  </a:lnTo>
                  <a:lnTo>
                    <a:pt x="6" y="529"/>
                  </a:lnTo>
                  <a:lnTo>
                    <a:pt x="6" y="507"/>
                  </a:lnTo>
                  <a:lnTo>
                    <a:pt x="6" y="525"/>
                  </a:lnTo>
                  <a:lnTo>
                    <a:pt x="6" y="525"/>
                  </a:lnTo>
                  <a:lnTo>
                    <a:pt x="6" y="513"/>
                  </a:lnTo>
                  <a:lnTo>
                    <a:pt x="6" y="534"/>
                  </a:lnTo>
                  <a:lnTo>
                    <a:pt x="6" y="533"/>
                  </a:lnTo>
                  <a:lnTo>
                    <a:pt x="6" y="539"/>
                  </a:lnTo>
                  <a:lnTo>
                    <a:pt x="6" y="516"/>
                  </a:lnTo>
                  <a:lnTo>
                    <a:pt x="6" y="525"/>
                  </a:lnTo>
                  <a:lnTo>
                    <a:pt x="6" y="526"/>
                  </a:lnTo>
                  <a:lnTo>
                    <a:pt x="6" y="527"/>
                  </a:lnTo>
                  <a:lnTo>
                    <a:pt x="6" y="512"/>
                  </a:lnTo>
                  <a:lnTo>
                    <a:pt x="7" y="505"/>
                  </a:lnTo>
                  <a:lnTo>
                    <a:pt x="7" y="505"/>
                  </a:lnTo>
                  <a:lnTo>
                    <a:pt x="7" y="491"/>
                  </a:lnTo>
                  <a:lnTo>
                    <a:pt x="7" y="491"/>
                  </a:lnTo>
                  <a:lnTo>
                    <a:pt x="7" y="467"/>
                  </a:lnTo>
                  <a:lnTo>
                    <a:pt x="7" y="471"/>
                  </a:lnTo>
                  <a:lnTo>
                    <a:pt x="7" y="469"/>
                  </a:lnTo>
                  <a:lnTo>
                    <a:pt x="7" y="475"/>
                  </a:lnTo>
                  <a:lnTo>
                    <a:pt x="7" y="461"/>
                  </a:lnTo>
                  <a:lnTo>
                    <a:pt x="7" y="465"/>
                  </a:lnTo>
                  <a:lnTo>
                    <a:pt x="8" y="465"/>
                  </a:lnTo>
                  <a:lnTo>
                    <a:pt x="8" y="469"/>
                  </a:lnTo>
                  <a:lnTo>
                    <a:pt x="8" y="461"/>
                  </a:lnTo>
                  <a:lnTo>
                    <a:pt x="8" y="462"/>
                  </a:lnTo>
                  <a:lnTo>
                    <a:pt x="8" y="467"/>
                  </a:lnTo>
                  <a:lnTo>
                    <a:pt x="8" y="448"/>
                  </a:lnTo>
                  <a:lnTo>
                    <a:pt x="8" y="459"/>
                  </a:lnTo>
                  <a:lnTo>
                    <a:pt x="8" y="455"/>
                  </a:lnTo>
                  <a:lnTo>
                    <a:pt x="8" y="431"/>
                  </a:lnTo>
                  <a:lnTo>
                    <a:pt x="8" y="431"/>
                  </a:lnTo>
                  <a:lnTo>
                    <a:pt x="8" y="428"/>
                  </a:lnTo>
                  <a:lnTo>
                    <a:pt x="8" y="410"/>
                  </a:lnTo>
                  <a:lnTo>
                    <a:pt x="10" y="410"/>
                  </a:lnTo>
                  <a:lnTo>
                    <a:pt x="10" y="424"/>
                  </a:lnTo>
                  <a:lnTo>
                    <a:pt x="10" y="395"/>
                  </a:lnTo>
                  <a:lnTo>
                    <a:pt x="10" y="421"/>
                  </a:lnTo>
                  <a:lnTo>
                    <a:pt x="10" y="424"/>
                  </a:lnTo>
                  <a:lnTo>
                    <a:pt x="10" y="424"/>
                  </a:lnTo>
                  <a:lnTo>
                    <a:pt x="10" y="393"/>
                  </a:lnTo>
                  <a:lnTo>
                    <a:pt x="10" y="393"/>
                  </a:lnTo>
                  <a:lnTo>
                    <a:pt x="10" y="406"/>
                  </a:lnTo>
                  <a:lnTo>
                    <a:pt x="10" y="390"/>
                  </a:lnTo>
                  <a:lnTo>
                    <a:pt x="10" y="386"/>
                  </a:lnTo>
                  <a:lnTo>
                    <a:pt x="10" y="424"/>
                  </a:lnTo>
                  <a:lnTo>
                    <a:pt x="11" y="419"/>
                  </a:lnTo>
                  <a:lnTo>
                    <a:pt x="11" y="436"/>
                  </a:lnTo>
                  <a:lnTo>
                    <a:pt x="11" y="435"/>
                  </a:lnTo>
                  <a:lnTo>
                    <a:pt x="11" y="444"/>
                  </a:lnTo>
                  <a:lnTo>
                    <a:pt x="11" y="415"/>
                  </a:lnTo>
                  <a:lnTo>
                    <a:pt x="11" y="417"/>
                  </a:lnTo>
                  <a:lnTo>
                    <a:pt x="11" y="370"/>
                  </a:lnTo>
                  <a:lnTo>
                    <a:pt x="12" y="369"/>
                  </a:lnTo>
                  <a:lnTo>
                    <a:pt x="12" y="373"/>
                  </a:lnTo>
                  <a:lnTo>
                    <a:pt x="12" y="355"/>
                  </a:lnTo>
                  <a:lnTo>
                    <a:pt x="12" y="356"/>
                  </a:lnTo>
                  <a:lnTo>
                    <a:pt x="12" y="293"/>
                  </a:lnTo>
                  <a:lnTo>
                    <a:pt x="12" y="290"/>
                  </a:lnTo>
                  <a:lnTo>
                    <a:pt x="12" y="270"/>
                  </a:lnTo>
                  <a:lnTo>
                    <a:pt x="12" y="271"/>
                  </a:lnTo>
                  <a:lnTo>
                    <a:pt x="12" y="270"/>
                  </a:lnTo>
                  <a:lnTo>
                    <a:pt x="12" y="249"/>
                  </a:lnTo>
                  <a:lnTo>
                    <a:pt x="13" y="249"/>
                  </a:lnTo>
                  <a:lnTo>
                    <a:pt x="13" y="116"/>
                  </a:lnTo>
                  <a:lnTo>
                    <a:pt x="13" y="110"/>
                  </a:lnTo>
                  <a:lnTo>
                    <a:pt x="13" y="50"/>
                  </a:lnTo>
                  <a:lnTo>
                    <a:pt x="13" y="53"/>
                  </a:lnTo>
                  <a:lnTo>
                    <a:pt x="13" y="56"/>
                  </a:lnTo>
                  <a:lnTo>
                    <a:pt x="13" y="56"/>
                  </a:lnTo>
                  <a:lnTo>
                    <a:pt x="13" y="42"/>
                  </a:lnTo>
                  <a:lnTo>
                    <a:pt x="13" y="44"/>
                  </a:lnTo>
                  <a:lnTo>
                    <a:pt x="13" y="26"/>
                  </a:lnTo>
                  <a:lnTo>
                    <a:pt x="13" y="51"/>
                  </a:lnTo>
                  <a:lnTo>
                    <a:pt x="15" y="56"/>
                  </a:lnTo>
                  <a:lnTo>
                    <a:pt x="15" y="47"/>
                  </a:lnTo>
                  <a:lnTo>
                    <a:pt x="15" y="78"/>
                  </a:lnTo>
                  <a:lnTo>
                    <a:pt x="15" y="78"/>
                  </a:lnTo>
                  <a:lnTo>
                    <a:pt x="15" y="115"/>
                  </a:lnTo>
                  <a:lnTo>
                    <a:pt x="15" y="112"/>
                  </a:lnTo>
                  <a:lnTo>
                    <a:pt x="15" y="112"/>
                  </a:lnTo>
                  <a:lnTo>
                    <a:pt x="15" y="105"/>
                  </a:lnTo>
                  <a:lnTo>
                    <a:pt x="15" y="149"/>
                  </a:lnTo>
                  <a:lnTo>
                    <a:pt x="16" y="149"/>
                  </a:lnTo>
                  <a:lnTo>
                    <a:pt x="16" y="157"/>
                  </a:lnTo>
                  <a:lnTo>
                    <a:pt x="16" y="128"/>
                  </a:lnTo>
                  <a:lnTo>
                    <a:pt x="16" y="124"/>
                  </a:lnTo>
                  <a:lnTo>
                    <a:pt x="16" y="76"/>
                  </a:lnTo>
                  <a:lnTo>
                    <a:pt x="16" y="63"/>
                  </a:lnTo>
                  <a:lnTo>
                    <a:pt x="16" y="84"/>
                  </a:lnTo>
                  <a:lnTo>
                    <a:pt x="16" y="80"/>
                  </a:lnTo>
                  <a:lnTo>
                    <a:pt x="16" y="82"/>
                  </a:lnTo>
                  <a:lnTo>
                    <a:pt x="16" y="68"/>
                  </a:lnTo>
                  <a:lnTo>
                    <a:pt x="16" y="78"/>
                  </a:lnTo>
                  <a:lnTo>
                    <a:pt x="17" y="82"/>
                  </a:lnTo>
                  <a:lnTo>
                    <a:pt x="17" y="89"/>
                  </a:lnTo>
                  <a:lnTo>
                    <a:pt x="17" y="73"/>
                  </a:lnTo>
                  <a:lnTo>
                    <a:pt x="17" y="78"/>
                  </a:lnTo>
                  <a:lnTo>
                    <a:pt x="17" y="78"/>
                  </a:lnTo>
                  <a:lnTo>
                    <a:pt x="17" y="122"/>
                  </a:lnTo>
                  <a:lnTo>
                    <a:pt x="17" y="122"/>
                  </a:lnTo>
                  <a:lnTo>
                    <a:pt x="17" y="136"/>
                  </a:lnTo>
                  <a:lnTo>
                    <a:pt x="17" y="131"/>
                  </a:lnTo>
                  <a:lnTo>
                    <a:pt x="17" y="132"/>
                  </a:lnTo>
                  <a:lnTo>
                    <a:pt x="17" y="142"/>
                  </a:lnTo>
                  <a:lnTo>
                    <a:pt x="17" y="124"/>
                  </a:lnTo>
                  <a:lnTo>
                    <a:pt x="17" y="129"/>
                  </a:lnTo>
                  <a:lnTo>
                    <a:pt x="19" y="131"/>
                  </a:lnTo>
                  <a:lnTo>
                    <a:pt x="19" y="139"/>
                  </a:lnTo>
                  <a:lnTo>
                    <a:pt x="19" y="116"/>
                  </a:lnTo>
                  <a:lnTo>
                    <a:pt x="19" y="120"/>
                  </a:lnTo>
                  <a:lnTo>
                    <a:pt x="19" y="116"/>
                  </a:lnTo>
                  <a:lnTo>
                    <a:pt x="19" y="102"/>
                  </a:lnTo>
                  <a:lnTo>
                    <a:pt x="19" y="106"/>
                  </a:lnTo>
                  <a:lnTo>
                    <a:pt x="19" y="107"/>
                  </a:lnTo>
                  <a:lnTo>
                    <a:pt x="19" y="103"/>
                  </a:lnTo>
                  <a:lnTo>
                    <a:pt x="19" y="123"/>
                  </a:lnTo>
                  <a:lnTo>
                    <a:pt x="20" y="129"/>
                  </a:lnTo>
                  <a:lnTo>
                    <a:pt x="20" y="139"/>
                  </a:lnTo>
                  <a:lnTo>
                    <a:pt x="20" y="125"/>
                  </a:lnTo>
                  <a:lnTo>
                    <a:pt x="20" y="128"/>
                  </a:lnTo>
                  <a:lnTo>
                    <a:pt x="20" y="133"/>
                  </a:lnTo>
                  <a:lnTo>
                    <a:pt x="20" y="142"/>
                  </a:lnTo>
                  <a:lnTo>
                    <a:pt x="20" y="131"/>
                  </a:lnTo>
                  <a:lnTo>
                    <a:pt x="20" y="132"/>
                  </a:lnTo>
                  <a:lnTo>
                    <a:pt x="20" y="133"/>
                  </a:lnTo>
                  <a:lnTo>
                    <a:pt x="20" y="111"/>
                  </a:lnTo>
                  <a:lnTo>
                    <a:pt x="20" y="119"/>
                  </a:lnTo>
                  <a:lnTo>
                    <a:pt x="20" y="118"/>
                  </a:lnTo>
                  <a:lnTo>
                    <a:pt x="20" y="124"/>
                  </a:lnTo>
                  <a:lnTo>
                    <a:pt x="20" y="105"/>
                  </a:lnTo>
                  <a:lnTo>
                    <a:pt x="20" y="112"/>
                  </a:lnTo>
                  <a:lnTo>
                    <a:pt x="21" y="114"/>
                  </a:lnTo>
                  <a:lnTo>
                    <a:pt x="21" y="127"/>
                  </a:lnTo>
                  <a:lnTo>
                    <a:pt x="21" y="107"/>
                  </a:lnTo>
                  <a:lnTo>
                    <a:pt x="21" y="108"/>
                  </a:lnTo>
                  <a:lnTo>
                    <a:pt x="21" y="111"/>
                  </a:lnTo>
                  <a:lnTo>
                    <a:pt x="21" y="85"/>
                  </a:lnTo>
                  <a:lnTo>
                    <a:pt x="21" y="89"/>
                  </a:lnTo>
                  <a:lnTo>
                    <a:pt x="21" y="86"/>
                  </a:lnTo>
                  <a:lnTo>
                    <a:pt x="21" y="87"/>
                  </a:lnTo>
                  <a:lnTo>
                    <a:pt x="21" y="68"/>
                  </a:lnTo>
                  <a:lnTo>
                    <a:pt x="21" y="68"/>
                  </a:lnTo>
                  <a:lnTo>
                    <a:pt x="21" y="38"/>
                  </a:lnTo>
                  <a:lnTo>
                    <a:pt x="23" y="29"/>
                  </a:lnTo>
                  <a:lnTo>
                    <a:pt x="23" y="21"/>
                  </a:lnTo>
                  <a:lnTo>
                    <a:pt x="23" y="53"/>
                  </a:lnTo>
                  <a:lnTo>
                    <a:pt x="23" y="55"/>
                  </a:lnTo>
                  <a:lnTo>
                    <a:pt x="23" y="56"/>
                  </a:lnTo>
                  <a:lnTo>
                    <a:pt x="23" y="39"/>
                  </a:lnTo>
                  <a:lnTo>
                    <a:pt x="23" y="43"/>
                  </a:lnTo>
                  <a:lnTo>
                    <a:pt x="23" y="43"/>
                  </a:lnTo>
                  <a:lnTo>
                    <a:pt x="23" y="44"/>
                  </a:lnTo>
                  <a:lnTo>
                    <a:pt x="23" y="0"/>
                  </a:lnTo>
                  <a:lnTo>
                    <a:pt x="23" y="4"/>
                  </a:lnTo>
                  <a:lnTo>
                    <a:pt x="23" y="8"/>
                  </a:lnTo>
                  <a:lnTo>
                    <a:pt x="23" y="61"/>
                  </a:lnTo>
                  <a:lnTo>
                    <a:pt x="23" y="59"/>
                  </a:lnTo>
                  <a:lnTo>
                    <a:pt x="24" y="59"/>
                  </a:lnTo>
                  <a:lnTo>
                    <a:pt x="24" y="65"/>
                  </a:lnTo>
                  <a:lnTo>
                    <a:pt x="24" y="42"/>
                  </a:lnTo>
                  <a:lnTo>
                    <a:pt x="24" y="42"/>
                  </a:lnTo>
                  <a:lnTo>
                    <a:pt x="24" y="42"/>
                  </a:lnTo>
                  <a:lnTo>
                    <a:pt x="24" y="23"/>
                  </a:lnTo>
                  <a:lnTo>
                    <a:pt x="24" y="32"/>
                  </a:lnTo>
                  <a:lnTo>
                    <a:pt x="24" y="32"/>
                  </a:lnTo>
                  <a:lnTo>
                    <a:pt x="24" y="30"/>
                  </a:lnTo>
                  <a:lnTo>
                    <a:pt x="24" y="56"/>
                  </a:lnTo>
                  <a:lnTo>
                    <a:pt x="25" y="55"/>
                  </a:lnTo>
                  <a:lnTo>
                    <a:pt x="25" y="44"/>
                  </a:lnTo>
                  <a:lnTo>
                    <a:pt x="25" y="89"/>
                  </a:lnTo>
                  <a:lnTo>
                    <a:pt x="25" y="90"/>
                  </a:lnTo>
                  <a:lnTo>
                    <a:pt x="25" y="136"/>
                  </a:lnTo>
                  <a:lnTo>
                    <a:pt x="25" y="137"/>
                  </a:lnTo>
                  <a:lnTo>
                    <a:pt x="25" y="169"/>
                  </a:lnTo>
                  <a:lnTo>
                    <a:pt x="25" y="136"/>
                  </a:lnTo>
                  <a:lnTo>
                    <a:pt x="25" y="157"/>
                  </a:lnTo>
                  <a:lnTo>
                    <a:pt x="25" y="160"/>
                  </a:lnTo>
                  <a:lnTo>
                    <a:pt x="25" y="192"/>
                  </a:lnTo>
                  <a:lnTo>
                    <a:pt x="25" y="191"/>
                  </a:lnTo>
                  <a:lnTo>
                    <a:pt x="27" y="191"/>
                  </a:lnTo>
                  <a:lnTo>
                    <a:pt x="27" y="125"/>
                  </a:lnTo>
                  <a:lnTo>
                    <a:pt x="27" y="127"/>
                  </a:lnTo>
                  <a:lnTo>
                    <a:pt x="27" y="59"/>
                  </a:lnTo>
                  <a:lnTo>
                    <a:pt x="27" y="65"/>
                  </a:lnTo>
                  <a:lnTo>
                    <a:pt x="27" y="63"/>
                  </a:lnTo>
                  <a:lnTo>
                    <a:pt x="27" y="76"/>
                  </a:lnTo>
                  <a:lnTo>
                    <a:pt x="27" y="61"/>
                  </a:lnTo>
                  <a:lnTo>
                    <a:pt x="27" y="72"/>
                  </a:lnTo>
                  <a:lnTo>
                    <a:pt x="27" y="70"/>
                  </a:lnTo>
                  <a:lnTo>
                    <a:pt x="27" y="72"/>
                  </a:lnTo>
                  <a:lnTo>
                    <a:pt x="27" y="53"/>
                  </a:lnTo>
                  <a:lnTo>
                    <a:pt x="27" y="70"/>
                  </a:lnTo>
                  <a:lnTo>
                    <a:pt x="28" y="70"/>
                  </a:lnTo>
                  <a:lnTo>
                    <a:pt x="28" y="102"/>
                  </a:lnTo>
                  <a:lnTo>
                    <a:pt x="28" y="99"/>
                  </a:lnTo>
                  <a:lnTo>
                    <a:pt x="28" y="111"/>
                  </a:lnTo>
                  <a:lnTo>
                    <a:pt x="28" y="85"/>
                  </a:lnTo>
                  <a:lnTo>
                    <a:pt x="28" y="82"/>
                  </a:lnTo>
                  <a:lnTo>
                    <a:pt x="28" y="56"/>
                  </a:lnTo>
                  <a:lnTo>
                    <a:pt x="29" y="51"/>
                  </a:lnTo>
                  <a:lnTo>
                    <a:pt x="29" y="31"/>
                  </a:lnTo>
                  <a:lnTo>
                    <a:pt x="29" y="36"/>
                  </a:lnTo>
                  <a:lnTo>
                    <a:pt x="29" y="36"/>
                  </a:lnTo>
                  <a:lnTo>
                    <a:pt x="29" y="46"/>
                  </a:lnTo>
                  <a:lnTo>
                    <a:pt x="29" y="25"/>
                  </a:lnTo>
                  <a:lnTo>
                    <a:pt x="29" y="32"/>
                  </a:lnTo>
                  <a:lnTo>
                    <a:pt x="29" y="32"/>
                  </a:lnTo>
                  <a:lnTo>
                    <a:pt x="29" y="70"/>
                  </a:lnTo>
                  <a:lnTo>
                    <a:pt x="29" y="70"/>
                  </a:lnTo>
                  <a:lnTo>
                    <a:pt x="29" y="69"/>
                  </a:lnTo>
                  <a:lnTo>
                    <a:pt x="29" y="102"/>
                  </a:lnTo>
                  <a:lnTo>
                    <a:pt x="31" y="107"/>
                  </a:lnTo>
                  <a:lnTo>
                    <a:pt x="31" y="157"/>
                  </a:lnTo>
                  <a:lnTo>
                    <a:pt x="31" y="163"/>
                  </a:lnTo>
                  <a:lnTo>
                    <a:pt x="31" y="175"/>
                  </a:lnTo>
                  <a:lnTo>
                    <a:pt x="31" y="161"/>
                  </a:lnTo>
                  <a:lnTo>
                    <a:pt x="31" y="162"/>
                  </a:lnTo>
                  <a:lnTo>
                    <a:pt x="31" y="149"/>
                  </a:lnTo>
                  <a:lnTo>
                    <a:pt x="31" y="157"/>
                  </a:lnTo>
                  <a:lnTo>
                    <a:pt x="31" y="157"/>
                  </a:lnTo>
                  <a:lnTo>
                    <a:pt x="31" y="136"/>
                  </a:lnTo>
                  <a:lnTo>
                    <a:pt x="32" y="135"/>
                  </a:lnTo>
                  <a:lnTo>
                    <a:pt x="32" y="149"/>
                  </a:lnTo>
                  <a:lnTo>
                    <a:pt x="32" y="128"/>
                  </a:lnTo>
                  <a:lnTo>
                    <a:pt x="32" y="122"/>
                  </a:lnTo>
                  <a:lnTo>
                    <a:pt x="32" y="133"/>
                  </a:lnTo>
                  <a:lnTo>
                    <a:pt x="32" y="122"/>
                  </a:lnTo>
                  <a:lnTo>
                    <a:pt x="32" y="128"/>
                  </a:lnTo>
                  <a:lnTo>
                    <a:pt x="32" y="128"/>
                  </a:lnTo>
                  <a:lnTo>
                    <a:pt x="32" y="107"/>
                  </a:lnTo>
                  <a:lnTo>
                    <a:pt x="32" y="114"/>
                  </a:lnTo>
                  <a:lnTo>
                    <a:pt x="33" y="118"/>
                  </a:lnTo>
                  <a:lnTo>
                    <a:pt x="33" y="123"/>
                  </a:lnTo>
                  <a:lnTo>
                    <a:pt x="33" y="102"/>
                  </a:lnTo>
                  <a:lnTo>
                    <a:pt x="33" y="105"/>
                  </a:lnTo>
                  <a:lnTo>
                    <a:pt x="33" y="102"/>
                  </a:lnTo>
                  <a:lnTo>
                    <a:pt x="33" y="125"/>
                  </a:lnTo>
                  <a:lnTo>
                    <a:pt x="33" y="99"/>
                  </a:lnTo>
                  <a:lnTo>
                    <a:pt x="33" y="123"/>
                  </a:lnTo>
                  <a:lnTo>
                    <a:pt x="33" y="123"/>
                  </a:lnTo>
                  <a:lnTo>
                    <a:pt x="33" y="114"/>
                  </a:lnTo>
                  <a:lnTo>
                    <a:pt x="33" y="161"/>
                  </a:lnTo>
                  <a:lnTo>
                    <a:pt x="33" y="160"/>
                  </a:lnTo>
                  <a:lnTo>
                    <a:pt x="33" y="169"/>
                  </a:lnTo>
                  <a:lnTo>
                    <a:pt x="33" y="156"/>
                  </a:lnTo>
                  <a:lnTo>
                    <a:pt x="33" y="162"/>
                  </a:lnTo>
                  <a:lnTo>
                    <a:pt x="34" y="167"/>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156" name="Freeform 29"/>
            <p:cNvSpPr>
              <a:spLocks/>
            </p:cNvSpPr>
            <p:nvPr/>
          </p:nvSpPr>
          <p:spPr bwMode="auto">
            <a:xfrm>
              <a:off x="6321426" y="4691063"/>
              <a:ext cx="49213" cy="215900"/>
            </a:xfrm>
            <a:custGeom>
              <a:avLst/>
              <a:gdLst>
                <a:gd name="T0" fmla="*/ 0 w 31"/>
                <a:gd name="T1" fmla="*/ 99 h 136"/>
                <a:gd name="T2" fmla="*/ 1 w 31"/>
                <a:gd name="T3" fmla="*/ 119 h 136"/>
                <a:gd name="T4" fmla="*/ 1 w 31"/>
                <a:gd name="T5" fmla="*/ 89 h 136"/>
                <a:gd name="T6" fmla="*/ 3 w 31"/>
                <a:gd name="T7" fmla="*/ 98 h 136"/>
                <a:gd name="T8" fmla="*/ 3 w 31"/>
                <a:gd name="T9" fmla="*/ 103 h 136"/>
                <a:gd name="T10" fmla="*/ 3 w 31"/>
                <a:gd name="T11" fmla="*/ 81 h 136"/>
                <a:gd name="T12" fmla="*/ 4 w 31"/>
                <a:gd name="T13" fmla="*/ 75 h 136"/>
                <a:gd name="T14" fmla="*/ 4 w 31"/>
                <a:gd name="T15" fmla="*/ 110 h 136"/>
                <a:gd name="T16" fmla="*/ 5 w 31"/>
                <a:gd name="T17" fmla="*/ 92 h 136"/>
                <a:gd name="T18" fmla="*/ 5 w 31"/>
                <a:gd name="T19" fmla="*/ 87 h 136"/>
                <a:gd name="T20" fmla="*/ 5 w 31"/>
                <a:gd name="T21" fmla="*/ 92 h 136"/>
                <a:gd name="T22" fmla="*/ 7 w 31"/>
                <a:gd name="T23" fmla="*/ 96 h 136"/>
                <a:gd name="T24" fmla="*/ 7 w 31"/>
                <a:gd name="T25" fmla="*/ 86 h 136"/>
                <a:gd name="T26" fmla="*/ 8 w 31"/>
                <a:gd name="T27" fmla="*/ 91 h 136"/>
                <a:gd name="T28" fmla="*/ 8 w 31"/>
                <a:gd name="T29" fmla="*/ 86 h 136"/>
                <a:gd name="T30" fmla="*/ 8 w 31"/>
                <a:gd name="T31" fmla="*/ 64 h 136"/>
                <a:gd name="T32" fmla="*/ 9 w 31"/>
                <a:gd name="T33" fmla="*/ 55 h 136"/>
                <a:gd name="T34" fmla="*/ 9 w 31"/>
                <a:gd name="T35" fmla="*/ 17 h 136"/>
                <a:gd name="T36" fmla="*/ 10 w 31"/>
                <a:gd name="T37" fmla="*/ 45 h 136"/>
                <a:gd name="T38" fmla="*/ 10 w 31"/>
                <a:gd name="T39" fmla="*/ 82 h 136"/>
                <a:gd name="T40" fmla="*/ 10 w 31"/>
                <a:gd name="T41" fmla="*/ 99 h 136"/>
                <a:gd name="T42" fmla="*/ 12 w 31"/>
                <a:gd name="T43" fmla="*/ 95 h 136"/>
                <a:gd name="T44" fmla="*/ 12 w 31"/>
                <a:gd name="T45" fmla="*/ 89 h 136"/>
                <a:gd name="T46" fmla="*/ 12 w 31"/>
                <a:gd name="T47" fmla="*/ 49 h 136"/>
                <a:gd name="T48" fmla="*/ 13 w 31"/>
                <a:gd name="T49" fmla="*/ 56 h 136"/>
                <a:gd name="T50" fmla="*/ 13 w 31"/>
                <a:gd name="T51" fmla="*/ 61 h 136"/>
                <a:gd name="T52" fmla="*/ 14 w 31"/>
                <a:gd name="T53" fmla="*/ 102 h 136"/>
                <a:gd name="T54" fmla="*/ 14 w 31"/>
                <a:gd name="T55" fmla="*/ 103 h 136"/>
                <a:gd name="T56" fmla="*/ 16 w 31"/>
                <a:gd name="T57" fmla="*/ 128 h 136"/>
                <a:gd name="T58" fmla="*/ 16 w 31"/>
                <a:gd name="T59" fmla="*/ 53 h 136"/>
                <a:gd name="T60" fmla="*/ 16 w 31"/>
                <a:gd name="T61" fmla="*/ 65 h 136"/>
                <a:gd name="T62" fmla="*/ 17 w 31"/>
                <a:gd name="T63" fmla="*/ 92 h 136"/>
                <a:gd name="T64" fmla="*/ 17 w 31"/>
                <a:gd name="T65" fmla="*/ 98 h 136"/>
                <a:gd name="T66" fmla="*/ 18 w 31"/>
                <a:gd name="T67" fmla="*/ 119 h 136"/>
                <a:gd name="T68" fmla="*/ 18 w 31"/>
                <a:gd name="T69" fmla="*/ 110 h 136"/>
                <a:gd name="T70" fmla="*/ 20 w 31"/>
                <a:gd name="T71" fmla="*/ 113 h 136"/>
                <a:gd name="T72" fmla="*/ 20 w 31"/>
                <a:gd name="T73" fmla="*/ 129 h 136"/>
                <a:gd name="T74" fmla="*/ 20 w 31"/>
                <a:gd name="T75" fmla="*/ 121 h 136"/>
                <a:gd name="T76" fmla="*/ 21 w 31"/>
                <a:gd name="T77" fmla="*/ 102 h 136"/>
                <a:gd name="T78" fmla="*/ 21 w 31"/>
                <a:gd name="T79" fmla="*/ 115 h 136"/>
                <a:gd name="T80" fmla="*/ 21 w 31"/>
                <a:gd name="T81" fmla="*/ 95 h 136"/>
                <a:gd name="T82" fmla="*/ 22 w 31"/>
                <a:gd name="T83" fmla="*/ 102 h 136"/>
                <a:gd name="T84" fmla="*/ 22 w 31"/>
                <a:gd name="T85" fmla="*/ 90 h 136"/>
                <a:gd name="T86" fmla="*/ 22 w 31"/>
                <a:gd name="T87" fmla="*/ 98 h 136"/>
                <a:gd name="T88" fmla="*/ 24 w 31"/>
                <a:gd name="T89" fmla="*/ 113 h 136"/>
                <a:gd name="T90" fmla="*/ 24 w 31"/>
                <a:gd name="T91" fmla="*/ 94 h 136"/>
                <a:gd name="T92" fmla="*/ 24 w 31"/>
                <a:gd name="T93" fmla="*/ 103 h 136"/>
                <a:gd name="T94" fmla="*/ 25 w 31"/>
                <a:gd name="T95" fmla="*/ 106 h 136"/>
                <a:gd name="T96" fmla="*/ 25 w 31"/>
                <a:gd name="T97" fmla="*/ 111 h 136"/>
                <a:gd name="T98" fmla="*/ 25 w 31"/>
                <a:gd name="T99" fmla="*/ 95 h 136"/>
                <a:gd name="T100" fmla="*/ 26 w 31"/>
                <a:gd name="T101" fmla="*/ 116 h 136"/>
                <a:gd name="T102" fmla="*/ 26 w 31"/>
                <a:gd name="T103" fmla="*/ 90 h 136"/>
                <a:gd name="T104" fmla="*/ 27 w 31"/>
                <a:gd name="T105" fmla="*/ 106 h 136"/>
                <a:gd name="T106" fmla="*/ 27 w 31"/>
                <a:gd name="T107" fmla="*/ 102 h 136"/>
                <a:gd name="T108" fmla="*/ 27 w 31"/>
                <a:gd name="T109" fmla="*/ 108 h 136"/>
                <a:gd name="T110" fmla="*/ 29 w 31"/>
                <a:gd name="T111" fmla="*/ 106 h 136"/>
                <a:gd name="T112" fmla="*/ 29 w 31"/>
                <a:gd name="T113" fmla="*/ 115 h 136"/>
                <a:gd name="T114" fmla="*/ 30 w 31"/>
                <a:gd name="T115" fmla="*/ 113 h 136"/>
                <a:gd name="T116" fmla="*/ 30 w 31"/>
                <a:gd name="T117" fmla="*/ 104 h 136"/>
                <a:gd name="T118" fmla="*/ 31 w 31"/>
                <a:gd name="T119" fmla="*/ 98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1" h="136">
                  <a:moveTo>
                    <a:pt x="0" y="87"/>
                  </a:moveTo>
                  <a:lnTo>
                    <a:pt x="0" y="89"/>
                  </a:lnTo>
                  <a:lnTo>
                    <a:pt x="0" y="103"/>
                  </a:lnTo>
                  <a:lnTo>
                    <a:pt x="0" y="98"/>
                  </a:lnTo>
                  <a:lnTo>
                    <a:pt x="0" y="99"/>
                  </a:lnTo>
                  <a:lnTo>
                    <a:pt x="0" y="108"/>
                  </a:lnTo>
                  <a:lnTo>
                    <a:pt x="0" y="82"/>
                  </a:lnTo>
                  <a:lnTo>
                    <a:pt x="0" y="103"/>
                  </a:lnTo>
                  <a:lnTo>
                    <a:pt x="1" y="111"/>
                  </a:lnTo>
                  <a:lnTo>
                    <a:pt x="1" y="119"/>
                  </a:lnTo>
                  <a:lnTo>
                    <a:pt x="1" y="100"/>
                  </a:lnTo>
                  <a:lnTo>
                    <a:pt x="1" y="110"/>
                  </a:lnTo>
                  <a:lnTo>
                    <a:pt x="1" y="108"/>
                  </a:lnTo>
                  <a:lnTo>
                    <a:pt x="1" y="110"/>
                  </a:lnTo>
                  <a:lnTo>
                    <a:pt x="1" y="89"/>
                  </a:lnTo>
                  <a:lnTo>
                    <a:pt x="1" y="86"/>
                  </a:lnTo>
                  <a:lnTo>
                    <a:pt x="1" y="94"/>
                  </a:lnTo>
                  <a:lnTo>
                    <a:pt x="1" y="69"/>
                  </a:lnTo>
                  <a:lnTo>
                    <a:pt x="1" y="92"/>
                  </a:lnTo>
                  <a:lnTo>
                    <a:pt x="3" y="98"/>
                  </a:lnTo>
                  <a:lnTo>
                    <a:pt x="3" y="78"/>
                  </a:lnTo>
                  <a:lnTo>
                    <a:pt x="3" y="85"/>
                  </a:lnTo>
                  <a:lnTo>
                    <a:pt x="3" y="90"/>
                  </a:lnTo>
                  <a:lnTo>
                    <a:pt x="3" y="89"/>
                  </a:lnTo>
                  <a:lnTo>
                    <a:pt x="3" y="103"/>
                  </a:lnTo>
                  <a:lnTo>
                    <a:pt x="3" y="102"/>
                  </a:lnTo>
                  <a:lnTo>
                    <a:pt x="3" y="85"/>
                  </a:lnTo>
                  <a:lnTo>
                    <a:pt x="3" y="106"/>
                  </a:lnTo>
                  <a:lnTo>
                    <a:pt x="3" y="103"/>
                  </a:lnTo>
                  <a:lnTo>
                    <a:pt x="3" y="81"/>
                  </a:lnTo>
                  <a:lnTo>
                    <a:pt x="3" y="89"/>
                  </a:lnTo>
                  <a:lnTo>
                    <a:pt x="4" y="92"/>
                  </a:lnTo>
                  <a:lnTo>
                    <a:pt x="4" y="100"/>
                  </a:lnTo>
                  <a:lnTo>
                    <a:pt x="4" y="72"/>
                  </a:lnTo>
                  <a:lnTo>
                    <a:pt x="4" y="75"/>
                  </a:lnTo>
                  <a:lnTo>
                    <a:pt x="4" y="74"/>
                  </a:lnTo>
                  <a:lnTo>
                    <a:pt x="4" y="103"/>
                  </a:lnTo>
                  <a:lnTo>
                    <a:pt x="4" y="98"/>
                  </a:lnTo>
                  <a:lnTo>
                    <a:pt x="4" y="90"/>
                  </a:lnTo>
                  <a:lnTo>
                    <a:pt x="4" y="110"/>
                  </a:lnTo>
                  <a:lnTo>
                    <a:pt x="4" y="108"/>
                  </a:lnTo>
                  <a:lnTo>
                    <a:pt x="4" y="113"/>
                  </a:lnTo>
                  <a:lnTo>
                    <a:pt x="4" y="83"/>
                  </a:lnTo>
                  <a:lnTo>
                    <a:pt x="4" y="95"/>
                  </a:lnTo>
                  <a:lnTo>
                    <a:pt x="5" y="92"/>
                  </a:lnTo>
                  <a:lnTo>
                    <a:pt x="5" y="103"/>
                  </a:lnTo>
                  <a:lnTo>
                    <a:pt x="5" y="100"/>
                  </a:lnTo>
                  <a:lnTo>
                    <a:pt x="5" y="99"/>
                  </a:lnTo>
                  <a:lnTo>
                    <a:pt x="5" y="112"/>
                  </a:lnTo>
                  <a:lnTo>
                    <a:pt x="5" y="87"/>
                  </a:lnTo>
                  <a:lnTo>
                    <a:pt x="5" y="111"/>
                  </a:lnTo>
                  <a:lnTo>
                    <a:pt x="5" y="107"/>
                  </a:lnTo>
                  <a:lnTo>
                    <a:pt x="5" y="107"/>
                  </a:lnTo>
                  <a:lnTo>
                    <a:pt x="5" y="87"/>
                  </a:lnTo>
                  <a:lnTo>
                    <a:pt x="5" y="92"/>
                  </a:lnTo>
                  <a:lnTo>
                    <a:pt x="7" y="96"/>
                  </a:lnTo>
                  <a:lnTo>
                    <a:pt x="7" y="116"/>
                  </a:lnTo>
                  <a:lnTo>
                    <a:pt x="7" y="95"/>
                  </a:lnTo>
                  <a:lnTo>
                    <a:pt x="7" y="103"/>
                  </a:lnTo>
                  <a:lnTo>
                    <a:pt x="7" y="96"/>
                  </a:lnTo>
                  <a:lnTo>
                    <a:pt x="7" y="120"/>
                  </a:lnTo>
                  <a:lnTo>
                    <a:pt x="7" y="113"/>
                  </a:lnTo>
                  <a:lnTo>
                    <a:pt x="7" y="111"/>
                  </a:lnTo>
                  <a:lnTo>
                    <a:pt x="7" y="70"/>
                  </a:lnTo>
                  <a:lnTo>
                    <a:pt x="7" y="86"/>
                  </a:lnTo>
                  <a:lnTo>
                    <a:pt x="7" y="86"/>
                  </a:lnTo>
                  <a:lnTo>
                    <a:pt x="7" y="95"/>
                  </a:lnTo>
                  <a:lnTo>
                    <a:pt x="7" y="81"/>
                  </a:lnTo>
                  <a:lnTo>
                    <a:pt x="7" y="92"/>
                  </a:lnTo>
                  <a:lnTo>
                    <a:pt x="8" y="91"/>
                  </a:lnTo>
                  <a:lnTo>
                    <a:pt x="8" y="107"/>
                  </a:lnTo>
                  <a:lnTo>
                    <a:pt x="8" y="83"/>
                  </a:lnTo>
                  <a:lnTo>
                    <a:pt x="8" y="87"/>
                  </a:lnTo>
                  <a:lnTo>
                    <a:pt x="8" y="83"/>
                  </a:lnTo>
                  <a:lnTo>
                    <a:pt x="8" y="86"/>
                  </a:lnTo>
                  <a:lnTo>
                    <a:pt x="8" y="58"/>
                  </a:lnTo>
                  <a:lnTo>
                    <a:pt x="8" y="85"/>
                  </a:lnTo>
                  <a:lnTo>
                    <a:pt x="8" y="81"/>
                  </a:lnTo>
                  <a:lnTo>
                    <a:pt x="8" y="87"/>
                  </a:lnTo>
                  <a:lnTo>
                    <a:pt x="8" y="64"/>
                  </a:lnTo>
                  <a:lnTo>
                    <a:pt x="8" y="65"/>
                  </a:lnTo>
                  <a:lnTo>
                    <a:pt x="8" y="69"/>
                  </a:lnTo>
                  <a:lnTo>
                    <a:pt x="8" y="52"/>
                  </a:lnTo>
                  <a:lnTo>
                    <a:pt x="8" y="53"/>
                  </a:lnTo>
                  <a:lnTo>
                    <a:pt x="9" y="55"/>
                  </a:lnTo>
                  <a:lnTo>
                    <a:pt x="9" y="35"/>
                  </a:lnTo>
                  <a:lnTo>
                    <a:pt x="9" y="32"/>
                  </a:lnTo>
                  <a:lnTo>
                    <a:pt x="9" y="3"/>
                  </a:lnTo>
                  <a:lnTo>
                    <a:pt x="9" y="11"/>
                  </a:lnTo>
                  <a:lnTo>
                    <a:pt x="9" y="17"/>
                  </a:lnTo>
                  <a:lnTo>
                    <a:pt x="9" y="23"/>
                  </a:lnTo>
                  <a:lnTo>
                    <a:pt x="9" y="0"/>
                  </a:lnTo>
                  <a:lnTo>
                    <a:pt x="10" y="6"/>
                  </a:lnTo>
                  <a:lnTo>
                    <a:pt x="10" y="49"/>
                  </a:lnTo>
                  <a:lnTo>
                    <a:pt x="10" y="45"/>
                  </a:lnTo>
                  <a:lnTo>
                    <a:pt x="10" y="47"/>
                  </a:lnTo>
                  <a:lnTo>
                    <a:pt x="10" y="35"/>
                  </a:lnTo>
                  <a:lnTo>
                    <a:pt x="10" y="65"/>
                  </a:lnTo>
                  <a:lnTo>
                    <a:pt x="10" y="69"/>
                  </a:lnTo>
                  <a:lnTo>
                    <a:pt x="10" y="82"/>
                  </a:lnTo>
                  <a:lnTo>
                    <a:pt x="10" y="64"/>
                  </a:lnTo>
                  <a:lnTo>
                    <a:pt x="10" y="74"/>
                  </a:lnTo>
                  <a:lnTo>
                    <a:pt x="10" y="73"/>
                  </a:lnTo>
                  <a:lnTo>
                    <a:pt x="10" y="104"/>
                  </a:lnTo>
                  <a:lnTo>
                    <a:pt x="10" y="99"/>
                  </a:lnTo>
                  <a:lnTo>
                    <a:pt x="12" y="100"/>
                  </a:lnTo>
                  <a:lnTo>
                    <a:pt x="12" y="106"/>
                  </a:lnTo>
                  <a:lnTo>
                    <a:pt x="12" y="90"/>
                  </a:lnTo>
                  <a:lnTo>
                    <a:pt x="12" y="98"/>
                  </a:lnTo>
                  <a:lnTo>
                    <a:pt x="12" y="95"/>
                  </a:lnTo>
                  <a:lnTo>
                    <a:pt x="12" y="96"/>
                  </a:lnTo>
                  <a:lnTo>
                    <a:pt x="12" y="65"/>
                  </a:lnTo>
                  <a:lnTo>
                    <a:pt x="12" y="81"/>
                  </a:lnTo>
                  <a:lnTo>
                    <a:pt x="12" y="77"/>
                  </a:lnTo>
                  <a:lnTo>
                    <a:pt x="12" y="89"/>
                  </a:lnTo>
                  <a:lnTo>
                    <a:pt x="12" y="66"/>
                  </a:lnTo>
                  <a:lnTo>
                    <a:pt x="12" y="69"/>
                  </a:lnTo>
                  <a:lnTo>
                    <a:pt x="12" y="56"/>
                  </a:lnTo>
                  <a:lnTo>
                    <a:pt x="12" y="61"/>
                  </a:lnTo>
                  <a:lnTo>
                    <a:pt x="12" y="49"/>
                  </a:lnTo>
                  <a:lnTo>
                    <a:pt x="12" y="58"/>
                  </a:lnTo>
                  <a:lnTo>
                    <a:pt x="13" y="56"/>
                  </a:lnTo>
                  <a:lnTo>
                    <a:pt x="13" y="57"/>
                  </a:lnTo>
                  <a:lnTo>
                    <a:pt x="13" y="36"/>
                  </a:lnTo>
                  <a:lnTo>
                    <a:pt x="13" y="56"/>
                  </a:lnTo>
                  <a:lnTo>
                    <a:pt x="13" y="55"/>
                  </a:lnTo>
                  <a:lnTo>
                    <a:pt x="13" y="69"/>
                  </a:lnTo>
                  <a:lnTo>
                    <a:pt x="13" y="53"/>
                  </a:lnTo>
                  <a:lnTo>
                    <a:pt x="13" y="56"/>
                  </a:lnTo>
                  <a:lnTo>
                    <a:pt x="13" y="61"/>
                  </a:lnTo>
                  <a:lnTo>
                    <a:pt x="13" y="91"/>
                  </a:lnTo>
                  <a:lnTo>
                    <a:pt x="13" y="85"/>
                  </a:lnTo>
                  <a:lnTo>
                    <a:pt x="14" y="90"/>
                  </a:lnTo>
                  <a:lnTo>
                    <a:pt x="14" y="73"/>
                  </a:lnTo>
                  <a:lnTo>
                    <a:pt x="14" y="102"/>
                  </a:lnTo>
                  <a:lnTo>
                    <a:pt x="14" y="103"/>
                  </a:lnTo>
                  <a:lnTo>
                    <a:pt x="14" y="110"/>
                  </a:lnTo>
                  <a:lnTo>
                    <a:pt x="14" y="95"/>
                  </a:lnTo>
                  <a:lnTo>
                    <a:pt x="14" y="107"/>
                  </a:lnTo>
                  <a:lnTo>
                    <a:pt x="14" y="103"/>
                  </a:lnTo>
                  <a:lnTo>
                    <a:pt x="14" y="127"/>
                  </a:lnTo>
                  <a:lnTo>
                    <a:pt x="14" y="127"/>
                  </a:lnTo>
                  <a:lnTo>
                    <a:pt x="14" y="107"/>
                  </a:lnTo>
                  <a:lnTo>
                    <a:pt x="14" y="130"/>
                  </a:lnTo>
                  <a:lnTo>
                    <a:pt x="16" y="128"/>
                  </a:lnTo>
                  <a:lnTo>
                    <a:pt x="16" y="136"/>
                  </a:lnTo>
                  <a:lnTo>
                    <a:pt x="16" y="98"/>
                  </a:lnTo>
                  <a:lnTo>
                    <a:pt x="16" y="96"/>
                  </a:lnTo>
                  <a:lnTo>
                    <a:pt x="16" y="100"/>
                  </a:lnTo>
                  <a:lnTo>
                    <a:pt x="16" y="53"/>
                  </a:lnTo>
                  <a:lnTo>
                    <a:pt x="16" y="53"/>
                  </a:lnTo>
                  <a:lnTo>
                    <a:pt x="16" y="75"/>
                  </a:lnTo>
                  <a:lnTo>
                    <a:pt x="16" y="73"/>
                  </a:lnTo>
                  <a:lnTo>
                    <a:pt x="16" y="74"/>
                  </a:lnTo>
                  <a:lnTo>
                    <a:pt x="16" y="65"/>
                  </a:lnTo>
                  <a:lnTo>
                    <a:pt x="16" y="89"/>
                  </a:lnTo>
                  <a:lnTo>
                    <a:pt x="17" y="95"/>
                  </a:lnTo>
                  <a:lnTo>
                    <a:pt x="17" y="103"/>
                  </a:lnTo>
                  <a:lnTo>
                    <a:pt x="17" y="82"/>
                  </a:lnTo>
                  <a:lnTo>
                    <a:pt x="17" y="92"/>
                  </a:lnTo>
                  <a:lnTo>
                    <a:pt x="17" y="94"/>
                  </a:lnTo>
                  <a:lnTo>
                    <a:pt x="17" y="119"/>
                  </a:lnTo>
                  <a:lnTo>
                    <a:pt x="17" y="111"/>
                  </a:lnTo>
                  <a:lnTo>
                    <a:pt x="17" y="113"/>
                  </a:lnTo>
                  <a:lnTo>
                    <a:pt x="17" y="98"/>
                  </a:lnTo>
                  <a:lnTo>
                    <a:pt x="17" y="124"/>
                  </a:lnTo>
                  <a:lnTo>
                    <a:pt x="18" y="127"/>
                  </a:lnTo>
                  <a:lnTo>
                    <a:pt x="18" y="110"/>
                  </a:lnTo>
                  <a:lnTo>
                    <a:pt x="18" y="115"/>
                  </a:lnTo>
                  <a:lnTo>
                    <a:pt x="18" y="119"/>
                  </a:lnTo>
                  <a:lnTo>
                    <a:pt x="18" y="130"/>
                  </a:lnTo>
                  <a:lnTo>
                    <a:pt x="18" y="127"/>
                  </a:lnTo>
                  <a:lnTo>
                    <a:pt x="18" y="123"/>
                  </a:lnTo>
                  <a:lnTo>
                    <a:pt x="18" y="127"/>
                  </a:lnTo>
                  <a:lnTo>
                    <a:pt x="18" y="110"/>
                  </a:lnTo>
                  <a:lnTo>
                    <a:pt x="18" y="120"/>
                  </a:lnTo>
                  <a:lnTo>
                    <a:pt x="18" y="121"/>
                  </a:lnTo>
                  <a:lnTo>
                    <a:pt x="18" y="98"/>
                  </a:lnTo>
                  <a:lnTo>
                    <a:pt x="18" y="112"/>
                  </a:lnTo>
                  <a:lnTo>
                    <a:pt x="20" y="113"/>
                  </a:lnTo>
                  <a:lnTo>
                    <a:pt x="20" y="125"/>
                  </a:lnTo>
                  <a:lnTo>
                    <a:pt x="20" y="103"/>
                  </a:lnTo>
                  <a:lnTo>
                    <a:pt x="20" y="110"/>
                  </a:lnTo>
                  <a:lnTo>
                    <a:pt x="20" y="108"/>
                  </a:lnTo>
                  <a:lnTo>
                    <a:pt x="20" y="129"/>
                  </a:lnTo>
                  <a:lnTo>
                    <a:pt x="20" y="124"/>
                  </a:lnTo>
                  <a:lnTo>
                    <a:pt x="20" y="124"/>
                  </a:lnTo>
                  <a:lnTo>
                    <a:pt x="20" y="127"/>
                  </a:lnTo>
                  <a:lnTo>
                    <a:pt x="20" y="103"/>
                  </a:lnTo>
                  <a:lnTo>
                    <a:pt x="20" y="121"/>
                  </a:lnTo>
                  <a:lnTo>
                    <a:pt x="20" y="120"/>
                  </a:lnTo>
                  <a:lnTo>
                    <a:pt x="20" y="124"/>
                  </a:lnTo>
                  <a:lnTo>
                    <a:pt x="20" y="103"/>
                  </a:lnTo>
                  <a:lnTo>
                    <a:pt x="20" y="103"/>
                  </a:lnTo>
                  <a:lnTo>
                    <a:pt x="21" y="102"/>
                  </a:lnTo>
                  <a:lnTo>
                    <a:pt x="21" y="108"/>
                  </a:lnTo>
                  <a:lnTo>
                    <a:pt x="21" y="98"/>
                  </a:lnTo>
                  <a:lnTo>
                    <a:pt x="21" y="104"/>
                  </a:lnTo>
                  <a:lnTo>
                    <a:pt x="21" y="107"/>
                  </a:lnTo>
                  <a:lnTo>
                    <a:pt x="21" y="115"/>
                  </a:lnTo>
                  <a:lnTo>
                    <a:pt x="21" y="91"/>
                  </a:lnTo>
                  <a:lnTo>
                    <a:pt x="21" y="115"/>
                  </a:lnTo>
                  <a:lnTo>
                    <a:pt x="21" y="113"/>
                  </a:lnTo>
                  <a:lnTo>
                    <a:pt x="21" y="120"/>
                  </a:lnTo>
                  <a:lnTo>
                    <a:pt x="21" y="95"/>
                  </a:lnTo>
                  <a:lnTo>
                    <a:pt x="21" y="103"/>
                  </a:lnTo>
                  <a:lnTo>
                    <a:pt x="22" y="106"/>
                  </a:lnTo>
                  <a:lnTo>
                    <a:pt x="22" y="117"/>
                  </a:lnTo>
                  <a:lnTo>
                    <a:pt x="22" y="98"/>
                  </a:lnTo>
                  <a:lnTo>
                    <a:pt x="22" y="102"/>
                  </a:lnTo>
                  <a:lnTo>
                    <a:pt x="22" y="94"/>
                  </a:lnTo>
                  <a:lnTo>
                    <a:pt x="22" y="81"/>
                  </a:lnTo>
                  <a:lnTo>
                    <a:pt x="22" y="106"/>
                  </a:lnTo>
                  <a:lnTo>
                    <a:pt x="22" y="104"/>
                  </a:lnTo>
                  <a:lnTo>
                    <a:pt x="22" y="90"/>
                  </a:lnTo>
                  <a:lnTo>
                    <a:pt x="22" y="110"/>
                  </a:lnTo>
                  <a:lnTo>
                    <a:pt x="22" y="111"/>
                  </a:lnTo>
                  <a:lnTo>
                    <a:pt x="22" y="119"/>
                  </a:lnTo>
                  <a:lnTo>
                    <a:pt x="22" y="91"/>
                  </a:lnTo>
                  <a:lnTo>
                    <a:pt x="22" y="98"/>
                  </a:lnTo>
                  <a:lnTo>
                    <a:pt x="24" y="102"/>
                  </a:lnTo>
                  <a:lnTo>
                    <a:pt x="24" y="117"/>
                  </a:lnTo>
                  <a:lnTo>
                    <a:pt x="24" y="99"/>
                  </a:lnTo>
                  <a:lnTo>
                    <a:pt x="24" y="116"/>
                  </a:lnTo>
                  <a:lnTo>
                    <a:pt x="24" y="113"/>
                  </a:lnTo>
                  <a:lnTo>
                    <a:pt x="24" y="98"/>
                  </a:lnTo>
                  <a:lnTo>
                    <a:pt x="24" y="117"/>
                  </a:lnTo>
                  <a:lnTo>
                    <a:pt x="24" y="119"/>
                  </a:lnTo>
                  <a:lnTo>
                    <a:pt x="24" y="121"/>
                  </a:lnTo>
                  <a:lnTo>
                    <a:pt x="24" y="94"/>
                  </a:lnTo>
                  <a:lnTo>
                    <a:pt x="24" y="103"/>
                  </a:lnTo>
                  <a:lnTo>
                    <a:pt x="24" y="103"/>
                  </a:lnTo>
                  <a:lnTo>
                    <a:pt x="24" y="113"/>
                  </a:lnTo>
                  <a:lnTo>
                    <a:pt x="24" y="102"/>
                  </a:lnTo>
                  <a:lnTo>
                    <a:pt x="24" y="103"/>
                  </a:lnTo>
                  <a:lnTo>
                    <a:pt x="25" y="107"/>
                  </a:lnTo>
                  <a:lnTo>
                    <a:pt x="25" y="111"/>
                  </a:lnTo>
                  <a:lnTo>
                    <a:pt x="25" y="90"/>
                  </a:lnTo>
                  <a:lnTo>
                    <a:pt x="25" y="108"/>
                  </a:lnTo>
                  <a:lnTo>
                    <a:pt x="25" y="106"/>
                  </a:lnTo>
                  <a:lnTo>
                    <a:pt x="25" y="111"/>
                  </a:lnTo>
                  <a:lnTo>
                    <a:pt x="25" y="90"/>
                  </a:lnTo>
                  <a:lnTo>
                    <a:pt x="25" y="98"/>
                  </a:lnTo>
                  <a:lnTo>
                    <a:pt x="25" y="103"/>
                  </a:lnTo>
                  <a:lnTo>
                    <a:pt x="25" y="111"/>
                  </a:lnTo>
                  <a:lnTo>
                    <a:pt x="25" y="83"/>
                  </a:lnTo>
                  <a:lnTo>
                    <a:pt x="25" y="85"/>
                  </a:lnTo>
                  <a:lnTo>
                    <a:pt x="25" y="98"/>
                  </a:lnTo>
                  <a:lnTo>
                    <a:pt x="25" y="83"/>
                  </a:lnTo>
                  <a:lnTo>
                    <a:pt x="25" y="95"/>
                  </a:lnTo>
                  <a:lnTo>
                    <a:pt x="26" y="96"/>
                  </a:lnTo>
                  <a:lnTo>
                    <a:pt x="26" y="81"/>
                  </a:lnTo>
                  <a:lnTo>
                    <a:pt x="26" y="103"/>
                  </a:lnTo>
                  <a:lnTo>
                    <a:pt x="26" y="103"/>
                  </a:lnTo>
                  <a:lnTo>
                    <a:pt x="26" y="116"/>
                  </a:lnTo>
                  <a:lnTo>
                    <a:pt x="26" y="92"/>
                  </a:lnTo>
                  <a:lnTo>
                    <a:pt x="26" y="96"/>
                  </a:lnTo>
                  <a:lnTo>
                    <a:pt x="26" y="95"/>
                  </a:lnTo>
                  <a:lnTo>
                    <a:pt x="26" y="108"/>
                  </a:lnTo>
                  <a:lnTo>
                    <a:pt x="26" y="90"/>
                  </a:lnTo>
                  <a:lnTo>
                    <a:pt x="26" y="103"/>
                  </a:lnTo>
                  <a:lnTo>
                    <a:pt x="27" y="106"/>
                  </a:lnTo>
                  <a:lnTo>
                    <a:pt x="27" y="107"/>
                  </a:lnTo>
                  <a:lnTo>
                    <a:pt x="27" y="86"/>
                  </a:lnTo>
                  <a:lnTo>
                    <a:pt x="27" y="106"/>
                  </a:lnTo>
                  <a:lnTo>
                    <a:pt x="27" y="108"/>
                  </a:lnTo>
                  <a:lnTo>
                    <a:pt x="27" y="115"/>
                  </a:lnTo>
                  <a:lnTo>
                    <a:pt x="27" y="96"/>
                  </a:lnTo>
                  <a:lnTo>
                    <a:pt x="27" y="103"/>
                  </a:lnTo>
                  <a:lnTo>
                    <a:pt x="27" y="102"/>
                  </a:lnTo>
                  <a:lnTo>
                    <a:pt x="27" y="121"/>
                  </a:lnTo>
                  <a:lnTo>
                    <a:pt x="27" y="116"/>
                  </a:lnTo>
                  <a:lnTo>
                    <a:pt x="27" y="121"/>
                  </a:lnTo>
                  <a:lnTo>
                    <a:pt x="27" y="99"/>
                  </a:lnTo>
                  <a:lnTo>
                    <a:pt x="27" y="108"/>
                  </a:lnTo>
                  <a:lnTo>
                    <a:pt x="29" y="107"/>
                  </a:lnTo>
                  <a:lnTo>
                    <a:pt x="29" y="110"/>
                  </a:lnTo>
                  <a:lnTo>
                    <a:pt x="29" y="94"/>
                  </a:lnTo>
                  <a:lnTo>
                    <a:pt x="29" y="108"/>
                  </a:lnTo>
                  <a:lnTo>
                    <a:pt x="29" y="106"/>
                  </a:lnTo>
                  <a:lnTo>
                    <a:pt x="29" y="116"/>
                  </a:lnTo>
                  <a:lnTo>
                    <a:pt x="29" y="95"/>
                  </a:lnTo>
                  <a:lnTo>
                    <a:pt x="29" y="103"/>
                  </a:lnTo>
                  <a:lnTo>
                    <a:pt x="29" y="99"/>
                  </a:lnTo>
                  <a:lnTo>
                    <a:pt x="29" y="115"/>
                  </a:lnTo>
                  <a:lnTo>
                    <a:pt x="29" y="111"/>
                  </a:lnTo>
                  <a:lnTo>
                    <a:pt x="29" y="110"/>
                  </a:lnTo>
                  <a:lnTo>
                    <a:pt x="29" y="92"/>
                  </a:lnTo>
                  <a:lnTo>
                    <a:pt x="29" y="113"/>
                  </a:lnTo>
                  <a:lnTo>
                    <a:pt x="30" y="113"/>
                  </a:lnTo>
                  <a:lnTo>
                    <a:pt x="30" y="115"/>
                  </a:lnTo>
                  <a:lnTo>
                    <a:pt x="30" y="81"/>
                  </a:lnTo>
                  <a:lnTo>
                    <a:pt x="30" y="90"/>
                  </a:lnTo>
                  <a:lnTo>
                    <a:pt x="30" y="92"/>
                  </a:lnTo>
                  <a:lnTo>
                    <a:pt x="30" y="104"/>
                  </a:lnTo>
                  <a:lnTo>
                    <a:pt x="30" y="92"/>
                  </a:lnTo>
                  <a:lnTo>
                    <a:pt x="30" y="92"/>
                  </a:lnTo>
                  <a:lnTo>
                    <a:pt x="30" y="77"/>
                  </a:lnTo>
                  <a:lnTo>
                    <a:pt x="30" y="102"/>
                  </a:lnTo>
                  <a:lnTo>
                    <a:pt x="31" y="98"/>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157" name="Freeform 30"/>
            <p:cNvSpPr>
              <a:spLocks/>
            </p:cNvSpPr>
            <p:nvPr/>
          </p:nvSpPr>
          <p:spPr bwMode="auto">
            <a:xfrm>
              <a:off x="6273801" y="4675188"/>
              <a:ext cx="47625" cy="233363"/>
            </a:xfrm>
            <a:custGeom>
              <a:avLst/>
              <a:gdLst>
                <a:gd name="T0" fmla="*/ 1 w 30"/>
                <a:gd name="T1" fmla="*/ 113 h 147"/>
                <a:gd name="T2" fmla="*/ 1 w 30"/>
                <a:gd name="T3" fmla="*/ 106 h 147"/>
                <a:gd name="T4" fmla="*/ 1 w 30"/>
                <a:gd name="T5" fmla="*/ 83 h 147"/>
                <a:gd name="T6" fmla="*/ 1 w 30"/>
                <a:gd name="T7" fmla="*/ 102 h 147"/>
                <a:gd name="T8" fmla="*/ 2 w 30"/>
                <a:gd name="T9" fmla="*/ 126 h 147"/>
                <a:gd name="T10" fmla="*/ 2 w 30"/>
                <a:gd name="T11" fmla="*/ 122 h 147"/>
                <a:gd name="T12" fmla="*/ 4 w 30"/>
                <a:gd name="T13" fmla="*/ 113 h 147"/>
                <a:gd name="T14" fmla="*/ 4 w 30"/>
                <a:gd name="T15" fmla="*/ 93 h 147"/>
                <a:gd name="T16" fmla="*/ 5 w 30"/>
                <a:gd name="T17" fmla="*/ 85 h 147"/>
                <a:gd name="T18" fmla="*/ 5 w 30"/>
                <a:gd name="T19" fmla="*/ 114 h 147"/>
                <a:gd name="T20" fmla="*/ 5 w 30"/>
                <a:gd name="T21" fmla="*/ 108 h 147"/>
                <a:gd name="T22" fmla="*/ 6 w 30"/>
                <a:gd name="T23" fmla="*/ 116 h 147"/>
                <a:gd name="T24" fmla="*/ 6 w 30"/>
                <a:gd name="T25" fmla="*/ 95 h 147"/>
                <a:gd name="T26" fmla="*/ 6 w 30"/>
                <a:gd name="T27" fmla="*/ 108 h 147"/>
                <a:gd name="T28" fmla="*/ 8 w 30"/>
                <a:gd name="T29" fmla="*/ 109 h 147"/>
                <a:gd name="T30" fmla="*/ 8 w 30"/>
                <a:gd name="T31" fmla="*/ 120 h 147"/>
                <a:gd name="T32" fmla="*/ 9 w 30"/>
                <a:gd name="T33" fmla="*/ 71 h 147"/>
                <a:gd name="T34" fmla="*/ 9 w 30"/>
                <a:gd name="T35" fmla="*/ 96 h 147"/>
                <a:gd name="T36" fmla="*/ 9 w 30"/>
                <a:gd name="T37" fmla="*/ 105 h 147"/>
                <a:gd name="T38" fmla="*/ 10 w 30"/>
                <a:gd name="T39" fmla="*/ 125 h 147"/>
                <a:gd name="T40" fmla="*/ 10 w 30"/>
                <a:gd name="T41" fmla="*/ 108 h 147"/>
                <a:gd name="T42" fmla="*/ 10 w 30"/>
                <a:gd name="T43" fmla="*/ 120 h 147"/>
                <a:gd name="T44" fmla="*/ 12 w 30"/>
                <a:gd name="T45" fmla="*/ 108 h 147"/>
                <a:gd name="T46" fmla="*/ 12 w 30"/>
                <a:gd name="T47" fmla="*/ 110 h 147"/>
                <a:gd name="T48" fmla="*/ 12 w 30"/>
                <a:gd name="T49" fmla="*/ 83 h 147"/>
                <a:gd name="T50" fmla="*/ 13 w 30"/>
                <a:gd name="T51" fmla="*/ 78 h 147"/>
                <a:gd name="T52" fmla="*/ 13 w 30"/>
                <a:gd name="T53" fmla="*/ 67 h 147"/>
                <a:gd name="T54" fmla="*/ 13 w 30"/>
                <a:gd name="T55" fmla="*/ 67 h 147"/>
                <a:gd name="T56" fmla="*/ 14 w 30"/>
                <a:gd name="T57" fmla="*/ 21 h 147"/>
                <a:gd name="T58" fmla="*/ 14 w 30"/>
                <a:gd name="T59" fmla="*/ 3 h 147"/>
                <a:gd name="T60" fmla="*/ 16 w 30"/>
                <a:gd name="T61" fmla="*/ 55 h 147"/>
                <a:gd name="T62" fmla="*/ 16 w 30"/>
                <a:gd name="T63" fmla="*/ 80 h 147"/>
                <a:gd name="T64" fmla="*/ 16 w 30"/>
                <a:gd name="T65" fmla="*/ 84 h 147"/>
                <a:gd name="T66" fmla="*/ 17 w 30"/>
                <a:gd name="T67" fmla="*/ 89 h 147"/>
                <a:gd name="T68" fmla="*/ 17 w 30"/>
                <a:gd name="T69" fmla="*/ 83 h 147"/>
                <a:gd name="T70" fmla="*/ 18 w 30"/>
                <a:gd name="T71" fmla="*/ 75 h 147"/>
                <a:gd name="T72" fmla="*/ 18 w 30"/>
                <a:gd name="T73" fmla="*/ 87 h 147"/>
                <a:gd name="T74" fmla="*/ 19 w 30"/>
                <a:gd name="T75" fmla="*/ 79 h 147"/>
                <a:gd name="T76" fmla="*/ 19 w 30"/>
                <a:gd name="T77" fmla="*/ 101 h 147"/>
                <a:gd name="T78" fmla="*/ 19 w 30"/>
                <a:gd name="T79" fmla="*/ 109 h 147"/>
                <a:gd name="T80" fmla="*/ 21 w 30"/>
                <a:gd name="T81" fmla="*/ 125 h 147"/>
                <a:gd name="T82" fmla="*/ 21 w 30"/>
                <a:gd name="T83" fmla="*/ 109 h 147"/>
                <a:gd name="T84" fmla="*/ 21 w 30"/>
                <a:gd name="T85" fmla="*/ 88 h 147"/>
                <a:gd name="T86" fmla="*/ 22 w 30"/>
                <a:gd name="T87" fmla="*/ 110 h 147"/>
                <a:gd name="T88" fmla="*/ 22 w 30"/>
                <a:gd name="T89" fmla="*/ 120 h 147"/>
                <a:gd name="T90" fmla="*/ 23 w 30"/>
                <a:gd name="T91" fmla="*/ 133 h 147"/>
                <a:gd name="T92" fmla="*/ 23 w 30"/>
                <a:gd name="T93" fmla="*/ 106 h 147"/>
                <a:gd name="T94" fmla="*/ 23 w 30"/>
                <a:gd name="T95" fmla="*/ 89 h 147"/>
                <a:gd name="T96" fmla="*/ 25 w 30"/>
                <a:gd name="T97" fmla="*/ 95 h 147"/>
                <a:gd name="T98" fmla="*/ 25 w 30"/>
                <a:gd name="T99" fmla="*/ 123 h 147"/>
                <a:gd name="T100" fmla="*/ 25 w 30"/>
                <a:gd name="T101" fmla="*/ 130 h 147"/>
                <a:gd name="T102" fmla="*/ 26 w 30"/>
                <a:gd name="T103" fmla="*/ 137 h 147"/>
                <a:gd name="T104" fmla="*/ 26 w 30"/>
                <a:gd name="T105" fmla="*/ 125 h 147"/>
                <a:gd name="T106" fmla="*/ 27 w 30"/>
                <a:gd name="T107" fmla="*/ 127 h 147"/>
                <a:gd name="T108" fmla="*/ 27 w 30"/>
                <a:gd name="T109" fmla="*/ 112 h 147"/>
                <a:gd name="T110" fmla="*/ 29 w 30"/>
                <a:gd name="T111" fmla="*/ 134 h 147"/>
                <a:gd name="T112" fmla="*/ 29 w 30"/>
                <a:gd name="T113" fmla="*/ 120 h 147"/>
                <a:gd name="T114" fmla="*/ 29 w 30"/>
                <a:gd name="T115" fmla="*/ 134 h 147"/>
                <a:gd name="T116" fmla="*/ 30 w 30"/>
                <a:gd name="T117" fmla="*/ 117 h 147"/>
                <a:gd name="T118" fmla="*/ 30 w 30"/>
                <a:gd name="T119" fmla="*/ 97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0" h="147">
                  <a:moveTo>
                    <a:pt x="0" y="114"/>
                  </a:moveTo>
                  <a:lnTo>
                    <a:pt x="0" y="117"/>
                  </a:lnTo>
                  <a:lnTo>
                    <a:pt x="0" y="89"/>
                  </a:lnTo>
                  <a:lnTo>
                    <a:pt x="0" y="113"/>
                  </a:lnTo>
                  <a:lnTo>
                    <a:pt x="1" y="113"/>
                  </a:lnTo>
                  <a:lnTo>
                    <a:pt x="1" y="113"/>
                  </a:lnTo>
                  <a:lnTo>
                    <a:pt x="1" y="88"/>
                  </a:lnTo>
                  <a:lnTo>
                    <a:pt x="1" y="96"/>
                  </a:lnTo>
                  <a:lnTo>
                    <a:pt x="1" y="97"/>
                  </a:lnTo>
                  <a:lnTo>
                    <a:pt x="1" y="106"/>
                  </a:lnTo>
                  <a:lnTo>
                    <a:pt x="1" y="95"/>
                  </a:lnTo>
                  <a:lnTo>
                    <a:pt x="1" y="102"/>
                  </a:lnTo>
                  <a:lnTo>
                    <a:pt x="1" y="102"/>
                  </a:lnTo>
                  <a:lnTo>
                    <a:pt x="1" y="106"/>
                  </a:lnTo>
                  <a:lnTo>
                    <a:pt x="1" y="83"/>
                  </a:lnTo>
                  <a:lnTo>
                    <a:pt x="1" y="101"/>
                  </a:lnTo>
                  <a:lnTo>
                    <a:pt x="1" y="102"/>
                  </a:lnTo>
                  <a:lnTo>
                    <a:pt x="1" y="104"/>
                  </a:lnTo>
                  <a:lnTo>
                    <a:pt x="1" y="84"/>
                  </a:lnTo>
                  <a:lnTo>
                    <a:pt x="1" y="102"/>
                  </a:lnTo>
                  <a:lnTo>
                    <a:pt x="2" y="100"/>
                  </a:lnTo>
                  <a:lnTo>
                    <a:pt x="2" y="116"/>
                  </a:lnTo>
                  <a:lnTo>
                    <a:pt x="2" y="100"/>
                  </a:lnTo>
                  <a:lnTo>
                    <a:pt x="2" y="96"/>
                  </a:lnTo>
                  <a:lnTo>
                    <a:pt x="2" y="126"/>
                  </a:lnTo>
                  <a:lnTo>
                    <a:pt x="2" y="120"/>
                  </a:lnTo>
                  <a:lnTo>
                    <a:pt x="2" y="121"/>
                  </a:lnTo>
                  <a:lnTo>
                    <a:pt x="2" y="126"/>
                  </a:lnTo>
                  <a:lnTo>
                    <a:pt x="2" y="106"/>
                  </a:lnTo>
                  <a:lnTo>
                    <a:pt x="2" y="122"/>
                  </a:lnTo>
                  <a:lnTo>
                    <a:pt x="4" y="125"/>
                  </a:lnTo>
                  <a:lnTo>
                    <a:pt x="4" y="96"/>
                  </a:lnTo>
                  <a:lnTo>
                    <a:pt x="4" y="108"/>
                  </a:lnTo>
                  <a:lnTo>
                    <a:pt x="4" y="106"/>
                  </a:lnTo>
                  <a:lnTo>
                    <a:pt x="4" y="113"/>
                  </a:lnTo>
                  <a:lnTo>
                    <a:pt x="4" y="102"/>
                  </a:lnTo>
                  <a:lnTo>
                    <a:pt x="4" y="106"/>
                  </a:lnTo>
                  <a:lnTo>
                    <a:pt x="4" y="106"/>
                  </a:lnTo>
                  <a:lnTo>
                    <a:pt x="4" y="84"/>
                  </a:lnTo>
                  <a:lnTo>
                    <a:pt x="4" y="93"/>
                  </a:lnTo>
                  <a:lnTo>
                    <a:pt x="4" y="93"/>
                  </a:lnTo>
                  <a:lnTo>
                    <a:pt x="4" y="95"/>
                  </a:lnTo>
                  <a:lnTo>
                    <a:pt x="4" y="71"/>
                  </a:lnTo>
                  <a:lnTo>
                    <a:pt x="4" y="82"/>
                  </a:lnTo>
                  <a:lnTo>
                    <a:pt x="5" y="85"/>
                  </a:lnTo>
                  <a:lnTo>
                    <a:pt x="5" y="102"/>
                  </a:lnTo>
                  <a:lnTo>
                    <a:pt x="5" y="84"/>
                  </a:lnTo>
                  <a:lnTo>
                    <a:pt x="5" y="91"/>
                  </a:lnTo>
                  <a:lnTo>
                    <a:pt x="5" y="88"/>
                  </a:lnTo>
                  <a:lnTo>
                    <a:pt x="5" y="114"/>
                  </a:lnTo>
                  <a:lnTo>
                    <a:pt x="5" y="112"/>
                  </a:lnTo>
                  <a:lnTo>
                    <a:pt x="5" y="112"/>
                  </a:lnTo>
                  <a:lnTo>
                    <a:pt x="5" y="117"/>
                  </a:lnTo>
                  <a:lnTo>
                    <a:pt x="5" y="95"/>
                  </a:lnTo>
                  <a:lnTo>
                    <a:pt x="5" y="108"/>
                  </a:lnTo>
                  <a:lnTo>
                    <a:pt x="5" y="108"/>
                  </a:lnTo>
                  <a:lnTo>
                    <a:pt x="5" y="112"/>
                  </a:lnTo>
                  <a:lnTo>
                    <a:pt x="5" y="99"/>
                  </a:lnTo>
                  <a:lnTo>
                    <a:pt x="6" y="105"/>
                  </a:lnTo>
                  <a:lnTo>
                    <a:pt x="6" y="116"/>
                  </a:lnTo>
                  <a:lnTo>
                    <a:pt x="6" y="100"/>
                  </a:lnTo>
                  <a:lnTo>
                    <a:pt x="6" y="109"/>
                  </a:lnTo>
                  <a:lnTo>
                    <a:pt x="6" y="112"/>
                  </a:lnTo>
                  <a:lnTo>
                    <a:pt x="6" y="116"/>
                  </a:lnTo>
                  <a:lnTo>
                    <a:pt x="6" y="95"/>
                  </a:lnTo>
                  <a:lnTo>
                    <a:pt x="6" y="114"/>
                  </a:lnTo>
                  <a:lnTo>
                    <a:pt x="6" y="114"/>
                  </a:lnTo>
                  <a:lnTo>
                    <a:pt x="6" y="120"/>
                  </a:lnTo>
                  <a:lnTo>
                    <a:pt x="6" y="102"/>
                  </a:lnTo>
                  <a:lnTo>
                    <a:pt x="6" y="108"/>
                  </a:lnTo>
                  <a:lnTo>
                    <a:pt x="8" y="108"/>
                  </a:lnTo>
                  <a:lnTo>
                    <a:pt x="8" y="123"/>
                  </a:lnTo>
                  <a:lnTo>
                    <a:pt x="8" y="108"/>
                  </a:lnTo>
                  <a:lnTo>
                    <a:pt x="8" y="112"/>
                  </a:lnTo>
                  <a:lnTo>
                    <a:pt x="8" y="109"/>
                  </a:lnTo>
                  <a:lnTo>
                    <a:pt x="8" y="117"/>
                  </a:lnTo>
                  <a:lnTo>
                    <a:pt x="8" y="92"/>
                  </a:lnTo>
                  <a:lnTo>
                    <a:pt x="8" y="116"/>
                  </a:lnTo>
                  <a:lnTo>
                    <a:pt x="8" y="117"/>
                  </a:lnTo>
                  <a:lnTo>
                    <a:pt x="8" y="120"/>
                  </a:lnTo>
                  <a:lnTo>
                    <a:pt x="8" y="84"/>
                  </a:lnTo>
                  <a:lnTo>
                    <a:pt x="8" y="87"/>
                  </a:lnTo>
                  <a:lnTo>
                    <a:pt x="8" y="96"/>
                  </a:lnTo>
                  <a:lnTo>
                    <a:pt x="8" y="75"/>
                  </a:lnTo>
                  <a:lnTo>
                    <a:pt x="9" y="71"/>
                  </a:lnTo>
                  <a:lnTo>
                    <a:pt x="9" y="105"/>
                  </a:lnTo>
                  <a:lnTo>
                    <a:pt x="9" y="102"/>
                  </a:lnTo>
                  <a:lnTo>
                    <a:pt x="9" y="105"/>
                  </a:lnTo>
                  <a:lnTo>
                    <a:pt x="9" y="113"/>
                  </a:lnTo>
                  <a:lnTo>
                    <a:pt x="9" y="96"/>
                  </a:lnTo>
                  <a:lnTo>
                    <a:pt x="9" y="112"/>
                  </a:lnTo>
                  <a:lnTo>
                    <a:pt x="9" y="112"/>
                  </a:lnTo>
                  <a:lnTo>
                    <a:pt x="9" y="117"/>
                  </a:lnTo>
                  <a:lnTo>
                    <a:pt x="9" y="95"/>
                  </a:lnTo>
                  <a:lnTo>
                    <a:pt x="9" y="105"/>
                  </a:lnTo>
                  <a:lnTo>
                    <a:pt x="9" y="104"/>
                  </a:lnTo>
                  <a:lnTo>
                    <a:pt x="9" y="121"/>
                  </a:lnTo>
                  <a:lnTo>
                    <a:pt x="9" y="113"/>
                  </a:lnTo>
                  <a:lnTo>
                    <a:pt x="10" y="120"/>
                  </a:lnTo>
                  <a:lnTo>
                    <a:pt x="10" y="125"/>
                  </a:lnTo>
                  <a:lnTo>
                    <a:pt x="10" y="102"/>
                  </a:lnTo>
                  <a:lnTo>
                    <a:pt x="10" y="123"/>
                  </a:lnTo>
                  <a:lnTo>
                    <a:pt x="10" y="125"/>
                  </a:lnTo>
                  <a:lnTo>
                    <a:pt x="10" y="126"/>
                  </a:lnTo>
                  <a:lnTo>
                    <a:pt x="10" y="108"/>
                  </a:lnTo>
                  <a:lnTo>
                    <a:pt x="10" y="113"/>
                  </a:lnTo>
                  <a:lnTo>
                    <a:pt x="10" y="114"/>
                  </a:lnTo>
                  <a:lnTo>
                    <a:pt x="10" y="129"/>
                  </a:lnTo>
                  <a:lnTo>
                    <a:pt x="10" y="113"/>
                  </a:lnTo>
                  <a:lnTo>
                    <a:pt x="10" y="120"/>
                  </a:lnTo>
                  <a:lnTo>
                    <a:pt x="12" y="108"/>
                  </a:lnTo>
                  <a:lnTo>
                    <a:pt x="12" y="120"/>
                  </a:lnTo>
                  <a:lnTo>
                    <a:pt x="12" y="106"/>
                  </a:lnTo>
                  <a:lnTo>
                    <a:pt x="12" y="109"/>
                  </a:lnTo>
                  <a:lnTo>
                    <a:pt x="12" y="108"/>
                  </a:lnTo>
                  <a:lnTo>
                    <a:pt x="12" y="113"/>
                  </a:lnTo>
                  <a:lnTo>
                    <a:pt x="12" y="92"/>
                  </a:lnTo>
                  <a:lnTo>
                    <a:pt x="12" y="106"/>
                  </a:lnTo>
                  <a:lnTo>
                    <a:pt x="12" y="108"/>
                  </a:lnTo>
                  <a:lnTo>
                    <a:pt x="12" y="110"/>
                  </a:lnTo>
                  <a:lnTo>
                    <a:pt x="12" y="83"/>
                  </a:lnTo>
                  <a:lnTo>
                    <a:pt x="12" y="87"/>
                  </a:lnTo>
                  <a:lnTo>
                    <a:pt x="12" y="87"/>
                  </a:lnTo>
                  <a:lnTo>
                    <a:pt x="12" y="96"/>
                  </a:lnTo>
                  <a:lnTo>
                    <a:pt x="12" y="83"/>
                  </a:lnTo>
                  <a:lnTo>
                    <a:pt x="12" y="91"/>
                  </a:lnTo>
                  <a:lnTo>
                    <a:pt x="13" y="88"/>
                  </a:lnTo>
                  <a:lnTo>
                    <a:pt x="13" y="92"/>
                  </a:lnTo>
                  <a:lnTo>
                    <a:pt x="13" y="74"/>
                  </a:lnTo>
                  <a:lnTo>
                    <a:pt x="13" y="78"/>
                  </a:lnTo>
                  <a:lnTo>
                    <a:pt x="13" y="82"/>
                  </a:lnTo>
                  <a:lnTo>
                    <a:pt x="13" y="85"/>
                  </a:lnTo>
                  <a:lnTo>
                    <a:pt x="13" y="59"/>
                  </a:lnTo>
                  <a:lnTo>
                    <a:pt x="13" y="67"/>
                  </a:lnTo>
                  <a:lnTo>
                    <a:pt x="13" y="67"/>
                  </a:lnTo>
                  <a:lnTo>
                    <a:pt x="13" y="79"/>
                  </a:lnTo>
                  <a:lnTo>
                    <a:pt x="13" y="63"/>
                  </a:lnTo>
                  <a:lnTo>
                    <a:pt x="13" y="66"/>
                  </a:lnTo>
                  <a:lnTo>
                    <a:pt x="13" y="66"/>
                  </a:lnTo>
                  <a:lnTo>
                    <a:pt x="13" y="67"/>
                  </a:lnTo>
                  <a:lnTo>
                    <a:pt x="13" y="45"/>
                  </a:lnTo>
                  <a:lnTo>
                    <a:pt x="13" y="55"/>
                  </a:lnTo>
                  <a:lnTo>
                    <a:pt x="14" y="51"/>
                  </a:lnTo>
                  <a:lnTo>
                    <a:pt x="14" y="54"/>
                  </a:lnTo>
                  <a:lnTo>
                    <a:pt x="14" y="21"/>
                  </a:lnTo>
                  <a:lnTo>
                    <a:pt x="14" y="32"/>
                  </a:lnTo>
                  <a:lnTo>
                    <a:pt x="14" y="37"/>
                  </a:lnTo>
                  <a:lnTo>
                    <a:pt x="14" y="51"/>
                  </a:lnTo>
                  <a:lnTo>
                    <a:pt x="14" y="20"/>
                  </a:lnTo>
                  <a:lnTo>
                    <a:pt x="14" y="3"/>
                  </a:lnTo>
                  <a:lnTo>
                    <a:pt x="14" y="0"/>
                  </a:lnTo>
                  <a:lnTo>
                    <a:pt x="14" y="21"/>
                  </a:lnTo>
                  <a:lnTo>
                    <a:pt x="16" y="16"/>
                  </a:lnTo>
                  <a:lnTo>
                    <a:pt x="16" y="54"/>
                  </a:lnTo>
                  <a:lnTo>
                    <a:pt x="16" y="55"/>
                  </a:lnTo>
                  <a:lnTo>
                    <a:pt x="16" y="67"/>
                  </a:lnTo>
                  <a:lnTo>
                    <a:pt x="16" y="47"/>
                  </a:lnTo>
                  <a:lnTo>
                    <a:pt x="16" y="59"/>
                  </a:lnTo>
                  <a:lnTo>
                    <a:pt x="16" y="55"/>
                  </a:lnTo>
                  <a:lnTo>
                    <a:pt x="16" y="80"/>
                  </a:lnTo>
                  <a:lnTo>
                    <a:pt x="16" y="74"/>
                  </a:lnTo>
                  <a:lnTo>
                    <a:pt x="16" y="75"/>
                  </a:lnTo>
                  <a:lnTo>
                    <a:pt x="16" y="84"/>
                  </a:lnTo>
                  <a:lnTo>
                    <a:pt x="16" y="62"/>
                  </a:lnTo>
                  <a:lnTo>
                    <a:pt x="16" y="84"/>
                  </a:lnTo>
                  <a:lnTo>
                    <a:pt x="17" y="83"/>
                  </a:lnTo>
                  <a:lnTo>
                    <a:pt x="17" y="91"/>
                  </a:lnTo>
                  <a:lnTo>
                    <a:pt x="17" y="74"/>
                  </a:lnTo>
                  <a:lnTo>
                    <a:pt x="17" y="87"/>
                  </a:lnTo>
                  <a:lnTo>
                    <a:pt x="17" y="89"/>
                  </a:lnTo>
                  <a:lnTo>
                    <a:pt x="17" y="102"/>
                  </a:lnTo>
                  <a:lnTo>
                    <a:pt x="17" y="97"/>
                  </a:lnTo>
                  <a:lnTo>
                    <a:pt x="17" y="96"/>
                  </a:lnTo>
                  <a:lnTo>
                    <a:pt x="17" y="113"/>
                  </a:lnTo>
                  <a:lnTo>
                    <a:pt x="17" y="83"/>
                  </a:lnTo>
                  <a:lnTo>
                    <a:pt x="17" y="101"/>
                  </a:lnTo>
                  <a:lnTo>
                    <a:pt x="17" y="100"/>
                  </a:lnTo>
                  <a:lnTo>
                    <a:pt x="17" y="66"/>
                  </a:lnTo>
                  <a:lnTo>
                    <a:pt x="17" y="67"/>
                  </a:lnTo>
                  <a:lnTo>
                    <a:pt x="18" y="75"/>
                  </a:lnTo>
                  <a:lnTo>
                    <a:pt x="18" y="89"/>
                  </a:lnTo>
                  <a:lnTo>
                    <a:pt x="18" y="71"/>
                  </a:lnTo>
                  <a:lnTo>
                    <a:pt x="18" y="74"/>
                  </a:lnTo>
                  <a:lnTo>
                    <a:pt x="18" y="75"/>
                  </a:lnTo>
                  <a:lnTo>
                    <a:pt x="18" y="87"/>
                  </a:lnTo>
                  <a:lnTo>
                    <a:pt x="18" y="83"/>
                  </a:lnTo>
                  <a:lnTo>
                    <a:pt x="18" y="85"/>
                  </a:lnTo>
                  <a:lnTo>
                    <a:pt x="18" y="59"/>
                  </a:lnTo>
                  <a:lnTo>
                    <a:pt x="18" y="79"/>
                  </a:lnTo>
                  <a:lnTo>
                    <a:pt x="19" y="79"/>
                  </a:lnTo>
                  <a:lnTo>
                    <a:pt x="19" y="85"/>
                  </a:lnTo>
                  <a:lnTo>
                    <a:pt x="19" y="72"/>
                  </a:lnTo>
                  <a:lnTo>
                    <a:pt x="19" y="79"/>
                  </a:lnTo>
                  <a:lnTo>
                    <a:pt x="19" y="79"/>
                  </a:lnTo>
                  <a:lnTo>
                    <a:pt x="19" y="101"/>
                  </a:lnTo>
                  <a:lnTo>
                    <a:pt x="19" y="96"/>
                  </a:lnTo>
                  <a:lnTo>
                    <a:pt x="19" y="95"/>
                  </a:lnTo>
                  <a:lnTo>
                    <a:pt x="19" y="76"/>
                  </a:lnTo>
                  <a:lnTo>
                    <a:pt x="19" y="108"/>
                  </a:lnTo>
                  <a:lnTo>
                    <a:pt x="19" y="109"/>
                  </a:lnTo>
                  <a:lnTo>
                    <a:pt x="19" y="120"/>
                  </a:lnTo>
                  <a:lnTo>
                    <a:pt x="19" y="108"/>
                  </a:lnTo>
                  <a:lnTo>
                    <a:pt x="19" y="114"/>
                  </a:lnTo>
                  <a:lnTo>
                    <a:pt x="21" y="116"/>
                  </a:lnTo>
                  <a:lnTo>
                    <a:pt x="21" y="125"/>
                  </a:lnTo>
                  <a:lnTo>
                    <a:pt x="21" y="120"/>
                  </a:lnTo>
                  <a:lnTo>
                    <a:pt x="21" y="112"/>
                  </a:lnTo>
                  <a:lnTo>
                    <a:pt x="21" y="118"/>
                  </a:lnTo>
                  <a:lnTo>
                    <a:pt x="21" y="100"/>
                  </a:lnTo>
                  <a:lnTo>
                    <a:pt x="21" y="109"/>
                  </a:lnTo>
                  <a:lnTo>
                    <a:pt x="21" y="105"/>
                  </a:lnTo>
                  <a:lnTo>
                    <a:pt x="21" y="109"/>
                  </a:lnTo>
                  <a:lnTo>
                    <a:pt x="21" y="79"/>
                  </a:lnTo>
                  <a:lnTo>
                    <a:pt x="21" y="85"/>
                  </a:lnTo>
                  <a:lnTo>
                    <a:pt x="21" y="88"/>
                  </a:lnTo>
                  <a:lnTo>
                    <a:pt x="21" y="97"/>
                  </a:lnTo>
                  <a:lnTo>
                    <a:pt x="21" y="74"/>
                  </a:lnTo>
                  <a:lnTo>
                    <a:pt x="21" y="83"/>
                  </a:lnTo>
                  <a:lnTo>
                    <a:pt x="22" y="83"/>
                  </a:lnTo>
                  <a:lnTo>
                    <a:pt x="22" y="110"/>
                  </a:lnTo>
                  <a:lnTo>
                    <a:pt x="22" y="105"/>
                  </a:lnTo>
                  <a:lnTo>
                    <a:pt x="22" y="108"/>
                  </a:lnTo>
                  <a:lnTo>
                    <a:pt x="22" y="97"/>
                  </a:lnTo>
                  <a:lnTo>
                    <a:pt x="22" y="118"/>
                  </a:lnTo>
                  <a:lnTo>
                    <a:pt x="22" y="120"/>
                  </a:lnTo>
                  <a:lnTo>
                    <a:pt x="22" y="125"/>
                  </a:lnTo>
                  <a:lnTo>
                    <a:pt x="22" y="102"/>
                  </a:lnTo>
                  <a:lnTo>
                    <a:pt x="22" y="117"/>
                  </a:lnTo>
                  <a:lnTo>
                    <a:pt x="23" y="123"/>
                  </a:lnTo>
                  <a:lnTo>
                    <a:pt x="23" y="133"/>
                  </a:lnTo>
                  <a:lnTo>
                    <a:pt x="23" y="116"/>
                  </a:lnTo>
                  <a:lnTo>
                    <a:pt x="23" y="130"/>
                  </a:lnTo>
                  <a:lnTo>
                    <a:pt x="23" y="131"/>
                  </a:lnTo>
                  <a:lnTo>
                    <a:pt x="23" y="105"/>
                  </a:lnTo>
                  <a:lnTo>
                    <a:pt x="23" y="106"/>
                  </a:lnTo>
                  <a:lnTo>
                    <a:pt x="23" y="112"/>
                  </a:lnTo>
                  <a:lnTo>
                    <a:pt x="23" y="74"/>
                  </a:lnTo>
                  <a:lnTo>
                    <a:pt x="23" y="83"/>
                  </a:lnTo>
                  <a:lnTo>
                    <a:pt x="23" y="83"/>
                  </a:lnTo>
                  <a:lnTo>
                    <a:pt x="23" y="89"/>
                  </a:lnTo>
                  <a:lnTo>
                    <a:pt x="23" y="71"/>
                  </a:lnTo>
                  <a:lnTo>
                    <a:pt x="25" y="78"/>
                  </a:lnTo>
                  <a:lnTo>
                    <a:pt x="25" y="101"/>
                  </a:lnTo>
                  <a:lnTo>
                    <a:pt x="25" y="74"/>
                  </a:lnTo>
                  <a:lnTo>
                    <a:pt x="25" y="95"/>
                  </a:lnTo>
                  <a:lnTo>
                    <a:pt x="25" y="96"/>
                  </a:lnTo>
                  <a:lnTo>
                    <a:pt x="25" y="84"/>
                  </a:lnTo>
                  <a:lnTo>
                    <a:pt x="25" y="108"/>
                  </a:lnTo>
                  <a:lnTo>
                    <a:pt x="25" y="112"/>
                  </a:lnTo>
                  <a:lnTo>
                    <a:pt x="25" y="123"/>
                  </a:lnTo>
                  <a:lnTo>
                    <a:pt x="25" y="105"/>
                  </a:lnTo>
                  <a:lnTo>
                    <a:pt x="25" y="112"/>
                  </a:lnTo>
                  <a:lnTo>
                    <a:pt x="25" y="110"/>
                  </a:lnTo>
                  <a:lnTo>
                    <a:pt x="25" y="133"/>
                  </a:lnTo>
                  <a:lnTo>
                    <a:pt x="25" y="130"/>
                  </a:lnTo>
                  <a:lnTo>
                    <a:pt x="26" y="130"/>
                  </a:lnTo>
                  <a:lnTo>
                    <a:pt x="26" y="137"/>
                  </a:lnTo>
                  <a:lnTo>
                    <a:pt x="26" y="113"/>
                  </a:lnTo>
                  <a:lnTo>
                    <a:pt x="26" y="134"/>
                  </a:lnTo>
                  <a:lnTo>
                    <a:pt x="26" y="137"/>
                  </a:lnTo>
                  <a:lnTo>
                    <a:pt x="26" y="112"/>
                  </a:lnTo>
                  <a:lnTo>
                    <a:pt x="26" y="118"/>
                  </a:lnTo>
                  <a:lnTo>
                    <a:pt x="26" y="121"/>
                  </a:lnTo>
                  <a:lnTo>
                    <a:pt x="26" y="134"/>
                  </a:lnTo>
                  <a:lnTo>
                    <a:pt x="26" y="125"/>
                  </a:lnTo>
                  <a:lnTo>
                    <a:pt x="26" y="129"/>
                  </a:lnTo>
                  <a:lnTo>
                    <a:pt x="26" y="105"/>
                  </a:lnTo>
                  <a:lnTo>
                    <a:pt x="26" y="126"/>
                  </a:lnTo>
                  <a:lnTo>
                    <a:pt x="27" y="123"/>
                  </a:lnTo>
                  <a:lnTo>
                    <a:pt x="27" y="127"/>
                  </a:lnTo>
                  <a:lnTo>
                    <a:pt x="27" y="109"/>
                  </a:lnTo>
                  <a:lnTo>
                    <a:pt x="27" y="122"/>
                  </a:lnTo>
                  <a:lnTo>
                    <a:pt x="27" y="123"/>
                  </a:lnTo>
                  <a:lnTo>
                    <a:pt x="27" y="131"/>
                  </a:lnTo>
                  <a:lnTo>
                    <a:pt x="27" y="112"/>
                  </a:lnTo>
                  <a:lnTo>
                    <a:pt x="27" y="113"/>
                  </a:lnTo>
                  <a:lnTo>
                    <a:pt x="27" y="116"/>
                  </a:lnTo>
                  <a:lnTo>
                    <a:pt x="27" y="137"/>
                  </a:lnTo>
                  <a:lnTo>
                    <a:pt x="27" y="134"/>
                  </a:lnTo>
                  <a:lnTo>
                    <a:pt x="29" y="134"/>
                  </a:lnTo>
                  <a:lnTo>
                    <a:pt x="29" y="125"/>
                  </a:lnTo>
                  <a:lnTo>
                    <a:pt x="29" y="147"/>
                  </a:lnTo>
                  <a:lnTo>
                    <a:pt x="29" y="143"/>
                  </a:lnTo>
                  <a:lnTo>
                    <a:pt x="29" y="146"/>
                  </a:lnTo>
                  <a:lnTo>
                    <a:pt x="29" y="120"/>
                  </a:lnTo>
                  <a:lnTo>
                    <a:pt x="29" y="130"/>
                  </a:lnTo>
                  <a:lnTo>
                    <a:pt x="29" y="131"/>
                  </a:lnTo>
                  <a:lnTo>
                    <a:pt x="29" y="144"/>
                  </a:lnTo>
                  <a:lnTo>
                    <a:pt x="29" y="131"/>
                  </a:lnTo>
                  <a:lnTo>
                    <a:pt x="29" y="134"/>
                  </a:lnTo>
                  <a:lnTo>
                    <a:pt x="29" y="137"/>
                  </a:lnTo>
                  <a:lnTo>
                    <a:pt x="29" y="109"/>
                  </a:lnTo>
                  <a:lnTo>
                    <a:pt x="29" y="118"/>
                  </a:lnTo>
                  <a:lnTo>
                    <a:pt x="30" y="116"/>
                  </a:lnTo>
                  <a:lnTo>
                    <a:pt x="30" y="117"/>
                  </a:lnTo>
                  <a:lnTo>
                    <a:pt x="30" y="91"/>
                  </a:lnTo>
                  <a:lnTo>
                    <a:pt x="30" y="100"/>
                  </a:lnTo>
                  <a:lnTo>
                    <a:pt x="30" y="101"/>
                  </a:lnTo>
                  <a:lnTo>
                    <a:pt x="30" y="117"/>
                  </a:lnTo>
                  <a:lnTo>
                    <a:pt x="30" y="97"/>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158" name="Freeform 31"/>
            <p:cNvSpPr>
              <a:spLocks/>
            </p:cNvSpPr>
            <p:nvPr/>
          </p:nvSpPr>
          <p:spPr bwMode="auto">
            <a:xfrm>
              <a:off x="6227763" y="4733926"/>
              <a:ext cx="46038" cy="139700"/>
            </a:xfrm>
            <a:custGeom>
              <a:avLst/>
              <a:gdLst>
                <a:gd name="T0" fmla="*/ 0 w 29"/>
                <a:gd name="T1" fmla="*/ 22 h 88"/>
                <a:gd name="T2" fmla="*/ 0 w 29"/>
                <a:gd name="T3" fmla="*/ 17 h 88"/>
                <a:gd name="T4" fmla="*/ 1 w 29"/>
                <a:gd name="T5" fmla="*/ 29 h 88"/>
                <a:gd name="T6" fmla="*/ 1 w 29"/>
                <a:gd name="T7" fmla="*/ 35 h 88"/>
                <a:gd name="T8" fmla="*/ 3 w 29"/>
                <a:gd name="T9" fmla="*/ 45 h 88"/>
                <a:gd name="T10" fmla="*/ 3 w 29"/>
                <a:gd name="T11" fmla="*/ 54 h 88"/>
                <a:gd name="T12" fmla="*/ 3 w 29"/>
                <a:gd name="T13" fmla="*/ 22 h 88"/>
                <a:gd name="T14" fmla="*/ 4 w 29"/>
                <a:gd name="T15" fmla="*/ 38 h 88"/>
                <a:gd name="T16" fmla="*/ 4 w 29"/>
                <a:gd name="T17" fmla="*/ 58 h 88"/>
                <a:gd name="T18" fmla="*/ 4 w 29"/>
                <a:gd name="T19" fmla="*/ 42 h 88"/>
                <a:gd name="T20" fmla="*/ 5 w 29"/>
                <a:gd name="T21" fmla="*/ 63 h 88"/>
                <a:gd name="T22" fmla="*/ 5 w 29"/>
                <a:gd name="T23" fmla="*/ 63 h 88"/>
                <a:gd name="T24" fmla="*/ 5 w 29"/>
                <a:gd name="T25" fmla="*/ 30 h 88"/>
                <a:gd name="T26" fmla="*/ 7 w 29"/>
                <a:gd name="T27" fmla="*/ 38 h 88"/>
                <a:gd name="T28" fmla="*/ 7 w 29"/>
                <a:gd name="T29" fmla="*/ 24 h 88"/>
                <a:gd name="T30" fmla="*/ 8 w 29"/>
                <a:gd name="T31" fmla="*/ 31 h 88"/>
                <a:gd name="T32" fmla="*/ 8 w 29"/>
                <a:gd name="T33" fmla="*/ 0 h 88"/>
                <a:gd name="T34" fmla="*/ 9 w 29"/>
                <a:gd name="T35" fmla="*/ 54 h 88"/>
                <a:gd name="T36" fmla="*/ 9 w 29"/>
                <a:gd name="T37" fmla="*/ 35 h 88"/>
                <a:gd name="T38" fmla="*/ 9 w 29"/>
                <a:gd name="T39" fmla="*/ 45 h 88"/>
                <a:gd name="T40" fmla="*/ 11 w 29"/>
                <a:gd name="T41" fmla="*/ 63 h 88"/>
                <a:gd name="T42" fmla="*/ 11 w 29"/>
                <a:gd name="T43" fmla="*/ 47 h 88"/>
                <a:gd name="T44" fmla="*/ 11 w 29"/>
                <a:gd name="T45" fmla="*/ 56 h 88"/>
                <a:gd name="T46" fmla="*/ 12 w 29"/>
                <a:gd name="T47" fmla="*/ 54 h 88"/>
                <a:gd name="T48" fmla="*/ 12 w 29"/>
                <a:gd name="T49" fmla="*/ 75 h 88"/>
                <a:gd name="T50" fmla="*/ 12 w 29"/>
                <a:gd name="T51" fmla="*/ 67 h 88"/>
                <a:gd name="T52" fmla="*/ 13 w 29"/>
                <a:gd name="T53" fmla="*/ 75 h 88"/>
                <a:gd name="T54" fmla="*/ 13 w 29"/>
                <a:gd name="T55" fmla="*/ 80 h 88"/>
                <a:gd name="T56" fmla="*/ 14 w 29"/>
                <a:gd name="T57" fmla="*/ 68 h 88"/>
                <a:gd name="T58" fmla="*/ 14 w 29"/>
                <a:gd name="T59" fmla="*/ 64 h 88"/>
                <a:gd name="T60" fmla="*/ 16 w 29"/>
                <a:gd name="T61" fmla="*/ 75 h 88"/>
                <a:gd name="T62" fmla="*/ 16 w 29"/>
                <a:gd name="T63" fmla="*/ 56 h 88"/>
                <a:gd name="T64" fmla="*/ 16 w 29"/>
                <a:gd name="T65" fmla="*/ 59 h 88"/>
                <a:gd name="T66" fmla="*/ 17 w 29"/>
                <a:gd name="T67" fmla="*/ 60 h 88"/>
                <a:gd name="T68" fmla="*/ 17 w 29"/>
                <a:gd name="T69" fmla="*/ 73 h 88"/>
                <a:gd name="T70" fmla="*/ 17 w 29"/>
                <a:gd name="T71" fmla="*/ 62 h 88"/>
                <a:gd name="T72" fmla="*/ 18 w 29"/>
                <a:gd name="T73" fmla="*/ 60 h 88"/>
                <a:gd name="T74" fmla="*/ 18 w 29"/>
                <a:gd name="T75" fmla="*/ 58 h 88"/>
                <a:gd name="T76" fmla="*/ 18 w 29"/>
                <a:gd name="T77" fmla="*/ 69 h 88"/>
                <a:gd name="T78" fmla="*/ 20 w 29"/>
                <a:gd name="T79" fmla="*/ 51 h 88"/>
                <a:gd name="T80" fmla="*/ 20 w 29"/>
                <a:gd name="T81" fmla="*/ 76 h 88"/>
                <a:gd name="T82" fmla="*/ 20 w 29"/>
                <a:gd name="T83" fmla="*/ 39 h 88"/>
                <a:gd name="T84" fmla="*/ 21 w 29"/>
                <a:gd name="T85" fmla="*/ 68 h 88"/>
                <a:gd name="T86" fmla="*/ 21 w 29"/>
                <a:gd name="T87" fmla="*/ 81 h 88"/>
                <a:gd name="T88" fmla="*/ 21 w 29"/>
                <a:gd name="T89" fmla="*/ 47 h 88"/>
                <a:gd name="T90" fmla="*/ 22 w 29"/>
                <a:gd name="T91" fmla="*/ 51 h 88"/>
                <a:gd name="T92" fmla="*/ 22 w 29"/>
                <a:gd name="T93" fmla="*/ 37 h 88"/>
                <a:gd name="T94" fmla="*/ 24 w 29"/>
                <a:gd name="T95" fmla="*/ 43 h 88"/>
                <a:gd name="T96" fmla="*/ 24 w 29"/>
                <a:gd name="T97" fmla="*/ 54 h 88"/>
                <a:gd name="T98" fmla="*/ 24 w 29"/>
                <a:gd name="T99" fmla="*/ 72 h 88"/>
                <a:gd name="T100" fmla="*/ 25 w 29"/>
                <a:gd name="T101" fmla="*/ 77 h 88"/>
                <a:gd name="T102" fmla="*/ 25 w 29"/>
                <a:gd name="T103" fmla="*/ 73 h 88"/>
                <a:gd name="T104" fmla="*/ 25 w 29"/>
                <a:gd name="T105" fmla="*/ 63 h 88"/>
                <a:gd name="T106" fmla="*/ 26 w 29"/>
                <a:gd name="T107" fmla="*/ 77 h 88"/>
                <a:gd name="T108" fmla="*/ 26 w 29"/>
                <a:gd name="T109" fmla="*/ 84 h 88"/>
                <a:gd name="T110" fmla="*/ 28 w 29"/>
                <a:gd name="T111" fmla="*/ 83 h 88"/>
                <a:gd name="T112" fmla="*/ 28 w 29"/>
                <a:gd name="T113" fmla="*/ 71 h 88"/>
                <a:gd name="T114" fmla="*/ 29 w 29"/>
                <a:gd name="T115" fmla="*/ 75 h 88"/>
                <a:gd name="T116" fmla="*/ 29 w 29"/>
                <a:gd name="T117" fmla="*/ 60 h 88"/>
                <a:gd name="T118" fmla="*/ 29 w 29"/>
                <a:gd name="T119" fmla="*/ 77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9" h="88">
                  <a:moveTo>
                    <a:pt x="0" y="37"/>
                  </a:moveTo>
                  <a:lnTo>
                    <a:pt x="0" y="39"/>
                  </a:lnTo>
                  <a:lnTo>
                    <a:pt x="0" y="46"/>
                  </a:lnTo>
                  <a:lnTo>
                    <a:pt x="0" y="20"/>
                  </a:lnTo>
                  <a:lnTo>
                    <a:pt x="0" y="22"/>
                  </a:lnTo>
                  <a:lnTo>
                    <a:pt x="0" y="42"/>
                  </a:lnTo>
                  <a:lnTo>
                    <a:pt x="0" y="30"/>
                  </a:lnTo>
                  <a:lnTo>
                    <a:pt x="0" y="34"/>
                  </a:lnTo>
                  <a:lnTo>
                    <a:pt x="0" y="38"/>
                  </a:lnTo>
                  <a:lnTo>
                    <a:pt x="0" y="17"/>
                  </a:lnTo>
                  <a:lnTo>
                    <a:pt x="0" y="37"/>
                  </a:lnTo>
                  <a:lnTo>
                    <a:pt x="1" y="39"/>
                  </a:lnTo>
                  <a:lnTo>
                    <a:pt x="1" y="17"/>
                  </a:lnTo>
                  <a:lnTo>
                    <a:pt x="1" y="26"/>
                  </a:lnTo>
                  <a:lnTo>
                    <a:pt x="1" y="29"/>
                  </a:lnTo>
                  <a:lnTo>
                    <a:pt x="1" y="52"/>
                  </a:lnTo>
                  <a:lnTo>
                    <a:pt x="1" y="47"/>
                  </a:lnTo>
                  <a:lnTo>
                    <a:pt x="1" y="58"/>
                  </a:lnTo>
                  <a:lnTo>
                    <a:pt x="1" y="63"/>
                  </a:lnTo>
                  <a:lnTo>
                    <a:pt x="1" y="35"/>
                  </a:lnTo>
                  <a:lnTo>
                    <a:pt x="1" y="58"/>
                  </a:lnTo>
                  <a:lnTo>
                    <a:pt x="1" y="59"/>
                  </a:lnTo>
                  <a:lnTo>
                    <a:pt x="1" y="30"/>
                  </a:lnTo>
                  <a:lnTo>
                    <a:pt x="1" y="39"/>
                  </a:lnTo>
                  <a:lnTo>
                    <a:pt x="3" y="45"/>
                  </a:lnTo>
                  <a:lnTo>
                    <a:pt x="3" y="54"/>
                  </a:lnTo>
                  <a:lnTo>
                    <a:pt x="3" y="42"/>
                  </a:lnTo>
                  <a:lnTo>
                    <a:pt x="3" y="46"/>
                  </a:lnTo>
                  <a:lnTo>
                    <a:pt x="3" y="43"/>
                  </a:lnTo>
                  <a:lnTo>
                    <a:pt x="3" y="54"/>
                  </a:lnTo>
                  <a:lnTo>
                    <a:pt x="3" y="33"/>
                  </a:lnTo>
                  <a:lnTo>
                    <a:pt x="3" y="46"/>
                  </a:lnTo>
                  <a:lnTo>
                    <a:pt x="3" y="46"/>
                  </a:lnTo>
                  <a:lnTo>
                    <a:pt x="3" y="50"/>
                  </a:lnTo>
                  <a:lnTo>
                    <a:pt x="3" y="22"/>
                  </a:lnTo>
                  <a:lnTo>
                    <a:pt x="3" y="42"/>
                  </a:lnTo>
                  <a:lnTo>
                    <a:pt x="4" y="47"/>
                  </a:lnTo>
                  <a:lnTo>
                    <a:pt x="4" y="52"/>
                  </a:lnTo>
                  <a:lnTo>
                    <a:pt x="4" y="34"/>
                  </a:lnTo>
                  <a:lnTo>
                    <a:pt x="4" y="38"/>
                  </a:lnTo>
                  <a:lnTo>
                    <a:pt x="4" y="35"/>
                  </a:lnTo>
                  <a:lnTo>
                    <a:pt x="4" y="34"/>
                  </a:lnTo>
                  <a:lnTo>
                    <a:pt x="4" y="51"/>
                  </a:lnTo>
                  <a:lnTo>
                    <a:pt x="4" y="50"/>
                  </a:lnTo>
                  <a:lnTo>
                    <a:pt x="4" y="58"/>
                  </a:lnTo>
                  <a:lnTo>
                    <a:pt x="4" y="29"/>
                  </a:lnTo>
                  <a:lnTo>
                    <a:pt x="4" y="54"/>
                  </a:lnTo>
                  <a:lnTo>
                    <a:pt x="4" y="54"/>
                  </a:lnTo>
                  <a:lnTo>
                    <a:pt x="4" y="59"/>
                  </a:lnTo>
                  <a:lnTo>
                    <a:pt x="4" y="42"/>
                  </a:lnTo>
                  <a:lnTo>
                    <a:pt x="4" y="48"/>
                  </a:lnTo>
                  <a:lnTo>
                    <a:pt x="5" y="48"/>
                  </a:lnTo>
                  <a:lnTo>
                    <a:pt x="5" y="65"/>
                  </a:lnTo>
                  <a:lnTo>
                    <a:pt x="5" y="47"/>
                  </a:lnTo>
                  <a:lnTo>
                    <a:pt x="5" y="63"/>
                  </a:lnTo>
                  <a:lnTo>
                    <a:pt x="5" y="65"/>
                  </a:lnTo>
                  <a:lnTo>
                    <a:pt x="5" y="67"/>
                  </a:lnTo>
                  <a:lnTo>
                    <a:pt x="5" y="45"/>
                  </a:lnTo>
                  <a:lnTo>
                    <a:pt x="5" y="63"/>
                  </a:lnTo>
                  <a:lnTo>
                    <a:pt x="5" y="63"/>
                  </a:lnTo>
                  <a:lnTo>
                    <a:pt x="5" y="47"/>
                  </a:lnTo>
                  <a:lnTo>
                    <a:pt x="5" y="55"/>
                  </a:lnTo>
                  <a:lnTo>
                    <a:pt x="5" y="58"/>
                  </a:lnTo>
                  <a:lnTo>
                    <a:pt x="5" y="64"/>
                  </a:lnTo>
                  <a:lnTo>
                    <a:pt x="5" y="30"/>
                  </a:lnTo>
                  <a:lnTo>
                    <a:pt x="7" y="17"/>
                  </a:lnTo>
                  <a:lnTo>
                    <a:pt x="7" y="46"/>
                  </a:lnTo>
                  <a:lnTo>
                    <a:pt x="7" y="37"/>
                  </a:lnTo>
                  <a:lnTo>
                    <a:pt x="7" y="34"/>
                  </a:lnTo>
                  <a:lnTo>
                    <a:pt x="7" y="38"/>
                  </a:lnTo>
                  <a:lnTo>
                    <a:pt x="7" y="24"/>
                  </a:lnTo>
                  <a:lnTo>
                    <a:pt x="7" y="35"/>
                  </a:lnTo>
                  <a:lnTo>
                    <a:pt x="7" y="39"/>
                  </a:lnTo>
                  <a:lnTo>
                    <a:pt x="7" y="46"/>
                  </a:lnTo>
                  <a:lnTo>
                    <a:pt x="7" y="24"/>
                  </a:lnTo>
                  <a:lnTo>
                    <a:pt x="7" y="30"/>
                  </a:lnTo>
                  <a:lnTo>
                    <a:pt x="8" y="30"/>
                  </a:lnTo>
                  <a:lnTo>
                    <a:pt x="8" y="47"/>
                  </a:lnTo>
                  <a:lnTo>
                    <a:pt x="8" y="30"/>
                  </a:lnTo>
                  <a:lnTo>
                    <a:pt x="8" y="31"/>
                  </a:lnTo>
                  <a:lnTo>
                    <a:pt x="8" y="33"/>
                  </a:lnTo>
                  <a:lnTo>
                    <a:pt x="8" y="7"/>
                  </a:lnTo>
                  <a:lnTo>
                    <a:pt x="8" y="25"/>
                  </a:lnTo>
                  <a:lnTo>
                    <a:pt x="8" y="25"/>
                  </a:lnTo>
                  <a:lnTo>
                    <a:pt x="8" y="0"/>
                  </a:lnTo>
                  <a:lnTo>
                    <a:pt x="8" y="9"/>
                  </a:lnTo>
                  <a:lnTo>
                    <a:pt x="8" y="14"/>
                  </a:lnTo>
                  <a:lnTo>
                    <a:pt x="8" y="37"/>
                  </a:lnTo>
                  <a:lnTo>
                    <a:pt x="9" y="35"/>
                  </a:lnTo>
                  <a:lnTo>
                    <a:pt x="9" y="54"/>
                  </a:lnTo>
                  <a:lnTo>
                    <a:pt x="9" y="22"/>
                  </a:lnTo>
                  <a:lnTo>
                    <a:pt x="9" y="54"/>
                  </a:lnTo>
                  <a:lnTo>
                    <a:pt x="9" y="54"/>
                  </a:lnTo>
                  <a:lnTo>
                    <a:pt x="9" y="58"/>
                  </a:lnTo>
                  <a:lnTo>
                    <a:pt x="9" y="35"/>
                  </a:lnTo>
                  <a:lnTo>
                    <a:pt x="9" y="51"/>
                  </a:lnTo>
                  <a:lnTo>
                    <a:pt x="9" y="54"/>
                  </a:lnTo>
                  <a:lnTo>
                    <a:pt x="9" y="63"/>
                  </a:lnTo>
                  <a:lnTo>
                    <a:pt x="9" y="42"/>
                  </a:lnTo>
                  <a:lnTo>
                    <a:pt x="9" y="45"/>
                  </a:lnTo>
                  <a:lnTo>
                    <a:pt x="9" y="47"/>
                  </a:lnTo>
                  <a:lnTo>
                    <a:pt x="9" y="69"/>
                  </a:lnTo>
                  <a:lnTo>
                    <a:pt x="9" y="47"/>
                  </a:lnTo>
                  <a:lnTo>
                    <a:pt x="9" y="65"/>
                  </a:lnTo>
                  <a:lnTo>
                    <a:pt x="11" y="63"/>
                  </a:lnTo>
                  <a:lnTo>
                    <a:pt x="11" y="68"/>
                  </a:lnTo>
                  <a:lnTo>
                    <a:pt x="11" y="47"/>
                  </a:lnTo>
                  <a:lnTo>
                    <a:pt x="11" y="64"/>
                  </a:lnTo>
                  <a:lnTo>
                    <a:pt x="11" y="67"/>
                  </a:lnTo>
                  <a:lnTo>
                    <a:pt x="11" y="47"/>
                  </a:lnTo>
                  <a:lnTo>
                    <a:pt x="11" y="52"/>
                  </a:lnTo>
                  <a:lnTo>
                    <a:pt x="11" y="58"/>
                  </a:lnTo>
                  <a:lnTo>
                    <a:pt x="11" y="60"/>
                  </a:lnTo>
                  <a:lnTo>
                    <a:pt x="11" y="52"/>
                  </a:lnTo>
                  <a:lnTo>
                    <a:pt x="11" y="56"/>
                  </a:lnTo>
                  <a:lnTo>
                    <a:pt x="12" y="58"/>
                  </a:lnTo>
                  <a:lnTo>
                    <a:pt x="12" y="58"/>
                  </a:lnTo>
                  <a:lnTo>
                    <a:pt x="12" y="35"/>
                  </a:lnTo>
                  <a:lnTo>
                    <a:pt x="12" y="56"/>
                  </a:lnTo>
                  <a:lnTo>
                    <a:pt x="12" y="54"/>
                  </a:lnTo>
                  <a:lnTo>
                    <a:pt x="12" y="62"/>
                  </a:lnTo>
                  <a:lnTo>
                    <a:pt x="12" y="46"/>
                  </a:lnTo>
                  <a:lnTo>
                    <a:pt x="12" y="54"/>
                  </a:lnTo>
                  <a:lnTo>
                    <a:pt x="12" y="56"/>
                  </a:lnTo>
                  <a:lnTo>
                    <a:pt x="12" y="75"/>
                  </a:lnTo>
                  <a:lnTo>
                    <a:pt x="12" y="69"/>
                  </a:lnTo>
                  <a:lnTo>
                    <a:pt x="12" y="51"/>
                  </a:lnTo>
                  <a:lnTo>
                    <a:pt x="12" y="71"/>
                  </a:lnTo>
                  <a:lnTo>
                    <a:pt x="12" y="47"/>
                  </a:lnTo>
                  <a:lnTo>
                    <a:pt x="12" y="67"/>
                  </a:lnTo>
                  <a:lnTo>
                    <a:pt x="13" y="68"/>
                  </a:lnTo>
                  <a:lnTo>
                    <a:pt x="13" y="75"/>
                  </a:lnTo>
                  <a:lnTo>
                    <a:pt x="13" y="52"/>
                  </a:lnTo>
                  <a:lnTo>
                    <a:pt x="13" y="71"/>
                  </a:lnTo>
                  <a:lnTo>
                    <a:pt x="13" y="75"/>
                  </a:lnTo>
                  <a:lnTo>
                    <a:pt x="13" y="80"/>
                  </a:lnTo>
                  <a:lnTo>
                    <a:pt x="13" y="54"/>
                  </a:lnTo>
                  <a:lnTo>
                    <a:pt x="13" y="63"/>
                  </a:lnTo>
                  <a:lnTo>
                    <a:pt x="13" y="59"/>
                  </a:lnTo>
                  <a:lnTo>
                    <a:pt x="13" y="80"/>
                  </a:lnTo>
                  <a:lnTo>
                    <a:pt x="13" y="72"/>
                  </a:lnTo>
                  <a:lnTo>
                    <a:pt x="13" y="73"/>
                  </a:lnTo>
                  <a:lnTo>
                    <a:pt x="13" y="54"/>
                  </a:lnTo>
                  <a:lnTo>
                    <a:pt x="13" y="67"/>
                  </a:lnTo>
                  <a:lnTo>
                    <a:pt x="14" y="68"/>
                  </a:lnTo>
                  <a:lnTo>
                    <a:pt x="14" y="34"/>
                  </a:lnTo>
                  <a:lnTo>
                    <a:pt x="14" y="48"/>
                  </a:lnTo>
                  <a:lnTo>
                    <a:pt x="14" y="46"/>
                  </a:lnTo>
                  <a:lnTo>
                    <a:pt x="14" y="65"/>
                  </a:lnTo>
                  <a:lnTo>
                    <a:pt x="14" y="64"/>
                  </a:lnTo>
                  <a:lnTo>
                    <a:pt x="14" y="72"/>
                  </a:lnTo>
                  <a:lnTo>
                    <a:pt x="14" y="48"/>
                  </a:lnTo>
                  <a:lnTo>
                    <a:pt x="14" y="69"/>
                  </a:lnTo>
                  <a:lnTo>
                    <a:pt x="16" y="71"/>
                  </a:lnTo>
                  <a:lnTo>
                    <a:pt x="16" y="75"/>
                  </a:lnTo>
                  <a:lnTo>
                    <a:pt x="16" y="54"/>
                  </a:lnTo>
                  <a:lnTo>
                    <a:pt x="16" y="65"/>
                  </a:lnTo>
                  <a:lnTo>
                    <a:pt x="16" y="65"/>
                  </a:lnTo>
                  <a:lnTo>
                    <a:pt x="16" y="75"/>
                  </a:lnTo>
                  <a:lnTo>
                    <a:pt x="16" y="56"/>
                  </a:lnTo>
                  <a:lnTo>
                    <a:pt x="16" y="58"/>
                  </a:lnTo>
                  <a:lnTo>
                    <a:pt x="16" y="62"/>
                  </a:lnTo>
                  <a:lnTo>
                    <a:pt x="16" y="65"/>
                  </a:lnTo>
                  <a:lnTo>
                    <a:pt x="16" y="58"/>
                  </a:lnTo>
                  <a:lnTo>
                    <a:pt x="16" y="59"/>
                  </a:lnTo>
                  <a:lnTo>
                    <a:pt x="16" y="59"/>
                  </a:lnTo>
                  <a:lnTo>
                    <a:pt x="16" y="63"/>
                  </a:lnTo>
                  <a:lnTo>
                    <a:pt x="16" y="37"/>
                  </a:lnTo>
                  <a:lnTo>
                    <a:pt x="16" y="60"/>
                  </a:lnTo>
                  <a:lnTo>
                    <a:pt x="17" y="60"/>
                  </a:lnTo>
                  <a:lnTo>
                    <a:pt x="17" y="68"/>
                  </a:lnTo>
                  <a:lnTo>
                    <a:pt x="17" y="48"/>
                  </a:lnTo>
                  <a:lnTo>
                    <a:pt x="17" y="56"/>
                  </a:lnTo>
                  <a:lnTo>
                    <a:pt x="17" y="58"/>
                  </a:lnTo>
                  <a:lnTo>
                    <a:pt x="17" y="73"/>
                  </a:lnTo>
                  <a:lnTo>
                    <a:pt x="17" y="56"/>
                  </a:lnTo>
                  <a:lnTo>
                    <a:pt x="17" y="71"/>
                  </a:lnTo>
                  <a:lnTo>
                    <a:pt x="17" y="68"/>
                  </a:lnTo>
                  <a:lnTo>
                    <a:pt x="17" y="45"/>
                  </a:lnTo>
                  <a:lnTo>
                    <a:pt x="17" y="62"/>
                  </a:lnTo>
                  <a:lnTo>
                    <a:pt x="17" y="60"/>
                  </a:lnTo>
                  <a:lnTo>
                    <a:pt x="17" y="65"/>
                  </a:lnTo>
                  <a:lnTo>
                    <a:pt x="17" y="47"/>
                  </a:lnTo>
                  <a:lnTo>
                    <a:pt x="17" y="59"/>
                  </a:lnTo>
                  <a:lnTo>
                    <a:pt x="18" y="60"/>
                  </a:lnTo>
                  <a:lnTo>
                    <a:pt x="18" y="76"/>
                  </a:lnTo>
                  <a:lnTo>
                    <a:pt x="18" y="75"/>
                  </a:lnTo>
                  <a:lnTo>
                    <a:pt x="18" y="75"/>
                  </a:lnTo>
                  <a:lnTo>
                    <a:pt x="18" y="84"/>
                  </a:lnTo>
                  <a:lnTo>
                    <a:pt x="18" y="58"/>
                  </a:lnTo>
                  <a:lnTo>
                    <a:pt x="18" y="80"/>
                  </a:lnTo>
                  <a:lnTo>
                    <a:pt x="18" y="75"/>
                  </a:lnTo>
                  <a:lnTo>
                    <a:pt x="18" y="77"/>
                  </a:lnTo>
                  <a:lnTo>
                    <a:pt x="18" y="58"/>
                  </a:lnTo>
                  <a:lnTo>
                    <a:pt x="18" y="69"/>
                  </a:lnTo>
                  <a:lnTo>
                    <a:pt x="20" y="69"/>
                  </a:lnTo>
                  <a:lnTo>
                    <a:pt x="20" y="73"/>
                  </a:lnTo>
                  <a:lnTo>
                    <a:pt x="20" y="43"/>
                  </a:lnTo>
                  <a:lnTo>
                    <a:pt x="20" y="47"/>
                  </a:lnTo>
                  <a:lnTo>
                    <a:pt x="20" y="51"/>
                  </a:lnTo>
                  <a:lnTo>
                    <a:pt x="20" y="75"/>
                  </a:lnTo>
                  <a:lnTo>
                    <a:pt x="20" y="47"/>
                  </a:lnTo>
                  <a:lnTo>
                    <a:pt x="20" y="68"/>
                  </a:lnTo>
                  <a:lnTo>
                    <a:pt x="20" y="68"/>
                  </a:lnTo>
                  <a:lnTo>
                    <a:pt x="20" y="76"/>
                  </a:lnTo>
                  <a:lnTo>
                    <a:pt x="20" y="52"/>
                  </a:lnTo>
                  <a:lnTo>
                    <a:pt x="20" y="75"/>
                  </a:lnTo>
                  <a:lnTo>
                    <a:pt x="20" y="73"/>
                  </a:lnTo>
                  <a:lnTo>
                    <a:pt x="20" y="75"/>
                  </a:lnTo>
                  <a:lnTo>
                    <a:pt x="20" y="39"/>
                  </a:lnTo>
                  <a:lnTo>
                    <a:pt x="20" y="47"/>
                  </a:lnTo>
                  <a:lnTo>
                    <a:pt x="21" y="51"/>
                  </a:lnTo>
                  <a:lnTo>
                    <a:pt x="21" y="68"/>
                  </a:lnTo>
                  <a:lnTo>
                    <a:pt x="21" y="68"/>
                  </a:lnTo>
                  <a:lnTo>
                    <a:pt x="21" y="68"/>
                  </a:lnTo>
                  <a:lnTo>
                    <a:pt x="21" y="81"/>
                  </a:lnTo>
                  <a:lnTo>
                    <a:pt x="21" y="48"/>
                  </a:lnTo>
                  <a:lnTo>
                    <a:pt x="21" y="72"/>
                  </a:lnTo>
                  <a:lnTo>
                    <a:pt x="21" y="75"/>
                  </a:lnTo>
                  <a:lnTo>
                    <a:pt x="21" y="81"/>
                  </a:lnTo>
                  <a:lnTo>
                    <a:pt x="21" y="58"/>
                  </a:lnTo>
                  <a:lnTo>
                    <a:pt x="21" y="69"/>
                  </a:lnTo>
                  <a:lnTo>
                    <a:pt x="21" y="75"/>
                  </a:lnTo>
                  <a:lnTo>
                    <a:pt x="21" y="79"/>
                  </a:lnTo>
                  <a:lnTo>
                    <a:pt x="21" y="47"/>
                  </a:lnTo>
                  <a:lnTo>
                    <a:pt x="22" y="48"/>
                  </a:lnTo>
                  <a:lnTo>
                    <a:pt x="22" y="58"/>
                  </a:lnTo>
                  <a:lnTo>
                    <a:pt x="22" y="42"/>
                  </a:lnTo>
                  <a:lnTo>
                    <a:pt x="22" y="47"/>
                  </a:lnTo>
                  <a:lnTo>
                    <a:pt x="22" y="51"/>
                  </a:lnTo>
                  <a:lnTo>
                    <a:pt x="22" y="25"/>
                  </a:lnTo>
                  <a:lnTo>
                    <a:pt x="22" y="51"/>
                  </a:lnTo>
                  <a:lnTo>
                    <a:pt x="22" y="50"/>
                  </a:lnTo>
                  <a:lnTo>
                    <a:pt x="22" y="54"/>
                  </a:lnTo>
                  <a:lnTo>
                    <a:pt x="22" y="37"/>
                  </a:lnTo>
                  <a:lnTo>
                    <a:pt x="22" y="39"/>
                  </a:lnTo>
                  <a:lnTo>
                    <a:pt x="24" y="38"/>
                  </a:lnTo>
                  <a:lnTo>
                    <a:pt x="24" y="52"/>
                  </a:lnTo>
                  <a:lnTo>
                    <a:pt x="24" y="39"/>
                  </a:lnTo>
                  <a:lnTo>
                    <a:pt x="24" y="43"/>
                  </a:lnTo>
                  <a:lnTo>
                    <a:pt x="24" y="54"/>
                  </a:lnTo>
                  <a:lnTo>
                    <a:pt x="24" y="25"/>
                  </a:lnTo>
                  <a:lnTo>
                    <a:pt x="24" y="50"/>
                  </a:lnTo>
                  <a:lnTo>
                    <a:pt x="24" y="51"/>
                  </a:lnTo>
                  <a:lnTo>
                    <a:pt x="24" y="54"/>
                  </a:lnTo>
                  <a:lnTo>
                    <a:pt x="24" y="38"/>
                  </a:lnTo>
                  <a:lnTo>
                    <a:pt x="24" y="51"/>
                  </a:lnTo>
                  <a:lnTo>
                    <a:pt x="24" y="51"/>
                  </a:lnTo>
                  <a:lnTo>
                    <a:pt x="24" y="75"/>
                  </a:lnTo>
                  <a:lnTo>
                    <a:pt x="24" y="72"/>
                  </a:lnTo>
                  <a:lnTo>
                    <a:pt x="25" y="72"/>
                  </a:lnTo>
                  <a:lnTo>
                    <a:pt x="25" y="80"/>
                  </a:lnTo>
                  <a:lnTo>
                    <a:pt x="25" y="51"/>
                  </a:lnTo>
                  <a:lnTo>
                    <a:pt x="25" y="75"/>
                  </a:lnTo>
                  <a:lnTo>
                    <a:pt x="25" y="77"/>
                  </a:lnTo>
                  <a:lnTo>
                    <a:pt x="25" y="80"/>
                  </a:lnTo>
                  <a:lnTo>
                    <a:pt x="25" y="58"/>
                  </a:lnTo>
                  <a:lnTo>
                    <a:pt x="25" y="65"/>
                  </a:lnTo>
                  <a:lnTo>
                    <a:pt x="25" y="68"/>
                  </a:lnTo>
                  <a:lnTo>
                    <a:pt x="25" y="73"/>
                  </a:lnTo>
                  <a:lnTo>
                    <a:pt x="25" y="50"/>
                  </a:lnTo>
                  <a:lnTo>
                    <a:pt x="25" y="52"/>
                  </a:lnTo>
                  <a:lnTo>
                    <a:pt x="25" y="56"/>
                  </a:lnTo>
                  <a:lnTo>
                    <a:pt x="25" y="71"/>
                  </a:lnTo>
                  <a:lnTo>
                    <a:pt x="25" y="63"/>
                  </a:lnTo>
                  <a:lnTo>
                    <a:pt x="26" y="63"/>
                  </a:lnTo>
                  <a:lnTo>
                    <a:pt x="26" y="47"/>
                  </a:lnTo>
                  <a:lnTo>
                    <a:pt x="26" y="71"/>
                  </a:lnTo>
                  <a:lnTo>
                    <a:pt x="26" y="72"/>
                  </a:lnTo>
                  <a:lnTo>
                    <a:pt x="26" y="77"/>
                  </a:lnTo>
                  <a:lnTo>
                    <a:pt x="26" y="54"/>
                  </a:lnTo>
                  <a:lnTo>
                    <a:pt x="26" y="65"/>
                  </a:lnTo>
                  <a:lnTo>
                    <a:pt x="26" y="65"/>
                  </a:lnTo>
                  <a:lnTo>
                    <a:pt x="26" y="64"/>
                  </a:lnTo>
                  <a:lnTo>
                    <a:pt x="26" y="84"/>
                  </a:lnTo>
                  <a:lnTo>
                    <a:pt x="26" y="83"/>
                  </a:lnTo>
                  <a:lnTo>
                    <a:pt x="26" y="88"/>
                  </a:lnTo>
                  <a:lnTo>
                    <a:pt x="26" y="68"/>
                  </a:lnTo>
                  <a:lnTo>
                    <a:pt x="26" y="84"/>
                  </a:lnTo>
                  <a:lnTo>
                    <a:pt x="28" y="83"/>
                  </a:lnTo>
                  <a:lnTo>
                    <a:pt x="28" y="83"/>
                  </a:lnTo>
                  <a:lnTo>
                    <a:pt x="28" y="59"/>
                  </a:lnTo>
                  <a:lnTo>
                    <a:pt x="28" y="63"/>
                  </a:lnTo>
                  <a:lnTo>
                    <a:pt x="28" y="65"/>
                  </a:lnTo>
                  <a:lnTo>
                    <a:pt x="28" y="71"/>
                  </a:lnTo>
                  <a:lnTo>
                    <a:pt x="28" y="51"/>
                  </a:lnTo>
                  <a:lnTo>
                    <a:pt x="28" y="51"/>
                  </a:lnTo>
                  <a:lnTo>
                    <a:pt x="28" y="76"/>
                  </a:lnTo>
                  <a:lnTo>
                    <a:pt x="29" y="71"/>
                  </a:lnTo>
                  <a:lnTo>
                    <a:pt x="29" y="75"/>
                  </a:lnTo>
                  <a:lnTo>
                    <a:pt x="29" y="51"/>
                  </a:lnTo>
                  <a:lnTo>
                    <a:pt x="29" y="68"/>
                  </a:lnTo>
                  <a:lnTo>
                    <a:pt x="29" y="68"/>
                  </a:lnTo>
                  <a:lnTo>
                    <a:pt x="29" y="75"/>
                  </a:lnTo>
                  <a:lnTo>
                    <a:pt x="29" y="60"/>
                  </a:lnTo>
                  <a:lnTo>
                    <a:pt x="29" y="63"/>
                  </a:lnTo>
                  <a:lnTo>
                    <a:pt x="29" y="69"/>
                  </a:lnTo>
                  <a:lnTo>
                    <a:pt x="29" y="84"/>
                  </a:lnTo>
                  <a:lnTo>
                    <a:pt x="29" y="64"/>
                  </a:lnTo>
                  <a:lnTo>
                    <a:pt x="29" y="77"/>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159" name="Freeform 32"/>
            <p:cNvSpPr>
              <a:spLocks/>
            </p:cNvSpPr>
            <p:nvPr/>
          </p:nvSpPr>
          <p:spPr bwMode="auto">
            <a:xfrm>
              <a:off x="6178551" y="4519613"/>
              <a:ext cx="49213" cy="317500"/>
            </a:xfrm>
            <a:custGeom>
              <a:avLst/>
              <a:gdLst>
                <a:gd name="T0" fmla="*/ 1 w 31"/>
                <a:gd name="T1" fmla="*/ 80 h 200"/>
                <a:gd name="T2" fmla="*/ 1 w 31"/>
                <a:gd name="T3" fmla="*/ 83 h 200"/>
                <a:gd name="T4" fmla="*/ 2 w 31"/>
                <a:gd name="T5" fmla="*/ 96 h 200"/>
                <a:gd name="T6" fmla="*/ 2 w 31"/>
                <a:gd name="T7" fmla="*/ 85 h 200"/>
                <a:gd name="T8" fmla="*/ 2 w 31"/>
                <a:gd name="T9" fmla="*/ 66 h 200"/>
                <a:gd name="T10" fmla="*/ 4 w 31"/>
                <a:gd name="T11" fmla="*/ 60 h 200"/>
                <a:gd name="T12" fmla="*/ 4 w 31"/>
                <a:gd name="T13" fmla="*/ 87 h 200"/>
                <a:gd name="T14" fmla="*/ 4 w 31"/>
                <a:gd name="T15" fmla="*/ 59 h 200"/>
                <a:gd name="T16" fmla="*/ 5 w 31"/>
                <a:gd name="T17" fmla="*/ 88 h 200"/>
                <a:gd name="T18" fmla="*/ 6 w 31"/>
                <a:gd name="T19" fmla="*/ 110 h 200"/>
                <a:gd name="T20" fmla="*/ 6 w 31"/>
                <a:gd name="T21" fmla="*/ 97 h 200"/>
                <a:gd name="T22" fmla="*/ 6 w 31"/>
                <a:gd name="T23" fmla="*/ 123 h 200"/>
                <a:gd name="T24" fmla="*/ 7 w 31"/>
                <a:gd name="T25" fmla="*/ 97 h 200"/>
                <a:gd name="T26" fmla="*/ 7 w 31"/>
                <a:gd name="T27" fmla="*/ 56 h 200"/>
                <a:gd name="T28" fmla="*/ 7 w 31"/>
                <a:gd name="T29" fmla="*/ 16 h 200"/>
                <a:gd name="T30" fmla="*/ 9 w 31"/>
                <a:gd name="T31" fmla="*/ 58 h 200"/>
                <a:gd name="T32" fmla="*/ 9 w 31"/>
                <a:gd name="T33" fmla="*/ 33 h 200"/>
                <a:gd name="T34" fmla="*/ 10 w 31"/>
                <a:gd name="T35" fmla="*/ 45 h 200"/>
                <a:gd name="T36" fmla="*/ 10 w 31"/>
                <a:gd name="T37" fmla="*/ 39 h 200"/>
                <a:gd name="T38" fmla="*/ 10 w 31"/>
                <a:gd name="T39" fmla="*/ 25 h 200"/>
                <a:gd name="T40" fmla="*/ 11 w 31"/>
                <a:gd name="T41" fmla="*/ 54 h 200"/>
                <a:gd name="T42" fmla="*/ 11 w 31"/>
                <a:gd name="T43" fmla="*/ 58 h 200"/>
                <a:gd name="T44" fmla="*/ 11 w 31"/>
                <a:gd name="T45" fmla="*/ 100 h 200"/>
                <a:gd name="T46" fmla="*/ 13 w 31"/>
                <a:gd name="T47" fmla="*/ 98 h 200"/>
                <a:gd name="T48" fmla="*/ 13 w 31"/>
                <a:gd name="T49" fmla="*/ 56 h 200"/>
                <a:gd name="T50" fmla="*/ 14 w 31"/>
                <a:gd name="T51" fmla="*/ 71 h 200"/>
                <a:gd name="T52" fmla="*/ 14 w 31"/>
                <a:gd name="T53" fmla="*/ 77 h 200"/>
                <a:gd name="T54" fmla="*/ 14 w 31"/>
                <a:gd name="T55" fmla="*/ 100 h 200"/>
                <a:gd name="T56" fmla="*/ 15 w 31"/>
                <a:gd name="T57" fmla="*/ 130 h 200"/>
                <a:gd name="T58" fmla="*/ 15 w 31"/>
                <a:gd name="T59" fmla="*/ 148 h 200"/>
                <a:gd name="T60" fmla="*/ 17 w 31"/>
                <a:gd name="T61" fmla="*/ 140 h 200"/>
                <a:gd name="T62" fmla="*/ 17 w 31"/>
                <a:gd name="T63" fmla="*/ 131 h 200"/>
                <a:gd name="T64" fmla="*/ 18 w 31"/>
                <a:gd name="T65" fmla="*/ 166 h 200"/>
                <a:gd name="T66" fmla="*/ 18 w 31"/>
                <a:gd name="T67" fmla="*/ 172 h 200"/>
                <a:gd name="T68" fmla="*/ 18 w 31"/>
                <a:gd name="T69" fmla="*/ 170 h 200"/>
                <a:gd name="T70" fmla="*/ 19 w 31"/>
                <a:gd name="T71" fmla="*/ 183 h 200"/>
                <a:gd name="T72" fmla="*/ 19 w 31"/>
                <a:gd name="T73" fmla="*/ 155 h 200"/>
                <a:gd name="T74" fmla="*/ 19 w 31"/>
                <a:gd name="T75" fmla="*/ 172 h 200"/>
                <a:gd name="T76" fmla="*/ 21 w 31"/>
                <a:gd name="T77" fmla="*/ 181 h 200"/>
                <a:gd name="T78" fmla="*/ 21 w 31"/>
                <a:gd name="T79" fmla="*/ 189 h 200"/>
                <a:gd name="T80" fmla="*/ 22 w 31"/>
                <a:gd name="T81" fmla="*/ 161 h 200"/>
                <a:gd name="T82" fmla="*/ 22 w 31"/>
                <a:gd name="T83" fmla="*/ 149 h 200"/>
                <a:gd name="T84" fmla="*/ 22 w 31"/>
                <a:gd name="T85" fmla="*/ 134 h 200"/>
                <a:gd name="T86" fmla="*/ 23 w 31"/>
                <a:gd name="T87" fmla="*/ 115 h 200"/>
                <a:gd name="T88" fmla="*/ 23 w 31"/>
                <a:gd name="T89" fmla="*/ 111 h 200"/>
                <a:gd name="T90" fmla="*/ 23 w 31"/>
                <a:gd name="T91" fmla="*/ 108 h 200"/>
                <a:gd name="T92" fmla="*/ 24 w 31"/>
                <a:gd name="T93" fmla="*/ 102 h 200"/>
                <a:gd name="T94" fmla="*/ 24 w 31"/>
                <a:gd name="T95" fmla="*/ 159 h 200"/>
                <a:gd name="T96" fmla="*/ 26 w 31"/>
                <a:gd name="T97" fmla="*/ 142 h 200"/>
                <a:gd name="T98" fmla="*/ 26 w 31"/>
                <a:gd name="T99" fmla="*/ 165 h 200"/>
                <a:gd name="T100" fmla="*/ 26 w 31"/>
                <a:gd name="T101" fmla="*/ 172 h 200"/>
                <a:gd name="T102" fmla="*/ 27 w 31"/>
                <a:gd name="T103" fmla="*/ 181 h 200"/>
                <a:gd name="T104" fmla="*/ 27 w 31"/>
                <a:gd name="T105" fmla="*/ 200 h 200"/>
                <a:gd name="T106" fmla="*/ 28 w 31"/>
                <a:gd name="T107" fmla="*/ 193 h 200"/>
                <a:gd name="T108" fmla="*/ 28 w 31"/>
                <a:gd name="T109" fmla="*/ 186 h 200"/>
                <a:gd name="T110" fmla="*/ 28 w 31"/>
                <a:gd name="T111" fmla="*/ 165 h 200"/>
                <a:gd name="T112" fmla="*/ 30 w 31"/>
                <a:gd name="T113" fmla="*/ 186 h 200"/>
                <a:gd name="T114" fmla="*/ 30 w 31"/>
                <a:gd name="T115" fmla="*/ 180 h 200"/>
                <a:gd name="T116" fmla="*/ 30 w 31"/>
                <a:gd name="T117" fmla="*/ 143 h 200"/>
                <a:gd name="T118" fmla="*/ 31 w 31"/>
                <a:gd name="T119" fmla="*/ 172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1" h="200">
                  <a:moveTo>
                    <a:pt x="0" y="83"/>
                  </a:moveTo>
                  <a:lnTo>
                    <a:pt x="0" y="64"/>
                  </a:lnTo>
                  <a:lnTo>
                    <a:pt x="0" y="77"/>
                  </a:lnTo>
                  <a:lnTo>
                    <a:pt x="1" y="76"/>
                  </a:lnTo>
                  <a:lnTo>
                    <a:pt x="1" y="80"/>
                  </a:lnTo>
                  <a:lnTo>
                    <a:pt x="1" y="45"/>
                  </a:lnTo>
                  <a:lnTo>
                    <a:pt x="1" y="55"/>
                  </a:lnTo>
                  <a:lnTo>
                    <a:pt x="1" y="60"/>
                  </a:lnTo>
                  <a:lnTo>
                    <a:pt x="1" y="85"/>
                  </a:lnTo>
                  <a:lnTo>
                    <a:pt x="1" y="83"/>
                  </a:lnTo>
                  <a:lnTo>
                    <a:pt x="1" y="89"/>
                  </a:lnTo>
                  <a:lnTo>
                    <a:pt x="1" y="97"/>
                  </a:lnTo>
                  <a:lnTo>
                    <a:pt x="1" y="73"/>
                  </a:lnTo>
                  <a:lnTo>
                    <a:pt x="1" y="94"/>
                  </a:lnTo>
                  <a:lnTo>
                    <a:pt x="2" y="96"/>
                  </a:lnTo>
                  <a:lnTo>
                    <a:pt x="2" y="67"/>
                  </a:lnTo>
                  <a:lnTo>
                    <a:pt x="2" y="77"/>
                  </a:lnTo>
                  <a:lnTo>
                    <a:pt x="2" y="77"/>
                  </a:lnTo>
                  <a:lnTo>
                    <a:pt x="2" y="96"/>
                  </a:lnTo>
                  <a:lnTo>
                    <a:pt x="2" y="85"/>
                  </a:lnTo>
                  <a:lnTo>
                    <a:pt x="2" y="83"/>
                  </a:lnTo>
                  <a:lnTo>
                    <a:pt x="2" y="59"/>
                  </a:lnTo>
                  <a:lnTo>
                    <a:pt x="2" y="60"/>
                  </a:lnTo>
                  <a:lnTo>
                    <a:pt x="2" y="60"/>
                  </a:lnTo>
                  <a:lnTo>
                    <a:pt x="2" y="66"/>
                  </a:lnTo>
                  <a:lnTo>
                    <a:pt x="2" y="45"/>
                  </a:lnTo>
                  <a:lnTo>
                    <a:pt x="2" y="56"/>
                  </a:lnTo>
                  <a:lnTo>
                    <a:pt x="4" y="56"/>
                  </a:lnTo>
                  <a:lnTo>
                    <a:pt x="4" y="76"/>
                  </a:lnTo>
                  <a:lnTo>
                    <a:pt x="4" y="60"/>
                  </a:lnTo>
                  <a:lnTo>
                    <a:pt x="4" y="62"/>
                  </a:lnTo>
                  <a:lnTo>
                    <a:pt x="4" y="89"/>
                  </a:lnTo>
                  <a:lnTo>
                    <a:pt x="4" y="84"/>
                  </a:lnTo>
                  <a:lnTo>
                    <a:pt x="4" y="84"/>
                  </a:lnTo>
                  <a:lnTo>
                    <a:pt x="4" y="87"/>
                  </a:lnTo>
                  <a:lnTo>
                    <a:pt x="4" y="60"/>
                  </a:lnTo>
                  <a:lnTo>
                    <a:pt x="4" y="83"/>
                  </a:lnTo>
                  <a:lnTo>
                    <a:pt x="4" y="81"/>
                  </a:lnTo>
                  <a:lnTo>
                    <a:pt x="4" y="85"/>
                  </a:lnTo>
                  <a:lnTo>
                    <a:pt x="4" y="59"/>
                  </a:lnTo>
                  <a:lnTo>
                    <a:pt x="4" y="68"/>
                  </a:lnTo>
                  <a:lnTo>
                    <a:pt x="5" y="70"/>
                  </a:lnTo>
                  <a:lnTo>
                    <a:pt x="5" y="105"/>
                  </a:lnTo>
                  <a:lnTo>
                    <a:pt x="5" y="106"/>
                  </a:lnTo>
                  <a:lnTo>
                    <a:pt x="5" y="88"/>
                  </a:lnTo>
                  <a:lnTo>
                    <a:pt x="5" y="128"/>
                  </a:lnTo>
                  <a:lnTo>
                    <a:pt x="5" y="126"/>
                  </a:lnTo>
                  <a:lnTo>
                    <a:pt x="5" y="131"/>
                  </a:lnTo>
                  <a:lnTo>
                    <a:pt x="5" y="109"/>
                  </a:lnTo>
                  <a:lnTo>
                    <a:pt x="6" y="110"/>
                  </a:lnTo>
                  <a:lnTo>
                    <a:pt x="6" y="117"/>
                  </a:lnTo>
                  <a:lnTo>
                    <a:pt x="6" y="76"/>
                  </a:lnTo>
                  <a:lnTo>
                    <a:pt x="6" y="63"/>
                  </a:lnTo>
                  <a:lnTo>
                    <a:pt x="6" y="62"/>
                  </a:lnTo>
                  <a:lnTo>
                    <a:pt x="6" y="97"/>
                  </a:lnTo>
                  <a:lnTo>
                    <a:pt x="6" y="94"/>
                  </a:lnTo>
                  <a:lnTo>
                    <a:pt x="6" y="87"/>
                  </a:lnTo>
                  <a:lnTo>
                    <a:pt x="6" y="111"/>
                  </a:lnTo>
                  <a:lnTo>
                    <a:pt x="6" y="119"/>
                  </a:lnTo>
                  <a:lnTo>
                    <a:pt x="6" y="123"/>
                  </a:lnTo>
                  <a:lnTo>
                    <a:pt x="6" y="98"/>
                  </a:lnTo>
                  <a:lnTo>
                    <a:pt x="6" y="102"/>
                  </a:lnTo>
                  <a:lnTo>
                    <a:pt x="7" y="102"/>
                  </a:lnTo>
                  <a:lnTo>
                    <a:pt x="7" y="108"/>
                  </a:lnTo>
                  <a:lnTo>
                    <a:pt x="7" y="97"/>
                  </a:lnTo>
                  <a:lnTo>
                    <a:pt x="7" y="97"/>
                  </a:lnTo>
                  <a:lnTo>
                    <a:pt x="7" y="97"/>
                  </a:lnTo>
                  <a:lnTo>
                    <a:pt x="7" y="51"/>
                  </a:lnTo>
                  <a:lnTo>
                    <a:pt x="7" y="53"/>
                  </a:lnTo>
                  <a:lnTo>
                    <a:pt x="7" y="56"/>
                  </a:lnTo>
                  <a:lnTo>
                    <a:pt x="7" y="3"/>
                  </a:lnTo>
                  <a:lnTo>
                    <a:pt x="7" y="1"/>
                  </a:lnTo>
                  <a:lnTo>
                    <a:pt x="7" y="17"/>
                  </a:lnTo>
                  <a:lnTo>
                    <a:pt x="7" y="0"/>
                  </a:lnTo>
                  <a:lnTo>
                    <a:pt x="7" y="16"/>
                  </a:lnTo>
                  <a:lnTo>
                    <a:pt x="9" y="15"/>
                  </a:lnTo>
                  <a:lnTo>
                    <a:pt x="9" y="0"/>
                  </a:lnTo>
                  <a:lnTo>
                    <a:pt x="9" y="37"/>
                  </a:lnTo>
                  <a:lnTo>
                    <a:pt x="9" y="39"/>
                  </a:lnTo>
                  <a:lnTo>
                    <a:pt x="9" y="58"/>
                  </a:lnTo>
                  <a:lnTo>
                    <a:pt x="9" y="32"/>
                  </a:lnTo>
                  <a:lnTo>
                    <a:pt x="9" y="50"/>
                  </a:lnTo>
                  <a:lnTo>
                    <a:pt x="9" y="51"/>
                  </a:lnTo>
                  <a:lnTo>
                    <a:pt x="9" y="55"/>
                  </a:lnTo>
                  <a:lnTo>
                    <a:pt x="9" y="33"/>
                  </a:lnTo>
                  <a:lnTo>
                    <a:pt x="9" y="39"/>
                  </a:lnTo>
                  <a:lnTo>
                    <a:pt x="10" y="37"/>
                  </a:lnTo>
                  <a:lnTo>
                    <a:pt x="10" y="50"/>
                  </a:lnTo>
                  <a:lnTo>
                    <a:pt x="10" y="45"/>
                  </a:lnTo>
                  <a:lnTo>
                    <a:pt x="10" y="45"/>
                  </a:lnTo>
                  <a:lnTo>
                    <a:pt x="10" y="54"/>
                  </a:lnTo>
                  <a:lnTo>
                    <a:pt x="10" y="30"/>
                  </a:lnTo>
                  <a:lnTo>
                    <a:pt x="10" y="43"/>
                  </a:lnTo>
                  <a:lnTo>
                    <a:pt x="10" y="38"/>
                  </a:lnTo>
                  <a:lnTo>
                    <a:pt x="10" y="39"/>
                  </a:lnTo>
                  <a:lnTo>
                    <a:pt x="10" y="13"/>
                  </a:lnTo>
                  <a:lnTo>
                    <a:pt x="10" y="24"/>
                  </a:lnTo>
                  <a:lnTo>
                    <a:pt x="10" y="28"/>
                  </a:lnTo>
                  <a:lnTo>
                    <a:pt x="10" y="49"/>
                  </a:lnTo>
                  <a:lnTo>
                    <a:pt x="10" y="25"/>
                  </a:lnTo>
                  <a:lnTo>
                    <a:pt x="10" y="45"/>
                  </a:lnTo>
                  <a:lnTo>
                    <a:pt x="11" y="49"/>
                  </a:lnTo>
                  <a:lnTo>
                    <a:pt x="11" y="59"/>
                  </a:lnTo>
                  <a:lnTo>
                    <a:pt x="11" y="25"/>
                  </a:lnTo>
                  <a:lnTo>
                    <a:pt x="11" y="54"/>
                  </a:lnTo>
                  <a:lnTo>
                    <a:pt x="11" y="55"/>
                  </a:lnTo>
                  <a:lnTo>
                    <a:pt x="11" y="56"/>
                  </a:lnTo>
                  <a:lnTo>
                    <a:pt x="11" y="37"/>
                  </a:lnTo>
                  <a:lnTo>
                    <a:pt x="11" y="54"/>
                  </a:lnTo>
                  <a:lnTo>
                    <a:pt x="11" y="58"/>
                  </a:lnTo>
                  <a:lnTo>
                    <a:pt x="11" y="56"/>
                  </a:lnTo>
                  <a:lnTo>
                    <a:pt x="11" y="88"/>
                  </a:lnTo>
                  <a:lnTo>
                    <a:pt x="11" y="75"/>
                  </a:lnTo>
                  <a:lnTo>
                    <a:pt x="11" y="66"/>
                  </a:lnTo>
                  <a:lnTo>
                    <a:pt x="11" y="100"/>
                  </a:lnTo>
                  <a:lnTo>
                    <a:pt x="13" y="101"/>
                  </a:lnTo>
                  <a:lnTo>
                    <a:pt x="13" y="106"/>
                  </a:lnTo>
                  <a:lnTo>
                    <a:pt x="13" y="85"/>
                  </a:lnTo>
                  <a:lnTo>
                    <a:pt x="13" y="94"/>
                  </a:lnTo>
                  <a:lnTo>
                    <a:pt x="13" y="98"/>
                  </a:lnTo>
                  <a:lnTo>
                    <a:pt x="13" y="100"/>
                  </a:lnTo>
                  <a:lnTo>
                    <a:pt x="13" y="56"/>
                  </a:lnTo>
                  <a:lnTo>
                    <a:pt x="13" y="64"/>
                  </a:lnTo>
                  <a:lnTo>
                    <a:pt x="13" y="60"/>
                  </a:lnTo>
                  <a:lnTo>
                    <a:pt x="13" y="56"/>
                  </a:lnTo>
                  <a:lnTo>
                    <a:pt x="13" y="68"/>
                  </a:lnTo>
                  <a:lnTo>
                    <a:pt x="14" y="66"/>
                  </a:lnTo>
                  <a:lnTo>
                    <a:pt x="14" y="72"/>
                  </a:lnTo>
                  <a:lnTo>
                    <a:pt x="14" y="51"/>
                  </a:lnTo>
                  <a:lnTo>
                    <a:pt x="14" y="71"/>
                  </a:lnTo>
                  <a:lnTo>
                    <a:pt x="14" y="71"/>
                  </a:lnTo>
                  <a:lnTo>
                    <a:pt x="14" y="87"/>
                  </a:lnTo>
                  <a:lnTo>
                    <a:pt x="14" y="66"/>
                  </a:lnTo>
                  <a:lnTo>
                    <a:pt x="14" y="79"/>
                  </a:lnTo>
                  <a:lnTo>
                    <a:pt x="14" y="77"/>
                  </a:lnTo>
                  <a:lnTo>
                    <a:pt x="14" y="110"/>
                  </a:lnTo>
                  <a:lnTo>
                    <a:pt x="14" y="108"/>
                  </a:lnTo>
                  <a:lnTo>
                    <a:pt x="14" y="111"/>
                  </a:lnTo>
                  <a:lnTo>
                    <a:pt x="14" y="131"/>
                  </a:lnTo>
                  <a:lnTo>
                    <a:pt x="14" y="100"/>
                  </a:lnTo>
                  <a:lnTo>
                    <a:pt x="14" y="123"/>
                  </a:lnTo>
                  <a:lnTo>
                    <a:pt x="15" y="126"/>
                  </a:lnTo>
                  <a:lnTo>
                    <a:pt x="15" y="131"/>
                  </a:lnTo>
                  <a:lnTo>
                    <a:pt x="15" y="111"/>
                  </a:lnTo>
                  <a:lnTo>
                    <a:pt x="15" y="130"/>
                  </a:lnTo>
                  <a:lnTo>
                    <a:pt x="15" y="128"/>
                  </a:lnTo>
                  <a:lnTo>
                    <a:pt x="15" y="145"/>
                  </a:lnTo>
                  <a:lnTo>
                    <a:pt x="15" y="131"/>
                  </a:lnTo>
                  <a:lnTo>
                    <a:pt x="15" y="130"/>
                  </a:lnTo>
                  <a:lnTo>
                    <a:pt x="15" y="148"/>
                  </a:lnTo>
                  <a:lnTo>
                    <a:pt x="15" y="139"/>
                  </a:lnTo>
                  <a:lnTo>
                    <a:pt x="15" y="143"/>
                  </a:lnTo>
                  <a:lnTo>
                    <a:pt x="15" y="117"/>
                  </a:lnTo>
                  <a:lnTo>
                    <a:pt x="15" y="136"/>
                  </a:lnTo>
                  <a:lnTo>
                    <a:pt x="17" y="140"/>
                  </a:lnTo>
                  <a:lnTo>
                    <a:pt x="17" y="143"/>
                  </a:lnTo>
                  <a:lnTo>
                    <a:pt x="17" y="125"/>
                  </a:lnTo>
                  <a:lnTo>
                    <a:pt x="17" y="130"/>
                  </a:lnTo>
                  <a:lnTo>
                    <a:pt x="17" y="132"/>
                  </a:lnTo>
                  <a:lnTo>
                    <a:pt x="17" y="131"/>
                  </a:lnTo>
                  <a:lnTo>
                    <a:pt x="17" y="157"/>
                  </a:lnTo>
                  <a:lnTo>
                    <a:pt x="17" y="155"/>
                  </a:lnTo>
                  <a:lnTo>
                    <a:pt x="17" y="136"/>
                  </a:lnTo>
                  <a:lnTo>
                    <a:pt x="17" y="166"/>
                  </a:lnTo>
                  <a:lnTo>
                    <a:pt x="18" y="166"/>
                  </a:lnTo>
                  <a:lnTo>
                    <a:pt x="18" y="172"/>
                  </a:lnTo>
                  <a:lnTo>
                    <a:pt x="18" y="153"/>
                  </a:lnTo>
                  <a:lnTo>
                    <a:pt x="18" y="160"/>
                  </a:lnTo>
                  <a:lnTo>
                    <a:pt x="18" y="159"/>
                  </a:lnTo>
                  <a:lnTo>
                    <a:pt x="18" y="172"/>
                  </a:lnTo>
                  <a:lnTo>
                    <a:pt x="18" y="166"/>
                  </a:lnTo>
                  <a:lnTo>
                    <a:pt x="18" y="164"/>
                  </a:lnTo>
                  <a:lnTo>
                    <a:pt x="18" y="148"/>
                  </a:lnTo>
                  <a:lnTo>
                    <a:pt x="18" y="177"/>
                  </a:lnTo>
                  <a:lnTo>
                    <a:pt x="18" y="170"/>
                  </a:lnTo>
                  <a:lnTo>
                    <a:pt x="18" y="182"/>
                  </a:lnTo>
                  <a:lnTo>
                    <a:pt x="18" y="161"/>
                  </a:lnTo>
                  <a:lnTo>
                    <a:pt x="18" y="176"/>
                  </a:lnTo>
                  <a:lnTo>
                    <a:pt x="19" y="177"/>
                  </a:lnTo>
                  <a:lnTo>
                    <a:pt x="19" y="183"/>
                  </a:lnTo>
                  <a:lnTo>
                    <a:pt x="19" y="148"/>
                  </a:lnTo>
                  <a:lnTo>
                    <a:pt x="19" y="152"/>
                  </a:lnTo>
                  <a:lnTo>
                    <a:pt x="19" y="148"/>
                  </a:lnTo>
                  <a:lnTo>
                    <a:pt x="19" y="164"/>
                  </a:lnTo>
                  <a:lnTo>
                    <a:pt x="19" y="155"/>
                  </a:lnTo>
                  <a:lnTo>
                    <a:pt x="19" y="169"/>
                  </a:lnTo>
                  <a:lnTo>
                    <a:pt x="19" y="145"/>
                  </a:lnTo>
                  <a:lnTo>
                    <a:pt x="19" y="166"/>
                  </a:lnTo>
                  <a:lnTo>
                    <a:pt x="19" y="169"/>
                  </a:lnTo>
                  <a:lnTo>
                    <a:pt x="19" y="172"/>
                  </a:lnTo>
                  <a:lnTo>
                    <a:pt x="19" y="151"/>
                  </a:lnTo>
                  <a:lnTo>
                    <a:pt x="19" y="161"/>
                  </a:lnTo>
                  <a:lnTo>
                    <a:pt x="21" y="160"/>
                  </a:lnTo>
                  <a:lnTo>
                    <a:pt x="21" y="182"/>
                  </a:lnTo>
                  <a:lnTo>
                    <a:pt x="21" y="181"/>
                  </a:lnTo>
                  <a:lnTo>
                    <a:pt x="21" y="180"/>
                  </a:lnTo>
                  <a:lnTo>
                    <a:pt x="21" y="165"/>
                  </a:lnTo>
                  <a:lnTo>
                    <a:pt x="21" y="182"/>
                  </a:lnTo>
                  <a:lnTo>
                    <a:pt x="21" y="181"/>
                  </a:lnTo>
                  <a:lnTo>
                    <a:pt x="21" y="189"/>
                  </a:lnTo>
                  <a:lnTo>
                    <a:pt x="21" y="163"/>
                  </a:lnTo>
                  <a:lnTo>
                    <a:pt x="21" y="173"/>
                  </a:lnTo>
                  <a:lnTo>
                    <a:pt x="22" y="172"/>
                  </a:lnTo>
                  <a:lnTo>
                    <a:pt x="22" y="181"/>
                  </a:lnTo>
                  <a:lnTo>
                    <a:pt x="22" y="161"/>
                  </a:lnTo>
                  <a:lnTo>
                    <a:pt x="22" y="163"/>
                  </a:lnTo>
                  <a:lnTo>
                    <a:pt x="22" y="160"/>
                  </a:lnTo>
                  <a:lnTo>
                    <a:pt x="22" y="169"/>
                  </a:lnTo>
                  <a:lnTo>
                    <a:pt x="22" y="148"/>
                  </a:lnTo>
                  <a:lnTo>
                    <a:pt x="22" y="149"/>
                  </a:lnTo>
                  <a:lnTo>
                    <a:pt x="22" y="152"/>
                  </a:lnTo>
                  <a:lnTo>
                    <a:pt x="22" y="121"/>
                  </a:lnTo>
                  <a:lnTo>
                    <a:pt x="22" y="132"/>
                  </a:lnTo>
                  <a:lnTo>
                    <a:pt x="22" y="127"/>
                  </a:lnTo>
                  <a:lnTo>
                    <a:pt x="22" y="134"/>
                  </a:lnTo>
                  <a:lnTo>
                    <a:pt x="22" y="109"/>
                  </a:lnTo>
                  <a:lnTo>
                    <a:pt x="22" y="113"/>
                  </a:lnTo>
                  <a:lnTo>
                    <a:pt x="23" y="118"/>
                  </a:lnTo>
                  <a:lnTo>
                    <a:pt x="23" y="139"/>
                  </a:lnTo>
                  <a:lnTo>
                    <a:pt x="23" y="115"/>
                  </a:lnTo>
                  <a:lnTo>
                    <a:pt x="23" y="135"/>
                  </a:lnTo>
                  <a:lnTo>
                    <a:pt x="23" y="138"/>
                  </a:lnTo>
                  <a:lnTo>
                    <a:pt x="23" y="139"/>
                  </a:lnTo>
                  <a:lnTo>
                    <a:pt x="23" y="108"/>
                  </a:lnTo>
                  <a:lnTo>
                    <a:pt x="23" y="111"/>
                  </a:lnTo>
                  <a:lnTo>
                    <a:pt x="23" y="111"/>
                  </a:lnTo>
                  <a:lnTo>
                    <a:pt x="23" y="114"/>
                  </a:lnTo>
                  <a:lnTo>
                    <a:pt x="23" y="94"/>
                  </a:lnTo>
                  <a:lnTo>
                    <a:pt x="23" y="105"/>
                  </a:lnTo>
                  <a:lnTo>
                    <a:pt x="23" y="108"/>
                  </a:lnTo>
                  <a:lnTo>
                    <a:pt x="23" y="123"/>
                  </a:lnTo>
                  <a:lnTo>
                    <a:pt x="23" y="106"/>
                  </a:lnTo>
                  <a:lnTo>
                    <a:pt x="23" y="121"/>
                  </a:lnTo>
                  <a:lnTo>
                    <a:pt x="24" y="122"/>
                  </a:lnTo>
                  <a:lnTo>
                    <a:pt x="24" y="102"/>
                  </a:lnTo>
                  <a:lnTo>
                    <a:pt x="24" y="148"/>
                  </a:lnTo>
                  <a:lnTo>
                    <a:pt x="24" y="147"/>
                  </a:lnTo>
                  <a:lnTo>
                    <a:pt x="24" y="138"/>
                  </a:lnTo>
                  <a:lnTo>
                    <a:pt x="24" y="159"/>
                  </a:lnTo>
                  <a:lnTo>
                    <a:pt x="24" y="159"/>
                  </a:lnTo>
                  <a:lnTo>
                    <a:pt x="24" y="164"/>
                  </a:lnTo>
                  <a:lnTo>
                    <a:pt x="24" y="134"/>
                  </a:lnTo>
                  <a:lnTo>
                    <a:pt x="26" y="132"/>
                  </a:lnTo>
                  <a:lnTo>
                    <a:pt x="26" y="147"/>
                  </a:lnTo>
                  <a:lnTo>
                    <a:pt x="26" y="142"/>
                  </a:lnTo>
                  <a:lnTo>
                    <a:pt x="26" y="143"/>
                  </a:lnTo>
                  <a:lnTo>
                    <a:pt x="26" y="135"/>
                  </a:lnTo>
                  <a:lnTo>
                    <a:pt x="26" y="159"/>
                  </a:lnTo>
                  <a:lnTo>
                    <a:pt x="26" y="160"/>
                  </a:lnTo>
                  <a:lnTo>
                    <a:pt x="26" y="165"/>
                  </a:lnTo>
                  <a:lnTo>
                    <a:pt x="26" y="143"/>
                  </a:lnTo>
                  <a:lnTo>
                    <a:pt x="26" y="152"/>
                  </a:lnTo>
                  <a:lnTo>
                    <a:pt x="26" y="148"/>
                  </a:lnTo>
                  <a:lnTo>
                    <a:pt x="26" y="176"/>
                  </a:lnTo>
                  <a:lnTo>
                    <a:pt x="26" y="172"/>
                  </a:lnTo>
                  <a:lnTo>
                    <a:pt x="27" y="172"/>
                  </a:lnTo>
                  <a:lnTo>
                    <a:pt x="27" y="182"/>
                  </a:lnTo>
                  <a:lnTo>
                    <a:pt x="27" y="160"/>
                  </a:lnTo>
                  <a:lnTo>
                    <a:pt x="27" y="182"/>
                  </a:lnTo>
                  <a:lnTo>
                    <a:pt x="27" y="181"/>
                  </a:lnTo>
                  <a:lnTo>
                    <a:pt x="27" y="186"/>
                  </a:lnTo>
                  <a:lnTo>
                    <a:pt x="27" y="165"/>
                  </a:lnTo>
                  <a:lnTo>
                    <a:pt x="27" y="181"/>
                  </a:lnTo>
                  <a:lnTo>
                    <a:pt x="27" y="183"/>
                  </a:lnTo>
                  <a:lnTo>
                    <a:pt x="27" y="200"/>
                  </a:lnTo>
                  <a:lnTo>
                    <a:pt x="27" y="177"/>
                  </a:lnTo>
                  <a:lnTo>
                    <a:pt x="27" y="174"/>
                  </a:lnTo>
                  <a:lnTo>
                    <a:pt x="27" y="195"/>
                  </a:lnTo>
                  <a:lnTo>
                    <a:pt x="27" y="191"/>
                  </a:lnTo>
                  <a:lnTo>
                    <a:pt x="28" y="193"/>
                  </a:lnTo>
                  <a:lnTo>
                    <a:pt x="28" y="194"/>
                  </a:lnTo>
                  <a:lnTo>
                    <a:pt x="28" y="170"/>
                  </a:lnTo>
                  <a:lnTo>
                    <a:pt x="28" y="182"/>
                  </a:lnTo>
                  <a:lnTo>
                    <a:pt x="28" y="186"/>
                  </a:lnTo>
                  <a:lnTo>
                    <a:pt x="28" y="186"/>
                  </a:lnTo>
                  <a:lnTo>
                    <a:pt x="28" y="161"/>
                  </a:lnTo>
                  <a:lnTo>
                    <a:pt x="28" y="165"/>
                  </a:lnTo>
                  <a:lnTo>
                    <a:pt x="28" y="168"/>
                  </a:lnTo>
                  <a:lnTo>
                    <a:pt x="28" y="186"/>
                  </a:lnTo>
                  <a:lnTo>
                    <a:pt x="28" y="165"/>
                  </a:lnTo>
                  <a:lnTo>
                    <a:pt x="28" y="177"/>
                  </a:lnTo>
                  <a:lnTo>
                    <a:pt x="28" y="181"/>
                  </a:lnTo>
                  <a:lnTo>
                    <a:pt x="28" y="160"/>
                  </a:lnTo>
                  <a:lnTo>
                    <a:pt x="28" y="186"/>
                  </a:lnTo>
                  <a:lnTo>
                    <a:pt x="30" y="186"/>
                  </a:lnTo>
                  <a:lnTo>
                    <a:pt x="30" y="190"/>
                  </a:lnTo>
                  <a:lnTo>
                    <a:pt x="30" y="164"/>
                  </a:lnTo>
                  <a:lnTo>
                    <a:pt x="30" y="165"/>
                  </a:lnTo>
                  <a:lnTo>
                    <a:pt x="30" y="165"/>
                  </a:lnTo>
                  <a:lnTo>
                    <a:pt x="30" y="180"/>
                  </a:lnTo>
                  <a:lnTo>
                    <a:pt x="30" y="163"/>
                  </a:lnTo>
                  <a:lnTo>
                    <a:pt x="30" y="165"/>
                  </a:lnTo>
                  <a:lnTo>
                    <a:pt x="30" y="165"/>
                  </a:lnTo>
                  <a:lnTo>
                    <a:pt x="30" y="169"/>
                  </a:lnTo>
                  <a:lnTo>
                    <a:pt x="30" y="143"/>
                  </a:lnTo>
                  <a:lnTo>
                    <a:pt x="30" y="168"/>
                  </a:lnTo>
                  <a:lnTo>
                    <a:pt x="31" y="165"/>
                  </a:lnTo>
                  <a:lnTo>
                    <a:pt x="31" y="174"/>
                  </a:lnTo>
                  <a:lnTo>
                    <a:pt x="31" y="160"/>
                  </a:lnTo>
                  <a:lnTo>
                    <a:pt x="31" y="172"/>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160" name="Freeform 33"/>
            <p:cNvSpPr>
              <a:spLocks/>
            </p:cNvSpPr>
            <p:nvPr/>
          </p:nvSpPr>
          <p:spPr bwMode="auto">
            <a:xfrm>
              <a:off x="6129338" y="4357688"/>
              <a:ext cx="49213" cy="355600"/>
            </a:xfrm>
            <a:custGeom>
              <a:avLst/>
              <a:gdLst>
                <a:gd name="T0" fmla="*/ 0 w 31"/>
                <a:gd name="T1" fmla="*/ 127 h 224"/>
                <a:gd name="T2" fmla="*/ 0 w 31"/>
                <a:gd name="T3" fmla="*/ 113 h 224"/>
                <a:gd name="T4" fmla="*/ 2 w 31"/>
                <a:gd name="T5" fmla="*/ 96 h 224"/>
                <a:gd name="T6" fmla="*/ 2 w 31"/>
                <a:gd name="T7" fmla="*/ 77 h 224"/>
                <a:gd name="T8" fmla="*/ 3 w 31"/>
                <a:gd name="T9" fmla="*/ 86 h 224"/>
                <a:gd name="T10" fmla="*/ 3 w 31"/>
                <a:gd name="T11" fmla="*/ 90 h 224"/>
                <a:gd name="T12" fmla="*/ 4 w 31"/>
                <a:gd name="T13" fmla="*/ 89 h 224"/>
                <a:gd name="T14" fmla="*/ 4 w 31"/>
                <a:gd name="T15" fmla="*/ 72 h 224"/>
                <a:gd name="T16" fmla="*/ 4 w 31"/>
                <a:gd name="T17" fmla="*/ 77 h 224"/>
                <a:gd name="T18" fmla="*/ 6 w 31"/>
                <a:gd name="T19" fmla="*/ 60 h 224"/>
                <a:gd name="T20" fmla="*/ 6 w 31"/>
                <a:gd name="T21" fmla="*/ 48 h 224"/>
                <a:gd name="T22" fmla="*/ 6 w 31"/>
                <a:gd name="T23" fmla="*/ 10 h 224"/>
                <a:gd name="T24" fmla="*/ 7 w 31"/>
                <a:gd name="T25" fmla="*/ 34 h 224"/>
                <a:gd name="T26" fmla="*/ 8 w 31"/>
                <a:gd name="T27" fmla="*/ 13 h 224"/>
                <a:gd name="T28" fmla="*/ 8 w 31"/>
                <a:gd name="T29" fmla="*/ 18 h 224"/>
                <a:gd name="T30" fmla="*/ 8 w 31"/>
                <a:gd name="T31" fmla="*/ 3 h 224"/>
                <a:gd name="T32" fmla="*/ 8 w 31"/>
                <a:gd name="T33" fmla="*/ 12 h 224"/>
                <a:gd name="T34" fmla="*/ 10 w 31"/>
                <a:gd name="T35" fmla="*/ 81 h 224"/>
                <a:gd name="T36" fmla="*/ 10 w 31"/>
                <a:gd name="T37" fmla="*/ 88 h 224"/>
                <a:gd name="T38" fmla="*/ 11 w 31"/>
                <a:gd name="T39" fmla="*/ 89 h 224"/>
                <a:gd name="T40" fmla="*/ 11 w 31"/>
                <a:gd name="T41" fmla="*/ 136 h 224"/>
                <a:gd name="T42" fmla="*/ 12 w 31"/>
                <a:gd name="T43" fmla="*/ 115 h 224"/>
                <a:gd name="T44" fmla="*/ 12 w 31"/>
                <a:gd name="T45" fmla="*/ 106 h 224"/>
                <a:gd name="T46" fmla="*/ 14 w 31"/>
                <a:gd name="T47" fmla="*/ 79 h 224"/>
                <a:gd name="T48" fmla="*/ 14 w 31"/>
                <a:gd name="T49" fmla="*/ 77 h 224"/>
                <a:gd name="T50" fmla="*/ 14 w 31"/>
                <a:gd name="T51" fmla="*/ 75 h 224"/>
                <a:gd name="T52" fmla="*/ 15 w 31"/>
                <a:gd name="T53" fmla="*/ 79 h 224"/>
                <a:gd name="T54" fmla="*/ 15 w 31"/>
                <a:gd name="T55" fmla="*/ 65 h 224"/>
                <a:gd name="T56" fmla="*/ 16 w 31"/>
                <a:gd name="T57" fmla="*/ 46 h 224"/>
                <a:gd name="T58" fmla="*/ 16 w 31"/>
                <a:gd name="T59" fmla="*/ 48 h 224"/>
                <a:gd name="T60" fmla="*/ 16 w 31"/>
                <a:gd name="T61" fmla="*/ 63 h 224"/>
                <a:gd name="T62" fmla="*/ 18 w 31"/>
                <a:gd name="T63" fmla="*/ 76 h 224"/>
                <a:gd name="T64" fmla="*/ 18 w 31"/>
                <a:gd name="T65" fmla="*/ 48 h 224"/>
                <a:gd name="T66" fmla="*/ 18 w 31"/>
                <a:gd name="T67" fmla="*/ 52 h 224"/>
                <a:gd name="T68" fmla="*/ 19 w 31"/>
                <a:gd name="T69" fmla="*/ 54 h 224"/>
                <a:gd name="T70" fmla="*/ 19 w 31"/>
                <a:gd name="T71" fmla="*/ 55 h 224"/>
                <a:gd name="T72" fmla="*/ 19 w 31"/>
                <a:gd name="T73" fmla="*/ 60 h 224"/>
                <a:gd name="T74" fmla="*/ 20 w 31"/>
                <a:gd name="T75" fmla="*/ 38 h 224"/>
                <a:gd name="T76" fmla="*/ 20 w 31"/>
                <a:gd name="T77" fmla="*/ 89 h 224"/>
                <a:gd name="T78" fmla="*/ 21 w 31"/>
                <a:gd name="T79" fmla="*/ 96 h 224"/>
                <a:gd name="T80" fmla="*/ 21 w 31"/>
                <a:gd name="T81" fmla="*/ 119 h 224"/>
                <a:gd name="T82" fmla="*/ 21 w 31"/>
                <a:gd name="T83" fmla="*/ 144 h 224"/>
                <a:gd name="T84" fmla="*/ 23 w 31"/>
                <a:gd name="T85" fmla="*/ 174 h 224"/>
                <a:gd name="T86" fmla="*/ 23 w 31"/>
                <a:gd name="T87" fmla="*/ 131 h 224"/>
                <a:gd name="T88" fmla="*/ 24 w 31"/>
                <a:gd name="T89" fmla="*/ 139 h 224"/>
                <a:gd name="T90" fmla="*/ 24 w 31"/>
                <a:gd name="T91" fmla="*/ 173 h 224"/>
                <a:gd name="T92" fmla="*/ 25 w 31"/>
                <a:gd name="T93" fmla="*/ 216 h 224"/>
                <a:gd name="T94" fmla="*/ 25 w 31"/>
                <a:gd name="T95" fmla="*/ 220 h 224"/>
                <a:gd name="T96" fmla="*/ 25 w 31"/>
                <a:gd name="T97" fmla="*/ 194 h 224"/>
                <a:gd name="T98" fmla="*/ 27 w 31"/>
                <a:gd name="T99" fmla="*/ 173 h 224"/>
                <a:gd name="T100" fmla="*/ 27 w 31"/>
                <a:gd name="T101" fmla="*/ 162 h 224"/>
                <a:gd name="T102" fmla="*/ 28 w 31"/>
                <a:gd name="T103" fmla="*/ 157 h 224"/>
                <a:gd name="T104" fmla="*/ 28 w 31"/>
                <a:gd name="T105" fmla="*/ 165 h 224"/>
                <a:gd name="T106" fmla="*/ 28 w 31"/>
                <a:gd name="T107" fmla="*/ 152 h 224"/>
                <a:gd name="T108" fmla="*/ 29 w 31"/>
                <a:gd name="T109" fmla="*/ 185 h 224"/>
                <a:gd name="T110" fmla="*/ 29 w 31"/>
                <a:gd name="T111" fmla="*/ 187 h 224"/>
                <a:gd name="T112" fmla="*/ 29 w 31"/>
                <a:gd name="T113" fmla="*/ 189 h 224"/>
                <a:gd name="T114" fmla="*/ 31 w 31"/>
                <a:gd name="T115" fmla="*/ 203 h 224"/>
                <a:gd name="T116" fmla="*/ 31 w 31"/>
                <a:gd name="T117" fmla="*/ 168 h 224"/>
                <a:gd name="T118" fmla="*/ 31 w 31"/>
                <a:gd name="T119" fmla="*/ 185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1" h="224">
                  <a:moveTo>
                    <a:pt x="0" y="127"/>
                  </a:moveTo>
                  <a:lnTo>
                    <a:pt x="0" y="106"/>
                  </a:lnTo>
                  <a:lnTo>
                    <a:pt x="0" y="113"/>
                  </a:lnTo>
                  <a:lnTo>
                    <a:pt x="0" y="113"/>
                  </a:lnTo>
                  <a:lnTo>
                    <a:pt x="0" y="127"/>
                  </a:lnTo>
                  <a:lnTo>
                    <a:pt x="0" y="122"/>
                  </a:lnTo>
                  <a:lnTo>
                    <a:pt x="0" y="124"/>
                  </a:lnTo>
                  <a:lnTo>
                    <a:pt x="0" y="127"/>
                  </a:lnTo>
                  <a:lnTo>
                    <a:pt x="0" y="106"/>
                  </a:lnTo>
                  <a:lnTo>
                    <a:pt x="0" y="113"/>
                  </a:lnTo>
                  <a:lnTo>
                    <a:pt x="2" y="118"/>
                  </a:lnTo>
                  <a:lnTo>
                    <a:pt x="2" y="84"/>
                  </a:lnTo>
                  <a:lnTo>
                    <a:pt x="2" y="90"/>
                  </a:lnTo>
                  <a:lnTo>
                    <a:pt x="2" y="89"/>
                  </a:lnTo>
                  <a:lnTo>
                    <a:pt x="2" y="96"/>
                  </a:lnTo>
                  <a:lnTo>
                    <a:pt x="2" y="81"/>
                  </a:lnTo>
                  <a:lnTo>
                    <a:pt x="2" y="77"/>
                  </a:lnTo>
                  <a:lnTo>
                    <a:pt x="2" y="79"/>
                  </a:lnTo>
                  <a:lnTo>
                    <a:pt x="2" y="67"/>
                  </a:lnTo>
                  <a:lnTo>
                    <a:pt x="2" y="77"/>
                  </a:lnTo>
                  <a:lnTo>
                    <a:pt x="2" y="82"/>
                  </a:lnTo>
                  <a:lnTo>
                    <a:pt x="2" y="63"/>
                  </a:lnTo>
                  <a:lnTo>
                    <a:pt x="2" y="77"/>
                  </a:lnTo>
                  <a:lnTo>
                    <a:pt x="3" y="81"/>
                  </a:lnTo>
                  <a:lnTo>
                    <a:pt x="3" y="86"/>
                  </a:lnTo>
                  <a:lnTo>
                    <a:pt x="3" y="64"/>
                  </a:lnTo>
                  <a:lnTo>
                    <a:pt x="3" y="64"/>
                  </a:lnTo>
                  <a:lnTo>
                    <a:pt x="3" y="68"/>
                  </a:lnTo>
                  <a:lnTo>
                    <a:pt x="3" y="98"/>
                  </a:lnTo>
                  <a:lnTo>
                    <a:pt x="3" y="90"/>
                  </a:lnTo>
                  <a:lnTo>
                    <a:pt x="3" y="93"/>
                  </a:lnTo>
                  <a:lnTo>
                    <a:pt x="3" y="64"/>
                  </a:lnTo>
                  <a:lnTo>
                    <a:pt x="3" y="90"/>
                  </a:lnTo>
                  <a:lnTo>
                    <a:pt x="4" y="89"/>
                  </a:lnTo>
                  <a:lnTo>
                    <a:pt x="4" y="89"/>
                  </a:lnTo>
                  <a:lnTo>
                    <a:pt x="4" y="55"/>
                  </a:lnTo>
                  <a:lnTo>
                    <a:pt x="4" y="62"/>
                  </a:lnTo>
                  <a:lnTo>
                    <a:pt x="4" y="62"/>
                  </a:lnTo>
                  <a:lnTo>
                    <a:pt x="4" y="75"/>
                  </a:lnTo>
                  <a:lnTo>
                    <a:pt x="4" y="72"/>
                  </a:lnTo>
                  <a:lnTo>
                    <a:pt x="4" y="75"/>
                  </a:lnTo>
                  <a:lnTo>
                    <a:pt x="4" y="55"/>
                  </a:lnTo>
                  <a:lnTo>
                    <a:pt x="4" y="75"/>
                  </a:lnTo>
                  <a:lnTo>
                    <a:pt x="4" y="72"/>
                  </a:lnTo>
                  <a:lnTo>
                    <a:pt x="4" y="77"/>
                  </a:lnTo>
                  <a:lnTo>
                    <a:pt x="4" y="60"/>
                  </a:lnTo>
                  <a:lnTo>
                    <a:pt x="4" y="69"/>
                  </a:lnTo>
                  <a:lnTo>
                    <a:pt x="6" y="72"/>
                  </a:lnTo>
                  <a:lnTo>
                    <a:pt x="6" y="84"/>
                  </a:lnTo>
                  <a:lnTo>
                    <a:pt x="6" y="60"/>
                  </a:lnTo>
                  <a:lnTo>
                    <a:pt x="6" y="43"/>
                  </a:lnTo>
                  <a:lnTo>
                    <a:pt x="6" y="48"/>
                  </a:lnTo>
                  <a:lnTo>
                    <a:pt x="6" y="41"/>
                  </a:lnTo>
                  <a:lnTo>
                    <a:pt x="6" y="42"/>
                  </a:lnTo>
                  <a:lnTo>
                    <a:pt x="6" y="48"/>
                  </a:lnTo>
                  <a:lnTo>
                    <a:pt x="6" y="35"/>
                  </a:lnTo>
                  <a:lnTo>
                    <a:pt x="6" y="39"/>
                  </a:lnTo>
                  <a:lnTo>
                    <a:pt x="6" y="41"/>
                  </a:lnTo>
                  <a:lnTo>
                    <a:pt x="6" y="0"/>
                  </a:lnTo>
                  <a:lnTo>
                    <a:pt x="6" y="10"/>
                  </a:lnTo>
                  <a:lnTo>
                    <a:pt x="7" y="7"/>
                  </a:lnTo>
                  <a:lnTo>
                    <a:pt x="7" y="18"/>
                  </a:lnTo>
                  <a:lnTo>
                    <a:pt x="7" y="21"/>
                  </a:lnTo>
                  <a:lnTo>
                    <a:pt x="7" y="3"/>
                  </a:lnTo>
                  <a:lnTo>
                    <a:pt x="7" y="34"/>
                  </a:lnTo>
                  <a:lnTo>
                    <a:pt x="7" y="34"/>
                  </a:lnTo>
                  <a:lnTo>
                    <a:pt x="7" y="39"/>
                  </a:lnTo>
                  <a:lnTo>
                    <a:pt x="7" y="8"/>
                  </a:lnTo>
                  <a:lnTo>
                    <a:pt x="7" y="13"/>
                  </a:lnTo>
                  <a:lnTo>
                    <a:pt x="8" y="13"/>
                  </a:lnTo>
                  <a:lnTo>
                    <a:pt x="8" y="22"/>
                  </a:lnTo>
                  <a:lnTo>
                    <a:pt x="8" y="12"/>
                  </a:lnTo>
                  <a:lnTo>
                    <a:pt x="8" y="13"/>
                  </a:lnTo>
                  <a:lnTo>
                    <a:pt x="8" y="16"/>
                  </a:lnTo>
                  <a:lnTo>
                    <a:pt x="8" y="18"/>
                  </a:lnTo>
                  <a:lnTo>
                    <a:pt x="8" y="0"/>
                  </a:lnTo>
                  <a:lnTo>
                    <a:pt x="8" y="14"/>
                  </a:lnTo>
                  <a:lnTo>
                    <a:pt x="8" y="16"/>
                  </a:lnTo>
                  <a:lnTo>
                    <a:pt x="8" y="24"/>
                  </a:lnTo>
                  <a:lnTo>
                    <a:pt x="8" y="3"/>
                  </a:lnTo>
                  <a:lnTo>
                    <a:pt x="8" y="12"/>
                  </a:lnTo>
                  <a:lnTo>
                    <a:pt x="8" y="10"/>
                  </a:lnTo>
                  <a:lnTo>
                    <a:pt x="8" y="20"/>
                  </a:lnTo>
                  <a:lnTo>
                    <a:pt x="8" y="7"/>
                  </a:lnTo>
                  <a:lnTo>
                    <a:pt x="8" y="12"/>
                  </a:lnTo>
                  <a:lnTo>
                    <a:pt x="10" y="14"/>
                  </a:lnTo>
                  <a:lnTo>
                    <a:pt x="10" y="50"/>
                  </a:lnTo>
                  <a:lnTo>
                    <a:pt x="10" y="58"/>
                  </a:lnTo>
                  <a:lnTo>
                    <a:pt x="10" y="47"/>
                  </a:lnTo>
                  <a:lnTo>
                    <a:pt x="10" y="81"/>
                  </a:lnTo>
                  <a:lnTo>
                    <a:pt x="10" y="81"/>
                  </a:lnTo>
                  <a:lnTo>
                    <a:pt x="10" y="93"/>
                  </a:lnTo>
                  <a:lnTo>
                    <a:pt x="10" y="77"/>
                  </a:lnTo>
                  <a:lnTo>
                    <a:pt x="10" y="86"/>
                  </a:lnTo>
                  <a:lnTo>
                    <a:pt x="10" y="88"/>
                  </a:lnTo>
                  <a:lnTo>
                    <a:pt x="10" y="113"/>
                  </a:lnTo>
                  <a:lnTo>
                    <a:pt x="10" y="106"/>
                  </a:lnTo>
                  <a:lnTo>
                    <a:pt x="11" y="107"/>
                  </a:lnTo>
                  <a:lnTo>
                    <a:pt x="11" y="135"/>
                  </a:lnTo>
                  <a:lnTo>
                    <a:pt x="11" y="89"/>
                  </a:lnTo>
                  <a:lnTo>
                    <a:pt x="11" y="134"/>
                  </a:lnTo>
                  <a:lnTo>
                    <a:pt x="11" y="137"/>
                  </a:lnTo>
                  <a:lnTo>
                    <a:pt x="11" y="144"/>
                  </a:lnTo>
                  <a:lnTo>
                    <a:pt x="11" y="124"/>
                  </a:lnTo>
                  <a:lnTo>
                    <a:pt x="11" y="136"/>
                  </a:lnTo>
                  <a:lnTo>
                    <a:pt x="11" y="137"/>
                  </a:lnTo>
                  <a:lnTo>
                    <a:pt x="11" y="148"/>
                  </a:lnTo>
                  <a:lnTo>
                    <a:pt x="11" y="143"/>
                  </a:lnTo>
                  <a:lnTo>
                    <a:pt x="12" y="136"/>
                  </a:lnTo>
                  <a:lnTo>
                    <a:pt x="12" y="115"/>
                  </a:lnTo>
                  <a:lnTo>
                    <a:pt x="12" y="115"/>
                  </a:lnTo>
                  <a:lnTo>
                    <a:pt x="12" y="118"/>
                  </a:lnTo>
                  <a:lnTo>
                    <a:pt x="12" y="93"/>
                  </a:lnTo>
                  <a:lnTo>
                    <a:pt x="12" y="103"/>
                  </a:lnTo>
                  <a:lnTo>
                    <a:pt x="12" y="106"/>
                  </a:lnTo>
                  <a:lnTo>
                    <a:pt x="12" y="54"/>
                  </a:lnTo>
                  <a:lnTo>
                    <a:pt x="12" y="60"/>
                  </a:lnTo>
                  <a:lnTo>
                    <a:pt x="12" y="55"/>
                  </a:lnTo>
                  <a:lnTo>
                    <a:pt x="12" y="81"/>
                  </a:lnTo>
                  <a:lnTo>
                    <a:pt x="14" y="79"/>
                  </a:lnTo>
                  <a:lnTo>
                    <a:pt x="14" y="84"/>
                  </a:lnTo>
                  <a:lnTo>
                    <a:pt x="14" y="60"/>
                  </a:lnTo>
                  <a:lnTo>
                    <a:pt x="14" y="76"/>
                  </a:lnTo>
                  <a:lnTo>
                    <a:pt x="14" y="73"/>
                  </a:lnTo>
                  <a:lnTo>
                    <a:pt x="14" y="77"/>
                  </a:lnTo>
                  <a:lnTo>
                    <a:pt x="14" y="58"/>
                  </a:lnTo>
                  <a:lnTo>
                    <a:pt x="14" y="72"/>
                  </a:lnTo>
                  <a:lnTo>
                    <a:pt x="14" y="75"/>
                  </a:lnTo>
                  <a:lnTo>
                    <a:pt x="14" y="96"/>
                  </a:lnTo>
                  <a:lnTo>
                    <a:pt x="14" y="75"/>
                  </a:lnTo>
                  <a:lnTo>
                    <a:pt x="14" y="90"/>
                  </a:lnTo>
                  <a:lnTo>
                    <a:pt x="14" y="93"/>
                  </a:lnTo>
                  <a:lnTo>
                    <a:pt x="14" y="71"/>
                  </a:lnTo>
                  <a:lnTo>
                    <a:pt x="14" y="77"/>
                  </a:lnTo>
                  <a:lnTo>
                    <a:pt x="15" y="79"/>
                  </a:lnTo>
                  <a:lnTo>
                    <a:pt x="15" y="81"/>
                  </a:lnTo>
                  <a:lnTo>
                    <a:pt x="15" y="50"/>
                  </a:lnTo>
                  <a:lnTo>
                    <a:pt x="15" y="62"/>
                  </a:lnTo>
                  <a:lnTo>
                    <a:pt x="15" y="63"/>
                  </a:lnTo>
                  <a:lnTo>
                    <a:pt x="15" y="65"/>
                  </a:lnTo>
                  <a:lnTo>
                    <a:pt x="15" y="33"/>
                  </a:lnTo>
                  <a:lnTo>
                    <a:pt x="15" y="33"/>
                  </a:lnTo>
                  <a:lnTo>
                    <a:pt x="15" y="58"/>
                  </a:lnTo>
                  <a:lnTo>
                    <a:pt x="16" y="55"/>
                  </a:lnTo>
                  <a:lnTo>
                    <a:pt x="16" y="46"/>
                  </a:lnTo>
                  <a:lnTo>
                    <a:pt x="16" y="64"/>
                  </a:lnTo>
                  <a:lnTo>
                    <a:pt x="16" y="62"/>
                  </a:lnTo>
                  <a:lnTo>
                    <a:pt x="16" y="64"/>
                  </a:lnTo>
                  <a:lnTo>
                    <a:pt x="16" y="46"/>
                  </a:lnTo>
                  <a:lnTo>
                    <a:pt x="16" y="48"/>
                  </a:lnTo>
                  <a:lnTo>
                    <a:pt x="16" y="48"/>
                  </a:lnTo>
                  <a:lnTo>
                    <a:pt x="16" y="65"/>
                  </a:lnTo>
                  <a:lnTo>
                    <a:pt x="16" y="47"/>
                  </a:lnTo>
                  <a:lnTo>
                    <a:pt x="16" y="64"/>
                  </a:lnTo>
                  <a:lnTo>
                    <a:pt x="16" y="63"/>
                  </a:lnTo>
                  <a:lnTo>
                    <a:pt x="16" y="68"/>
                  </a:lnTo>
                  <a:lnTo>
                    <a:pt x="16" y="41"/>
                  </a:lnTo>
                  <a:lnTo>
                    <a:pt x="16" y="65"/>
                  </a:lnTo>
                  <a:lnTo>
                    <a:pt x="18" y="67"/>
                  </a:lnTo>
                  <a:lnTo>
                    <a:pt x="18" y="76"/>
                  </a:lnTo>
                  <a:lnTo>
                    <a:pt x="18" y="60"/>
                  </a:lnTo>
                  <a:lnTo>
                    <a:pt x="18" y="68"/>
                  </a:lnTo>
                  <a:lnTo>
                    <a:pt x="18" y="69"/>
                  </a:lnTo>
                  <a:lnTo>
                    <a:pt x="18" y="69"/>
                  </a:lnTo>
                  <a:lnTo>
                    <a:pt x="18" y="48"/>
                  </a:lnTo>
                  <a:lnTo>
                    <a:pt x="18" y="48"/>
                  </a:lnTo>
                  <a:lnTo>
                    <a:pt x="18" y="46"/>
                  </a:lnTo>
                  <a:lnTo>
                    <a:pt x="18" y="54"/>
                  </a:lnTo>
                  <a:lnTo>
                    <a:pt x="18" y="25"/>
                  </a:lnTo>
                  <a:lnTo>
                    <a:pt x="18" y="52"/>
                  </a:lnTo>
                  <a:lnTo>
                    <a:pt x="18" y="54"/>
                  </a:lnTo>
                  <a:lnTo>
                    <a:pt x="18" y="65"/>
                  </a:lnTo>
                  <a:lnTo>
                    <a:pt x="18" y="43"/>
                  </a:lnTo>
                  <a:lnTo>
                    <a:pt x="18" y="52"/>
                  </a:lnTo>
                  <a:lnTo>
                    <a:pt x="19" y="54"/>
                  </a:lnTo>
                  <a:lnTo>
                    <a:pt x="19" y="56"/>
                  </a:lnTo>
                  <a:lnTo>
                    <a:pt x="19" y="37"/>
                  </a:lnTo>
                  <a:lnTo>
                    <a:pt x="19" y="41"/>
                  </a:lnTo>
                  <a:lnTo>
                    <a:pt x="19" y="41"/>
                  </a:lnTo>
                  <a:lnTo>
                    <a:pt x="19" y="55"/>
                  </a:lnTo>
                  <a:lnTo>
                    <a:pt x="19" y="52"/>
                  </a:lnTo>
                  <a:lnTo>
                    <a:pt x="19" y="54"/>
                  </a:lnTo>
                  <a:lnTo>
                    <a:pt x="19" y="62"/>
                  </a:lnTo>
                  <a:lnTo>
                    <a:pt x="19" y="38"/>
                  </a:lnTo>
                  <a:lnTo>
                    <a:pt x="19" y="60"/>
                  </a:lnTo>
                  <a:lnTo>
                    <a:pt x="20" y="59"/>
                  </a:lnTo>
                  <a:lnTo>
                    <a:pt x="20" y="60"/>
                  </a:lnTo>
                  <a:lnTo>
                    <a:pt x="20" y="26"/>
                  </a:lnTo>
                  <a:lnTo>
                    <a:pt x="20" y="35"/>
                  </a:lnTo>
                  <a:lnTo>
                    <a:pt x="20" y="38"/>
                  </a:lnTo>
                  <a:lnTo>
                    <a:pt x="20" y="77"/>
                  </a:lnTo>
                  <a:lnTo>
                    <a:pt x="20" y="75"/>
                  </a:lnTo>
                  <a:lnTo>
                    <a:pt x="20" y="75"/>
                  </a:lnTo>
                  <a:lnTo>
                    <a:pt x="20" y="63"/>
                  </a:lnTo>
                  <a:lnTo>
                    <a:pt x="20" y="89"/>
                  </a:lnTo>
                  <a:lnTo>
                    <a:pt x="20" y="82"/>
                  </a:lnTo>
                  <a:lnTo>
                    <a:pt x="20" y="101"/>
                  </a:lnTo>
                  <a:lnTo>
                    <a:pt x="20" y="80"/>
                  </a:lnTo>
                  <a:lnTo>
                    <a:pt x="20" y="92"/>
                  </a:lnTo>
                  <a:lnTo>
                    <a:pt x="21" y="96"/>
                  </a:lnTo>
                  <a:lnTo>
                    <a:pt x="21" y="109"/>
                  </a:lnTo>
                  <a:lnTo>
                    <a:pt x="21" y="101"/>
                  </a:lnTo>
                  <a:lnTo>
                    <a:pt x="21" y="86"/>
                  </a:lnTo>
                  <a:lnTo>
                    <a:pt x="21" y="122"/>
                  </a:lnTo>
                  <a:lnTo>
                    <a:pt x="21" y="119"/>
                  </a:lnTo>
                  <a:lnTo>
                    <a:pt x="21" y="119"/>
                  </a:lnTo>
                  <a:lnTo>
                    <a:pt x="21" y="101"/>
                  </a:lnTo>
                  <a:lnTo>
                    <a:pt x="21" y="126"/>
                  </a:lnTo>
                  <a:lnTo>
                    <a:pt x="21" y="130"/>
                  </a:lnTo>
                  <a:lnTo>
                    <a:pt x="21" y="144"/>
                  </a:lnTo>
                  <a:lnTo>
                    <a:pt x="21" y="127"/>
                  </a:lnTo>
                  <a:lnTo>
                    <a:pt x="21" y="139"/>
                  </a:lnTo>
                  <a:lnTo>
                    <a:pt x="23" y="139"/>
                  </a:lnTo>
                  <a:lnTo>
                    <a:pt x="23" y="175"/>
                  </a:lnTo>
                  <a:lnTo>
                    <a:pt x="23" y="174"/>
                  </a:lnTo>
                  <a:lnTo>
                    <a:pt x="23" y="179"/>
                  </a:lnTo>
                  <a:lnTo>
                    <a:pt x="23" y="156"/>
                  </a:lnTo>
                  <a:lnTo>
                    <a:pt x="23" y="161"/>
                  </a:lnTo>
                  <a:lnTo>
                    <a:pt x="23" y="158"/>
                  </a:lnTo>
                  <a:lnTo>
                    <a:pt x="23" y="131"/>
                  </a:lnTo>
                  <a:lnTo>
                    <a:pt x="23" y="135"/>
                  </a:lnTo>
                  <a:lnTo>
                    <a:pt x="24" y="136"/>
                  </a:lnTo>
                  <a:lnTo>
                    <a:pt x="24" y="140"/>
                  </a:lnTo>
                  <a:lnTo>
                    <a:pt x="24" y="132"/>
                  </a:lnTo>
                  <a:lnTo>
                    <a:pt x="24" y="139"/>
                  </a:lnTo>
                  <a:lnTo>
                    <a:pt x="24" y="135"/>
                  </a:lnTo>
                  <a:lnTo>
                    <a:pt x="24" y="118"/>
                  </a:lnTo>
                  <a:lnTo>
                    <a:pt x="24" y="151"/>
                  </a:lnTo>
                  <a:lnTo>
                    <a:pt x="24" y="151"/>
                  </a:lnTo>
                  <a:lnTo>
                    <a:pt x="24" y="173"/>
                  </a:lnTo>
                  <a:lnTo>
                    <a:pt x="24" y="178"/>
                  </a:lnTo>
                  <a:lnTo>
                    <a:pt x="24" y="199"/>
                  </a:lnTo>
                  <a:lnTo>
                    <a:pt x="24" y="178"/>
                  </a:lnTo>
                  <a:lnTo>
                    <a:pt x="25" y="186"/>
                  </a:lnTo>
                  <a:lnTo>
                    <a:pt x="25" y="216"/>
                  </a:lnTo>
                  <a:lnTo>
                    <a:pt x="25" y="185"/>
                  </a:lnTo>
                  <a:lnTo>
                    <a:pt x="25" y="213"/>
                  </a:lnTo>
                  <a:lnTo>
                    <a:pt x="25" y="217"/>
                  </a:lnTo>
                  <a:lnTo>
                    <a:pt x="25" y="199"/>
                  </a:lnTo>
                  <a:lnTo>
                    <a:pt x="25" y="220"/>
                  </a:lnTo>
                  <a:lnTo>
                    <a:pt x="25" y="223"/>
                  </a:lnTo>
                  <a:lnTo>
                    <a:pt x="25" y="224"/>
                  </a:lnTo>
                  <a:lnTo>
                    <a:pt x="25" y="187"/>
                  </a:lnTo>
                  <a:lnTo>
                    <a:pt x="25" y="192"/>
                  </a:lnTo>
                  <a:lnTo>
                    <a:pt x="25" y="194"/>
                  </a:lnTo>
                  <a:lnTo>
                    <a:pt x="25" y="200"/>
                  </a:lnTo>
                  <a:lnTo>
                    <a:pt x="25" y="191"/>
                  </a:lnTo>
                  <a:lnTo>
                    <a:pt x="27" y="190"/>
                  </a:lnTo>
                  <a:lnTo>
                    <a:pt x="27" y="194"/>
                  </a:lnTo>
                  <a:lnTo>
                    <a:pt x="27" y="173"/>
                  </a:lnTo>
                  <a:lnTo>
                    <a:pt x="27" y="187"/>
                  </a:lnTo>
                  <a:lnTo>
                    <a:pt x="27" y="185"/>
                  </a:lnTo>
                  <a:lnTo>
                    <a:pt x="27" y="190"/>
                  </a:lnTo>
                  <a:lnTo>
                    <a:pt x="27" y="156"/>
                  </a:lnTo>
                  <a:lnTo>
                    <a:pt x="27" y="162"/>
                  </a:lnTo>
                  <a:lnTo>
                    <a:pt x="27" y="168"/>
                  </a:lnTo>
                  <a:lnTo>
                    <a:pt x="27" y="173"/>
                  </a:lnTo>
                  <a:lnTo>
                    <a:pt x="27" y="164"/>
                  </a:lnTo>
                  <a:lnTo>
                    <a:pt x="27" y="165"/>
                  </a:lnTo>
                  <a:lnTo>
                    <a:pt x="28" y="157"/>
                  </a:lnTo>
                  <a:lnTo>
                    <a:pt x="28" y="162"/>
                  </a:lnTo>
                  <a:lnTo>
                    <a:pt x="28" y="148"/>
                  </a:lnTo>
                  <a:lnTo>
                    <a:pt x="28" y="161"/>
                  </a:lnTo>
                  <a:lnTo>
                    <a:pt x="28" y="160"/>
                  </a:lnTo>
                  <a:lnTo>
                    <a:pt x="28" y="165"/>
                  </a:lnTo>
                  <a:lnTo>
                    <a:pt x="28" y="135"/>
                  </a:lnTo>
                  <a:lnTo>
                    <a:pt x="28" y="161"/>
                  </a:lnTo>
                  <a:lnTo>
                    <a:pt x="28" y="161"/>
                  </a:lnTo>
                  <a:lnTo>
                    <a:pt x="28" y="172"/>
                  </a:lnTo>
                  <a:lnTo>
                    <a:pt x="28" y="152"/>
                  </a:lnTo>
                  <a:lnTo>
                    <a:pt x="28" y="161"/>
                  </a:lnTo>
                  <a:lnTo>
                    <a:pt x="28" y="160"/>
                  </a:lnTo>
                  <a:lnTo>
                    <a:pt x="28" y="191"/>
                  </a:lnTo>
                  <a:lnTo>
                    <a:pt x="28" y="182"/>
                  </a:lnTo>
                  <a:lnTo>
                    <a:pt x="29" y="185"/>
                  </a:lnTo>
                  <a:lnTo>
                    <a:pt x="29" y="190"/>
                  </a:lnTo>
                  <a:lnTo>
                    <a:pt x="29" y="162"/>
                  </a:lnTo>
                  <a:lnTo>
                    <a:pt x="29" y="181"/>
                  </a:lnTo>
                  <a:lnTo>
                    <a:pt x="29" y="183"/>
                  </a:lnTo>
                  <a:lnTo>
                    <a:pt x="29" y="187"/>
                  </a:lnTo>
                  <a:lnTo>
                    <a:pt x="29" y="162"/>
                  </a:lnTo>
                  <a:lnTo>
                    <a:pt x="29" y="169"/>
                  </a:lnTo>
                  <a:lnTo>
                    <a:pt x="29" y="170"/>
                  </a:lnTo>
                  <a:lnTo>
                    <a:pt x="29" y="190"/>
                  </a:lnTo>
                  <a:lnTo>
                    <a:pt x="29" y="189"/>
                  </a:lnTo>
                  <a:lnTo>
                    <a:pt x="29" y="203"/>
                  </a:lnTo>
                  <a:lnTo>
                    <a:pt x="29" y="166"/>
                  </a:lnTo>
                  <a:lnTo>
                    <a:pt x="29" y="199"/>
                  </a:lnTo>
                  <a:lnTo>
                    <a:pt x="31" y="202"/>
                  </a:lnTo>
                  <a:lnTo>
                    <a:pt x="31" y="203"/>
                  </a:lnTo>
                  <a:lnTo>
                    <a:pt x="31" y="185"/>
                  </a:lnTo>
                  <a:lnTo>
                    <a:pt x="31" y="199"/>
                  </a:lnTo>
                  <a:lnTo>
                    <a:pt x="31" y="199"/>
                  </a:lnTo>
                  <a:lnTo>
                    <a:pt x="31" y="210"/>
                  </a:lnTo>
                  <a:lnTo>
                    <a:pt x="31" y="168"/>
                  </a:lnTo>
                  <a:lnTo>
                    <a:pt x="31" y="165"/>
                  </a:lnTo>
                  <a:lnTo>
                    <a:pt x="31" y="181"/>
                  </a:lnTo>
                  <a:lnTo>
                    <a:pt x="31" y="178"/>
                  </a:lnTo>
                  <a:lnTo>
                    <a:pt x="31" y="179"/>
                  </a:lnTo>
                  <a:lnTo>
                    <a:pt x="31" y="185"/>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161" name="Freeform 34"/>
            <p:cNvSpPr>
              <a:spLocks/>
            </p:cNvSpPr>
            <p:nvPr/>
          </p:nvSpPr>
          <p:spPr bwMode="auto">
            <a:xfrm>
              <a:off x="6081713" y="4425951"/>
              <a:ext cx="47625" cy="309563"/>
            </a:xfrm>
            <a:custGeom>
              <a:avLst/>
              <a:gdLst>
                <a:gd name="T0" fmla="*/ 0 w 30"/>
                <a:gd name="T1" fmla="*/ 50 h 195"/>
                <a:gd name="T2" fmla="*/ 2 w 30"/>
                <a:gd name="T3" fmla="*/ 60 h 195"/>
                <a:gd name="T4" fmla="*/ 2 w 30"/>
                <a:gd name="T5" fmla="*/ 77 h 195"/>
                <a:gd name="T6" fmla="*/ 2 w 30"/>
                <a:gd name="T7" fmla="*/ 63 h 195"/>
                <a:gd name="T8" fmla="*/ 3 w 30"/>
                <a:gd name="T9" fmla="*/ 113 h 195"/>
                <a:gd name="T10" fmla="*/ 3 w 30"/>
                <a:gd name="T11" fmla="*/ 91 h 195"/>
                <a:gd name="T12" fmla="*/ 3 w 30"/>
                <a:gd name="T13" fmla="*/ 67 h 195"/>
                <a:gd name="T14" fmla="*/ 3 w 30"/>
                <a:gd name="T15" fmla="*/ 96 h 195"/>
                <a:gd name="T16" fmla="*/ 4 w 30"/>
                <a:gd name="T17" fmla="*/ 108 h 195"/>
                <a:gd name="T18" fmla="*/ 6 w 30"/>
                <a:gd name="T19" fmla="*/ 121 h 195"/>
                <a:gd name="T20" fmla="*/ 6 w 30"/>
                <a:gd name="T21" fmla="*/ 118 h 195"/>
                <a:gd name="T22" fmla="*/ 6 w 30"/>
                <a:gd name="T23" fmla="*/ 101 h 195"/>
                <a:gd name="T24" fmla="*/ 7 w 30"/>
                <a:gd name="T25" fmla="*/ 92 h 195"/>
                <a:gd name="T26" fmla="*/ 7 w 30"/>
                <a:gd name="T27" fmla="*/ 113 h 195"/>
                <a:gd name="T28" fmla="*/ 7 w 30"/>
                <a:gd name="T29" fmla="*/ 119 h 195"/>
                <a:gd name="T30" fmla="*/ 8 w 30"/>
                <a:gd name="T31" fmla="*/ 127 h 195"/>
                <a:gd name="T32" fmla="*/ 8 w 30"/>
                <a:gd name="T33" fmla="*/ 115 h 195"/>
                <a:gd name="T34" fmla="*/ 10 w 30"/>
                <a:gd name="T35" fmla="*/ 94 h 195"/>
                <a:gd name="T36" fmla="*/ 10 w 30"/>
                <a:gd name="T37" fmla="*/ 72 h 195"/>
                <a:gd name="T38" fmla="*/ 10 w 30"/>
                <a:gd name="T39" fmla="*/ 130 h 195"/>
                <a:gd name="T40" fmla="*/ 11 w 30"/>
                <a:gd name="T41" fmla="*/ 134 h 195"/>
                <a:gd name="T42" fmla="*/ 11 w 30"/>
                <a:gd name="T43" fmla="*/ 109 h 195"/>
                <a:gd name="T44" fmla="*/ 12 w 30"/>
                <a:gd name="T45" fmla="*/ 125 h 195"/>
                <a:gd name="T46" fmla="*/ 12 w 30"/>
                <a:gd name="T47" fmla="*/ 113 h 195"/>
                <a:gd name="T48" fmla="*/ 13 w 30"/>
                <a:gd name="T49" fmla="*/ 144 h 195"/>
                <a:gd name="T50" fmla="*/ 13 w 30"/>
                <a:gd name="T51" fmla="*/ 144 h 195"/>
                <a:gd name="T52" fmla="*/ 13 w 30"/>
                <a:gd name="T53" fmla="*/ 153 h 195"/>
                <a:gd name="T54" fmla="*/ 15 w 30"/>
                <a:gd name="T55" fmla="*/ 170 h 195"/>
                <a:gd name="T56" fmla="*/ 15 w 30"/>
                <a:gd name="T57" fmla="*/ 155 h 195"/>
                <a:gd name="T58" fmla="*/ 15 w 30"/>
                <a:gd name="T59" fmla="*/ 160 h 195"/>
                <a:gd name="T60" fmla="*/ 16 w 30"/>
                <a:gd name="T61" fmla="*/ 182 h 195"/>
                <a:gd name="T62" fmla="*/ 16 w 30"/>
                <a:gd name="T63" fmla="*/ 173 h 195"/>
                <a:gd name="T64" fmla="*/ 17 w 30"/>
                <a:gd name="T65" fmla="*/ 184 h 195"/>
                <a:gd name="T66" fmla="*/ 17 w 30"/>
                <a:gd name="T67" fmla="*/ 163 h 195"/>
                <a:gd name="T68" fmla="*/ 17 w 30"/>
                <a:gd name="T69" fmla="*/ 167 h 195"/>
                <a:gd name="T70" fmla="*/ 19 w 30"/>
                <a:gd name="T71" fmla="*/ 149 h 195"/>
                <a:gd name="T72" fmla="*/ 19 w 30"/>
                <a:gd name="T73" fmla="*/ 187 h 195"/>
                <a:gd name="T74" fmla="*/ 19 w 30"/>
                <a:gd name="T75" fmla="*/ 176 h 195"/>
                <a:gd name="T76" fmla="*/ 20 w 30"/>
                <a:gd name="T77" fmla="*/ 117 h 195"/>
                <a:gd name="T78" fmla="*/ 20 w 30"/>
                <a:gd name="T79" fmla="*/ 115 h 195"/>
                <a:gd name="T80" fmla="*/ 21 w 30"/>
                <a:gd name="T81" fmla="*/ 115 h 195"/>
                <a:gd name="T82" fmla="*/ 21 w 30"/>
                <a:gd name="T83" fmla="*/ 127 h 195"/>
                <a:gd name="T84" fmla="*/ 21 w 30"/>
                <a:gd name="T85" fmla="*/ 157 h 195"/>
                <a:gd name="T86" fmla="*/ 23 w 30"/>
                <a:gd name="T87" fmla="*/ 170 h 195"/>
                <a:gd name="T88" fmla="*/ 23 w 30"/>
                <a:gd name="T89" fmla="*/ 176 h 195"/>
                <a:gd name="T90" fmla="*/ 23 w 30"/>
                <a:gd name="T91" fmla="*/ 184 h 195"/>
                <a:gd name="T92" fmla="*/ 24 w 30"/>
                <a:gd name="T93" fmla="*/ 180 h 195"/>
                <a:gd name="T94" fmla="*/ 24 w 30"/>
                <a:gd name="T95" fmla="*/ 195 h 195"/>
                <a:gd name="T96" fmla="*/ 25 w 30"/>
                <a:gd name="T97" fmla="*/ 181 h 195"/>
                <a:gd name="T98" fmla="*/ 25 w 30"/>
                <a:gd name="T99" fmla="*/ 142 h 195"/>
                <a:gd name="T100" fmla="*/ 25 w 30"/>
                <a:gd name="T101" fmla="*/ 113 h 195"/>
                <a:gd name="T102" fmla="*/ 27 w 30"/>
                <a:gd name="T103" fmla="*/ 85 h 195"/>
                <a:gd name="T104" fmla="*/ 27 w 30"/>
                <a:gd name="T105" fmla="*/ 49 h 195"/>
                <a:gd name="T106" fmla="*/ 27 w 30"/>
                <a:gd name="T107" fmla="*/ 51 h 195"/>
                <a:gd name="T108" fmla="*/ 28 w 30"/>
                <a:gd name="T109" fmla="*/ 108 h 195"/>
                <a:gd name="T110" fmla="*/ 28 w 30"/>
                <a:gd name="T111" fmla="*/ 101 h 195"/>
                <a:gd name="T112" fmla="*/ 29 w 30"/>
                <a:gd name="T113" fmla="*/ 108 h 195"/>
                <a:gd name="T114" fmla="*/ 29 w 30"/>
                <a:gd name="T115" fmla="*/ 83 h 195"/>
                <a:gd name="T116" fmla="*/ 30 w 30"/>
                <a:gd name="T117" fmla="*/ 79 h 195"/>
                <a:gd name="T118" fmla="*/ 30 w 30"/>
                <a:gd name="T119" fmla="*/ 84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0" h="195">
                  <a:moveTo>
                    <a:pt x="0" y="0"/>
                  </a:moveTo>
                  <a:lnTo>
                    <a:pt x="0" y="21"/>
                  </a:lnTo>
                  <a:lnTo>
                    <a:pt x="0" y="22"/>
                  </a:lnTo>
                  <a:lnTo>
                    <a:pt x="0" y="55"/>
                  </a:lnTo>
                  <a:lnTo>
                    <a:pt x="0" y="50"/>
                  </a:lnTo>
                  <a:lnTo>
                    <a:pt x="0" y="49"/>
                  </a:lnTo>
                  <a:lnTo>
                    <a:pt x="0" y="60"/>
                  </a:lnTo>
                  <a:lnTo>
                    <a:pt x="0" y="33"/>
                  </a:lnTo>
                  <a:lnTo>
                    <a:pt x="0" y="58"/>
                  </a:lnTo>
                  <a:lnTo>
                    <a:pt x="2" y="60"/>
                  </a:lnTo>
                  <a:lnTo>
                    <a:pt x="2" y="71"/>
                  </a:lnTo>
                  <a:lnTo>
                    <a:pt x="2" y="50"/>
                  </a:lnTo>
                  <a:lnTo>
                    <a:pt x="2" y="67"/>
                  </a:lnTo>
                  <a:lnTo>
                    <a:pt x="2" y="68"/>
                  </a:lnTo>
                  <a:lnTo>
                    <a:pt x="2" y="77"/>
                  </a:lnTo>
                  <a:lnTo>
                    <a:pt x="2" y="58"/>
                  </a:lnTo>
                  <a:lnTo>
                    <a:pt x="2" y="60"/>
                  </a:lnTo>
                  <a:lnTo>
                    <a:pt x="2" y="64"/>
                  </a:lnTo>
                  <a:lnTo>
                    <a:pt x="2" y="101"/>
                  </a:lnTo>
                  <a:lnTo>
                    <a:pt x="2" y="63"/>
                  </a:lnTo>
                  <a:lnTo>
                    <a:pt x="2" y="98"/>
                  </a:lnTo>
                  <a:lnTo>
                    <a:pt x="2" y="104"/>
                  </a:lnTo>
                  <a:lnTo>
                    <a:pt x="2" y="87"/>
                  </a:lnTo>
                  <a:lnTo>
                    <a:pt x="2" y="109"/>
                  </a:lnTo>
                  <a:lnTo>
                    <a:pt x="3" y="113"/>
                  </a:lnTo>
                  <a:lnTo>
                    <a:pt x="3" y="118"/>
                  </a:lnTo>
                  <a:lnTo>
                    <a:pt x="3" y="76"/>
                  </a:lnTo>
                  <a:lnTo>
                    <a:pt x="3" y="79"/>
                  </a:lnTo>
                  <a:lnTo>
                    <a:pt x="3" y="81"/>
                  </a:lnTo>
                  <a:lnTo>
                    <a:pt x="3" y="91"/>
                  </a:lnTo>
                  <a:lnTo>
                    <a:pt x="3" y="75"/>
                  </a:lnTo>
                  <a:lnTo>
                    <a:pt x="3" y="88"/>
                  </a:lnTo>
                  <a:lnTo>
                    <a:pt x="3" y="92"/>
                  </a:lnTo>
                  <a:lnTo>
                    <a:pt x="3" y="97"/>
                  </a:lnTo>
                  <a:lnTo>
                    <a:pt x="3" y="67"/>
                  </a:lnTo>
                  <a:lnTo>
                    <a:pt x="3" y="94"/>
                  </a:lnTo>
                  <a:lnTo>
                    <a:pt x="3" y="96"/>
                  </a:lnTo>
                  <a:lnTo>
                    <a:pt x="3" y="106"/>
                  </a:lnTo>
                  <a:lnTo>
                    <a:pt x="3" y="87"/>
                  </a:lnTo>
                  <a:lnTo>
                    <a:pt x="3" y="96"/>
                  </a:lnTo>
                  <a:lnTo>
                    <a:pt x="4" y="96"/>
                  </a:lnTo>
                  <a:lnTo>
                    <a:pt x="4" y="104"/>
                  </a:lnTo>
                  <a:lnTo>
                    <a:pt x="4" y="100"/>
                  </a:lnTo>
                  <a:lnTo>
                    <a:pt x="4" y="81"/>
                  </a:lnTo>
                  <a:lnTo>
                    <a:pt x="4" y="108"/>
                  </a:lnTo>
                  <a:lnTo>
                    <a:pt x="4" y="108"/>
                  </a:lnTo>
                  <a:lnTo>
                    <a:pt x="4" y="122"/>
                  </a:lnTo>
                  <a:lnTo>
                    <a:pt x="4" y="100"/>
                  </a:lnTo>
                  <a:lnTo>
                    <a:pt x="4" y="118"/>
                  </a:lnTo>
                  <a:lnTo>
                    <a:pt x="6" y="121"/>
                  </a:lnTo>
                  <a:lnTo>
                    <a:pt x="6" y="122"/>
                  </a:lnTo>
                  <a:lnTo>
                    <a:pt x="6" y="96"/>
                  </a:lnTo>
                  <a:lnTo>
                    <a:pt x="6" y="98"/>
                  </a:lnTo>
                  <a:lnTo>
                    <a:pt x="6" y="105"/>
                  </a:lnTo>
                  <a:lnTo>
                    <a:pt x="6" y="118"/>
                  </a:lnTo>
                  <a:lnTo>
                    <a:pt x="6" y="102"/>
                  </a:lnTo>
                  <a:lnTo>
                    <a:pt x="6" y="115"/>
                  </a:lnTo>
                  <a:lnTo>
                    <a:pt x="6" y="115"/>
                  </a:lnTo>
                  <a:lnTo>
                    <a:pt x="6" y="121"/>
                  </a:lnTo>
                  <a:lnTo>
                    <a:pt x="6" y="101"/>
                  </a:lnTo>
                  <a:lnTo>
                    <a:pt x="6" y="110"/>
                  </a:lnTo>
                  <a:lnTo>
                    <a:pt x="6" y="110"/>
                  </a:lnTo>
                  <a:lnTo>
                    <a:pt x="6" y="79"/>
                  </a:lnTo>
                  <a:lnTo>
                    <a:pt x="6" y="92"/>
                  </a:lnTo>
                  <a:lnTo>
                    <a:pt x="7" y="92"/>
                  </a:lnTo>
                  <a:lnTo>
                    <a:pt x="7" y="93"/>
                  </a:lnTo>
                  <a:lnTo>
                    <a:pt x="7" y="83"/>
                  </a:lnTo>
                  <a:lnTo>
                    <a:pt x="7" y="84"/>
                  </a:lnTo>
                  <a:lnTo>
                    <a:pt x="7" y="84"/>
                  </a:lnTo>
                  <a:lnTo>
                    <a:pt x="7" y="113"/>
                  </a:lnTo>
                  <a:lnTo>
                    <a:pt x="7" y="70"/>
                  </a:lnTo>
                  <a:lnTo>
                    <a:pt x="7" y="109"/>
                  </a:lnTo>
                  <a:lnTo>
                    <a:pt x="7" y="113"/>
                  </a:lnTo>
                  <a:lnTo>
                    <a:pt x="7" y="94"/>
                  </a:lnTo>
                  <a:lnTo>
                    <a:pt x="7" y="119"/>
                  </a:lnTo>
                  <a:lnTo>
                    <a:pt x="7" y="119"/>
                  </a:lnTo>
                  <a:lnTo>
                    <a:pt x="7" y="127"/>
                  </a:lnTo>
                  <a:lnTo>
                    <a:pt x="7" y="104"/>
                  </a:lnTo>
                  <a:lnTo>
                    <a:pt x="8" y="108"/>
                  </a:lnTo>
                  <a:lnTo>
                    <a:pt x="8" y="127"/>
                  </a:lnTo>
                  <a:lnTo>
                    <a:pt x="8" y="105"/>
                  </a:lnTo>
                  <a:lnTo>
                    <a:pt x="8" y="123"/>
                  </a:lnTo>
                  <a:lnTo>
                    <a:pt x="8" y="121"/>
                  </a:lnTo>
                  <a:lnTo>
                    <a:pt x="8" y="101"/>
                  </a:lnTo>
                  <a:lnTo>
                    <a:pt x="8" y="115"/>
                  </a:lnTo>
                  <a:lnTo>
                    <a:pt x="8" y="113"/>
                  </a:lnTo>
                  <a:lnTo>
                    <a:pt x="8" y="115"/>
                  </a:lnTo>
                  <a:lnTo>
                    <a:pt x="8" y="88"/>
                  </a:lnTo>
                  <a:lnTo>
                    <a:pt x="8" y="96"/>
                  </a:lnTo>
                  <a:lnTo>
                    <a:pt x="10" y="94"/>
                  </a:lnTo>
                  <a:lnTo>
                    <a:pt x="10" y="104"/>
                  </a:lnTo>
                  <a:lnTo>
                    <a:pt x="10" y="93"/>
                  </a:lnTo>
                  <a:lnTo>
                    <a:pt x="10" y="94"/>
                  </a:lnTo>
                  <a:lnTo>
                    <a:pt x="10" y="96"/>
                  </a:lnTo>
                  <a:lnTo>
                    <a:pt x="10" y="72"/>
                  </a:lnTo>
                  <a:lnTo>
                    <a:pt x="10" y="94"/>
                  </a:lnTo>
                  <a:lnTo>
                    <a:pt x="10" y="92"/>
                  </a:lnTo>
                  <a:lnTo>
                    <a:pt x="10" y="113"/>
                  </a:lnTo>
                  <a:lnTo>
                    <a:pt x="10" y="113"/>
                  </a:lnTo>
                  <a:lnTo>
                    <a:pt x="10" y="130"/>
                  </a:lnTo>
                  <a:lnTo>
                    <a:pt x="11" y="127"/>
                  </a:lnTo>
                  <a:lnTo>
                    <a:pt x="11" y="138"/>
                  </a:lnTo>
                  <a:lnTo>
                    <a:pt x="11" y="105"/>
                  </a:lnTo>
                  <a:lnTo>
                    <a:pt x="11" y="136"/>
                  </a:lnTo>
                  <a:lnTo>
                    <a:pt x="11" y="134"/>
                  </a:lnTo>
                  <a:lnTo>
                    <a:pt x="11" y="121"/>
                  </a:lnTo>
                  <a:lnTo>
                    <a:pt x="11" y="146"/>
                  </a:lnTo>
                  <a:lnTo>
                    <a:pt x="11" y="147"/>
                  </a:lnTo>
                  <a:lnTo>
                    <a:pt x="11" y="104"/>
                  </a:lnTo>
                  <a:lnTo>
                    <a:pt x="11" y="109"/>
                  </a:lnTo>
                  <a:lnTo>
                    <a:pt x="11" y="108"/>
                  </a:lnTo>
                  <a:lnTo>
                    <a:pt x="11" y="114"/>
                  </a:lnTo>
                  <a:lnTo>
                    <a:pt x="11" y="113"/>
                  </a:lnTo>
                  <a:lnTo>
                    <a:pt x="12" y="110"/>
                  </a:lnTo>
                  <a:lnTo>
                    <a:pt x="12" y="125"/>
                  </a:lnTo>
                  <a:lnTo>
                    <a:pt x="12" y="96"/>
                  </a:lnTo>
                  <a:lnTo>
                    <a:pt x="12" y="121"/>
                  </a:lnTo>
                  <a:lnTo>
                    <a:pt x="12" y="123"/>
                  </a:lnTo>
                  <a:lnTo>
                    <a:pt x="12" y="132"/>
                  </a:lnTo>
                  <a:lnTo>
                    <a:pt x="12" y="113"/>
                  </a:lnTo>
                  <a:lnTo>
                    <a:pt x="12" y="129"/>
                  </a:lnTo>
                  <a:lnTo>
                    <a:pt x="12" y="130"/>
                  </a:lnTo>
                  <a:lnTo>
                    <a:pt x="12" y="149"/>
                  </a:lnTo>
                  <a:lnTo>
                    <a:pt x="12" y="147"/>
                  </a:lnTo>
                  <a:lnTo>
                    <a:pt x="13" y="144"/>
                  </a:lnTo>
                  <a:lnTo>
                    <a:pt x="13" y="129"/>
                  </a:lnTo>
                  <a:lnTo>
                    <a:pt x="13" y="168"/>
                  </a:lnTo>
                  <a:lnTo>
                    <a:pt x="13" y="165"/>
                  </a:lnTo>
                  <a:lnTo>
                    <a:pt x="13" y="170"/>
                  </a:lnTo>
                  <a:lnTo>
                    <a:pt x="13" y="144"/>
                  </a:lnTo>
                  <a:lnTo>
                    <a:pt x="13" y="161"/>
                  </a:lnTo>
                  <a:lnTo>
                    <a:pt x="13" y="161"/>
                  </a:lnTo>
                  <a:lnTo>
                    <a:pt x="13" y="174"/>
                  </a:lnTo>
                  <a:lnTo>
                    <a:pt x="13" y="155"/>
                  </a:lnTo>
                  <a:lnTo>
                    <a:pt x="13" y="153"/>
                  </a:lnTo>
                  <a:lnTo>
                    <a:pt x="13" y="173"/>
                  </a:lnTo>
                  <a:lnTo>
                    <a:pt x="13" y="151"/>
                  </a:lnTo>
                  <a:lnTo>
                    <a:pt x="13" y="169"/>
                  </a:lnTo>
                  <a:lnTo>
                    <a:pt x="15" y="170"/>
                  </a:lnTo>
                  <a:lnTo>
                    <a:pt x="15" y="170"/>
                  </a:lnTo>
                  <a:lnTo>
                    <a:pt x="15" y="144"/>
                  </a:lnTo>
                  <a:lnTo>
                    <a:pt x="15" y="161"/>
                  </a:lnTo>
                  <a:lnTo>
                    <a:pt x="15" y="161"/>
                  </a:lnTo>
                  <a:lnTo>
                    <a:pt x="15" y="174"/>
                  </a:lnTo>
                  <a:lnTo>
                    <a:pt x="15" y="155"/>
                  </a:lnTo>
                  <a:lnTo>
                    <a:pt x="15" y="156"/>
                  </a:lnTo>
                  <a:lnTo>
                    <a:pt x="15" y="155"/>
                  </a:lnTo>
                  <a:lnTo>
                    <a:pt x="15" y="165"/>
                  </a:lnTo>
                  <a:lnTo>
                    <a:pt x="15" y="152"/>
                  </a:lnTo>
                  <a:lnTo>
                    <a:pt x="15" y="160"/>
                  </a:lnTo>
                  <a:lnTo>
                    <a:pt x="15" y="161"/>
                  </a:lnTo>
                  <a:lnTo>
                    <a:pt x="15" y="146"/>
                  </a:lnTo>
                  <a:lnTo>
                    <a:pt x="15" y="169"/>
                  </a:lnTo>
                  <a:lnTo>
                    <a:pt x="16" y="170"/>
                  </a:lnTo>
                  <a:lnTo>
                    <a:pt x="16" y="182"/>
                  </a:lnTo>
                  <a:lnTo>
                    <a:pt x="16" y="165"/>
                  </a:lnTo>
                  <a:lnTo>
                    <a:pt x="16" y="181"/>
                  </a:lnTo>
                  <a:lnTo>
                    <a:pt x="16" y="176"/>
                  </a:lnTo>
                  <a:lnTo>
                    <a:pt x="16" y="191"/>
                  </a:lnTo>
                  <a:lnTo>
                    <a:pt x="16" y="173"/>
                  </a:lnTo>
                  <a:lnTo>
                    <a:pt x="16" y="184"/>
                  </a:lnTo>
                  <a:lnTo>
                    <a:pt x="16" y="187"/>
                  </a:lnTo>
                  <a:lnTo>
                    <a:pt x="16" y="163"/>
                  </a:lnTo>
                  <a:lnTo>
                    <a:pt x="16" y="177"/>
                  </a:lnTo>
                  <a:lnTo>
                    <a:pt x="17" y="184"/>
                  </a:lnTo>
                  <a:lnTo>
                    <a:pt x="17" y="156"/>
                  </a:lnTo>
                  <a:lnTo>
                    <a:pt x="17" y="173"/>
                  </a:lnTo>
                  <a:lnTo>
                    <a:pt x="17" y="178"/>
                  </a:lnTo>
                  <a:lnTo>
                    <a:pt x="17" y="186"/>
                  </a:lnTo>
                  <a:lnTo>
                    <a:pt x="17" y="163"/>
                  </a:lnTo>
                  <a:lnTo>
                    <a:pt x="17" y="165"/>
                  </a:lnTo>
                  <a:lnTo>
                    <a:pt x="17" y="165"/>
                  </a:lnTo>
                  <a:lnTo>
                    <a:pt x="17" y="178"/>
                  </a:lnTo>
                  <a:lnTo>
                    <a:pt x="17" y="167"/>
                  </a:lnTo>
                  <a:lnTo>
                    <a:pt x="17" y="167"/>
                  </a:lnTo>
                  <a:lnTo>
                    <a:pt x="17" y="147"/>
                  </a:lnTo>
                  <a:lnTo>
                    <a:pt x="17" y="170"/>
                  </a:lnTo>
                  <a:lnTo>
                    <a:pt x="19" y="170"/>
                  </a:lnTo>
                  <a:lnTo>
                    <a:pt x="19" y="176"/>
                  </a:lnTo>
                  <a:lnTo>
                    <a:pt x="19" y="149"/>
                  </a:lnTo>
                  <a:lnTo>
                    <a:pt x="19" y="164"/>
                  </a:lnTo>
                  <a:lnTo>
                    <a:pt x="19" y="167"/>
                  </a:lnTo>
                  <a:lnTo>
                    <a:pt x="19" y="190"/>
                  </a:lnTo>
                  <a:lnTo>
                    <a:pt x="19" y="186"/>
                  </a:lnTo>
                  <a:lnTo>
                    <a:pt x="19" y="187"/>
                  </a:lnTo>
                  <a:lnTo>
                    <a:pt x="19" y="190"/>
                  </a:lnTo>
                  <a:lnTo>
                    <a:pt x="19" y="173"/>
                  </a:lnTo>
                  <a:lnTo>
                    <a:pt x="19" y="176"/>
                  </a:lnTo>
                  <a:lnTo>
                    <a:pt x="19" y="170"/>
                  </a:lnTo>
                  <a:lnTo>
                    <a:pt x="19" y="176"/>
                  </a:lnTo>
                  <a:lnTo>
                    <a:pt x="19" y="132"/>
                  </a:lnTo>
                  <a:lnTo>
                    <a:pt x="19" y="134"/>
                  </a:lnTo>
                  <a:lnTo>
                    <a:pt x="20" y="135"/>
                  </a:lnTo>
                  <a:lnTo>
                    <a:pt x="20" y="136"/>
                  </a:lnTo>
                  <a:lnTo>
                    <a:pt x="20" y="117"/>
                  </a:lnTo>
                  <a:lnTo>
                    <a:pt x="20" y="108"/>
                  </a:lnTo>
                  <a:lnTo>
                    <a:pt x="20" y="119"/>
                  </a:lnTo>
                  <a:lnTo>
                    <a:pt x="20" y="104"/>
                  </a:lnTo>
                  <a:lnTo>
                    <a:pt x="20" y="118"/>
                  </a:lnTo>
                  <a:lnTo>
                    <a:pt x="20" y="115"/>
                  </a:lnTo>
                  <a:lnTo>
                    <a:pt x="20" y="118"/>
                  </a:lnTo>
                  <a:lnTo>
                    <a:pt x="20" y="92"/>
                  </a:lnTo>
                  <a:lnTo>
                    <a:pt x="20" y="109"/>
                  </a:lnTo>
                  <a:lnTo>
                    <a:pt x="21" y="110"/>
                  </a:lnTo>
                  <a:lnTo>
                    <a:pt x="21" y="115"/>
                  </a:lnTo>
                  <a:lnTo>
                    <a:pt x="21" y="89"/>
                  </a:lnTo>
                  <a:lnTo>
                    <a:pt x="21" y="94"/>
                  </a:lnTo>
                  <a:lnTo>
                    <a:pt x="21" y="97"/>
                  </a:lnTo>
                  <a:lnTo>
                    <a:pt x="21" y="96"/>
                  </a:lnTo>
                  <a:lnTo>
                    <a:pt x="21" y="127"/>
                  </a:lnTo>
                  <a:lnTo>
                    <a:pt x="21" y="123"/>
                  </a:lnTo>
                  <a:lnTo>
                    <a:pt x="21" y="109"/>
                  </a:lnTo>
                  <a:lnTo>
                    <a:pt x="21" y="147"/>
                  </a:lnTo>
                  <a:lnTo>
                    <a:pt x="21" y="148"/>
                  </a:lnTo>
                  <a:lnTo>
                    <a:pt x="21" y="157"/>
                  </a:lnTo>
                  <a:lnTo>
                    <a:pt x="21" y="138"/>
                  </a:lnTo>
                  <a:lnTo>
                    <a:pt x="21" y="148"/>
                  </a:lnTo>
                  <a:lnTo>
                    <a:pt x="23" y="151"/>
                  </a:lnTo>
                  <a:lnTo>
                    <a:pt x="23" y="170"/>
                  </a:lnTo>
                  <a:lnTo>
                    <a:pt x="23" y="170"/>
                  </a:lnTo>
                  <a:lnTo>
                    <a:pt x="23" y="170"/>
                  </a:lnTo>
                  <a:lnTo>
                    <a:pt x="23" y="176"/>
                  </a:lnTo>
                  <a:lnTo>
                    <a:pt x="23" y="148"/>
                  </a:lnTo>
                  <a:lnTo>
                    <a:pt x="23" y="174"/>
                  </a:lnTo>
                  <a:lnTo>
                    <a:pt x="23" y="176"/>
                  </a:lnTo>
                  <a:lnTo>
                    <a:pt x="23" y="182"/>
                  </a:lnTo>
                  <a:lnTo>
                    <a:pt x="23" y="161"/>
                  </a:lnTo>
                  <a:lnTo>
                    <a:pt x="23" y="170"/>
                  </a:lnTo>
                  <a:lnTo>
                    <a:pt x="23" y="173"/>
                  </a:lnTo>
                  <a:lnTo>
                    <a:pt x="23" y="184"/>
                  </a:lnTo>
                  <a:lnTo>
                    <a:pt x="23" y="153"/>
                  </a:lnTo>
                  <a:lnTo>
                    <a:pt x="24" y="157"/>
                  </a:lnTo>
                  <a:lnTo>
                    <a:pt x="24" y="182"/>
                  </a:lnTo>
                  <a:lnTo>
                    <a:pt x="24" y="180"/>
                  </a:lnTo>
                  <a:lnTo>
                    <a:pt x="24" y="180"/>
                  </a:lnTo>
                  <a:lnTo>
                    <a:pt x="24" y="187"/>
                  </a:lnTo>
                  <a:lnTo>
                    <a:pt x="24" y="163"/>
                  </a:lnTo>
                  <a:lnTo>
                    <a:pt x="24" y="186"/>
                  </a:lnTo>
                  <a:lnTo>
                    <a:pt x="24" y="187"/>
                  </a:lnTo>
                  <a:lnTo>
                    <a:pt x="24" y="195"/>
                  </a:lnTo>
                  <a:lnTo>
                    <a:pt x="24" y="170"/>
                  </a:lnTo>
                  <a:lnTo>
                    <a:pt x="24" y="182"/>
                  </a:lnTo>
                  <a:lnTo>
                    <a:pt x="25" y="182"/>
                  </a:lnTo>
                  <a:lnTo>
                    <a:pt x="25" y="187"/>
                  </a:lnTo>
                  <a:lnTo>
                    <a:pt x="25" y="181"/>
                  </a:lnTo>
                  <a:lnTo>
                    <a:pt x="25" y="182"/>
                  </a:lnTo>
                  <a:lnTo>
                    <a:pt x="25" y="181"/>
                  </a:lnTo>
                  <a:lnTo>
                    <a:pt x="25" y="182"/>
                  </a:lnTo>
                  <a:lnTo>
                    <a:pt x="25" y="147"/>
                  </a:lnTo>
                  <a:lnTo>
                    <a:pt x="25" y="142"/>
                  </a:lnTo>
                  <a:lnTo>
                    <a:pt x="25" y="143"/>
                  </a:lnTo>
                  <a:lnTo>
                    <a:pt x="25" y="100"/>
                  </a:lnTo>
                  <a:lnTo>
                    <a:pt x="25" y="102"/>
                  </a:lnTo>
                  <a:lnTo>
                    <a:pt x="25" y="104"/>
                  </a:lnTo>
                  <a:lnTo>
                    <a:pt x="25" y="113"/>
                  </a:lnTo>
                  <a:lnTo>
                    <a:pt x="25" y="101"/>
                  </a:lnTo>
                  <a:lnTo>
                    <a:pt x="25" y="102"/>
                  </a:lnTo>
                  <a:lnTo>
                    <a:pt x="27" y="93"/>
                  </a:lnTo>
                  <a:lnTo>
                    <a:pt x="27" y="98"/>
                  </a:lnTo>
                  <a:lnTo>
                    <a:pt x="27" y="85"/>
                  </a:lnTo>
                  <a:lnTo>
                    <a:pt x="27" y="93"/>
                  </a:lnTo>
                  <a:lnTo>
                    <a:pt x="27" y="92"/>
                  </a:lnTo>
                  <a:lnTo>
                    <a:pt x="27" y="96"/>
                  </a:lnTo>
                  <a:lnTo>
                    <a:pt x="27" y="45"/>
                  </a:lnTo>
                  <a:lnTo>
                    <a:pt x="27" y="49"/>
                  </a:lnTo>
                  <a:lnTo>
                    <a:pt x="27" y="46"/>
                  </a:lnTo>
                  <a:lnTo>
                    <a:pt x="27" y="62"/>
                  </a:lnTo>
                  <a:lnTo>
                    <a:pt x="27" y="42"/>
                  </a:lnTo>
                  <a:lnTo>
                    <a:pt x="27" y="46"/>
                  </a:lnTo>
                  <a:lnTo>
                    <a:pt x="27" y="51"/>
                  </a:lnTo>
                  <a:lnTo>
                    <a:pt x="27" y="98"/>
                  </a:lnTo>
                  <a:lnTo>
                    <a:pt x="27" y="94"/>
                  </a:lnTo>
                  <a:lnTo>
                    <a:pt x="28" y="96"/>
                  </a:lnTo>
                  <a:lnTo>
                    <a:pt x="28" y="77"/>
                  </a:lnTo>
                  <a:lnTo>
                    <a:pt x="28" y="108"/>
                  </a:lnTo>
                  <a:lnTo>
                    <a:pt x="28" y="104"/>
                  </a:lnTo>
                  <a:lnTo>
                    <a:pt x="28" y="110"/>
                  </a:lnTo>
                  <a:lnTo>
                    <a:pt x="28" y="87"/>
                  </a:lnTo>
                  <a:lnTo>
                    <a:pt x="28" y="102"/>
                  </a:lnTo>
                  <a:lnTo>
                    <a:pt x="28" y="101"/>
                  </a:lnTo>
                  <a:lnTo>
                    <a:pt x="28" y="130"/>
                  </a:lnTo>
                  <a:lnTo>
                    <a:pt x="28" y="129"/>
                  </a:lnTo>
                  <a:lnTo>
                    <a:pt x="29" y="125"/>
                  </a:lnTo>
                  <a:lnTo>
                    <a:pt x="29" y="98"/>
                  </a:lnTo>
                  <a:lnTo>
                    <a:pt x="29" y="108"/>
                  </a:lnTo>
                  <a:lnTo>
                    <a:pt x="29" y="106"/>
                  </a:lnTo>
                  <a:lnTo>
                    <a:pt x="29" y="113"/>
                  </a:lnTo>
                  <a:lnTo>
                    <a:pt x="29" y="79"/>
                  </a:lnTo>
                  <a:lnTo>
                    <a:pt x="29" y="81"/>
                  </a:lnTo>
                  <a:lnTo>
                    <a:pt x="29" y="83"/>
                  </a:lnTo>
                  <a:lnTo>
                    <a:pt x="29" y="96"/>
                  </a:lnTo>
                  <a:lnTo>
                    <a:pt x="29" y="72"/>
                  </a:lnTo>
                  <a:lnTo>
                    <a:pt x="29" y="60"/>
                  </a:lnTo>
                  <a:lnTo>
                    <a:pt x="29" y="81"/>
                  </a:lnTo>
                  <a:lnTo>
                    <a:pt x="30" y="79"/>
                  </a:lnTo>
                  <a:lnTo>
                    <a:pt x="30" y="85"/>
                  </a:lnTo>
                  <a:lnTo>
                    <a:pt x="30" y="63"/>
                  </a:lnTo>
                  <a:lnTo>
                    <a:pt x="30" y="79"/>
                  </a:lnTo>
                  <a:lnTo>
                    <a:pt x="30" y="79"/>
                  </a:lnTo>
                  <a:lnTo>
                    <a:pt x="30" y="84"/>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162" name="Freeform 35"/>
            <p:cNvSpPr>
              <a:spLocks/>
            </p:cNvSpPr>
            <p:nvPr/>
          </p:nvSpPr>
          <p:spPr bwMode="auto">
            <a:xfrm>
              <a:off x="6030913" y="4062413"/>
              <a:ext cx="50800" cy="492125"/>
            </a:xfrm>
            <a:custGeom>
              <a:avLst/>
              <a:gdLst>
                <a:gd name="T0" fmla="*/ 0 w 32"/>
                <a:gd name="T1" fmla="*/ 266 h 310"/>
                <a:gd name="T2" fmla="*/ 1 w 32"/>
                <a:gd name="T3" fmla="*/ 270 h 310"/>
                <a:gd name="T4" fmla="*/ 1 w 32"/>
                <a:gd name="T5" fmla="*/ 272 h 310"/>
                <a:gd name="T6" fmla="*/ 1 w 32"/>
                <a:gd name="T7" fmla="*/ 195 h 310"/>
                <a:gd name="T8" fmla="*/ 2 w 32"/>
                <a:gd name="T9" fmla="*/ 186 h 310"/>
                <a:gd name="T10" fmla="*/ 2 w 32"/>
                <a:gd name="T11" fmla="*/ 211 h 310"/>
                <a:gd name="T12" fmla="*/ 4 w 32"/>
                <a:gd name="T13" fmla="*/ 179 h 310"/>
                <a:gd name="T14" fmla="*/ 4 w 32"/>
                <a:gd name="T15" fmla="*/ 157 h 310"/>
                <a:gd name="T16" fmla="*/ 4 w 32"/>
                <a:gd name="T17" fmla="*/ 98 h 310"/>
                <a:gd name="T18" fmla="*/ 5 w 32"/>
                <a:gd name="T19" fmla="*/ 100 h 310"/>
                <a:gd name="T20" fmla="*/ 5 w 32"/>
                <a:gd name="T21" fmla="*/ 110 h 310"/>
                <a:gd name="T22" fmla="*/ 6 w 32"/>
                <a:gd name="T23" fmla="*/ 155 h 310"/>
                <a:gd name="T24" fmla="*/ 6 w 32"/>
                <a:gd name="T25" fmla="*/ 211 h 310"/>
                <a:gd name="T26" fmla="*/ 6 w 32"/>
                <a:gd name="T27" fmla="*/ 227 h 310"/>
                <a:gd name="T28" fmla="*/ 7 w 32"/>
                <a:gd name="T29" fmla="*/ 210 h 310"/>
                <a:gd name="T30" fmla="*/ 7 w 32"/>
                <a:gd name="T31" fmla="*/ 207 h 310"/>
                <a:gd name="T32" fmla="*/ 9 w 32"/>
                <a:gd name="T33" fmla="*/ 186 h 310"/>
                <a:gd name="T34" fmla="*/ 9 w 32"/>
                <a:gd name="T35" fmla="*/ 164 h 310"/>
                <a:gd name="T36" fmla="*/ 9 w 32"/>
                <a:gd name="T37" fmla="*/ 158 h 310"/>
                <a:gd name="T38" fmla="*/ 10 w 32"/>
                <a:gd name="T39" fmla="*/ 77 h 310"/>
                <a:gd name="T40" fmla="*/ 10 w 32"/>
                <a:gd name="T41" fmla="*/ 38 h 310"/>
                <a:gd name="T42" fmla="*/ 11 w 32"/>
                <a:gd name="T43" fmla="*/ 33 h 310"/>
                <a:gd name="T44" fmla="*/ 11 w 32"/>
                <a:gd name="T45" fmla="*/ 48 h 310"/>
                <a:gd name="T46" fmla="*/ 13 w 32"/>
                <a:gd name="T47" fmla="*/ 7 h 310"/>
                <a:gd name="T48" fmla="*/ 13 w 32"/>
                <a:gd name="T49" fmla="*/ 68 h 310"/>
                <a:gd name="T50" fmla="*/ 13 w 32"/>
                <a:gd name="T51" fmla="*/ 143 h 310"/>
                <a:gd name="T52" fmla="*/ 14 w 32"/>
                <a:gd name="T53" fmla="*/ 203 h 310"/>
                <a:gd name="T54" fmla="*/ 14 w 32"/>
                <a:gd name="T55" fmla="*/ 138 h 310"/>
                <a:gd name="T56" fmla="*/ 15 w 32"/>
                <a:gd name="T57" fmla="*/ 123 h 310"/>
                <a:gd name="T58" fmla="*/ 15 w 32"/>
                <a:gd name="T59" fmla="*/ 143 h 310"/>
                <a:gd name="T60" fmla="*/ 17 w 32"/>
                <a:gd name="T61" fmla="*/ 161 h 310"/>
                <a:gd name="T62" fmla="*/ 17 w 32"/>
                <a:gd name="T63" fmla="*/ 152 h 310"/>
                <a:gd name="T64" fmla="*/ 17 w 32"/>
                <a:gd name="T65" fmla="*/ 217 h 310"/>
                <a:gd name="T66" fmla="*/ 18 w 32"/>
                <a:gd name="T67" fmla="*/ 236 h 310"/>
                <a:gd name="T68" fmla="*/ 18 w 32"/>
                <a:gd name="T69" fmla="*/ 208 h 310"/>
                <a:gd name="T70" fmla="*/ 19 w 32"/>
                <a:gd name="T71" fmla="*/ 172 h 310"/>
                <a:gd name="T72" fmla="*/ 19 w 32"/>
                <a:gd name="T73" fmla="*/ 170 h 310"/>
                <a:gd name="T74" fmla="*/ 21 w 32"/>
                <a:gd name="T75" fmla="*/ 224 h 310"/>
                <a:gd name="T76" fmla="*/ 21 w 32"/>
                <a:gd name="T77" fmla="*/ 234 h 310"/>
                <a:gd name="T78" fmla="*/ 22 w 32"/>
                <a:gd name="T79" fmla="*/ 246 h 310"/>
                <a:gd name="T80" fmla="*/ 22 w 32"/>
                <a:gd name="T81" fmla="*/ 253 h 310"/>
                <a:gd name="T82" fmla="*/ 22 w 32"/>
                <a:gd name="T83" fmla="*/ 194 h 310"/>
                <a:gd name="T84" fmla="*/ 23 w 32"/>
                <a:gd name="T85" fmla="*/ 196 h 310"/>
                <a:gd name="T86" fmla="*/ 23 w 32"/>
                <a:gd name="T87" fmla="*/ 162 h 310"/>
                <a:gd name="T88" fmla="*/ 25 w 32"/>
                <a:gd name="T89" fmla="*/ 189 h 310"/>
                <a:gd name="T90" fmla="*/ 25 w 32"/>
                <a:gd name="T91" fmla="*/ 204 h 310"/>
                <a:gd name="T92" fmla="*/ 25 w 32"/>
                <a:gd name="T93" fmla="*/ 210 h 310"/>
                <a:gd name="T94" fmla="*/ 26 w 32"/>
                <a:gd name="T95" fmla="*/ 183 h 310"/>
                <a:gd name="T96" fmla="*/ 26 w 32"/>
                <a:gd name="T97" fmla="*/ 207 h 310"/>
                <a:gd name="T98" fmla="*/ 27 w 32"/>
                <a:gd name="T99" fmla="*/ 195 h 310"/>
                <a:gd name="T100" fmla="*/ 27 w 32"/>
                <a:gd name="T101" fmla="*/ 140 h 310"/>
                <a:gd name="T102" fmla="*/ 28 w 32"/>
                <a:gd name="T103" fmla="*/ 111 h 310"/>
                <a:gd name="T104" fmla="*/ 28 w 32"/>
                <a:gd name="T105" fmla="*/ 143 h 310"/>
                <a:gd name="T106" fmla="*/ 28 w 32"/>
                <a:gd name="T107" fmla="*/ 157 h 310"/>
                <a:gd name="T108" fmla="*/ 30 w 32"/>
                <a:gd name="T109" fmla="*/ 195 h 310"/>
                <a:gd name="T110" fmla="*/ 30 w 32"/>
                <a:gd name="T111" fmla="*/ 219 h 310"/>
                <a:gd name="T112" fmla="*/ 30 w 32"/>
                <a:gd name="T113" fmla="*/ 229 h 310"/>
                <a:gd name="T114" fmla="*/ 31 w 32"/>
                <a:gd name="T115" fmla="*/ 259 h 310"/>
                <a:gd name="T116" fmla="*/ 31 w 32"/>
                <a:gd name="T117" fmla="*/ 266 h 310"/>
                <a:gd name="T118" fmla="*/ 32 w 32"/>
                <a:gd name="T119" fmla="*/ 229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2" h="310">
                  <a:moveTo>
                    <a:pt x="0" y="287"/>
                  </a:moveTo>
                  <a:lnTo>
                    <a:pt x="0" y="288"/>
                  </a:lnTo>
                  <a:lnTo>
                    <a:pt x="0" y="258"/>
                  </a:lnTo>
                  <a:lnTo>
                    <a:pt x="0" y="262"/>
                  </a:lnTo>
                  <a:lnTo>
                    <a:pt x="0" y="266"/>
                  </a:lnTo>
                  <a:lnTo>
                    <a:pt x="0" y="287"/>
                  </a:lnTo>
                  <a:lnTo>
                    <a:pt x="0" y="282"/>
                  </a:lnTo>
                  <a:lnTo>
                    <a:pt x="1" y="282"/>
                  </a:lnTo>
                  <a:lnTo>
                    <a:pt x="1" y="303"/>
                  </a:lnTo>
                  <a:lnTo>
                    <a:pt x="1" y="270"/>
                  </a:lnTo>
                  <a:lnTo>
                    <a:pt x="1" y="301"/>
                  </a:lnTo>
                  <a:lnTo>
                    <a:pt x="1" y="299"/>
                  </a:lnTo>
                  <a:lnTo>
                    <a:pt x="1" y="310"/>
                  </a:lnTo>
                  <a:lnTo>
                    <a:pt x="1" y="266"/>
                  </a:lnTo>
                  <a:lnTo>
                    <a:pt x="1" y="272"/>
                  </a:lnTo>
                  <a:lnTo>
                    <a:pt x="1" y="270"/>
                  </a:lnTo>
                  <a:lnTo>
                    <a:pt x="1" y="271"/>
                  </a:lnTo>
                  <a:lnTo>
                    <a:pt x="1" y="248"/>
                  </a:lnTo>
                  <a:lnTo>
                    <a:pt x="1" y="244"/>
                  </a:lnTo>
                  <a:lnTo>
                    <a:pt x="1" y="195"/>
                  </a:lnTo>
                  <a:lnTo>
                    <a:pt x="1" y="198"/>
                  </a:lnTo>
                  <a:lnTo>
                    <a:pt x="2" y="196"/>
                  </a:lnTo>
                  <a:lnTo>
                    <a:pt x="2" y="176"/>
                  </a:lnTo>
                  <a:lnTo>
                    <a:pt x="2" y="185"/>
                  </a:lnTo>
                  <a:lnTo>
                    <a:pt x="2" y="186"/>
                  </a:lnTo>
                  <a:lnTo>
                    <a:pt x="2" y="195"/>
                  </a:lnTo>
                  <a:lnTo>
                    <a:pt x="2" y="179"/>
                  </a:lnTo>
                  <a:lnTo>
                    <a:pt x="2" y="182"/>
                  </a:lnTo>
                  <a:lnTo>
                    <a:pt x="2" y="183"/>
                  </a:lnTo>
                  <a:lnTo>
                    <a:pt x="2" y="211"/>
                  </a:lnTo>
                  <a:lnTo>
                    <a:pt x="2" y="208"/>
                  </a:lnTo>
                  <a:lnTo>
                    <a:pt x="4" y="207"/>
                  </a:lnTo>
                  <a:lnTo>
                    <a:pt x="4" y="176"/>
                  </a:lnTo>
                  <a:lnTo>
                    <a:pt x="4" y="178"/>
                  </a:lnTo>
                  <a:lnTo>
                    <a:pt x="4" y="179"/>
                  </a:lnTo>
                  <a:lnTo>
                    <a:pt x="4" y="182"/>
                  </a:lnTo>
                  <a:lnTo>
                    <a:pt x="4" y="149"/>
                  </a:lnTo>
                  <a:lnTo>
                    <a:pt x="4" y="152"/>
                  </a:lnTo>
                  <a:lnTo>
                    <a:pt x="4" y="149"/>
                  </a:lnTo>
                  <a:lnTo>
                    <a:pt x="4" y="157"/>
                  </a:lnTo>
                  <a:lnTo>
                    <a:pt x="4" y="127"/>
                  </a:lnTo>
                  <a:lnTo>
                    <a:pt x="4" y="126"/>
                  </a:lnTo>
                  <a:lnTo>
                    <a:pt x="4" y="128"/>
                  </a:lnTo>
                  <a:lnTo>
                    <a:pt x="4" y="93"/>
                  </a:lnTo>
                  <a:lnTo>
                    <a:pt x="4" y="98"/>
                  </a:lnTo>
                  <a:lnTo>
                    <a:pt x="5" y="93"/>
                  </a:lnTo>
                  <a:lnTo>
                    <a:pt x="5" y="100"/>
                  </a:lnTo>
                  <a:lnTo>
                    <a:pt x="5" y="79"/>
                  </a:lnTo>
                  <a:lnTo>
                    <a:pt x="5" y="97"/>
                  </a:lnTo>
                  <a:lnTo>
                    <a:pt x="5" y="100"/>
                  </a:lnTo>
                  <a:lnTo>
                    <a:pt x="5" y="126"/>
                  </a:lnTo>
                  <a:lnTo>
                    <a:pt x="5" y="124"/>
                  </a:lnTo>
                  <a:lnTo>
                    <a:pt x="5" y="127"/>
                  </a:lnTo>
                  <a:lnTo>
                    <a:pt x="5" y="152"/>
                  </a:lnTo>
                  <a:lnTo>
                    <a:pt x="5" y="110"/>
                  </a:lnTo>
                  <a:lnTo>
                    <a:pt x="5" y="143"/>
                  </a:lnTo>
                  <a:lnTo>
                    <a:pt x="5" y="145"/>
                  </a:lnTo>
                  <a:lnTo>
                    <a:pt x="5" y="123"/>
                  </a:lnTo>
                  <a:lnTo>
                    <a:pt x="5" y="149"/>
                  </a:lnTo>
                  <a:lnTo>
                    <a:pt x="6" y="155"/>
                  </a:lnTo>
                  <a:lnTo>
                    <a:pt x="6" y="164"/>
                  </a:lnTo>
                  <a:lnTo>
                    <a:pt x="6" y="143"/>
                  </a:lnTo>
                  <a:lnTo>
                    <a:pt x="6" y="149"/>
                  </a:lnTo>
                  <a:lnTo>
                    <a:pt x="6" y="157"/>
                  </a:lnTo>
                  <a:lnTo>
                    <a:pt x="6" y="211"/>
                  </a:lnTo>
                  <a:lnTo>
                    <a:pt x="6" y="211"/>
                  </a:lnTo>
                  <a:lnTo>
                    <a:pt x="6" y="227"/>
                  </a:lnTo>
                  <a:lnTo>
                    <a:pt x="6" y="198"/>
                  </a:lnTo>
                  <a:lnTo>
                    <a:pt x="6" y="224"/>
                  </a:lnTo>
                  <a:lnTo>
                    <a:pt x="6" y="227"/>
                  </a:lnTo>
                  <a:lnTo>
                    <a:pt x="6" y="240"/>
                  </a:lnTo>
                  <a:lnTo>
                    <a:pt x="6" y="215"/>
                  </a:lnTo>
                  <a:lnTo>
                    <a:pt x="6" y="224"/>
                  </a:lnTo>
                  <a:lnTo>
                    <a:pt x="7" y="227"/>
                  </a:lnTo>
                  <a:lnTo>
                    <a:pt x="7" y="210"/>
                  </a:lnTo>
                  <a:lnTo>
                    <a:pt x="7" y="211"/>
                  </a:lnTo>
                  <a:lnTo>
                    <a:pt x="7" y="210"/>
                  </a:lnTo>
                  <a:lnTo>
                    <a:pt x="7" y="211"/>
                  </a:lnTo>
                  <a:lnTo>
                    <a:pt x="7" y="194"/>
                  </a:lnTo>
                  <a:lnTo>
                    <a:pt x="7" y="207"/>
                  </a:lnTo>
                  <a:lnTo>
                    <a:pt x="7" y="206"/>
                  </a:lnTo>
                  <a:lnTo>
                    <a:pt x="7" y="210"/>
                  </a:lnTo>
                  <a:lnTo>
                    <a:pt x="7" y="179"/>
                  </a:lnTo>
                  <a:lnTo>
                    <a:pt x="7" y="186"/>
                  </a:lnTo>
                  <a:lnTo>
                    <a:pt x="9" y="186"/>
                  </a:lnTo>
                  <a:lnTo>
                    <a:pt x="9" y="193"/>
                  </a:lnTo>
                  <a:lnTo>
                    <a:pt x="9" y="157"/>
                  </a:lnTo>
                  <a:lnTo>
                    <a:pt x="9" y="166"/>
                  </a:lnTo>
                  <a:lnTo>
                    <a:pt x="9" y="176"/>
                  </a:lnTo>
                  <a:lnTo>
                    <a:pt x="9" y="164"/>
                  </a:lnTo>
                  <a:lnTo>
                    <a:pt x="9" y="172"/>
                  </a:lnTo>
                  <a:lnTo>
                    <a:pt x="9" y="174"/>
                  </a:lnTo>
                  <a:lnTo>
                    <a:pt x="9" y="143"/>
                  </a:lnTo>
                  <a:lnTo>
                    <a:pt x="9" y="155"/>
                  </a:lnTo>
                  <a:lnTo>
                    <a:pt x="9" y="158"/>
                  </a:lnTo>
                  <a:lnTo>
                    <a:pt x="9" y="109"/>
                  </a:lnTo>
                  <a:lnTo>
                    <a:pt x="9" y="113"/>
                  </a:lnTo>
                  <a:lnTo>
                    <a:pt x="10" y="113"/>
                  </a:lnTo>
                  <a:lnTo>
                    <a:pt x="10" y="80"/>
                  </a:lnTo>
                  <a:lnTo>
                    <a:pt x="10" y="77"/>
                  </a:lnTo>
                  <a:lnTo>
                    <a:pt x="10" y="48"/>
                  </a:lnTo>
                  <a:lnTo>
                    <a:pt x="10" y="66"/>
                  </a:lnTo>
                  <a:lnTo>
                    <a:pt x="10" y="69"/>
                  </a:lnTo>
                  <a:lnTo>
                    <a:pt x="10" y="75"/>
                  </a:lnTo>
                  <a:lnTo>
                    <a:pt x="10" y="38"/>
                  </a:lnTo>
                  <a:lnTo>
                    <a:pt x="10" y="39"/>
                  </a:lnTo>
                  <a:lnTo>
                    <a:pt x="10" y="39"/>
                  </a:lnTo>
                  <a:lnTo>
                    <a:pt x="10" y="46"/>
                  </a:lnTo>
                  <a:lnTo>
                    <a:pt x="10" y="34"/>
                  </a:lnTo>
                  <a:lnTo>
                    <a:pt x="11" y="33"/>
                  </a:lnTo>
                  <a:lnTo>
                    <a:pt x="11" y="16"/>
                  </a:lnTo>
                  <a:lnTo>
                    <a:pt x="11" y="60"/>
                  </a:lnTo>
                  <a:lnTo>
                    <a:pt x="11" y="63"/>
                  </a:lnTo>
                  <a:lnTo>
                    <a:pt x="11" y="68"/>
                  </a:lnTo>
                  <a:lnTo>
                    <a:pt x="11" y="48"/>
                  </a:lnTo>
                  <a:lnTo>
                    <a:pt x="11" y="48"/>
                  </a:lnTo>
                  <a:lnTo>
                    <a:pt x="11" y="48"/>
                  </a:lnTo>
                  <a:lnTo>
                    <a:pt x="11" y="0"/>
                  </a:lnTo>
                  <a:lnTo>
                    <a:pt x="11" y="7"/>
                  </a:lnTo>
                  <a:lnTo>
                    <a:pt x="13" y="7"/>
                  </a:lnTo>
                  <a:lnTo>
                    <a:pt x="13" y="37"/>
                  </a:lnTo>
                  <a:lnTo>
                    <a:pt x="13" y="35"/>
                  </a:lnTo>
                  <a:lnTo>
                    <a:pt x="13" y="38"/>
                  </a:lnTo>
                  <a:lnTo>
                    <a:pt x="13" y="26"/>
                  </a:lnTo>
                  <a:lnTo>
                    <a:pt x="13" y="68"/>
                  </a:lnTo>
                  <a:lnTo>
                    <a:pt x="13" y="71"/>
                  </a:lnTo>
                  <a:lnTo>
                    <a:pt x="13" y="101"/>
                  </a:lnTo>
                  <a:lnTo>
                    <a:pt x="13" y="106"/>
                  </a:lnTo>
                  <a:lnTo>
                    <a:pt x="13" y="144"/>
                  </a:lnTo>
                  <a:lnTo>
                    <a:pt x="13" y="143"/>
                  </a:lnTo>
                  <a:lnTo>
                    <a:pt x="14" y="143"/>
                  </a:lnTo>
                  <a:lnTo>
                    <a:pt x="14" y="135"/>
                  </a:lnTo>
                  <a:lnTo>
                    <a:pt x="14" y="183"/>
                  </a:lnTo>
                  <a:lnTo>
                    <a:pt x="14" y="190"/>
                  </a:lnTo>
                  <a:lnTo>
                    <a:pt x="14" y="203"/>
                  </a:lnTo>
                  <a:lnTo>
                    <a:pt x="14" y="185"/>
                  </a:lnTo>
                  <a:lnTo>
                    <a:pt x="14" y="198"/>
                  </a:lnTo>
                  <a:lnTo>
                    <a:pt x="14" y="202"/>
                  </a:lnTo>
                  <a:lnTo>
                    <a:pt x="14" y="143"/>
                  </a:lnTo>
                  <a:lnTo>
                    <a:pt x="14" y="138"/>
                  </a:lnTo>
                  <a:lnTo>
                    <a:pt x="14" y="156"/>
                  </a:lnTo>
                  <a:lnTo>
                    <a:pt x="14" y="155"/>
                  </a:lnTo>
                  <a:lnTo>
                    <a:pt x="15" y="152"/>
                  </a:lnTo>
                  <a:lnTo>
                    <a:pt x="15" y="111"/>
                  </a:lnTo>
                  <a:lnTo>
                    <a:pt x="15" y="123"/>
                  </a:lnTo>
                  <a:lnTo>
                    <a:pt x="15" y="128"/>
                  </a:lnTo>
                  <a:lnTo>
                    <a:pt x="15" y="144"/>
                  </a:lnTo>
                  <a:lnTo>
                    <a:pt x="15" y="128"/>
                  </a:lnTo>
                  <a:lnTo>
                    <a:pt x="15" y="139"/>
                  </a:lnTo>
                  <a:lnTo>
                    <a:pt x="15" y="143"/>
                  </a:lnTo>
                  <a:lnTo>
                    <a:pt x="15" y="186"/>
                  </a:lnTo>
                  <a:lnTo>
                    <a:pt x="15" y="185"/>
                  </a:lnTo>
                  <a:lnTo>
                    <a:pt x="17" y="186"/>
                  </a:lnTo>
                  <a:lnTo>
                    <a:pt x="17" y="189"/>
                  </a:lnTo>
                  <a:lnTo>
                    <a:pt x="17" y="161"/>
                  </a:lnTo>
                  <a:lnTo>
                    <a:pt x="17" y="166"/>
                  </a:lnTo>
                  <a:lnTo>
                    <a:pt x="17" y="165"/>
                  </a:lnTo>
                  <a:lnTo>
                    <a:pt x="17" y="134"/>
                  </a:lnTo>
                  <a:lnTo>
                    <a:pt x="17" y="152"/>
                  </a:lnTo>
                  <a:lnTo>
                    <a:pt x="17" y="152"/>
                  </a:lnTo>
                  <a:lnTo>
                    <a:pt x="17" y="193"/>
                  </a:lnTo>
                  <a:lnTo>
                    <a:pt x="17" y="190"/>
                  </a:lnTo>
                  <a:lnTo>
                    <a:pt x="17" y="189"/>
                  </a:lnTo>
                  <a:lnTo>
                    <a:pt x="17" y="176"/>
                  </a:lnTo>
                  <a:lnTo>
                    <a:pt x="17" y="217"/>
                  </a:lnTo>
                  <a:lnTo>
                    <a:pt x="18" y="213"/>
                  </a:lnTo>
                  <a:lnTo>
                    <a:pt x="18" y="206"/>
                  </a:lnTo>
                  <a:lnTo>
                    <a:pt x="18" y="224"/>
                  </a:lnTo>
                  <a:lnTo>
                    <a:pt x="18" y="225"/>
                  </a:lnTo>
                  <a:lnTo>
                    <a:pt x="18" y="236"/>
                  </a:lnTo>
                  <a:lnTo>
                    <a:pt x="18" y="206"/>
                  </a:lnTo>
                  <a:lnTo>
                    <a:pt x="18" y="207"/>
                  </a:lnTo>
                  <a:lnTo>
                    <a:pt x="18" y="220"/>
                  </a:lnTo>
                  <a:lnTo>
                    <a:pt x="18" y="211"/>
                  </a:lnTo>
                  <a:lnTo>
                    <a:pt x="18" y="208"/>
                  </a:lnTo>
                  <a:lnTo>
                    <a:pt x="18" y="211"/>
                  </a:lnTo>
                  <a:lnTo>
                    <a:pt x="18" y="169"/>
                  </a:lnTo>
                  <a:lnTo>
                    <a:pt x="18" y="172"/>
                  </a:lnTo>
                  <a:lnTo>
                    <a:pt x="19" y="169"/>
                  </a:lnTo>
                  <a:lnTo>
                    <a:pt x="19" y="172"/>
                  </a:lnTo>
                  <a:lnTo>
                    <a:pt x="19" y="143"/>
                  </a:lnTo>
                  <a:lnTo>
                    <a:pt x="19" y="153"/>
                  </a:lnTo>
                  <a:lnTo>
                    <a:pt x="19" y="155"/>
                  </a:lnTo>
                  <a:lnTo>
                    <a:pt x="19" y="172"/>
                  </a:lnTo>
                  <a:lnTo>
                    <a:pt x="19" y="170"/>
                  </a:lnTo>
                  <a:lnTo>
                    <a:pt x="19" y="160"/>
                  </a:lnTo>
                  <a:lnTo>
                    <a:pt x="19" y="203"/>
                  </a:lnTo>
                  <a:lnTo>
                    <a:pt x="21" y="203"/>
                  </a:lnTo>
                  <a:lnTo>
                    <a:pt x="21" y="228"/>
                  </a:lnTo>
                  <a:lnTo>
                    <a:pt x="21" y="224"/>
                  </a:lnTo>
                  <a:lnTo>
                    <a:pt x="21" y="240"/>
                  </a:lnTo>
                  <a:lnTo>
                    <a:pt x="21" y="229"/>
                  </a:lnTo>
                  <a:lnTo>
                    <a:pt x="21" y="215"/>
                  </a:lnTo>
                  <a:lnTo>
                    <a:pt x="21" y="238"/>
                  </a:lnTo>
                  <a:lnTo>
                    <a:pt x="21" y="234"/>
                  </a:lnTo>
                  <a:lnTo>
                    <a:pt x="21" y="238"/>
                  </a:lnTo>
                  <a:lnTo>
                    <a:pt x="21" y="212"/>
                  </a:lnTo>
                  <a:lnTo>
                    <a:pt x="21" y="236"/>
                  </a:lnTo>
                  <a:lnTo>
                    <a:pt x="22" y="240"/>
                  </a:lnTo>
                  <a:lnTo>
                    <a:pt x="22" y="246"/>
                  </a:lnTo>
                  <a:lnTo>
                    <a:pt x="22" y="229"/>
                  </a:lnTo>
                  <a:lnTo>
                    <a:pt x="22" y="241"/>
                  </a:lnTo>
                  <a:lnTo>
                    <a:pt x="22" y="238"/>
                  </a:lnTo>
                  <a:lnTo>
                    <a:pt x="22" y="257"/>
                  </a:lnTo>
                  <a:lnTo>
                    <a:pt x="22" y="253"/>
                  </a:lnTo>
                  <a:lnTo>
                    <a:pt x="22" y="251"/>
                  </a:lnTo>
                  <a:lnTo>
                    <a:pt x="22" y="253"/>
                  </a:lnTo>
                  <a:lnTo>
                    <a:pt x="22" y="220"/>
                  </a:lnTo>
                  <a:lnTo>
                    <a:pt x="22" y="217"/>
                  </a:lnTo>
                  <a:lnTo>
                    <a:pt x="22" y="194"/>
                  </a:lnTo>
                  <a:lnTo>
                    <a:pt x="22" y="198"/>
                  </a:lnTo>
                  <a:lnTo>
                    <a:pt x="23" y="203"/>
                  </a:lnTo>
                  <a:lnTo>
                    <a:pt x="23" y="195"/>
                  </a:lnTo>
                  <a:lnTo>
                    <a:pt x="23" y="195"/>
                  </a:lnTo>
                  <a:lnTo>
                    <a:pt x="23" y="196"/>
                  </a:lnTo>
                  <a:lnTo>
                    <a:pt x="23" y="166"/>
                  </a:lnTo>
                  <a:lnTo>
                    <a:pt x="23" y="174"/>
                  </a:lnTo>
                  <a:lnTo>
                    <a:pt x="23" y="176"/>
                  </a:lnTo>
                  <a:lnTo>
                    <a:pt x="23" y="182"/>
                  </a:lnTo>
                  <a:lnTo>
                    <a:pt x="23" y="162"/>
                  </a:lnTo>
                  <a:lnTo>
                    <a:pt x="23" y="181"/>
                  </a:lnTo>
                  <a:lnTo>
                    <a:pt x="25" y="182"/>
                  </a:lnTo>
                  <a:lnTo>
                    <a:pt x="25" y="210"/>
                  </a:lnTo>
                  <a:lnTo>
                    <a:pt x="25" y="186"/>
                  </a:lnTo>
                  <a:lnTo>
                    <a:pt x="25" y="189"/>
                  </a:lnTo>
                  <a:lnTo>
                    <a:pt x="25" y="233"/>
                  </a:lnTo>
                  <a:lnTo>
                    <a:pt x="25" y="229"/>
                  </a:lnTo>
                  <a:lnTo>
                    <a:pt x="25" y="228"/>
                  </a:lnTo>
                  <a:lnTo>
                    <a:pt x="25" y="229"/>
                  </a:lnTo>
                  <a:lnTo>
                    <a:pt x="25" y="204"/>
                  </a:lnTo>
                  <a:lnTo>
                    <a:pt x="25" y="221"/>
                  </a:lnTo>
                  <a:lnTo>
                    <a:pt x="25" y="220"/>
                  </a:lnTo>
                  <a:lnTo>
                    <a:pt x="25" y="225"/>
                  </a:lnTo>
                  <a:lnTo>
                    <a:pt x="25" y="200"/>
                  </a:lnTo>
                  <a:lnTo>
                    <a:pt x="25" y="210"/>
                  </a:lnTo>
                  <a:lnTo>
                    <a:pt x="26" y="211"/>
                  </a:lnTo>
                  <a:lnTo>
                    <a:pt x="26" y="232"/>
                  </a:lnTo>
                  <a:lnTo>
                    <a:pt x="26" y="225"/>
                  </a:lnTo>
                  <a:lnTo>
                    <a:pt x="26" y="225"/>
                  </a:lnTo>
                  <a:lnTo>
                    <a:pt x="26" y="183"/>
                  </a:lnTo>
                  <a:lnTo>
                    <a:pt x="26" y="185"/>
                  </a:lnTo>
                  <a:lnTo>
                    <a:pt x="26" y="169"/>
                  </a:lnTo>
                  <a:lnTo>
                    <a:pt x="26" y="193"/>
                  </a:lnTo>
                  <a:lnTo>
                    <a:pt x="26" y="193"/>
                  </a:lnTo>
                  <a:lnTo>
                    <a:pt x="26" y="207"/>
                  </a:lnTo>
                  <a:lnTo>
                    <a:pt x="26" y="196"/>
                  </a:lnTo>
                  <a:lnTo>
                    <a:pt x="27" y="195"/>
                  </a:lnTo>
                  <a:lnTo>
                    <a:pt x="27" y="211"/>
                  </a:lnTo>
                  <a:lnTo>
                    <a:pt x="27" y="187"/>
                  </a:lnTo>
                  <a:lnTo>
                    <a:pt x="27" y="195"/>
                  </a:lnTo>
                  <a:lnTo>
                    <a:pt x="27" y="189"/>
                  </a:lnTo>
                  <a:lnTo>
                    <a:pt x="27" y="189"/>
                  </a:lnTo>
                  <a:lnTo>
                    <a:pt x="27" y="140"/>
                  </a:lnTo>
                  <a:lnTo>
                    <a:pt x="27" y="143"/>
                  </a:lnTo>
                  <a:lnTo>
                    <a:pt x="27" y="140"/>
                  </a:lnTo>
                  <a:lnTo>
                    <a:pt x="27" y="141"/>
                  </a:lnTo>
                  <a:lnTo>
                    <a:pt x="27" y="107"/>
                  </a:lnTo>
                  <a:lnTo>
                    <a:pt x="27" y="111"/>
                  </a:lnTo>
                  <a:lnTo>
                    <a:pt x="28" y="113"/>
                  </a:lnTo>
                  <a:lnTo>
                    <a:pt x="28" y="111"/>
                  </a:lnTo>
                  <a:lnTo>
                    <a:pt x="28" y="157"/>
                  </a:lnTo>
                  <a:lnTo>
                    <a:pt x="28" y="153"/>
                  </a:lnTo>
                  <a:lnTo>
                    <a:pt x="28" y="155"/>
                  </a:lnTo>
                  <a:lnTo>
                    <a:pt x="28" y="126"/>
                  </a:lnTo>
                  <a:lnTo>
                    <a:pt x="28" y="143"/>
                  </a:lnTo>
                  <a:lnTo>
                    <a:pt x="28" y="141"/>
                  </a:lnTo>
                  <a:lnTo>
                    <a:pt x="28" y="156"/>
                  </a:lnTo>
                  <a:lnTo>
                    <a:pt x="28" y="140"/>
                  </a:lnTo>
                  <a:lnTo>
                    <a:pt x="28" y="153"/>
                  </a:lnTo>
                  <a:lnTo>
                    <a:pt x="28" y="157"/>
                  </a:lnTo>
                  <a:lnTo>
                    <a:pt x="28" y="185"/>
                  </a:lnTo>
                  <a:lnTo>
                    <a:pt x="28" y="157"/>
                  </a:lnTo>
                  <a:lnTo>
                    <a:pt x="28" y="183"/>
                  </a:lnTo>
                  <a:lnTo>
                    <a:pt x="30" y="185"/>
                  </a:lnTo>
                  <a:lnTo>
                    <a:pt x="30" y="195"/>
                  </a:lnTo>
                  <a:lnTo>
                    <a:pt x="30" y="166"/>
                  </a:lnTo>
                  <a:lnTo>
                    <a:pt x="30" y="195"/>
                  </a:lnTo>
                  <a:lnTo>
                    <a:pt x="30" y="195"/>
                  </a:lnTo>
                  <a:lnTo>
                    <a:pt x="30" y="219"/>
                  </a:lnTo>
                  <a:lnTo>
                    <a:pt x="30" y="219"/>
                  </a:lnTo>
                  <a:lnTo>
                    <a:pt x="30" y="241"/>
                  </a:lnTo>
                  <a:lnTo>
                    <a:pt x="30" y="224"/>
                  </a:lnTo>
                  <a:lnTo>
                    <a:pt x="30" y="213"/>
                  </a:lnTo>
                  <a:lnTo>
                    <a:pt x="30" y="229"/>
                  </a:lnTo>
                  <a:lnTo>
                    <a:pt x="30" y="229"/>
                  </a:lnTo>
                  <a:lnTo>
                    <a:pt x="31" y="227"/>
                  </a:lnTo>
                  <a:lnTo>
                    <a:pt x="31" y="204"/>
                  </a:lnTo>
                  <a:lnTo>
                    <a:pt x="31" y="232"/>
                  </a:lnTo>
                  <a:lnTo>
                    <a:pt x="31" y="232"/>
                  </a:lnTo>
                  <a:lnTo>
                    <a:pt x="31" y="259"/>
                  </a:lnTo>
                  <a:lnTo>
                    <a:pt x="31" y="248"/>
                  </a:lnTo>
                  <a:lnTo>
                    <a:pt x="31" y="257"/>
                  </a:lnTo>
                  <a:lnTo>
                    <a:pt x="31" y="278"/>
                  </a:lnTo>
                  <a:lnTo>
                    <a:pt x="31" y="253"/>
                  </a:lnTo>
                  <a:lnTo>
                    <a:pt x="31" y="266"/>
                  </a:lnTo>
                  <a:lnTo>
                    <a:pt x="32" y="262"/>
                  </a:lnTo>
                  <a:lnTo>
                    <a:pt x="32" y="234"/>
                  </a:lnTo>
                  <a:lnTo>
                    <a:pt x="32" y="241"/>
                  </a:lnTo>
                  <a:lnTo>
                    <a:pt x="32" y="241"/>
                  </a:lnTo>
                  <a:lnTo>
                    <a:pt x="32" y="229"/>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163" name="Freeform 36"/>
            <p:cNvSpPr>
              <a:spLocks/>
            </p:cNvSpPr>
            <p:nvPr/>
          </p:nvSpPr>
          <p:spPr bwMode="auto">
            <a:xfrm>
              <a:off x="5978526" y="3987801"/>
              <a:ext cx="52388" cy="577850"/>
            </a:xfrm>
            <a:custGeom>
              <a:avLst/>
              <a:gdLst>
                <a:gd name="T0" fmla="*/ 0 w 33"/>
                <a:gd name="T1" fmla="*/ 168 h 364"/>
                <a:gd name="T2" fmla="*/ 1 w 33"/>
                <a:gd name="T3" fmla="*/ 240 h 364"/>
                <a:gd name="T4" fmla="*/ 1 w 33"/>
                <a:gd name="T5" fmla="*/ 264 h 364"/>
                <a:gd name="T6" fmla="*/ 3 w 33"/>
                <a:gd name="T7" fmla="*/ 250 h 364"/>
                <a:gd name="T8" fmla="*/ 3 w 33"/>
                <a:gd name="T9" fmla="*/ 251 h 364"/>
                <a:gd name="T10" fmla="*/ 4 w 33"/>
                <a:gd name="T11" fmla="*/ 245 h 364"/>
                <a:gd name="T12" fmla="*/ 4 w 33"/>
                <a:gd name="T13" fmla="*/ 255 h 364"/>
                <a:gd name="T14" fmla="*/ 4 w 33"/>
                <a:gd name="T15" fmla="*/ 240 h 364"/>
                <a:gd name="T16" fmla="*/ 5 w 33"/>
                <a:gd name="T17" fmla="*/ 179 h 364"/>
                <a:gd name="T18" fmla="*/ 5 w 33"/>
                <a:gd name="T19" fmla="*/ 120 h 364"/>
                <a:gd name="T20" fmla="*/ 6 w 33"/>
                <a:gd name="T21" fmla="*/ 61 h 364"/>
                <a:gd name="T22" fmla="*/ 6 w 33"/>
                <a:gd name="T23" fmla="*/ 101 h 364"/>
                <a:gd name="T24" fmla="*/ 8 w 33"/>
                <a:gd name="T25" fmla="*/ 128 h 364"/>
                <a:gd name="T26" fmla="*/ 8 w 33"/>
                <a:gd name="T27" fmla="*/ 161 h 364"/>
                <a:gd name="T28" fmla="*/ 9 w 33"/>
                <a:gd name="T29" fmla="*/ 173 h 364"/>
                <a:gd name="T30" fmla="*/ 9 w 33"/>
                <a:gd name="T31" fmla="*/ 200 h 364"/>
                <a:gd name="T32" fmla="*/ 9 w 33"/>
                <a:gd name="T33" fmla="*/ 220 h 364"/>
                <a:gd name="T34" fmla="*/ 10 w 33"/>
                <a:gd name="T35" fmla="*/ 185 h 364"/>
                <a:gd name="T36" fmla="*/ 10 w 33"/>
                <a:gd name="T37" fmla="*/ 170 h 364"/>
                <a:gd name="T38" fmla="*/ 10 w 33"/>
                <a:gd name="T39" fmla="*/ 82 h 364"/>
                <a:gd name="T40" fmla="*/ 12 w 33"/>
                <a:gd name="T41" fmla="*/ 77 h 364"/>
                <a:gd name="T42" fmla="*/ 12 w 33"/>
                <a:gd name="T43" fmla="*/ 37 h 364"/>
                <a:gd name="T44" fmla="*/ 13 w 33"/>
                <a:gd name="T45" fmla="*/ 0 h 364"/>
                <a:gd name="T46" fmla="*/ 13 w 33"/>
                <a:gd name="T47" fmla="*/ 135 h 364"/>
                <a:gd name="T48" fmla="*/ 14 w 33"/>
                <a:gd name="T49" fmla="*/ 136 h 364"/>
                <a:gd name="T50" fmla="*/ 14 w 33"/>
                <a:gd name="T51" fmla="*/ 130 h 364"/>
                <a:gd name="T52" fmla="*/ 14 w 33"/>
                <a:gd name="T53" fmla="*/ 132 h 364"/>
                <a:gd name="T54" fmla="*/ 16 w 33"/>
                <a:gd name="T55" fmla="*/ 71 h 364"/>
                <a:gd name="T56" fmla="*/ 16 w 33"/>
                <a:gd name="T57" fmla="*/ 67 h 364"/>
                <a:gd name="T58" fmla="*/ 17 w 33"/>
                <a:gd name="T59" fmla="*/ 60 h 364"/>
                <a:gd name="T60" fmla="*/ 17 w 33"/>
                <a:gd name="T61" fmla="*/ 107 h 364"/>
                <a:gd name="T62" fmla="*/ 18 w 33"/>
                <a:gd name="T63" fmla="*/ 111 h 364"/>
                <a:gd name="T64" fmla="*/ 18 w 33"/>
                <a:gd name="T65" fmla="*/ 137 h 364"/>
                <a:gd name="T66" fmla="*/ 18 w 33"/>
                <a:gd name="T67" fmla="*/ 139 h 364"/>
                <a:gd name="T68" fmla="*/ 20 w 33"/>
                <a:gd name="T69" fmla="*/ 169 h 364"/>
                <a:gd name="T70" fmla="*/ 20 w 33"/>
                <a:gd name="T71" fmla="*/ 105 h 364"/>
                <a:gd name="T72" fmla="*/ 21 w 33"/>
                <a:gd name="T73" fmla="*/ 139 h 364"/>
                <a:gd name="T74" fmla="*/ 21 w 33"/>
                <a:gd name="T75" fmla="*/ 170 h 364"/>
                <a:gd name="T76" fmla="*/ 21 w 33"/>
                <a:gd name="T77" fmla="*/ 191 h 364"/>
                <a:gd name="T78" fmla="*/ 22 w 33"/>
                <a:gd name="T79" fmla="*/ 187 h 364"/>
                <a:gd name="T80" fmla="*/ 22 w 33"/>
                <a:gd name="T81" fmla="*/ 161 h 364"/>
                <a:gd name="T82" fmla="*/ 23 w 33"/>
                <a:gd name="T83" fmla="*/ 190 h 364"/>
                <a:gd name="T84" fmla="*/ 23 w 33"/>
                <a:gd name="T85" fmla="*/ 251 h 364"/>
                <a:gd name="T86" fmla="*/ 25 w 33"/>
                <a:gd name="T87" fmla="*/ 258 h 364"/>
                <a:gd name="T88" fmla="*/ 25 w 33"/>
                <a:gd name="T89" fmla="*/ 230 h 364"/>
                <a:gd name="T90" fmla="*/ 25 w 33"/>
                <a:gd name="T91" fmla="*/ 226 h 364"/>
                <a:gd name="T92" fmla="*/ 26 w 33"/>
                <a:gd name="T93" fmla="*/ 228 h 364"/>
                <a:gd name="T94" fmla="*/ 26 w 33"/>
                <a:gd name="T95" fmla="*/ 204 h 364"/>
                <a:gd name="T96" fmla="*/ 26 w 33"/>
                <a:gd name="T97" fmla="*/ 242 h 364"/>
                <a:gd name="T98" fmla="*/ 27 w 33"/>
                <a:gd name="T99" fmla="*/ 271 h 364"/>
                <a:gd name="T100" fmla="*/ 27 w 33"/>
                <a:gd name="T101" fmla="*/ 284 h 364"/>
                <a:gd name="T102" fmla="*/ 29 w 33"/>
                <a:gd name="T103" fmla="*/ 274 h 364"/>
                <a:gd name="T104" fmla="*/ 29 w 33"/>
                <a:gd name="T105" fmla="*/ 272 h 364"/>
                <a:gd name="T106" fmla="*/ 29 w 33"/>
                <a:gd name="T107" fmla="*/ 268 h 364"/>
                <a:gd name="T108" fmla="*/ 30 w 33"/>
                <a:gd name="T109" fmla="*/ 310 h 364"/>
                <a:gd name="T110" fmla="*/ 30 w 33"/>
                <a:gd name="T111" fmla="*/ 348 h 364"/>
                <a:gd name="T112" fmla="*/ 31 w 33"/>
                <a:gd name="T113" fmla="*/ 319 h 364"/>
                <a:gd name="T114" fmla="*/ 31 w 33"/>
                <a:gd name="T115" fmla="*/ 344 h 364"/>
                <a:gd name="T116" fmla="*/ 33 w 33"/>
                <a:gd name="T117" fmla="*/ 297 h 364"/>
                <a:gd name="T118" fmla="*/ 33 w 33"/>
                <a:gd name="T119" fmla="*/ 334 h 3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3" h="364">
                  <a:moveTo>
                    <a:pt x="0" y="215"/>
                  </a:moveTo>
                  <a:lnTo>
                    <a:pt x="0" y="182"/>
                  </a:lnTo>
                  <a:lnTo>
                    <a:pt x="0" y="182"/>
                  </a:lnTo>
                  <a:lnTo>
                    <a:pt x="0" y="187"/>
                  </a:lnTo>
                  <a:lnTo>
                    <a:pt x="0" y="168"/>
                  </a:lnTo>
                  <a:lnTo>
                    <a:pt x="1" y="157"/>
                  </a:lnTo>
                  <a:lnTo>
                    <a:pt x="1" y="215"/>
                  </a:lnTo>
                  <a:lnTo>
                    <a:pt x="1" y="211"/>
                  </a:lnTo>
                  <a:lnTo>
                    <a:pt x="1" y="234"/>
                  </a:lnTo>
                  <a:lnTo>
                    <a:pt x="1" y="240"/>
                  </a:lnTo>
                  <a:lnTo>
                    <a:pt x="1" y="254"/>
                  </a:lnTo>
                  <a:lnTo>
                    <a:pt x="1" y="238"/>
                  </a:lnTo>
                  <a:lnTo>
                    <a:pt x="1" y="251"/>
                  </a:lnTo>
                  <a:lnTo>
                    <a:pt x="1" y="258"/>
                  </a:lnTo>
                  <a:lnTo>
                    <a:pt x="1" y="264"/>
                  </a:lnTo>
                  <a:lnTo>
                    <a:pt x="1" y="254"/>
                  </a:lnTo>
                  <a:lnTo>
                    <a:pt x="1" y="257"/>
                  </a:lnTo>
                  <a:lnTo>
                    <a:pt x="3" y="260"/>
                  </a:lnTo>
                  <a:lnTo>
                    <a:pt x="3" y="236"/>
                  </a:lnTo>
                  <a:lnTo>
                    <a:pt x="3" y="250"/>
                  </a:lnTo>
                  <a:lnTo>
                    <a:pt x="3" y="247"/>
                  </a:lnTo>
                  <a:lnTo>
                    <a:pt x="3" y="259"/>
                  </a:lnTo>
                  <a:lnTo>
                    <a:pt x="3" y="236"/>
                  </a:lnTo>
                  <a:lnTo>
                    <a:pt x="3" y="251"/>
                  </a:lnTo>
                  <a:lnTo>
                    <a:pt x="3" y="251"/>
                  </a:lnTo>
                  <a:lnTo>
                    <a:pt x="3" y="262"/>
                  </a:lnTo>
                  <a:lnTo>
                    <a:pt x="3" y="247"/>
                  </a:lnTo>
                  <a:lnTo>
                    <a:pt x="3" y="260"/>
                  </a:lnTo>
                  <a:lnTo>
                    <a:pt x="4" y="259"/>
                  </a:lnTo>
                  <a:lnTo>
                    <a:pt x="4" y="245"/>
                  </a:lnTo>
                  <a:lnTo>
                    <a:pt x="4" y="262"/>
                  </a:lnTo>
                  <a:lnTo>
                    <a:pt x="4" y="259"/>
                  </a:lnTo>
                  <a:lnTo>
                    <a:pt x="4" y="260"/>
                  </a:lnTo>
                  <a:lnTo>
                    <a:pt x="4" y="245"/>
                  </a:lnTo>
                  <a:lnTo>
                    <a:pt x="4" y="255"/>
                  </a:lnTo>
                  <a:lnTo>
                    <a:pt x="4" y="254"/>
                  </a:lnTo>
                  <a:lnTo>
                    <a:pt x="4" y="255"/>
                  </a:lnTo>
                  <a:lnTo>
                    <a:pt x="4" y="236"/>
                  </a:lnTo>
                  <a:lnTo>
                    <a:pt x="4" y="240"/>
                  </a:lnTo>
                  <a:lnTo>
                    <a:pt x="4" y="240"/>
                  </a:lnTo>
                  <a:lnTo>
                    <a:pt x="4" y="246"/>
                  </a:lnTo>
                  <a:lnTo>
                    <a:pt x="4" y="215"/>
                  </a:lnTo>
                  <a:lnTo>
                    <a:pt x="5" y="211"/>
                  </a:lnTo>
                  <a:lnTo>
                    <a:pt x="5" y="178"/>
                  </a:lnTo>
                  <a:lnTo>
                    <a:pt x="5" y="179"/>
                  </a:lnTo>
                  <a:lnTo>
                    <a:pt x="5" y="182"/>
                  </a:lnTo>
                  <a:lnTo>
                    <a:pt x="5" y="165"/>
                  </a:lnTo>
                  <a:lnTo>
                    <a:pt x="5" y="162"/>
                  </a:lnTo>
                  <a:lnTo>
                    <a:pt x="5" y="118"/>
                  </a:lnTo>
                  <a:lnTo>
                    <a:pt x="5" y="120"/>
                  </a:lnTo>
                  <a:lnTo>
                    <a:pt x="5" y="115"/>
                  </a:lnTo>
                  <a:lnTo>
                    <a:pt x="5" y="92"/>
                  </a:lnTo>
                  <a:lnTo>
                    <a:pt x="5" y="110"/>
                  </a:lnTo>
                  <a:lnTo>
                    <a:pt x="6" y="105"/>
                  </a:lnTo>
                  <a:lnTo>
                    <a:pt x="6" y="61"/>
                  </a:lnTo>
                  <a:lnTo>
                    <a:pt x="6" y="75"/>
                  </a:lnTo>
                  <a:lnTo>
                    <a:pt x="6" y="72"/>
                  </a:lnTo>
                  <a:lnTo>
                    <a:pt x="6" y="103"/>
                  </a:lnTo>
                  <a:lnTo>
                    <a:pt x="6" y="102"/>
                  </a:lnTo>
                  <a:lnTo>
                    <a:pt x="6" y="101"/>
                  </a:lnTo>
                  <a:lnTo>
                    <a:pt x="6" y="93"/>
                  </a:lnTo>
                  <a:lnTo>
                    <a:pt x="6" y="118"/>
                  </a:lnTo>
                  <a:lnTo>
                    <a:pt x="8" y="119"/>
                  </a:lnTo>
                  <a:lnTo>
                    <a:pt x="8" y="106"/>
                  </a:lnTo>
                  <a:lnTo>
                    <a:pt x="8" y="128"/>
                  </a:lnTo>
                  <a:lnTo>
                    <a:pt x="8" y="130"/>
                  </a:lnTo>
                  <a:lnTo>
                    <a:pt x="8" y="148"/>
                  </a:lnTo>
                  <a:lnTo>
                    <a:pt x="8" y="137"/>
                  </a:lnTo>
                  <a:lnTo>
                    <a:pt x="8" y="141"/>
                  </a:lnTo>
                  <a:lnTo>
                    <a:pt x="8" y="161"/>
                  </a:lnTo>
                  <a:lnTo>
                    <a:pt x="8" y="158"/>
                  </a:lnTo>
                  <a:lnTo>
                    <a:pt x="8" y="154"/>
                  </a:lnTo>
                  <a:lnTo>
                    <a:pt x="8" y="144"/>
                  </a:lnTo>
                  <a:lnTo>
                    <a:pt x="8" y="175"/>
                  </a:lnTo>
                  <a:lnTo>
                    <a:pt x="9" y="173"/>
                  </a:lnTo>
                  <a:lnTo>
                    <a:pt x="9" y="204"/>
                  </a:lnTo>
                  <a:lnTo>
                    <a:pt x="9" y="202"/>
                  </a:lnTo>
                  <a:lnTo>
                    <a:pt x="9" y="203"/>
                  </a:lnTo>
                  <a:lnTo>
                    <a:pt x="9" y="223"/>
                  </a:lnTo>
                  <a:lnTo>
                    <a:pt x="9" y="200"/>
                  </a:lnTo>
                  <a:lnTo>
                    <a:pt x="9" y="220"/>
                  </a:lnTo>
                  <a:lnTo>
                    <a:pt x="9" y="219"/>
                  </a:lnTo>
                  <a:lnTo>
                    <a:pt x="9" y="233"/>
                  </a:lnTo>
                  <a:lnTo>
                    <a:pt x="9" y="209"/>
                  </a:lnTo>
                  <a:lnTo>
                    <a:pt x="9" y="220"/>
                  </a:lnTo>
                  <a:lnTo>
                    <a:pt x="9" y="220"/>
                  </a:lnTo>
                  <a:lnTo>
                    <a:pt x="9" y="173"/>
                  </a:lnTo>
                  <a:lnTo>
                    <a:pt x="9" y="182"/>
                  </a:lnTo>
                  <a:lnTo>
                    <a:pt x="10" y="178"/>
                  </a:lnTo>
                  <a:lnTo>
                    <a:pt x="10" y="185"/>
                  </a:lnTo>
                  <a:lnTo>
                    <a:pt x="10" y="173"/>
                  </a:lnTo>
                  <a:lnTo>
                    <a:pt x="10" y="175"/>
                  </a:lnTo>
                  <a:lnTo>
                    <a:pt x="10" y="185"/>
                  </a:lnTo>
                  <a:lnTo>
                    <a:pt x="10" y="173"/>
                  </a:lnTo>
                  <a:lnTo>
                    <a:pt x="10" y="170"/>
                  </a:lnTo>
                  <a:lnTo>
                    <a:pt x="10" y="171"/>
                  </a:lnTo>
                  <a:lnTo>
                    <a:pt x="10" y="111"/>
                  </a:lnTo>
                  <a:lnTo>
                    <a:pt x="10" y="110"/>
                  </a:lnTo>
                  <a:lnTo>
                    <a:pt x="10" y="113"/>
                  </a:lnTo>
                  <a:lnTo>
                    <a:pt x="10" y="82"/>
                  </a:lnTo>
                  <a:lnTo>
                    <a:pt x="10" y="94"/>
                  </a:lnTo>
                  <a:lnTo>
                    <a:pt x="12" y="94"/>
                  </a:lnTo>
                  <a:lnTo>
                    <a:pt x="12" y="103"/>
                  </a:lnTo>
                  <a:lnTo>
                    <a:pt x="12" y="78"/>
                  </a:lnTo>
                  <a:lnTo>
                    <a:pt x="12" y="77"/>
                  </a:lnTo>
                  <a:lnTo>
                    <a:pt x="12" y="46"/>
                  </a:lnTo>
                  <a:lnTo>
                    <a:pt x="12" y="52"/>
                  </a:lnTo>
                  <a:lnTo>
                    <a:pt x="12" y="55"/>
                  </a:lnTo>
                  <a:lnTo>
                    <a:pt x="12" y="33"/>
                  </a:lnTo>
                  <a:lnTo>
                    <a:pt x="12" y="37"/>
                  </a:lnTo>
                  <a:lnTo>
                    <a:pt x="13" y="35"/>
                  </a:lnTo>
                  <a:lnTo>
                    <a:pt x="13" y="35"/>
                  </a:lnTo>
                  <a:lnTo>
                    <a:pt x="13" y="10"/>
                  </a:lnTo>
                  <a:lnTo>
                    <a:pt x="13" y="14"/>
                  </a:lnTo>
                  <a:lnTo>
                    <a:pt x="13" y="0"/>
                  </a:lnTo>
                  <a:lnTo>
                    <a:pt x="13" y="42"/>
                  </a:lnTo>
                  <a:lnTo>
                    <a:pt x="13" y="51"/>
                  </a:lnTo>
                  <a:lnTo>
                    <a:pt x="13" y="85"/>
                  </a:lnTo>
                  <a:lnTo>
                    <a:pt x="13" y="90"/>
                  </a:lnTo>
                  <a:lnTo>
                    <a:pt x="13" y="135"/>
                  </a:lnTo>
                  <a:lnTo>
                    <a:pt x="13" y="128"/>
                  </a:lnTo>
                  <a:lnTo>
                    <a:pt x="14" y="131"/>
                  </a:lnTo>
                  <a:lnTo>
                    <a:pt x="14" y="143"/>
                  </a:lnTo>
                  <a:lnTo>
                    <a:pt x="14" y="126"/>
                  </a:lnTo>
                  <a:lnTo>
                    <a:pt x="14" y="136"/>
                  </a:lnTo>
                  <a:lnTo>
                    <a:pt x="14" y="132"/>
                  </a:lnTo>
                  <a:lnTo>
                    <a:pt x="14" y="135"/>
                  </a:lnTo>
                  <a:lnTo>
                    <a:pt x="14" y="118"/>
                  </a:lnTo>
                  <a:lnTo>
                    <a:pt x="14" y="127"/>
                  </a:lnTo>
                  <a:lnTo>
                    <a:pt x="14" y="130"/>
                  </a:lnTo>
                  <a:lnTo>
                    <a:pt x="14" y="135"/>
                  </a:lnTo>
                  <a:lnTo>
                    <a:pt x="14" y="119"/>
                  </a:lnTo>
                  <a:lnTo>
                    <a:pt x="14" y="130"/>
                  </a:lnTo>
                  <a:lnTo>
                    <a:pt x="14" y="130"/>
                  </a:lnTo>
                  <a:lnTo>
                    <a:pt x="14" y="132"/>
                  </a:lnTo>
                  <a:lnTo>
                    <a:pt x="14" y="98"/>
                  </a:lnTo>
                  <a:lnTo>
                    <a:pt x="16" y="95"/>
                  </a:lnTo>
                  <a:lnTo>
                    <a:pt x="16" y="69"/>
                  </a:lnTo>
                  <a:lnTo>
                    <a:pt x="16" y="72"/>
                  </a:lnTo>
                  <a:lnTo>
                    <a:pt x="16" y="71"/>
                  </a:lnTo>
                  <a:lnTo>
                    <a:pt x="16" y="55"/>
                  </a:lnTo>
                  <a:lnTo>
                    <a:pt x="16" y="76"/>
                  </a:lnTo>
                  <a:lnTo>
                    <a:pt x="16" y="77"/>
                  </a:lnTo>
                  <a:lnTo>
                    <a:pt x="16" y="94"/>
                  </a:lnTo>
                  <a:lnTo>
                    <a:pt x="16" y="67"/>
                  </a:lnTo>
                  <a:lnTo>
                    <a:pt x="17" y="69"/>
                  </a:lnTo>
                  <a:lnTo>
                    <a:pt x="17" y="89"/>
                  </a:lnTo>
                  <a:lnTo>
                    <a:pt x="17" y="85"/>
                  </a:lnTo>
                  <a:lnTo>
                    <a:pt x="17" y="88"/>
                  </a:lnTo>
                  <a:lnTo>
                    <a:pt x="17" y="60"/>
                  </a:lnTo>
                  <a:lnTo>
                    <a:pt x="17" y="86"/>
                  </a:lnTo>
                  <a:lnTo>
                    <a:pt x="17" y="88"/>
                  </a:lnTo>
                  <a:lnTo>
                    <a:pt x="17" y="113"/>
                  </a:lnTo>
                  <a:lnTo>
                    <a:pt x="17" y="103"/>
                  </a:lnTo>
                  <a:lnTo>
                    <a:pt x="17" y="107"/>
                  </a:lnTo>
                  <a:lnTo>
                    <a:pt x="17" y="106"/>
                  </a:lnTo>
                  <a:lnTo>
                    <a:pt x="17" y="130"/>
                  </a:lnTo>
                  <a:lnTo>
                    <a:pt x="18" y="127"/>
                  </a:lnTo>
                  <a:lnTo>
                    <a:pt x="18" y="136"/>
                  </a:lnTo>
                  <a:lnTo>
                    <a:pt x="18" y="111"/>
                  </a:lnTo>
                  <a:lnTo>
                    <a:pt x="18" y="136"/>
                  </a:lnTo>
                  <a:lnTo>
                    <a:pt x="18" y="135"/>
                  </a:lnTo>
                  <a:lnTo>
                    <a:pt x="18" y="139"/>
                  </a:lnTo>
                  <a:lnTo>
                    <a:pt x="18" y="122"/>
                  </a:lnTo>
                  <a:lnTo>
                    <a:pt x="18" y="137"/>
                  </a:lnTo>
                  <a:lnTo>
                    <a:pt x="18" y="139"/>
                  </a:lnTo>
                  <a:lnTo>
                    <a:pt x="18" y="158"/>
                  </a:lnTo>
                  <a:lnTo>
                    <a:pt x="18" y="156"/>
                  </a:lnTo>
                  <a:lnTo>
                    <a:pt x="18" y="156"/>
                  </a:lnTo>
                  <a:lnTo>
                    <a:pt x="18" y="139"/>
                  </a:lnTo>
                  <a:lnTo>
                    <a:pt x="18" y="187"/>
                  </a:lnTo>
                  <a:lnTo>
                    <a:pt x="20" y="192"/>
                  </a:lnTo>
                  <a:lnTo>
                    <a:pt x="20" y="195"/>
                  </a:lnTo>
                  <a:lnTo>
                    <a:pt x="20" y="165"/>
                  </a:lnTo>
                  <a:lnTo>
                    <a:pt x="20" y="169"/>
                  </a:lnTo>
                  <a:lnTo>
                    <a:pt x="20" y="169"/>
                  </a:lnTo>
                  <a:lnTo>
                    <a:pt x="20" y="170"/>
                  </a:lnTo>
                  <a:lnTo>
                    <a:pt x="20" y="105"/>
                  </a:lnTo>
                  <a:lnTo>
                    <a:pt x="20" y="107"/>
                  </a:lnTo>
                  <a:lnTo>
                    <a:pt x="20" y="105"/>
                  </a:lnTo>
                  <a:lnTo>
                    <a:pt x="20" y="127"/>
                  </a:lnTo>
                  <a:lnTo>
                    <a:pt x="21" y="122"/>
                  </a:lnTo>
                  <a:lnTo>
                    <a:pt x="21" y="101"/>
                  </a:lnTo>
                  <a:lnTo>
                    <a:pt x="21" y="141"/>
                  </a:lnTo>
                  <a:lnTo>
                    <a:pt x="21" y="139"/>
                  </a:lnTo>
                  <a:lnTo>
                    <a:pt x="21" y="150"/>
                  </a:lnTo>
                  <a:lnTo>
                    <a:pt x="21" y="132"/>
                  </a:lnTo>
                  <a:lnTo>
                    <a:pt x="21" y="147"/>
                  </a:lnTo>
                  <a:lnTo>
                    <a:pt x="21" y="153"/>
                  </a:lnTo>
                  <a:lnTo>
                    <a:pt x="21" y="170"/>
                  </a:lnTo>
                  <a:lnTo>
                    <a:pt x="21" y="153"/>
                  </a:lnTo>
                  <a:lnTo>
                    <a:pt x="21" y="165"/>
                  </a:lnTo>
                  <a:lnTo>
                    <a:pt x="21" y="165"/>
                  </a:lnTo>
                  <a:lnTo>
                    <a:pt x="21" y="148"/>
                  </a:lnTo>
                  <a:lnTo>
                    <a:pt x="21" y="191"/>
                  </a:lnTo>
                  <a:lnTo>
                    <a:pt x="22" y="190"/>
                  </a:lnTo>
                  <a:lnTo>
                    <a:pt x="22" y="196"/>
                  </a:lnTo>
                  <a:lnTo>
                    <a:pt x="22" y="171"/>
                  </a:lnTo>
                  <a:lnTo>
                    <a:pt x="22" y="185"/>
                  </a:lnTo>
                  <a:lnTo>
                    <a:pt x="22" y="187"/>
                  </a:lnTo>
                  <a:lnTo>
                    <a:pt x="22" y="198"/>
                  </a:lnTo>
                  <a:lnTo>
                    <a:pt x="22" y="173"/>
                  </a:lnTo>
                  <a:lnTo>
                    <a:pt x="22" y="164"/>
                  </a:lnTo>
                  <a:lnTo>
                    <a:pt x="22" y="168"/>
                  </a:lnTo>
                  <a:lnTo>
                    <a:pt x="22" y="161"/>
                  </a:lnTo>
                  <a:lnTo>
                    <a:pt x="22" y="162"/>
                  </a:lnTo>
                  <a:lnTo>
                    <a:pt x="22" y="166"/>
                  </a:lnTo>
                  <a:lnTo>
                    <a:pt x="22" y="147"/>
                  </a:lnTo>
                  <a:lnTo>
                    <a:pt x="22" y="187"/>
                  </a:lnTo>
                  <a:lnTo>
                    <a:pt x="23" y="190"/>
                  </a:lnTo>
                  <a:lnTo>
                    <a:pt x="23" y="223"/>
                  </a:lnTo>
                  <a:lnTo>
                    <a:pt x="23" y="219"/>
                  </a:lnTo>
                  <a:lnTo>
                    <a:pt x="23" y="221"/>
                  </a:lnTo>
                  <a:lnTo>
                    <a:pt x="23" y="253"/>
                  </a:lnTo>
                  <a:lnTo>
                    <a:pt x="23" y="251"/>
                  </a:lnTo>
                  <a:lnTo>
                    <a:pt x="23" y="255"/>
                  </a:lnTo>
                  <a:lnTo>
                    <a:pt x="23" y="233"/>
                  </a:lnTo>
                  <a:lnTo>
                    <a:pt x="23" y="257"/>
                  </a:lnTo>
                  <a:lnTo>
                    <a:pt x="25" y="254"/>
                  </a:lnTo>
                  <a:lnTo>
                    <a:pt x="25" y="258"/>
                  </a:lnTo>
                  <a:lnTo>
                    <a:pt x="25" y="215"/>
                  </a:lnTo>
                  <a:lnTo>
                    <a:pt x="25" y="223"/>
                  </a:lnTo>
                  <a:lnTo>
                    <a:pt x="25" y="217"/>
                  </a:lnTo>
                  <a:lnTo>
                    <a:pt x="25" y="232"/>
                  </a:lnTo>
                  <a:lnTo>
                    <a:pt x="25" y="230"/>
                  </a:lnTo>
                  <a:lnTo>
                    <a:pt x="25" y="228"/>
                  </a:lnTo>
                  <a:lnTo>
                    <a:pt x="25" y="230"/>
                  </a:lnTo>
                  <a:lnTo>
                    <a:pt x="25" y="212"/>
                  </a:lnTo>
                  <a:lnTo>
                    <a:pt x="25" y="226"/>
                  </a:lnTo>
                  <a:lnTo>
                    <a:pt x="25" y="226"/>
                  </a:lnTo>
                  <a:lnTo>
                    <a:pt x="25" y="236"/>
                  </a:lnTo>
                  <a:lnTo>
                    <a:pt x="25" y="213"/>
                  </a:lnTo>
                  <a:lnTo>
                    <a:pt x="25" y="221"/>
                  </a:lnTo>
                  <a:lnTo>
                    <a:pt x="26" y="223"/>
                  </a:lnTo>
                  <a:lnTo>
                    <a:pt x="26" y="228"/>
                  </a:lnTo>
                  <a:lnTo>
                    <a:pt x="26" y="198"/>
                  </a:lnTo>
                  <a:lnTo>
                    <a:pt x="26" y="202"/>
                  </a:lnTo>
                  <a:lnTo>
                    <a:pt x="26" y="209"/>
                  </a:lnTo>
                  <a:lnTo>
                    <a:pt x="26" y="205"/>
                  </a:lnTo>
                  <a:lnTo>
                    <a:pt x="26" y="204"/>
                  </a:lnTo>
                  <a:lnTo>
                    <a:pt x="26" y="187"/>
                  </a:lnTo>
                  <a:lnTo>
                    <a:pt x="26" y="223"/>
                  </a:lnTo>
                  <a:lnTo>
                    <a:pt x="26" y="225"/>
                  </a:lnTo>
                  <a:lnTo>
                    <a:pt x="26" y="247"/>
                  </a:lnTo>
                  <a:lnTo>
                    <a:pt x="26" y="242"/>
                  </a:lnTo>
                  <a:lnTo>
                    <a:pt x="27" y="245"/>
                  </a:lnTo>
                  <a:lnTo>
                    <a:pt x="27" y="271"/>
                  </a:lnTo>
                  <a:lnTo>
                    <a:pt x="27" y="243"/>
                  </a:lnTo>
                  <a:lnTo>
                    <a:pt x="27" y="270"/>
                  </a:lnTo>
                  <a:lnTo>
                    <a:pt x="27" y="271"/>
                  </a:lnTo>
                  <a:lnTo>
                    <a:pt x="27" y="284"/>
                  </a:lnTo>
                  <a:lnTo>
                    <a:pt x="27" y="253"/>
                  </a:lnTo>
                  <a:lnTo>
                    <a:pt x="27" y="283"/>
                  </a:lnTo>
                  <a:lnTo>
                    <a:pt x="27" y="281"/>
                  </a:lnTo>
                  <a:lnTo>
                    <a:pt x="27" y="284"/>
                  </a:lnTo>
                  <a:lnTo>
                    <a:pt x="27" y="259"/>
                  </a:lnTo>
                  <a:lnTo>
                    <a:pt x="27" y="274"/>
                  </a:lnTo>
                  <a:lnTo>
                    <a:pt x="29" y="276"/>
                  </a:lnTo>
                  <a:lnTo>
                    <a:pt x="29" y="293"/>
                  </a:lnTo>
                  <a:lnTo>
                    <a:pt x="29" y="274"/>
                  </a:lnTo>
                  <a:lnTo>
                    <a:pt x="29" y="283"/>
                  </a:lnTo>
                  <a:lnTo>
                    <a:pt x="29" y="281"/>
                  </a:lnTo>
                  <a:lnTo>
                    <a:pt x="29" y="268"/>
                  </a:lnTo>
                  <a:lnTo>
                    <a:pt x="29" y="272"/>
                  </a:lnTo>
                  <a:lnTo>
                    <a:pt x="29" y="272"/>
                  </a:lnTo>
                  <a:lnTo>
                    <a:pt x="29" y="262"/>
                  </a:lnTo>
                  <a:lnTo>
                    <a:pt x="29" y="292"/>
                  </a:lnTo>
                  <a:lnTo>
                    <a:pt x="29" y="288"/>
                  </a:lnTo>
                  <a:lnTo>
                    <a:pt x="29" y="297"/>
                  </a:lnTo>
                  <a:lnTo>
                    <a:pt x="29" y="268"/>
                  </a:lnTo>
                  <a:lnTo>
                    <a:pt x="29" y="276"/>
                  </a:lnTo>
                  <a:lnTo>
                    <a:pt x="30" y="276"/>
                  </a:lnTo>
                  <a:lnTo>
                    <a:pt x="30" y="313"/>
                  </a:lnTo>
                  <a:lnTo>
                    <a:pt x="30" y="312"/>
                  </a:lnTo>
                  <a:lnTo>
                    <a:pt x="30" y="310"/>
                  </a:lnTo>
                  <a:lnTo>
                    <a:pt x="30" y="293"/>
                  </a:lnTo>
                  <a:lnTo>
                    <a:pt x="30" y="331"/>
                  </a:lnTo>
                  <a:lnTo>
                    <a:pt x="30" y="334"/>
                  </a:lnTo>
                  <a:lnTo>
                    <a:pt x="30" y="348"/>
                  </a:lnTo>
                  <a:lnTo>
                    <a:pt x="30" y="348"/>
                  </a:lnTo>
                  <a:lnTo>
                    <a:pt x="30" y="364"/>
                  </a:lnTo>
                  <a:lnTo>
                    <a:pt x="30" y="342"/>
                  </a:lnTo>
                  <a:lnTo>
                    <a:pt x="31" y="339"/>
                  </a:lnTo>
                  <a:lnTo>
                    <a:pt x="31" y="340"/>
                  </a:lnTo>
                  <a:lnTo>
                    <a:pt x="31" y="319"/>
                  </a:lnTo>
                  <a:lnTo>
                    <a:pt x="31" y="336"/>
                  </a:lnTo>
                  <a:lnTo>
                    <a:pt x="31" y="343"/>
                  </a:lnTo>
                  <a:lnTo>
                    <a:pt x="31" y="331"/>
                  </a:lnTo>
                  <a:lnTo>
                    <a:pt x="31" y="347"/>
                  </a:lnTo>
                  <a:lnTo>
                    <a:pt x="31" y="344"/>
                  </a:lnTo>
                  <a:lnTo>
                    <a:pt x="31" y="352"/>
                  </a:lnTo>
                  <a:lnTo>
                    <a:pt x="31" y="323"/>
                  </a:lnTo>
                  <a:lnTo>
                    <a:pt x="33" y="310"/>
                  </a:lnTo>
                  <a:lnTo>
                    <a:pt x="33" y="326"/>
                  </a:lnTo>
                  <a:lnTo>
                    <a:pt x="33" y="297"/>
                  </a:lnTo>
                  <a:lnTo>
                    <a:pt x="33" y="322"/>
                  </a:lnTo>
                  <a:lnTo>
                    <a:pt x="33" y="323"/>
                  </a:lnTo>
                  <a:lnTo>
                    <a:pt x="33" y="335"/>
                  </a:lnTo>
                  <a:lnTo>
                    <a:pt x="33" y="308"/>
                  </a:lnTo>
                  <a:lnTo>
                    <a:pt x="33" y="334"/>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164" name="Freeform 37"/>
            <p:cNvSpPr>
              <a:spLocks/>
            </p:cNvSpPr>
            <p:nvPr/>
          </p:nvSpPr>
          <p:spPr bwMode="auto">
            <a:xfrm>
              <a:off x="5926138" y="3875088"/>
              <a:ext cx="52388" cy="501650"/>
            </a:xfrm>
            <a:custGeom>
              <a:avLst/>
              <a:gdLst>
                <a:gd name="T0" fmla="*/ 0 w 33"/>
                <a:gd name="T1" fmla="*/ 165 h 316"/>
                <a:gd name="T2" fmla="*/ 1 w 33"/>
                <a:gd name="T3" fmla="*/ 253 h 316"/>
                <a:gd name="T4" fmla="*/ 1 w 33"/>
                <a:gd name="T5" fmla="*/ 212 h 316"/>
                <a:gd name="T6" fmla="*/ 1 w 33"/>
                <a:gd name="T7" fmla="*/ 259 h 316"/>
                <a:gd name="T8" fmla="*/ 3 w 33"/>
                <a:gd name="T9" fmla="*/ 276 h 316"/>
                <a:gd name="T10" fmla="*/ 3 w 33"/>
                <a:gd name="T11" fmla="*/ 225 h 316"/>
                <a:gd name="T12" fmla="*/ 4 w 33"/>
                <a:gd name="T13" fmla="*/ 135 h 316"/>
                <a:gd name="T14" fmla="*/ 4 w 33"/>
                <a:gd name="T15" fmla="*/ 74 h 316"/>
                <a:gd name="T16" fmla="*/ 5 w 33"/>
                <a:gd name="T17" fmla="*/ 0 h 316"/>
                <a:gd name="T18" fmla="*/ 5 w 33"/>
                <a:gd name="T19" fmla="*/ 117 h 316"/>
                <a:gd name="T20" fmla="*/ 7 w 33"/>
                <a:gd name="T21" fmla="*/ 119 h 316"/>
                <a:gd name="T22" fmla="*/ 7 w 33"/>
                <a:gd name="T23" fmla="*/ 118 h 316"/>
                <a:gd name="T24" fmla="*/ 8 w 33"/>
                <a:gd name="T25" fmla="*/ 129 h 316"/>
                <a:gd name="T26" fmla="*/ 8 w 33"/>
                <a:gd name="T27" fmla="*/ 134 h 316"/>
                <a:gd name="T28" fmla="*/ 8 w 33"/>
                <a:gd name="T29" fmla="*/ 164 h 316"/>
                <a:gd name="T30" fmla="*/ 9 w 33"/>
                <a:gd name="T31" fmla="*/ 211 h 316"/>
                <a:gd name="T32" fmla="*/ 9 w 33"/>
                <a:gd name="T33" fmla="*/ 219 h 316"/>
                <a:gd name="T34" fmla="*/ 11 w 33"/>
                <a:gd name="T35" fmla="*/ 259 h 316"/>
                <a:gd name="T36" fmla="*/ 11 w 33"/>
                <a:gd name="T37" fmla="*/ 292 h 316"/>
                <a:gd name="T38" fmla="*/ 12 w 33"/>
                <a:gd name="T39" fmla="*/ 297 h 316"/>
                <a:gd name="T40" fmla="*/ 12 w 33"/>
                <a:gd name="T41" fmla="*/ 278 h 316"/>
                <a:gd name="T42" fmla="*/ 12 w 33"/>
                <a:gd name="T43" fmla="*/ 259 h 316"/>
                <a:gd name="T44" fmla="*/ 13 w 33"/>
                <a:gd name="T45" fmla="*/ 263 h 316"/>
                <a:gd name="T46" fmla="*/ 13 w 33"/>
                <a:gd name="T47" fmla="*/ 284 h 316"/>
                <a:gd name="T48" fmla="*/ 13 w 33"/>
                <a:gd name="T49" fmla="*/ 271 h 316"/>
                <a:gd name="T50" fmla="*/ 15 w 33"/>
                <a:gd name="T51" fmla="*/ 235 h 316"/>
                <a:gd name="T52" fmla="*/ 15 w 33"/>
                <a:gd name="T53" fmla="*/ 173 h 316"/>
                <a:gd name="T54" fmla="*/ 16 w 33"/>
                <a:gd name="T55" fmla="*/ 143 h 316"/>
                <a:gd name="T56" fmla="*/ 16 w 33"/>
                <a:gd name="T57" fmla="*/ 156 h 316"/>
                <a:gd name="T58" fmla="*/ 17 w 33"/>
                <a:gd name="T59" fmla="*/ 198 h 316"/>
                <a:gd name="T60" fmla="*/ 17 w 33"/>
                <a:gd name="T61" fmla="*/ 223 h 316"/>
                <a:gd name="T62" fmla="*/ 18 w 33"/>
                <a:gd name="T63" fmla="*/ 245 h 316"/>
                <a:gd name="T64" fmla="*/ 18 w 33"/>
                <a:gd name="T65" fmla="*/ 244 h 316"/>
                <a:gd name="T66" fmla="*/ 18 w 33"/>
                <a:gd name="T67" fmla="*/ 253 h 316"/>
                <a:gd name="T68" fmla="*/ 20 w 33"/>
                <a:gd name="T69" fmla="*/ 278 h 316"/>
                <a:gd name="T70" fmla="*/ 20 w 33"/>
                <a:gd name="T71" fmla="*/ 267 h 316"/>
                <a:gd name="T72" fmla="*/ 21 w 33"/>
                <a:gd name="T73" fmla="*/ 300 h 316"/>
                <a:gd name="T74" fmla="*/ 21 w 33"/>
                <a:gd name="T75" fmla="*/ 295 h 316"/>
                <a:gd name="T76" fmla="*/ 21 w 33"/>
                <a:gd name="T77" fmla="*/ 275 h 316"/>
                <a:gd name="T78" fmla="*/ 22 w 33"/>
                <a:gd name="T79" fmla="*/ 271 h 316"/>
                <a:gd name="T80" fmla="*/ 22 w 33"/>
                <a:gd name="T81" fmla="*/ 253 h 316"/>
                <a:gd name="T82" fmla="*/ 22 w 33"/>
                <a:gd name="T83" fmla="*/ 236 h 316"/>
                <a:gd name="T84" fmla="*/ 24 w 33"/>
                <a:gd name="T85" fmla="*/ 228 h 316"/>
                <a:gd name="T86" fmla="*/ 25 w 33"/>
                <a:gd name="T87" fmla="*/ 223 h 316"/>
                <a:gd name="T88" fmla="*/ 25 w 33"/>
                <a:gd name="T89" fmla="*/ 248 h 316"/>
                <a:gd name="T90" fmla="*/ 25 w 33"/>
                <a:gd name="T91" fmla="*/ 215 h 316"/>
                <a:gd name="T92" fmla="*/ 26 w 33"/>
                <a:gd name="T93" fmla="*/ 176 h 316"/>
                <a:gd name="T94" fmla="*/ 26 w 33"/>
                <a:gd name="T95" fmla="*/ 198 h 316"/>
                <a:gd name="T96" fmla="*/ 26 w 33"/>
                <a:gd name="T97" fmla="*/ 201 h 316"/>
                <a:gd name="T98" fmla="*/ 28 w 33"/>
                <a:gd name="T99" fmla="*/ 227 h 316"/>
                <a:gd name="T100" fmla="*/ 28 w 33"/>
                <a:gd name="T101" fmla="*/ 215 h 316"/>
                <a:gd name="T102" fmla="*/ 29 w 33"/>
                <a:gd name="T103" fmla="*/ 177 h 316"/>
                <a:gd name="T104" fmla="*/ 29 w 33"/>
                <a:gd name="T105" fmla="*/ 181 h 316"/>
                <a:gd name="T106" fmla="*/ 30 w 33"/>
                <a:gd name="T107" fmla="*/ 189 h 316"/>
                <a:gd name="T108" fmla="*/ 30 w 33"/>
                <a:gd name="T109" fmla="*/ 207 h 316"/>
                <a:gd name="T110" fmla="*/ 30 w 33"/>
                <a:gd name="T111" fmla="*/ 239 h 316"/>
                <a:gd name="T112" fmla="*/ 32 w 33"/>
                <a:gd name="T113" fmla="*/ 271 h 316"/>
                <a:gd name="T114" fmla="*/ 32 w 33"/>
                <a:gd name="T115" fmla="*/ 278 h 316"/>
                <a:gd name="T116" fmla="*/ 33 w 33"/>
                <a:gd name="T117" fmla="*/ 273 h 316"/>
                <a:gd name="T118" fmla="*/ 33 w 33"/>
                <a:gd name="T119" fmla="*/ 286 h 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3" h="316">
                  <a:moveTo>
                    <a:pt x="0" y="181"/>
                  </a:moveTo>
                  <a:lnTo>
                    <a:pt x="0" y="176"/>
                  </a:lnTo>
                  <a:lnTo>
                    <a:pt x="0" y="173"/>
                  </a:lnTo>
                  <a:lnTo>
                    <a:pt x="0" y="208"/>
                  </a:lnTo>
                  <a:lnTo>
                    <a:pt x="0" y="165"/>
                  </a:lnTo>
                  <a:lnTo>
                    <a:pt x="0" y="207"/>
                  </a:lnTo>
                  <a:lnTo>
                    <a:pt x="0" y="212"/>
                  </a:lnTo>
                  <a:lnTo>
                    <a:pt x="0" y="248"/>
                  </a:lnTo>
                  <a:lnTo>
                    <a:pt x="1" y="248"/>
                  </a:lnTo>
                  <a:lnTo>
                    <a:pt x="1" y="253"/>
                  </a:lnTo>
                  <a:lnTo>
                    <a:pt x="1" y="232"/>
                  </a:lnTo>
                  <a:lnTo>
                    <a:pt x="1" y="236"/>
                  </a:lnTo>
                  <a:lnTo>
                    <a:pt x="1" y="236"/>
                  </a:lnTo>
                  <a:lnTo>
                    <a:pt x="1" y="206"/>
                  </a:lnTo>
                  <a:lnTo>
                    <a:pt x="1" y="212"/>
                  </a:lnTo>
                  <a:lnTo>
                    <a:pt x="1" y="211"/>
                  </a:lnTo>
                  <a:lnTo>
                    <a:pt x="1" y="197"/>
                  </a:lnTo>
                  <a:lnTo>
                    <a:pt x="1" y="223"/>
                  </a:lnTo>
                  <a:lnTo>
                    <a:pt x="1" y="228"/>
                  </a:lnTo>
                  <a:lnTo>
                    <a:pt x="1" y="259"/>
                  </a:lnTo>
                  <a:lnTo>
                    <a:pt x="1" y="225"/>
                  </a:lnTo>
                  <a:lnTo>
                    <a:pt x="1" y="244"/>
                  </a:lnTo>
                  <a:lnTo>
                    <a:pt x="3" y="244"/>
                  </a:lnTo>
                  <a:lnTo>
                    <a:pt x="3" y="278"/>
                  </a:lnTo>
                  <a:lnTo>
                    <a:pt x="3" y="276"/>
                  </a:lnTo>
                  <a:lnTo>
                    <a:pt x="3" y="278"/>
                  </a:lnTo>
                  <a:lnTo>
                    <a:pt x="3" y="265"/>
                  </a:lnTo>
                  <a:lnTo>
                    <a:pt x="3" y="273"/>
                  </a:lnTo>
                  <a:lnTo>
                    <a:pt x="3" y="273"/>
                  </a:lnTo>
                  <a:lnTo>
                    <a:pt x="3" y="225"/>
                  </a:lnTo>
                  <a:lnTo>
                    <a:pt x="3" y="227"/>
                  </a:lnTo>
                  <a:lnTo>
                    <a:pt x="4" y="227"/>
                  </a:lnTo>
                  <a:lnTo>
                    <a:pt x="4" y="178"/>
                  </a:lnTo>
                  <a:lnTo>
                    <a:pt x="4" y="177"/>
                  </a:lnTo>
                  <a:lnTo>
                    <a:pt x="4" y="135"/>
                  </a:lnTo>
                  <a:lnTo>
                    <a:pt x="4" y="135"/>
                  </a:lnTo>
                  <a:lnTo>
                    <a:pt x="4" y="88"/>
                  </a:lnTo>
                  <a:lnTo>
                    <a:pt x="4" y="89"/>
                  </a:lnTo>
                  <a:lnTo>
                    <a:pt x="4" y="70"/>
                  </a:lnTo>
                  <a:lnTo>
                    <a:pt x="4" y="74"/>
                  </a:lnTo>
                  <a:lnTo>
                    <a:pt x="5" y="63"/>
                  </a:lnTo>
                  <a:lnTo>
                    <a:pt x="5" y="74"/>
                  </a:lnTo>
                  <a:lnTo>
                    <a:pt x="5" y="39"/>
                  </a:lnTo>
                  <a:lnTo>
                    <a:pt x="5" y="37"/>
                  </a:lnTo>
                  <a:lnTo>
                    <a:pt x="5" y="0"/>
                  </a:lnTo>
                  <a:lnTo>
                    <a:pt x="5" y="17"/>
                  </a:lnTo>
                  <a:lnTo>
                    <a:pt x="5" y="19"/>
                  </a:lnTo>
                  <a:lnTo>
                    <a:pt x="5" y="49"/>
                  </a:lnTo>
                  <a:lnTo>
                    <a:pt x="5" y="49"/>
                  </a:lnTo>
                  <a:lnTo>
                    <a:pt x="5" y="117"/>
                  </a:lnTo>
                  <a:lnTo>
                    <a:pt x="5" y="114"/>
                  </a:lnTo>
                  <a:lnTo>
                    <a:pt x="7" y="118"/>
                  </a:lnTo>
                  <a:lnTo>
                    <a:pt x="7" y="126"/>
                  </a:lnTo>
                  <a:lnTo>
                    <a:pt x="7" y="108"/>
                  </a:lnTo>
                  <a:lnTo>
                    <a:pt x="7" y="119"/>
                  </a:lnTo>
                  <a:lnTo>
                    <a:pt x="7" y="117"/>
                  </a:lnTo>
                  <a:lnTo>
                    <a:pt x="7" y="89"/>
                  </a:lnTo>
                  <a:lnTo>
                    <a:pt x="7" y="100"/>
                  </a:lnTo>
                  <a:lnTo>
                    <a:pt x="7" y="98"/>
                  </a:lnTo>
                  <a:lnTo>
                    <a:pt x="7" y="118"/>
                  </a:lnTo>
                  <a:lnTo>
                    <a:pt x="7" y="97"/>
                  </a:lnTo>
                  <a:lnTo>
                    <a:pt x="7" y="117"/>
                  </a:lnTo>
                  <a:lnTo>
                    <a:pt x="8" y="118"/>
                  </a:lnTo>
                  <a:lnTo>
                    <a:pt x="8" y="100"/>
                  </a:lnTo>
                  <a:lnTo>
                    <a:pt x="8" y="129"/>
                  </a:lnTo>
                  <a:lnTo>
                    <a:pt x="8" y="127"/>
                  </a:lnTo>
                  <a:lnTo>
                    <a:pt x="8" y="136"/>
                  </a:lnTo>
                  <a:lnTo>
                    <a:pt x="8" y="123"/>
                  </a:lnTo>
                  <a:lnTo>
                    <a:pt x="8" y="135"/>
                  </a:lnTo>
                  <a:lnTo>
                    <a:pt x="8" y="134"/>
                  </a:lnTo>
                  <a:lnTo>
                    <a:pt x="8" y="155"/>
                  </a:lnTo>
                  <a:lnTo>
                    <a:pt x="8" y="139"/>
                  </a:lnTo>
                  <a:lnTo>
                    <a:pt x="8" y="143"/>
                  </a:lnTo>
                  <a:lnTo>
                    <a:pt x="8" y="139"/>
                  </a:lnTo>
                  <a:lnTo>
                    <a:pt x="8" y="164"/>
                  </a:lnTo>
                  <a:lnTo>
                    <a:pt x="9" y="164"/>
                  </a:lnTo>
                  <a:lnTo>
                    <a:pt x="9" y="155"/>
                  </a:lnTo>
                  <a:lnTo>
                    <a:pt x="9" y="182"/>
                  </a:lnTo>
                  <a:lnTo>
                    <a:pt x="9" y="181"/>
                  </a:lnTo>
                  <a:lnTo>
                    <a:pt x="9" y="211"/>
                  </a:lnTo>
                  <a:lnTo>
                    <a:pt x="9" y="218"/>
                  </a:lnTo>
                  <a:lnTo>
                    <a:pt x="9" y="224"/>
                  </a:lnTo>
                  <a:lnTo>
                    <a:pt x="9" y="212"/>
                  </a:lnTo>
                  <a:lnTo>
                    <a:pt x="9" y="219"/>
                  </a:lnTo>
                  <a:lnTo>
                    <a:pt x="9" y="219"/>
                  </a:lnTo>
                  <a:lnTo>
                    <a:pt x="9" y="207"/>
                  </a:lnTo>
                  <a:lnTo>
                    <a:pt x="9" y="227"/>
                  </a:lnTo>
                  <a:lnTo>
                    <a:pt x="11" y="223"/>
                  </a:lnTo>
                  <a:lnTo>
                    <a:pt x="11" y="257"/>
                  </a:lnTo>
                  <a:lnTo>
                    <a:pt x="11" y="259"/>
                  </a:lnTo>
                  <a:lnTo>
                    <a:pt x="11" y="308"/>
                  </a:lnTo>
                  <a:lnTo>
                    <a:pt x="11" y="301"/>
                  </a:lnTo>
                  <a:lnTo>
                    <a:pt x="11" y="304"/>
                  </a:lnTo>
                  <a:lnTo>
                    <a:pt x="11" y="316"/>
                  </a:lnTo>
                  <a:lnTo>
                    <a:pt x="11" y="292"/>
                  </a:lnTo>
                  <a:lnTo>
                    <a:pt x="11" y="299"/>
                  </a:lnTo>
                  <a:lnTo>
                    <a:pt x="12" y="295"/>
                  </a:lnTo>
                  <a:lnTo>
                    <a:pt x="12" y="301"/>
                  </a:lnTo>
                  <a:lnTo>
                    <a:pt x="12" y="280"/>
                  </a:lnTo>
                  <a:lnTo>
                    <a:pt x="12" y="297"/>
                  </a:lnTo>
                  <a:lnTo>
                    <a:pt x="12" y="297"/>
                  </a:lnTo>
                  <a:lnTo>
                    <a:pt x="12" y="301"/>
                  </a:lnTo>
                  <a:lnTo>
                    <a:pt x="12" y="273"/>
                  </a:lnTo>
                  <a:lnTo>
                    <a:pt x="12" y="275"/>
                  </a:lnTo>
                  <a:lnTo>
                    <a:pt x="12" y="278"/>
                  </a:lnTo>
                  <a:lnTo>
                    <a:pt x="12" y="283"/>
                  </a:lnTo>
                  <a:lnTo>
                    <a:pt x="12" y="274"/>
                  </a:lnTo>
                  <a:lnTo>
                    <a:pt x="12" y="275"/>
                  </a:lnTo>
                  <a:lnTo>
                    <a:pt x="12" y="278"/>
                  </a:lnTo>
                  <a:lnTo>
                    <a:pt x="12" y="259"/>
                  </a:lnTo>
                  <a:lnTo>
                    <a:pt x="12" y="262"/>
                  </a:lnTo>
                  <a:lnTo>
                    <a:pt x="13" y="261"/>
                  </a:lnTo>
                  <a:lnTo>
                    <a:pt x="13" y="269"/>
                  </a:lnTo>
                  <a:lnTo>
                    <a:pt x="13" y="253"/>
                  </a:lnTo>
                  <a:lnTo>
                    <a:pt x="13" y="263"/>
                  </a:lnTo>
                  <a:lnTo>
                    <a:pt x="13" y="265"/>
                  </a:lnTo>
                  <a:lnTo>
                    <a:pt x="13" y="287"/>
                  </a:lnTo>
                  <a:lnTo>
                    <a:pt x="13" y="262"/>
                  </a:lnTo>
                  <a:lnTo>
                    <a:pt x="13" y="283"/>
                  </a:lnTo>
                  <a:lnTo>
                    <a:pt x="13" y="284"/>
                  </a:lnTo>
                  <a:lnTo>
                    <a:pt x="13" y="267"/>
                  </a:lnTo>
                  <a:lnTo>
                    <a:pt x="13" y="287"/>
                  </a:lnTo>
                  <a:lnTo>
                    <a:pt x="13" y="290"/>
                  </a:lnTo>
                  <a:lnTo>
                    <a:pt x="13" y="292"/>
                  </a:lnTo>
                  <a:lnTo>
                    <a:pt x="13" y="271"/>
                  </a:lnTo>
                  <a:lnTo>
                    <a:pt x="13" y="274"/>
                  </a:lnTo>
                  <a:lnTo>
                    <a:pt x="15" y="273"/>
                  </a:lnTo>
                  <a:lnTo>
                    <a:pt x="15" y="275"/>
                  </a:lnTo>
                  <a:lnTo>
                    <a:pt x="15" y="249"/>
                  </a:lnTo>
                  <a:lnTo>
                    <a:pt x="15" y="235"/>
                  </a:lnTo>
                  <a:lnTo>
                    <a:pt x="15" y="242"/>
                  </a:lnTo>
                  <a:lnTo>
                    <a:pt x="15" y="202"/>
                  </a:lnTo>
                  <a:lnTo>
                    <a:pt x="15" y="203"/>
                  </a:lnTo>
                  <a:lnTo>
                    <a:pt x="15" y="172"/>
                  </a:lnTo>
                  <a:lnTo>
                    <a:pt x="15" y="173"/>
                  </a:lnTo>
                  <a:lnTo>
                    <a:pt x="15" y="123"/>
                  </a:lnTo>
                  <a:lnTo>
                    <a:pt x="15" y="140"/>
                  </a:lnTo>
                  <a:lnTo>
                    <a:pt x="16" y="140"/>
                  </a:lnTo>
                  <a:lnTo>
                    <a:pt x="16" y="152"/>
                  </a:lnTo>
                  <a:lnTo>
                    <a:pt x="16" y="143"/>
                  </a:lnTo>
                  <a:lnTo>
                    <a:pt x="16" y="142"/>
                  </a:lnTo>
                  <a:lnTo>
                    <a:pt x="16" y="155"/>
                  </a:lnTo>
                  <a:lnTo>
                    <a:pt x="16" y="131"/>
                  </a:lnTo>
                  <a:lnTo>
                    <a:pt x="16" y="153"/>
                  </a:lnTo>
                  <a:lnTo>
                    <a:pt x="16" y="156"/>
                  </a:lnTo>
                  <a:lnTo>
                    <a:pt x="16" y="151"/>
                  </a:lnTo>
                  <a:lnTo>
                    <a:pt x="16" y="169"/>
                  </a:lnTo>
                  <a:lnTo>
                    <a:pt x="17" y="169"/>
                  </a:lnTo>
                  <a:lnTo>
                    <a:pt x="17" y="198"/>
                  </a:lnTo>
                  <a:lnTo>
                    <a:pt x="17" y="198"/>
                  </a:lnTo>
                  <a:lnTo>
                    <a:pt x="17" y="185"/>
                  </a:lnTo>
                  <a:lnTo>
                    <a:pt x="17" y="224"/>
                  </a:lnTo>
                  <a:lnTo>
                    <a:pt x="17" y="224"/>
                  </a:lnTo>
                  <a:lnTo>
                    <a:pt x="17" y="233"/>
                  </a:lnTo>
                  <a:lnTo>
                    <a:pt x="17" y="223"/>
                  </a:lnTo>
                  <a:lnTo>
                    <a:pt x="17" y="231"/>
                  </a:lnTo>
                  <a:lnTo>
                    <a:pt x="17" y="229"/>
                  </a:lnTo>
                  <a:lnTo>
                    <a:pt x="17" y="248"/>
                  </a:lnTo>
                  <a:lnTo>
                    <a:pt x="17" y="241"/>
                  </a:lnTo>
                  <a:lnTo>
                    <a:pt x="18" y="245"/>
                  </a:lnTo>
                  <a:lnTo>
                    <a:pt x="18" y="267"/>
                  </a:lnTo>
                  <a:lnTo>
                    <a:pt x="18" y="267"/>
                  </a:lnTo>
                  <a:lnTo>
                    <a:pt x="18" y="270"/>
                  </a:lnTo>
                  <a:lnTo>
                    <a:pt x="18" y="273"/>
                  </a:lnTo>
                  <a:lnTo>
                    <a:pt x="18" y="244"/>
                  </a:lnTo>
                  <a:lnTo>
                    <a:pt x="18" y="258"/>
                  </a:lnTo>
                  <a:lnTo>
                    <a:pt x="18" y="258"/>
                  </a:lnTo>
                  <a:lnTo>
                    <a:pt x="18" y="267"/>
                  </a:lnTo>
                  <a:lnTo>
                    <a:pt x="18" y="246"/>
                  </a:lnTo>
                  <a:lnTo>
                    <a:pt x="18" y="253"/>
                  </a:lnTo>
                  <a:lnTo>
                    <a:pt x="18" y="257"/>
                  </a:lnTo>
                  <a:lnTo>
                    <a:pt x="18" y="245"/>
                  </a:lnTo>
                  <a:lnTo>
                    <a:pt x="18" y="261"/>
                  </a:lnTo>
                  <a:lnTo>
                    <a:pt x="20" y="261"/>
                  </a:lnTo>
                  <a:lnTo>
                    <a:pt x="20" y="278"/>
                  </a:lnTo>
                  <a:lnTo>
                    <a:pt x="20" y="250"/>
                  </a:lnTo>
                  <a:lnTo>
                    <a:pt x="20" y="276"/>
                  </a:lnTo>
                  <a:lnTo>
                    <a:pt x="20" y="275"/>
                  </a:lnTo>
                  <a:lnTo>
                    <a:pt x="20" y="287"/>
                  </a:lnTo>
                  <a:lnTo>
                    <a:pt x="20" y="267"/>
                  </a:lnTo>
                  <a:lnTo>
                    <a:pt x="20" y="286"/>
                  </a:lnTo>
                  <a:lnTo>
                    <a:pt x="20" y="287"/>
                  </a:lnTo>
                  <a:lnTo>
                    <a:pt x="20" y="307"/>
                  </a:lnTo>
                  <a:lnTo>
                    <a:pt x="20" y="303"/>
                  </a:lnTo>
                  <a:lnTo>
                    <a:pt x="21" y="300"/>
                  </a:lnTo>
                  <a:lnTo>
                    <a:pt x="21" y="287"/>
                  </a:lnTo>
                  <a:lnTo>
                    <a:pt x="21" y="316"/>
                  </a:lnTo>
                  <a:lnTo>
                    <a:pt x="21" y="316"/>
                  </a:lnTo>
                  <a:lnTo>
                    <a:pt x="21" y="294"/>
                  </a:lnTo>
                  <a:lnTo>
                    <a:pt x="21" y="295"/>
                  </a:lnTo>
                  <a:lnTo>
                    <a:pt x="21" y="294"/>
                  </a:lnTo>
                  <a:lnTo>
                    <a:pt x="21" y="299"/>
                  </a:lnTo>
                  <a:lnTo>
                    <a:pt x="21" y="270"/>
                  </a:lnTo>
                  <a:lnTo>
                    <a:pt x="21" y="275"/>
                  </a:lnTo>
                  <a:lnTo>
                    <a:pt x="21" y="275"/>
                  </a:lnTo>
                  <a:lnTo>
                    <a:pt x="21" y="291"/>
                  </a:lnTo>
                  <a:lnTo>
                    <a:pt x="21" y="284"/>
                  </a:lnTo>
                  <a:lnTo>
                    <a:pt x="22" y="282"/>
                  </a:lnTo>
                  <a:lnTo>
                    <a:pt x="22" y="265"/>
                  </a:lnTo>
                  <a:lnTo>
                    <a:pt x="22" y="271"/>
                  </a:lnTo>
                  <a:lnTo>
                    <a:pt x="22" y="270"/>
                  </a:lnTo>
                  <a:lnTo>
                    <a:pt x="22" y="239"/>
                  </a:lnTo>
                  <a:lnTo>
                    <a:pt x="22" y="250"/>
                  </a:lnTo>
                  <a:lnTo>
                    <a:pt x="22" y="252"/>
                  </a:lnTo>
                  <a:lnTo>
                    <a:pt x="22" y="253"/>
                  </a:lnTo>
                  <a:lnTo>
                    <a:pt x="22" y="244"/>
                  </a:lnTo>
                  <a:lnTo>
                    <a:pt x="22" y="245"/>
                  </a:lnTo>
                  <a:lnTo>
                    <a:pt x="22" y="248"/>
                  </a:lnTo>
                  <a:lnTo>
                    <a:pt x="22" y="253"/>
                  </a:lnTo>
                  <a:lnTo>
                    <a:pt x="22" y="236"/>
                  </a:lnTo>
                  <a:lnTo>
                    <a:pt x="22" y="246"/>
                  </a:lnTo>
                  <a:lnTo>
                    <a:pt x="24" y="253"/>
                  </a:lnTo>
                  <a:lnTo>
                    <a:pt x="24" y="224"/>
                  </a:lnTo>
                  <a:lnTo>
                    <a:pt x="24" y="231"/>
                  </a:lnTo>
                  <a:lnTo>
                    <a:pt x="24" y="228"/>
                  </a:lnTo>
                  <a:lnTo>
                    <a:pt x="24" y="232"/>
                  </a:lnTo>
                  <a:lnTo>
                    <a:pt x="24" y="197"/>
                  </a:lnTo>
                  <a:lnTo>
                    <a:pt x="24" y="198"/>
                  </a:lnTo>
                  <a:lnTo>
                    <a:pt x="24" y="221"/>
                  </a:lnTo>
                  <a:lnTo>
                    <a:pt x="25" y="223"/>
                  </a:lnTo>
                  <a:lnTo>
                    <a:pt x="25" y="212"/>
                  </a:lnTo>
                  <a:lnTo>
                    <a:pt x="25" y="246"/>
                  </a:lnTo>
                  <a:lnTo>
                    <a:pt x="25" y="249"/>
                  </a:lnTo>
                  <a:lnTo>
                    <a:pt x="25" y="261"/>
                  </a:lnTo>
                  <a:lnTo>
                    <a:pt x="25" y="248"/>
                  </a:lnTo>
                  <a:lnTo>
                    <a:pt x="25" y="249"/>
                  </a:lnTo>
                  <a:lnTo>
                    <a:pt x="25" y="246"/>
                  </a:lnTo>
                  <a:lnTo>
                    <a:pt x="25" y="253"/>
                  </a:lnTo>
                  <a:lnTo>
                    <a:pt x="25" y="216"/>
                  </a:lnTo>
                  <a:lnTo>
                    <a:pt x="25" y="215"/>
                  </a:lnTo>
                  <a:lnTo>
                    <a:pt x="25" y="189"/>
                  </a:lnTo>
                  <a:lnTo>
                    <a:pt x="25" y="206"/>
                  </a:lnTo>
                  <a:lnTo>
                    <a:pt x="26" y="203"/>
                  </a:lnTo>
                  <a:lnTo>
                    <a:pt x="26" y="206"/>
                  </a:lnTo>
                  <a:lnTo>
                    <a:pt x="26" y="176"/>
                  </a:lnTo>
                  <a:lnTo>
                    <a:pt x="26" y="186"/>
                  </a:lnTo>
                  <a:lnTo>
                    <a:pt x="26" y="184"/>
                  </a:lnTo>
                  <a:lnTo>
                    <a:pt x="26" y="198"/>
                  </a:lnTo>
                  <a:lnTo>
                    <a:pt x="26" y="198"/>
                  </a:lnTo>
                  <a:lnTo>
                    <a:pt x="26" y="198"/>
                  </a:lnTo>
                  <a:lnTo>
                    <a:pt x="26" y="184"/>
                  </a:lnTo>
                  <a:lnTo>
                    <a:pt x="26" y="186"/>
                  </a:lnTo>
                  <a:lnTo>
                    <a:pt x="26" y="185"/>
                  </a:lnTo>
                  <a:lnTo>
                    <a:pt x="26" y="181"/>
                  </a:lnTo>
                  <a:lnTo>
                    <a:pt x="26" y="201"/>
                  </a:lnTo>
                  <a:lnTo>
                    <a:pt x="28" y="206"/>
                  </a:lnTo>
                  <a:lnTo>
                    <a:pt x="28" y="218"/>
                  </a:lnTo>
                  <a:lnTo>
                    <a:pt x="28" y="199"/>
                  </a:lnTo>
                  <a:lnTo>
                    <a:pt x="28" y="207"/>
                  </a:lnTo>
                  <a:lnTo>
                    <a:pt x="28" y="227"/>
                  </a:lnTo>
                  <a:lnTo>
                    <a:pt x="28" y="207"/>
                  </a:lnTo>
                  <a:lnTo>
                    <a:pt x="28" y="225"/>
                  </a:lnTo>
                  <a:lnTo>
                    <a:pt x="28" y="227"/>
                  </a:lnTo>
                  <a:lnTo>
                    <a:pt x="28" y="231"/>
                  </a:lnTo>
                  <a:lnTo>
                    <a:pt x="28" y="215"/>
                  </a:lnTo>
                  <a:lnTo>
                    <a:pt x="29" y="215"/>
                  </a:lnTo>
                  <a:lnTo>
                    <a:pt x="29" y="180"/>
                  </a:lnTo>
                  <a:lnTo>
                    <a:pt x="29" y="184"/>
                  </a:lnTo>
                  <a:lnTo>
                    <a:pt x="29" y="186"/>
                  </a:lnTo>
                  <a:lnTo>
                    <a:pt x="29" y="177"/>
                  </a:lnTo>
                  <a:lnTo>
                    <a:pt x="29" y="189"/>
                  </a:lnTo>
                  <a:lnTo>
                    <a:pt x="29" y="184"/>
                  </a:lnTo>
                  <a:lnTo>
                    <a:pt x="29" y="169"/>
                  </a:lnTo>
                  <a:lnTo>
                    <a:pt x="29" y="186"/>
                  </a:lnTo>
                  <a:lnTo>
                    <a:pt x="29" y="181"/>
                  </a:lnTo>
                  <a:lnTo>
                    <a:pt x="29" y="181"/>
                  </a:lnTo>
                  <a:lnTo>
                    <a:pt x="29" y="157"/>
                  </a:lnTo>
                  <a:lnTo>
                    <a:pt x="29" y="164"/>
                  </a:lnTo>
                  <a:lnTo>
                    <a:pt x="30" y="166"/>
                  </a:lnTo>
                  <a:lnTo>
                    <a:pt x="30" y="189"/>
                  </a:lnTo>
                  <a:lnTo>
                    <a:pt x="30" y="186"/>
                  </a:lnTo>
                  <a:lnTo>
                    <a:pt x="30" y="178"/>
                  </a:lnTo>
                  <a:lnTo>
                    <a:pt x="30" y="169"/>
                  </a:lnTo>
                  <a:lnTo>
                    <a:pt x="30" y="207"/>
                  </a:lnTo>
                  <a:lnTo>
                    <a:pt x="30" y="207"/>
                  </a:lnTo>
                  <a:lnTo>
                    <a:pt x="30" y="225"/>
                  </a:lnTo>
                  <a:lnTo>
                    <a:pt x="30" y="198"/>
                  </a:lnTo>
                  <a:lnTo>
                    <a:pt x="30" y="221"/>
                  </a:lnTo>
                  <a:lnTo>
                    <a:pt x="30" y="229"/>
                  </a:lnTo>
                  <a:lnTo>
                    <a:pt x="30" y="239"/>
                  </a:lnTo>
                  <a:lnTo>
                    <a:pt x="30" y="223"/>
                  </a:lnTo>
                  <a:lnTo>
                    <a:pt x="30" y="235"/>
                  </a:lnTo>
                  <a:lnTo>
                    <a:pt x="32" y="239"/>
                  </a:lnTo>
                  <a:lnTo>
                    <a:pt x="32" y="275"/>
                  </a:lnTo>
                  <a:lnTo>
                    <a:pt x="32" y="271"/>
                  </a:lnTo>
                  <a:lnTo>
                    <a:pt x="32" y="274"/>
                  </a:lnTo>
                  <a:lnTo>
                    <a:pt x="32" y="253"/>
                  </a:lnTo>
                  <a:lnTo>
                    <a:pt x="32" y="263"/>
                  </a:lnTo>
                  <a:lnTo>
                    <a:pt x="32" y="262"/>
                  </a:lnTo>
                  <a:lnTo>
                    <a:pt x="32" y="278"/>
                  </a:lnTo>
                  <a:lnTo>
                    <a:pt x="32" y="275"/>
                  </a:lnTo>
                  <a:lnTo>
                    <a:pt x="33" y="276"/>
                  </a:lnTo>
                  <a:lnTo>
                    <a:pt x="33" y="288"/>
                  </a:lnTo>
                  <a:lnTo>
                    <a:pt x="33" y="273"/>
                  </a:lnTo>
                  <a:lnTo>
                    <a:pt x="33" y="273"/>
                  </a:lnTo>
                  <a:lnTo>
                    <a:pt x="33" y="290"/>
                  </a:lnTo>
                  <a:lnTo>
                    <a:pt x="33" y="257"/>
                  </a:lnTo>
                  <a:lnTo>
                    <a:pt x="33" y="290"/>
                  </a:lnTo>
                  <a:lnTo>
                    <a:pt x="33" y="284"/>
                  </a:lnTo>
                  <a:lnTo>
                    <a:pt x="33" y="286"/>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165" name="Freeform 38"/>
            <p:cNvSpPr>
              <a:spLocks/>
            </p:cNvSpPr>
            <p:nvPr/>
          </p:nvSpPr>
          <p:spPr bwMode="auto">
            <a:xfrm>
              <a:off x="5873751" y="4022726"/>
              <a:ext cx="52388" cy="395288"/>
            </a:xfrm>
            <a:custGeom>
              <a:avLst/>
              <a:gdLst>
                <a:gd name="T0" fmla="*/ 2 w 33"/>
                <a:gd name="T1" fmla="*/ 203 h 249"/>
                <a:gd name="T2" fmla="*/ 2 w 33"/>
                <a:gd name="T3" fmla="*/ 214 h 249"/>
                <a:gd name="T4" fmla="*/ 2 w 33"/>
                <a:gd name="T5" fmla="*/ 221 h 249"/>
                <a:gd name="T6" fmla="*/ 3 w 33"/>
                <a:gd name="T7" fmla="*/ 214 h 249"/>
                <a:gd name="T8" fmla="*/ 3 w 33"/>
                <a:gd name="T9" fmla="*/ 198 h 249"/>
                <a:gd name="T10" fmla="*/ 4 w 33"/>
                <a:gd name="T11" fmla="*/ 151 h 249"/>
                <a:gd name="T12" fmla="*/ 4 w 33"/>
                <a:gd name="T13" fmla="*/ 166 h 249"/>
                <a:gd name="T14" fmla="*/ 4 w 33"/>
                <a:gd name="T15" fmla="*/ 182 h 249"/>
                <a:gd name="T16" fmla="*/ 6 w 33"/>
                <a:gd name="T17" fmla="*/ 223 h 249"/>
                <a:gd name="T18" fmla="*/ 6 w 33"/>
                <a:gd name="T19" fmla="*/ 197 h 249"/>
                <a:gd name="T20" fmla="*/ 7 w 33"/>
                <a:gd name="T21" fmla="*/ 223 h 249"/>
                <a:gd name="T22" fmla="*/ 7 w 33"/>
                <a:gd name="T23" fmla="*/ 194 h 249"/>
                <a:gd name="T24" fmla="*/ 8 w 33"/>
                <a:gd name="T25" fmla="*/ 176 h 249"/>
                <a:gd name="T26" fmla="*/ 8 w 33"/>
                <a:gd name="T27" fmla="*/ 135 h 249"/>
                <a:gd name="T28" fmla="*/ 8 w 33"/>
                <a:gd name="T29" fmla="*/ 81 h 249"/>
                <a:gd name="T30" fmla="*/ 10 w 33"/>
                <a:gd name="T31" fmla="*/ 38 h 249"/>
                <a:gd name="T32" fmla="*/ 10 w 33"/>
                <a:gd name="T33" fmla="*/ 92 h 249"/>
                <a:gd name="T34" fmla="*/ 11 w 33"/>
                <a:gd name="T35" fmla="*/ 117 h 249"/>
                <a:gd name="T36" fmla="*/ 11 w 33"/>
                <a:gd name="T37" fmla="*/ 94 h 249"/>
                <a:gd name="T38" fmla="*/ 12 w 33"/>
                <a:gd name="T39" fmla="*/ 119 h 249"/>
                <a:gd name="T40" fmla="*/ 12 w 33"/>
                <a:gd name="T41" fmla="*/ 134 h 249"/>
                <a:gd name="T42" fmla="*/ 12 w 33"/>
                <a:gd name="T43" fmla="*/ 111 h 249"/>
                <a:gd name="T44" fmla="*/ 14 w 33"/>
                <a:gd name="T45" fmla="*/ 130 h 249"/>
                <a:gd name="T46" fmla="*/ 14 w 33"/>
                <a:gd name="T47" fmla="*/ 89 h 249"/>
                <a:gd name="T48" fmla="*/ 14 w 33"/>
                <a:gd name="T49" fmla="*/ 93 h 249"/>
                <a:gd name="T50" fmla="*/ 15 w 33"/>
                <a:gd name="T51" fmla="*/ 142 h 249"/>
                <a:gd name="T52" fmla="*/ 15 w 33"/>
                <a:gd name="T53" fmla="*/ 127 h 249"/>
                <a:gd name="T54" fmla="*/ 16 w 33"/>
                <a:gd name="T55" fmla="*/ 172 h 249"/>
                <a:gd name="T56" fmla="*/ 16 w 33"/>
                <a:gd name="T57" fmla="*/ 146 h 249"/>
                <a:gd name="T58" fmla="*/ 16 w 33"/>
                <a:gd name="T59" fmla="*/ 121 h 249"/>
                <a:gd name="T60" fmla="*/ 17 w 33"/>
                <a:gd name="T61" fmla="*/ 94 h 249"/>
                <a:gd name="T62" fmla="*/ 17 w 33"/>
                <a:gd name="T63" fmla="*/ 28 h 249"/>
                <a:gd name="T64" fmla="*/ 19 w 33"/>
                <a:gd name="T65" fmla="*/ 32 h 249"/>
                <a:gd name="T66" fmla="*/ 19 w 33"/>
                <a:gd name="T67" fmla="*/ 30 h 249"/>
                <a:gd name="T68" fmla="*/ 20 w 33"/>
                <a:gd name="T69" fmla="*/ 30 h 249"/>
                <a:gd name="T70" fmla="*/ 20 w 33"/>
                <a:gd name="T71" fmla="*/ 47 h 249"/>
                <a:gd name="T72" fmla="*/ 21 w 33"/>
                <a:gd name="T73" fmla="*/ 172 h 249"/>
                <a:gd name="T74" fmla="*/ 21 w 33"/>
                <a:gd name="T75" fmla="*/ 201 h 249"/>
                <a:gd name="T76" fmla="*/ 21 w 33"/>
                <a:gd name="T77" fmla="*/ 185 h 249"/>
                <a:gd name="T78" fmla="*/ 23 w 33"/>
                <a:gd name="T79" fmla="*/ 189 h 249"/>
                <a:gd name="T80" fmla="*/ 23 w 33"/>
                <a:gd name="T81" fmla="*/ 160 h 249"/>
                <a:gd name="T82" fmla="*/ 24 w 33"/>
                <a:gd name="T83" fmla="*/ 185 h 249"/>
                <a:gd name="T84" fmla="*/ 24 w 33"/>
                <a:gd name="T85" fmla="*/ 180 h 249"/>
                <a:gd name="T86" fmla="*/ 24 w 33"/>
                <a:gd name="T87" fmla="*/ 151 h 249"/>
                <a:gd name="T88" fmla="*/ 25 w 33"/>
                <a:gd name="T89" fmla="*/ 180 h 249"/>
                <a:gd name="T90" fmla="*/ 25 w 33"/>
                <a:gd name="T91" fmla="*/ 201 h 249"/>
                <a:gd name="T92" fmla="*/ 25 w 33"/>
                <a:gd name="T93" fmla="*/ 208 h 249"/>
                <a:gd name="T94" fmla="*/ 27 w 33"/>
                <a:gd name="T95" fmla="*/ 218 h 249"/>
                <a:gd name="T96" fmla="*/ 27 w 33"/>
                <a:gd name="T97" fmla="*/ 214 h 249"/>
                <a:gd name="T98" fmla="*/ 28 w 33"/>
                <a:gd name="T99" fmla="*/ 105 h 249"/>
                <a:gd name="T100" fmla="*/ 28 w 33"/>
                <a:gd name="T101" fmla="*/ 123 h 249"/>
                <a:gd name="T102" fmla="*/ 29 w 33"/>
                <a:gd name="T103" fmla="*/ 88 h 249"/>
                <a:gd name="T104" fmla="*/ 29 w 33"/>
                <a:gd name="T105" fmla="*/ 77 h 249"/>
                <a:gd name="T106" fmla="*/ 29 w 33"/>
                <a:gd name="T107" fmla="*/ 56 h 249"/>
                <a:gd name="T108" fmla="*/ 31 w 33"/>
                <a:gd name="T109" fmla="*/ 49 h 249"/>
                <a:gd name="T110" fmla="*/ 31 w 33"/>
                <a:gd name="T111" fmla="*/ 15 h 249"/>
                <a:gd name="T112" fmla="*/ 31 w 33"/>
                <a:gd name="T113" fmla="*/ 7 h 249"/>
                <a:gd name="T114" fmla="*/ 32 w 33"/>
                <a:gd name="T115" fmla="*/ 15 h 249"/>
                <a:gd name="T116" fmla="*/ 32 w 33"/>
                <a:gd name="T117" fmla="*/ 76 h 249"/>
                <a:gd name="T118" fmla="*/ 33 w 33"/>
                <a:gd name="T119" fmla="*/ 88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3" h="249">
                  <a:moveTo>
                    <a:pt x="0" y="249"/>
                  </a:moveTo>
                  <a:lnTo>
                    <a:pt x="0" y="210"/>
                  </a:lnTo>
                  <a:lnTo>
                    <a:pt x="2" y="208"/>
                  </a:lnTo>
                  <a:lnTo>
                    <a:pt x="2" y="189"/>
                  </a:lnTo>
                  <a:lnTo>
                    <a:pt x="2" y="203"/>
                  </a:lnTo>
                  <a:lnTo>
                    <a:pt x="2" y="206"/>
                  </a:lnTo>
                  <a:lnTo>
                    <a:pt x="2" y="218"/>
                  </a:lnTo>
                  <a:lnTo>
                    <a:pt x="2" y="201"/>
                  </a:lnTo>
                  <a:lnTo>
                    <a:pt x="2" y="214"/>
                  </a:lnTo>
                  <a:lnTo>
                    <a:pt x="2" y="214"/>
                  </a:lnTo>
                  <a:lnTo>
                    <a:pt x="2" y="214"/>
                  </a:lnTo>
                  <a:lnTo>
                    <a:pt x="2" y="191"/>
                  </a:lnTo>
                  <a:lnTo>
                    <a:pt x="2" y="214"/>
                  </a:lnTo>
                  <a:lnTo>
                    <a:pt x="2" y="214"/>
                  </a:lnTo>
                  <a:lnTo>
                    <a:pt x="2" y="221"/>
                  </a:lnTo>
                  <a:lnTo>
                    <a:pt x="2" y="203"/>
                  </a:lnTo>
                  <a:lnTo>
                    <a:pt x="2" y="220"/>
                  </a:lnTo>
                  <a:lnTo>
                    <a:pt x="3" y="220"/>
                  </a:lnTo>
                  <a:lnTo>
                    <a:pt x="3" y="225"/>
                  </a:lnTo>
                  <a:lnTo>
                    <a:pt x="3" y="214"/>
                  </a:lnTo>
                  <a:lnTo>
                    <a:pt x="3" y="214"/>
                  </a:lnTo>
                  <a:lnTo>
                    <a:pt x="3" y="215"/>
                  </a:lnTo>
                  <a:lnTo>
                    <a:pt x="3" y="197"/>
                  </a:lnTo>
                  <a:lnTo>
                    <a:pt x="3" y="197"/>
                  </a:lnTo>
                  <a:lnTo>
                    <a:pt x="3" y="198"/>
                  </a:lnTo>
                  <a:lnTo>
                    <a:pt x="3" y="168"/>
                  </a:lnTo>
                  <a:lnTo>
                    <a:pt x="3" y="174"/>
                  </a:lnTo>
                  <a:lnTo>
                    <a:pt x="4" y="172"/>
                  </a:lnTo>
                  <a:lnTo>
                    <a:pt x="4" y="185"/>
                  </a:lnTo>
                  <a:lnTo>
                    <a:pt x="4" y="151"/>
                  </a:lnTo>
                  <a:lnTo>
                    <a:pt x="4" y="152"/>
                  </a:lnTo>
                  <a:lnTo>
                    <a:pt x="4" y="155"/>
                  </a:lnTo>
                  <a:lnTo>
                    <a:pt x="4" y="151"/>
                  </a:lnTo>
                  <a:lnTo>
                    <a:pt x="4" y="166"/>
                  </a:lnTo>
                  <a:lnTo>
                    <a:pt x="4" y="166"/>
                  </a:lnTo>
                  <a:lnTo>
                    <a:pt x="4" y="160"/>
                  </a:lnTo>
                  <a:lnTo>
                    <a:pt x="4" y="195"/>
                  </a:lnTo>
                  <a:lnTo>
                    <a:pt x="4" y="191"/>
                  </a:lnTo>
                  <a:lnTo>
                    <a:pt x="4" y="208"/>
                  </a:lnTo>
                  <a:lnTo>
                    <a:pt x="4" y="182"/>
                  </a:lnTo>
                  <a:lnTo>
                    <a:pt x="4" y="203"/>
                  </a:lnTo>
                  <a:lnTo>
                    <a:pt x="6" y="206"/>
                  </a:lnTo>
                  <a:lnTo>
                    <a:pt x="6" y="224"/>
                  </a:lnTo>
                  <a:lnTo>
                    <a:pt x="6" y="219"/>
                  </a:lnTo>
                  <a:lnTo>
                    <a:pt x="6" y="223"/>
                  </a:lnTo>
                  <a:lnTo>
                    <a:pt x="6" y="206"/>
                  </a:lnTo>
                  <a:lnTo>
                    <a:pt x="6" y="211"/>
                  </a:lnTo>
                  <a:lnTo>
                    <a:pt x="6" y="210"/>
                  </a:lnTo>
                  <a:lnTo>
                    <a:pt x="6" y="181"/>
                  </a:lnTo>
                  <a:lnTo>
                    <a:pt x="6" y="197"/>
                  </a:lnTo>
                  <a:lnTo>
                    <a:pt x="6" y="198"/>
                  </a:lnTo>
                  <a:lnTo>
                    <a:pt x="6" y="215"/>
                  </a:lnTo>
                  <a:lnTo>
                    <a:pt x="6" y="201"/>
                  </a:lnTo>
                  <a:lnTo>
                    <a:pt x="7" y="201"/>
                  </a:lnTo>
                  <a:lnTo>
                    <a:pt x="7" y="223"/>
                  </a:lnTo>
                  <a:lnTo>
                    <a:pt x="7" y="219"/>
                  </a:lnTo>
                  <a:lnTo>
                    <a:pt x="7" y="214"/>
                  </a:lnTo>
                  <a:lnTo>
                    <a:pt x="7" y="218"/>
                  </a:lnTo>
                  <a:lnTo>
                    <a:pt x="7" y="193"/>
                  </a:lnTo>
                  <a:lnTo>
                    <a:pt x="7" y="194"/>
                  </a:lnTo>
                  <a:lnTo>
                    <a:pt x="7" y="193"/>
                  </a:lnTo>
                  <a:lnTo>
                    <a:pt x="7" y="197"/>
                  </a:lnTo>
                  <a:lnTo>
                    <a:pt x="7" y="168"/>
                  </a:lnTo>
                  <a:lnTo>
                    <a:pt x="7" y="173"/>
                  </a:lnTo>
                  <a:lnTo>
                    <a:pt x="8" y="176"/>
                  </a:lnTo>
                  <a:lnTo>
                    <a:pt x="8" y="160"/>
                  </a:lnTo>
                  <a:lnTo>
                    <a:pt x="8" y="164"/>
                  </a:lnTo>
                  <a:lnTo>
                    <a:pt x="8" y="134"/>
                  </a:lnTo>
                  <a:lnTo>
                    <a:pt x="8" y="134"/>
                  </a:lnTo>
                  <a:lnTo>
                    <a:pt x="8" y="135"/>
                  </a:lnTo>
                  <a:lnTo>
                    <a:pt x="8" y="102"/>
                  </a:lnTo>
                  <a:lnTo>
                    <a:pt x="8" y="105"/>
                  </a:lnTo>
                  <a:lnTo>
                    <a:pt x="8" y="104"/>
                  </a:lnTo>
                  <a:lnTo>
                    <a:pt x="8" y="105"/>
                  </a:lnTo>
                  <a:lnTo>
                    <a:pt x="8" y="81"/>
                  </a:lnTo>
                  <a:lnTo>
                    <a:pt x="10" y="81"/>
                  </a:lnTo>
                  <a:lnTo>
                    <a:pt x="10" y="50"/>
                  </a:lnTo>
                  <a:lnTo>
                    <a:pt x="10" y="50"/>
                  </a:lnTo>
                  <a:lnTo>
                    <a:pt x="10" y="50"/>
                  </a:lnTo>
                  <a:lnTo>
                    <a:pt x="10" y="38"/>
                  </a:lnTo>
                  <a:lnTo>
                    <a:pt x="10" y="64"/>
                  </a:lnTo>
                  <a:lnTo>
                    <a:pt x="10" y="66"/>
                  </a:lnTo>
                  <a:lnTo>
                    <a:pt x="10" y="102"/>
                  </a:lnTo>
                  <a:lnTo>
                    <a:pt x="10" y="64"/>
                  </a:lnTo>
                  <a:lnTo>
                    <a:pt x="10" y="92"/>
                  </a:lnTo>
                  <a:lnTo>
                    <a:pt x="10" y="93"/>
                  </a:lnTo>
                  <a:lnTo>
                    <a:pt x="10" y="119"/>
                  </a:lnTo>
                  <a:lnTo>
                    <a:pt x="10" y="118"/>
                  </a:lnTo>
                  <a:lnTo>
                    <a:pt x="11" y="115"/>
                  </a:lnTo>
                  <a:lnTo>
                    <a:pt x="11" y="117"/>
                  </a:lnTo>
                  <a:lnTo>
                    <a:pt x="11" y="102"/>
                  </a:lnTo>
                  <a:lnTo>
                    <a:pt x="11" y="111"/>
                  </a:lnTo>
                  <a:lnTo>
                    <a:pt x="11" y="115"/>
                  </a:lnTo>
                  <a:lnTo>
                    <a:pt x="11" y="119"/>
                  </a:lnTo>
                  <a:lnTo>
                    <a:pt x="11" y="94"/>
                  </a:lnTo>
                  <a:lnTo>
                    <a:pt x="11" y="109"/>
                  </a:lnTo>
                  <a:lnTo>
                    <a:pt x="11" y="108"/>
                  </a:lnTo>
                  <a:lnTo>
                    <a:pt x="11" y="119"/>
                  </a:lnTo>
                  <a:lnTo>
                    <a:pt x="11" y="115"/>
                  </a:lnTo>
                  <a:lnTo>
                    <a:pt x="12" y="119"/>
                  </a:lnTo>
                  <a:lnTo>
                    <a:pt x="12" y="128"/>
                  </a:lnTo>
                  <a:lnTo>
                    <a:pt x="12" y="108"/>
                  </a:lnTo>
                  <a:lnTo>
                    <a:pt x="12" y="126"/>
                  </a:lnTo>
                  <a:lnTo>
                    <a:pt x="12" y="126"/>
                  </a:lnTo>
                  <a:lnTo>
                    <a:pt x="12" y="134"/>
                  </a:lnTo>
                  <a:lnTo>
                    <a:pt x="12" y="115"/>
                  </a:lnTo>
                  <a:lnTo>
                    <a:pt x="12" y="128"/>
                  </a:lnTo>
                  <a:lnTo>
                    <a:pt x="12" y="122"/>
                  </a:lnTo>
                  <a:lnTo>
                    <a:pt x="12" y="125"/>
                  </a:lnTo>
                  <a:lnTo>
                    <a:pt x="12" y="111"/>
                  </a:lnTo>
                  <a:lnTo>
                    <a:pt x="12" y="113"/>
                  </a:lnTo>
                  <a:lnTo>
                    <a:pt x="12" y="102"/>
                  </a:lnTo>
                  <a:lnTo>
                    <a:pt x="12" y="132"/>
                  </a:lnTo>
                  <a:lnTo>
                    <a:pt x="12" y="131"/>
                  </a:lnTo>
                  <a:lnTo>
                    <a:pt x="14" y="130"/>
                  </a:lnTo>
                  <a:lnTo>
                    <a:pt x="14" y="122"/>
                  </a:lnTo>
                  <a:lnTo>
                    <a:pt x="14" y="147"/>
                  </a:lnTo>
                  <a:lnTo>
                    <a:pt x="14" y="148"/>
                  </a:lnTo>
                  <a:lnTo>
                    <a:pt x="14" y="152"/>
                  </a:lnTo>
                  <a:lnTo>
                    <a:pt x="14" y="89"/>
                  </a:lnTo>
                  <a:lnTo>
                    <a:pt x="14" y="92"/>
                  </a:lnTo>
                  <a:lnTo>
                    <a:pt x="14" y="88"/>
                  </a:lnTo>
                  <a:lnTo>
                    <a:pt x="14" y="108"/>
                  </a:lnTo>
                  <a:lnTo>
                    <a:pt x="14" y="108"/>
                  </a:lnTo>
                  <a:lnTo>
                    <a:pt x="14" y="93"/>
                  </a:lnTo>
                  <a:lnTo>
                    <a:pt x="14" y="134"/>
                  </a:lnTo>
                  <a:lnTo>
                    <a:pt x="15" y="136"/>
                  </a:lnTo>
                  <a:lnTo>
                    <a:pt x="15" y="146"/>
                  </a:lnTo>
                  <a:lnTo>
                    <a:pt x="15" y="125"/>
                  </a:lnTo>
                  <a:lnTo>
                    <a:pt x="15" y="142"/>
                  </a:lnTo>
                  <a:lnTo>
                    <a:pt x="15" y="139"/>
                  </a:lnTo>
                  <a:lnTo>
                    <a:pt x="15" y="152"/>
                  </a:lnTo>
                  <a:lnTo>
                    <a:pt x="15" y="146"/>
                  </a:lnTo>
                  <a:lnTo>
                    <a:pt x="15" y="146"/>
                  </a:lnTo>
                  <a:lnTo>
                    <a:pt x="15" y="127"/>
                  </a:lnTo>
                  <a:lnTo>
                    <a:pt x="15" y="161"/>
                  </a:lnTo>
                  <a:lnTo>
                    <a:pt x="16" y="166"/>
                  </a:lnTo>
                  <a:lnTo>
                    <a:pt x="16" y="172"/>
                  </a:lnTo>
                  <a:lnTo>
                    <a:pt x="16" y="149"/>
                  </a:lnTo>
                  <a:lnTo>
                    <a:pt x="16" y="172"/>
                  </a:lnTo>
                  <a:lnTo>
                    <a:pt x="16" y="176"/>
                  </a:lnTo>
                  <a:lnTo>
                    <a:pt x="16" y="181"/>
                  </a:lnTo>
                  <a:lnTo>
                    <a:pt x="16" y="136"/>
                  </a:lnTo>
                  <a:lnTo>
                    <a:pt x="16" y="139"/>
                  </a:lnTo>
                  <a:lnTo>
                    <a:pt x="16" y="146"/>
                  </a:lnTo>
                  <a:lnTo>
                    <a:pt x="16" y="131"/>
                  </a:lnTo>
                  <a:lnTo>
                    <a:pt x="16" y="138"/>
                  </a:lnTo>
                  <a:lnTo>
                    <a:pt x="16" y="146"/>
                  </a:lnTo>
                  <a:lnTo>
                    <a:pt x="16" y="118"/>
                  </a:lnTo>
                  <a:lnTo>
                    <a:pt x="16" y="121"/>
                  </a:lnTo>
                  <a:lnTo>
                    <a:pt x="17" y="121"/>
                  </a:lnTo>
                  <a:lnTo>
                    <a:pt x="17" y="122"/>
                  </a:lnTo>
                  <a:lnTo>
                    <a:pt x="17" y="93"/>
                  </a:lnTo>
                  <a:lnTo>
                    <a:pt x="17" y="96"/>
                  </a:lnTo>
                  <a:lnTo>
                    <a:pt x="17" y="94"/>
                  </a:lnTo>
                  <a:lnTo>
                    <a:pt x="17" y="32"/>
                  </a:lnTo>
                  <a:lnTo>
                    <a:pt x="17" y="30"/>
                  </a:lnTo>
                  <a:lnTo>
                    <a:pt x="17" y="34"/>
                  </a:lnTo>
                  <a:lnTo>
                    <a:pt x="17" y="17"/>
                  </a:lnTo>
                  <a:lnTo>
                    <a:pt x="17" y="28"/>
                  </a:lnTo>
                  <a:lnTo>
                    <a:pt x="17" y="32"/>
                  </a:lnTo>
                  <a:lnTo>
                    <a:pt x="17" y="1"/>
                  </a:lnTo>
                  <a:lnTo>
                    <a:pt x="17" y="15"/>
                  </a:lnTo>
                  <a:lnTo>
                    <a:pt x="19" y="16"/>
                  </a:lnTo>
                  <a:lnTo>
                    <a:pt x="19" y="32"/>
                  </a:lnTo>
                  <a:lnTo>
                    <a:pt x="19" y="21"/>
                  </a:lnTo>
                  <a:lnTo>
                    <a:pt x="19" y="16"/>
                  </a:lnTo>
                  <a:lnTo>
                    <a:pt x="19" y="7"/>
                  </a:lnTo>
                  <a:lnTo>
                    <a:pt x="19" y="30"/>
                  </a:lnTo>
                  <a:lnTo>
                    <a:pt x="19" y="30"/>
                  </a:lnTo>
                  <a:lnTo>
                    <a:pt x="19" y="20"/>
                  </a:lnTo>
                  <a:lnTo>
                    <a:pt x="19" y="53"/>
                  </a:lnTo>
                  <a:lnTo>
                    <a:pt x="20" y="54"/>
                  </a:lnTo>
                  <a:lnTo>
                    <a:pt x="20" y="64"/>
                  </a:lnTo>
                  <a:lnTo>
                    <a:pt x="20" y="30"/>
                  </a:lnTo>
                  <a:lnTo>
                    <a:pt x="20" y="32"/>
                  </a:lnTo>
                  <a:lnTo>
                    <a:pt x="20" y="32"/>
                  </a:lnTo>
                  <a:lnTo>
                    <a:pt x="20" y="49"/>
                  </a:lnTo>
                  <a:lnTo>
                    <a:pt x="20" y="51"/>
                  </a:lnTo>
                  <a:lnTo>
                    <a:pt x="20" y="47"/>
                  </a:lnTo>
                  <a:lnTo>
                    <a:pt x="20" y="98"/>
                  </a:lnTo>
                  <a:lnTo>
                    <a:pt x="20" y="96"/>
                  </a:lnTo>
                  <a:lnTo>
                    <a:pt x="20" y="134"/>
                  </a:lnTo>
                  <a:lnTo>
                    <a:pt x="21" y="139"/>
                  </a:lnTo>
                  <a:lnTo>
                    <a:pt x="21" y="172"/>
                  </a:lnTo>
                  <a:lnTo>
                    <a:pt x="21" y="170"/>
                  </a:lnTo>
                  <a:lnTo>
                    <a:pt x="21" y="173"/>
                  </a:lnTo>
                  <a:lnTo>
                    <a:pt x="21" y="160"/>
                  </a:lnTo>
                  <a:lnTo>
                    <a:pt x="21" y="203"/>
                  </a:lnTo>
                  <a:lnTo>
                    <a:pt x="21" y="201"/>
                  </a:lnTo>
                  <a:lnTo>
                    <a:pt x="21" y="203"/>
                  </a:lnTo>
                  <a:lnTo>
                    <a:pt x="21" y="153"/>
                  </a:lnTo>
                  <a:lnTo>
                    <a:pt x="21" y="156"/>
                  </a:lnTo>
                  <a:lnTo>
                    <a:pt x="21" y="155"/>
                  </a:lnTo>
                  <a:lnTo>
                    <a:pt x="21" y="185"/>
                  </a:lnTo>
                  <a:lnTo>
                    <a:pt x="21" y="174"/>
                  </a:lnTo>
                  <a:lnTo>
                    <a:pt x="23" y="163"/>
                  </a:lnTo>
                  <a:lnTo>
                    <a:pt x="23" y="189"/>
                  </a:lnTo>
                  <a:lnTo>
                    <a:pt x="23" y="183"/>
                  </a:lnTo>
                  <a:lnTo>
                    <a:pt x="23" y="189"/>
                  </a:lnTo>
                  <a:lnTo>
                    <a:pt x="23" y="170"/>
                  </a:lnTo>
                  <a:lnTo>
                    <a:pt x="23" y="182"/>
                  </a:lnTo>
                  <a:lnTo>
                    <a:pt x="23" y="177"/>
                  </a:lnTo>
                  <a:lnTo>
                    <a:pt x="23" y="182"/>
                  </a:lnTo>
                  <a:lnTo>
                    <a:pt x="23" y="160"/>
                  </a:lnTo>
                  <a:lnTo>
                    <a:pt x="23" y="169"/>
                  </a:lnTo>
                  <a:lnTo>
                    <a:pt x="23" y="173"/>
                  </a:lnTo>
                  <a:lnTo>
                    <a:pt x="23" y="189"/>
                  </a:lnTo>
                  <a:lnTo>
                    <a:pt x="23" y="185"/>
                  </a:lnTo>
                  <a:lnTo>
                    <a:pt x="24" y="185"/>
                  </a:lnTo>
                  <a:lnTo>
                    <a:pt x="24" y="189"/>
                  </a:lnTo>
                  <a:lnTo>
                    <a:pt x="24" y="174"/>
                  </a:lnTo>
                  <a:lnTo>
                    <a:pt x="24" y="181"/>
                  </a:lnTo>
                  <a:lnTo>
                    <a:pt x="24" y="177"/>
                  </a:lnTo>
                  <a:lnTo>
                    <a:pt x="24" y="180"/>
                  </a:lnTo>
                  <a:lnTo>
                    <a:pt x="24" y="151"/>
                  </a:lnTo>
                  <a:lnTo>
                    <a:pt x="24" y="153"/>
                  </a:lnTo>
                  <a:lnTo>
                    <a:pt x="24" y="153"/>
                  </a:lnTo>
                  <a:lnTo>
                    <a:pt x="24" y="172"/>
                  </a:lnTo>
                  <a:lnTo>
                    <a:pt x="24" y="151"/>
                  </a:lnTo>
                  <a:lnTo>
                    <a:pt x="24" y="168"/>
                  </a:lnTo>
                  <a:lnTo>
                    <a:pt x="25" y="168"/>
                  </a:lnTo>
                  <a:lnTo>
                    <a:pt x="25" y="180"/>
                  </a:lnTo>
                  <a:lnTo>
                    <a:pt x="25" y="159"/>
                  </a:lnTo>
                  <a:lnTo>
                    <a:pt x="25" y="180"/>
                  </a:lnTo>
                  <a:lnTo>
                    <a:pt x="25" y="180"/>
                  </a:lnTo>
                  <a:lnTo>
                    <a:pt x="25" y="197"/>
                  </a:lnTo>
                  <a:lnTo>
                    <a:pt x="25" y="172"/>
                  </a:lnTo>
                  <a:lnTo>
                    <a:pt x="25" y="195"/>
                  </a:lnTo>
                  <a:lnTo>
                    <a:pt x="25" y="201"/>
                  </a:lnTo>
                  <a:lnTo>
                    <a:pt x="25" y="212"/>
                  </a:lnTo>
                  <a:lnTo>
                    <a:pt x="25" y="195"/>
                  </a:lnTo>
                  <a:lnTo>
                    <a:pt x="25" y="199"/>
                  </a:lnTo>
                  <a:lnTo>
                    <a:pt x="25" y="210"/>
                  </a:lnTo>
                  <a:lnTo>
                    <a:pt x="25" y="208"/>
                  </a:lnTo>
                  <a:lnTo>
                    <a:pt x="27" y="206"/>
                  </a:lnTo>
                  <a:lnTo>
                    <a:pt x="27" y="218"/>
                  </a:lnTo>
                  <a:lnTo>
                    <a:pt x="27" y="191"/>
                  </a:lnTo>
                  <a:lnTo>
                    <a:pt x="27" y="218"/>
                  </a:lnTo>
                  <a:lnTo>
                    <a:pt x="27" y="218"/>
                  </a:lnTo>
                  <a:lnTo>
                    <a:pt x="27" y="229"/>
                  </a:lnTo>
                  <a:lnTo>
                    <a:pt x="27" y="208"/>
                  </a:lnTo>
                  <a:lnTo>
                    <a:pt x="27" y="214"/>
                  </a:lnTo>
                  <a:lnTo>
                    <a:pt x="27" y="211"/>
                  </a:lnTo>
                  <a:lnTo>
                    <a:pt x="27" y="214"/>
                  </a:lnTo>
                  <a:lnTo>
                    <a:pt x="27" y="163"/>
                  </a:lnTo>
                  <a:lnTo>
                    <a:pt x="27" y="157"/>
                  </a:lnTo>
                  <a:lnTo>
                    <a:pt x="27" y="128"/>
                  </a:lnTo>
                  <a:lnTo>
                    <a:pt x="28" y="128"/>
                  </a:lnTo>
                  <a:lnTo>
                    <a:pt x="28" y="105"/>
                  </a:lnTo>
                  <a:lnTo>
                    <a:pt x="28" y="113"/>
                  </a:lnTo>
                  <a:lnTo>
                    <a:pt x="28" y="117"/>
                  </a:lnTo>
                  <a:lnTo>
                    <a:pt x="28" y="128"/>
                  </a:lnTo>
                  <a:lnTo>
                    <a:pt x="28" y="127"/>
                  </a:lnTo>
                  <a:lnTo>
                    <a:pt x="28" y="123"/>
                  </a:lnTo>
                  <a:lnTo>
                    <a:pt x="28" y="108"/>
                  </a:lnTo>
                  <a:lnTo>
                    <a:pt x="28" y="118"/>
                  </a:lnTo>
                  <a:lnTo>
                    <a:pt x="29" y="118"/>
                  </a:lnTo>
                  <a:lnTo>
                    <a:pt x="29" y="122"/>
                  </a:lnTo>
                  <a:lnTo>
                    <a:pt x="29" y="88"/>
                  </a:lnTo>
                  <a:lnTo>
                    <a:pt x="29" y="89"/>
                  </a:lnTo>
                  <a:lnTo>
                    <a:pt x="29" y="88"/>
                  </a:lnTo>
                  <a:lnTo>
                    <a:pt x="29" y="101"/>
                  </a:lnTo>
                  <a:lnTo>
                    <a:pt x="29" y="76"/>
                  </a:lnTo>
                  <a:lnTo>
                    <a:pt x="29" y="77"/>
                  </a:lnTo>
                  <a:lnTo>
                    <a:pt x="29" y="79"/>
                  </a:lnTo>
                  <a:lnTo>
                    <a:pt x="29" y="85"/>
                  </a:lnTo>
                  <a:lnTo>
                    <a:pt x="29" y="72"/>
                  </a:lnTo>
                  <a:lnTo>
                    <a:pt x="29" y="72"/>
                  </a:lnTo>
                  <a:lnTo>
                    <a:pt x="29" y="56"/>
                  </a:lnTo>
                  <a:lnTo>
                    <a:pt x="29" y="58"/>
                  </a:lnTo>
                  <a:lnTo>
                    <a:pt x="31" y="58"/>
                  </a:lnTo>
                  <a:lnTo>
                    <a:pt x="31" y="59"/>
                  </a:lnTo>
                  <a:lnTo>
                    <a:pt x="31" y="30"/>
                  </a:lnTo>
                  <a:lnTo>
                    <a:pt x="31" y="49"/>
                  </a:lnTo>
                  <a:lnTo>
                    <a:pt x="31" y="53"/>
                  </a:lnTo>
                  <a:lnTo>
                    <a:pt x="31" y="59"/>
                  </a:lnTo>
                  <a:lnTo>
                    <a:pt x="31" y="39"/>
                  </a:lnTo>
                  <a:lnTo>
                    <a:pt x="31" y="39"/>
                  </a:lnTo>
                  <a:lnTo>
                    <a:pt x="31" y="15"/>
                  </a:lnTo>
                  <a:lnTo>
                    <a:pt x="31" y="25"/>
                  </a:lnTo>
                  <a:lnTo>
                    <a:pt x="31" y="20"/>
                  </a:lnTo>
                  <a:lnTo>
                    <a:pt x="31" y="22"/>
                  </a:lnTo>
                  <a:lnTo>
                    <a:pt x="31" y="0"/>
                  </a:lnTo>
                  <a:lnTo>
                    <a:pt x="31" y="7"/>
                  </a:lnTo>
                  <a:lnTo>
                    <a:pt x="32" y="11"/>
                  </a:lnTo>
                  <a:lnTo>
                    <a:pt x="32" y="28"/>
                  </a:lnTo>
                  <a:lnTo>
                    <a:pt x="32" y="5"/>
                  </a:lnTo>
                  <a:lnTo>
                    <a:pt x="32" y="15"/>
                  </a:lnTo>
                  <a:lnTo>
                    <a:pt x="32" y="15"/>
                  </a:lnTo>
                  <a:lnTo>
                    <a:pt x="32" y="55"/>
                  </a:lnTo>
                  <a:lnTo>
                    <a:pt x="32" y="56"/>
                  </a:lnTo>
                  <a:lnTo>
                    <a:pt x="32" y="81"/>
                  </a:lnTo>
                  <a:lnTo>
                    <a:pt x="32" y="56"/>
                  </a:lnTo>
                  <a:lnTo>
                    <a:pt x="32" y="76"/>
                  </a:lnTo>
                  <a:lnTo>
                    <a:pt x="33" y="73"/>
                  </a:lnTo>
                  <a:lnTo>
                    <a:pt x="33" y="49"/>
                  </a:lnTo>
                  <a:lnTo>
                    <a:pt x="33" y="56"/>
                  </a:lnTo>
                  <a:lnTo>
                    <a:pt x="33" y="59"/>
                  </a:lnTo>
                  <a:lnTo>
                    <a:pt x="33" y="88"/>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166" name="Freeform 39"/>
            <p:cNvSpPr>
              <a:spLocks/>
            </p:cNvSpPr>
            <p:nvPr/>
          </p:nvSpPr>
          <p:spPr bwMode="auto">
            <a:xfrm>
              <a:off x="5822951" y="3956051"/>
              <a:ext cx="50800" cy="474663"/>
            </a:xfrm>
            <a:custGeom>
              <a:avLst/>
              <a:gdLst>
                <a:gd name="T0" fmla="*/ 1 w 32"/>
                <a:gd name="T1" fmla="*/ 139 h 299"/>
                <a:gd name="T2" fmla="*/ 1 w 32"/>
                <a:gd name="T3" fmla="*/ 148 h 299"/>
                <a:gd name="T4" fmla="*/ 1 w 32"/>
                <a:gd name="T5" fmla="*/ 190 h 299"/>
                <a:gd name="T6" fmla="*/ 2 w 32"/>
                <a:gd name="T7" fmla="*/ 165 h 299"/>
                <a:gd name="T8" fmla="*/ 2 w 32"/>
                <a:gd name="T9" fmla="*/ 151 h 299"/>
                <a:gd name="T10" fmla="*/ 4 w 32"/>
                <a:gd name="T11" fmla="*/ 105 h 299"/>
                <a:gd name="T12" fmla="*/ 4 w 32"/>
                <a:gd name="T13" fmla="*/ 106 h 299"/>
                <a:gd name="T14" fmla="*/ 5 w 32"/>
                <a:gd name="T15" fmla="*/ 109 h 299"/>
                <a:gd name="T16" fmla="*/ 5 w 32"/>
                <a:gd name="T17" fmla="*/ 199 h 299"/>
                <a:gd name="T18" fmla="*/ 5 w 32"/>
                <a:gd name="T19" fmla="*/ 215 h 299"/>
                <a:gd name="T20" fmla="*/ 6 w 32"/>
                <a:gd name="T21" fmla="*/ 180 h 299"/>
                <a:gd name="T22" fmla="*/ 6 w 32"/>
                <a:gd name="T23" fmla="*/ 178 h 299"/>
                <a:gd name="T24" fmla="*/ 8 w 32"/>
                <a:gd name="T25" fmla="*/ 188 h 299"/>
                <a:gd name="T26" fmla="*/ 8 w 32"/>
                <a:gd name="T27" fmla="*/ 157 h 299"/>
                <a:gd name="T28" fmla="*/ 8 w 32"/>
                <a:gd name="T29" fmla="*/ 150 h 299"/>
                <a:gd name="T30" fmla="*/ 9 w 32"/>
                <a:gd name="T31" fmla="*/ 156 h 299"/>
                <a:gd name="T32" fmla="*/ 9 w 32"/>
                <a:gd name="T33" fmla="*/ 123 h 299"/>
                <a:gd name="T34" fmla="*/ 10 w 32"/>
                <a:gd name="T35" fmla="*/ 156 h 299"/>
                <a:gd name="T36" fmla="*/ 10 w 32"/>
                <a:gd name="T37" fmla="*/ 205 h 299"/>
                <a:gd name="T38" fmla="*/ 11 w 32"/>
                <a:gd name="T39" fmla="*/ 191 h 299"/>
                <a:gd name="T40" fmla="*/ 11 w 32"/>
                <a:gd name="T41" fmla="*/ 189 h 299"/>
                <a:gd name="T42" fmla="*/ 11 w 32"/>
                <a:gd name="T43" fmla="*/ 210 h 299"/>
                <a:gd name="T44" fmla="*/ 13 w 32"/>
                <a:gd name="T45" fmla="*/ 208 h 299"/>
                <a:gd name="T46" fmla="*/ 13 w 32"/>
                <a:gd name="T47" fmla="*/ 142 h 299"/>
                <a:gd name="T48" fmla="*/ 13 w 32"/>
                <a:gd name="T49" fmla="*/ 157 h 299"/>
                <a:gd name="T50" fmla="*/ 14 w 32"/>
                <a:gd name="T51" fmla="*/ 104 h 299"/>
                <a:gd name="T52" fmla="*/ 15 w 32"/>
                <a:gd name="T53" fmla="*/ 127 h 299"/>
                <a:gd name="T54" fmla="*/ 15 w 32"/>
                <a:gd name="T55" fmla="*/ 165 h 299"/>
                <a:gd name="T56" fmla="*/ 15 w 32"/>
                <a:gd name="T57" fmla="*/ 123 h 299"/>
                <a:gd name="T58" fmla="*/ 17 w 32"/>
                <a:gd name="T59" fmla="*/ 101 h 299"/>
                <a:gd name="T60" fmla="*/ 17 w 32"/>
                <a:gd name="T61" fmla="*/ 104 h 299"/>
                <a:gd name="T62" fmla="*/ 18 w 32"/>
                <a:gd name="T63" fmla="*/ 101 h 299"/>
                <a:gd name="T64" fmla="*/ 18 w 32"/>
                <a:gd name="T65" fmla="*/ 106 h 299"/>
                <a:gd name="T66" fmla="*/ 19 w 32"/>
                <a:gd name="T67" fmla="*/ 133 h 299"/>
                <a:gd name="T68" fmla="*/ 19 w 32"/>
                <a:gd name="T69" fmla="*/ 129 h 299"/>
                <a:gd name="T70" fmla="*/ 19 w 32"/>
                <a:gd name="T71" fmla="*/ 142 h 299"/>
                <a:gd name="T72" fmla="*/ 21 w 32"/>
                <a:gd name="T73" fmla="*/ 198 h 299"/>
                <a:gd name="T74" fmla="*/ 21 w 32"/>
                <a:gd name="T75" fmla="*/ 225 h 299"/>
                <a:gd name="T76" fmla="*/ 21 w 32"/>
                <a:gd name="T77" fmla="*/ 203 h 299"/>
                <a:gd name="T78" fmla="*/ 22 w 32"/>
                <a:gd name="T79" fmla="*/ 185 h 299"/>
                <a:gd name="T80" fmla="*/ 22 w 32"/>
                <a:gd name="T81" fmla="*/ 228 h 299"/>
                <a:gd name="T82" fmla="*/ 23 w 32"/>
                <a:gd name="T83" fmla="*/ 225 h 299"/>
                <a:gd name="T84" fmla="*/ 23 w 32"/>
                <a:gd name="T85" fmla="*/ 202 h 299"/>
                <a:gd name="T86" fmla="*/ 25 w 32"/>
                <a:gd name="T87" fmla="*/ 185 h 299"/>
                <a:gd name="T88" fmla="*/ 25 w 32"/>
                <a:gd name="T89" fmla="*/ 101 h 299"/>
                <a:gd name="T90" fmla="*/ 26 w 32"/>
                <a:gd name="T91" fmla="*/ 43 h 299"/>
                <a:gd name="T92" fmla="*/ 26 w 32"/>
                <a:gd name="T93" fmla="*/ 26 h 299"/>
                <a:gd name="T94" fmla="*/ 26 w 32"/>
                <a:gd name="T95" fmla="*/ 9 h 299"/>
                <a:gd name="T96" fmla="*/ 27 w 32"/>
                <a:gd name="T97" fmla="*/ 79 h 299"/>
                <a:gd name="T98" fmla="*/ 27 w 32"/>
                <a:gd name="T99" fmla="*/ 17 h 299"/>
                <a:gd name="T100" fmla="*/ 28 w 32"/>
                <a:gd name="T101" fmla="*/ 29 h 299"/>
                <a:gd name="T102" fmla="*/ 28 w 32"/>
                <a:gd name="T103" fmla="*/ 34 h 299"/>
                <a:gd name="T104" fmla="*/ 28 w 32"/>
                <a:gd name="T105" fmla="*/ 109 h 299"/>
                <a:gd name="T106" fmla="*/ 30 w 32"/>
                <a:gd name="T107" fmla="*/ 142 h 299"/>
                <a:gd name="T108" fmla="*/ 30 w 32"/>
                <a:gd name="T109" fmla="*/ 133 h 299"/>
                <a:gd name="T110" fmla="*/ 30 w 32"/>
                <a:gd name="T111" fmla="*/ 172 h 299"/>
                <a:gd name="T112" fmla="*/ 31 w 32"/>
                <a:gd name="T113" fmla="*/ 219 h 299"/>
                <a:gd name="T114" fmla="*/ 31 w 32"/>
                <a:gd name="T115" fmla="*/ 245 h 299"/>
                <a:gd name="T116" fmla="*/ 32 w 32"/>
                <a:gd name="T117" fmla="*/ 299 h 299"/>
                <a:gd name="T118" fmla="*/ 32 w 32"/>
                <a:gd name="T119" fmla="*/ 291 h 2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2" h="299">
                  <a:moveTo>
                    <a:pt x="0" y="150"/>
                  </a:moveTo>
                  <a:lnTo>
                    <a:pt x="0" y="152"/>
                  </a:lnTo>
                  <a:lnTo>
                    <a:pt x="0" y="138"/>
                  </a:lnTo>
                  <a:lnTo>
                    <a:pt x="0" y="139"/>
                  </a:lnTo>
                  <a:lnTo>
                    <a:pt x="1" y="139"/>
                  </a:lnTo>
                  <a:lnTo>
                    <a:pt x="1" y="122"/>
                  </a:lnTo>
                  <a:lnTo>
                    <a:pt x="1" y="150"/>
                  </a:lnTo>
                  <a:lnTo>
                    <a:pt x="1" y="150"/>
                  </a:lnTo>
                  <a:lnTo>
                    <a:pt x="1" y="167"/>
                  </a:lnTo>
                  <a:lnTo>
                    <a:pt x="1" y="148"/>
                  </a:lnTo>
                  <a:lnTo>
                    <a:pt x="1" y="152"/>
                  </a:lnTo>
                  <a:lnTo>
                    <a:pt x="1" y="152"/>
                  </a:lnTo>
                  <a:lnTo>
                    <a:pt x="1" y="188"/>
                  </a:lnTo>
                  <a:lnTo>
                    <a:pt x="1" y="185"/>
                  </a:lnTo>
                  <a:lnTo>
                    <a:pt x="1" y="190"/>
                  </a:lnTo>
                  <a:lnTo>
                    <a:pt x="1" y="168"/>
                  </a:lnTo>
                  <a:lnTo>
                    <a:pt x="1" y="185"/>
                  </a:lnTo>
                  <a:lnTo>
                    <a:pt x="2" y="186"/>
                  </a:lnTo>
                  <a:lnTo>
                    <a:pt x="2" y="190"/>
                  </a:lnTo>
                  <a:lnTo>
                    <a:pt x="2" y="165"/>
                  </a:lnTo>
                  <a:lnTo>
                    <a:pt x="2" y="176"/>
                  </a:lnTo>
                  <a:lnTo>
                    <a:pt x="2" y="176"/>
                  </a:lnTo>
                  <a:lnTo>
                    <a:pt x="2" y="180"/>
                  </a:lnTo>
                  <a:lnTo>
                    <a:pt x="2" y="152"/>
                  </a:lnTo>
                  <a:lnTo>
                    <a:pt x="2" y="151"/>
                  </a:lnTo>
                  <a:lnTo>
                    <a:pt x="2" y="106"/>
                  </a:lnTo>
                  <a:lnTo>
                    <a:pt x="4" y="112"/>
                  </a:lnTo>
                  <a:lnTo>
                    <a:pt x="4" y="95"/>
                  </a:lnTo>
                  <a:lnTo>
                    <a:pt x="4" y="106"/>
                  </a:lnTo>
                  <a:lnTo>
                    <a:pt x="4" y="105"/>
                  </a:lnTo>
                  <a:lnTo>
                    <a:pt x="4" y="108"/>
                  </a:lnTo>
                  <a:lnTo>
                    <a:pt x="4" y="87"/>
                  </a:lnTo>
                  <a:lnTo>
                    <a:pt x="4" y="80"/>
                  </a:lnTo>
                  <a:lnTo>
                    <a:pt x="4" y="109"/>
                  </a:lnTo>
                  <a:lnTo>
                    <a:pt x="4" y="106"/>
                  </a:lnTo>
                  <a:lnTo>
                    <a:pt x="4" y="106"/>
                  </a:lnTo>
                  <a:lnTo>
                    <a:pt x="4" y="83"/>
                  </a:lnTo>
                  <a:lnTo>
                    <a:pt x="4" y="106"/>
                  </a:lnTo>
                  <a:lnTo>
                    <a:pt x="5" y="113"/>
                  </a:lnTo>
                  <a:lnTo>
                    <a:pt x="5" y="109"/>
                  </a:lnTo>
                  <a:lnTo>
                    <a:pt x="5" y="143"/>
                  </a:lnTo>
                  <a:lnTo>
                    <a:pt x="5" y="144"/>
                  </a:lnTo>
                  <a:lnTo>
                    <a:pt x="5" y="203"/>
                  </a:lnTo>
                  <a:lnTo>
                    <a:pt x="5" y="198"/>
                  </a:lnTo>
                  <a:lnTo>
                    <a:pt x="5" y="199"/>
                  </a:lnTo>
                  <a:lnTo>
                    <a:pt x="5" y="216"/>
                  </a:lnTo>
                  <a:lnTo>
                    <a:pt x="5" y="190"/>
                  </a:lnTo>
                  <a:lnTo>
                    <a:pt x="5" y="214"/>
                  </a:lnTo>
                  <a:lnTo>
                    <a:pt x="5" y="212"/>
                  </a:lnTo>
                  <a:lnTo>
                    <a:pt x="5" y="215"/>
                  </a:lnTo>
                  <a:lnTo>
                    <a:pt x="5" y="184"/>
                  </a:lnTo>
                  <a:lnTo>
                    <a:pt x="5" y="193"/>
                  </a:lnTo>
                  <a:lnTo>
                    <a:pt x="6" y="193"/>
                  </a:lnTo>
                  <a:lnTo>
                    <a:pt x="6" y="197"/>
                  </a:lnTo>
                  <a:lnTo>
                    <a:pt x="6" y="180"/>
                  </a:lnTo>
                  <a:lnTo>
                    <a:pt x="6" y="177"/>
                  </a:lnTo>
                  <a:lnTo>
                    <a:pt x="6" y="181"/>
                  </a:lnTo>
                  <a:lnTo>
                    <a:pt x="6" y="160"/>
                  </a:lnTo>
                  <a:lnTo>
                    <a:pt x="6" y="178"/>
                  </a:lnTo>
                  <a:lnTo>
                    <a:pt x="6" y="178"/>
                  </a:lnTo>
                  <a:lnTo>
                    <a:pt x="6" y="193"/>
                  </a:lnTo>
                  <a:lnTo>
                    <a:pt x="6" y="173"/>
                  </a:lnTo>
                  <a:lnTo>
                    <a:pt x="6" y="182"/>
                  </a:lnTo>
                  <a:lnTo>
                    <a:pt x="8" y="185"/>
                  </a:lnTo>
                  <a:lnTo>
                    <a:pt x="8" y="188"/>
                  </a:lnTo>
                  <a:lnTo>
                    <a:pt x="8" y="156"/>
                  </a:lnTo>
                  <a:lnTo>
                    <a:pt x="8" y="159"/>
                  </a:lnTo>
                  <a:lnTo>
                    <a:pt x="8" y="161"/>
                  </a:lnTo>
                  <a:lnTo>
                    <a:pt x="8" y="167"/>
                  </a:lnTo>
                  <a:lnTo>
                    <a:pt x="8" y="157"/>
                  </a:lnTo>
                  <a:lnTo>
                    <a:pt x="8" y="159"/>
                  </a:lnTo>
                  <a:lnTo>
                    <a:pt x="8" y="164"/>
                  </a:lnTo>
                  <a:lnTo>
                    <a:pt x="8" y="148"/>
                  </a:lnTo>
                  <a:lnTo>
                    <a:pt x="8" y="156"/>
                  </a:lnTo>
                  <a:lnTo>
                    <a:pt x="8" y="150"/>
                  </a:lnTo>
                  <a:lnTo>
                    <a:pt x="8" y="121"/>
                  </a:lnTo>
                  <a:lnTo>
                    <a:pt x="8" y="133"/>
                  </a:lnTo>
                  <a:lnTo>
                    <a:pt x="9" y="133"/>
                  </a:lnTo>
                  <a:lnTo>
                    <a:pt x="9" y="161"/>
                  </a:lnTo>
                  <a:lnTo>
                    <a:pt x="9" y="156"/>
                  </a:lnTo>
                  <a:lnTo>
                    <a:pt x="9" y="152"/>
                  </a:lnTo>
                  <a:lnTo>
                    <a:pt x="9" y="156"/>
                  </a:lnTo>
                  <a:lnTo>
                    <a:pt x="9" y="135"/>
                  </a:lnTo>
                  <a:lnTo>
                    <a:pt x="9" y="134"/>
                  </a:lnTo>
                  <a:lnTo>
                    <a:pt x="9" y="123"/>
                  </a:lnTo>
                  <a:lnTo>
                    <a:pt x="9" y="142"/>
                  </a:lnTo>
                  <a:lnTo>
                    <a:pt x="9" y="143"/>
                  </a:lnTo>
                  <a:lnTo>
                    <a:pt x="9" y="165"/>
                  </a:lnTo>
                  <a:lnTo>
                    <a:pt x="9" y="161"/>
                  </a:lnTo>
                  <a:lnTo>
                    <a:pt x="10" y="156"/>
                  </a:lnTo>
                  <a:lnTo>
                    <a:pt x="10" y="147"/>
                  </a:lnTo>
                  <a:lnTo>
                    <a:pt x="10" y="188"/>
                  </a:lnTo>
                  <a:lnTo>
                    <a:pt x="10" y="186"/>
                  </a:lnTo>
                  <a:lnTo>
                    <a:pt x="10" y="205"/>
                  </a:lnTo>
                  <a:lnTo>
                    <a:pt x="10" y="205"/>
                  </a:lnTo>
                  <a:lnTo>
                    <a:pt x="10" y="205"/>
                  </a:lnTo>
                  <a:lnTo>
                    <a:pt x="10" y="210"/>
                  </a:lnTo>
                  <a:lnTo>
                    <a:pt x="10" y="180"/>
                  </a:lnTo>
                  <a:lnTo>
                    <a:pt x="10" y="181"/>
                  </a:lnTo>
                  <a:lnTo>
                    <a:pt x="11" y="191"/>
                  </a:lnTo>
                  <a:lnTo>
                    <a:pt x="11" y="201"/>
                  </a:lnTo>
                  <a:lnTo>
                    <a:pt x="11" y="188"/>
                  </a:lnTo>
                  <a:lnTo>
                    <a:pt x="11" y="194"/>
                  </a:lnTo>
                  <a:lnTo>
                    <a:pt x="11" y="198"/>
                  </a:lnTo>
                  <a:lnTo>
                    <a:pt x="11" y="189"/>
                  </a:lnTo>
                  <a:lnTo>
                    <a:pt x="11" y="218"/>
                  </a:lnTo>
                  <a:lnTo>
                    <a:pt x="11" y="215"/>
                  </a:lnTo>
                  <a:lnTo>
                    <a:pt x="11" y="224"/>
                  </a:lnTo>
                  <a:lnTo>
                    <a:pt x="11" y="198"/>
                  </a:lnTo>
                  <a:lnTo>
                    <a:pt x="11" y="210"/>
                  </a:lnTo>
                  <a:lnTo>
                    <a:pt x="11" y="212"/>
                  </a:lnTo>
                  <a:lnTo>
                    <a:pt x="11" y="224"/>
                  </a:lnTo>
                  <a:lnTo>
                    <a:pt x="11" y="211"/>
                  </a:lnTo>
                  <a:lnTo>
                    <a:pt x="13" y="207"/>
                  </a:lnTo>
                  <a:lnTo>
                    <a:pt x="13" y="208"/>
                  </a:lnTo>
                  <a:lnTo>
                    <a:pt x="13" y="178"/>
                  </a:lnTo>
                  <a:lnTo>
                    <a:pt x="13" y="178"/>
                  </a:lnTo>
                  <a:lnTo>
                    <a:pt x="13" y="139"/>
                  </a:lnTo>
                  <a:lnTo>
                    <a:pt x="13" y="142"/>
                  </a:lnTo>
                  <a:lnTo>
                    <a:pt x="13" y="142"/>
                  </a:lnTo>
                  <a:lnTo>
                    <a:pt x="13" y="151"/>
                  </a:lnTo>
                  <a:lnTo>
                    <a:pt x="13" y="133"/>
                  </a:lnTo>
                  <a:lnTo>
                    <a:pt x="13" y="135"/>
                  </a:lnTo>
                  <a:lnTo>
                    <a:pt x="13" y="159"/>
                  </a:lnTo>
                  <a:lnTo>
                    <a:pt x="13" y="157"/>
                  </a:lnTo>
                  <a:lnTo>
                    <a:pt x="14" y="159"/>
                  </a:lnTo>
                  <a:lnTo>
                    <a:pt x="14" y="135"/>
                  </a:lnTo>
                  <a:lnTo>
                    <a:pt x="14" y="139"/>
                  </a:lnTo>
                  <a:lnTo>
                    <a:pt x="14" y="139"/>
                  </a:lnTo>
                  <a:lnTo>
                    <a:pt x="14" y="104"/>
                  </a:lnTo>
                  <a:lnTo>
                    <a:pt x="14" y="112"/>
                  </a:lnTo>
                  <a:lnTo>
                    <a:pt x="14" y="113"/>
                  </a:lnTo>
                  <a:lnTo>
                    <a:pt x="14" y="140"/>
                  </a:lnTo>
                  <a:lnTo>
                    <a:pt x="15" y="139"/>
                  </a:lnTo>
                  <a:lnTo>
                    <a:pt x="15" y="127"/>
                  </a:lnTo>
                  <a:lnTo>
                    <a:pt x="15" y="160"/>
                  </a:lnTo>
                  <a:lnTo>
                    <a:pt x="15" y="161"/>
                  </a:lnTo>
                  <a:lnTo>
                    <a:pt x="15" y="169"/>
                  </a:lnTo>
                  <a:lnTo>
                    <a:pt x="15" y="156"/>
                  </a:lnTo>
                  <a:lnTo>
                    <a:pt x="15" y="165"/>
                  </a:lnTo>
                  <a:lnTo>
                    <a:pt x="15" y="170"/>
                  </a:lnTo>
                  <a:lnTo>
                    <a:pt x="15" y="176"/>
                  </a:lnTo>
                  <a:lnTo>
                    <a:pt x="15" y="152"/>
                  </a:lnTo>
                  <a:lnTo>
                    <a:pt x="15" y="148"/>
                  </a:lnTo>
                  <a:lnTo>
                    <a:pt x="15" y="123"/>
                  </a:lnTo>
                  <a:lnTo>
                    <a:pt x="17" y="133"/>
                  </a:lnTo>
                  <a:lnTo>
                    <a:pt x="17" y="92"/>
                  </a:lnTo>
                  <a:lnTo>
                    <a:pt x="17" y="97"/>
                  </a:lnTo>
                  <a:lnTo>
                    <a:pt x="17" y="95"/>
                  </a:lnTo>
                  <a:lnTo>
                    <a:pt x="17" y="101"/>
                  </a:lnTo>
                  <a:lnTo>
                    <a:pt x="17" y="72"/>
                  </a:lnTo>
                  <a:lnTo>
                    <a:pt x="17" y="80"/>
                  </a:lnTo>
                  <a:lnTo>
                    <a:pt x="17" y="106"/>
                  </a:lnTo>
                  <a:lnTo>
                    <a:pt x="17" y="79"/>
                  </a:lnTo>
                  <a:lnTo>
                    <a:pt x="17" y="104"/>
                  </a:lnTo>
                  <a:lnTo>
                    <a:pt x="17" y="104"/>
                  </a:lnTo>
                  <a:lnTo>
                    <a:pt x="17" y="80"/>
                  </a:lnTo>
                  <a:lnTo>
                    <a:pt x="17" y="92"/>
                  </a:lnTo>
                  <a:lnTo>
                    <a:pt x="18" y="95"/>
                  </a:lnTo>
                  <a:lnTo>
                    <a:pt x="18" y="101"/>
                  </a:lnTo>
                  <a:lnTo>
                    <a:pt x="18" y="74"/>
                  </a:lnTo>
                  <a:lnTo>
                    <a:pt x="18" y="78"/>
                  </a:lnTo>
                  <a:lnTo>
                    <a:pt x="18" y="78"/>
                  </a:lnTo>
                  <a:lnTo>
                    <a:pt x="18" y="106"/>
                  </a:lnTo>
                  <a:lnTo>
                    <a:pt x="18" y="106"/>
                  </a:lnTo>
                  <a:lnTo>
                    <a:pt x="18" y="108"/>
                  </a:lnTo>
                  <a:lnTo>
                    <a:pt x="18" y="97"/>
                  </a:lnTo>
                  <a:lnTo>
                    <a:pt x="18" y="130"/>
                  </a:lnTo>
                  <a:lnTo>
                    <a:pt x="19" y="133"/>
                  </a:lnTo>
                  <a:lnTo>
                    <a:pt x="19" y="133"/>
                  </a:lnTo>
                  <a:lnTo>
                    <a:pt x="19" y="108"/>
                  </a:lnTo>
                  <a:lnTo>
                    <a:pt x="19" y="125"/>
                  </a:lnTo>
                  <a:lnTo>
                    <a:pt x="19" y="122"/>
                  </a:lnTo>
                  <a:lnTo>
                    <a:pt x="19" y="130"/>
                  </a:lnTo>
                  <a:lnTo>
                    <a:pt x="19" y="129"/>
                  </a:lnTo>
                  <a:lnTo>
                    <a:pt x="19" y="118"/>
                  </a:lnTo>
                  <a:lnTo>
                    <a:pt x="19" y="114"/>
                  </a:lnTo>
                  <a:lnTo>
                    <a:pt x="19" y="152"/>
                  </a:lnTo>
                  <a:lnTo>
                    <a:pt x="19" y="152"/>
                  </a:lnTo>
                  <a:lnTo>
                    <a:pt x="19" y="142"/>
                  </a:lnTo>
                  <a:lnTo>
                    <a:pt x="19" y="178"/>
                  </a:lnTo>
                  <a:lnTo>
                    <a:pt x="21" y="178"/>
                  </a:lnTo>
                  <a:lnTo>
                    <a:pt x="21" y="198"/>
                  </a:lnTo>
                  <a:lnTo>
                    <a:pt x="21" y="193"/>
                  </a:lnTo>
                  <a:lnTo>
                    <a:pt x="21" y="198"/>
                  </a:lnTo>
                  <a:lnTo>
                    <a:pt x="21" y="197"/>
                  </a:lnTo>
                  <a:lnTo>
                    <a:pt x="21" y="239"/>
                  </a:lnTo>
                  <a:lnTo>
                    <a:pt x="21" y="237"/>
                  </a:lnTo>
                  <a:lnTo>
                    <a:pt x="21" y="243"/>
                  </a:lnTo>
                  <a:lnTo>
                    <a:pt x="21" y="225"/>
                  </a:lnTo>
                  <a:lnTo>
                    <a:pt x="21" y="227"/>
                  </a:lnTo>
                  <a:lnTo>
                    <a:pt x="21" y="225"/>
                  </a:lnTo>
                  <a:lnTo>
                    <a:pt x="21" y="228"/>
                  </a:lnTo>
                  <a:lnTo>
                    <a:pt x="21" y="198"/>
                  </a:lnTo>
                  <a:lnTo>
                    <a:pt x="21" y="203"/>
                  </a:lnTo>
                  <a:lnTo>
                    <a:pt x="22" y="202"/>
                  </a:lnTo>
                  <a:lnTo>
                    <a:pt x="22" y="191"/>
                  </a:lnTo>
                  <a:lnTo>
                    <a:pt x="22" y="195"/>
                  </a:lnTo>
                  <a:lnTo>
                    <a:pt x="22" y="198"/>
                  </a:lnTo>
                  <a:lnTo>
                    <a:pt x="22" y="185"/>
                  </a:lnTo>
                  <a:lnTo>
                    <a:pt x="22" y="227"/>
                  </a:lnTo>
                  <a:lnTo>
                    <a:pt x="22" y="231"/>
                  </a:lnTo>
                  <a:lnTo>
                    <a:pt x="22" y="239"/>
                  </a:lnTo>
                  <a:lnTo>
                    <a:pt x="22" y="214"/>
                  </a:lnTo>
                  <a:lnTo>
                    <a:pt x="22" y="228"/>
                  </a:lnTo>
                  <a:lnTo>
                    <a:pt x="23" y="227"/>
                  </a:lnTo>
                  <a:lnTo>
                    <a:pt x="23" y="233"/>
                  </a:lnTo>
                  <a:lnTo>
                    <a:pt x="23" y="215"/>
                  </a:lnTo>
                  <a:lnTo>
                    <a:pt x="23" y="207"/>
                  </a:lnTo>
                  <a:lnTo>
                    <a:pt x="23" y="225"/>
                  </a:lnTo>
                  <a:lnTo>
                    <a:pt x="23" y="215"/>
                  </a:lnTo>
                  <a:lnTo>
                    <a:pt x="23" y="214"/>
                  </a:lnTo>
                  <a:lnTo>
                    <a:pt x="23" y="216"/>
                  </a:lnTo>
                  <a:lnTo>
                    <a:pt x="23" y="198"/>
                  </a:lnTo>
                  <a:lnTo>
                    <a:pt x="23" y="202"/>
                  </a:lnTo>
                  <a:lnTo>
                    <a:pt x="23" y="205"/>
                  </a:lnTo>
                  <a:lnTo>
                    <a:pt x="23" y="210"/>
                  </a:lnTo>
                  <a:lnTo>
                    <a:pt x="23" y="174"/>
                  </a:lnTo>
                  <a:lnTo>
                    <a:pt x="23" y="181"/>
                  </a:lnTo>
                  <a:lnTo>
                    <a:pt x="25" y="185"/>
                  </a:lnTo>
                  <a:lnTo>
                    <a:pt x="25" y="159"/>
                  </a:lnTo>
                  <a:lnTo>
                    <a:pt x="25" y="160"/>
                  </a:lnTo>
                  <a:lnTo>
                    <a:pt x="25" y="156"/>
                  </a:lnTo>
                  <a:lnTo>
                    <a:pt x="25" y="104"/>
                  </a:lnTo>
                  <a:lnTo>
                    <a:pt x="25" y="101"/>
                  </a:lnTo>
                  <a:lnTo>
                    <a:pt x="25" y="59"/>
                  </a:lnTo>
                  <a:lnTo>
                    <a:pt x="25" y="74"/>
                  </a:lnTo>
                  <a:lnTo>
                    <a:pt x="25" y="75"/>
                  </a:lnTo>
                  <a:lnTo>
                    <a:pt x="25" y="43"/>
                  </a:lnTo>
                  <a:lnTo>
                    <a:pt x="26" y="43"/>
                  </a:lnTo>
                  <a:lnTo>
                    <a:pt x="26" y="33"/>
                  </a:lnTo>
                  <a:lnTo>
                    <a:pt x="26" y="36"/>
                  </a:lnTo>
                  <a:lnTo>
                    <a:pt x="26" y="38"/>
                  </a:lnTo>
                  <a:lnTo>
                    <a:pt x="26" y="46"/>
                  </a:lnTo>
                  <a:lnTo>
                    <a:pt x="26" y="26"/>
                  </a:lnTo>
                  <a:lnTo>
                    <a:pt x="26" y="29"/>
                  </a:lnTo>
                  <a:lnTo>
                    <a:pt x="26" y="34"/>
                  </a:lnTo>
                  <a:lnTo>
                    <a:pt x="26" y="3"/>
                  </a:lnTo>
                  <a:lnTo>
                    <a:pt x="26" y="7"/>
                  </a:lnTo>
                  <a:lnTo>
                    <a:pt x="26" y="9"/>
                  </a:lnTo>
                  <a:lnTo>
                    <a:pt x="26" y="64"/>
                  </a:lnTo>
                  <a:lnTo>
                    <a:pt x="27" y="67"/>
                  </a:lnTo>
                  <a:lnTo>
                    <a:pt x="27" y="81"/>
                  </a:lnTo>
                  <a:lnTo>
                    <a:pt x="27" y="63"/>
                  </a:lnTo>
                  <a:lnTo>
                    <a:pt x="27" y="79"/>
                  </a:lnTo>
                  <a:lnTo>
                    <a:pt x="27" y="76"/>
                  </a:lnTo>
                  <a:lnTo>
                    <a:pt x="27" y="34"/>
                  </a:lnTo>
                  <a:lnTo>
                    <a:pt x="27" y="36"/>
                  </a:lnTo>
                  <a:lnTo>
                    <a:pt x="27" y="40"/>
                  </a:lnTo>
                  <a:lnTo>
                    <a:pt x="27" y="17"/>
                  </a:lnTo>
                  <a:lnTo>
                    <a:pt x="27" y="19"/>
                  </a:lnTo>
                  <a:lnTo>
                    <a:pt x="28" y="15"/>
                  </a:lnTo>
                  <a:lnTo>
                    <a:pt x="28" y="32"/>
                  </a:lnTo>
                  <a:lnTo>
                    <a:pt x="28" y="0"/>
                  </a:lnTo>
                  <a:lnTo>
                    <a:pt x="28" y="29"/>
                  </a:lnTo>
                  <a:lnTo>
                    <a:pt x="28" y="30"/>
                  </a:lnTo>
                  <a:lnTo>
                    <a:pt x="28" y="34"/>
                  </a:lnTo>
                  <a:lnTo>
                    <a:pt x="28" y="12"/>
                  </a:lnTo>
                  <a:lnTo>
                    <a:pt x="28" y="28"/>
                  </a:lnTo>
                  <a:lnTo>
                    <a:pt x="28" y="34"/>
                  </a:lnTo>
                  <a:lnTo>
                    <a:pt x="28" y="75"/>
                  </a:lnTo>
                  <a:lnTo>
                    <a:pt x="28" y="72"/>
                  </a:lnTo>
                  <a:lnTo>
                    <a:pt x="28" y="60"/>
                  </a:lnTo>
                  <a:lnTo>
                    <a:pt x="28" y="110"/>
                  </a:lnTo>
                  <a:lnTo>
                    <a:pt x="28" y="109"/>
                  </a:lnTo>
                  <a:lnTo>
                    <a:pt x="30" y="106"/>
                  </a:lnTo>
                  <a:lnTo>
                    <a:pt x="30" y="104"/>
                  </a:lnTo>
                  <a:lnTo>
                    <a:pt x="30" y="125"/>
                  </a:lnTo>
                  <a:lnTo>
                    <a:pt x="30" y="126"/>
                  </a:lnTo>
                  <a:lnTo>
                    <a:pt x="30" y="142"/>
                  </a:lnTo>
                  <a:lnTo>
                    <a:pt x="30" y="123"/>
                  </a:lnTo>
                  <a:lnTo>
                    <a:pt x="30" y="133"/>
                  </a:lnTo>
                  <a:lnTo>
                    <a:pt x="30" y="134"/>
                  </a:lnTo>
                  <a:lnTo>
                    <a:pt x="30" y="156"/>
                  </a:lnTo>
                  <a:lnTo>
                    <a:pt x="30" y="133"/>
                  </a:lnTo>
                  <a:lnTo>
                    <a:pt x="30" y="153"/>
                  </a:lnTo>
                  <a:lnTo>
                    <a:pt x="30" y="156"/>
                  </a:lnTo>
                  <a:lnTo>
                    <a:pt x="30" y="173"/>
                  </a:lnTo>
                  <a:lnTo>
                    <a:pt x="30" y="143"/>
                  </a:lnTo>
                  <a:lnTo>
                    <a:pt x="30" y="172"/>
                  </a:lnTo>
                  <a:lnTo>
                    <a:pt x="31" y="173"/>
                  </a:lnTo>
                  <a:lnTo>
                    <a:pt x="31" y="172"/>
                  </a:lnTo>
                  <a:lnTo>
                    <a:pt x="31" y="193"/>
                  </a:lnTo>
                  <a:lnTo>
                    <a:pt x="31" y="197"/>
                  </a:lnTo>
                  <a:lnTo>
                    <a:pt x="31" y="219"/>
                  </a:lnTo>
                  <a:lnTo>
                    <a:pt x="31" y="218"/>
                  </a:lnTo>
                  <a:lnTo>
                    <a:pt x="31" y="220"/>
                  </a:lnTo>
                  <a:lnTo>
                    <a:pt x="31" y="246"/>
                  </a:lnTo>
                  <a:lnTo>
                    <a:pt x="31" y="210"/>
                  </a:lnTo>
                  <a:lnTo>
                    <a:pt x="31" y="245"/>
                  </a:lnTo>
                  <a:lnTo>
                    <a:pt x="32" y="250"/>
                  </a:lnTo>
                  <a:lnTo>
                    <a:pt x="32" y="244"/>
                  </a:lnTo>
                  <a:lnTo>
                    <a:pt x="32" y="275"/>
                  </a:lnTo>
                  <a:lnTo>
                    <a:pt x="32" y="278"/>
                  </a:lnTo>
                  <a:lnTo>
                    <a:pt x="32" y="299"/>
                  </a:lnTo>
                  <a:lnTo>
                    <a:pt x="32" y="282"/>
                  </a:lnTo>
                  <a:lnTo>
                    <a:pt x="32" y="282"/>
                  </a:lnTo>
                  <a:lnTo>
                    <a:pt x="32" y="295"/>
                  </a:lnTo>
                  <a:lnTo>
                    <a:pt x="32" y="292"/>
                  </a:lnTo>
                  <a:lnTo>
                    <a:pt x="32" y="291"/>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167" name="Freeform 40"/>
            <p:cNvSpPr>
              <a:spLocks/>
            </p:cNvSpPr>
            <p:nvPr/>
          </p:nvSpPr>
          <p:spPr bwMode="auto">
            <a:xfrm>
              <a:off x="5770563" y="3943351"/>
              <a:ext cx="52388" cy="515938"/>
            </a:xfrm>
            <a:custGeom>
              <a:avLst/>
              <a:gdLst>
                <a:gd name="T0" fmla="*/ 0 w 33"/>
                <a:gd name="T1" fmla="*/ 54 h 325"/>
                <a:gd name="T2" fmla="*/ 1 w 33"/>
                <a:gd name="T3" fmla="*/ 54 h 325"/>
                <a:gd name="T4" fmla="*/ 1 w 33"/>
                <a:gd name="T5" fmla="*/ 3 h 325"/>
                <a:gd name="T6" fmla="*/ 3 w 33"/>
                <a:gd name="T7" fmla="*/ 51 h 325"/>
                <a:gd name="T8" fmla="*/ 3 w 33"/>
                <a:gd name="T9" fmla="*/ 49 h 325"/>
                <a:gd name="T10" fmla="*/ 4 w 33"/>
                <a:gd name="T11" fmla="*/ 75 h 325"/>
                <a:gd name="T12" fmla="*/ 4 w 33"/>
                <a:gd name="T13" fmla="*/ 71 h 325"/>
                <a:gd name="T14" fmla="*/ 4 w 33"/>
                <a:gd name="T15" fmla="*/ 99 h 325"/>
                <a:gd name="T16" fmla="*/ 5 w 33"/>
                <a:gd name="T17" fmla="*/ 152 h 325"/>
                <a:gd name="T18" fmla="*/ 5 w 33"/>
                <a:gd name="T19" fmla="*/ 113 h 325"/>
                <a:gd name="T20" fmla="*/ 5 w 33"/>
                <a:gd name="T21" fmla="*/ 100 h 325"/>
                <a:gd name="T22" fmla="*/ 6 w 33"/>
                <a:gd name="T23" fmla="*/ 154 h 325"/>
                <a:gd name="T24" fmla="*/ 8 w 33"/>
                <a:gd name="T25" fmla="*/ 168 h 325"/>
                <a:gd name="T26" fmla="*/ 8 w 33"/>
                <a:gd name="T27" fmla="*/ 173 h 325"/>
                <a:gd name="T28" fmla="*/ 8 w 33"/>
                <a:gd name="T29" fmla="*/ 138 h 325"/>
                <a:gd name="T30" fmla="*/ 9 w 33"/>
                <a:gd name="T31" fmla="*/ 177 h 325"/>
                <a:gd name="T32" fmla="*/ 9 w 33"/>
                <a:gd name="T33" fmla="*/ 193 h 325"/>
                <a:gd name="T34" fmla="*/ 10 w 33"/>
                <a:gd name="T35" fmla="*/ 185 h 325"/>
                <a:gd name="T36" fmla="*/ 10 w 33"/>
                <a:gd name="T37" fmla="*/ 168 h 325"/>
                <a:gd name="T38" fmla="*/ 10 w 33"/>
                <a:gd name="T39" fmla="*/ 176 h 325"/>
                <a:gd name="T40" fmla="*/ 12 w 33"/>
                <a:gd name="T41" fmla="*/ 210 h 325"/>
                <a:gd name="T42" fmla="*/ 12 w 33"/>
                <a:gd name="T43" fmla="*/ 199 h 325"/>
                <a:gd name="T44" fmla="*/ 13 w 33"/>
                <a:gd name="T45" fmla="*/ 188 h 325"/>
                <a:gd name="T46" fmla="*/ 13 w 33"/>
                <a:gd name="T47" fmla="*/ 165 h 325"/>
                <a:gd name="T48" fmla="*/ 13 w 33"/>
                <a:gd name="T49" fmla="*/ 159 h 325"/>
                <a:gd name="T50" fmla="*/ 14 w 33"/>
                <a:gd name="T51" fmla="*/ 190 h 325"/>
                <a:gd name="T52" fmla="*/ 14 w 33"/>
                <a:gd name="T53" fmla="*/ 147 h 325"/>
                <a:gd name="T54" fmla="*/ 16 w 33"/>
                <a:gd name="T55" fmla="*/ 138 h 325"/>
                <a:gd name="T56" fmla="*/ 16 w 33"/>
                <a:gd name="T57" fmla="*/ 116 h 325"/>
                <a:gd name="T58" fmla="*/ 16 w 33"/>
                <a:gd name="T59" fmla="*/ 89 h 325"/>
                <a:gd name="T60" fmla="*/ 17 w 33"/>
                <a:gd name="T61" fmla="*/ 108 h 325"/>
                <a:gd name="T62" fmla="*/ 17 w 33"/>
                <a:gd name="T63" fmla="*/ 144 h 325"/>
                <a:gd name="T64" fmla="*/ 18 w 33"/>
                <a:gd name="T65" fmla="*/ 190 h 325"/>
                <a:gd name="T66" fmla="*/ 18 w 33"/>
                <a:gd name="T67" fmla="*/ 213 h 325"/>
                <a:gd name="T68" fmla="*/ 20 w 33"/>
                <a:gd name="T69" fmla="*/ 251 h 325"/>
                <a:gd name="T70" fmla="*/ 20 w 33"/>
                <a:gd name="T71" fmla="*/ 232 h 325"/>
                <a:gd name="T72" fmla="*/ 20 w 33"/>
                <a:gd name="T73" fmla="*/ 207 h 325"/>
                <a:gd name="T74" fmla="*/ 21 w 33"/>
                <a:gd name="T75" fmla="*/ 207 h 325"/>
                <a:gd name="T76" fmla="*/ 21 w 33"/>
                <a:gd name="T77" fmla="*/ 189 h 325"/>
                <a:gd name="T78" fmla="*/ 21 w 33"/>
                <a:gd name="T79" fmla="*/ 189 h 325"/>
                <a:gd name="T80" fmla="*/ 22 w 33"/>
                <a:gd name="T81" fmla="*/ 237 h 325"/>
                <a:gd name="T82" fmla="*/ 24 w 33"/>
                <a:gd name="T83" fmla="*/ 224 h 325"/>
                <a:gd name="T84" fmla="*/ 24 w 33"/>
                <a:gd name="T85" fmla="*/ 237 h 325"/>
                <a:gd name="T86" fmla="*/ 24 w 33"/>
                <a:gd name="T87" fmla="*/ 247 h 325"/>
                <a:gd name="T88" fmla="*/ 25 w 33"/>
                <a:gd name="T89" fmla="*/ 253 h 325"/>
                <a:gd name="T90" fmla="*/ 25 w 33"/>
                <a:gd name="T91" fmla="*/ 230 h 325"/>
                <a:gd name="T92" fmla="*/ 25 w 33"/>
                <a:gd name="T93" fmla="*/ 241 h 325"/>
                <a:gd name="T94" fmla="*/ 26 w 33"/>
                <a:gd name="T95" fmla="*/ 296 h 325"/>
                <a:gd name="T96" fmla="*/ 26 w 33"/>
                <a:gd name="T97" fmla="*/ 325 h 325"/>
                <a:gd name="T98" fmla="*/ 27 w 33"/>
                <a:gd name="T99" fmla="*/ 257 h 325"/>
                <a:gd name="T100" fmla="*/ 27 w 33"/>
                <a:gd name="T101" fmla="*/ 273 h 325"/>
                <a:gd name="T102" fmla="*/ 29 w 33"/>
                <a:gd name="T103" fmla="*/ 278 h 325"/>
                <a:gd name="T104" fmla="*/ 29 w 33"/>
                <a:gd name="T105" fmla="*/ 266 h 325"/>
                <a:gd name="T106" fmla="*/ 30 w 33"/>
                <a:gd name="T107" fmla="*/ 164 h 325"/>
                <a:gd name="T108" fmla="*/ 30 w 33"/>
                <a:gd name="T109" fmla="*/ 63 h 325"/>
                <a:gd name="T110" fmla="*/ 30 w 33"/>
                <a:gd name="T111" fmla="*/ 62 h 325"/>
                <a:gd name="T112" fmla="*/ 31 w 33"/>
                <a:gd name="T113" fmla="*/ 87 h 325"/>
                <a:gd name="T114" fmla="*/ 33 w 33"/>
                <a:gd name="T115" fmla="*/ 127 h 325"/>
                <a:gd name="T116" fmla="*/ 33 w 33"/>
                <a:gd name="T117" fmla="*/ 165 h 325"/>
                <a:gd name="T118" fmla="*/ 33 w 33"/>
                <a:gd name="T119" fmla="*/ 158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3" h="325">
                  <a:moveTo>
                    <a:pt x="0" y="46"/>
                  </a:moveTo>
                  <a:lnTo>
                    <a:pt x="0" y="59"/>
                  </a:lnTo>
                  <a:lnTo>
                    <a:pt x="0" y="57"/>
                  </a:lnTo>
                  <a:lnTo>
                    <a:pt x="0" y="62"/>
                  </a:lnTo>
                  <a:lnTo>
                    <a:pt x="0" y="54"/>
                  </a:lnTo>
                  <a:lnTo>
                    <a:pt x="1" y="55"/>
                  </a:lnTo>
                  <a:lnTo>
                    <a:pt x="1" y="40"/>
                  </a:lnTo>
                  <a:lnTo>
                    <a:pt x="1" y="51"/>
                  </a:lnTo>
                  <a:lnTo>
                    <a:pt x="1" y="53"/>
                  </a:lnTo>
                  <a:lnTo>
                    <a:pt x="1" y="54"/>
                  </a:lnTo>
                  <a:lnTo>
                    <a:pt x="1" y="10"/>
                  </a:lnTo>
                  <a:lnTo>
                    <a:pt x="1" y="17"/>
                  </a:lnTo>
                  <a:lnTo>
                    <a:pt x="1" y="13"/>
                  </a:lnTo>
                  <a:lnTo>
                    <a:pt x="1" y="20"/>
                  </a:lnTo>
                  <a:lnTo>
                    <a:pt x="1" y="3"/>
                  </a:lnTo>
                  <a:lnTo>
                    <a:pt x="1" y="0"/>
                  </a:lnTo>
                  <a:lnTo>
                    <a:pt x="1" y="34"/>
                  </a:lnTo>
                  <a:lnTo>
                    <a:pt x="3" y="34"/>
                  </a:lnTo>
                  <a:lnTo>
                    <a:pt x="3" y="28"/>
                  </a:lnTo>
                  <a:lnTo>
                    <a:pt x="3" y="51"/>
                  </a:lnTo>
                  <a:lnTo>
                    <a:pt x="3" y="54"/>
                  </a:lnTo>
                  <a:lnTo>
                    <a:pt x="3" y="63"/>
                  </a:lnTo>
                  <a:lnTo>
                    <a:pt x="3" y="40"/>
                  </a:lnTo>
                  <a:lnTo>
                    <a:pt x="3" y="46"/>
                  </a:lnTo>
                  <a:lnTo>
                    <a:pt x="3" y="49"/>
                  </a:lnTo>
                  <a:lnTo>
                    <a:pt x="3" y="61"/>
                  </a:lnTo>
                  <a:lnTo>
                    <a:pt x="3" y="44"/>
                  </a:lnTo>
                  <a:lnTo>
                    <a:pt x="3" y="58"/>
                  </a:lnTo>
                  <a:lnTo>
                    <a:pt x="4" y="62"/>
                  </a:lnTo>
                  <a:lnTo>
                    <a:pt x="4" y="75"/>
                  </a:lnTo>
                  <a:lnTo>
                    <a:pt x="4" y="46"/>
                  </a:lnTo>
                  <a:lnTo>
                    <a:pt x="4" y="71"/>
                  </a:lnTo>
                  <a:lnTo>
                    <a:pt x="4" y="75"/>
                  </a:lnTo>
                  <a:lnTo>
                    <a:pt x="4" y="86"/>
                  </a:lnTo>
                  <a:lnTo>
                    <a:pt x="4" y="71"/>
                  </a:lnTo>
                  <a:lnTo>
                    <a:pt x="4" y="84"/>
                  </a:lnTo>
                  <a:lnTo>
                    <a:pt x="4" y="83"/>
                  </a:lnTo>
                  <a:lnTo>
                    <a:pt x="4" y="106"/>
                  </a:lnTo>
                  <a:lnTo>
                    <a:pt x="4" y="106"/>
                  </a:lnTo>
                  <a:lnTo>
                    <a:pt x="4" y="99"/>
                  </a:lnTo>
                  <a:lnTo>
                    <a:pt x="4" y="150"/>
                  </a:lnTo>
                  <a:lnTo>
                    <a:pt x="5" y="148"/>
                  </a:lnTo>
                  <a:lnTo>
                    <a:pt x="5" y="158"/>
                  </a:lnTo>
                  <a:lnTo>
                    <a:pt x="5" y="141"/>
                  </a:lnTo>
                  <a:lnTo>
                    <a:pt x="5" y="152"/>
                  </a:lnTo>
                  <a:lnTo>
                    <a:pt x="5" y="150"/>
                  </a:lnTo>
                  <a:lnTo>
                    <a:pt x="5" y="152"/>
                  </a:lnTo>
                  <a:lnTo>
                    <a:pt x="5" y="109"/>
                  </a:lnTo>
                  <a:lnTo>
                    <a:pt x="5" y="112"/>
                  </a:lnTo>
                  <a:lnTo>
                    <a:pt x="5" y="113"/>
                  </a:lnTo>
                  <a:lnTo>
                    <a:pt x="5" y="92"/>
                  </a:lnTo>
                  <a:lnTo>
                    <a:pt x="5" y="88"/>
                  </a:lnTo>
                  <a:lnTo>
                    <a:pt x="5" y="104"/>
                  </a:lnTo>
                  <a:lnTo>
                    <a:pt x="5" y="76"/>
                  </a:lnTo>
                  <a:lnTo>
                    <a:pt x="5" y="100"/>
                  </a:lnTo>
                  <a:lnTo>
                    <a:pt x="6" y="104"/>
                  </a:lnTo>
                  <a:lnTo>
                    <a:pt x="6" y="131"/>
                  </a:lnTo>
                  <a:lnTo>
                    <a:pt x="6" y="129"/>
                  </a:lnTo>
                  <a:lnTo>
                    <a:pt x="6" y="130"/>
                  </a:lnTo>
                  <a:lnTo>
                    <a:pt x="6" y="154"/>
                  </a:lnTo>
                  <a:lnTo>
                    <a:pt x="6" y="152"/>
                  </a:lnTo>
                  <a:lnTo>
                    <a:pt x="6" y="151"/>
                  </a:lnTo>
                  <a:lnTo>
                    <a:pt x="6" y="141"/>
                  </a:lnTo>
                  <a:lnTo>
                    <a:pt x="6" y="167"/>
                  </a:lnTo>
                  <a:lnTo>
                    <a:pt x="8" y="168"/>
                  </a:lnTo>
                  <a:lnTo>
                    <a:pt x="8" y="143"/>
                  </a:lnTo>
                  <a:lnTo>
                    <a:pt x="8" y="151"/>
                  </a:lnTo>
                  <a:lnTo>
                    <a:pt x="8" y="152"/>
                  </a:lnTo>
                  <a:lnTo>
                    <a:pt x="8" y="175"/>
                  </a:lnTo>
                  <a:lnTo>
                    <a:pt x="8" y="173"/>
                  </a:lnTo>
                  <a:lnTo>
                    <a:pt x="8" y="163"/>
                  </a:lnTo>
                  <a:lnTo>
                    <a:pt x="8" y="184"/>
                  </a:lnTo>
                  <a:lnTo>
                    <a:pt x="8" y="172"/>
                  </a:lnTo>
                  <a:lnTo>
                    <a:pt x="8" y="169"/>
                  </a:lnTo>
                  <a:lnTo>
                    <a:pt x="8" y="138"/>
                  </a:lnTo>
                  <a:lnTo>
                    <a:pt x="8" y="156"/>
                  </a:lnTo>
                  <a:lnTo>
                    <a:pt x="9" y="158"/>
                  </a:lnTo>
                  <a:lnTo>
                    <a:pt x="9" y="181"/>
                  </a:lnTo>
                  <a:lnTo>
                    <a:pt x="9" y="172"/>
                  </a:lnTo>
                  <a:lnTo>
                    <a:pt x="9" y="177"/>
                  </a:lnTo>
                  <a:lnTo>
                    <a:pt x="9" y="203"/>
                  </a:lnTo>
                  <a:lnTo>
                    <a:pt x="9" y="202"/>
                  </a:lnTo>
                  <a:lnTo>
                    <a:pt x="9" y="209"/>
                  </a:lnTo>
                  <a:lnTo>
                    <a:pt x="9" y="184"/>
                  </a:lnTo>
                  <a:lnTo>
                    <a:pt x="9" y="193"/>
                  </a:lnTo>
                  <a:lnTo>
                    <a:pt x="9" y="190"/>
                  </a:lnTo>
                  <a:lnTo>
                    <a:pt x="9" y="168"/>
                  </a:lnTo>
                  <a:lnTo>
                    <a:pt x="9" y="175"/>
                  </a:lnTo>
                  <a:lnTo>
                    <a:pt x="10" y="175"/>
                  </a:lnTo>
                  <a:lnTo>
                    <a:pt x="10" y="185"/>
                  </a:lnTo>
                  <a:lnTo>
                    <a:pt x="10" y="173"/>
                  </a:lnTo>
                  <a:lnTo>
                    <a:pt x="10" y="180"/>
                  </a:lnTo>
                  <a:lnTo>
                    <a:pt x="10" y="178"/>
                  </a:lnTo>
                  <a:lnTo>
                    <a:pt x="10" y="201"/>
                  </a:lnTo>
                  <a:lnTo>
                    <a:pt x="10" y="168"/>
                  </a:lnTo>
                  <a:lnTo>
                    <a:pt x="10" y="201"/>
                  </a:lnTo>
                  <a:lnTo>
                    <a:pt x="10" y="201"/>
                  </a:lnTo>
                  <a:lnTo>
                    <a:pt x="10" y="206"/>
                  </a:lnTo>
                  <a:lnTo>
                    <a:pt x="10" y="173"/>
                  </a:lnTo>
                  <a:lnTo>
                    <a:pt x="10" y="176"/>
                  </a:lnTo>
                  <a:lnTo>
                    <a:pt x="12" y="177"/>
                  </a:lnTo>
                  <a:lnTo>
                    <a:pt x="12" y="185"/>
                  </a:lnTo>
                  <a:lnTo>
                    <a:pt x="12" y="172"/>
                  </a:lnTo>
                  <a:lnTo>
                    <a:pt x="12" y="175"/>
                  </a:lnTo>
                  <a:lnTo>
                    <a:pt x="12" y="210"/>
                  </a:lnTo>
                  <a:lnTo>
                    <a:pt x="12" y="207"/>
                  </a:lnTo>
                  <a:lnTo>
                    <a:pt x="12" y="206"/>
                  </a:lnTo>
                  <a:lnTo>
                    <a:pt x="12" y="211"/>
                  </a:lnTo>
                  <a:lnTo>
                    <a:pt x="12" y="192"/>
                  </a:lnTo>
                  <a:lnTo>
                    <a:pt x="12" y="199"/>
                  </a:lnTo>
                  <a:lnTo>
                    <a:pt x="12" y="193"/>
                  </a:lnTo>
                  <a:lnTo>
                    <a:pt x="12" y="209"/>
                  </a:lnTo>
                  <a:lnTo>
                    <a:pt x="12" y="184"/>
                  </a:lnTo>
                  <a:lnTo>
                    <a:pt x="12" y="186"/>
                  </a:lnTo>
                  <a:lnTo>
                    <a:pt x="13" y="188"/>
                  </a:lnTo>
                  <a:lnTo>
                    <a:pt x="13" y="203"/>
                  </a:lnTo>
                  <a:lnTo>
                    <a:pt x="13" y="180"/>
                  </a:lnTo>
                  <a:lnTo>
                    <a:pt x="13" y="181"/>
                  </a:lnTo>
                  <a:lnTo>
                    <a:pt x="13" y="158"/>
                  </a:lnTo>
                  <a:lnTo>
                    <a:pt x="13" y="165"/>
                  </a:lnTo>
                  <a:lnTo>
                    <a:pt x="13" y="167"/>
                  </a:lnTo>
                  <a:lnTo>
                    <a:pt x="13" y="169"/>
                  </a:lnTo>
                  <a:lnTo>
                    <a:pt x="13" y="143"/>
                  </a:lnTo>
                  <a:lnTo>
                    <a:pt x="13" y="155"/>
                  </a:lnTo>
                  <a:lnTo>
                    <a:pt x="13" y="159"/>
                  </a:lnTo>
                  <a:lnTo>
                    <a:pt x="13" y="176"/>
                  </a:lnTo>
                  <a:lnTo>
                    <a:pt x="13" y="156"/>
                  </a:lnTo>
                  <a:lnTo>
                    <a:pt x="13" y="175"/>
                  </a:lnTo>
                  <a:lnTo>
                    <a:pt x="14" y="178"/>
                  </a:lnTo>
                  <a:lnTo>
                    <a:pt x="14" y="190"/>
                  </a:lnTo>
                  <a:lnTo>
                    <a:pt x="14" y="163"/>
                  </a:lnTo>
                  <a:lnTo>
                    <a:pt x="14" y="177"/>
                  </a:lnTo>
                  <a:lnTo>
                    <a:pt x="14" y="178"/>
                  </a:lnTo>
                  <a:lnTo>
                    <a:pt x="14" y="141"/>
                  </a:lnTo>
                  <a:lnTo>
                    <a:pt x="14" y="147"/>
                  </a:lnTo>
                  <a:lnTo>
                    <a:pt x="14" y="150"/>
                  </a:lnTo>
                  <a:lnTo>
                    <a:pt x="14" y="118"/>
                  </a:lnTo>
                  <a:lnTo>
                    <a:pt x="14" y="123"/>
                  </a:lnTo>
                  <a:lnTo>
                    <a:pt x="16" y="126"/>
                  </a:lnTo>
                  <a:lnTo>
                    <a:pt x="16" y="138"/>
                  </a:lnTo>
                  <a:lnTo>
                    <a:pt x="16" y="112"/>
                  </a:lnTo>
                  <a:lnTo>
                    <a:pt x="16" y="113"/>
                  </a:lnTo>
                  <a:lnTo>
                    <a:pt x="16" y="88"/>
                  </a:lnTo>
                  <a:lnTo>
                    <a:pt x="16" y="112"/>
                  </a:lnTo>
                  <a:lnTo>
                    <a:pt x="16" y="116"/>
                  </a:lnTo>
                  <a:lnTo>
                    <a:pt x="16" y="121"/>
                  </a:lnTo>
                  <a:lnTo>
                    <a:pt x="16" y="97"/>
                  </a:lnTo>
                  <a:lnTo>
                    <a:pt x="16" y="101"/>
                  </a:lnTo>
                  <a:lnTo>
                    <a:pt x="16" y="103"/>
                  </a:lnTo>
                  <a:lnTo>
                    <a:pt x="16" y="89"/>
                  </a:lnTo>
                  <a:lnTo>
                    <a:pt x="16" y="92"/>
                  </a:lnTo>
                  <a:lnTo>
                    <a:pt x="17" y="91"/>
                  </a:lnTo>
                  <a:lnTo>
                    <a:pt x="17" y="75"/>
                  </a:lnTo>
                  <a:lnTo>
                    <a:pt x="17" y="105"/>
                  </a:lnTo>
                  <a:lnTo>
                    <a:pt x="17" y="108"/>
                  </a:lnTo>
                  <a:lnTo>
                    <a:pt x="17" y="104"/>
                  </a:lnTo>
                  <a:lnTo>
                    <a:pt x="17" y="121"/>
                  </a:lnTo>
                  <a:lnTo>
                    <a:pt x="17" y="122"/>
                  </a:lnTo>
                  <a:lnTo>
                    <a:pt x="17" y="146"/>
                  </a:lnTo>
                  <a:lnTo>
                    <a:pt x="17" y="144"/>
                  </a:lnTo>
                  <a:lnTo>
                    <a:pt x="17" y="131"/>
                  </a:lnTo>
                  <a:lnTo>
                    <a:pt x="17" y="178"/>
                  </a:lnTo>
                  <a:lnTo>
                    <a:pt x="18" y="180"/>
                  </a:lnTo>
                  <a:lnTo>
                    <a:pt x="18" y="167"/>
                  </a:lnTo>
                  <a:lnTo>
                    <a:pt x="18" y="190"/>
                  </a:lnTo>
                  <a:lnTo>
                    <a:pt x="18" y="194"/>
                  </a:lnTo>
                  <a:lnTo>
                    <a:pt x="18" y="213"/>
                  </a:lnTo>
                  <a:lnTo>
                    <a:pt x="18" y="193"/>
                  </a:lnTo>
                  <a:lnTo>
                    <a:pt x="18" y="209"/>
                  </a:lnTo>
                  <a:lnTo>
                    <a:pt x="18" y="213"/>
                  </a:lnTo>
                  <a:lnTo>
                    <a:pt x="18" y="261"/>
                  </a:lnTo>
                  <a:lnTo>
                    <a:pt x="18" y="258"/>
                  </a:lnTo>
                  <a:lnTo>
                    <a:pt x="20" y="257"/>
                  </a:lnTo>
                  <a:lnTo>
                    <a:pt x="20" y="270"/>
                  </a:lnTo>
                  <a:lnTo>
                    <a:pt x="20" y="251"/>
                  </a:lnTo>
                  <a:lnTo>
                    <a:pt x="20" y="269"/>
                  </a:lnTo>
                  <a:lnTo>
                    <a:pt x="20" y="270"/>
                  </a:lnTo>
                  <a:lnTo>
                    <a:pt x="20" y="271"/>
                  </a:lnTo>
                  <a:lnTo>
                    <a:pt x="20" y="231"/>
                  </a:lnTo>
                  <a:lnTo>
                    <a:pt x="20" y="232"/>
                  </a:lnTo>
                  <a:lnTo>
                    <a:pt x="20" y="231"/>
                  </a:lnTo>
                  <a:lnTo>
                    <a:pt x="20" y="232"/>
                  </a:lnTo>
                  <a:lnTo>
                    <a:pt x="20" y="199"/>
                  </a:lnTo>
                  <a:lnTo>
                    <a:pt x="20" y="198"/>
                  </a:lnTo>
                  <a:lnTo>
                    <a:pt x="20" y="207"/>
                  </a:lnTo>
                  <a:lnTo>
                    <a:pt x="20" y="185"/>
                  </a:lnTo>
                  <a:lnTo>
                    <a:pt x="20" y="206"/>
                  </a:lnTo>
                  <a:lnTo>
                    <a:pt x="21" y="209"/>
                  </a:lnTo>
                  <a:lnTo>
                    <a:pt x="21" y="224"/>
                  </a:lnTo>
                  <a:lnTo>
                    <a:pt x="21" y="207"/>
                  </a:lnTo>
                  <a:lnTo>
                    <a:pt x="21" y="219"/>
                  </a:lnTo>
                  <a:lnTo>
                    <a:pt x="21" y="222"/>
                  </a:lnTo>
                  <a:lnTo>
                    <a:pt x="21" y="186"/>
                  </a:lnTo>
                  <a:lnTo>
                    <a:pt x="21" y="192"/>
                  </a:lnTo>
                  <a:lnTo>
                    <a:pt x="21" y="189"/>
                  </a:lnTo>
                  <a:lnTo>
                    <a:pt x="21" y="211"/>
                  </a:lnTo>
                  <a:lnTo>
                    <a:pt x="21" y="210"/>
                  </a:lnTo>
                  <a:lnTo>
                    <a:pt x="21" y="213"/>
                  </a:lnTo>
                  <a:lnTo>
                    <a:pt x="21" y="186"/>
                  </a:lnTo>
                  <a:lnTo>
                    <a:pt x="21" y="189"/>
                  </a:lnTo>
                  <a:lnTo>
                    <a:pt x="22" y="186"/>
                  </a:lnTo>
                  <a:lnTo>
                    <a:pt x="22" y="184"/>
                  </a:lnTo>
                  <a:lnTo>
                    <a:pt x="22" y="201"/>
                  </a:lnTo>
                  <a:lnTo>
                    <a:pt x="22" y="206"/>
                  </a:lnTo>
                  <a:lnTo>
                    <a:pt x="22" y="237"/>
                  </a:lnTo>
                  <a:lnTo>
                    <a:pt x="22" y="233"/>
                  </a:lnTo>
                  <a:lnTo>
                    <a:pt x="22" y="235"/>
                  </a:lnTo>
                  <a:lnTo>
                    <a:pt x="22" y="211"/>
                  </a:lnTo>
                  <a:lnTo>
                    <a:pt x="22" y="224"/>
                  </a:lnTo>
                  <a:lnTo>
                    <a:pt x="24" y="224"/>
                  </a:lnTo>
                  <a:lnTo>
                    <a:pt x="24" y="239"/>
                  </a:lnTo>
                  <a:lnTo>
                    <a:pt x="24" y="218"/>
                  </a:lnTo>
                  <a:lnTo>
                    <a:pt x="24" y="235"/>
                  </a:lnTo>
                  <a:lnTo>
                    <a:pt x="24" y="239"/>
                  </a:lnTo>
                  <a:lnTo>
                    <a:pt x="24" y="237"/>
                  </a:lnTo>
                  <a:lnTo>
                    <a:pt x="24" y="270"/>
                  </a:lnTo>
                  <a:lnTo>
                    <a:pt x="24" y="264"/>
                  </a:lnTo>
                  <a:lnTo>
                    <a:pt x="24" y="268"/>
                  </a:lnTo>
                  <a:lnTo>
                    <a:pt x="24" y="251"/>
                  </a:lnTo>
                  <a:lnTo>
                    <a:pt x="24" y="247"/>
                  </a:lnTo>
                  <a:lnTo>
                    <a:pt x="24" y="249"/>
                  </a:lnTo>
                  <a:lnTo>
                    <a:pt x="24" y="235"/>
                  </a:lnTo>
                  <a:lnTo>
                    <a:pt x="24" y="247"/>
                  </a:lnTo>
                  <a:lnTo>
                    <a:pt x="25" y="248"/>
                  </a:lnTo>
                  <a:lnTo>
                    <a:pt x="25" y="253"/>
                  </a:lnTo>
                  <a:lnTo>
                    <a:pt x="25" y="230"/>
                  </a:lnTo>
                  <a:lnTo>
                    <a:pt x="25" y="239"/>
                  </a:lnTo>
                  <a:lnTo>
                    <a:pt x="25" y="239"/>
                  </a:lnTo>
                  <a:lnTo>
                    <a:pt x="25" y="241"/>
                  </a:lnTo>
                  <a:lnTo>
                    <a:pt x="25" y="230"/>
                  </a:lnTo>
                  <a:lnTo>
                    <a:pt x="25" y="237"/>
                  </a:lnTo>
                  <a:lnTo>
                    <a:pt x="25" y="237"/>
                  </a:lnTo>
                  <a:lnTo>
                    <a:pt x="25" y="244"/>
                  </a:lnTo>
                  <a:lnTo>
                    <a:pt x="25" y="220"/>
                  </a:lnTo>
                  <a:lnTo>
                    <a:pt x="25" y="241"/>
                  </a:lnTo>
                  <a:lnTo>
                    <a:pt x="25" y="241"/>
                  </a:lnTo>
                  <a:lnTo>
                    <a:pt x="25" y="264"/>
                  </a:lnTo>
                  <a:lnTo>
                    <a:pt x="26" y="264"/>
                  </a:lnTo>
                  <a:lnTo>
                    <a:pt x="26" y="296"/>
                  </a:lnTo>
                  <a:lnTo>
                    <a:pt x="26" y="296"/>
                  </a:lnTo>
                  <a:lnTo>
                    <a:pt x="26" y="315"/>
                  </a:lnTo>
                  <a:lnTo>
                    <a:pt x="26" y="290"/>
                  </a:lnTo>
                  <a:lnTo>
                    <a:pt x="26" y="313"/>
                  </a:lnTo>
                  <a:lnTo>
                    <a:pt x="26" y="317"/>
                  </a:lnTo>
                  <a:lnTo>
                    <a:pt x="26" y="325"/>
                  </a:lnTo>
                  <a:lnTo>
                    <a:pt x="26" y="312"/>
                  </a:lnTo>
                  <a:lnTo>
                    <a:pt x="26" y="316"/>
                  </a:lnTo>
                  <a:lnTo>
                    <a:pt x="27" y="317"/>
                  </a:lnTo>
                  <a:lnTo>
                    <a:pt x="27" y="261"/>
                  </a:lnTo>
                  <a:lnTo>
                    <a:pt x="27" y="257"/>
                  </a:lnTo>
                  <a:lnTo>
                    <a:pt x="27" y="253"/>
                  </a:lnTo>
                  <a:lnTo>
                    <a:pt x="27" y="265"/>
                  </a:lnTo>
                  <a:lnTo>
                    <a:pt x="27" y="261"/>
                  </a:lnTo>
                  <a:lnTo>
                    <a:pt x="27" y="244"/>
                  </a:lnTo>
                  <a:lnTo>
                    <a:pt x="27" y="273"/>
                  </a:lnTo>
                  <a:lnTo>
                    <a:pt x="27" y="273"/>
                  </a:lnTo>
                  <a:lnTo>
                    <a:pt x="27" y="299"/>
                  </a:lnTo>
                  <a:lnTo>
                    <a:pt x="27" y="285"/>
                  </a:lnTo>
                  <a:lnTo>
                    <a:pt x="29" y="286"/>
                  </a:lnTo>
                  <a:lnTo>
                    <a:pt x="29" y="278"/>
                  </a:lnTo>
                  <a:lnTo>
                    <a:pt x="29" y="279"/>
                  </a:lnTo>
                  <a:lnTo>
                    <a:pt x="29" y="281"/>
                  </a:lnTo>
                  <a:lnTo>
                    <a:pt x="29" y="254"/>
                  </a:lnTo>
                  <a:lnTo>
                    <a:pt x="29" y="270"/>
                  </a:lnTo>
                  <a:lnTo>
                    <a:pt x="29" y="266"/>
                  </a:lnTo>
                  <a:lnTo>
                    <a:pt x="29" y="268"/>
                  </a:lnTo>
                  <a:lnTo>
                    <a:pt x="29" y="216"/>
                  </a:lnTo>
                  <a:lnTo>
                    <a:pt x="29" y="215"/>
                  </a:lnTo>
                  <a:lnTo>
                    <a:pt x="29" y="164"/>
                  </a:lnTo>
                  <a:lnTo>
                    <a:pt x="30" y="164"/>
                  </a:lnTo>
                  <a:lnTo>
                    <a:pt x="30" y="100"/>
                  </a:lnTo>
                  <a:lnTo>
                    <a:pt x="30" y="97"/>
                  </a:lnTo>
                  <a:lnTo>
                    <a:pt x="30" y="48"/>
                  </a:lnTo>
                  <a:lnTo>
                    <a:pt x="30" y="57"/>
                  </a:lnTo>
                  <a:lnTo>
                    <a:pt x="30" y="63"/>
                  </a:lnTo>
                  <a:lnTo>
                    <a:pt x="30" y="78"/>
                  </a:lnTo>
                  <a:lnTo>
                    <a:pt x="30" y="59"/>
                  </a:lnTo>
                  <a:lnTo>
                    <a:pt x="30" y="66"/>
                  </a:lnTo>
                  <a:lnTo>
                    <a:pt x="30" y="86"/>
                  </a:lnTo>
                  <a:lnTo>
                    <a:pt x="30" y="62"/>
                  </a:lnTo>
                  <a:lnTo>
                    <a:pt x="30" y="83"/>
                  </a:lnTo>
                  <a:lnTo>
                    <a:pt x="31" y="84"/>
                  </a:lnTo>
                  <a:lnTo>
                    <a:pt x="31" y="72"/>
                  </a:lnTo>
                  <a:lnTo>
                    <a:pt x="31" y="92"/>
                  </a:lnTo>
                  <a:lnTo>
                    <a:pt x="31" y="87"/>
                  </a:lnTo>
                  <a:lnTo>
                    <a:pt x="31" y="74"/>
                  </a:lnTo>
                  <a:lnTo>
                    <a:pt x="31" y="93"/>
                  </a:lnTo>
                  <a:lnTo>
                    <a:pt x="31" y="95"/>
                  </a:lnTo>
                  <a:lnTo>
                    <a:pt x="31" y="129"/>
                  </a:lnTo>
                  <a:lnTo>
                    <a:pt x="33" y="127"/>
                  </a:lnTo>
                  <a:lnTo>
                    <a:pt x="33" y="152"/>
                  </a:lnTo>
                  <a:lnTo>
                    <a:pt x="33" y="117"/>
                  </a:lnTo>
                  <a:lnTo>
                    <a:pt x="33" y="151"/>
                  </a:lnTo>
                  <a:lnTo>
                    <a:pt x="33" y="154"/>
                  </a:lnTo>
                  <a:lnTo>
                    <a:pt x="33" y="165"/>
                  </a:lnTo>
                  <a:lnTo>
                    <a:pt x="33" y="137"/>
                  </a:lnTo>
                  <a:lnTo>
                    <a:pt x="33" y="138"/>
                  </a:lnTo>
                  <a:lnTo>
                    <a:pt x="33" y="143"/>
                  </a:lnTo>
                  <a:lnTo>
                    <a:pt x="33" y="164"/>
                  </a:lnTo>
                  <a:lnTo>
                    <a:pt x="33" y="158"/>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168" name="Freeform 41"/>
            <p:cNvSpPr>
              <a:spLocks/>
            </p:cNvSpPr>
            <p:nvPr/>
          </p:nvSpPr>
          <p:spPr bwMode="auto">
            <a:xfrm>
              <a:off x="5718176" y="3987801"/>
              <a:ext cx="52388" cy="403225"/>
            </a:xfrm>
            <a:custGeom>
              <a:avLst/>
              <a:gdLst>
                <a:gd name="T0" fmla="*/ 2 w 33"/>
                <a:gd name="T1" fmla="*/ 93 h 254"/>
                <a:gd name="T2" fmla="*/ 2 w 33"/>
                <a:gd name="T3" fmla="*/ 103 h 254"/>
                <a:gd name="T4" fmla="*/ 3 w 33"/>
                <a:gd name="T5" fmla="*/ 119 h 254"/>
                <a:gd name="T6" fmla="*/ 3 w 33"/>
                <a:gd name="T7" fmla="*/ 119 h 254"/>
                <a:gd name="T8" fmla="*/ 3 w 33"/>
                <a:gd name="T9" fmla="*/ 127 h 254"/>
                <a:gd name="T10" fmla="*/ 4 w 33"/>
                <a:gd name="T11" fmla="*/ 160 h 254"/>
                <a:gd name="T12" fmla="*/ 4 w 33"/>
                <a:gd name="T13" fmla="*/ 156 h 254"/>
                <a:gd name="T14" fmla="*/ 4 w 33"/>
                <a:gd name="T15" fmla="*/ 136 h 254"/>
                <a:gd name="T16" fmla="*/ 5 w 33"/>
                <a:gd name="T17" fmla="*/ 144 h 254"/>
                <a:gd name="T18" fmla="*/ 5 w 33"/>
                <a:gd name="T19" fmla="*/ 164 h 254"/>
                <a:gd name="T20" fmla="*/ 5 w 33"/>
                <a:gd name="T21" fmla="*/ 150 h 254"/>
                <a:gd name="T22" fmla="*/ 7 w 33"/>
                <a:gd name="T23" fmla="*/ 147 h 254"/>
                <a:gd name="T24" fmla="*/ 7 w 33"/>
                <a:gd name="T25" fmla="*/ 98 h 254"/>
                <a:gd name="T26" fmla="*/ 8 w 33"/>
                <a:gd name="T27" fmla="*/ 88 h 254"/>
                <a:gd name="T28" fmla="*/ 8 w 33"/>
                <a:gd name="T29" fmla="*/ 103 h 254"/>
                <a:gd name="T30" fmla="*/ 8 w 33"/>
                <a:gd name="T31" fmla="*/ 130 h 254"/>
                <a:gd name="T32" fmla="*/ 9 w 33"/>
                <a:gd name="T33" fmla="*/ 198 h 254"/>
                <a:gd name="T34" fmla="*/ 9 w 33"/>
                <a:gd name="T35" fmla="*/ 228 h 254"/>
                <a:gd name="T36" fmla="*/ 11 w 33"/>
                <a:gd name="T37" fmla="*/ 195 h 254"/>
                <a:gd name="T38" fmla="*/ 11 w 33"/>
                <a:gd name="T39" fmla="*/ 196 h 254"/>
                <a:gd name="T40" fmla="*/ 12 w 33"/>
                <a:gd name="T41" fmla="*/ 213 h 254"/>
                <a:gd name="T42" fmla="*/ 12 w 33"/>
                <a:gd name="T43" fmla="*/ 202 h 254"/>
                <a:gd name="T44" fmla="*/ 12 w 33"/>
                <a:gd name="T45" fmla="*/ 190 h 254"/>
                <a:gd name="T46" fmla="*/ 13 w 33"/>
                <a:gd name="T47" fmla="*/ 118 h 254"/>
                <a:gd name="T48" fmla="*/ 13 w 33"/>
                <a:gd name="T49" fmla="*/ 113 h 254"/>
                <a:gd name="T50" fmla="*/ 15 w 33"/>
                <a:gd name="T51" fmla="*/ 103 h 254"/>
                <a:gd name="T52" fmla="*/ 15 w 33"/>
                <a:gd name="T53" fmla="*/ 130 h 254"/>
                <a:gd name="T54" fmla="*/ 16 w 33"/>
                <a:gd name="T55" fmla="*/ 113 h 254"/>
                <a:gd name="T56" fmla="*/ 16 w 33"/>
                <a:gd name="T57" fmla="*/ 40 h 254"/>
                <a:gd name="T58" fmla="*/ 16 w 33"/>
                <a:gd name="T59" fmla="*/ 31 h 254"/>
                <a:gd name="T60" fmla="*/ 17 w 33"/>
                <a:gd name="T61" fmla="*/ 150 h 254"/>
                <a:gd name="T62" fmla="*/ 17 w 33"/>
                <a:gd name="T63" fmla="*/ 157 h 254"/>
                <a:gd name="T64" fmla="*/ 19 w 33"/>
                <a:gd name="T65" fmla="*/ 95 h 254"/>
                <a:gd name="T66" fmla="*/ 19 w 33"/>
                <a:gd name="T67" fmla="*/ 113 h 254"/>
                <a:gd name="T68" fmla="*/ 20 w 33"/>
                <a:gd name="T69" fmla="*/ 97 h 254"/>
                <a:gd name="T70" fmla="*/ 20 w 33"/>
                <a:gd name="T71" fmla="*/ 72 h 254"/>
                <a:gd name="T72" fmla="*/ 21 w 33"/>
                <a:gd name="T73" fmla="*/ 140 h 254"/>
                <a:gd name="T74" fmla="*/ 21 w 33"/>
                <a:gd name="T75" fmla="*/ 123 h 254"/>
                <a:gd name="T76" fmla="*/ 22 w 33"/>
                <a:gd name="T77" fmla="*/ 65 h 254"/>
                <a:gd name="T78" fmla="*/ 22 w 33"/>
                <a:gd name="T79" fmla="*/ 50 h 254"/>
                <a:gd name="T80" fmla="*/ 24 w 33"/>
                <a:gd name="T81" fmla="*/ 106 h 254"/>
                <a:gd name="T82" fmla="*/ 24 w 33"/>
                <a:gd name="T83" fmla="*/ 67 h 254"/>
                <a:gd name="T84" fmla="*/ 24 w 33"/>
                <a:gd name="T85" fmla="*/ 85 h 254"/>
                <a:gd name="T86" fmla="*/ 25 w 33"/>
                <a:gd name="T87" fmla="*/ 107 h 254"/>
                <a:gd name="T88" fmla="*/ 25 w 33"/>
                <a:gd name="T89" fmla="*/ 181 h 254"/>
                <a:gd name="T90" fmla="*/ 26 w 33"/>
                <a:gd name="T91" fmla="*/ 207 h 254"/>
                <a:gd name="T92" fmla="*/ 26 w 33"/>
                <a:gd name="T93" fmla="*/ 230 h 254"/>
                <a:gd name="T94" fmla="*/ 26 w 33"/>
                <a:gd name="T95" fmla="*/ 174 h 254"/>
                <a:gd name="T96" fmla="*/ 28 w 33"/>
                <a:gd name="T97" fmla="*/ 170 h 254"/>
                <a:gd name="T98" fmla="*/ 28 w 33"/>
                <a:gd name="T99" fmla="*/ 143 h 254"/>
                <a:gd name="T100" fmla="*/ 28 w 33"/>
                <a:gd name="T101" fmla="*/ 198 h 254"/>
                <a:gd name="T102" fmla="*/ 29 w 33"/>
                <a:gd name="T103" fmla="*/ 249 h 254"/>
                <a:gd name="T104" fmla="*/ 29 w 33"/>
                <a:gd name="T105" fmla="*/ 242 h 254"/>
                <a:gd name="T106" fmla="*/ 30 w 33"/>
                <a:gd name="T107" fmla="*/ 211 h 254"/>
                <a:gd name="T108" fmla="*/ 30 w 33"/>
                <a:gd name="T109" fmla="*/ 178 h 254"/>
                <a:gd name="T110" fmla="*/ 32 w 33"/>
                <a:gd name="T111" fmla="*/ 169 h 254"/>
                <a:gd name="T112" fmla="*/ 32 w 33"/>
                <a:gd name="T113" fmla="*/ 123 h 254"/>
                <a:gd name="T114" fmla="*/ 32 w 33"/>
                <a:gd name="T115" fmla="*/ 89 h 254"/>
                <a:gd name="T116" fmla="*/ 33 w 33"/>
                <a:gd name="T117" fmla="*/ 99 h 254"/>
                <a:gd name="T118" fmla="*/ 33 w 33"/>
                <a:gd name="T119" fmla="*/ 18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3" h="254">
                  <a:moveTo>
                    <a:pt x="0" y="64"/>
                  </a:moveTo>
                  <a:lnTo>
                    <a:pt x="0" y="88"/>
                  </a:lnTo>
                  <a:lnTo>
                    <a:pt x="0" y="78"/>
                  </a:lnTo>
                  <a:lnTo>
                    <a:pt x="2" y="80"/>
                  </a:lnTo>
                  <a:lnTo>
                    <a:pt x="2" y="93"/>
                  </a:lnTo>
                  <a:lnTo>
                    <a:pt x="2" y="89"/>
                  </a:lnTo>
                  <a:lnTo>
                    <a:pt x="2" y="89"/>
                  </a:lnTo>
                  <a:lnTo>
                    <a:pt x="2" y="105"/>
                  </a:lnTo>
                  <a:lnTo>
                    <a:pt x="2" y="81"/>
                  </a:lnTo>
                  <a:lnTo>
                    <a:pt x="2" y="103"/>
                  </a:lnTo>
                  <a:lnTo>
                    <a:pt x="2" y="110"/>
                  </a:lnTo>
                  <a:lnTo>
                    <a:pt x="2" y="120"/>
                  </a:lnTo>
                  <a:lnTo>
                    <a:pt x="2" y="103"/>
                  </a:lnTo>
                  <a:lnTo>
                    <a:pt x="2" y="119"/>
                  </a:lnTo>
                  <a:lnTo>
                    <a:pt x="3" y="119"/>
                  </a:lnTo>
                  <a:lnTo>
                    <a:pt x="3" y="136"/>
                  </a:lnTo>
                  <a:lnTo>
                    <a:pt x="3" y="132"/>
                  </a:lnTo>
                  <a:lnTo>
                    <a:pt x="3" y="132"/>
                  </a:lnTo>
                  <a:lnTo>
                    <a:pt x="3" y="135"/>
                  </a:lnTo>
                  <a:lnTo>
                    <a:pt x="3" y="119"/>
                  </a:lnTo>
                  <a:lnTo>
                    <a:pt x="3" y="124"/>
                  </a:lnTo>
                  <a:lnTo>
                    <a:pt x="3" y="124"/>
                  </a:lnTo>
                  <a:lnTo>
                    <a:pt x="3" y="107"/>
                  </a:lnTo>
                  <a:lnTo>
                    <a:pt x="3" y="130"/>
                  </a:lnTo>
                  <a:lnTo>
                    <a:pt x="3" y="127"/>
                  </a:lnTo>
                  <a:lnTo>
                    <a:pt x="3" y="144"/>
                  </a:lnTo>
                  <a:lnTo>
                    <a:pt x="3" y="131"/>
                  </a:lnTo>
                  <a:lnTo>
                    <a:pt x="4" y="132"/>
                  </a:lnTo>
                  <a:lnTo>
                    <a:pt x="4" y="161"/>
                  </a:lnTo>
                  <a:lnTo>
                    <a:pt x="4" y="160"/>
                  </a:lnTo>
                  <a:lnTo>
                    <a:pt x="4" y="161"/>
                  </a:lnTo>
                  <a:lnTo>
                    <a:pt x="4" y="143"/>
                  </a:lnTo>
                  <a:lnTo>
                    <a:pt x="4" y="156"/>
                  </a:lnTo>
                  <a:lnTo>
                    <a:pt x="4" y="156"/>
                  </a:lnTo>
                  <a:lnTo>
                    <a:pt x="4" y="156"/>
                  </a:lnTo>
                  <a:lnTo>
                    <a:pt x="4" y="133"/>
                  </a:lnTo>
                  <a:lnTo>
                    <a:pt x="4" y="145"/>
                  </a:lnTo>
                  <a:lnTo>
                    <a:pt x="4" y="147"/>
                  </a:lnTo>
                  <a:lnTo>
                    <a:pt x="4" y="153"/>
                  </a:lnTo>
                  <a:lnTo>
                    <a:pt x="4" y="136"/>
                  </a:lnTo>
                  <a:lnTo>
                    <a:pt x="4" y="136"/>
                  </a:lnTo>
                  <a:lnTo>
                    <a:pt x="5" y="136"/>
                  </a:lnTo>
                  <a:lnTo>
                    <a:pt x="5" y="120"/>
                  </a:lnTo>
                  <a:lnTo>
                    <a:pt x="5" y="143"/>
                  </a:lnTo>
                  <a:lnTo>
                    <a:pt x="5" y="144"/>
                  </a:lnTo>
                  <a:lnTo>
                    <a:pt x="5" y="150"/>
                  </a:lnTo>
                  <a:lnTo>
                    <a:pt x="5" y="136"/>
                  </a:lnTo>
                  <a:lnTo>
                    <a:pt x="5" y="149"/>
                  </a:lnTo>
                  <a:lnTo>
                    <a:pt x="5" y="152"/>
                  </a:lnTo>
                  <a:lnTo>
                    <a:pt x="5" y="164"/>
                  </a:lnTo>
                  <a:lnTo>
                    <a:pt x="5" y="144"/>
                  </a:lnTo>
                  <a:lnTo>
                    <a:pt x="5" y="158"/>
                  </a:lnTo>
                  <a:lnTo>
                    <a:pt x="5" y="154"/>
                  </a:lnTo>
                  <a:lnTo>
                    <a:pt x="5" y="141"/>
                  </a:lnTo>
                  <a:lnTo>
                    <a:pt x="5" y="150"/>
                  </a:lnTo>
                  <a:lnTo>
                    <a:pt x="7" y="150"/>
                  </a:lnTo>
                  <a:lnTo>
                    <a:pt x="7" y="132"/>
                  </a:lnTo>
                  <a:lnTo>
                    <a:pt x="7" y="141"/>
                  </a:lnTo>
                  <a:lnTo>
                    <a:pt x="7" y="144"/>
                  </a:lnTo>
                  <a:lnTo>
                    <a:pt x="7" y="147"/>
                  </a:lnTo>
                  <a:lnTo>
                    <a:pt x="7" y="103"/>
                  </a:lnTo>
                  <a:lnTo>
                    <a:pt x="7" y="113"/>
                  </a:lnTo>
                  <a:lnTo>
                    <a:pt x="7" y="107"/>
                  </a:lnTo>
                  <a:lnTo>
                    <a:pt x="7" y="115"/>
                  </a:lnTo>
                  <a:lnTo>
                    <a:pt x="7" y="98"/>
                  </a:lnTo>
                  <a:lnTo>
                    <a:pt x="8" y="98"/>
                  </a:lnTo>
                  <a:lnTo>
                    <a:pt x="8" y="101"/>
                  </a:lnTo>
                  <a:lnTo>
                    <a:pt x="8" y="88"/>
                  </a:lnTo>
                  <a:lnTo>
                    <a:pt x="8" y="93"/>
                  </a:lnTo>
                  <a:lnTo>
                    <a:pt x="8" y="88"/>
                  </a:lnTo>
                  <a:lnTo>
                    <a:pt x="8" y="94"/>
                  </a:lnTo>
                  <a:lnTo>
                    <a:pt x="8" y="67"/>
                  </a:lnTo>
                  <a:lnTo>
                    <a:pt x="8" y="82"/>
                  </a:lnTo>
                  <a:lnTo>
                    <a:pt x="8" y="81"/>
                  </a:lnTo>
                  <a:lnTo>
                    <a:pt x="8" y="103"/>
                  </a:lnTo>
                  <a:lnTo>
                    <a:pt x="8" y="81"/>
                  </a:lnTo>
                  <a:lnTo>
                    <a:pt x="8" y="98"/>
                  </a:lnTo>
                  <a:lnTo>
                    <a:pt x="8" y="98"/>
                  </a:lnTo>
                  <a:lnTo>
                    <a:pt x="8" y="88"/>
                  </a:lnTo>
                  <a:lnTo>
                    <a:pt x="8" y="130"/>
                  </a:lnTo>
                  <a:lnTo>
                    <a:pt x="9" y="130"/>
                  </a:lnTo>
                  <a:lnTo>
                    <a:pt x="9" y="175"/>
                  </a:lnTo>
                  <a:lnTo>
                    <a:pt x="9" y="177"/>
                  </a:lnTo>
                  <a:lnTo>
                    <a:pt x="9" y="212"/>
                  </a:lnTo>
                  <a:lnTo>
                    <a:pt x="9" y="198"/>
                  </a:lnTo>
                  <a:lnTo>
                    <a:pt x="9" y="202"/>
                  </a:lnTo>
                  <a:lnTo>
                    <a:pt x="9" y="225"/>
                  </a:lnTo>
                  <a:lnTo>
                    <a:pt x="9" y="223"/>
                  </a:lnTo>
                  <a:lnTo>
                    <a:pt x="9" y="225"/>
                  </a:lnTo>
                  <a:lnTo>
                    <a:pt x="9" y="228"/>
                  </a:lnTo>
                  <a:lnTo>
                    <a:pt x="9" y="207"/>
                  </a:lnTo>
                  <a:lnTo>
                    <a:pt x="11" y="207"/>
                  </a:lnTo>
                  <a:lnTo>
                    <a:pt x="11" y="209"/>
                  </a:lnTo>
                  <a:lnTo>
                    <a:pt x="11" y="187"/>
                  </a:lnTo>
                  <a:lnTo>
                    <a:pt x="11" y="195"/>
                  </a:lnTo>
                  <a:lnTo>
                    <a:pt x="11" y="196"/>
                  </a:lnTo>
                  <a:lnTo>
                    <a:pt x="11" y="216"/>
                  </a:lnTo>
                  <a:lnTo>
                    <a:pt x="11" y="213"/>
                  </a:lnTo>
                  <a:lnTo>
                    <a:pt x="11" y="213"/>
                  </a:lnTo>
                  <a:lnTo>
                    <a:pt x="11" y="196"/>
                  </a:lnTo>
                  <a:lnTo>
                    <a:pt x="11" y="217"/>
                  </a:lnTo>
                  <a:lnTo>
                    <a:pt x="12" y="213"/>
                  </a:lnTo>
                  <a:lnTo>
                    <a:pt x="12" y="219"/>
                  </a:lnTo>
                  <a:lnTo>
                    <a:pt x="12" y="203"/>
                  </a:lnTo>
                  <a:lnTo>
                    <a:pt x="12" y="213"/>
                  </a:lnTo>
                  <a:lnTo>
                    <a:pt x="12" y="213"/>
                  </a:lnTo>
                  <a:lnTo>
                    <a:pt x="12" y="223"/>
                  </a:lnTo>
                  <a:lnTo>
                    <a:pt x="12" y="199"/>
                  </a:lnTo>
                  <a:lnTo>
                    <a:pt x="12" y="198"/>
                  </a:lnTo>
                  <a:lnTo>
                    <a:pt x="12" y="202"/>
                  </a:lnTo>
                  <a:lnTo>
                    <a:pt x="12" y="185"/>
                  </a:lnTo>
                  <a:lnTo>
                    <a:pt x="12" y="199"/>
                  </a:lnTo>
                  <a:lnTo>
                    <a:pt x="12" y="204"/>
                  </a:lnTo>
                  <a:lnTo>
                    <a:pt x="12" y="208"/>
                  </a:lnTo>
                  <a:lnTo>
                    <a:pt x="12" y="190"/>
                  </a:lnTo>
                  <a:lnTo>
                    <a:pt x="13" y="191"/>
                  </a:lnTo>
                  <a:lnTo>
                    <a:pt x="13" y="119"/>
                  </a:lnTo>
                  <a:lnTo>
                    <a:pt x="13" y="122"/>
                  </a:lnTo>
                  <a:lnTo>
                    <a:pt x="13" y="127"/>
                  </a:lnTo>
                  <a:lnTo>
                    <a:pt x="13" y="118"/>
                  </a:lnTo>
                  <a:lnTo>
                    <a:pt x="13" y="120"/>
                  </a:lnTo>
                  <a:lnTo>
                    <a:pt x="13" y="120"/>
                  </a:lnTo>
                  <a:lnTo>
                    <a:pt x="13" y="124"/>
                  </a:lnTo>
                  <a:lnTo>
                    <a:pt x="13" y="106"/>
                  </a:lnTo>
                  <a:lnTo>
                    <a:pt x="13" y="113"/>
                  </a:lnTo>
                  <a:lnTo>
                    <a:pt x="13" y="113"/>
                  </a:lnTo>
                  <a:lnTo>
                    <a:pt x="13" y="71"/>
                  </a:lnTo>
                  <a:lnTo>
                    <a:pt x="13" y="84"/>
                  </a:lnTo>
                  <a:lnTo>
                    <a:pt x="15" y="80"/>
                  </a:lnTo>
                  <a:lnTo>
                    <a:pt x="15" y="103"/>
                  </a:lnTo>
                  <a:lnTo>
                    <a:pt x="15" y="78"/>
                  </a:lnTo>
                  <a:lnTo>
                    <a:pt x="15" y="101"/>
                  </a:lnTo>
                  <a:lnTo>
                    <a:pt x="15" y="101"/>
                  </a:lnTo>
                  <a:lnTo>
                    <a:pt x="15" y="93"/>
                  </a:lnTo>
                  <a:lnTo>
                    <a:pt x="15" y="130"/>
                  </a:lnTo>
                  <a:lnTo>
                    <a:pt x="15" y="131"/>
                  </a:lnTo>
                  <a:lnTo>
                    <a:pt x="15" y="137"/>
                  </a:lnTo>
                  <a:lnTo>
                    <a:pt x="15" y="113"/>
                  </a:lnTo>
                  <a:lnTo>
                    <a:pt x="15" y="114"/>
                  </a:lnTo>
                  <a:lnTo>
                    <a:pt x="16" y="113"/>
                  </a:lnTo>
                  <a:lnTo>
                    <a:pt x="16" y="73"/>
                  </a:lnTo>
                  <a:lnTo>
                    <a:pt x="16" y="68"/>
                  </a:lnTo>
                  <a:lnTo>
                    <a:pt x="16" y="43"/>
                  </a:lnTo>
                  <a:lnTo>
                    <a:pt x="16" y="44"/>
                  </a:lnTo>
                  <a:lnTo>
                    <a:pt x="16" y="40"/>
                  </a:lnTo>
                  <a:lnTo>
                    <a:pt x="16" y="0"/>
                  </a:lnTo>
                  <a:lnTo>
                    <a:pt x="16" y="4"/>
                  </a:lnTo>
                  <a:lnTo>
                    <a:pt x="16" y="4"/>
                  </a:lnTo>
                  <a:lnTo>
                    <a:pt x="16" y="35"/>
                  </a:lnTo>
                  <a:lnTo>
                    <a:pt x="16" y="31"/>
                  </a:lnTo>
                  <a:lnTo>
                    <a:pt x="17" y="37"/>
                  </a:lnTo>
                  <a:lnTo>
                    <a:pt x="17" y="89"/>
                  </a:lnTo>
                  <a:lnTo>
                    <a:pt x="17" y="92"/>
                  </a:lnTo>
                  <a:lnTo>
                    <a:pt x="17" y="90"/>
                  </a:lnTo>
                  <a:lnTo>
                    <a:pt x="17" y="150"/>
                  </a:lnTo>
                  <a:lnTo>
                    <a:pt x="17" y="150"/>
                  </a:lnTo>
                  <a:lnTo>
                    <a:pt x="17" y="168"/>
                  </a:lnTo>
                  <a:lnTo>
                    <a:pt x="17" y="139"/>
                  </a:lnTo>
                  <a:lnTo>
                    <a:pt x="17" y="158"/>
                  </a:lnTo>
                  <a:lnTo>
                    <a:pt x="17" y="157"/>
                  </a:lnTo>
                  <a:lnTo>
                    <a:pt x="17" y="107"/>
                  </a:lnTo>
                  <a:lnTo>
                    <a:pt x="19" y="106"/>
                  </a:lnTo>
                  <a:lnTo>
                    <a:pt x="19" y="107"/>
                  </a:lnTo>
                  <a:lnTo>
                    <a:pt x="19" y="84"/>
                  </a:lnTo>
                  <a:lnTo>
                    <a:pt x="19" y="95"/>
                  </a:lnTo>
                  <a:lnTo>
                    <a:pt x="19" y="95"/>
                  </a:lnTo>
                  <a:lnTo>
                    <a:pt x="19" y="82"/>
                  </a:lnTo>
                  <a:lnTo>
                    <a:pt x="19" y="103"/>
                  </a:lnTo>
                  <a:lnTo>
                    <a:pt x="19" y="110"/>
                  </a:lnTo>
                  <a:lnTo>
                    <a:pt x="19" y="113"/>
                  </a:lnTo>
                  <a:lnTo>
                    <a:pt x="19" y="95"/>
                  </a:lnTo>
                  <a:lnTo>
                    <a:pt x="20" y="86"/>
                  </a:lnTo>
                  <a:lnTo>
                    <a:pt x="20" y="103"/>
                  </a:lnTo>
                  <a:lnTo>
                    <a:pt x="20" y="97"/>
                  </a:lnTo>
                  <a:lnTo>
                    <a:pt x="20" y="97"/>
                  </a:lnTo>
                  <a:lnTo>
                    <a:pt x="20" y="54"/>
                  </a:lnTo>
                  <a:lnTo>
                    <a:pt x="20" y="52"/>
                  </a:lnTo>
                  <a:lnTo>
                    <a:pt x="20" y="47"/>
                  </a:lnTo>
                  <a:lnTo>
                    <a:pt x="20" y="69"/>
                  </a:lnTo>
                  <a:lnTo>
                    <a:pt x="20" y="72"/>
                  </a:lnTo>
                  <a:lnTo>
                    <a:pt x="20" y="128"/>
                  </a:lnTo>
                  <a:lnTo>
                    <a:pt x="21" y="128"/>
                  </a:lnTo>
                  <a:lnTo>
                    <a:pt x="21" y="143"/>
                  </a:lnTo>
                  <a:lnTo>
                    <a:pt x="21" y="122"/>
                  </a:lnTo>
                  <a:lnTo>
                    <a:pt x="21" y="140"/>
                  </a:lnTo>
                  <a:lnTo>
                    <a:pt x="21" y="145"/>
                  </a:lnTo>
                  <a:lnTo>
                    <a:pt x="21" y="119"/>
                  </a:lnTo>
                  <a:lnTo>
                    <a:pt x="21" y="123"/>
                  </a:lnTo>
                  <a:lnTo>
                    <a:pt x="21" y="120"/>
                  </a:lnTo>
                  <a:lnTo>
                    <a:pt x="21" y="123"/>
                  </a:lnTo>
                  <a:lnTo>
                    <a:pt x="21" y="78"/>
                  </a:lnTo>
                  <a:lnTo>
                    <a:pt x="21" y="81"/>
                  </a:lnTo>
                  <a:lnTo>
                    <a:pt x="21" y="64"/>
                  </a:lnTo>
                  <a:lnTo>
                    <a:pt x="21" y="68"/>
                  </a:lnTo>
                  <a:lnTo>
                    <a:pt x="22" y="65"/>
                  </a:lnTo>
                  <a:lnTo>
                    <a:pt x="22" y="72"/>
                  </a:lnTo>
                  <a:lnTo>
                    <a:pt x="22" y="56"/>
                  </a:lnTo>
                  <a:lnTo>
                    <a:pt x="22" y="60"/>
                  </a:lnTo>
                  <a:lnTo>
                    <a:pt x="22" y="64"/>
                  </a:lnTo>
                  <a:lnTo>
                    <a:pt x="22" y="50"/>
                  </a:lnTo>
                  <a:lnTo>
                    <a:pt x="22" y="58"/>
                  </a:lnTo>
                  <a:lnTo>
                    <a:pt x="22" y="130"/>
                  </a:lnTo>
                  <a:lnTo>
                    <a:pt x="24" y="127"/>
                  </a:lnTo>
                  <a:lnTo>
                    <a:pt x="24" y="130"/>
                  </a:lnTo>
                  <a:lnTo>
                    <a:pt x="24" y="106"/>
                  </a:lnTo>
                  <a:lnTo>
                    <a:pt x="24" y="111"/>
                  </a:lnTo>
                  <a:lnTo>
                    <a:pt x="24" y="110"/>
                  </a:lnTo>
                  <a:lnTo>
                    <a:pt x="24" y="60"/>
                  </a:lnTo>
                  <a:lnTo>
                    <a:pt x="24" y="67"/>
                  </a:lnTo>
                  <a:lnTo>
                    <a:pt x="24" y="67"/>
                  </a:lnTo>
                  <a:lnTo>
                    <a:pt x="24" y="89"/>
                  </a:lnTo>
                  <a:lnTo>
                    <a:pt x="24" y="63"/>
                  </a:lnTo>
                  <a:lnTo>
                    <a:pt x="24" y="82"/>
                  </a:lnTo>
                  <a:lnTo>
                    <a:pt x="24" y="84"/>
                  </a:lnTo>
                  <a:lnTo>
                    <a:pt x="24" y="85"/>
                  </a:lnTo>
                  <a:lnTo>
                    <a:pt x="24" y="68"/>
                  </a:lnTo>
                  <a:lnTo>
                    <a:pt x="24" y="84"/>
                  </a:lnTo>
                  <a:lnTo>
                    <a:pt x="25" y="86"/>
                  </a:lnTo>
                  <a:lnTo>
                    <a:pt x="25" y="110"/>
                  </a:lnTo>
                  <a:lnTo>
                    <a:pt x="25" y="107"/>
                  </a:lnTo>
                  <a:lnTo>
                    <a:pt x="25" y="107"/>
                  </a:lnTo>
                  <a:lnTo>
                    <a:pt x="25" y="144"/>
                  </a:lnTo>
                  <a:lnTo>
                    <a:pt x="25" y="139"/>
                  </a:lnTo>
                  <a:lnTo>
                    <a:pt x="25" y="133"/>
                  </a:lnTo>
                  <a:lnTo>
                    <a:pt x="25" y="181"/>
                  </a:lnTo>
                  <a:lnTo>
                    <a:pt x="25" y="182"/>
                  </a:lnTo>
                  <a:lnTo>
                    <a:pt x="25" y="204"/>
                  </a:lnTo>
                  <a:lnTo>
                    <a:pt x="25" y="178"/>
                  </a:lnTo>
                  <a:lnTo>
                    <a:pt x="25" y="203"/>
                  </a:lnTo>
                  <a:lnTo>
                    <a:pt x="26" y="207"/>
                  </a:lnTo>
                  <a:lnTo>
                    <a:pt x="26" y="225"/>
                  </a:lnTo>
                  <a:lnTo>
                    <a:pt x="26" y="199"/>
                  </a:lnTo>
                  <a:lnTo>
                    <a:pt x="26" y="216"/>
                  </a:lnTo>
                  <a:lnTo>
                    <a:pt x="26" y="224"/>
                  </a:lnTo>
                  <a:lnTo>
                    <a:pt x="26" y="230"/>
                  </a:lnTo>
                  <a:lnTo>
                    <a:pt x="26" y="208"/>
                  </a:lnTo>
                  <a:lnTo>
                    <a:pt x="26" y="209"/>
                  </a:lnTo>
                  <a:lnTo>
                    <a:pt x="26" y="204"/>
                  </a:lnTo>
                  <a:lnTo>
                    <a:pt x="26" y="171"/>
                  </a:lnTo>
                  <a:lnTo>
                    <a:pt x="26" y="174"/>
                  </a:lnTo>
                  <a:lnTo>
                    <a:pt x="28" y="170"/>
                  </a:lnTo>
                  <a:lnTo>
                    <a:pt x="28" y="173"/>
                  </a:lnTo>
                  <a:lnTo>
                    <a:pt x="28" y="160"/>
                  </a:lnTo>
                  <a:lnTo>
                    <a:pt x="28" y="170"/>
                  </a:lnTo>
                  <a:lnTo>
                    <a:pt x="28" y="170"/>
                  </a:lnTo>
                  <a:lnTo>
                    <a:pt x="28" y="170"/>
                  </a:lnTo>
                  <a:lnTo>
                    <a:pt x="28" y="156"/>
                  </a:lnTo>
                  <a:lnTo>
                    <a:pt x="28" y="153"/>
                  </a:lnTo>
                  <a:lnTo>
                    <a:pt x="28" y="179"/>
                  </a:lnTo>
                  <a:lnTo>
                    <a:pt x="28" y="143"/>
                  </a:lnTo>
                  <a:lnTo>
                    <a:pt x="28" y="175"/>
                  </a:lnTo>
                  <a:lnTo>
                    <a:pt x="28" y="182"/>
                  </a:lnTo>
                  <a:lnTo>
                    <a:pt x="28" y="204"/>
                  </a:lnTo>
                  <a:lnTo>
                    <a:pt x="28" y="181"/>
                  </a:lnTo>
                  <a:lnTo>
                    <a:pt x="28" y="198"/>
                  </a:lnTo>
                  <a:lnTo>
                    <a:pt x="29" y="199"/>
                  </a:lnTo>
                  <a:lnTo>
                    <a:pt x="29" y="230"/>
                  </a:lnTo>
                  <a:lnTo>
                    <a:pt x="29" y="216"/>
                  </a:lnTo>
                  <a:lnTo>
                    <a:pt x="29" y="223"/>
                  </a:lnTo>
                  <a:lnTo>
                    <a:pt x="29" y="249"/>
                  </a:lnTo>
                  <a:lnTo>
                    <a:pt x="29" y="247"/>
                  </a:lnTo>
                  <a:lnTo>
                    <a:pt x="29" y="254"/>
                  </a:lnTo>
                  <a:lnTo>
                    <a:pt x="29" y="232"/>
                  </a:lnTo>
                  <a:lnTo>
                    <a:pt x="29" y="241"/>
                  </a:lnTo>
                  <a:lnTo>
                    <a:pt x="29" y="242"/>
                  </a:lnTo>
                  <a:lnTo>
                    <a:pt x="29" y="246"/>
                  </a:lnTo>
                  <a:lnTo>
                    <a:pt x="29" y="209"/>
                  </a:lnTo>
                  <a:lnTo>
                    <a:pt x="29" y="212"/>
                  </a:lnTo>
                  <a:lnTo>
                    <a:pt x="30" y="211"/>
                  </a:lnTo>
                  <a:lnTo>
                    <a:pt x="30" y="211"/>
                  </a:lnTo>
                  <a:lnTo>
                    <a:pt x="30" y="192"/>
                  </a:lnTo>
                  <a:lnTo>
                    <a:pt x="30" y="190"/>
                  </a:lnTo>
                  <a:lnTo>
                    <a:pt x="30" y="165"/>
                  </a:lnTo>
                  <a:lnTo>
                    <a:pt x="30" y="177"/>
                  </a:lnTo>
                  <a:lnTo>
                    <a:pt x="30" y="178"/>
                  </a:lnTo>
                  <a:lnTo>
                    <a:pt x="30" y="182"/>
                  </a:lnTo>
                  <a:lnTo>
                    <a:pt x="30" y="153"/>
                  </a:lnTo>
                  <a:lnTo>
                    <a:pt x="30" y="162"/>
                  </a:lnTo>
                  <a:lnTo>
                    <a:pt x="32" y="161"/>
                  </a:lnTo>
                  <a:lnTo>
                    <a:pt x="32" y="169"/>
                  </a:lnTo>
                  <a:lnTo>
                    <a:pt x="32" y="150"/>
                  </a:lnTo>
                  <a:lnTo>
                    <a:pt x="32" y="149"/>
                  </a:lnTo>
                  <a:lnTo>
                    <a:pt x="32" y="122"/>
                  </a:lnTo>
                  <a:lnTo>
                    <a:pt x="32" y="119"/>
                  </a:lnTo>
                  <a:lnTo>
                    <a:pt x="32" y="123"/>
                  </a:lnTo>
                  <a:lnTo>
                    <a:pt x="32" y="102"/>
                  </a:lnTo>
                  <a:lnTo>
                    <a:pt x="32" y="110"/>
                  </a:lnTo>
                  <a:lnTo>
                    <a:pt x="32" y="109"/>
                  </a:lnTo>
                  <a:lnTo>
                    <a:pt x="32" y="110"/>
                  </a:lnTo>
                  <a:lnTo>
                    <a:pt x="32" y="89"/>
                  </a:lnTo>
                  <a:lnTo>
                    <a:pt x="33" y="95"/>
                  </a:lnTo>
                  <a:lnTo>
                    <a:pt x="33" y="102"/>
                  </a:lnTo>
                  <a:lnTo>
                    <a:pt x="33" y="93"/>
                  </a:lnTo>
                  <a:lnTo>
                    <a:pt x="33" y="99"/>
                  </a:lnTo>
                  <a:lnTo>
                    <a:pt x="33" y="99"/>
                  </a:lnTo>
                  <a:lnTo>
                    <a:pt x="33" y="102"/>
                  </a:lnTo>
                  <a:lnTo>
                    <a:pt x="33" y="77"/>
                  </a:lnTo>
                  <a:lnTo>
                    <a:pt x="33" y="78"/>
                  </a:lnTo>
                  <a:lnTo>
                    <a:pt x="33" y="75"/>
                  </a:lnTo>
                  <a:lnTo>
                    <a:pt x="33" y="18"/>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169" name="Freeform 42"/>
            <p:cNvSpPr>
              <a:spLocks/>
            </p:cNvSpPr>
            <p:nvPr/>
          </p:nvSpPr>
          <p:spPr bwMode="auto">
            <a:xfrm>
              <a:off x="5664201" y="3835401"/>
              <a:ext cx="53975" cy="415925"/>
            </a:xfrm>
            <a:custGeom>
              <a:avLst/>
              <a:gdLst>
                <a:gd name="T0" fmla="*/ 1 w 34"/>
                <a:gd name="T1" fmla="*/ 215 h 262"/>
                <a:gd name="T2" fmla="*/ 1 w 34"/>
                <a:gd name="T3" fmla="*/ 139 h 262"/>
                <a:gd name="T4" fmla="*/ 1 w 34"/>
                <a:gd name="T5" fmla="*/ 169 h 262"/>
                <a:gd name="T6" fmla="*/ 3 w 34"/>
                <a:gd name="T7" fmla="*/ 131 h 262"/>
                <a:gd name="T8" fmla="*/ 3 w 34"/>
                <a:gd name="T9" fmla="*/ 146 h 262"/>
                <a:gd name="T10" fmla="*/ 4 w 34"/>
                <a:gd name="T11" fmla="*/ 143 h 262"/>
                <a:gd name="T12" fmla="*/ 4 w 34"/>
                <a:gd name="T13" fmla="*/ 167 h 262"/>
                <a:gd name="T14" fmla="*/ 4 w 34"/>
                <a:gd name="T15" fmla="*/ 150 h 262"/>
                <a:gd name="T16" fmla="*/ 5 w 34"/>
                <a:gd name="T17" fmla="*/ 88 h 262"/>
                <a:gd name="T18" fmla="*/ 5 w 34"/>
                <a:gd name="T19" fmla="*/ 123 h 262"/>
                <a:gd name="T20" fmla="*/ 7 w 34"/>
                <a:gd name="T21" fmla="*/ 160 h 262"/>
                <a:gd name="T22" fmla="*/ 7 w 34"/>
                <a:gd name="T23" fmla="*/ 147 h 262"/>
                <a:gd name="T24" fmla="*/ 8 w 34"/>
                <a:gd name="T25" fmla="*/ 159 h 262"/>
                <a:gd name="T26" fmla="*/ 8 w 34"/>
                <a:gd name="T27" fmla="*/ 209 h 262"/>
                <a:gd name="T28" fmla="*/ 9 w 34"/>
                <a:gd name="T29" fmla="*/ 249 h 262"/>
                <a:gd name="T30" fmla="*/ 9 w 34"/>
                <a:gd name="T31" fmla="*/ 96 h 262"/>
                <a:gd name="T32" fmla="*/ 9 w 34"/>
                <a:gd name="T33" fmla="*/ 59 h 262"/>
                <a:gd name="T34" fmla="*/ 11 w 34"/>
                <a:gd name="T35" fmla="*/ 93 h 262"/>
                <a:gd name="T36" fmla="*/ 11 w 34"/>
                <a:gd name="T37" fmla="*/ 154 h 262"/>
                <a:gd name="T38" fmla="*/ 12 w 34"/>
                <a:gd name="T39" fmla="*/ 167 h 262"/>
                <a:gd name="T40" fmla="*/ 12 w 34"/>
                <a:gd name="T41" fmla="*/ 150 h 262"/>
                <a:gd name="T42" fmla="*/ 13 w 34"/>
                <a:gd name="T43" fmla="*/ 125 h 262"/>
                <a:gd name="T44" fmla="*/ 13 w 34"/>
                <a:gd name="T45" fmla="*/ 64 h 262"/>
                <a:gd name="T46" fmla="*/ 13 w 34"/>
                <a:gd name="T47" fmla="*/ 61 h 262"/>
                <a:gd name="T48" fmla="*/ 15 w 34"/>
                <a:gd name="T49" fmla="*/ 136 h 262"/>
                <a:gd name="T50" fmla="*/ 15 w 34"/>
                <a:gd name="T51" fmla="*/ 136 h 262"/>
                <a:gd name="T52" fmla="*/ 16 w 34"/>
                <a:gd name="T53" fmla="*/ 118 h 262"/>
                <a:gd name="T54" fmla="*/ 16 w 34"/>
                <a:gd name="T55" fmla="*/ 163 h 262"/>
                <a:gd name="T56" fmla="*/ 17 w 34"/>
                <a:gd name="T57" fmla="*/ 262 h 262"/>
                <a:gd name="T58" fmla="*/ 17 w 34"/>
                <a:gd name="T59" fmla="*/ 223 h 262"/>
                <a:gd name="T60" fmla="*/ 18 w 34"/>
                <a:gd name="T61" fmla="*/ 182 h 262"/>
                <a:gd name="T62" fmla="*/ 18 w 34"/>
                <a:gd name="T63" fmla="*/ 131 h 262"/>
                <a:gd name="T64" fmla="*/ 20 w 34"/>
                <a:gd name="T65" fmla="*/ 119 h 262"/>
                <a:gd name="T66" fmla="*/ 20 w 34"/>
                <a:gd name="T67" fmla="*/ 12 h 262"/>
                <a:gd name="T68" fmla="*/ 21 w 34"/>
                <a:gd name="T69" fmla="*/ 63 h 262"/>
                <a:gd name="T70" fmla="*/ 21 w 34"/>
                <a:gd name="T71" fmla="*/ 66 h 262"/>
                <a:gd name="T72" fmla="*/ 22 w 34"/>
                <a:gd name="T73" fmla="*/ 16 h 262"/>
                <a:gd name="T74" fmla="*/ 22 w 34"/>
                <a:gd name="T75" fmla="*/ 30 h 262"/>
                <a:gd name="T76" fmla="*/ 22 w 34"/>
                <a:gd name="T77" fmla="*/ 70 h 262"/>
                <a:gd name="T78" fmla="*/ 24 w 34"/>
                <a:gd name="T79" fmla="*/ 121 h 262"/>
                <a:gd name="T80" fmla="*/ 24 w 34"/>
                <a:gd name="T81" fmla="*/ 76 h 262"/>
                <a:gd name="T82" fmla="*/ 25 w 34"/>
                <a:gd name="T83" fmla="*/ 40 h 262"/>
                <a:gd name="T84" fmla="*/ 25 w 34"/>
                <a:gd name="T85" fmla="*/ 37 h 262"/>
                <a:gd name="T86" fmla="*/ 26 w 34"/>
                <a:gd name="T87" fmla="*/ 54 h 262"/>
                <a:gd name="T88" fmla="*/ 26 w 34"/>
                <a:gd name="T89" fmla="*/ 108 h 262"/>
                <a:gd name="T90" fmla="*/ 26 w 34"/>
                <a:gd name="T91" fmla="*/ 113 h 262"/>
                <a:gd name="T92" fmla="*/ 28 w 34"/>
                <a:gd name="T93" fmla="*/ 136 h 262"/>
                <a:gd name="T94" fmla="*/ 28 w 34"/>
                <a:gd name="T95" fmla="*/ 177 h 262"/>
                <a:gd name="T96" fmla="*/ 29 w 34"/>
                <a:gd name="T97" fmla="*/ 171 h 262"/>
                <a:gd name="T98" fmla="*/ 29 w 34"/>
                <a:gd name="T99" fmla="*/ 233 h 262"/>
                <a:gd name="T100" fmla="*/ 30 w 34"/>
                <a:gd name="T101" fmla="*/ 252 h 262"/>
                <a:gd name="T102" fmla="*/ 30 w 34"/>
                <a:gd name="T103" fmla="*/ 248 h 262"/>
                <a:gd name="T104" fmla="*/ 30 w 34"/>
                <a:gd name="T105" fmla="*/ 64 h 262"/>
                <a:gd name="T106" fmla="*/ 32 w 34"/>
                <a:gd name="T107" fmla="*/ 24 h 262"/>
                <a:gd name="T108" fmla="*/ 32 w 34"/>
                <a:gd name="T109" fmla="*/ 47 h 262"/>
                <a:gd name="T110" fmla="*/ 33 w 34"/>
                <a:gd name="T111" fmla="*/ 50 h 262"/>
                <a:gd name="T112" fmla="*/ 33 w 34"/>
                <a:gd name="T113" fmla="*/ 32 h 262"/>
                <a:gd name="T114" fmla="*/ 33 w 34"/>
                <a:gd name="T115" fmla="*/ 81 h 262"/>
                <a:gd name="T116" fmla="*/ 34 w 34"/>
                <a:gd name="T117" fmla="*/ 92 h 262"/>
                <a:gd name="T118" fmla="*/ 34 w 34"/>
                <a:gd name="T119" fmla="*/ 160 h 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4" h="262">
                  <a:moveTo>
                    <a:pt x="0" y="228"/>
                  </a:moveTo>
                  <a:lnTo>
                    <a:pt x="0" y="229"/>
                  </a:lnTo>
                  <a:lnTo>
                    <a:pt x="0" y="209"/>
                  </a:lnTo>
                  <a:lnTo>
                    <a:pt x="0" y="218"/>
                  </a:lnTo>
                  <a:lnTo>
                    <a:pt x="1" y="215"/>
                  </a:lnTo>
                  <a:lnTo>
                    <a:pt x="1" y="218"/>
                  </a:lnTo>
                  <a:lnTo>
                    <a:pt x="1" y="191"/>
                  </a:lnTo>
                  <a:lnTo>
                    <a:pt x="1" y="199"/>
                  </a:lnTo>
                  <a:lnTo>
                    <a:pt x="1" y="194"/>
                  </a:lnTo>
                  <a:lnTo>
                    <a:pt x="1" y="139"/>
                  </a:lnTo>
                  <a:lnTo>
                    <a:pt x="1" y="136"/>
                  </a:lnTo>
                  <a:lnTo>
                    <a:pt x="1" y="119"/>
                  </a:lnTo>
                  <a:lnTo>
                    <a:pt x="1" y="157"/>
                  </a:lnTo>
                  <a:lnTo>
                    <a:pt x="1" y="160"/>
                  </a:lnTo>
                  <a:lnTo>
                    <a:pt x="1" y="169"/>
                  </a:lnTo>
                  <a:lnTo>
                    <a:pt x="1" y="155"/>
                  </a:lnTo>
                  <a:lnTo>
                    <a:pt x="1" y="157"/>
                  </a:lnTo>
                  <a:lnTo>
                    <a:pt x="3" y="163"/>
                  </a:lnTo>
                  <a:lnTo>
                    <a:pt x="3" y="126"/>
                  </a:lnTo>
                  <a:lnTo>
                    <a:pt x="3" y="131"/>
                  </a:lnTo>
                  <a:lnTo>
                    <a:pt x="3" y="152"/>
                  </a:lnTo>
                  <a:lnTo>
                    <a:pt x="3" y="151"/>
                  </a:lnTo>
                  <a:lnTo>
                    <a:pt x="3" y="155"/>
                  </a:lnTo>
                  <a:lnTo>
                    <a:pt x="3" y="139"/>
                  </a:lnTo>
                  <a:lnTo>
                    <a:pt x="3" y="146"/>
                  </a:lnTo>
                  <a:lnTo>
                    <a:pt x="4" y="146"/>
                  </a:lnTo>
                  <a:lnTo>
                    <a:pt x="4" y="159"/>
                  </a:lnTo>
                  <a:lnTo>
                    <a:pt x="4" y="133"/>
                  </a:lnTo>
                  <a:lnTo>
                    <a:pt x="4" y="142"/>
                  </a:lnTo>
                  <a:lnTo>
                    <a:pt x="4" y="143"/>
                  </a:lnTo>
                  <a:lnTo>
                    <a:pt x="4" y="185"/>
                  </a:lnTo>
                  <a:lnTo>
                    <a:pt x="4" y="182"/>
                  </a:lnTo>
                  <a:lnTo>
                    <a:pt x="4" y="182"/>
                  </a:lnTo>
                  <a:lnTo>
                    <a:pt x="4" y="191"/>
                  </a:lnTo>
                  <a:lnTo>
                    <a:pt x="4" y="167"/>
                  </a:lnTo>
                  <a:lnTo>
                    <a:pt x="4" y="191"/>
                  </a:lnTo>
                  <a:lnTo>
                    <a:pt x="4" y="190"/>
                  </a:lnTo>
                  <a:lnTo>
                    <a:pt x="4" y="193"/>
                  </a:lnTo>
                  <a:lnTo>
                    <a:pt x="4" y="148"/>
                  </a:lnTo>
                  <a:lnTo>
                    <a:pt x="4" y="150"/>
                  </a:lnTo>
                  <a:lnTo>
                    <a:pt x="5" y="148"/>
                  </a:lnTo>
                  <a:lnTo>
                    <a:pt x="5" y="148"/>
                  </a:lnTo>
                  <a:lnTo>
                    <a:pt x="5" y="99"/>
                  </a:lnTo>
                  <a:lnTo>
                    <a:pt x="5" y="93"/>
                  </a:lnTo>
                  <a:lnTo>
                    <a:pt x="5" y="88"/>
                  </a:lnTo>
                  <a:lnTo>
                    <a:pt x="5" y="102"/>
                  </a:lnTo>
                  <a:lnTo>
                    <a:pt x="5" y="99"/>
                  </a:lnTo>
                  <a:lnTo>
                    <a:pt x="5" y="91"/>
                  </a:lnTo>
                  <a:lnTo>
                    <a:pt x="5" y="125"/>
                  </a:lnTo>
                  <a:lnTo>
                    <a:pt x="5" y="123"/>
                  </a:lnTo>
                  <a:lnTo>
                    <a:pt x="5" y="157"/>
                  </a:lnTo>
                  <a:lnTo>
                    <a:pt x="5" y="131"/>
                  </a:lnTo>
                  <a:lnTo>
                    <a:pt x="7" y="135"/>
                  </a:lnTo>
                  <a:lnTo>
                    <a:pt x="7" y="134"/>
                  </a:lnTo>
                  <a:lnTo>
                    <a:pt x="7" y="160"/>
                  </a:lnTo>
                  <a:lnTo>
                    <a:pt x="7" y="159"/>
                  </a:lnTo>
                  <a:lnTo>
                    <a:pt x="7" y="163"/>
                  </a:lnTo>
                  <a:lnTo>
                    <a:pt x="7" y="142"/>
                  </a:lnTo>
                  <a:lnTo>
                    <a:pt x="7" y="148"/>
                  </a:lnTo>
                  <a:lnTo>
                    <a:pt x="7" y="147"/>
                  </a:lnTo>
                  <a:lnTo>
                    <a:pt x="7" y="152"/>
                  </a:lnTo>
                  <a:lnTo>
                    <a:pt x="7" y="114"/>
                  </a:lnTo>
                  <a:lnTo>
                    <a:pt x="7" y="129"/>
                  </a:lnTo>
                  <a:lnTo>
                    <a:pt x="8" y="130"/>
                  </a:lnTo>
                  <a:lnTo>
                    <a:pt x="8" y="159"/>
                  </a:lnTo>
                  <a:lnTo>
                    <a:pt x="8" y="156"/>
                  </a:lnTo>
                  <a:lnTo>
                    <a:pt x="8" y="143"/>
                  </a:lnTo>
                  <a:lnTo>
                    <a:pt x="8" y="177"/>
                  </a:lnTo>
                  <a:lnTo>
                    <a:pt x="8" y="182"/>
                  </a:lnTo>
                  <a:lnTo>
                    <a:pt x="8" y="209"/>
                  </a:lnTo>
                  <a:lnTo>
                    <a:pt x="8" y="210"/>
                  </a:lnTo>
                  <a:lnTo>
                    <a:pt x="8" y="256"/>
                  </a:lnTo>
                  <a:lnTo>
                    <a:pt x="8" y="252"/>
                  </a:lnTo>
                  <a:lnTo>
                    <a:pt x="9" y="243"/>
                  </a:lnTo>
                  <a:lnTo>
                    <a:pt x="9" y="249"/>
                  </a:lnTo>
                  <a:lnTo>
                    <a:pt x="9" y="214"/>
                  </a:lnTo>
                  <a:lnTo>
                    <a:pt x="9" y="206"/>
                  </a:lnTo>
                  <a:lnTo>
                    <a:pt x="9" y="96"/>
                  </a:lnTo>
                  <a:lnTo>
                    <a:pt x="9" y="99"/>
                  </a:lnTo>
                  <a:lnTo>
                    <a:pt x="9" y="96"/>
                  </a:lnTo>
                  <a:lnTo>
                    <a:pt x="9" y="53"/>
                  </a:lnTo>
                  <a:lnTo>
                    <a:pt x="9" y="58"/>
                  </a:lnTo>
                  <a:lnTo>
                    <a:pt x="9" y="59"/>
                  </a:lnTo>
                  <a:lnTo>
                    <a:pt x="9" y="79"/>
                  </a:lnTo>
                  <a:lnTo>
                    <a:pt x="9" y="59"/>
                  </a:lnTo>
                  <a:lnTo>
                    <a:pt x="9" y="78"/>
                  </a:lnTo>
                  <a:lnTo>
                    <a:pt x="11" y="76"/>
                  </a:lnTo>
                  <a:lnTo>
                    <a:pt x="11" y="96"/>
                  </a:lnTo>
                  <a:lnTo>
                    <a:pt x="11" y="71"/>
                  </a:lnTo>
                  <a:lnTo>
                    <a:pt x="11" y="93"/>
                  </a:lnTo>
                  <a:lnTo>
                    <a:pt x="11" y="91"/>
                  </a:lnTo>
                  <a:lnTo>
                    <a:pt x="11" y="83"/>
                  </a:lnTo>
                  <a:lnTo>
                    <a:pt x="11" y="108"/>
                  </a:lnTo>
                  <a:lnTo>
                    <a:pt x="11" y="105"/>
                  </a:lnTo>
                  <a:lnTo>
                    <a:pt x="11" y="154"/>
                  </a:lnTo>
                  <a:lnTo>
                    <a:pt x="11" y="151"/>
                  </a:lnTo>
                  <a:lnTo>
                    <a:pt x="11" y="171"/>
                  </a:lnTo>
                  <a:lnTo>
                    <a:pt x="11" y="140"/>
                  </a:lnTo>
                  <a:lnTo>
                    <a:pt x="11" y="165"/>
                  </a:lnTo>
                  <a:lnTo>
                    <a:pt x="12" y="167"/>
                  </a:lnTo>
                  <a:lnTo>
                    <a:pt x="12" y="147"/>
                  </a:lnTo>
                  <a:lnTo>
                    <a:pt x="12" y="168"/>
                  </a:lnTo>
                  <a:lnTo>
                    <a:pt x="12" y="165"/>
                  </a:lnTo>
                  <a:lnTo>
                    <a:pt x="12" y="177"/>
                  </a:lnTo>
                  <a:lnTo>
                    <a:pt x="12" y="150"/>
                  </a:lnTo>
                  <a:lnTo>
                    <a:pt x="12" y="154"/>
                  </a:lnTo>
                  <a:lnTo>
                    <a:pt x="12" y="156"/>
                  </a:lnTo>
                  <a:lnTo>
                    <a:pt x="12" y="163"/>
                  </a:lnTo>
                  <a:lnTo>
                    <a:pt x="12" y="131"/>
                  </a:lnTo>
                  <a:lnTo>
                    <a:pt x="13" y="125"/>
                  </a:lnTo>
                  <a:lnTo>
                    <a:pt x="13" y="57"/>
                  </a:lnTo>
                  <a:lnTo>
                    <a:pt x="13" y="62"/>
                  </a:lnTo>
                  <a:lnTo>
                    <a:pt x="13" y="53"/>
                  </a:lnTo>
                  <a:lnTo>
                    <a:pt x="13" y="67"/>
                  </a:lnTo>
                  <a:lnTo>
                    <a:pt x="13" y="64"/>
                  </a:lnTo>
                  <a:lnTo>
                    <a:pt x="13" y="74"/>
                  </a:lnTo>
                  <a:lnTo>
                    <a:pt x="13" y="62"/>
                  </a:lnTo>
                  <a:lnTo>
                    <a:pt x="13" y="72"/>
                  </a:lnTo>
                  <a:lnTo>
                    <a:pt x="13" y="71"/>
                  </a:lnTo>
                  <a:lnTo>
                    <a:pt x="13" y="61"/>
                  </a:lnTo>
                  <a:lnTo>
                    <a:pt x="13" y="108"/>
                  </a:lnTo>
                  <a:lnTo>
                    <a:pt x="15" y="105"/>
                  </a:lnTo>
                  <a:lnTo>
                    <a:pt x="15" y="131"/>
                  </a:lnTo>
                  <a:lnTo>
                    <a:pt x="15" y="130"/>
                  </a:lnTo>
                  <a:lnTo>
                    <a:pt x="15" y="136"/>
                  </a:lnTo>
                  <a:lnTo>
                    <a:pt x="15" y="126"/>
                  </a:lnTo>
                  <a:lnTo>
                    <a:pt x="15" y="131"/>
                  </a:lnTo>
                  <a:lnTo>
                    <a:pt x="15" y="113"/>
                  </a:lnTo>
                  <a:lnTo>
                    <a:pt x="15" y="134"/>
                  </a:lnTo>
                  <a:lnTo>
                    <a:pt x="15" y="136"/>
                  </a:lnTo>
                  <a:lnTo>
                    <a:pt x="15" y="139"/>
                  </a:lnTo>
                  <a:lnTo>
                    <a:pt x="15" y="119"/>
                  </a:lnTo>
                  <a:lnTo>
                    <a:pt x="16" y="125"/>
                  </a:lnTo>
                  <a:lnTo>
                    <a:pt x="16" y="113"/>
                  </a:lnTo>
                  <a:lnTo>
                    <a:pt x="16" y="118"/>
                  </a:lnTo>
                  <a:lnTo>
                    <a:pt x="16" y="122"/>
                  </a:lnTo>
                  <a:lnTo>
                    <a:pt x="16" y="171"/>
                  </a:lnTo>
                  <a:lnTo>
                    <a:pt x="16" y="169"/>
                  </a:lnTo>
                  <a:lnTo>
                    <a:pt x="16" y="168"/>
                  </a:lnTo>
                  <a:lnTo>
                    <a:pt x="16" y="163"/>
                  </a:lnTo>
                  <a:lnTo>
                    <a:pt x="16" y="207"/>
                  </a:lnTo>
                  <a:lnTo>
                    <a:pt x="17" y="209"/>
                  </a:lnTo>
                  <a:lnTo>
                    <a:pt x="17" y="237"/>
                  </a:lnTo>
                  <a:lnTo>
                    <a:pt x="17" y="246"/>
                  </a:lnTo>
                  <a:lnTo>
                    <a:pt x="17" y="262"/>
                  </a:lnTo>
                  <a:lnTo>
                    <a:pt x="17" y="245"/>
                  </a:lnTo>
                  <a:lnTo>
                    <a:pt x="17" y="258"/>
                  </a:lnTo>
                  <a:lnTo>
                    <a:pt x="17" y="254"/>
                  </a:lnTo>
                  <a:lnTo>
                    <a:pt x="17" y="218"/>
                  </a:lnTo>
                  <a:lnTo>
                    <a:pt x="17" y="223"/>
                  </a:lnTo>
                  <a:lnTo>
                    <a:pt x="17" y="193"/>
                  </a:lnTo>
                  <a:lnTo>
                    <a:pt x="17" y="199"/>
                  </a:lnTo>
                  <a:lnTo>
                    <a:pt x="18" y="202"/>
                  </a:lnTo>
                  <a:lnTo>
                    <a:pt x="18" y="209"/>
                  </a:lnTo>
                  <a:lnTo>
                    <a:pt x="18" y="182"/>
                  </a:lnTo>
                  <a:lnTo>
                    <a:pt x="18" y="185"/>
                  </a:lnTo>
                  <a:lnTo>
                    <a:pt x="18" y="190"/>
                  </a:lnTo>
                  <a:lnTo>
                    <a:pt x="18" y="172"/>
                  </a:lnTo>
                  <a:lnTo>
                    <a:pt x="18" y="172"/>
                  </a:lnTo>
                  <a:lnTo>
                    <a:pt x="18" y="131"/>
                  </a:lnTo>
                  <a:lnTo>
                    <a:pt x="18" y="134"/>
                  </a:lnTo>
                  <a:lnTo>
                    <a:pt x="18" y="139"/>
                  </a:lnTo>
                  <a:lnTo>
                    <a:pt x="18" y="112"/>
                  </a:lnTo>
                  <a:lnTo>
                    <a:pt x="18" y="117"/>
                  </a:lnTo>
                  <a:lnTo>
                    <a:pt x="20" y="119"/>
                  </a:lnTo>
                  <a:lnTo>
                    <a:pt x="20" y="105"/>
                  </a:lnTo>
                  <a:lnTo>
                    <a:pt x="20" y="108"/>
                  </a:lnTo>
                  <a:lnTo>
                    <a:pt x="20" y="45"/>
                  </a:lnTo>
                  <a:lnTo>
                    <a:pt x="20" y="47"/>
                  </a:lnTo>
                  <a:lnTo>
                    <a:pt x="20" y="12"/>
                  </a:lnTo>
                  <a:lnTo>
                    <a:pt x="21" y="13"/>
                  </a:lnTo>
                  <a:lnTo>
                    <a:pt x="21" y="29"/>
                  </a:lnTo>
                  <a:lnTo>
                    <a:pt x="21" y="25"/>
                  </a:lnTo>
                  <a:lnTo>
                    <a:pt x="21" y="24"/>
                  </a:lnTo>
                  <a:lnTo>
                    <a:pt x="21" y="63"/>
                  </a:lnTo>
                  <a:lnTo>
                    <a:pt x="21" y="9"/>
                  </a:lnTo>
                  <a:lnTo>
                    <a:pt x="21" y="59"/>
                  </a:lnTo>
                  <a:lnTo>
                    <a:pt x="21" y="59"/>
                  </a:lnTo>
                  <a:lnTo>
                    <a:pt x="21" y="44"/>
                  </a:lnTo>
                  <a:lnTo>
                    <a:pt x="21" y="66"/>
                  </a:lnTo>
                  <a:lnTo>
                    <a:pt x="21" y="58"/>
                  </a:lnTo>
                  <a:lnTo>
                    <a:pt x="21" y="59"/>
                  </a:lnTo>
                  <a:lnTo>
                    <a:pt x="21" y="12"/>
                  </a:lnTo>
                  <a:lnTo>
                    <a:pt x="21" y="23"/>
                  </a:lnTo>
                  <a:lnTo>
                    <a:pt x="22" y="16"/>
                  </a:lnTo>
                  <a:lnTo>
                    <a:pt x="22" y="33"/>
                  </a:lnTo>
                  <a:lnTo>
                    <a:pt x="22" y="21"/>
                  </a:lnTo>
                  <a:lnTo>
                    <a:pt x="22" y="16"/>
                  </a:lnTo>
                  <a:lnTo>
                    <a:pt x="22" y="4"/>
                  </a:lnTo>
                  <a:lnTo>
                    <a:pt x="22" y="30"/>
                  </a:lnTo>
                  <a:lnTo>
                    <a:pt x="22" y="24"/>
                  </a:lnTo>
                  <a:lnTo>
                    <a:pt x="22" y="49"/>
                  </a:lnTo>
                  <a:lnTo>
                    <a:pt x="22" y="50"/>
                  </a:lnTo>
                  <a:lnTo>
                    <a:pt x="22" y="50"/>
                  </a:lnTo>
                  <a:lnTo>
                    <a:pt x="22" y="70"/>
                  </a:lnTo>
                  <a:lnTo>
                    <a:pt x="24" y="70"/>
                  </a:lnTo>
                  <a:lnTo>
                    <a:pt x="24" y="64"/>
                  </a:lnTo>
                  <a:lnTo>
                    <a:pt x="24" y="114"/>
                  </a:lnTo>
                  <a:lnTo>
                    <a:pt x="24" y="113"/>
                  </a:lnTo>
                  <a:lnTo>
                    <a:pt x="24" y="121"/>
                  </a:lnTo>
                  <a:lnTo>
                    <a:pt x="24" y="99"/>
                  </a:lnTo>
                  <a:lnTo>
                    <a:pt x="24" y="108"/>
                  </a:lnTo>
                  <a:lnTo>
                    <a:pt x="24" y="108"/>
                  </a:lnTo>
                  <a:lnTo>
                    <a:pt x="24" y="110"/>
                  </a:lnTo>
                  <a:lnTo>
                    <a:pt x="24" y="76"/>
                  </a:lnTo>
                  <a:lnTo>
                    <a:pt x="25" y="59"/>
                  </a:lnTo>
                  <a:lnTo>
                    <a:pt x="25" y="66"/>
                  </a:lnTo>
                  <a:lnTo>
                    <a:pt x="25" y="34"/>
                  </a:lnTo>
                  <a:lnTo>
                    <a:pt x="25" y="30"/>
                  </a:lnTo>
                  <a:lnTo>
                    <a:pt x="25" y="40"/>
                  </a:lnTo>
                  <a:lnTo>
                    <a:pt x="25" y="0"/>
                  </a:lnTo>
                  <a:lnTo>
                    <a:pt x="25" y="11"/>
                  </a:lnTo>
                  <a:lnTo>
                    <a:pt x="25" y="8"/>
                  </a:lnTo>
                  <a:lnTo>
                    <a:pt x="25" y="40"/>
                  </a:lnTo>
                  <a:lnTo>
                    <a:pt x="25" y="37"/>
                  </a:lnTo>
                  <a:lnTo>
                    <a:pt x="25" y="41"/>
                  </a:lnTo>
                  <a:lnTo>
                    <a:pt x="25" y="40"/>
                  </a:lnTo>
                  <a:lnTo>
                    <a:pt x="25" y="64"/>
                  </a:lnTo>
                  <a:lnTo>
                    <a:pt x="26" y="64"/>
                  </a:lnTo>
                  <a:lnTo>
                    <a:pt x="26" y="54"/>
                  </a:lnTo>
                  <a:lnTo>
                    <a:pt x="26" y="88"/>
                  </a:lnTo>
                  <a:lnTo>
                    <a:pt x="26" y="92"/>
                  </a:lnTo>
                  <a:lnTo>
                    <a:pt x="26" y="113"/>
                  </a:lnTo>
                  <a:lnTo>
                    <a:pt x="26" y="91"/>
                  </a:lnTo>
                  <a:lnTo>
                    <a:pt x="26" y="108"/>
                  </a:lnTo>
                  <a:lnTo>
                    <a:pt x="26" y="108"/>
                  </a:lnTo>
                  <a:lnTo>
                    <a:pt x="26" y="105"/>
                  </a:lnTo>
                  <a:lnTo>
                    <a:pt x="26" y="122"/>
                  </a:lnTo>
                  <a:lnTo>
                    <a:pt x="26" y="121"/>
                  </a:lnTo>
                  <a:lnTo>
                    <a:pt x="26" y="113"/>
                  </a:lnTo>
                  <a:lnTo>
                    <a:pt x="26" y="142"/>
                  </a:lnTo>
                  <a:lnTo>
                    <a:pt x="28" y="143"/>
                  </a:lnTo>
                  <a:lnTo>
                    <a:pt x="28" y="146"/>
                  </a:lnTo>
                  <a:lnTo>
                    <a:pt x="28" y="127"/>
                  </a:lnTo>
                  <a:lnTo>
                    <a:pt x="28" y="136"/>
                  </a:lnTo>
                  <a:lnTo>
                    <a:pt x="28" y="139"/>
                  </a:lnTo>
                  <a:lnTo>
                    <a:pt x="28" y="143"/>
                  </a:lnTo>
                  <a:lnTo>
                    <a:pt x="28" y="127"/>
                  </a:lnTo>
                  <a:lnTo>
                    <a:pt x="28" y="134"/>
                  </a:lnTo>
                  <a:lnTo>
                    <a:pt x="28" y="177"/>
                  </a:lnTo>
                  <a:lnTo>
                    <a:pt x="28" y="174"/>
                  </a:lnTo>
                  <a:lnTo>
                    <a:pt x="29" y="171"/>
                  </a:lnTo>
                  <a:lnTo>
                    <a:pt x="29" y="173"/>
                  </a:lnTo>
                  <a:lnTo>
                    <a:pt x="29" y="147"/>
                  </a:lnTo>
                  <a:lnTo>
                    <a:pt x="29" y="171"/>
                  </a:lnTo>
                  <a:lnTo>
                    <a:pt x="29" y="167"/>
                  </a:lnTo>
                  <a:lnTo>
                    <a:pt x="29" y="190"/>
                  </a:lnTo>
                  <a:lnTo>
                    <a:pt x="29" y="189"/>
                  </a:lnTo>
                  <a:lnTo>
                    <a:pt x="29" y="236"/>
                  </a:lnTo>
                  <a:lnTo>
                    <a:pt x="29" y="233"/>
                  </a:lnTo>
                  <a:lnTo>
                    <a:pt x="29" y="232"/>
                  </a:lnTo>
                  <a:lnTo>
                    <a:pt x="29" y="249"/>
                  </a:lnTo>
                  <a:lnTo>
                    <a:pt x="29" y="226"/>
                  </a:lnTo>
                  <a:lnTo>
                    <a:pt x="29" y="248"/>
                  </a:lnTo>
                  <a:lnTo>
                    <a:pt x="30" y="252"/>
                  </a:lnTo>
                  <a:lnTo>
                    <a:pt x="30" y="258"/>
                  </a:lnTo>
                  <a:lnTo>
                    <a:pt x="30" y="231"/>
                  </a:lnTo>
                  <a:lnTo>
                    <a:pt x="30" y="243"/>
                  </a:lnTo>
                  <a:lnTo>
                    <a:pt x="30" y="246"/>
                  </a:lnTo>
                  <a:lnTo>
                    <a:pt x="30" y="248"/>
                  </a:lnTo>
                  <a:lnTo>
                    <a:pt x="30" y="210"/>
                  </a:lnTo>
                  <a:lnTo>
                    <a:pt x="30" y="211"/>
                  </a:lnTo>
                  <a:lnTo>
                    <a:pt x="30" y="142"/>
                  </a:lnTo>
                  <a:lnTo>
                    <a:pt x="30" y="143"/>
                  </a:lnTo>
                  <a:lnTo>
                    <a:pt x="30" y="64"/>
                  </a:lnTo>
                  <a:lnTo>
                    <a:pt x="30" y="66"/>
                  </a:lnTo>
                  <a:lnTo>
                    <a:pt x="32" y="62"/>
                  </a:lnTo>
                  <a:lnTo>
                    <a:pt x="32" y="63"/>
                  </a:lnTo>
                  <a:lnTo>
                    <a:pt x="32" y="23"/>
                  </a:lnTo>
                  <a:lnTo>
                    <a:pt x="32" y="24"/>
                  </a:lnTo>
                  <a:lnTo>
                    <a:pt x="32" y="33"/>
                  </a:lnTo>
                  <a:lnTo>
                    <a:pt x="32" y="50"/>
                  </a:lnTo>
                  <a:lnTo>
                    <a:pt x="32" y="30"/>
                  </a:lnTo>
                  <a:lnTo>
                    <a:pt x="32" y="47"/>
                  </a:lnTo>
                  <a:lnTo>
                    <a:pt x="32" y="47"/>
                  </a:lnTo>
                  <a:lnTo>
                    <a:pt x="32" y="51"/>
                  </a:lnTo>
                  <a:lnTo>
                    <a:pt x="32" y="36"/>
                  </a:lnTo>
                  <a:lnTo>
                    <a:pt x="32" y="40"/>
                  </a:lnTo>
                  <a:lnTo>
                    <a:pt x="33" y="37"/>
                  </a:lnTo>
                  <a:lnTo>
                    <a:pt x="33" y="50"/>
                  </a:lnTo>
                  <a:lnTo>
                    <a:pt x="33" y="36"/>
                  </a:lnTo>
                  <a:lnTo>
                    <a:pt x="33" y="44"/>
                  </a:lnTo>
                  <a:lnTo>
                    <a:pt x="33" y="45"/>
                  </a:lnTo>
                  <a:lnTo>
                    <a:pt x="33" y="53"/>
                  </a:lnTo>
                  <a:lnTo>
                    <a:pt x="33" y="32"/>
                  </a:lnTo>
                  <a:lnTo>
                    <a:pt x="33" y="25"/>
                  </a:lnTo>
                  <a:lnTo>
                    <a:pt x="33" y="9"/>
                  </a:lnTo>
                  <a:lnTo>
                    <a:pt x="33" y="55"/>
                  </a:lnTo>
                  <a:lnTo>
                    <a:pt x="33" y="57"/>
                  </a:lnTo>
                  <a:lnTo>
                    <a:pt x="33" y="81"/>
                  </a:lnTo>
                  <a:lnTo>
                    <a:pt x="33" y="79"/>
                  </a:lnTo>
                  <a:lnTo>
                    <a:pt x="34" y="79"/>
                  </a:lnTo>
                  <a:lnTo>
                    <a:pt x="34" y="109"/>
                  </a:lnTo>
                  <a:lnTo>
                    <a:pt x="34" y="104"/>
                  </a:lnTo>
                  <a:lnTo>
                    <a:pt x="34" y="92"/>
                  </a:lnTo>
                  <a:lnTo>
                    <a:pt x="34" y="139"/>
                  </a:lnTo>
                  <a:lnTo>
                    <a:pt x="34" y="136"/>
                  </a:lnTo>
                  <a:lnTo>
                    <a:pt x="34" y="126"/>
                  </a:lnTo>
                  <a:lnTo>
                    <a:pt x="34" y="156"/>
                  </a:lnTo>
                  <a:lnTo>
                    <a:pt x="34" y="160"/>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170" name="Freeform 43"/>
            <p:cNvSpPr>
              <a:spLocks/>
            </p:cNvSpPr>
            <p:nvPr/>
          </p:nvSpPr>
          <p:spPr bwMode="auto">
            <a:xfrm>
              <a:off x="5614988" y="4195763"/>
              <a:ext cx="49213" cy="693738"/>
            </a:xfrm>
            <a:custGeom>
              <a:avLst/>
              <a:gdLst>
                <a:gd name="T0" fmla="*/ 0 w 31"/>
                <a:gd name="T1" fmla="*/ 390 h 437"/>
                <a:gd name="T2" fmla="*/ 1 w 31"/>
                <a:gd name="T3" fmla="*/ 393 h 437"/>
                <a:gd name="T4" fmla="*/ 1 w 31"/>
                <a:gd name="T5" fmla="*/ 410 h 437"/>
                <a:gd name="T6" fmla="*/ 1 w 31"/>
                <a:gd name="T7" fmla="*/ 425 h 437"/>
                <a:gd name="T8" fmla="*/ 2 w 31"/>
                <a:gd name="T9" fmla="*/ 436 h 437"/>
                <a:gd name="T10" fmla="*/ 2 w 31"/>
                <a:gd name="T11" fmla="*/ 435 h 437"/>
                <a:gd name="T12" fmla="*/ 4 w 31"/>
                <a:gd name="T13" fmla="*/ 431 h 437"/>
                <a:gd name="T14" fmla="*/ 4 w 31"/>
                <a:gd name="T15" fmla="*/ 361 h 437"/>
                <a:gd name="T16" fmla="*/ 4 w 31"/>
                <a:gd name="T17" fmla="*/ 385 h 437"/>
                <a:gd name="T18" fmla="*/ 5 w 31"/>
                <a:gd name="T19" fmla="*/ 394 h 437"/>
                <a:gd name="T20" fmla="*/ 5 w 31"/>
                <a:gd name="T21" fmla="*/ 373 h 437"/>
                <a:gd name="T22" fmla="*/ 6 w 31"/>
                <a:gd name="T23" fmla="*/ 393 h 437"/>
                <a:gd name="T24" fmla="*/ 6 w 31"/>
                <a:gd name="T25" fmla="*/ 369 h 437"/>
                <a:gd name="T26" fmla="*/ 6 w 31"/>
                <a:gd name="T27" fmla="*/ 378 h 437"/>
                <a:gd name="T28" fmla="*/ 8 w 31"/>
                <a:gd name="T29" fmla="*/ 376 h 437"/>
                <a:gd name="T30" fmla="*/ 8 w 31"/>
                <a:gd name="T31" fmla="*/ 402 h 437"/>
                <a:gd name="T32" fmla="*/ 9 w 31"/>
                <a:gd name="T33" fmla="*/ 393 h 437"/>
                <a:gd name="T34" fmla="*/ 9 w 31"/>
                <a:gd name="T35" fmla="*/ 386 h 437"/>
                <a:gd name="T36" fmla="*/ 10 w 31"/>
                <a:gd name="T37" fmla="*/ 373 h 437"/>
                <a:gd name="T38" fmla="*/ 10 w 31"/>
                <a:gd name="T39" fmla="*/ 361 h 437"/>
                <a:gd name="T40" fmla="*/ 10 w 31"/>
                <a:gd name="T41" fmla="*/ 323 h 437"/>
                <a:gd name="T42" fmla="*/ 12 w 31"/>
                <a:gd name="T43" fmla="*/ 322 h 437"/>
                <a:gd name="T44" fmla="*/ 12 w 31"/>
                <a:gd name="T45" fmla="*/ 318 h 437"/>
                <a:gd name="T46" fmla="*/ 12 w 31"/>
                <a:gd name="T47" fmla="*/ 287 h 437"/>
                <a:gd name="T48" fmla="*/ 13 w 31"/>
                <a:gd name="T49" fmla="*/ 246 h 437"/>
                <a:gd name="T50" fmla="*/ 13 w 31"/>
                <a:gd name="T51" fmla="*/ 215 h 437"/>
                <a:gd name="T52" fmla="*/ 14 w 31"/>
                <a:gd name="T53" fmla="*/ 236 h 437"/>
                <a:gd name="T54" fmla="*/ 14 w 31"/>
                <a:gd name="T55" fmla="*/ 239 h 437"/>
                <a:gd name="T56" fmla="*/ 14 w 31"/>
                <a:gd name="T57" fmla="*/ 165 h 437"/>
                <a:gd name="T58" fmla="*/ 15 w 31"/>
                <a:gd name="T59" fmla="*/ 59 h 437"/>
                <a:gd name="T60" fmla="*/ 15 w 31"/>
                <a:gd name="T61" fmla="*/ 68 h 437"/>
                <a:gd name="T62" fmla="*/ 17 w 31"/>
                <a:gd name="T63" fmla="*/ 101 h 437"/>
                <a:gd name="T64" fmla="*/ 17 w 31"/>
                <a:gd name="T65" fmla="*/ 114 h 437"/>
                <a:gd name="T66" fmla="*/ 17 w 31"/>
                <a:gd name="T67" fmla="*/ 164 h 437"/>
                <a:gd name="T68" fmla="*/ 18 w 31"/>
                <a:gd name="T69" fmla="*/ 162 h 437"/>
                <a:gd name="T70" fmla="*/ 18 w 31"/>
                <a:gd name="T71" fmla="*/ 198 h 437"/>
                <a:gd name="T72" fmla="*/ 19 w 31"/>
                <a:gd name="T73" fmla="*/ 135 h 437"/>
                <a:gd name="T74" fmla="*/ 19 w 31"/>
                <a:gd name="T75" fmla="*/ 184 h 437"/>
                <a:gd name="T76" fmla="*/ 21 w 31"/>
                <a:gd name="T77" fmla="*/ 200 h 437"/>
                <a:gd name="T78" fmla="*/ 21 w 31"/>
                <a:gd name="T79" fmla="*/ 226 h 437"/>
                <a:gd name="T80" fmla="*/ 21 w 31"/>
                <a:gd name="T81" fmla="*/ 234 h 437"/>
                <a:gd name="T82" fmla="*/ 22 w 31"/>
                <a:gd name="T83" fmla="*/ 243 h 437"/>
                <a:gd name="T84" fmla="*/ 22 w 31"/>
                <a:gd name="T85" fmla="*/ 225 h 437"/>
                <a:gd name="T86" fmla="*/ 23 w 31"/>
                <a:gd name="T87" fmla="*/ 147 h 437"/>
                <a:gd name="T88" fmla="*/ 23 w 31"/>
                <a:gd name="T89" fmla="*/ 122 h 437"/>
                <a:gd name="T90" fmla="*/ 25 w 31"/>
                <a:gd name="T91" fmla="*/ 128 h 437"/>
                <a:gd name="T92" fmla="*/ 25 w 31"/>
                <a:gd name="T93" fmla="*/ 147 h 437"/>
                <a:gd name="T94" fmla="*/ 25 w 31"/>
                <a:gd name="T95" fmla="*/ 136 h 437"/>
                <a:gd name="T96" fmla="*/ 26 w 31"/>
                <a:gd name="T97" fmla="*/ 105 h 437"/>
                <a:gd name="T98" fmla="*/ 26 w 31"/>
                <a:gd name="T99" fmla="*/ 73 h 437"/>
                <a:gd name="T100" fmla="*/ 27 w 31"/>
                <a:gd name="T101" fmla="*/ 51 h 437"/>
                <a:gd name="T102" fmla="*/ 27 w 31"/>
                <a:gd name="T103" fmla="*/ 9 h 437"/>
                <a:gd name="T104" fmla="*/ 27 w 31"/>
                <a:gd name="T105" fmla="*/ 27 h 437"/>
                <a:gd name="T106" fmla="*/ 29 w 31"/>
                <a:gd name="T107" fmla="*/ 10 h 437"/>
                <a:gd name="T108" fmla="*/ 29 w 31"/>
                <a:gd name="T109" fmla="*/ 55 h 437"/>
                <a:gd name="T110" fmla="*/ 29 w 31"/>
                <a:gd name="T111" fmla="*/ 77 h 437"/>
                <a:gd name="T112" fmla="*/ 30 w 31"/>
                <a:gd name="T113" fmla="*/ 47 h 437"/>
                <a:gd name="T114" fmla="*/ 31 w 31"/>
                <a:gd name="T115" fmla="*/ 78 h 437"/>
                <a:gd name="T116" fmla="*/ 31 w 31"/>
                <a:gd name="T117" fmla="*/ 61 h 437"/>
                <a:gd name="T118" fmla="*/ 31 w 31"/>
                <a:gd name="T119" fmla="*/ 1 h 4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1" h="437">
                  <a:moveTo>
                    <a:pt x="0" y="386"/>
                  </a:moveTo>
                  <a:lnTo>
                    <a:pt x="0" y="391"/>
                  </a:lnTo>
                  <a:lnTo>
                    <a:pt x="0" y="391"/>
                  </a:lnTo>
                  <a:lnTo>
                    <a:pt x="0" y="399"/>
                  </a:lnTo>
                  <a:lnTo>
                    <a:pt x="0" y="390"/>
                  </a:lnTo>
                  <a:lnTo>
                    <a:pt x="0" y="393"/>
                  </a:lnTo>
                  <a:lnTo>
                    <a:pt x="0" y="393"/>
                  </a:lnTo>
                  <a:lnTo>
                    <a:pt x="0" y="370"/>
                  </a:lnTo>
                  <a:lnTo>
                    <a:pt x="0" y="393"/>
                  </a:lnTo>
                  <a:lnTo>
                    <a:pt x="1" y="393"/>
                  </a:lnTo>
                  <a:lnTo>
                    <a:pt x="1" y="397"/>
                  </a:lnTo>
                  <a:lnTo>
                    <a:pt x="1" y="378"/>
                  </a:lnTo>
                  <a:lnTo>
                    <a:pt x="1" y="387"/>
                  </a:lnTo>
                  <a:lnTo>
                    <a:pt x="1" y="394"/>
                  </a:lnTo>
                  <a:lnTo>
                    <a:pt x="1" y="410"/>
                  </a:lnTo>
                  <a:lnTo>
                    <a:pt x="1" y="390"/>
                  </a:lnTo>
                  <a:lnTo>
                    <a:pt x="1" y="407"/>
                  </a:lnTo>
                  <a:lnTo>
                    <a:pt x="1" y="407"/>
                  </a:lnTo>
                  <a:lnTo>
                    <a:pt x="1" y="389"/>
                  </a:lnTo>
                  <a:lnTo>
                    <a:pt x="1" y="425"/>
                  </a:lnTo>
                  <a:lnTo>
                    <a:pt x="2" y="422"/>
                  </a:lnTo>
                  <a:lnTo>
                    <a:pt x="2" y="414"/>
                  </a:lnTo>
                  <a:lnTo>
                    <a:pt x="2" y="436"/>
                  </a:lnTo>
                  <a:lnTo>
                    <a:pt x="2" y="433"/>
                  </a:lnTo>
                  <a:lnTo>
                    <a:pt x="2" y="436"/>
                  </a:lnTo>
                  <a:lnTo>
                    <a:pt x="2" y="412"/>
                  </a:lnTo>
                  <a:lnTo>
                    <a:pt x="2" y="422"/>
                  </a:lnTo>
                  <a:lnTo>
                    <a:pt x="2" y="422"/>
                  </a:lnTo>
                  <a:lnTo>
                    <a:pt x="2" y="437"/>
                  </a:lnTo>
                  <a:lnTo>
                    <a:pt x="2" y="435"/>
                  </a:lnTo>
                  <a:lnTo>
                    <a:pt x="2" y="436"/>
                  </a:lnTo>
                  <a:lnTo>
                    <a:pt x="2" y="418"/>
                  </a:lnTo>
                  <a:lnTo>
                    <a:pt x="2" y="432"/>
                  </a:lnTo>
                  <a:lnTo>
                    <a:pt x="4" y="429"/>
                  </a:lnTo>
                  <a:lnTo>
                    <a:pt x="4" y="431"/>
                  </a:lnTo>
                  <a:lnTo>
                    <a:pt x="4" y="363"/>
                  </a:lnTo>
                  <a:lnTo>
                    <a:pt x="4" y="367"/>
                  </a:lnTo>
                  <a:lnTo>
                    <a:pt x="4" y="369"/>
                  </a:lnTo>
                  <a:lnTo>
                    <a:pt x="4" y="376"/>
                  </a:lnTo>
                  <a:lnTo>
                    <a:pt x="4" y="361"/>
                  </a:lnTo>
                  <a:lnTo>
                    <a:pt x="4" y="369"/>
                  </a:lnTo>
                  <a:lnTo>
                    <a:pt x="4" y="373"/>
                  </a:lnTo>
                  <a:lnTo>
                    <a:pt x="4" y="357"/>
                  </a:lnTo>
                  <a:lnTo>
                    <a:pt x="4" y="381"/>
                  </a:lnTo>
                  <a:lnTo>
                    <a:pt x="4" y="385"/>
                  </a:lnTo>
                  <a:lnTo>
                    <a:pt x="4" y="368"/>
                  </a:lnTo>
                  <a:lnTo>
                    <a:pt x="4" y="381"/>
                  </a:lnTo>
                  <a:lnTo>
                    <a:pt x="5" y="378"/>
                  </a:lnTo>
                  <a:lnTo>
                    <a:pt x="5" y="401"/>
                  </a:lnTo>
                  <a:lnTo>
                    <a:pt x="5" y="394"/>
                  </a:lnTo>
                  <a:lnTo>
                    <a:pt x="5" y="377"/>
                  </a:lnTo>
                  <a:lnTo>
                    <a:pt x="5" y="407"/>
                  </a:lnTo>
                  <a:lnTo>
                    <a:pt x="5" y="403"/>
                  </a:lnTo>
                  <a:lnTo>
                    <a:pt x="5" y="402"/>
                  </a:lnTo>
                  <a:lnTo>
                    <a:pt x="5" y="373"/>
                  </a:lnTo>
                  <a:lnTo>
                    <a:pt x="5" y="391"/>
                  </a:lnTo>
                  <a:lnTo>
                    <a:pt x="6" y="391"/>
                  </a:lnTo>
                  <a:lnTo>
                    <a:pt x="6" y="401"/>
                  </a:lnTo>
                  <a:lnTo>
                    <a:pt x="6" y="384"/>
                  </a:lnTo>
                  <a:lnTo>
                    <a:pt x="6" y="393"/>
                  </a:lnTo>
                  <a:lnTo>
                    <a:pt x="6" y="391"/>
                  </a:lnTo>
                  <a:lnTo>
                    <a:pt x="6" y="404"/>
                  </a:lnTo>
                  <a:lnTo>
                    <a:pt x="6" y="395"/>
                  </a:lnTo>
                  <a:lnTo>
                    <a:pt x="6" y="394"/>
                  </a:lnTo>
                  <a:lnTo>
                    <a:pt x="6" y="369"/>
                  </a:lnTo>
                  <a:lnTo>
                    <a:pt x="6" y="391"/>
                  </a:lnTo>
                  <a:lnTo>
                    <a:pt x="6" y="393"/>
                  </a:lnTo>
                  <a:lnTo>
                    <a:pt x="6" y="397"/>
                  </a:lnTo>
                  <a:lnTo>
                    <a:pt x="6" y="372"/>
                  </a:lnTo>
                  <a:lnTo>
                    <a:pt x="6" y="378"/>
                  </a:lnTo>
                  <a:lnTo>
                    <a:pt x="8" y="381"/>
                  </a:lnTo>
                  <a:lnTo>
                    <a:pt x="8" y="397"/>
                  </a:lnTo>
                  <a:lnTo>
                    <a:pt x="8" y="391"/>
                  </a:lnTo>
                  <a:lnTo>
                    <a:pt x="8" y="397"/>
                  </a:lnTo>
                  <a:lnTo>
                    <a:pt x="8" y="376"/>
                  </a:lnTo>
                  <a:lnTo>
                    <a:pt x="8" y="393"/>
                  </a:lnTo>
                  <a:lnTo>
                    <a:pt x="8" y="393"/>
                  </a:lnTo>
                  <a:lnTo>
                    <a:pt x="8" y="402"/>
                  </a:lnTo>
                  <a:lnTo>
                    <a:pt x="8" y="386"/>
                  </a:lnTo>
                  <a:lnTo>
                    <a:pt x="8" y="402"/>
                  </a:lnTo>
                  <a:lnTo>
                    <a:pt x="8" y="402"/>
                  </a:lnTo>
                  <a:lnTo>
                    <a:pt x="8" y="412"/>
                  </a:lnTo>
                  <a:lnTo>
                    <a:pt x="8" y="385"/>
                  </a:lnTo>
                  <a:lnTo>
                    <a:pt x="9" y="390"/>
                  </a:lnTo>
                  <a:lnTo>
                    <a:pt x="9" y="393"/>
                  </a:lnTo>
                  <a:lnTo>
                    <a:pt x="9" y="378"/>
                  </a:lnTo>
                  <a:lnTo>
                    <a:pt x="9" y="385"/>
                  </a:lnTo>
                  <a:lnTo>
                    <a:pt x="9" y="385"/>
                  </a:lnTo>
                  <a:lnTo>
                    <a:pt x="9" y="369"/>
                  </a:lnTo>
                  <a:lnTo>
                    <a:pt x="9" y="386"/>
                  </a:lnTo>
                  <a:lnTo>
                    <a:pt x="9" y="382"/>
                  </a:lnTo>
                  <a:lnTo>
                    <a:pt x="9" y="390"/>
                  </a:lnTo>
                  <a:lnTo>
                    <a:pt x="9" y="364"/>
                  </a:lnTo>
                  <a:lnTo>
                    <a:pt x="9" y="373"/>
                  </a:lnTo>
                  <a:lnTo>
                    <a:pt x="10" y="373"/>
                  </a:lnTo>
                  <a:lnTo>
                    <a:pt x="10" y="376"/>
                  </a:lnTo>
                  <a:lnTo>
                    <a:pt x="10" y="360"/>
                  </a:lnTo>
                  <a:lnTo>
                    <a:pt x="10" y="361"/>
                  </a:lnTo>
                  <a:lnTo>
                    <a:pt x="10" y="357"/>
                  </a:lnTo>
                  <a:lnTo>
                    <a:pt x="10" y="361"/>
                  </a:lnTo>
                  <a:lnTo>
                    <a:pt x="10" y="339"/>
                  </a:lnTo>
                  <a:lnTo>
                    <a:pt x="10" y="357"/>
                  </a:lnTo>
                  <a:lnTo>
                    <a:pt x="10" y="357"/>
                  </a:lnTo>
                  <a:lnTo>
                    <a:pt x="10" y="318"/>
                  </a:lnTo>
                  <a:lnTo>
                    <a:pt x="10" y="323"/>
                  </a:lnTo>
                  <a:lnTo>
                    <a:pt x="10" y="325"/>
                  </a:lnTo>
                  <a:lnTo>
                    <a:pt x="10" y="344"/>
                  </a:lnTo>
                  <a:lnTo>
                    <a:pt x="10" y="339"/>
                  </a:lnTo>
                  <a:lnTo>
                    <a:pt x="12" y="335"/>
                  </a:lnTo>
                  <a:lnTo>
                    <a:pt x="12" y="322"/>
                  </a:lnTo>
                  <a:lnTo>
                    <a:pt x="12" y="323"/>
                  </a:lnTo>
                  <a:lnTo>
                    <a:pt x="12" y="326"/>
                  </a:lnTo>
                  <a:lnTo>
                    <a:pt x="12" y="327"/>
                  </a:lnTo>
                  <a:lnTo>
                    <a:pt x="12" y="306"/>
                  </a:lnTo>
                  <a:lnTo>
                    <a:pt x="12" y="318"/>
                  </a:lnTo>
                  <a:lnTo>
                    <a:pt x="12" y="319"/>
                  </a:lnTo>
                  <a:lnTo>
                    <a:pt x="12" y="327"/>
                  </a:lnTo>
                  <a:lnTo>
                    <a:pt x="12" y="283"/>
                  </a:lnTo>
                  <a:lnTo>
                    <a:pt x="12" y="285"/>
                  </a:lnTo>
                  <a:lnTo>
                    <a:pt x="12" y="287"/>
                  </a:lnTo>
                  <a:lnTo>
                    <a:pt x="12" y="262"/>
                  </a:lnTo>
                  <a:lnTo>
                    <a:pt x="13" y="263"/>
                  </a:lnTo>
                  <a:lnTo>
                    <a:pt x="13" y="230"/>
                  </a:lnTo>
                  <a:lnTo>
                    <a:pt x="13" y="242"/>
                  </a:lnTo>
                  <a:lnTo>
                    <a:pt x="13" y="246"/>
                  </a:lnTo>
                  <a:lnTo>
                    <a:pt x="13" y="257"/>
                  </a:lnTo>
                  <a:lnTo>
                    <a:pt x="13" y="224"/>
                  </a:lnTo>
                  <a:lnTo>
                    <a:pt x="13" y="224"/>
                  </a:lnTo>
                  <a:lnTo>
                    <a:pt x="13" y="222"/>
                  </a:lnTo>
                  <a:lnTo>
                    <a:pt x="13" y="215"/>
                  </a:lnTo>
                  <a:lnTo>
                    <a:pt x="13" y="224"/>
                  </a:lnTo>
                  <a:lnTo>
                    <a:pt x="13" y="217"/>
                  </a:lnTo>
                  <a:lnTo>
                    <a:pt x="13" y="200"/>
                  </a:lnTo>
                  <a:lnTo>
                    <a:pt x="13" y="234"/>
                  </a:lnTo>
                  <a:lnTo>
                    <a:pt x="14" y="236"/>
                  </a:lnTo>
                  <a:lnTo>
                    <a:pt x="14" y="247"/>
                  </a:lnTo>
                  <a:lnTo>
                    <a:pt x="14" y="229"/>
                  </a:lnTo>
                  <a:lnTo>
                    <a:pt x="14" y="234"/>
                  </a:lnTo>
                  <a:lnTo>
                    <a:pt x="14" y="237"/>
                  </a:lnTo>
                  <a:lnTo>
                    <a:pt x="14" y="239"/>
                  </a:lnTo>
                  <a:lnTo>
                    <a:pt x="14" y="208"/>
                  </a:lnTo>
                  <a:lnTo>
                    <a:pt x="14" y="213"/>
                  </a:lnTo>
                  <a:lnTo>
                    <a:pt x="14" y="192"/>
                  </a:lnTo>
                  <a:lnTo>
                    <a:pt x="14" y="198"/>
                  </a:lnTo>
                  <a:lnTo>
                    <a:pt x="14" y="165"/>
                  </a:lnTo>
                  <a:lnTo>
                    <a:pt x="15" y="162"/>
                  </a:lnTo>
                  <a:lnTo>
                    <a:pt x="15" y="110"/>
                  </a:lnTo>
                  <a:lnTo>
                    <a:pt x="15" y="107"/>
                  </a:lnTo>
                  <a:lnTo>
                    <a:pt x="15" y="110"/>
                  </a:lnTo>
                  <a:lnTo>
                    <a:pt x="15" y="59"/>
                  </a:lnTo>
                  <a:lnTo>
                    <a:pt x="15" y="68"/>
                  </a:lnTo>
                  <a:lnTo>
                    <a:pt x="15" y="69"/>
                  </a:lnTo>
                  <a:lnTo>
                    <a:pt x="15" y="73"/>
                  </a:lnTo>
                  <a:lnTo>
                    <a:pt x="15" y="60"/>
                  </a:lnTo>
                  <a:lnTo>
                    <a:pt x="15" y="68"/>
                  </a:lnTo>
                  <a:lnTo>
                    <a:pt x="15" y="64"/>
                  </a:lnTo>
                  <a:lnTo>
                    <a:pt x="15" y="48"/>
                  </a:lnTo>
                  <a:lnTo>
                    <a:pt x="15" y="89"/>
                  </a:lnTo>
                  <a:lnTo>
                    <a:pt x="17" y="84"/>
                  </a:lnTo>
                  <a:lnTo>
                    <a:pt x="17" y="101"/>
                  </a:lnTo>
                  <a:lnTo>
                    <a:pt x="17" y="97"/>
                  </a:lnTo>
                  <a:lnTo>
                    <a:pt x="17" y="95"/>
                  </a:lnTo>
                  <a:lnTo>
                    <a:pt x="17" y="116"/>
                  </a:lnTo>
                  <a:lnTo>
                    <a:pt x="17" y="94"/>
                  </a:lnTo>
                  <a:lnTo>
                    <a:pt x="17" y="114"/>
                  </a:lnTo>
                  <a:lnTo>
                    <a:pt x="17" y="115"/>
                  </a:lnTo>
                  <a:lnTo>
                    <a:pt x="17" y="103"/>
                  </a:lnTo>
                  <a:lnTo>
                    <a:pt x="17" y="160"/>
                  </a:lnTo>
                  <a:lnTo>
                    <a:pt x="17" y="156"/>
                  </a:lnTo>
                  <a:lnTo>
                    <a:pt x="17" y="164"/>
                  </a:lnTo>
                  <a:lnTo>
                    <a:pt x="17" y="150"/>
                  </a:lnTo>
                  <a:lnTo>
                    <a:pt x="17" y="162"/>
                  </a:lnTo>
                  <a:lnTo>
                    <a:pt x="18" y="164"/>
                  </a:lnTo>
                  <a:lnTo>
                    <a:pt x="18" y="186"/>
                  </a:lnTo>
                  <a:lnTo>
                    <a:pt x="18" y="162"/>
                  </a:lnTo>
                  <a:lnTo>
                    <a:pt x="18" y="177"/>
                  </a:lnTo>
                  <a:lnTo>
                    <a:pt x="18" y="177"/>
                  </a:lnTo>
                  <a:lnTo>
                    <a:pt x="18" y="202"/>
                  </a:lnTo>
                  <a:lnTo>
                    <a:pt x="18" y="199"/>
                  </a:lnTo>
                  <a:lnTo>
                    <a:pt x="18" y="198"/>
                  </a:lnTo>
                  <a:lnTo>
                    <a:pt x="18" y="152"/>
                  </a:lnTo>
                  <a:lnTo>
                    <a:pt x="19" y="153"/>
                  </a:lnTo>
                  <a:lnTo>
                    <a:pt x="19" y="124"/>
                  </a:lnTo>
                  <a:lnTo>
                    <a:pt x="19" y="137"/>
                  </a:lnTo>
                  <a:lnTo>
                    <a:pt x="19" y="135"/>
                  </a:lnTo>
                  <a:lnTo>
                    <a:pt x="19" y="166"/>
                  </a:lnTo>
                  <a:lnTo>
                    <a:pt x="19" y="162"/>
                  </a:lnTo>
                  <a:lnTo>
                    <a:pt x="19" y="150"/>
                  </a:lnTo>
                  <a:lnTo>
                    <a:pt x="19" y="181"/>
                  </a:lnTo>
                  <a:lnTo>
                    <a:pt x="19" y="184"/>
                  </a:lnTo>
                  <a:lnTo>
                    <a:pt x="19" y="179"/>
                  </a:lnTo>
                  <a:lnTo>
                    <a:pt x="19" y="203"/>
                  </a:lnTo>
                  <a:lnTo>
                    <a:pt x="21" y="200"/>
                  </a:lnTo>
                  <a:lnTo>
                    <a:pt x="21" y="215"/>
                  </a:lnTo>
                  <a:lnTo>
                    <a:pt x="21" y="200"/>
                  </a:lnTo>
                  <a:lnTo>
                    <a:pt x="21" y="200"/>
                  </a:lnTo>
                  <a:lnTo>
                    <a:pt x="21" y="224"/>
                  </a:lnTo>
                  <a:lnTo>
                    <a:pt x="21" y="191"/>
                  </a:lnTo>
                  <a:lnTo>
                    <a:pt x="21" y="224"/>
                  </a:lnTo>
                  <a:lnTo>
                    <a:pt x="21" y="226"/>
                  </a:lnTo>
                  <a:lnTo>
                    <a:pt x="21" y="215"/>
                  </a:lnTo>
                  <a:lnTo>
                    <a:pt x="21" y="237"/>
                  </a:lnTo>
                  <a:lnTo>
                    <a:pt x="21" y="237"/>
                  </a:lnTo>
                  <a:lnTo>
                    <a:pt x="21" y="253"/>
                  </a:lnTo>
                  <a:lnTo>
                    <a:pt x="21" y="234"/>
                  </a:lnTo>
                  <a:lnTo>
                    <a:pt x="21" y="238"/>
                  </a:lnTo>
                  <a:lnTo>
                    <a:pt x="22" y="245"/>
                  </a:lnTo>
                  <a:lnTo>
                    <a:pt x="22" y="266"/>
                  </a:lnTo>
                  <a:lnTo>
                    <a:pt x="22" y="263"/>
                  </a:lnTo>
                  <a:lnTo>
                    <a:pt x="22" y="243"/>
                  </a:lnTo>
                  <a:lnTo>
                    <a:pt x="22" y="258"/>
                  </a:lnTo>
                  <a:lnTo>
                    <a:pt x="22" y="254"/>
                  </a:lnTo>
                  <a:lnTo>
                    <a:pt x="22" y="263"/>
                  </a:lnTo>
                  <a:lnTo>
                    <a:pt x="22" y="217"/>
                  </a:lnTo>
                  <a:lnTo>
                    <a:pt x="22" y="225"/>
                  </a:lnTo>
                  <a:lnTo>
                    <a:pt x="23" y="221"/>
                  </a:lnTo>
                  <a:lnTo>
                    <a:pt x="23" y="226"/>
                  </a:lnTo>
                  <a:lnTo>
                    <a:pt x="23" y="177"/>
                  </a:lnTo>
                  <a:lnTo>
                    <a:pt x="23" y="174"/>
                  </a:lnTo>
                  <a:lnTo>
                    <a:pt x="23" y="147"/>
                  </a:lnTo>
                  <a:lnTo>
                    <a:pt x="23" y="148"/>
                  </a:lnTo>
                  <a:lnTo>
                    <a:pt x="23" y="148"/>
                  </a:lnTo>
                  <a:lnTo>
                    <a:pt x="23" y="148"/>
                  </a:lnTo>
                  <a:lnTo>
                    <a:pt x="23" y="111"/>
                  </a:lnTo>
                  <a:lnTo>
                    <a:pt x="23" y="122"/>
                  </a:lnTo>
                  <a:lnTo>
                    <a:pt x="23" y="122"/>
                  </a:lnTo>
                  <a:lnTo>
                    <a:pt x="23" y="137"/>
                  </a:lnTo>
                  <a:lnTo>
                    <a:pt x="23" y="120"/>
                  </a:lnTo>
                  <a:lnTo>
                    <a:pt x="23" y="126"/>
                  </a:lnTo>
                  <a:lnTo>
                    <a:pt x="25" y="128"/>
                  </a:lnTo>
                  <a:lnTo>
                    <a:pt x="25" y="145"/>
                  </a:lnTo>
                  <a:lnTo>
                    <a:pt x="25" y="144"/>
                  </a:lnTo>
                  <a:lnTo>
                    <a:pt x="25" y="154"/>
                  </a:lnTo>
                  <a:lnTo>
                    <a:pt x="25" y="140"/>
                  </a:lnTo>
                  <a:lnTo>
                    <a:pt x="25" y="147"/>
                  </a:lnTo>
                  <a:lnTo>
                    <a:pt x="25" y="147"/>
                  </a:lnTo>
                  <a:lnTo>
                    <a:pt x="25" y="149"/>
                  </a:lnTo>
                  <a:lnTo>
                    <a:pt x="25" y="127"/>
                  </a:lnTo>
                  <a:lnTo>
                    <a:pt x="25" y="136"/>
                  </a:lnTo>
                  <a:lnTo>
                    <a:pt x="25" y="136"/>
                  </a:lnTo>
                  <a:lnTo>
                    <a:pt x="25" y="140"/>
                  </a:lnTo>
                  <a:lnTo>
                    <a:pt x="25" y="123"/>
                  </a:lnTo>
                  <a:lnTo>
                    <a:pt x="26" y="120"/>
                  </a:lnTo>
                  <a:lnTo>
                    <a:pt x="26" y="124"/>
                  </a:lnTo>
                  <a:lnTo>
                    <a:pt x="26" y="105"/>
                  </a:lnTo>
                  <a:lnTo>
                    <a:pt x="26" y="116"/>
                  </a:lnTo>
                  <a:lnTo>
                    <a:pt x="26" y="114"/>
                  </a:lnTo>
                  <a:lnTo>
                    <a:pt x="26" y="69"/>
                  </a:lnTo>
                  <a:lnTo>
                    <a:pt x="26" y="71"/>
                  </a:lnTo>
                  <a:lnTo>
                    <a:pt x="26" y="73"/>
                  </a:lnTo>
                  <a:lnTo>
                    <a:pt x="26" y="80"/>
                  </a:lnTo>
                  <a:lnTo>
                    <a:pt x="26" y="71"/>
                  </a:lnTo>
                  <a:lnTo>
                    <a:pt x="26" y="72"/>
                  </a:lnTo>
                  <a:lnTo>
                    <a:pt x="27" y="71"/>
                  </a:lnTo>
                  <a:lnTo>
                    <a:pt x="27" y="51"/>
                  </a:lnTo>
                  <a:lnTo>
                    <a:pt x="27" y="76"/>
                  </a:lnTo>
                  <a:lnTo>
                    <a:pt x="27" y="73"/>
                  </a:lnTo>
                  <a:lnTo>
                    <a:pt x="27" y="76"/>
                  </a:lnTo>
                  <a:lnTo>
                    <a:pt x="27" y="6"/>
                  </a:lnTo>
                  <a:lnTo>
                    <a:pt x="27" y="9"/>
                  </a:lnTo>
                  <a:lnTo>
                    <a:pt x="27" y="8"/>
                  </a:lnTo>
                  <a:lnTo>
                    <a:pt x="27" y="34"/>
                  </a:lnTo>
                  <a:lnTo>
                    <a:pt x="27" y="17"/>
                  </a:lnTo>
                  <a:lnTo>
                    <a:pt x="27" y="16"/>
                  </a:lnTo>
                  <a:lnTo>
                    <a:pt x="27" y="27"/>
                  </a:lnTo>
                  <a:lnTo>
                    <a:pt x="27" y="16"/>
                  </a:lnTo>
                  <a:lnTo>
                    <a:pt x="27" y="23"/>
                  </a:lnTo>
                  <a:lnTo>
                    <a:pt x="29" y="22"/>
                  </a:lnTo>
                  <a:lnTo>
                    <a:pt x="29" y="34"/>
                  </a:lnTo>
                  <a:lnTo>
                    <a:pt x="29" y="10"/>
                  </a:lnTo>
                  <a:lnTo>
                    <a:pt x="29" y="33"/>
                  </a:lnTo>
                  <a:lnTo>
                    <a:pt x="29" y="35"/>
                  </a:lnTo>
                  <a:lnTo>
                    <a:pt x="29" y="33"/>
                  </a:lnTo>
                  <a:lnTo>
                    <a:pt x="29" y="54"/>
                  </a:lnTo>
                  <a:lnTo>
                    <a:pt x="29" y="55"/>
                  </a:lnTo>
                  <a:lnTo>
                    <a:pt x="29" y="71"/>
                  </a:lnTo>
                  <a:lnTo>
                    <a:pt x="29" y="63"/>
                  </a:lnTo>
                  <a:lnTo>
                    <a:pt x="29" y="63"/>
                  </a:lnTo>
                  <a:lnTo>
                    <a:pt x="29" y="50"/>
                  </a:lnTo>
                  <a:lnTo>
                    <a:pt x="29" y="77"/>
                  </a:lnTo>
                  <a:lnTo>
                    <a:pt x="30" y="77"/>
                  </a:lnTo>
                  <a:lnTo>
                    <a:pt x="30" y="81"/>
                  </a:lnTo>
                  <a:lnTo>
                    <a:pt x="30" y="40"/>
                  </a:lnTo>
                  <a:lnTo>
                    <a:pt x="30" y="46"/>
                  </a:lnTo>
                  <a:lnTo>
                    <a:pt x="30" y="47"/>
                  </a:lnTo>
                  <a:lnTo>
                    <a:pt x="30" y="51"/>
                  </a:lnTo>
                  <a:lnTo>
                    <a:pt x="30" y="43"/>
                  </a:lnTo>
                  <a:lnTo>
                    <a:pt x="30" y="39"/>
                  </a:lnTo>
                  <a:lnTo>
                    <a:pt x="30" y="77"/>
                  </a:lnTo>
                  <a:lnTo>
                    <a:pt x="31" y="78"/>
                  </a:lnTo>
                  <a:lnTo>
                    <a:pt x="31" y="86"/>
                  </a:lnTo>
                  <a:lnTo>
                    <a:pt x="31" y="56"/>
                  </a:lnTo>
                  <a:lnTo>
                    <a:pt x="31" y="61"/>
                  </a:lnTo>
                  <a:lnTo>
                    <a:pt x="31" y="59"/>
                  </a:lnTo>
                  <a:lnTo>
                    <a:pt x="31" y="61"/>
                  </a:lnTo>
                  <a:lnTo>
                    <a:pt x="31" y="25"/>
                  </a:lnTo>
                  <a:lnTo>
                    <a:pt x="31" y="25"/>
                  </a:lnTo>
                  <a:lnTo>
                    <a:pt x="31" y="0"/>
                  </a:lnTo>
                  <a:lnTo>
                    <a:pt x="31" y="1"/>
                  </a:lnTo>
                  <a:lnTo>
                    <a:pt x="31" y="1"/>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171" name="Freeform 44"/>
            <p:cNvSpPr>
              <a:spLocks/>
            </p:cNvSpPr>
            <p:nvPr/>
          </p:nvSpPr>
          <p:spPr bwMode="auto">
            <a:xfrm>
              <a:off x="5567363" y="4799013"/>
              <a:ext cx="47625" cy="111125"/>
            </a:xfrm>
            <a:custGeom>
              <a:avLst/>
              <a:gdLst>
                <a:gd name="T0" fmla="*/ 0 w 30"/>
                <a:gd name="T1" fmla="*/ 45 h 70"/>
                <a:gd name="T2" fmla="*/ 1 w 30"/>
                <a:gd name="T3" fmla="*/ 48 h 70"/>
                <a:gd name="T4" fmla="*/ 1 w 30"/>
                <a:gd name="T5" fmla="*/ 39 h 70"/>
                <a:gd name="T6" fmla="*/ 1 w 30"/>
                <a:gd name="T7" fmla="*/ 28 h 70"/>
                <a:gd name="T8" fmla="*/ 2 w 30"/>
                <a:gd name="T9" fmla="*/ 35 h 70"/>
                <a:gd name="T10" fmla="*/ 2 w 30"/>
                <a:gd name="T11" fmla="*/ 47 h 70"/>
                <a:gd name="T12" fmla="*/ 4 w 30"/>
                <a:gd name="T13" fmla="*/ 21 h 70"/>
                <a:gd name="T14" fmla="*/ 4 w 30"/>
                <a:gd name="T15" fmla="*/ 31 h 70"/>
                <a:gd name="T16" fmla="*/ 4 w 30"/>
                <a:gd name="T17" fmla="*/ 39 h 70"/>
                <a:gd name="T18" fmla="*/ 5 w 30"/>
                <a:gd name="T19" fmla="*/ 40 h 70"/>
                <a:gd name="T20" fmla="*/ 5 w 30"/>
                <a:gd name="T21" fmla="*/ 51 h 70"/>
                <a:gd name="T22" fmla="*/ 5 w 30"/>
                <a:gd name="T23" fmla="*/ 31 h 70"/>
                <a:gd name="T24" fmla="*/ 6 w 30"/>
                <a:gd name="T25" fmla="*/ 51 h 70"/>
                <a:gd name="T26" fmla="*/ 6 w 30"/>
                <a:gd name="T27" fmla="*/ 53 h 70"/>
                <a:gd name="T28" fmla="*/ 7 w 30"/>
                <a:gd name="T29" fmla="*/ 36 h 70"/>
                <a:gd name="T30" fmla="*/ 7 w 30"/>
                <a:gd name="T31" fmla="*/ 59 h 70"/>
                <a:gd name="T32" fmla="*/ 7 w 30"/>
                <a:gd name="T33" fmla="*/ 61 h 70"/>
                <a:gd name="T34" fmla="*/ 9 w 30"/>
                <a:gd name="T35" fmla="*/ 56 h 70"/>
                <a:gd name="T36" fmla="*/ 9 w 30"/>
                <a:gd name="T37" fmla="*/ 59 h 70"/>
                <a:gd name="T38" fmla="*/ 9 w 30"/>
                <a:gd name="T39" fmla="*/ 31 h 70"/>
                <a:gd name="T40" fmla="*/ 10 w 30"/>
                <a:gd name="T41" fmla="*/ 51 h 70"/>
                <a:gd name="T42" fmla="*/ 10 w 30"/>
                <a:gd name="T43" fmla="*/ 39 h 70"/>
                <a:gd name="T44" fmla="*/ 11 w 30"/>
                <a:gd name="T45" fmla="*/ 55 h 70"/>
                <a:gd name="T46" fmla="*/ 11 w 30"/>
                <a:gd name="T47" fmla="*/ 62 h 70"/>
                <a:gd name="T48" fmla="*/ 11 w 30"/>
                <a:gd name="T49" fmla="*/ 55 h 70"/>
                <a:gd name="T50" fmla="*/ 13 w 30"/>
                <a:gd name="T51" fmla="*/ 59 h 70"/>
                <a:gd name="T52" fmla="*/ 13 w 30"/>
                <a:gd name="T53" fmla="*/ 69 h 70"/>
                <a:gd name="T54" fmla="*/ 13 w 30"/>
                <a:gd name="T55" fmla="*/ 59 h 70"/>
                <a:gd name="T56" fmla="*/ 14 w 30"/>
                <a:gd name="T57" fmla="*/ 56 h 70"/>
                <a:gd name="T58" fmla="*/ 14 w 30"/>
                <a:gd name="T59" fmla="*/ 69 h 70"/>
                <a:gd name="T60" fmla="*/ 14 w 30"/>
                <a:gd name="T61" fmla="*/ 48 h 70"/>
                <a:gd name="T62" fmla="*/ 15 w 30"/>
                <a:gd name="T63" fmla="*/ 45 h 70"/>
                <a:gd name="T64" fmla="*/ 15 w 30"/>
                <a:gd name="T65" fmla="*/ 57 h 70"/>
                <a:gd name="T66" fmla="*/ 17 w 30"/>
                <a:gd name="T67" fmla="*/ 59 h 70"/>
                <a:gd name="T68" fmla="*/ 17 w 30"/>
                <a:gd name="T69" fmla="*/ 31 h 70"/>
                <a:gd name="T70" fmla="*/ 18 w 30"/>
                <a:gd name="T71" fmla="*/ 39 h 70"/>
                <a:gd name="T72" fmla="*/ 18 w 30"/>
                <a:gd name="T73" fmla="*/ 55 h 70"/>
                <a:gd name="T74" fmla="*/ 18 w 30"/>
                <a:gd name="T75" fmla="*/ 53 h 70"/>
                <a:gd name="T76" fmla="*/ 19 w 30"/>
                <a:gd name="T77" fmla="*/ 42 h 70"/>
                <a:gd name="T78" fmla="*/ 19 w 30"/>
                <a:gd name="T79" fmla="*/ 59 h 70"/>
                <a:gd name="T80" fmla="*/ 21 w 30"/>
                <a:gd name="T81" fmla="*/ 66 h 70"/>
                <a:gd name="T82" fmla="*/ 21 w 30"/>
                <a:gd name="T83" fmla="*/ 62 h 70"/>
                <a:gd name="T84" fmla="*/ 21 w 30"/>
                <a:gd name="T85" fmla="*/ 66 h 70"/>
                <a:gd name="T86" fmla="*/ 22 w 30"/>
                <a:gd name="T87" fmla="*/ 62 h 70"/>
                <a:gd name="T88" fmla="*/ 22 w 30"/>
                <a:gd name="T89" fmla="*/ 43 h 70"/>
                <a:gd name="T90" fmla="*/ 22 w 30"/>
                <a:gd name="T91" fmla="*/ 55 h 70"/>
                <a:gd name="T92" fmla="*/ 23 w 30"/>
                <a:gd name="T93" fmla="*/ 39 h 70"/>
                <a:gd name="T94" fmla="*/ 23 w 30"/>
                <a:gd name="T95" fmla="*/ 35 h 70"/>
                <a:gd name="T96" fmla="*/ 24 w 30"/>
                <a:gd name="T97" fmla="*/ 28 h 70"/>
                <a:gd name="T98" fmla="*/ 24 w 30"/>
                <a:gd name="T99" fmla="*/ 0 h 70"/>
                <a:gd name="T100" fmla="*/ 24 w 30"/>
                <a:gd name="T101" fmla="*/ 17 h 70"/>
                <a:gd name="T102" fmla="*/ 26 w 30"/>
                <a:gd name="T103" fmla="*/ 24 h 70"/>
                <a:gd name="T104" fmla="*/ 26 w 30"/>
                <a:gd name="T105" fmla="*/ 23 h 70"/>
                <a:gd name="T106" fmla="*/ 26 w 30"/>
                <a:gd name="T107" fmla="*/ 48 h 70"/>
                <a:gd name="T108" fmla="*/ 27 w 30"/>
                <a:gd name="T109" fmla="*/ 43 h 70"/>
                <a:gd name="T110" fmla="*/ 27 w 30"/>
                <a:gd name="T111" fmla="*/ 42 h 70"/>
                <a:gd name="T112" fmla="*/ 28 w 30"/>
                <a:gd name="T113" fmla="*/ 55 h 70"/>
                <a:gd name="T114" fmla="*/ 28 w 30"/>
                <a:gd name="T115" fmla="*/ 26 h 70"/>
                <a:gd name="T116" fmla="*/ 30 w 30"/>
                <a:gd name="T117" fmla="*/ 51 h 70"/>
                <a:gd name="T118" fmla="*/ 30 w 30"/>
                <a:gd name="T119" fmla="*/ 6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0" h="70">
                  <a:moveTo>
                    <a:pt x="0" y="22"/>
                  </a:moveTo>
                  <a:lnTo>
                    <a:pt x="0" y="34"/>
                  </a:lnTo>
                  <a:lnTo>
                    <a:pt x="0" y="32"/>
                  </a:lnTo>
                  <a:lnTo>
                    <a:pt x="0" y="27"/>
                  </a:lnTo>
                  <a:lnTo>
                    <a:pt x="0" y="45"/>
                  </a:lnTo>
                  <a:lnTo>
                    <a:pt x="0" y="14"/>
                  </a:lnTo>
                  <a:lnTo>
                    <a:pt x="0" y="43"/>
                  </a:lnTo>
                  <a:lnTo>
                    <a:pt x="1" y="42"/>
                  </a:lnTo>
                  <a:lnTo>
                    <a:pt x="1" y="27"/>
                  </a:lnTo>
                  <a:lnTo>
                    <a:pt x="1" y="48"/>
                  </a:lnTo>
                  <a:lnTo>
                    <a:pt x="1" y="49"/>
                  </a:lnTo>
                  <a:lnTo>
                    <a:pt x="1" y="53"/>
                  </a:lnTo>
                  <a:lnTo>
                    <a:pt x="1" y="26"/>
                  </a:lnTo>
                  <a:lnTo>
                    <a:pt x="1" y="32"/>
                  </a:lnTo>
                  <a:lnTo>
                    <a:pt x="1" y="39"/>
                  </a:lnTo>
                  <a:lnTo>
                    <a:pt x="1" y="55"/>
                  </a:lnTo>
                  <a:lnTo>
                    <a:pt x="1" y="48"/>
                  </a:lnTo>
                  <a:lnTo>
                    <a:pt x="1" y="45"/>
                  </a:lnTo>
                  <a:lnTo>
                    <a:pt x="1" y="51"/>
                  </a:lnTo>
                  <a:lnTo>
                    <a:pt x="1" y="28"/>
                  </a:lnTo>
                  <a:lnTo>
                    <a:pt x="1" y="48"/>
                  </a:lnTo>
                  <a:lnTo>
                    <a:pt x="2" y="51"/>
                  </a:lnTo>
                  <a:lnTo>
                    <a:pt x="2" y="23"/>
                  </a:lnTo>
                  <a:lnTo>
                    <a:pt x="2" y="35"/>
                  </a:lnTo>
                  <a:lnTo>
                    <a:pt x="2" y="35"/>
                  </a:lnTo>
                  <a:lnTo>
                    <a:pt x="2" y="43"/>
                  </a:lnTo>
                  <a:lnTo>
                    <a:pt x="2" y="34"/>
                  </a:lnTo>
                  <a:lnTo>
                    <a:pt x="2" y="38"/>
                  </a:lnTo>
                  <a:lnTo>
                    <a:pt x="2" y="36"/>
                  </a:lnTo>
                  <a:lnTo>
                    <a:pt x="2" y="47"/>
                  </a:lnTo>
                  <a:lnTo>
                    <a:pt x="2" y="17"/>
                  </a:lnTo>
                  <a:lnTo>
                    <a:pt x="2" y="42"/>
                  </a:lnTo>
                  <a:lnTo>
                    <a:pt x="4" y="42"/>
                  </a:lnTo>
                  <a:lnTo>
                    <a:pt x="4" y="47"/>
                  </a:lnTo>
                  <a:lnTo>
                    <a:pt x="4" y="21"/>
                  </a:lnTo>
                  <a:lnTo>
                    <a:pt x="4" y="38"/>
                  </a:lnTo>
                  <a:lnTo>
                    <a:pt x="4" y="40"/>
                  </a:lnTo>
                  <a:lnTo>
                    <a:pt x="4" y="52"/>
                  </a:lnTo>
                  <a:lnTo>
                    <a:pt x="4" y="26"/>
                  </a:lnTo>
                  <a:lnTo>
                    <a:pt x="4" y="31"/>
                  </a:lnTo>
                  <a:lnTo>
                    <a:pt x="4" y="56"/>
                  </a:lnTo>
                  <a:lnTo>
                    <a:pt x="4" y="55"/>
                  </a:lnTo>
                  <a:lnTo>
                    <a:pt x="4" y="52"/>
                  </a:lnTo>
                  <a:lnTo>
                    <a:pt x="4" y="59"/>
                  </a:lnTo>
                  <a:lnTo>
                    <a:pt x="4" y="39"/>
                  </a:lnTo>
                  <a:lnTo>
                    <a:pt x="4" y="55"/>
                  </a:lnTo>
                  <a:lnTo>
                    <a:pt x="5" y="49"/>
                  </a:lnTo>
                  <a:lnTo>
                    <a:pt x="5" y="53"/>
                  </a:lnTo>
                  <a:lnTo>
                    <a:pt x="5" y="34"/>
                  </a:lnTo>
                  <a:lnTo>
                    <a:pt x="5" y="40"/>
                  </a:lnTo>
                  <a:lnTo>
                    <a:pt x="5" y="40"/>
                  </a:lnTo>
                  <a:lnTo>
                    <a:pt x="5" y="55"/>
                  </a:lnTo>
                  <a:lnTo>
                    <a:pt x="5" y="39"/>
                  </a:lnTo>
                  <a:lnTo>
                    <a:pt x="5" y="47"/>
                  </a:lnTo>
                  <a:lnTo>
                    <a:pt x="5" y="51"/>
                  </a:lnTo>
                  <a:lnTo>
                    <a:pt x="5" y="28"/>
                  </a:lnTo>
                  <a:lnTo>
                    <a:pt x="5" y="49"/>
                  </a:lnTo>
                  <a:lnTo>
                    <a:pt x="5" y="52"/>
                  </a:lnTo>
                  <a:lnTo>
                    <a:pt x="5" y="59"/>
                  </a:lnTo>
                  <a:lnTo>
                    <a:pt x="5" y="31"/>
                  </a:lnTo>
                  <a:lnTo>
                    <a:pt x="5" y="44"/>
                  </a:lnTo>
                  <a:lnTo>
                    <a:pt x="6" y="42"/>
                  </a:lnTo>
                  <a:lnTo>
                    <a:pt x="6" y="56"/>
                  </a:lnTo>
                  <a:lnTo>
                    <a:pt x="6" y="47"/>
                  </a:lnTo>
                  <a:lnTo>
                    <a:pt x="6" y="51"/>
                  </a:lnTo>
                  <a:lnTo>
                    <a:pt x="6" y="56"/>
                  </a:lnTo>
                  <a:lnTo>
                    <a:pt x="6" y="34"/>
                  </a:lnTo>
                  <a:lnTo>
                    <a:pt x="6" y="55"/>
                  </a:lnTo>
                  <a:lnTo>
                    <a:pt x="6" y="53"/>
                  </a:lnTo>
                  <a:lnTo>
                    <a:pt x="6" y="53"/>
                  </a:lnTo>
                  <a:lnTo>
                    <a:pt x="6" y="35"/>
                  </a:lnTo>
                  <a:lnTo>
                    <a:pt x="6" y="53"/>
                  </a:lnTo>
                  <a:lnTo>
                    <a:pt x="7" y="53"/>
                  </a:lnTo>
                  <a:lnTo>
                    <a:pt x="7" y="68"/>
                  </a:lnTo>
                  <a:lnTo>
                    <a:pt x="7" y="36"/>
                  </a:lnTo>
                  <a:lnTo>
                    <a:pt x="7" y="42"/>
                  </a:lnTo>
                  <a:lnTo>
                    <a:pt x="7" y="47"/>
                  </a:lnTo>
                  <a:lnTo>
                    <a:pt x="7" y="64"/>
                  </a:lnTo>
                  <a:lnTo>
                    <a:pt x="7" y="47"/>
                  </a:lnTo>
                  <a:lnTo>
                    <a:pt x="7" y="59"/>
                  </a:lnTo>
                  <a:lnTo>
                    <a:pt x="7" y="59"/>
                  </a:lnTo>
                  <a:lnTo>
                    <a:pt x="7" y="40"/>
                  </a:lnTo>
                  <a:lnTo>
                    <a:pt x="7" y="56"/>
                  </a:lnTo>
                  <a:lnTo>
                    <a:pt x="7" y="56"/>
                  </a:lnTo>
                  <a:lnTo>
                    <a:pt x="7" y="61"/>
                  </a:lnTo>
                  <a:lnTo>
                    <a:pt x="7" y="35"/>
                  </a:lnTo>
                  <a:lnTo>
                    <a:pt x="7" y="45"/>
                  </a:lnTo>
                  <a:lnTo>
                    <a:pt x="9" y="43"/>
                  </a:lnTo>
                  <a:lnTo>
                    <a:pt x="9" y="60"/>
                  </a:lnTo>
                  <a:lnTo>
                    <a:pt x="9" y="56"/>
                  </a:lnTo>
                  <a:lnTo>
                    <a:pt x="9" y="53"/>
                  </a:lnTo>
                  <a:lnTo>
                    <a:pt x="9" y="39"/>
                  </a:lnTo>
                  <a:lnTo>
                    <a:pt x="9" y="56"/>
                  </a:lnTo>
                  <a:lnTo>
                    <a:pt x="9" y="56"/>
                  </a:lnTo>
                  <a:lnTo>
                    <a:pt x="9" y="59"/>
                  </a:lnTo>
                  <a:lnTo>
                    <a:pt x="9" y="34"/>
                  </a:lnTo>
                  <a:lnTo>
                    <a:pt x="9" y="39"/>
                  </a:lnTo>
                  <a:lnTo>
                    <a:pt x="9" y="39"/>
                  </a:lnTo>
                  <a:lnTo>
                    <a:pt x="9" y="47"/>
                  </a:lnTo>
                  <a:lnTo>
                    <a:pt x="9" y="31"/>
                  </a:lnTo>
                  <a:lnTo>
                    <a:pt x="10" y="27"/>
                  </a:lnTo>
                  <a:lnTo>
                    <a:pt x="10" y="51"/>
                  </a:lnTo>
                  <a:lnTo>
                    <a:pt x="10" y="47"/>
                  </a:lnTo>
                  <a:lnTo>
                    <a:pt x="10" y="45"/>
                  </a:lnTo>
                  <a:lnTo>
                    <a:pt x="10" y="51"/>
                  </a:lnTo>
                  <a:lnTo>
                    <a:pt x="10" y="27"/>
                  </a:lnTo>
                  <a:lnTo>
                    <a:pt x="10" y="48"/>
                  </a:lnTo>
                  <a:lnTo>
                    <a:pt x="10" y="52"/>
                  </a:lnTo>
                  <a:lnTo>
                    <a:pt x="10" y="57"/>
                  </a:lnTo>
                  <a:lnTo>
                    <a:pt x="10" y="39"/>
                  </a:lnTo>
                  <a:lnTo>
                    <a:pt x="10" y="47"/>
                  </a:lnTo>
                  <a:lnTo>
                    <a:pt x="11" y="45"/>
                  </a:lnTo>
                  <a:lnTo>
                    <a:pt x="11" y="62"/>
                  </a:lnTo>
                  <a:lnTo>
                    <a:pt x="11" y="44"/>
                  </a:lnTo>
                  <a:lnTo>
                    <a:pt x="11" y="55"/>
                  </a:lnTo>
                  <a:lnTo>
                    <a:pt x="11" y="57"/>
                  </a:lnTo>
                  <a:lnTo>
                    <a:pt x="11" y="64"/>
                  </a:lnTo>
                  <a:lnTo>
                    <a:pt x="11" y="42"/>
                  </a:lnTo>
                  <a:lnTo>
                    <a:pt x="11" y="60"/>
                  </a:lnTo>
                  <a:lnTo>
                    <a:pt x="11" y="62"/>
                  </a:lnTo>
                  <a:lnTo>
                    <a:pt x="11" y="70"/>
                  </a:lnTo>
                  <a:lnTo>
                    <a:pt x="11" y="39"/>
                  </a:lnTo>
                  <a:lnTo>
                    <a:pt x="11" y="45"/>
                  </a:lnTo>
                  <a:lnTo>
                    <a:pt x="11" y="47"/>
                  </a:lnTo>
                  <a:lnTo>
                    <a:pt x="11" y="55"/>
                  </a:lnTo>
                  <a:lnTo>
                    <a:pt x="11" y="47"/>
                  </a:lnTo>
                  <a:lnTo>
                    <a:pt x="13" y="47"/>
                  </a:lnTo>
                  <a:lnTo>
                    <a:pt x="13" y="27"/>
                  </a:lnTo>
                  <a:lnTo>
                    <a:pt x="13" y="60"/>
                  </a:lnTo>
                  <a:lnTo>
                    <a:pt x="13" y="59"/>
                  </a:lnTo>
                  <a:lnTo>
                    <a:pt x="13" y="60"/>
                  </a:lnTo>
                  <a:lnTo>
                    <a:pt x="13" y="42"/>
                  </a:lnTo>
                  <a:lnTo>
                    <a:pt x="13" y="53"/>
                  </a:lnTo>
                  <a:lnTo>
                    <a:pt x="13" y="56"/>
                  </a:lnTo>
                  <a:lnTo>
                    <a:pt x="13" y="69"/>
                  </a:lnTo>
                  <a:lnTo>
                    <a:pt x="13" y="34"/>
                  </a:lnTo>
                  <a:lnTo>
                    <a:pt x="13" y="42"/>
                  </a:lnTo>
                  <a:lnTo>
                    <a:pt x="13" y="62"/>
                  </a:lnTo>
                  <a:lnTo>
                    <a:pt x="13" y="38"/>
                  </a:lnTo>
                  <a:lnTo>
                    <a:pt x="13" y="59"/>
                  </a:lnTo>
                  <a:lnTo>
                    <a:pt x="14" y="56"/>
                  </a:lnTo>
                  <a:lnTo>
                    <a:pt x="14" y="59"/>
                  </a:lnTo>
                  <a:lnTo>
                    <a:pt x="14" y="40"/>
                  </a:lnTo>
                  <a:lnTo>
                    <a:pt x="14" y="56"/>
                  </a:lnTo>
                  <a:lnTo>
                    <a:pt x="14" y="56"/>
                  </a:lnTo>
                  <a:lnTo>
                    <a:pt x="14" y="69"/>
                  </a:lnTo>
                  <a:lnTo>
                    <a:pt x="14" y="45"/>
                  </a:lnTo>
                  <a:lnTo>
                    <a:pt x="14" y="56"/>
                  </a:lnTo>
                  <a:lnTo>
                    <a:pt x="14" y="59"/>
                  </a:lnTo>
                  <a:lnTo>
                    <a:pt x="14" y="69"/>
                  </a:lnTo>
                  <a:lnTo>
                    <a:pt x="14" y="56"/>
                  </a:lnTo>
                  <a:lnTo>
                    <a:pt x="14" y="57"/>
                  </a:lnTo>
                  <a:lnTo>
                    <a:pt x="14" y="56"/>
                  </a:lnTo>
                  <a:lnTo>
                    <a:pt x="14" y="30"/>
                  </a:lnTo>
                  <a:lnTo>
                    <a:pt x="14" y="48"/>
                  </a:lnTo>
                  <a:lnTo>
                    <a:pt x="15" y="47"/>
                  </a:lnTo>
                  <a:lnTo>
                    <a:pt x="15" y="51"/>
                  </a:lnTo>
                  <a:lnTo>
                    <a:pt x="15" y="34"/>
                  </a:lnTo>
                  <a:lnTo>
                    <a:pt x="15" y="45"/>
                  </a:lnTo>
                  <a:lnTo>
                    <a:pt x="15" y="45"/>
                  </a:lnTo>
                  <a:lnTo>
                    <a:pt x="15" y="56"/>
                  </a:lnTo>
                  <a:lnTo>
                    <a:pt x="15" y="53"/>
                  </a:lnTo>
                  <a:lnTo>
                    <a:pt x="15" y="40"/>
                  </a:lnTo>
                  <a:lnTo>
                    <a:pt x="15" y="59"/>
                  </a:lnTo>
                  <a:lnTo>
                    <a:pt x="15" y="57"/>
                  </a:lnTo>
                  <a:lnTo>
                    <a:pt x="17" y="61"/>
                  </a:lnTo>
                  <a:lnTo>
                    <a:pt x="17" y="32"/>
                  </a:lnTo>
                  <a:lnTo>
                    <a:pt x="17" y="53"/>
                  </a:lnTo>
                  <a:lnTo>
                    <a:pt x="17" y="55"/>
                  </a:lnTo>
                  <a:lnTo>
                    <a:pt x="17" y="59"/>
                  </a:lnTo>
                  <a:lnTo>
                    <a:pt x="17" y="30"/>
                  </a:lnTo>
                  <a:lnTo>
                    <a:pt x="17" y="34"/>
                  </a:lnTo>
                  <a:lnTo>
                    <a:pt x="17" y="32"/>
                  </a:lnTo>
                  <a:lnTo>
                    <a:pt x="17" y="44"/>
                  </a:lnTo>
                  <a:lnTo>
                    <a:pt x="17" y="31"/>
                  </a:lnTo>
                  <a:lnTo>
                    <a:pt x="17" y="36"/>
                  </a:lnTo>
                  <a:lnTo>
                    <a:pt x="17" y="35"/>
                  </a:lnTo>
                  <a:lnTo>
                    <a:pt x="17" y="10"/>
                  </a:lnTo>
                  <a:lnTo>
                    <a:pt x="17" y="32"/>
                  </a:lnTo>
                  <a:lnTo>
                    <a:pt x="18" y="39"/>
                  </a:lnTo>
                  <a:lnTo>
                    <a:pt x="18" y="47"/>
                  </a:lnTo>
                  <a:lnTo>
                    <a:pt x="18" y="26"/>
                  </a:lnTo>
                  <a:lnTo>
                    <a:pt x="18" y="38"/>
                  </a:lnTo>
                  <a:lnTo>
                    <a:pt x="18" y="35"/>
                  </a:lnTo>
                  <a:lnTo>
                    <a:pt x="18" y="55"/>
                  </a:lnTo>
                  <a:lnTo>
                    <a:pt x="18" y="52"/>
                  </a:lnTo>
                  <a:lnTo>
                    <a:pt x="18" y="51"/>
                  </a:lnTo>
                  <a:lnTo>
                    <a:pt x="18" y="55"/>
                  </a:lnTo>
                  <a:lnTo>
                    <a:pt x="18" y="28"/>
                  </a:lnTo>
                  <a:lnTo>
                    <a:pt x="18" y="53"/>
                  </a:lnTo>
                  <a:lnTo>
                    <a:pt x="18" y="59"/>
                  </a:lnTo>
                  <a:lnTo>
                    <a:pt x="18" y="62"/>
                  </a:lnTo>
                  <a:lnTo>
                    <a:pt x="18" y="35"/>
                  </a:lnTo>
                  <a:lnTo>
                    <a:pt x="18" y="45"/>
                  </a:lnTo>
                  <a:lnTo>
                    <a:pt x="19" y="42"/>
                  </a:lnTo>
                  <a:lnTo>
                    <a:pt x="19" y="53"/>
                  </a:lnTo>
                  <a:lnTo>
                    <a:pt x="19" y="35"/>
                  </a:lnTo>
                  <a:lnTo>
                    <a:pt x="19" y="24"/>
                  </a:lnTo>
                  <a:lnTo>
                    <a:pt x="19" y="62"/>
                  </a:lnTo>
                  <a:lnTo>
                    <a:pt x="19" y="59"/>
                  </a:lnTo>
                  <a:lnTo>
                    <a:pt x="19" y="61"/>
                  </a:lnTo>
                  <a:lnTo>
                    <a:pt x="19" y="39"/>
                  </a:lnTo>
                  <a:lnTo>
                    <a:pt x="19" y="57"/>
                  </a:lnTo>
                  <a:lnTo>
                    <a:pt x="21" y="59"/>
                  </a:lnTo>
                  <a:lnTo>
                    <a:pt x="21" y="66"/>
                  </a:lnTo>
                  <a:lnTo>
                    <a:pt x="21" y="40"/>
                  </a:lnTo>
                  <a:lnTo>
                    <a:pt x="21" y="47"/>
                  </a:lnTo>
                  <a:lnTo>
                    <a:pt x="21" y="47"/>
                  </a:lnTo>
                  <a:lnTo>
                    <a:pt x="21" y="68"/>
                  </a:lnTo>
                  <a:lnTo>
                    <a:pt x="21" y="62"/>
                  </a:lnTo>
                  <a:lnTo>
                    <a:pt x="21" y="62"/>
                  </a:lnTo>
                  <a:lnTo>
                    <a:pt x="21" y="69"/>
                  </a:lnTo>
                  <a:lnTo>
                    <a:pt x="21" y="47"/>
                  </a:lnTo>
                  <a:lnTo>
                    <a:pt x="21" y="66"/>
                  </a:lnTo>
                  <a:lnTo>
                    <a:pt x="21" y="66"/>
                  </a:lnTo>
                  <a:lnTo>
                    <a:pt x="21" y="68"/>
                  </a:lnTo>
                  <a:lnTo>
                    <a:pt x="21" y="40"/>
                  </a:lnTo>
                  <a:lnTo>
                    <a:pt x="21" y="53"/>
                  </a:lnTo>
                  <a:lnTo>
                    <a:pt x="22" y="56"/>
                  </a:lnTo>
                  <a:lnTo>
                    <a:pt x="22" y="62"/>
                  </a:lnTo>
                  <a:lnTo>
                    <a:pt x="22" y="53"/>
                  </a:lnTo>
                  <a:lnTo>
                    <a:pt x="22" y="59"/>
                  </a:lnTo>
                  <a:lnTo>
                    <a:pt x="22" y="56"/>
                  </a:lnTo>
                  <a:lnTo>
                    <a:pt x="22" y="65"/>
                  </a:lnTo>
                  <a:lnTo>
                    <a:pt x="22" y="43"/>
                  </a:lnTo>
                  <a:lnTo>
                    <a:pt x="22" y="61"/>
                  </a:lnTo>
                  <a:lnTo>
                    <a:pt x="22" y="60"/>
                  </a:lnTo>
                  <a:lnTo>
                    <a:pt x="22" y="62"/>
                  </a:lnTo>
                  <a:lnTo>
                    <a:pt x="22" y="40"/>
                  </a:lnTo>
                  <a:lnTo>
                    <a:pt x="22" y="55"/>
                  </a:lnTo>
                  <a:lnTo>
                    <a:pt x="22" y="57"/>
                  </a:lnTo>
                  <a:lnTo>
                    <a:pt x="22" y="61"/>
                  </a:lnTo>
                  <a:lnTo>
                    <a:pt x="22" y="34"/>
                  </a:lnTo>
                  <a:lnTo>
                    <a:pt x="22" y="39"/>
                  </a:lnTo>
                  <a:lnTo>
                    <a:pt x="23" y="39"/>
                  </a:lnTo>
                  <a:lnTo>
                    <a:pt x="23" y="45"/>
                  </a:lnTo>
                  <a:lnTo>
                    <a:pt x="23" y="34"/>
                  </a:lnTo>
                  <a:lnTo>
                    <a:pt x="23" y="35"/>
                  </a:lnTo>
                  <a:lnTo>
                    <a:pt x="23" y="10"/>
                  </a:lnTo>
                  <a:lnTo>
                    <a:pt x="23" y="35"/>
                  </a:lnTo>
                  <a:lnTo>
                    <a:pt x="23" y="36"/>
                  </a:lnTo>
                  <a:lnTo>
                    <a:pt x="23" y="47"/>
                  </a:lnTo>
                  <a:lnTo>
                    <a:pt x="23" y="24"/>
                  </a:lnTo>
                  <a:lnTo>
                    <a:pt x="23" y="30"/>
                  </a:lnTo>
                  <a:lnTo>
                    <a:pt x="24" y="28"/>
                  </a:lnTo>
                  <a:lnTo>
                    <a:pt x="24" y="34"/>
                  </a:lnTo>
                  <a:lnTo>
                    <a:pt x="24" y="21"/>
                  </a:lnTo>
                  <a:lnTo>
                    <a:pt x="24" y="23"/>
                  </a:lnTo>
                  <a:lnTo>
                    <a:pt x="24" y="22"/>
                  </a:lnTo>
                  <a:lnTo>
                    <a:pt x="24" y="0"/>
                  </a:lnTo>
                  <a:lnTo>
                    <a:pt x="24" y="24"/>
                  </a:lnTo>
                  <a:lnTo>
                    <a:pt x="24" y="24"/>
                  </a:lnTo>
                  <a:lnTo>
                    <a:pt x="24" y="27"/>
                  </a:lnTo>
                  <a:lnTo>
                    <a:pt x="24" y="6"/>
                  </a:lnTo>
                  <a:lnTo>
                    <a:pt x="24" y="17"/>
                  </a:lnTo>
                  <a:lnTo>
                    <a:pt x="24" y="17"/>
                  </a:lnTo>
                  <a:lnTo>
                    <a:pt x="24" y="30"/>
                  </a:lnTo>
                  <a:lnTo>
                    <a:pt x="24" y="19"/>
                  </a:lnTo>
                  <a:lnTo>
                    <a:pt x="26" y="1"/>
                  </a:lnTo>
                  <a:lnTo>
                    <a:pt x="26" y="24"/>
                  </a:lnTo>
                  <a:lnTo>
                    <a:pt x="26" y="22"/>
                  </a:lnTo>
                  <a:lnTo>
                    <a:pt x="26" y="23"/>
                  </a:lnTo>
                  <a:lnTo>
                    <a:pt x="26" y="0"/>
                  </a:lnTo>
                  <a:lnTo>
                    <a:pt x="26" y="22"/>
                  </a:lnTo>
                  <a:lnTo>
                    <a:pt x="26" y="23"/>
                  </a:lnTo>
                  <a:lnTo>
                    <a:pt x="26" y="35"/>
                  </a:lnTo>
                  <a:lnTo>
                    <a:pt x="26" y="18"/>
                  </a:lnTo>
                  <a:lnTo>
                    <a:pt x="26" y="21"/>
                  </a:lnTo>
                  <a:lnTo>
                    <a:pt x="26" y="27"/>
                  </a:lnTo>
                  <a:lnTo>
                    <a:pt x="26" y="48"/>
                  </a:lnTo>
                  <a:lnTo>
                    <a:pt x="26" y="44"/>
                  </a:lnTo>
                  <a:lnTo>
                    <a:pt x="27" y="48"/>
                  </a:lnTo>
                  <a:lnTo>
                    <a:pt x="27" y="30"/>
                  </a:lnTo>
                  <a:lnTo>
                    <a:pt x="27" y="44"/>
                  </a:lnTo>
                  <a:lnTo>
                    <a:pt x="27" y="43"/>
                  </a:lnTo>
                  <a:lnTo>
                    <a:pt x="27" y="18"/>
                  </a:lnTo>
                  <a:lnTo>
                    <a:pt x="27" y="27"/>
                  </a:lnTo>
                  <a:lnTo>
                    <a:pt x="27" y="28"/>
                  </a:lnTo>
                  <a:lnTo>
                    <a:pt x="27" y="48"/>
                  </a:lnTo>
                  <a:lnTo>
                    <a:pt x="27" y="42"/>
                  </a:lnTo>
                  <a:lnTo>
                    <a:pt x="28" y="45"/>
                  </a:lnTo>
                  <a:lnTo>
                    <a:pt x="28" y="53"/>
                  </a:lnTo>
                  <a:lnTo>
                    <a:pt x="28" y="30"/>
                  </a:lnTo>
                  <a:lnTo>
                    <a:pt x="28" y="51"/>
                  </a:lnTo>
                  <a:lnTo>
                    <a:pt x="28" y="55"/>
                  </a:lnTo>
                  <a:lnTo>
                    <a:pt x="28" y="21"/>
                  </a:lnTo>
                  <a:lnTo>
                    <a:pt x="28" y="34"/>
                  </a:lnTo>
                  <a:lnTo>
                    <a:pt x="28" y="31"/>
                  </a:lnTo>
                  <a:lnTo>
                    <a:pt x="28" y="45"/>
                  </a:lnTo>
                  <a:lnTo>
                    <a:pt x="28" y="26"/>
                  </a:lnTo>
                  <a:lnTo>
                    <a:pt x="28" y="30"/>
                  </a:lnTo>
                  <a:lnTo>
                    <a:pt x="28" y="30"/>
                  </a:lnTo>
                  <a:lnTo>
                    <a:pt x="28" y="51"/>
                  </a:lnTo>
                  <a:lnTo>
                    <a:pt x="28" y="47"/>
                  </a:lnTo>
                  <a:lnTo>
                    <a:pt x="30" y="51"/>
                  </a:lnTo>
                  <a:lnTo>
                    <a:pt x="30" y="19"/>
                  </a:lnTo>
                  <a:lnTo>
                    <a:pt x="30" y="30"/>
                  </a:lnTo>
                  <a:lnTo>
                    <a:pt x="30" y="35"/>
                  </a:lnTo>
                  <a:lnTo>
                    <a:pt x="30" y="39"/>
                  </a:lnTo>
                  <a:lnTo>
                    <a:pt x="30" y="6"/>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172" name="Freeform 45"/>
            <p:cNvSpPr>
              <a:spLocks/>
            </p:cNvSpPr>
            <p:nvPr/>
          </p:nvSpPr>
          <p:spPr bwMode="auto">
            <a:xfrm>
              <a:off x="5521326" y="4719638"/>
              <a:ext cx="46038" cy="163513"/>
            </a:xfrm>
            <a:custGeom>
              <a:avLst/>
              <a:gdLst>
                <a:gd name="T0" fmla="*/ 0 w 29"/>
                <a:gd name="T1" fmla="*/ 92 h 103"/>
                <a:gd name="T2" fmla="*/ 0 w 29"/>
                <a:gd name="T3" fmla="*/ 82 h 103"/>
                <a:gd name="T4" fmla="*/ 1 w 29"/>
                <a:gd name="T5" fmla="*/ 72 h 103"/>
                <a:gd name="T6" fmla="*/ 1 w 29"/>
                <a:gd name="T7" fmla="*/ 81 h 103"/>
                <a:gd name="T8" fmla="*/ 1 w 29"/>
                <a:gd name="T9" fmla="*/ 88 h 103"/>
                <a:gd name="T10" fmla="*/ 2 w 29"/>
                <a:gd name="T11" fmla="*/ 93 h 103"/>
                <a:gd name="T12" fmla="*/ 2 w 29"/>
                <a:gd name="T13" fmla="*/ 101 h 103"/>
                <a:gd name="T14" fmla="*/ 4 w 29"/>
                <a:gd name="T15" fmla="*/ 94 h 103"/>
                <a:gd name="T16" fmla="*/ 4 w 29"/>
                <a:gd name="T17" fmla="*/ 92 h 103"/>
                <a:gd name="T18" fmla="*/ 4 w 29"/>
                <a:gd name="T19" fmla="*/ 88 h 103"/>
                <a:gd name="T20" fmla="*/ 5 w 29"/>
                <a:gd name="T21" fmla="*/ 97 h 103"/>
                <a:gd name="T22" fmla="*/ 5 w 29"/>
                <a:gd name="T23" fmla="*/ 74 h 103"/>
                <a:gd name="T24" fmla="*/ 5 w 29"/>
                <a:gd name="T25" fmla="*/ 92 h 103"/>
                <a:gd name="T26" fmla="*/ 6 w 29"/>
                <a:gd name="T27" fmla="*/ 77 h 103"/>
                <a:gd name="T28" fmla="*/ 6 w 29"/>
                <a:gd name="T29" fmla="*/ 89 h 103"/>
                <a:gd name="T30" fmla="*/ 6 w 29"/>
                <a:gd name="T31" fmla="*/ 64 h 103"/>
                <a:gd name="T32" fmla="*/ 8 w 29"/>
                <a:gd name="T33" fmla="*/ 80 h 103"/>
                <a:gd name="T34" fmla="*/ 8 w 29"/>
                <a:gd name="T35" fmla="*/ 68 h 103"/>
                <a:gd name="T36" fmla="*/ 8 w 29"/>
                <a:gd name="T37" fmla="*/ 80 h 103"/>
                <a:gd name="T38" fmla="*/ 9 w 29"/>
                <a:gd name="T39" fmla="*/ 68 h 103"/>
                <a:gd name="T40" fmla="*/ 9 w 29"/>
                <a:gd name="T41" fmla="*/ 77 h 103"/>
                <a:gd name="T42" fmla="*/ 10 w 29"/>
                <a:gd name="T43" fmla="*/ 95 h 103"/>
                <a:gd name="T44" fmla="*/ 10 w 29"/>
                <a:gd name="T45" fmla="*/ 71 h 103"/>
                <a:gd name="T46" fmla="*/ 10 w 29"/>
                <a:gd name="T47" fmla="*/ 73 h 103"/>
                <a:gd name="T48" fmla="*/ 12 w 29"/>
                <a:gd name="T49" fmla="*/ 89 h 103"/>
                <a:gd name="T50" fmla="*/ 12 w 29"/>
                <a:gd name="T51" fmla="*/ 98 h 103"/>
                <a:gd name="T52" fmla="*/ 12 w 29"/>
                <a:gd name="T53" fmla="*/ 72 h 103"/>
                <a:gd name="T54" fmla="*/ 13 w 29"/>
                <a:gd name="T55" fmla="*/ 60 h 103"/>
                <a:gd name="T56" fmla="*/ 13 w 29"/>
                <a:gd name="T57" fmla="*/ 67 h 103"/>
                <a:gd name="T58" fmla="*/ 14 w 29"/>
                <a:gd name="T59" fmla="*/ 84 h 103"/>
                <a:gd name="T60" fmla="*/ 14 w 29"/>
                <a:gd name="T61" fmla="*/ 80 h 103"/>
                <a:gd name="T62" fmla="*/ 14 w 29"/>
                <a:gd name="T63" fmla="*/ 42 h 103"/>
                <a:gd name="T64" fmla="*/ 16 w 29"/>
                <a:gd name="T65" fmla="*/ 56 h 103"/>
                <a:gd name="T66" fmla="*/ 16 w 29"/>
                <a:gd name="T67" fmla="*/ 65 h 103"/>
                <a:gd name="T68" fmla="*/ 16 w 29"/>
                <a:gd name="T69" fmla="*/ 44 h 103"/>
                <a:gd name="T70" fmla="*/ 17 w 29"/>
                <a:gd name="T71" fmla="*/ 74 h 103"/>
                <a:gd name="T72" fmla="*/ 17 w 29"/>
                <a:gd name="T73" fmla="*/ 90 h 103"/>
                <a:gd name="T74" fmla="*/ 18 w 29"/>
                <a:gd name="T75" fmla="*/ 94 h 103"/>
                <a:gd name="T76" fmla="*/ 18 w 29"/>
                <a:gd name="T77" fmla="*/ 103 h 103"/>
                <a:gd name="T78" fmla="*/ 18 w 29"/>
                <a:gd name="T79" fmla="*/ 78 h 103"/>
                <a:gd name="T80" fmla="*/ 19 w 29"/>
                <a:gd name="T81" fmla="*/ 59 h 103"/>
                <a:gd name="T82" fmla="*/ 19 w 29"/>
                <a:gd name="T83" fmla="*/ 55 h 103"/>
                <a:gd name="T84" fmla="*/ 21 w 29"/>
                <a:gd name="T85" fmla="*/ 74 h 103"/>
                <a:gd name="T86" fmla="*/ 21 w 29"/>
                <a:gd name="T87" fmla="*/ 48 h 103"/>
                <a:gd name="T88" fmla="*/ 21 w 29"/>
                <a:gd name="T89" fmla="*/ 18 h 103"/>
                <a:gd name="T90" fmla="*/ 22 w 29"/>
                <a:gd name="T91" fmla="*/ 16 h 103"/>
                <a:gd name="T92" fmla="*/ 22 w 29"/>
                <a:gd name="T93" fmla="*/ 17 h 103"/>
                <a:gd name="T94" fmla="*/ 22 w 29"/>
                <a:gd name="T95" fmla="*/ 61 h 103"/>
                <a:gd name="T96" fmla="*/ 23 w 29"/>
                <a:gd name="T97" fmla="*/ 84 h 103"/>
                <a:gd name="T98" fmla="*/ 23 w 29"/>
                <a:gd name="T99" fmla="*/ 61 h 103"/>
                <a:gd name="T100" fmla="*/ 25 w 29"/>
                <a:gd name="T101" fmla="*/ 14 h 103"/>
                <a:gd name="T102" fmla="*/ 25 w 29"/>
                <a:gd name="T103" fmla="*/ 29 h 103"/>
                <a:gd name="T104" fmla="*/ 25 w 29"/>
                <a:gd name="T105" fmla="*/ 14 h 103"/>
                <a:gd name="T106" fmla="*/ 26 w 29"/>
                <a:gd name="T107" fmla="*/ 27 h 103"/>
                <a:gd name="T108" fmla="*/ 26 w 29"/>
                <a:gd name="T109" fmla="*/ 73 h 103"/>
                <a:gd name="T110" fmla="*/ 26 w 29"/>
                <a:gd name="T111" fmla="*/ 101 h 103"/>
                <a:gd name="T112" fmla="*/ 27 w 29"/>
                <a:gd name="T113" fmla="*/ 92 h 103"/>
                <a:gd name="T114" fmla="*/ 27 w 29"/>
                <a:gd name="T115" fmla="*/ 101 h 103"/>
                <a:gd name="T116" fmla="*/ 29 w 29"/>
                <a:gd name="T117" fmla="*/ 63 h 103"/>
                <a:gd name="T118" fmla="*/ 29 w 29"/>
                <a:gd name="T119" fmla="*/ 72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9" h="103">
                  <a:moveTo>
                    <a:pt x="0" y="85"/>
                  </a:moveTo>
                  <a:lnTo>
                    <a:pt x="0" y="68"/>
                  </a:lnTo>
                  <a:lnTo>
                    <a:pt x="0" y="85"/>
                  </a:lnTo>
                  <a:lnTo>
                    <a:pt x="0" y="84"/>
                  </a:lnTo>
                  <a:lnTo>
                    <a:pt x="0" y="92"/>
                  </a:lnTo>
                  <a:lnTo>
                    <a:pt x="0" y="63"/>
                  </a:lnTo>
                  <a:lnTo>
                    <a:pt x="0" y="82"/>
                  </a:lnTo>
                  <a:lnTo>
                    <a:pt x="0" y="84"/>
                  </a:lnTo>
                  <a:lnTo>
                    <a:pt x="0" y="89"/>
                  </a:lnTo>
                  <a:lnTo>
                    <a:pt x="0" y="82"/>
                  </a:lnTo>
                  <a:lnTo>
                    <a:pt x="0" y="88"/>
                  </a:lnTo>
                  <a:lnTo>
                    <a:pt x="0" y="85"/>
                  </a:lnTo>
                  <a:lnTo>
                    <a:pt x="0" y="69"/>
                  </a:lnTo>
                  <a:lnTo>
                    <a:pt x="0" y="77"/>
                  </a:lnTo>
                  <a:lnTo>
                    <a:pt x="1" y="72"/>
                  </a:lnTo>
                  <a:lnTo>
                    <a:pt x="1" y="72"/>
                  </a:lnTo>
                  <a:lnTo>
                    <a:pt x="1" y="48"/>
                  </a:lnTo>
                  <a:lnTo>
                    <a:pt x="1" y="72"/>
                  </a:lnTo>
                  <a:lnTo>
                    <a:pt x="1" y="72"/>
                  </a:lnTo>
                  <a:lnTo>
                    <a:pt x="1" y="81"/>
                  </a:lnTo>
                  <a:lnTo>
                    <a:pt x="1" y="61"/>
                  </a:lnTo>
                  <a:lnTo>
                    <a:pt x="1" y="69"/>
                  </a:lnTo>
                  <a:lnTo>
                    <a:pt x="1" y="72"/>
                  </a:lnTo>
                  <a:lnTo>
                    <a:pt x="1" y="94"/>
                  </a:lnTo>
                  <a:lnTo>
                    <a:pt x="1" y="88"/>
                  </a:lnTo>
                  <a:lnTo>
                    <a:pt x="1" y="92"/>
                  </a:lnTo>
                  <a:lnTo>
                    <a:pt x="1" y="95"/>
                  </a:lnTo>
                  <a:lnTo>
                    <a:pt x="1" y="69"/>
                  </a:lnTo>
                  <a:lnTo>
                    <a:pt x="1" y="94"/>
                  </a:lnTo>
                  <a:lnTo>
                    <a:pt x="2" y="93"/>
                  </a:lnTo>
                  <a:lnTo>
                    <a:pt x="2" y="97"/>
                  </a:lnTo>
                  <a:lnTo>
                    <a:pt x="2" y="74"/>
                  </a:lnTo>
                  <a:lnTo>
                    <a:pt x="2" y="84"/>
                  </a:lnTo>
                  <a:lnTo>
                    <a:pt x="2" y="84"/>
                  </a:lnTo>
                  <a:lnTo>
                    <a:pt x="2" y="101"/>
                  </a:lnTo>
                  <a:lnTo>
                    <a:pt x="2" y="97"/>
                  </a:lnTo>
                  <a:lnTo>
                    <a:pt x="2" y="97"/>
                  </a:lnTo>
                  <a:lnTo>
                    <a:pt x="2" y="71"/>
                  </a:lnTo>
                  <a:lnTo>
                    <a:pt x="2" y="98"/>
                  </a:lnTo>
                  <a:lnTo>
                    <a:pt x="4" y="94"/>
                  </a:lnTo>
                  <a:lnTo>
                    <a:pt x="4" y="97"/>
                  </a:lnTo>
                  <a:lnTo>
                    <a:pt x="4" y="80"/>
                  </a:lnTo>
                  <a:lnTo>
                    <a:pt x="4" y="85"/>
                  </a:lnTo>
                  <a:lnTo>
                    <a:pt x="4" y="82"/>
                  </a:lnTo>
                  <a:lnTo>
                    <a:pt x="4" y="92"/>
                  </a:lnTo>
                  <a:lnTo>
                    <a:pt x="4" y="81"/>
                  </a:lnTo>
                  <a:lnTo>
                    <a:pt x="4" y="67"/>
                  </a:lnTo>
                  <a:lnTo>
                    <a:pt x="4" y="89"/>
                  </a:lnTo>
                  <a:lnTo>
                    <a:pt x="4" y="56"/>
                  </a:lnTo>
                  <a:lnTo>
                    <a:pt x="4" y="88"/>
                  </a:lnTo>
                  <a:lnTo>
                    <a:pt x="4" y="90"/>
                  </a:lnTo>
                  <a:lnTo>
                    <a:pt x="4" y="67"/>
                  </a:lnTo>
                  <a:lnTo>
                    <a:pt x="4" y="89"/>
                  </a:lnTo>
                  <a:lnTo>
                    <a:pt x="5" y="92"/>
                  </a:lnTo>
                  <a:lnTo>
                    <a:pt x="5" y="97"/>
                  </a:lnTo>
                  <a:lnTo>
                    <a:pt x="5" y="71"/>
                  </a:lnTo>
                  <a:lnTo>
                    <a:pt x="5" y="77"/>
                  </a:lnTo>
                  <a:lnTo>
                    <a:pt x="5" y="77"/>
                  </a:lnTo>
                  <a:lnTo>
                    <a:pt x="5" y="94"/>
                  </a:lnTo>
                  <a:lnTo>
                    <a:pt x="5" y="74"/>
                  </a:lnTo>
                  <a:lnTo>
                    <a:pt x="5" y="92"/>
                  </a:lnTo>
                  <a:lnTo>
                    <a:pt x="5" y="93"/>
                  </a:lnTo>
                  <a:lnTo>
                    <a:pt x="5" y="97"/>
                  </a:lnTo>
                  <a:lnTo>
                    <a:pt x="5" y="80"/>
                  </a:lnTo>
                  <a:lnTo>
                    <a:pt x="5" y="92"/>
                  </a:lnTo>
                  <a:lnTo>
                    <a:pt x="5" y="88"/>
                  </a:lnTo>
                  <a:lnTo>
                    <a:pt x="5" y="92"/>
                  </a:lnTo>
                  <a:lnTo>
                    <a:pt x="5" y="59"/>
                  </a:lnTo>
                  <a:lnTo>
                    <a:pt x="5" y="74"/>
                  </a:lnTo>
                  <a:lnTo>
                    <a:pt x="6" y="77"/>
                  </a:lnTo>
                  <a:lnTo>
                    <a:pt x="6" y="88"/>
                  </a:lnTo>
                  <a:lnTo>
                    <a:pt x="6" y="72"/>
                  </a:lnTo>
                  <a:lnTo>
                    <a:pt x="6" y="80"/>
                  </a:lnTo>
                  <a:lnTo>
                    <a:pt x="6" y="77"/>
                  </a:lnTo>
                  <a:lnTo>
                    <a:pt x="6" y="89"/>
                  </a:lnTo>
                  <a:lnTo>
                    <a:pt x="6" y="67"/>
                  </a:lnTo>
                  <a:lnTo>
                    <a:pt x="6" y="82"/>
                  </a:lnTo>
                  <a:lnTo>
                    <a:pt x="6" y="84"/>
                  </a:lnTo>
                  <a:lnTo>
                    <a:pt x="6" y="88"/>
                  </a:lnTo>
                  <a:lnTo>
                    <a:pt x="6" y="64"/>
                  </a:lnTo>
                  <a:lnTo>
                    <a:pt x="6" y="80"/>
                  </a:lnTo>
                  <a:lnTo>
                    <a:pt x="8" y="78"/>
                  </a:lnTo>
                  <a:lnTo>
                    <a:pt x="8" y="97"/>
                  </a:lnTo>
                  <a:lnTo>
                    <a:pt x="8" y="74"/>
                  </a:lnTo>
                  <a:lnTo>
                    <a:pt x="8" y="80"/>
                  </a:lnTo>
                  <a:lnTo>
                    <a:pt x="8" y="80"/>
                  </a:lnTo>
                  <a:lnTo>
                    <a:pt x="8" y="95"/>
                  </a:lnTo>
                  <a:lnTo>
                    <a:pt x="8" y="95"/>
                  </a:lnTo>
                  <a:lnTo>
                    <a:pt x="8" y="95"/>
                  </a:lnTo>
                  <a:lnTo>
                    <a:pt x="8" y="68"/>
                  </a:lnTo>
                  <a:lnTo>
                    <a:pt x="8" y="93"/>
                  </a:lnTo>
                  <a:lnTo>
                    <a:pt x="8" y="93"/>
                  </a:lnTo>
                  <a:lnTo>
                    <a:pt x="8" y="97"/>
                  </a:lnTo>
                  <a:lnTo>
                    <a:pt x="8" y="72"/>
                  </a:lnTo>
                  <a:lnTo>
                    <a:pt x="8" y="80"/>
                  </a:lnTo>
                  <a:lnTo>
                    <a:pt x="9" y="82"/>
                  </a:lnTo>
                  <a:lnTo>
                    <a:pt x="9" y="98"/>
                  </a:lnTo>
                  <a:lnTo>
                    <a:pt x="9" y="92"/>
                  </a:lnTo>
                  <a:lnTo>
                    <a:pt x="9" y="97"/>
                  </a:lnTo>
                  <a:lnTo>
                    <a:pt x="9" y="68"/>
                  </a:lnTo>
                  <a:lnTo>
                    <a:pt x="9" y="88"/>
                  </a:lnTo>
                  <a:lnTo>
                    <a:pt x="9" y="90"/>
                  </a:lnTo>
                  <a:lnTo>
                    <a:pt x="9" y="68"/>
                  </a:lnTo>
                  <a:lnTo>
                    <a:pt x="9" y="78"/>
                  </a:lnTo>
                  <a:lnTo>
                    <a:pt x="9" y="77"/>
                  </a:lnTo>
                  <a:lnTo>
                    <a:pt x="9" y="95"/>
                  </a:lnTo>
                  <a:lnTo>
                    <a:pt x="9" y="77"/>
                  </a:lnTo>
                  <a:lnTo>
                    <a:pt x="9" y="89"/>
                  </a:lnTo>
                  <a:lnTo>
                    <a:pt x="10" y="89"/>
                  </a:lnTo>
                  <a:lnTo>
                    <a:pt x="10" y="95"/>
                  </a:lnTo>
                  <a:lnTo>
                    <a:pt x="10" y="68"/>
                  </a:lnTo>
                  <a:lnTo>
                    <a:pt x="10" y="94"/>
                  </a:lnTo>
                  <a:lnTo>
                    <a:pt x="10" y="95"/>
                  </a:lnTo>
                  <a:lnTo>
                    <a:pt x="10" y="98"/>
                  </a:lnTo>
                  <a:lnTo>
                    <a:pt x="10" y="71"/>
                  </a:lnTo>
                  <a:lnTo>
                    <a:pt x="10" y="80"/>
                  </a:lnTo>
                  <a:lnTo>
                    <a:pt x="10" y="80"/>
                  </a:lnTo>
                  <a:lnTo>
                    <a:pt x="10" y="86"/>
                  </a:lnTo>
                  <a:lnTo>
                    <a:pt x="10" y="69"/>
                  </a:lnTo>
                  <a:lnTo>
                    <a:pt x="10" y="73"/>
                  </a:lnTo>
                  <a:lnTo>
                    <a:pt x="12" y="78"/>
                  </a:lnTo>
                  <a:lnTo>
                    <a:pt x="12" y="92"/>
                  </a:lnTo>
                  <a:lnTo>
                    <a:pt x="12" y="77"/>
                  </a:lnTo>
                  <a:lnTo>
                    <a:pt x="12" y="89"/>
                  </a:lnTo>
                  <a:lnTo>
                    <a:pt x="12" y="89"/>
                  </a:lnTo>
                  <a:lnTo>
                    <a:pt x="12" y="95"/>
                  </a:lnTo>
                  <a:lnTo>
                    <a:pt x="12" y="77"/>
                  </a:lnTo>
                  <a:lnTo>
                    <a:pt x="12" y="94"/>
                  </a:lnTo>
                  <a:lnTo>
                    <a:pt x="12" y="94"/>
                  </a:lnTo>
                  <a:lnTo>
                    <a:pt x="12" y="98"/>
                  </a:lnTo>
                  <a:lnTo>
                    <a:pt x="12" y="68"/>
                  </a:lnTo>
                  <a:lnTo>
                    <a:pt x="12" y="78"/>
                  </a:lnTo>
                  <a:lnTo>
                    <a:pt x="12" y="80"/>
                  </a:lnTo>
                  <a:lnTo>
                    <a:pt x="12" y="85"/>
                  </a:lnTo>
                  <a:lnTo>
                    <a:pt x="12" y="72"/>
                  </a:lnTo>
                  <a:lnTo>
                    <a:pt x="13" y="71"/>
                  </a:lnTo>
                  <a:lnTo>
                    <a:pt x="13" y="72"/>
                  </a:lnTo>
                  <a:lnTo>
                    <a:pt x="13" y="55"/>
                  </a:lnTo>
                  <a:lnTo>
                    <a:pt x="13" y="60"/>
                  </a:lnTo>
                  <a:lnTo>
                    <a:pt x="13" y="60"/>
                  </a:lnTo>
                  <a:lnTo>
                    <a:pt x="13" y="60"/>
                  </a:lnTo>
                  <a:lnTo>
                    <a:pt x="13" y="34"/>
                  </a:lnTo>
                  <a:lnTo>
                    <a:pt x="13" y="50"/>
                  </a:lnTo>
                  <a:lnTo>
                    <a:pt x="13" y="48"/>
                  </a:lnTo>
                  <a:lnTo>
                    <a:pt x="13" y="67"/>
                  </a:lnTo>
                  <a:lnTo>
                    <a:pt x="13" y="47"/>
                  </a:lnTo>
                  <a:lnTo>
                    <a:pt x="13" y="51"/>
                  </a:lnTo>
                  <a:lnTo>
                    <a:pt x="13" y="84"/>
                  </a:lnTo>
                  <a:lnTo>
                    <a:pt x="13" y="82"/>
                  </a:lnTo>
                  <a:lnTo>
                    <a:pt x="14" y="84"/>
                  </a:lnTo>
                  <a:lnTo>
                    <a:pt x="14" y="86"/>
                  </a:lnTo>
                  <a:lnTo>
                    <a:pt x="14" y="63"/>
                  </a:lnTo>
                  <a:lnTo>
                    <a:pt x="14" y="72"/>
                  </a:lnTo>
                  <a:lnTo>
                    <a:pt x="14" y="72"/>
                  </a:lnTo>
                  <a:lnTo>
                    <a:pt x="14" y="80"/>
                  </a:lnTo>
                  <a:lnTo>
                    <a:pt x="14" y="38"/>
                  </a:lnTo>
                  <a:lnTo>
                    <a:pt x="14" y="47"/>
                  </a:lnTo>
                  <a:lnTo>
                    <a:pt x="14" y="46"/>
                  </a:lnTo>
                  <a:lnTo>
                    <a:pt x="14" y="52"/>
                  </a:lnTo>
                  <a:lnTo>
                    <a:pt x="14" y="42"/>
                  </a:lnTo>
                  <a:lnTo>
                    <a:pt x="14" y="50"/>
                  </a:lnTo>
                  <a:lnTo>
                    <a:pt x="16" y="47"/>
                  </a:lnTo>
                  <a:lnTo>
                    <a:pt x="16" y="30"/>
                  </a:lnTo>
                  <a:lnTo>
                    <a:pt x="16" y="55"/>
                  </a:lnTo>
                  <a:lnTo>
                    <a:pt x="16" y="56"/>
                  </a:lnTo>
                  <a:lnTo>
                    <a:pt x="16" y="61"/>
                  </a:lnTo>
                  <a:lnTo>
                    <a:pt x="16" y="37"/>
                  </a:lnTo>
                  <a:lnTo>
                    <a:pt x="16" y="44"/>
                  </a:lnTo>
                  <a:lnTo>
                    <a:pt x="16" y="51"/>
                  </a:lnTo>
                  <a:lnTo>
                    <a:pt x="16" y="65"/>
                  </a:lnTo>
                  <a:lnTo>
                    <a:pt x="16" y="48"/>
                  </a:lnTo>
                  <a:lnTo>
                    <a:pt x="16" y="61"/>
                  </a:lnTo>
                  <a:lnTo>
                    <a:pt x="16" y="61"/>
                  </a:lnTo>
                  <a:lnTo>
                    <a:pt x="16" y="39"/>
                  </a:lnTo>
                  <a:lnTo>
                    <a:pt x="16" y="44"/>
                  </a:lnTo>
                  <a:lnTo>
                    <a:pt x="17" y="46"/>
                  </a:lnTo>
                  <a:lnTo>
                    <a:pt x="17" y="31"/>
                  </a:lnTo>
                  <a:lnTo>
                    <a:pt x="17" y="54"/>
                  </a:lnTo>
                  <a:lnTo>
                    <a:pt x="17" y="60"/>
                  </a:lnTo>
                  <a:lnTo>
                    <a:pt x="17" y="74"/>
                  </a:lnTo>
                  <a:lnTo>
                    <a:pt x="17" y="56"/>
                  </a:lnTo>
                  <a:lnTo>
                    <a:pt x="17" y="63"/>
                  </a:lnTo>
                  <a:lnTo>
                    <a:pt x="17" y="64"/>
                  </a:lnTo>
                  <a:lnTo>
                    <a:pt x="17" y="94"/>
                  </a:lnTo>
                  <a:lnTo>
                    <a:pt x="17" y="90"/>
                  </a:lnTo>
                  <a:lnTo>
                    <a:pt x="17" y="90"/>
                  </a:lnTo>
                  <a:lnTo>
                    <a:pt x="17" y="95"/>
                  </a:lnTo>
                  <a:lnTo>
                    <a:pt x="17" y="77"/>
                  </a:lnTo>
                  <a:lnTo>
                    <a:pt x="17" y="92"/>
                  </a:lnTo>
                  <a:lnTo>
                    <a:pt x="18" y="94"/>
                  </a:lnTo>
                  <a:lnTo>
                    <a:pt x="18" y="101"/>
                  </a:lnTo>
                  <a:lnTo>
                    <a:pt x="18" y="74"/>
                  </a:lnTo>
                  <a:lnTo>
                    <a:pt x="18" y="85"/>
                  </a:lnTo>
                  <a:lnTo>
                    <a:pt x="18" y="89"/>
                  </a:lnTo>
                  <a:lnTo>
                    <a:pt x="18" y="103"/>
                  </a:lnTo>
                  <a:lnTo>
                    <a:pt x="18" y="88"/>
                  </a:lnTo>
                  <a:lnTo>
                    <a:pt x="18" y="98"/>
                  </a:lnTo>
                  <a:lnTo>
                    <a:pt x="18" y="92"/>
                  </a:lnTo>
                  <a:lnTo>
                    <a:pt x="18" y="73"/>
                  </a:lnTo>
                  <a:lnTo>
                    <a:pt x="18" y="78"/>
                  </a:lnTo>
                  <a:lnTo>
                    <a:pt x="18" y="76"/>
                  </a:lnTo>
                  <a:lnTo>
                    <a:pt x="18" y="80"/>
                  </a:lnTo>
                  <a:lnTo>
                    <a:pt x="18" y="46"/>
                  </a:lnTo>
                  <a:lnTo>
                    <a:pt x="18" y="59"/>
                  </a:lnTo>
                  <a:lnTo>
                    <a:pt x="19" y="59"/>
                  </a:lnTo>
                  <a:lnTo>
                    <a:pt x="19" y="72"/>
                  </a:lnTo>
                  <a:lnTo>
                    <a:pt x="19" y="65"/>
                  </a:lnTo>
                  <a:lnTo>
                    <a:pt x="19" y="56"/>
                  </a:lnTo>
                  <a:lnTo>
                    <a:pt x="19" y="77"/>
                  </a:lnTo>
                  <a:lnTo>
                    <a:pt x="19" y="55"/>
                  </a:lnTo>
                  <a:lnTo>
                    <a:pt x="19" y="73"/>
                  </a:lnTo>
                  <a:lnTo>
                    <a:pt x="19" y="80"/>
                  </a:lnTo>
                  <a:lnTo>
                    <a:pt x="19" y="55"/>
                  </a:lnTo>
                  <a:lnTo>
                    <a:pt x="19" y="72"/>
                  </a:lnTo>
                  <a:lnTo>
                    <a:pt x="21" y="74"/>
                  </a:lnTo>
                  <a:lnTo>
                    <a:pt x="21" y="77"/>
                  </a:lnTo>
                  <a:lnTo>
                    <a:pt x="21" y="37"/>
                  </a:lnTo>
                  <a:lnTo>
                    <a:pt x="21" y="40"/>
                  </a:lnTo>
                  <a:lnTo>
                    <a:pt x="21" y="38"/>
                  </a:lnTo>
                  <a:lnTo>
                    <a:pt x="21" y="48"/>
                  </a:lnTo>
                  <a:lnTo>
                    <a:pt x="21" y="37"/>
                  </a:lnTo>
                  <a:lnTo>
                    <a:pt x="21" y="39"/>
                  </a:lnTo>
                  <a:lnTo>
                    <a:pt x="21" y="38"/>
                  </a:lnTo>
                  <a:lnTo>
                    <a:pt x="21" y="4"/>
                  </a:lnTo>
                  <a:lnTo>
                    <a:pt x="21" y="18"/>
                  </a:lnTo>
                  <a:lnTo>
                    <a:pt x="21" y="19"/>
                  </a:lnTo>
                  <a:lnTo>
                    <a:pt x="21" y="27"/>
                  </a:lnTo>
                  <a:lnTo>
                    <a:pt x="21" y="5"/>
                  </a:lnTo>
                  <a:lnTo>
                    <a:pt x="21" y="14"/>
                  </a:lnTo>
                  <a:lnTo>
                    <a:pt x="22" y="16"/>
                  </a:lnTo>
                  <a:lnTo>
                    <a:pt x="22" y="39"/>
                  </a:lnTo>
                  <a:lnTo>
                    <a:pt x="22" y="35"/>
                  </a:lnTo>
                  <a:lnTo>
                    <a:pt x="22" y="35"/>
                  </a:lnTo>
                  <a:lnTo>
                    <a:pt x="22" y="48"/>
                  </a:lnTo>
                  <a:lnTo>
                    <a:pt x="22" y="17"/>
                  </a:lnTo>
                  <a:lnTo>
                    <a:pt x="22" y="47"/>
                  </a:lnTo>
                  <a:lnTo>
                    <a:pt x="22" y="48"/>
                  </a:lnTo>
                  <a:lnTo>
                    <a:pt x="22" y="68"/>
                  </a:lnTo>
                  <a:lnTo>
                    <a:pt x="22" y="43"/>
                  </a:lnTo>
                  <a:lnTo>
                    <a:pt x="22" y="61"/>
                  </a:lnTo>
                  <a:lnTo>
                    <a:pt x="22" y="65"/>
                  </a:lnTo>
                  <a:lnTo>
                    <a:pt x="22" y="84"/>
                  </a:lnTo>
                  <a:lnTo>
                    <a:pt x="22" y="56"/>
                  </a:lnTo>
                  <a:lnTo>
                    <a:pt x="23" y="65"/>
                  </a:lnTo>
                  <a:lnTo>
                    <a:pt x="23" y="84"/>
                  </a:lnTo>
                  <a:lnTo>
                    <a:pt x="23" y="63"/>
                  </a:lnTo>
                  <a:lnTo>
                    <a:pt x="23" y="78"/>
                  </a:lnTo>
                  <a:lnTo>
                    <a:pt x="23" y="80"/>
                  </a:lnTo>
                  <a:lnTo>
                    <a:pt x="23" y="81"/>
                  </a:lnTo>
                  <a:lnTo>
                    <a:pt x="23" y="61"/>
                  </a:lnTo>
                  <a:lnTo>
                    <a:pt x="23" y="60"/>
                  </a:lnTo>
                  <a:lnTo>
                    <a:pt x="23" y="9"/>
                  </a:lnTo>
                  <a:lnTo>
                    <a:pt x="23" y="19"/>
                  </a:lnTo>
                  <a:lnTo>
                    <a:pt x="25" y="18"/>
                  </a:lnTo>
                  <a:lnTo>
                    <a:pt x="25" y="14"/>
                  </a:lnTo>
                  <a:lnTo>
                    <a:pt x="25" y="30"/>
                  </a:lnTo>
                  <a:lnTo>
                    <a:pt x="25" y="26"/>
                  </a:lnTo>
                  <a:lnTo>
                    <a:pt x="25" y="31"/>
                  </a:lnTo>
                  <a:lnTo>
                    <a:pt x="25" y="10"/>
                  </a:lnTo>
                  <a:lnTo>
                    <a:pt x="25" y="29"/>
                  </a:lnTo>
                  <a:lnTo>
                    <a:pt x="25" y="29"/>
                  </a:lnTo>
                  <a:lnTo>
                    <a:pt x="25" y="31"/>
                  </a:lnTo>
                  <a:lnTo>
                    <a:pt x="25" y="0"/>
                  </a:lnTo>
                  <a:lnTo>
                    <a:pt x="25" y="14"/>
                  </a:lnTo>
                  <a:lnTo>
                    <a:pt x="25" y="14"/>
                  </a:lnTo>
                  <a:lnTo>
                    <a:pt x="25" y="46"/>
                  </a:lnTo>
                  <a:lnTo>
                    <a:pt x="25" y="43"/>
                  </a:lnTo>
                  <a:lnTo>
                    <a:pt x="26" y="46"/>
                  </a:lnTo>
                  <a:lnTo>
                    <a:pt x="26" y="63"/>
                  </a:lnTo>
                  <a:lnTo>
                    <a:pt x="26" y="27"/>
                  </a:lnTo>
                  <a:lnTo>
                    <a:pt x="26" y="60"/>
                  </a:lnTo>
                  <a:lnTo>
                    <a:pt x="26" y="63"/>
                  </a:lnTo>
                  <a:lnTo>
                    <a:pt x="26" y="46"/>
                  </a:lnTo>
                  <a:lnTo>
                    <a:pt x="26" y="72"/>
                  </a:lnTo>
                  <a:lnTo>
                    <a:pt x="26" y="73"/>
                  </a:lnTo>
                  <a:lnTo>
                    <a:pt x="26" y="90"/>
                  </a:lnTo>
                  <a:lnTo>
                    <a:pt x="26" y="69"/>
                  </a:lnTo>
                  <a:lnTo>
                    <a:pt x="26" y="72"/>
                  </a:lnTo>
                  <a:lnTo>
                    <a:pt x="26" y="77"/>
                  </a:lnTo>
                  <a:lnTo>
                    <a:pt x="26" y="101"/>
                  </a:lnTo>
                  <a:lnTo>
                    <a:pt x="26" y="95"/>
                  </a:lnTo>
                  <a:lnTo>
                    <a:pt x="27" y="99"/>
                  </a:lnTo>
                  <a:lnTo>
                    <a:pt x="27" y="69"/>
                  </a:lnTo>
                  <a:lnTo>
                    <a:pt x="27" y="92"/>
                  </a:lnTo>
                  <a:lnTo>
                    <a:pt x="27" y="92"/>
                  </a:lnTo>
                  <a:lnTo>
                    <a:pt x="27" y="101"/>
                  </a:lnTo>
                  <a:lnTo>
                    <a:pt x="27" y="85"/>
                  </a:lnTo>
                  <a:lnTo>
                    <a:pt x="27" y="95"/>
                  </a:lnTo>
                  <a:lnTo>
                    <a:pt x="27" y="95"/>
                  </a:lnTo>
                  <a:lnTo>
                    <a:pt x="27" y="101"/>
                  </a:lnTo>
                  <a:lnTo>
                    <a:pt x="27" y="85"/>
                  </a:lnTo>
                  <a:lnTo>
                    <a:pt x="27" y="86"/>
                  </a:lnTo>
                  <a:lnTo>
                    <a:pt x="29" y="85"/>
                  </a:lnTo>
                  <a:lnTo>
                    <a:pt x="29" y="85"/>
                  </a:lnTo>
                  <a:lnTo>
                    <a:pt x="29" y="63"/>
                  </a:lnTo>
                  <a:lnTo>
                    <a:pt x="29" y="82"/>
                  </a:lnTo>
                  <a:lnTo>
                    <a:pt x="29" y="82"/>
                  </a:lnTo>
                  <a:lnTo>
                    <a:pt x="29" y="64"/>
                  </a:lnTo>
                  <a:lnTo>
                    <a:pt x="29" y="73"/>
                  </a:lnTo>
                  <a:lnTo>
                    <a:pt x="29" y="72"/>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173" name="Freeform 46"/>
            <p:cNvSpPr>
              <a:spLocks/>
            </p:cNvSpPr>
            <p:nvPr/>
          </p:nvSpPr>
          <p:spPr bwMode="auto">
            <a:xfrm>
              <a:off x="5470526" y="4633913"/>
              <a:ext cx="50800" cy="231775"/>
            </a:xfrm>
            <a:custGeom>
              <a:avLst/>
              <a:gdLst>
                <a:gd name="T0" fmla="*/ 0 w 32"/>
                <a:gd name="T1" fmla="*/ 108 h 146"/>
                <a:gd name="T2" fmla="*/ 2 w 32"/>
                <a:gd name="T3" fmla="*/ 100 h 146"/>
                <a:gd name="T4" fmla="*/ 2 w 32"/>
                <a:gd name="T5" fmla="*/ 108 h 146"/>
                <a:gd name="T6" fmla="*/ 2 w 32"/>
                <a:gd name="T7" fmla="*/ 97 h 146"/>
                <a:gd name="T8" fmla="*/ 3 w 32"/>
                <a:gd name="T9" fmla="*/ 100 h 146"/>
                <a:gd name="T10" fmla="*/ 3 w 32"/>
                <a:gd name="T11" fmla="*/ 80 h 146"/>
                <a:gd name="T12" fmla="*/ 4 w 32"/>
                <a:gd name="T13" fmla="*/ 97 h 146"/>
                <a:gd name="T14" fmla="*/ 4 w 32"/>
                <a:gd name="T15" fmla="*/ 115 h 146"/>
                <a:gd name="T16" fmla="*/ 4 w 32"/>
                <a:gd name="T17" fmla="*/ 109 h 146"/>
                <a:gd name="T18" fmla="*/ 6 w 32"/>
                <a:gd name="T19" fmla="*/ 91 h 146"/>
                <a:gd name="T20" fmla="*/ 6 w 32"/>
                <a:gd name="T21" fmla="*/ 111 h 146"/>
                <a:gd name="T22" fmla="*/ 7 w 32"/>
                <a:gd name="T23" fmla="*/ 109 h 146"/>
                <a:gd name="T24" fmla="*/ 7 w 32"/>
                <a:gd name="T25" fmla="*/ 117 h 146"/>
                <a:gd name="T26" fmla="*/ 7 w 32"/>
                <a:gd name="T27" fmla="*/ 34 h 146"/>
                <a:gd name="T28" fmla="*/ 8 w 32"/>
                <a:gd name="T29" fmla="*/ 30 h 146"/>
                <a:gd name="T30" fmla="*/ 8 w 32"/>
                <a:gd name="T31" fmla="*/ 37 h 146"/>
                <a:gd name="T32" fmla="*/ 10 w 32"/>
                <a:gd name="T33" fmla="*/ 75 h 146"/>
                <a:gd name="T34" fmla="*/ 10 w 32"/>
                <a:gd name="T35" fmla="*/ 59 h 146"/>
                <a:gd name="T36" fmla="*/ 10 w 32"/>
                <a:gd name="T37" fmla="*/ 85 h 146"/>
                <a:gd name="T38" fmla="*/ 11 w 32"/>
                <a:gd name="T39" fmla="*/ 97 h 146"/>
                <a:gd name="T40" fmla="*/ 11 w 32"/>
                <a:gd name="T41" fmla="*/ 87 h 146"/>
                <a:gd name="T42" fmla="*/ 12 w 32"/>
                <a:gd name="T43" fmla="*/ 72 h 146"/>
                <a:gd name="T44" fmla="*/ 12 w 32"/>
                <a:gd name="T45" fmla="*/ 83 h 146"/>
                <a:gd name="T46" fmla="*/ 12 w 32"/>
                <a:gd name="T47" fmla="*/ 79 h 146"/>
                <a:gd name="T48" fmla="*/ 13 w 32"/>
                <a:gd name="T49" fmla="*/ 77 h 146"/>
                <a:gd name="T50" fmla="*/ 13 w 32"/>
                <a:gd name="T51" fmla="*/ 53 h 146"/>
                <a:gd name="T52" fmla="*/ 15 w 32"/>
                <a:gd name="T53" fmla="*/ 79 h 146"/>
                <a:gd name="T54" fmla="*/ 15 w 32"/>
                <a:gd name="T55" fmla="*/ 71 h 146"/>
                <a:gd name="T56" fmla="*/ 15 w 32"/>
                <a:gd name="T57" fmla="*/ 88 h 146"/>
                <a:gd name="T58" fmla="*/ 16 w 32"/>
                <a:gd name="T59" fmla="*/ 93 h 146"/>
                <a:gd name="T60" fmla="*/ 16 w 32"/>
                <a:gd name="T61" fmla="*/ 97 h 146"/>
                <a:gd name="T62" fmla="*/ 17 w 32"/>
                <a:gd name="T63" fmla="*/ 102 h 146"/>
                <a:gd name="T64" fmla="*/ 17 w 32"/>
                <a:gd name="T65" fmla="*/ 110 h 146"/>
                <a:gd name="T66" fmla="*/ 17 w 32"/>
                <a:gd name="T67" fmla="*/ 110 h 146"/>
                <a:gd name="T68" fmla="*/ 19 w 32"/>
                <a:gd name="T69" fmla="*/ 126 h 146"/>
                <a:gd name="T70" fmla="*/ 19 w 32"/>
                <a:gd name="T71" fmla="*/ 101 h 146"/>
                <a:gd name="T72" fmla="*/ 19 w 32"/>
                <a:gd name="T73" fmla="*/ 114 h 146"/>
                <a:gd name="T74" fmla="*/ 20 w 32"/>
                <a:gd name="T75" fmla="*/ 108 h 146"/>
                <a:gd name="T76" fmla="*/ 20 w 32"/>
                <a:gd name="T77" fmla="*/ 110 h 146"/>
                <a:gd name="T78" fmla="*/ 21 w 32"/>
                <a:gd name="T79" fmla="*/ 102 h 146"/>
                <a:gd name="T80" fmla="*/ 21 w 32"/>
                <a:gd name="T81" fmla="*/ 114 h 146"/>
                <a:gd name="T82" fmla="*/ 21 w 32"/>
                <a:gd name="T83" fmla="*/ 121 h 146"/>
                <a:gd name="T84" fmla="*/ 23 w 32"/>
                <a:gd name="T85" fmla="*/ 121 h 146"/>
                <a:gd name="T86" fmla="*/ 23 w 32"/>
                <a:gd name="T87" fmla="*/ 123 h 146"/>
                <a:gd name="T88" fmla="*/ 24 w 32"/>
                <a:gd name="T89" fmla="*/ 111 h 146"/>
                <a:gd name="T90" fmla="*/ 24 w 32"/>
                <a:gd name="T91" fmla="*/ 121 h 146"/>
                <a:gd name="T92" fmla="*/ 24 w 32"/>
                <a:gd name="T93" fmla="*/ 132 h 146"/>
                <a:gd name="T94" fmla="*/ 25 w 32"/>
                <a:gd name="T95" fmla="*/ 128 h 146"/>
                <a:gd name="T96" fmla="*/ 25 w 32"/>
                <a:gd name="T97" fmla="*/ 127 h 146"/>
                <a:gd name="T98" fmla="*/ 27 w 32"/>
                <a:gd name="T99" fmla="*/ 87 h 146"/>
                <a:gd name="T100" fmla="*/ 27 w 32"/>
                <a:gd name="T101" fmla="*/ 104 h 146"/>
                <a:gd name="T102" fmla="*/ 27 w 32"/>
                <a:gd name="T103" fmla="*/ 91 h 146"/>
                <a:gd name="T104" fmla="*/ 28 w 32"/>
                <a:gd name="T105" fmla="*/ 115 h 146"/>
                <a:gd name="T106" fmla="*/ 28 w 32"/>
                <a:gd name="T107" fmla="*/ 131 h 146"/>
                <a:gd name="T108" fmla="*/ 28 w 32"/>
                <a:gd name="T109" fmla="*/ 143 h 146"/>
                <a:gd name="T110" fmla="*/ 29 w 32"/>
                <a:gd name="T111" fmla="*/ 140 h 146"/>
                <a:gd name="T112" fmla="*/ 29 w 32"/>
                <a:gd name="T113" fmla="*/ 143 h 146"/>
                <a:gd name="T114" fmla="*/ 30 w 32"/>
                <a:gd name="T115" fmla="*/ 134 h 146"/>
                <a:gd name="T116" fmla="*/ 30 w 32"/>
                <a:gd name="T117" fmla="*/ 111 h 146"/>
                <a:gd name="T118" fmla="*/ 32 w 32"/>
                <a:gd name="T119" fmla="*/ 139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2" h="146">
                  <a:moveTo>
                    <a:pt x="0" y="114"/>
                  </a:moveTo>
                  <a:lnTo>
                    <a:pt x="0" y="89"/>
                  </a:lnTo>
                  <a:lnTo>
                    <a:pt x="0" y="100"/>
                  </a:lnTo>
                  <a:lnTo>
                    <a:pt x="0" y="102"/>
                  </a:lnTo>
                  <a:lnTo>
                    <a:pt x="0" y="108"/>
                  </a:lnTo>
                  <a:lnTo>
                    <a:pt x="0" y="93"/>
                  </a:lnTo>
                  <a:lnTo>
                    <a:pt x="0" y="84"/>
                  </a:lnTo>
                  <a:lnTo>
                    <a:pt x="0" y="102"/>
                  </a:lnTo>
                  <a:lnTo>
                    <a:pt x="0" y="98"/>
                  </a:lnTo>
                  <a:lnTo>
                    <a:pt x="2" y="100"/>
                  </a:lnTo>
                  <a:lnTo>
                    <a:pt x="2" y="102"/>
                  </a:lnTo>
                  <a:lnTo>
                    <a:pt x="2" y="75"/>
                  </a:lnTo>
                  <a:lnTo>
                    <a:pt x="2" y="97"/>
                  </a:lnTo>
                  <a:lnTo>
                    <a:pt x="2" y="102"/>
                  </a:lnTo>
                  <a:lnTo>
                    <a:pt x="2" y="108"/>
                  </a:lnTo>
                  <a:lnTo>
                    <a:pt x="2" y="89"/>
                  </a:lnTo>
                  <a:lnTo>
                    <a:pt x="2" y="97"/>
                  </a:lnTo>
                  <a:lnTo>
                    <a:pt x="2" y="100"/>
                  </a:lnTo>
                  <a:lnTo>
                    <a:pt x="2" y="121"/>
                  </a:lnTo>
                  <a:lnTo>
                    <a:pt x="2" y="97"/>
                  </a:lnTo>
                  <a:lnTo>
                    <a:pt x="2" y="118"/>
                  </a:lnTo>
                  <a:lnTo>
                    <a:pt x="3" y="118"/>
                  </a:lnTo>
                  <a:lnTo>
                    <a:pt x="3" y="92"/>
                  </a:lnTo>
                  <a:lnTo>
                    <a:pt x="3" y="100"/>
                  </a:lnTo>
                  <a:lnTo>
                    <a:pt x="3" y="100"/>
                  </a:lnTo>
                  <a:lnTo>
                    <a:pt x="3" y="71"/>
                  </a:lnTo>
                  <a:lnTo>
                    <a:pt x="3" y="80"/>
                  </a:lnTo>
                  <a:lnTo>
                    <a:pt x="3" y="80"/>
                  </a:lnTo>
                  <a:lnTo>
                    <a:pt x="3" y="94"/>
                  </a:lnTo>
                  <a:lnTo>
                    <a:pt x="3" y="80"/>
                  </a:lnTo>
                  <a:lnTo>
                    <a:pt x="3" y="87"/>
                  </a:lnTo>
                  <a:lnTo>
                    <a:pt x="3" y="87"/>
                  </a:lnTo>
                  <a:lnTo>
                    <a:pt x="3" y="68"/>
                  </a:lnTo>
                  <a:lnTo>
                    <a:pt x="3" y="100"/>
                  </a:lnTo>
                  <a:lnTo>
                    <a:pt x="4" y="97"/>
                  </a:lnTo>
                  <a:lnTo>
                    <a:pt x="4" y="102"/>
                  </a:lnTo>
                  <a:lnTo>
                    <a:pt x="4" y="87"/>
                  </a:lnTo>
                  <a:lnTo>
                    <a:pt x="4" y="101"/>
                  </a:lnTo>
                  <a:lnTo>
                    <a:pt x="4" y="109"/>
                  </a:lnTo>
                  <a:lnTo>
                    <a:pt x="4" y="115"/>
                  </a:lnTo>
                  <a:lnTo>
                    <a:pt x="4" y="88"/>
                  </a:lnTo>
                  <a:lnTo>
                    <a:pt x="4" y="93"/>
                  </a:lnTo>
                  <a:lnTo>
                    <a:pt x="4" y="113"/>
                  </a:lnTo>
                  <a:lnTo>
                    <a:pt x="4" y="110"/>
                  </a:lnTo>
                  <a:lnTo>
                    <a:pt x="4" y="109"/>
                  </a:lnTo>
                  <a:lnTo>
                    <a:pt x="4" y="92"/>
                  </a:lnTo>
                  <a:lnTo>
                    <a:pt x="4" y="111"/>
                  </a:lnTo>
                  <a:lnTo>
                    <a:pt x="6" y="113"/>
                  </a:lnTo>
                  <a:lnTo>
                    <a:pt x="6" y="117"/>
                  </a:lnTo>
                  <a:lnTo>
                    <a:pt x="6" y="91"/>
                  </a:lnTo>
                  <a:lnTo>
                    <a:pt x="6" y="100"/>
                  </a:lnTo>
                  <a:lnTo>
                    <a:pt x="6" y="104"/>
                  </a:lnTo>
                  <a:lnTo>
                    <a:pt x="6" y="117"/>
                  </a:lnTo>
                  <a:lnTo>
                    <a:pt x="6" y="102"/>
                  </a:lnTo>
                  <a:lnTo>
                    <a:pt x="6" y="111"/>
                  </a:lnTo>
                  <a:lnTo>
                    <a:pt x="6" y="110"/>
                  </a:lnTo>
                  <a:lnTo>
                    <a:pt x="6" y="114"/>
                  </a:lnTo>
                  <a:lnTo>
                    <a:pt x="6" y="100"/>
                  </a:lnTo>
                  <a:lnTo>
                    <a:pt x="6" y="104"/>
                  </a:lnTo>
                  <a:lnTo>
                    <a:pt x="7" y="109"/>
                  </a:lnTo>
                  <a:lnTo>
                    <a:pt x="7" y="110"/>
                  </a:lnTo>
                  <a:lnTo>
                    <a:pt x="7" y="87"/>
                  </a:lnTo>
                  <a:lnTo>
                    <a:pt x="7" y="96"/>
                  </a:lnTo>
                  <a:lnTo>
                    <a:pt x="7" y="97"/>
                  </a:lnTo>
                  <a:lnTo>
                    <a:pt x="7" y="117"/>
                  </a:lnTo>
                  <a:lnTo>
                    <a:pt x="7" y="104"/>
                  </a:lnTo>
                  <a:lnTo>
                    <a:pt x="7" y="94"/>
                  </a:lnTo>
                  <a:lnTo>
                    <a:pt x="7" y="84"/>
                  </a:lnTo>
                  <a:lnTo>
                    <a:pt x="7" y="85"/>
                  </a:lnTo>
                  <a:lnTo>
                    <a:pt x="7" y="34"/>
                  </a:lnTo>
                  <a:lnTo>
                    <a:pt x="8" y="34"/>
                  </a:lnTo>
                  <a:lnTo>
                    <a:pt x="8" y="0"/>
                  </a:lnTo>
                  <a:lnTo>
                    <a:pt x="8" y="5"/>
                  </a:lnTo>
                  <a:lnTo>
                    <a:pt x="8" y="4"/>
                  </a:lnTo>
                  <a:lnTo>
                    <a:pt x="8" y="30"/>
                  </a:lnTo>
                  <a:lnTo>
                    <a:pt x="8" y="29"/>
                  </a:lnTo>
                  <a:lnTo>
                    <a:pt x="8" y="30"/>
                  </a:lnTo>
                  <a:lnTo>
                    <a:pt x="8" y="7"/>
                  </a:lnTo>
                  <a:lnTo>
                    <a:pt x="8" y="41"/>
                  </a:lnTo>
                  <a:lnTo>
                    <a:pt x="8" y="37"/>
                  </a:lnTo>
                  <a:lnTo>
                    <a:pt x="8" y="53"/>
                  </a:lnTo>
                  <a:lnTo>
                    <a:pt x="8" y="34"/>
                  </a:lnTo>
                  <a:lnTo>
                    <a:pt x="8" y="45"/>
                  </a:lnTo>
                  <a:lnTo>
                    <a:pt x="10" y="51"/>
                  </a:lnTo>
                  <a:lnTo>
                    <a:pt x="10" y="75"/>
                  </a:lnTo>
                  <a:lnTo>
                    <a:pt x="10" y="46"/>
                  </a:lnTo>
                  <a:lnTo>
                    <a:pt x="10" y="72"/>
                  </a:lnTo>
                  <a:lnTo>
                    <a:pt x="10" y="73"/>
                  </a:lnTo>
                  <a:lnTo>
                    <a:pt x="10" y="85"/>
                  </a:lnTo>
                  <a:lnTo>
                    <a:pt x="10" y="59"/>
                  </a:lnTo>
                  <a:lnTo>
                    <a:pt x="10" y="84"/>
                  </a:lnTo>
                  <a:lnTo>
                    <a:pt x="10" y="85"/>
                  </a:lnTo>
                  <a:lnTo>
                    <a:pt x="10" y="93"/>
                  </a:lnTo>
                  <a:lnTo>
                    <a:pt x="10" y="76"/>
                  </a:lnTo>
                  <a:lnTo>
                    <a:pt x="10" y="85"/>
                  </a:lnTo>
                  <a:lnTo>
                    <a:pt x="11" y="87"/>
                  </a:lnTo>
                  <a:lnTo>
                    <a:pt x="11" y="100"/>
                  </a:lnTo>
                  <a:lnTo>
                    <a:pt x="11" y="84"/>
                  </a:lnTo>
                  <a:lnTo>
                    <a:pt x="11" y="71"/>
                  </a:lnTo>
                  <a:lnTo>
                    <a:pt x="11" y="97"/>
                  </a:lnTo>
                  <a:lnTo>
                    <a:pt x="11" y="93"/>
                  </a:lnTo>
                  <a:lnTo>
                    <a:pt x="11" y="97"/>
                  </a:lnTo>
                  <a:lnTo>
                    <a:pt x="11" y="76"/>
                  </a:lnTo>
                  <a:lnTo>
                    <a:pt x="11" y="80"/>
                  </a:lnTo>
                  <a:lnTo>
                    <a:pt x="11" y="87"/>
                  </a:lnTo>
                  <a:lnTo>
                    <a:pt x="11" y="59"/>
                  </a:lnTo>
                  <a:lnTo>
                    <a:pt x="11" y="73"/>
                  </a:lnTo>
                  <a:lnTo>
                    <a:pt x="12" y="73"/>
                  </a:lnTo>
                  <a:lnTo>
                    <a:pt x="12" y="80"/>
                  </a:lnTo>
                  <a:lnTo>
                    <a:pt x="12" y="72"/>
                  </a:lnTo>
                  <a:lnTo>
                    <a:pt x="12" y="76"/>
                  </a:lnTo>
                  <a:lnTo>
                    <a:pt x="12" y="76"/>
                  </a:lnTo>
                  <a:lnTo>
                    <a:pt x="12" y="84"/>
                  </a:lnTo>
                  <a:lnTo>
                    <a:pt x="12" y="58"/>
                  </a:lnTo>
                  <a:lnTo>
                    <a:pt x="12" y="83"/>
                  </a:lnTo>
                  <a:lnTo>
                    <a:pt x="12" y="81"/>
                  </a:lnTo>
                  <a:lnTo>
                    <a:pt x="12" y="89"/>
                  </a:lnTo>
                  <a:lnTo>
                    <a:pt x="12" y="63"/>
                  </a:lnTo>
                  <a:lnTo>
                    <a:pt x="12" y="76"/>
                  </a:lnTo>
                  <a:lnTo>
                    <a:pt x="12" y="79"/>
                  </a:lnTo>
                  <a:lnTo>
                    <a:pt x="12" y="100"/>
                  </a:lnTo>
                  <a:lnTo>
                    <a:pt x="12" y="92"/>
                  </a:lnTo>
                  <a:lnTo>
                    <a:pt x="13" y="94"/>
                  </a:lnTo>
                  <a:lnTo>
                    <a:pt x="13" y="101"/>
                  </a:lnTo>
                  <a:lnTo>
                    <a:pt x="13" y="77"/>
                  </a:lnTo>
                  <a:lnTo>
                    <a:pt x="13" y="98"/>
                  </a:lnTo>
                  <a:lnTo>
                    <a:pt x="13" y="94"/>
                  </a:lnTo>
                  <a:lnTo>
                    <a:pt x="13" y="97"/>
                  </a:lnTo>
                  <a:lnTo>
                    <a:pt x="13" y="51"/>
                  </a:lnTo>
                  <a:lnTo>
                    <a:pt x="13" y="53"/>
                  </a:lnTo>
                  <a:lnTo>
                    <a:pt x="13" y="53"/>
                  </a:lnTo>
                  <a:lnTo>
                    <a:pt x="13" y="59"/>
                  </a:lnTo>
                  <a:lnTo>
                    <a:pt x="13" y="39"/>
                  </a:lnTo>
                  <a:lnTo>
                    <a:pt x="15" y="45"/>
                  </a:lnTo>
                  <a:lnTo>
                    <a:pt x="15" y="79"/>
                  </a:lnTo>
                  <a:lnTo>
                    <a:pt x="15" y="73"/>
                  </a:lnTo>
                  <a:lnTo>
                    <a:pt x="15" y="73"/>
                  </a:lnTo>
                  <a:lnTo>
                    <a:pt x="15" y="42"/>
                  </a:lnTo>
                  <a:lnTo>
                    <a:pt x="15" y="68"/>
                  </a:lnTo>
                  <a:lnTo>
                    <a:pt x="15" y="71"/>
                  </a:lnTo>
                  <a:lnTo>
                    <a:pt x="15" y="81"/>
                  </a:lnTo>
                  <a:lnTo>
                    <a:pt x="15" y="63"/>
                  </a:lnTo>
                  <a:lnTo>
                    <a:pt x="15" y="68"/>
                  </a:lnTo>
                  <a:lnTo>
                    <a:pt x="15" y="71"/>
                  </a:lnTo>
                  <a:lnTo>
                    <a:pt x="15" y="88"/>
                  </a:lnTo>
                  <a:lnTo>
                    <a:pt x="16" y="87"/>
                  </a:lnTo>
                  <a:lnTo>
                    <a:pt x="16" y="97"/>
                  </a:lnTo>
                  <a:lnTo>
                    <a:pt x="16" y="68"/>
                  </a:lnTo>
                  <a:lnTo>
                    <a:pt x="16" y="96"/>
                  </a:lnTo>
                  <a:lnTo>
                    <a:pt x="16" y="93"/>
                  </a:lnTo>
                  <a:lnTo>
                    <a:pt x="16" y="100"/>
                  </a:lnTo>
                  <a:lnTo>
                    <a:pt x="16" y="76"/>
                  </a:lnTo>
                  <a:lnTo>
                    <a:pt x="16" y="84"/>
                  </a:lnTo>
                  <a:lnTo>
                    <a:pt x="16" y="84"/>
                  </a:lnTo>
                  <a:lnTo>
                    <a:pt x="16" y="97"/>
                  </a:lnTo>
                  <a:lnTo>
                    <a:pt x="16" y="81"/>
                  </a:lnTo>
                  <a:lnTo>
                    <a:pt x="16" y="105"/>
                  </a:lnTo>
                  <a:lnTo>
                    <a:pt x="16" y="73"/>
                  </a:lnTo>
                  <a:lnTo>
                    <a:pt x="16" y="101"/>
                  </a:lnTo>
                  <a:lnTo>
                    <a:pt x="17" y="102"/>
                  </a:lnTo>
                  <a:lnTo>
                    <a:pt x="17" y="106"/>
                  </a:lnTo>
                  <a:lnTo>
                    <a:pt x="17" y="92"/>
                  </a:lnTo>
                  <a:lnTo>
                    <a:pt x="17" y="102"/>
                  </a:lnTo>
                  <a:lnTo>
                    <a:pt x="17" y="104"/>
                  </a:lnTo>
                  <a:lnTo>
                    <a:pt x="17" y="110"/>
                  </a:lnTo>
                  <a:lnTo>
                    <a:pt x="17" y="83"/>
                  </a:lnTo>
                  <a:lnTo>
                    <a:pt x="17" y="88"/>
                  </a:lnTo>
                  <a:lnTo>
                    <a:pt x="17" y="92"/>
                  </a:lnTo>
                  <a:lnTo>
                    <a:pt x="17" y="114"/>
                  </a:lnTo>
                  <a:lnTo>
                    <a:pt x="17" y="110"/>
                  </a:lnTo>
                  <a:lnTo>
                    <a:pt x="19" y="114"/>
                  </a:lnTo>
                  <a:lnTo>
                    <a:pt x="19" y="119"/>
                  </a:lnTo>
                  <a:lnTo>
                    <a:pt x="19" y="94"/>
                  </a:lnTo>
                  <a:lnTo>
                    <a:pt x="19" y="118"/>
                  </a:lnTo>
                  <a:lnTo>
                    <a:pt x="19" y="126"/>
                  </a:lnTo>
                  <a:lnTo>
                    <a:pt x="19" y="89"/>
                  </a:lnTo>
                  <a:lnTo>
                    <a:pt x="19" y="104"/>
                  </a:lnTo>
                  <a:lnTo>
                    <a:pt x="19" y="102"/>
                  </a:lnTo>
                  <a:lnTo>
                    <a:pt x="19" y="114"/>
                  </a:lnTo>
                  <a:lnTo>
                    <a:pt x="19" y="101"/>
                  </a:lnTo>
                  <a:lnTo>
                    <a:pt x="19" y="109"/>
                  </a:lnTo>
                  <a:lnTo>
                    <a:pt x="19" y="105"/>
                  </a:lnTo>
                  <a:lnTo>
                    <a:pt x="19" y="117"/>
                  </a:lnTo>
                  <a:lnTo>
                    <a:pt x="19" y="88"/>
                  </a:lnTo>
                  <a:lnTo>
                    <a:pt x="19" y="114"/>
                  </a:lnTo>
                  <a:lnTo>
                    <a:pt x="20" y="113"/>
                  </a:lnTo>
                  <a:lnTo>
                    <a:pt x="20" y="114"/>
                  </a:lnTo>
                  <a:lnTo>
                    <a:pt x="20" y="89"/>
                  </a:lnTo>
                  <a:lnTo>
                    <a:pt x="20" y="108"/>
                  </a:lnTo>
                  <a:lnTo>
                    <a:pt x="20" y="108"/>
                  </a:lnTo>
                  <a:lnTo>
                    <a:pt x="20" y="121"/>
                  </a:lnTo>
                  <a:lnTo>
                    <a:pt x="20" y="101"/>
                  </a:lnTo>
                  <a:lnTo>
                    <a:pt x="20" y="97"/>
                  </a:lnTo>
                  <a:lnTo>
                    <a:pt x="20" y="117"/>
                  </a:lnTo>
                  <a:lnTo>
                    <a:pt x="20" y="110"/>
                  </a:lnTo>
                  <a:lnTo>
                    <a:pt x="20" y="111"/>
                  </a:lnTo>
                  <a:lnTo>
                    <a:pt x="20" y="113"/>
                  </a:lnTo>
                  <a:lnTo>
                    <a:pt x="20" y="85"/>
                  </a:lnTo>
                  <a:lnTo>
                    <a:pt x="20" y="102"/>
                  </a:lnTo>
                  <a:lnTo>
                    <a:pt x="21" y="102"/>
                  </a:lnTo>
                  <a:lnTo>
                    <a:pt x="21" y="108"/>
                  </a:lnTo>
                  <a:lnTo>
                    <a:pt x="21" y="91"/>
                  </a:lnTo>
                  <a:lnTo>
                    <a:pt x="21" y="97"/>
                  </a:lnTo>
                  <a:lnTo>
                    <a:pt x="21" y="98"/>
                  </a:lnTo>
                  <a:lnTo>
                    <a:pt x="21" y="114"/>
                  </a:lnTo>
                  <a:lnTo>
                    <a:pt x="21" y="96"/>
                  </a:lnTo>
                  <a:lnTo>
                    <a:pt x="21" y="114"/>
                  </a:lnTo>
                  <a:lnTo>
                    <a:pt x="21" y="114"/>
                  </a:lnTo>
                  <a:lnTo>
                    <a:pt x="21" y="100"/>
                  </a:lnTo>
                  <a:lnTo>
                    <a:pt x="21" y="121"/>
                  </a:lnTo>
                  <a:lnTo>
                    <a:pt x="21" y="119"/>
                  </a:lnTo>
                  <a:lnTo>
                    <a:pt x="21" y="126"/>
                  </a:lnTo>
                  <a:lnTo>
                    <a:pt x="21" y="109"/>
                  </a:lnTo>
                  <a:lnTo>
                    <a:pt x="21" y="121"/>
                  </a:lnTo>
                  <a:lnTo>
                    <a:pt x="23" y="121"/>
                  </a:lnTo>
                  <a:lnTo>
                    <a:pt x="23" y="134"/>
                  </a:lnTo>
                  <a:lnTo>
                    <a:pt x="23" y="130"/>
                  </a:lnTo>
                  <a:lnTo>
                    <a:pt x="23" y="128"/>
                  </a:lnTo>
                  <a:lnTo>
                    <a:pt x="23" y="106"/>
                  </a:lnTo>
                  <a:lnTo>
                    <a:pt x="23" y="123"/>
                  </a:lnTo>
                  <a:lnTo>
                    <a:pt x="23" y="125"/>
                  </a:lnTo>
                  <a:lnTo>
                    <a:pt x="23" y="89"/>
                  </a:lnTo>
                  <a:lnTo>
                    <a:pt x="23" y="101"/>
                  </a:lnTo>
                  <a:lnTo>
                    <a:pt x="24" y="105"/>
                  </a:lnTo>
                  <a:lnTo>
                    <a:pt x="24" y="111"/>
                  </a:lnTo>
                  <a:lnTo>
                    <a:pt x="24" y="84"/>
                  </a:lnTo>
                  <a:lnTo>
                    <a:pt x="24" y="92"/>
                  </a:lnTo>
                  <a:lnTo>
                    <a:pt x="24" y="91"/>
                  </a:lnTo>
                  <a:lnTo>
                    <a:pt x="24" y="121"/>
                  </a:lnTo>
                  <a:lnTo>
                    <a:pt x="24" y="121"/>
                  </a:lnTo>
                  <a:lnTo>
                    <a:pt x="24" y="122"/>
                  </a:lnTo>
                  <a:lnTo>
                    <a:pt x="24" y="104"/>
                  </a:lnTo>
                  <a:lnTo>
                    <a:pt x="24" y="122"/>
                  </a:lnTo>
                  <a:lnTo>
                    <a:pt x="24" y="122"/>
                  </a:lnTo>
                  <a:lnTo>
                    <a:pt x="24" y="132"/>
                  </a:lnTo>
                  <a:lnTo>
                    <a:pt x="24" y="102"/>
                  </a:lnTo>
                  <a:lnTo>
                    <a:pt x="24" y="114"/>
                  </a:lnTo>
                  <a:lnTo>
                    <a:pt x="25" y="114"/>
                  </a:lnTo>
                  <a:lnTo>
                    <a:pt x="25" y="132"/>
                  </a:lnTo>
                  <a:lnTo>
                    <a:pt x="25" y="128"/>
                  </a:lnTo>
                  <a:lnTo>
                    <a:pt x="25" y="126"/>
                  </a:lnTo>
                  <a:lnTo>
                    <a:pt x="25" y="110"/>
                  </a:lnTo>
                  <a:lnTo>
                    <a:pt x="25" y="123"/>
                  </a:lnTo>
                  <a:lnTo>
                    <a:pt x="25" y="123"/>
                  </a:lnTo>
                  <a:lnTo>
                    <a:pt x="25" y="127"/>
                  </a:lnTo>
                  <a:lnTo>
                    <a:pt x="25" y="93"/>
                  </a:lnTo>
                  <a:lnTo>
                    <a:pt x="25" y="88"/>
                  </a:lnTo>
                  <a:lnTo>
                    <a:pt x="25" y="97"/>
                  </a:lnTo>
                  <a:lnTo>
                    <a:pt x="25" y="97"/>
                  </a:lnTo>
                  <a:lnTo>
                    <a:pt x="27" y="87"/>
                  </a:lnTo>
                  <a:lnTo>
                    <a:pt x="27" y="102"/>
                  </a:lnTo>
                  <a:lnTo>
                    <a:pt x="27" y="80"/>
                  </a:lnTo>
                  <a:lnTo>
                    <a:pt x="27" y="100"/>
                  </a:lnTo>
                  <a:lnTo>
                    <a:pt x="27" y="102"/>
                  </a:lnTo>
                  <a:lnTo>
                    <a:pt x="27" y="104"/>
                  </a:lnTo>
                  <a:lnTo>
                    <a:pt x="27" y="76"/>
                  </a:lnTo>
                  <a:lnTo>
                    <a:pt x="27" y="97"/>
                  </a:lnTo>
                  <a:lnTo>
                    <a:pt x="27" y="93"/>
                  </a:lnTo>
                  <a:lnTo>
                    <a:pt x="27" y="106"/>
                  </a:lnTo>
                  <a:lnTo>
                    <a:pt x="27" y="91"/>
                  </a:lnTo>
                  <a:lnTo>
                    <a:pt x="27" y="101"/>
                  </a:lnTo>
                  <a:lnTo>
                    <a:pt x="28" y="104"/>
                  </a:lnTo>
                  <a:lnTo>
                    <a:pt x="28" y="122"/>
                  </a:lnTo>
                  <a:lnTo>
                    <a:pt x="28" y="100"/>
                  </a:lnTo>
                  <a:lnTo>
                    <a:pt x="28" y="115"/>
                  </a:lnTo>
                  <a:lnTo>
                    <a:pt x="28" y="114"/>
                  </a:lnTo>
                  <a:lnTo>
                    <a:pt x="28" y="131"/>
                  </a:lnTo>
                  <a:lnTo>
                    <a:pt x="28" y="98"/>
                  </a:lnTo>
                  <a:lnTo>
                    <a:pt x="28" y="130"/>
                  </a:lnTo>
                  <a:lnTo>
                    <a:pt x="28" y="131"/>
                  </a:lnTo>
                  <a:lnTo>
                    <a:pt x="28" y="138"/>
                  </a:lnTo>
                  <a:lnTo>
                    <a:pt x="28" y="119"/>
                  </a:lnTo>
                  <a:lnTo>
                    <a:pt x="28" y="128"/>
                  </a:lnTo>
                  <a:lnTo>
                    <a:pt x="28" y="130"/>
                  </a:lnTo>
                  <a:lnTo>
                    <a:pt x="28" y="143"/>
                  </a:lnTo>
                  <a:lnTo>
                    <a:pt x="28" y="138"/>
                  </a:lnTo>
                  <a:lnTo>
                    <a:pt x="29" y="134"/>
                  </a:lnTo>
                  <a:lnTo>
                    <a:pt x="29" y="143"/>
                  </a:lnTo>
                  <a:lnTo>
                    <a:pt x="29" y="114"/>
                  </a:lnTo>
                  <a:lnTo>
                    <a:pt x="29" y="140"/>
                  </a:lnTo>
                  <a:lnTo>
                    <a:pt x="29" y="143"/>
                  </a:lnTo>
                  <a:lnTo>
                    <a:pt x="29" y="121"/>
                  </a:lnTo>
                  <a:lnTo>
                    <a:pt x="29" y="127"/>
                  </a:lnTo>
                  <a:lnTo>
                    <a:pt x="29" y="128"/>
                  </a:lnTo>
                  <a:lnTo>
                    <a:pt x="29" y="143"/>
                  </a:lnTo>
                  <a:lnTo>
                    <a:pt x="29" y="117"/>
                  </a:lnTo>
                  <a:lnTo>
                    <a:pt x="29" y="109"/>
                  </a:lnTo>
                  <a:lnTo>
                    <a:pt x="29" y="138"/>
                  </a:lnTo>
                  <a:lnTo>
                    <a:pt x="29" y="134"/>
                  </a:lnTo>
                  <a:lnTo>
                    <a:pt x="30" y="134"/>
                  </a:lnTo>
                  <a:lnTo>
                    <a:pt x="30" y="110"/>
                  </a:lnTo>
                  <a:lnTo>
                    <a:pt x="30" y="130"/>
                  </a:lnTo>
                  <a:lnTo>
                    <a:pt x="30" y="131"/>
                  </a:lnTo>
                  <a:lnTo>
                    <a:pt x="30" y="138"/>
                  </a:lnTo>
                  <a:lnTo>
                    <a:pt x="30" y="111"/>
                  </a:lnTo>
                  <a:lnTo>
                    <a:pt x="30" y="126"/>
                  </a:lnTo>
                  <a:lnTo>
                    <a:pt x="30" y="126"/>
                  </a:lnTo>
                  <a:lnTo>
                    <a:pt x="30" y="146"/>
                  </a:lnTo>
                  <a:lnTo>
                    <a:pt x="30" y="142"/>
                  </a:lnTo>
                  <a:lnTo>
                    <a:pt x="32" y="139"/>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174" name="Freeform 47"/>
            <p:cNvSpPr>
              <a:spLocks/>
            </p:cNvSpPr>
            <p:nvPr/>
          </p:nvSpPr>
          <p:spPr bwMode="auto">
            <a:xfrm>
              <a:off x="5421313" y="4584701"/>
              <a:ext cx="49213" cy="241300"/>
            </a:xfrm>
            <a:custGeom>
              <a:avLst/>
              <a:gdLst>
                <a:gd name="T0" fmla="*/ 1 w 31"/>
                <a:gd name="T1" fmla="*/ 39 h 152"/>
                <a:gd name="T2" fmla="*/ 1 w 31"/>
                <a:gd name="T3" fmla="*/ 55 h 152"/>
                <a:gd name="T4" fmla="*/ 1 w 31"/>
                <a:gd name="T5" fmla="*/ 9 h 152"/>
                <a:gd name="T6" fmla="*/ 3 w 31"/>
                <a:gd name="T7" fmla="*/ 36 h 152"/>
                <a:gd name="T8" fmla="*/ 3 w 31"/>
                <a:gd name="T9" fmla="*/ 55 h 152"/>
                <a:gd name="T10" fmla="*/ 4 w 31"/>
                <a:gd name="T11" fmla="*/ 81 h 152"/>
                <a:gd name="T12" fmla="*/ 4 w 31"/>
                <a:gd name="T13" fmla="*/ 67 h 152"/>
                <a:gd name="T14" fmla="*/ 5 w 31"/>
                <a:gd name="T15" fmla="*/ 104 h 152"/>
                <a:gd name="T16" fmla="*/ 5 w 31"/>
                <a:gd name="T17" fmla="*/ 49 h 152"/>
                <a:gd name="T18" fmla="*/ 5 w 31"/>
                <a:gd name="T19" fmla="*/ 51 h 152"/>
                <a:gd name="T20" fmla="*/ 6 w 31"/>
                <a:gd name="T21" fmla="*/ 53 h 152"/>
                <a:gd name="T22" fmla="*/ 6 w 31"/>
                <a:gd name="T23" fmla="*/ 73 h 152"/>
                <a:gd name="T24" fmla="*/ 6 w 31"/>
                <a:gd name="T25" fmla="*/ 78 h 152"/>
                <a:gd name="T26" fmla="*/ 8 w 31"/>
                <a:gd name="T27" fmla="*/ 97 h 152"/>
                <a:gd name="T28" fmla="*/ 8 w 31"/>
                <a:gd name="T29" fmla="*/ 107 h 152"/>
                <a:gd name="T30" fmla="*/ 9 w 31"/>
                <a:gd name="T31" fmla="*/ 116 h 152"/>
                <a:gd name="T32" fmla="*/ 9 w 31"/>
                <a:gd name="T33" fmla="*/ 86 h 152"/>
                <a:gd name="T34" fmla="*/ 9 w 31"/>
                <a:gd name="T35" fmla="*/ 72 h 152"/>
                <a:gd name="T36" fmla="*/ 10 w 31"/>
                <a:gd name="T37" fmla="*/ 84 h 152"/>
                <a:gd name="T38" fmla="*/ 10 w 31"/>
                <a:gd name="T39" fmla="*/ 85 h 152"/>
                <a:gd name="T40" fmla="*/ 10 w 31"/>
                <a:gd name="T41" fmla="*/ 107 h 152"/>
                <a:gd name="T42" fmla="*/ 12 w 31"/>
                <a:gd name="T43" fmla="*/ 73 h 152"/>
                <a:gd name="T44" fmla="*/ 12 w 31"/>
                <a:gd name="T45" fmla="*/ 73 h 152"/>
                <a:gd name="T46" fmla="*/ 13 w 31"/>
                <a:gd name="T47" fmla="*/ 87 h 152"/>
                <a:gd name="T48" fmla="*/ 13 w 31"/>
                <a:gd name="T49" fmla="*/ 108 h 152"/>
                <a:gd name="T50" fmla="*/ 13 w 31"/>
                <a:gd name="T51" fmla="*/ 102 h 152"/>
                <a:gd name="T52" fmla="*/ 14 w 31"/>
                <a:gd name="T53" fmla="*/ 116 h 152"/>
                <a:gd name="T54" fmla="*/ 14 w 31"/>
                <a:gd name="T55" fmla="*/ 119 h 152"/>
                <a:gd name="T56" fmla="*/ 14 w 31"/>
                <a:gd name="T57" fmla="*/ 108 h 152"/>
                <a:gd name="T58" fmla="*/ 16 w 31"/>
                <a:gd name="T59" fmla="*/ 70 h 152"/>
                <a:gd name="T60" fmla="*/ 17 w 31"/>
                <a:gd name="T61" fmla="*/ 68 h 152"/>
                <a:gd name="T62" fmla="*/ 17 w 31"/>
                <a:gd name="T63" fmla="*/ 119 h 152"/>
                <a:gd name="T64" fmla="*/ 17 w 31"/>
                <a:gd name="T65" fmla="*/ 116 h 152"/>
                <a:gd name="T66" fmla="*/ 18 w 31"/>
                <a:gd name="T67" fmla="*/ 107 h 152"/>
                <a:gd name="T68" fmla="*/ 18 w 31"/>
                <a:gd name="T69" fmla="*/ 106 h 152"/>
                <a:gd name="T70" fmla="*/ 18 w 31"/>
                <a:gd name="T71" fmla="*/ 120 h 152"/>
                <a:gd name="T72" fmla="*/ 20 w 31"/>
                <a:gd name="T73" fmla="*/ 120 h 152"/>
                <a:gd name="T74" fmla="*/ 20 w 31"/>
                <a:gd name="T75" fmla="*/ 128 h 152"/>
                <a:gd name="T76" fmla="*/ 21 w 31"/>
                <a:gd name="T77" fmla="*/ 124 h 152"/>
                <a:gd name="T78" fmla="*/ 21 w 31"/>
                <a:gd name="T79" fmla="*/ 118 h 152"/>
                <a:gd name="T80" fmla="*/ 21 w 31"/>
                <a:gd name="T81" fmla="*/ 132 h 152"/>
                <a:gd name="T82" fmla="*/ 22 w 31"/>
                <a:gd name="T83" fmla="*/ 107 h 152"/>
                <a:gd name="T84" fmla="*/ 22 w 31"/>
                <a:gd name="T85" fmla="*/ 119 h 152"/>
                <a:gd name="T86" fmla="*/ 22 w 31"/>
                <a:gd name="T87" fmla="*/ 111 h 152"/>
                <a:gd name="T88" fmla="*/ 24 w 31"/>
                <a:gd name="T89" fmla="*/ 112 h 152"/>
                <a:gd name="T90" fmla="*/ 24 w 31"/>
                <a:gd name="T91" fmla="*/ 129 h 152"/>
                <a:gd name="T92" fmla="*/ 24 w 31"/>
                <a:gd name="T93" fmla="*/ 110 h 152"/>
                <a:gd name="T94" fmla="*/ 25 w 31"/>
                <a:gd name="T95" fmla="*/ 136 h 152"/>
                <a:gd name="T96" fmla="*/ 25 w 31"/>
                <a:gd name="T97" fmla="*/ 145 h 152"/>
                <a:gd name="T98" fmla="*/ 26 w 31"/>
                <a:gd name="T99" fmla="*/ 129 h 152"/>
                <a:gd name="T100" fmla="*/ 26 w 31"/>
                <a:gd name="T101" fmla="*/ 116 h 152"/>
                <a:gd name="T102" fmla="*/ 26 w 31"/>
                <a:gd name="T103" fmla="*/ 127 h 152"/>
                <a:gd name="T104" fmla="*/ 27 w 31"/>
                <a:gd name="T105" fmla="*/ 142 h 152"/>
                <a:gd name="T106" fmla="*/ 27 w 31"/>
                <a:gd name="T107" fmla="*/ 111 h 152"/>
                <a:gd name="T108" fmla="*/ 29 w 31"/>
                <a:gd name="T109" fmla="*/ 94 h 152"/>
                <a:gd name="T110" fmla="*/ 29 w 31"/>
                <a:gd name="T111" fmla="*/ 61 h 152"/>
                <a:gd name="T112" fmla="*/ 30 w 31"/>
                <a:gd name="T113" fmla="*/ 111 h 152"/>
                <a:gd name="T114" fmla="*/ 30 w 31"/>
                <a:gd name="T115" fmla="*/ 124 h 152"/>
                <a:gd name="T116" fmla="*/ 30 w 31"/>
                <a:gd name="T117" fmla="*/ 132 h 152"/>
                <a:gd name="T118" fmla="*/ 31 w 31"/>
                <a:gd name="T119" fmla="*/ 145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1" h="152">
                  <a:moveTo>
                    <a:pt x="0" y="47"/>
                  </a:moveTo>
                  <a:lnTo>
                    <a:pt x="0" y="47"/>
                  </a:lnTo>
                  <a:lnTo>
                    <a:pt x="0" y="56"/>
                  </a:lnTo>
                  <a:lnTo>
                    <a:pt x="0" y="36"/>
                  </a:lnTo>
                  <a:lnTo>
                    <a:pt x="1" y="39"/>
                  </a:lnTo>
                  <a:lnTo>
                    <a:pt x="1" y="65"/>
                  </a:lnTo>
                  <a:lnTo>
                    <a:pt x="1" y="59"/>
                  </a:lnTo>
                  <a:lnTo>
                    <a:pt x="1" y="64"/>
                  </a:lnTo>
                  <a:lnTo>
                    <a:pt x="1" y="30"/>
                  </a:lnTo>
                  <a:lnTo>
                    <a:pt x="1" y="55"/>
                  </a:lnTo>
                  <a:lnTo>
                    <a:pt x="1" y="56"/>
                  </a:lnTo>
                  <a:lnTo>
                    <a:pt x="1" y="59"/>
                  </a:lnTo>
                  <a:lnTo>
                    <a:pt x="1" y="19"/>
                  </a:lnTo>
                  <a:lnTo>
                    <a:pt x="1" y="23"/>
                  </a:lnTo>
                  <a:lnTo>
                    <a:pt x="1" y="9"/>
                  </a:lnTo>
                  <a:lnTo>
                    <a:pt x="1" y="14"/>
                  </a:lnTo>
                  <a:lnTo>
                    <a:pt x="3" y="13"/>
                  </a:lnTo>
                  <a:lnTo>
                    <a:pt x="3" y="0"/>
                  </a:lnTo>
                  <a:lnTo>
                    <a:pt x="3" y="36"/>
                  </a:lnTo>
                  <a:lnTo>
                    <a:pt x="3" y="36"/>
                  </a:lnTo>
                  <a:lnTo>
                    <a:pt x="3" y="43"/>
                  </a:lnTo>
                  <a:lnTo>
                    <a:pt x="3" y="21"/>
                  </a:lnTo>
                  <a:lnTo>
                    <a:pt x="3" y="35"/>
                  </a:lnTo>
                  <a:lnTo>
                    <a:pt x="3" y="30"/>
                  </a:lnTo>
                  <a:lnTo>
                    <a:pt x="3" y="55"/>
                  </a:lnTo>
                  <a:lnTo>
                    <a:pt x="3" y="59"/>
                  </a:lnTo>
                  <a:lnTo>
                    <a:pt x="3" y="36"/>
                  </a:lnTo>
                  <a:lnTo>
                    <a:pt x="3" y="76"/>
                  </a:lnTo>
                  <a:lnTo>
                    <a:pt x="4" y="73"/>
                  </a:lnTo>
                  <a:lnTo>
                    <a:pt x="4" y="81"/>
                  </a:lnTo>
                  <a:lnTo>
                    <a:pt x="4" y="61"/>
                  </a:lnTo>
                  <a:lnTo>
                    <a:pt x="4" y="74"/>
                  </a:lnTo>
                  <a:lnTo>
                    <a:pt x="4" y="78"/>
                  </a:lnTo>
                  <a:lnTo>
                    <a:pt x="4" y="87"/>
                  </a:lnTo>
                  <a:lnTo>
                    <a:pt x="4" y="67"/>
                  </a:lnTo>
                  <a:lnTo>
                    <a:pt x="4" y="70"/>
                  </a:lnTo>
                  <a:lnTo>
                    <a:pt x="4" y="74"/>
                  </a:lnTo>
                  <a:lnTo>
                    <a:pt x="4" y="102"/>
                  </a:lnTo>
                  <a:lnTo>
                    <a:pt x="5" y="103"/>
                  </a:lnTo>
                  <a:lnTo>
                    <a:pt x="5" y="104"/>
                  </a:lnTo>
                  <a:lnTo>
                    <a:pt x="5" y="81"/>
                  </a:lnTo>
                  <a:lnTo>
                    <a:pt x="5" y="89"/>
                  </a:lnTo>
                  <a:lnTo>
                    <a:pt x="5" y="87"/>
                  </a:lnTo>
                  <a:lnTo>
                    <a:pt x="5" y="90"/>
                  </a:lnTo>
                  <a:lnTo>
                    <a:pt x="5" y="49"/>
                  </a:lnTo>
                  <a:lnTo>
                    <a:pt x="5" y="49"/>
                  </a:lnTo>
                  <a:lnTo>
                    <a:pt x="5" y="52"/>
                  </a:lnTo>
                  <a:lnTo>
                    <a:pt x="5" y="57"/>
                  </a:lnTo>
                  <a:lnTo>
                    <a:pt x="5" y="48"/>
                  </a:lnTo>
                  <a:lnTo>
                    <a:pt x="5" y="51"/>
                  </a:lnTo>
                  <a:lnTo>
                    <a:pt x="5" y="51"/>
                  </a:lnTo>
                  <a:lnTo>
                    <a:pt x="5" y="32"/>
                  </a:lnTo>
                  <a:lnTo>
                    <a:pt x="5" y="65"/>
                  </a:lnTo>
                  <a:lnTo>
                    <a:pt x="6" y="65"/>
                  </a:lnTo>
                  <a:lnTo>
                    <a:pt x="6" y="53"/>
                  </a:lnTo>
                  <a:lnTo>
                    <a:pt x="6" y="77"/>
                  </a:lnTo>
                  <a:lnTo>
                    <a:pt x="6" y="78"/>
                  </a:lnTo>
                  <a:lnTo>
                    <a:pt x="6" y="95"/>
                  </a:lnTo>
                  <a:lnTo>
                    <a:pt x="6" y="73"/>
                  </a:lnTo>
                  <a:lnTo>
                    <a:pt x="6" y="73"/>
                  </a:lnTo>
                  <a:lnTo>
                    <a:pt x="6" y="101"/>
                  </a:lnTo>
                  <a:lnTo>
                    <a:pt x="6" y="99"/>
                  </a:lnTo>
                  <a:lnTo>
                    <a:pt x="6" y="99"/>
                  </a:lnTo>
                  <a:lnTo>
                    <a:pt x="6" y="102"/>
                  </a:lnTo>
                  <a:lnTo>
                    <a:pt x="6" y="78"/>
                  </a:lnTo>
                  <a:lnTo>
                    <a:pt x="6" y="95"/>
                  </a:lnTo>
                  <a:lnTo>
                    <a:pt x="8" y="95"/>
                  </a:lnTo>
                  <a:lnTo>
                    <a:pt x="8" y="106"/>
                  </a:lnTo>
                  <a:lnTo>
                    <a:pt x="8" y="91"/>
                  </a:lnTo>
                  <a:lnTo>
                    <a:pt x="8" y="97"/>
                  </a:lnTo>
                  <a:lnTo>
                    <a:pt x="8" y="95"/>
                  </a:lnTo>
                  <a:lnTo>
                    <a:pt x="8" y="112"/>
                  </a:lnTo>
                  <a:lnTo>
                    <a:pt x="8" y="95"/>
                  </a:lnTo>
                  <a:lnTo>
                    <a:pt x="8" y="108"/>
                  </a:lnTo>
                  <a:lnTo>
                    <a:pt x="8" y="107"/>
                  </a:lnTo>
                  <a:lnTo>
                    <a:pt x="8" y="112"/>
                  </a:lnTo>
                  <a:lnTo>
                    <a:pt x="8" y="94"/>
                  </a:lnTo>
                  <a:lnTo>
                    <a:pt x="8" y="111"/>
                  </a:lnTo>
                  <a:lnTo>
                    <a:pt x="9" y="112"/>
                  </a:lnTo>
                  <a:lnTo>
                    <a:pt x="9" y="116"/>
                  </a:lnTo>
                  <a:lnTo>
                    <a:pt x="9" y="103"/>
                  </a:lnTo>
                  <a:lnTo>
                    <a:pt x="9" y="108"/>
                  </a:lnTo>
                  <a:lnTo>
                    <a:pt x="9" y="108"/>
                  </a:lnTo>
                  <a:lnTo>
                    <a:pt x="9" y="116"/>
                  </a:lnTo>
                  <a:lnTo>
                    <a:pt x="9" y="86"/>
                  </a:lnTo>
                  <a:lnTo>
                    <a:pt x="9" y="90"/>
                  </a:lnTo>
                  <a:lnTo>
                    <a:pt x="9" y="85"/>
                  </a:lnTo>
                  <a:lnTo>
                    <a:pt x="9" y="61"/>
                  </a:lnTo>
                  <a:lnTo>
                    <a:pt x="9" y="69"/>
                  </a:lnTo>
                  <a:lnTo>
                    <a:pt x="9" y="72"/>
                  </a:lnTo>
                  <a:lnTo>
                    <a:pt x="9" y="74"/>
                  </a:lnTo>
                  <a:lnTo>
                    <a:pt x="9" y="52"/>
                  </a:lnTo>
                  <a:lnTo>
                    <a:pt x="9" y="72"/>
                  </a:lnTo>
                  <a:lnTo>
                    <a:pt x="10" y="72"/>
                  </a:lnTo>
                  <a:lnTo>
                    <a:pt x="10" y="84"/>
                  </a:lnTo>
                  <a:lnTo>
                    <a:pt x="10" y="47"/>
                  </a:lnTo>
                  <a:lnTo>
                    <a:pt x="10" y="51"/>
                  </a:lnTo>
                  <a:lnTo>
                    <a:pt x="10" y="51"/>
                  </a:lnTo>
                  <a:lnTo>
                    <a:pt x="10" y="87"/>
                  </a:lnTo>
                  <a:lnTo>
                    <a:pt x="10" y="85"/>
                  </a:lnTo>
                  <a:lnTo>
                    <a:pt x="10" y="86"/>
                  </a:lnTo>
                  <a:lnTo>
                    <a:pt x="10" y="72"/>
                  </a:lnTo>
                  <a:lnTo>
                    <a:pt x="10" y="94"/>
                  </a:lnTo>
                  <a:lnTo>
                    <a:pt x="10" y="95"/>
                  </a:lnTo>
                  <a:lnTo>
                    <a:pt x="10" y="107"/>
                  </a:lnTo>
                  <a:lnTo>
                    <a:pt x="10" y="70"/>
                  </a:lnTo>
                  <a:lnTo>
                    <a:pt x="10" y="78"/>
                  </a:lnTo>
                  <a:lnTo>
                    <a:pt x="12" y="78"/>
                  </a:lnTo>
                  <a:lnTo>
                    <a:pt x="12" y="93"/>
                  </a:lnTo>
                  <a:lnTo>
                    <a:pt x="12" y="73"/>
                  </a:lnTo>
                  <a:lnTo>
                    <a:pt x="12" y="73"/>
                  </a:lnTo>
                  <a:lnTo>
                    <a:pt x="12" y="48"/>
                  </a:lnTo>
                  <a:lnTo>
                    <a:pt x="12" y="65"/>
                  </a:lnTo>
                  <a:lnTo>
                    <a:pt x="12" y="70"/>
                  </a:lnTo>
                  <a:lnTo>
                    <a:pt x="12" y="73"/>
                  </a:lnTo>
                  <a:lnTo>
                    <a:pt x="12" y="52"/>
                  </a:lnTo>
                  <a:lnTo>
                    <a:pt x="12" y="70"/>
                  </a:lnTo>
                  <a:lnTo>
                    <a:pt x="13" y="68"/>
                  </a:lnTo>
                  <a:lnTo>
                    <a:pt x="13" y="90"/>
                  </a:lnTo>
                  <a:lnTo>
                    <a:pt x="13" y="87"/>
                  </a:lnTo>
                  <a:lnTo>
                    <a:pt x="13" y="76"/>
                  </a:lnTo>
                  <a:lnTo>
                    <a:pt x="13" y="74"/>
                  </a:lnTo>
                  <a:lnTo>
                    <a:pt x="13" y="99"/>
                  </a:lnTo>
                  <a:lnTo>
                    <a:pt x="13" y="99"/>
                  </a:lnTo>
                  <a:lnTo>
                    <a:pt x="13" y="108"/>
                  </a:lnTo>
                  <a:lnTo>
                    <a:pt x="13" y="89"/>
                  </a:lnTo>
                  <a:lnTo>
                    <a:pt x="13" y="106"/>
                  </a:lnTo>
                  <a:lnTo>
                    <a:pt x="13" y="106"/>
                  </a:lnTo>
                  <a:lnTo>
                    <a:pt x="13" y="119"/>
                  </a:lnTo>
                  <a:lnTo>
                    <a:pt x="13" y="102"/>
                  </a:lnTo>
                  <a:lnTo>
                    <a:pt x="13" y="107"/>
                  </a:lnTo>
                  <a:lnTo>
                    <a:pt x="14" y="111"/>
                  </a:lnTo>
                  <a:lnTo>
                    <a:pt x="14" y="131"/>
                  </a:lnTo>
                  <a:lnTo>
                    <a:pt x="14" y="122"/>
                  </a:lnTo>
                  <a:lnTo>
                    <a:pt x="14" y="116"/>
                  </a:lnTo>
                  <a:lnTo>
                    <a:pt x="14" y="119"/>
                  </a:lnTo>
                  <a:lnTo>
                    <a:pt x="14" y="90"/>
                  </a:lnTo>
                  <a:lnTo>
                    <a:pt x="14" y="111"/>
                  </a:lnTo>
                  <a:lnTo>
                    <a:pt x="14" y="111"/>
                  </a:lnTo>
                  <a:lnTo>
                    <a:pt x="14" y="119"/>
                  </a:lnTo>
                  <a:lnTo>
                    <a:pt x="14" y="93"/>
                  </a:lnTo>
                  <a:lnTo>
                    <a:pt x="14" y="103"/>
                  </a:lnTo>
                  <a:lnTo>
                    <a:pt x="14" y="102"/>
                  </a:lnTo>
                  <a:lnTo>
                    <a:pt x="14" y="116"/>
                  </a:lnTo>
                  <a:lnTo>
                    <a:pt x="14" y="108"/>
                  </a:lnTo>
                  <a:lnTo>
                    <a:pt x="16" y="104"/>
                  </a:lnTo>
                  <a:lnTo>
                    <a:pt x="16" y="82"/>
                  </a:lnTo>
                  <a:lnTo>
                    <a:pt x="16" y="91"/>
                  </a:lnTo>
                  <a:lnTo>
                    <a:pt x="16" y="95"/>
                  </a:lnTo>
                  <a:lnTo>
                    <a:pt x="16" y="70"/>
                  </a:lnTo>
                  <a:lnTo>
                    <a:pt x="16" y="74"/>
                  </a:lnTo>
                  <a:lnTo>
                    <a:pt x="16" y="78"/>
                  </a:lnTo>
                  <a:lnTo>
                    <a:pt x="16" y="94"/>
                  </a:lnTo>
                  <a:lnTo>
                    <a:pt x="16" y="86"/>
                  </a:lnTo>
                  <a:lnTo>
                    <a:pt x="17" y="68"/>
                  </a:lnTo>
                  <a:lnTo>
                    <a:pt x="17" y="102"/>
                  </a:lnTo>
                  <a:lnTo>
                    <a:pt x="17" y="102"/>
                  </a:lnTo>
                  <a:lnTo>
                    <a:pt x="17" y="91"/>
                  </a:lnTo>
                  <a:lnTo>
                    <a:pt x="17" y="119"/>
                  </a:lnTo>
                  <a:lnTo>
                    <a:pt x="17" y="119"/>
                  </a:lnTo>
                  <a:lnTo>
                    <a:pt x="17" y="124"/>
                  </a:lnTo>
                  <a:lnTo>
                    <a:pt x="17" y="102"/>
                  </a:lnTo>
                  <a:lnTo>
                    <a:pt x="17" y="106"/>
                  </a:lnTo>
                  <a:lnTo>
                    <a:pt x="17" y="108"/>
                  </a:lnTo>
                  <a:lnTo>
                    <a:pt x="17" y="116"/>
                  </a:lnTo>
                  <a:lnTo>
                    <a:pt x="17" y="104"/>
                  </a:lnTo>
                  <a:lnTo>
                    <a:pt x="17" y="108"/>
                  </a:lnTo>
                  <a:lnTo>
                    <a:pt x="18" y="108"/>
                  </a:lnTo>
                  <a:lnTo>
                    <a:pt x="18" y="90"/>
                  </a:lnTo>
                  <a:lnTo>
                    <a:pt x="18" y="107"/>
                  </a:lnTo>
                  <a:lnTo>
                    <a:pt x="18" y="103"/>
                  </a:lnTo>
                  <a:lnTo>
                    <a:pt x="18" y="111"/>
                  </a:lnTo>
                  <a:lnTo>
                    <a:pt x="18" y="85"/>
                  </a:lnTo>
                  <a:lnTo>
                    <a:pt x="18" y="106"/>
                  </a:lnTo>
                  <a:lnTo>
                    <a:pt x="18" y="106"/>
                  </a:lnTo>
                  <a:lnTo>
                    <a:pt x="18" y="123"/>
                  </a:lnTo>
                  <a:lnTo>
                    <a:pt x="18" y="116"/>
                  </a:lnTo>
                  <a:lnTo>
                    <a:pt x="18" y="112"/>
                  </a:lnTo>
                  <a:lnTo>
                    <a:pt x="18" y="98"/>
                  </a:lnTo>
                  <a:lnTo>
                    <a:pt x="18" y="120"/>
                  </a:lnTo>
                  <a:lnTo>
                    <a:pt x="20" y="116"/>
                  </a:lnTo>
                  <a:lnTo>
                    <a:pt x="20" y="119"/>
                  </a:lnTo>
                  <a:lnTo>
                    <a:pt x="20" y="97"/>
                  </a:lnTo>
                  <a:lnTo>
                    <a:pt x="20" y="114"/>
                  </a:lnTo>
                  <a:lnTo>
                    <a:pt x="20" y="120"/>
                  </a:lnTo>
                  <a:lnTo>
                    <a:pt x="20" y="124"/>
                  </a:lnTo>
                  <a:lnTo>
                    <a:pt x="20" y="103"/>
                  </a:lnTo>
                  <a:lnTo>
                    <a:pt x="20" y="104"/>
                  </a:lnTo>
                  <a:lnTo>
                    <a:pt x="20" y="104"/>
                  </a:lnTo>
                  <a:lnTo>
                    <a:pt x="20" y="128"/>
                  </a:lnTo>
                  <a:lnTo>
                    <a:pt x="20" y="124"/>
                  </a:lnTo>
                  <a:lnTo>
                    <a:pt x="21" y="124"/>
                  </a:lnTo>
                  <a:lnTo>
                    <a:pt x="21" y="129"/>
                  </a:lnTo>
                  <a:lnTo>
                    <a:pt x="21" y="104"/>
                  </a:lnTo>
                  <a:lnTo>
                    <a:pt x="21" y="124"/>
                  </a:lnTo>
                  <a:lnTo>
                    <a:pt x="21" y="123"/>
                  </a:lnTo>
                  <a:lnTo>
                    <a:pt x="21" y="128"/>
                  </a:lnTo>
                  <a:lnTo>
                    <a:pt x="21" y="104"/>
                  </a:lnTo>
                  <a:lnTo>
                    <a:pt x="21" y="116"/>
                  </a:lnTo>
                  <a:lnTo>
                    <a:pt x="21" y="118"/>
                  </a:lnTo>
                  <a:lnTo>
                    <a:pt x="21" y="133"/>
                  </a:lnTo>
                  <a:lnTo>
                    <a:pt x="21" y="116"/>
                  </a:lnTo>
                  <a:lnTo>
                    <a:pt x="21" y="129"/>
                  </a:lnTo>
                  <a:lnTo>
                    <a:pt x="21" y="128"/>
                  </a:lnTo>
                  <a:lnTo>
                    <a:pt x="21" y="132"/>
                  </a:lnTo>
                  <a:lnTo>
                    <a:pt x="21" y="104"/>
                  </a:lnTo>
                  <a:lnTo>
                    <a:pt x="21" y="128"/>
                  </a:lnTo>
                  <a:lnTo>
                    <a:pt x="22" y="129"/>
                  </a:lnTo>
                  <a:lnTo>
                    <a:pt x="22" y="133"/>
                  </a:lnTo>
                  <a:lnTo>
                    <a:pt x="22" y="107"/>
                  </a:lnTo>
                  <a:lnTo>
                    <a:pt x="22" y="111"/>
                  </a:lnTo>
                  <a:lnTo>
                    <a:pt x="22" y="112"/>
                  </a:lnTo>
                  <a:lnTo>
                    <a:pt x="22" y="128"/>
                  </a:lnTo>
                  <a:lnTo>
                    <a:pt x="22" y="120"/>
                  </a:lnTo>
                  <a:lnTo>
                    <a:pt x="22" y="119"/>
                  </a:lnTo>
                  <a:lnTo>
                    <a:pt x="22" y="128"/>
                  </a:lnTo>
                  <a:lnTo>
                    <a:pt x="22" y="101"/>
                  </a:lnTo>
                  <a:lnTo>
                    <a:pt x="22" y="125"/>
                  </a:lnTo>
                  <a:lnTo>
                    <a:pt x="22" y="124"/>
                  </a:lnTo>
                  <a:lnTo>
                    <a:pt x="22" y="111"/>
                  </a:lnTo>
                  <a:lnTo>
                    <a:pt x="22" y="131"/>
                  </a:lnTo>
                  <a:lnTo>
                    <a:pt x="24" y="131"/>
                  </a:lnTo>
                  <a:lnTo>
                    <a:pt x="24" y="141"/>
                  </a:lnTo>
                  <a:lnTo>
                    <a:pt x="24" y="111"/>
                  </a:lnTo>
                  <a:lnTo>
                    <a:pt x="24" y="112"/>
                  </a:lnTo>
                  <a:lnTo>
                    <a:pt x="24" y="119"/>
                  </a:lnTo>
                  <a:lnTo>
                    <a:pt x="24" y="129"/>
                  </a:lnTo>
                  <a:lnTo>
                    <a:pt x="24" y="127"/>
                  </a:lnTo>
                  <a:lnTo>
                    <a:pt x="24" y="128"/>
                  </a:lnTo>
                  <a:lnTo>
                    <a:pt x="24" y="129"/>
                  </a:lnTo>
                  <a:lnTo>
                    <a:pt x="24" y="107"/>
                  </a:lnTo>
                  <a:lnTo>
                    <a:pt x="24" y="128"/>
                  </a:lnTo>
                  <a:lnTo>
                    <a:pt x="24" y="128"/>
                  </a:lnTo>
                  <a:lnTo>
                    <a:pt x="24" y="132"/>
                  </a:lnTo>
                  <a:lnTo>
                    <a:pt x="24" y="110"/>
                  </a:lnTo>
                  <a:lnTo>
                    <a:pt x="24" y="123"/>
                  </a:lnTo>
                  <a:lnTo>
                    <a:pt x="25" y="123"/>
                  </a:lnTo>
                  <a:lnTo>
                    <a:pt x="25" y="141"/>
                  </a:lnTo>
                  <a:lnTo>
                    <a:pt x="25" y="136"/>
                  </a:lnTo>
                  <a:lnTo>
                    <a:pt x="25" y="136"/>
                  </a:lnTo>
                  <a:lnTo>
                    <a:pt x="25" y="146"/>
                  </a:lnTo>
                  <a:lnTo>
                    <a:pt x="25" y="123"/>
                  </a:lnTo>
                  <a:lnTo>
                    <a:pt x="25" y="144"/>
                  </a:lnTo>
                  <a:lnTo>
                    <a:pt x="25" y="142"/>
                  </a:lnTo>
                  <a:lnTo>
                    <a:pt x="25" y="145"/>
                  </a:lnTo>
                  <a:lnTo>
                    <a:pt x="25" y="122"/>
                  </a:lnTo>
                  <a:lnTo>
                    <a:pt x="25" y="137"/>
                  </a:lnTo>
                  <a:lnTo>
                    <a:pt x="26" y="139"/>
                  </a:lnTo>
                  <a:lnTo>
                    <a:pt x="26" y="152"/>
                  </a:lnTo>
                  <a:lnTo>
                    <a:pt x="26" y="129"/>
                  </a:lnTo>
                  <a:lnTo>
                    <a:pt x="26" y="133"/>
                  </a:lnTo>
                  <a:lnTo>
                    <a:pt x="26" y="145"/>
                  </a:lnTo>
                  <a:lnTo>
                    <a:pt x="26" y="136"/>
                  </a:lnTo>
                  <a:lnTo>
                    <a:pt x="26" y="141"/>
                  </a:lnTo>
                  <a:lnTo>
                    <a:pt x="26" y="116"/>
                  </a:lnTo>
                  <a:lnTo>
                    <a:pt x="26" y="140"/>
                  </a:lnTo>
                  <a:lnTo>
                    <a:pt x="26" y="140"/>
                  </a:lnTo>
                  <a:lnTo>
                    <a:pt x="26" y="148"/>
                  </a:lnTo>
                  <a:lnTo>
                    <a:pt x="26" y="120"/>
                  </a:lnTo>
                  <a:lnTo>
                    <a:pt x="26" y="127"/>
                  </a:lnTo>
                  <a:lnTo>
                    <a:pt x="27" y="128"/>
                  </a:lnTo>
                  <a:lnTo>
                    <a:pt x="27" y="148"/>
                  </a:lnTo>
                  <a:lnTo>
                    <a:pt x="27" y="137"/>
                  </a:lnTo>
                  <a:lnTo>
                    <a:pt x="27" y="140"/>
                  </a:lnTo>
                  <a:lnTo>
                    <a:pt x="27" y="142"/>
                  </a:lnTo>
                  <a:lnTo>
                    <a:pt x="27" y="119"/>
                  </a:lnTo>
                  <a:lnTo>
                    <a:pt x="27" y="129"/>
                  </a:lnTo>
                  <a:lnTo>
                    <a:pt x="27" y="131"/>
                  </a:lnTo>
                  <a:lnTo>
                    <a:pt x="27" y="133"/>
                  </a:lnTo>
                  <a:lnTo>
                    <a:pt x="27" y="111"/>
                  </a:lnTo>
                  <a:lnTo>
                    <a:pt x="27" y="112"/>
                  </a:lnTo>
                  <a:lnTo>
                    <a:pt x="27" y="111"/>
                  </a:lnTo>
                  <a:lnTo>
                    <a:pt x="27" y="124"/>
                  </a:lnTo>
                  <a:lnTo>
                    <a:pt x="27" y="94"/>
                  </a:lnTo>
                  <a:lnTo>
                    <a:pt x="29" y="94"/>
                  </a:lnTo>
                  <a:lnTo>
                    <a:pt x="29" y="70"/>
                  </a:lnTo>
                  <a:lnTo>
                    <a:pt x="29" y="74"/>
                  </a:lnTo>
                  <a:lnTo>
                    <a:pt x="29" y="76"/>
                  </a:lnTo>
                  <a:lnTo>
                    <a:pt x="29" y="47"/>
                  </a:lnTo>
                  <a:lnTo>
                    <a:pt x="29" y="61"/>
                  </a:lnTo>
                  <a:lnTo>
                    <a:pt x="29" y="60"/>
                  </a:lnTo>
                  <a:lnTo>
                    <a:pt x="29" y="77"/>
                  </a:lnTo>
                  <a:lnTo>
                    <a:pt x="29" y="67"/>
                  </a:lnTo>
                  <a:lnTo>
                    <a:pt x="30" y="67"/>
                  </a:lnTo>
                  <a:lnTo>
                    <a:pt x="30" y="111"/>
                  </a:lnTo>
                  <a:lnTo>
                    <a:pt x="30" y="104"/>
                  </a:lnTo>
                  <a:lnTo>
                    <a:pt x="30" y="95"/>
                  </a:lnTo>
                  <a:lnTo>
                    <a:pt x="30" y="119"/>
                  </a:lnTo>
                  <a:lnTo>
                    <a:pt x="30" y="123"/>
                  </a:lnTo>
                  <a:lnTo>
                    <a:pt x="30" y="124"/>
                  </a:lnTo>
                  <a:lnTo>
                    <a:pt x="30" y="101"/>
                  </a:lnTo>
                  <a:lnTo>
                    <a:pt x="30" y="115"/>
                  </a:lnTo>
                  <a:lnTo>
                    <a:pt x="30" y="116"/>
                  </a:lnTo>
                  <a:lnTo>
                    <a:pt x="30" y="136"/>
                  </a:lnTo>
                  <a:lnTo>
                    <a:pt x="30" y="132"/>
                  </a:lnTo>
                  <a:lnTo>
                    <a:pt x="31" y="133"/>
                  </a:lnTo>
                  <a:lnTo>
                    <a:pt x="31" y="120"/>
                  </a:lnTo>
                  <a:lnTo>
                    <a:pt x="31" y="140"/>
                  </a:lnTo>
                  <a:lnTo>
                    <a:pt x="31" y="139"/>
                  </a:lnTo>
                  <a:lnTo>
                    <a:pt x="31" y="145"/>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175" name="Freeform 48"/>
            <p:cNvSpPr>
              <a:spLocks/>
            </p:cNvSpPr>
            <p:nvPr/>
          </p:nvSpPr>
          <p:spPr bwMode="auto">
            <a:xfrm>
              <a:off x="5373688" y="4551363"/>
              <a:ext cx="47625" cy="196850"/>
            </a:xfrm>
            <a:custGeom>
              <a:avLst/>
              <a:gdLst>
                <a:gd name="T0" fmla="*/ 0 w 30"/>
                <a:gd name="T1" fmla="*/ 99 h 124"/>
                <a:gd name="T2" fmla="*/ 1 w 30"/>
                <a:gd name="T3" fmla="*/ 120 h 124"/>
                <a:gd name="T4" fmla="*/ 1 w 30"/>
                <a:gd name="T5" fmla="*/ 97 h 124"/>
                <a:gd name="T6" fmla="*/ 2 w 30"/>
                <a:gd name="T7" fmla="*/ 91 h 124"/>
                <a:gd name="T8" fmla="*/ 2 w 30"/>
                <a:gd name="T9" fmla="*/ 111 h 124"/>
                <a:gd name="T10" fmla="*/ 2 w 30"/>
                <a:gd name="T11" fmla="*/ 85 h 124"/>
                <a:gd name="T12" fmla="*/ 4 w 30"/>
                <a:gd name="T13" fmla="*/ 74 h 124"/>
                <a:gd name="T14" fmla="*/ 4 w 30"/>
                <a:gd name="T15" fmla="*/ 111 h 124"/>
                <a:gd name="T16" fmla="*/ 4 w 30"/>
                <a:gd name="T17" fmla="*/ 115 h 124"/>
                <a:gd name="T18" fmla="*/ 5 w 30"/>
                <a:gd name="T19" fmla="*/ 93 h 124"/>
                <a:gd name="T20" fmla="*/ 5 w 30"/>
                <a:gd name="T21" fmla="*/ 103 h 124"/>
                <a:gd name="T22" fmla="*/ 6 w 30"/>
                <a:gd name="T23" fmla="*/ 95 h 124"/>
                <a:gd name="T24" fmla="*/ 6 w 30"/>
                <a:gd name="T25" fmla="*/ 68 h 124"/>
                <a:gd name="T26" fmla="*/ 6 w 30"/>
                <a:gd name="T27" fmla="*/ 82 h 124"/>
                <a:gd name="T28" fmla="*/ 8 w 30"/>
                <a:gd name="T29" fmla="*/ 97 h 124"/>
                <a:gd name="T30" fmla="*/ 8 w 30"/>
                <a:gd name="T31" fmla="*/ 97 h 124"/>
                <a:gd name="T32" fmla="*/ 8 w 30"/>
                <a:gd name="T33" fmla="*/ 118 h 124"/>
                <a:gd name="T34" fmla="*/ 9 w 30"/>
                <a:gd name="T35" fmla="*/ 90 h 124"/>
                <a:gd name="T36" fmla="*/ 9 w 30"/>
                <a:gd name="T37" fmla="*/ 111 h 124"/>
                <a:gd name="T38" fmla="*/ 10 w 30"/>
                <a:gd name="T39" fmla="*/ 108 h 124"/>
                <a:gd name="T40" fmla="*/ 10 w 30"/>
                <a:gd name="T41" fmla="*/ 107 h 124"/>
                <a:gd name="T42" fmla="*/ 10 w 30"/>
                <a:gd name="T43" fmla="*/ 91 h 124"/>
                <a:gd name="T44" fmla="*/ 12 w 30"/>
                <a:gd name="T45" fmla="*/ 88 h 124"/>
                <a:gd name="T46" fmla="*/ 12 w 30"/>
                <a:gd name="T47" fmla="*/ 88 h 124"/>
                <a:gd name="T48" fmla="*/ 13 w 30"/>
                <a:gd name="T49" fmla="*/ 55 h 124"/>
                <a:gd name="T50" fmla="*/ 13 w 30"/>
                <a:gd name="T51" fmla="*/ 59 h 124"/>
                <a:gd name="T52" fmla="*/ 13 w 30"/>
                <a:gd name="T53" fmla="*/ 18 h 124"/>
                <a:gd name="T54" fmla="*/ 14 w 30"/>
                <a:gd name="T55" fmla="*/ 18 h 124"/>
                <a:gd name="T56" fmla="*/ 14 w 30"/>
                <a:gd name="T57" fmla="*/ 21 h 124"/>
                <a:gd name="T58" fmla="*/ 16 w 30"/>
                <a:gd name="T59" fmla="*/ 29 h 124"/>
                <a:gd name="T60" fmla="*/ 16 w 30"/>
                <a:gd name="T61" fmla="*/ 77 h 124"/>
                <a:gd name="T62" fmla="*/ 16 w 30"/>
                <a:gd name="T63" fmla="*/ 77 h 124"/>
                <a:gd name="T64" fmla="*/ 17 w 30"/>
                <a:gd name="T65" fmla="*/ 78 h 124"/>
                <a:gd name="T66" fmla="*/ 17 w 30"/>
                <a:gd name="T67" fmla="*/ 73 h 124"/>
                <a:gd name="T68" fmla="*/ 18 w 30"/>
                <a:gd name="T69" fmla="*/ 97 h 124"/>
                <a:gd name="T70" fmla="*/ 18 w 30"/>
                <a:gd name="T71" fmla="*/ 51 h 124"/>
                <a:gd name="T72" fmla="*/ 18 w 30"/>
                <a:gd name="T73" fmla="*/ 78 h 124"/>
                <a:gd name="T74" fmla="*/ 19 w 30"/>
                <a:gd name="T75" fmla="*/ 88 h 124"/>
                <a:gd name="T76" fmla="*/ 19 w 30"/>
                <a:gd name="T77" fmla="*/ 70 h 124"/>
                <a:gd name="T78" fmla="*/ 19 w 30"/>
                <a:gd name="T79" fmla="*/ 77 h 124"/>
                <a:gd name="T80" fmla="*/ 21 w 30"/>
                <a:gd name="T81" fmla="*/ 84 h 124"/>
                <a:gd name="T82" fmla="*/ 21 w 30"/>
                <a:gd name="T83" fmla="*/ 72 h 124"/>
                <a:gd name="T84" fmla="*/ 21 w 30"/>
                <a:gd name="T85" fmla="*/ 68 h 124"/>
                <a:gd name="T86" fmla="*/ 22 w 30"/>
                <a:gd name="T87" fmla="*/ 5 h 124"/>
                <a:gd name="T88" fmla="*/ 22 w 30"/>
                <a:gd name="T89" fmla="*/ 18 h 124"/>
                <a:gd name="T90" fmla="*/ 23 w 30"/>
                <a:gd name="T91" fmla="*/ 22 h 124"/>
                <a:gd name="T92" fmla="*/ 23 w 30"/>
                <a:gd name="T93" fmla="*/ 48 h 124"/>
                <a:gd name="T94" fmla="*/ 23 w 30"/>
                <a:gd name="T95" fmla="*/ 59 h 124"/>
                <a:gd name="T96" fmla="*/ 25 w 30"/>
                <a:gd name="T97" fmla="*/ 17 h 124"/>
                <a:gd name="T98" fmla="*/ 25 w 30"/>
                <a:gd name="T99" fmla="*/ 38 h 124"/>
                <a:gd name="T100" fmla="*/ 25 w 30"/>
                <a:gd name="T101" fmla="*/ 23 h 124"/>
                <a:gd name="T102" fmla="*/ 26 w 30"/>
                <a:gd name="T103" fmla="*/ 40 h 124"/>
                <a:gd name="T104" fmla="*/ 26 w 30"/>
                <a:gd name="T105" fmla="*/ 46 h 124"/>
                <a:gd name="T106" fmla="*/ 27 w 30"/>
                <a:gd name="T107" fmla="*/ 33 h 124"/>
                <a:gd name="T108" fmla="*/ 27 w 30"/>
                <a:gd name="T109" fmla="*/ 46 h 124"/>
                <a:gd name="T110" fmla="*/ 27 w 30"/>
                <a:gd name="T111" fmla="*/ 10 h 124"/>
                <a:gd name="T112" fmla="*/ 29 w 30"/>
                <a:gd name="T113" fmla="*/ 22 h 124"/>
                <a:gd name="T114" fmla="*/ 29 w 30"/>
                <a:gd name="T115" fmla="*/ 65 h 124"/>
                <a:gd name="T116" fmla="*/ 30 w 30"/>
                <a:gd name="T117" fmla="*/ 70 h 124"/>
                <a:gd name="T118" fmla="*/ 30 w 30"/>
                <a:gd name="T119" fmla="*/ 68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0" h="124">
                  <a:moveTo>
                    <a:pt x="0" y="114"/>
                  </a:moveTo>
                  <a:lnTo>
                    <a:pt x="0" y="114"/>
                  </a:lnTo>
                  <a:lnTo>
                    <a:pt x="0" y="118"/>
                  </a:lnTo>
                  <a:lnTo>
                    <a:pt x="0" y="94"/>
                  </a:lnTo>
                  <a:lnTo>
                    <a:pt x="0" y="99"/>
                  </a:lnTo>
                  <a:lnTo>
                    <a:pt x="0" y="103"/>
                  </a:lnTo>
                  <a:lnTo>
                    <a:pt x="0" y="115"/>
                  </a:lnTo>
                  <a:lnTo>
                    <a:pt x="0" y="107"/>
                  </a:lnTo>
                  <a:lnTo>
                    <a:pt x="1" y="111"/>
                  </a:lnTo>
                  <a:lnTo>
                    <a:pt x="1" y="120"/>
                  </a:lnTo>
                  <a:lnTo>
                    <a:pt x="1" y="88"/>
                  </a:lnTo>
                  <a:lnTo>
                    <a:pt x="1" y="119"/>
                  </a:lnTo>
                  <a:lnTo>
                    <a:pt x="1" y="123"/>
                  </a:lnTo>
                  <a:lnTo>
                    <a:pt x="1" y="124"/>
                  </a:lnTo>
                  <a:lnTo>
                    <a:pt x="1" y="97"/>
                  </a:lnTo>
                  <a:lnTo>
                    <a:pt x="1" y="108"/>
                  </a:lnTo>
                  <a:lnTo>
                    <a:pt x="1" y="106"/>
                  </a:lnTo>
                  <a:lnTo>
                    <a:pt x="1" y="119"/>
                  </a:lnTo>
                  <a:lnTo>
                    <a:pt x="1" y="103"/>
                  </a:lnTo>
                  <a:lnTo>
                    <a:pt x="2" y="91"/>
                  </a:lnTo>
                  <a:lnTo>
                    <a:pt x="2" y="114"/>
                  </a:lnTo>
                  <a:lnTo>
                    <a:pt x="2" y="115"/>
                  </a:lnTo>
                  <a:lnTo>
                    <a:pt x="2" y="118"/>
                  </a:lnTo>
                  <a:lnTo>
                    <a:pt x="2" y="91"/>
                  </a:lnTo>
                  <a:lnTo>
                    <a:pt x="2" y="111"/>
                  </a:lnTo>
                  <a:lnTo>
                    <a:pt x="2" y="112"/>
                  </a:lnTo>
                  <a:lnTo>
                    <a:pt x="2" y="120"/>
                  </a:lnTo>
                  <a:lnTo>
                    <a:pt x="2" y="73"/>
                  </a:lnTo>
                  <a:lnTo>
                    <a:pt x="2" y="76"/>
                  </a:lnTo>
                  <a:lnTo>
                    <a:pt x="2" y="85"/>
                  </a:lnTo>
                  <a:lnTo>
                    <a:pt x="2" y="91"/>
                  </a:lnTo>
                  <a:lnTo>
                    <a:pt x="2" y="78"/>
                  </a:lnTo>
                  <a:lnTo>
                    <a:pt x="2" y="88"/>
                  </a:lnTo>
                  <a:lnTo>
                    <a:pt x="4" y="86"/>
                  </a:lnTo>
                  <a:lnTo>
                    <a:pt x="4" y="74"/>
                  </a:lnTo>
                  <a:lnTo>
                    <a:pt x="4" y="106"/>
                  </a:lnTo>
                  <a:lnTo>
                    <a:pt x="4" y="103"/>
                  </a:lnTo>
                  <a:lnTo>
                    <a:pt x="4" y="120"/>
                  </a:lnTo>
                  <a:lnTo>
                    <a:pt x="4" y="97"/>
                  </a:lnTo>
                  <a:lnTo>
                    <a:pt x="4" y="111"/>
                  </a:lnTo>
                  <a:lnTo>
                    <a:pt x="4" y="112"/>
                  </a:lnTo>
                  <a:lnTo>
                    <a:pt x="4" y="119"/>
                  </a:lnTo>
                  <a:lnTo>
                    <a:pt x="4" y="110"/>
                  </a:lnTo>
                  <a:lnTo>
                    <a:pt x="4" y="112"/>
                  </a:lnTo>
                  <a:lnTo>
                    <a:pt x="4" y="115"/>
                  </a:lnTo>
                  <a:lnTo>
                    <a:pt x="4" y="99"/>
                  </a:lnTo>
                  <a:lnTo>
                    <a:pt x="4" y="116"/>
                  </a:lnTo>
                  <a:lnTo>
                    <a:pt x="5" y="111"/>
                  </a:lnTo>
                  <a:lnTo>
                    <a:pt x="5" y="115"/>
                  </a:lnTo>
                  <a:lnTo>
                    <a:pt x="5" y="93"/>
                  </a:lnTo>
                  <a:lnTo>
                    <a:pt x="5" y="106"/>
                  </a:lnTo>
                  <a:lnTo>
                    <a:pt x="5" y="107"/>
                  </a:lnTo>
                  <a:lnTo>
                    <a:pt x="5" y="118"/>
                  </a:lnTo>
                  <a:lnTo>
                    <a:pt x="5" y="102"/>
                  </a:lnTo>
                  <a:lnTo>
                    <a:pt x="5" y="103"/>
                  </a:lnTo>
                  <a:lnTo>
                    <a:pt x="5" y="107"/>
                  </a:lnTo>
                  <a:lnTo>
                    <a:pt x="5" y="116"/>
                  </a:lnTo>
                  <a:lnTo>
                    <a:pt x="5" y="98"/>
                  </a:lnTo>
                  <a:lnTo>
                    <a:pt x="6" y="94"/>
                  </a:lnTo>
                  <a:lnTo>
                    <a:pt x="6" y="95"/>
                  </a:lnTo>
                  <a:lnTo>
                    <a:pt x="6" y="68"/>
                  </a:lnTo>
                  <a:lnTo>
                    <a:pt x="6" y="84"/>
                  </a:lnTo>
                  <a:lnTo>
                    <a:pt x="6" y="85"/>
                  </a:lnTo>
                  <a:lnTo>
                    <a:pt x="6" y="90"/>
                  </a:lnTo>
                  <a:lnTo>
                    <a:pt x="6" y="68"/>
                  </a:lnTo>
                  <a:lnTo>
                    <a:pt x="6" y="70"/>
                  </a:lnTo>
                  <a:lnTo>
                    <a:pt x="6" y="74"/>
                  </a:lnTo>
                  <a:lnTo>
                    <a:pt x="6" y="94"/>
                  </a:lnTo>
                  <a:lnTo>
                    <a:pt x="6" y="86"/>
                  </a:lnTo>
                  <a:lnTo>
                    <a:pt x="6" y="82"/>
                  </a:lnTo>
                  <a:lnTo>
                    <a:pt x="6" y="94"/>
                  </a:lnTo>
                  <a:lnTo>
                    <a:pt x="6" y="68"/>
                  </a:lnTo>
                  <a:lnTo>
                    <a:pt x="6" y="93"/>
                  </a:lnTo>
                  <a:lnTo>
                    <a:pt x="8" y="90"/>
                  </a:lnTo>
                  <a:lnTo>
                    <a:pt x="8" y="97"/>
                  </a:lnTo>
                  <a:lnTo>
                    <a:pt x="8" y="77"/>
                  </a:lnTo>
                  <a:lnTo>
                    <a:pt x="8" y="85"/>
                  </a:lnTo>
                  <a:lnTo>
                    <a:pt x="8" y="86"/>
                  </a:lnTo>
                  <a:lnTo>
                    <a:pt x="8" y="106"/>
                  </a:lnTo>
                  <a:lnTo>
                    <a:pt x="8" y="97"/>
                  </a:lnTo>
                  <a:lnTo>
                    <a:pt x="8" y="85"/>
                  </a:lnTo>
                  <a:lnTo>
                    <a:pt x="8" y="116"/>
                  </a:lnTo>
                  <a:lnTo>
                    <a:pt x="8" y="115"/>
                  </a:lnTo>
                  <a:lnTo>
                    <a:pt x="8" y="102"/>
                  </a:lnTo>
                  <a:lnTo>
                    <a:pt x="8" y="118"/>
                  </a:lnTo>
                  <a:lnTo>
                    <a:pt x="9" y="118"/>
                  </a:lnTo>
                  <a:lnTo>
                    <a:pt x="9" y="124"/>
                  </a:lnTo>
                  <a:lnTo>
                    <a:pt x="9" y="89"/>
                  </a:lnTo>
                  <a:lnTo>
                    <a:pt x="9" y="97"/>
                  </a:lnTo>
                  <a:lnTo>
                    <a:pt x="9" y="90"/>
                  </a:lnTo>
                  <a:lnTo>
                    <a:pt x="9" y="115"/>
                  </a:lnTo>
                  <a:lnTo>
                    <a:pt x="9" y="108"/>
                  </a:lnTo>
                  <a:lnTo>
                    <a:pt x="9" y="111"/>
                  </a:lnTo>
                  <a:lnTo>
                    <a:pt x="9" y="90"/>
                  </a:lnTo>
                  <a:lnTo>
                    <a:pt x="9" y="111"/>
                  </a:lnTo>
                  <a:lnTo>
                    <a:pt x="10" y="108"/>
                  </a:lnTo>
                  <a:lnTo>
                    <a:pt x="10" y="122"/>
                  </a:lnTo>
                  <a:lnTo>
                    <a:pt x="10" y="99"/>
                  </a:lnTo>
                  <a:lnTo>
                    <a:pt x="10" y="106"/>
                  </a:lnTo>
                  <a:lnTo>
                    <a:pt x="10" y="108"/>
                  </a:lnTo>
                  <a:lnTo>
                    <a:pt x="10" y="118"/>
                  </a:lnTo>
                  <a:lnTo>
                    <a:pt x="10" y="106"/>
                  </a:lnTo>
                  <a:lnTo>
                    <a:pt x="10" y="106"/>
                  </a:lnTo>
                  <a:lnTo>
                    <a:pt x="10" y="102"/>
                  </a:lnTo>
                  <a:lnTo>
                    <a:pt x="10" y="107"/>
                  </a:lnTo>
                  <a:lnTo>
                    <a:pt x="10" y="86"/>
                  </a:lnTo>
                  <a:lnTo>
                    <a:pt x="10" y="101"/>
                  </a:lnTo>
                  <a:lnTo>
                    <a:pt x="10" y="103"/>
                  </a:lnTo>
                  <a:lnTo>
                    <a:pt x="10" y="80"/>
                  </a:lnTo>
                  <a:lnTo>
                    <a:pt x="10" y="91"/>
                  </a:lnTo>
                  <a:lnTo>
                    <a:pt x="12" y="95"/>
                  </a:lnTo>
                  <a:lnTo>
                    <a:pt x="12" y="111"/>
                  </a:lnTo>
                  <a:lnTo>
                    <a:pt x="12" y="93"/>
                  </a:lnTo>
                  <a:lnTo>
                    <a:pt x="12" y="103"/>
                  </a:lnTo>
                  <a:lnTo>
                    <a:pt x="12" y="88"/>
                  </a:lnTo>
                  <a:lnTo>
                    <a:pt x="12" y="120"/>
                  </a:lnTo>
                  <a:lnTo>
                    <a:pt x="12" y="115"/>
                  </a:lnTo>
                  <a:lnTo>
                    <a:pt x="12" y="116"/>
                  </a:lnTo>
                  <a:lnTo>
                    <a:pt x="12" y="116"/>
                  </a:lnTo>
                  <a:lnTo>
                    <a:pt x="12" y="88"/>
                  </a:lnTo>
                  <a:lnTo>
                    <a:pt x="12" y="98"/>
                  </a:lnTo>
                  <a:lnTo>
                    <a:pt x="12" y="97"/>
                  </a:lnTo>
                  <a:lnTo>
                    <a:pt x="12" y="51"/>
                  </a:lnTo>
                  <a:lnTo>
                    <a:pt x="12" y="56"/>
                  </a:lnTo>
                  <a:lnTo>
                    <a:pt x="13" y="55"/>
                  </a:lnTo>
                  <a:lnTo>
                    <a:pt x="13" y="60"/>
                  </a:lnTo>
                  <a:lnTo>
                    <a:pt x="13" y="50"/>
                  </a:lnTo>
                  <a:lnTo>
                    <a:pt x="13" y="56"/>
                  </a:lnTo>
                  <a:lnTo>
                    <a:pt x="13" y="53"/>
                  </a:lnTo>
                  <a:lnTo>
                    <a:pt x="13" y="59"/>
                  </a:lnTo>
                  <a:lnTo>
                    <a:pt x="13" y="30"/>
                  </a:lnTo>
                  <a:lnTo>
                    <a:pt x="13" y="47"/>
                  </a:lnTo>
                  <a:lnTo>
                    <a:pt x="13" y="48"/>
                  </a:lnTo>
                  <a:lnTo>
                    <a:pt x="13" y="51"/>
                  </a:lnTo>
                  <a:lnTo>
                    <a:pt x="13" y="18"/>
                  </a:lnTo>
                  <a:lnTo>
                    <a:pt x="14" y="13"/>
                  </a:lnTo>
                  <a:lnTo>
                    <a:pt x="14" y="25"/>
                  </a:lnTo>
                  <a:lnTo>
                    <a:pt x="14" y="13"/>
                  </a:lnTo>
                  <a:lnTo>
                    <a:pt x="14" y="15"/>
                  </a:lnTo>
                  <a:lnTo>
                    <a:pt x="14" y="18"/>
                  </a:lnTo>
                  <a:lnTo>
                    <a:pt x="14" y="2"/>
                  </a:lnTo>
                  <a:lnTo>
                    <a:pt x="14" y="34"/>
                  </a:lnTo>
                  <a:lnTo>
                    <a:pt x="14" y="39"/>
                  </a:lnTo>
                  <a:lnTo>
                    <a:pt x="14" y="39"/>
                  </a:lnTo>
                  <a:lnTo>
                    <a:pt x="14" y="21"/>
                  </a:lnTo>
                  <a:lnTo>
                    <a:pt x="14" y="34"/>
                  </a:lnTo>
                  <a:lnTo>
                    <a:pt x="14" y="36"/>
                  </a:lnTo>
                  <a:lnTo>
                    <a:pt x="14" y="44"/>
                  </a:lnTo>
                  <a:lnTo>
                    <a:pt x="14" y="21"/>
                  </a:lnTo>
                  <a:lnTo>
                    <a:pt x="16" y="29"/>
                  </a:lnTo>
                  <a:lnTo>
                    <a:pt x="16" y="25"/>
                  </a:lnTo>
                  <a:lnTo>
                    <a:pt x="16" y="65"/>
                  </a:lnTo>
                  <a:lnTo>
                    <a:pt x="16" y="67"/>
                  </a:lnTo>
                  <a:lnTo>
                    <a:pt x="16" y="53"/>
                  </a:lnTo>
                  <a:lnTo>
                    <a:pt x="16" y="77"/>
                  </a:lnTo>
                  <a:lnTo>
                    <a:pt x="16" y="80"/>
                  </a:lnTo>
                  <a:lnTo>
                    <a:pt x="16" y="88"/>
                  </a:lnTo>
                  <a:lnTo>
                    <a:pt x="16" y="68"/>
                  </a:lnTo>
                  <a:lnTo>
                    <a:pt x="16" y="74"/>
                  </a:lnTo>
                  <a:lnTo>
                    <a:pt x="16" y="77"/>
                  </a:lnTo>
                  <a:lnTo>
                    <a:pt x="16" y="91"/>
                  </a:lnTo>
                  <a:lnTo>
                    <a:pt x="16" y="82"/>
                  </a:lnTo>
                  <a:lnTo>
                    <a:pt x="17" y="82"/>
                  </a:lnTo>
                  <a:lnTo>
                    <a:pt x="17" y="63"/>
                  </a:lnTo>
                  <a:lnTo>
                    <a:pt x="17" y="78"/>
                  </a:lnTo>
                  <a:lnTo>
                    <a:pt x="17" y="74"/>
                  </a:lnTo>
                  <a:lnTo>
                    <a:pt x="17" y="84"/>
                  </a:lnTo>
                  <a:lnTo>
                    <a:pt x="17" y="64"/>
                  </a:lnTo>
                  <a:lnTo>
                    <a:pt x="17" y="76"/>
                  </a:lnTo>
                  <a:lnTo>
                    <a:pt x="17" y="73"/>
                  </a:lnTo>
                  <a:lnTo>
                    <a:pt x="17" y="91"/>
                  </a:lnTo>
                  <a:lnTo>
                    <a:pt x="17" y="72"/>
                  </a:lnTo>
                  <a:lnTo>
                    <a:pt x="17" y="90"/>
                  </a:lnTo>
                  <a:lnTo>
                    <a:pt x="18" y="86"/>
                  </a:lnTo>
                  <a:lnTo>
                    <a:pt x="18" y="97"/>
                  </a:lnTo>
                  <a:lnTo>
                    <a:pt x="18" y="77"/>
                  </a:lnTo>
                  <a:lnTo>
                    <a:pt x="18" y="86"/>
                  </a:lnTo>
                  <a:lnTo>
                    <a:pt x="18" y="86"/>
                  </a:lnTo>
                  <a:lnTo>
                    <a:pt x="18" y="88"/>
                  </a:lnTo>
                  <a:lnTo>
                    <a:pt x="18" y="51"/>
                  </a:lnTo>
                  <a:lnTo>
                    <a:pt x="18" y="77"/>
                  </a:lnTo>
                  <a:lnTo>
                    <a:pt x="18" y="82"/>
                  </a:lnTo>
                  <a:lnTo>
                    <a:pt x="18" y="91"/>
                  </a:lnTo>
                  <a:lnTo>
                    <a:pt x="18" y="72"/>
                  </a:lnTo>
                  <a:lnTo>
                    <a:pt x="18" y="78"/>
                  </a:lnTo>
                  <a:lnTo>
                    <a:pt x="18" y="80"/>
                  </a:lnTo>
                  <a:lnTo>
                    <a:pt x="18" y="97"/>
                  </a:lnTo>
                  <a:lnTo>
                    <a:pt x="18" y="78"/>
                  </a:lnTo>
                  <a:lnTo>
                    <a:pt x="18" y="93"/>
                  </a:lnTo>
                  <a:lnTo>
                    <a:pt x="19" y="88"/>
                  </a:lnTo>
                  <a:lnTo>
                    <a:pt x="19" y="90"/>
                  </a:lnTo>
                  <a:lnTo>
                    <a:pt x="19" y="67"/>
                  </a:lnTo>
                  <a:lnTo>
                    <a:pt x="19" y="89"/>
                  </a:lnTo>
                  <a:lnTo>
                    <a:pt x="19" y="91"/>
                  </a:lnTo>
                  <a:lnTo>
                    <a:pt x="19" y="70"/>
                  </a:lnTo>
                  <a:lnTo>
                    <a:pt x="19" y="74"/>
                  </a:lnTo>
                  <a:lnTo>
                    <a:pt x="19" y="77"/>
                  </a:lnTo>
                  <a:lnTo>
                    <a:pt x="19" y="88"/>
                  </a:lnTo>
                  <a:lnTo>
                    <a:pt x="19" y="76"/>
                  </a:lnTo>
                  <a:lnTo>
                    <a:pt x="19" y="77"/>
                  </a:lnTo>
                  <a:lnTo>
                    <a:pt x="19" y="74"/>
                  </a:lnTo>
                  <a:lnTo>
                    <a:pt x="19" y="53"/>
                  </a:lnTo>
                  <a:lnTo>
                    <a:pt x="19" y="77"/>
                  </a:lnTo>
                  <a:lnTo>
                    <a:pt x="21" y="77"/>
                  </a:lnTo>
                  <a:lnTo>
                    <a:pt x="21" y="84"/>
                  </a:lnTo>
                  <a:lnTo>
                    <a:pt x="21" y="61"/>
                  </a:lnTo>
                  <a:lnTo>
                    <a:pt x="21" y="70"/>
                  </a:lnTo>
                  <a:lnTo>
                    <a:pt x="21" y="73"/>
                  </a:lnTo>
                  <a:lnTo>
                    <a:pt x="21" y="89"/>
                  </a:lnTo>
                  <a:lnTo>
                    <a:pt x="21" y="72"/>
                  </a:lnTo>
                  <a:lnTo>
                    <a:pt x="21" y="84"/>
                  </a:lnTo>
                  <a:lnTo>
                    <a:pt x="21" y="70"/>
                  </a:lnTo>
                  <a:lnTo>
                    <a:pt x="21" y="86"/>
                  </a:lnTo>
                  <a:lnTo>
                    <a:pt x="21" y="68"/>
                  </a:lnTo>
                  <a:lnTo>
                    <a:pt x="21" y="68"/>
                  </a:lnTo>
                  <a:lnTo>
                    <a:pt x="22" y="68"/>
                  </a:lnTo>
                  <a:lnTo>
                    <a:pt x="22" y="39"/>
                  </a:lnTo>
                  <a:lnTo>
                    <a:pt x="22" y="39"/>
                  </a:lnTo>
                  <a:lnTo>
                    <a:pt x="22" y="0"/>
                  </a:lnTo>
                  <a:lnTo>
                    <a:pt x="22" y="5"/>
                  </a:lnTo>
                  <a:lnTo>
                    <a:pt x="22" y="6"/>
                  </a:lnTo>
                  <a:lnTo>
                    <a:pt x="22" y="22"/>
                  </a:lnTo>
                  <a:lnTo>
                    <a:pt x="22" y="5"/>
                  </a:lnTo>
                  <a:lnTo>
                    <a:pt x="22" y="18"/>
                  </a:lnTo>
                  <a:lnTo>
                    <a:pt x="22" y="18"/>
                  </a:lnTo>
                  <a:lnTo>
                    <a:pt x="22" y="21"/>
                  </a:lnTo>
                  <a:lnTo>
                    <a:pt x="22" y="1"/>
                  </a:lnTo>
                  <a:lnTo>
                    <a:pt x="22" y="17"/>
                  </a:lnTo>
                  <a:lnTo>
                    <a:pt x="23" y="19"/>
                  </a:lnTo>
                  <a:lnTo>
                    <a:pt x="23" y="22"/>
                  </a:lnTo>
                  <a:lnTo>
                    <a:pt x="23" y="4"/>
                  </a:lnTo>
                  <a:lnTo>
                    <a:pt x="23" y="17"/>
                  </a:lnTo>
                  <a:lnTo>
                    <a:pt x="23" y="21"/>
                  </a:lnTo>
                  <a:lnTo>
                    <a:pt x="23" y="53"/>
                  </a:lnTo>
                  <a:lnTo>
                    <a:pt x="23" y="48"/>
                  </a:lnTo>
                  <a:lnTo>
                    <a:pt x="23" y="51"/>
                  </a:lnTo>
                  <a:lnTo>
                    <a:pt x="23" y="35"/>
                  </a:lnTo>
                  <a:lnTo>
                    <a:pt x="23" y="56"/>
                  </a:lnTo>
                  <a:lnTo>
                    <a:pt x="23" y="52"/>
                  </a:lnTo>
                  <a:lnTo>
                    <a:pt x="23" y="59"/>
                  </a:lnTo>
                  <a:lnTo>
                    <a:pt x="23" y="39"/>
                  </a:lnTo>
                  <a:lnTo>
                    <a:pt x="25" y="39"/>
                  </a:lnTo>
                  <a:lnTo>
                    <a:pt x="25" y="43"/>
                  </a:lnTo>
                  <a:lnTo>
                    <a:pt x="25" y="14"/>
                  </a:lnTo>
                  <a:lnTo>
                    <a:pt x="25" y="17"/>
                  </a:lnTo>
                  <a:lnTo>
                    <a:pt x="25" y="17"/>
                  </a:lnTo>
                  <a:lnTo>
                    <a:pt x="25" y="14"/>
                  </a:lnTo>
                  <a:lnTo>
                    <a:pt x="25" y="39"/>
                  </a:lnTo>
                  <a:lnTo>
                    <a:pt x="25" y="35"/>
                  </a:lnTo>
                  <a:lnTo>
                    <a:pt x="25" y="38"/>
                  </a:lnTo>
                  <a:lnTo>
                    <a:pt x="25" y="18"/>
                  </a:lnTo>
                  <a:lnTo>
                    <a:pt x="25" y="36"/>
                  </a:lnTo>
                  <a:lnTo>
                    <a:pt x="25" y="34"/>
                  </a:lnTo>
                  <a:lnTo>
                    <a:pt x="25" y="43"/>
                  </a:lnTo>
                  <a:lnTo>
                    <a:pt x="25" y="23"/>
                  </a:lnTo>
                  <a:lnTo>
                    <a:pt x="25" y="35"/>
                  </a:lnTo>
                  <a:lnTo>
                    <a:pt x="26" y="35"/>
                  </a:lnTo>
                  <a:lnTo>
                    <a:pt x="26" y="47"/>
                  </a:lnTo>
                  <a:lnTo>
                    <a:pt x="26" y="40"/>
                  </a:lnTo>
                  <a:lnTo>
                    <a:pt x="26" y="40"/>
                  </a:lnTo>
                  <a:lnTo>
                    <a:pt x="26" y="23"/>
                  </a:lnTo>
                  <a:lnTo>
                    <a:pt x="26" y="53"/>
                  </a:lnTo>
                  <a:lnTo>
                    <a:pt x="26" y="57"/>
                  </a:lnTo>
                  <a:lnTo>
                    <a:pt x="26" y="68"/>
                  </a:lnTo>
                  <a:lnTo>
                    <a:pt x="26" y="46"/>
                  </a:lnTo>
                  <a:lnTo>
                    <a:pt x="26" y="47"/>
                  </a:lnTo>
                  <a:lnTo>
                    <a:pt x="27" y="48"/>
                  </a:lnTo>
                  <a:lnTo>
                    <a:pt x="27" y="51"/>
                  </a:lnTo>
                  <a:lnTo>
                    <a:pt x="27" y="36"/>
                  </a:lnTo>
                  <a:lnTo>
                    <a:pt x="27" y="33"/>
                  </a:lnTo>
                  <a:lnTo>
                    <a:pt x="27" y="50"/>
                  </a:lnTo>
                  <a:lnTo>
                    <a:pt x="27" y="18"/>
                  </a:lnTo>
                  <a:lnTo>
                    <a:pt x="27" y="46"/>
                  </a:lnTo>
                  <a:lnTo>
                    <a:pt x="27" y="44"/>
                  </a:lnTo>
                  <a:lnTo>
                    <a:pt x="27" y="46"/>
                  </a:lnTo>
                  <a:lnTo>
                    <a:pt x="27" y="25"/>
                  </a:lnTo>
                  <a:lnTo>
                    <a:pt x="27" y="36"/>
                  </a:lnTo>
                  <a:lnTo>
                    <a:pt x="27" y="39"/>
                  </a:lnTo>
                  <a:lnTo>
                    <a:pt x="27" y="42"/>
                  </a:lnTo>
                  <a:lnTo>
                    <a:pt x="27" y="10"/>
                  </a:lnTo>
                  <a:lnTo>
                    <a:pt x="27" y="13"/>
                  </a:lnTo>
                  <a:lnTo>
                    <a:pt x="29" y="14"/>
                  </a:lnTo>
                  <a:lnTo>
                    <a:pt x="29" y="40"/>
                  </a:lnTo>
                  <a:lnTo>
                    <a:pt x="29" y="35"/>
                  </a:lnTo>
                  <a:lnTo>
                    <a:pt x="29" y="22"/>
                  </a:lnTo>
                  <a:lnTo>
                    <a:pt x="29" y="69"/>
                  </a:lnTo>
                  <a:lnTo>
                    <a:pt x="29" y="69"/>
                  </a:lnTo>
                  <a:lnTo>
                    <a:pt x="29" y="81"/>
                  </a:lnTo>
                  <a:lnTo>
                    <a:pt x="29" y="53"/>
                  </a:lnTo>
                  <a:lnTo>
                    <a:pt x="29" y="65"/>
                  </a:lnTo>
                  <a:lnTo>
                    <a:pt x="29" y="69"/>
                  </a:lnTo>
                  <a:lnTo>
                    <a:pt x="29" y="85"/>
                  </a:lnTo>
                  <a:lnTo>
                    <a:pt x="29" y="68"/>
                  </a:lnTo>
                  <a:lnTo>
                    <a:pt x="29" y="74"/>
                  </a:lnTo>
                  <a:lnTo>
                    <a:pt x="30" y="70"/>
                  </a:lnTo>
                  <a:lnTo>
                    <a:pt x="30" y="56"/>
                  </a:lnTo>
                  <a:lnTo>
                    <a:pt x="30" y="76"/>
                  </a:lnTo>
                  <a:lnTo>
                    <a:pt x="30" y="80"/>
                  </a:lnTo>
                  <a:lnTo>
                    <a:pt x="30" y="53"/>
                  </a:lnTo>
                  <a:lnTo>
                    <a:pt x="30" y="68"/>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176" name="Freeform 49"/>
            <p:cNvSpPr>
              <a:spLocks/>
            </p:cNvSpPr>
            <p:nvPr/>
          </p:nvSpPr>
          <p:spPr bwMode="auto">
            <a:xfrm>
              <a:off x="5326063" y="4543426"/>
              <a:ext cx="47625" cy="217488"/>
            </a:xfrm>
            <a:custGeom>
              <a:avLst/>
              <a:gdLst>
                <a:gd name="T0" fmla="*/ 0 w 30"/>
                <a:gd name="T1" fmla="*/ 32 h 137"/>
                <a:gd name="T2" fmla="*/ 0 w 30"/>
                <a:gd name="T3" fmla="*/ 51 h 137"/>
                <a:gd name="T4" fmla="*/ 1 w 30"/>
                <a:gd name="T5" fmla="*/ 34 h 137"/>
                <a:gd name="T6" fmla="*/ 1 w 30"/>
                <a:gd name="T7" fmla="*/ 31 h 137"/>
                <a:gd name="T8" fmla="*/ 2 w 30"/>
                <a:gd name="T9" fmla="*/ 56 h 137"/>
                <a:gd name="T10" fmla="*/ 2 w 30"/>
                <a:gd name="T11" fmla="*/ 30 h 137"/>
                <a:gd name="T12" fmla="*/ 4 w 30"/>
                <a:gd name="T13" fmla="*/ 74 h 137"/>
                <a:gd name="T14" fmla="*/ 4 w 30"/>
                <a:gd name="T15" fmla="*/ 108 h 137"/>
                <a:gd name="T16" fmla="*/ 4 w 30"/>
                <a:gd name="T17" fmla="*/ 51 h 137"/>
                <a:gd name="T18" fmla="*/ 5 w 30"/>
                <a:gd name="T19" fmla="*/ 51 h 137"/>
                <a:gd name="T20" fmla="*/ 5 w 30"/>
                <a:gd name="T21" fmla="*/ 58 h 137"/>
                <a:gd name="T22" fmla="*/ 5 w 30"/>
                <a:gd name="T23" fmla="*/ 91 h 137"/>
                <a:gd name="T24" fmla="*/ 6 w 30"/>
                <a:gd name="T25" fmla="*/ 85 h 137"/>
                <a:gd name="T26" fmla="*/ 6 w 30"/>
                <a:gd name="T27" fmla="*/ 90 h 137"/>
                <a:gd name="T28" fmla="*/ 8 w 30"/>
                <a:gd name="T29" fmla="*/ 66 h 137"/>
                <a:gd name="T30" fmla="*/ 8 w 30"/>
                <a:gd name="T31" fmla="*/ 31 h 137"/>
                <a:gd name="T32" fmla="*/ 9 w 30"/>
                <a:gd name="T33" fmla="*/ 74 h 137"/>
                <a:gd name="T34" fmla="*/ 9 w 30"/>
                <a:gd name="T35" fmla="*/ 100 h 137"/>
                <a:gd name="T36" fmla="*/ 9 w 30"/>
                <a:gd name="T37" fmla="*/ 98 h 137"/>
                <a:gd name="T38" fmla="*/ 10 w 30"/>
                <a:gd name="T39" fmla="*/ 102 h 137"/>
                <a:gd name="T40" fmla="*/ 10 w 30"/>
                <a:gd name="T41" fmla="*/ 91 h 137"/>
                <a:gd name="T42" fmla="*/ 11 w 30"/>
                <a:gd name="T43" fmla="*/ 85 h 137"/>
                <a:gd name="T44" fmla="*/ 11 w 30"/>
                <a:gd name="T45" fmla="*/ 95 h 137"/>
                <a:gd name="T46" fmla="*/ 11 w 30"/>
                <a:gd name="T47" fmla="*/ 113 h 137"/>
                <a:gd name="T48" fmla="*/ 13 w 30"/>
                <a:gd name="T49" fmla="*/ 107 h 137"/>
                <a:gd name="T50" fmla="*/ 13 w 30"/>
                <a:gd name="T51" fmla="*/ 111 h 137"/>
                <a:gd name="T52" fmla="*/ 13 w 30"/>
                <a:gd name="T53" fmla="*/ 104 h 137"/>
                <a:gd name="T54" fmla="*/ 14 w 30"/>
                <a:gd name="T55" fmla="*/ 110 h 137"/>
                <a:gd name="T56" fmla="*/ 14 w 30"/>
                <a:gd name="T57" fmla="*/ 124 h 137"/>
                <a:gd name="T58" fmla="*/ 15 w 30"/>
                <a:gd name="T59" fmla="*/ 120 h 137"/>
                <a:gd name="T60" fmla="*/ 15 w 30"/>
                <a:gd name="T61" fmla="*/ 107 h 137"/>
                <a:gd name="T62" fmla="*/ 15 w 30"/>
                <a:gd name="T63" fmla="*/ 117 h 137"/>
                <a:gd name="T64" fmla="*/ 17 w 30"/>
                <a:gd name="T65" fmla="*/ 116 h 137"/>
                <a:gd name="T66" fmla="*/ 17 w 30"/>
                <a:gd name="T67" fmla="*/ 87 h 137"/>
                <a:gd name="T68" fmla="*/ 18 w 30"/>
                <a:gd name="T69" fmla="*/ 78 h 137"/>
                <a:gd name="T70" fmla="*/ 18 w 30"/>
                <a:gd name="T71" fmla="*/ 99 h 137"/>
                <a:gd name="T72" fmla="*/ 19 w 30"/>
                <a:gd name="T73" fmla="*/ 108 h 137"/>
                <a:gd name="T74" fmla="*/ 19 w 30"/>
                <a:gd name="T75" fmla="*/ 112 h 137"/>
                <a:gd name="T76" fmla="*/ 19 w 30"/>
                <a:gd name="T77" fmla="*/ 68 h 137"/>
                <a:gd name="T78" fmla="*/ 19 w 30"/>
                <a:gd name="T79" fmla="*/ 75 h 137"/>
                <a:gd name="T80" fmla="*/ 21 w 30"/>
                <a:gd name="T81" fmla="*/ 99 h 137"/>
                <a:gd name="T82" fmla="*/ 21 w 30"/>
                <a:gd name="T83" fmla="*/ 87 h 137"/>
                <a:gd name="T84" fmla="*/ 22 w 30"/>
                <a:gd name="T85" fmla="*/ 99 h 137"/>
                <a:gd name="T86" fmla="*/ 22 w 30"/>
                <a:gd name="T87" fmla="*/ 120 h 137"/>
                <a:gd name="T88" fmla="*/ 23 w 30"/>
                <a:gd name="T89" fmla="*/ 130 h 137"/>
                <a:gd name="T90" fmla="*/ 23 w 30"/>
                <a:gd name="T91" fmla="*/ 132 h 137"/>
                <a:gd name="T92" fmla="*/ 23 w 30"/>
                <a:gd name="T93" fmla="*/ 120 h 137"/>
                <a:gd name="T94" fmla="*/ 25 w 30"/>
                <a:gd name="T95" fmla="*/ 123 h 137"/>
                <a:gd name="T96" fmla="*/ 25 w 30"/>
                <a:gd name="T97" fmla="*/ 137 h 137"/>
                <a:gd name="T98" fmla="*/ 25 w 30"/>
                <a:gd name="T99" fmla="*/ 113 h 137"/>
                <a:gd name="T100" fmla="*/ 26 w 30"/>
                <a:gd name="T101" fmla="*/ 111 h 137"/>
                <a:gd name="T102" fmla="*/ 26 w 30"/>
                <a:gd name="T103" fmla="*/ 93 h 137"/>
                <a:gd name="T104" fmla="*/ 26 w 30"/>
                <a:gd name="T105" fmla="*/ 127 h 137"/>
                <a:gd name="T106" fmla="*/ 27 w 30"/>
                <a:gd name="T107" fmla="*/ 137 h 137"/>
                <a:gd name="T108" fmla="*/ 27 w 30"/>
                <a:gd name="T109" fmla="*/ 116 h 137"/>
                <a:gd name="T110" fmla="*/ 29 w 30"/>
                <a:gd name="T111" fmla="*/ 90 h 137"/>
                <a:gd name="T112" fmla="*/ 29 w 30"/>
                <a:gd name="T113" fmla="*/ 116 h 137"/>
                <a:gd name="T114" fmla="*/ 29 w 30"/>
                <a:gd name="T115" fmla="*/ 121 h 137"/>
                <a:gd name="T116" fmla="*/ 30 w 30"/>
                <a:gd name="T117" fmla="*/ 100 h 137"/>
                <a:gd name="T118" fmla="*/ 30 w 30"/>
                <a:gd name="T119" fmla="*/ 119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0" h="137">
                  <a:moveTo>
                    <a:pt x="0" y="11"/>
                  </a:moveTo>
                  <a:lnTo>
                    <a:pt x="0" y="10"/>
                  </a:lnTo>
                  <a:lnTo>
                    <a:pt x="0" y="0"/>
                  </a:lnTo>
                  <a:lnTo>
                    <a:pt x="0" y="30"/>
                  </a:lnTo>
                  <a:lnTo>
                    <a:pt x="0" y="32"/>
                  </a:lnTo>
                  <a:lnTo>
                    <a:pt x="0" y="38"/>
                  </a:lnTo>
                  <a:lnTo>
                    <a:pt x="0" y="19"/>
                  </a:lnTo>
                  <a:lnTo>
                    <a:pt x="0" y="35"/>
                  </a:lnTo>
                  <a:lnTo>
                    <a:pt x="0" y="35"/>
                  </a:lnTo>
                  <a:lnTo>
                    <a:pt x="0" y="51"/>
                  </a:lnTo>
                  <a:lnTo>
                    <a:pt x="0" y="36"/>
                  </a:lnTo>
                  <a:lnTo>
                    <a:pt x="1" y="26"/>
                  </a:lnTo>
                  <a:lnTo>
                    <a:pt x="1" y="44"/>
                  </a:lnTo>
                  <a:lnTo>
                    <a:pt x="1" y="43"/>
                  </a:lnTo>
                  <a:lnTo>
                    <a:pt x="1" y="34"/>
                  </a:lnTo>
                  <a:lnTo>
                    <a:pt x="1" y="51"/>
                  </a:lnTo>
                  <a:lnTo>
                    <a:pt x="1" y="48"/>
                  </a:lnTo>
                  <a:lnTo>
                    <a:pt x="1" y="57"/>
                  </a:lnTo>
                  <a:lnTo>
                    <a:pt x="1" y="24"/>
                  </a:lnTo>
                  <a:lnTo>
                    <a:pt x="1" y="31"/>
                  </a:lnTo>
                  <a:lnTo>
                    <a:pt x="1" y="27"/>
                  </a:lnTo>
                  <a:lnTo>
                    <a:pt x="1" y="41"/>
                  </a:lnTo>
                  <a:lnTo>
                    <a:pt x="1" y="40"/>
                  </a:lnTo>
                  <a:lnTo>
                    <a:pt x="2" y="41"/>
                  </a:lnTo>
                  <a:lnTo>
                    <a:pt x="2" y="56"/>
                  </a:lnTo>
                  <a:lnTo>
                    <a:pt x="2" y="30"/>
                  </a:lnTo>
                  <a:lnTo>
                    <a:pt x="2" y="53"/>
                  </a:lnTo>
                  <a:lnTo>
                    <a:pt x="2" y="52"/>
                  </a:lnTo>
                  <a:lnTo>
                    <a:pt x="2" y="55"/>
                  </a:lnTo>
                  <a:lnTo>
                    <a:pt x="2" y="30"/>
                  </a:lnTo>
                  <a:lnTo>
                    <a:pt x="2" y="48"/>
                  </a:lnTo>
                  <a:lnTo>
                    <a:pt x="2" y="51"/>
                  </a:lnTo>
                  <a:lnTo>
                    <a:pt x="2" y="85"/>
                  </a:lnTo>
                  <a:lnTo>
                    <a:pt x="2" y="81"/>
                  </a:lnTo>
                  <a:lnTo>
                    <a:pt x="4" y="74"/>
                  </a:lnTo>
                  <a:lnTo>
                    <a:pt x="4" y="103"/>
                  </a:lnTo>
                  <a:lnTo>
                    <a:pt x="4" y="69"/>
                  </a:lnTo>
                  <a:lnTo>
                    <a:pt x="4" y="99"/>
                  </a:lnTo>
                  <a:lnTo>
                    <a:pt x="4" y="99"/>
                  </a:lnTo>
                  <a:lnTo>
                    <a:pt x="4" y="108"/>
                  </a:lnTo>
                  <a:lnTo>
                    <a:pt x="4" y="75"/>
                  </a:lnTo>
                  <a:lnTo>
                    <a:pt x="4" y="91"/>
                  </a:lnTo>
                  <a:lnTo>
                    <a:pt x="4" y="98"/>
                  </a:lnTo>
                  <a:lnTo>
                    <a:pt x="4" y="45"/>
                  </a:lnTo>
                  <a:lnTo>
                    <a:pt x="4" y="51"/>
                  </a:lnTo>
                  <a:lnTo>
                    <a:pt x="4" y="39"/>
                  </a:lnTo>
                  <a:lnTo>
                    <a:pt x="4" y="44"/>
                  </a:lnTo>
                  <a:lnTo>
                    <a:pt x="5" y="43"/>
                  </a:lnTo>
                  <a:lnTo>
                    <a:pt x="5" y="22"/>
                  </a:lnTo>
                  <a:lnTo>
                    <a:pt x="5" y="51"/>
                  </a:lnTo>
                  <a:lnTo>
                    <a:pt x="5" y="49"/>
                  </a:lnTo>
                  <a:lnTo>
                    <a:pt x="5" y="64"/>
                  </a:lnTo>
                  <a:lnTo>
                    <a:pt x="5" y="45"/>
                  </a:lnTo>
                  <a:lnTo>
                    <a:pt x="5" y="56"/>
                  </a:lnTo>
                  <a:lnTo>
                    <a:pt x="5" y="58"/>
                  </a:lnTo>
                  <a:lnTo>
                    <a:pt x="5" y="82"/>
                  </a:lnTo>
                  <a:lnTo>
                    <a:pt x="5" y="79"/>
                  </a:lnTo>
                  <a:lnTo>
                    <a:pt x="5" y="82"/>
                  </a:lnTo>
                  <a:lnTo>
                    <a:pt x="5" y="62"/>
                  </a:lnTo>
                  <a:lnTo>
                    <a:pt x="5" y="91"/>
                  </a:lnTo>
                  <a:lnTo>
                    <a:pt x="6" y="87"/>
                  </a:lnTo>
                  <a:lnTo>
                    <a:pt x="6" y="100"/>
                  </a:lnTo>
                  <a:lnTo>
                    <a:pt x="6" y="79"/>
                  </a:lnTo>
                  <a:lnTo>
                    <a:pt x="6" y="85"/>
                  </a:lnTo>
                  <a:lnTo>
                    <a:pt x="6" y="85"/>
                  </a:lnTo>
                  <a:lnTo>
                    <a:pt x="6" y="87"/>
                  </a:lnTo>
                  <a:lnTo>
                    <a:pt x="6" y="81"/>
                  </a:lnTo>
                  <a:lnTo>
                    <a:pt x="6" y="86"/>
                  </a:lnTo>
                  <a:lnTo>
                    <a:pt x="6" y="70"/>
                  </a:lnTo>
                  <a:lnTo>
                    <a:pt x="6" y="90"/>
                  </a:lnTo>
                  <a:lnTo>
                    <a:pt x="6" y="69"/>
                  </a:lnTo>
                  <a:lnTo>
                    <a:pt x="6" y="83"/>
                  </a:lnTo>
                  <a:lnTo>
                    <a:pt x="8" y="82"/>
                  </a:lnTo>
                  <a:lnTo>
                    <a:pt x="8" y="85"/>
                  </a:lnTo>
                  <a:lnTo>
                    <a:pt x="8" y="66"/>
                  </a:lnTo>
                  <a:lnTo>
                    <a:pt x="8" y="68"/>
                  </a:lnTo>
                  <a:lnTo>
                    <a:pt x="8" y="27"/>
                  </a:lnTo>
                  <a:lnTo>
                    <a:pt x="8" y="34"/>
                  </a:lnTo>
                  <a:lnTo>
                    <a:pt x="8" y="34"/>
                  </a:lnTo>
                  <a:lnTo>
                    <a:pt x="8" y="31"/>
                  </a:lnTo>
                  <a:lnTo>
                    <a:pt x="8" y="58"/>
                  </a:lnTo>
                  <a:lnTo>
                    <a:pt x="8" y="61"/>
                  </a:lnTo>
                  <a:lnTo>
                    <a:pt x="8" y="51"/>
                  </a:lnTo>
                  <a:lnTo>
                    <a:pt x="8" y="74"/>
                  </a:lnTo>
                  <a:lnTo>
                    <a:pt x="9" y="74"/>
                  </a:lnTo>
                  <a:lnTo>
                    <a:pt x="9" y="81"/>
                  </a:lnTo>
                  <a:lnTo>
                    <a:pt x="9" y="62"/>
                  </a:lnTo>
                  <a:lnTo>
                    <a:pt x="9" y="78"/>
                  </a:lnTo>
                  <a:lnTo>
                    <a:pt x="9" y="78"/>
                  </a:lnTo>
                  <a:lnTo>
                    <a:pt x="9" y="100"/>
                  </a:lnTo>
                  <a:lnTo>
                    <a:pt x="9" y="96"/>
                  </a:lnTo>
                  <a:lnTo>
                    <a:pt x="9" y="103"/>
                  </a:lnTo>
                  <a:lnTo>
                    <a:pt x="9" y="79"/>
                  </a:lnTo>
                  <a:lnTo>
                    <a:pt x="9" y="99"/>
                  </a:lnTo>
                  <a:lnTo>
                    <a:pt x="9" y="98"/>
                  </a:lnTo>
                  <a:lnTo>
                    <a:pt x="9" y="99"/>
                  </a:lnTo>
                  <a:lnTo>
                    <a:pt x="9" y="74"/>
                  </a:lnTo>
                  <a:lnTo>
                    <a:pt x="9" y="91"/>
                  </a:lnTo>
                  <a:lnTo>
                    <a:pt x="10" y="87"/>
                  </a:lnTo>
                  <a:lnTo>
                    <a:pt x="10" y="102"/>
                  </a:lnTo>
                  <a:lnTo>
                    <a:pt x="10" y="75"/>
                  </a:lnTo>
                  <a:lnTo>
                    <a:pt x="10" y="75"/>
                  </a:lnTo>
                  <a:lnTo>
                    <a:pt x="10" y="96"/>
                  </a:lnTo>
                  <a:lnTo>
                    <a:pt x="10" y="93"/>
                  </a:lnTo>
                  <a:lnTo>
                    <a:pt x="10" y="91"/>
                  </a:lnTo>
                  <a:lnTo>
                    <a:pt x="10" y="93"/>
                  </a:lnTo>
                  <a:lnTo>
                    <a:pt x="10" y="70"/>
                  </a:lnTo>
                  <a:lnTo>
                    <a:pt x="10" y="78"/>
                  </a:lnTo>
                  <a:lnTo>
                    <a:pt x="11" y="81"/>
                  </a:lnTo>
                  <a:lnTo>
                    <a:pt x="11" y="85"/>
                  </a:lnTo>
                  <a:lnTo>
                    <a:pt x="11" y="56"/>
                  </a:lnTo>
                  <a:lnTo>
                    <a:pt x="11" y="62"/>
                  </a:lnTo>
                  <a:lnTo>
                    <a:pt x="11" y="64"/>
                  </a:lnTo>
                  <a:lnTo>
                    <a:pt x="11" y="98"/>
                  </a:lnTo>
                  <a:lnTo>
                    <a:pt x="11" y="95"/>
                  </a:lnTo>
                  <a:lnTo>
                    <a:pt x="11" y="94"/>
                  </a:lnTo>
                  <a:lnTo>
                    <a:pt x="11" y="75"/>
                  </a:lnTo>
                  <a:lnTo>
                    <a:pt x="11" y="102"/>
                  </a:lnTo>
                  <a:lnTo>
                    <a:pt x="11" y="106"/>
                  </a:lnTo>
                  <a:lnTo>
                    <a:pt x="11" y="113"/>
                  </a:lnTo>
                  <a:lnTo>
                    <a:pt x="11" y="94"/>
                  </a:lnTo>
                  <a:lnTo>
                    <a:pt x="11" y="107"/>
                  </a:lnTo>
                  <a:lnTo>
                    <a:pt x="13" y="108"/>
                  </a:lnTo>
                  <a:lnTo>
                    <a:pt x="13" y="119"/>
                  </a:lnTo>
                  <a:lnTo>
                    <a:pt x="13" y="107"/>
                  </a:lnTo>
                  <a:lnTo>
                    <a:pt x="13" y="108"/>
                  </a:lnTo>
                  <a:lnTo>
                    <a:pt x="13" y="110"/>
                  </a:lnTo>
                  <a:lnTo>
                    <a:pt x="13" y="116"/>
                  </a:lnTo>
                  <a:lnTo>
                    <a:pt x="13" y="93"/>
                  </a:lnTo>
                  <a:lnTo>
                    <a:pt x="13" y="111"/>
                  </a:lnTo>
                  <a:lnTo>
                    <a:pt x="13" y="108"/>
                  </a:lnTo>
                  <a:lnTo>
                    <a:pt x="13" y="113"/>
                  </a:lnTo>
                  <a:lnTo>
                    <a:pt x="13" y="98"/>
                  </a:lnTo>
                  <a:lnTo>
                    <a:pt x="13" y="102"/>
                  </a:lnTo>
                  <a:lnTo>
                    <a:pt x="13" y="104"/>
                  </a:lnTo>
                  <a:lnTo>
                    <a:pt x="13" y="110"/>
                  </a:lnTo>
                  <a:lnTo>
                    <a:pt x="13" y="79"/>
                  </a:lnTo>
                  <a:lnTo>
                    <a:pt x="13" y="86"/>
                  </a:lnTo>
                  <a:lnTo>
                    <a:pt x="14" y="86"/>
                  </a:lnTo>
                  <a:lnTo>
                    <a:pt x="14" y="110"/>
                  </a:lnTo>
                  <a:lnTo>
                    <a:pt x="14" y="85"/>
                  </a:lnTo>
                  <a:lnTo>
                    <a:pt x="14" y="106"/>
                  </a:lnTo>
                  <a:lnTo>
                    <a:pt x="14" y="108"/>
                  </a:lnTo>
                  <a:lnTo>
                    <a:pt x="14" y="96"/>
                  </a:lnTo>
                  <a:lnTo>
                    <a:pt x="14" y="124"/>
                  </a:lnTo>
                  <a:lnTo>
                    <a:pt x="14" y="125"/>
                  </a:lnTo>
                  <a:lnTo>
                    <a:pt x="14" y="129"/>
                  </a:lnTo>
                  <a:lnTo>
                    <a:pt x="14" y="106"/>
                  </a:lnTo>
                  <a:lnTo>
                    <a:pt x="14" y="113"/>
                  </a:lnTo>
                  <a:lnTo>
                    <a:pt x="15" y="120"/>
                  </a:lnTo>
                  <a:lnTo>
                    <a:pt x="15" y="128"/>
                  </a:lnTo>
                  <a:lnTo>
                    <a:pt x="15" y="116"/>
                  </a:lnTo>
                  <a:lnTo>
                    <a:pt x="15" y="121"/>
                  </a:lnTo>
                  <a:lnTo>
                    <a:pt x="15" y="129"/>
                  </a:lnTo>
                  <a:lnTo>
                    <a:pt x="15" y="107"/>
                  </a:lnTo>
                  <a:lnTo>
                    <a:pt x="15" y="129"/>
                  </a:lnTo>
                  <a:lnTo>
                    <a:pt x="15" y="130"/>
                  </a:lnTo>
                  <a:lnTo>
                    <a:pt x="15" y="100"/>
                  </a:lnTo>
                  <a:lnTo>
                    <a:pt x="15" y="117"/>
                  </a:lnTo>
                  <a:lnTo>
                    <a:pt x="15" y="117"/>
                  </a:lnTo>
                  <a:lnTo>
                    <a:pt x="15" y="125"/>
                  </a:lnTo>
                  <a:lnTo>
                    <a:pt x="15" y="87"/>
                  </a:lnTo>
                  <a:lnTo>
                    <a:pt x="17" y="87"/>
                  </a:lnTo>
                  <a:lnTo>
                    <a:pt x="17" y="111"/>
                  </a:lnTo>
                  <a:lnTo>
                    <a:pt x="17" y="116"/>
                  </a:lnTo>
                  <a:lnTo>
                    <a:pt x="17" y="87"/>
                  </a:lnTo>
                  <a:lnTo>
                    <a:pt x="17" y="98"/>
                  </a:lnTo>
                  <a:lnTo>
                    <a:pt x="17" y="102"/>
                  </a:lnTo>
                  <a:lnTo>
                    <a:pt x="17" y="111"/>
                  </a:lnTo>
                  <a:lnTo>
                    <a:pt x="17" y="87"/>
                  </a:lnTo>
                  <a:lnTo>
                    <a:pt x="17" y="89"/>
                  </a:lnTo>
                  <a:lnTo>
                    <a:pt x="17" y="89"/>
                  </a:lnTo>
                  <a:lnTo>
                    <a:pt x="17" y="78"/>
                  </a:lnTo>
                  <a:lnTo>
                    <a:pt x="17" y="79"/>
                  </a:lnTo>
                  <a:lnTo>
                    <a:pt x="18" y="78"/>
                  </a:lnTo>
                  <a:lnTo>
                    <a:pt x="18" y="89"/>
                  </a:lnTo>
                  <a:lnTo>
                    <a:pt x="18" y="58"/>
                  </a:lnTo>
                  <a:lnTo>
                    <a:pt x="18" y="87"/>
                  </a:lnTo>
                  <a:lnTo>
                    <a:pt x="18" y="87"/>
                  </a:lnTo>
                  <a:lnTo>
                    <a:pt x="18" y="99"/>
                  </a:lnTo>
                  <a:lnTo>
                    <a:pt x="18" y="82"/>
                  </a:lnTo>
                  <a:lnTo>
                    <a:pt x="18" y="90"/>
                  </a:lnTo>
                  <a:lnTo>
                    <a:pt x="18" y="91"/>
                  </a:lnTo>
                  <a:lnTo>
                    <a:pt x="18" y="108"/>
                  </a:lnTo>
                  <a:lnTo>
                    <a:pt x="19" y="108"/>
                  </a:lnTo>
                  <a:lnTo>
                    <a:pt x="19" y="113"/>
                  </a:lnTo>
                  <a:lnTo>
                    <a:pt x="19" y="93"/>
                  </a:lnTo>
                  <a:lnTo>
                    <a:pt x="19" y="111"/>
                  </a:lnTo>
                  <a:lnTo>
                    <a:pt x="19" y="111"/>
                  </a:lnTo>
                  <a:lnTo>
                    <a:pt x="19" y="112"/>
                  </a:lnTo>
                  <a:lnTo>
                    <a:pt x="19" y="90"/>
                  </a:lnTo>
                  <a:lnTo>
                    <a:pt x="19" y="102"/>
                  </a:lnTo>
                  <a:lnTo>
                    <a:pt x="19" y="102"/>
                  </a:lnTo>
                  <a:lnTo>
                    <a:pt x="19" y="106"/>
                  </a:lnTo>
                  <a:lnTo>
                    <a:pt x="19" y="68"/>
                  </a:lnTo>
                  <a:lnTo>
                    <a:pt x="19" y="72"/>
                  </a:lnTo>
                  <a:lnTo>
                    <a:pt x="19" y="68"/>
                  </a:lnTo>
                  <a:lnTo>
                    <a:pt x="19" y="78"/>
                  </a:lnTo>
                  <a:lnTo>
                    <a:pt x="19" y="64"/>
                  </a:lnTo>
                  <a:lnTo>
                    <a:pt x="19" y="75"/>
                  </a:lnTo>
                  <a:lnTo>
                    <a:pt x="21" y="78"/>
                  </a:lnTo>
                  <a:lnTo>
                    <a:pt x="21" y="62"/>
                  </a:lnTo>
                  <a:lnTo>
                    <a:pt x="21" y="93"/>
                  </a:lnTo>
                  <a:lnTo>
                    <a:pt x="21" y="96"/>
                  </a:lnTo>
                  <a:lnTo>
                    <a:pt x="21" y="99"/>
                  </a:lnTo>
                  <a:lnTo>
                    <a:pt x="21" y="69"/>
                  </a:lnTo>
                  <a:lnTo>
                    <a:pt x="21" y="77"/>
                  </a:lnTo>
                  <a:lnTo>
                    <a:pt x="21" y="79"/>
                  </a:lnTo>
                  <a:lnTo>
                    <a:pt x="21" y="77"/>
                  </a:lnTo>
                  <a:lnTo>
                    <a:pt x="21" y="87"/>
                  </a:lnTo>
                  <a:lnTo>
                    <a:pt x="21" y="87"/>
                  </a:lnTo>
                  <a:lnTo>
                    <a:pt x="21" y="100"/>
                  </a:lnTo>
                  <a:lnTo>
                    <a:pt x="21" y="66"/>
                  </a:lnTo>
                  <a:lnTo>
                    <a:pt x="21" y="96"/>
                  </a:lnTo>
                  <a:lnTo>
                    <a:pt x="22" y="99"/>
                  </a:lnTo>
                  <a:lnTo>
                    <a:pt x="22" y="108"/>
                  </a:lnTo>
                  <a:lnTo>
                    <a:pt x="22" y="87"/>
                  </a:lnTo>
                  <a:lnTo>
                    <a:pt x="22" y="103"/>
                  </a:lnTo>
                  <a:lnTo>
                    <a:pt x="22" y="104"/>
                  </a:lnTo>
                  <a:lnTo>
                    <a:pt x="22" y="120"/>
                  </a:lnTo>
                  <a:lnTo>
                    <a:pt x="22" y="113"/>
                  </a:lnTo>
                  <a:lnTo>
                    <a:pt x="22" y="98"/>
                  </a:lnTo>
                  <a:lnTo>
                    <a:pt x="22" y="125"/>
                  </a:lnTo>
                  <a:lnTo>
                    <a:pt x="22" y="124"/>
                  </a:lnTo>
                  <a:lnTo>
                    <a:pt x="23" y="130"/>
                  </a:lnTo>
                  <a:lnTo>
                    <a:pt x="23" y="133"/>
                  </a:lnTo>
                  <a:lnTo>
                    <a:pt x="23" y="111"/>
                  </a:lnTo>
                  <a:lnTo>
                    <a:pt x="23" y="125"/>
                  </a:lnTo>
                  <a:lnTo>
                    <a:pt x="23" y="124"/>
                  </a:lnTo>
                  <a:lnTo>
                    <a:pt x="23" y="132"/>
                  </a:lnTo>
                  <a:lnTo>
                    <a:pt x="23" y="110"/>
                  </a:lnTo>
                  <a:lnTo>
                    <a:pt x="23" y="117"/>
                  </a:lnTo>
                  <a:lnTo>
                    <a:pt x="23" y="123"/>
                  </a:lnTo>
                  <a:lnTo>
                    <a:pt x="23" y="130"/>
                  </a:lnTo>
                  <a:lnTo>
                    <a:pt x="23" y="120"/>
                  </a:lnTo>
                  <a:lnTo>
                    <a:pt x="23" y="124"/>
                  </a:lnTo>
                  <a:lnTo>
                    <a:pt x="23" y="123"/>
                  </a:lnTo>
                  <a:lnTo>
                    <a:pt x="23" y="102"/>
                  </a:lnTo>
                  <a:lnTo>
                    <a:pt x="23" y="120"/>
                  </a:lnTo>
                  <a:lnTo>
                    <a:pt x="25" y="123"/>
                  </a:lnTo>
                  <a:lnTo>
                    <a:pt x="25" y="128"/>
                  </a:lnTo>
                  <a:lnTo>
                    <a:pt x="25" y="113"/>
                  </a:lnTo>
                  <a:lnTo>
                    <a:pt x="25" y="120"/>
                  </a:lnTo>
                  <a:lnTo>
                    <a:pt x="25" y="124"/>
                  </a:lnTo>
                  <a:lnTo>
                    <a:pt x="25" y="137"/>
                  </a:lnTo>
                  <a:lnTo>
                    <a:pt x="25" y="121"/>
                  </a:lnTo>
                  <a:lnTo>
                    <a:pt x="25" y="133"/>
                  </a:lnTo>
                  <a:lnTo>
                    <a:pt x="25" y="130"/>
                  </a:lnTo>
                  <a:lnTo>
                    <a:pt x="25" y="110"/>
                  </a:lnTo>
                  <a:lnTo>
                    <a:pt x="25" y="113"/>
                  </a:lnTo>
                  <a:lnTo>
                    <a:pt x="25" y="111"/>
                  </a:lnTo>
                  <a:lnTo>
                    <a:pt x="25" y="115"/>
                  </a:lnTo>
                  <a:lnTo>
                    <a:pt x="25" y="93"/>
                  </a:lnTo>
                  <a:lnTo>
                    <a:pt x="25" y="107"/>
                  </a:lnTo>
                  <a:lnTo>
                    <a:pt x="26" y="111"/>
                  </a:lnTo>
                  <a:lnTo>
                    <a:pt x="26" y="116"/>
                  </a:lnTo>
                  <a:lnTo>
                    <a:pt x="26" y="91"/>
                  </a:lnTo>
                  <a:lnTo>
                    <a:pt x="26" y="96"/>
                  </a:lnTo>
                  <a:lnTo>
                    <a:pt x="26" y="121"/>
                  </a:lnTo>
                  <a:lnTo>
                    <a:pt x="26" y="93"/>
                  </a:lnTo>
                  <a:lnTo>
                    <a:pt x="26" y="120"/>
                  </a:lnTo>
                  <a:lnTo>
                    <a:pt x="26" y="120"/>
                  </a:lnTo>
                  <a:lnTo>
                    <a:pt x="26" y="104"/>
                  </a:lnTo>
                  <a:lnTo>
                    <a:pt x="26" y="125"/>
                  </a:lnTo>
                  <a:lnTo>
                    <a:pt x="26" y="127"/>
                  </a:lnTo>
                  <a:lnTo>
                    <a:pt x="26" y="132"/>
                  </a:lnTo>
                  <a:lnTo>
                    <a:pt x="26" y="106"/>
                  </a:lnTo>
                  <a:lnTo>
                    <a:pt x="26" y="115"/>
                  </a:lnTo>
                  <a:lnTo>
                    <a:pt x="27" y="117"/>
                  </a:lnTo>
                  <a:lnTo>
                    <a:pt x="27" y="137"/>
                  </a:lnTo>
                  <a:lnTo>
                    <a:pt x="27" y="132"/>
                  </a:lnTo>
                  <a:lnTo>
                    <a:pt x="27" y="132"/>
                  </a:lnTo>
                  <a:lnTo>
                    <a:pt x="27" y="113"/>
                  </a:lnTo>
                  <a:lnTo>
                    <a:pt x="27" y="115"/>
                  </a:lnTo>
                  <a:lnTo>
                    <a:pt x="27" y="116"/>
                  </a:lnTo>
                  <a:lnTo>
                    <a:pt x="27" y="78"/>
                  </a:lnTo>
                  <a:lnTo>
                    <a:pt x="27" y="90"/>
                  </a:lnTo>
                  <a:lnTo>
                    <a:pt x="29" y="93"/>
                  </a:lnTo>
                  <a:lnTo>
                    <a:pt x="29" y="111"/>
                  </a:lnTo>
                  <a:lnTo>
                    <a:pt x="29" y="90"/>
                  </a:lnTo>
                  <a:lnTo>
                    <a:pt x="29" y="110"/>
                  </a:lnTo>
                  <a:lnTo>
                    <a:pt x="29" y="110"/>
                  </a:lnTo>
                  <a:lnTo>
                    <a:pt x="29" y="119"/>
                  </a:lnTo>
                  <a:lnTo>
                    <a:pt x="29" y="96"/>
                  </a:lnTo>
                  <a:lnTo>
                    <a:pt x="29" y="116"/>
                  </a:lnTo>
                  <a:lnTo>
                    <a:pt x="29" y="124"/>
                  </a:lnTo>
                  <a:lnTo>
                    <a:pt x="29" y="100"/>
                  </a:lnTo>
                  <a:lnTo>
                    <a:pt x="29" y="117"/>
                  </a:lnTo>
                  <a:lnTo>
                    <a:pt x="29" y="119"/>
                  </a:lnTo>
                  <a:lnTo>
                    <a:pt x="29" y="121"/>
                  </a:lnTo>
                  <a:lnTo>
                    <a:pt x="29" y="95"/>
                  </a:lnTo>
                  <a:lnTo>
                    <a:pt x="29" y="102"/>
                  </a:lnTo>
                  <a:lnTo>
                    <a:pt x="30" y="102"/>
                  </a:lnTo>
                  <a:lnTo>
                    <a:pt x="30" y="119"/>
                  </a:lnTo>
                  <a:lnTo>
                    <a:pt x="30" y="100"/>
                  </a:lnTo>
                  <a:lnTo>
                    <a:pt x="30" y="117"/>
                  </a:lnTo>
                  <a:lnTo>
                    <a:pt x="30" y="116"/>
                  </a:lnTo>
                  <a:lnTo>
                    <a:pt x="30" y="120"/>
                  </a:lnTo>
                  <a:lnTo>
                    <a:pt x="30" y="99"/>
                  </a:lnTo>
                  <a:lnTo>
                    <a:pt x="30" y="119"/>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177" name="Freeform 50"/>
            <p:cNvSpPr>
              <a:spLocks/>
            </p:cNvSpPr>
            <p:nvPr/>
          </p:nvSpPr>
          <p:spPr bwMode="auto">
            <a:xfrm>
              <a:off x="5275263" y="3871913"/>
              <a:ext cx="50800" cy="728663"/>
            </a:xfrm>
            <a:custGeom>
              <a:avLst/>
              <a:gdLst>
                <a:gd name="T0" fmla="*/ 0 w 32"/>
                <a:gd name="T1" fmla="*/ 140 h 459"/>
                <a:gd name="T2" fmla="*/ 0 w 32"/>
                <a:gd name="T3" fmla="*/ 145 h 459"/>
                <a:gd name="T4" fmla="*/ 2 w 32"/>
                <a:gd name="T5" fmla="*/ 140 h 459"/>
                <a:gd name="T6" fmla="*/ 2 w 32"/>
                <a:gd name="T7" fmla="*/ 110 h 459"/>
                <a:gd name="T8" fmla="*/ 3 w 32"/>
                <a:gd name="T9" fmla="*/ 81 h 459"/>
                <a:gd name="T10" fmla="*/ 3 w 32"/>
                <a:gd name="T11" fmla="*/ 58 h 459"/>
                <a:gd name="T12" fmla="*/ 3 w 32"/>
                <a:gd name="T13" fmla="*/ 61 h 459"/>
                <a:gd name="T14" fmla="*/ 4 w 32"/>
                <a:gd name="T15" fmla="*/ 30 h 459"/>
                <a:gd name="T16" fmla="*/ 4 w 32"/>
                <a:gd name="T17" fmla="*/ 22 h 459"/>
                <a:gd name="T18" fmla="*/ 6 w 32"/>
                <a:gd name="T19" fmla="*/ 56 h 459"/>
                <a:gd name="T20" fmla="*/ 6 w 32"/>
                <a:gd name="T21" fmla="*/ 62 h 459"/>
                <a:gd name="T22" fmla="*/ 7 w 32"/>
                <a:gd name="T23" fmla="*/ 52 h 459"/>
                <a:gd name="T24" fmla="*/ 7 w 32"/>
                <a:gd name="T25" fmla="*/ 2 h 459"/>
                <a:gd name="T26" fmla="*/ 7 w 32"/>
                <a:gd name="T27" fmla="*/ 24 h 459"/>
                <a:gd name="T28" fmla="*/ 8 w 32"/>
                <a:gd name="T29" fmla="*/ 107 h 459"/>
                <a:gd name="T30" fmla="*/ 8 w 32"/>
                <a:gd name="T31" fmla="*/ 107 h 459"/>
                <a:gd name="T32" fmla="*/ 9 w 32"/>
                <a:gd name="T33" fmla="*/ 151 h 459"/>
                <a:gd name="T34" fmla="*/ 9 w 32"/>
                <a:gd name="T35" fmla="*/ 197 h 459"/>
                <a:gd name="T36" fmla="*/ 9 w 32"/>
                <a:gd name="T37" fmla="*/ 212 h 459"/>
                <a:gd name="T38" fmla="*/ 11 w 32"/>
                <a:gd name="T39" fmla="*/ 191 h 459"/>
                <a:gd name="T40" fmla="*/ 11 w 32"/>
                <a:gd name="T41" fmla="*/ 163 h 459"/>
                <a:gd name="T42" fmla="*/ 11 w 32"/>
                <a:gd name="T43" fmla="*/ 150 h 459"/>
                <a:gd name="T44" fmla="*/ 12 w 32"/>
                <a:gd name="T45" fmla="*/ 180 h 459"/>
                <a:gd name="T46" fmla="*/ 12 w 32"/>
                <a:gd name="T47" fmla="*/ 269 h 459"/>
                <a:gd name="T48" fmla="*/ 13 w 32"/>
                <a:gd name="T49" fmla="*/ 330 h 459"/>
                <a:gd name="T50" fmla="*/ 13 w 32"/>
                <a:gd name="T51" fmla="*/ 305 h 459"/>
                <a:gd name="T52" fmla="*/ 15 w 32"/>
                <a:gd name="T53" fmla="*/ 263 h 459"/>
                <a:gd name="T54" fmla="*/ 15 w 32"/>
                <a:gd name="T55" fmla="*/ 298 h 459"/>
                <a:gd name="T56" fmla="*/ 16 w 32"/>
                <a:gd name="T57" fmla="*/ 320 h 459"/>
                <a:gd name="T58" fmla="*/ 16 w 32"/>
                <a:gd name="T59" fmla="*/ 352 h 459"/>
                <a:gd name="T60" fmla="*/ 16 w 32"/>
                <a:gd name="T61" fmla="*/ 331 h 459"/>
                <a:gd name="T62" fmla="*/ 17 w 32"/>
                <a:gd name="T63" fmla="*/ 286 h 459"/>
                <a:gd name="T64" fmla="*/ 17 w 32"/>
                <a:gd name="T65" fmla="*/ 313 h 459"/>
                <a:gd name="T66" fmla="*/ 19 w 32"/>
                <a:gd name="T67" fmla="*/ 306 h 459"/>
                <a:gd name="T68" fmla="*/ 19 w 32"/>
                <a:gd name="T69" fmla="*/ 347 h 459"/>
                <a:gd name="T70" fmla="*/ 19 w 32"/>
                <a:gd name="T71" fmla="*/ 377 h 459"/>
                <a:gd name="T72" fmla="*/ 20 w 32"/>
                <a:gd name="T73" fmla="*/ 357 h 459"/>
                <a:gd name="T74" fmla="*/ 20 w 32"/>
                <a:gd name="T75" fmla="*/ 349 h 459"/>
                <a:gd name="T76" fmla="*/ 21 w 32"/>
                <a:gd name="T77" fmla="*/ 298 h 459"/>
                <a:gd name="T78" fmla="*/ 21 w 32"/>
                <a:gd name="T79" fmla="*/ 298 h 459"/>
                <a:gd name="T80" fmla="*/ 23 w 32"/>
                <a:gd name="T81" fmla="*/ 330 h 459"/>
                <a:gd name="T82" fmla="*/ 23 w 32"/>
                <a:gd name="T83" fmla="*/ 352 h 459"/>
                <a:gd name="T84" fmla="*/ 23 w 32"/>
                <a:gd name="T85" fmla="*/ 357 h 459"/>
                <a:gd name="T86" fmla="*/ 24 w 32"/>
                <a:gd name="T87" fmla="*/ 364 h 459"/>
                <a:gd name="T88" fmla="*/ 24 w 32"/>
                <a:gd name="T89" fmla="*/ 358 h 459"/>
                <a:gd name="T90" fmla="*/ 24 w 32"/>
                <a:gd name="T91" fmla="*/ 412 h 459"/>
                <a:gd name="T92" fmla="*/ 25 w 32"/>
                <a:gd name="T93" fmla="*/ 392 h 459"/>
                <a:gd name="T94" fmla="*/ 25 w 32"/>
                <a:gd name="T95" fmla="*/ 370 h 459"/>
                <a:gd name="T96" fmla="*/ 26 w 32"/>
                <a:gd name="T97" fmla="*/ 386 h 459"/>
                <a:gd name="T98" fmla="*/ 26 w 32"/>
                <a:gd name="T99" fmla="*/ 383 h 459"/>
                <a:gd name="T100" fmla="*/ 26 w 32"/>
                <a:gd name="T101" fmla="*/ 407 h 459"/>
                <a:gd name="T102" fmla="*/ 28 w 32"/>
                <a:gd name="T103" fmla="*/ 395 h 459"/>
                <a:gd name="T104" fmla="*/ 28 w 32"/>
                <a:gd name="T105" fmla="*/ 391 h 459"/>
                <a:gd name="T106" fmla="*/ 28 w 32"/>
                <a:gd name="T107" fmla="*/ 366 h 459"/>
                <a:gd name="T108" fmla="*/ 29 w 32"/>
                <a:gd name="T109" fmla="*/ 402 h 459"/>
                <a:gd name="T110" fmla="*/ 29 w 32"/>
                <a:gd name="T111" fmla="*/ 428 h 459"/>
                <a:gd name="T112" fmla="*/ 29 w 32"/>
                <a:gd name="T113" fmla="*/ 436 h 459"/>
                <a:gd name="T114" fmla="*/ 30 w 32"/>
                <a:gd name="T115" fmla="*/ 458 h 459"/>
                <a:gd name="T116" fmla="*/ 30 w 32"/>
                <a:gd name="T117" fmla="*/ 423 h 459"/>
                <a:gd name="T118" fmla="*/ 32 w 32"/>
                <a:gd name="T119" fmla="*/ 434 h 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2" h="459">
                  <a:moveTo>
                    <a:pt x="0" y="133"/>
                  </a:moveTo>
                  <a:lnTo>
                    <a:pt x="0" y="104"/>
                  </a:lnTo>
                  <a:lnTo>
                    <a:pt x="0" y="131"/>
                  </a:lnTo>
                  <a:lnTo>
                    <a:pt x="0" y="133"/>
                  </a:lnTo>
                  <a:lnTo>
                    <a:pt x="0" y="140"/>
                  </a:lnTo>
                  <a:lnTo>
                    <a:pt x="0" y="116"/>
                  </a:lnTo>
                  <a:lnTo>
                    <a:pt x="0" y="133"/>
                  </a:lnTo>
                  <a:lnTo>
                    <a:pt x="0" y="131"/>
                  </a:lnTo>
                  <a:lnTo>
                    <a:pt x="0" y="125"/>
                  </a:lnTo>
                  <a:lnTo>
                    <a:pt x="0" y="145"/>
                  </a:lnTo>
                  <a:lnTo>
                    <a:pt x="0" y="148"/>
                  </a:lnTo>
                  <a:lnTo>
                    <a:pt x="0" y="159"/>
                  </a:lnTo>
                  <a:lnTo>
                    <a:pt x="0" y="137"/>
                  </a:lnTo>
                  <a:lnTo>
                    <a:pt x="0" y="141"/>
                  </a:lnTo>
                  <a:lnTo>
                    <a:pt x="2" y="140"/>
                  </a:lnTo>
                  <a:lnTo>
                    <a:pt x="2" y="157"/>
                  </a:lnTo>
                  <a:lnTo>
                    <a:pt x="2" y="151"/>
                  </a:lnTo>
                  <a:lnTo>
                    <a:pt x="2" y="151"/>
                  </a:lnTo>
                  <a:lnTo>
                    <a:pt x="2" y="151"/>
                  </a:lnTo>
                  <a:lnTo>
                    <a:pt x="2" y="110"/>
                  </a:lnTo>
                  <a:lnTo>
                    <a:pt x="2" y="116"/>
                  </a:lnTo>
                  <a:lnTo>
                    <a:pt x="2" y="113"/>
                  </a:lnTo>
                  <a:lnTo>
                    <a:pt x="2" y="68"/>
                  </a:lnTo>
                  <a:lnTo>
                    <a:pt x="2" y="79"/>
                  </a:lnTo>
                  <a:lnTo>
                    <a:pt x="3" y="81"/>
                  </a:lnTo>
                  <a:lnTo>
                    <a:pt x="3" y="83"/>
                  </a:lnTo>
                  <a:lnTo>
                    <a:pt x="3" y="70"/>
                  </a:lnTo>
                  <a:lnTo>
                    <a:pt x="3" y="73"/>
                  </a:lnTo>
                  <a:lnTo>
                    <a:pt x="3" y="76"/>
                  </a:lnTo>
                  <a:lnTo>
                    <a:pt x="3" y="58"/>
                  </a:lnTo>
                  <a:lnTo>
                    <a:pt x="3" y="73"/>
                  </a:lnTo>
                  <a:lnTo>
                    <a:pt x="3" y="76"/>
                  </a:lnTo>
                  <a:lnTo>
                    <a:pt x="3" y="79"/>
                  </a:lnTo>
                  <a:lnTo>
                    <a:pt x="3" y="51"/>
                  </a:lnTo>
                  <a:lnTo>
                    <a:pt x="3" y="61"/>
                  </a:lnTo>
                  <a:lnTo>
                    <a:pt x="3" y="58"/>
                  </a:lnTo>
                  <a:lnTo>
                    <a:pt x="3" y="65"/>
                  </a:lnTo>
                  <a:lnTo>
                    <a:pt x="3" y="40"/>
                  </a:lnTo>
                  <a:lnTo>
                    <a:pt x="4" y="24"/>
                  </a:lnTo>
                  <a:lnTo>
                    <a:pt x="4" y="30"/>
                  </a:lnTo>
                  <a:lnTo>
                    <a:pt x="4" y="21"/>
                  </a:lnTo>
                  <a:lnTo>
                    <a:pt x="4" y="19"/>
                  </a:lnTo>
                  <a:lnTo>
                    <a:pt x="4" y="0"/>
                  </a:lnTo>
                  <a:lnTo>
                    <a:pt x="4" y="23"/>
                  </a:lnTo>
                  <a:lnTo>
                    <a:pt x="4" y="22"/>
                  </a:lnTo>
                  <a:lnTo>
                    <a:pt x="4" y="39"/>
                  </a:lnTo>
                  <a:lnTo>
                    <a:pt x="4" y="30"/>
                  </a:lnTo>
                  <a:lnTo>
                    <a:pt x="4" y="28"/>
                  </a:lnTo>
                  <a:lnTo>
                    <a:pt x="4" y="56"/>
                  </a:lnTo>
                  <a:lnTo>
                    <a:pt x="6" y="56"/>
                  </a:lnTo>
                  <a:lnTo>
                    <a:pt x="6" y="56"/>
                  </a:lnTo>
                  <a:lnTo>
                    <a:pt x="6" y="31"/>
                  </a:lnTo>
                  <a:lnTo>
                    <a:pt x="6" y="41"/>
                  </a:lnTo>
                  <a:lnTo>
                    <a:pt x="6" y="39"/>
                  </a:lnTo>
                  <a:lnTo>
                    <a:pt x="6" y="62"/>
                  </a:lnTo>
                  <a:lnTo>
                    <a:pt x="6" y="65"/>
                  </a:lnTo>
                  <a:lnTo>
                    <a:pt x="6" y="68"/>
                  </a:lnTo>
                  <a:lnTo>
                    <a:pt x="6" y="51"/>
                  </a:lnTo>
                  <a:lnTo>
                    <a:pt x="7" y="49"/>
                  </a:lnTo>
                  <a:lnTo>
                    <a:pt x="7" y="52"/>
                  </a:lnTo>
                  <a:lnTo>
                    <a:pt x="7" y="30"/>
                  </a:lnTo>
                  <a:lnTo>
                    <a:pt x="7" y="30"/>
                  </a:lnTo>
                  <a:lnTo>
                    <a:pt x="7" y="27"/>
                  </a:lnTo>
                  <a:lnTo>
                    <a:pt x="7" y="30"/>
                  </a:lnTo>
                  <a:lnTo>
                    <a:pt x="7" y="2"/>
                  </a:lnTo>
                  <a:lnTo>
                    <a:pt x="7" y="18"/>
                  </a:lnTo>
                  <a:lnTo>
                    <a:pt x="7" y="22"/>
                  </a:lnTo>
                  <a:lnTo>
                    <a:pt x="7" y="38"/>
                  </a:lnTo>
                  <a:lnTo>
                    <a:pt x="7" y="21"/>
                  </a:lnTo>
                  <a:lnTo>
                    <a:pt x="7" y="24"/>
                  </a:lnTo>
                  <a:lnTo>
                    <a:pt x="7" y="76"/>
                  </a:lnTo>
                  <a:lnTo>
                    <a:pt x="8" y="73"/>
                  </a:lnTo>
                  <a:lnTo>
                    <a:pt x="8" y="68"/>
                  </a:lnTo>
                  <a:lnTo>
                    <a:pt x="8" y="108"/>
                  </a:lnTo>
                  <a:lnTo>
                    <a:pt x="8" y="107"/>
                  </a:lnTo>
                  <a:lnTo>
                    <a:pt x="8" y="111"/>
                  </a:lnTo>
                  <a:lnTo>
                    <a:pt x="8" y="91"/>
                  </a:lnTo>
                  <a:lnTo>
                    <a:pt x="8" y="103"/>
                  </a:lnTo>
                  <a:lnTo>
                    <a:pt x="8" y="108"/>
                  </a:lnTo>
                  <a:lnTo>
                    <a:pt x="8" y="107"/>
                  </a:lnTo>
                  <a:lnTo>
                    <a:pt x="8" y="128"/>
                  </a:lnTo>
                  <a:lnTo>
                    <a:pt x="8" y="131"/>
                  </a:lnTo>
                  <a:lnTo>
                    <a:pt x="8" y="111"/>
                  </a:lnTo>
                  <a:lnTo>
                    <a:pt x="8" y="148"/>
                  </a:lnTo>
                  <a:lnTo>
                    <a:pt x="9" y="151"/>
                  </a:lnTo>
                  <a:lnTo>
                    <a:pt x="9" y="167"/>
                  </a:lnTo>
                  <a:lnTo>
                    <a:pt x="9" y="145"/>
                  </a:lnTo>
                  <a:lnTo>
                    <a:pt x="9" y="166"/>
                  </a:lnTo>
                  <a:lnTo>
                    <a:pt x="9" y="167"/>
                  </a:lnTo>
                  <a:lnTo>
                    <a:pt x="9" y="197"/>
                  </a:lnTo>
                  <a:lnTo>
                    <a:pt x="9" y="166"/>
                  </a:lnTo>
                  <a:lnTo>
                    <a:pt x="9" y="189"/>
                  </a:lnTo>
                  <a:lnTo>
                    <a:pt x="9" y="191"/>
                  </a:lnTo>
                  <a:lnTo>
                    <a:pt x="9" y="176"/>
                  </a:lnTo>
                  <a:lnTo>
                    <a:pt x="9" y="212"/>
                  </a:lnTo>
                  <a:lnTo>
                    <a:pt x="11" y="208"/>
                  </a:lnTo>
                  <a:lnTo>
                    <a:pt x="11" y="209"/>
                  </a:lnTo>
                  <a:lnTo>
                    <a:pt x="11" y="179"/>
                  </a:lnTo>
                  <a:lnTo>
                    <a:pt x="11" y="191"/>
                  </a:lnTo>
                  <a:lnTo>
                    <a:pt x="11" y="191"/>
                  </a:lnTo>
                  <a:lnTo>
                    <a:pt x="11" y="193"/>
                  </a:lnTo>
                  <a:lnTo>
                    <a:pt x="11" y="154"/>
                  </a:lnTo>
                  <a:lnTo>
                    <a:pt x="11" y="157"/>
                  </a:lnTo>
                  <a:lnTo>
                    <a:pt x="11" y="158"/>
                  </a:lnTo>
                  <a:lnTo>
                    <a:pt x="11" y="163"/>
                  </a:lnTo>
                  <a:lnTo>
                    <a:pt x="11" y="155"/>
                  </a:lnTo>
                  <a:lnTo>
                    <a:pt x="11" y="162"/>
                  </a:lnTo>
                  <a:lnTo>
                    <a:pt x="11" y="163"/>
                  </a:lnTo>
                  <a:lnTo>
                    <a:pt x="11" y="171"/>
                  </a:lnTo>
                  <a:lnTo>
                    <a:pt x="11" y="150"/>
                  </a:lnTo>
                  <a:lnTo>
                    <a:pt x="11" y="170"/>
                  </a:lnTo>
                  <a:lnTo>
                    <a:pt x="12" y="167"/>
                  </a:lnTo>
                  <a:lnTo>
                    <a:pt x="12" y="184"/>
                  </a:lnTo>
                  <a:lnTo>
                    <a:pt x="12" y="166"/>
                  </a:lnTo>
                  <a:lnTo>
                    <a:pt x="12" y="180"/>
                  </a:lnTo>
                  <a:lnTo>
                    <a:pt x="12" y="182"/>
                  </a:lnTo>
                  <a:lnTo>
                    <a:pt x="12" y="223"/>
                  </a:lnTo>
                  <a:lnTo>
                    <a:pt x="12" y="226"/>
                  </a:lnTo>
                  <a:lnTo>
                    <a:pt x="12" y="213"/>
                  </a:lnTo>
                  <a:lnTo>
                    <a:pt x="12" y="269"/>
                  </a:lnTo>
                  <a:lnTo>
                    <a:pt x="12" y="268"/>
                  </a:lnTo>
                  <a:lnTo>
                    <a:pt x="12" y="303"/>
                  </a:lnTo>
                  <a:lnTo>
                    <a:pt x="13" y="305"/>
                  </a:lnTo>
                  <a:lnTo>
                    <a:pt x="13" y="333"/>
                  </a:lnTo>
                  <a:lnTo>
                    <a:pt x="13" y="330"/>
                  </a:lnTo>
                  <a:lnTo>
                    <a:pt x="13" y="314"/>
                  </a:lnTo>
                  <a:lnTo>
                    <a:pt x="13" y="357"/>
                  </a:lnTo>
                  <a:lnTo>
                    <a:pt x="13" y="356"/>
                  </a:lnTo>
                  <a:lnTo>
                    <a:pt x="13" y="357"/>
                  </a:lnTo>
                  <a:lnTo>
                    <a:pt x="13" y="305"/>
                  </a:lnTo>
                  <a:lnTo>
                    <a:pt x="15" y="303"/>
                  </a:lnTo>
                  <a:lnTo>
                    <a:pt x="15" y="235"/>
                  </a:lnTo>
                  <a:lnTo>
                    <a:pt x="15" y="238"/>
                  </a:lnTo>
                  <a:lnTo>
                    <a:pt x="15" y="238"/>
                  </a:lnTo>
                  <a:lnTo>
                    <a:pt x="15" y="263"/>
                  </a:lnTo>
                  <a:lnTo>
                    <a:pt x="15" y="238"/>
                  </a:lnTo>
                  <a:lnTo>
                    <a:pt x="15" y="260"/>
                  </a:lnTo>
                  <a:lnTo>
                    <a:pt x="15" y="264"/>
                  </a:lnTo>
                  <a:lnTo>
                    <a:pt x="15" y="247"/>
                  </a:lnTo>
                  <a:lnTo>
                    <a:pt x="15" y="298"/>
                  </a:lnTo>
                  <a:lnTo>
                    <a:pt x="15" y="299"/>
                  </a:lnTo>
                  <a:lnTo>
                    <a:pt x="15" y="318"/>
                  </a:lnTo>
                  <a:lnTo>
                    <a:pt x="15" y="298"/>
                  </a:lnTo>
                  <a:lnTo>
                    <a:pt x="15" y="315"/>
                  </a:lnTo>
                  <a:lnTo>
                    <a:pt x="16" y="320"/>
                  </a:lnTo>
                  <a:lnTo>
                    <a:pt x="16" y="318"/>
                  </a:lnTo>
                  <a:lnTo>
                    <a:pt x="16" y="341"/>
                  </a:lnTo>
                  <a:lnTo>
                    <a:pt x="16" y="336"/>
                  </a:lnTo>
                  <a:lnTo>
                    <a:pt x="16" y="326"/>
                  </a:lnTo>
                  <a:lnTo>
                    <a:pt x="16" y="352"/>
                  </a:lnTo>
                  <a:lnTo>
                    <a:pt x="16" y="354"/>
                  </a:lnTo>
                  <a:lnTo>
                    <a:pt x="16" y="358"/>
                  </a:lnTo>
                  <a:lnTo>
                    <a:pt x="16" y="330"/>
                  </a:lnTo>
                  <a:lnTo>
                    <a:pt x="16" y="327"/>
                  </a:lnTo>
                  <a:lnTo>
                    <a:pt x="16" y="331"/>
                  </a:lnTo>
                  <a:lnTo>
                    <a:pt x="16" y="272"/>
                  </a:lnTo>
                  <a:lnTo>
                    <a:pt x="16" y="275"/>
                  </a:lnTo>
                  <a:lnTo>
                    <a:pt x="17" y="271"/>
                  </a:lnTo>
                  <a:lnTo>
                    <a:pt x="17" y="288"/>
                  </a:lnTo>
                  <a:lnTo>
                    <a:pt x="17" y="286"/>
                  </a:lnTo>
                  <a:lnTo>
                    <a:pt x="17" y="286"/>
                  </a:lnTo>
                  <a:lnTo>
                    <a:pt x="17" y="269"/>
                  </a:lnTo>
                  <a:lnTo>
                    <a:pt x="17" y="298"/>
                  </a:lnTo>
                  <a:lnTo>
                    <a:pt x="17" y="298"/>
                  </a:lnTo>
                  <a:lnTo>
                    <a:pt x="17" y="313"/>
                  </a:lnTo>
                  <a:lnTo>
                    <a:pt x="17" y="296"/>
                  </a:lnTo>
                  <a:lnTo>
                    <a:pt x="17" y="303"/>
                  </a:lnTo>
                  <a:lnTo>
                    <a:pt x="19" y="309"/>
                  </a:lnTo>
                  <a:lnTo>
                    <a:pt x="19" y="320"/>
                  </a:lnTo>
                  <a:lnTo>
                    <a:pt x="19" y="306"/>
                  </a:lnTo>
                  <a:lnTo>
                    <a:pt x="19" y="319"/>
                  </a:lnTo>
                  <a:lnTo>
                    <a:pt x="19" y="320"/>
                  </a:lnTo>
                  <a:lnTo>
                    <a:pt x="19" y="307"/>
                  </a:lnTo>
                  <a:lnTo>
                    <a:pt x="19" y="347"/>
                  </a:lnTo>
                  <a:lnTo>
                    <a:pt x="19" y="347"/>
                  </a:lnTo>
                  <a:lnTo>
                    <a:pt x="19" y="354"/>
                  </a:lnTo>
                  <a:lnTo>
                    <a:pt x="19" y="337"/>
                  </a:lnTo>
                  <a:lnTo>
                    <a:pt x="19" y="352"/>
                  </a:lnTo>
                  <a:lnTo>
                    <a:pt x="19" y="354"/>
                  </a:lnTo>
                  <a:lnTo>
                    <a:pt x="19" y="377"/>
                  </a:lnTo>
                  <a:lnTo>
                    <a:pt x="19" y="353"/>
                  </a:lnTo>
                  <a:lnTo>
                    <a:pt x="19" y="375"/>
                  </a:lnTo>
                  <a:lnTo>
                    <a:pt x="20" y="375"/>
                  </a:lnTo>
                  <a:lnTo>
                    <a:pt x="20" y="379"/>
                  </a:lnTo>
                  <a:lnTo>
                    <a:pt x="20" y="357"/>
                  </a:lnTo>
                  <a:lnTo>
                    <a:pt x="20" y="378"/>
                  </a:lnTo>
                  <a:lnTo>
                    <a:pt x="20" y="373"/>
                  </a:lnTo>
                  <a:lnTo>
                    <a:pt x="20" y="343"/>
                  </a:lnTo>
                  <a:lnTo>
                    <a:pt x="20" y="347"/>
                  </a:lnTo>
                  <a:lnTo>
                    <a:pt x="20" y="349"/>
                  </a:lnTo>
                  <a:lnTo>
                    <a:pt x="20" y="269"/>
                  </a:lnTo>
                  <a:lnTo>
                    <a:pt x="20" y="275"/>
                  </a:lnTo>
                  <a:lnTo>
                    <a:pt x="20" y="275"/>
                  </a:lnTo>
                  <a:lnTo>
                    <a:pt x="20" y="299"/>
                  </a:lnTo>
                  <a:lnTo>
                    <a:pt x="21" y="298"/>
                  </a:lnTo>
                  <a:lnTo>
                    <a:pt x="21" y="277"/>
                  </a:lnTo>
                  <a:lnTo>
                    <a:pt x="21" y="309"/>
                  </a:lnTo>
                  <a:lnTo>
                    <a:pt x="21" y="307"/>
                  </a:lnTo>
                  <a:lnTo>
                    <a:pt x="21" y="322"/>
                  </a:lnTo>
                  <a:lnTo>
                    <a:pt x="21" y="298"/>
                  </a:lnTo>
                  <a:lnTo>
                    <a:pt x="21" y="303"/>
                  </a:lnTo>
                  <a:lnTo>
                    <a:pt x="21" y="303"/>
                  </a:lnTo>
                  <a:lnTo>
                    <a:pt x="21" y="328"/>
                  </a:lnTo>
                  <a:lnTo>
                    <a:pt x="21" y="327"/>
                  </a:lnTo>
                  <a:lnTo>
                    <a:pt x="23" y="330"/>
                  </a:lnTo>
                  <a:lnTo>
                    <a:pt x="23" y="343"/>
                  </a:lnTo>
                  <a:lnTo>
                    <a:pt x="23" y="310"/>
                  </a:lnTo>
                  <a:lnTo>
                    <a:pt x="23" y="341"/>
                  </a:lnTo>
                  <a:lnTo>
                    <a:pt x="23" y="343"/>
                  </a:lnTo>
                  <a:lnTo>
                    <a:pt x="23" y="352"/>
                  </a:lnTo>
                  <a:lnTo>
                    <a:pt x="23" y="327"/>
                  </a:lnTo>
                  <a:lnTo>
                    <a:pt x="23" y="349"/>
                  </a:lnTo>
                  <a:lnTo>
                    <a:pt x="23" y="352"/>
                  </a:lnTo>
                  <a:lnTo>
                    <a:pt x="23" y="373"/>
                  </a:lnTo>
                  <a:lnTo>
                    <a:pt x="23" y="357"/>
                  </a:lnTo>
                  <a:lnTo>
                    <a:pt x="23" y="361"/>
                  </a:lnTo>
                  <a:lnTo>
                    <a:pt x="23" y="388"/>
                  </a:lnTo>
                  <a:lnTo>
                    <a:pt x="24" y="387"/>
                  </a:lnTo>
                  <a:lnTo>
                    <a:pt x="24" y="352"/>
                  </a:lnTo>
                  <a:lnTo>
                    <a:pt x="24" y="364"/>
                  </a:lnTo>
                  <a:lnTo>
                    <a:pt x="24" y="361"/>
                  </a:lnTo>
                  <a:lnTo>
                    <a:pt x="24" y="366"/>
                  </a:lnTo>
                  <a:lnTo>
                    <a:pt x="24" y="352"/>
                  </a:lnTo>
                  <a:lnTo>
                    <a:pt x="24" y="361"/>
                  </a:lnTo>
                  <a:lnTo>
                    <a:pt x="24" y="358"/>
                  </a:lnTo>
                  <a:lnTo>
                    <a:pt x="24" y="358"/>
                  </a:lnTo>
                  <a:lnTo>
                    <a:pt x="24" y="388"/>
                  </a:lnTo>
                  <a:lnTo>
                    <a:pt x="24" y="390"/>
                  </a:lnTo>
                  <a:lnTo>
                    <a:pt x="24" y="368"/>
                  </a:lnTo>
                  <a:lnTo>
                    <a:pt x="24" y="412"/>
                  </a:lnTo>
                  <a:lnTo>
                    <a:pt x="25" y="412"/>
                  </a:lnTo>
                  <a:lnTo>
                    <a:pt x="25" y="421"/>
                  </a:lnTo>
                  <a:lnTo>
                    <a:pt x="25" y="390"/>
                  </a:lnTo>
                  <a:lnTo>
                    <a:pt x="25" y="391"/>
                  </a:lnTo>
                  <a:lnTo>
                    <a:pt x="25" y="392"/>
                  </a:lnTo>
                  <a:lnTo>
                    <a:pt x="25" y="406"/>
                  </a:lnTo>
                  <a:lnTo>
                    <a:pt x="25" y="390"/>
                  </a:lnTo>
                  <a:lnTo>
                    <a:pt x="25" y="395"/>
                  </a:lnTo>
                  <a:lnTo>
                    <a:pt x="25" y="391"/>
                  </a:lnTo>
                  <a:lnTo>
                    <a:pt x="25" y="370"/>
                  </a:lnTo>
                  <a:lnTo>
                    <a:pt x="25" y="387"/>
                  </a:lnTo>
                  <a:lnTo>
                    <a:pt x="26" y="392"/>
                  </a:lnTo>
                  <a:lnTo>
                    <a:pt x="26" y="392"/>
                  </a:lnTo>
                  <a:lnTo>
                    <a:pt x="26" y="375"/>
                  </a:lnTo>
                  <a:lnTo>
                    <a:pt x="26" y="386"/>
                  </a:lnTo>
                  <a:lnTo>
                    <a:pt x="26" y="390"/>
                  </a:lnTo>
                  <a:lnTo>
                    <a:pt x="26" y="416"/>
                  </a:lnTo>
                  <a:lnTo>
                    <a:pt x="26" y="382"/>
                  </a:lnTo>
                  <a:lnTo>
                    <a:pt x="26" y="385"/>
                  </a:lnTo>
                  <a:lnTo>
                    <a:pt x="26" y="383"/>
                  </a:lnTo>
                  <a:lnTo>
                    <a:pt x="26" y="400"/>
                  </a:lnTo>
                  <a:lnTo>
                    <a:pt x="26" y="381"/>
                  </a:lnTo>
                  <a:lnTo>
                    <a:pt x="26" y="396"/>
                  </a:lnTo>
                  <a:lnTo>
                    <a:pt x="26" y="395"/>
                  </a:lnTo>
                  <a:lnTo>
                    <a:pt x="26" y="407"/>
                  </a:lnTo>
                  <a:lnTo>
                    <a:pt x="26" y="378"/>
                  </a:lnTo>
                  <a:lnTo>
                    <a:pt x="26" y="400"/>
                  </a:lnTo>
                  <a:lnTo>
                    <a:pt x="28" y="402"/>
                  </a:lnTo>
                  <a:lnTo>
                    <a:pt x="28" y="413"/>
                  </a:lnTo>
                  <a:lnTo>
                    <a:pt x="28" y="395"/>
                  </a:lnTo>
                  <a:lnTo>
                    <a:pt x="28" y="406"/>
                  </a:lnTo>
                  <a:lnTo>
                    <a:pt x="28" y="404"/>
                  </a:lnTo>
                  <a:lnTo>
                    <a:pt x="28" y="416"/>
                  </a:lnTo>
                  <a:lnTo>
                    <a:pt x="28" y="391"/>
                  </a:lnTo>
                  <a:lnTo>
                    <a:pt x="28" y="391"/>
                  </a:lnTo>
                  <a:lnTo>
                    <a:pt x="28" y="366"/>
                  </a:lnTo>
                  <a:lnTo>
                    <a:pt x="28" y="374"/>
                  </a:lnTo>
                  <a:lnTo>
                    <a:pt x="28" y="374"/>
                  </a:lnTo>
                  <a:lnTo>
                    <a:pt x="28" y="386"/>
                  </a:lnTo>
                  <a:lnTo>
                    <a:pt x="28" y="366"/>
                  </a:lnTo>
                  <a:lnTo>
                    <a:pt x="28" y="383"/>
                  </a:lnTo>
                  <a:lnTo>
                    <a:pt x="29" y="385"/>
                  </a:lnTo>
                  <a:lnTo>
                    <a:pt x="29" y="412"/>
                  </a:lnTo>
                  <a:lnTo>
                    <a:pt x="29" y="383"/>
                  </a:lnTo>
                  <a:lnTo>
                    <a:pt x="29" y="402"/>
                  </a:lnTo>
                  <a:lnTo>
                    <a:pt x="29" y="396"/>
                  </a:lnTo>
                  <a:lnTo>
                    <a:pt x="29" y="438"/>
                  </a:lnTo>
                  <a:lnTo>
                    <a:pt x="29" y="437"/>
                  </a:lnTo>
                  <a:lnTo>
                    <a:pt x="29" y="441"/>
                  </a:lnTo>
                  <a:lnTo>
                    <a:pt x="29" y="428"/>
                  </a:lnTo>
                  <a:lnTo>
                    <a:pt x="29" y="454"/>
                  </a:lnTo>
                  <a:lnTo>
                    <a:pt x="29" y="451"/>
                  </a:lnTo>
                  <a:lnTo>
                    <a:pt x="29" y="455"/>
                  </a:lnTo>
                  <a:lnTo>
                    <a:pt x="29" y="429"/>
                  </a:lnTo>
                  <a:lnTo>
                    <a:pt x="29" y="436"/>
                  </a:lnTo>
                  <a:lnTo>
                    <a:pt x="30" y="436"/>
                  </a:lnTo>
                  <a:lnTo>
                    <a:pt x="30" y="459"/>
                  </a:lnTo>
                  <a:lnTo>
                    <a:pt x="30" y="454"/>
                  </a:lnTo>
                  <a:lnTo>
                    <a:pt x="30" y="455"/>
                  </a:lnTo>
                  <a:lnTo>
                    <a:pt x="30" y="458"/>
                  </a:lnTo>
                  <a:lnTo>
                    <a:pt x="30" y="432"/>
                  </a:lnTo>
                  <a:lnTo>
                    <a:pt x="30" y="450"/>
                  </a:lnTo>
                  <a:lnTo>
                    <a:pt x="30" y="453"/>
                  </a:lnTo>
                  <a:lnTo>
                    <a:pt x="30" y="455"/>
                  </a:lnTo>
                  <a:lnTo>
                    <a:pt x="30" y="423"/>
                  </a:lnTo>
                  <a:lnTo>
                    <a:pt x="30" y="428"/>
                  </a:lnTo>
                  <a:lnTo>
                    <a:pt x="32" y="428"/>
                  </a:lnTo>
                  <a:lnTo>
                    <a:pt x="32" y="440"/>
                  </a:lnTo>
                  <a:lnTo>
                    <a:pt x="32" y="428"/>
                  </a:lnTo>
                  <a:lnTo>
                    <a:pt x="32" y="434"/>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178" name="Freeform 51"/>
            <p:cNvSpPr>
              <a:spLocks/>
            </p:cNvSpPr>
            <p:nvPr/>
          </p:nvSpPr>
          <p:spPr bwMode="auto">
            <a:xfrm>
              <a:off x="5224463" y="3786188"/>
              <a:ext cx="50800" cy="719138"/>
            </a:xfrm>
            <a:custGeom>
              <a:avLst/>
              <a:gdLst>
                <a:gd name="T0" fmla="*/ 1 w 32"/>
                <a:gd name="T1" fmla="*/ 57 h 453"/>
                <a:gd name="T2" fmla="*/ 1 w 32"/>
                <a:gd name="T3" fmla="*/ 31 h 453"/>
                <a:gd name="T4" fmla="*/ 1 w 32"/>
                <a:gd name="T5" fmla="*/ 116 h 453"/>
                <a:gd name="T6" fmla="*/ 2 w 32"/>
                <a:gd name="T7" fmla="*/ 127 h 453"/>
                <a:gd name="T8" fmla="*/ 2 w 32"/>
                <a:gd name="T9" fmla="*/ 153 h 453"/>
                <a:gd name="T10" fmla="*/ 2 w 32"/>
                <a:gd name="T11" fmla="*/ 126 h 453"/>
                <a:gd name="T12" fmla="*/ 3 w 32"/>
                <a:gd name="T13" fmla="*/ 127 h 453"/>
                <a:gd name="T14" fmla="*/ 3 w 32"/>
                <a:gd name="T15" fmla="*/ 177 h 453"/>
                <a:gd name="T16" fmla="*/ 5 w 32"/>
                <a:gd name="T17" fmla="*/ 191 h 453"/>
                <a:gd name="T18" fmla="*/ 5 w 32"/>
                <a:gd name="T19" fmla="*/ 260 h 453"/>
                <a:gd name="T20" fmla="*/ 6 w 32"/>
                <a:gd name="T21" fmla="*/ 249 h 453"/>
                <a:gd name="T22" fmla="*/ 6 w 32"/>
                <a:gd name="T23" fmla="*/ 281 h 453"/>
                <a:gd name="T24" fmla="*/ 6 w 32"/>
                <a:gd name="T25" fmla="*/ 274 h 453"/>
                <a:gd name="T26" fmla="*/ 7 w 32"/>
                <a:gd name="T27" fmla="*/ 271 h 453"/>
                <a:gd name="T28" fmla="*/ 7 w 32"/>
                <a:gd name="T29" fmla="*/ 262 h 453"/>
                <a:gd name="T30" fmla="*/ 7 w 32"/>
                <a:gd name="T31" fmla="*/ 258 h 453"/>
                <a:gd name="T32" fmla="*/ 9 w 32"/>
                <a:gd name="T33" fmla="*/ 226 h 453"/>
                <a:gd name="T34" fmla="*/ 9 w 32"/>
                <a:gd name="T35" fmla="*/ 279 h 453"/>
                <a:gd name="T36" fmla="*/ 10 w 32"/>
                <a:gd name="T37" fmla="*/ 309 h 453"/>
                <a:gd name="T38" fmla="*/ 10 w 32"/>
                <a:gd name="T39" fmla="*/ 291 h 453"/>
                <a:gd name="T40" fmla="*/ 10 w 32"/>
                <a:gd name="T41" fmla="*/ 315 h 453"/>
                <a:gd name="T42" fmla="*/ 11 w 32"/>
                <a:gd name="T43" fmla="*/ 312 h 453"/>
                <a:gd name="T44" fmla="*/ 11 w 32"/>
                <a:gd name="T45" fmla="*/ 343 h 453"/>
                <a:gd name="T46" fmla="*/ 11 w 32"/>
                <a:gd name="T47" fmla="*/ 331 h 453"/>
                <a:gd name="T48" fmla="*/ 13 w 32"/>
                <a:gd name="T49" fmla="*/ 321 h 453"/>
                <a:gd name="T50" fmla="*/ 13 w 32"/>
                <a:gd name="T51" fmla="*/ 267 h 453"/>
                <a:gd name="T52" fmla="*/ 14 w 32"/>
                <a:gd name="T53" fmla="*/ 257 h 453"/>
                <a:gd name="T54" fmla="*/ 14 w 32"/>
                <a:gd name="T55" fmla="*/ 344 h 453"/>
                <a:gd name="T56" fmla="*/ 15 w 32"/>
                <a:gd name="T57" fmla="*/ 393 h 453"/>
                <a:gd name="T58" fmla="*/ 15 w 32"/>
                <a:gd name="T59" fmla="*/ 403 h 453"/>
                <a:gd name="T60" fmla="*/ 17 w 32"/>
                <a:gd name="T61" fmla="*/ 422 h 453"/>
                <a:gd name="T62" fmla="*/ 17 w 32"/>
                <a:gd name="T63" fmla="*/ 435 h 453"/>
                <a:gd name="T64" fmla="*/ 18 w 32"/>
                <a:gd name="T65" fmla="*/ 439 h 453"/>
                <a:gd name="T66" fmla="*/ 18 w 32"/>
                <a:gd name="T67" fmla="*/ 412 h 453"/>
                <a:gd name="T68" fmla="*/ 18 w 32"/>
                <a:gd name="T69" fmla="*/ 398 h 453"/>
                <a:gd name="T70" fmla="*/ 19 w 32"/>
                <a:gd name="T71" fmla="*/ 380 h 453"/>
                <a:gd name="T72" fmla="*/ 19 w 32"/>
                <a:gd name="T73" fmla="*/ 408 h 453"/>
                <a:gd name="T74" fmla="*/ 19 w 32"/>
                <a:gd name="T75" fmla="*/ 403 h 453"/>
                <a:gd name="T76" fmla="*/ 20 w 32"/>
                <a:gd name="T77" fmla="*/ 423 h 453"/>
                <a:gd name="T78" fmla="*/ 20 w 32"/>
                <a:gd name="T79" fmla="*/ 406 h 453"/>
                <a:gd name="T80" fmla="*/ 22 w 32"/>
                <a:gd name="T81" fmla="*/ 418 h 453"/>
                <a:gd name="T82" fmla="*/ 22 w 32"/>
                <a:gd name="T83" fmla="*/ 384 h 453"/>
                <a:gd name="T84" fmla="*/ 23 w 32"/>
                <a:gd name="T85" fmla="*/ 405 h 453"/>
                <a:gd name="T86" fmla="*/ 23 w 32"/>
                <a:gd name="T87" fmla="*/ 422 h 453"/>
                <a:gd name="T88" fmla="*/ 23 w 32"/>
                <a:gd name="T89" fmla="*/ 441 h 453"/>
                <a:gd name="T90" fmla="*/ 24 w 32"/>
                <a:gd name="T91" fmla="*/ 390 h 453"/>
                <a:gd name="T92" fmla="*/ 24 w 32"/>
                <a:gd name="T93" fmla="*/ 395 h 453"/>
                <a:gd name="T94" fmla="*/ 26 w 32"/>
                <a:gd name="T95" fmla="*/ 415 h 453"/>
                <a:gd name="T96" fmla="*/ 26 w 32"/>
                <a:gd name="T97" fmla="*/ 432 h 453"/>
                <a:gd name="T98" fmla="*/ 26 w 32"/>
                <a:gd name="T99" fmla="*/ 424 h 453"/>
                <a:gd name="T100" fmla="*/ 27 w 32"/>
                <a:gd name="T101" fmla="*/ 428 h 453"/>
                <a:gd name="T102" fmla="*/ 27 w 32"/>
                <a:gd name="T103" fmla="*/ 312 h 453"/>
                <a:gd name="T104" fmla="*/ 28 w 32"/>
                <a:gd name="T105" fmla="*/ 312 h 453"/>
                <a:gd name="T106" fmla="*/ 28 w 32"/>
                <a:gd name="T107" fmla="*/ 297 h 453"/>
                <a:gd name="T108" fmla="*/ 30 w 32"/>
                <a:gd name="T109" fmla="*/ 254 h 453"/>
                <a:gd name="T110" fmla="*/ 30 w 32"/>
                <a:gd name="T111" fmla="*/ 257 h 453"/>
                <a:gd name="T112" fmla="*/ 31 w 32"/>
                <a:gd name="T113" fmla="*/ 179 h 453"/>
                <a:gd name="T114" fmla="*/ 31 w 32"/>
                <a:gd name="T115" fmla="*/ 130 h 453"/>
                <a:gd name="T116" fmla="*/ 31 w 32"/>
                <a:gd name="T117" fmla="*/ 137 h 453"/>
                <a:gd name="T118" fmla="*/ 32 w 32"/>
                <a:gd name="T119" fmla="*/ 187 h 4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2" h="453">
                  <a:moveTo>
                    <a:pt x="0" y="139"/>
                  </a:moveTo>
                  <a:lnTo>
                    <a:pt x="0" y="118"/>
                  </a:lnTo>
                  <a:lnTo>
                    <a:pt x="0" y="115"/>
                  </a:lnTo>
                  <a:lnTo>
                    <a:pt x="0" y="59"/>
                  </a:lnTo>
                  <a:lnTo>
                    <a:pt x="1" y="57"/>
                  </a:lnTo>
                  <a:lnTo>
                    <a:pt x="1" y="1"/>
                  </a:lnTo>
                  <a:lnTo>
                    <a:pt x="1" y="6"/>
                  </a:lnTo>
                  <a:lnTo>
                    <a:pt x="1" y="5"/>
                  </a:lnTo>
                  <a:lnTo>
                    <a:pt x="1" y="0"/>
                  </a:lnTo>
                  <a:lnTo>
                    <a:pt x="1" y="31"/>
                  </a:lnTo>
                  <a:lnTo>
                    <a:pt x="1" y="26"/>
                  </a:lnTo>
                  <a:lnTo>
                    <a:pt x="1" y="20"/>
                  </a:lnTo>
                  <a:lnTo>
                    <a:pt x="1" y="84"/>
                  </a:lnTo>
                  <a:lnTo>
                    <a:pt x="1" y="81"/>
                  </a:lnTo>
                  <a:lnTo>
                    <a:pt x="1" y="116"/>
                  </a:lnTo>
                  <a:lnTo>
                    <a:pt x="1" y="112"/>
                  </a:lnTo>
                  <a:lnTo>
                    <a:pt x="2" y="119"/>
                  </a:lnTo>
                  <a:lnTo>
                    <a:pt x="2" y="136"/>
                  </a:lnTo>
                  <a:lnTo>
                    <a:pt x="2" y="116"/>
                  </a:lnTo>
                  <a:lnTo>
                    <a:pt x="2" y="127"/>
                  </a:lnTo>
                  <a:lnTo>
                    <a:pt x="2" y="132"/>
                  </a:lnTo>
                  <a:lnTo>
                    <a:pt x="2" y="152"/>
                  </a:lnTo>
                  <a:lnTo>
                    <a:pt x="2" y="147"/>
                  </a:lnTo>
                  <a:lnTo>
                    <a:pt x="2" y="145"/>
                  </a:lnTo>
                  <a:lnTo>
                    <a:pt x="2" y="153"/>
                  </a:lnTo>
                  <a:lnTo>
                    <a:pt x="2" y="136"/>
                  </a:lnTo>
                  <a:lnTo>
                    <a:pt x="2" y="150"/>
                  </a:lnTo>
                  <a:lnTo>
                    <a:pt x="2" y="153"/>
                  </a:lnTo>
                  <a:lnTo>
                    <a:pt x="2" y="124"/>
                  </a:lnTo>
                  <a:lnTo>
                    <a:pt x="2" y="126"/>
                  </a:lnTo>
                  <a:lnTo>
                    <a:pt x="3" y="126"/>
                  </a:lnTo>
                  <a:lnTo>
                    <a:pt x="3" y="123"/>
                  </a:lnTo>
                  <a:lnTo>
                    <a:pt x="3" y="133"/>
                  </a:lnTo>
                  <a:lnTo>
                    <a:pt x="3" y="133"/>
                  </a:lnTo>
                  <a:lnTo>
                    <a:pt x="3" y="127"/>
                  </a:lnTo>
                  <a:lnTo>
                    <a:pt x="3" y="162"/>
                  </a:lnTo>
                  <a:lnTo>
                    <a:pt x="3" y="166"/>
                  </a:lnTo>
                  <a:lnTo>
                    <a:pt x="3" y="178"/>
                  </a:lnTo>
                  <a:lnTo>
                    <a:pt x="3" y="162"/>
                  </a:lnTo>
                  <a:lnTo>
                    <a:pt x="3" y="177"/>
                  </a:lnTo>
                  <a:lnTo>
                    <a:pt x="3" y="177"/>
                  </a:lnTo>
                  <a:lnTo>
                    <a:pt x="3" y="194"/>
                  </a:lnTo>
                  <a:lnTo>
                    <a:pt x="3" y="175"/>
                  </a:lnTo>
                  <a:lnTo>
                    <a:pt x="3" y="185"/>
                  </a:lnTo>
                  <a:lnTo>
                    <a:pt x="5" y="191"/>
                  </a:lnTo>
                  <a:lnTo>
                    <a:pt x="5" y="237"/>
                  </a:lnTo>
                  <a:lnTo>
                    <a:pt x="5" y="237"/>
                  </a:lnTo>
                  <a:lnTo>
                    <a:pt x="5" y="242"/>
                  </a:lnTo>
                  <a:lnTo>
                    <a:pt x="5" y="232"/>
                  </a:lnTo>
                  <a:lnTo>
                    <a:pt x="5" y="260"/>
                  </a:lnTo>
                  <a:lnTo>
                    <a:pt x="5" y="260"/>
                  </a:lnTo>
                  <a:lnTo>
                    <a:pt x="5" y="271"/>
                  </a:lnTo>
                  <a:lnTo>
                    <a:pt x="5" y="245"/>
                  </a:lnTo>
                  <a:lnTo>
                    <a:pt x="5" y="254"/>
                  </a:lnTo>
                  <a:lnTo>
                    <a:pt x="6" y="249"/>
                  </a:lnTo>
                  <a:lnTo>
                    <a:pt x="6" y="251"/>
                  </a:lnTo>
                  <a:lnTo>
                    <a:pt x="6" y="241"/>
                  </a:lnTo>
                  <a:lnTo>
                    <a:pt x="6" y="249"/>
                  </a:lnTo>
                  <a:lnTo>
                    <a:pt x="6" y="251"/>
                  </a:lnTo>
                  <a:lnTo>
                    <a:pt x="6" y="281"/>
                  </a:lnTo>
                  <a:lnTo>
                    <a:pt x="6" y="242"/>
                  </a:lnTo>
                  <a:lnTo>
                    <a:pt x="6" y="280"/>
                  </a:lnTo>
                  <a:lnTo>
                    <a:pt x="6" y="280"/>
                  </a:lnTo>
                  <a:lnTo>
                    <a:pt x="6" y="289"/>
                  </a:lnTo>
                  <a:lnTo>
                    <a:pt x="6" y="274"/>
                  </a:lnTo>
                  <a:lnTo>
                    <a:pt x="6" y="288"/>
                  </a:lnTo>
                  <a:lnTo>
                    <a:pt x="6" y="288"/>
                  </a:lnTo>
                  <a:lnTo>
                    <a:pt x="6" y="293"/>
                  </a:lnTo>
                  <a:lnTo>
                    <a:pt x="6" y="267"/>
                  </a:lnTo>
                  <a:lnTo>
                    <a:pt x="7" y="271"/>
                  </a:lnTo>
                  <a:lnTo>
                    <a:pt x="7" y="277"/>
                  </a:lnTo>
                  <a:lnTo>
                    <a:pt x="7" y="257"/>
                  </a:lnTo>
                  <a:lnTo>
                    <a:pt x="7" y="271"/>
                  </a:lnTo>
                  <a:lnTo>
                    <a:pt x="7" y="271"/>
                  </a:lnTo>
                  <a:lnTo>
                    <a:pt x="7" y="262"/>
                  </a:lnTo>
                  <a:lnTo>
                    <a:pt x="7" y="280"/>
                  </a:lnTo>
                  <a:lnTo>
                    <a:pt x="7" y="280"/>
                  </a:lnTo>
                  <a:lnTo>
                    <a:pt x="7" y="291"/>
                  </a:lnTo>
                  <a:lnTo>
                    <a:pt x="7" y="253"/>
                  </a:lnTo>
                  <a:lnTo>
                    <a:pt x="7" y="258"/>
                  </a:lnTo>
                  <a:lnTo>
                    <a:pt x="7" y="262"/>
                  </a:lnTo>
                  <a:lnTo>
                    <a:pt x="7" y="234"/>
                  </a:lnTo>
                  <a:lnTo>
                    <a:pt x="7" y="243"/>
                  </a:lnTo>
                  <a:lnTo>
                    <a:pt x="9" y="241"/>
                  </a:lnTo>
                  <a:lnTo>
                    <a:pt x="9" y="226"/>
                  </a:lnTo>
                  <a:lnTo>
                    <a:pt x="9" y="259"/>
                  </a:lnTo>
                  <a:lnTo>
                    <a:pt x="9" y="257"/>
                  </a:lnTo>
                  <a:lnTo>
                    <a:pt x="9" y="255"/>
                  </a:lnTo>
                  <a:lnTo>
                    <a:pt x="9" y="276"/>
                  </a:lnTo>
                  <a:lnTo>
                    <a:pt x="9" y="279"/>
                  </a:lnTo>
                  <a:lnTo>
                    <a:pt x="9" y="297"/>
                  </a:lnTo>
                  <a:lnTo>
                    <a:pt x="9" y="277"/>
                  </a:lnTo>
                  <a:lnTo>
                    <a:pt x="9" y="293"/>
                  </a:lnTo>
                  <a:lnTo>
                    <a:pt x="10" y="291"/>
                  </a:lnTo>
                  <a:lnTo>
                    <a:pt x="10" y="309"/>
                  </a:lnTo>
                  <a:lnTo>
                    <a:pt x="10" y="277"/>
                  </a:lnTo>
                  <a:lnTo>
                    <a:pt x="10" y="305"/>
                  </a:lnTo>
                  <a:lnTo>
                    <a:pt x="10" y="305"/>
                  </a:lnTo>
                  <a:lnTo>
                    <a:pt x="10" y="309"/>
                  </a:lnTo>
                  <a:lnTo>
                    <a:pt x="10" y="291"/>
                  </a:lnTo>
                  <a:lnTo>
                    <a:pt x="10" y="306"/>
                  </a:lnTo>
                  <a:lnTo>
                    <a:pt x="10" y="308"/>
                  </a:lnTo>
                  <a:lnTo>
                    <a:pt x="10" y="334"/>
                  </a:lnTo>
                  <a:lnTo>
                    <a:pt x="10" y="323"/>
                  </a:lnTo>
                  <a:lnTo>
                    <a:pt x="10" y="315"/>
                  </a:lnTo>
                  <a:lnTo>
                    <a:pt x="10" y="331"/>
                  </a:lnTo>
                  <a:lnTo>
                    <a:pt x="10" y="327"/>
                  </a:lnTo>
                  <a:lnTo>
                    <a:pt x="11" y="323"/>
                  </a:lnTo>
                  <a:lnTo>
                    <a:pt x="11" y="338"/>
                  </a:lnTo>
                  <a:lnTo>
                    <a:pt x="11" y="312"/>
                  </a:lnTo>
                  <a:lnTo>
                    <a:pt x="11" y="336"/>
                  </a:lnTo>
                  <a:lnTo>
                    <a:pt x="11" y="340"/>
                  </a:lnTo>
                  <a:lnTo>
                    <a:pt x="11" y="348"/>
                  </a:lnTo>
                  <a:lnTo>
                    <a:pt x="11" y="334"/>
                  </a:lnTo>
                  <a:lnTo>
                    <a:pt x="11" y="343"/>
                  </a:lnTo>
                  <a:lnTo>
                    <a:pt x="11" y="346"/>
                  </a:lnTo>
                  <a:lnTo>
                    <a:pt x="11" y="367"/>
                  </a:lnTo>
                  <a:lnTo>
                    <a:pt x="11" y="361"/>
                  </a:lnTo>
                  <a:lnTo>
                    <a:pt x="11" y="357"/>
                  </a:lnTo>
                  <a:lnTo>
                    <a:pt x="11" y="331"/>
                  </a:lnTo>
                  <a:lnTo>
                    <a:pt x="11" y="338"/>
                  </a:lnTo>
                  <a:lnTo>
                    <a:pt x="13" y="335"/>
                  </a:lnTo>
                  <a:lnTo>
                    <a:pt x="13" y="338"/>
                  </a:lnTo>
                  <a:lnTo>
                    <a:pt x="13" y="321"/>
                  </a:lnTo>
                  <a:lnTo>
                    <a:pt x="13" y="321"/>
                  </a:lnTo>
                  <a:lnTo>
                    <a:pt x="13" y="323"/>
                  </a:lnTo>
                  <a:lnTo>
                    <a:pt x="13" y="288"/>
                  </a:lnTo>
                  <a:lnTo>
                    <a:pt x="13" y="288"/>
                  </a:lnTo>
                  <a:lnTo>
                    <a:pt x="13" y="288"/>
                  </a:lnTo>
                  <a:lnTo>
                    <a:pt x="13" y="267"/>
                  </a:lnTo>
                  <a:lnTo>
                    <a:pt x="13" y="272"/>
                  </a:lnTo>
                  <a:lnTo>
                    <a:pt x="14" y="277"/>
                  </a:lnTo>
                  <a:lnTo>
                    <a:pt x="14" y="251"/>
                  </a:lnTo>
                  <a:lnTo>
                    <a:pt x="14" y="257"/>
                  </a:lnTo>
                  <a:lnTo>
                    <a:pt x="14" y="257"/>
                  </a:lnTo>
                  <a:lnTo>
                    <a:pt x="14" y="238"/>
                  </a:lnTo>
                  <a:lnTo>
                    <a:pt x="14" y="246"/>
                  </a:lnTo>
                  <a:lnTo>
                    <a:pt x="14" y="283"/>
                  </a:lnTo>
                  <a:lnTo>
                    <a:pt x="14" y="288"/>
                  </a:lnTo>
                  <a:lnTo>
                    <a:pt x="14" y="344"/>
                  </a:lnTo>
                  <a:lnTo>
                    <a:pt x="15" y="338"/>
                  </a:lnTo>
                  <a:lnTo>
                    <a:pt x="15" y="376"/>
                  </a:lnTo>
                  <a:lnTo>
                    <a:pt x="15" y="378"/>
                  </a:lnTo>
                  <a:lnTo>
                    <a:pt x="15" y="403"/>
                  </a:lnTo>
                  <a:lnTo>
                    <a:pt x="15" y="393"/>
                  </a:lnTo>
                  <a:lnTo>
                    <a:pt x="15" y="397"/>
                  </a:lnTo>
                  <a:lnTo>
                    <a:pt x="15" y="408"/>
                  </a:lnTo>
                  <a:lnTo>
                    <a:pt x="15" y="389"/>
                  </a:lnTo>
                  <a:lnTo>
                    <a:pt x="15" y="407"/>
                  </a:lnTo>
                  <a:lnTo>
                    <a:pt x="15" y="403"/>
                  </a:lnTo>
                  <a:lnTo>
                    <a:pt x="15" y="419"/>
                  </a:lnTo>
                  <a:lnTo>
                    <a:pt x="15" y="401"/>
                  </a:lnTo>
                  <a:lnTo>
                    <a:pt x="15" y="415"/>
                  </a:lnTo>
                  <a:lnTo>
                    <a:pt x="17" y="412"/>
                  </a:lnTo>
                  <a:lnTo>
                    <a:pt x="17" y="422"/>
                  </a:lnTo>
                  <a:lnTo>
                    <a:pt x="17" y="420"/>
                  </a:lnTo>
                  <a:lnTo>
                    <a:pt x="17" y="411"/>
                  </a:lnTo>
                  <a:lnTo>
                    <a:pt x="17" y="408"/>
                  </a:lnTo>
                  <a:lnTo>
                    <a:pt x="17" y="432"/>
                  </a:lnTo>
                  <a:lnTo>
                    <a:pt x="17" y="435"/>
                  </a:lnTo>
                  <a:lnTo>
                    <a:pt x="17" y="416"/>
                  </a:lnTo>
                  <a:lnTo>
                    <a:pt x="17" y="437"/>
                  </a:lnTo>
                  <a:lnTo>
                    <a:pt x="18" y="437"/>
                  </a:lnTo>
                  <a:lnTo>
                    <a:pt x="18" y="453"/>
                  </a:lnTo>
                  <a:lnTo>
                    <a:pt x="18" y="439"/>
                  </a:lnTo>
                  <a:lnTo>
                    <a:pt x="18" y="442"/>
                  </a:lnTo>
                  <a:lnTo>
                    <a:pt x="18" y="452"/>
                  </a:lnTo>
                  <a:lnTo>
                    <a:pt x="18" y="439"/>
                  </a:lnTo>
                  <a:lnTo>
                    <a:pt x="18" y="440"/>
                  </a:lnTo>
                  <a:lnTo>
                    <a:pt x="18" y="412"/>
                  </a:lnTo>
                  <a:lnTo>
                    <a:pt x="18" y="420"/>
                  </a:lnTo>
                  <a:lnTo>
                    <a:pt x="18" y="424"/>
                  </a:lnTo>
                  <a:lnTo>
                    <a:pt x="18" y="427"/>
                  </a:lnTo>
                  <a:lnTo>
                    <a:pt x="18" y="391"/>
                  </a:lnTo>
                  <a:lnTo>
                    <a:pt x="18" y="398"/>
                  </a:lnTo>
                  <a:lnTo>
                    <a:pt x="19" y="395"/>
                  </a:lnTo>
                  <a:lnTo>
                    <a:pt x="19" y="401"/>
                  </a:lnTo>
                  <a:lnTo>
                    <a:pt x="19" y="382"/>
                  </a:lnTo>
                  <a:lnTo>
                    <a:pt x="19" y="384"/>
                  </a:lnTo>
                  <a:lnTo>
                    <a:pt x="19" y="380"/>
                  </a:lnTo>
                  <a:lnTo>
                    <a:pt x="19" y="395"/>
                  </a:lnTo>
                  <a:lnTo>
                    <a:pt x="19" y="367"/>
                  </a:lnTo>
                  <a:lnTo>
                    <a:pt x="19" y="394"/>
                  </a:lnTo>
                  <a:lnTo>
                    <a:pt x="19" y="398"/>
                  </a:lnTo>
                  <a:lnTo>
                    <a:pt x="19" y="408"/>
                  </a:lnTo>
                  <a:lnTo>
                    <a:pt x="19" y="391"/>
                  </a:lnTo>
                  <a:lnTo>
                    <a:pt x="19" y="408"/>
                  </a:lnTo>
                  <a:lnTo>
                    <a:pt x="19" y="408"/>
                  </a:lnTo>
                  <a:lnTo>
                    <a:pt x="19" y="418"/>
                  </a:lnTo>
                  <a:lnTo>
                    <a:pt x="19" y="403"/>
                  </a:lnTo>
                  <a:lnTo>
                    <a:pt x="19" y="406"/>
                  </a:lnTo>
                  <a:lnTo>
                    <a:pt x="20" y="401"/>
                  </a:lnTo>
                  <a:lnTo>
                    <a:pt x="20" y="422"/>
                  </a:lnTo>
                  <a:lnTo>
                    <a:pt x="20" y="420"/>
                  </a:lnTo>
                  <a:lnTo>
                    <a:pt x="20" y="423"/>
                  </a:lnTo>
                  <a:lnTo>
                    <a:pt x="20" y="414"/>
                  </a:lnTo>
                  <a:lnTo>
                    <a:pt x="20" y="431"/>
                  </a:lnTo>
                  <a:lnTo>
                    <a:pt x="20" y="428"/>
                  </a:lnTo>
                  <a:lnTo>
                    <a:pt x="20" y="433"/>
                  </a:lnTo>
                  <a:lnTo>
                    <a:pt x="20" y="406"/>
                  </a:lnTo>
                  <a:lnTo>
                    <a:pt x="20" y="411"/>
                  </a:lnTo>
                  <a:lnTo>
                    <a:pt x="22" y="411"/>
                  </a:lnTo>
                  <a:lnTo>
                    <a:pt x="22" y="418"/>
                  </a:lnTo>
                  <a:lnTo>
                    <a:pt x="22" y="416"/>
                  </a:lnTo>
                  <a:lnTo>
                    <a:pt x="22" y="418"/>
                  </a:lnTo>
                  <a:lnTo>
                    <a:pt x="22" y="419"/>
                  </a:lnTo>
                  <a:lnTo>
                    <a:pt x="22" y="407"/>
                  </a:lnTo>
                  <a:lnTo>
                    <a:pt x="22" y="412"/>
                  </a:lnTo>
                  <a:lnTo>
                    <a:pt x="22" y="414"/>
                  </a:lnTo>
                  <a:lnTo>
                    <a:pt x="22" y="384"/>
                  </a:lnTo>
                  <a:lnTo>
                    <a:pt x="22" y="391"/>
                  </a:lnTo>
                  <a:lnTo>
                    <a:pt x="22" y="393"/>
                  </a:lnTo>
                  <a:lnTo>
                    <a:pt x="22" y="419"/>
                  </a:lnTo>
                  <a:lnTo>
                    <a:pt x="23" y="418"/>
                  </a:lnTo>
                  <a:lnTo>
                    <a:pt x="23" y="405"/>
                  </a:lnTo>
                  <a:lnTo>
                    <a:pt x="23" y="425"/>
                  </a:lnTo>
                  <a:lnTo>
                    <a:pt x="23" y="423"/>
                  </a:lnTo>
                  <a:lnTo>
                    <a:pt x="23" y="425"/>
                  </a:lnTo>
                  <a:lnTo>
                    <a:pt x="23" y="408"/>
                  </a:lnTo>
                  <a:lnTo>
                    <a:pt x="23" y="422"/>
                  </a:lnTo>
                  <a:lnTo>
                    <a:pt x="23" y="423"/>
                  </a:lnTo>
                  <a:lnTo>
                    <a:pt x="23" y="441"/>
                  </a:lnTo>
                  <a:lnTo>
                    <a:pt x="23" y="437"/>
                  </a:lnTo>
                  <a:lnTo>
                    <a:pt x="23" y="437"/>
                  </a:lnTo>
                  <a:lnTo>
                    <a:pt x="23" y="441"/>
                  </a:lnTo>
                  <a:lnTo>
                    <a:pt x="23" y="407"/>
                  </a:lnTo>
                  <a:lnTo>
                    <a:pt x="24" y="405"/>
                  </a:lnTo>
                  <a:lnTo>
                    <a:pt x="24" y="408"/>
                  </a:lnTo>
                  <a:lnTo>
                    <a:pt x="24" y="381"/>
                  </a:lnTo>
                  <a:lnTo>
                    <a:pt x="24" y="390"/>
                  </a:lnTo>
                  <a:lnTo>
                    <a:pt x="24" y="389"/>
                  </a:lnTo>
                  <a:lnTo>
                    <a:pt x="24" y="365"/>
                  </a:lnTo>
                  <a:lnTo>
                    <a:pt x="24" y="374"/>
                  </a:lnTo>
                  <a:lnTo>
                    <a:pt x="24" y="378"/>
                  </a:lnTo>
                  <a:lnTo>
                    <a:pt x="24" y="395"/>
                  </a:lnTo>
                  <a:lnTo>
                    <a:pt x="24" y="393"/>
                  </a:lnTo>
                  <a:lnTo>
                    <a:pt x="26" y="397"/>
                  </a:lnTo>
                  <a:lnTo>
                    <a:pt x="26" y="385"/>
                  </a:lnTo>
                  <a:lnTo>
                    <a:pt x="26" y="418"/>
                  </a:lnTo>
                  <a:lnTo>
                    <a:pt x="26" y="415"/>
                  </a:lnTo>
                  <a:lnTo>
                    <a:pt x="26" y="424"/>
                  </a:lnTo>
                  <a:lnTo>
                    <a:pt x="26" y="408"/>
                  </a:lnTo>
                  <a:lnTo>
                    <a:pt x="26" y="418"/>
                  </a:lnTo>
                  <a:lnTo>
                    <a:pt x="26" y="415"/>
                  </a:lnTo>
                  <a:lnTo>
                    <a:pt x="26" y="432"/>
                  </a:lnTo>
                  <a:lnTo>
                    <a:pt x="26" y="423"/>
                  </a:lnTo>
                  <a:lnTo>
                    <a:pt x="26" y="408"/>
                  </a:lnTo>
                  <a:lnTo>
                    <a:pt x="26" y="432"/>
                  </a:lnTo>
                  <a:lnTo>
                    <a:pt x="26" y="405"/>
                  </a:lnTo>
                  <a:lnTo>
                    <a:pt x="26" y="424"/>
                  </a:lnTo>
                  <a:lnTo>
                    <a:pt x="27" y="424"/>
                  </a:lnTo>
                  <a:lnTo>
                    <a:pt x="27" y="432"/>
                  </a:lnTo>
                  <a:lnTo>
                    <a:pt x="27" y="416"/>
                  </a:lnTo>
                  <a:lnTo>
                    <a:pt x="27" y="429"/>
                  </a:lnTo>
                  <a:lnTo>
                    <a:pt x="27" y="428"/>
                  </a:lnTo>
                  <a:lnTo>
                    <a:pt x="27" y="384"/>
                  </a:lnTo>
                  <a:lnTo>
                    <a:pt x="27" y="384"/>
                  </a:lnTo>
                  <a:lnTo>
                    <a:pt x="27" y="340"/>
                  </a:lnTo>
                  <a:lnTo>
                    <a:pt x="27" y="344"/>
                  </a:lnTo>
                  <a:lnTo>
                    <a:pt x="27" y="312"/>
                  </a:lnTo>
                  <a:lnTo>
                    <a:pt x="27" y="317"/>
                  </a:lnTo>
                  <a:lnTo>
                    <a:pt x="28" y="321"/>
                  </a:lnTo>
                  <a:lnTo>
                    <a:pt x="28" y="323"/>
                  </a:lnTo>
                  <a:lnTo>
                    <a:pt x="28" y="297"/>
                  </a:lnTo>
                  <a:lnTo>
                    <a:pt x="28" y="312"/>
                  </a:lnTo>
                  <a:lnTo>
                    <a:pt x="28" y="308"/>
                  </a:lnTo>
                  <a:lnTo>
                    <a:pt x="28" y="312"/>
                  </a:lnTo>
                  <a:lnTo>
                    <a:pt x="28" y="298"/>
                  </a:lnTo>
                  <a:lnTo>
                    <a:pt x="28" y="295"/>
                  </a:lnTo>
                  <a:lnTo>
                    <a:pt x="28" y="297"/>
                  </a:lnTo>
                  <a:lnTo>
                    <a:pt x="28" y="274"/>
                  </a:lnTo>
                  <a:lnTo>
                    <a:pt x="28" y="280"/>
                  </a:lnTo>
                  <a:lnTo>
                    <a:pt x="30" y="281"/>
                  </a:lnTo>
                  <a:lnTo>
                    <a:pt x="30" y="284"/>
                  </a:lnTo>
                  <a:lnTo>
                    <a:pt x="30" y="254"/>
                  </a:lnTo>
                  <a:lnTo>
                    <a:pt x="30" y="259"/>
                  </a:lnTo>
                  <a:lnTo>
                    <a:pt x="30" y="259"/>
                  </a:lnTo>
                  <a:lnTo>
                    <a:pt x="30" y="277"/>
                  </a:lnTo>
                  <a:lnTo>
                    <a:pt x="30" y="251"/>
                  </a:lnTo>
                  <a:lnTo>
                    <a:pt x="30" y="257"/>
                  </a:lnTo>
                  <a:lnTo>
                    <a:pt x="30" y="259"/>
                  </a:lnTo>
                  <a:lnTo>
                    <a:pt x="30" y="237"/>
                  </a:lnTo>
                  <a:lnTo>
                    <a:pt x="30" y="234"/>
                  </a:lnTo>
                  <a:lnTo>
                    <a:pt x="30" y="179"/>
                  </a:lnTo>
                  <a:lnTo>
                    <a:pt x="31" y="179"/>
                  </a:lnTo>
                  <a:lnTo>
                    <a:pt x="31" y="183"/>
                  </a:lnTo>
                  <a:lnTo>
                    <a:pt x="31" y="130"/>
                  </a:lnTo>
                  <a:lnTo>
                    <a:pt x="31" y="131"/>
                  </a:lnTo>
                  <a:lnTo>
                    <a:pt x="31" y="130"/>
                  </a:lnTo>
                  <a:lnTo>
                    <a:pt x="31" y="130"/>
                  </a:lnTo>
                  <a:lnTo>
                    <a:pt x="31" y="112"/>
                  </a:lnTo>
                  <a:lnTo>
                    <a:pt x="31" y="112"/>
                  </a:lnTo>
                  <a:lnTo>
                    <a:pt x="31" y="139"/>
                  </a:lnTo>
                  <a:lnTo>
                    <a:pt x="31" y="99"/>
                  </a:lnTo>
                  <a:lnTo>
                    <a:pt x="31" y="137"/>
                  </a:lnTo>
                  <a:lnTo>
                    <a:pt x="31" y="141"/>
                  </a:lnTo>
                  <a:lnTo>
                    <a:pt x="31" y="158"/>
                  </a:lnTo>
                  <a:lnTo>
                    <a:pt x="31" y="157"/>
                  </a:lnTo>
                  <a:lnTo>
                    <a:pt x="32" y="158"/>
                  </a:lnTo>
                  <a:lnTo>
                    <a:pt x="32" y="187"/>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179" name="Freeform 52"/>
            <p:cNvSpPr>
              <a:spLocks/>
            </p:cNvSpPr>
            <p:nvPr/>
          </p:nvSpPr>
          <p:spPr bwMode="auto">
            <a:xfrm>
              <a:off x="5172076" y="3660776"/>
              <a:ext cx="52388" cy="933450"/>
            </a:xfrm>
            <a:custGeom>
              <a:avLst/>
              <a:gdLst>
                <a:gd name="T0" fmla="*/ 0 w 33"/>
                <a:gd name="T1" fmla="*/ 519 h 588"/>
                <a:gd name="T2" fmla="*/ 1 w 33"/>
                <a:gd name="T3" fmla="*/ 554 h 588"/>
                <a:gd name="T4" fmla="*/ 1 w 33"/>
                <a:gd name="T5" fmla="*/ 574 h 588"/>
                <a:gd name="T6" fmla="*/ 1 w 33"/>
                <a:gd name="T7" fmla="*/ 586 h 588"/>
                <a:gd name="T8" fmla="*/ 2 w 33"/>
                <a:gd name="T9" fmla="*/ 580 h 588"/>
                <a:gd name="T10" fmla="*/ 2 w 33"/>
                <a:gd name="T11" fmla="*/ 525 h 588"/>
                <a:gd name="T12" fmla="*/ 2 w 33"/>
                <a:gd name="T13" fmla="*/ 520 h 588"/>
                <a:gd name="T14" fmla="*/ 4 w 33"/>
                <a:gd name="T15" fmla="*/ 490 h 588"/>
                <a:gd name="T16" fmla="*/ 4 w 33"/>
                <a:gd name="T17" fmla="*/ 494 h 588"/>
                <a:gd name="T18" fmla="*/ 5 w 33"/>
                <a:gd name="T19" fmla="*/ 469 h 588"/>
                <a:gd name="T20" fmla="*/ 5 w 33"/>
                <a:gd name="T21" fmla="*/ 477 h 588"/>
                <a:gd name="T22" fmla="*/ 5 w 33"/>
                <a:gd name="T23" fmla="*/ 451 h 588"/>
                <a:gd name="T24" fmla="*/ 6 w 33"/>
                <a:gd name="T25" fmla="*/ 464 h 588"/>
                <a:gd name="T26" fmla="*/ 6 w 33"/>
                <a:gd name="T27" fmla="*/ 453 h 588"/>
                <a:gd name="T28" fmla="*/ 6 w 33"/>
                <a:gd name="T29" fmla="*/ 417 h 588"/>
                <a:gd name="T30" fmla="*/ 8 w 33"/>
                <a:gd name="T31" fmla="*/ 384 h 588"/>
                <a:gd name="T32" fmla="*/ 8 w 33"/>
                <a:gd name="T33" fmla="*/ 354 h 588"/>
                <a:gd name="T34" fmla="*/ 9 w 33"/>
                <a:gd name="T35" fmla="*/ 426 h 588"/>
                <a:gd name="T36" fmla="*/ 9 w 33"/>
                <a:gd name="T37" fmla="*/ 478 h 588"/>
                <a:gd name="T38" fmla="*/ 10 w 33"/>
                <a:gd name="T39" fmla="*/ 490 h 588"/>
                <a:gd name="T40" fmla="*/ 10 w 33"/>
                <a:gd name="T41" fmla="*/ 482 h 588"/>
                <a:gd name="T42" fmla="*/ 12 w 33"/>
                <a:gd name="T43" fmla="*/ 487 h 588"/>
                <a:gd name="T44" fmla="*/ 12 w 33"/>
                <a:gd name="T45" fmla="*/ 476 h 588"/>
                <a:gd name="T46" fmla="*/ 12 w 33"/>
                <a:gd name="T47" fmla="*/ 487 h 588"/>
                <a:gd name="T48" fmla="*/ 13 w 33"/>
                <a:gd name="T49" fmla="*/ 470 h 588"/>
                <a:gd name="T50" fmla="*/ 13 w 33"/>
                <a:gd name="T51" fmla="*/ 455 h 588"/>
                <a:gd name="T52" fmla="*/ 14 w 33"/>
                <a:gd name="T53" fmla="*/ 438 h 588"/>
                <a:gd name="T54" fmla="*/ 14 w 33"/>
                <a:gd name="T55" fmla="*/ 436 h 588"/>
                <a:gd name="T56" fmla="*/ 16 w 33"/>
                <a:gd name="T57" fmla="*/ 387 h 588"/>
                <a:gd name="T58" fmla="*/ 16 w 33"/>
                <a:gd name="T59" fmla="*/ 336 h 588"/>
                <a:gd name="T60" fmla="*/ 16 w 33"/>
                <a:gd name="T61" fmla="*/ 353 h 588"/>
                <a:gd name="T62" fmla="*/ 17 w 33"/>
                <a:gd name="T63" fmla="*/ 291 h 588"/>
                <a:gd name="T64" fmla="*/ 17 w 33"/>
                <a:gd name="T65" fmla="*/ 190 h 588"/>
                <a:gd name="T66" fmla="*/ 18 w 33"/>
                <a:gd name="T67" fmla="*/ 185 h 588"/>
                <a:gd name="T68" fmla="*/ 18 w 33"/>
                <a:gd name="T69" fmla="*/ 237 h 588"/>
                <a:gd name="T70" fmla="*/ 19 w 33"/>
                <a:gd name="T71" fmla="*/ 224 h 588"/>
                <a:gd name="T72" fmla="*/ 19 w 33"/>
                <a:gd name="T73" fmla="*/ 201 h 588"/>
                <a:gd name="T74" fmla="*/ 19 w 33"/>
                <a:gd name="T75" fmla="*/ 206 h 588"/>
                <a:gd name="T76" fmla="*/ 21 w 33"/>
                <a:gd name="T77" fmla="*/ 176 h 588"/>
                <a:gd name="T78" fmla="*/ 21 w 33"/>
                <a:gd name="T79" fmla="*/ 168 h 588"/>
                <a:gd name="T80" fmla="*/ 22 w 33"/>
                <a:gd name="T81" fmla="*/ 126 h 588"/>
                <a:gd name="T82" fmla="*/ 22 w 33"/>
                <a:gd name="T83" fmla="*/ 150 h 588"/>
                <a:gd name="T84" fmla="*/ 22 w 33"/>
                <a:gd name="T85" fmla="*/ 66 h 588"/>
                <a:gd name="T86" fmla="*/ 23 w 33"/>
                <a:gd name="T87" fmla="*/ 83 h 588"/>
                <a:gd name="T88" fmla="*/ 23 w 33"/>
                <a:gd name="T89" fmla="*/ 121 h 588"/>
                <a:gd name="T90" fmla="*/ 25 w 33"/>
                <a:gd name="T91" fmla="*/ 143 h 588"/>
                <a:gd name="T92" fmla="*/ 25 w 33"/>
                <a:gd name="T93" fmla="*/ 186 h 588"/>
                <a:gd name="T94" fmla="*/ 26 w 33"/>
                <a:gd name="T95" fmla="*/ 185 h 588"/>
                <a:gd name="T96" fmla="*/ 26 w 33"/>
                <a:gd name="T97" fmla="*/ 188 h 588"/>
                <a:gd name="T98" fmla="*/ 27 w 33"/>
                <a:gd name="T99" fmla="*/ 62 h 588"/>
                <a:gd name="T100" fmla="*/ 27 w 33"/>
                <a:gd name="T101" fmla="*/ 54 h 588"/>
                <a:gd name="T102" fmla="*/ 29 w 33"/>
                <a:gd name="T103" fmla="*/ 55 h 588"/>
                <a:gd name="T104" fmla="*/ 29 w 33"/>
                <a:gd name="T105" fmla="*/ 114 h 588"/>
                <a:gd name="T106" fmla="*/ 30 w 33"/>
                <a:gd name="T107" fmla="*/ 131 h 588"/>
                <a:gd name="T108" fmla="*/ 30 w 33"/>
                <a:gd name="T109" fmla="*/ 146 h 588"/>
                <a:gd name="T110" fmla="*/ 30 w 33"/>
                <a:gd name="T111" fmla="*/ 195 h 588"/>
                <a:gd name="T112" fmla="*/ 31 w 33"/>
                <a:gd name="T113" fmla="*/ 143 h 588"/>
                <a:gd name="T114" fmla="*/ 31 w 33"/>
                <a:gd name="T115" fmla="*/ 122 h 588"/>
                <a:gd name="T116" fmla="*/ 33 w 33"/>
                <a:gd name="T117" fmla="*/ 191 h 588"/>
                <a:gd name="T118" fmla="*/ 33 w 33"/>
                <a:gd name="T119" fmla="*/ 218 h 5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3" h="588">
                  <a:moveTo>
                    <a:pt x="0" y="506"/>
                  </a:moveTo>
                  <a:lnTo>
                    <a:pt x="0" y="523"/>
                  </a:lnTo>
                  <a:lnTo>
                    <a:pt x="0" y="521"/>
                  </a:lnTo>
                  <a:lnTo>
                    <a:pt x="0" y="532"/>
                  </a:lnTo>
                  <a:lnTo>
                    <a:pt x="0" y="519"/>
                  </a:lnTo>
                  <a:lnTo>
                    <a:pt x="0" y="531"/>
                  </a:lnTo>
                  <a:lnTo>
                    <a:pt x="0" y="531"/>
                  </a:lnTo>
                  <a:lnTo>
                    <a:pt x="0" y="561"/>
                  </a:lnTo>
                  <a:lnTo>
                    <a:pt x="0" y="559"/>
                  </a:lnTo>
                  <a:lnTo>
                    <a:pt x="1" y="554"/>
                  </a:lnTo>
                  <a:lnTo>
                    <a:pt x="1" y="569"/>
                  </a:lnTo>
                  <a:lnTo>
                    <a:pt x="1" y="542"/>
                  </a:lnTo>
                  <a:lnTo>
                    <a:pt x="1" y="562"/>
                  </a:lnTo>
                  <a:lnTo>
                    <a:pt x="1" y="566"/>
                  </a:lnTo>
                  <a:lnTo>
                    <a:pt x="1" y="574"/>
                  </a:lnTo>
                  <a:lnTo>
                    <a:pt x="1" y="561"/>
                  </a:lnTo>
                  <a:lnTo>
                    <a:pt x="1" y="571"/>
                  </a:lnTo>
                  <a:lnTo>
                    <a:pt x="1" y="569"/>
                  </a:lnTo>
                  <a:lnTo>
                    <a:pt x="1" y="588"/>
                  </a:lnTo>
                  <a:lnTo>
                    <a:pt x="1" y="586"/>
                  </a:lnTo>
                  <a:lnTo>
                    <a:pt x="1" y="583"/>
                  </a:lnTo>
                  <a:lnTo>
                    <a:pt x="1" y="586"/>
                  </a:lnTo>
                  <a:lnTo>
                    <a:pt x="1" y="566"/>
                  </a:lnTo>
                  <a:lnTo>
                    <a:pt x="1" y="582"/>
                  </a:lnTo>
                  <a:lnTo>
                    <a:pt x="2" y="580"/>
                  </a:lnTo>
                  <a:lnTo>
                    <a:pt x="2" y="583"/>
                  </a:lnTo>
                  <a:lnTo>
                    <a:pt x="2" y="565"/>
                  </a:lnTo>
                  <a:lnTo>
                    <a:pt x="2" y="574"/>
                  </a:lnTo>
                  <a:lnTo>
                    <a:pt x="2" y="576"/>
                  </a:lnTo>
                  <a:lnTo>
                    <a:pt x="2" y="525"/>
                  </a:lnTo>
                  <a:lnTo>
                    <a:pt x="2" y="524"/>
                  </a:lnTo>
                  <a:lnTo>
                    <a:pt x="2" y="528"/>
                  </a:lnTo>
                  <a:lnTo>
                    <a:pt x="2" y="518"/>
                  </a:lnTo>
                  <a:lnTo>
                    <a:pt x="2" y="523"/>
                  </a:lnTo>
                  <a:lnTo>
                    <a:pt x="2" y="520"/>
                  </a:lnTo>
                  <a:lnTo>
                    <a:pt x="2" y="528"/>
                  </a:lnTo>
                  <a:lnTo>
                    <a:pt x="2" y="514"/>
                  </a:lnTo>
                  <a:lnTo>
                    <a:pt x="2" y="520"/>
                  </a:lnTo>
                  <a:lnTo>
                    <a:pt x="4" y="521"/>
                  </a:lnTo>
                  <a:lnTo>
                    <a:pt x="4" y="490"/>
                  </a:lnTo>
                  <a:lnTo>
                    <a:pt x="4" y="495"/>
                  </a:lnTo>
                  <a:lnTo>
                    <a:pt x="4" y="498"/>
                  </a:lnTo>
                  <a:lnTo>
                    <a:pt x="4" y="510"/>
                  </a:lnTo>
                  <a:lnTo>
                    <a:pt x="4" y="494"/>
                  </a:lnTo>
                  <a:lnTo>
                    <a:pt x="4" y="494"/>
                  </a:lnTo>
                  <a:lnTo>
                    <a:pt x="4" y="474"/>
                  </a:lnTo>
                  <a:lnTo>
                    <a:pt x="4" y="487"/>
                  </a:lnTo>
                  <a:lnTo>
                    <a:pt x="5" y="487"/>
                  </a:lnTo>
                  <a:lnTo>
                    <a:pt x="5" y="487"/>
                  </a:lnTo>
                  <a:lnTo>
                    <a:pt x="5" y="469"/>
                  </a:lnTo>
                  <a:lnTo>
                    <a:pt x="5" y="481"/>
                  </a:lnTo>
                  <a:lnTo>
                    <a:pt x="5" y="482"/>
                  </a:lnTo>
                  <a:lnTo>
                    <a:pt x="5" y="482"/>
                  </a:lnTo>
                  <a:lnTo>
                    <a:pt x="5" y="476"/>
                  </a:lnTo>
                  <a:lnTo>
                    <a:pt x="5" y="477"/>
                  </a:lnTo>
                  <a:lnTo>
                    <a:pt x="5" y="465"/>
                  </a:lnTo>
                  <a:lnTo>
                    <a:pt x="5" y="468"/>
                  </a:lnTo>
                  <a:lnTo>
                    <a:pt x="5" y="468"/>
                  </a:lnTo>
                  <a:lnTo>
                    <a:pt x="5" y="474"/>
                  </a:lnTo>
                  <a:lnTo>
                    <a:pt x="5" y="451"/>
                  </a:lnTo>
                  <a:lnTo>
                    <a:pt x="5" y="473"/>
                  </a:lnTo>
                  <a:lnTo>
                    <a:pt x="6" y="474"/>
                  </a:lnTo>
                  <a:lnTo>
                    <a:pt x="6" y="477"/>
                  </a:lnTo>
                  <a:lnTo>
                    <a:pt x="6" y="463"/>
                  </a:lnTo>
                  <a:lnTo>
                    <a:pt x="6" y="464"/>
                  </a:lnTo>
                  <a:lnTo>
                    <a:pt x="6" y="465"/>
                  </a:lnTo>
                  <a:lnTo>
                    <a:pt x="6" y="474"/>
                  </a:lnTo>
                  <a:lnTo>
                    <a:pt x="6" y="453"/>
                  </a:lnTo>
                  <a:lnTo>
                    <a:pt x="6" y="453"/>
                  </a:lnTo>
                  <a:lnTo>
                    <a:pt x="6" y="453"/>
                  </a:lnTo>
                  <a:lnTo>
                    <a:pt x="6" y="430"/>
                  </a:lnTo>
                  <a:lnTo>
                    <a:pt x="6" y="429"/>
                  </a:lnTo>
                  <a:lnTo>
                    <a:pt x="6" y="436"/>
                  </a:lnTo>
                  <a:lnTo>
                    <a:pt x="6" y="411"/>
                  </a:lnTo>
                  <a:lnTo>
                    <a:pt x="6" y="417"/>
                  </a:lnTo>
                  <a:lnTo>
                    <a:pt x="8" y="414"/>
                  </a:lnTo>
                  <a:lnTo>
                    <a:pt x="8" y="422"/>
                  </a:lnTo>
                  <a:lnTo>
                    <a:pt x="8" y="388"/>
                  </a:lnTo>
                  <a:lnTo>
                    <a:pt x="8" y="391"/>
                  </a:lnTo>
                  <a:lnTo>
                    <a:pt x="8" y="384"/>
                  </a:lnTo>
                  <a:lnTo>
                    <a:pt x="8" y="366"/>
                  </a:lnTo>
                  <a:lnTo>
                    <a:pt x="8" y="377"/>
                  </a:lnTo>
                  <a:lnTo>
                    <a:pt x="8" y="376"/>
                  </a:lnTo>
                  <a:lnTo>
                    <a:pt x="8" y="349"/>
                  </a:lnTo>
                  <a:lnTo>
                    <a:pt x="8" y="354"/>
                  </a:lnTo>
                  <a:lnTo>
                    <a:pt x="8" y="353"/>
                  </a:lnTo>
                  <a:lnTo>
                    <a:pt x="8" y="377"/>
                  </a:lnTo>
                  <a:lnTo>
                    <a:pt x="9" y="363"/>
                  </a:lnTo>
                  <a:lnTo>
                    <a:pt x="9" y="426"/>
                  </a:lnTo>
                  <a:lnTo>
                    <a:pt x="9" y="426"/>
                  </a:lnTo>
                  <a:lnTo>
                    <a:pt x="9" y="419"/>
                  </a:lnTo>
                  <a:lnTo>
                    <a:pt x="9" y="453"/>
                  </a:lnTo>
                  <a:lnTo>
                    <a:pt x="9" y="456"/>
                  </a:lnTo>
                  <a:lnTo>
                    <a:pt x="9" y="453"/>
                  </a:lnTo>
                  <a:lnTo>
                    <a:pt x="9" y="478"/>
                  </a:lnTo>
                  <a:lnTo>
                    <a:pt x="10" y="482"/>
                  </a:lnTo>
                  <a:lnTo>
                    <a:pt x="10" y="506"/>
                  </a:lnTo>
                  <a:lnTo>
                    <a:pt x="10" y="503"/>
                  </a:lnTo>
                  <a:lnTo>
                    <a:pt x="10" y="487"/>
                  </a:lnTo>
                  <a:lnTo>
                    <a:pt x="10" y="490"/>
                  </a:lnTo>
                  <a:lnTo>
                    <a:pt x="10" y="487"/>
                  </a:lnTo>
                  <a:lnTo>
                    <a:pt x="10" y="494"/>
                  </a:lnTo>
                  <a:lnTo>
                    <a:pt x="10" y="470"/>
                  </a:lnTo>
                  <a:lnTo>
                    <a:pt x="10" y="477"/>
                  </a:lnTo>
                  <a:lnTo>
                    <a:pt x="10" y="482"/>
                  </a:lnTo>
                  <a:lnTo>
                    <a:pt x="10" y="493"/>
                  </a:lnTo>
                  <a:lnTo>
                    <a:pt x="10" y="477"/>
                  </a:lnTo>
                  <a:lnTo>
                    <a:pt x="10" y="489"/>
                  </a:lnTo>
                  <a:lnTo>
                    <a:pt x="12" y="486"/>
                  </a:lnTo>
                  <a:lnTo>
                    <a:pt x="12" y="487"/>
                  </a:lnTo>
                  <a:lnTo>
                    <a:pt x="12" y="470"/>
                  </a:lnTo>
                  <a:lnTo>
                    <a:pt x="12" y="485"/>
                  </a:lnTo>
                  <a:lnTo>
                    <a:pt x="12" y="491"/>
                  </a:lnTo>
                  <a:lnTo>
                    <a:pt x="12" y="497"/>
                  </a:lnTo>
                  <a:lnTo>
                    <a:pt x="12" y="476"/>
                  </a:lnTo>
                  <a:lnTo>
                    <a:pt x="12" y="495"/>
                  </a:lnTo>
                  <a:lnTo>
                    <a:pt x="12" y="499"/>
                  </a:lnTo>
                  <a:lnTo>
                    <a:pt x="12" y="484"/>
                  </a:lnTo>
                  <a:lnTo>
                    <a:pt x="12" y="487"/>
                  </a:lnTo>
                  <a:lnTo>
                    <a:pt x="12" y="487"/>
                  </a:lnTo>
                  <a:lnTo>
                    <a:pt x="12" y="506"/>
                  </a:lnTo>
                  <a:lnTo>
                    <a:pt x="13" y="503"/>
                  </a:lnTo>
                  <a:lnTo>
                    <a:pt x="13" y="504"/>
                  </a:lnTo>
                  <a:lnTo>
                    <a:pt x="13" y="468"/>
                  </a:lnTo>
                  <a:lnTo>
                    <a:pt x="13" y="470"/>
                  </a:lnTo>
                  <a:lnTo>
                    <a:pt x="13" y="468"/>
                  </a:lnTo>
                  <a:lnTo>
                    <a:pt x="13" y="440"/>
                  </a:lnTo>
                  <a:lnTo>
                    <a:pt x="13" y="444"/>
                  </a:lnTo>
                  <a:lnTo>
                    <a:pt x="13" y="446"/>
                  </a:lnTo>
                  <a:lnTo>
                    <a:pt x="13" y="455"/>
                  </a:lnTo>
                  <a:lnTo>
                    <a:pt x="13" y="446"/>
                  </a:lnTo>
                  <a:lnTo>
                    <a:pt x="14" y="446"/>
                  </a:lnTo>
                  <a:lnTo>
                    <a:pt x="14" y="422"/>
                  </a:lnTo>
                  <a:lnTo>
                    <a:pt x="14" y="439"/>
                  </a:lnTo>
                  <a:lnTo>
                    <a:pt x="14" y="438"/>
                  </a:lnTo>
                  <a:lnTo>
                    <a:pt x="14" y="443"/>
                  </a:lnTo>
                  <a:lnTo>
                    <a:pt x="14" y="429"/>
                  </a:lnTo>
                  <a:lnTo>
                    <a:pt x="14" y="439"/>
                  </a:lnTo>
                  <a:lnTo>
                    <a:pt x="14" y="431"/>
                  </a:lnTo>
                  <a:lnTo>
                    <a:pt x="14" y="436"/>
                  </a:lnTo>
                  <a:lnTo>
                    <a:pt x="14" y="422"/>
                  </a:lnTo>
                  <a:lnTo>
                    <a:pt x="14" y="423"/>
                  </a:lnTo>
                  <a:lnTo>
                    <a:pt x="14" y="387"/>
                  </a:lnTo>
                  <a:lnTo>
                    <a:pt x="16" y="383"/>
                  </a:lnTo>
                  <a:lnTo>
                    <a:pt x="16" y="387"/>
                  </a:lnTo>
                  <a:lnTo>
                    <a:pt x="16" y="368"/>
                  </a:lnTo>
                  <a:lnTo>
                    <a:pt x="16" y="376"/>
                  </a:lnTo>
                  <a:lnTo>
                    <a:pt x="16" y="370"/>
                  </a:lnTo>
                  <a:lnTo>
                    <a:pt x="16" y="374"/>
                  </a:lnTo>
                  <a:lnTo>
                    <a:pt x="16" y="336"/>
                  </a:lnTo>
                  <a:lnTo>
                    <a:pt x="16" y="343"/>
                  </a:lnTo>
                  <a:lnTo>
                    <a:pt x="16" y="346"/>
                  </a:lnTo>
                  <a:lnTo>
                    <a:pt x="16" y="355"/>
                  </a:lnTo>
                  <a:lnTo>
                    <a:pt x="16" y="351"/>
                  </a:lnTo>
                  <a:lnTo>
                    <a:pt x="16" y="353"/>
                  </a:lnTo>
                  <a:lnTo>
                    <a:pt x="16" y="330"/>
                  </a:lnTo>
                  <a:lnTo>
                    <a:pt x="16" y="332"/>
                  </a:lnTo>
                  <a:lnTo>
                    <a:pt x="17" y="326"/>
                  </a:lnTo>
                  <a:lnTo>
                    <a:pt x="17" y="287"/>
                  </a:lnTo>
                  <a:lnTo>
                    <a:pt x="17" y="291"/>
                  </a:lnTo>
                  <a:lnTo>
                    <a:pt x="17" y="292"/>
                  </a:lnTo>
                  <a:lnTo>
                    <a:pt x="17" y="295"/>
                  </a:lnTo>
                  <a:lnTo>
                    <a:pt x="17" y="248"/>
                  </a:lnTo>
                  <a:lnTo>
                    <a:pt x="17" y="244"/>
                  </a:lnTo>
                  <a:lnTo>
                    <a:pt x="17" y="190"/>
                  </a:lnTo>
                  <a:lnTo>
                    <a:pt x="18" y="189"/>
                  </a:lnTo>
                  <a:lnTo>
                    <a:pt x="18" y="193"/>
                  </a:lnTo>
                  <a:lnTo>
                    <a:pt x="18" y="168"/>
                  </a:lnTo>
                  <a:lnTo>
                    <a:pt x="18" y="169"/>
                  </a:lnTo>
                  <a:lnTo>
                    <a:pt x="18" y="185"/>
                  </a:lnTo>
                  <a:lnTo>
                    <a:pt x="18" y="167"/>
                  </a:lnTo>
                  <a:lnTo>
                    <a:pt x="18" y="171"/>
                  </a:lnTo>
                  <a:lnTo>
                    <a:pt x="18" y="205"/>
                  </a:lnTo>
                  <a:lnTo>
                    <a:pt x="18" y="203"/>
                  </a:lnTo>
                  <a:lnTo>
                    <a:pt x="18" y="237"/>
                  </a:lnTo>
                  <a:lnTo>
                    <a:pt x="18" y="235"/>
                  </a:lnTo>
                  <a:lnTo>
                    <a:pt x="19" y="235"/>
                  </a:lnTo>
                  <a:lnTo>
                    <a:pt x="19" y="241"/>
                  </a:lnTo>
                  <a:lnTo>
                    <a:pt x="19" y="219"/>
                  </a:lnTo>
                  <a:lnTo>
                    <a:pt x="19" y="224"/>
                  </a:lnTo>
                  <a:lnTo>
                    <a:pt x="19" y="223"/>
                  </a:lnTo>
                  <a:lnTo>
                    <a:pt x="19" y="227"/>
                  </a:lnTo>
                  <a:lnTo>
                    <a:pt x="19" y="201"/>
                  </a:lnTo>
                  <a:lnTo>
                    <a:pt x="19" y="205"/>
                  </a:lnTo>
                  <a:lnTo>
                    <a:pt x="19" y="201"/>
                  </a:lnTo>
                  <a:lnTo>
                    <a:pt x="19" y="210"/>
                  </a:lnTo>
                  <a:lnTo>
                    <a:pt x="19" y="189"/>
                  </a:lnTo>
                  <a:lnTo>
                    <a:pt x="19" y="203"/>
                  </a:lnTo>
                  <a:lnTo>
                    <a:pt x="19" y="205"/>
                  </a:lnTo>
                  <a:lnTo>
                    <a:pt x="19" y="206"/>
                  </a:lnTo>
                  <a:lnTo>
                    <a:pt x="19" y="172"/>
                  </a:lnTo>
                  <a:lnTo>
                    <a:pt x="19" y="180"/>
                  </a:lnTo>
                  <a:lnTo>
                    <a:pt x="21" y="181"/>
                  </a:lnTo>
                  <a:lnTo>
                    <a:pt x="21" y="186"/>
                  </a:lnTo>
                  <a:lnTo>
                    <a:pt x="21" y="176"/>
                  </a:lnTo>
                  <a:lnTo>
                    <a:pt x="21" y="177"/>
                  </a:lnTo>
                  <a:lnTo>
                    <a:pt x="21" y="174"/>
                  </a:lnTo>
                  <a:lnTo>
                    <a:pt x="21" y="157"/>
                  </a:lnTo>
                  <a:lnTo>
                    <a:pt x="21" y="169"/>
                  </a:lnTo>
                  <a:lnTo>
                    <a:pt x="21" y="168"/>
                  </a:lnTo>
                  <a:lnTo>
                    <a:pt x="21" y="143"/>
                  </a:lnTo>
                  <a:lnTo>
                    <a:pt x="21" y="150"/>
                  </a:lnTo>
                  <a:lnTo>
                    <a:pt x="22" y="155"/>
                  </a:lnTo>
                  <a:lnTo>
                    <a:pt x="22" y="157"/>
                  </a:lnTo>
                  <a:lnTo>
                    <a:pt x="22" y="126"/>
                  </a:lnTo>
                  <a:lnTo>
                    <a:pt x="22" y="129"/>
                  </a:lnTo>
                  <a:lnTo>
                    <a:pt x="22" y="127"/>
                  </a:lnTo>
                  <a:lnTo>
                    <a:pt x="22" y="147"/>
                  </a:lnTo>
                  <a:lnTo>
                    <a:pt x="22" y="147"/>
                  </a:lnTo>
                  <a:lnTo>
                    <a:pt x="22" y="150"/>
                  </a:lnTo>
                  <a:lnTo>
                    <a:pt x="22" y="104"/>
                  </a:lnTo>
                  <a:lnTo>
                    <a:pt x="22" y="102"/>
                  </a:lnTo>
                  <a:lnTo>
                    <a:pt x="22" y="102"/>
                  </a:lnTo>
                  <a:lnTo>
                    <a:pt x="22" y="57"/>
                  </a:lnTo>
                  <a:lnTo>
                    <a:pt x="22" y="66"/>
                  </a:lnTo>
                  <a:lnTo>
                    <a:pt x="23" y="61"/>
                  </a:lnTo>
                  <a:lnTo>
                    <a:pt x="23" y="91"/>
                  </a:lnTo>
                  <a:lnTo>
                    <a:pt x="23" y="88"/>
                  </a:lnTo>
                  <a:lnTo>
                    <a:pt x="23" y="102"/>
                  </a:lnTo>
                  <a:lnTo>
                    <a:pt x="23" y="83"/>
                  </a:lnTo>
                  <a:lnTo>
                    <a:pt x="23" y="100"/>
                  </a:lnTo>
                  <a:lnTo>
                    <a:pt x="23" y="104"/>
                  </a:lnTo>
                  <a:lnTo>
                    <a:pt x="23" y="100"/>
                  </a:lnTo>
                  <a:lnTo>
                    <a:pt x="23" y="121"/>
                  </a:lnTo>
                  <a:lnTo>
                    <a:pt x="23" y="121"/>
                  </a:lnTo>
                  <a:lnTo>
                    <a:pt x="23" y="140"/>
                  </a:lnTo>
                  <a:lnTo>
                    <a:pt x="23" y="133"/>
                  </a:lnTo>
                  <a:lnTo>
                    <a:pt x="25" y="126"/>
                  </a:lnTo>
                  <a:lnTo>
                    <a:pt x="25" y="151"/>
                  </a:lnTo>
                  <a:lnTo>
                    <a:pt x="25" y="143"/>
                  </a:lnTo>
                  <a:lnTo>
                    <a:pt x="25" y="148"/>
                  </a:lnTo>
                  <a:lnTo>
                    <a:pt x="25" y="131"/>
                  </a:lnTo>
                  <a:lnTo>
                    <a:pt x="25" y="163"/>
                  </a:lnTo>
                  <a:lnTo>
                    <a:pt x="25" y="161"/>
                  </a:lnTo>
                  <a:lnTo>
                    <a:pt x="25" y="186"/>
                  </a:lnTo>
                  <a:lnTo>
                    <a:pt x="25" y="177"/>
                  </a:lnTo>
                  <a:lnTo>
                    <a:pt x="26" y="180"/>
                  </a:lnTo>
                  <a:lnTo>
                    <a:pt x="26" y="198"/>
                  </a:lnTo>
                  <a:lnTo>
                    <a:pt x="26" y="188"/>
                  </a:lnTo>
                  <a:lnTo>
                    <a:pt x="26" y="185"/>
                  </a:lnTo>
                  <a:lnTo>
                    <a:pt x="26" y="189"/>
                  </a:lnTo>
                  <a:lnTo>
                    <a:pt x="26" y="165"/>
                  </a:lnTo>
                  <a:lnTo>
                    <a:pt x="26" y="184"/>
                  </a:lnTo>
                  <a:lnTo>
                    <a:pt x="26" y="186"/>
                  </a:lnTo>
                  <a:lnTo>
                    <a:pt x="26" y="188"/>
                  </a:lnTo>
                  <a:lnTo>
                    <a:pt x="26" y="146"/>
                  </a:lnTo>
                  <a:lnTo>
                    <a:pt x="26" y="146"/>
                  </a:lnTo>
                  <a:lnTo>
                    <a:pt x="26" y="92"/>
                  </a:lnTo>
                  <a:lnTo>
                    <a:pt x="27" y="89"/>
                  </a:lnTo>
                  <a:lnTo>
                    <a:pt x="27" y="62"/>
                  </a:lnTo>
                  <a:lnTo>
                    <a:pt x="27" y="66"/>
                  </a:lnTo>
                  <a:lnTo>
                    <a:pt x="27" y="66"/>
                  </a:lnTo>
                  <a:lnTo>
                    <a:pt x="27" y="72"/>
                  </a:lnTo>
                  <a:lnTo>
                    <a:pt x="27" y="53"/>
                  </a:lnTo>
                  <a:lnTo>
                    <a:pt x="27" y="54"/>
                  </a:lnTo>
                  <a:lnTo>
                    <a:pt x="27" y="57"/>
                  </a:lnTo>
                  <a:lnTo>
                    <a:pt x="27" y="7"/>
                  </a:lnTo>
                  <a:lnTo>
                    <a:pt x="27" y="0"/>
                  </a:lnTo>
                  <a:lnTo>
                    <a:pt x="27" y="51"/>
                  </a:lnTo>
                  <a:lnTo>
                    <a:pt x="29" y="55"/>
                  </a:lnTo>
                  <a:lnTo>
                    <a:pt x="29" y="47"/>
                  </a:lnTo>
                  <a:lnTo>
                    <a:pt x="29" y="92"/>
                  </a:lnTo>
                  <a:lnTo>
                    <a:pt x="29" y="93"/>
                  </a:lnTo>
                  <a:lnTo>
                    <a:pt x="29" y="122"/>
                  </a:lnTo>
                  <a:lnTo>
                    <a:pt x="29" y="114"/>
                  </a:lnTo>
                  <a:lnTo>
                    <a:pt x="29" y="114"/>
                  </a:lnTo>
                  <a:lnTo>
                    <a:pt x="29" y="140"/>
                  </a:lnTo>
                  <a:lnTo>
                    <a:pt x="29" y="113"/>
                  </a:lnTo>
                  <a:lnTo>
                    <a:pt x="29" y="138"/>
                  </a:lnTo>
                  <a:lnTo>
                    <a:pt x="30" y="131"/>
                  </a:lnTo>
                  <a:lnTo>
                    <a:pt x="30" y="121"/>
                  </a:lnTo>
                  <a:lnTo>
                    <a:pt x="30" y="156"/>
                  </a:lnTo>
                  <a:lnTo>
                    <a:pt x="30" y="151"/>
                  </a:lnTo>
                  <a:lnTo>
                    <a:pt x="30" y="165"/>
                  </a:lnTo>
                  <a:lnTo>
                    <a:pt x="30" y="146"/>
                  </a:lnTo>
                  <a:lnTo>
                    <a:pt x="30" y="164"/>
                  </a:lnTo>
                  <a:lnTo>
                    <a:pt x="30" y="164"/>
                  </a:lnTo>
                  <a:lnTo>
                    <a:pt x="30" y="201"/>
                  </a:lnTo>
                  <a:lnTo>
                    <a:pt x="30" y="193"/>
                  </a:lnTo>
                  <a:lnTo>
                    <a:pt x="30" y="195"/>
                  </a:lnTo>
                  <a:lnTo>
                    <a:pt x="30" y="201"/>
                  </a:lnTo>
                  <a:lnTo>
                    <a:pt x="30" y="184"/>
                  </a:lnTo>
                  <a:lnTo>
                    <a:pt x="31" y="180"/>
                  </a:lnTo>
                  <a:lnTo>
                    <a:pt x="31" y="182"/>
                  </a:lnTo>
                  <a:lnTo>
                    <a:pt x="31" y="143"/>
                  </a:lnTo>
                  <a:lnTo>
                    <a:pt x="31" y="140"/>
                  </a:lnTo>
                  <a:lnTo>
                    <a:pt x="31" y="142"/>
                  </a:lnTo>
                  <a:lnTo>
                    <a:pt x="31" y="121"/>
                  </a:lnTo>
                  <a:lnTo>
                    <a:pt x="31" y="122"/>
                  </a:lnTo>
                  <a:lnTo>
                    <a:pt x="31" y="122"/>
                  </a:lnTo>
                  <a:lnTo>
                    <a:pt x="31" y="159"/>
                  </a:lnTo>
                  <a:lnTo>
                    <a:pt x="31" y="160"/>
                  </a:lnTo>
                  <a:lnTo>
                    <a:pt x="31" y="197"/>
                  </a:lnTo>
                  <a:lnTo>
                    <a:pt x="31" y="191"/>
                  </a:lnTo>
                  <a:lnTo>
                    <a:pt x="33" y="191"/>
                  </a:lnTo>
                  <a:lnTo>
                    <a:pt x="33" y="212"/>
                  </a:lnTo>
                  <a:lnTo>
                    <a:pt x="33" y="191"/>
                  </a:lnTo>
                  <a:lnTo>
                    <a:pt x="33" y="209"/>
                  </a:lnTo>
                  <a:lnTo>
                    <a:pt x="33" y="209"/>
                  </a:lnTo>
                  <a:lnTo>
                    <a:pt x="33" y="218"/>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180" name="Freeform 53"/>
            <p:cNvSpPr>
              <a:spLocks/>
            </p:cNvSpPr>
            <p:nvPr/>
          </p:nvSpPr>
          <p:spPr bwMode="auto">
            <a:xfrm>
              <a:off x="5118101" y="3795713"/>
              <a:ext cx="53975" cy="696913"/>
            </a:xfrm>
            <a:custGeom>
              <a:avLst/>
              <a:gdLst>
                <a:gd name="T0" fmla="*/ 0 w 34"/>
                <a:gd name="T1" fmla="*/ 426 h 439"/>
                <a:gd name="T2" fmla="*/ 0 w 34"/>
                <a:gd name="T3" fmla="*/ 389 h 439"/>
                <a:gd name="T4" fmla="*/ 1 w 34"/>
                <a:gd name="T5" fmla="*/ 268 h 439"/>
                <a:gd name="T6" fmla="*/ 1 w 34"/>
                <a:gd name="T7" fmla="*/ 193 h 439"/>
                <a:gd name="T8" fmla="*/ 2 w 34"/>
                <a:gd name="T9" fmla="*/ 181 h 439"/>
                <a:gd name="T10" fmla="*/ 2 w 34"/>
                <a:gd name="T11" fmla="*/ 199 h 439"/>
                <a:gd name="T12" fmla="*/ 4 w 34"/>
                <a:gd name="T13" fmla="*/ 247 h 439"/>
                <a:gd name="T14" fmla="*/ 4 w 34"/>
                <a:gd name="T15" fmla="*/ 240 h 439"/>
                <a:gd name="T16" fmla="*/ 5 w 34"/>
                <a:gd name="T17" fmla="*/ 124 h 439"/>
                <a:gd name="T18" fmla="*/ 5 w 34"/>
                <a:gd name="T19" fmla="*/ 69 h 439"/>
                <a:gd name="T20" fmla="*/ 6 w 34"/>
                <a:gd name="T21" fmla="*/ 70 h 439"/>
                <a:gd name="T22" fmla="*/ 6 w 34"/>
                <a:gd name="T23" fmla="*/ 58 h 439"/>
                <a:gd name="T24" fmla="*/ 6 w 34"/>
                <a:gd name="T25" fmla="*/ 106 h 439"/>
                <a:gd name="T26" fmla="*/ 8 w 34"/>
                <a:gd name="T27" fmla="*/ 159 h 439"/>
                <a:gd name="T28" fmla="*/ 8 w 34"/>
                <a:gd name="T29" fmla="*/ 253 h 439"/>
                <a:gd name="T30" fmla="*/ 9 w 34"/>
                <a:gd name="T31" fmla="*/ 210 h 439"/>
                <a:gd name="T32" fmla="*/ 9 w 34"/>
                <a:gd name="T33" fmla="*/ 151 h 439"/>
                <a:gd name="T34" fmla="*/ 10 w 34"/>
                <a:gd name="T35" fmla="*/ 190 h 439"/>
                <a:gd name="T36" fmla="*/ 10 w 34"/>
                <a:gd name="T37" fmla="*/ 173 h 439"/>
                <a:gd name="T38" fmla="*/ 12 w 34"/>
                <a:gd name="T39" fmla="*/ 168 h 439"/>
                <a:gd name="T40" fmla="*/ 12 w 34"/>
                <a:gd name="T41" fmla="*/ 142 h 439"/>
                <a:gd name="T42" fmla="*/ 13 w 34"/>
                <a:gd name="T43" fmla="*/ 69 h 439"/>
                <a:gd name="T44" fmla="*/ 13 w 34"/>
                <a:gd name="T45" fmla="*/ 79 h 439"/>
                <a:gd name="T46" fmla="*/ 14 w 34"/>
                <a:gd name="T47" fmla="*/ 108 h 439"/>
                <a:gd name="T48" fmla="*/ 14 w 34"/>
                <a:gd name="T49" fmla="*/ 120 h 439"/>
                <a:gd name="T50" fmla="*/ 14 w 34"/>
                <a:gd name="T51" fmla="*/ 151 h 439"/>
                <a:gd name="T52" fmla="*/ 15 w 34"/>
                <a:gd name="T53" fmla="*/ 202 h 439"/>
                <a:gd name="T54" fmla="*/ 15 w 34"/>
                <a:gd name="T55" fmla="*/ 118 h 439"/>
                <a:gd name="T56" fmla="*/ 17 w 34"/>
                <a:gd name="T57" fmla="*/ 103 h 439"/>
                <a:gd name="T58" fmla="*/ 17 w 34"/>
                <a:gd name="T59" fmla="*/ 78 h 439"/>
                <a:gd name="T60" fmla="*/ 18 w 34"/>
                <a:gd name="T61" fmla="*/ 97 h 439"/>
                <a:gd name="T62" fmla="*/ 18 w 34"/>
                <a:gd name="T63" fmla="*/ 75 h 439"/>
                <a:gd name="T64" fmla="*/ 18 w 34"/>
                <a:gd name="T65" fmla="*/ 88 h 439"/>
                <a:gd name="T66" fmla="*/ 19 w 34"/>
                <a:gd name="T67" fmla="*/ 72 h 439"/>
                <a:gd name="T68" fmla="*/ 19 w 34"/>
                <a:gd name="T69" fmla="*/ 59 h 439"/>
                <a:gd name="T70" fmla="*/ 21 w 34"/>
                <a:gd name="T71" fmla="*/ 0 h 439"/>
                <a:gd name="T72" fmla="*/ 21 w 34"/>
                <a:gd name="T73" fmla="*/ 12 h 439"/>
                <a:gd name="T74" fmla="*/ 21 w 34"/>
                <a:gd name="T75" fmla="*/ 58 h 439"/>
                <a:gd name="T76" fmla="*/ 22 w 34"/>
                <a:gd name="T77" fmla="*/ 131 h 439"/>
                <a:gd name="T78" fmla="*/ 22 w 34"/>
                <a:gd name="T79" fmla="*/ 141 h 439"/>
                <a:gd name="T80" fmla="*/ 23 w 34"/>
                <a:gd name="T81" fmla="*/ 220 h 439"/>
                <a:gd name="T82" fmla="*/ 23 w 34"/>
                <a:gd name="T83" fmla="*/ 206 h 439"/>
                <a:gd name="T84" fmla="*/ 23 w 34"/>
                <a:gd name="T85" fmla="*/ 219 h 439"/>
                <a:gd name="T86" fmla="*/ 25 w 34"/>
                <a:gd name="T87" fmla="*/ 206 h 439"/>
                <a:gd name="T88" fmla="*/ 25 w 34"/>
                <a:gd name="T89" fmla="*/ 185 h 439"/>
                <a:gd name="T90" fmla="*/ 25 w 34"/>
                <a:gd name="T91" fmla="*/ 206 h 439"/>
                <a:gd name="T92" fmla="*/ 26 w 34"/>
                <a:gd name="T93" fmla="*/ 286 h 439"/>
                <a:gd name="T94" fmla="*/ 26 w 34"/>
                <a:gd name="T95" fmla="*/ 298 h 439"/>
                <a:gd name="T96" fmla="*/ 27 w 34"/>
                <a:gd name="T97" fmla="*/ 330 h 439"/>
                <a:gd name="T98" fmla="*/ 27 w 34"/>
                <a:gd name="T99" fmla="*/ 312 h 439"/>
                <a:gd name="T100" fmla="*/ 29 w 34"/>
                <a:gd name="T101" fmla="*/ 350 h 439"/>
                <a:gd name="T102" fmla="*/ 29 w 34"/>
                <a:gd name="T103" fmla="*/ 366 h 439"/>
                <a:gd name="T104" fmla="*/ 29 w 34"/>
                <a:gd name="T105" fmla="*/ 357 h 439"/>
                <a:gd name="T106" fmla="*/ 30 w 34"/>
                <a:gd name="T107" fmla="*/ 334 h 439"/>
                <a:gd name="T108" fmla="*/ 30 w 34"/>
                <a:gd name="T109" fmla="*/ 309 h 439"/>
                <a:gd name="T110" fmla="*/ 31 w 34"/>
                <a:gd name="T111" fmla="*/ 324 h 439"/>
                <a:gd name="T112" fmla="*/ 31 w 34"/>
                <a:gd name="T113" fmla="*/ 375 h 439"/>
                <a:gd name="T114" fmla="*/ 32 w 34"/>
                <a:gd name="T115" fmla="*/ 395 h 439"/>
                <a:gd name="T116" fmla="*/ 32 w 34"/>
                <a:gd name="T117" fmla="*/ 419 h 439"/>
                <a:gd name="T118" fmla="*/ 34 w 34"/>
                <a:gd name="T119" fmla="*/ 421 h 4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4" h="439">
                  <a:moveTo>
                    <a:pt x="0" y="396"/>
                  </a:moveTo>
                  <a:lnTo>
                    <a:pt x="0" y="429"/>
                  </a:lnTo>
                  <a:lnTo>
                    <a:pt x="0" y="427"/>
                  </a:lnTo>
                  <a:lnTo>
                    <a:pt x="0" y="426"/>
                  </a:lnTo>
                  <a:lnTo>
                    <a:pt x="0" y="426"/>
                  </a:lnTo>
                  <a:lnTo>
                    <a:pt x="0" y="409"/>
                  </a:lnTo>
                  <a:lnTo>
                    <a:pt x="0" y="419"/>
                  </a:lnTo>
                  <a:lnTo>
                    <a:pt x="0" y="421"/>
                  </a:lnTo>
                  <a:lnTo>
                    <a:pt x="0" y="385"/>
                  </a:lnTo>
                  <a:lnTo>
                    <a:pt x="0" y="389"/>
                  </a:lnTo>
                  <a:lnTo>
                    <a:pt x="0" y="392"/>
                  </a:lnTo>
                  <a:lnTo>
                    <a:pt x="0" y="347"/>
                  </a:lnTo>
                  <a:lnTo>
                    <a:pt x="1" y="346"/>
                  </a:lnTo>
                  <a:lnTo>
                    <a:pt x="1" y="270"/>
                  </a:lnTo>
                  <a:lnTo>
                    <a:pt x="1" y="268"/>
                  </a:lnTo>
                  <a:lnTo>
                    <a:pt x="1" y="207"/>
                  </a:lnTo>
                  <a:lnTo>
                    <a:pt x="1" y="213"/>
                  </a:lnTo>
                  <a:lnTo>
                    <a:pt x="1" y="207"/>
                  </a:lnTo>
                  <a:lnTo>
                    <a:pt x="1" y="210"/>
                  </a:lnTo>
                  <a:lnTo>
                    <a:pt x="1" y="193"/>
                  </a:lnTo>
                  <a:lnTo>
                    <a:pt x="2" y="190"/>
                  </a:lnTo>
                  <a:lnTo>
                    <a:pt x="2" y="196"/>
                  </a:lnTo>
                  <a:lnTo>
                    <a:pt x="2" y="168"/>
                  </a:lnTo>
                  <a:lnTo>
                    <a:pt x="2" y="172"/>
                  </a:lnTo>
                  <a:lnTo>
                    <a:pt x="2" y="181"/>
                  </a:lnTo>
                  <a:lnTo>
                    <a:pt x="2" y="156"/>
                  </a:lnTo>
                  <a:lnTo>
                    <a:pt x="2" y="180"/>
                  </a:lnTo>
                  <a:lnTo>
                    <a:pt x="2" y="179"/>
                  </a:lnTo>
                  <a:lnTo>
                    <a:pt x="2" y="199"/>
                  </a:lnTo>
                  <a:lnTo>
                    <a:pt x="2" y="199"/>
                  </a:lnTo>
                  <a:lnTo>
                    <a:pt x="2" y="230"/>
                  </a:lnTo>
                  <a:lnTo>
                    <a:pt x="4" y="228"/>
                  </a:lnTo>
                  <a:lnTo>
                    <a:pt x="4" y="248"/>
                  </a:lnTo>
                  <a:lnTo>
                    <a:pt x="4" y="222"/>
                  </a:lnTo>
                  <a:lnTo>
                    <a:pt x="4" y="247"/>
                  </a:lnTo>
                  <a:lnTo>
                    <a:pt x="4" y="251"/>
                  </a:lnTo>
                  <a:lnTo>
                    <a:pt x="4" y="257"/>
                  </a:lnTo>
                  <a:lnTo>
                    <a:pt x="4" y="232"/>
                  </a:lnTo>
                  <a:lnTo>
                    <a:pt x="4" y="237"/>
                  </a:lnTo>
                  <a:lnTo>
                    <a:pt x="4" y="240"/>
                  </a:lnTo>
                  <a:lnTo>
                    <a:pt x="4" y="206"/>
                  </a:lnTo>
                  <a:lnTo>
                    <a:pt x="4" y="203"/>
                  </a:lnTo>
                  <a:lnTo>
                    <a:pt x="4" y="205"/>
                  </a:lnTo>
                  <a:lnTo>
                    <a:pt x="4" y="124"/>
                  </a:lnTo>
                  <a:lnTo>
                    <a:pt x="5" y="124"/>
                  </a:lnTo>
                  <a:lnTo>
                    <a:pt x="5" y="84"/>
                  </a:lnTo>
                  <a:lnTo>
                    <a:pt x="5" y="84"/>
                  </a:lnTo>
                  <a:lnTo>
                    <a:pt x="5" y="84"/>
                  </a:lnTo>
                  <a:lnTo>
                    <a:pt x="5" y="93"/>
                  </a:lnTo>
                  <a:lnTo>
                    <a:pt x="5" y="69"/>
                  </a:lnTo>
                  <a:lnTo>
                    <a:pt x="5" y="72"/>
                  </a:lnTo>
                  <a:lnTo>
                    <a:pt x="5" y="70"/>
                  </a:lnTo>
                  <a:lnTo>
                    <a:pt x="5" y="82"/>
                  </a:lnTo>
                  <a:lnTo>
                    <a:pt x="5" y="70"/>
                  </a:lnTo>
                  <a:lnTo>
                    <a:pt x="6" y="70"/>
                  </a:lnTo>
                  <a:lnTo>
                    <a:pt x="6" y="28"/>
                  </a:lnTo>
                  <a:lnTo>
                    <a:pt x="6" y="31"/>
                  </a:lnTo>
                  <a:lnTo>
                    <a:pt x="6" y="31"/>
                  </a:lnTo>
                  <a:lnTo>
                    <a:pt x="6" y="29"/>
                  </a:lnTo>
                  <a:lnTo>
                    <a:pt x="6" y="58"/>
                  </a:lnTo>
                  <a:lnTo>
                    <a:pt x="6" y="61"/>
                  </a:lnTo>
                  <a:lnTo>
                    <a:pt x="6" y="92"/>
                  </a:lnTo>
                  <a:lnTo>
                    <a:pt x="6" y="89"/>
                  </a:lnTo>
                  <a:lnTo>
                    <a:pt x="6" y="89"/>
                  </a:lnTo>
                  <a:lnTo>
                    <a:pt x="6" y="106"/>
                  </a:lnTo>
                  <a:lnTo>
                    <a:pt x="6" y="79"/>
                  </a:lnTo>
                  <a:lnTo>
                    <a:pt x="6" y="104"/>
                  </a:lnTo>
                  <a:lnTo>
                    <a:pt x="8" y="105"/>
                  </a:lnTo>
                  <a:lnTo>
                    <a:pt x="8" y="154"/>
                  </a:lnTo>
                  <a:lnTo>
                    <a:pt x="8" y="159"/>
                  </a:lnTo>
                  <a:lnTo>
                    <a:pt x="8" y="219"/>
                  </a:lnTo>
                  <a:lnTo>
                    <a:pt x="8" y="214"/>
                  </a:lnTo>
                  <a:lnTo>
                    <a:pt x="8" y="207"/>
                  </a:lnTo>
                  <a:lnTo>
                    <a:pt x="8" y="256"/>
                  </a:lnTo>
                  <a:lnTo>
                    <a:pt x="8" y="253"/>
                  </a:lnTo>
                  <a:lnTo>
                    <a:pt x="8" y="268"/>
                  </a:lnTo>
                  <a:lnTo>
                    <a:pt x="8" y="247"/>
                  </a:lnTo>
                  <a:lnTo>
                    <a:pt x="8" y="261"/>
                  </a:lnTo>
                  <a:lnTo>
                    <a:pt x="9" y="257"/>
                  </a:lnTo>
                  <a:lnTo>
                    <a:pt x="9" y="210"/>
                  </a:lnTo>
                  <a:lnTo>
                    <a:pt x="9" y="210"/>
                  </a:lnTo>
                  <a:lnTo>
                    <a:pt x="9" y="176"/>
                  </a:lnTo>
                  <a:lnTo>
                    <a:pt x="9" y="173"/>
                  </a:lnTo>
                  <a:lnTo>
                    <a:pt x="9" y="179"/>
                  </a:lnTo>
                  <a:lnTo>
                    <a:pt x="9" y="151"/>
                  </a:lnTo>
                  <a:lnTo>
                    <a:pt x="9" y="176"/>
                  </a:lnTo>
                  <a:lnTo>
                    <a:pt x="10" y="180"/>
                  </a:lnTo>
                  <a:lnTo>
                    <a:pt x="10" y="198"/>
                  </a:lnTo>
                  <a:lnTo>
                    <a:pt x="10" y="192"/>
                  </a:lnTo>
                  <a:lnTo>
                    <a:pt x="10" y="190"/>
                  </a:lnTo>
                  <a:lnTo>
                    <a:pt x="10" y="199"/>
                  </a:lnTo>
                  <a:lnTo>
                    <a:pt x="10" y="188"/>
                  </a:lnTo>
                  <a:lnTo>
                    <a:pt x="10" y="193"/>
                  </a:lnTo>
                  <a:lnTo>
                    <a:pt x="10" y="196"/>
                  </a:lnTo>
                  <a:lnTo>
                    <a:pt x="10" y="173"/>
                  </a:lnTo>
                  <a:lnTo>
                    <a:pt x="10" y="173"/>
                  </a:lnTo>
                  <a:lnTo>
                    <a:pt x="10" y="152"/>
                  </a:lnTo>
                  <a:lnTo>
                    <a:pt x="10" y="164"/>
                  </a:lnTo>
                  <a:lnTo>
                    <a:pt x="12" y="161"/>
                  </a:lnTo>
                  <a:lnTo>
                    <a:pt x="12" y="168"/>
                  </a:lnTo>
                  <a:lnTo>
                    <a:pt x="12" y="144"/>
                  </a:lnTo>
                  <a:lnTo>
                    <a:pt x="12" y="147"/>
                  </a:lnTo>
                  <a:lnTo>
                    <a:pt x="12" y="156"/>
                  </a:lnTo>
                  <a:lnTo>
                    <a:pt x="12" y="143"/>
                  </a:lnTo>
                  <a:lnTo>
                    <a:pt x="12" y="142"/>
                  </a:lnTo>
                  <a:lnTo>
                    <a:pt x="12" y="79"/>
                  </a:lnTo>
                  <a:lnTo>
                    <a:pt x="12" y="76"/>
                  </a:lnTo>
                  <a:lnTo>
                    <a:pt x="12" y="50"/>
                  </a:lnTo>
                  <a:lnTo>
                    <a:pt x="12" y="65"/>
                  </a:lnTo>
                  <a:lnTo>
                    <a:pt x="13" y="69"/>
                  </a:lnTo>
                  <a:lnTo>
                    <a:pt x="13" y="87"/>
                  </a:lnTo>
                  <a:lnTo>
                    <a:pt x="13" y="66"/>
                  </a:lnTo>
                  <a:lnTo>
                    <a:pt x="13" y="86"/>
                  </a:lnTo>
                  <a:lnTo>
                    <a:pt x="13" y="87"/>
                  </a:lnTo>
                  <a:lnTo>
                    <a:pt x="13" y="79"/>
                  </a:lnTo>
                  <a:lnTo>
                    <a:pt x="13" y="97"/>
                  </a:lnTo>
                  <a:lnTo>
                    <a:pt x="13" y="95"/>
                  </a:lnTo>
                  <a:lnTo>
                    <a:pt x="13" y="109"/>
                  </a:lnTo>
                  <a:lnTo>
                    <a:pt x="13" y="108"/>
                  </a:lnTo>
                  <a:lnTo>
                    <a:pt x="14" y="108"/>
                  </a:lnTo>
                  <a:lnTo>
                    <a:pt x="14" y="126"/>
                  </a:lnTo>
                  <a:lnTo>
                    <a:pt x="14" y="125"/>
                  </a:lnTo>
                  <a:lnTo>
                    <a:pt x="14" y="127"/>
                  </a:lnTo>
                  <a:lnTo>
                    <a:pt x="14" y="144"/>
                  </a:lnTo>
                  <a:lnTo>
                    <a:pt x="14" y="120"/>
                  </a:lnTo>
                  <a:lnTo>
                    <a:pt x="14" y="143"/>
                  </a:lnTo>
                  <a:lnTo>
                    <a:pt x="14" y="147"/>
                  </a:lnTo>
                  <a:lnTo>
                    <a:pt x="14" y="127"/>
                  </a:lnTo>
                  <a:lnTo>
                    <a:pt x="14" y="151"/>
                  </a:lnTo>
                  <a:lnTo>
                    <a:pt x="14" y="151"/>
                  </a:lnTo>
                  <a:lnTo>
                    <a:pt x="14" y="175"/>
                  </a:lnTo>
                  <a:lnTo>
                    <a:pt x="14" y="169"/>
                  </a:lnTo>
                  <a:lnTo>
                    <a:pt x="15" y="179"/>
                  </a:lnTo>
                  <a:lnTo>
                    <a:pt x="15" y="201"/>
                  </a:lnTo>
                  <a:lnTo>
                    <a:pt x="15" y="202"/>
                  </a:lnTo>
                  <a:lnTo>
                    <a:pt x="15" y="165"/>
                  </a:lnTo>
                  <a:lnTo>
                    <a:pt x="15" y="160"/>
                  </a:lnTo>
                  <a:lnTo>
                    <a:pt x="15" y="118"/>
                  </a:lnTo>
                  <a:lnTo>
                    <a:pt x="15" y="118"/>
                  </a:lnTo>
                  <a:lnTo>
                    <a:pt x="15" y="118"/>
                  </a:lnTo>
                  <a:lnTo>
                    <a:pt x="15" y="88"/>
                  </a:lnTo>
                  <a:lnTo>
                    <a:pt x="15" y="92"/>
                  </a:lnTo>
                  <a:lnTo>
                    <a:pt x="17" y="89"/>
                  </a:lnTo>
                  <a:lnTo>
                    <a:pt x="17" y="75"/>
                  </a:lnTo>
                  <a:lnTo>
                    <a:pt x="17" y="103"/>
                  </a:lnTo>
                  <a:lnTo>
                    <a:pt x="17" y="104"/>
                  </a:lnTo>
                  <a:lnTo>
                    <a:pt x="17" y="106"/>
                  </a:lnTo>
                  <a:lnTo>
                    <a:pt x="17" y="78"/>
                  </a:lnTo>
                  <a:lnTo>
                    <a:pt x="17" y="78"/>
                  </a:lnTo>
                  <a:lnTo>
                    <a:pt x="17" y="78"/>
                  </a:lnTo>
                  <a:lnTo>
                    <a:pt x="17" y="65"/>
                  </a:lnTo>
                  <a:lnTo>
                    <a:pt x="17" y="55"/>
                  </a:lnTo>
                  <a:lnTo>
                    <a:pt x="17" y="95"/>
                  </a:lnTo>
                  <a:lnTo>
                    <a:pt x="18" y="92"/>
                  </a:lnTo>
                  <a:lnTo>
                    <a:pt x="18" y="97"/>
                  </a:lnTo>
                  <a:lnTo>
                    <a:pt x="18" y="80"/>
                  </a:lnTo>
                  <a:lnTo>
                    <a:pt x="18" y="87"/>
                  </a:lnTo>
                  <a:lnTo>
                    <a:pt x="18" y="87"/>
                  </a:lnTo>
                  <a:lnTo>
                    <a:pt x="18" y="96"/>
                  </a:lnTo>
                  <a:lnTo>
                    <a:pt x="18" y="75"/>
                  </a:lnTo>
                  <a:lnTo>
                    <a:pt x="18" y="84"/>
                  </a:lnTo>
                  <a:lnTo>
                    <a:pt x="18" y="88"/>
                  </a:lnTo>
                  <a:lnTo>
                    <a:pt x="18" y="106"/>
                  </a:lnTo>
                  <a:lnTo>
                    <a:pt x="18" y="86"/>
                  </a:lnTo>
                  <a:lnTo>
                    <a:pt x="18" y="88"/>
                  </a:lnTo>
                  <a:lnTo>
                    <a:pt x="19" y="89"/>
                  </a:lnTo>
                  <a:lnTo>
                    <a:pt x="19" y="55"/>
                  </a:lnTo>
                  <a:lnTo>
                    <a:pt x="19" y="58"/>
                  </a:lnTo>
                  <a:lnTo>
                    <a:pt x="19" y="58"/>
                  </a:lnTo>
                  <a:lnTo>
                    <a:pt x="19" y="72"/>
                  </a:lnTo>
                  <a:lnTo>
                    <a:pt x="19" y="53"/>
                  </a:lnTo>
                  <a:lnTo>
                    <a:pt x="19" y="69"/>
                  </a:lnTo>
                  <a:lnTo>
                    <a:pt x="19" y="70"/>
                  </a:lnTo>
                  <a:lnTo>
                    <a:pt x="19" y="71"/>
                  </a:lnTo>
                  <a:lnTo>
                    <a:pt x="19" y="59"/>
                  </a:lnTo>
                  <a:lnTo>
                    <a:pt x="19" y="66"/>
                  </a:lnTo>
                  <a:lnTo>
                    <a:pt x="19" y="70"/>
                  </a:lnTo>
                  <a:lnTo>
                    <a:pt x="19" y="37"/>
                  </a:lnTo>
                  <a:lnTo>
                    <a:pt x="21" y="38"/>
                  </a:lnTo>
                  <a:lnTo>
                    <a:pt x="21" y="0"/>
                  </a:lnTo>
                  <a:lnTo>
                    <a:pt x="21" y="14"/>
                  </a:lnTo>
                  <a:lnTo>
                    <a:pt x="21" y="14"/>
                  </a:lnTo>
                  <a:lnTo>
                    <a:pt x="21" y="21"/>
                  </a:lnTo>
                  <a:lnTo>
                    <a:pt x="21" y="10"/>
                  </a:lnTo>
                  <a:lnTo>
                    <a:pt x="21" y="12"/>
                  </a:lnTo>
                  <a:lnTo>
                    <a:pt x="21" y="59"/>
                  </a:lnTo>
                  <a:lnTo>
                    <a:pt x="21" y="59"/>
                  </a:lnTo>
                  <a:lnTo>
                    <a:pt x="21" y="70"/>
                  </a:lnTo>
                  <a:lnTo>
                    <a:pt x="21" y="49"/>
                  </a:lnTo>
                  <a:lnTo>
                    <a:pt x="21" y="58"/>
                  </a:lnTo>
                  <a:lnTo>
                    <a:pt x="22" y="55"/>
                  </a:lnTo>
                  <a:lnTo>
                    <a:pt x="22" y="53"/>
                  </a:lnTo>
                  <a:lnTo>
                    <a:pt x="22" y="87"/>
                  </a:lnTo>
                  <a:lnTo>
                    <a:pt x="22" y="89"/>
                  </a:lnTo>
                  <a:lnTo>
                    <a:pt x="22" y="131"/>
                  </a:lnTo>
                  <a:lnTo>
                    <a:pt x="22" y="129"/>
                  </a:lnTo>
                  <a:lnTo>
                    <a:pt x="22" y="127"/>
                  </a:lnTo>
                  <a:lnTo>
                    <a:pt x="22" y="143"/>
                  </a:lnTo>
                  <a:lnTo>
                    <a:pt x="22" y="117"/>
                  </a:lnTo>
                  <a:lnTo>
                    <a:pt x="22" y="141"/>
                  </a:lnTo>
                  <a:lnTo>
                    <a:pt x="23" y="148"/>
                  </a:lnTo>
                  <a:lnTo>
                    <a:pt x="23" y="144"/>
                  </a:lnTo>
                  <a:lnTo>
                    <a:pt x="23" y="176"/>
                  </a:lnTo>
                  <a:lnTo>
                    <a:pt x="23" y="180"/>
                  </a:lnTo>
                  <a:lnTo>
                    <a:pt x="23" y="220"/>
                  </a:lnTo>
                  <a:lnTo>
                    <a:pt x="23" y="179"/>
                  </a:lnTo>
                  <a:lnTo>
                    <a:pt x="23" y="219"/>
                  </a:lnTo>
                  <a:lnTo>
                    <a:pt x="23" y="209"/>
                  </a:lnTo>
                  <a:lnTo>
                    <a:pt x="23" y="224"/>
                  </a:lnTo>
                  <a:lnTo>
                    <a:pt x="23" y="206"/>
                  </a:lnTo>
                  <a:lnTo>
                    <a:pt x="23" y="220"/>
                  </a:lnTo>
                  <a:lnTo>
                    <a:pt x="23" y="219"/>
                  </a:lnTo>
                  <a:lnTo>
                    <a:pt x="23" y="222"/>
                  </a:lnTo>
                  <a:lnTo>
                    <a:pt x="23" y="203"/>
                  </a:lnTo>
                  <a:lnTo>
                    <a:pt x="23" y="219"/>
                  </a:lnTo>
                  <a:lnTo>
                    <a:pt x="25" y="224"/>
                  </a:lnTo>
                  <a:lnTo>
                    <a:pt x="25" y="232"/>
                  </a:lnTo>
                  <a:lnTo>
                    <a:pt x="25" y="198"/>
                  </a:lnTo>
                  <a:lnTo>
                    <a:pt x="25" y="205"/>
                  </a:lnTo>
                  <a:lnTo>
                    <a:pt x="25" y="206"/>
                  </a:lnTo>
                  <a:lnTo>
                    <a:pt x="25" y="209"/>
                  </a:lnTo>
                  <a:lnTo>
                    <a:pt x="25" y="193"/>
                  </a:lnTo>
                  <a:lnTo>
                    <a:pt x="25" y="199"/>
                  </a:lnTo>
                  <a:lnTo>
                    <a:pt x="25" y="198"/>
                  </a:lnTo>
                  <a:lnTo>
                    <a:pt x="25" y="185"/>
                  </a:lnTo>
                  <a:lnTo>
                    <a:pt x="25" y="209"/>
                  </a:lnTo>
                  <a:lnTo>
                    <a:pt x="25" y="205"/>
                  </a:lnTo>
                  <a:lnTo>
                    <a:pt x="25" y="214"/>
                  </a:lnTo>
                  <a:lnTo>
                    <a:pt x="25" y="192"/>
                  </a:lnTo>
                  <a:lnTo>
                    <a:pt x="25" y="206"/>
                  </a:lnTo>
                  <a:lnTo>
                    <a:pt x="26" y="207"/>
                  </a:lnTo>
                  <a:lnTo>
                    <a:pt x="26" y="248"/>
                  </a:lnTo>
                  <a:lnTo>
                    <a:pt x="26" y="245"/>
                  </a:lnTo>
                  <a:lnTo>
                    <a:pt x="26" y="248"/>
                  </a:lnTo>
                  <a:lnTo>
                    <a:pt x="26" y="286"/>
                  </a:lnTo>
                  <a:lnTo>
                    <a:pt x="26" y="243"/>
                  </a:lnTo>
                  <a:lnTo>
                    <a:pt x="26" y="283"/>
                  </a:lnTo>
                  <a:lnTo>
                    <a:pt x="26" y="283"/>
                  </a:lnTo>
                  <a:lnTo>
                    <a:pt x="26" y="271"/>
                  </a:lnTo>
                  <a:lnTo>
                    <a:pt x="26" y="298"/>
                  </a:lnTo>
                  <a:lnTo>
                    <a:pt x="27" y="294"/>
                  </a:lnTo>
                  <a:lnTo>
                    <a:pt x="27" y="324"/>
                  </a:lnTo>
                  <a:lnTo>
                    <a:pt x="27" y="311"/>
                  </a:lnTo>
                  <a:lnTo>
                    <a:pt x="27" y="308"/>
                  </a:lnTo>
                  <a:lnTo>
                    <a:pt x="27" y="330"/>
                  </a:lnTo>
                  <a:lnTo>
                    <a:pt x="27" y="332"/>
                  </a:lnTo>
                  <a:lnTo>
                    <a:pt x="27" y="334"/>
                  </a:lnTo>
                  <a:lnTo>
                    <a:pt x="27" y="308"/>
                  </a:lnTo>
                  <a:lnTo>
                    <a:pt x="27" y="315"/>
                  </a:lnTo>
                  <a:lnTo>
                    <a:pt x="27" y="312"/>
                  </a:lnTo>
                  <a:lnTo>
                    <a:pt x="27" y="328"/>
                  </a:lnTo>
                  <a:lnTo>
                    <a:pt x="27" y="323"/>
                  </a:lnTo>
                  <a:lnTo>
                    <a:pt x="29" y="323"/>
                  </a:lnTo>
                  <a:lnTo>
                    <a:pt x="29" y="346"/>
                  </a:lnTo>
                  <a:lnTo>
                    <a:pt x="29" y="350"/>
                  </a:lnTo>
                  <a:lnTo>
                    <a:pt x="29" y="338"/>
                  </a:lnTo>
                  <a:lnTo>
                    <a:pt x="29" y="375"/>
                  </a:lnTo>
                  <a:lnTo>
                    <a:pt x="29" y="378"/>
                  </a:lnTo>
                  <a:lnTo>
                    <a:pt x="29" y="383"/>
                  </a:lnTo>
                  <a:lnTo>
                    <a:pt x="29" y="366"/>
                  </a:lnTo>
                  <a:lnTo>
                    <a:pt x="29" y="375"/>
                  </a:lnTo>
                  <a:lnTo>
                    <a:pt x="29" y="378"/>
                  </a:lnTo>
                  <a:lnTo>
                    <a:pt x="29" y="379"/>
                  </a:lnTo>
                  <a:lnTo>
                    <a:pt x="29" y="354"/>
                  </a:lnTo>
                  <a:lnTo>
                    <a:pt x="29" y="357"/>
                  </a:lnTo>
                  <a:lnTo>
                    <a:pt x="30" y="351"/>
                  </a:lnTo>
                  <a:lnTo>
                    <a:pt x="30" y="325"/>
                  </a:lnTo>
                  <a:lnTo>
                    <a:pt x="30" y="334"/>
                  </a:lnTo>
                  <a:lnTo>
                    <a:pt x="30" y="332"/>
                  </a:lnTo>
                  <a:lnTo>
                    <a:pt x="30" y="334"/>
                  </a:lnTo>
                  <a:lnTo>
                    <a:pt x="30" y="317"/>
                  </a:lnTo>
                  <a:lnTo>
                    <a:pt x="30" y="323"/>
                  </a:lnTo>
                  <a:lnTo>
                    <a:pt x="30" y="321"/>
                  </a:lnTo>
                  <a:lnTo>
                    <a:pt x="30" y="326"/>
                  </a:lnTo>
                  <a:lnTo>
                    <a:pt x="30" y="309"/>
                  </a:lnTo>
                  <a:lnTo>
                    <a:pt x="31" y="319"/>
                  </a:lnTo>
                  <a:lnTo>
                    <a:pt x="31" y="317"/>
                  </a:lnTo>
                  <a:lnTo>
                    <a:pt x="31" y="336"/>
                  </a:lnTo>
                  <a:lnTo>
                    <a:pt x="31" y="332"/>
                  </a:lnTo>
                  <a:lnTo>
                    <a:pt x="31" y="324"/>
                  </a:lnTo>
                  <a:lnTo>
                    <a:pt x="31" y="361"/>
                  </a:lnTo>
                  <a:lnTo>
                    <a:pt x="31" y="361"/>
                  </a:lnTo>
                  <a:lnTo>
                    <a:pt x="31" y="376"/>
                  </a:lnTo>
                  <a:lnTo>
                    <a:pt x="31" y="375"/>
                  </a:lnTo>
                  <a:lnTo>
                    <a:pt x="31" y="375"/>
                  </a:lnTo>
                  <a:lnTo>
                    <a:pt x="31" y="405"/>
                  </a:lnTo>
                  <a:lnTo>
                    <a:pt x="31" y="402"/>
                  </a:lnTo>
                  <a:lnTo>
                    <a:pt x="32" y="406"/>
                  </a:lnTo>
                  <a:lnTo>
                    <a:pt x="32" y="392"/>
                  </a:lnTo>
                  <a:lnTo>
                    <a:pt x="32" y="395"/>
                  </a:lnTo>
                  <a:lnTo>
                    <a:pt x="32" y="397"/>
                  </a:lnTo>
                  <a:lnTo>
                    <a:pt x="32" y="383"/>
                  </a:lnTo>
                  <a:lnTo>
                    <a:pt x="32" y="408"/>
                  </a:lnTo>
                  <a:lnTo>
                    <a:pt x="32" y="404"/>
                  </a:lnTo>
                  <a:lnTo>
                    <a:pt x="32" y="419"/>
                  </a:lnTo>
                  <a:lnTo>
                    <a:pt x="32" y="402"/>
                  </a:lnTo>
                  <a:lnTo>
                    <a:pt x="32" y="431"/>
                  </a:lnTo>
                  <a:lnTo>
                    <a:pt x="34" y="431"/>
                  </a:lnTo>
                  <a:lnTo>
                    <a:pt x="34" y="439"/>
                  </a:lnTo>
                  <a:lnTo>
                    <a:pt x="34" y="421"/>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181" name="Freeform 54"/>
            <p:cNvSpPr>
              <a:spLocks/>
            </p:cNvSpPr>
            <p:nvPr/>
          </p:nvSpPr>
          <p:spPr bwMode="auto">
            <a:xfrm>
              <a:off x="5065713" y="3621088"/>
              <a:ext cx="52388" cy="930275"/>
            </a:xfrm>
            <a:custGeom>
              <a:avLst/>
              <a:gdLst>
                <a:gd name="T0" fmla="*/ 0 w 33"/>
                <a:gd name="T1" fmla="*/ 249 h 586"/>
                <a:gd name="T2" fmla="*/ 0 w 33"/>
                <a:gd name="T3" fmla="*/ 252 h 586"/>
                <a:gd name="T4" fmla="*/ 1 w 33"/>
                <a:gd name="T5" fmla="*/ 203 h 586"/>
                <a:gd name="T6" fmla="*/ 1 w 33"/>
                <a:gd name="T7" fmla="*/ 175 h 586"/>
                <a:gd name="T8" fmla="*/ 3 w 33"/>
                <a:gd name="T9" fmla="*/ 12 h 586"/>
                <a:gd name="T10" fmla="*/ 3 w 33"/>
                <a:gd name="T11" fmla="*/ 25 h 586"/>
                <a:gd name="T12" fmla="*/ 4 w 33"/>
                <a:gd name="T13" fmla="*/ 143 h 586"/>
                <a:gd name="T14" fmla="*/ 4 w 33"/>
                <a:gd name="T15" fmla="*/ 234 h 586"/>
                <a:gd name="T16" fmla="*/ 5 w 33"/>
                <a:gd name="T17" fmla="*/ 245 h 586"/>
                <a:gd name="T18" fmla="*/ 5 w 33"/>
                <a:gd name="T19" fmla="*/ 93 h 586"/>
                <a:gd name="T20" fmla="*/ 7 w 33"/>
                <a:gd name="T21" fmla="*/ 101 h 586"/>
                <a:gd name="T22" fmla="*/ 7 w 33"/>
                <a:gd name="T23" fmla="*/ 142 h 586"/>
                <a:gd name="T24" fmla="*/ 8 w 33"/>
                <a:gd name="T25" fmla="*/ 87 h 586"/>
                <a:gd name="T26" fmla="*/ 8 w 33"/>
                <a:gd name="T27" fmla="*/ 62 h 586"/>
                <a:gd name="T28" fmla="*/ 8 w 33"/>
                <a:gd name="T29" fmla="*/ 154 h 586"/>
                <a:gd name="T30" fmla="*/ 9 w 33"/>
                <a:gd name="T31" fmla="*/ 214 h 586"/>
                <a:gd name="T32" fmla="*/ 9 w 33"/>
                <a:gd name="T33" fmla="*/ 252 h 586"/>
                <a:gd name="T34" fmla="*/ 10 w 33"/>
                <a:gd name="T35" fmla="*/ 333 h 586"/>
                <a:gd name="T36" fmla="*/ 10 w 33"/>
                <a:gd name="T37" fmla="*/ 353 h 586"/>
                <a:gd name="T38" fmla="*/ 12 w 33"/>
                <a:gd name="T39" fmla="*/ 334 h 586"/>
                <a:gd name="T40" fmla="*/ 12 w 33"/>
                <a:gd name="T41" fmla="*/ 325 h 586"/>
                <a:gd name="T42" fmla="*/ 12 w 33"/>
                <a:gd name="T43" fmla="*/ 363 h 586"/>
                <a:gd name="T44" fmla="*/ 13 w 33"/>
                <a:gd name="T45" fmla="*/ 396 h 586"/>
                <a:gd name="T46" fmla="*/ 13 w 33"/>
                <a:gd name="T47" fmla="*/ 452 h 586"/>
                <a:gd name="T48" fmla="*/ 14 w 33"/>
                <a:gd name="T49" fmla="*/ 454 h 586"/>
                <a:gd name="T50" fmla="*/ 14 w 33"/>
                <a:gd name="T51" fmla="*/ 481 h 586"/>
                <a:gd name="T52" fmla="*/ 14 w 33"/>
                <a:gd name="T53" fmla="*/ 421 h 586"/>
                <a:gd name="T54" fmla="*/ 16 w 33"/>
                <a:gd name="T55" fmla="*/ 463 h 586"/>
                <a:gd name="T56" fmla="*/ 16 w 33"/>
                <a:gd name="T57" fmla="*/ 490 h 586"/>
                <a:gd name="T58" fmla="*/ 17 w 33"/>
                <a:gd name="T59" fmla="*/ 499 h 586"/>
                <a:gd name="T60" fmla="*/ 17 w 33"/>
                <a:gd name="T61" fmla="*/ 471 h 586"/>
                <a:gd name="T62" fmla="*/ 18 w 33"/>
                <a:gd name="T63" fmla="*/ 472 h 586"/>
                <a:gd name="T64" fmla="*/ 18 w 33"/>
                <a:gd name="T65" fmla="*/ 464 h 586"/>
                <a:gd name="T66" fmla="*/ 18 w 33"/>
                <a:gd name="T67" fmla="*/ 495 h 586"/>
                <a:gd name="T68" fmla="*/ 20 w 33"/>
                <a:gd name="T69" fmla="*/ 505 h 586"/>
                <a:gd name="T70" fmla="*/ 20 w 33"/>
                <a:gd name="T71" fmla="*/ 485 h 586"/>
                <a:gd name="T72" fmla="*/ 21 w 33"/>
                <a:gd name="T73" fmla="*/ 493 h 586"/>
                <a:gd name="T74" fmla="*/ 21 w 33"/>
                <a:gd name="T75" fmla="*/ 481 h 586"/>
                <a:gd name="T76" fmla="*/ 21 w 33"/>
                <a:gd name="T77" fmla="*/ 536 h 586"/>
                <a:gd name="T78" fmla="*/ 22 w 33"/>
                <a:gd name="T79" fmla="*/ 560 h 586"/>
                <a:gd name="T80" fmla="*/ 22 w 33"/>
                <a:gd name="T81" fmla="*/ 569 h 586"/>
                <a:gd name="T82" fmla="*/ 24 w 33"/>
                <a:gd name="T83" fmla="*/ 583 h 586"/>
                <a:gd name="T84" fmla="*/ 24 w 33"/>
                <a:gd name="T85" fmla="*/ 539 h 586"/>
                <a:gd name="T86" fmla="*/ 24 w 33"/>
                <a:gd name="T87" fmla="*/ 541 h 586"/>
                <a:gd name="T88" fmla="*/ 25 w 33"/>
                <a:gd name="T89" fmla="*/ 543 h 586"/>
                <a:gd name="T90" fmla="*/ 25 w 33"/>
                <a:gd name="T91" fmla="*/ 557 h 586"/>
                <a:gd name="T92" fmla="*/ 25 w 33"/>
                <a:gd name="T93" fmla="*/ 550 h 586"/>
                <a:gd name="T94" fmla="*/ 26 w 33"/>
                <a:gd name="T95" fmla="*/ 509 h 586"/>
                <a:gd name="T96" fmla="*/ 26 w 33"/>
                <a:gd name="T97" fmla="*/ 505 h 586"/>
                <a:gd name="T98" fmla="*/ 28 w 33"/>
                <a:gd name="T99" fmla="*/ 522 h 586"/>
                <a:gd name="T100" fmla="*/ 28 w 33"/>
                <a:gd name="T101" fmla="*/ 531 h 586"/>
                <a:gd name="T102" fmla="*/ 28 w 33"/>
                <a:gd name="T103" fmla="*/ 552 h 586"/>
                <a:gd name="T104" fmla="*/ 29 w 33"/>
                <a:gd name="T105" fmla="*/ 541 h 586"/>
                <a:gd name="T106" fmla="*/ 29 w 33"/>
                <a:gd name="T107" fmla="*/ 527 h 586"/>
                <a:gd name="T108" fmla="*/ 29 w 33"/>
                <a:gd name="T109" fmla="*/ 536 h 586"/>
                <a:gd name="T110" fmla="*/ 30 w 33"/>
                <a:gd name="T111" fmla="*/ 529 h 586"/>
                <a:gd name="T112" fmla="*/ 30 w 33"/>
                <a:gd name="T113" fmla="*/ 524 h 586"/>
                <a:gd name="T114" fmla="*/ 31 w 33"/>
                <a:gd name="T115" fmla="*/ 553 h 586"/>
                <a:gd name="T116" fmla="*/ 31 w 33"/>
                <a:gd name="T117" fmla="*/ 516 h 586"/>
                <a:gd name="T118" fmla="*/ 33 w 33"/>
                <a:gd name="T119" fmla="*/ 506 h 5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3" h="586">
                  <a:moveTo>
                    <a:pt x="0" y="254"/>
                  </a:moveTo>
                  <a:lnTo>
                    <a:pt x="0" y="262"/>
                  </a:lnTo>
                  <a:lnTo>
                    <a:pt x="0" y="251"/>
                  </a:lnTo>
                  <a:lnTo>
                    <a:pt x="0" y="252"/>
                  </a:lnTo>
                  <a:lnTo>
                    <a:pt x="0" y="249"/>
                  </a:lnTo>
                  <a:lnTo>
                    <a:pt x="0" y="252"/>
                  </a:lnTo>
                  <a:lnTo>
                    <a:pt x="0" y="234"/>
                  </a:lnTo>
                  <a:lnTo>
                    <a:pt x="0" y="249"/>
                  </a:lnTo>
                  <a:lnTo>
                    <a:pt x="0" y="249"/>
                  </a:lnTo>
                  <a:lnTo>
                    <a:pt x="0" y="252"/>
                  </a:lnTo>
                  <a:lnTo>
                    <a:pt x="0" y="223"/>
                  </a:lnTo>
                  <a:lnTo>
                    <a:pt x="0" y="234"/>
                  </a:lnTo>
                  <a:lnTo>
                    <a:pt x="1" y="232"/>
                  </a:lnTo>
                  <a:lnTo>
                    <a:pt x="1" y="235"/>
                  </a:lnTo>
                  <a:lnTo>
                    <a:pt x="1" y="203"/>
                  </a:lnTo>
                  <a:lnTo>
                    <a:pt x="1" y="201"/>
                  </a:lnTo>
                  <a:lnTo>
                    <a:pt x="1" y="165"/>
                  </a:lnTo>
                  <a:lnTo>
                    <a:pt x="1" y="169"/>
                  </a:lnTo>
                  <a:lnTo>
                    <a:pt x="1" y="168"/>
                  </a:lnTo>
                  <a:lnTo>
                    <a:pt x="1" y="175"/>
                  </a:lnTo>
                  <a:lnTo>
                    <a:pt x="1" y="108"/>
                  </a:lnTo>
                  <a:lnTo>
                    <a:pt x="3" y="108"/>
                  </a:lnTo>
                  <a:lnTo>
                    <a:pt x="3" y="49"/>
                  </a:lnTo>
                  <a:lnTo>
                    <a:pt x="3" y="50"/>
                  </a:lnTo>
                  <a:lnTo>
                    <a:pt x="3" y="12"/>
                  </a:lnTo>
                  <a:lnTo>
                    <a:pt x="3" y="16"/>
                  </a:lnTo>
                  <a:lnTo>
                    <a:pt x="3" y="17"/>
                  </a:lnTo>
                  <a:lnTo>
                    <a:pt x="3" y="27"/>
                  </a:lnTo>
                  <a:lnTo>
                    <a:pt x="3" y="0"/>
                  </a:lnTo>
                  <a:lnTo>
                    <a:pt x="3" y="25"/>
                  </a:lnTo>
                  <a:lnTo>
                    <a:pt x="3" y="24"/>
                  </a:lnTo>
                  <a:lnTo>
                    <a:pt x="3" y="61"/>
                  </a:lnTo>
                  <a:lnTo>
                    <a:pt x="4" y="62"/>
                  </a:lnTo>
                  <a:lnTo>
                    <a:pt x="4" y="142"/>
                  </a:lnTo>
                  <a:lnTo>
                    <a:pt x="4" y="143"/>
                  </a:lnTo>
                  <a:lnTo>
                    <a:pt x="4" y="199"/>
                  </a:lnTo>
                  <a:lnTo>
                    <a:pt x="4" y="197"/>
                  </a:lnTo>
                  <a:lnTo>
                    <a:pt x="4" y="198"/>
                  </a:lnTo>
                  <a:lnTo>
                    <a:pt x="4" y="231"/>
                  </a:lnTo>
                  <a:lnTo>
                    <a:pt x="4" y="234"/>
                  </a:lnTo>
                  <a:lnTo>
                    <a:pt x="4" y="253"/>
                  </a:lnTo>
                  <a:lnTo>
                    <a:pt x="4" y="231"/>
                  </a:lnTo>
                  <a:lnTo>
                    <a:pt x="4" y="245"/>
                  </a:lnTo>
                  <a:lnTo>
                    <a:pt x="5" y="245"/>
                  </a:lnTo>
                  <a:lnTo>
                    <a:pt x="5" y="245"/>
                  </a:lnTo>
                  <a:lnTo>
                    <a:pt x="5" y="168"/>
                  </a:lnTo>
                  <a:lnTo>
                    <a:pt x="5" y="164"/>
                  </a:lnTo>
                  <a:lnTo>
                    <a:pt x="5" y="91"/>
                  </a:lnTo>
                  <a:lnTo>
                    <a:pt x="5" y="89"/>
                  </a:lnTo>
                  <a:lnTo>
                    <a:pt x="5" y="93"/>
                  </a:lnTo>
                  <a:lnTo>
                    <a:pt x="5" y="84"/>
                  </a:lnTo>
                  <a:lnTo>
                    <a:pt x="5" y="88"/>
                  </a:lnTo>
                  <a:lnTo>
                    <a:pt x="7" y="84"/>
                  </a:lnTo>
                  <a:lnTo>
                    <a:pt x="7" y="71"/>
                  </a:lnTo>
                  <a:lnTo>
                    <a:pt x="7" y="101"/>
                  </a:lnTo>
                  <a:lnTo>
                    <a:pt x="7" y="105"/>
                  </a:lnTo>
                  <a:lnTo>
                    <a:pt x="7" y="133"/>
                  </a:lnTo>
                  <a:lnTo>
                    <a:pt x="7" y="95"/>
                  </a:lnTo>
                  <a:lnTo>
                    <a:pt x="7" y="131"/>
                  </a:lnTo>
                  <a:lnTo>
                    <a:pt x="7" y="142"/>
                  </a:lnTo>
                  <a:lnTo>
                    <a:pt x="7" y="154"/>
                  </a:lnTo>
                  <a:lnTo>
                    <a:pt x="7" y="113"/>
                  </a:lnTo>
                  <a:lnTo>
                    <a:pt x="7" y="116"/>
                  </a:lnTo>
                  <a:lnTo>
                    <a:pt x="7" y="89"/>
                  </a:lnTo>
                  <a:lnTo>
                    <a:pt x="8" y="87"/>
                  </a:lnTo>
                  <a:lnTo>
                    <a:pt x="8" y="92"/>
                  </a:lnTo>
                  <a:lnTo>
                    <a:pt x="8" y="72"/>
                  </a:lnTo>
                  <a:lnTo>
                    <a:pt x="8" y="74"/>
                  </a:lnTo>
                  <a:lnTo>
                    <a:pt x="8" y="70"/>
                  </a:lnTo>
                  <a:lnTo>
                    <a:pt x="8" y="62"/>
                  </a:lnTo>
                  <a:lnTo>
                    <a:pt x="8" y="88"/>
                  </a:lnTo>
                  <a:lnTo>
                    <a:pt x="8" y="88"/>
                  </a:lnTo>
                  <a:lnTo>
                    <a:pt x="8" y="156"/>
                  </a:lnTo>
                  <a:lnTo>
                    <a:pt x="8" y="155"/>
                  </a:lnTo>
                  <a:lnTo>
                    <a:pt x="8" y="154"/>
                  </a:lnTo>
                  <a:lnTo>
                    <a:pt x="8" y="154"/>
                  </a:lnTo>
                  <a:lnTo>
                    <a:pt x="8" y="211"/>
                  </a:lnTo>
                  <a:lnTo>
                    <a:pt x="9" y="215"/>
                  </a:lnTo>
                  <a:lnTo>
                    <a:pt x="9" y="237"/>
                  </a:lnTo>
                  <a:lnTo>
                    <a:pt x="9" y="214"/>
                  </a:lnTo>
                  <a:lnTo>
                    <a:pt x="9" y="234"/>
                  </a:lnTo>
                  <a:lnTo>
                    <a:pt x="9" y="234"/>
                  </a:lnTo>
                  <a:lnTo>
                    <a:pt x="9" y="264"/>
                  </a:lnTo>
                  <a:lnTo>
                    <a:pt x="9" y="232"/>
                  </a:lnTo>
                  <a:lnTo>
                    <a:pt x="9" y="252"/>
                  </a:lnTo>
                  <a:lnTo>
                    <a:pt x="9" y="258"/>
                  </a:lnTo>
                  <a:lnTo>
                    <a:pt x="9" y="298"/>
                  </a:lnTo>
                  <a:lnTo>
                    <a:pt x="10" y="302"/>
                  </a:lnTo>
                  <a:lnTo>
                    <a:pt x="10" y="298"/>
                  </a:lnTo>
                  <a:lnTo>
                    <a:pt x="10" y="333"/>
                  </a:lnTo>
                  <a:lnTo>
                    <a:pt x="10" y="332"/>
                  </a:lnTo>
                  <a:lnTo>
                    <a:pt x="10" y="354"/>
                  </a:lnTo>
                  <a:lnTo>
                    <a:pt x="10" y="353"/>
                  </a:lnTo>
                  <a:lnTo>
                    <a:pt x="10" y="353"/>
                  </a:lnTo>
                  <a:lnTo>
                    <a:pt x="10" y="353"/>
                  </a:lnTo>
                  <a:lnTo>
                    <a:pt x="10" y="372"/>
                  </a:lnTo>
                  <a:lnTo>
                    <a:pt x="10" y="372"/>
                  </a:lnTo>
                  <a:lnTo>
                    <a:pt x="10" y="372"/>
                  </a:lnTo>
                  <a:lnTo>
                    <a:pt x="10" y="337"/>
                  </a:lnTo>
                  <a:lnTo>
                    <a:pt x="12" y="334"/>
                  </a:lnTo>
                  <a:lnTo>
                    <a:pt x="12" y="309"/>
                  </a:lnTo>
                  <a:lnTo>
                    <a:pt x="12" y="329"/>
                  </a:lnTo>
                  <a:lnTo>
                    <a:pt x="12" y="329"/>
                  </a:lnTo>
                  <a:lnTo>
                    <a:pt x="12" y="334"/>
                  </a:lnTo>
                  <a:lnTo>
                    <a:pt x="12" y="325"/>
                  </a:lnTo>
                  <a:lnTo>
                    <a:pt x="12" y="326"/>
                  </a:lnTo>
                  <a:lnTo>
                    <a:pt x="12" y="326"/>
                  </a:lnTo>
                  <a:lnTo>
                    <a:pt x="12" y="311"/>
                  </a:lnTo>
                  <a:lnTo>
                    <a:pt x="12" y="361"/>
                  </a:lnTo>
                  <a:lnTo>
                    <a:pt x="12" y="363"/>
                  </a:lnTo>
                  <a:lnTo>
                    <a:pt x="12" y="396"/>
                  </a:lnTo>
                  <a:lnTo>
                    <a:pt x="13" y="399"/>
                  </a:lnTo>
                  <a:lnTo>
                    <a:pt x="13" y="416"/>
                  </a:lnTo>
                  <a:lnTo>
                    <a:pt x="13" y="392"/>
                  </a:lnTo>
                  <a:lnTo>
                    <a:pt x="13" y="396"/>
                  </a:lnTo>
                  <a:lnTo>
                    <a:pt x="13" y="393"/>
                  </a:lnTo>
                  <a:lnTo>
                    <a:pt x="13" y="429"/>
                  </a:lnTo>
                  <a:lnTo>
                    <a:pt x="13" y="425"/>
                  </a:lnTo>
                  <a:lnTo>
                    <a:pt x="13" y="425"/>
                  </a:lnTo>
                  <a:lnTo>
                    <a:pt x="13" y="452"/>
                  </a:lnTo>
                  <a:lnTo>
                    <a:pt x="13" y="416"/>
                  </a:lnTo>
                  <a:lnTo>
                    <a:pt x="13" y="450"/>
                  </a:lnTo>
                  <a:lnTo>
                    <a:pt x="14" y="455"/>
                  </a:lnTo>
                  <a:lnTo>
                    <a:pt x="14" y="468"/>
                  </a:lnTo>
                  <a:lnTo>
                    <a:pt x="14" y="454"/>
                  </a:lnTo>
                  <a:lnTo>
                    <a:pt x="14" y="464"/>
                  </a:lnTo>
                  <a:lnTo>
                    <a:pt x="14" y="467"/>
                  </a:lnTo>
                  <a:lnTo>
                    <a:pt x="14" y="484"/>
                  </a:lnTo>
                  <a:lnTo>
                    <a:pt x="14" y="481"/>
                  </a:lnTo>
                  <a:lnTo>
                    <a:pt x="14" y="481"/>
                  </a:lnTo>
                  <a:lnTo>
                    <a:pt x="14" y="482"/>
                  </a:lnTo>
                  <a:lnTo>
                    <a:pt x="14" y="434"/>
                  </a:lnTo>
                  <a:lnTo>
                    <a:pt x="14" y="435"/>
                  </a:lnTo>
                  <a:lnTo>
                    <a:pt x="14" y="406"/>
                  </a:lnTo>
                  <a:lnTo>
                    <a:pt x="14" y="421"/>
                  </a:lnTo>
                  <a:lnTo>
                    <a:pt x="16" y="417"/>
                  </a:lnTo>
                  <a:lnTo>
                    <a:pt x="16" y="438"/>
                  </a:lnTo>
                  <a:lnTo>
                    <a:pt x="16" y="433"/>
                  </a:lnTo>
                  <a:lnTo>
                    <a:pt x="16" y="427"/>
                  </a:lnTo>
                  <a:lnTo>
                    <a:pt x="16" y="463"/>
                  </a:lnTo>
                  <a:lnTo>
                    <a:pt x="16" y="469"/>
                  </a:lnTo>
                  <a:lnTo>
                    <a:pt x="16" y="490"/>
                  </a:lnTo>
                  <a:lnTo>
                    <a:pt x="16" y="459"/>
                  </a:lnTo>
                  <a:lnTo>
                    <a:pt x="16" y="489"/>
                  </a:lnTo>
                  <a:lnTo>
                    <a:pt x="16" y="490"/>
                  </a:lnTo>
                  <a:lnTo>
                    <a:pt x="16" y="512"/>
                  </a:lnTo>
                  <a:lnTo>
                    <a:pt x="16" y="490"/>
                  </a:lnTo>
                  <a:lnTo>
                    <a:pt x="16" y="495"/>
                  </a:lnTo>
                  <a:lnTo>
                    <a:pt x="17" y="493"/>
                  </a:lnTo>
                  <a:lnTo>
                    <a:pt x="17" y="499"/>
                  </a:lnTo>
                  <a:lnTo>
                    <a:pt x="17" y="482"/>
                  </a:lnTo>
                  <a:lnTo>
                    <a:pt x="17" y="482"/>
                  </a:lnTo>
                  <a:lnTo>
                    <a:pt x="17" y="455"/>
                  </a:lnTo>
                  <a:lnTo>
                    <a:pt x="17" y="469"/>
                  </a:lnTo>
                  <a:lnTo>
                    <a:pt x="17" y="471"/>
                  </a:lnTo>
                  <a:lnTo>
                    <a:pt x="17" y="478"/>
                  </a:lnTo>
                  <a:lnTo>
                    <a:pt x="17" y="443"/>
                  </a:lnTo>
                  <a:lnTo>
                    <a:pt x="17" y="450"/>
                  </a:lnTo>
                  <a:lnTo>
                    <a:pt x="18" y="450"/>
                  </a:lnTo>
                  <a:lnTo>
                    <a:pt x="18" y="472"/>
                  </a:lnTo>
                  <a:lnTo>
                    <a:pt x="18" y="448"/>
                  </a:lnTo>
                  <a:lnTo>
                    <a:pt x="18" y="468"/>
                  </a:lnTo>
                  <a:lnTo>
                    <a:pt x="18" y="469"/>
                  </a:lnTo>
                  <a:lnTo>
                    <a:pt x="18" y="450"/>
                  </a:lnTo>
                  <a:lnTo>
                    <a:pt x="18" y="464"/>
                  </a:lnTo>
                  <a:lnTo>
                    <a:pt x="18" y="465"/>
                  </a:lnTo>
                  <a:lnTo>
                    <a:pt x="18" y="460"/>
                  </a:lnTo>
                  <a:lnTo>
                    <a:pt x="18" y="482"/>
                  </a:lnTo>
                  <a:lnTo>
                    <a:pt x="18" y="485"/>
                  </a:lnTo>
                  <a:lnTo>
                    <a:pt x="18" y="495"/>
                  </a:lnTo>
                  <a:lnTo>
                    <a:pt x="18" y="488"/>
                  </a:lnTo>
                  <a:lnTo>
                    <a:pt x="20" y="477"/>
                  </a:lnTo>
                  <a:lnTo>
                    <a:pt x="20" y="502"/>
                  </a:lnTo>
                  <a:lnTo>
                    <a:pt x="20" y="501"/>
                  </a:lnTo>
                  <a:lnTo>
                    <a:pt x="20" y="505"/>
                  </a:lnTo>
                  <a:lnTo>
                    <a:pt x="20" y="491"/>
                  </a:lnTo>
                  <a:lnTo>
                    <a:pt x="20" y="499"/>
                  </a:lnTo>
                  <a:lnTo>
                    <a:pt x="20" y="498"/>
                  </a:lnTo>
                  <a:lnTo>
                    <a:pt x="20" y="471"/>
                  </a:lnTo>
                  <a:lnTo>
                    <a:pt x="20" y="485"/>
                  </a:lnTo>
                  <a:lnTo>
                    <a:pt x="20" y="488"/>
                  </a:lnTo>
                  <a:lnTo>
                    <a:pt x="20" y="499"/>
                  </a:lnTo>
                  <a:lnTo>
                    <a:pt x="20" y="493"/>
                  </a:lnTo>
                  <a:lnTo>
                    <a:pt x="21" y="490"/>
                  </a:lnTo>
                  <a:lnTo>
                    <a:pt x="21" y="493"/>
                  </a:lnTo>
                  <a:lnTo>
                    <a:pt x="21" y="476"/>
                  </a:lnTo>
                  <a:lnTo>
                    <a:pt x="21" y="485"/>
                  </a:lnTo>
                  <a:lnTo>
                    <a:pt x="21" y="482"/>
                  </a:lnTo>
                  <a:lnTo>
                    <a:pt x="21" y="502"/>
                  </a:lnTo>
                  <a:lnTo>
                    <a:pt x="21" y="481"/>
                  </a:lnTo>
                  <a:lnTo>
                    <a:pt x="21" y="502"/>
                  </a:lnTo>
                  <a:lnTo>
                    <a:pt x="21" y="505"/>
                  </a:lnTo>
                  <a:lnTo>
                    <a:pt x="21" y="541"/>
                  </a:lnTo>
                  <a:lnTo>
                    <a:pt x="21" y="503"/>
                  </a:lnTo>
                  <a:lnTo>
                    <a:pt x="21" y="536"/>
                  </a:lnTo>
                  <a:lnTo>
                    <a:pt x="21" y="533"/>
                  </a:lnTo>
                  <a:lnTo>
                    <a:pt x="21" y="557"/>
                  </a:lnTo>
                  <a:lnTo>
                    <a:pt x="21" y="524"/>
                  </a:lnTo>
                  <a:lnTo>
                    <a:pt x="21" y="557"/>
                  </a:lnTo>
                  <a:lnTo>
                    <a:pt x="22" y="560"/>
                  </a:lnTo>
                  <a:lnTo>
                    <a:pt x="22" y="564"/>
                  </a:lnTo>
                  <a:lnTo>
                    <a:pt x="22" y="548"/>
                  </a:lnTo>
                  <a:lnTo>
                    <a:pt x="22" y="562"/>
                  </a:lnTo>
                  <a:lnTo>
                    <a:pt x="22" y="564"/>
                  </a:lnTo>
                  <a:lnTo>
                    <a:pt x="22" y="569"/>
                  </a:lnTo>
                  <a:lnTo>
                    <a:pt x="22" y="554"/>
                  </a:lnTo>
                  <a:lnTo>
                    <a:pt x="22" y="557"/>
                  </a:lnTo>
                  <a:lnTo>
                    <a:pt x="22" y="556"/>
                  </a:lnTo>
                  <a:lnTo>
                    <a:pt x="22" y="586"/>
                  </a:lnTo>
                  <a:lnTo>
                    <a:pt x="24" y="583"/>
                  </a:lnTo>
                  <a:lnTo>
                    <a:pt x="24" y="560"/>
                  </a:lnTo>
                  <a:lnTo>
                    <a:pt x="24" y="565"/>
                  </a:lnTo>
                  <a:lnTo>
                    <a:pt x="24" y="565"/>
                  </a:lnTo>
                  <a:lnTo>
                    <a:pt x="24" y="536"/>
                  </a:lnTo>
                  <a:lnTo>
                    <a:pt x="24" y="539"/>
                  </a:lnTo>
                  <a:lnTo>
                    <a:pt x="24" y="536"/>
                  </a:lnTo>
                  <a:lnTo>
                    <a:pt x="24" y="545"/>
                  </a:lnTo>
                  <a:lnTo>
                    <a:pt x="24" y="536"/>
                  </a:lnTo>
                  <a:lnTo>
                    <a:pt x="24" y="537"/>
                  </a:lnTo>
                  <a:lnTo>
                    <a:pt x="24" y="541"/>
                  </a:lnTo>
                  <a:lnTo>
                    <a:pt x="24" y="520"/>
                  </a:lnTo>
                  <a:lnTo>
                    <a:pt x="24" y="546"/>
                  </a:lnTo>
                  <a:lnTo>
                    <a:pt x="25" y="549"/>
                  </a:lnTo>
                  <a:lnTo>
                    <a:pt x="25" y="557"/>
                  </a:lnTo>
                  <a:lnTo>
                    <a:pt x="25" y="543"/>
                  </a:lnTo>
                  <a:lnTo>
                    <a:pt x="25" y="554"/>
                  </a:lnTo>
                  <a:lnTo>
                    <a:pt x="25" y="550"/>
                  </a:lnTo>
                  <a:lnTo>
                    <a:pt x="25" y="565"/>
                  </a:lnTo>
                  <a:lnTo>
                    <a:pt x="25" y="560"/>
                  </a:lnTo>
                  <a:lnTo>
                    <a:pt x="25" y="557"/>
                  </a:lnTo>
                  <a:lnTo>
                    <a:pt x="25" y="560"/>
                  </a:lnTo>
                  <a:lnTo>
                    <a:pt x="25" y="545"/>
                  </a:lnTo>
                  <a:lnTo>
                    <a:pt x="25" y="549"/>
                  </a:lnTo>
                  <a:lnTo>
                    <a:pt x="25" y="549"/>
                  </a:lnTo>
                  <a:lnTo>
                    <a:pt x="25" y="550"/>
                  </a:lnTo>
                  <a:lnTo>
                    <a:pt x="25" y="532"/>
                  </a:lnTo>
                  <a:lnTo>
                    <a:pt x="25" y="533"/>
                  </a:lnTo>
                  <a:lnTo>
                    <a:pt x="26" y="533"/>
                  </a:lnTo>
                  <a:lnTo>
                    <a:pt x="26" y="505"/>
                  </a:lnTo>
                  <a:lnTo>
                    <a:pt x="26" y="509"/>
                  </a:lnTo>
                  <a:lnTo>
                    <a:pt x="26" y="515"/>
                  </a:lnTo>
                  <a:lnTo>
                    <a:pt x="26" y="519"/>
                  </a:lnTo>
                  <a:lnTo>
                    <a:pt x="26" y="503"/>
                  </a:lnTo>
                  <a:lnTo>
                    <a:pt x="26" y="505"/>
                  </a:lnTo>
                  <a:lnTo>
                    <a:pt x="26" y="505"/>
                  </a:lnTo>
                  <a:lnTo>
                    <a:pt x="26" y="490"/>
                  </a:lnTo>
                  <a:lnTo>
                    <a:pt x="26" y="510"/>
                  </a:lnTo>
                  <a:lnTo>
                    <a:pt x="28" y="505"/>
                  </a:lnTo>
                  <a:lnTo>
                    <a:pt x="28" y="524"/>
                  </a:lnTo>
                  <a:lnTo>
                    <a:pt x="28" y="522"/>
                  </a:lnTo>
                  <a:lnTo>
                    <a:pt x="28" y="545"/>
                  </a:lnTo>
                  <a:lnTo>
                    <a:pt x="28" y="522"/>
                  </a:lnTo>
                  <a:lnTo>
                    <a:pt x="28" y="544"/>
                  </a:lnTo>
                  <a:lnTo>
                    <a:pt x="28" y="544"/>
                  </a:lnTo>
                  <a:lnTo>
                    <a:pt x="28" y="531"/>
                  </a:lnTo>
                  <a:lnTo>
                    <a:pt x="28" y="556"/>
                  </a:lnTo>
                  <a:lnTo>
                    <a:pt x="28" y="552"/>
                  </a:lnTo>
                  <a:lnTo>
                    <a:pt x="28" y="556"/>
                  </a:lnTo>
                  <a:lnTo>
                    <a:pt x="28" y="535"/>
                  </a:lnTo>
                  <a:lnTo>
                    <a:pt x="28" y="552"/>
                  </a:lnTo>
                  <a:lnTo>
                    <a:pt x="29" y="552"/>
                  </a:lnTo>
                  <a:lnTo>
                    <a:pt x="29" y="557"/>
                  </a:lnTo>
                  <a:lnTo>
                    <a:pt x="29" y="527"/>
                  </a:lnTo>
                  <a:lnTo>
                    <a:pt x="29" y="532"/>
                  </a:lnTo>
                  <a:lnTo>
                    <a:pt x="29" y="541"/>
                  </a:lnTo>
                  <a:lnTo>
                    <a:pt x="29" y="531"/>
                  </a:lnTo>
                  <a:lnTo>
                    <a:pt x="29" y="537"/>
                  </a:lnTo>
                  <a:lnTo>
                    <a:pt x="29" y="539"/>
                  </a:lnTo>
                  <a:lnTo>
                    <a:pt x="29" y="554"/>
                  </a:lnTo>
                  <a:lnTo>
                    <a:pt x="29" y="527"/>
                  </a:lnTo>
                  <a:lnTo>
                    <a:pt x="29" y="549"/>
                  </a:lnTo>
                  <a:lnTo>
                    <a:pt x="29" y="550"/>
                  </a:lnTo>
                  <a:lnTo>
                    <a:pt x="29" y="552"/>
                  </a:lnTo>
                  <a:lnTo>
                    <a:pt x="29" y="524"/>
                  </a:lnTo>
                  <a:lnTo>
                    <a:pt x="29" y="536"/>
                  </a:lnTo>
                  <a:lnTo>
                    <a:pt x="30" y="533"/>
                  </a:lnTo>
                  <a:lnTo>
                    <a:pt x="30" y="536"/>
                  </a:lnTo>
                  <a:lnTo>
                    <a:pt x="30" y="528"/>
                  </a:lnTo>
                  <a:lnTo>
                    <a:pt x="30" y="531"/>
                  </a:lnTo>
                  <a:lnTo>
                    <a:pt x="30" y="529"/>
                  </a:lnTo>
                  <a:lnTo>
                    <a:pt x="30" y="516"/>
                  </a:lnTo>
                  <a:lnTo>
                    <a:pt x="30" y="524"/>
                  </a:lnTo>
                  <a:lnTo>
                    <a:pt x="30" y="528"/>
                  </a:lnTo>
                  <a:lnTo>
                    <a:pt x="30" y="553"/>
                  </a:lnTo>
                  <a:lnTo>
                    <a:pt x="30" y="524"/>
                  </a:lnTo>
                  <a:lnTo>
                    <a:pt x="30" y="552"/>
                  </a:lnTo>
                  <a:lnTo>
                    <a:pt x="31" y="550"/>
                  </a:lnTo>
                  <a:lnTo>
                    <a:pt x="31" y="574"/>
                  </a:lnTo>
                  <a:lnTo>
                    <a:pt x="31" y="557"/>
                  </a:lnTo>
                  <a:lnTo>
                    <a:pt x="31" y="553"/>
                  </a:lnTo>
                  <a:lnTo>
                    <a:pt x="31" y="515"/>
                  </a:lnTo>
                  <a:lnTo>
                    <a:pt x="31" y="519"/>
                  </a:lnTo>
                  <a:lnTo>
                    <a:pt x="31" y="523"/>
                  </a:lnTo>
                  <a:lnTo>
                    <a:pt x="31" y="506"/>
                  </a:lnTo>
                  <a:lnTo>
                    <a:pt x="31" y="516"/>
                  </a:lnTo>
                  <a:lnTo>
                    <a:pt x="31" y="516"/>
                  </a:lnTo>
                  <a:lnTo>
                    <a:pt x="31" y="518"/>
                  </a:lnTo>
                  <a:lnTo>
                    <a:pt x="31" y="495"/>
                  </a:lnTo>
                  <a:lnTo>
                    <a:pt x="31" y="505"/>
                  </a:lnTo>
                  <a:lnTo>
                    <a:pt x="33" y="506"/>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182" name="Freeform 55"/>
            <p:cNvSpPr>
              <a:spLocks/>
            </p:cNvSpPr>
            <p:nvPr/>
          </p:nvSpPr>
          <p:spPr bwMode="auto">
            <a:xfrm>
              <a:off x="5016501" y="4003676"/>
              <a:ext cx="49213" cy="487363"/>
            </a:xfrm>
            <a:custGeom>
              <a:avLst/>
              <a:gdLst>
                <a:gd name="T0" fmla="*/ 0 w 31"/>
                <a:gd name="T1" fmla="*/ 230 h 307"/>
                <a:gd name="T2" fmla="*/ 1 w 31"/>
                <a:gd name="T3" fmla="*/ 202 h 307"/>
                <a:gd name="T4" fmla="*/ 1 w 31"/>
                <a:gd name="T5" fmla="*/ 173 h 307"/>
                <a:gd name="T6" fmla="*/ 2 w 31"/>
                <a:gd name="T7" fmla="*/ 202 h 307"/>
                <a:gd name="T8" fmla="*/ 2 w 31"/>
                <a:gd name="T9" fmla="*/ 209 h 307"/>
                <a:gd name="T10" fmla="*/ 2 w 31"/>
                <a:gd name="T11" fmla="*/ 213 h 307"/>
                <a:gd name="T12" fmla="*/ 3 w 31"/>
                <a:gd name="T13" fmla="*/ 184 h 307"/>
                <a:gd name="T14" fmla="*/ 3 w 31"/>
                <a:gd name="T15" fmla="*/ 176 h 307"/>
                <a:gd name="T16" fmla="*/ 5 w 31"/>
                <a:gd name="T17" fmla="*/ 222 h 307"/>
                <a:gd name="T18" fmla="*/ 5 w 31"/>
                <a:gd name="T19" fmla="*/ 218 h 307"/>
                <a:gd name="T20" fmla="*/ 5 w 31"/>
                <a:gd name="T21" fmla="*/ 226 h 307"/>
                <a:gd name="T22" fmla="*/ 6 w 31"/>
                <a:gd name="T23" fmla="*/ 247 h 307"/>
                <a:gd name="T24" fmla="*/ 6 w 31"/>
                <a:gd name="T25" fmla="*/ 194 h 307"/>
                <a:gd name="T26" fmla="*/ 7 w 31"/>
                <a:gd name="T27" fmla="*/ 210 h 307"/>
                <a:gd name="T28" fmla="*/ 7 w 31"/>
                <a:gd name="T29" fmla="*/ 249 h 307"/>
                <a:gd name="T30" fmla="*/ 7 w 31"/>
                <a:gd name="T31" fmla="*/ 264 h 307"/>
                <a:gd name="T32" fmla="*/ 9 w 31"/>
                <a:gd name="T33" fmla="*/ 271 h 307"/>
                <a:gd name="T34" fmla="*/ 9 w 31"/>
                <a:gd name="T35" fmla="*/ 241 h 307"/>
                <a:gd name="T36" fmla="*/ 10 w 31"/>
                <a:gd name="T37" fmla="*/ 227 h 307"/>
                <a:gd name="T38" fmla="*/ 10 w 31"/>
                <a:gd name="T39" fmla="*/ 252 h 307"/>
                <a:gd name="T40" fmla="*/ 10 w 31"/>
                <a:gd name="T41" fmla="*/ 278 h 307"/>
                <a:gd name="T42" fmla="*/ 11 w 31"/>
                <a:gd name="T43" fmla="*/ 275 h 307"/>
                <a:gd name="T44" fmla="*/ 11 w 31"/>
                <a:gd name="T45" fmla="*/ 290 h 307"/>
                <a:gd name="T46" fmla="*/ 11 w 31"/>
                <a:gd name="T47" fmla="*/ 294 h 307"/>
                <a:gd name="T48" fmla="*/ 13 w 31"/>
                <a:gd name="T49" fmla="*/ 281 h 307"/>
                <a:gd name="T50" fmla="*/ 13 w 31"/>
                <a:gd name="T51" fmla="*/ 288 h 307"/>
                <a:gd name="T52" fmla="*/ 13 w 31"/>
                <a:gd name="T53" fmla="*/ 285 h 307"/>
                <a:gd name="T54" fmla="*/ 14 w 31"/>
                <a:gd name="T55" fmla="*/ 287 h 307"/>
                <a:gd name="T56" fmla="*/ 14 w 31"/>
                <a:gd name="T57" fmla="*/ 295 h 307"/>
                <a:gd name="T58" fmla="*/ 15 w 31"/>
                <a:gd name="T59" fmla="*/ 299 h 307"/>
                <a:gd name="T60" fmla="*/ 15 w 31"/>
                <a:gd name="T61" fmla="*/ 296 h 307"/>
                <a:gd name="T62" fmla="*/ 17 w 31"/>
                <a:gd name="T63" fmla="*/ 288 h 307"/>
                <a:gd name="T64" fmla="*/ 17 w 31"/>
                <a:gd name="T65" fmla="*/ 273 h 307"/>
                <a:gd name="T66" fmla="*/ 17 w 31"/>
                <a:gd name="T67" fmla="*/ 257 h 307"/>
                <a:gd name="T68" fmla="*/ 18 w 31"/>
                <a:gd name="T69" fmla="*/ 203 h 307"/>
                <a:gd name="T70" fmla="*/ 18 w 31"/>
                <a:gd name="T71" fmla="*/ 220 h 307"/>
                <a:gd name="T72" fmla="*/ 18 w 31"/>
                <a:gd name="T73" fmla="*/ 227 h 307"/>
                <a:gd name="T74" fmla="*/ 19 w 31"/>
                <a:gd name="T75" fmla="*/ 252 h 307"/>
                <a:gd name="T76" fmla="*/ 19 w 31"/>
                <a:gd name="T77" fmla="*/ 292 h 307"/>
                <a:gd name="T78" fmla="*/ 21 w 31"/>
                <a:gd name="T79" fmla="*/ 303 h 307"/>
                <a:gd name="T80" fmla="*/ 21 w 31"/>
                <a:gd name="T81" fmla="*/ 268 h 307"/>
                <a:gd name="T82" fmla="*/ 22 w 31"/>
                <a:gd name="T83" fmla="*/ 227 h 307"/>
                <a:gd name="T84" fmla="*/ 22 w 31"/>
                <a:gd name="T85" fmla="*/ 140 h 307"/>
                <a:gd name="T86" fmla="*/ 22 w 31"/>
                <a:gd name="T87" fmla="*/ 122 h 307"/>
                <a:gd name="T88" fmla="*/ 23 w 31"/>
                <a:gd name="T89" fmla="*/ 117 h 307"/>
                <a:gd name="T90" fmla="*/ 23 w 31"/>
                <a:gd name="T91" fmla="*/ 97 h 307"/>
                <a:gd name="T92" fmla="*/ 23 w 31"/>
                <a:gd name="T93" fmla="*/ 127 h 307"/>
                <a:gd name="T94" fmla="*/ 24 w 31"/>
                <a:gd name="T95" fmla="*/ 140 h 307"/>
                <a:gd name="T96" fmla="*/ 24 w 31"/>
                <a:gd name="T97" fmla="*/ 105 h 307"/>
                <a:gd name="T98" fmla="*/ 26 w 31"/>
                <a:gd name="T99" fmla="*/ 67 h 307"/>
                <a:gd name="T100" fmla="*/ 26 w 31"/>
                <a:gd name="T101" fmla="*/ 38 h 307"/>
                <a:gd name="T102" fmla="*/ 26 w 31"/>
                <a:gd name="T103" fmla="*/ 19 h 307"/>
                <a:gd name="T104" fmla="*/ 27 w 31"/>
                <a:gd name="T105" fmla="*/ 34 h 307"/>
                <a:gd name="T106" fmla="*/ 27 w 31"/>
                <a:gd name="T107" fmla="*/ 40 h 307"/>
                <a:gd name="T108" fmla="*/ 28 w 31"/>
                <a:gd name="T109" fmla="*/ 0 h 307"/>
                <a:gd name="T110" fmla="*/ 28 w 31"/>
                <a:gd name="T111" fmla="*/ 88 h 307"/>
                <a:gd name="T112" fmla="*/ 30 w 31"/>
                <a:gd name="T113" fmla="*/ 93 h 307"/>
                <a:gd name="T114" fmla="*/ 30 w 31"/>
                <a:gd name="T115" fmla="*/ 51 h 307"/>
                <a:gd name="T116" fmla="*/ 30 w 31"/>
                <a:gd name="T117" fmla="*/ 40 h 307"/>
                <a:gd name="T118" fmla="*/ 31 w 31"/>
                <a:gd name="T119" fmla="*/ 13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1" h="307">
                  <a:moveTo>
                    <a:pt x="0" y="169"/>
                  </a:moveTo>
                  <a:lnTo>
                    <a:pt x="0" y="194"/>
                  </a:lnTo>
                  <a:lnTo>
                    <a:pt x="0" y="198"/>
                  </a:lnTo>
                  <a:lnTo>
                    <a:pt x="0" y="195"/>
                  </a:lnTo>
                  <a:lnTo>
                    <a:pt x="0" y="230"/>
                  </a:lnTo>
                  <a:lnTo>
                    <a:pt x="1" y="227"/>
                  </a:lnTo>
                  <a:lnTo>
                    <a:pt x="1" y="232"/>
                  </a:lnTo>
                  <a:lnTo>
                    <a:pt x="1" y="198"/>
                  </a:lnTo>
                  <a:lnTo>
                    <a:pt x="1" y="203"/>
                  </a:lnTo>
                  <a:lnTo>
                    <a:pt x="1" y="202"/>
                  </a:lnTo>
                  <a:lnTo>
                    <a:pt x="1" y="206"/>
                  </a:lnTo>
                  <a:lnTo>
                    <a:pt x="1" y="190"/>
                  </a:lnTo>
                  <a:lnTo>
                    <a:pt x="1" y="192"/>
                  </a:lnTo>
                  <a:lnTo>
                    <a:pt x="1" y="172"/>
                  </a:lnTo>
                  <a:lnTo>
                    <a:pt x="1" y="173"/>
                  </a:lnTo>
                  <a:lnTo>
                    <a:pt x="1" y="175"/>
                  </a:lnTo>
                  <a:lnTo>
                    <a:pt x="1" y="160"/>
                  </a:lnTo>
                  <a:lnTo>
                    <a:pt x="1" y="182"/>
                  </a:lnTo>
                  <a:lnTo>
                    <a:pt x="2" y="184"/>
                  </a:lnTo>
                  <a:lnTo>
                    <a:pt x="2" y="202"/>
                  </a:lnTo>
                  <a:lnTo>
                    <a:pt x="2" y="194"/>
                  </a:lnTo>
                  <a:lnTo>
                    <a:pt x="2" y="186"/>
                  </a:lnTo>
                  <a:lnTo>
                    <a:pt x="2" y="181"/>
                  </a:lnTo>
                  <a:lnTo>
                    <a:pt x="2" y="206"/>
                  </a:lnTo>
                  <a:lnTo>
                    <a:pt x="2" y="209"/>
                  </a:lnTo>
                  <a:lnTo>
                    <a:pt x="2" y="215"/>
                  </a:lnTo>
                  <a:lnTo>
                    <a:pt x="2" y="197"/>
                  </a:lnTo>
                  <a:lnTo>
                    <a:pt x="2" y="211"/>
                  </a:lnTo>
                  <a:lnTo>
                    <a:pt x="2" y="210"/>
                  </a:lnTo>
                  <a:lnTo>
                    <a:pt x="2" y="213"/>
                  </a:lnTo>
                  <a:lnTo>
                    <a:pt x="2" y="189"/>
                  </a:lnTo>
                  <a:lnTo>
                    <a:pt x="2" y="197"/>
                  </a:lnTo>
                  <a:lnTo>
                    <a:pt x="3" y="199"/>
                  </a:lnTo>
                  <a:lnTo>
                    <a:pt x="3" y="178"/>
                  </a:lnTo>
                  <a:lnTo>
                    <a:pt x="3" y="184"/>
                  </a:lnTo>
                  <a:lnTo>
                    <a:pt x="3" y="160"/>
                  </a:lnTo>
                  <a:lnTo>
                    <a:pt x="3" y="177"/>
                  </a:lnTo>
                  <a:lnTo>
                    <a:pt x="3" y="177"/>
                  </a:lnTo>
                  <a:lnTo>
                    <a:pt x="3" y="188"/>
                  </a:lnTo>
                  <a:lnTo>
                    <a:pt x="3" y="176"/>
                  </a:lnTo>
                  <a:lnTo>
                    <a:pt x="3" y="186"/>
                  </a:lnTo>
                  <a:lnTo>
                    <a:pt x="5" y="192"/>
                  </a:lnTo>
                  <a:lnTo>
                    <a:pt x="5" y="223"/>
                  </a:lnTo>
                  <a:lnTo>
                    <a:pt x="5" y="189"/>
                  </a:lnTo>
                  <a:lnTo>
                    <a:pt x="5" y="222"/>
                  </a:lnTo>
                  <a:lnTo>
                    <a:pt x="5" y="219"/>
                  </a:lnTo>
                  <a:lnTo>
                    <a:pt x="5" y="220"/>
                  </a:lnTo>
                  <a:lnTo>
                    <a:pt x="5" y="206"/>
                  </a:lnTo>
                  <a:lnTo>
                    <a:pt x="5" y="220"/>
                  </a:lnTo>
                  <a:lnTo>
                    <a:pt x="5" y="218"/>
                  </a:lnTo>
                  <a:lnTo>
                    <a:pt x="5" y="219"/>
                  </a:lnTo>
                  <a:lnTo>
                    <a:pt x="5" y="193"/>
                  </a:lnTo>
                  <a:lnTo>
                    <a:pt x="5" y="209"/>
                  </a:lnTo>
                  <a:lnTo>
                    <a:pt x="5" y="209"/>
                  </a:lnTo>
                  <a:lnTo>
                    <a:pt x="5" y="226"/>
                  </a:lnTo>
                  <a:lnTo>
                    <a:pt x="5" y="215"/>
                  </a:lnTo>
                  <a:lnTo>
                    <a:pt x="6" y="209"/>
                  </a:lnTo>
                  <a:lnTo>
                    <a:pt x="6" y="250"/>
                  </a:lnTo>
                  <a:lnTo>
                    <a:pt x="6" y="247"/>
                  </a:lnTo>
                  <a:lnTo>
                    <a:pt x="6" y="247"/>
                  </a:lnTo>
                  <a:lnTo>
                    <a:pt x="6" y="206"/>
                  </a:lnTo>
                  <a:lnTo>
                    <a:pt x="6" y="207"/>
                  </a:lnTo>
                  <a:lnTo>
                    <a:pt x="6" y="207"/>
                  </a:lnTo>
                  <a:lnTo>
                    <a:pt x="6" y="218"/>
                  </a:lnTo>
                  <a:lnTo>
                    <a:pt x="6" y="194"/>
                  </a:lnTo>
                  <a:lnTo>
                    <a:pt x="6" y="199"/>
                  </a:lnTo>
                  <a:lnTo>
                    <a:pt x="6" y="203"/>
                  </a:lnTo>
                  <a:lnTo>
                    <a:pt x="6" y="201"/>
                  </a:lnTo>
                  <a:lnTo>
                    <a:pt x="6" y="209"/>
                  </a:lnTo>
                  <a:lnTo>
                    <a:pt x="7" y="210"/>
                  </a:lnTo>
                  <a:lnTo>
                    <a:pt x="7" y="230"/>
                  </a:lnTo>
                  <a:lnTo>
                    <a:pt x="7" y="201"/>
                  </a:lnTo>
                  <a:lnTo>
                    <a:pt x="7" y="226"/>
                  </a:lnTo>
                  <a:lnTo>
                    <a:pt x="7" y="232"/>
                  </a:lnTo>
                  <a:lnTo>
                    <a:pt x="7" y="249"/>
                  </a:lnTo>
                  <a:lnTo>
                    <a:pt x="7" y="227"/>
                  </a:lnTo>
                  <a:lnTo>
                    <a:pt x="7" y="249"/>
                  </a:lnTo>
                  <a:lnTo>
                    <a:pt x="7" y="252"/>
                  </a:lnTo>
                  <a:lnTo>
                    <a:pt x="7" y="266"/>
                  </a:lnTo>
                  <a:lnTo>
                    <a:pt x="7" y="264"/>
                  </a:lnTo>
                  <a:lnTo>
                    <a:pt x="9" y="266"/>
                  </a:lnTo>
                  <a:lnTo>
                    <a:pt x="9" y="269"/>
                  </a:lnTo>
                  <a:lnTo>
                    <a:pt x="9" y="250"/>
                  </a:lnTo>
                  <a:lnTo>
                    <a:pt x="9" y="268"/>
                  </a:lnTo>
                  <a:lnTo>
                    <a:pt x="9" y="271"/>
                  </a:lnTo>
                  <a:lnTo>
                    <a:pt x="9" y="252"/>
                  </a:lnTo>
                  <a:lnTo>
                    <a:pt x="9" y="264"/>
                  </a:lnTo>
                  <a:lnTo>
                    <a:pt x="9" y="269"/>
                  </a:lnTo>
                  <a:lnTo>
                    <a:pt x="9" y="271"/>
                  </a:lnTo>
                  <a:lnTo>
                    <a:pt x="9" y="241"/>
                  </a:lnTo>
                  <a:lnTo>
                    <a:pt x="9" y="248"/>
                  </a:lnTo>
                  <a:lnTo>
                    <a:pt x="9" y="247"/>
                  </a:lnTo>
                  <a:lnTo>
                    <a:pt x="9" y="226"/>
                  </a:lnTo>
                  <a:lnTo>
                    <a:pt x="9" y="226"/>
                  </a:lnTo>
                  <a:lnTo>
                    <a:pt x="10" y="227"/>
                  </a:lnTo>
                  <a:lnTo>
                    <a:pt x="10" y="220"/>
                  </a:lnTo>
                  <a:lnTo>
                    <a:pt x="10" y="257"/>
                  </a:lnTo>
                  <a:lnTo>
                    <a:pt x="10" y="254"/>
                  </a:lnTo>
                  <a:lnTo>
                    <a:pt x="10" y="268"/>
                  </a:lnTo>
                  <a:lnTo>
                    <a:pt x="10" y="252"/>
                  </a:lnTo>
                  <a:lnTo>
                    <a:pt x="10" y="258"/>
                  </a:lnTo>
                  <a:lnTo>
                    <a:pt x="10" y="261"/>
                  </a:lnTo>
                  <a:lnTo>
                    <a:pt x="10" y="282"/>
                  </a:lnTo>
                  <a:lnTo>
                    <a:pt x="10" y="258"/>
                  </a:lnTo>
                  <a:lnTo>
                    <a:pt x="10" y="278"/>
                  </a:lnTo>
                  <a:lnTo>
                    <a:pt x="10" y="281"/>
                  </a:lnTo>
                  <a:lnTo>
                    <a:pt x="10" y="285"/>
                  </a:lnTo>
                  <a:lnTo>
                    <a:pt x="10" y="270"/>
                  </a:lnTo>
                  <a:lnTo>
                    <a:pt x="10" y="277"/>
                  </a:lnTo>
                  <a:lnTo>
                    <a:pt x="11" y="275"/>
                  </a:lnTo>
                  <a:lnTo>
                    <a:pt x="11" y="275"/>
                  </a:lnTo>
                  <a:lnTo>
                    <a:pt x="11" y="249"/>
                  </a:lnTo>
                  <a:lnTo>
                    <a:pt x="11" y="264"/>
                  </a:lnTo>
                  <a:lnTo>
                    <a:pt x="11" y="264"/>
                  </a:lnTo>
                  <a:lnTo>
                    <a:pt x="11" y="290"/>
                  </a:lnTo>
                  <a:lnTo>
                    <a:pt x="11" y="287"/>
                  </a:lnTo>
                  <a:lnTo>
                    <a:pt x="11" y="279"/>
                  </a:lnTo>
                  <a:lnTo>
                    <a:pt x="11" y="295"/>
                  </a:lnTo>
                  <a:lnTo>
                    <a:pt x="11" y="271"/>
                  </a:lnTo>
                  <a:lnTo>
                    <a:pt x="11" y="294"/>
                  </a:lnTo>
                  <a:lnTo>
                    <a:pt x="13" y="291"/>
                  </a:lnTo>
                  <a:lnTo>
                    <a:pt x="13" y="292"/>
                  </a:lnTo>
                  <a:lnTo>
                    <a:pt x="13" y="271"/>
                  </a:lnTo>
                  <a:lnTo>
                    <a:pt x="13" y="281"/>
                  </a:lnTo>
                  <a:lnTo>
                    <a:pt x="13" y="281"/>
                  </a:lnTo>
                  <a:lnTo>
                    <a:pt x="13" y="283"/>
                  </a:lnTo>
                  <a:lnTo>
                    <a:pt x="13" y="252"/>
                  </a:lnTo>
                  <a:lnTo>
                    <a:pt x="13" y="254"/>
                  </a:lnTo>
                  <a:lnTo>
                    <a:pt x="13" y="256"/>
                  </a:lnTo>
                  <a:lnTo>
                    <a:pt x="13" y="288"/>
                  </a:lnTo>
                  <a:lnTo>
                    <a:pt x="13" y="286"/>
                  </a:lnTo>
                  <a:lnTo>
                    <a:pt x="13" y="281"/>
                  </a:lnTo>
                  <a:lnTo>
                    <a:pt x="13" y="287"/>
                  </a:lnTo>
                  <a:lnTo>
                    <a:pt x="13" y="269"/>
                  </a:lnTo>
                  <a:lnTo>
                    <a:pt x="13" y="285"/>
                  </a:lnTo>
                  <a:lnTo>
                    <a:pt x="14" y="283"/>
                  </a:lnTo>
                  <a:lnTo>
                    <a:pt x="14" y="296"/>
                  </a:lnTo>
                  <a:lnTo>
                    <a:pt x="14" y="275"/>
                  </a:lnTo>
                  <a:lnTo>
                    <a:pt x="14" y="283"/>
                  </a:lnTo>
                  <a:lnTo>
                    <a:pt x="14" y="287"/>
                  </a:lnTo>
                  <a:lnTo>
                    <a:pt x="14" y="281"/>
                  </a:lnTo>
                  <a:lnTo>
                    <a:pt x="14" y="292"/>
                  </a:lnTo>
                  <a:lnTo>
                    <a:pt x="14" y="288"/>
                  </a:lnTo>
                  <a:lnTo>
                    <a:pt x="14" y="278"/>
                  </a:lnTo>
                  <a:lnTo>
                    <a:pt x="14" y="295"/>
                  </a:lnTo>
                  <a:lnTo>
                    <a:pt x="14" y="290"/>
                  </a:lnTo>
                  <a:lnTo>
                    <a:pt x="14" y="302"/>
                  </a:lnTo>
                  <a:lnTo>
                    <a:pt x="14" y="279"/>
                  </a:lnTo>
                  <a:lnTo>
                    <a:pt x="14" y="298"/>
                  </a:lnTo>
                  <a:lnTo>
                    <a:pt x="15" y="299"/>
                  </a:lnTo>
                  <a:lnTo>
                    <a:pt x="15" y="307"/>
                  </a:lnTo>
                  <a:lnTo>
                    <a:pt x="15" y="291"/>
                  </a:lnTo>
                  <a:lnTo>
                    <a:pt x="15" y="291"/>
                  </a:lnTo>
                  <a:lnTo>
                    <a:pt x="15" y="290"/>
                  </a:lnTo>
                  <a:lnTo>
                    <a:pt x="15" y="296"/>
                  </a:lnTo>
                  <a:lnTo>
                    <a:pt x="15" y="294"/>
                  </a:lnTo>
                  <a:lnTo>
                    <a:pt x="15" y="296"/>
                  </a:lnTo>
                  <a:lnTo>
                    <a:pt x="15" y="275"/>
                  </a:lnTo>
                  <a:lnTo>
                    <a:pt x="15" y="288"/>
                  </a:lnTo>
                  <a:lnTo>
                    <a:pt x="17" y="288"/>
                  </a:lnTo>
                  <a:lnTo>
                    <a:pt x="17" y="292"/>
                  </a:lnTo>
                  <a:lnTo>
                    <a:pt x="17" y="264"/>
                  </a:lnTo>
                  <a:lnTo>
                    <a:pt x="17" y="271"/>
                  </a:lnTo>
                  <a:lnTo>
                    <a:pt x="17" y="270"/>
                  </a:lnTo>
                  <a:lnTo>
                    <a:pt x="17" y="273"/>
                  </a:lnTo>
                  <a:lnTo>
                    <a:pt x="17" y="257"/>
                  </a:lnTo>
                  <a:lnTo>
                    <a:pt x="17" y="260"/>
                  </a:lnTo>
                  <a:lnTo>
                    <a:pt x="17" y="264"/>
                  </a:lnTo>
                  <a:lnTo>
                    <a:pt x="17" y="248"/>
                  </a:lnTo>
                  <a:lnTo>
                    <a:pt x="17" y="257"/>
                  </a:lnTo>
                  <a:lnTo>
                    <a:pt x="17" y="258"/>
                  </a:lnTo>
                  <a:lnTo>
                    <a:pt x="17" y="206"/>
                  </a:lnTo>
                  <a:lnTo>
                    <a:pt x="18" y="209"/>
                  </a:lnTo>
                  <a:lnTo>
                    <a:pt x="18" y="214"/>
                  </a:lnTo>
                  <a:lnTo>
                    <a:pt x="18" y="203"/>
                  </a:lnTo>
                  <a:lnTo>
                    <a:pt x="18" y="210"/>
                  </a:lnTo>
                  <a:lnTo>
                    <a:pt x="18" y="210"/>
                  </a:lnTo>
                  <a:lnTo>
                    <a:pt x="18" y="197"/>
                  </a:lnTo>
                  <a:lnTo>
                    <a:pt x="18" y="220"/>
                  </a:lnTo>
                  <a:lnTo>
                    <a:pt x="18" y="220"/>
                  </a:lnTo>
                  <a:lnTo>
                    <a:pt x="18" y="223"/>
                  </a:lnTo>
                  <a:lnTo>
                    <a:pt x="18" y="198"/>
                  </a:lnTo>
                  <a:lnTo>
                    <a:pt x="18" y="213"/>
                  </a:lnTo>
                  <a:lnTo>
                    <a:pt x="18" y="215"/>
                  </a:lnTo>
                  <a:lnTo>
                    <a:pt x="18" y="227"/>
                  </a:lnTo>
                  <a:lnTo>
                    <a:pt x="18" y="207"/>
                  </a:lnTo>
                  <a:lnTo>
                    <a:pt x="19" y="214"/>
                  </a:lnTo>
                  <a:lnTo>
                    <a:pt x="19" y="248"/>
                  </a:lnTo>
                  <a:lnTo>
                    <a:pt x="19" y="247"/>
                  </a:lnTo>
                  <a:lnTo>
                    <a:pt x="19" y="252"/>
                  </a:lnTo>
                  <a:lnTo>
                    <a:pt x="19" y="241"/>
                  </a:lnTo>
                  <a:lnTo>
                    <a:pt x="19" y="268"/>
                  </a:lnTo>
                  <a:lnTo>
                    <a:pt x="19" y="269"/>
                  </a:lnTo>
                  <a:lnTo>
                    <a:pt x="19" y="292"/>
                  </a:lnTo>
                  <a:lnTo>
                    <a:pt x="19" y="292"/>
                  </a:lnTo>
                  <a:lnTo>
                    <a:pt x="21" y="295"/>
                  </a:lnTo>
                  <a:lnTo>
                    <a:pt x="21" y="307"/>
                  </a:lnTo>
                  <a:lnTo>
                    <a:pt x="21" y="292"/>
                  </a:lnTo>
                  <a:lnTo>
                    <a:pt x="21" y="304"/>
                  </a:lnTo>
                  <a:lnTo>
                    <a:pt x="21" y="303"/>
                  </a:lnTo>
                  <a:lnTo>
                    <a:pt x="21" y="286"/>
                  </a:lnTo>
                  <a:lnTo>
                    <a:pt x="21" y="290"/>
                  </a:lnTo>
                  <a:lnTo>
                    <a:pt x="21" y="292"/>
                  </a:lnTo>
                  <a:lnTo>
                    <a:pt x="21" y="258"/>
                  </a:lnTo>
                  <a:lnTo>
                    <a:pt x="21" y="268"/>
                  </a:lnTo>
                  <a:lnTo>
                    <a:pt x="21" y="265"/>
                  </a:lnTo>
                  <a:lnTo>
                    <a:pt x="21" y="266"/>
                  </a:lnTo>
                  <a:lnTo>
                    <a:pt x="21" y="237"/>
                  </a:lnTo>
                  <a:lnTo>
                    <a:pt x="21" y="237"/>
                  </a:lnTo>
                  <a:lnTo>
                    <a:pt x="22" y="227"/>
                  </a:lnTo>
                  <a:lnTo>
                    <a:pt x="22" y="197"/>
                  </a:lnTo>
                  <a:lnTo>
                    <a:pt x="22" y="197"/>
                  </a:lnTo>
                  <a:lnTo>
                    <a:pt x="22" y="193"/>
                  </a:lnTo>
                  <a:lnTo>
                    <a:pt x="22" y="194"/>
                  </a:lnTo>
                  <a:lnTo>
                    <a:pt x="22" y="140"/>
                  </a:lnTo>
                  <a:lnTo>
                    <a:pt x="22" y="142"/>
                  </a:lnTo>
                  <a:lnTo>
                    <a:pt x="22" y="140"/>
                  </a:lnTo>
                  <a:lnTo>
                    <a:pt x="22" y="144"/>
                  </a:lnTo>
                  <a:lnTo>
                    <a:pt x="22" y="120"/>
                  </a:lnTo>
                  <a:lnTo>
                    <a:pt x="22" y="122"/>
                  </a:lnTo>
                  <a:lnTo>
                    <a:pt x="22" y="122"/>
                  </a:lnTo>
                  <a:lnTo>
                    <a:pt x="22" y="126"/>
                  </a:lnTo>
                  <a:lnTo>
                    <a:pt x="22" y="116"/>
                  </a:lnTo>
                  <a:lnTo>
                    <a:pt x="22" y="117"/>
                  </a:lnTo>
                  <a:lnTo>
                    <a:pt x="23" y="117"/>
                  </a:lnTo>
                  <a:lnTo>
                    <a:pt x="23" y="117"/>
                  </a:lnTo>
                  <a:lnTo>
                    <a:pt x="23" y="100"/>
                  </a:lnTo>
                  <a:lnTo>
                    <a:pt x="23" y="100"/>
                  </a:lnTo>
                  <a:lnTo>
                    <a:pt x="23" y="103"/>
                  </a:lnTo>
                  <a:lnTo>
                    <a:pt x="23" y="97"/>
                  </a:lnTo>
                  <a:lnTo>
                    <a:pt x="23" y="113"/>
                  </a:lnTo>
                  <a:lnTo>
                    <a:pt x="23" y="108"/>
                  </a:lnTo>
                  <a:lnTo>
                    <a:pt x="23" y="130"/>
                  </a:lnTo>
                  <a:lnTo>
                    <a:pt x="23" y="126"/>
                  </a:lnTo>
                  <a:lnTo>
                    <a:pt x="23" y="127"/>
                  </a:lnTo>
                  <a:lnTo>
                    <a:pt x="23" y="114"/>
                  </a:lnTo>
                  <a:lnTo>
                    <a:pt x="23" y="151"/>
                  </a:lnTo>
                  <a:lnTo>
                    <a:pt x="24" y="151"/>
                  </a:lnTo>
                  <a:lnTo>
                    <a:pt x="24" y="158"/>
                  </a:lnTo>
                  <a:lnTo>
                    <a:pt x="24" y="140"/>
                  </a:lnTo>
                  <a:lnTo>
                    <a:pt x="24" y="144"/>
                  </a:lnTo>
                  <a:lnTo>
                    <a:pt x="24" y="143"/>
                  </a:lnTo>
                  <a:lnTo>
                    <a:pt x="24" y="146"/>
                  </a:lnTo>
                  <a:lnTo>
                    <a:pt x="24" y="108"/>
                  </a:lnTo>
                  <a:lnTo>
                    <a:pt x="24" y="105"/>
                  </a:lnTo>
                  <a:lnTo>
                    <a:pt x="24" y="114"/>
                  </a:lnTo>
                  <a:lnTo>
                    <a:pt x="24" y="108"/>
                  </a:lnTo>
                  <a:lnTo>
                    <a:pt x="26" y="103"/>
                  </a:lnTo>
                  <a:lnTo>
                    <a:pt x="26" y="68"/>
                  </a:lnTo>
                  <a:lnTo>
                    <a:pt x="26" y="67"/>
                  </a:lnTo>
                  <a:lnTo>
                    <a:pt x="26" y="37"/>
                  </a:lnTo>
                  <a:lnTo>
                    <a:pt x="26" y="41"/>
                  </a:lnTo>
                  <a:lnTo>
                    <a:pt x="26" y="45"/>
                  </a:lnTo>
                  <a:lnTo>
                    <a:pt x="26" y="54"/>
                  </a:lnTo>
                  <a:lnTo>
                    <a:pt x="26" y="38"/>
                  </a:lnTo>
                  <a:lnTo>
                    <a:pt x="26" y="42"/>
                  </a:lnTo>
                  <a:lnTo>
                    <a:pt x="26" y="40"/>
                  </a:lnTo>
                  <a:lnTo>
                    <a:pt x="26" y="40"/>
                  </a:lnTo>
                  <a:lnTo>
                    <a:pt x="26" y="13"/>
                  </a:lnTo>
                  <a:lnTo>
                    <a:pt x="26" y="19"/>
                  </a:lnTo>
                  <a:lnTo>
                    <a:pt x="27" y="19"/>
                  </a:lnTo>
                  <a:lnTo>
                    <a:pt x="27" y="34"/>
                  </a:lnTo>
                  <a:lnTo>
                    <a:pt x="27" y="13"/>
                  </a:lnTo>
                  <a:lnTo>
                    <a:pt x="27" y="33"/>
                  </a:lnTo>
                  <a:lnTo>
                    <a:pt x="27" y="34"/>
                  </a:lnTo>
                  <a:lnTo>
                    <a:pt x="27" y="53"/>
                  </a:lnTo>
                  <a:lnTo>
                    <a:pt x="27" y="49"/>
                  </a:lnTo>
                  <a:lnTo>
                    <a:pt x="27" y="45"/>
                  </a:lnTo>
                  <a:lnTo>
                    <a:pt x="27" y="30"/>
                  </a:lnTo>
                  <a:lnTo>
                    <a:pt x="27" y="40"/>
                  </a:lnTo>
                  <a:lnTo>
                    <a:pt x="27" y="40"/>
                  </a:lnTo>
                  <a:lnTo>
                    <a:pt x="27" y="11"/>
                  </a:lnTo>
                  <a:lnTo>
                    <a:pt x="28" y="13"/>
                  </a:lnTo>
                  <a:lnTo>
                    <a:pt x="28" y="16"/>
                  </a:lnTo>
                  <a:lnTo>
                    <a:pt x="28" y="0"/>
                  </a:lnTo>
                  <a:lnTo>
                    <a:pt x="28" y="4"/>
                  </a:lnTo>
                  <a:lnTo>
                    <a:pt x="28" y="6"/>
                  </a:lnTo>
                  <a:lnTo>
                    <a:pt x="28" y="45"/>
                  </a:lnTo>
                  <a:lnTo>
                    <a:pt x="28" y="45"/>
                  </a:lnTo>
                  <a:lnTo>
                    <a:pt x="28" y="88"/>
                  </a:lnTo>
                  <a:lnTo>
                    <a:pt x="28" y="85"/>
                  </a:lnTo>
                  <a:lnTo>
                    <a:pt x="30" y="85"/>
                  </a:lnTo>
                  <a:lnTo>
                    <a:pt x="30" y="83"/>
                  </a:lnTo>
                  <a:lnTo>
                    <a:pt x="30" y="92"/>
                  </a:lnTo>
                  <a:lnTo>
                    <a:pt x="30" y="93"/>
                  </a:lnTo>
                  <a:lnTo>
                    <a:pt x="30" y="95"/>
                  </a:lnTo>
                  <a:lnTo>
                    <a:pt x="30" y="67"/>
                  </a:lnTo>
                  <a:lnTo>
                    <a:pt x="30" y="68"/>
                  </a:lnTo>
                  <a:lnTo>
                    <a:pt x="30" y="70"/>
                  </a:lnTo>
                  <a:lnTo>
                    <a:pt x="30" y="51"/>
                  </a:lnTo>
                  <a:lnTo>
                    <a:pt x="30" y="59"/>
                  </a:lnTo>
                  <a:lnTo>
                    <a:pt x="30" y="59"/>
                  </a:lnTo>
                  <a:lnTo>
                    <a:pt x="30" y="63"/>
                  </a:lnTo>
                  <a:lnTo>
                    <a:pt x="30" y="37"/>
                  </a:lnTo>
                  <a:lnTo>
                    <a:pt x="30" y="40"/>
                  </a:lnTo>
                  <a:lnTo>
                    <a:pt x="31" y="34"/>
                  </a:lnTo>
                  <a:lnTo>
                    <a:pt x="31" y="45"/>
                  </a:lnTo>
                  <a:lnTo>
                    <a:pt x="31" y="24"/>
                  </a:lnTo>
                  <a:lnTo>
                    <a:pt x="31" y="25"/>
                  </a:lnTo>
                  <a:lnTo>
                    <a:pt x="31" y="13"/>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183" name="Freeform 56"/>
            <p:cNvSpPr>
              <a:spLocks/>
            </p:cNvSpPr>
            <p:nvPr/>
          </p:nvSpPr>
          <p:spPr bwMode="auto">
            <a:xfrm>
              <a:off x="4964113" y="3735388"/>
              <a:ext cx="52388" cy="660400"/>
            </a:xfrm>
            <a:custGeom>
              <a:avLst/>
              <a:gdLst>
                <a:gd name="T0" fmla="*/ 0 w 33"/>
                <a:gd name="T1" fmla="*/ 332 h 416"/>
                <a:gd name="T2" fmla="*/ 1 w 33"/>
                <a:gd name="T3" fmla="*/ 332 h 416"/>
                <a:gd name="T4" fmla="*/ 1 w 33"/>
                <a:gd name="T5" fmla="*/ 395 h 416"/>
                <a:gd name="T6" fmla="*/ 1 w 33"/>
                <a:gd name="T7" fmla="*/ 412 h 416"/>
                <a:gd name="T8" fmla="*/ 2 w 33"/>
                <a:gd name="T9" fmla="*/ 395 h 416"/>
                <a:gd name="T10" fmla="*/ 2 w 33"/>
                <a:gd name="T11" fmla="*/ 409 h 416"/>
                <a:gd name="T12" fmla="*/ 4 w 33"/>
                <a:gd name="T13" fmla="*/ 404 h 416"/>
                <a:gd name="T14" fmla="*/ 4 w 33"/>
                <a:gd name="T15" fmla="*/ 406 h 416"/>
                <a:gd name="T16" fmla="*/ 5 w 33"/>
                <a:gd name="T17" fmla="*/ 412 h 416"/>
                <a:gd name="T18" fmla="*/ 5 w 33"/>
                <a:gd name="T19" fmla="*/ 402 h 416"/>
                <a:gd name="T20" fmla="*/ 5 w 33"/>
                <a:gd name="T21" fmla="*/ 383 h 416"/>
                <a:gd name="T22" fmla="*/ 6 w 33"/>
                <a:gd name="T23" fmla="*/ 349 h 416"/>
                <a:gd name="T24" fmla="*/ 6 w 33"/>
                <a:gd name="T25" fmla="*/ 226 h 416"/>
                <a:gd name="T26" fmla="*/ 8 w 33"/>
                <a:gd name="T27" fmla="*/ 211 h 416"/>
                <a:gd name="T28" fmla="*/ 8 w 33"/>
                <a:gd name="T29" fmla="*/ 108 h 416"/>
                <a:gd name="T30" fmla="*/ 9 w 33"/>
                <a:gd name="T31" fmla="*/ 112 h 416"/>
                <a:gd name="T32" fmla="*/ 9 w 33"/>
                <a:gd name="T33" fmla="*/ 179 h 416"/>
                <a:gd name="T34" fmla="*/ 10 w 33"/>
                <a:gd name="T35" fmla="*/ 156 h 416"/>
                <a:gd name="T36" fmla="*/ 10 w 33"/>
                <a:gd name="T37" fmla="*/ 96 h 416"/>
                <a:gd name="T38" fmla="*/ 10 w 33"/>
                <a:gd name="T39" fmla="*/ 89 h 416"/>
                <a:gd name="T40" fmla="*/ 12 w 33"/>
                <a:gd name="T41" fmla="*/ 108 h 416"/>
                <a:gd name="T42" fmla="*/ 12 w 33"/>
                <a:gd name="T43" fmla="*/ 147 h 416"/>
                <a:gd name="T44" fmla="*/ 13 w 33"/>
                <a:gd name="T45" fmla="*/ 190 h 416"/>
                <a:gd name="T46" fmla="*/ 13 w 33"/>
                <a:gd name="T47" fmla="*/ 228 h 416"/>
                <a:gd name="T48" fmla="*/ 14 w 33"/>
                <a:gd name="T49" fmla="*/ 185 h 416"/>
                <a:gd name="T50" fmla="*/ 14 w 33"/>
                <a:gd name="T51" fmla="*/ 143 h 416"/>
                <a:gd name="T52" fmla="*/ 14 w 33"/>
                <a:gd name="T53" fmla="*/ 160 h 416"/>
                <a:gd name="T54" fmla="*/ 16 w 33"/>
                <a:gd name="T55" fmla="*/ 194 h 416"/>
                <a:gd name="T56" fmla="*/ 16 w 33"/>
                <a:gd name="T57" fmla="*/ 182 h 416"/>
                <a:gd name="T58" fmla="*/ 17 w 33"/>
                <a:gd name="T59" fmla="*/ 206 h 416"/>
                <a:gd name="T60" fmla="*/ 17 w 33"/>
                <a:gd name="T61" fmla="*/ 186 h 416"/>
                <a:gd name="T62" fmla="*/ 17 w 33"/>
                <a:gd name="T63" fmla="*/ 133 h 416"/>
                <a:gd name="T64" fmla="*/ 18 w 33"/>
                <a:gd name="T65" fmla="*/ 120 h 416"/>
                <a:gd name="T66" fmla="*/ 18 w 33"/>
                <a:gd name="T67" fmla="*/ 79 h 416"/>
                <a:gd name="T68" fmla="*/ 19 w 33"/>
                <a:gd name="T69" fmla="*/ 79 h 416"/>
                <a:gd name="T70" fmla="*/ 19 w 33"/>
                <a:gd name="T71" fmla="*/ 91 h 416"/>
                <a:gd name="T72" fmla="*/ 21 w 33"/>
                <a:gd name="T73" fmla="*/ 138 h 416"/>
                <a:gd name="T74" fmla="*/ 21 w 33"/>
                <a:gd name="T75" fmla="*/ 154 h 416"/>
                <a:gd name="T76" fmla="*/ 21 w 33"/>
                <a:gd name="T77" fmla="*/ 79 h 416"/>
                <a:gd name="T78" fmla="*/ 22 w 33"/>
                <a:gd name="T79" fmla="*/ 101 h 416"/>
                <a:gd name="T80" fmla="*/ 22 w 33"/>
                <a:gd name="T81" fmla="*/ 159 h 416"/>
                <a:gd name="T82" fmla="*/ 23 w 33"/>
                <a:gd name="T83" fmla="*/ 135 h 416"/>
                <a:gd name="T84" fmla="*/ 23 w 33"/>
                <a:gd name="T85" fmla="*/ 99 h 416"/>
                <a:gd name="T86" fmla="*/ 25 w 33"/>
                <a:gd name="T87" fmla="*/ 59 h 416"/>
                <a:gd name="T88" fmla="*/ 25 w 33"/>
                <a:gd name="T89" fmla="*/ 0 h 416"/>
                <a:gd name="T90" fmla="*/ 26 w 33"/>
                <a:gd name="T91" fmla="*/ 44 h 416"/>
                <a:gd name="T92" fmla="*/ 26 w 33"/>
                <a:gd name="T93" fmla="*/ 55 h 416"/>
                <a:gd name="T94" fmla="*/ 26 w 33"/>
                <a:gd name="T95" fmla="*/ 44 h 416"/>
                <a:gd name="T96" fmla="*/ 27 w 33"/>
                <a:gd name="T97" fmla="*/ 91 h 416"/>
                <a:gd name="T98" fmla="*/ 27 w 33"/>
                <a:gd name="T99" fmla="*/ 103 h 416"/>
                <a:gd name="T100" fmla="*/ 27 w 33"/>
                <a:gd name="T101" fmla="*/ 162 h 416"/>
                <a:gd name="T102" fmla="*/ 29 w 33"/>
                <a:gd name="T103" fmla="*/ 215 h 416"/>
                <a:gd name="T104" fmla="*/ 29 w 33"/>
                <a:gd name="T105" fmla="*/ 219 h 416"/>
                <a:gd name="T106" fmla="*/ 30 w 33"/>
                <a:gd name="T107" fmla="*/ 240 h 416"/>
                <a:gd name="T108" fmla="*/ 30 w 33"/>
                <a:gd name="T109" fmla="*/ 257 h 416"/>
                <a:gd name="T110" fmla="*/ 31 w 33"/>
                <a:gd name="T111" fmla="*/ 298 h 416"/>
                <a:gd name="T112" fmla="*/ 31 w 33"/>
                <a:gd name="T113" fmla="*/ 300 h 416"/>
                <a:gd name="T114" fmla="*/ 31 w 33"/>
                <a:gd name="T115" fmla="*/ 299 h 416"/>
                <a:gd name="T116" fmla="*/ 33 w 33"/>
                <a:gd name="T117" fmla="*/ 347 h 416"/>
                <a:gd name="T118" fmla="*/ 33 w 33"/>
                <a:gd name="T119" fmla="*/ 338 h 4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3" h="416">
                  <a:moveTo>
                    <a:pt x="0" y="327"/>
                  </a:moveTo>
                  <a:lnTo>
                    <a:pt x="0" y="345"/>
                  </a:lnTo>
                  <a:lnTo>
                    <a:pt x="0" y="346"/>
                  </a:lnTo>
                  <a:lnTo>
                    <a:pt x="0" y="354"/>
                  </a:lnTo>
                  <a:lnTo>
                    <a:pt x="0" y="332"/>
                  </a:lnTo>
                  <a:lnTo>
                    <a:pt x="0" y="351"/>
                  </a:lnTo>
                  <a:lnTo>
                    <a:pt x="1" y="349"/>
                  </a:lnTo>
                  <a:lnTo>
                    <a:pt x="1" y="353"/>
                  </a:lnTo>
                  <a:lnTo>
                    <a:pt x="1" y="323"/>
                  </a:lnTo>
                  <a:lnTo>
                    <a:pt x="1" y="332"/>
                  </a:lnTo>
                  <a:lnTo>
                    <a:pt x="1" y="332"/>
                  </a:lnTo>
                  <a:lnTo>
                    <a:pt x="1" y="366"/>
                  </a:lnTo>
                  <a:lnTo>
                    <a:pt x="1" y="359"/>
                  </a:lnTo>
                  <a:lnTo>
                    <a:pt x="1" y="361"/>
                  </a:lnTo>
                  <a:lnTo>
                    <a:pt x="1" y="395"/>
                  </a:lnTo>
                  <a:lnTo>
                    <a:pt x="1" y="393"/>
                  </a:lnTo>
                  <a:lnTo>
                    <a:pt x="1" y="392"/>
                  </a:lnTo>
                  <a:lnTo>
                    <a:pt x="1" y="413"/>
                  </a:lnTo>
                  <a:lnTo>
                    <a:pt x="1" y="389"/>
                  </a:lnTo>
                  <a:lnTo>
                    <a:pt x="1" y="412"/>
                  </a:lnTo>
                  <a:lnTo>
                    <a:pt x="2" y="410"/>
                  </a:lnTo>
                  <a:lnTo>
                    <a:pt x="2" y="416"/>
                  </a:lnTo>
                  <a:lnTo>
                    <a:pt x="2" y="387"/>
                  </a:lnTo>
                  <a:lnTo>
                    <a:pt x="2" y="392"/>
                  </a:lnTo>
                  <a:lnTo>
                    <a:pt x="2" y="395"/>
                  </a:lnTo>
                  <a:lnTo>
                    <a:pt x="2" y="401"/>
                  </a:lnTo>
                  <a:lnTo>
                    <a:pt x="2" y="395"/>
                  </a:lnTo>
                  <a:lnTo>
                    <a:pt x="2" y="396"/>
                  </a:lnTo>
                  <a:lnTo>
                    <a:pt x="2" y="385"/>
                  </a:lnTo>
                  <a:lnTo>
                    <a:pt x="2" y="409"/>
                  </a:lnTo>
                  <a:lnTo>
                    <a:pt x="2" y="408"/>
                  </a:lnTo>
                  <a:lnTo>
                    <a:pt x="2" y="412"/>
                  </a:lnTo>
                  <a:lnTo>
                    <a:pt x="2" y="396"/>
                  </a:lnTo>
                  <a:lnTo>
                    <a:pt x="2" y="406"/>
                  </a:lnTo>
                  <a:lnTo>
                    <a:pt x="4" y="404"/>
                  </a:lnTo>
                  <a:lnTo>
                    <a:pt x="4" y="374"/>
                  </a:lnTo>
                  <a:lnTo>
                    <a:pt x="4" y="375"/>
                  </a:lnTo>
                  <a:lnTo>
                    <a:pt x="4" y="408"/>
                  </a:lnTo>
                  <a:lnTo>
                    <a:pt x="4" y="406"/>
                  </a:lnTo>
                  <a:lnTo>
                    <a:pt x="4" y="406"/>
                  </a:lnTo>
                  <a:lnTo>
                    <a:pt x="4" y="410"/>
                  </a:lnTo>
                  <a:lnTo>
                    <a:pt x="4" y="392"/>
                  </a:lnTo>
                  <a:lnTo>
                    <a:pt x="4" y="401"/>
                  </a:lnTo>
                  <a:lnTo>
                    <a:pt x="5" y="404"/>
                  </a:lnTo>
                  <a:lnTo>
                    <a:pt x="5" y="412"/>
                  </a:lnTo>
                  <a:lnTo>
                    <a:pt x="5" y="399"/>
                  </a:lnTo>
                  <a:lnTo>
                    <a:pt x="5" y="401"/>
                  </a:lnTo>
                  <a:lnTo>
                    <a:pt x="5" y="401"/>
                  </a:lnTo>
                  <a:lnTo>
                    <a:pt x="5" y="413"/>
                  </a:lnTo>
                  <a:lnTo>
                    <a:pt x="5" y="402"/>
                  </a:lnTo>
                  <a:lnTo>
                    <a:pt x="5" y="401"/>
                  </a:lnTo>
                  <a:lnTo>
                    <a:pt x="5" y="376"/>
                  </a:lnTo>
                  <a:lnTo>
                    <a:pt x="5" y="382"/>
                  </a:lnTo>
                  <a:lnTo>
                    <a:pt x="5" y="380"/>
                  </a:lnTo>
                  <a:lnTo>
                    <a:pt x="5" y="383"/>
                  </a:lnTo>
                  <a:lnTo>
                    <a:pt x="5" y="355"/>
                  </a:lnTo>
                  <a:lnTo>
                    <a:pt x="6" y="354"/>
                  </a:lnTo>
                  <a:lnTo>
                    <a:pt x="6" y="358"/>
                  </a:lnTo>
                  <a:lnTo>
                    <a:pt x="6" y="345"/>
                  </a:lnTo>
                  <a:lnTo>
                    <a:pt x="6" y="349"/>
                  </a:lnTo>
                  <a:lnTo>
                    <a:pt x="6" y="346"/>
                  </a:lnTo>
                  <a:lnTo>
                    <a:pt x="6" y="346"/>
                  </a:lnTo>
                  <a:lnTo>
                    <a:pt x="6" y="281"/>
                  </a:lnTo>
                  <a:lnTo>
                    <a:pt x="6" y="279"/>
                  </a:lnTo>
                  <a:lnTo>
                    <a:pt x="6" y="226"/>
                  </a:lnTo>
                  <a:lnTo>
                    <a:pt x="6" y="230"/>
                  </a:lnTo>
                  <a:lnTo>
                    <a:pt x="6" y="226"/>
                  </a:lnTo>
                  <a:lnTo>
                    <a:pt x="6" y="197"/>
                  </a:lnTo>
                  <a:lnTo>
                    <a:pt x="8" y="199"/>
                  </a:lnTo>
                  <a:lnTo>
                    <a:pt x="8" y="211"/>
                  </a:lnTo>
                  <a:lnTo>
                    <a:pt x="8" y="192"/>
                  </a:lnTo>
                  <a:lnTo>
                    <a:pt x="8" y="188"/>
                  </a:lnTo>
                  <a:lnTo>
                    <a:pt x="8" y="160"/>
                  </a:lnTo>
                  <a:lnTo>
                    <a:pt x="8" y="163"/>
                  </a:lnTo>
                  <a:lnTo>
                    <a:pt x="8" y="108"/>
                  </a:lnTo>
                  <a:lnTo>
                    <a:pt x="8" y="110"/>
                  </a:lnTo>
                  <a:lnTo>
                    <a:pt x="9" y="108"/>
                  </a:lnTo>
                  <a:lnTo>
                    <a:pt x="9" y="96"/>
                  </a:lnTo>
                  <a:lnTo>
                    <a:pt x="9" y="110"/>
                  </a:lnTo>
                  <a:lnTo>
                    <a:pt x="9" y="112"/>
                  </a:lnTo>
                  <a:lnTo>
                    <a:pt x="9" y="110"/>
                  </a:lnTo>
                  <a:lnTo>
                    <a:pt x="9" y="156"/>
                  </a:lnTo>
                  <a:lnTo>
                    <a:pt x="9" y="159"/>
                  </a:lnTo>
                  <a:lnTo>
                    <a:pt x="9" y="188"/>
                  </a:lnTo>
                  <a:lnTo>
                    <a:pt x="9" y="179"/>
                  </a:lnTo>
                  <a:lnTo>
                    <a:pt x="9" y="180"/>
                  </a:lnTo>
                  <a:lnTo>
                    <a:pt x="9" y="155"/>
                  </a:lnTo>
                  <a:lnTo>
                    <a:pt x="9" y="156"/>
                  </a:lnTo>
                  <a:lnTo>
                    <a:pt x="10" y="142"/>
                  </a:lnTo>
                  <a:lnTo>
                    <a:pt x="10" y="156"/>
                  </a:lnTo>
                  <a:lnTo>
                    <a:pt x="10" y="148"/>
                  </a:lnTo>
                  <a:lnTo>
                    <a:pt x="10" y="142"/>
                  </a:lnTo>
                  <a:lnTo>
                    <a:pt x="10" y="143"/>
                  </a:lnTo>
                  <a:lnTo>
                    <a:pt x="10" y="96"/>
                  </a:lnTo>
                  <a:lnTo>
                    <a:pt x="10" y="96"/>
                  </a:lnTo>
                  <a:lnTo>
                    <a:pt x="10" y="91"/>
                  </a:lnTo>
                  <a:lnTo>
                    <a:pt x="10" y="93"/>
                  </a:lnTo>
                  <a:lnTo>
                    <a:pt x="10" y="76"/>
                  </a:lnTo>
                  <a:lnTo>
                    <a:pt x="10" y="84"/>
                  </a:lnTo>
                  <a:lnTo>
                    <a:pt x="10" y="89"/>
                  </a:lnTo>
                  <a:lnTo>
                    <a:pt x="10" y="92"/>
                  </a:lnTo>
                  <a:lnTo>
                    <a:pt x="10" y="83"/>
                  </a:lnTo>
                  <a:lnTo>
                    <a:pt x="10" y="84"/>
                  </a:lnTo>
                  <a:lnTo>
                    <a:pt x="12" y="87"/>
                  </a:lnTo>
                  <a:lnTo>
                    <a:pt x="12" y="108"/>
                  </a:lnTo>
                  <a:lnTo>
                    <a:pt x="12" y="76"/>
                  </a:lnTo>
                  <a:lnTo>
                    <a:pt x="12" y="107"/>
                  </a:lnTo>
                  <a:lnTo>
                    <a:pt x="12" y="108"/>
                  </a:lnTo>
                  <a:lnTo>
                    <a:pt x="12" y="144"/>
                  </a:lnTo>
                  <a:lnTo>
                    <a:pt x="12" y="147"/>
                  </a:lnTo>
                  <a:lnTo>
                    <a:pt x="12" y="203"/>
                  </a:lnTo>
                  <a:lnTo>
                    <a:pt x="12" y="199"/>
                  </a:lnTo>
                  <a:lnTo>
                    <a:pt x="13" y="202"/>
                  </a:lnTo>
                  <a:lnTo>
                    <a:pt x="13" y="227"/>
                  </a:lnTo>
                  <a:lnTo>
                    <a:pt x="13" y="190"/>
                  </a:lnTo>
                  <a:lnTo>
                    <a:pt x="13" y="223"/>
                  </a:lnTo>
                  <a:lnTo>
                    <a:pt x="13" y="228"/>
                  </a:lnTo>
                  <a:lnTo>
                    <a:pt x="13" y="240"/>
                  </a:lnTo>
                  <a:lnTo>
                    <a:pt x="13" y="226"/>
                  </a:lnTo>
                  <a:lnTo>
                    <a:pt x="13" y="228"/>
                  </a:lnTo>
                  <a:lnTo>
                    <a:pt x="13" y="193"/>
                  </a:lnTo>
                  <a:lnTo>
                    <a:pt x="13" y="180"/>
                  </a:lnTo>
                  <a:lnTo>
                    <a:pt x="13" y="203"/>
                  </a:lnTo>
                  <a:lnTo>
                    <a:pt x="13" y="185"/>
                  </a:lnTo>
                  <a:lnTo>
                    <a:pt x="14" y="185"/>
                  </a:lnTo>
                  <a:lnTo>
                    <a:pt x="14" y="154"/>
                  </a:lnTo>
                  <a:lnTo>
                    <a:pt x="14" y="159"/>
                  </a:lnTo>
                  <a:lnTo>
                    <a:pt x="14" y="159"/>
                  </a:lnTo>
                  <a:lnTo>
                    <a:pt x="14" y="162"/>
                  </a:lnTo>
                  <a:lnTo>
                    <a:pt x="14" y="143"/>
                  </a:lnTo>
                  <a:lnTo>
                    <a:pt x="14" y="154"/>
                  </a:lnTo>
                  <a:lnTo>
                    <a:pt x="14" y="154"/>
                  </a:lnTo>
                  <a:lnTo>
                    <a:pt x="14" y="168"/>
                  </a:lnTo>
                  <a:lnTo>
                    <a:pt x="14" y="162"/>
                  </a:lnTo>
                  <a:lnTo>
                    <a:pt x="14" y="160"/>
                  </a:lnTo>
                  <a:lnTo>
                    <a:pt x="14" y="162"/>
                  </a:lnTo>
                  <a:lnTo>
                    <a:pt x="14" y="144"/>
                  </a:lnTo>
                  <a:lnTo>
                    <a:pt x="14" y="160"/>
                  </a:lnTo>
                  <a:lnTo>
                    <a:pt x="16" y="164"/>
                  </a:lnTo>
                  <a:lnTo>
                    <a:pt x="16" y="194"/>
                  </a:lnTo>
                  <a:lnTo>
                    <a:pt x="16" y="196"/>
                  </a:lnTo>
                  <a:lnTo>
                    <a:pt x="16" y="211"/>
                  </a:lnTo>
                  <a:lnTo>
                    <a:pt x="16" y="197"/>
                  </a:lnTo>
                  <a:lnTo>
                    <a:pt x="16" y="197"/>
                  </a:lnTo>
                  <a:lnTo>
                    <a:pt x="16" y="182"/>
                  </a:lnTo>
                  <a:lnTo>
                    <a:pt x="16" y="192"/>
                  </a:lnTo>
                  <a:lnTo>
                    <a:pt x="17" y="192"/>
                  </a:lnTo>
                  <a:lnTo>
                    <a:pt x="17" y="206"/>
                  </a:lnTo>
                  <a:lnTo>
                    <a:pt x="17" y="182"/>
                  </a:lnTo>
                  <a:lnTo>
                    <a:pt x="17" y="206"/>
                  </a:lnTo>
                  <a:lnTo>
                    <a:pt x="17" y="209"/>
                  </a:lnTo>
                  <a:lnTo>
                    <a:pt x="17" y="214"/>
                  </a:lnTo>
                  <a:lnTo>
                    <a:pt x="17" y="188"/>
                  </a:lnTo>
                  <a:lnTo>
                    <a:pt x="17" y="189"/>
                  </a:lnTo>
                  <a:lnTo>
                    <a:pt x="17" y="186"/>
                  </a:lnTo>
                  <a:lnTo>
                    <a:pt x="17" y="117"/>
                  </a:lnTo>
                  <a:lnTo>
                    <a:pt x="17" y="116"/>
                  </a:lnTo>
                  <a:lnTo>
                    <a:pt x="17" y="138"/>
                  </a:lnTo>
                  <a:lnTo>
                    <a:pt x="17" y="105"/>
                  </a:lnTo>
                  <a:lnTo>
                    <a:pt x="17" y="133"/>
                  </a:lnTo>
                  <a:lnTo>
                    <a:pt x="18" y="134"/>
                  </a:lnTo>
                  <a:lnTo>
                    <a:pt x="18" y="137"/>
                  </a:lnTo>
                  <a:lnTo>
                    <a:pt x="18" y="110"/>
                  </a:lnTo>
                  <a:lnTo>
                    <a:pt x="18" y="120"/>
                  </a:lnTo>
                  <a:lnTo>
                    <a:pt x="18" y="120"/>
                  </a:lnTo>
                  <a:lnTo>
                    <a:pt x="18" y="122"/>
                  </a:lnTo>
                  <a:lnTo>
                    <a:pt x="18" y="104"/>
                  </a:lnTo>
                  <a:lnTo>
                    <a:pt x="18" y="103"/>
                  </a:lnTo>
                  <a:lnTo>
                    <a:pt x="18" y="104"/>
                  </a:lnTo>
                  <a:lnTo>
                    <a:pt x="18" y="79"/>
                  </a:lnTo>
                  <a:lnTo>
                    <a:pt x="18" y="74"/>
                  </a:lnTo>
                  <a:lnTo>
                    <a:pt x="18" y="41"/>
                  </a:lnTo>
                  <a:lnTo>
                    <a:pt x="18" y="53"/>
                  </a:lnTo>
                  <a:lnTo>
                    <a:pt x="19" y="54"/>
                  </a:lnTo>
                  <a:lnTo>
                    <a:pt x="19" y="79"/>
                  </a:lnTo>
                  <a:lnTo>
                    <a:pt x="19" y="71"/>
                  </a:lnTo>
                  <a:lnTo>
                    <a:pt x="19" y="93"/>
                  </a:lnTo>
                  <a:lnTo>
                    <a:pt x="19" y="61"/>
                  </a:lnTo>
                  <a:lnTo>
                    <a:pt x="19" y="91"/>
                  </a:lnTo>
                  <a:lnTo>
                    <a:pt x="19" y="91"/>
                  </a:lnTo>
                  <a:lnTo>
                    <a:pt x="19" y="87"/>
                  </a:lnTo>
                  <a:lnTo>
                    <a:pt x="19" y="113"/>
                  </a:lnTo>
                  <a:lnTo>
                    <a:pt x="21" y="121"/>
                  </a:lnTo>
                  <a:lnTo>
                    <a:pt x="21" y="151"/>
                  </a:lnTo>
                  <a:lnTo>
                    <a:pt x="21" y="138"/>
                  </a:lnTo>
                  <a:lnTo>
                    <a:pt x="21" y="143"/>
                  </a:lnTo>
                  <a:lnTo>
                    <a:pt x="21" y="154"/>
                  </a:lnTo>
                  <a:lnTo>
                    <a:pt x="21" y="137"/>
                  </a:lnTo>
                  <a:lnTo>
                    <a:pt x="21" y="152"/>
                  </a:lnTo>
                  <a:lnTo>
                    <a:pt x="21" y="154"/>
                  </a:lnTo>
                  <a:lnTo>
                    <a:pt x="21" y="155"/>
                  </a:lnTo>
                  <a:lnTo>
                    <a:pt x="21" y="139"/>
                  </a:lnTo>
                  <a:lnTo>
                    <a:pt x="21" y="142"/>
                  </a:lnTo>
                  <a:lnTo>
                    <a:pt x="21" y="146"/>
                  </a:lnTo>
                  <a:lnTo>
                    <a:pt x="21" y="79"/>
                  </a:lnTo>
                  <a:lnTo>
                    <a:pt x="22" y="78"/>
                  </a:lnTo>
                  <a:lnTo>
                    <a:pt x="22" y="63"/>
                  </a:lnTo>
                  <a:lnTo>
                    <a:pt x="22" y="63"/>
                  </a:lnTo>
                  <a:lnTo>
                    <a:pt x="22" y="52"/>
                  </a:lnTo>
                  <a:lnTo>
                    <a:pt x="22" y="101"/>
                  </a:lnTo>
                  <a:lnTo>
                    <a:pt x="22" y="99"/>
                  </a:lnTo>
                  <a:lnTo>
                    <a:pt x="22" y="96"/>
                  </a:lnTo>
                  <a:lnTo>
                    <a:pt x="22" y="131"/>
                  </a:lnTo>
                  <a:lnTo>
                    <a:pt x="22" y="130"/>
                  </a:lnTo>
                  <a:lnTo>
                    <a:pt x="22" y="159"/>
                  </a:lnTo>
                  <a:lnTo>
                    <a:pt x="22" y="137"/>
                  </a:lnTo>
                  <a:lnTo>
                    <a:pt x="23" y="147"/>
                  </a:lnTo>
                  <a:lnTo>
                    <a:pt x="23" y="162"/>
                  </a:lnTo>
                  <a:lnTo>
                    <a:pt x="23" y="138"/>
                  </a:lnTo>
                  <a:lnTo>
                    <a:pt x="23" y="135"/>
                  </a:lnTo>
                  <a:lnTo>
                    <a:pt x="23" y="112"/>
                  </a:lnTo>
                  <a:lnTo>
                    <a:pt x="23" y="124"/>
                  </a:lnTo>
                  <a:lnTo>
                    <a:pt x="23" y="120"/>
                  </a:lnTo>
                  <a:lnTo>
                    <a:pt x="23" y="126"/>
                  </a:lnTo>
                  <a:lnTo>
                    <a:pt x="23" y="99"/>
                  </a:lnTo>
                  <a:lnTo>
                    <a:pt x="23" y="103"/>
                  </a:lnTo>
                  <a:lnTo>
                    <a:pt x="25" y="103"/>
                  </a:lnTo>
                  <a:lnTo>
                    <a:pt x="25" y="103"/>
                  </a:lnTo>
                  <a:lnTo>
                    <a:pt x="25" y="61"/>
                  </a:lnTo>
                  <a:lnTo>
                    <a:pt x="25" y="59"/>
                  </a:lnTo>
                  <a:lnTo>
                    <a:pt x="25" y="21"/>
                  </a:lnTo>
                  <a:lnTo>
                    <a:pt x="25" y="28"/>
                  </a:lnTo>
                  <a:lnTo>
                    <a:pt x="25" y="28"/>
                  </a:lnTo>
                  <a:lnTo>
                    <a:pt x="25" y="31"/>
                  </a:lnTo>
                  <a:lnTo>
                    <a:pt x="25" y="0"/>
                  </a:lnTo>
                  <a:lnTo>
                    <a:pt x="25" y="7"/>
                  </a:lnTo>
                  <a:lnTo>
                    <a:pt x="25" y="7"/>
                  </a:lnTo>
                  <a:lnTo>
                    <a:pt x="25" y="42"/>
                  </a:lnTo>
                  <a:lnTo>
                    <a:pt x="25" y="41"/>
                  </a:lnTo>
                  <a:lnTo>
                    <a:pt x="26" y="44"/>
                  </a:lnTo>
                  <a:lnTo>
                    <a:pt x="26" y="50"/>
                  </a:lnTo>
                  <a:lnTo>
                    <a:pt x="26" y="27"/>
                  </a:lnTo>
                  <a:lnTo>
                    <a:pt x="26" y="50"/>
                  </a:lnTo>
                  <a:lnTo>
                    <a:pt x="26" y="49"/>
                  </a:lnTo>
                  <a:lnTo>
                    <a:pt x="26" y="55"/>
                  </a:lnTo>
                  <a:lnTo>
                    <a:pt x="26" y="29"/>
                  </a:lnTo>
                  <a:lnTo>
                    <a:pt x="26" y="46"/>
                  </a:lnTo>
                  <a:lnTo>
                    <a:pt x="26" y="46"/>
                  </a:lnTo>
                  <a:lnTo>
                    <a:pt x="26" y="70"/>
                  </a:lnTo>
                  <a:lnTo>
                    <a:pt x="26" y="44"/>
                  </a:lnTo>
                  <a:lnTo>
                    <a:pt x="26" y="50"/>
                  </a:lnTo>
                  <a:lnTo>
                    <a:pt x="26" y="49"/>
                  </a:lnTo>
                  <a:lnTo>
                    <a:pt x="26" y="89"/>
                  </a:lnTo>
                  <a:lnTo>
                    <a:pt x="26" y="87"/>
                  </a:lnTo>
                  <a:lnTo>
                    <a:pt x="27" y="91"/>
                  </a:lnTo>
                  <a:lnTo>
                    <a:pt x="27" y="105"/>
                  </a:lnTo>
                  <a:lnTo>
                    <a:pt x="27" y="82"/>
                  </a:lnTo>
                  <a:lnTo>
                    <a:pt x="27" y="103"/>
                  </a:lnTo>
                  <a:lnTo>
                    <a:pt x="27" y="103"/>
                  </a:lnTo>
                  <a:lnTo>
                    <a:pt x="27" y="103"/>
                  </a:lnTo>
                  <a:lnTo>
                    <a:pt x="27" y="125"/>
                  </a:lnTo>
                  <a:lnTo>
                    <a:pt x="27" y="125"/>
                  </a:lnTo>
                  <a:lnTo>
                    <a:pt x="27" y="163"/>
                  </a:lnTo>
                  <a:lnTo>
                    <a:pt x="27" y="162"/>
                  </a:lnTo>
                  <a:lnTo>
                    <a:pt x="27" y="162"/>
                  </a:lnTo>
                  <a:lnTo>
                    <a:pt x="27" y="158"/>
                  </a:lnTo>
                  <a:lnTo>
                    <a:pt x="27" y="218"/>
                  </a:lnTo>
                  <a:lnTo>
                    <a:pt x="29" y="222"/>
                  </a:lnTo>
                  <a:lnTo>
                    <a:pt x="29" y="236"/>
                  </a:lnTo>
                  <a:lnTo>
                    <a:pt x="29" y="215"/>
                  </a:lnTo>
                  <a:lnTo>
                    <a:pt x="29" y="231"/>
                  </a:lnTo>
                  <a:lnTo>
                    <a:pt x="29" y="230"/>
                  </a:lnTo>
                  <a:lnTo>
                    <a:pt x="29" y="247"/>
                  </a:lnTo>
                  <a:lnTo>
                    <a:pt x="29" y="226"/>
                  </a:lnTo>
                  <a:lnTo>
                    <a:pt x="29" y="219"/>
                  </a:lnTo>
                  <a:lnTo>
                    <a:pt x="29" y="231"/>
                  </a:lnTo>
                  <a:lnTo>
                    <a:pt x="30" y="228"/>
                  </a:lnTo>
                  <a:lnTo>
                    <a:pt x="30" y="244"/>
                  </a:lnTo>
                  <a:lnTo>
                    <a:pt x="30" y="226"/>
                  </a:lnTo>
                  <a:lnTo>
                    <a:pt x="30" y="240"/>
                  </a:lnTo>
                  <a:lnTo>
                    <a:pt x="30" y="240"/>
                  </a:lnTo>
                  <a:lnTo>
                    <a:pt x="30" y="217"/>
                  </a:lnTo>
                  <a:lnTo>
                    <a:pt x="30" y="223"/>
                  </a:lnTo>
                  <a:lnTo>
                    <a:pt x="30" y="224"/>
                  </a:lnTo>
                  <a:lnTo>
                    <a:pt x="30" y="257"/>
                  </a:lnTo>
                  <a:lnTo>
                    <a:pt x="30" y="264"/>
                  </a:lnTo>
                  <a:lnTo>
                    <a:pt x="30" y="304"/>
                  </a:lnTo>
                  <a:lnTo>
                    <a:pt x="30" y="258"/>
                  </a:lnTo>
                  <a:lnTo>
                    <a:pt x="30" y="300"/>
                  </a:lnTo>
                  <a:lnTo>
                    <a:pt x="31" y="298"/>
                  </a:lnTo>
                  <a:lnTo>
                    <a:pt x="31" y="299"/>
                  </a:lnTo>
                  <a:lnTo>
                    <a:pt x="31" y="279"/>
                  </a:lnTo>
                  <a:lnTo>
                    <a:pt x="31" y="289"/>
                  </a:lnTo>
                  <a:lnTo>
                    <a:pt x="31" y="291"/>
                  </a:lnTo>
                  <a:lnTo>
                    <a:pt x="31" y="300"/>
                  </a:lnTo>
                  <a:lnTo>
                    <a:pt x="31" y="285"/>
                  </a:lnTo>
                  <a:lnTo>
                    <a:pt x="31" y="289"/>
                  </a:lnTo>
                  <a:lnTo>
                    <a:pt x="31" y="283"/>
                  </a:lnTo>
                  <a:lnTo>
                    <a:pt x="31" y="264"/>
                  </a:lnTo>
                  <a:lnTo>
                    <a:pt x="31" y="299"/>
                  </a:lnTo>
                  <a:lnTo>
                    <a:pt x="31" y="300"/>
                  </a:lnTo>
                  <a:lnTo>
                    <a:pt x="31" y="294"/>
                  </a:lnTo>
                  <a:lnTo>
                    <a:pt x="31" y="317"/>
                  </a:lnTo>
                  <a:lnTo>
                    <a:pt x="33" y="320"/>
                  </a:lnTo>
                  <a:lnTo>
                    <a:pt x="33" y="347"/>
                  </a:lnTo>
                  <a:lnTo>
                    <a:pt x="33" y="317"/>
                  </a:lnTo>
                  <a:lnTo>
                    <a:pt x="33" y="334"/>
                  </a:lnTo>
                  <a:lnTo>
                    <a:pt x="33" y="341"/>
                  </a:lnTo>
                  <a:lnTo>
                    <a:pt x="33" y="366"/>
                  </a:lnTo>
                  <a:lnTo>
                    <a:pt x="33" y="338"/>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184" name="Freeform 57"/>
            <p:cNvSpPr>
              <a:spLocks/>
            </p:cNvSpPr>
            <p:nvPr/>
          </p:nvSpPr>
          <p:spPr bwMode="auto">
            <a:xfrm>
              <a:off x="4913313" y="3614738"/>
              <a:ext cx="50800" cy="720725"/>
            </a:xfrm>
            <a:custGeom>
              <a:avLst/>
              <a:gdLst>
                <a:gd name="T0" fmla="*/ 0 w 32"/>
                <a:gd name="T1" fmla="*/ 404 h 454"/>
                <a:gd name="T2" fmla="*/ 2 w 32"/>
                <a:gd name="T3" fmla="*/ 357 h 454"/>
                <a:gd name="T4" fmla="*/ 2 w 32"/>
                <a:gd name="T5" fmla="*/ 269 h 454"/>
                <a:gd name="T6" fmla="*/ 3 w 32"/>
                <a:gd name="T7" fmla="*/ 73 h 454"/>
                <a:gd name="T8" fmla="*/ 3 w 32"/>
                <a:gd name="T9" fmla="*/ 28 h 454"/>
                <a:gd name="T10" fmla="*/ 4 w 32"/>
                <a:gd name="T11" fmla="*/ 0 h 454"/>
                <a:gd name="T12" fmla="*/ 4 w 32"/>
                <a:gd name="T13" fmla="*/ 57 h 454"/>
                <a:gd name="T14" fmla="*/ 4 w 32"/>
                <a:gd name="T15" fmla="*/ 121 h 454"/>
                <a:gd name="T16" fmla="*/ 6 w 32"/>
                <a:gd name="T17" fmla="*/ 143 h 454"/>
                <a:gd name="T18" fmla="*/ 6 w 32"/>
                <a:gd name="T19" fmla="*/ 151 h 454"/>
                <a:gd name="T20" fmla="*/ 6 w 32"/>
                <a:gd name="T21" fmla="*/ 160 h 454"/>
                <a:gd name="T22" fmla="*/ 7 w 32"/>
                <a:gd name="T23" fmla="*/ 118 h 454"/>
                <a:gd name="T24" fmla="*/ 7 w 32"/>
                <a:gd name="T25" fmla="*/ 118 h 454"/>
                <a:gd name="T26" fmla="*/ 8 w 32"/>
                <a:gd name="T27" fmla="*/ 133 h 454"/>
                <a:gd name="T28" fmla="*/ 8 w 32"/>
                <a:gd name="T29" fmla="*/ 150 h 454"/>
                <a:gd name="T30" fmla="*/ 8 w 32"/>
                <a:gd name="T31" fmla="*/ 223 h 454"/>
                <a:gd name="T32" fmla="*/ 10 w 32"/>
                <a:gd name="T33" fmla="*/ 192 h 454"/>
                <a:gd name="T34" fmla="*/ 10 w 32"/>
                <a:gd name="T35" fmla="*/ 167 h 454"/>
                <a:gd name="T36" fmla="*/ 11 w 32"/>
                <a:gd name="T37" fmla="*/ 224 h 454"/>
                <a:gd name="T38" fmla="*/ 11 w 32"/>
                <a:gd name="T39" fmla="*/ 247 h 454"/>
                <a:gd name="T40" fmla="*/ 12 w 32"/>
                <a:gd name="T41" fmla="*/ 238 h 454"/>
                <a:gd name="T42" fmla="*/ 12 w 32"/>
                <a:gd name="T43" fmla="*/ 253 h 454"/>
                <a:gd name="T44" fmla="*/ 12 w 32"/>
                <a:gd name="T45" fmla="*/ 298 h 454"/>
                <a:gd name="T46" fmla="*/ 13 w 32"/>
                <a:gd name="T47" fmla="*/ 329 h 454"/>
                <a:gd name="T48" fmla="*/ 13 w 32"/>
                <a:gd name="T49" fmla="*/ 296 h 454"/>
                <a:gd name="T50" fmla="*/ 15 w 32"/>
                <a:gd name="T51" fmla="*/ 340 h 454"/>
                <a:gd name="T52" fmla="*/ 15 w 32"/>
                <a:gd name="T53" fmla="*/ 313 h 454"/>
                <a:gd name="T54" fmla="*/ 16 w 32"/>
                <a:gd name="T55" fmla="*/ 354 h 454"/>
                <a:gd name="T56" fmla="*/ 16 w 32"/>
                <a:gd name="T57" fmla="*/ 379 h 454"/>
                <a:gd name="T58" fmla="*/ 16 w 32"/>
                <a:gd name="T59" fmla="*/ 405 h 454"/>
                <a:gd name="T60" fmla="*/ 17 w 32"/>
                <a:gd name="T61" fmla="*/ 405 h 454"/>
                <a:gd name="T62" fmla="*/ 17 w 32"/>
                <a:gd name="T63" fmla="*/ 316 h 454"/>
                <a:gd name="T64" fmla="*/ 17 w 32"/>
                <a:gd name="T65" fmla="*/ 313 h 454"/>
                <a:gd name="T66" fmla="*/ 19 w 32"/>
                <a:gd name="T67" fmla="*/ 340 h 454"/>
                <a:gd name="T68" fmla="*/ 19 w 32"/>
                <a:gd name="T69" fmla="*/ 355 h 454"/>
                <a:gd name="T70" fmla="*/ 20 w 32"/>
                <a:gd name="T71" fmla="*/ 357 h 454"/>
                <a:gd name="T72" fmla="*/ 20 w 32"/>
                <a:gd name="T73" fmla="*/ 310 h 454"/>
                <a:gd name="T74" fmla="*/ 20 w 32"/>
                <a:gd name="T75" fmla="*/ 293 h 454"/>
                <a:gd name="T76" fmla="*/ 21 w 32"/>
                <a:gd name="T77" fmla="*/ 295 h 454"/>
                <a:gd name="T78" fmla="*/ 21 w 32"/>
                <a:gd name="T79" fmla="*/ 346 h 454"/>
                <a:gd name="T80" fmla="*/ 21 w 32"/>
                <a:gd name="T81" fmla="*/ 316 h 454"/>
                <a:gd name="T82" fmla="*/ 23 w 32"/>
                <a:gd name="T83" fmla="*/ 317 h 454"/>
                <a:gd name="T84" fmla="*/ 23 w 32"/>
                <a:gd name="T85" fmla="*/ 300 h 454"/>
                <a:gd name="T86" fmla="*/ 24 w 32"/>
                <a:gd name="T87" fmla="*/ 342 h 454"/>
                <a:gd name="T88" fmla="*/ 24 w 32"/>
                <a:gd name="T89" fmla="*/ 400 h 454"/>
                <a:gd name="T90" fmla="*/ 25 w 32"/>
                <a:gd name="T91" fmla="*/ 440 h 454"/>
                <a:gd name="T92" fmla="*/ 25 w 32"/>
                <a:gd name="T93" fmla="*/ 420 h 454"/>
                <a:gd name="T94" fmla="*/ 25 w 32"/>
                <a:gd name="T95" fmla="*/ 372 h 454"/>
                <a:gd name="T96" fmla="*/ 27 w 32"/>
                <a:gd name="T97" fmla="*/ 380 h 454"/>
                <a:gd name="T98" fmla="*/ 27 w 32"/>
                <a:gd name="T99" fmla="*/ 430 h 454"/>
                <a:gd name="T100" fmla="*/ 28 w 32"/>
                <a:gd name="T101" fmla="*/ 447 h 454"/>
                <a:gd name="T102" fmla="*/ 28 w 32"/>
                <a:gd name="T103" fmla="*/ 410 h 454"/>
                <a:gd name="T104" fmla="*/ 28 w 32"/>
                <a:gd name="T105" fmla="*/ 421 h 454"/>
                <a:gd name="T106" fmla="*/ 29 w 32"/>
                <a:gd name="T107" fmla="*/ 451 h 454"/>
                <a:gd name="T108" fmla="*/ 29 w 32"/>
                <a:gd name="T109" fmla="*/ 405 h 454"/>
                <a:gd name="T110" fmla="*/ 31 w 32"/>
                <a:gd name="T111" fmla="*/ 403 h 454"/>
                <a:gd name="T112" fmla="*/ 31 w 32"/>
                <a:gd name="T113" fmla="*/ 392 h 454"/>
                <a:gd name="T114" fmla="*/ 31 w 32"/>
                <a:gd name="T115" fmla="*/ 399 h 454"/>
                <a:gd name="T116" fmla="*/ 32 w 32"/>
                <a:gd name="T117" fmla="*/ 409 h 454"/>
                <a:gd name="T118" fmla="*/ 32 w 32"/>
                <a:gd name="T119" fmla="*/ 403 h 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2" h="454">
                  <a:moveTo>
                    <a:pt x="0" y="427"/>
                  </a:moveTo>
                  <a:lnTo>
                    <a:pt x="0" y="431"/>
                  </a:lnTo>
                  <a:lnTo>
                    <a:pt x="0" y="409"/>
                  </a:lnTo>
                  <a:lnTo>
                    <a:pt x="0" y="399"/>
                  </a:lnTo>
                  <a:lnTo>
                    <a:pt x="0" y="404"/>
                  </a:lnTo>
                  <a:lnTo>
                    <a:pt x="0" y="372"/>
                  </a:lnTo>
                  <a:lnTo>
                    <a:pt x="0" y="375"/>
                  </a:lnTo>
                  <a:lnTo>
                    <a:pt x="2" y="372"/>
                  </a:lnTo>
                  <a:lnTo>
                    <a:pt x="2" y="348"/>
                  </a:lnTo>
                  <a:lnTo>
                    <a:pt x="2" y="357"/>
                  </a:lnTo>
                  <a:lnTo>
                    <a:pt x="2" y="353"/>
                  </a:lnTo>
                  <a:lnTo>
                    <a:pt x="2" y="269"/>
                  </a:lnTo>
                  <a:lnTo>
                    <a:pt x="2" y="273"/>
                  </a:lnTo>
                  <a:lnTo>
                    <a:pt x="2" y="268"/>
                  </a:lnTo>
                  <a:lnTo>
                    <a:pt x="2" y="269"/>
                  </a:lnTo>
                  <a:lnTo>
                    <a:pt x="2" y="190"/>
                  </a:lnTo>
                  <a:lnTo>
                    <a:pt x="2" y="186"/>
                  </a:lnTo>
                  <a:lnTo>
                    <a:pt x="2" y="130"/>
                  </a:lnTo>
                  <a:lnTo>
                    <a:pt x="3" y="128"/>
                  </a:lnTo>
                  <a:lnTo>
                    <a:pt x="3" y="73"/>
                  </a:lnTo>
                  <a:lnTo>
                    <a:pt x="3" y="69"/>
                  </a:lnTo>
                  <a:lnTo>
                    <a:pt x="3" y="69"/>
                  </a:lnTo>
                  <a:lnTo>
                    <a:pt x="3" y="28"/>
                  </a:lnTo>
                  <a:lnTo>
                    <a:pt x="3" y="29"/>
                  </a:lnTo>
                  <a:lnTo>
                    <a:pt x="3" y="28"/>
                  </a:lnTo>
                  <a:lnTo>
                    <a:pt x="3" y="7"/>
                  </a:lnTo>
                  <a:lnTo>
                    <a:pt x="3" y="23"/>
                  </a:lnTo>
                  <a:lnTo>
                    <a:pt x="4" y="23"/>
                  </a:lnTo>
                  <a:lnTo>
                    <a:pt x="4" y="23"/>
                  </a:lnTo>
                  <a:lnTo>
                    <a:pt x="4" y="0"/>
                  </a:lnTo>
                  <a:lnTo>
                    <a:pt x="4" y="21"/>
                  </a:lnTo>
                  <a:lnTo>
                    <a:pt x="4" y="23"/>
                  </a:lnTo>
                  <a:lnTo>
                    <a:pt x="4" y="63"/>
                  </a:lnTo>
                  <a:lnTo>
                    <a:pt x="4" y="54"/>
                  </a:lnTo>
                  <a:lnTo>
                    <a:pt x="4" y="57"/>
                  </a:lnTo>
                  <a:lnTo>
                    <a:pt x="4" y="129"/>
                  </a:lnTo>
                  <a:lnTo>
                    <a:pt x="4" y="122"/>
                  </a:lnTo>
                  <a:lnTo>
                    <a:pt x="4" y="122"/>
                  </a:lnTo>
                  <a:lnTo>
                    <a:pt x="4" y="148"/>
                  </a:lnTo>
                  <a:lnTo>
                    <a:pt x="4" y="121"/>
                  </a:lnTo>
                  <a:lnTo>
                    <a:pt x="4" y="147"/>
                  </a:lnTo>
                  <a:lnTo>
                    <a:pt x="6" y="148"/>
                  </a:lnTo>
                  <a:lnTo>
                    <a:pt x="6" y="158"/>
                  </a:lnTo>
                  <a:lnTo>
                    <a:pt x="6" y="138"/>
                  </a:lnTo>
                  <a:lnTo>
                    <a:pt x="6" y="143"/>
                  </a:lnTo>
                  <a:lnTo>
                    <a:pt x="6" y="145"/>
                  </a:lnTo>
                  <a:lnTo>
                    <a:pt x="6" y="158"/>
                  </a:lnTo>
                  <a:lnTo>
                    <a:pt x="6" y="135"/>
                  </a:lnTo>
                  <a:lnTo>
                    <a:pt x="6" y="156"/>
                  </a:lnTo>
                  <a:lnTo>
                    <a:pt x="6" y="151"/>
                  </a:lnTo>
                  <a:lnTo>
                    <a:pt x="6" y="160"/>
                  </a:lnTo>
                  <a:lnTo>
                    <a:pt x="6" y="141"/>
                  </a:lnTo>
                  <a:lnTo>
                    <a:pt x="6" y="156"/>
                  </a:lnTo>
                  <a:lnTo>
                    <a:pt x="6" y="155"/>
                  </a:lnTo>
                  <a:lnTo>
                    <a:pt x="6" y="160"/>
                  </a:lnTo>
                  <a:lnTo>
                    <a:pt x="6" y="125"/>
                  </a:lnTo>
                  <a:lnTo>
                    <a:pt x="7" y="122"/>
                  </a:lnTo>
                  <a:lnTo>
                    <a:pt x="7" y="134"/>
                  </a:lnTo>
                  <a:lnTo>
                    <a:pt x="7" y="129"/>
                  </a:lnTo>
                  <a:lnTo>
                    <a:pt x="7" y="118"/>
                  </a:lnTo>
                  <a:lnTo>
                    <a:pt x="7" y="131"/>
                  </a:lnTo>
                  <a:lnTo>
                    <a:pt x="7" y="112"/>
                  </a:lnTo>
                  <a:lnTo>
                    <a:pt x="7" y="121"/>
                  </a:lnTo>
                  <a:lnTo>
                    <a:pt x="7" y="122"/>
                  </a:lnTo>
                  <a:lnTo>
                    <a:pt x="7" y="118"/>
                  </a:lnTo>
                  <a:lnTo>
                    <a:pt x="7" y="148"/>
                  </a:lnTo>
                  <a:lnTo>
                    <a:pt x="8" y="150"/>
                  </a:lnTo>
                  <a:lnTo>
                    <a:pt x="8" y="159"/>
                  </a:lnTo>
                  <a:lnTo>
                    <a:pt x="8" y="124"/>
                  </a:lnTo>
                  <a:lnTo>
                    <a:pt x="8" y="133"/>
                  </a:lnTo>
                  <a:lnTo>
                    <a:pt x="8" y="129"/>
                  </a:lnTo>
                  <a:lnTo>
                    <a:pt x="8" y="152"/>
                  </a:lnTo>
                  <a:lnTo>
                    <a:pt x="8" y="147"/>
                  </a:lnTo>
                  <a:lnTo>
                    <a:pt x="8" y="154"/>
                  </a:lnTo>
                  <a:lnTo>
                    <a:pt x="8" y="150"/>
                  </a:lnTo>
                  <a:lnTo>
                    <a:pt x="8" y="190"/>
                  </a:lnTo>
                  <a:lnTo>
                    <a:pt x="8" y="192"/>
                  </a:lnTo>
                  <a:lnTo>
                    <a:pt x="8" y="224"/>
                  </a:lnTo>
                  <a:lnTo>
                    <a:pt x="8" y="192"/>
                  </a:lnTo>
                  <a:lnTo>
                    <a:pt x="8" y="223"/>
                  </a:lnTo>
                  <a:lnTo>
                    <a:pt x="10" y="227"/>
                  </a:lnTo>
                  <a:lnTo>
                    <a:pt x="10" y="230"/>
                  </a:lnTo>
                  <a:lnTo>
                    <a:pt x="10" y="206"/>
                  </a:lnTo>
                  <a:lnTo>
                    <a:pt x="10" y="207"/>
                  </a:lnTo>
                  <a:lnTo>
                    <a:pt x="10" y="192"/>
                  </a:lnTo>
                  <a:lnTo>
                    <a:pt x="10" y="193"/>
                  </a:lnTo>
                  <a:lnTo>
                    <a:pt x="10" y="196"/>
                  </a:lnTo>
                  <a:lnTo>
                    <a:pt x="10" y="163"/>
                  </a:lnTo>
                  <a:lnTo>
                    <a:pt x="10" y="167"/>
                  </a:lnTo>
                  <a:lnTo>
                    <a:pt x="10" y="167"/>
                  </a:lnTo>
                  <a:lnTo>
                    <a:pt x="10" y="175"/>
                  </a:lnTo>
                  <a:lnTo>
                    <a:pt x="10" y="167"/>
                  </a:lnTo>
                  <a:lnTo>
                    <a:pt x="10" y="169"/>
                  </a:lnTo>
                  <a:lnTo>
                    <a:pt x="11" y="171"/>
                  </a:lnTo>
                  <a:lnTo>
                    <a:pt x="11" y="224"/>
                  </a:lnTo>
                  <a:lnTo>
                    <a:pt x="11" y="223"/>
                  </a:lnTo>
                  <a:lnTo>
                    <a:pt x="11" y="220"/>
                  </a:lnTo>
                  <a:lnTo>
                    <a:pt x="11" y="247"/>
                  </a:lnTo>
                  <a:lnTo>
                    <a:pt x="11" y="211"/>
                  </a:lnTo>
                  <a:lnTo>
                    <a:pt x="11" y="247"/>
                  </a:lnTo>
                  <a:lnTo>
                    <a:pt x="11" y="248"/>
                  </a:lnTo>
                  <a:lnTo>
                    <a:pt x="11" y="270"/>
                  </a:lnTo>
                  <a:lnTo>
                    <a:pt x="11" y="236"/>
                  </a:lnTo>
                  <a:lnTo>
                    <a:pt x="12" y="238"/>
                  </a:lnTo>
                  <a:lnTo>
                    <a:pt x="12" y="238"/>
                  </a:lnTo>
                  <a:lnTo>
                    <a:pt x="12" y="209"/>
                  </a:lnTo>
                  <a:lnTo>
                    <a:pt x="12" y="211"/>
                  </a:lnTo>
                  <a:lnTo>
                    <a:pt x="12" y="200"/>
                  </a:lnTo>
                  <a:lnTo>
                    <a:pt x="12" y="251"/>
                  </a:lnTo>
                  <a:lnTo>
                    <a:pt x="12" y="253"/>
                  </a:lnTo>
                  <a:lnTo>
                    <a:pt x="12" y="268"/>
                  </a:lnTo>
                  <a:lnTo>
                    <a:pt x="12" y="266"/>
                  </a:lnTo>
                  <a:lnTo>
                    <a:pt x="12" y="270"/>
                  </a:lnTo>
                  <a:lnTo>
                    <a:pt x="12" y="300"/>
                  </a:lnTo>
                  <a:lnTo>
                    <a:pt x="12" y="298"/>
                  </a:lnTo>
                  <a:lnTo>
                    <a:pt x="13" y="299"/>
                  </a:lnTo>
                  <a:lnTo>
                    <a:pt x="13" y="287"/>
                  </a:lnTo>
                  <a:lnTo>
                    <a:pt x="13" y="319"/>
                  </a:lnTo>
                  <a:lnTo>
                    <a:pt x="13" y="320"/>
                  </a:lnTo>
                  <a:lnTo>
                    <a:pt x="13" y="329"/>
                  </a:lnTo>
                  <a:lnTo>
                    <a:pt x="13" y="311"/>
                  </a:lnTo>
                  <a:lnTo>
                    <a:pt x="13" y="316"/>
                  </a:lnTo>
                  <a:lnTo>
                    <a:pt x="13" y="311"/>
                  </a:lnTo>
                  <a:lnTo>
                    <a:pt x="13" y="315"/>
                  </a:lnTo>
                  <a:lnTo>
                    <a:pt x="13" y="296"/>
                  </a:lnTo>
                  <a:lnTo>
                    <a:pt x="13" y="302"/>
                  </a:lnTo>
                  <a:lnTo>
                    <a:pt x="13" y="338"/>
                  </a:lnTo>
                  <a:lnTo>
                    <a:pt x="13" y="332"/>
                  </a:lnTo>
                  <a:lnTo>
                    <a:pt x="15" y="333"/>
                  </a:lnTo>
                  <a:lnTo>
                    <a:pt x="15" y="340"/>
                  </a:lnTo>
                  <a:lnTo>
                    <a:pt x="15" y="321"/>
                  </a:lnTo>
                  <a:lnTo>
                    <a:pt x="15" y="333"/>
                  </a:lnTo>
                  <a:lnTo>
                    <a:pt x="15" y="333"/>
                  </a:lnTo>
                  <a:lnTo>
                    <a:pt x="15" y="334"/>
                  </a:lnTo>
                  <a:lnTo>
                    <a:pt x="15" y="313"/>
                  </a:lnTo>
                  <a:lnTo>
                    <a:pt x="15" y="327"/>
                  </a:lnTo>
                  <a:lnTo>
                    <a:pt x="15" y="324"/>
                  </a:lnTo>
                  <a:lnTo>
                    <a:pt x="15" y="355"/>
                  </a:lnTo>
                  <a:lnTo>
                    <a:pt x="15" y="353"/>
                  </a:lnTo>
                  <a:lnTo>
                    <a:pt x="16" y="354"/>
                  </a:lnTo>
                  <a:lnTo>
                    <a:pt x="16" y="379"/>
                  </a:lnTo>
                  <a:lnTo>
                    <a:pt x="16" y="348"/>
                  </a:lnTo>
                  <a:lnTo>
                    <a:pt x="16" y="376"/>
                  </a:lnTo>
                  <a:lnTo>
                    <a:pt x="16" y="374"/>
                  </a:lnTo>
                  <a:lnTo>
                    <a:pt x="16" y="379"/>
                  </a:lnTo>
                  <a:lnTo>
                    <a:pt x="16" y="358"/>
                  </a:lnTo>
                  <a:lnTo>
                    <a:pt x="16" y="376"/>
                  </a:lnTo>
                  <a:lnTo>
                    <a:pt x="16" y="378"/>
                  </a:lnTo>
                  <a:lnTo>
                    <a:pt x="16" y="408"/>
                  </a:lnTo>
                  <a:lnTo>
                    <a:pt x="16" y="405"/>
                  </a:lnTo>
                  <a:lnTo>
                    <a:pt x="16" y="400"/>
                  </a:lnTo>
                  <a:lnTo>
                    <a:pt x="16" y="417"/>
                  </a:lnTo>
                  <a:lnTo>
                    <a:pt x="16" y="393"/>
                  </a:lnTo>
                  <a:lnTo>
                    <a:pt x="16" y="408"/>
                  </a:lnTo>
                  <a:lnTo>
                    <a:pt x="17" y="405"/>
                  </a:lnTo>
                  <a:lnTo>
                    <a:pt x="17" y="406"/>
                  </a:lnTo>
                  <a:lnTo>
                    <a:pt x="17" y="372"/>
                  </a:lnTo>
                  <a:lnTo>
                    <a:pt x="17" y="371"/>
                  </a:lnTo>
                  <a:lnTo>
                    <a:pt x="17" y="313"/>
                  </a:lnTo>
                  <a:lnTo>
                    <a:pt x="17" y="316"/>
                  </a:lnTo>
                  <a:lnTo>
                    <a:pt x="17" y="316"/>
                  </a:lnTo>
                  <a:lnTo>
                    <a:pt x="17" y="316"/>
                  </a:lnTo>
                  <a:lnTo>
                    <a:pt x="17" y="300"/>
                  </a:lnTo>
                  <a:lnTo>
                    <a:pt x="17" y="316"/>
                  </a:lnTo>
                  <a:lnTo>
                    <a:pt x="17" y="313"/>
                  </a:lnTo>
                  <a:lnTo>
                    <a:pt x="17" y="298"/>
                  </a:lnTo>
                  <a:lnTo>
                    <a:pt x="17" y="328"/>
                  </a:lnTo>
                  <a:lnTo>
                    <a:pt x="19" y="327"/>
                  </a:lnTo>
                  <a:lnTo>
                    <a:pt x="19" y="346"/>
                  </a:lnTo>
                  <a:lnTo>
                    <a:pt x="19" y="340"/>
                  </a:lnTo>
                  <a:lnTo>
                    <a:pt x="19" y="345"/>
                  </a:lnTo>
                  <a:lnTo>
                    <a:pt x="19" y="371"/>
                  </a:lnTo>
                  <a:lnTo>
                    <a:pt x="19" y="371"/>
                  </a:lnTo>
                  <a:lnTo>
                    <a:pt x="19" y="375"/>
                  </a:lnTo>
                  <a:lnTo>
                    <a:pt x="19" y="355"/>
                  </a:lnTo>
                  <a:lnTo>
                    <a:pt x="19" y="374"/>
                  </a:lnTo>
                  <a:lnTo>
                    <a:pt x="20" y="374"/>
                  </a:lnTo>
                  <a:lnTo>
                    <a:pt x="20" y="379"/>
                  </a:lnTo>
                  <a:lnTo>
                    <a:pt x="20" y="357"/>
                  </a:lnTo>
                  <a:lnTo>
                    <a:pt x="20" y="357"/>
                  </a:lnTo>
                  <a:lnTo>
                    <a:pt x="20" y="358"/>
                  </a:lnTo>
                  <a:lnTo>
                    <a:pt x="20" y="336"/>
                  </a:lnTo>
                  <a:lnTo>
                    <a:pt x="20" y="324"/>
                  </a:lnTo>
                  <a:lnTo>
                    <a:pt x="20" y="336"/>
                  </a:lnTo>
                  <a:lnTo>
                    <a:pt x="20" y="310"/>
                  </a:lnTo>
                  <a:lnTo>
                    <a:pt x="20" y="311"/>
                  </a:lnTo>
                  <a:lnTo>
                    <a:pt x="20" y="307"/>
                  </a:lnTo>
                  <a:lnTo>
                    <a:pt x="20" y="308"/>
                  </a:lnTo>
                  <a:lnTo>
                    <a:pt x="20" y="291"/>
                  </a:lnTo>
                  <a:lnTo>
                    <a:pt x="20" y="293"/>
                  </a:lnTo>
                  <a:lnTo>
                    <a:pt x="21" y="294"/>
                  </a:lnTo>
                  <a:lnTo>
                    <a:pt x="21" y="302"/>
                  </a:lnTo>
                  <a:lnTo>
                    <a:pt x="21" y="282"/>
                  </a:lnTo>
                  <a:lnTo>
                    <a:pt x="21" y="294"/>
                  </a:lnTo>
                  <a:lnTo>
                    <a:pt x="21" y="295"/>
                  </a:lnTo>
                  <a:lnTo>
                    <a:pt x="21" y="319"/>
                  </a:lnTo>
                  <a:lnTo>
                    <a:pt x="21" y="294"/>
                  </a:lnTo>
                  <a:lnTo>
                    <a:pt x="21" y="316"/>
                  </a:lnTo>
                  <a:lnTo>
                    <a:pt x="21" y="315"/>
                  </a:lnTo>
                  <a:lnTo>
                    <a:pt x="21" y="346"/>
                  </a:lnTo>
                  <a:lnTo>
                    <a:pt x="21" y="311"/>
                  </a:lnTo>
                  <a:lnTo>
                    <a:pt x="21" y="342"/>
                  </a:lnTo>
                  <a:lnTo>
                    <a:pt x="21" y="342"/>
                  </a:lnTo>
                  <a:lnTo>
                    <a:pt x="21" y="351"/>
                  </a:lnTo>
                  <a:lnTo>
                    <a:pt x="21" y="316"/>
                  </a:lnTo>
                  <a:lnTo>
                    <a:pt x="21" y="332"/>
                  </a:lnTo>
                  <a:lnTo>
                    <a:pt x="23" y="328"/>
                  </a:lnTo>
                  <a:lnTo>
                    <a:pt x="23" y="337"/>
                  </a:lnTo>
                  <a:lnTo>
                    <a:pt x="23" y="319"/>
                  </a:lnTo>
                  <a:lnTo>
                    <a:pt x="23" y="317"/>
                  </a:lnTo>
                  <a:lnTo>
                    <a:pt x="23" y="319"/>
                  </a:lnTo>
                  <a:lnTo>
                    <a:pt x="23" y="304"/>
                  </a:lnTo>
                  <a:lnTo>
                    <a:pt x="23" y="311"/>
                  </a:lnTo>
                  <a:lnTo>
                    <a:pt x="23" y="310"/>
                  </a:lnTo>
                  <a:lnTo>
                    <a:pt x="23" y="300"/>
                  </a:lnTo>
                  <a:lnTo>
                    <a:pt x="23" y="321"/>
                  </a:lnTo>
                  <a:lnTo>
                    <a:pt x="24" y="324"/>
                  </a:lnTo>
                  <a:lnTo>
                    <a:pt x="24" y="353"/>
                  </a:lnTo>
                  <a:lnTo>
                    <a:pt x="24" y="323"/>
                  </a:lnTo>
                  <a:lnTo>
                    <a:pt x="24" y="342"/>
                  </a:lnTo>
                  <a:lnTo>
                    <a:pt x="24" y="345"/>
                  </a:lnTo>
                  <a:lnTo>
                    <a:pt x="24" y="365"/>
                  </a:lnTo>
                  <a:lnTo>
                    <a:pt x="24" y="365"/>
                  </a:lnTo>
                  <a:lnTo>
                    <a:pt x="24" y="362"/>
                  </a:lnTo>
                  <a:lnTo>
                    <a:pt x="24" y="400"/>
                  </a:lnTo>
                  <a:lnTo>
                    <a:pt x="24" y="400"/>
                  </a:lnTo>
                  <a:lnTo>
                    <a:pt x="24" y="431"/>
                  </a:lnTo>
                  <a:lnTo>
                    <a:pt x="25" y="431"/>
                  </a:lnTo>
                  <a:lnTo>
                    <a:pt x="25" y="452"/>
                  </a:lnTo>
                  <a:lnTo>
                    <a:pt x="25" y="440"/>
                  </a:lnTo>
                  <a:lnTo>
                    <a:pt x="25" y="440"/>
                  </a:lnTo>
                  <a:lnTo>
                    <a:pt x="25" y="442"/>
                  </a:lnTo>
                  <a:lnTo>
                    <a:pt x="25" y="421"/>
                  </a:lnTo>
                  <a:lnTo>
                    <a:pt x="25" y="423"/>
                  </a:lnTo>
                  <a:lnTo>
                    <a:pt x="25" y="420"/>
                  </a:lnTo>
                  <a:lnTo>
                    <a:pt x="25" y="429"/>
                  </a:lnTo>
                  <a:lnTo>
                    <a:pt x="25" y="399"/>
                  </a:lnTo>
                  <a:lnTo>
                    <a:pt x="25" y="396"/>
                  </a:lnTo>
                  <a:lnTo>
                    <a:pt x="25" y="370"/>
                  </a:lnTo>
                  <a:lnTo>
                    <a:pt x="25" y="372"/>
                  </a:lnTo>
                  <a:lnTo>
                    <a:pt x="27" y="365"/>
                  </a:lnTo>
                  <a:lnTo>
                    <a:pt x="27" y="384"/>
                  </a:lnTo>
                  <a:lnTo>
                    <a:pt x="27" y="359"/>
                  </a:lnTo>
                  <a:lnTo>
                    <a:pt x="27" y="379"/>
                  </a:lnTo>
                  <a:lnTo>
                    <a:pt x="27" y="380"/>
                  </a:lnTo>
                  <a:lnTo>
                    <a:pt x="27" y="409"/>
                  </a:lnTo>
                  <a:lnTo>
                    <a:pt x="27" y="376"/>
                  </a:lnTo>
                  <a:lnTo>
                    <a:pt x="27" y="406"/>
                  </a:lnTo>
                  <a:lnTo>
                    <a:pt x="27" y="410"/>
                  </a:lnTo>
                  <a:lnTo>
                    <a:pt x="27" y="430"/>
                  </a:lnTo>
                  <a:lnTo>
                    <a:pt x="27" y="423"/>
                  </a:lnTo>
                  <a:lnTo>
                    <a:pt x="28" y="426"/>
                  </a:lnTo>
                  <a:lnTo>
                    <a:pt x="28" y="454"/>
                  </a:lnTo>
                  <a:lnTo>
                    <a:pt x="28" y="447"/>
                  </a:lnTo>
                  <a:lnTo>
                    <a:pt x="28" y="447"/>
                  </a:lnTo>
                  <a:lnTo>
                    <a:pt x="28" y="420"/>
                  </a:lnTo>
                  <a:lnTo>
                    <a:pt x="28" y="421"/>
                  </a:lnTo>
                  <a:lnTo>
                    <a:pt x="28" y="420"/>
                  </a:lnTo>
                  <a:lnTo>
                    <a:pt x="28" y="425"/>
                  </a:lnTo>
                  <a:lnTo>
                    <a:pt x="28" y="410"/>
                  </a:lnTo>
                  <a:lnTo>
                    <a:pt x="28" y="423"/>
                  </a:lnTo>
                  <a:lnTo>
                    <a:pt x="28" y="422"/>
                  </a:lnTo>
                  <a:lnTo>
                    <a:pt x="28" y="425"/>
                  </a:lnTo>
                  <a:lnTo>
                    <a:pt x="28" y="410"/>
                  </a:lnTo>
                  <a:lnTo>
                    <a:pt x="28" y="421"/>
                  </a:lnTo>
                  <a:lnTo>
                    <a:pt x="29" y="422"/>
                  </a:lnTo>
                  <a:lnTo>
                    <a:pt x="29" y="452"/>
                  </a:lnTo>
                  <a:lnTo>
                    <a:pt x="29" y="417"/>
                  </a:lnTo>
                  <a:lnTo>
                    <a:pt x="29" y="447"/>
                  </a:lnTo>
                  <a:lnTo>
                    <a:pt x="29" y="451"/>
                  </a:lnTo>
                  <a:lnTo>
                    <a:pt x="29" y="420"/>
                  </a:lnTo>
                  <a:lnTo>
                    <a:pt x="29" y="422"/>
                  </a:lnTo>
                  <a:lnTo>
                    <a:pt x="29" y="422"/>
                  </a:lnTo>
                  <a:lnTo>
                    <a:pt x="29" y="430"/>
                  </a:lnTo>
                  <a:lnTo>
                    <a:pt x="29" y="405"/>
                  </a:lnTo>
                  <a:lnTo>
                    <a:pt x="29" y="405"/>
                  </a:lnTo>
                  <a:lnTo>
                    <a:pt x="29" y="414"/>
                  </a:lnTo>
                  <a:lnTo>
                    <a:pt x="29" y="403"/>
                  </a:lnTo>
                  <a:lnTo>
                    <a:pt x="29" y="404"/>
                  </a:lnTo>
                  <a:lnTo>
                    <a:pt x="31" y="403"/>
                  </a:lnTo>
                  <a:lnTo>
                    <a:pt x="31" y="403"/>
                  </a:lnTo>
                  <a:lnTo>
                    <a:pt x="31" y="385"/>
                  </a:lnTo>
                  <a:lnTo>
                    <a:pt x="31" y="391"/>
                  </a:lnTo>
                  <a:lnTo>
                    <a:pt x="31" y="388"/>
                  </a:lnTo>
                  <a:lnTo>
                    <a:pt x="31" y="392"/>
                  </a:lnTo>
                  <a:lnTo>
                    <a:pt x="31" y="379"/>
                  </a:lnTo>
                  <a:lnTo>
                    <a:pt x="31" y="382"/>
                  </a:lnTo>
                  <a:lnTo>
                    <a:pt x="31" y="382"/>
                  </a:lnTo>
                  <a:lnTo>
                    <a:pt x="31" y="405"/>
                  </a:lnTo>
                  <a:lnTo>
                    <a:pt x="31" y="399"/>
                  </a:lnTo>
                  <a:lnTo>
                    <a:pt x="31" y="399"/>
                  </a:lnTo>
                  <a:lnTo>
                    <a:pt x="31" y="406"/>
                  </a:lnTo>
                  <a:lnTo>
                    <a:pt x="31" y="379"/>
                  </a:lnTo>
                  <a:lnTo>
                    <a:pt x="31" y="405"/>
                  </a:lnTo>
                  <a:lnTo>
                    <a:pt x="32" y="409"/>
                  </a:lnTo>
                  <a:lnTo>
                    <a:pt x="32" y="412"/>
                  </a:lnTo>
                  <a:lnTo>
                    <a:pt x="32" y="391"/>
                  </a:lnTo>
                  <a:lnTo>
                    <a:pt x="32" y="405"/>
                  </a:lnTo>
                  <a:lnTo>
                    <a:pt x="32" y="404"/>
                  </a:lnTo>
                  <a:lnTo>
                    <a:pt x="32" y="403"/>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185" name="Freeform 58"/>
            <p:cNvSpPr>
              <a:spLocks/>
            </p:cNvSpPr>
            <p:nvPr/>
          </p:nvSpPr>
          <p:spPr bwMode="auto">
            <a:xfrm>
              <a:off x="4864101" y="4229101"/>
              <a:ext cx="49213" cy="533400"/>
            </a:xfrm>
            <a:custGeom>
              <a:avLst/>
              <a:gdLst>
                <a:gd name="T0" fmla="*/ 0 w 31"/>
                <a:gd name="T1" fmla="*/ 336 h 336"/>
                <a:gd name="T2" fmla="*/ 0 w 31"/>
                <a:gd name="T3" fmla="*/ 284 h 336"/>
                <a:gd name="T4" fmla="*/ 1 w 31"/>
                <a:gd name="T5" fmla="*/ 310 h 336"/>
                <a:gd name="T6" fmla="*/ 1 w 31"/>
                <a:gd name="T7" fmla="*/ 259 h 336"/>
                <a:gd name="T8" fmla="*/ 3 w 31"/>
                <a:gd name="T9" fmla="*/ 199 h 336"/>
                <a:gd name="T10" fmla="*/ 3 w 31"/>
                <a:gd name="T11" fmla="*/ 144 h 336"/>
                <a:gd name="T12" fmla="*/ 3 w 31"/>
                <a:gd name="T13" fmla="*/ 171 h 336"/>
                <a:gd name="T14" fmla="*/ 4 w 31"/>
                <a:gd name="T15" fmla="*/ 136 h 336"/>
                <a:gd name="T16" fmla="*/ 4 w 31"/>
                <a:gd name="T17" fmla="*/ 116 h 336"/>
                <a:gd name="T18" fmla="*/ 4 w 31"/>
                <a:gd name="T19" fmla="*/ 112 h 336"/>
                <a:gd name="T20" fmla="*/ 5 w 31"/>
                <a:gd name="T21" fmla="*/ 162 h 336"/>
                <a:gd name="T22" fmla="*/ 5 w 31"/>
                <a:gd name="T23" fmla="*/ 211 h 336"/>
                <a:gd name="T24" fmla="*/ 7 w 31"/>
                <a:gd name="T25" fmla="*/ 198 h 336"/>
                <a:gd name="T26" fmla="*/ 7 w 31"/>
                <a:gd name="T27" fmla="*/ 184 h 336"/>
                <a:gd name="T28" fmla="*/ 8 w 31"/>
                <a:gd name="T29" fmla="*/ 174 h 336"/>
                <a:gd name="T30" fmla="*/ 8 w 31"/>
                <a:gd name="T31" fmla="*/ 78 h 336"/>
                <a:gd name="T32" fmla="*/ 8 w 31"/>
                <a:gd name="T33" fmla="*/ 47 h 336"/>
                <a:gd name="T34" fmla="*/ 9 w 31"/>
                <a:gd name="T35" fmla="*/ 1 h 336"/>
                <a:gd name="T36" fmla="*/ 9 w 31"/>
                <a:gd name="T37" fmla="*/ 73 h 336"/>
                <a:gd name="T38" fmla="*/ 10 w 31"/>
                <a:gd name="T39" fmla="*/ 158 h 336"/>
                <a:gd name="T40" fmla="*/ 10 w 31"/>
                <a:gd name="T41" fmla="*/ 174 h 336"/>
                <a:gd name="T42" fmla="*/ 12 w 31"/>
                <a:gd name="T43" fmla="*/ 279 h 336"/>
                <a:gd name="T44" fmla="*/ 12 w 31"/>
                <a:gd name="T45" fmla="*/ 294 h 336"/>
                <a:gd name="T46" fmla="*/ 12 w 31"/>
                <a:gd name="T47" fmla="*/ 283 h 336"/>
                <a:gd name="T48" fmla="*/ 13 w 31"/>
                <a:gd name="T49" fmla="*/ 271 h 336"/>
                <a:gd name="T50" fmla="*/ 13 w 31"/>
                <a:gd name="T51" fmla="*/ 291 h 336"/>
                <a:gd name="T52" fmla="*/ 14 w 31"/>
                <a:gd name="T53" fmla="*/ 256 h 336"/>
                <a:gd name="T54" fmla="*/ 14 w 31"/>
                <a:gd name="T55" fmla="*/ 263 h 336"/>
                <a:gd name="T56" fmla="*/ 14 w 31"/>
                <a:gd name="T57" fmla="*/ 284 h 336"/>
                <a:gd name="T58" fmla="*/ 16 w 31"/>
                <a:gd name="T59" fmla="*/ 255 h 336"/>
                <a:gd name="T60" fmla="*/ 16 w 31"/>
                <a:gd name="T61" fmla="*/ 239 h 336"/>
                <a:gd name="T62" fmla="*/ 17 w 31"/>
                <a:gd name="T63" fmla="*/ 256 h 336"/>
                <a:gd name="T64" fmla="*/ 17 w 31"/>
                <a:gd name="T65" fmla="*/ 239 h 336"/>
                <a:gd name="T66" fmla="*/ 17 w 31"/>
                <a:gd name="T67" fmla="*/ 249 h 336"/>
                <a:gd name="T68" fmla="*/ 18 w 31"/>
                <a:gd name="T69" fmla="*/ 259 h 336"/>
                <a:gd name="T70" fmla="*/ 18 w 31"/>
                <a:gd name="T71" fmla="*/ 229 h 336"/>
                <a:gd name="T72" fmla="*/ 20 w 31"/>
                <a:gd name="T73" fmla="*/ 242 h 336"/>
                <a:gd name="T74" fmla="*/ 20 w 31"/>
                <a:gd name="T75" fmla="*/ 242 h 336"/>
                <a:gd name="T76" fmla="*/ 20 w 31"/>
                <a:gd name="T77" fmla="*/ 273 h 336"/>
                <a:gd name="T78" fmla="*/ 21 w 31"/>
                <a:gd name="T79" fmla="*/ 279 h 336"/>
                <a:gd name="T80" fmla="*/ 21 w 31"/>
                <a:gd name="T81" fmla="*/ 268 h 336"/>
                <a:gd name="T82" fmla="*/ 21 w 31"/>
                <a:gd name="T83" fmla="*/ 267 h 336"/>
                <a:gd name="T84" fmla="*/ 22 w 31"/>
                <a:gd name="T85" fmla="*/ 249 h 336"/>
                <a:gd name="T86" fmla="*/ 22 w 31"/>
                <a:gd name="T87" fmla="*/ 241 h 336"/>
                <a:gd name="T88" fmla="*/ 24 w 31"/>
                <a:gd name="T89" fmla="*/ 224 h 336"/>
                <a:gd name="T90" fmla="*/ 24 w 31"/>
                <a:gd name="T91" fmla="*/ 229 h 336"/>
                <a:gd name="T92" fmla="*/ 24 w 31"/>
                <a:gd name="T93" fmla="*/ 224 h 336"/>
                <a:gd name="T94" fmla="*/ 25 w 31"/>
                <a:gd name="T95" fmla="*/ 236 h 336"/>
                <a:gd name="T96" fmla="*/ 26 w 31"/>
                <a:gd name="T97" fmla="*/ 268 h 336"/>
                <a:gd name="T98" fmla="*/ 26 w 31"/>
                <a:gd name="T99" fmla="*/ 256 h 336"/>
                <a:gd name="T100" fmla="*/ 26 w 31"/>
                <a:gd name="T101" fmla="*/ 256 h 336"/>
                <a:gd name="T102" fmla="*/ 27 w 31"/>
                <a:gd name="T103" fmla="*/ 229 h 336"/>
                <a:gd name="T104" fmla="*/ 27 w 31"/>
                <a:gd name="T105" fmla="*/ 238 h 336"/>
                <a:gd name="T106" fmla="*/ 27 w 31"/>
                <a:gd name="T107" fmla="*/ 256 h 336"/>
                <a:gd name="T108" fmla="*/ 29 w 31"/>
                <a:gd name="T109" fmla="*/ 296 h 336"/>
                <a:gd name="T110" fmla="*/ 29 w 31"/>
                <a:gd name="T111" fmla="*/ 318 h 336"/>
                <a:gd name="T112" fmla="*/ 30 w 31"/>
                <a:gd name="T113" fmla="*/ 297 h 336"/>
                <a:gd name="T114" fmla="*/ 30 w 31"/>
                <a:gd name="T115" fmla="*/ 201 h 336"/>
                <a:gd name="T116" fmla="*/ 30 w 31"/>
                <a:gd name="T117" fmla="*/ 186 h 336"/>
                <a:gd name="T118" fmla="*/ 31 w 31"/>
                <a:gd name="T119" fmla="*/ 40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1" h="336">
                  <a:moveTo>
                    <a:pt x="0" y="318"/>
                  </a:moveTo>
                  <a:lnTo>
                    <a:pt x="0" y="298"/>
                  </a:lnTo>
                  <a:lnTo>
                    <a:pt x="0" y="331"/>
                  </a:lnTo>
                  <a:lnTo>
                    <a:pt x="0" y="331"/>
                  </a:lnTo>
                  <a:lnTo>
                    <a:pt x="0" y="336"/>
                  </a:lnTo>
                  <a:lnTo>
                    <a:pt x="0" y="313"/>
                  </a:lnTo>
                  <a:lnTo>
                    <a:pt x="0" y="314"/>
                  </a:lnTo>
                  <a:lnTo>
                    <a:pt x="0" y="317"/>
                  </a:lnTo>
                  <a:lnTo>
                    <a:pt x="0" y="319"/>
                  </a:lnTo>
                  <a:lnTo>
                    <a:pt x="0" y="284"/>
                  </a:lnTo>
                  <a:lnTo>
                    <a:pt x="1" y="281"/>
                  </a:lnTo>
                  <a:lnTo>
                    <a:pt x="1" y="311"/>
                  </a:lnTo>
                  <a:lnTo>
                    <a:pt x="1" y="306"/>
                  </a:lnTo>
                  <a:lnTo>
                    <a:pt x="1" y="308"/>
                  </a:lnTo>
                  <a:lnTo>
                    <a:pt x="1" y="310"/>
                  </a:lnTo>
                  <a:lnTo>
                    <a:pt x="1" y="288"/>
                  </a:lnTo>
                  <a:lnTo>
                    <a:pt x="1" y="300"/>
                  </a:lnTo>
                  <a:lnTo>
                    <a:pt x="1" y="300"/>
                  </a:lnTo>
                  <a:lnTo>
                    <a:pt x="1" y="302"/>
                  </a:lnTo>
                  <a:lnTo>
                    <a:pt x="1" y="259"/>
                  </a:lnTo>
                  <a:lnTo>
                    <a:pt x="1" y="266"/>
                  </a:lnTo>
                  <a:lnTo>
                    <a:pt x="1" y="260"/>
                  </a:lnTo>
                  <a:lnTo>
                    <a:pt x="1" y="264"/>
                  </a:lnTo>
                  <a:lnTo>
                    <a:pt x="1" y="199"/>
                  </a:lnTo>
                  <a:lnTo>
                    <a:pt x="3" y="199"/>
                  </a:lnTo>
                  <a:lnTo>
                    <a:pt x="3" y="169"/>
                  </a:lnTo>
                  <a:lnTo>
                    <a:pt x="3" y="179"/>
                  </a:lnTo>
                  <a:lnTo>
                    <a:pt x="3" y="178"/>
                  </a:lnTo>
                  <a:lnTo>
                    <a:pt x="3" y="182"/>
                  </a:lnTo>
                  <a:lnTo>
                    <a:pt x="3" y="144"/>
                  </a:lnTo>
                  <a:lnTo>
                    <a:pt x="3" y="153"/>
                  </a:lnTo>
                  <a:lnTo>
                    <a:pt x="3" y="150"/>
                  </a:lnTo>
                  <a:lnTo>
                    <a:pt x="3" y="174"/>
                  </a:lnTo>
                  <a:lnTo>
                    <a:pt x="3" y="162"/>
                  </a:lnTo>
                  <a:lnTo>
                    <a:pt x="3" y="171"/>
                  </a:lnTo>
                  <a:lnTo>
                    <a:pt x="3" y="158"/>
                  </a:lnTo>
                  <a:lnTo>
                    <a:pt x="4" y="158"/>
                  </a:lnTo>
                  <a:lnTo>
                    <a:pt x="4" y="165"/>
                  </a:lnTo>
                  <a:lnTo>
                    <a:pt x="4" y="127"/>
                  </a:lnTo>
                  <a:lnTo>
                    <a:pt x="4" y="136"/>
                  </a:lnTo>
                  <a:lnTo>
                    <a:pt x="4" y="136"/>
                  </a:lnTo>
                  <a:lnTo>
                    <a:pt x="4" y="141"/>
                  </a:lnTo>
                  <a:lnTo>
                    <a:pt x="4" y="107"/>
                  </a:lnTo>
                  <a:lnTo>
                    <a:pt x="4" y="110"/>
                  </a:lnTo>
                  <a:lnTo>
                    <a:pt x="4" y="116"/>
                  </a:lnTo>
                  <a:lnTo>
                    <a:pt x="4" y="135"/>
                  </a:lnTo>
                  <a:lnTo>
                    <a:pt x="4" y="112"/>
                  </a:lnTo>
                  <a:lnTo>
                    <a:pt x="4" y="129"/>
                  </a:lnTo>
                  <a:lnTo>
                    <a:pt x="4" y="131"/>
                  </a:lnTo>
                  <a:lnTo>
                    <a:pt x="4" y="112"/>
                  </a:lnTo>
                  <a:lnTo>
                    <a:pt x="4" y="139"/>
                  </a:lnTo>
                  <a:lnTo>
                    <a:pt x="5" y="139"/>
                  </a:lnTo>
                  <a:lnTo>
                    <a:pt x="5" y="162"/>
                  </a:lnTo>
                  <a:lnTo>
                    <a:pt x="5" y="165"/>
                  </a:lnTo>
                  <a:lnTo>
                    <a:pt x="5" y="162"/>
                  </a:lnTo>
                  <a:lnTo>
                    <a:pt x="5" y="204"/>
                  </a:lnTo>
                  <a:lnTo>
                    <a:pt x="5" y="203"/>
                  </a:lnTo>
                  <a:lnTo>
                    <a:pt x="5" y="212"/>
                  </a:lnTo>
                  <a:lnTo>
                    <a:pt x="5" y="182"/>
                  </a:lnTo>
                  <a:lnTo>
                    <a:pt x="5" y="211"/>
                  </a:lnTo>
                  <a:lnTo>
                    <a:pt x="7" y="211"/>
                  </a:lnTo>
                  <a:lnTo>
                    <a:pt x="7" y="215"/>
                  </a:lnTo>
                  <a:lnTo>
                    <a:pt x="7" y="187"/>
                  </a:lnTo>
                  <a:lnTo>
                    <a:pt x="7" y="195"/>
                  </a:lnTo>
                  <a:lnTo>
                    <a:pt x="7" y="198"/>
                  </a:lnTo>
                  <a:lnTo>
                    <a:pt x="7" y="209"/>
                  </a:lnTo>
                  <a:lnTo>
                    <a:pt x="7" y="201"/>
                  </a:lnTo>
                  <a:lnTo>
                    <a:pt x="7" y="187"/>
                  </a:lnTo>
                  <a:lnTo>
                    <a:pt x="7" y="209"/>
                  </a:lnTo>
                  <a:lnTo>
                    <a:pt x="7" y="184"/>
                  </a:lnTo>
                  <a:lnTo>
                    <a:pt x="7" y="207"/>
                  </a:lnTo>
                  <a:lnTo>
                    <a:pt x="7" y="204"/>
                  </a:lnTo>
                  <a:lnTo>
                    <a:pt x="7" y="167"/>
                  </a:lnTo>
                  <a:lnTo>
                    <a:pt x="7" y="174"/>
                  </a:lnTo>
                  <a:lnTo>
                    <a:pt x="8" y="174"/>
                  </a:lnTo>
                  <a:lnTo>
                    <a:pt x="8" y="174"/>
                  </a:lnTo>
                  <a:lnTo>
                    <a:pt x="8" y="105"/>
                  </a:lnTo>
                  <a:lnTo>
                    <a:pt x="8" y="107"/>
                  </a:lnTo>
                  <a:lnTo>
                    <a:pt x="8" y="107"/>
                  </a:lnTo>
                  <a:lnTo>
                    <a:pt x="8" y="78"/>
                  </a:lnTo>
                  <a:lnTo>
                    <a:pt x="8" y="76"/>
                  </a:lnTo>
                  <a:lnTo>
                    <a:pt x="8" y="36"/>
                  </a:lnTo>
                  <a:lnTo>
                    <a:pt x="8" y="42"/>
                  </a:lnTo>
                  <a:lnTo>
                    <a:pt x="8" y="44"/>
                  </a:lnTo>
                  <a:lnTo>
                    <a:pt x="8" y="47"/>
                  </a:lnTo>
                  <a:lnTo>
                    <a:pt x="8" y="0"/>
                  </a:lnTo>
                  <a:lnTo>
                    <a:pt x="8" y="4"/>
                  </a:lnTo>
                  <a:lnTo>
                    <a:pt x="9" y="1"/>
                  </a:lnTo>
                  <a:lnTo>
                    <a:pt x="9" y="19"/>
                  </a:lnTo>
                  <a:lnTo>
                    <a:pt x="9" y="1"/>
                  </a:lnTo>
                  <a:lnTo>
                    <a:pt x="9" y="18"/>
                  </a:lnTo>
                  <a:lnTo>
                    <a:pt x="9" y="22"/>
                  </a:lnTo>
                  <a:lnTo>
                    <a:pt x="9" y="9"/>
                  </a:lnTo>
                  <a:lnTo>
                    <a:pt x="9" y="72"/>
                  </a:lnTo>
                  <a:lnTo>
                    <a:pt x="9" y="73"/>
                  </a:lnTo>
                  <a:lnTo>
                    <a:pt x="9" y="116"/>
                  </a:lnTo>
                  <a:lnTo>
                    <a:pt x="10" y="120"/>
                  </a:lnTo>
                  <a:lnTo>
                    <a:pt x="10" y="162"/>
                  </a:lnTo>
                  <a:lnTo>
                    <a:pt x="10" y="119"/>
                  </a:lnTo>
                  <a:lnTo>
                    <a:pt x="10" y="158"/>
                  </a:lnTo>
                  <a:lnTo>
                    <a:pt x="10" y="157"/>
                  </a:lnTo>
                  <a:lnTo>
                    <a:pt x="10" y="184"/>
                  </a:lnTo>
                  <a:lnTo>
                    <a:pt x="10" y="182"/>
                  </a:lnTo>
                  <a:lnTo>
                    <a:pt x="10" y="182"/>
                  </a:lnTo>
                  <a:lnTo>
                    <a:pt x="10" y="174"/>
                  </a:lnTo>
                  <a:lnTo>
                    <a:pt x="10" y="211"/>
                  </a:lnTo>
                  <a:lnTo>
                    <a:pt x="10" y="215"/>
                  </a:lnTo>
                  <a:lnTo>
                    <a:pt x="10" y="251"/>
                  </a:lnTo>
                  <a:lnTo>
                    <a:pt x="12" y="251"/>
                  </a:lnTo>
                  <a:lnTo>
                    <a:pt x="12" y="279"/>
                  </a:lnTo>
                  <a:lnTo>
                    <a:pt x="12" y="250"/>
                  </a:lnTo>
                  <a:lnTo>
                    <a:pt x="12" y="271"/>
                  </a:lnTo>
                  <a:lnTo>
                    <a:pt x="12" y="275"/>
                  </a:lnTo>
                  <a:lnTo>
                    <a:pt x="12" y="258"/>
                  </a:lnTo>
                  <a:lnTo>
                    <a:pt x="12" y="294"/>
                  </a:lnTo>
                  <a:lnTo>
                    <a:pt x="12" y="296"/>
                  </a:lnTo>
                  <a:lnTo>
                    <a:pt x="12" y="301"/>
                  </a:lnTo>
                  <a:lnTo>
                    <a:pt x="12" y="276"/>
                  </a:lnTo>
                  <a:lnTo>
                    <a:pt x="12" y="283"/>
                  </a:lnTo>
                  <a:lnTo>
                    <a:pt x="12" y="283"/>
                  </a:lnTo>
                  <a:lnTo>
                    <a:pt x="12" y="297"/>
                  </a:lnTo>
                  <a:lnTo>
                    <a:pt x="12" y="281"/>
                  </a:lnTo>
                  <a:lnTo>
                    <a:pt x="12" y="288"/>
                  </a:lnTo>
                  <a:lnTo>
                    <a:pt x="13" y="291"/>
                  </a:lnTo>
                  <a:lnTo>
                    <a:pt x="13" y="271"/>
                  </a:lnTo>
                  <a:lnTo>
                    <a:pt x="13" y="287"/>
                  </a:lnTo>
                  <a:lnTo>
                    <a:pt x="13" y="289"/>
                  </a:lnTo>
                  <a:lnTo>
                    <a:pt x="13" y="293"/>
                  </a:lnTo>
                  <a:lnTo>
                    <a:pt x="13" y="277"/>
                  </a:lnTo>
                  <a:lnTo>
                    <a:pt x="13" y="291"/>
                  </a:lnTo>
                  <a:lnTo>
                    <a:pt x="13" y="294"/>
                  </a:lnTo>
                  <a:lnTo>
                    <a:pt x="13" y="296"/>
                  </a:lnTo>
                  <a:lnTo>
                    <a:pt x="13" y="245"/>
                  </a:lnTo>
                  <a:lnTo>
                    <a:pt x="13" y="251"/>
                  </a:lnTo>
                  <a:lnTo>
                    <a:pt x="14" y="256"/>
                  </a:lnTo>
                  <a:lnTo>
                    <a:pt x="14" y="275"/>
                  </a:lnTo>
                  <a:lnTo>
                    <a:pt x="14" y="254"/>
                  </a:lnTo>
                  <a:lnTo>
                    <a:pt x="14" y="268"/>
                  </a:lnTo>
                  <a:lnTo>
                    <a:pt x="14" y="273"/>
                  </a:lnTo>
                  <a:lnTo>
                    <a:pt x="14" y="263"/>
                  </a:lnTo>
                  <a:lnTo>
                    <a:pt x="14" y="296"/>
                  </a:lnTo>
                  <a:lnTo>
                    <a:pt x="14" y="296"/>
                  </a:lnTo>
                  <a:lnTo>
                    <a:pt x="14" y="302"/>
                  </a:lnTo>
                  <a:lnTo>
                    <a:pt x="14" y="280"/>
                  </a:lnTo>
                  <a:lnTo>
                    <a:pt x="14" y="284"/>
                  </a:lnTo>
                  <a:lnTo>
                    <a:pt x="14" y="284"/>
                  </a:lnTo>
                  <a:lnTo>
                    <a:pt x="14" y="267"/>
                  </a:lnTo>
                  <a:lnTo>
                    <a:pt x="14" y="273"/>
                  </a:lnTo>
                  <a:lnTo>
                    <a:pt x="16" y="270"/>
                  </a:lnTo>
                  <a:lnTo>
                    <a:pt x="16" y="255"/>
                  </a:lnTo>
                  <a:lnTo>
                    <a:pt x="16" y="259"/>
                  </a:lnTo>
                  <a:lnTo>
                    <a:pt x="16" y="262"/>
                  </a:lnTo>
                  <a:lnTo>
                    <a:pt x="16" y="228"/>
                  </a:lnTo>
                  <a:lnTo>
                    <a:pt x="16" y="237"/>
                  </a:lnTo>
                  <a:lnTo>
                    <a:pt x="16" y="239"/>
                  </a:lnTo>
                  <a:lnTo>
                    <a:pt x="16" y="247"/>
                  </a:lnTo>
                  <a:lnTo>
                    <a:pt x="16" y="222"/>
                  </a:lnTo>
                  <a:lnTo>
                    <a:pt x="16" y="225"/>
                  </a:lnTo>
                  <a:lnTo>
                    <a:pt x="16" y="258"/>
                  </a:lnTo>
                  <a:lnTo>
                    <a:pt x="17" y="256"/>
                  </a:lnTo>
                  <a:lnTo>
                    <a:pt x="17" y="238"/>
                  </a:lnTo>
                  <a:lnTo>
                    <a:pt x="17" y="254"/>
                  </a:lnTo>
                  <a:lnTo>
                    <a:pt x="17" y="254"/>
                  </a:lnTo>
                  <a:lnTo>
                    <a:pt x="17" y="262"/>
                  </a:lnTo>
                  <a:lnTo>
                    <a:pt x="17" y="239"/>
                  </a:lnTo>
                  <a:lnTo>
                    <a:pt x="17" y="245"/>
                  </a:lnTo>
                  <a:lnTo>
                    <a:pt x="17" y="243"/>
                  </a:lnTo>
                  <a:lnTo>
                    <a:pt x="17" y="256"/>
                  </a:lnTo>
                  <a:lnTo>
                    <a:pt x="17" y="241"/>
                  </a:lnTo>
                  <a:lnTo>
                    <a:pt x="17" y="249"/>
                  </a:lnTo>
                  <a:lnTo>
                    <a:pt x="18" y="249"/>
                  </a:lnTo>
                  <a:lnTo>
                    <a:pt x="18" y="229"/>
                  </a:lnTo>
                  <a:lnTo>
                    <a:pt x="18" y="254"/>
                  </a:lnTo>
                  <a:lnTo>
                    <a:pt x="18" y="254"/>
                  </a:lnTo>
                  <a:lnTo>
                    <a:pt x="18" y="259"/>
                  </a:lnTo>
                  <a:lnTo>
                    <a:pt x="18" y="228"/>
                  </a:lnTo>
                  <a:lnTo>
                    <a:pt x="18" y="232"/>
                  </a:lnTo>
                  <a:lnTo>
                    <a:pt x="18" y="233"/>
                  </a:lnTo>
                  <a:lnTo>
                    <a:pt x="18" y="225"/>
                  </a:lnTo>
                  <a:lnTo>
                    <a:pt x="18" y="229"/>
                  </a:lnTo>
                  <a:lnTo>
                    <a:pt x="18" y="229"/>
                  </a:lnTo>
                  <a:lnTo>
                    <a:pt x="18" y="239"/>
                  </a:lnTo>
                  <a:lnTo>
                    <a:pt x="18" y="211"/>
                  </a:lnTo>
                  <a:lnTo>
                    <a:pt x="18" y="237"/>
                  </a:lnTo>
                  <a:lnTo>
                    <a:pt x="20" y="242"/>
                  </a:lnTo>
                  <a:lnTo>
                    <a:pt x="20" y="225"/>
                  </a:lnTo>
                  <a:lnTo>
                    <a:pt x="20" y="245"/>
                  </a:lnTo>
                  <a:lnTo>
                    <a:pt x="20" y="246"/>
                  </a:lnTo>
                  <a:lnTo>
                    <a:pt x="20" y="256"/>
                  </a:lnTo>
                  <a:lnTo>
                    <a:pt x="20" y="242"/>
                  </a:lnTo>
                  <a:lnTo>
                    <a:pt x="20" y="249"/>
                  </a:lnTo>
                  <a:lnTo>
                    <a:pt x="20" y="251"/>
                  </a:lnTo>
                  <a:lnTo>
                    <a:pt x="20" y="271"/>
                  </a:lnTo>
                  <a:lnTo>
                    <a:pt x="20" y="268"/>
                  </a:lnTo>
                  <a:lnTo>
                    <a:pt x="20" y="273"/>
                  </a:lnTo>
                  <a:lnTo>
                    <a:pt x="20" y="277"/>
                  </a:lnTo>
                  <a:lnTo>
                    <a:pt x="20" y="262"/>
                  </a:lnTo>
                  <a:lnTo>
                    <a:pt x="20" y="276"/>
                  </a:lnTo>
                  <a:lnTo>
                    <a:pt x="21" y="275"/>
                  </a:lnTo>
                  <a:lnTo>
                    <a:pt x="21" y="279"/>
                  </a:lnTo>
                  <a:lnTo>
                    <a:pt x="21" y="258"/>
                  </a:lnTo>
                  <a:lnTo>
                    <a:pt x="21" y="270"/>
                  </a:lnTo>
                  <a:lnTo>
                    <a:pt x="21" y="270"/>
                  </a:lnTo>
                  <a:lnTo>
                    <a:pt x="21" y="276"/>
                  </a:lnTo>
                  <a:lnTo>
                    <a:pt x="21" y="268"/>
                  </a:lnTo>
                  <a:lnTo>
                    <a:pt x="21" y="273"/>
                  </a:lnTo>
                  <a:lnTo>
                    <a:pt x="21" y="271"/>
                  </a:lnTo>
                  <a:lnTo>
                    <a:pt x="21" y="272"/>
                  </a:lnTo>
                  <a:lnTo>
                    <a:pt x="21" y="256"/>
                  </a:lnTo>
                  <a:lnTo>
                    <a:pt x="21" y="267"/>
                  </a:lnTo>
                  <a:lnTo>
                    <a:pt x="22" y="266"/>
                  </a:lnTo>
                  <a:lnTo>
                    <a:pt x="22" y="225"/>
                  </a:lnTo>
                  <a:lnTo>
                    <a:pt x="22" y="226"/>
                  </a:lnTo>
                  <a:lnTo>
                    <a:pt x="22" y="224"/>
                  </a:lnTo>
                  <a:lnTo>
                    <a:pt x="22" y="249"/>
                  </a:lnTo>
                  <a:lnTo>
                    <a:pt x="22" y="242"/>
                  </a:lnTo>
                  <a:lnTo>
                    <a:pt x="22" y="236"/>
                  </a:lnTo>
                  <a:lnTo>
                    <a:pt x="22" y="247"/>
                  </a:lnTo>
                  <a:lnTo>
                    <a:pt x="22" y="239"/>
                  </a:lnTo>
                  <a:lnTo>
                    <a:pt x="22" y="241"/>
                  </a:lnTo>
                  <a:lnTo>
                    <a:pt x="22" y="220"/>
                  </a:lnTo>
                  <a:lnTo>
                    <a:pt x="22" y="238"/>
                  </a:lnTo>
                  <a:lnTo>
                    <a:pt x="24" y="237"/>
                  </a:lnTo>
                  <a:lnTo>
                    <a:pt x="24" y="238"/>
                  </a:lnTo>
                  <a:lnTo>
                    <a:pt x="24" y="224"/>
                  </a:lnTo>
                  <a:lnTo>
                    <a:pt x="24" y="225"/>
                  </a:lnTo>
                  <a:lnTo>
                    <a:pt x="24" y="230"/>
                  </a:lnTo>
                  <a:lnTo>
                    <a:pt x="24" y="239"/>
                  </a:lnTo>
                  <a:lnTo>
                    <a:pt x="24" y="226"/>
                  </a:lnTo>
                  <a:lnTo>
                    <a:pt x="24" y="229"/>
                  </a:lnTo>
                  <a:lnTo>
                    <a:pt x="24" y="234"/>
                  </a:lnTo>
                  <a:lnTo>
                    <a:pt x="24" y="209"/>
                  </a:lnTo>
                  <a:lnTo>
                    <a:pt x="24" y="232"/>
                  </a:lnTo>
                  <a:lnTo>
                    <a:pt x="24" y="233"/>
                  </a:lnTo>
                  <a:lnTo>
                    <a:pt x="24" y="224"/>
                  </a:lnTo>
                  <a:lnTo>
                    <a:pt x="24" y="241"/>
                  </a:lnTo>
                  <a:lnTo>
                    <a:pt x="25" y="241"/>
                  </a:lnTo>
                  <a:lnTo>
                    <a:pt x="25" y="243"/>
                  </a:lnTo>
                  <a:lnTo>
                    <a:pt x="25" y="236"/>
                  </a:lnTo>
                  <a:lnTo>
                    <a:pt x="25" y="236"/>
                  </a:lnTo>
                  <a:lnTo>
                    <a:pt x="25" y="221"/>
                  </a:lnTo>
                  <a:lnTo>
                    <a:pt x="25" y="246"/>
                  </a:lnTo>
                  <a:lnTo>
                    <a:pt x="25" y="245"/>
                  </a:lnTo>
                  <a:lnTo>
                    <a:pt x="25" y="268"/>
                  </a:lnTo>
                  <a:lnTo>
                    <a:pt x="26" y="268"/>
                  </a:lnTo>
                  <a:lnTo>
                    <a:pt x="26" y="281"/>
                  </a:lnTo>
                  <a:lnTo>
                    <a:pt x="26" y="256"/>
                  </a:lnTo>
                  <a:lnTo>
                    <a:pt x="26" y="262"/>
                  </a:lnTo>
                  <a:lnTo>
                    <a:pt x="26" y="254"/>
                  </a:lnTo>
                  <a:lnTo>
                    <a:pt x="26" y="256"/>
                  </a:lnTo>
                  <a:lnTo>
                    <a:pt x="26" y="253"/>
                  </a:lnTo>
                  <a:lnTo>
                    <a:pt x="26" y="238"/>
                  </a:lnTo>
                  <a:lnTo>
                    <a:pt x="26" y="256"/>
                  </a:lnTo>
                  <a:lnTo>
                    <a:pt x="26" y="253"/>
                  </a:lnTo>
                  <a:lnTo>
                    <a:pt x="26" y="256"/>
                  </a:lnTo>
                  <a:lnTo>
                    <a:pt x="26" y="222"/>
                  </a:lnTo>
                  <a:lnTo>
                    <a:pt x="26" y="230"/>
                  </a:lnTo>
                  <a:lnTo>
                    <a:pt x="27" y="232"/>
                  </a:lnTo>
                  <a:lnTo>
                    <a:pt x="27" y="239"/>
                  </a:lnTo>
                  <a:lnTo>
                    <a:pt x="27" y="229"/>
                  </a:lnTo>
                  <a:lnTo>
                    <a:pt x="27" y="237"/>
                  </a:lnTo>
                  <a:lnTo>
                    <a:pt x="27" y="239"/>
                  </a:lnTo>
                  <a:lnTo>
                    <a:pt x="27" y="242"/>
                  </a:lnTo>
                  <a:lnTo>
                    <a:pt x="27" y="224"/>
                  </a:lnTo>
                  <a:lnTo>
                    <a:pt x="27" y="238"/>
                  </a:lnTo>
                  <a:lnTo>
                    <a:pt x="27" y="243"/>
                  </a:lnTo>
                  <a:lnTo>
                    <a:pt x="27" y="259"/>
                  </a:lnTo>
                  <a:lnTo>
                    <a:pt x="27" y="256"/>
                  </a:lnTo>
                  <a:lnTo>
                    <a:pt x="27" y="256"/>
                  </a:lnTo>
                  <a:lnTo>
                    <a:pt x="27" y="256"/>
                  </a:lnTo>
                  <a:lnTo>
                    <a:pt x="27" y="287"/>
                  </a:lnTo>
                  <a:lnTo>
                    <a:pt x="29" y="280"/>
                  </a:lnTo>
                  <a:lnTo>
                    <a:pt x="29" y="271"/>
                  </a:lnTo>
                  <a:lnTo>
                    <a:pt x="29" y="296"/>
                  </a:lnTo>
                  <a:lnTo>
                    <a:pt x="29" y="296"/>
                  </a:lnTo>
                  <a:lnTo>
                    <a:pt x="29" y="302"/>
                  </a:lnTo>
                  <a:lnTo>
                    <a:pt x="29" y="281"/>
                  </a:lnTo>
                  <a:lnTo>
                    <a:pt x="29" y="302"/>
                  </a:lnTo>
                  <a:lnTo>
                    <a:pt x="29" y="306"/>
                  </a:lnTo>
                  <a:lnTo>
                    <a:pt x="29" y="318"/>
                  </a:lnTo>
                  <a:lnTo>
                    <a:pt x="29" y="294"/>
                  </a:lnTo>
                  <a:lnTo>
                    <a:pt x="29" y="297"/>
                  </a:lnTo>
                  <a:lnTo>
                    <a:pt x="30" y="301"/>
                  </a:lnTo>
                  <a:lnTo>
                    <a:pt x="30" y="309"/>
                  </a:lnTo>
                  <a:lnTo>
                    <a:pt x="30" y="297"/>
                  </a:lnTo>
                  <a:lnTo>
                    <a:pt x="30" y="306"/>
                  </a:lnTo>
                  <a:lnTo>
                    <a:pt x="30" y="302"/>
                  </a:lnTo>
                  <a:lnTo>
                    <a:pt x="30" y="262"/>
                  </a:lnTo>
                  <a:lnTo>
                    <a:pt x="30" y="258"/>
                  </a:lnTo>
                  <a:lnTo>
                    <a:pt x="30" y="201"/>
                  </a:lnTo>
                  <a:lnTo>
                    <a:pt x="30" y="205"/>
                  </a:lnTo>
                  <a:lnTo>
                    <a:pt x="30" y="205"/>
                  </a:lnTo>
                  <a:lnTo>
                    <a:pt x="30" y="208"/>
                  </a:lnTo>
                  <a:lnTo>
                    <a:pt x="30" y="183"/>
                  </a:lnTo>
                  <a:lnTo>
                    <a:pt x="30" y="186"/>
                  </a:lnTo>
                  <a:lnTo>
                    <a:pt x="31" y="182"/>
                  </a:lnTo>
                  <a:lnTo>
                    <a:pt x="31" y="183"/>
                  </a:lnTo>
                  <a:lnTo>
                    <a:pt x="31" y="102"/>
                  </a:lnTo>
                  <a:lnTo>
                    <a:pt x="31" y="99"/>
                  </a:lnTo>
                  <a:lnTo>
                    <a:pt x="31" y="40"/>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186" name="Freeform 59"/>
            <p:cNvSpPr>
              <a:spLocks/>
            </p:cNvSpPr>
            <p:nvPr/>
          </p:nvSpPr>
          <p:spPr bwMode="auto">
            <a:xfrm>
              <a:off x="4814888" y="4608513"/>
              <a:ext cx="49213" cy="265113"/>
            </a:xfrm>
            <a:custGeom>
              <a:avLst/>
              <a:gdLst>
                <a:gd name="T0" fmla="*/ 0 w 31"/>
                <a:gd name="T1" fmla="*/ 101 h 167"/>
                <a:gd name="T2" fmla="*/ 0 w 31"/>
                <a:gd name="T3" fmla="*/ 101 h 167"/>
                <a:gd name="T4" fmla="*/ 1 w 31"/>
                <a:gd name="T5" fmla="*/ 118 h 167"/>
                <a:gd name="T6" fmla="*/ 1 w 31"/>
                <a:gd name="T7" fmla="*/ 117 h 167"/>
                <a:gd name="T8" fmla="*/ 1 w 31"/>
                <a:gd name="T9" fmla="*/ 130 h 167"/>
                <a:gd name="T10" fmla="*/ 2 w 31"/>
                <a:gd name="T11" fmla="*/ 150 h 167"/>
                <a:gd name="T12" fmla="*/ 2 w 31"/>
                <a:gd name="T13" fmla="*/ 162 h 167"/>
                <a:gd name="T14" fmla="*/ 3 w 31"/>
                <a:gd name="T15" fmla="*/ 126 h 167"/>
                <a:gd name="T16" fmla="*/ 3 w 31"/>
                <a:gd name="T17" fmla="*/ 126 h 167"/>
                <a:gd name="T18" fmla="*/ 3 w 31"/>
                <a:gd name="T19" fmla="*/ 125 h 167"/>
                <a:gd name="T20" fmla="*/ 5 w 31"/>
                <a:gd name="T21" fmla="*/ 118 h 167"/>
                <a:gd name="T22" fmla="*/ 5 w 31"/>
                <a:gd name="T23" fmla="*/ 87 h 167"/>
                <a:gd name="T24" fmla="*/ 6 w 31"/>
                <a:gd name="T25" fmla="*/ 117 h 167"/>
                <a:gd name="T26" fmla="*/ 6 w 31"/>
                <a:gd name="T27" fmla="*/ 101 h 167"/>
                <a:gd name="T28" fmla="*/ 6 w 31"/>
                <a:gd name="T29" fmla="*/ 141 h 167"/>
                <a:gd name="T30" fmla="*/ 7 w 31"/>
                <a:gd name="T31" fmla="*/ 104 h 167"/>
                <a:gd name="T32" fmla="*/ 7 w 31"/>
                <a:gd name="T33" fmla="*/ 125 h 167"/>
                <a:gd name="T34" fmla="*/ 9 w 31"/>
                <a:gd name="T35" fmla="*/ 131 h 167"/>
                <a:gd name="T36" fmla="*/ 9 w 31"/>
                <a:gd name="T37" fmla="*/ 151 h 167"/>
                <a:gd name="T38" fmla="*/ 9 w 31"/>
                <a:gd name="T39" fmla="*/ 148 h 167"/>
                <a:gd name="T40" fmla="*/ 10 w 31"/>
                <a:gd name="T41" fmla="*/ 105 h 167"/>
                <a:gd name="T42" fmla="*/ 10 w 31"/>
                <a:gd name="T43" fmla="*/ 118 h 167"/>
                <a:gd name="T44" fmla="*/ 10 w 31"/>
                <a:gd name="T45" fmla="*/ 133 h 167"/>
                <a:gd name="T46" fmla="*/ 11 w 31"/>
                <a:gd name="T47" fmla="*/ 150 h 167"/>
                <a:gd name="T48" fmla="*/ 11 w 31"/>
                <a:gd name="T49" fmla="*/ 164 h 167"/>
                <a:gd name="T50" fmla="*/ 13 w 31"/>
                <a:gd name="T51" fmla="*/ 150 h 167"/>
                <a:gd name="T52" fmla="*/ 13 w 31"/>
                <a:gd name="T53" fmla="*/ 87 h 167"/>
                <a:gd name="T54" fmla="*/ 13 w 31"/>
                <a:gd name="T55" fmla="*/ 84 h 167"/>
                <a:gd name="T56" fmla="*/ 14 w 31"/>
                <a:gd name="T57" fmla="*/ 109 h 167"/>
                <a:gd name="T58" fmla="*/ 14 w 31"/>
                <a:gd name="T59" fmla="*/ 130 h 167"/>
                <a:gd name="T60" fmla="*/ 15 w 31"/>
                <a:gd name="T61" fmla="*/ 101 h 167"/>
                <a:gd name="T62" fmla="*/ 15 w 31"/>
                <a:gd name="T63" fmla="*/ 87 h 167"/>
                <a:gd name="T64" fmla="*/ 17 w 31"/>
                <a:gd name="T65" fmla="*/ 126 h 167"/>
                <a:gd name="T66" fmla="*/ 17 w 31"/>
                <a:gd name="T67" fmla="*/ 142 h 167"/>
                <a:gd name="T68" fmla="*/ 17 w 31"/>
                <a:gd name="T69" fmla="*/ 151 h 167"/>
                <a:gd name="T70" fmla="*/ 18 w 31"/>
                <a:gd name="T71" fmla="*/ 158 h 167"/>
                <a:gd name="T72" fmla="*/ 18 w 31"/>
                <a:gd name="T73" fmla="*/ 150 h 167"/>
                <a:gd name="T74" fmla="*/ 19 w 31"/>
                <a:gd name="T75" fmla="*/ 88 h 167"/>
                <a:gd name="T76" fmla="*/ 19 w 31"/>
                <a:gd name="T77" fmla="*/ 89 h 167"/>
                <a:gd name="T78" fmla="*/ 20 w 31"/>
                <a:gd name="T79" fmla="*/ 105 h 167"/>
                <a:gd name="T80" fmla="*/ 20 w 31"/>
                <a:gd name="T81" fmla="*/ 86 h 167"/>
                <a:gd name="T82" fmla="*/ 20 w 31"/>
                <a:gd name="T83" fmla="*/ 87 h 167"/>
                <a:gd name="T84" fmla="*/ 22 w 31"/>
                <a:gd name="T85" fmla="*/ 52 h 167"/>
                <a:gd name="T86" fmla="*/ 22 w 31"/>
                <a:gd name="T87" fmla="*/ 41 h 167"/>
                <a:gd name="T88" fmla="*/ 22 w 31"/>
                <a:gd name="T89" fmla="*/ 42 h 167"/>
                <a:gd name="T90" fmla="*/ 23 w 31"/>
                <a:gd name="T91" fmla="*/ 41 h 167"/>
                <a:gd name="T92" fmla="*/ 23 w 31"/>
                <a:gd name="T93" fmla="*/ 61 h 167"/>
                <a:gd name="T94" fmla="*/ 24 w 31"/>
                <a:gd name="T95" fmla="*/ 92 h 167"/>
                <a:gd name="T96" fmla="*/ 24 w 31"/>
                <a:gd name="T97" fmla="*/ 37 h 167"/>
                <a:gd name="T98" fmla="*/ 24 w 31"/>
                <a:gd name="T99" fmla="*/ 46 h 167"/>
                <a:gd name="T100" fmla="*/ 26 w 31"/>
                <a:gd name="T101" fmla="*/ 70 h 167"/>
                <a:gd name="T102" fmla="*/ 26 w 31"/>
                <a:gd name="T103" fmla="*/ 79 h 167"/>
                <a:gd name="T104" fmla="*/ 27 w 31"/>
                <a:gd name="T105" fmla="*/ 75 h 167"/>
                <a:gd name="T106" fmla="*/ 27 w 31"/>
                <a:gd name="T107" fmla="*/ 72 h 167"/>
                <a:gd name="T108" fmla="*/ 28 w 31"/>
                <a:gd name="T109" fmla="*/ 70 h 167"/>
                <a:gd name="T110" fmla="*/ 28 w 31"/>
                <a:gd name="T111" fmla="*/ 34 h 167"/>
                <a:gd name="T112" fmla="*/ 28 w 31"/>
                <a:gd name="T113" fmla="*/ 0 h 167"/>
                <a:gd name="T114" fmla="*/ 30 w 31"/>
                <a:gd name="T115" fmla="*/ 52 h 167"/>
                <a:gd name="T116" fmla="*/ 30 w 31"/>
                <a:gd name="T117" fmla="*/ 46 h 167"/>
                <a:gd name="T118" fmla="*/ 31 w 31"/>
                <a:gd name="T119" fmla="*/ 79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1" h="167">
                  <a:moveTo>
                    <a:pt x="0" y="114"/>
                  </a:moveTo>
                  <a:lnTo>
                    <a:pt x="0" y="125"/>
                  </a:lnTo>
                  <a:lnTo>
                    <a:pt x="0" y="124"/>
                  </a:lnTo>
                  <a:lnTo>
                    <a:pt x="0" y="130"/>
                  </a:lnTo>
                  <a:lnTo>
                    <a:pt x="0" y="101"/>
                  </a:lnTo>
                  <a:lnTo>
                    <a:pt x="0" y="107"/>
                  </a:lnTo>
                  <a:lnTo>
                    <a:pt x="0" y="105"/>
                  </a:lnTo>
                  <a:lnTo>
                    <a:pt x="0" y="117"/>
                  </a:lnTo>
                  <a:lnTo>
                    <a:pt x="0" y="95"/>
                  </a:lnTo>
                  <a:lnTo>
                    <a:pt x="0" y="101"/>
                  </a:lnTo>
                  <a:lnTo>
                    <a:pt x="1" y="100"/>
                  </a:lnTo>
                  <a:lnTo>
                    <a:pt x="1" y="121"/>
                  </a:lnTo>
                  <a:lnTo>
                    <a:pt x="1" y="97"/>
                  </a:lnTo>
                  <a:lnTo>
                    <a:pt x="1" y="121"/>
                  </a:lnTo>
                  <a:lnTo>
                    <a:pt x="1" y="118"/>
                  </a:lnTo>
                  <a:lnTo>
                    <a:pt x="1" y="125"/>
                  </a:lnTo>
                  <a:lnTo>
                    <a:pt x="1" y="104"/>
                  </a:lnTo>
                  <a:lnTo>
                    <a:pt x="1" y="114"/>
                  </a:lnTo>
                  <a:lnTo>
                    <a:pt x="1" y="116"/>
                  </a:lnTo>
                  <a:lnTo>
                    <a:pt x="1" y="117"/>
                  </a:lnTo>
                  <a:lnTo>
                    <a:pt x="1" y="104"/>
                  </a:lnTo>
                  <a:lnTo>
                    <a:pt x="1" y="113"/>
                  </a:lnTo>
                  <a:lnTo>
                    <a:pt x="1" y="110"/>
                  </a:lnTo>
                  <a:lnTo>
                    <a:pt x="1" y="137"/>
                  </a:lnTo>
                  <a:lnTo>
                    <a:pt x="1" y="130"/>
                  </a:lnTo>
                  <a:lnTo>
                    <a:pt x="2" y="127"/>
                  </a:lnTo>
                  <a:lnTo>
                    <a:pt x="2" y="151"/>
                  </a:lnTo>
                  <a:lnTo>
                    <a:pt x="2" y="120"/>
                  </a:lnTo>
                  <a:lnTo>
                    <a:pt x="2" y="150"/>
                  </a:lnTo>
                  <a:lnTo>
                    <a:pt x="2" y="150"/>
                  </a:lnTo>
                  <a:lnTo>
                    <a:pt x="2" y="154"/>
                  </a:lnTo>
                  <a:lnTo>
                    <a:pt x="2" y="130"/>
                  </a:lnTo>
                  <a:lnTo>
                    <a:pt x="2" y="142"/>
                  </a:lnTo>
                  <a:lnTo>
                    <a:pt x="2" y="147"/>
                  </a:lnTo>
                  <a:lnTo>
                    <a:pt x="2" y="162"/>
                  </a:lnTo>
                  <a:lnTo>
                    <a:pt x="2" y="155"/>
                  </a:lnTo>
                  <a:lnTo>
                    <a:pt x="3" y="147"/>
                  </a:lnTo>
                  <a:lnTo>
                    <a:pt x="3" y="148"/>
                  </a:lnTo>
                  <a:lnTo>
                    <a:pt x="3" y="126"/>
                  </a:lnTo>
                  <a:lnTo>
                    <a:pt x="3" y="126"/>
                  </a:lnTo>
                  <a:lnTo>
                    <a:pt x="3" y="130"/>
                  </a:lnTo>
                  <a:lnTo>
                    <a:pt x="3" y="108"/>
                  </a:lnTo>
                  <a:lnTo>
                    <a:pt x="3" y="118"/>
                  </a:lnTo>
                  <a:lnTo>
                    <a:pt x="3" y="120"/>
                  </a:lnTo>
                  <a:lnTo>
                    <a:pt x="3" y="126"/>
                  </a:lnTo>
                  <a:lnTo>
                    <a:pt x="3" y="103"/>
                  </a:lnTo>
                  <a:lnTo>
                    <a:pt x="3" y="108"/>
                  </a:lnTo>
                  <a:lnTo>
                    <a:pt x="3" y="105"/>
                  </a:lnTo>
                  <a:lnTo>
                    <a:pt x="3" y="131"/>
                  </a:lnTo>
                  <a:lnTo>
                    <a:pt x="3" y="125"/>
                  </a:lnTo>
                  <a:lnTo>
                    <a:pt x="5" y="125"/>
                  </a:lnTo>
                  <a:lnTo>
                    <a:pt x="5" y="126"/>
                  </a:lnTo>
                  <a:lnTo>
                    <a:pt x="5" y="103"/>
                  </a:lnTo>
                  <a:lnTo>
                    <a:pt x="5" y="116"/>
                  </a:lnTo>
                  <a:lnTo>
                    <a:pt x="5" y="118"/>
                  </a:lnTo>
                  <a:lnTo>
                    <a:pt x="5" y="124"/>
                  </a:lnTo>
                  <a:lnTo>
                    <a:pt x="5" y="92"/>
                  </a:lnTo>
                  <a:lnTo>
                    <a:pt x="5" y="95"/>
                  </a:lnTo>
                  <a:lnTo>
                    <a:pt x="5" y="100"/>
                  </a:lnTo>
                  <a:lnTo>
                    <a:pt x="5" y="87"/>
                  </a:lnTo>
                  <a:lnTo>
                    <a:pt x="5" y="89"/>
                  </a:lnTo>
                  <a:lnTo>
                    <a:pt x="5" y="89"/>
                  </a:lnTo>
                  <a:lnTo>
                    <a:pt x="5" y="71"/>
                  </a:lnTo>
                  <a:lnTo>
                    <a:pt x="5" y="113"/>
                  </a:lnTo>
                  <a:lnTo>
                    <a:pt x="6" y="117"/>
                  </a:lnTo>
                  <a:lnTo>
                    <a:pt x="6" y="109"/>
                  </a:lnTo>
                  <a:lnTo>
                    <a:pt x="6" y="124"/>
                  </a:lnTo>
                  <a:lnTo>
                    <a:pt x="6" y="126"/>
                  </a:lnTo>
                  <a:lnTo>
                    <a:pt x="6" y="129"/>
                  </a:lnTo>
                  <a:lnTo>
                    <a:pt x="6" y="101"/>
                  </a:lnTo>
                  <a:lnTo>
                    <a:pt x="6" y="109"/>
                  </a:lnTo>
                  <a:lnTo>
                    <a:pt x="6" y="130"/>
                  </a:lnTo>
                  <a:lnTo>
                    <a:pt x="6" y="125"/>
                  </a:lnTo>
                  <a:lnTo>
                    <a:pt x="6" y="126"/>
                  </a:lnTo>
                  <a:lnTo>
                    <a:pt x="6" y="141"/>
                  </a:lnTo>
                  <a:lnTo>
                    <a:pt x="6" y="117"/>
                  </a:lnTo>
                  <a:lnTo>
                    <a:pt x="6" y="137"/>
                  </a:lnTo>
                  <a:lnTo>
                    <a:pt x="7" y="135"/>
                  </a:lnTo>
                  <a:lnTo>
                    <a:pt x="7" y="137"/>
                  </a:lnTo>
                  <a:lnTo>
                    <a:pt x="7" y="104"/>
                  </a:lnTo>
                  <a:lnTo>
                    <a:pt x="7" y="114"/>
                  </a:lnTo>
                  <a:lnTo>
                    <a:pt x="7" y="116"/>
                  </a:lnTo>
                  <a:lnTo>
                    <a:pt x="7" y="130"/>
                  </a:lnTo>
                  <a:lnTo>
                    <a:pt x="7" y="125"/>
                  </a:lnTo>
                  <a:lnTo>
                    <a:pt x="7" y="125"/>
                  </a:lnTo>
                  <a:lnTo>
                    <a:pt x="7" y="126"/>
                  </a:lnTo>
                  <a:lnTo>
                    <a:pt x="7" y="105"/>
                  </a:lnTo>
                  <a:lnTo>
                    <a:pt x="7" y="124"/>
                  </a:lnTo>
                  <a:lnTo>
                    <a:pt x="9" y="125"/>
                  </a:lnTo>
                  <a:lnTo>
                    <a:pt x="9" y="131"/>
                  </a:lnTo>
                  <a:lnTo>
                    <a:pt x="9" y="112"/>
                  </a:lnTo>
                  <a:lnTo>
                    <a:pt x="9" y="125"/>
                  </a:lnTo>
                  <a:lnTo>
                    <a:pt x="9" y="126"/>
                  </a:lnTo>
                  <a:lnTo>
                    <a:pt x="9" y="154"/>
                  </a:lnTo>
                  <a:lnTo>
                    <a:pt x="9" y="151"/>
                  </a:lnTo>
                  <a:lnTo>
                    <a:pt x="9" y="144"/>
                  </a:lnTo>
                  <a:lnTo>
                    <a:pt x="9" y="158"/>
                  </a:lnTo>
                  <a:lnTo>
                    <a:pt x="9" y="131"/>
                  </a:lnTo>
                  <a:lnTo>
                    <a:pt x="9" y="147"/>
                  </a:lnTo>
                  <a:lnTo>
                    <a:pt x="9" y="148"/>
                  </a:lnTo>
                  <a:lnTo>
                    <a:pt x="9" y="113"/>
                  </a:lnTo>
                  <a:lnTo>
                    <a:pt x="9" y="116"/>
                  </a:lnTo>
                  <a:lnTo>
                    <a:pt x="10" y="118"/>
                  </a:lnTo>
                  <a:lnTo>
                    <a:pt x="10" y="126"/>
                  </a:lnTo>
                  <a:lnTo>
                    <a:pt x="10" y="105"/>
                  </a:lnTo>
                  <a:lnTo>
                    <a:pt x="10" y="108"/>
                  </a:lnTo>
                  <a:lnTo>
                    <a:pt x="10" y="108"/>
                  </a:lnTo>
                  <a:lnTo>
                    <a:pt x="10" y="122"/>
                  </a:lnTo>
                  <a:lnTo>
                    <a:pt x="10" y="116"/>
                  </a:lnTo>
                  <a:lnTo>
                    <a:pt x="10" y="118"/>
                  </a:lnTo>
                  <a:lnTo>
                    <a:pt x="10" y="124"/>
                  </a:lnTo>
                  <a:lnTo>
                    <a:pt x="10" y="99"/>
                  </a:lnTo>
                  <a:lnTo>
                    <a:pt x="10" y="121"/>
                  </a:lnTo>
                  <a:lnTo>
                    <a:pt x="10" y="121"/>
                  </a:lnTo>
                  <a:lnTo>
                    <a:pt x="10" y="133"/>
                  </a:lnTo>
                  <a:lnTo>
                    <a:pt x="10" y="117"/>
                  </a:lnTo>
                  <a:lnTo>
                    <a:pt x="10" y="130"/>
                  </a:lnTo>
                  <a:lnTo>
                    <a:pt x="11" y="126"/>
                  </a:lnTo>
                  <a:lnTo>
                    <a:pt x="11" y="154"/>
                  </a:lnTo>
                  <a:lnTo>
                    <a:pt x="11" y="150"/>
                  </a:lnTo>
                  <a:lnTo>
                    <a:pt x="11" y="148"/>
                  </a:lnTo>
                  <a:lnTo>
                    <a:pt x="11" y="164"/>
                  </a:lnTo>
                  <a:lnTo>
                    <a:pt x="11" y="130"/>
                  </a:lnTo>
                  <a:lnTo>
                    <a:pt x="11" y="162"/>
                  </a:lnTo>
                  <a:lnTo>
                    <a:pt x="11" y="164"/>
                  </a:lnTo>
                  <a:lnTo>
                    <a:pt x="11" y="167"/>
                  </a:lnTo>
                  <a:lnTo>
                    <a:pt x="11" y="142"/>
                  </a:lnTo>
                  <a:lnTo>
                    <a:pt x="11" y="143"/>
                  </a:lnTo>
                  <a:lnTo>
                    <a:pt x="13" y="144"/>
                  </a:lnTo>
                  <a:lnTo>
                    <a:pt x="13" y="150"/>
                  </a:lnTo>
                  <a:lnTo>
                    <a:pt x="13" y="125"/>
                  </a:lnTo>
                  <a:lnTo>
                    <a:pt x="13" y="109"/>
                  </a:lnTo>
                  <a:lnTo>
                    <a:pt x="13" y="116"/>
                  </a:lnTo>
                  <a:lnTo>
                    <a:pt x="13" y="89"/>
                  </a:lnTo>
                  <a:lnTo>
                    <a:pt x="13" y="87"/>
                  </a:lnTo>
                  <a:lnTo>
                    <a:pt x="13" y="88"/>
                  </a:lnTo>
                  <a:lnTo>
                    <a:pt x="13" y="53"/>
                  </a:lnTo>
                  <a:lnTo>
                    <a:pt x="13" y="61"/>
                  </a:lnTo>
                  <a:lnTo>
                    <a:pt x="13" y="62"/>
                  </a:lnTo>
                  <a:lnTo>
                    <a:pt x="13" y="84"/>
                  </a:lnTo>
                  <a:lnTo>
                    <a:pt x="13" y="79"/>
                  </a:lnTo>
                  <a:lnTo>
                    <a:pt x="14" y="82"/>
                  </a:lnTo>
                  <a:lnTo>
                    <a:pt x="14" y="122"/>
                  </a:lnTo>
                  <a:lnTo>
                    <a:pt x="14" y="125"/>
                  </a:lnTo>
                  <a:lnTo>
                    <a:pt x="14" y="109"/>
                  </a:lnTo>
                  <a:lnTo>
                    <a:pt x="14" y="135"/>
                  </a:lnTo>
                  <a:lnTo>
                    <a:pt x="14" y="134"/>
                  </a:lnTo>
                  <a:lnTo>
                    <a:pt x="14" y="144"/>
                  </a:lnTo>
                  <a:lnTo>
                    <a:pt x="14" y="121"/>
                  </a:lnTo>
                  <a:lnTo>
                    <a:pt x="14" y="130"/>
                  </a:lnTo>
                  <a:lnTo>
                    <a:pt x="14" y="135"/>
                  </a:lnTo>
                  <a:lnTo>
                    <a:pt x="14" y="138"/>
                  </a:lnTo>
                  <a:lnTo>
                    <a:pt x="14" y="121"/>
                  </a:lnTo>
                  <a:lnTo>
                    <a:pt x="15" y="125"/>
                  </a:lnTo>
                  <a:lnTo>
                    <a:pt x="15" y="101"/>
                  </a:lnTo>
                  <a:lnTo>
                    <a:pt x="15" y="101"/>
                  </a:lnTo>
                  <a:lnTo>
                    <a:pt x="15" y="104"/>
                  </a:lnTo>
                  <a:lnTo>
                    <a:pt x="15" y="74"/>
                  </a:lnTo>
                  <a:lnTo>
                    <a:pt x="15" y="87"/>
                  </a:lnTo>
                  <a:lnTo>
                    <a:pt x="15" y="87"/>
                  </a:lnTo>
                  <a:lnTo>
                    <a:pt x="15" y="112"/>
                  </a:lnTo>
                  <a:lnTo>
                    <a:pt x="15" y="101"/>
                  </a:lnTo>
                  <a:lnTo>
                    <a:pt x="17" y="104"/>
                  </a:lnTo>
                  <a:lnTo>
                    <a:pt x="17" y="130"/>
                  </a:lnTo>
                  <a:lnTo>
                    <a:pt x="17" y="126"/>
                  </a:lnTo>
                  <a:lnTo>
                    <a:pt x="17" y="126"/>
                  </a:lnTo>
                  <a:lnTo>
                    <a:pt x="17" y="141"/>
                  </a:lnTo>
                  <a:lnTo>
                    <a:pt x="17" y="116"/>
                  </a:lnTo>
                  <a:lnTo>
                    <a:pt x="17" y="139"/>
                  </a:lnTo>
                  <a:lnTo>
                    <a:pt x="17" y="142"/>
                  </a:lnTo>
                  <a:lnTo>
                    <a:pt x="17" y="148"/>
                  </a:lnTo>
                  <a:lnTo>
                    <a:pt x="17" y="118"/>
                  </a:lnTo>
                  <a:lnTo>
                    <a:pt x="17" y="127"/>
                  </a:lnTo>
                  <a:lnTo>
                    <a:pt x="17" y="130"/>
                  </a:lnTo>
                  <a:lnTo>
                    <a:pt x="17" y="151"/>
                  </a:lnTo>
                  <a:lnTo>
                    <a:pt x="17" y="126"/>
                  </a:lnTo>
                  <a:lnTo>
                    <a:pt x="17" y="144"/>
                  </a:lnTo>
                  <a:lnTo>
                    <a:pt x="18" y="144"/>
                  </a:lnTo>
                  <a:lnTo>
                    <a:pt x="18" y="130"/>
                  </a:lnTo>
                  <a:lnTo>
                    <a:pt x="18" y="158"/>
                  </a:lnTo>
                  <a:lnTo>
                    <a:pt x="18" y="155"/>
                  </a:lnTo>
                  <a:lnTo>
                    <a:pt x="18" y="131"/>
                  </a:lnTo>
                  <a:lnTo>
                    <a:pt x="18" y="138"/>
                  </a:lnTo>
                  <a:lnTo>
                    <a:pt x="18" y="143"/>
                  </a:lnTo>
                  <a:lnTo>
                    <a:pt x="18" y="150"/>
                  </a:lnTo>
                  <a:lnTo>
                    <a:pt x="18" y="142"/>
                  </a:lnTo>
                  <a:lnTo>
                    <a:pt x="18" y="134"/>
                  </a:lnTo>
                  <a:lnTo>
                    <a:pt x="18" y="109"/>
                  </a:lnTo>
                  <a:lnTo>
                    <a:pt x="19" y="110"/>
                  </a:lnTo>
                  <a:lnTo>
                    <a:pt x="19" y="88"/>
                  </a:lnTo>
                  <a:lnTo>
                    <a:pt x="19" y="92"/>
                  </a:lnTo>
                  <a:lnTo>
                    <a:pt x="19" y="97"/>
                  </a:lnTo>
                  <a:lnTo>
                    <a:pt x="19" y="104"/>
                  </a:lnTo>
                  <a:lnTo>
                    <a:pt x="19" y="83"/>
                  </a:lnTo>
                  <a:lnTo>
                    <a:pt x="19" y="89"/>
                  </a:lnTo>
                  <a:lnTo>
                    <a:pt x="19" y="92"/>
                  </a:lnTo>
                  <a:lnTo>
                    <a:pt x="19" y="109"/>
                  </a:lnTo>
                  <a:lnTo>
                    <a:pt x="19" y="104"/>
                  </a:lnTo>
                  <a:lnTo>
                    <a:pt x="20" y="103"/>
                  </a:lnTo>
                  <a:lnTo>
                    <a:pt x="20" y="105"/>
                  </a:lnTo>
                  <a:lnTo>
                    <a:pt x="20" y="87"/>
                  </a:lnTo>
                  <a:lnTo>
                    <a:pt x="20" y="96"/>
                  </a:lnTo>
                  <a:lnTo>
                    <a:pt x="20" y="97"/>
                  </a:lnTo>
                  <a:lnTo>
                    <a:pt x="20" y="72"/>
                  </a:lnTo>
                  <a:lnTo>
                    <a:pt x="20" y="86"/>
                  </a:lnTo>
                  <a:lnTo>
                    <a:pt x="20" y="91"/>
                  </a:lnTo>
                  <a:lnTo>
                    <a:pt x="20" y="99"/>
                  </a:lnTo>
                  <a:lnTo>
                    <a:pt x="20" y="87"/>
                  </a:lnTo>
                  <a:lnTo>
                    <a:pt x="20" y="89"/>
                  </a:lnTo>
                  <a:lnTo>
                    <a:pt x="20" y="87"/>
                  </a:lnTo>
                  <a:lnTo>
                    <a:pt x="20" y="70"/>
                  </a:lnTo>
                  <a:lnTo>
                    <a:pt x="20" y="79"/>
                  </a:lnTo>
                  <a:lnTo>
                    <a:pt x="22" y="75"/>
                  </a:lnTo>
                  <a:lnTo>
                    <a:pt x="22" y="78"/>
                  </a:lnTo>
                  <a:lnTo>
                    <a:pt x="22" y="52"/>
                  </a:lnTo>
                  <a:lnTo>
                    <a:pt x="22" y="62"/>
                  </a:lnTo>
                  <a:lnTo>
                    <a:pt x="22" y="61"/>
                  </a:lnTo>
                  <a:lnTo>
                    <a:pt x="22" y="66"/>
                  </a:lnTo>
                  <a:lnTo>
                    <a:pt x="22" y="38"/>
                  </a:lnTo>
                  <a:lnTo>
                    <a:pt x="22" y="41"/>
                  </a:lnTo>
                  <a:lnTo>
                    <a:pt x="22" y="63"/>
                  </a:lnTo>
                  <a:lnTo>
                    <a:pt x="22" y="38"/>
                  </a:lnTo>
                  <a:lnTo>
                    <a:pt x="22" y="55"/>
                  </a:lnTo>
                  <a:lnTo>
                    <a:pt x="22" y="55"/>
                  </a:lnTo>
                  <a:lnTo>
                    <a:pt x="22" y="42"/>
                  </a:lnTo>
                  <a:lnTo>
                    <a:pt x="22" y="61"/>
                  </a:lnTo>
                  <a:lnTo>
                    <a:pt x="23" y="59"/>
                  </a:lnTo>
                  <a:lnTo>
                    <a:pt x="23" y="63"/>
                  </a:lnTo>
                  <a:lnTo>
                    <a:pt x="23" y="36"/>
                  </a:lnTo>
                  <a:lnTo>
                    <a:pt x="23" y="41"/>
                  </a:lnTo>
                  <a:lnTo>
                    <a:pt x="23" y="44"/>
                  </a:lnTo>
                  <a:lnTo>
                    <a:pt x="23" y="63"/>
                  </a:lnTo>
                  <a:lnTo>
                    <a:pt x="23" y="41"/>
                  </a:lnTo>
                  <a:lnTo>
                    <a:pt x="23" y="61"/>
                  </a:lnTo>
                  <a:lnTo>
                    <a:pt x="23" y="61"/>
                  </a:lnTo>
                  <a:lnTo>
                    <a:pt x="23" y="49"/>
                  </a:lnTo>
                  <a:lnTo>
                    <a:pt x="23" y="80"/>
                  </a:lnTo>
                  <a:lnTo>
                    <a:pt x="24" y="83"/>
                  </a:lnTo>
                  <a:lnTo>
                    <a:pt x="24" y="75"/>
                  </a:lnTo>
                  <a:lnTo>
                    <a:pt x="24" y="92"/>
                  </a:lnTo>
                  <a:lnTo>
                    <a:pt x="24" y="89"/>
                  </a:lnTo>
                  <a:lnTo>
                    <a:pt x="24" y="97"/>
                  </a:lnTo>
                  <a:lnTo>
                    <a:pt x="24" y="58"/>
                  </a:lnTo>
                  <a:lnTo>
                    <a:pt x="24" y="55"/>
                  </a:lnTo>
                  <a:lnTo>
                    <a:pt x="24" y="37"/>
                  </a:lnTo>
                  <a:lnTo>
                    <a:pt x="24" y="57"/>
                  </a:lnTo>
                  <a:lnTo>
                    <a:pt x="24" y="58"/>
                  </a:lnTo>
                  <a:lnTo>
                    <a:pt x="24" y="61"/>
                  </a:lnTo>
                  <a:lnTo>
                    <a:pt x="24" y="44"/>
                  </a:lnTo>
                  <a:lnTo>
                    <a:pt x="24" y="46"/>
                  </a:lnTo>
                  <a:lnTo>
                    <a:pt x="26" y="46"/>
                  </a:lnTo>
                  <a:lnTo>
                    <a:pt x="26" y="55"/>
                  </a:lnTo>
                  <a:lnTo>
                    <a:pt x="26" y="33"/>
                  </a:lnTo>
                  <a:lnTo>
                    <a:pt x="26" y="38"/>
                  </a:lnTo>
                  <a:lnTo>
                    <a:pt x="26" y="70"/>
                  </a:lnTo>
                  <a:lnTo>
                    <a:pt x="26" y="63"/>
                  </a:lnTo>
                  <a:lnTo>
                    <a:pt x="26" y="67"/>
                  </a:lnTo>
                  <a:lnTo>
                    <a:pt x="26" y="53"/>
                  </a:lnTo>
                  <a:lnTo>
                    <a:pt x="26" y="80"/>
                  </a:lnTo>
                  <a:lnTo>
                    <a:pt x="26" y="79"/>
                  </a:lnTo>
                  <a:lnTo>
                    <a:pt x="26" y="89"/>
                  </a:lnTo>
                  <a:lnTo>
                    <a:pt x="26" y="54"/>
                  </a:lnTo>
                  <a:lnTo>
                    <a:pt x="26" y="63"/>
                  </a:lnTo>
                  <a:lnTo>
                    <a:pt x="27" y="63"/>
                  </a:lnTo>
                  <a:lnTo>
                    <a:pt x="27" y="75"/>
                  </a:lnTo>
                  <a:lnTo>
                    <a:pt x="27" y="66"/>
                  </a:lnTo>
                  <a:lnTo>
                    <a:pt x="27" y="65"/>
                  </a:lnTo>
                  <a:lnTo>
                    <a:pt x="27" y="48"/>
                  </a:lnTo>
                  <a:lnTo>
                    <a:pt x="27" y="71"/>
                  </a:lnTo>
                  <a:lnTo>
                    <a:pt x="27" y="72"/>
                  </a:lnTo>
                  <a:lnTo>
                    <a:pt x="27" y="74"/>
                  </a:lnTo>
                  <a:lnTo>
                    <a:pt x="27" y="52"/>
                  </a:lnTo>
                  <a:lnTo>
                    <a:pt x="27" y="62"/>
                  </a:lnTo>
                  <a:lnTo>
                    <a:pt x="28" y="58"/>
                  </a:lnTo>
                  <a:lnTo>
                    <a:pt x="28" y="70"/>
                  </a:lnTo>
                  <a:lnTo>
                    <a:pt x="28" y="41"/>
                  </a:lnTo>
                  <a:lnTo>
                    <a:pt x="28" y="33"/>
                  </a:lnTo>
                  <a:lnTo>
                    <a:pt x="28" y="46"/>
                  </a:lnTo>
                  <a:lnTo>
                    <a:pt x="28" y="38"/>
                  </a:lnTo>
                  <a:lnTo>
                    <a:pt x="28" y="34"/>
                  </a:lnTo>
                  <a:lnTo>
                    <a:pt x="28" y="10"/>
                  </a:lnTo>
                  <a:lnTo>
                    <a:pt x="28" y="16"/>
                  </a:lnTo>
                  <a:lnTo>
                    <a:pt x="28" y="17"/>
                  </a:lnTo>
                  <a:lnTo>
                    <a:pt x="28" y="19"/>
                  </a:lnTo>
                  <a:lnTo>
                    <a:pt x="28" y="0"/>
                  </a:lnTo>
                  <a:lnTo>
                    <a:pt x="28" y="10"/>
                  </a:lnTo>
                  <a:lnTo>
                    <a:pt x="30" y="11"/>
                  </a:lnTo>
                  <a:lnTo>
                    <a:pt x="30" y="36"/>
                  </a:lnTo>
                  <a:lnTo>
                    <a:pt x="30" y="34"/>
                  </a:lnTo>
                  <a:lnTo>
                    <a:pt x="30" y="52"/>
                  </a:lnTo>
                  <a:lnTo>
                    <a:pt x="30" y="19"/>
                  </a:lnTo>
                  <a:lnTo>
                    <a:pt x="30" y="50"/>
                  </a:lnTo>
                  <a:lnTo>
                    <a:pt x="30" y="55"/>
                  </a:lnTo>
                  <a:lnTo>
                    <a:pt x="30" y="65"/>
                  </a:lnTo>
                  <a:lnTo>
                    <a:pt x="30" y="46"/>
                  </a:lnTo>
                  <a:lnTo>
                    <a:pt x="30" y="58"/>
                  </a:lnTo>
                  <a:lnTo>
                    <a:pt x="30" y="63"/>
                  </a:lnTo>
                  <a:lnTo>
                    <a:pt x="30" y="80"/>
                  </a:lnTo>
                  <a:lnTo>
                    <a:pt x="30" y="79"/>
                  </a:lnTo>
                  <a:lnTo>
                    <a:pt x="31" y="79"/>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187" name="Freeform 60"/>
            <p:cNvSpPr>
              <a:spLocks/>
            </p:cNvSpPr>
            <p:nvPr/>
          </p:nvSpPr>
          <p:spPr bwMode="auto">
            <a:xfrm>
              <a:off x="4765676" y="4773613"/>
              <a:ext cx="49213" cy="146050"/>
            </a:xfrm>
            <a:custGeom>
              <a:avLst/>
              <a:gdLst>
                <a:gd name="T0" fmla="*/ 2 w 31"/>
                <a:gd name="T1" fmla="*/ 16 h 92"/>
                <a:gd name="T2" fmla="*/ 2 w 31"/>
                <a:gd name="T3" fmla="*/ 40 h 92"/>
                <a:gd name="T4" fmla="*/ 2 w 31"/>
                <a:gd name="T5" fmla="*/ 51 h 92"/>
                <a:gd name="T6" fmla="*/ 3 w 31"/>
                <a:gd name="T7" fmla="*/ 54 h 92"/>
                <a:gd name="T8" fmla="*/ 3 w 31"/>
                <a:gd name="T9" fmla="*/ 40 h 92"/>
                <a:gd name="T10" fmla="*/ 3 w 31"/>
                <a:gd name="T11" fmla="*/ 63 h 92"/>
                <a:gd name="T12" fmla="*/ 4 w 31"/>
                <a:gd name="T13" fmla="*/ 68 h 92"/>
                <a:gd name="T14" fmla="*/ 4 w 31"/>
                <a:gd name="T15" fmla="*/ 77 h 92"/>
                <a:gd name="T16" fmla="*/ 6 w 31"/>
                <a:gd name="T17" fmla="*/ 75 h 92"/>
                <a:gd name="T18" fmla="*/ 6 w 31"/>
                <a:gd name="T19" fmla="*/ 63 h 92"/>
                <a:gd name="T20" fmla="*/ 6 w 31"/>
                <a:gd name="T21" fmla="*/ 72 h 92"/>
                <a:gd name="T22" fmla="*/ 7 w 31"/>
                <a:gd name="T23" fmla="*/ 55 h 92"/>
                <a:gd name="T24" fmla="*/ 7 w 31"/>
                <a:gd name="T25" fmla="*/ 54 h 92"/>
                <a:gd name="T26" fmla="*/ 7 w 31"/>
                <a:gd name="T27" fmla="*/ 54 h 92"/>
                <a:gd name="T28" fmla="*/ 8 w 31"/>
                <a:gd name="T29" fmla="*/ 72 h 92"/>
                <a:gd name="T30" fmla="*/ 8 w 31"/>
                <a:gd name="T31" fmla="*/ 55 h 92"/>
                <a:gd name="T32" fmla="*/ 8 w 31"/>
                <a:gd name="T33" fmla="*/ 34 h 92"/>
                <a:gd name="T34" fmla="*/ 10 w 31"/>
                <a:gd name="T35" fmla="*/ 21 h 92"/>
                <a:gd name="T36" fmla="*/ 10 w 31"/>
                <a:gd name="T37" fmla="*/ 25 h 92"/>
                <a:gd name="T38" fmla="*/ 11 w 31"/>
                <a:gd name="T39" fmla="*/ 48 h 92"/>
                <a:gd name="T40" fmla="*/ 11 w 31"/>
                <a:gd name="T41" fmla="*/ 67 h 92"/>
                <a:gd name="T42" fmla="*/ 11 w 31"/>
                <a:gd name="T43" fmla="*/ 78 h 92"/>
                <a:gd name="T44" fmla="*/ 12 w 31"/>
                <a:gd name="T45" fmla="*/ 52 h 92"/>
                <a:gd name="T46" fmla="*/ 12 w 31"/>
                <a:gd name="T47" fmla="*/ 65 h 92"/>
                <a:gd name="T48" fmla="*/ 12 w 31"/>
                <a:gd name="T49" fmla="*/ 34 h 92"/>
                <a:gd name="T50" fmla="*/ 14 w 31"/>
                <a:gd name="T51" fmla="*/ 60 h 92"/>
                <a:gd name="T52" fmla="*/ 14 w 31"/>
                <a:gd name="T53" fmla="*/ 78 h 92"/>
                <a:gd name="T54" fmla="*/ 15 w 31"/>
                <a:gd name="T55" fmla="*/ 81 h 92"/>
                <a:gd name="T56" fmla="*/ 15 w 31"/>
                <a:gd name="T57" fmla="*/ 81 h 92"/>
                <a:gd name="T58" fmla="*/ 15 w 31"/>
                <a:gd name="T59" fmla="*/ 69 h 92"/>
                <a:gd name="T60" fmla="*/ 16 w 31"/>
                <a:gd name="T61" fmla="*/ 80 h 92"/>
                <a:gd name="T62" fmla="*/ 16 w 31"/>
                <a:gd name="T63" fmla="*/ 58 h 92"/>
                <a:gd name="T64" fmla="*/ 16 w 31"/>
                <a:gd name="T65" fmla="*/ 68 h 92"/>
                <a:gd name="T66" fmla="*/ 17 w 31"/>
                <a:gd name="T67" fmla="*/ 60 h 92"/>
                <a:gd name="T68" fmla="*/ 17 w 31"/>
                <a:gd name="T69" fmla="*/ 78 h 92"/>
                <a:gd name="T70" fmla="*/ 19 w 31"/>
                <a:gd name="T71" fmla="*/ 84 h 92"/>
                <a:gd name="T72" fmla="*/ 19 w 31"/>
                <a:gd name="T73" fmla="*/ 69 h 92"/>
                <a:gd name="T74" fmla="*/ 19 w 31"/>
                <a:gd name="T75" fmla="*/ 58 h 92"/>
                <a:gd name="T76" fmla="*/ 20 w 31"/>
                <a:gd name="T77" fmla="*/ 61 h 92"/>
                <a:gd name="T78" fmla="*/ 20 w 31"/>
                <a:gd name="T79" fmla="*/ 38 h 92"/>
                <a:gd name="T80" fmla="*/ 21 w 31"/>
                <a:gd name="T81" fmla="*/ 38 h 92"/>
                <a:gd name="T82" fmla="*/ 21 w 31"/>
                <a:gd name="T83" fmla="*/ 40 h 92"/>
                <a:gd name="T84" fmla="*/ 21 w 31"/>
                <a:gd name="T85" fmla="*/ 34 h 92"/>
                <a:gd name="T86" fmla="*/ 23 w 31"/>
                <a:gd name="T87" fmla="*/ 43 h 92"/>
                <a:gd name="T88" fmla="*/ 23 w 31"/>
                <a:gd name="T89" fmla="*/ 31 h 92"/>
                <a:gd name="T90" fmla="*/ 24 w 31"/>
                <a:gd name="T91" fmla="*/ 54 h 92"/>
                <a:gd name="T92" fmla="*/ 24 w 31"/>
                <a:gd name="T93" fmla="*/ 75 h 92"/>
                <a:gd name="T94" fmla="*/ 24 w 31"/>
                <a:gd name="T95" fmla="*/ 44 h 92"/>
                <a:gd name="T96" fmla="*/ 24 w 31"/>
                <a:gd name="T97" fmla="*/ 50 h 92"/>
                <a:gd name="T98" fmla="*/ 25 w 31"/>
                <a:gd name="T99" fmla="*/ 43 h 92"/>
                <a:gd name="T100" fmla="*/ 25 w 31"/>
                <a:gd name="T101" fmla="*/ 22 h 92"/>
                <a:gd name="T102" fmla="*/ 27 w 31"/>
                <a:gd name="T103" fmla="*/ 16 h 92"/>
                <a:gd name="T104" fmla="*/ 27 w 31"/>
                <a:gd name="T105" fmla="*/ 25 h 92"/>
                <a:gd name="T106" fmla="*/ 28 w 31"/>
                <a:gd name="T107" fmla="*/ 38 h 92"/>
                <a:gd name="T108" fmla="*/ 28 w 31"/>
                <a:gd name="T109" fmla="*/ 27 h 92"/>
                <a:gd name="T110" fmla="*/ 28 w 31"/>
                <a:gd name="T111" fmla="*/ 23 h 92"/>
                <a:gd name="T112" fmla="*/ 29 w 31"/>
                <a:gd name="T113" fmla="*/ 50 h 92"/>
                <a:gd name="T114" fmla="*/ 29 w 31"/>
                <a:gd name="T115" fmla="*/ 46 h 92"/>
                <a:gd name="T116" fmla="*/ 31 w 31"/>
                <a:gd name="T117" fmla="*/ 38 h 92"/>
                <a:gd name="T118" fmla="*/ 31 w 31"/>
                <a:gd name="T119" fmla="*/ 10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1" h="92">
                  <a:moveTo>
                    <a:pt x="0" y="8"/>
                  </a:moveTo>
                  <a:lnTo>
                    <a:pt x="0" y="14"/>
                  </a:lnTo>
                  <a:lnTo>
                    <a:pt x="2" y="17"/>
                  </a:lnTo>
                  <a:lnTo>
                    <a:pt x="2" y="35"/>
                  </a:lnTo>
                  <a:lnTo>
                    <a:pt x="2" y="16"/>
                  </a:lnTo>
                  <a:lnTo>
                    <a:pt x="2" y="29"/>
                  </a:lnTo>
                  <a:lnTo>
                    <a:pt x="2" y="31"/>
                  </a:lnTo>
                  <a:lnTo>
                    <a:pt x="2" y="12"/>
                  </a:lnTo>
                  <a:lnTo>
                    <a:pt x="2" y="40"/>
                  </a:lnTo>
                  <a:lnTo>
                    <a:pt x="2" y="40"/>
                  </a:lnTo>
                  <a:lnTo>
                    <a:pt x="2" y="42"/>
                  </a:lnTo>
                  <a:lnTo>
                    <a:pt x="2" y="20"/>
                  </a:lnTo>
                  <a:lnTo>
                    <a:pt x="2" y="38"/>
                  </a:lnTo>
                  <a:lnTo>
                    <a:pt x="2" y="38"/>
                  </a:lnTo>
                  <a:lnTo>
                    <a:pt x="2" y="51"/>
                  </a:lnTo>
                  <a:lnTo>
                    <a:pt x="2" y="35"/>
                  </a:lnTo>
                  <a:lnTo>
                    <a:pt x="3" y="39"/>
                  </a:lnTo>
                  <a:lnTo>
                    <a:pt x="3" y="59"/>
                  </a:lnTo>
                  <a:lnTo>
                    <a:pt x="3" y="51"/>
                  </a:lnTo>
                  <a:lnTo>
                    <a:pt x="3" y="54"/>
                  </a:lnTo>
                  <a:lnTo>
                    <a:pt x="3" y="34"/>
                  </a:lnTo>
                  <a:lnTo>
                    <a:pt x="3" y="60"/>
                  </a:lnTo>
                  <a:lnTo>
                    <a:pt x="3" y="58"/>
                  </a:lnTo>
                  <a:lnTo>
                    <a:pt x="3" y="64"/>
                  </a:lnTo>
                  <a:lnTo>
                    <a:pt x="3" y="40"/>
                  </a:lnTo>
                  <a:lnTo>
                    <a:pt x="3" y="48"/>
                  </a:lnTo>
                  <a:lnTo>
                    <a:pt x="3" y="50"/>
                  </a:lnTo>
                  <a:lnTo>
                    <a:pt x="3" y="68"/>
                  </a:lnTo>
                  <a:lnTo>
                    <a:pt x="3" y="50"/>
                  </a:lnTo>
                  <a:lnTo>
                    <a:pt x="3" y="63"/>
                  </a:lnTo>
                  <a:lnTo>
                    <a:pt x="4" y="61"/>
                  </a:lnTo>
                  <a:lnTo>
                    <a:pt x="4" y="67"/>
                  </a:lnTo>
                  <a:lnTo>
                    <a:pt x="4" y="46"/>
                  </a:lnTo>
                  <a:lnTo>
                    <a:pt x="4" y="63"/>
                  </a:lnTo>
                  <a:lnTo>
                    <a:pt x="4" y="68"/>
                  </a:lnTo>
                  <a:lnTo>
                    <a:pt x="4" y="78"/>
                  </a:lnTo>
                  <a:lnTo>
                    <a:pt x="4" y="58"/>
                  </a:lnTo>
                  <a:lnTo>
                    <a:pt x="4" y="63"/>
                  </a:lnTo>
                  <a:lnTo>
                    <a:pt x="4" y="67"/>
                  </a:lnTo>
                  <a:lnTo>
                    <a:pt x="4" y="77"/>
                  </a:lnTo>
                  <a:lnTo>
                    <a:pt x="4" y="65"/>
                  </a:lnTo>
                  <a:lnTo>
                    <a:pt x="6" y="67"/>
                  </a:lnTo>
                  <a:lnTo>
                    <a:pt x="6" y="76"/>
                  </a:lnTo>
                  <a:lnTo>
                    <a:pt x="6" y="50"/>
                  </a:lnTo>
                  <a:lnTo>
                    <a:pt x="6" y="75"/>
                  </a:lnTo>
                  <a:lnTo>
                    <a:pt x="6" y="75"/>
                  </a:lnTo>
                  <a:lnTo>
                    <a:pt x="6" y="76"/>
                  </a:lnTo>
                  <a:lnTo>
                    <a:pt x="6" y="52"/>
                  </a:lnTo>
                  <a:lnTo>
                    <a:pt x="6" y="61"/>
                  </a:lnTo>
                  <a:lnTo>
                    <a:pt x="6" y="63"/>
                  </a:lnTo>
                  <a:lnTo>
                    <a:pt x="6" y="69"/>
                  </a:lnTo>
                  <a:lnTo>
                    <a:pt x="6" y="48"/>
                  </a:lnTo>
                  <a:lnTo>
                    <a:pt x="6" y="56"/>
                  </a:lnTo>
                  <a:lnTo>
                    <a:pt x="6" y="54"/>
                  </a:lnTo>
                  <a:lnTo>
                    <a:pt x="6" y="72"/>
                  </a:lnTo>
                  <a:lnTo>
                    <a:pt x="6" y="47"/>
                  </a:lnTo>
                  <a:lnTo>
                    <a:pt x="6" y="67"/>
                  </a:lnTo>
                  <a:lnTo>
                    <a:pt x="7" y="69"/>
                  </a:lnTo>
                  <a:lnTo>
                    <a:pt x="7" y="72"/>
                  </a:lnTo>
                  <a:lnTo>
                    <a:pt x="7" y="55"/>
                  </a:lnTo>
                  <a:lnTo>
                    <a:pt x="7" y="69"/>
                  </a:lnTo>
                  <a:lnTo>
                    <a:pt x="7" y="69"/>
                  </a:lnTo>
                  <a:lnTo>
                    <a:pt x="7" y="73"/>
                  </a:lnTo>
                  <a:lnTo>
                    <a:pt x="7" y="43"/>
                  </a:lnTo>
                  <a:lnTo>
                    <a:pt x="7" y="54"/>
                  </a:lnTo>
                  <a:lnTo>
                    <a:pt x="7" y="55"/>
                  </a:lnTo>
                  <a:lnTo>
                    <a:pt x="7" y="76"/>
                  </a:lnTo>
                  <a:lnTo>
                    <a:pt x="7" y="72"/>
                  </a:lnTo>
                  <a:lnTo>
                    <a:pt x="7" y="69"/>
                  </a:lnTo>
                  <a:lnTo>
                    <a:pt x="7" y="54"/>
                  </a:lnTo>
                  <a:lnTo>
                    <a:pt x="7" y="78"/>
                  </a:lnTo>
                  <a:lnTo>
                    <a:pt x="8" y="76"/>
                  </a:lnTo>
                  <a:lnTo>
                    <a:pt x="8" y="80"/>
                  </a:lnTo>
                  <a:lnTo>
                    <a:pt x="8" y="59"/>
                  </a:lnTo>
                  <a:lnTo>
                    <a:pt x="8" y="72"/>
                  </a:lnTo>
                  <a:lnTo>
                    <a:pt x="8" y="72"/>
                  </a:lnTo>
                  <a:lnTo>
                    <a:pt x="8" y="80"/>
                  </a:lnTo>
                  <a:lnTo>
                    <a:pt x="8" y="56"/>
                  </a:lnTo>
                  <a:lnTo>
                    <a:pt x="8" y="51"/>
                  </a:lnTo>
                  <a:lnTo>
                    <a:pt x="8" y="55"/>
                  </a:lnTo>
                  <a:lnTo>
                    <a:pt x="8" y="47"/>
                  </a:lnTo>
                  <a:lnTo>
                    <a:pt x="8" y="51"/>
                  </a:lnTo>
                  <a:lnTo>
                    <a:pt x="8" y="50"/>
                  </a:lnTo>
                  <a:lnTo>
                    <a:pt x="8" y="14"/>
                  </a:lnTo>
                  <a:lnTo>
                    <a:pt x="8" y="34"/>
                  </a:lnTo>
                  <a:lnTo>
                    <a:pt x="10" y="34"/>
                  </a:lnTo>
                  <a:lnTo>
                    <a:pt x="10" y="42"/>
                  </a:lnTo>
                  <a:lnTo>
                    <a:pt x="10" y="12"/>
                  </a:lnTo>
                  <a:lnTo>
                    <a:pt x="10" y="16"/>
                  </a:lnTo>
                  <a:lnTo>
                    <a:pt x="10" y="21"/>
                  </a:lnTo>
                  <a:lnTo>
                    <a:pt x="10" y="17"/>
                  </a:lnTo>
                  <a:lnTo>
                    <a:pt x="10" y="38"/>
                  </a:lnTo>
                  <a:lnTo>
                    <a:pt x="10" y="35"/>
                  </a:lnTo>
                  <a:lnTo>
                    <a:pt x="10" y="54"/>
                  </a:lnTo>
                  <a:lnTo>
                    <a:pt x="10" y="25"/>
                  </a:lnTo>
                  <a:lnTo>
                    <a:pt x="10" y="52"/>
                  </a:lnTo>
                  <a:lnTo>
                    <a:pt x="11" y="55"/>
                  </a:lnTo>
                  <a:lnTo>
                    <a:pt x="11" y="58"/>
                  </a:lnTo>
                  <a:lnTo>
                    <a:pt x="11" y="43"/>
                  </a:lnTo>
                  <a:lnTo>
                    <a:pt x="11" y="48"/>
                  </a:lnTo>
                  <a:lnTo>
                    <a:pt x="11" y="50"/>
                  </a:lnTo>
                  <a:lnTo>
                    <a:pt x="11" y="71"/>
                  </a:lnTo>
                  <a:lnTo>
                    <a:pt x="11" y="48"/>
                  </a:lnTo>
                  <a:lnTo>
                    <a:pt x="11" y="69"/>
                  </a:lnTo>
                  <a:lnTo>
                    <a:pt x="11" y="67"/>
                  </a:lnTo>
                  <a:lnTo>
                    <a:pt x="11" y="77"/>
                  </a:lnTo>
                  <a:lnTo>
                    <a:pt x="11" y="46"/>
                  </a:lnTo>
                  <a:lnTo>
                    <a:pt x="11" y="75"/>
                  </a:lnTo>
                  <a:lnTo>
                    <a:pt x="11" y="73"/>
                  </a:lnTo>
                  <a:lnTo>
                    <a:pt x="11" y="78"/>
                  </a:lnTo>
                  <a:lnTo>
                    <a:pt x="11" y="59"/>
                  </a:lnTo>
                  <a:lnTo>
                    <a:pt x="11" y="61"/>
                  </a:lnTo>
                  <a:lnTo>
                    <a:pt x="12" y="61"/>
                  </a:lnTo>
                  <a:lnTo>
                    <a:pt x="12" y="77"/>
                  </a:lnTo>
                  <a:lnTo>
                    <a:pt x="12" y="52"/>
                  </a:lnTo>
                  <a:lnTo>
                    <a:pt x="12" y="61"/>
                  </a:lnTo>
                  <a:lnTo>
                    <a:pt x="12" y="75"/>
                  </a:lnTo>
                  <a:lnTo>
                    <a:pt x="12" y="59"/>
                  </a:lnTo>
                  <a:lnTo>
                    <a:pt x="12" y="64"/>
                  </a:lnTo>
                  <a:lnTo>
                    <a:pt x="12" y="65"/>
                  </a:lnTo>
                  <a:lnTo>
                    <a:pt x="12" y="71"/>
                  </a:lnTo>
                  <a:lnTo>
                    <a:pt x="12" y="46"/>
                  </a:lnTo>
                  <a:lnTo>
                    <a:pt x="12" y="67"/>
                  </a:lnTo>
                  <a:lnTo>
                    <a:pt x="12" y="67"/>
                  </a:lnTo>
                  <a:lnTo>
                    <a:pt x="12" y="34"/>
                  </a:lnTo>
                  <a:lnTo>
                    <a:pt x="12" y="51"/>
                  </a:lnTo>
                  <a:lnTo>
                    <a:pt x="14" y="51"/>
                  </a:lnTo>
                  <a:lnTo>
                    <a:pt x="14" y="64"/>
                  </a:lnTo>
                  <a:lnTo>
                    <a:pt x="14" y="50"/>
                  </a:lnTo>
                  <a:lnTo>
                    <a:pt x="14" y="60"/>
                  </a:lnTo>
                  <a:lnTo>
                    <a:pt x="14" y="67"/>
                  </a:lnTo>
                  <a:lnTo>
                    <a:pt x="14" y="77"/>
                  </a:lnTo>
                  <a:lnTo>
                    <a:pt x="14" y="50"/>
                  </a:lnTo>
                  <a:lnTo>
                    <a:pt x="14" y="75"/>
                  </a:lnTo>
                  <a:lnTo>
                    <a:pt x="14" y="78"/>
                  </a:lnTo>
                  <a:lnTo>
                    <a:pt x="14" y="80"/>
                  </a:lnTo>
                  <a:lnTo>
                    <a:pt x="14" y="56"/>
                  </a:lnTo>
                  <a:lnTo>
                    <a:pt x="14" y="69"/>
                  </a:lnTo>
                  <a:lnTo>
                    <a:pt x="15" y="67"/>
                  </a:lnTo>
                  <a:lnTo>
                    <a:pt x="15" y="81"/>
                  </a:lnTo>
                  <a:lnTo>
                    <a:pt x="15" y="73"/>
                  </a:lnTo>
                  <a:lnTo>
                    <a:pt x="15" y="67"/>
                  </a:lnTo>
                  <a:lnTo>
                    <a:pt x="15" y="84"/>
                  </a:lnTo>
                  <a:lnTo>
                    <a:pt x="15" y="61"/>
                  </a:lnTo>
                  <a:lnTo>
                    <a:pt x="15" y="81"/>
                  </a:lnTo>
                  <a:lnTo>
                    <a:pt x="15" y="76"/>
                  </a:lnTo>
                  <a:lnTo>
                    <a:pt x="15" y="80"/>
                  </a:lnTo>
                  <a:lnTo>
                    <a:pt x="15" y="58"/>
                  </a:lnTo>
                  <a:lnTo>
                    <a:pt x="15" y="72"/>
                  </a:lnTo>
                  <a:lnTo>
                    <a:pt x="15" y="69"/>
                  </a:lnTo>
                  <a:lnTo>
                    <a:pt x="15" y="73"/>
                  </a:lnTo>
                  <a:lnTo>
                    <a:pt x="15" y="52"/>
                  </a:lnTo>
                  <a:lnTo>
                    <a:pt x="15" y="60"/>
                  </a:lnTo>
                  <a:lnTo>
                    <a:pt x="16" y="63"/>
                  </a:lnTo>
                  <a:lnTo>
                    <a:pt x="16" y="80"/>
                  </a:lnTo>
                  <a:lnTo>
                    <a:pt x="16" y="61"/>
                  </a:lnTo>
                  <a:lnTo>
                    <a:pt x="16" y="72"/>
                  </a:lnTo>
                  <a:lnTo>
                    <a:pt x="16" y="72"/>
                  </a:lnTo>
                  <a:lnTo>
                    <a:pt x="16" y="78"/>
                  </a:lnTo>
                  <a:lnTo>
                    <a:pt x="16" y="58"/>
                  </a:lnTo>
                  <a:lnTo>
                    <a:pt x="16" y="76"/>
                  </a:lnTo>
                  <a:lnTo>
                    <a:pt x="16" y="76"/>
                  </a:lnTo>
                  <a:lnTo>
                    <a:pt x="16" y="82"/>
                  </a:lnTo>
                  <a:lnTo>
                    <a:pt x="16" y="61"/>
                  </a:lnTo>
                  <a:lnTo>
                    <a:pt x="16" y="68"/>
                  </a:lnTo>
                  <a:lnTo>
                    <a:pt x="16" y="67"/>
                  </a:lnTo>
                  <a:lnTo>
                    <a:pt x="16" y="85"/>
                  </a:lnTo>
                  <a:lnTo>
                    <a:pt x="16" y="80"/>
                  </a:lnTo>
                  <a:lnTo>
                    <a:pt x="17" y="82"/>
                  </a:lnTo>
                  <a:lnTo>
                    <a:pt x="17" y="60"/>
                  </a:lnTo>
                  <a:lnTo>
                    <a:pt x="17" y="84"/>
                  </a:lnTo>
                  <a:lnTo>
                    <a:pt x="17" y="82"/>
                  </a:lnTo>
                  <a:lnTo>
                    <a:pt x="17" y="88"/>
                  </a:lnTo>
                  <a:lnTo>
                    <a:pt x="17" y="68"/>
                  </a:lnTo>
                  <a:lnTo>
                    <a:pt x="17" y="78"/>
                  </a:lnTo>
                  <a:lnTo>
                    <a:pt x="17" y="77"/>
                  </a:lnTo>
                  <a:lnTo>
                    <a:pt x="17" y="92"/>
                  </a:lnTo>
                  <a:lnTo>
                    <a:pt x="17" y="75"/>
                  </a:lnTo>
                  <a:lnTo>
                    <a:pt x="19" y="61"/>
                  </a:lnTo>
                  <a:lnTo>
                    <a:pt x="19" y="84"/>
                  </a:lnTo>
                  <a:lnTo>
                    <a:pt x="19" y="78"/>
                  </a:lnTo>
                  <a:lnTo>
                    <a:pt x="19" y="80"/>
                  </a:lnTo>
                  <a:lnTo>
                    <a:pt x="19" y="56"/>
                  </a:lnTo>
                  <a:lnTo>
                    <a:pt x="19" y="65"/>
                  </a:lnTo>
                  <a:lnTo>
                    <a:pt x="19" y="69"/>
                  </a:lnTo>
                  <a:lnTo>
                    <a:pt x="19" y="44"/>
                  </a:lnTo>
                  <a:lnTo>
                    <a:pt x="19" y="46"/>
                  </a:lnTo>
                  <a:lnTo>
                    <a:pt x="19" y="51"/>
                  </a:lnTo>
                  <a:lnTo>
                    <a:pt x="19" y="63"/>
                  </a:lnTo>
                  <a:lnTo>
                    <a:pt x="19" y="58"/>
                  </a:lnTo>
                  <a:lnTo>
                    <a:pt x="20" y="55"/>
                  </a:lnTo>
                  <a:lnTo>
                    <a:pt x="20" y="63"/>
                  </a:lnTo>
                  <a:lnTo>
                    <a:pt x="20" y="39"/>
                  </a:lnTo>
                  <a:lnTo>
                    <a:pt x="20" y="61"/>
                  </a:lnTo>
                  <a:lnTo>
                    <a:pt x="20" y="61"/>
                  </a:lnTo>
                  <a:lnTo>
                    <a:pt x="20" y="29"/>
                  </a:lnTo>
                  <a:lnTo>
                    <a:pt x="20" y="40"/>
                  </a:lnTo>
                  <a:lnTo>
                    <a:pt x="20" y="40"/>
                  </a:lnTo>
                  <a:lnTo>
                    <a:pt x="20" y="48"/>
                  </a:lnTo>
                  <a:lnTo>
                    <a:pt x="20" y="38"/>
                  </a:lnTo>
                  <a:lnTo>
                    <a:pt x="20" y="39"/>
                  </a:lnTo>
                  <a:lnTo>
                    <a:pt x="20" y="40"/>
                  </a:lnTo>
                  <a:lnTo>
                    <a:pt x="20" y="26"/>
                  </a:lnTo>
                  <a:lnTo>
                    <a:pt x="20" y="42"/>
                  </a:lnTo>
                  <a:lnTo>
                    <a:pt x="21" y="38"/>
                  </a:lnTo>
                  <a:lnTo>
                    <a:pt x="21" y="42"/>
                  </a:lnTo>
                  <a:lnTo>
                    <a:pt x="21" y="18"/>
                  </a:lnTo>
                  <a:lnTo>
                    <a:pt x="21" y="33"/>
                  </a:lnTo>
                  <a:lnTo>
                    <a:pt x="21" y="33"/>
                  </a:lnTo>
                  <a:lnTo>
                    <a:pt x="21" y="40"/>
                  </a:lnTo>
                  <a:lnTo>
                    <a:pt x="21" y="20"/>
                  </a:lnTo>
                  <a:lnTo>
                    <a:pt x="21" y="26"/>
                  </a:lnTo>
                  <a:lnTo>
                    <a:pt x="21" y="35"/>
                  </a:lnTo>
                  <a:lnTo>
                    <a:pt x="21" y="25"/>
                  </a:lnTo>
                  <a:lnTo>
                    <a:pt x="21" y="34"/>
                  </a:lnTo>
                  <a:lnTo>
                    <a:pt x="23" y="34"/>
                  </a:lnTo>
                  <a:lnTo>
                    <a:pt x="23" y="17"/>
                  </a:lnTo>
                  <a:lnTo>
                    <a:pt x="23" y="38"/>
                  </a:lnTo>
                  <a:lnTo>
                    <a:pt x="23" y="38"/>
                  </a:lnTo>
                  <a:lnTo>
                    <a:pt x="23" y="43"/>
                  </a:lnTo>
                  <a:lnTo>
                    <a:pt x="23" y="25"/>
                  </a:lnTo>
                  <a:lnTo>
                    <a:pt x="23" y="33"/>
                  </a:lnTo>
                  <a:lnTo>
                    <a:pt x="23" y="34"/>
                  </a:lnTo>
                  <a:lnTo>
                    <a:pt x="23" y="52"/>
                  </a:lnTo>
                  <a:lnTo>
                    <a:pt x="23" y="31"/>
                  </a:lnTo>
                  <a:lnTo>
                    <a:pt x="23" y="51"/>
                  </a:lnTo>
                  <a:lnTo>
                    <a:pt x="23" y="51"/>
                  </a:lnTo>
                  <a:lnTo>
                    <a:pt x="23" y="29"/>
                  </a:lnTo>
                  <a:lnTo>
                    <a:pt x="23" y="55"/>
                  </a:lnTo>
                  <a:lnTo>
                    <a:pt x="24" y="54"/>
                  </a:lnTo>
                  <a:lnTo>
                    <a:pt x="24" y="58"/>
                  </a:lnTo>
                  <a:lnTo>
                    <a:pt x="24" y="40"/>
                  </a:lnTo>
                  <a:lnTo>
                    <a:pt x="24" y="55"/>
                  </a:lnTo>
                  <a:lnTo>
                    <a:pt x="24" y="59"/>
                  </a:lnTo>
                  <a:lnTo>
                    <a:pt x="24" y="75"/>
                  </a:lnTo>
                  <a:lnTo>
                    <a:pt x="24" y="56"/>
                  </a:lnTo>
                  <a:lnTo>
                    <a:pt x="24" y="67"/>
                  </a:lnTo>
                  <a:lnTo>
                    <a:pt x="24" y="55"/>
                  </a:lnTo>
                  <a:lnTo>
                    <a:pt x="24" y="64"/>
                  </a:lnTo>
                  <a:lnTo>
                    <a:pt x="24" y="44"/>
                  </a:lnTo>
                  <a:lnTo>
                    <a:pt x="24" y="63"/>
                  </a:lnTo>
                  <a:lnTo>
                    <a:pt x="24" y="61"/>
                  </a:lnTo>
                  <a:lnTo>
                    <a:pt x="24" y="67"/>
                  </a:lnTo>
                  <a:lnTo>
                    <a:pt x="24" y="38"/>
                  </a:lnTo>
                  <a:lnTo>
                    <a:pt x="24" y="50"/>
                  </a:lnTo>
                  <a:lnTo>
                    <a:pt x="25" y="52"/>
                  </a:lnTo>
                  <a:lnTo>
                    <a:pt x="25" y="60"/>
                  </a:lnTo>
                  <a:lnTo>
                    <a:pt x="25" y="42"/>
                  </a:lnTo>
                  <a:lnTo>
                    <a:pt x="25" y="43"/>
                  </a:lnTo>
                  <a:lnTo>
                    <a:pt x="25" y="43"/>
                  </a:lnTo>
                  <a:lnTo>
                    <a:pt x="25" y="52"/>
                  </a:lnTo>
                  <a:lnTo>
                    <a:pt x="25" y="50"/>
                  </a:lnTo>
                  <a:lnTo>
                    <a:pt x="25" y="43"/>
                  </a:lnTo>
                  <a:lnTo>
                    <a:pt x="25" y="50"/>
                  </a:lnTo>
                  <a:lnTo>
                    <a:pt x="25" y="22"/>
                  </a:lnTo>
                  <a:lnTo>
                    <a:pt x="25" y="34"/>
                  </a:lnTo>
                  <a:lnTo>
                    <a:pt x="27" y="34"/>
                  </a:lnTo>
                  <a:lnTo>
                    <a:pt x="27" y="34"/>
                  </a:lnTo>
                  <a:lnTo>
                    <a:pt x="27" y="0"/>
                  </a:lnTo>
                  <a:lnTo>
                    <a:pt x="27" y="16"/>
                  </a:lnTo>
                  <a:lnTo>
                    <a:pt x="27" y="16"/>
                  </a:lnTo>
                  <a:lnTo>
                    <a:pt x="27" y="40"/>
                  </a:lnTo>
                  <a:lnTo>
                    <a:pt x="27" y="35"/>
                  </a:lnTo>
                  <a:lnTo>
                    <a:pt x="27" y="43"/>
                  </a:lnTo>
                  <a:lnTo>
                    <a:pt x="27" y="25"/>
                  </a:lnTo>
                  <a:lnTo>
                    <a:pt x="27" y="39"/>
                  </a:lnTo>
                  <a:lnTo>
                    <a:pt x="27" y="40"/>
                  </a:lnTo>
                  <a:lnTo>
                    <a:pt x="27" y="14"/>
                  </a:lnTo>
                  <a:lnTo>
                    <a:pt x="27" y="38"/>
                  </a:lnTo>
                  <a:lnTo>
                    <a:pt x="28" y="38"/>
                  </a:lnTo>
                  <a:lnTo>
                    <a:pt x="28" y="59"/>
                  </a:lnTo>
                  <a:lnTo>
                    <a:pt x="28" y="43"/>
                  </a:lnTo>
                  <a:lnTo>
                    <a:pt x="28" y="40"/>
                  </a:lnTo>
                  <a:lnTo>
                    <a:pt x="28" y="50"/>
                  </a:lnTo>
                  <a:lnTo>
                    <a:pt x="28" y="27"/>
                  </a:lnTo>
                  <a:lnTo>
                    <a:pt x="28" y="29"/>
                  </a:lnTo>
                  <a:lnTo>
                    <a:pt x="28" y="27"/>
                  </a:lnTo>
                  <a:lnTo>
                    <a:pt x="28" y="6"/>
                  </a:lnTo>
                  <a:lnTo>
                    <a:pt x="28" y="21"/>
                  </a:lnTo>
                  <a:lnTo>
                    <a:pt x="28" y="23"/>
                  </a:lnTo>
                  <a:lnTo>
                    <a:pt x="28" y="38"/>
                  </a:lnTo>
                  <a:lnTo>
                    <a:pt x="28" y="21"/>
                  </a:lnTo>
                  <a:lnTo>
                    <a:pt x="28" y="30"/>
                  </a:lnTo>
                  <a:lnTo>
                    <a:pt x="29" y="26"/>
                  </a:lnTo>
                  <a:lnTo>
                    <a:pt x="29" y="50"/>
                  </a:lnTo>
                  <a:lnTo>
                    <a:pt x="29" y="25"/>
                  </a:lnTo>
                  <a:lnTo>
                    <a:pt x="29" y="48"/>
                  </a:lnTo>
                  <a:lnTo>
                    <a:pt x="29" y="50"/>
                  </a:lnTo>
                  <a:lnTo>
                    <a:pt x="29" y="22"/>
                  </a:lnTo>
                  <a:lnTo>
                    <a:pt x="29" y="46"/>
                  </a:lnTo>
                  <a:lnTo>
                    <a:pt x="29" y="50"/>
                  </a:lnTo>
                  <a:lnTo>
                    <a:pt x="29" y="52"/>
                  </a:lnTo>
                  <a:lnTo>
                    <a:pt x="29" y="30"/>
                  </a:lnTo>
                  <a:lnTo>
                    <a:pt x="29" y="38"/>
                  </a:lnTo>
                  <a:lnTo>
                    <a:pt x="31" y="38"/>
                  </a:lnTo>
                  <a:lnTo>
                    <a:pt x="31" y="43"/>
                  </a:lnTo>
                  <a:lnTo>
                    <a:pt x="31" y="29"/>
                  </a:lnTo>
                  <a:lnTo>
                    <a:pt x="31" y="33"/>
                  </a:lnTo>
                  <a:lnTo>
                    <a:pt x="31" y="29"/>
                  </a:lnTo>
                  <a:lnTo>
                    <a:pt x="31" y="10"/>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188" name="Freeform 61"/>
            <p:cNvSpPr>
              <a:spLocks/>
            </p:cNvSpPr>
            <p:nvPr/>
          </p:nvSpPr>
          <p:spPr bwMode="auto">
            <a:xfrm>
              <a:off x="4721226" y="4762501"/>
              <a:ext cx="44450" cy="119063"/>
            </a:xfrm>
            <a:custGeom>
              <a:avLst/>
              <a:gdLst>
                <a:gd name="T0" fmla="*/ 1 w 28"/>
                <a:gd name="T1" fmla="*/ 24 h 75"/>
                <a:gd name="T2" fmla="*/ 1 w 28"/>
                <a:gd name="T3" fmla="*/ 21 h 75"/>
                <a:gd name="T4" fmla="*/ 1 w 28"/>
                <a:gd name="T5" fmla="*/ 45 h 75"/>
                <a:gd name="T6" fmla="*/ 2 w 28"/>
                <a:gd name="T7" fmla="*/ 58 h 75"/>
                <a:gd name="T8" fmla="*/ 2 w 28"/>
                <a:gd name="T9" fmla="*/ 38 h 75"/>
                <a:gd name="T10" fmla="*/ 2 w 28"/>
                <a:gd name="T11" fmla="*/ 24 h 75"/>
                <a:gd name="T12" fmla="*/ 4 w 28"/>
                <a:gd name="T13" fmla="*/ 37 h 75"/>
                <a:gd name="T14" fmla="*/ 4 w 28"/>
                <a:gd name="T15" fmla="*/ 24 h 75"/>
                <a:gd name="T16" fmla="*/ 5 w 28"/>
                <a:gd name="T17" fmla="*/ 40 h 75"/>
                <a:gd name="T18" fmla="*/ 5 w 28"/>
                <a:gd name="T19" fmla="*/ 21 h 75"/>
                <a:gd name="T20" fmla="*/ 5 w 28"/>
                <a:gd name="T21" fmla="*/ 34 h 75"/>
                <a:gd name="T22" fmla="*/ 6 w 28"/>
                <a:gd name="T23" fmla="*/ 10 h 75"/>
                <a:gd name="T24" fmla="*/ 6 w 28"/>
                <a:gd name="T25" fmla="*/ 21 h 75"/>
                <a:gd name="T26" fmla="*/ 6 w 28"/>
                <a:gd name="T27" fmla="*/ 49 h 75"/>
                <a:gd name="T28" fmla="*/ 7 w 28"/>
                <a:gd name="T29" fmla="*/ 27 h 75"/>
                <a:gd name="T30" fmla="*/ 7 w 28"/>
                <a:gd name="T31" fmla="*/ 47 h 75"/>
                <a:gd name="T32" fmla="*/ 7 w 28"/>
                <a:gd name="T33" fmla="*/ 41 h 75"/>
                <a:gd name="T34" fmla="*/ 9 w 28"/>
                <a:gd name="T35" fmla="*/ 20 h 75"/>
                <a:gd name="T36" fmla="*/ 9 w 28"/>
                <a:gd name="T37" fmla="*/ 40 h 75"/>
                <a:gd name="T38" fmla="*/ 10 w 28"/>
                <a:gd name="T39" fmla="*/ 53 h 75"/>
                <a:gd name="T40" fmla="*/ 10 w 28"/>
                <a:gd name="T41" fmla="*/ 54 h 75"/>
                <a:gd name="T42" fmla="*/ 10 w 28"/>
                <a:gd name="T43" fmla="*/ 36 h 75"/>
                <a:gd name="T44" fmla="*/ 11 w 28"/>
                <a:gd name="T45" fmla="*/ 40 h 75"/>
                <a:gd name="T46" fmla="*/ 11 w 28"/>
                <a:gd name="T47" fmla="*/ 34 h 75"/>
                <a:gd name="T48" fmla="*/ 11 w 28"/>
                <a:gd name="T49" fmla="*/ 28 h 75"/>
                <a:gd name="T50" fmla="*/ 13 w 28"/>
                <a:gd name="T51" fmla="*/ 50 h 75"/>
                <a:gd name="T52" fmla="*/ 13 w 28"/>
                <a:gd name="T53" fmla="*/ 50 h 75"/>
                <a:gd name="T54" fmla="*/ 14 w 28"/>
                <a:gd name="T55" fmla="*/ 44 h 75"/>
                <a:gd name="T56" fmla="*/ 14 w 28"/>
                <a:gd name="T57" fmla="*/ 62 h 75"/>
                <a:gd name="T58" fmla="*/ 14 w 28"/>
                <a:gd name="T59" fmla="*/ 47 h 75"/>
                <a:gd name="T60" fmla="*/ 15 w 28"/>
                <a:gd name="T61" fmla="*/ 34 h 75"/>
                <a:gd name="T62" fmla="*/ 15 w 28"/>
                <a:gd name="T63" fmla="*/ 30 h 75"/>
                <a:gd name="T64" fmla="*/ 15 w 28"/>
                <a:gd name="T65" fmla="*/ 44 h 75"/>
                <a:gd name="T66" fmla="*/ 17 w 28"/>
                <a:gd name="T67" fmla="*/ 53 h 75"/>
                <a:gd name="T68" fmla="*/ 17 w 28"/>
                <a:gd name="T69" fmla="*/ 4 h 75"/>
                <a:gd name="T70" fmla="*/ 18 w 28"/>
                <a:gd name="T71" fmla="*/ 8 h 75"/>
                <a:gd name="T72" fmla="*/ 18 w 28"/>
                <a:gd name="T73" fmla="*/ 0 h 75"/>
                <a:gd name="T74" fmla="*/ 18 w 28"/>
                <a:gd name="T75" fmla="*/ 40 h 75"/>
                <a:gd name="T76" fmla="*/ 19 w 28"/>
                <a:gd name="T77" fmla="*/ 57 h 75"/>
                <a:gd name="T78" fmla="*/ 19 w 28"/>
                <a:gd name="T79" fmla="*/ 65 h 75"/>
                <a:gd name="T80" fmla="*/ 19 w 28"/>
                <a:gd name="T81" fmla="*/ 58 h 75"/>
                <a:gd name="T82" fmla="*/ 21 w 28"/>
                <a:gd name="T83" fmla="*/ 62 h 75"/>
                <a:gd name="T84" fmla="*/ 21 w 28"/>
                <a:gd name="T85" fmla="*/ 67 h 75"/>
                <a:gd name="T86" fmla="*/ 22 w 28"/>
                <a:gd name="T87" fmla="*/ 71 h 75"/>
                <a:gd name="T88" fmla="*/ 22 w 28"/>
                <a:gd name="T89" fmla="*/ 63 h 75"/>
                <a:gd name="T90" fmla="*/ 22 w 28"/>
                <a:gd name="T91" fmla="*/ 51 h 75"/>
                <a:gd name="T92" fmla="*/ 23 w 28"/>
                <a:gd name="T93" fmla="*/ 55 h 75"/>
                <a:gd name="T94" fmla="*/ 23 w 28"/>
                <a:gd name="T95" fmla="*/ 59 h 75"/>
                <a:gd name="T96" fmla="*/ 23 w 28"/>
                <a:gd name="T97" fmla="*/ 58 h 75"/>
                <a:gd name="T98" fmla="*/ 24 w 28"/>
                <a:gd name="T99" fmla="*/ 65 h 75"/>
                <a:gd name="T100" fmla="*/ 24 w 28"/>
                <a:gd name="T101" fmla="*/ 62 h 75"/>
                <a:gd name="T102" fmla="*/ 26 w 28"/>
                <a:gd name="T103" fmla="*/ 53 h 75"/>
                <a:gd name="T104" fmla="*/ 26 w 28"/>
                <a:gd name="T105" fmla="*/ 51 h 75"/>
                <a:gd name="T106" fmla="*/ 26 w 28"/>
                <a:gd name="T107" fmla="*/ 41 h 75"/>
                <a:gd name="T108" fmla="*/ 27 w 28"/>
                <a:gd name="T109" fmla="*/ 29 h 75"/>
                <a:gd name="T110" fmla="*/ 27 w 28"/>
                <a:gd name="T111" fmla="*/ 24 h 75"/>
                <a:gd name="T112" fmla="*/ 27 w 28"/>
                <a:gd name="T113" fmla="*/ 40 h 75"/>
                <a:gd name="T114" fmla="*/ 28 w 28"/>
                <a:gd name="T115" fmla="*/ 33 h 75"/>
                <a:gd name="T116" fmla="*/ 28 w 28"/>
                <a:gd name="T117" fmla="*/ 34 h 75"/>
                <a:gd name="T118" fmla="*/ 28 w 28"/>
                <a:gd name="T119" fmla="*/ 15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8" h="75">
                  <a:moveTo>
                    <a:pt x="0" y="33"/>
                  </a:moveTo>
                  <a:lnTo>
                    <a:pt x="0" y="37"/>
                  </a:lnTo>
                  <a:lnTo>
                    <a:pt x="0" y="20"/>
                  </a:lnTo>
                  <a:lnTo>
                    <a:pt x="0" y="27"/>
                  </a:lnTo>
                  <a:lnTo>
                    <a:pt x="1" y="24"/>
                  </a:lnTo>
                  <a:lnTo>
                    <a:pt x="1" y="50"/>
                  </a:lnTo>
                  <a:lnTo>
                    <a:pt x="1" y="47"/>
                  </a:lnTo>
                  <a:lnTo>
                    <a:pt x="1" y="44"/>
                  </a:lnTo>
                  <a:lnTo>
                    <a:pt x="1" y="47"/>
                  </a:lnTo>
                  <a:lnTo>
                    <a:pt x="1" y="21"/>
                  </a:lnTo>
                  <a:lnTo>
                    <a:pt x="1" y="45"/>
                  </a:lnTo>
                  <a:lnTo>
                    <a:pt x="1" y="47"/>
                  </a:lnTo>
                  <a:lnTo>
                    <a:pt x="1" y="58"/>
                  </a:lnTo>
                  <a:lnTo>
                    <a:pt x="1" y="38"/>
                  </a:lnTo>
                  <a:lnTo>
                    <a:pt x="1" y="45"/>
                  </a:lnTo>
                  <a:lnTo>
                    <a:pt x="1" y="45"/>
                  </a:lnTo>
                  <a:lnTo>
                    <a:pt x="1" y="63"/>
                  </a:lnTo>
                  <a:lnTo>
                    <a:pt x="1" y="49"/>
                  </a:lnTo>
                  <a:lnTo>
                    <a:pt x="2" y="36"/>
                  </a:lnTo>
                  <a:lnTo>
                    <a:pt x="2" y="58"/>
                  </a:lnTo>
                  <a:lnTo>
                    <a:pt x="2" y="28"/>
                  </a:lnTo>
                  <a:lnTo>
                    <a:pt x="2" y="57"/>
                  </a:lnTo>
                  <a:lnTo>
                    <a:pt x="2" y="57"/>
                  </a:lnTo>
                  <a:lnTo>
                    <a:pt x="2" y="58"/>
                  </a:lnTo>
                  <a:lnTo>
                    <a:pt x="2" y="38"/>
                  </a:lnTo>
                  <a:lnTo>
                    <a:pt x="2" y="44"/>
                  </a:lnTo>
                  <a:lnTo>
                    <a:pt x="2" y="47"/>
                  </a:lnTo>
                  <a:lnTo>
                    <a:pt x="2" y="20"/>
                  </a:lnTo>
                  <a:lnTo>
                    <a:pt x="2" y="25"/>
                  </a:lnTo>
                  <a:lnTo>
                    <a:pt x="2" y="24"/>
                  </a:lnTo>
                  <a:lnTo>
                    <a:pt x="2" y="42"/>
                  </a:lnTo>
                  <a:lnTo>
                    <a:pt x="2" y="41"/>
                  </a:lnTo>
                  <a:lnTo>
                    <a:pt x="4" y="44"/>
                  </a:lnTo>
                  <a:lnTo>
                    <a:pt x="4" y="25"/>
                  </a:lnTo>
                  <a:lnTo>
                    <a:pt x="4" y="37"/>
                  </a:lnTo>
                  <a:lnTo>
                    <a:pt x="4" y="40"/>
                  </a:lnTo>
                  <a:lnTo>
                    <a:pt x="4" y="40"/>
                  </a:lnTo>
                  <a:lnTo>
                    <a:pt x="4" y="8"/>
                  </a:lnTo>
                  <a:lnTo>
                    <a:pt x="4" y="21"/>
                  </a:lnTo>
                  <a:lnTo>
                    <a:pt x="4" y="24"/>
                  </a:lnTo>
                  <a:lnTo>
                    <a:pt x="4" y="47"/>
                  </a:lnTo>
                  <a:lnTo>
                    <a:pt x="5" y="42"/>
                  </a:lnTo>
                  <a:lnTo>
                    <a:pt x="5" y="44"/>
                  </a:lnTo>
                  <a:lnTo>
                    <a:pt x="5" y="29"/>
                  </a:lnTo>
                  <a:lnTo>
                    <a:pt x="5" y="40"/>
                  </a:lnTo>
                  <a:lnTo>
                    <a:pt x="5" y="41"/>
                  </a:lnTo>
                  <a:lnTo>
                    <a:pt x="5" y="41"/>
                  </a:lnTo>
                  <a:lnTo>
                    <a:pt x="5" y="11"/>
                  </a:lnTo>
                  <a:lnTo>
                    <a:pt x="5" y="21"/>
                  </a:lnTo>
                  <a:lnTo>
                    <a:pt x="5" y="21"/>
                  </a:lnTo>
                  <a:lnTo>
                    <a:pt x="5" y="28"/>
                  </a:lnTo>
                  <a:lnTo>
                    <a:pt x="5" y="7"/>
                  </a:lnTo>
                  <a:lnTo>
                    <a:pt x="5" y="11"/>
                  </a:lnTo>
                  <a:lnTo>
                    <a:pt x="5" y="12"/>
                  </a:lnTo>
                  <a:lnTo>
                    <a:pt x="5" y="34"/>
                  </a:lnTo>
                  <a:lnTo>
                    <a:pt x="5" y="12"/>
                  </a:lnTo>
                  <a:lnTo>
                    <a:pt x="5" y="28"/>
                  </a:lnTo>
                  <a:lnTo>
                    <a:pt x="6" y="33"/>
                  </a:lnTo>
                  <a:lnTo>
                    <a:pt x="6" y="33"/>
                  </a:lnTo>
                  <a:lnTo>
                    <a:pt x="6" y="10"/>
                  </a:lnTo>
                  <a:lnTo>
                    <a:pt x="6" y="28"/>
                  </a:lnTo>
                  <a:lnTo>
                    <a:pt x="6" y="29"/>
                  </a:lnTo>
                  <a:lnTo>
                    <a:pt x="6" y="29"/>
                  </a:lnTo>
                  <a:lnTo>
                    <a:pt x="6" y="16"/>
                  </a:lnTo>
                  <a:lnTo>
                    <a:pt x="6" y="21"/>
                  </a:lnTo>
                  <a:lnTo>
                    <a:pt x="6" y="21"/>
                  </a:lnTo>
                  <a:lnTo>
                    <a:pt x="6" y="19"/>
                  </a:lnTo>
                  <a:lnTo>
                    <a:pt x="6" y="47"/>
                  </a:lnTo>
                  <a:lnTo>
                    <a:pt x="6" y="46"/>
                  </a:lnTo>
                  <a:lnTo>
                    <a:pt x="6" y="49"/>
                  </a:lnTo>
                  <a:lnTo>
                    <a:pt x="6" y="21"/>
                  </a:lnTo>
                  <a:lnTo>
                    <a:pt x="6" y="46"/>
                  </a:lnTo>
                  <a:lnTo>
                    <a:pt x="7" y="47"/>
                  </a:lnTo>
                  <a:lnTo>
                    <a:pt x="7" y="50"/>
                  </a:lnTo>
                  <a:lnTo>
                    <a:pt x="7" y="27"/>
                  </a:lnTo>
                  <a:lnTo>
                    <a:pt x="7" y="36"/>
                  </a:lnTo>
                  <a:lnTo>
                    <a:pt x="7" y="40"/>
                  </a:lnTo>
                  <a:lnTo>
                    <a:pt x="7" y="58"/>
                  </a:lnTo>
                  <a:lnTo>
                    <a:pt x="7" y="37"/>
                  </a:lnTo>
                  <a:lnTo>
                    <a:pt x="7" y="47"/>
                  </a:lnTo>
                  <a:lnTo>
                    <a:pt x="7" y="47"/>
                  </a:lnTo>
                  <a:lnTo>
                    <a:pt x="7" y="28"/>
                  </a:lnTo>
                  <a:lnTo>
                    <a:pt x="7" y="40"/>
                  </a:lnTo>
                  <a:lnTo>
                    <a:pt x="7" y="37"/>
                  </a:lnTo>
                  <a:lnTo>
                    <a:pt x="7" y="41"/>
                  </a:lnTo>
                  <a:lnTo>
                    <a:pt x="7" y="19"/>
                  </a:lnTo>
                  <a:lnTo>
                    <a:pt x="7" y="33"/>
                  </a:lnTo>
                  <a:lnTo>
                    <a:pt x="9" y="34"/>
                  </a:lnTo>
                  <a:lnTo>
                    <a:pt x="9" y="41"/>
                  </a:lnTo>
                  <a:lnTo>
                    <a:pt x="9" y="20"/>
                  </a:lnTo>
                  <a:lnTo>
                    <a:pt x="9" y="24"/>
                  </a:lnTo>
                  <a:lnTo>
                    <a:pt x="9" y="29"/>
                  </a:lnTo>
                  <a:lnTo>
                    <a:pt x="9" y="47"/>
                  </a:lnTo>
                  <a:lnTo>
                    <a:pt x="9" y="25"/>
                  </a:lnTo>
                  <a:lnTo>
                    <a:pt x="9" y="40"/>
                  </a:lnTo>
                  <a:lnTo>
                    <a:pt x="9" y="40"/>
                  </a:lnTo>
                  <a:lnTo>
                    <a:pt x="9" y="57"/>
                  </a:lnTo>
                  <a:lnTo>
                    <a:pt x="9" y="30"/>
                  </a:lnTo>
                  <a:lnTo>
                    <a:pt x="9" y="53"/>
                  </a:lnTo>
                  <a:lnTo>
                    <a:pt x="10" y="53"/>
                  </a:lnTo>
                  <a:lnTo>
                    <a:pt x="10" y="54"/>
                  </a:lnTo>
                  <a:lnTo>
                    <a:pt x="10" y="34"/>
                  </a:lnTo>
                  <a:lnTo>
                    <a:pt x="10" y="42"/>
                  </a:lnTo>
                  <a:lnTo>
                    <a:pt x="10" y="45"/>
                  </a:lnTo>
                  <a:lnTo>
                    <a:pt x="10" y="54"/>
                  </a:lnTo>
                  <a:lnTo>
                    <a:pt x="10" y="44"/>
                  </a:lnTo>
                  <a:lnTo>
                    <a:pt x="10" y="51"/>
                  </a:lnTo>
                  <a:lnTo>
                    <a:pt x="10" y="49"/>
                  </a:lnTo>
                  <a:lnTo>
                    <a:pt x="10" y="53"/>
                  </a:lnTo>
                  <a:lnTo>
                    <a:pt x="10" y="36"/>
                  </a:lnTo>
                  <a:lnTo>
                    <a:pt x="10" y="50"/>
                  </a:lnTo>
                  <a:lnTo>
                    <a:pt x="10" y="51"/>
                  </a:lnTo>
                  <a:lnTo>
                    <a:pt x="10" y="33"/>
                  </a:lnTo>
                  <a:lnTo>
                    <a:pt x="10" y="36"/>
                  </a:lnTo>
                  <a:lnTo>
                    <a:pt x="11" y="40"/>
                  </a:lnTo>
                  <a:lnTo>
                    <a:pt x="11" y="45"/>
                  </a:lnTo>
                  <a:lnTo>
                    <a:pt x="11" y="19"/>
                  </a:lnTo>
                  <a:lnTo>
                    <a:pt x="11" y="20"/>
                  </a:lnTo>
                  <a:lnTo>
                    <a:pt x="11" y="44"/>
                  </a:lnTo>
                  <a:lnTo>
                    <a:pt x="11" y="34"/>
                  </a:lnTo>
                  <a:lnTo>
                    <a:pt x="11" y="36"/>
                  </a:lnTo>
                  <a:lnTo>
                    <a:pt x="11" y="37"/>
                  </a:lnTo>
                  <a:lnTo>
                    <a:pt x="11" y="11"/>
                  </a:lnTo>
                  <a:lnTo>
                    <a:pt x="11" y="21"/>
                  </a:lnTo>
                  <a:lnTo>
                    <a:pt x="11" y="28"/>
                  </a:lnTo>
                  <a:lnTo>
                    <a:pt x="11" y="40"/>
                  </a:lnTo>
                  <a:lnTo>
                    <a:pt x="11" y="20"/>
                  </a:lnTo>
                  <a:lnTo>
                    <a:pt x="11" y="29"/>
                  </a:lnTo>
                  <a:lnTo>
                    <a:pt x="13" y="28"/>
                  </a:lnTo>
                  <a:lnTo>
                    <a:pt x="13" y="50"/>
                  </a:lnTo>
                  <a:lnTo>
                    <a:pt x="13" y="45"/>
                  </a:lnTo>
                  <a:lnTo>
                    <a:pt x="13" y="47"/>
                  </a:lnTo>
                  <a:lnTo>
                    <a:pt x="13" y="51"/>
                  </a:lnTo>
                  <a:lnTo>
                    <a:pt x="13" y="21"/>
                  </a:lnTo>
                  <a:lnTo>
                    <a:pt x="13" y="50"/>
                  </a:lnTo>
                  <a:lnTo>
                    <a:pt x="13" y="53"/>
                  </a:lnTo>
                  <a:lnTo>
                    <a:pt x="13" y="55"/>
                  </a:lnTo>
                  <a:lnTo>
                    <a:pt x="13" y="34"/>
                  </a:lnTo>
                  <a:lnTo>
                    <a:pt x="13" y="47"/>
                  </a:lnTo>
                  <a:lnTo>
                    <a:pt x="14" y="44"/>
                  </a:lnTo>
                  <a:lnTo>
                    <a:pt x="14" y="62"/>
                  </a:lnTo>
                  <a:lnTo>
                    <a:pt x="14" y="42"/>
                  </a:lnTo>
                  <a:lnTo>
                    <a:pt x="14" y="57"/>
                  </a:lnTo>
                  <a:lnTo>
                    <a:pt x="14" y="54"/>
                  </a:lnTo>
                  <a:lnTo>
                    <a:pt x="14" y="62"/>
                  </a:lnTo>
                  <a:lnTo>
                    <a:pt x="14" y="36"/>
                  </a:lnTo>
                  <a:lnTo>
                    <a:pt x="14" y="53"/>
                  </a:lnTo>
                  <a:lnTo>
                    <a:pt x="14" y="57"/>
                  </a:lnTo>
                  <a:lnTo>
                    <a:pt x="14" y="62"/>
                  </a:lnTo>
                  <a:lnTo>
                    <a:pt x="14" y="47"/>
                  </a:lnTo>
                  <a:lnTo>
                    <a:pt x="14" y="58"/>
                  </a:lnTo>
                  <a:lnTo>
                    <a:pt x="14" y="58"/>
                  </a:lnTo>
                  <a:lnTo>
                    <a:pt x="14" y="68"/>
                  </a:lnTo>
                  <a:lnTo>
                    <a:pt x="14" y="29"/>
                  </a:lnTo>
                  <a:lnTo>
                    <a:pt x="15" y="34"/>
                  </a:lnTo>
                  <a:lnTo>
                    <a:pt x="15" y="47"/>
                  </a:lnTo>
                  <a:lnTo>
                    <a:pt x="15" y="41"/>
                  </a:lnTo>
                  <a:lnTo>
                    <a:pt x="15" y="44"/>
                  </a:lnTo>
                  <a:lnTo>
                    <a:pt x="15" y="57"/>
                  </a:lnTo>
                  <a:lnTo>
                    <a:pt x="15" y="30"/>
                  </a:lnTo>
                  <a:lnTo>
                    <a:pt x="15" y="53"/>
                  </a:lnTo>
                  <a:lnTo>
                    <a:pt x="15" y="53"/>
                  </a:lnTo>
                  <a:lnTo>
                    <a:pt x="15" y="58"/>
                  </a:lnTo>
                  <a:lnTo>
                    <a:pt x="15" y="32"/>
                  </a:lnTo>
                  <a:lnTo>
                    <a:pt x="15" y="44"/>
                  </a:lnTo>
                  <a:lnTo>
                    <a:pt x="15" y="44"/>
                  </a:lnTo>
                  <a:lnTo>
                    <a:pt x="15" y="59"/>
                  </a:lnTo>
                  <a:lnTo>
                    <a:pt x="15" y="53"/>
                  </a:lnTo>
                  <a:lnTo>
                    <a:pt x="17" y="53"/>
                  </a:lnTo>
                  <a:lnTo>
                    <a:pt x="17" y="53"/>
                  </a:lnTo>
                  <a:lnTo>
                    <a:pt x="17" y="34"/>
                  </a:lnTo>
                  <a:lnTo>
                    <a:pt x="17" y="40"/>
                  </a:lnTo>
                  <a:lnTo>
                    <a:pt x="17" y="36"/>
                  </a:lnTo>
                  <a:lnTo>
                    <a:pt x="17" y="38"/>
                  </a:lnTo>
                  <a:lnTo>
                    <a:pt x="17" y="4"/>
                  </a:lnTo>
                  <a:lnTo>
                    <a:pt x="17" y="16"/>
                  </a:lnTo>
                  <a:lnTo>
                    <a:pt x="17" y="20"/>
                  </a:lnTo>
                  <a:lnTo>
                    <a:pt x="17" y="34"/>
                  </a:lnTo>
                  <a:lnTo>
                    <a:pt x="17" y="19"/>
                  </a:lnTo>
                  <a:lnTo>
                    <a:pt x="18" y="8"/>
                  </a:lnTo>
                  <a:lnTo>
                    <a:pt x="18" y="21"/>
                  </a:lnTo>
                  <a:lnTo>
                    <a:pt x="18" y="7"/>
                  </a:lnTo>
                  <a:lnTo>
                    <a:pt x="18" y="17"/>
                  </a:lnTo>
                  <a:lnTo>
                    <a:pt x="18" y="16"/>
                  </a:lnTo>
                  <a:lnTo>
                    <a:pt x="18" y="0"/>
                  </a:lnTo>
                  <a:lnTo>
                    <a:pt x="18" y="40"/>
                  </a:lnTo>
                  <a:lnTo>
                    <a:pt x="18" y="41"/>
                  </a:lnTo>
                  <a:lnTo>
                    <a:pt x="18" y="58"/>
                  </a:lnTo>
                  <a:lnTo>
                    <a:pt x="18" y="37"/>
                  </a:lnTo>
                  <a:lnTo>
                    <a:pt x="18" y="40"/>
                  </a:lnTo>
                  <a:lnTo>
                    <a:pt x="18" y="45"/>
                  </a:lnTo>
                  <a:lnTo>
                    <a:pt x="18" y="63"/>
                  </a:lnTo>
                  <a:lnTo>
                    <a:pt x="18" y="44"/>
                  </a:lnTo>
                  <a:lnTo>
                    <a:pt x="18" y="55"/>
                  </a:lnTo>
                  <a:lnTo>
                    <a:pt x="19" y="57"/>
                  </a:lnTo>
                  <a:lnTo>
                    <a:pt x="19" y="59"/>
                  </a:lnTo>
                  <a:lnTo>
                    <a:pt x="19" y="33"/>
                  </a:lnTo>
                  <a:lnTo>
                    <a:pt x="19" y="57"/>
                  </a:lnTo>
                  <a:lnTo>
                    <a:pt x="19" y="58"/>
                  </a:lnTo>
                  <a:lnTo>
                    <a:pt x="19" y="65"/>
                  </a:lnTo>
                  <a:lnTo>
                    <a:pt x="19" y="37"/>
                  </a:lnTo>
                  <a:lnTo>
                    <a:pt x="19" y="45"/>
                  </a:lnTo>
                  <a:lnTo>
                    <a:pt x="19" y="47"/>
                  </a:lnTo>
                  <a:lnTo>
                    <a:pt x="19" y="42"/>
                  </a:lnTo>
                  <a:lnTo>
                    <a:pt x="19" y="58"/>
                  </a:lnTo>
                  <a:lnTo>
                    <a:pt x="19" y="59"/>
                  </a:lnTo>
                  <a:lnTo>
                    <a:pt x="19" y="62"/>
                  </a:lnTo>
                  <a:lnTo>
                    <a:pt x="19" y="36"/>
                  </a:lnTo>
                  <a:lnTo>
                    <a:pt x="19" y="62"/>
                  </a:lnTo>
                  <a:lnTo>
                    <a:pt x="21" y="62"/>
                  </a:lnTo>
                  <a:lnTo>
                    <a:pt x="21" y="62"/>
                  </a:lnTo>
                  <a:lnTo>
                    <a:pt x="21" y="36"/>
                  </a:lnTo>
                  <a:lnTo>
                    <a:pt x="21" y="57"/>
                  </a:lnTo>
                  <a:lnTo>
                    <a:pt x="21" y="58"/>
                  </a:lnTo>
                  <a:lnTo>
                    <a:pt x="21" y="67"/>
                  </a:lnTo>
                  <a:lnTo>
                    <a:pt x="21" y="58"/>
                  </a:lnTo>
                  <a:lnTo>
                    <a:pt x="21" y="45"/>
                  </a:lnTo>
                  <a:lnTo>
                    <a:pt x="21" y="68"/>
                  </a:lnTo>
                  <a:lnTo>
                    <a:pt x="21" y="66"/>
                  </a:lnTo>
                  <a:lnTo>
                    <a:pt x="22" y="71"/>
                  </a:lnTo>
                  <a:lnTo>
                    <a:pt x="22" y="75"/>
                  </a:lnTo>
                  <a:lnTo>
                    <a:pt x="22" y="55"/>
                  </a:lnTo>
                  <a:lnTo>
                    <a:pt x="22" y="62"/>
                  </a:lnTo>
                  <a:lnTo>
                    <a:pt x="22" y="62"/>
                  </a:lnTo>
                  <a:lnTo>
                    <a:pt x="22" y="63"/>
                  </a:lnTo>
                  <a:lnTo>
                    <a:pt x="22" y="28"/>
                  </a:lnTo>
                  <a:lnTo>
                    <a:pt x="22" y="40"/>
                  </a:lnTo>
                  <a:lnTo>
                    <a:pt x="22" y="36"/>
                  </a:lnTo>
                  <a:lnTo>
                    <a:pt x="22" y="54"/>
                  </a:lnTo>
                  <a:lnTo>
                    <a:pt x="22" y="51"/>
                  </a:lnTo>
                  <a:lnTo>
                    <a:pt x="22" y="49"/>
                  </a:lnTo>
                  <a:lnTo>
                    <a:pt x="22" y="55"/>
                  </a:lnTo>
                  <a:lnTo>
                    <a:pt x="22" y="33"/>
                  </a:lnTo>
                  <a:lnTo>
                    <a:pt x="22" y="54"/>
                  </a:lnTo>
                  <a:lnTo>
                    <a:pt x="23" y="55"/>
                  </a:lnTo>
                  <a:lnTo>
                    <a:pt x="23" y="59"/>
                  </a:lnTo>
                  <a:lnTo>
                    <a:pt x="23" y="34"/>
                  </a:lnTo>
                  <a:lnTo>
                    <a:pt x="23" y="44"/>
                  </a:lnTo>
                  <a:lnTo>
                    <a:pt x="23" y="44"/>
                  </a:lnTo>
                  <a:lnTo>
                    <a:pt x="23" y="59"/>
                  </a:lnTo>
                  <a:lnTo>
                    <a:pt x="23" y="54"/>
                  </a:lnTo>
                  <a:lnTo>
                    <a:pt x="23" y="55"/>
                  </a:lnTo>
                  <a:lnTo>
                    <a:pt x="23" y="62"/>
                  </a:lnTo>
                  <a:lnTo>
                    <a:pt x="23" y="40"/>
                  </a:lnTo>
                  <a:lnTo>
                    <a:pt x="23" y="58"/>
                  </a:lnTo>
                  <a:lnTo>
                    <a:pt x="23" y="62"/>
                  </a:lnTo>
                  <a:lnTo>
                    <a:pt x="23" y="34"/>
                  </a:lnTo>
                  <a:lnTo>
                    <a:pt x="23" y="53"/>
                  </a:lnTo>
                  <a:lnTo>
                    <a:pt x="24" y="55"/>
                  </a:lnTo>
                  <a:lnTo>
                    <a:pt x="24" y="65"/>
                  </a:lnTo>
                  <a:lnTo>
                    <a:pt x="24" y="44"/>
                  </a:lnTo>
                  <a:lnTo>
                    <a:pt x="24" y="45"/>
                  </a:lnTo>
                  <a:lnTo>
                    <a:pt x="24" y="47"/>
                  </a:lnTo>
                  <a:lnTo>
                    <a:pt x="24" y="66"/>
                  </a:lnTo>
                  <a:lnTo>
                    <a:pt x="24" y="62"/>
                  </a:lnTo>
                  <a:lnTo>
                    <a:pt x="24" y="61"/>
                  </a:lnTo>
                  <a:lnTo>
                    <a:pt x="24" y="65"/>
                  </a:lnTo>
                  <a:lnTo>
                    <a:pt x="24" y="37"/>
                  </a:lnTo>
                  <a:lnTo>
                    <a:pt x="24" y="53"/>
                  </a:lnTo>
                  <a:lnTo>
                    <a:pt x="26" y="53"/>
                  </a:lnTo>
                  <a:lnTo>
                    <a:pt x="26" y="54"/>
                  </a:lnTo>
                  <a:lnTo>
                    <a:pt x="26" y="33"/>
                  </a:lnTo>
                  <a:lnTo>
                    <a:pt x="26" y="36"/>
                  </a:lnTo>
                  <a:lnTo>
                    <a:pt x="26" y="37"/>
                  </a:lnTo>
                  <a:lnTo>
                    <a:pt x="26" y="51"/>
                  </a:lnTo>
                  <a:lnTo>
                    <a:pt x="26" y="36"/>
                  </a:lnTo>
                  <a:lnTo>
                    <a:pt x="26" y="40"/>
                  </a:lnTo>
                  <a:lnTo>
                    <a:pt x="26" y="37"/>
                  </a:lnTo>
                  <a:lnTo>
                    <a:pt x="26" y="16"/>
                  </a:lnTo>
                  <a:lnTo>
                    <a:pt x="26" y="41"/>
                  </a:lnTo>
                  <a:lnTo>
                    <a:pt x="26" y="41"/>
                  </a:lnTo>
                  <a:lnTo>
                    <a:pt x="26" y="41"/>
                  </a:lnTo>
                  <a:lnTo>
                    <a:pt x="26" y="25"/>
                  </a:lnTo>
                  <a:lnTo>
                    <a:pt x="26" y="32"/>
                  </a:lnTo>
                  <a:lnTo>
                    <a:pt x="27" y="29"/>
                  </a:lnTo>
                  <a:lnTo>
                    <a:pt x="27" y="49"/>
                  </a:lnTo>
                  <a:lnTo>
                    <a:pt x="27" y="42"/>
                  </a:lnTo>
                  <a:lnTo>
                    <a:pt x="27" y="37"/>
                  </a:lnTo>
                  <a:lnTo>
                    <a:pt x="27" y="53"/>
                  </a:lnTo>
                  <a:lnTo>
                    <a:pt x="27" y="24"/>
                  </a:lnTo>
                  <a:lnTo>
                    <a:pt x="27" y="53"/>
                  </a:lnTo>
                  <a:lnTo>
                    <a:pt x="27" y="50"/>
                  </a:lnTo>
                  <a:lnTo>
                    <a:pt x="27" y="57"/>
                  </a:lnTo>
                  <a:lnTo>
                    <a:pt x="27" y="32"/>
                  </a:lnTo>
                  <a:lnTo>
                    <a:pt x="27" y="40"/>
                  </a:lnTo>
                  <a:lnTo>
                    <a:pt x="27" y="45"/>
                  </a:lnTo>
                  <a:lnTo>
                    <a:pt x="27" y="51"/>
                  </a:lnTo>
                  <a:lnTo>
                    <a:pt x="27" y="20"/>
                  </a:lnTo>
                  <a:lnTo>
                    <a:pt x="27" y="28"/>
                  </a:lnTo>
                  <a:lnTo>
                    <a:pt x="28" y="33"/>
                  </a:lnTo>
                  <a:lnTo>
                    <a:pt x="28" y="40"/>
                  </a:lnTo>
                  <a:lnTo>
                    <a:pt x="28" y="30"/>
                  </a:lnTo>
                  <a:lnTo>
                    <a:pt x="28" y="33"/>
                  </a:lnTo>
                  <a:lnTo>
                    <a:pt x="28" y="33"/>
                  </a:lnTo>
                  <a:lnTo>
                    <a:pt x="28" y="34"/>
                  </a:lnTo>
                  <a:lnTo>
                    <a:pt x="28" y="17"/>
                  </a:lnTo>
                  <a:lnTo>
                    <a:pt x="28" y="29"/>
                  </a:lnTo>
                  <a:lnTo>
                    <a:pt x="28" y="30"/>
                  </a:lnTo>
                  <a:lnTo>
                    <a:pt x="28" y="40"/>
                  </a:lnTo>
                  <a:lnTo>
                    <a:pt x="28" y="15"/>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189" name="Freeform 62"/>
            <p:cNvSpPr>
              <a:spLocks/>
            </p:cNvSpPr>
            <p:nvPr/>
          </p:nvSpPr>
          <p:spPr bwMode="auto">
            <a:xfrm>
              <a:off x="4675188" y="4695826"/>
              <a:ext cx="46038" cy="146050"/>
            </a:xfrm>
            <a:custGeom>
              <a:avLst/>
              <a:gdLst>
                <a:gd name="T0" fmla="*/ 0 w 29"/>
                <a:gd name="T1" fmla="*/ 71 h 92"/>
                <a:gd name="T2" fmla="*/ 0 w 29"/>
                <a:gd name="T3" fmla="*/ 32 h 92"/>
                <a:gd name="T4" fmla="*/ 1 w 29"/>
                <a:gd name="T5" fmla="*/ 32 h 92"/>
                <a:gd name="T6" fmla="*/ 1 w 29"/>
                <a:gd name="T7" fmla="*/ 29 h 92"/>
                <a:gd name="T8" fmla="*/ 1 w 29"/>
                <a:gd name="T9" fmla="*/ 11 h 92"/>
                <a:gd name="T10" fmla="*/ 2 w 29"/>
                <a:gd name="T11" fmla="*/ 29 h 92"/>
                <a:gd name="T12" fmla="*/ 2 w 29"/>
                <a:gd name="T13" fmla="*/ 48 h 92"/>
                <a:gd name="T14" fmla="*/ 2 w 29"/>
                <a:gd name="T15" fmla="*/ 78 h 92"/>
                <a:gd name="T16" fmla="*/ 4 w 29"/>
                <a:gd name="T17" fmla="*/ 70 h 92"/>
                <a:gd name="T18" fmla="*/ 4 w 29"/>
                <a:gd name="T19" fmla="*/ 67 h 92"/>
                <a:gd name="T20" fmla="*/ 5 w 29"/>
                <a:gd name="T21" fmla="*/ 71 h 92"/>
                <a:gd name="T22" fmla="*/ 5 w 29"/>
                <a:gd name="T23" fmla="*/ 46 h 92"/>
                <a:gd name="T24" fmla="*/ 5 w 29"/>
                <a:gd name="T25" fmla="*/ 67 h 92"/>
                <a:gd name="T26" fmla="*/ 6 w 29"/>
                <a:gd name="T27" fmla="*/ 61 h 92"/>
                <a:gd name="T28" fmla="*/ 6 w 29"/>
                <a:gd name="T29" fmla="*/ 61 h 92"/>
                <a:gd name="T30" fmla="*/ 6 w 29"/>
                <a:gd name="T31" fmla="*/ 82 h 92"/>
                <a:gd name="T32" fmla="*/ 8 w 29"/>
                <a:gd name="T33" fmla="*/ 61 h 92"/>
                <a:gd name="T34" fmla="*/ 8 w 29"/>
                <a:gd name="T35" fmla="*/ 28 h 92"/>
                <a:gd name="T36" fmla="*/ 9 w 29"/>
                <a:gd name="T37" fmla="*/ 32 h 92"/>
                <a:gd name="T38" fmla="*/ 9 w 29"/>
                <a:gd name="T39" fmla="*/ 58 h 92"/>
                <a:gd name="T40" fmla="*/ 10 w 29"/>
                <a:gd name="T41" fmla="*/ 66 h 92"/>
                <a:gd name="T42" fmla="*/ 10 w 29"/>
                <a:gd name="T43" fmla="*/ 76 h 92"/>
                <a:gd name="T44" fmla="*/ 10 w 29"/>
                <a:gd name="T45" fmla="*/ 69 h 92"/>
                <a:gd name="T46" fmla="*/ 12 w 29"/>
                <a:gd name="T47" fmla="*/ 61 h 92"/>
                <a:gd name="T48" fmla="*/ 12 w 29"/>
                <a:gd name="T49" fmla="*/ 70 h 92"/>
                <a:gd name="T50" fmla="*/ 12 w 29"/>
                <a:gd name="T51" fmla="*/ 63 h 92"/>
                <a:gd name="T52" fmla="*/ 13 w 29"/>
                <a:gd name="T53" fmla="*/ 75 h 92"/>
                <a:gd name="T54" fmla="*/ 13 w 29"/>
                <a:gd name="T55" fmla="*/ 70 h 92"/>
                <a:gd name="T56" fmla="*/ 14 w 29"/>
                <a:gd name="T57" fmla="*/ 70 h 92"/>
                <a:gd name="T58" fmla="*/ 14 w 29"/>
                <a:gd name="T59" fmla="*/ 70 h 92"/>
                <a:gd name="T60" fmla="*/ 14 w 29"/>
                <a:gd name="T61" fmla="*/ 65 h 92"/>
                <a:gd name="T62" fmla="*/ 16 w 29"/>
                <a:gd name="T63" fmla="*/ 75 h 92"/>
                <a:gd name="T64" fmla="*/ 16 w 29"/>
                <a:gd name="T65" fmla="*/ 79 h 92"/>
                <a:gd name="T66" fmla="*/ 16 w 29"/>
                <a:gd name="T67" fmla="*/ 86 h 92"/>
                <a:gd name="T68" fmla="*/ 17 w 29"/>
                <a:gd name="T69" fmla="*/ 75 h 92"/>
                <a:gd name="T70" fmla="*/ 17 w 29"/>
                <a:gd name="T71" fmla="*/ 63 h 92"/>
                <a:gd name="T72" fmla="*/ 18 w 29"/>
                <a:gd name="T73" fmla="*/ 46 h 92"/>
                <a:gd name="T74" fmla="*/ 18 w 29"/>
                <a:gd name="T75" fmla="*/ 75 h 92"/>
                <a:gd name="T76" fmla="*/ 18 w 29"/>
                <a:gd name="T77" fmla="*/ 80 h 92"/>
                <a:gd name="T78" fmla="*/ 19 w 29"/>
                <a:gd name="T79" fmla="*/ 63 h 92"/>
                <a:gd name="T80" fmla="*/ 19 w 29"/>
                <a:gd name="T81" fmla="*/ 46 h 92"/>
                <a:gd name="T82" fmla="*/ 19 w 29"/>
                <a:gd name="T83" fmla="*/ 46 h 92"/>
                <a:gd name="T84" fmla="*/ 21 w 29"/>
                <a:gd name="T85" fmla="*/ 61 h 92"/>
                <a:gd name="T86" fmla="*/ 21 w 29"/>
                <a:gd name="T87" fmla="*/ 69 h 92"/>
                <a:gd name="T88" fmla="*/ 22 w 29"/>
                <a:gd name="T89" fmla="*/ 50 h 92"/>
                <a:gd name="T90" fmla="*/ 22 w 29"/>
                <a:gd name="T91" fmla="*/ 69 h 92"/>
                <a:gd name="T92" fmla="*/ 22 w 29"/>
                <a:gd name="T93" fmla="*/ 71 h 92"/>
                <a:gd name="T94" fmla="*/ 23 w 29"/>
                <a:gd name="T95" fmla="*/ 71 h 92"/>
                <a:gd name="T96" fmla="*/ 23 w 29"/>
                <a:gd name="T97" fmla="*/ 72 h 92"/>
                <a:gd name="T98" fmla="*/ 23 w 29"/>
                <a:gd name="T99" fmla="*/ 70 h 92"/>
                <a:gd name="T100" fmla="*/ 25 w 29"/>
                <a:gd name="T101" fmla="*/ 82 h 92"/>
                <a:gd name="T102" fmla="*/ 25 w 29"/>
                <a:gd name="T103" fmla="*/ 86 h 92"/>
                <a:gd name="T104" fmla="*/ 26 w 29"/>
                <a:gd name="T105" fmla="*/ 29 h 92"/>
                <a:gd name="T106" fmla="*/ 26 w 29"/>
                <a:gd name="T107" fmla="*/ 29 h 92"/>
                <a:gd name="T108" fmla="*/ 26 w 29"/>
                <a:gd name="T109" fmla="*/ 48 h 92"/>
                <a:gd name="T110" fmla="*/ 27 w 29"/>
                <a:gd name="T111" fmla="*/ 69 h 92"/>
                <a:gd name="T112" fmla="*/ 27 w 29"/>
                <a:gd name="T113" fmla="*/ 82 h 92"/>
                <a:gd name="T114" fmla="*/ 27 w 29"/>
                <a:gd name="T115" fmla="*/ 74 h 92"/>
                <a:gd name="T116" fmla="*/ 29 w 29"/>
                <a:gd name="T117" fmla="*/ 92 h 92"/>
                <a:gd name="T118" fmla="*/ 29 w 29"/>
                <a:gd name="T119" fmla="*/ 75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9" h="92">
                  <a:moveTo>
                    <a:pt x="0" y="66"/>
                  </a:moveTo>
                  <a:lnTo>
                    <a:pt x="0" y="42"/>
                  </a:lnTo>
                  <a:lnTo>
                    <a:pt x="0" y="61"/>
                  </a:lnTo>
                  <a:lnTo>
                    <a:pt x="0" y="62"/>
                  </a:lnTo>
                  <a:lnTo>
                    <a:pt x="0" y="71"/>
                  </a:lnTo>
                  <a:lnTo>
                    <a:pt x="0" y="53"/>
                  </a:lnTo>
                  <a:lnTo>
                    <a:pt x="0" y="65"/>
                  </a:lnTo>
                  <a:lnTo>
                    <a:pt x="0" y="69"/>
                  </a:lnTo>
                  <a:lnTo>
                    <a:pt x="0" y="24"/>
                  </a:lnTo>
                  <a:lnTo>
                    <a:pt x="0" y="32"/>
                  </a:lnTo>
                  <a:lnTo>
                    <a:pt x="1" y="32"/>
                  </a:lnTo>
                  <a:lnTo>
                    <a:pt x="1" y="46"/>
                  </a:lnTo>
                  <a:lnTo>
                    <a:pt x="1" y="29"/>
                  </a:lnTo>
                  <a:lnTo>
                    <a:pt x="1" y="32"/>
                  </a:lnTo>
                  <a:lnTo>
                    <a:pt x="1" y="32"/>
                  </a:lnTo>
                  <a:lnTo>
                    <a:pt x="1" y="37"/>
                  </a:lnTo>
                  <a:lnTo>
                    <a:pt x="1" y="17"/>
                  </a:lnTo>
                  <a:lnTo>
                    <a:pt x="1" y="29"/>
                  </a:lnTo>
                  <a:lnTo>
                    <a:pt x="1" y="29"/>
                  </a:lnTo>
                  <a:lnTo>
                    <a:pt x="1" y="29"/>
                  </a:lnTo>
                  <a:lnTo>
                    <a:pt x="1" y="0"/>
                  </a:lnTo>
                  <a:lnTo>
                    <a:pt x="1" y="14"/>
                  </a:lnTo>
                  <a:lnTo>
                    <a:pt x="1" y="16"/>
                  </a:lnTo>
                  <a:lnTo>
                    <a:pt x="1" y="21"/>
                  </a:lnTo>
                  <a:lnTo>
                    <a:pt x="1" y="11"/>
                  </a:lnTo>
                  <a:lnTo>
                    <a:pt x="1" y="14"/>
                  </a:lnTo>
                  <a:lnTo>
                    <a:pt x="2" y="11"/>
                  </a:lnTo>
                  <a:lnTo>
                    <a:pt x="2" y="31"/>
                  </a:lnTo>
                  <a:lnTo>
                    <a:pt x="2" y="0"/>
                  </a:lnTo>
                  <a:lnTo>
                    <a:pt x="2" y="29"/>
                  </a:lnTo>
                  <a:lnTo>
                    <a:pt x="2" y="31"/>
                  </a:lnTo>
                  <a:lnTo>
                    <a:pt x="2" y="42"/>
                  </a:lnTo>
                  <a:lnTo>
                    <a:pt x="2" y="19"/>
                  </a:lnTo>
                  <a:lnTo>
                    <a:pt x="2" y="38"/>
                  </a:lnTo>
                  <a:lnTo>
                    <a:pt x="2" y="48"/>
                  </a:lnTo>
                  <a:lnTo>
                    <a:pt x="2" y="58"/>
                  </a:lnTo>
                  <a:lnTo>
                    <a:pt x="2" y="41"/>
                  </a:lnTo>
                  <a:lnTo>
                    <a:pt x="2" y="46"/>
                  </a:lnTo>
                  <a:lnTo>
                    <a:pt x="2" y="49"/>
                  </a:lnTo>
                  <a:lnTo>
                    <a:pt x="2" y="78"/>
                  </a:lnTo>
                  <a:lnTo>
                    <a:pt x="2" y="49"/>
                  </a:lnTo>
                  <a:lnTo>
                    <a:pt x="2" y="67"/>
                  </a:lnTo>
                  <a:lnTo>
                    <a:pt x="4" y="72"/>
                  </a:lnTo>
                  <a:lnTo>
                    <a:pt x="4" y="49"/>
                  </a:lnTo>
                  <a:lnTo>
                    <a:pt x="4" y="70"/>
                  </a:lnTo>
                  <a:lnTo>
                    <a:pt x="4" y="71"/>
                  </a:lnTo>
                  <a:lnTo>
                    <a:pt x="4" y="75"/>
                  </a:lnTo>
                  <a:lnTo>
                    <a:pt x="4" y="55"/>
                  </a:lnTo>
                  <a:lnTo>
                    <a:pt x="4" y="66"/>
                  </a:lnTo>
                  <a:lnTo>
                    <a:pt x="4" y="67"/>
                  </a:lnTo>
                  <a:lnTo>
                    <a:pt x="4" y="71"/>
                  </a:lnTo>
                  <a:lnTo>
                    <a:pt x="4" y="63"/>
                  </a:lnTo>
                  <a:lnTo>
                    <a:pt x="4" y="70"/>
                  </a:lnTo>
                  <a:lnTo>
                    <a:pt x="5" y="70"/>
                  </a:lnTo>
                  <a:lnTo>
                    <a:pt x="5" y="71"/>
                  </a:lnTo>
                  <a:lnTo>
                    <a:pt x="5" y="46"/>
                  </a:lnTo>
                  <a:lnTo>
                    <a:pt x="5" y="61"/>
                  </a:lnTo>
                  <a:lnTo>
                    <a:pt x="5" y="61"/>
                  </a:lnTo>
                  <a:lnTo>
                    <a:pt x="5" y="33"/>
                  </a:lnTo>
                  <a:lnTo>
                    <a:pt x="5" y="46"/>
                  </a:lnTo>
                  <a:lnTo>
                    <a:pt x="5" y="46"/>
                  </a:lnTo>
                  <a:lnTo>
                    <a:pt x="5" y="70"/>
                  </a:lnTo>
                  <a:lnTo>
                    <a:pt x="5" y="63"/>
                  </a:lnTo>
                  <a:lnTo>
                    <a:pt x="5" y="48"/>
                  </a:lnTo>
                  <a:lnTo>
                    <a:pt x="5" y="67"/>
                  </a:lnTo>
                  <a:lnTo>
                    <a:pt x="5" y="59"/>
                  </a:lnTo>
                  <a:lnTo>
                    <a:pt x="6" y="57"/>
                  </a:lnTo>
                  <a:lnTo>
                    <a:pt x="6" y="63"/>
                  </a:lnTo>
                  <a:lnTo>
                    <a:pt x="6" y="46"/>
                  </a:lnTo>
                  <a:lnTo>
                    <a:pt x="6" y="61"/>
                  </a:lnTo>
                  <a:lnTo>
                    <a:pt x="6" y="66"/>
                  </a:lnTo>
                  <a:lnTo>
                    <a:pt x="6" y="70"/>
                  </a:lnTo>
                  <a:lnTo>
                    <a:pt x="6" y="49"/>
                  </a:lnTo>
                  <a:lnTo>
                    <a:pt x="6" y="53"/>
                  </a:lnTo>
                  <a:lnTo>
                    <a:pt x="6" y="61"/>
                  </a:lnTo>
                  <a:lnTo>
                    <a:pt x="6" y="59"/>
                  </a:lnTo>
                  <a:lnTo>
                    <a:pt x="6" y="79"/>
                  </a:lnTo>
                  <a:lnTo>
                    <a:pt x="6" y="79"/>
                  </a:lnTo>
                  <a:lnTo>
                    <a:pt x="6" y="63"/>
                  </a:lnTo>
                  <a:lnTo>
                    <a:pt x="6" y="82"/>
                  </a:lnTo>
                  <a:lnTo>
                    <a:pt x="8" y="79"/>
                  </a:lnTo>
                  <a:lnTo>
                    <a:pt x="8" y="87"/>
                  </a:lnTo>
                  <a:lnTo>
                    <a:pt x="8" y="62"/>
                  </a:lnTo>
                  <a:lnTo>
                    <a:pt x="8" y="69"/>
                  </a:lnTo>
                  <a:lnTo>
                    <a:pt x="8" y="61"/>
                  </a:lnTo>
                  <a:lnTo>
                    <a:pt x="8" y="32"/>
                  </a:lnTo>
                  <a:lnTo>
                    <a:pt x="8" y="32"/>
                  </a:lnTo>
                  <a:lnTo>
                    <a:pt x="8" y="33"/>
                  </a:lnTo>
                  <a:lnTo>
                    <a:pt x="8" y="15"/>
                  </a:lnTo>
                  <a:lnTo>
                    <a:pt x="8" y="28"/>
                  </a:lnTo>
                  <a:lnTo>
                    <a:pt x="8" y="29"/>
                  </a:lnTo>
                  <a:lnTo>
                    <a:pt x="8" y="34"/>
                  </a:lnTo>
                  <a:lnTo>
                    <a:pt x="8" y="11"/>
                  </a:lnTo>
                  <a:lnTo>
                    <a:pt x="8" y="33"/>
                  </a:lnTo>
                  <a:lnTo>
                    <a:pt x="9" y="32"/>
                  </a:lnTo>
                  <a:lnTo>
                    <a:pt x="9" y="54"/>
                  </a:lnTo>
                  <a:lnTo>
                    <a:pt x="9" y="40"/>
                  </a:lnTo>
                  <a:lnTo>
                    <a:pt x="9" y="37"/>
                  </a:lnTo>
                  <a:lnTo>
                    <a:pt x="9" y="63"/>
                  </a:lnTo>
                  <a:lnTo>
                    <a:pt x="9" y="58"/>
                  </a:lnTo>
                  <a:lnTo>
                    <a:pt x="9" y="58"/>
                  </a:lnTo>
                  <a:lnTo>
                    <a:pt x="9" y="66"/>
                  </a:lnTo>
                  <a:lnTo>
                    <a:pt x="9" y="42"/>
                  </a:lnTo>
                  <a:lnTo>
                    <a:pt x="9" y="59"/>
                  </a:lnTo>
                  <a:lnTo>
                    <a:pt x="10" y="66"/>
                  </a:lnTo>
                  <a:lnTo>
                    <a:pt x="10" y="71"/>
                  </a:lnTo>
                  <a:lnTo>
                    <a:pt x="10" y="54"/>
                  </a:lnTo>
                  <a:lnTo>
                    <a:pt x="10" y="58"/>
                  </a:lnTo>
                  <a:lnTo>
                    <a:pt x="10" y="58"/>
                  </a:lnTo>
                  <a:lnTo>
                    <a:pt x="10" y="76"/>
                  </a:lnTo>
                  <a:lnTo>
                    <a:pt x="10" y="61"/>
                  </a:lnTo>
                  <a:lnTo>
                    <a:pt x="10" y="66"/>
                  </a:lnTo>
                  <a:lnTo>
                    <a:pt x="10" y="71"/>
                  </a:lnTo>
                  <a:lnTo>
                    <a:pt x="10" y="44"/>
                  </a:lnTo>
                  <a:lnTo>
                    <a:pt x="10" y="69"/>
                  </a:lnTo>
                  <a:lnTo>
                    <a:pt x="10" y="74"/>
                  </a:lnTo>
                  <a:lnTo>
                    <a:pt x="10" y="75"/>
                  </a:lnTo>
                  <a:lnTo>
                    <a:pt x="10" y="58"/>
                  </a:lnTo>
                  <a:lnTo>
                    <a:pt x="10" y="59"/>
                  </a:lnTo>
                  <a:lnTo>
                    <a:pt x="12" y="61"/>
                  </a:lnTo>
                  <a:lnTo>
                    <a:pt x="12" y="74"/>
                  </a:lnTo>
                  <a:lnTo>
                    <a:pt x="12" y="67"/>
                  </a:lnTo>
                  <a:lnTo>
                    <a:pt x="12" y="65"/>
                  </a:lnTo>
                  <a:lnTo>
                    <a:pt x="12" y="49"/>
                  </a:lnTo>
                  <a:lnTo>
                    <a:pt x="12" y="70"/>
                  </a:lnTo>
                  <a:lnTo>
                    <a:pt x="12" y="65"/>
                  </a:lnTo>
                  <a:lnTo>
                    <a:pt x="12" y="66"/>
                  </a:lnTo>
                  <a:lnTo>
                    <a:pt x="12" y="44"/>
                  </a:lnTo>
                  <a:lnTo>
                    <a:pt x="12" y="63"/>
                  </a:lnTo>
                  <a:lnTo>
                    <a:pt x="12" y="63"/>
                  </a:lnTo>
                  <a:lnTo>
                    <a:pt x="12" y="72"/>
                  </a:lnTo>
                  <a:lnTo>
                    <a:pt x="12" y="49"/>
                  </a:lnTo>
                  <a:lnTo>
                    <a:pt x="12" y="54"/>
                  </a:lnTo>
                  <a:lnTo>
                    <a:pt x="13" y="53"/>
                  </a:lnTo>
                  <a:lnTo>
                    <a:pt x="13" y="75"/>
                  </a:lnTo>
                  <a:lnTo>
                    <a:pt x="13" y="70"/>
                  </a:lnTo>
                  <a:lnTo>
                    <a:pt x="13" y="71"/>
                  </a:lnTo>
                  <a:lnTo>
                    <a:pt x="13" y="75"/>
                  </a:lnTo>
                  <a:lnTo>
                    <a:pt x="13" y="55"/>
                  </a:lnTo>
                  <a:lnTo>
                    <a:pt x="13" y="70"/>
                  </a:lnTo>
                  <a:lnTo>
                    <a:pt x="13" y="75"/>
                  </a:lnTo>
                  <a:lnTo>
                    <a:pt x="13" y="80"/>
                  </a:lnTo>
                  <a:lnTo>
                    <a:pt x="13" y="61"/>
                  </a:lnTo>
                  <a:lnTo>
                    <a:pt x="14" y="61"/>
                  </a:lnTo>
                  <a:lnTo>
                    <a:pt x="14" y="70"/>
                  </a:lnTo>
                  <a:lnTo>
                    <a:pt x="14" y="57"/>
                  </a:lnTo>
                  <a:lnTo>
                    <a:pt x="14" y="59"/>
                  </a:lnTo>
                  <a:lnTo>
                    <a:pt x="14" y="61"/>
                  </a:lnTo>
                  <a:lnTo>
                    <a:pt x="14" y="42"/>
                  </a:lnTo>
                  <a:lnTo>
                    <a:pt x="14" y="70"/>
                  </a:lnTo>
                  <a:lnTo>
                    <a:pt x="14" y="67"/>
                  </a:lnTo>
                  <a:lnTo>
                    <a:pt x="14" y="71"/>
                  </a:lnTo>
                  <a:lnTo>
                    <a:pt x="14" y="50"/>
                  </a:lnTo>
                  <a:lnTo>
                    <a:pt x="14" y="63"/>
                  </a:lnTo>
                  <a:lnTo>
                    <a:pt x="14" y="65"/>
                  </a:lnTo>
                  <a:lnTo>
                    <a:pt x="14" y="76"/>
                  </a:lnTo>
                  <a:lnTo>
                    <a:pt x="14" y="63"/>
                  </a:lnTo>
                  <a:lnTo>
                    <a:pt x="14" y="66"/>
                  </a:lnTo>
                  <a:lnTo>
                    <a:pt x="16" y="53"/>
                  </a:lnTo>
                  <a:lnTo>
                    <a:pt x="16" y="75"/>
                  </a:lnTo>
                  <a:lnTo>
                    <a:pt x="16" y="72"/>
                  </a:lnTo>
                  <a:lnTo>
                    <a:pt x="16" y="78"/>
                  </a:lnTo>
                  <a:lnTo>
                    <a:pt x="16" y="61"/>
                  </a:lnTo>
                  <a:lnTo>
                    <a:pt x="16" y="72"/>
                  </a:lnTo>
                  <a:lnTo>
                    <a:pt x="16" y="79"/>
                  </a:lnTo>
                  <a:lnTo>
                    <a:pt x="16" y="80"/>
                  </a:lnTo>
                  <a:lnTo>
                    <a:pt x="16" y="61"/>
                  </a:lnTo>
                  <a:lnTo>
                    <a:pt x="16" y="69"/>
                  </a:lnTo>
                  <a:lnTo>
                    <a:pt x="16" y="71"/>
                  </a:lnTo>
                  <a:lnTo>
                    <a:pt x="16" y="86"/>
                  </a:lnTo>
                  <a:lnTo>
                    <a:pt x="16" y="67"/>
                  </a:lnTo>
                  <a:lnTo>
                    <a:pt x="16" y="82"/>
                  </a:lnTo>
                  <a:lnTo>
                    <a:pt x="17" y="88"/>
                  </a:lnTo>
                  <a:lnTo>
                    <a:pt x="17" y="63"/>
                  </a:lnTo>
                  <a:lnTo>
                    <a:pt x="17" y="75"/>
                  </a:lnTo>
                  <a:lnTo>
                    <a:pt x="17" y="72"/>
                  </a:lnTo>
                  <a:lnTo>
                    <a:pt x="17" y="79"/>
                  </a:lnTo>
                  <a:lnTo>
                    <a:pt x="17" y="61"/>
                  </a:lnTo>
                  <a:lnTo>
                    <a:pt x="17" y="62"/>
                  </a:lnTo>
                  <a:lnTo>
                    <a:pt x="17" y="63"/>
                  </a:lnTo>
                  <a:lnTo>
                    <a:pt x="17" y="78"/>
                  </a:lnTo>
                  <a:lnTo>
                    <a:pt x="17" y="70"/>
                  </a:lnTo>
                  <a:lnTo>
                    <a:pt x="18" y="71"/>
                  </a:lnTo>
                  <a:lnTo>
                    <a:pt x="18" y="79"/>
                  </a:lnTo>
                  <a:lnTo>
                    <a:pt x="18" y="46"/>
                  </a:lnTo>
                  <a:lnTo>
                    <a:pt x="18" y="74"/>
                  </a:lnTo>
                  <a:lnTo>
                    <a:pt x="18" y="76"/>
                  </a:lnTo>
                  <a:lnTo>
                    <a:pt x="18" y="79"/>
                  </a:lnTo>
                  <a:lnTo>
                    <a:pt x="18" y="61"/>
                  </a:lnTo>
                  <a:lnTo>
                    <a:pt x="18" y="75"/>
                  </a:lnTo>
                  <a:lnTo>
                    <a:pt x="18" y="79"/>
                  </a:lnTo>
                  <a:lnTo>
                    <a:pt x="18" y="88"/>
                  </a:lnTo>
                  <a:lnTo>
                    <a:pt x="18" y="61"/>
                  </a:lnTo>
                  <a:lnTo>
                    <a:pt x="18" y="66"/>
                  </a:lnTo>
                  <a:lnTo>
                    <a:pt x="18" y="80"/>
                  </a:lnTo>
                  <a:lnTo>
                    <a:pt x="18" y="61"/>
                  </a:lnTo>
                  <a:lnTo>
                    <a:pt x="18" y="78"/>
                  </a:lnTo>
                  <a:lnTo>
                    <a:pt x="19" y="79"/>
                  </a:lnTo>
                  <a:lnTo>
                    <a:pt x="19" y="82"/>
                  </a:lnTo>
                  <a:lnTo>
                    <a:pt x="19" y="63"/>
                  </a:lnTo>
                  <a:lnTo>
                    <a:pt x="19" y="71"/>
                  </a:lnTo>
                  <a:lnTo>
                    <a:pt x="19" y="76"/>
                  </a:lnTo>
                  <a:lnTo>
                    <a:pt x="19" y="33"/>
                  </a:lnTo>
                  <a:lnTo>
                    <a:pt x="19" y="42"/>
                  </a:lnTo>
                  <a:lnTo>
                    <a:pt x="19" y="46"/>
                  </a:lnTo>
                  <a:lnTo>
                    <a:pt x="19" y="67"/>
                  </a:lnTo>
                  <a:lnTo>
                    <a:pt x="19" y="66"/>
                  </a:lnTo>
                  <a:lnTo>
                    <a:pt x="19" y="69"/>
                  </a:lnTo>
                  <a:lnTo>
                    <a:pt x="19" y="70"/>
                  </a:lnTo>
                  <a:lnTo>
                    <a:pt x="19" y="46"/>
                  </a:lnTo>
                  <a:lnTo>
                    <a:pt x="19" y="69"/>
                  </a:lnTo>
                  <a:lnTo>
                    <a:pt x="21" y="72"/>
                  </a:lnTo>
                  <a:lnTo>
                    <a:pt x="21" y="75"/>
                  </a:lnTo>
                  <a:lnTo>
                    <a:pt x="21" y="53"/>
                  </a:lnTo>
                  <a:lnTo>
                    <a:pt x="21" y="61"/>
                  </a:lnTo>
                  <a:lnTo>
                    <a:pt x="21" y="66"/>
                  </a:lnTo>
                  <a:lnTo>
                    <a:pt x="21" y="76"/>
                  </a:lnTo>
                  <a:lnTo>
                    <a:pt x="21" y="66"/>
                  </a:lnTo>
                  <a:lnTo>
                    <a:pt x="21" y="74"/>
                  </a:lnTo>
                  <a:lnTo>
                    <a:pt x="21" y="69"/>
                  </a:lnTo>
                  <a:lnTo>
                    <a:pt x="21" y="75"/>
                  </a:lnTo>
                  <a:lnTo>
                    <a:pt x="21" y="58"/>
                  </a:lnTo>
                  <a:lnTo>
                    <a:pt x="21" y="70"/>
                  </a:lnTo>
                  <a:lnTo>
                    <a:pt x="22" y="70"/>
                  </a:lnTo>
                  <a:lnTo>
                    <a:pt x="22" y="50"/>
                  </a:lnTo>
                  <a:lnTo>
                    <a:pt x="22" y="69"/>
                  </a:lnTo>
                  <a:lnTo>
                    <a:pt x="22" y="70"/>
                  </a:lnTo>
                  <a:lnTo>
                    <a:pt x="22" y="80"/>
                  </a:lnTo>
                  <a:lnTo>
                    <a:pt x="22" y="65"/>
                  </a:lnTo>
                  <a:lnTo>
                    <a:pt x="22" y="69"/>
                  </a:lnTo>
                  <a:lnTo>
                    <a:pt x="22" y="70"/>
                  </a:lnTo>
                  <a:lnTo>
                    <a:pt x="22" y="79"/>
                  </a:lnTo>
                  <a:lnTo>
                    <a:pt x="22" y="65"/>
                  </a:lnTo>
                  <a:lnTo>
                    <a:pt x="22" y="71"/>
                  </a:lnTo>
                  <a:lnTo>
                    <a:pt x="22" y="71"/>
                  </a:lnTo>
                  <a:lnTo>
                    <a:pt x="22" y="74"/>
                  </a:lnTo>
                  <a:lnTo>
                    <a:pt x="22" y="49"/>
                  </a:lnTo>
                  <a:lnTo>
                    <a:pt x="22" y="63"/>
                  </a:lnTo>
                  <a:lnTo>
                    <a:pt x="23" y="66"/>
                  </a:lnTo>
                  <a:lnTo>
                    <a:pt x="23" y="71"/>
                  </a:lnTo>
                  <a:lnTo>
                    <a:pt x="23" y="55"/>
                  </a:lnTo>
                  <a:lnTo>
                    <a:pt x="23" y="59"/>
                  </a:lnTo>
                  <a:lnTo>
                    <a:pt x="23" y="59"/>
                  </a:lnTo>
                  <a:lnTo>
                    <a:pt x="23" y="78"/>
                  </a:lnTo>
                  <a:lnTo>
                    <a:pt x="23" y="72"/>
                  </a:lnTo>
                  <a:lnTo>
                    <a:pt x="23" y="70"/>
                  </a:lnTo>
                  <a:lnTo>
                    <a:pt x="23" y="74"/>
                  </a:lnTo>
                  <a:lnTo>
                    <a:pt x="23" y="53"/>
                  </a:lnTo>
                  <a:lnTo>
                    <a:pt x="23" y="72"/>
                  </a:lnTo>
                  <a:lnTo>
                    <a:pt x="23" y="70"/>
                  </a:lnTo>
                  <a:lnTo>
                    <a:pt x="23" y="78"/>
                  </a:lnTo>
                  <a:lnTo>
                    <a:pt x="23" y="58"/>
                  </a:lnTo>
                  <a:lnTo>
                    <a:pt x="23" y="59"/>
                  </a:lnTo>
                  <a:lnTo>
                    <a:pt x="25" y="59"/>
                  </a:lnTo>
                  <a:lnTo>
                    <a:pt x="25" y="82"/>
                  </a:lnTo>
                  <a:lnTo>
                    <a:pt x="25" y="65"/>
                  </a:lnTo>
                  <a:lnTo>
                    <a:pt x="25" y="59"/>
                  </a:lnTo>
                  <a:lnTo>
                    <a:pt x="25" y="84"/>
                  </a:lnTo>
                  <a:lnTo>
                    <a:pt x="25" y="83"/>
                  </a:lnTo>
                  <a:lnTo>
                    <a:pt x="25" y="86"/>
                  </a:lnTo>
                  <a:lnTo>
                    <a:pt x="25" y="62"/>
                  </a:lnTo>
                  <a:lnTo>
                    <a:pt x="25" y="86"/>
                  </a:lnTo>
                  <a:lnTo>
                    <a:pt x="26" y="84"/>
                  </a:lnTo>
                  <a:lnTo>
                    <a:pt x="26" y="87"/>
                  </a:lnTo>
                  <a:lnTo>
                    <a:pt x="26" y="29"/>
                  </a:lnTo>
                  <a:lnTo>
                    <a:pt x="26" y="31"/>
                  </a:lnTo>
                  <a:lnTo>
                    <a:pt x="26" y="29"/>
                  </a:lnTo>
                  <a:lnTo>
                    <a:pt x="26" y="32"/>
                  </a:lnTo>
                  <a:lnTo>
                    <a:pt x="26" y="24"/>
                  </a:lnTo>
                  <a:lnTo>
                    <a:pt x="26" y="29"/>
                  </a:lnTo>
                  <a:lnTo>
                    <a:pt x="26" y="27"/>
                  </a:lnTo>
                  <a:lnTo>
                    <a:pt x="26" y="46"/>
                  </a:lnTo>
                  <a:lnTo>
                    <a:pt x="26" y="15"/>
                  </a:lnTo>
                  <a:lnTo>
                    <a:pt x="26" y="44"/>
                  </a:lnTo>
                  <a:lnTo>
                    <a:pt x="26" y="48"/>
                  </a:lnTo>
                  <a:lnTo>
                    <a:pt x="26" y="55"/>
                  </a:lnTo>
                  <a:lnTo>
                    <a:pt x="26" y="34"/>
                  </a:lnTo>
                  <a:lnTo>
                    <a:pt x="26" y="54"/>
                  </a:lnTo>
                  <a:lnTo>
                    <a:pt x="27" y="52"/>
                  </a:lnTo>
                  <a:lnTo>
                    <a:pt x="27" y="69"/>
                  </a:lnTo>
                  <a:lnTo>
                    <a:pt x="27" y="63"/>
                  </a:lnTo>
                  <a:lnTo>
                    <a:pt x="27" y="61"/>
                  </a:lnTo>
                  <a:lnTo>
                    <a:pt x="27" y="83"/>
                  </a:lnTo>
                  <a:lnTo>
                    <a:pt x="27" y="54"/>
                  </a:lnTo>
                  <a:lnTo>
                    <a:pt x="27" y="82"/>
                  </a:lnTo>
                  <a:lnTo>
                    <a:pt x="27" y="78"/>
                  </a:lnTo>
                  <a:lnTo>
                    <a:pt x="27" y="82"/>
                  </a:lnTo>
                  <a:lnTo>
                    <a:pt x="27" y="58"/>
                  </a:lnTo>
                  <a:lnTo>
                    <a:pt x="27" y="75"/>
                  </a:lnTo>
                  <a:lnTo>
                    <a:pt x="27" y="74"/>
                  </a:lnTo>
                  <a:lnTo>
                    <a:pt x="27" y="83"/>
                  </a:lnTo>
                  <a:lnTo>
                    <a:pt x="27" y="67"/>
                  </a:lnTo>
                  <a:lnTo>
                    <a:pt x="27" y="75"/>
                  </a:lnTo>
                  <a:lnTo>
                    <a:pt x="29" y="71"/>
                  </a:lnTo>
                  <a:lnTo>
                    <a:pt x="29" y="92"/>
                  </a:lnTo>
                  <a:lnTo>
                    <a:pt x="29" y="89"/>
                  </a:lnTo>
                  <a:lnTo>
                    <a:pt x="29" y="88"/>
                  </a:lnTo>
                  <a:lnTo>
                    <a:pt x="29" y="58"/>
                  </a:lnTo>
                  <a:lnTo>
                    <a:pt x="29" y="74"/>
                  </a:lnTo>
                  <a:lnTo>
                    <a:pt x="29" y="75"/>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190" name="Freeform 63"/>
            <p:cNvSpPr>
              <a:spLocks/>
            </p:cNvSpPr>
            <p:nvPr/>
          </p:nvSpPr>
          <p:spPr bwMode="auto">
            <a:xfrm>
              <a:off x="4627563" y="4559301"/>
              <a:ext cx="47625" cy="257175"/>
            </a:xfrm>
            <a:custGeom>
              <a:avLst/>
              <a:gdLst>
                <a:gd name="T0" fmla="*/ 0 w 30"/>
                <a:gd name="T1" fmla="*/ 50 h 162"/>
                <a:gd name="T2" fmla="*/ 0 w 30"/>
                <a:gd name="T3" fmla="*/ 30 h 162"/>
                <a:gd name="T4" fmla="*/ 1 w 30"/>
                <a:gd name="T5" fmla="*/ 25 h 162"/>
                <a:gd name="T6" fmla="*/ 1 w 30"/>
                <a:gd name="T7" fmla="*/ 29 h 162"/>
                <a:gd name="T8" fmla="*/ 1 w 30"/>
                <a:gd name="T9" fmla="*/ 10 h 162"/>
                <a:gd name="T10" fmla="*/ 2 w 30"/>
                <a:gd name="T11" fmla="*/ 47 h 162"/>
                <a:gd name="T12" fmla="*/ 2 w 30"/>
                <a:gd name="T13" fmla="*/ 22 h 162"/>
                <a:gd name="T14" fmla="*/ 4 w 30"/>
                <a:gd name="T15" fmla="*/ 48 h 162"/>
                <a:gd name="T16" fmla="*/ 4 w 30"/>
                <a:gd name="T17" fmla="*/ 50 h 162"/>
                <a:gd name="T18" fmla="*/ 4 w 30"/>
                <a:gd name="T19" fmla="*/ 58 h 162"/>
                <a:gd name="T20" fmla="*/ 5 w 30"/>
                <a:gd name="T21" fmla="*/ 58 h 162"/>
                <a:gd name="T22" fmla="*/ 5 w 30"/>
                <a:gd name="T23" fmla="*/ 25 h 162"/>
                <a:gd name="T24" fmla="*/ 6 w 30"/>
                <a:gd name="T25" fmla="*/ 0 h 162"/>
                <a:gd name="T26" fmla="*/ 6 w 30"/>
                <a:gd name="T27" fmla="*/ 39 h 162"/>
                <a:gd name="T28" fmla="*/ 6 w 30"/>
                <a:gd name="T29" fmla="*/ 89 h 162"/>
                <a:gd name="T30" fmla="*/ 8 w 30"/>
                <a:gd name="T31" fmla="*/ 97 h 162"/>
                <a:gd name="T32" fmla="*/ 8 w 30"/>
                <a:gd name="T33" fmla="*/ 94 h 162"/>
                <a:gd name="T34" fmla="*/ 8 w 30"/>
                <a:gd name="T35" fmla="*/ 97 h 162"/>
                <a:gd name="T36" fmla="*/ 9 w 30"/>
                <a:gd name="T37" fmla="*/ 85 h 162"/>
                <a:gd name="T38" fmla="*/ 9 w 30"/>
                <a:gd name="T39" fmla="*/ 102 h 162"/>
                <a:gd name="T40" fmla="*/ 10 w 30"/>
                <a:gd name="T41" fmla="*/ 84 h 162"/>
                <a:gd name="T42" fmla="*/ 10 w 30"/>
                <a:gd name="T43" fmla="*/ 92 h 162"/>
                <a:gd name="T44" fmla="*/ 10 w 30"/>
                <a:gd name="T45" fmla="*/ 92 h 162"/>
                <a:gd name="T46" fmla="*/ 11 w 30"/>
                <a:gd name="T47" fmla="*/ 105 h 162"/>
                <a:gd name="T48" fmla="*/ 11 w 30"/>
                <a:gd name="T49" fmla="*/ 114 h 162"/>
                <a:gd name="T50" fmla="*/ 11 w 30"/>
                <a:gd name="T51" fmla="*/ 97 h 162"/>
                <a:gd name="T52" fmla="*/ 13 w 30"/>
                <a:gd name="T53" fmla="*/ 118 h 162"/>
                <a:gd name="T54" fmla="*/ 13 w 30"/>
                <a:gd name="T55" fmla="*/ 92 h 162"/>
                <a:gd name="T56" fmla="*/ 14 w 30"/>
                <a:gd name="T57" fmla="*/ 98 h 162"/>
                <a:gd name="T58" fmla="*/ 14 w 30"/>
                <a:gd name="T59" fmla="*/ 92 h 162"/>
                <a:gd name="T60" fmla="*/ 14 w 30"/>
                <a:gd name="T61" fmla="*/ 100 h 162"/>
                <a:gd name="T62" fmla="*/ 15 w 30"/>
                <a:gd name="T63" fmla="*/ 101 h 162"/>
                <a:gd name="T64" fmla="*/ 15 w 30"/>
                <a:gd name="T65" fmla="*/ 109 h 162"/>
                <a:gd name="T66" fmla="*/ 17 w 30"/>
                <a:gd name="T67" fmla="*/ 43 h 162"/>
                <a:gd name="T68" fmla="*/ 17 w 30"/>
                <a:gd name="T69" fmla="*/ 69 h 162"/>
                <a:gd name="T70" fmla="*/ 18 w 30"/>
                <a:gd name="T71" fmla="*/ 94 h 162"/>
                <a:gd name="T72" fmla="*/ 18 w 30"/>
                <a:gd name="T73" fmla="*/ 75 h 162"/>
                <a:gd name="T74" fmla="*/ 19 w 30"/>
                <a:gd name="T75" fmla="*/ 106 h 162"/>
                <a:gd name="T76" fmla="*/ 19 w 30"/>
                <a:gd name="T77" fmla="*/ 86 h 162"/>
                <a:gd name="T78" fmla="*/ 19 w 30"/>
                <a:gd name="T79" fmla="*/ 100 h 162"/>
                <a:gd name="T80" fmla="*/ 21 w 30"/>
                <a:gd name="T81" fmla="*/ 106 h 162"/>
                <a:gd name="T82" fmla="*/ 21 w 30"/>
                <a:gd name="T83" fmla="*/ 90 h 162"/>
                <a:gd name="T84" fmla="*/ 21 w 30"/>
                <a:gd name="T85" fmla="*/ 126 h 162"/>
                <a:gd name="T86" fmla="*/ 22 w 30"/>
                <a:gd name="T87" fmla="*/ 111 h 162"/>
                <a:gd name="T88" fmla="*/ 22 w 30"/>
                <a:gd name="T89" fmla="*/ 131 h 162"/>
                <a:gd name="T90" fmla="*/ 23 w 30"/>
                <a:gd name="T91" fmla="*/ 139 h 162"/>
                <a:gd name="T92" fmla="*/ 23 w 30"/>
                <a:gd name="T93" fmla="*/ 114 h 162"/>
                <a:gd name="T94" fmla="*/ 23 w 30"/>
                <a:gd name="T95" fmla="*/ 127 h 162"/>
                <a:gd name="T96" fmla="*/ 25 w 30"/>
                <a:gd name="T97" fmla="*/ 149 h 162"/>
                <a:gd name="T98" fmla="*/ 25 w 30"/>
                <a:gd name="T99" fmla="*/ 135 h 162"/>
                <a:gd name="T100" fmla="*/ 25 w 30"/>
                <a:gd name="T101" fmla="*/ 147 h 162"/>
                <a:gd name="T102" fmla="*/ 26 w 30"/>
                <a:gd name="T103" fmla="*/ 153 h 162"/>
                <a:gd name="T104" fmla="*/ 26 w 30"/>
                <a:gd name="T105" fmla="*/ 145 h 162"/>
                <a:gd name="T106" fmla="*/ 27 w 30"/>
                <a:gd name="T107" fmla="*/ 155 h 162"/>
                <a:gd name="T108" fmla="*/ 27 w 30"/>
                <a:gd name="T109" fmla="*/ 157 h 162"/>
                <a:gd name="T110" fmla="*/ 27 w 30"/>
                <a:gd name="T111" fmla="*/ 158 h 162"/>
                <a:gd name="T112" fmla="*/ 28 w 30"/>
                <a:gd name="T113" fmla="*/ 152 h 162"/>
                <a:gd name="T114" fmla="*/ 28 w 30"/>
                <a:gd name="T115" fmla="*/ 132 h 162"/>
                <a:gd name="T116" fmla="*/ 28 w 30"/>
                <a:gd name="T117" fmla="*/ 135 h 162"/>
                <a:gd name="T118" fmla="*/ 30 w 30"/>
                <a:gd name="T119" fmla="*/ 152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0" h="162">
                  <a:moveTo>
                    <a:pt x="0" y="50"/>
                  </a:moveTo>
                  <a:lnTo>
                    <a:pt x="0" y="58"/>
                  </a:lnTo>
                  <a:lnTo>
                    <a:pt x="0" y="48"/>
                  </a:lnTo>
                  <a:lnTo>
                    <a:pt x="0" y="47"/>
                  </a:lnTo>
                  <a:lnTo>
                    <a:pt x="0" y="50"/>
                  </a:lnTo>
                  <a:lnTo>
                    <a:pt x="0" y="30"/>
                  </a:lnTo>
                  <a:lnTo>
                    <a:pt x="0" y="46"/>
                  </a:lnTo>
                  <a:lnTo>
                    <a:pt x="0" y="48"/>
                  </a:lnTo>
                  <a:lnTo>
                    <a:pt x="0" y="54"/>
                  </a:lnTo>
                  <a:lnTo>
                    <a:pt x="0" y="30"/>
                  </a:lnTo>
                  <a:lnTo>
                    <a:pt x="0" y="41"/>
                  </a:lnTo>
                  <a:lnTo>
                    <a:pt x="0" y="41"/>
                  </a:lnTo>
                  <a:lnTo>
                    <a:pt x="0" y="51"/>
                  </a:lnTo>
                  <a:lnTo>
                    <a:pt x="0" y="31"/>
                  </a:lnTo>
                  <a:lnTo>
                    <a:pt x="1" y="25"/>
                  </a:lnTo>
                  <a:lnTo>
                    <a:pt x="1" y="33"/>
                  </a:lnTo>
                  <a:lnTo>
                    <a:pt x="1" y="24"/>
                  </a:lnTo>
                  <a:lnTo>
                    <a:pt x="1" y="28"/>
                  </a:lnTo>
                  <a:lnTo>
                    <a:pt x="1" y="28"/>
                  </a:lnTo>
                  <a:lnTo>
                    <a:pt x="1" y="29"/>
                  </a:lnTo>
                  <a:lnTo>
                    <a:pt x="1" y="8"/>
                  </a:lnTo>
                  <a:lnTo>
                    <a:pt x="1" y="24"/>
                  </a:lnTo>
                  <a:lnTo>
                    <a:pt x="1" y="21"/>
                  </a:lnTo>
                  <a:lnTo>
                    <a:pt x="1" y="28"/>
                  </a:lnTo>
                  <a:lnTo>
                    <a:pt x="1" y="10"/>
                  </a:lnTo>
                  <a:lnTo>
                    <a:pt x="1" y="24"/>
                  </a:lnTo>
                  <a:lnTo>
                    <a:pt x="2" y="20"/>
                  </a:lnTo>
                  <a:lnTo>
                    <a:pt x="2" y="51"/>
                  </a:lnTo>
                  <a:lnTo>
                    <a:pt x="2" y="46"/>
                  </a:lnTo>
                  <a:lnTo>
                    <a:pt x="2" y="47"/>
                  </a:lnTo>
                  <a:lnTo>
                    <a:pt x="2" y="28"/>
                  </a:lnTo>
                  <a:lnTo>
                    <a:pt x="2" y="31"/>
                  </a:lnTo>
                  <a:lnTo>
                    <a:pt x="2" y="34"/>
                  </a:lnTo>
                  <a:lnTo>
                    <a:pt x="2" y="38"/>
                  </a:lnTo>
                  <a:lnTo>
                    <a:pt x="2" y="22"/>
                  </a:lnTo>
                  <a:lnTo>
                    <a:pt x="2" y="31"/>
                  </a:lnTo>
                  <a:lnTo>
                    <a:pt x="2" y="31"/>
                  </a:lnTo>
                  <a:lnTo>
                    <a:pt x="2" y="55"/>
                  </a:lnTo>
                  <a:lnTo>
                    <a:pt x="2" y="48"/>
                  </a:lnTo>
                  <a:lnTo>
                    <a:pt x="4" y="48"/>
                  </a:lnTo>
                  <a:lnTo>
                    <a:pt x="4" y="34"/>
                  </a:lnTo>
                  <a:lnTo>
                    <a:pt x="4" y="64"/>
                  </a:lnTo>
                  <a:lnTo>
                    <a:pt x="4" y="62"/>
                  </a:lnTo>
                  <a:lnTo>
                    <a:pt x="4" y="71"/>
                  </a:lnTo>
                  <a:lnTo>
                    <a:pt x="4" y="50"/>
                  </a:lnTo>
                  <a:lnTo>
                    <a:pt x="4" y="68"/>
                  </a:lnTo>
                  <a:lnTo>
                    <a:pt x="4" y="72"/>
                  </a:lnTo>
                  <a:lnTo>
                    <a:pt x="4" y="83"/>
                  </a:lnTo>
                  <a:lnTo>
                    <a:pt x="4" y="64"/>
                  </a:lnTo>
                  <a:lnTo>
                    <a:pt x="4" y="58"/>
                  </a:lnTo>
                  <a:lnTo>
                    <a:pt x="4" y="72"/>
                  </a:lnTo>
                  <a:lnTo>
                    <a:pt x="4" y="68"/>
                  </a:lnTo>
                  <a:lnTo>
                    <a:pt x="5" y="69"/>
                  </a:lnTo>
                  <a:lnTo>
                    <a:pt x="5" y="46"/>
                  </a:lnTo>
                  <a:lnTo>
                    <a:pt x="5" y="58"/>
                  </a:lnTo>
                  <a:lnTo>
                    <a:pt x="5" y="58"/>
                  </a:lnTo>
                  <a:lnTo>
                    <a:pt x="5" y="59"/>
                  </a:lnTo>
                  <a:lnTo>
                    <a:pt x="5" y="20"/>
                  </a:lnTo>
                  <a:lnTo>
                    <a:pt x="5" y="25"/>
                  </a:lnTo>
                  <a:lnTo>
                    <a:pt x="5" y="25"/>
                  </a:lnTo>
                  <a:lnTo>
                    <a:pt x="5" y="37"/>
                  </a:lnTo>
                  <a:lnTo>
                    <a:pt x="5" y="24"/>
                  </a:lnTo>
                  <a:lnTo>
                    <a:pt x="5" y="25"/>
                  </a:lnTo>
                  <a:lnTo>
                    <a:pt x="6" y="25"/>
                  </a:lnTo>
                  <a:lnTo>
                    <a:pt x="6" y="0"/>
                  </a:lnTo>
                  <a:lnTo>
                    <a:pt x="6" y="20"/>
                  </a:lnTo>
                  <a:lnTo>
                    <a:pt x="6" y="18"/>
                  </a:lnTo>
                  <a:lnTo>
                    <a:pt x="6" y="13"/>
                  </a:lnTo>
                  <a:lnTo>
                    <a:pt x="6" y="38"/>
                  </a:lnTo>
                  <a:lnTo>
                    <a:pt x="6" y="39"/>
                  </a:lnTo>
                  <a:lnTo>
                    <a:pt x="6" y="75"/>
                  </a:lnTo>
                  <a:lnTo>
                    <a:pt x="6" y="79"/>
                  </a:lnTo>
                  <a:lnTo>
                    <a:pt x="6" y="96"/>
                  </a:lnTo>
                  <a:lnTo>
                    <a:pt x="6" y="63"/>
                  </a:lnTo>
                  <a:lnTo>
                    <a:pt x="6" y="89"/>
                  </a:lnTo>
                  <a:lnTo>
                    <a:pt x="8" y="89"/>
                  </a:lnTo>
                  <a:lnTo>
                    <a:pt x="8" y="98"/>
                  </a:lnTo>
                  <a:lnTo>
                    <a:pt x="8" y="79"/>
                  </a:lnTo>
                  <a:lnTo>
                    <a:pt x="8" y="96"/>
                  </a:lnTo>
                  <a:lnTo>
                    <a:pt x="8" y="97"/>
                  </a:lnTo>
                  <a:lnTo>
                    <a:pt x="8" y="109"/>
                  </a:lnTo>
                  <a:lnTo>
                    <a:pt x="8" y="89"/>
                  </a:lnTo>
                  <a:lnTo>
                    <a:pt x="8" y="97"/>
                  </a:lnTo>
                  <a:lnTo>
                    <a:pt x="8" y="106"/>
                  </a:lnTo>
                  <a:lnTo>
                    <a:pt x="8" y="94"/>
                  </a:lnTo>
                  <a:lnTo>
                    <a:pt x="8" y="98"/>
                  </a:lnTo>
                  <a:lnTo>
                    <a:pt x="8" y="101"/>
                  </a:lnTo>
                  <a:lnTo>
                    <a:pt x="8" y="106"/>
                  </a:lnTo>
                  <a:lnTo>
                    <a:pt x="8" y="84"/>
                  </a:lnTo>
                  <a:lnTo>
                    <a:pt x="8" y="97"/>
                  </a:lnTo>
                  <a:lnTo>
                    <a:pt x="9" y="98"/>
                  </a:lnTo>
                  <a:lnTo>
                    <a:pt x="9" y="103"/>
                  </a:lnTo>
                  <a:lnTo>
                    <a:pt x="9" y="79"/>
                  </a:lnTo>
                  <a:lnTo>
                    <a:pt x="9" y="84"/>
                  </a:lnTo>
                  <a:lnTo>
                    <a:pt x="9" y="85"/>
                  </a:lnTo>
                  <a:lnTo>
                    <a:pt x="9" y="102"/>
                  </a:lnTo>
                  <a:lnTo>
                    <a:pt x="9" y="81"/>
                  </a:lnTo>
                  <a:lnTo>
                    <a:pt x="9" y="96"/>
                  </a:lnTo>
                  <a:lnTo>
                    <a:pt x="9" y="94"/>
                  </a:lnTo>
                  <a:lnTo>
                    <a:pt x="9" y="102"/>
                  </a:lnTo>
                  <a:lnTo>
                    <a:pt x="9" y="80"/>
                  </a:lnTo>
                  <a:lnTo>
                    <a:pt x="9" y="100"/>
                  </a:lnTo>
                  <a:lnTo>
                    <a:pt x="10" y="100"/>
                  </a:lnTo>
                  <a:lnTo>
                    <a:pt x="10" y="102"/>
                  </a:lnTo>
                  <a:lnTo>
                    <a:pt x="10" y="84"/>
                  </a:lnTo>
                  <a:lnTo>
                    <a:pt x="10" y="89"/>
                  </a:lnTo>
                  <a:lnTo>
                    <a:pt x="10" y="89"/>
                  </a:lnTo>
                  <a:lnTo>
                    <a:pt x="10" y="110"/>
                  </a:lnTo>
                  <a:lnTo>
                    <a:pt x="10" y="107"/>
                  </a:lnTo>
                  <a:lnTo>
                    <a:pt x="10" y="92"/>
                  </a:lnTo>
                  <a:lnTo>
                    <a:pt x="10" y="115"/>
                  </a:lnTo>
                  <a:lnTo>
                    <a:pt x="10" y="114"/>
                  </a:lnTo>
                  <a:lnTo>
                    <a:pt x="10" y="113"/>
                  </a:lnTo>
                  <a:lnTo>
                    <a:pt x="10" y="114"/>
                  </a:lnTo>
                  <a:lnTo>
                    <a:pt x="10" y="92"/>
                  </a:lnTo>
                  <a:lnTo>
                    <a:pt x="10" y="113"/>
                  </a:lnTo>
                  <a:lnTo>
                    <a:pt x="11" y="114"/>
                  </a:lnTo>
                  <a:lnTo>
                    <a:pt x="11" y="123"/>
                  </a:lnTo>
                  <a:lnTo>
                    <a:pt x="11" y="101"/>
                  </a:lnTo>
                  <a:lnTo>
                    <a:pt x="11" y="105"/>
                  </a:lnTo>
                  <a:lnTo>
                    <a:pt x="11" y="111"/>
                  </a:lnTo>
                  <a:lnTo>
                    <a:pt x="11" y="101"/>
                  </a:lnTo>
                  <a:lnTo>
                    <a:pt x="11" y="105"/>
                  </a:lnTo>
                  <a:lnTo>
                    <a:pt x="11" y="107"/>
                  </a:lnTo>
                  <a:lnTo>
                    <a:pt x="11" y="114"/>
                  </a:lnTo>
                  <a:lnTo>
                    <a:pt x="11" y="89"/>
                  </a:lnTo>
                  <a:lnTo>
                    <a:pt x="11" y="111"/>
                  </a:lnTo>
                  <a:lnTo>
                    <a:pt x="11" y="114"/>
                  </a:lnTo>
                  <a:lnTo>
                    <a:pt x="11" y="86"/>
                  </a:lnTo>
                  <a:lnTo>
                    <a:pt x="11" y="97"/>
                  </a:lnTo>
                  <a:lnTo>
                    <a:pt x="13" y="100"/>
                  </a:lnTo>
                  <a:lnTo>
                    <a:pt x="13" y="111"/>
                  </a:lnTo>
                  <a:lnTo>
                    <a:pt x="13" y="105"/>
                  </a:lnTo>
                  <a:lnTo>
                    <a:pt x="13" y="101"/>
                  </a:lnTo>
                  <a:lnTo>
                    <a:pt x="13" y="118"/>
                  </a:lnTo>
                  <a:lnTo>
                    <a:pt x="13" y="92"/>
                  </a:lnTo>
                  <a:lnTo>
                    <a:pt x="13" y="111"/>
                  </a:lnTo>
                  <a:lnTo>
                    <a:pt x="13" y="109"/>
                  </a:lnTo>
                  <a:lnTo>
                    <a:pt x="13" y="114"/>
                  </a:lnTo>
                  <a:lnTo>
                    <a:pt x="13" y="92"/>
                  </a:lnTo>
                  <a:lnTo>
                    <a:pt x="13" y="110"/>
                  </a:lnTo>
                  <a:lnTo>
                    <a:pt x="13" y="113"/>
                  </a:lnTo>
                  <a:lnTo>
                    <a:pt x="13" y="118"/>
                  </a:lnTo>
                  <a:lnTo>
                    <a:pt x="13" y="101"/>
                  </a:lnTo>
                  <a:lnTo>
                    <a:pt x="14" y="98"/>
                  </a:lnTo>
                  <a:lnTo>
                    <a:pt x="14" y="118"/>
                  </a:lnTo>
                  <a:lnTo>
                    <a:pt x="14" y="114"/>
                  </a:lnTo>
                  <a:lnTo>
                    <a:pt x="14" y="110"/>
                  </a:lnTo>
                  <a:lnTo>
                    <a:pt x="14" y="117"/>
                  </a:lnTo>
                  <a:lnTo>
                    <a:pt x="14" y="92"/>
                  </a:lnTo>
                  <a:lnTo>
                    <a:pt x="14" y="106"/>
                  </a:lnTo>
                  <a:lnTo>
                    <a:pt x="14" y="103"/>
                  </a:lnTo>
                  <a:lnTo>
                    <a:pt x="14" y="113"/>
                  </a:lnTo>
                  <a:lnTo>
                    <a:pt x="14" y="94"/>
                  </a:lnTo>
                  <a:lnTo>
                    <a:pt x="14" y="100"/>
                  </a:lnTo>
                  <a:lnTo>
                    <a:pt x="15" y="101"/>
                  </a:lnTo>
                  <a:lnTo>
                    <a:pt x="15" y="98"/>
                  </a:lnTo>
                  <a:lnTo>
                    <a:pt x="15" y="123"/>
                  </a:lnTo>
                  <a:lnTo>
                    <a:pt x="15" y="119"/>
                  </a:lnTo>
                  <a:lnTo>
                    <a:pt x="15" y="101"/>
                  </a:lnTo>
                  <a:lnTo>
                    <a:pt x="15" y="120"/>
                  </a:lnTo>
                  <a:lnTo>
                    <a:pt x="15" y="123"/>
                  </a:lnTo>
                  <a:lnTo>
                    <a:pt x="15" y="101"/>
                  </a:lnTo>
                  <a:lnTo>
                    <a:pt x="15" y="103"/>
                  </a:lnTo>
                  <a:lnTo>
                    <a:pt x="15" y="109"/>
                  </a:lnTo>
                  <a:lnTo>
                    <a:pt x="15" y="111"/>
                  </a:lnTo>
                  <a:lnTo>
                    <a:pt x="15" y="71"/>
                  </a:lnTo>
                  <a:lnTo>
                    <a:pt x="15" y="73"/>
                  </a:lnTo>
                  <a:lnTo>
                    <a:pt x="17" y="69"/>
                  </a:lnTo>
                  <a:lnTo>
                    <a:pt x="17" y="43"/>
                  </a:lnTo>
                  <a:lnTo>
                    <a:pt x="17" y="41"/>
                  </a:lnTo>
                  <a:lnTo>
                    <a:pt x="17" y="28"/>
                  </a:lnTo>
                  <a:lnTo>
                    <a:pt x="17" y="46"/>
                  </a:lnTo>
                  <a:lnTo>
                    <a:pt x="17" y="46"/>
                  </a:lnTo>
                  <a:lnTo>
                    <a:pt x="17" y="69"/>
                  </a:lnTo>
                  <a:lnTo>
                    <a:pt x="17" y="59"/>
                  </a:lnTo>
                  <a:lnTo>
                    <a:pt x="17" y="62"/>
                  </a:lnTo>
                  <a:lnTo>
                    <a:pt x="17" y="92"/>
                  </a:lnTo>
                  <a:lnTo>
                    <a:pt x="18" y="89"/>
                  </a:lnTo>
                  <a:lnTo>
                    <a:pt x="18" y="94"/>
                  </a:lnTo>
                  <a:lnTo>
                    <a:pt x="18" y="75"/>
                  </a:lnTo>
                  <a:lnTo>
                    <a:pt x="18" y="89"/>
                  </a:lnTo>
                  <a:lnTo>
                    <a:pt x="18" y="88"/>
                  </a:lnTo>
                  <a:lnTo>
                    <a:pt x="18" y="89"/>
                  </a:lnTo>
                  <a:lnTo>
                    <a:pt x="18" y="75"/>
                  </a:lnTo>
                  <a:lnTo>
                    <a:pt x="18" y="83"/>
                  </a:lnTo>
                  <a:lnTo>
                    <a:pt x="18" y="81"/>
                  </a:lnTo>
                  <a:lnTo>
                    <a:pt x="18" y="110"/>
                  </a:lnTo>
                  <a:lnTo>
                    <a:pt x="19" y="106"/>
                  </a:lnTo>
                  <a:lnTo>
                    <a:pt x="19" y="106"/>
                  </a:lnTo>
                  <a:lnTo>
                    <a:pt x="19" y="88"/>
                  </a:lnTo>
                  <a:lnTo>
                    <a:pt x="19" y="101"/>
                  </a:lnTo>
                  <a:lnTo>
                    <a:pt x="19" y="100"/>
                  </a:lnTo>
                  <a:lnTo>
                    <a:pt x="19" y="106"/>
                  </a:lnTo>
                  <a:lnTo>
                    <a:pt x="19" y="86"/>
                  </a:lnTo>
                  <a:lnTo>
                    <a:pt x="19" y="97"/>
                  </a:lnTo>
                  <a:lnTo>
                    <a:pt x="19" y="101"/>
                  </a:lnTo>
                  <a:lnTo>
                    <a:pt x="19" y="111"/>
                  </a:lnTo>
                  <a:lnTo>
                    <a:pt x="19" y="93"/>
                  </a:lnTo>
                  <a:lnTo>
                    <a:pt x="19" y="100"/>
                  </a:lnTo>
                  <a:lnTo>
                    <a:pt x="19" y="103"/>
                  </a:lnTo>
                  <a:lnTo>
                    <a:pt x="19" y="89"/>
                  </a:lnTo>
                  <a:lnTo>
                    <a:pt x="19" y="97"/>
                  </a:lnTo>
                  <a:lnTo>
                    <a:pt x="21" y="102"/>
                  </a:lnTo>
                  <a:lnTo>
                    <a:pt x="21" y="106"/>
                  </a:lnTo>
                  <a:lnTo>
                    <a:pt x="21" y="77"/>
                  </a:lnTo>
                  <a:lnTo>
                    <a:pt x="21" y="98"/>
                  </a:lnTo>
                  <a:lnTo>
                    <a:pt x="21" y="100"/>
                  </a:lnTo>
                  <a:lnTo>
                    <a:pt x="21" y="105"/>
                  </a:lnTo>
                  <a:lnTo>
                    <a:pt x="21" y="90"/>
                  </a:lnTo>
                  <a:lnTo>
                    <a:pt x="21" y="93"/>
                  </a:lnTo>
                  <a:lnTo>
                    <a:pt x="21" y="94"/>
                  </a:lnTo>
                  <a:lnTo>
                    <a:pt x="21" y="127"/>
                  </a:lnTo>
                  <a:lnTo>
                    <a:pt x="21" y="123"/>
                  </a:lnTo>
                  <a:lnTo>
                    <a:pt x="21" y="126"/>
                  </a:lnTo>
                  <a:lnTo>
                    <a:pt x="21" y="107"/>
                  </a:lnTo>
                  <a:lnTo>
                    <a:pt x="21" y="131"/>
                  </a:lnTo>
                  <a:lnTo>
                    <a:pt x="22" y="126"/>
                  </a:lnTo>
                  <a:lnTo>
                    <a:pt x="22" y="132"/>
                  </a:lnTo>
                  <a:lnTo>
                    <a:pt x="22" y="111"/>
                  </a:lnTo>
                  <a:lnTo>
                    <a:pt x="22" y="117"/>
                  </a:lnTo>
                  <a:lnTo>
                    <a:pt x="22" y="122"/>
                  </a:lnTo>
                  <a:lnTo>
                    <a:pt x="22" y="139"/>
                  </a:lnTo>
                  <a:lnTo>
                    <a:pt x="22" y="118"/>
                  </a:lnTo>
                  <a:lnTo>
                    <a:pt x="22" y="131"/>
                  </a:lnTo>
                  <a:lnTo>
                    <a:pt x="22" y="134"/>
                  </a:lnTo>
                  <a:lnTo>
                    <a:pt x="22" y="115"/>
                  </a:lnTo>
                  <a:lnTo>
                    <a:pt x="22" y="138"/>
                  </a:lnTo>
                  <a:lnTo>
                    <a:pt x="23" y="135"/>
                  </a:lnTo>
                  <a:lnTo>
                    <a:pt x="23" y="139"/>
                  </a:lnTo>
                  <a:lnTo>
                    <a:pt x="23" y="118"/>
                  </a:lnTo>
                  <a:lnTo>
                    <a:pt x="23" y="126"/>
                  </a:lnTo>
                  <a:lnTo>
                    <a:pt x="23" y="127"/>
                  </a:lnTo>
                  <a:lnTo>
                    <a:pt x="23" y="132"/>
                  </a:lnTo>
                  <a:lnTo>
                    <a:pt x="23" y="114"/>
                  </a:lnTo>
                  <a:lnTo>
                    <a:pt x="23" y="118"/>
                  </a:lnTo>
                  <a:lnTo>
                    <a:pt x="23" y="118"/>
                  </a:lnTo>
                  <a:lnTo>
                    <a:pt x="23" y="136"/>
                  </a:lnTo>
                  <a:lnTo>
                    <a:pt x="23" y="117"/>
                  </a:lnTo>
                  <a:lnTo>
                    <a:pt x="23" y="127"/>
                  </a:lnTo>
                  <a:lnTo>
                    <a:pt x="23" y="128"/>
                  </a:lnTo>
                  <a:lnTo>
                    <a:pt x="23" y="120"/>
                  </a:lnTo>
                  <a:lnTo>
                    <a:pt x="23" y="144"/>
                  </a:lnTo>
                  <a:lnTo>
                    <a:pt x="25" y="144"/>
                  </a:lnTo>
                  <a:lnTo>
                    <a:pt x="25" y="149"/>
                  </a:lnTo>
                  <a:lnTo>
                    <a:pt x="25" y="124"/>
                  </a:lnTo>
                  <a:lnTo>
                    <a:pt x="25" y="135"/>
                  </a:lnTo>
                  <a:lnTo>
                    <a:pt x="25" y="136"/>
                  </a:lnTo>
                  <a:lnTo>
                    <a:pt x="25" y="144"/>
                  </a:lnTo>
                  <a:lnTo>
                    <a:pt x="25" y="135"/>
                  </a:lnTo>
                  <a:lnTo>
                    <a:pt x="25" y="143"/>
                  </a:lnTo>
                  <a:lnTo>
                    <a:pt x="25" y="148"/>
                  </a:lnTo>
                  <a:lnTo>
                    <a:pt x="25" y="130"/>
                  </a:lnTo>
                  <a:lnTo>
                    <a:pt x="25" y="144"/>
                  </a:lnTo>
                  <a:lnTo>
                    <a:pt x="25" y="147"/>
                  </a:lnTo>
                  <a:lnTo>
                    <a:pt x="25" y="147"/>
                  </a:lnTo>
                  <a:lnTo>
                    <a:pt x="25" y="124"/>
                  </a:lnTo>
                  <a:lnTo>
                    <a:pt x="25" y="132"/>
                  </a:lnTo>
                  <a:lnTo>
                    <a:pt x="26" y="131"/>
                  </a:lnTo>
                  <a:lnTo>
                    <a:pt x="26" y="153"/>
                  </a:lnTo>
                  <a:lnTo>
                    <a:pt x="26" y="147"/>
                  </a:lnTo>
                  <a:lnTo>
                    <a:pt x="26" y="134"/>
                  </a:lnTo>
                  <a:lnTo>
                    <a:pt x="26" y="160"/>
                  </a:lnTo>
                  <a:lnTo>
                    <a:pt x="26" y="149"/>
                  </a:lnTo>
                  <a:lnTo>
                    <a:pt x="26" y="145"/>
                  </a:lnTo>
                  <a:lnTo>
                    <a:pt x="26" y="151"/>
                  </a:lnTo>
                  <a:lnTo>
                    <a:pt x="26" y="124"/>
                  </a:lnTo>
                  <a:lnTo>
                    <a:pt x="26" y="132"/>
                  </a:lnTo>
                  <a:lnTo>
                    <a:pt x="27" y="136"/>
                  </a:lnTo>
                  <a:lnTo>
                    <a:pt x="27" y="155"/>
                  </a:lnTo>
                  <a:lnTo>
                    <a:pt x="27" y="144"/>
                  </a:lnTo>
                  <a:lnTo>
                    <a:pt x="27" y="145"/>
                  </a:lnTo>
                  <a:lnTo>
                    <a:pt x="27" y="162"/>
                  </a:lnTo>
                  <a:lnTo>
                    <a:pt x="27" y="143"/>
                  </a:lnTo>
                  <a:lnTo>
                    <a:pt x="27" y="157"/>
                  </a:lnTo>
                  <a:lnTo>
                    <a:pt x="27" y="158"/>
                  </a:lnTo>
                  <a:lnTo>
                    <a:pt x="27" y="161"/>
                  </a:lnTo>
                  <a:lnTo>
                    <a:pt x="27" y="138"/>
                  </a:lnTo>
                  <a:lnTo>
                    <a:pt x="27" y="156"/>
                  </a:lnTo>
                  <a:lnTo>
                    <a:pt x="27" y="158"/>
                  </a:lnTo>
                  <a:lnTo>
                    <a:pt x="27" y="161"/>
                  </a:lnTo>
                  <a:lnTo>
                    <a:pt x="27" y="141"/>
                  </a:lnTo>
                  <a:lnTo>
                    <a:pt x="27" y="147"/>
                  </a:lnTo>
                  <a:lnTo>
                    <a:pt x="28" y="147"/>
                  </a:lnTo>
                  <a:lnTo>
                    <a:pt x="28" y="152"/>
                  </a:lnTo>
                  <a:lnTo>
                    <a:pt x="28" y="143"/>
                  </a:lnTo>
                  <a:lnTo>
                    <a:pt x="28" y="144"/>
                  </a:lnTo>
                  <a:lnTo>
                    <a:pt x="28" y="149"/>
                  </a:lnTo>
                  <a:lnTo>
                    <a:pt x="28" y="152"/>
                  </a:lnTo>
                  <a:lnTo>
                    <a:pt x="28" y="132"/>
                  </a:lnTo>
                  <a:lnTo>
                    <a:pt x="28" y="145"/>
                  </a:lnTo>
                  <a:lnTo>
                    <a:pt x="28" y="149"/>
                  </a:lnTo>
                  <a:lnTo>
                    <a:pt x="28" y="152"/>
                  </a:lnTo>
                  <a:lnTo>
                    <a:pt x="28" y="132"/>
                  </a:lnTo>
                  <a:lnTo>
                    <a:pt x="28" y="135"/>
                  </a:lnTo>
                  <a:lnTo>
                    <a:pt x="28" y="136"/>
                  </a:lnTo>
                  <a:lnTo>
                    <a:pt x="28" y="147"/>
                  </a:lnTo>
                  <a:lnTo>
                    <a:pt x="28" y="122"/>
                  </a:lnTo>
                  <a:lnTo>
                    <a:pt x="30" y="130"/>
                  </a:lnTo>
                  <a:lnTo>
                    <a:pt x="30" y="152"/>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191" name="Freeform 64"/>
            <p:cNvSpPr>
              <a:spLocks/>
            </p:cNvSpPr>
            <p:nvPr/>
          </p:nvSpPr>
          <p:spPr bwMode="auto">
            <a:xfrm>
              <a:off x="4575176" y="3927476"/>
              <a:ext cx="52388" cy="763588"/>
            </a:xfrm>
            <a:custGeom>
              <a:avLst/>
              <a:gdLst>
                <a:gd name="T0" fmla="*/ 1 w 33"/>
                <a:gd name="T1" fmla="*/ 6 h 481"/>
                <a:gd name="T2" fmla="*/ 1 w 33"/>
                <a:gd name="T3" fmla="*/ 33 h 481"/>
                <a:gd name="T4" fmla="*/ 3 w 33"/>
                <a:gd name="T5" fmla="*/ 96 h 481"/>
                <a:gd name="T6" fmla="*/ 3 w 33"/>
                <a:gd name="T7" fmla="*/ 165 h 481"/>
                <a:gd name="T8" fmla="*/ 3 w 33"/>
                <a:gd name="T9" fmla="*/ 186 h 481"/>
                <a:gd name="T10" fmla="*/ 4 w 33"/>
                <a:gd name="T11" fmla="*/ 242 h 481"/>
                <a:gd name="T12" fmla="*/ 4 w 33"/>
                <a:gd name="T13" fmla="*/ 229 h 481"/>
                <a:gd name="T14" fmla="*/ 5 w 33"/>
                <a:gd name="T15" fmla="*/ 240 h 481"/>
                <a:gd name="T16" fmla="*/ 5 w 33"/>
                <a:gd name="T17" fmla="*/ 232 h 481"/>
                <a:gd name="T18" fmla="*/ 6 w 33"/>
                <a:gd name="T19" fmla="*/ 229 h 481"/>
                <a:gd name="T20" fmla="*/ 6 w 33"/>
                <a:gd name="T21" fmla="*/ 225 h 481"/>
                <a:gd name="T22" fmla="*/ 6 w 33"/>
                <a:gd name="T23" fmla="*/ 225 h 481"/>
                <a:gd name="T24" fmla="*/ 8 w 33"/>
                <a:gd name="T25" fmla="*/ 191 h 481"/>
                <a:gd name="T26" fmla="*/ 8 w 33"/>
                <a:gd name="T27" fmla="*/ 254 h 481"/>
                <a:gd name="T28" fmla="*/ 8 w 33"/>
                <a:gd name="T29" fmla="*/ 242 h 481"/>
                <a:gd name="T30" fmla="*/ 9 w 33"/>
                <a:gd name="T31" fmla="*/ 242 h 481"/>
                <a:gd name="T32" fmla="*/ 9 w 33"/>
                <a:gd name="T33" fmla="*/ 226 h 481"/>
                <a:gd name="T34" fmla="*/ 10 w 33"/>
                <a:gd name="T35" fmla="*/ 209 h 481"/>
                <a:gd name="T36" fmla="*/ 10 w 33"/>
                <a:gd name="T37" fmla="*/ 264 h 481"/>
                <a:gd name="T38" fmla="*/ 12 w 33"/>
                <a:gd name="T39" fmla="*/ 312 h 481"/>
                <a:gd name="T40" fmla="*/ 12 w 33"/>
                <a:gd name="T41" fmla="*/ 343 h 481"/>
                <a:gd name="T42" fmla="*/ 12 w 33"/>
                <a:gd name="T43" fmla="*/ 350 h 481"/>
                <a:gd name="T44" fmla="*/ 13 w 33"/>
                <a:gd name="T45" fmla="*/ 335 h 481"/>
                <a:gd name="T46" fmla="*/ 13 w 33"/>
                <a:gd name="T47" fmla="*/ 355 h 481"/>
                <a:gd name="T48" fmla="*/ 14 w 33"/>
                <a:gd name="T49" fmla="*/ 314 h 481"/>
                <a:gd name="T50" fmla="*/ 14 w 33"/>
                <a:gd name="T51" fmla="*/ 312 h 481"/>
                <a:gd name="T52" fmla="*/ 14 w 33"/>
                <a:gd name="T53" fmla="*/ 336 h 481"/>
                <a:gd name="T54" fmla="*/ 16 w 33"/>
                <a:gd name="T55" fmla="*/ 367 h 481"/>
                <a:gd name="T56" fmla="*/ 16 w 33"/>
                <a:gd name="T57" fmla="*/ 398 h 481"/>
                <a:gd name="T58" fmla="*/ 17 w 33"/>
                <a:gd name="T59" fmla="*/ 384 h 481"/>
                <a:gd name="T60" fmla="*/ 17 w 33"/>
                <a:gd name="T61" fmla="*/ 380 h 481"/>
                <a:gd name="T62" fmla="*/ 17 w 33"/>
                <a:gd name="T63" fmla="*/ 426 h 481"/>
                <a:gd name="T64" fmla="*/ 18 w 33"/>
                <a:gd name="T65" fmla="*/ 436 h 481"/>
                <a:gd name="T66" fmla="*/ 18 w 33"/>
                <a:gd name="T67" fmla="*/ 439 h 481"/>
                <a:gd name="T68" fmla="*/ 20 w 33"/>
                <a:gd name="T69" fmla="*/ 458 h 481"/>
                <a:gd name="T70" fmla="*/ 20 w 33"/>
                <a:gd name="T71" fmla="*/ 471 h 481"/>
                <a:gd name="T72" fmla="*/ 20 w 33"/>
                <a:gd name="T73" fmla="*/ 435 h 481"/>
                <a:gd name="T74" fmla="*/ 21 w 33"/>
                <a:gd name="T75" fmla="*/ 439 h 481"/>
                <a:gd name="T76" fmla="*/ 21 w 33"/>
                <a:gd name="T77" fmla="*/ 412 h 481"/>
                <a:gd name="T78" fmla="*/ 22 w 33"/>
                <a:gd name="T79" fmla="*/ 441 h 481"/>
                <a:gd name="T80" fmla="*/ 22 w 33"/>
                <a:gd name="T81" fmla="*/ 445 h 481"/>
                <a:gd name="T82" fmla="*/ 24 w 33"/>
                <a:gd name="T83" fmla="*/ 465 h 481"/>
                <a:gd name="T84" fmla="*/ 24 w 33"/>
                <a:gd name="T85" fmla="*/ 456 h 481"/>
                <a:gd name="T86" fmla="*/ 24 w 33"/>
                <a:gd name="T87" fmla="*/ 437 h 481"/>
                <a:gd name="T88" fmla="*/ 24 w 33"/>
                <a:gd name="T89" fmla="*/ 439 h 481"/>
                <a:gd name="T90" fmla="*/ 25 w 33"/>
                <a:gd name="T91" fmla="*/ 420 h 481"/>
                <a:gd name="T92" fmla="*/ 25 w 33"/>
                <a:gd name="T93" fmla="*/ 415 h 481"/>
                <a:gd name="T94" fmla="*/ 26 w 33"/>
                <a:gd name="T95" fmla="*/ 446 h 481"/>
                <a:gd name="T96" fmla="*/ 26 w 33"/>
                <a:gd name="T97" fmla="*/ 439 h 481"/>
                <a:gd name="T98" fmla="*/ 26 w 33"/>
                <a:gd name="T99" fmla="*/ 445 h 481"/>
                <a:gd name="T100" fmla="*/ 27 w 33"/>
                <a:gd name="T101" fmla="*/ 429 h 481"/>
                <a:gd name="T102" fmla="*/ 27 w 33"/>
                <a:gd name="T103" fmla="*/ 458 h 481"/>
                <a:gd name="T104" fmla="*/ 29 w 33"/>
                <a:gd name="T105" fmla="*/ 470 h 481"/>
                <a:gd name="T106" fmla="*/ 29 w 33"/>
                <a:gd name="T107" fmla="*/ 429 h 481"/>
                <a:gd name="T108" fmla="*/ 29 w 33"/>
                <a:gd name="T109" fmla="*/ 399 h 481"/>
                <a:gd name="T110" fmla="*/ 30 w 33"/>
                <a:gd name="T111" fmla="*/ 426 h 481"/>
                <a:gd name="T112" fmla="*/ 30 w 33"/>
                <a:gd name="T113" fmla="*/ 422 h 481"/>
                <a:gd name="T114" fmla="*/ 31 w 33"/>
                <a:gd name="T115" fmla="*/ 439 h 481"/>
                <a:gd name="T116" fmla="*/ 31 w 33"/>
                <a:gd name="T117" fmla="*/ 456 h 481"/>
                <a:gd name="T118" fmla="*/ 33 w 33"/>
                <a:gd name="T119" fmla="*/ 448 h 4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3" h="481">
                  <a:moveTo>
                    <a:pt x="0" y="80"/>
                  </a:moveTo>
                  <a:lnTo>
                    <a:pt x="0" y="60"/>
                  </a:lnTo>
                  <a:lnTo>
                    <a:pt x="0" y="63"/>
                  </a:lnTo>
                  <a:lnTo>
                    <a:pt x="0" y="0"/>
                  </a:lnTo>
                  <a:lnTo>
                    <a:pt x="1" y="6"/>
                  </a:lnTo>
                  <a:lnTo>
                    <a:pt x="1" y="3"/>
                  </a:lnTo>
                  <a:lnTo>
                    <a:pt x="1" y="35"/>
                  </a:lnTo>
                  <a:lnTo>
                    <a:pt x="1" y="34"/>
                  </a:lnTo>
                  <a:lnTo>
                    <a:pt x="1" y="71"/>
                  </a:lnTo>
                  <a:lnTo>
                    <a:pt x="1" y="33"/>
                  </a:lnTo>
                  <a:lnTo>
                    <a:pt x="1" y="67"/>
                  </a:lnTo>
                  <a:lnTo>
                    <a:pt x="1" y="68"/>
                  </a:lnTo>
                  <a:lnTo>
                    <a:pt x="1" y="61"/>
                  </a:lnTo>
                  <a:lnTo>
                    <a:pt x="1" y="92"/>
                  </a:lnTo>
                  <a:lnTo>
                    <a:pt x="3" y="96"/>
                  </a:lnTo>
                  <a:lnTo>
                    <a:pt x="3" y="140"/>
                  </a:lnTo>
                  <a:lnTo>
                    <a:pt x="3" y="124"/>
                  </a:lnTo>
                  <a:lnTo>
                    <a:pt x="3" y="124"/>
                  </a:lnTo>
                  <a:lnTo>
                    <a:pt x="3" y="164"/>
                  </a:lnTo>
                  <a:lnTo>
                    <a:pt x="3" y="165"/>
                  </a:lnTo>
                  <a:lnTo>
                    <a:pt x="3" y="145"/>
                  </a:lnTo>
                  <a:lnTo>
                    <a:pt x="3" y="185"/>
                  </a:lnTo>
                  <a:lnTo>
                    <a:pt x="3" y="188"/>
                  </a:lnTo>
                  <a:lnTo>
                    <a:pt x="3" y="208"/>
                  </a:lnTo>
                  <a:lnTo>
                    <a:pt x="3" y="186"/>
                  </a:lnTo>
                  <a:lnTo>
                    <a:pt x="3" y="192"/>
                  </a:lnTo>
                  <a:lnTo>
                    <a:pt x="4" y="186"/>
                  </a:lnTo>
                  <a:lnTo>
                    <a:pt x="4" y="216"/>
                  </a:lnTo>
                  <a:lnTo>
                    <a:pt x="4" y="215"/>
                  </a:lnTo>
                  <a:lnTo>
                    <a:pt x="4" y="242"/>
                  </a:lnTo>
                  <a:lnTo>
                    <a:pt x="4" y="196"/>
                  </a:lnTo>
                  <a:lnTo>
                    <a:pt x="4" y="242"/>
                  </a:lnTo>
                  <a:lnTo>
                    <a:pt x="4" y="247"/>
                  </a:lnTo>
                  <a:lnTo>
                    <a:pt x="4" y="263"/>
                  </a:lnTo>
                  <a:lnTo>
                    <a:pt x="4" y="229"/>
                  </a:lnTo>
                  <a:lnTo>
                    <a:pt x="4" y="230"/>
                  </a:lnTo>
                  <a:lnTo>
                    <a:pt x="4" y="243"/>
                  </a:lnTo>
                  <a:lnTo>
                    <a:pt x="4" y="229"/>
                  </a:lnTo>
                  <a:lnTo>
                    <a:pt x="5" y="232"/>
                  </a:lnTo>
                  <a:lnTo>
                    <a:pt x="5" y="240"/>
                  </a:lnTo>
                  <a:lnTo>
                    <a:pt x="5" y="212"/>
                  </a:lnTo>
                  <a:lnTo>
                    <a:pt x="5" y="228"/>
                  </a:lnTo>
                  <a:lnTo>
                    <a:pt x="5" y="234"/>
                  </a:lnTo>
                  <a:lnTo>
                    <a:pt x="5" y="217"/>
                  </a:lnTo>
                  <a:lnTo>
                    <a:pt x="5" y="232"/>
                  </a:lnTo>
                  <a:lnTo>
                    <a:pt x="5" y="236"/>
                  </a:lnTo>
                  <a:lnTo>
                    <a:pt x="5" y="247"/>
                  </a:lnTo>
                  <a:lnTo>
                    <a:pt x="5" y="228"/>
                  </a:lnTo>
                  <a:lnTo>
                    <a:pt x="6" y="230"/>
                  </a:lnTo>
                  <a:lnTo>
                    <a:pt x="6" y="229"/>
                  </a:lnTo>
                  <a:lnTo>
                    <a:pt x="6" y="251"/>
                  </a:lnTo>
                  <a:lnTo>
                    <a:pt x="6" y="251"/>
                  </a:lnTo>
                  <a:lnTo>
                    <a:pt x="6" y="253"/>
                  </a:lnTo>
                  <a:lnTo>
                    <a:pt x="6" y="211"/>
                  </a:lnTo>
                  <a:lnTo>
                    <a:pt x="6" y="225"/>
                  </a:lnTo>
                  <a:lnTo>
                    <a:pt x="6" y="225"/>
                  </a:lnTo>
                  <a:lnTo>
                    <a:pt x="6" y="236"/>
                  </a:lnTo>
                  <a:lnTo>
                    <a:pt x="6" y="216"/>
                  </a:lnTo>
                  <a:lnTo>
                    <a:pt x="6" y="221"/>
                  </a:lnTo>
                  <a:lnTo>
                    <a:pt x="6" y="225"/>
                  </a:lnTo>
                  <a:lnTo>
                    <a:pt x="6" y="228"/>
                  </a:lnTo>
                  <a:lnTo>
                    <a:pt x="6" y="203"/>
                  </a:lnTo>
                  <a:lnTo>
                    <a:pt x="8" y="207"/>
                  </a:lnTo>
                  <a:lnTo>
                    <a:pt x="8" y="220"/>
                  </a:lnTo>
                  <a:lnTo>
                    <a:pt x="8" y="191"/>
                  </a:lnTo>
                  <a:lnTo>
                    <a:pt x="8" y="219"/>
                  </a:lnTo>
                  <a:lnTo>
                    <a:pt x="8" y="221"/>
                  </a:lnTo>
                  <a:lnTo>
                    <a:pt x="8" y="253"/>
                  </a:lnTo>
                  <a:lnTo>
                    <a:pt x="8" y="249"/>
                  </a:lnTo>
                  <a:lnTo>
                    <a:pt x="8" y="254"/>
                  </a:lnTo>
                  <a:lnTo>
                    <a:pt x="8" y="268"/>
                  </a:lnTo>
                  <a:lnTo>
                    <a:pt x="8" y="253"/>
                  </a:lnTo>
                  <a:lnTo>
                    <a:pt x="8" y="261"/>
                  </a:lnTo>
                  <a:lnTo>
                    <a:pt x="8" y="242"/>
                  </a:lnTo>
                  <a:lnTo>
                    <a:pt x="8" y="242"/>
                  </a:lnTo>
                  <a:lnTo>
                    <a:pt x="8" y="257"/>
                  </a:lnTo>
                  <a:lnTo>
                    <a:pt x="9" y="259"/>
                  </a:lnTo>
                  <a:lnTo>
                    <a:pt x="9" y="261"/>
                  </a:lnTo>
                  <a:lnTo>
                    <a:pt x="9" y="238"/>
                  </a:lnTo>
                  <a:lnTo>
                    <a:pt x="9" y="242"/>
                  </a:lnTo>
                  <a:lnTo>
                    <a:pt x="9" y="245"/>
                  </a:lnTo>
                  <a:lnTo>
                    <a:pt x="9" y="207"/>
                  </a:lnTo>
                  <a:lnTo>
                    <a:pt x="9" y="209"/>
                  </a:lnTo>
                  <a:lnTo>
                    <a:pt x="9" y="207"/>
                  </a:lnTo>
                  <a:lnTo>
                    <a:pt x="9" y="226"/>
                  </a:lnTo>
                  <a:lnTo>
                    <a:pt x="10" y="225"/>
                  </a:lnTo>
                  <a:lnTo>
                    <a:pt x="10" y="195"/>
                  </a:lnTo>
                  <a:lnTo>
                    <a:pt x="10" y="207"/>
                  </a:lnTo>
                  <a:lnTo>
                    <a:pt x="10" y="211"/>
                  </a:lnTo>
                  <a:lnTo>
                    <a:pt x="10" y="209"/>
                  </a:lnTo>
                  <a:lnTo>
                    <a:pt x="10" y="234"/>
                  </a:lnTo>
                  <a:lnTo>
                    <a:pt x="10" y="233"/>
                  </a:lnTo>
                  <a:lnTo>
                    <a:pt x="10" y="278"/>
                  </a:lnTo>
                  <a:lnTo>
                    <a:pt x="10" y="278"/>
                  </a:lnTo>
                  <a:lnTo>
                    <a:pt x="10" y="264"/>
                  </a:lnTo>
                  <a:lnTo>
                    <a:pt x="10" y="317"/>
                  </a:lnTo>
                  <a:lnTo>
                    <a:pt x="12" y="316"/>
                  </a:lnTo>
                  <a:lnTo>
                    <a:pt x="12" y="321"/>
                  </a:lnTo>
                  <a:lnTo>
                    <a:pt x="12" y="300"/>
                  </a:lnTo>
                  <a:lnTo>
                    <a:pt x="12" y="312"/>
                  </a:lnTo>
                  <a:lnTo>
                    <a:pt x="12" y="313"/>
                  </a:lnTo>
                  <a:lnTo>
                    <a:pt x="12" y="338"/>
                  </a:lnTo>
                  <a:lnTo>
                    <a:pt x="12" y="317"/>
                  </a:lnTo>
                  <a:lnTo>
                    <a:pt x="12" y="319"/>
                  </a:lnTo>
                  <a:lnTo>
                    <a:pt x="12" y="343"/>
                  </a:lnTo>
                  <a:lnTo>
                    <a:pt x="12" y="319"/>
                  </a:lnTo>
                  <a:lnTo>
                    <a:pt x="12" y="334"/>
                  </a:lnTo>
                  <a:lnTo>
                    <a:pt x="12" y="330"/>
                  </a:lnTo>
                  <a:lnTo>
                    <a:pt x="12" y="319"/>
                  </a:lnTo>
                  <a:lnTo>
                    <a:pt x="12" y="350"/>
                  </a:lnTo>
                  <a:lnTo>
                    <a:pt x="13" y="350"/>
                  </a:lnTo>
                  <a:lnTo>
                    <a:pt x="13" y="356"/>
                  </a:lnTo>
                  <a:lnTo>
                    <a:pt x="13" y="326"/>
                  </a:lnTo>
                  <a:lnTo>
                    <a:pt x="13" y="333"/>
                  </a:lnTo>
                  <a:lnTo>
                    <a:pt x="13" y="335"/>
                  </a:lnTo>
                  <a:lnTo>
                    <a:pt x="13" y="350"/>
                  </a:lnTo>
                  <a:lnTo>
                    <a:pt x="13" y="348"/>
                  </a:lnTo>
                  <a:lnTo>
                    <a:pt x="13" y="357"/>
                  </a:lnTo>
                  <a:lnTo>
                    <a:pt x="13" y="338"/>
                  </a:lnTo>
                  <a:lnTo>
                    <a:pt x="13" y="355"/>
                  </a:lnTo>
                  <a:lnTo>
                    <a:pt x="14" y="353"/>
                  </a:lnTo>
                  <a:lnTo>
                    <a:pt x="14" y="356"/>
                  </a:lnTo>
                  <a:lnTo>
                    <a:pt x="14" y="312"/>
                  </a:lnTo>
                  <a:lnTo>
                    <a:pt x="14" y="316"/>
                  </a:lnTo>
                  <a:lnTo>
                    <a:pt x="14" y="314"/>
                  </a:lnTo>
                  <a:lnTo>
                    <a:pt x="14" y="336"/>
                  </a:lnTo>
                  <a:lnTo>
                    <a:pt x="14" y="329"/>
                  </a:lnTo>
                  <a:lnTo>
                    <a:pt x="14" y="326"/>
                  </a:lnTo>
                  <a:lnTo>
                    <a:pt x="14" y="342"/>
                  </a:lnTo>
                  <a:lnTo>
                    <a:pt x="14" y="312"/>
                  </a:lnTo>
                  <a:lnTo>
                    <a:pt x="14" y="340"/>
                  </a:lnTo>
                  <a:lnTo>
                    <a:pt x="14" y="339"/>
                  </a:lnTo>
                  <a:lnTo>
                    <a:pt x="14" y="343"/>
                  </a:lnTo>
                  <a:lnTo>
                    <a:pt x="14" y="322"/>
                  </a:lnTo>
                  <a:lnTo>
                    <a:pt x="14" y="336"/>
                  </a:lnTo>
                  <a:lnTo>
                    <a:pt x="16" y="339"/>
                  </a:lnTo>
                  <a:lnTo>
                    <a:pt x="16" y="372"/>
                  </a:lnTo>
                  <a:lnTo>
                    <a:pt x="16" y="364"/>
                  </a:lnTo>
                  <a:lnTo>
                    <a:pt x="16" y="367"/>
                  </a:lnTo>
                  <a:lnTo>
                    <a:pt x="16" y="367"/>
                  </a:lnTo>
                  <a:lnTo>
                    <a:pt x="16" y="399"/>
                  </a:lnTo>
                  <a:lnTo>
                    <a:pt x="16" y="398"/>
                  </a:lnTo>
                  <a:lnTo>
                    <a:pt x="16" y="401"/>
                  </a:lnTo>
                  <a:lnTo>
                    <a:pt x="16" y="374"/>
                  </a:lnTo>
                  <a:lnTo>
                    <a:pt x="16" y="398"/>
                  </a:lnTo>
                  <a:lnTo>
                    <a:pt x="16" y="399"/>
                  </a:lnTo>
                  <a:lnTo>
                    <a:pt x="16" y="402"/>
                  </a:lnTo>
                  <a:lnTo>
                    <a:pt x="16" y="378"/>
                  </a:lnTo>
                  <a:lnTo>
                    <a:pt x="16" y="384"/>
                  </a:lnTo>
                  <a:lnTo>
                    <a:pt x="17" y="384"/>
                  </a:lnTo>
                  <a:lnTo>
                    <a:pt x="17" y="398"/>
                  </a:lnTo>
                  <a:lnTo>
                    <a:pt x="17" y="390"/>
                  </a:lnTo>
                  <a:lnTo>
                    <a:pt x="17" y="388"/>
                  </a:lnTo>
                  <a:lnTo>
                    <a:pt x="17" y="364"/>
                  </a:lnTo>
                  <a:lnTo>
                    <a:pt x="17" y="380"/>
                  </a:lnTo>
                  <a:lnTo>
                    <a:pt x="17" y="377"/>
                  </a:lnTo>
                  <a:lnTo>
                    <a:pt x="17" y="373"/>
                  </a:lnTo>
                  <a:lnTo>
                    <a:pt x="17" y="393"/>
                  </a:lnTo>
                  <a:lnTo>
                    <a:pt x="17" y="393"/>
                  </a:lnTo>
                  <a:lnTo>
                    <a:pt x="17" y="426"/>
                  </a:lnTo>
                  <a:lnTo>
                    <a:pt x="17" y="422"/>
                  </a:lnTo>
                  <a:lnTo>
                    <a:pt x="18" y="407"/>
                  </a:lnTo>
                  <a:lnTo>
                    <a:pt x="18" y="439"/>
                  </a:lnTo>
                  <a:lnTo>
                    <a:pt x="18" y="435"/>
                  </a:lnTo>
                  <a:lnTo>
                    <a:pt x="18" y="436"/>
                  </a:lnTo>
                  <a:lnTo>
                    <a:pt x="18" y="429"/>
                  </a:lnTo>
                  <a:lnTo>
                    <a:pt x="18" y="450"/>
                  </a:lnTo>
                  <a:lnTo>
                    <a:pt x="18" y="450"/>
                  </a:lnTo>
                  <a:lnTo>
                    <a:pt x="18" y="461"/>
                  </a:lnTo>
                  <a:lnTo>
                    <a:pt x="18" y="439"/>
                  </a:lnTo>
                  <a:lnTo>
                    <a:pt x="18" y="450"/>
                  </a:lnTo>
                  <a:lnTo>
                    <a:pt x="20" y="448"/>
                  </a:lnTo>
                  <a:lnTo>
                    <a:pt x="20" y="467"/>
                  </a:lnTo>
                  <a:lnTo>
                    <a:pt x="20" y="456"/>
                  </a:lnTo>
                  <a:lnTo>
                    <a:pt x="20" y="458"/>
                  </a:lnTo>
                  <a:lnTo>
                    <a:pt x="20" y="469"/>
                  </a:lnTo>
                  <a:lnTo>
                    <a:pt x="20" y="441"/>
                  </a:lnTo>
                  <a:lnTo>
                    <a:pt x="20" y="467"/>
                  </a:lnTo>
                  <a:lnTo>
                    <a:pt x="20" y="465"/>
                  </a:lnTo>
                  <a:lnTo>
                    <a:pt x="20" y="471"/>
                  </a:lnTo>
                  <a:lnTo>
                    <a:pt x="20" y="449"/>
                  </a:lnTo>
                  <a:lnTo>
                    <a:pt x="20" y="456"/>
                  </a:lnTo>
                  <a:lnTo>
                    <a:pt x="20" y="457"/>
                  </a:lnTo>
                  <a:lnTo>
                    <a:pt x="20" y="467"/>
                  </a:lnTo>
                  <a:lnTo>
                    <a:pt x="20" y="435"/>
                  </a:lnTo>
                  <a:lnTo>
                    <a:pt x="21" y="435"/>
                  </a:lnTo>
                  <a:lnTo>
                    <a:pt x="21" y="407"/>
                  </a:lnTo>
                  <a:lnTo>
                    <a:pt x="21" y="426"/>
                  </a:lnTo>
                  <a:lnTo>
                    <a:pt x="21" y="427"/>
                  </a:lnTo>
                  <a:lnTo>
                    <a:pt x="21" y="439"/>
                  </a:lnTo>
                  <a:lnTo>
                    <a:pt x="21" y="415"/>
                  </a:lnTo>
                  <a:lnTo>
                    <a:pt x="21" y="428"/>
                  </a:lnTo>
                  <a:lnTo>
                    <a:pt x="21" y="431"/>
                  </a:lnTo>
                  <a:lnTo>
                    <a:pt x="21" y="435"/>
                  </a:lnTo>
                  <a:lnTo>
                    <a:pt x="21" y="412"/>
                  </a:lnTo>
                  <a:lnTo>
                    <a:pt x="21" y="418"/>
                  </a:lnTo>
                  <a:lnTo>
                    <a:pt x="21" y="419"/>
                  </a:lnTo>
                  <a:lnTo>
                    <a:pt x="21" y="444"/>
                  </a:lnTo>
                  <a:lnTo>
                    <a:pt x="21" y="440"/>
                  </a:lnTo>
                  <a:lnTo>
                    <a:pt x="22" y="441"/>
                  </a:lnTo>
                  <a:lnTo>
                    <a:pt x="22" y="414"/>
                  </a:lnTo>
                  <a:lnTo>
                    <a:pt x="22" y="441"/>
                  </a:lnTo>
                  <a:lnTo>
                    <a:pt x="22" y="446"/>
                  </a:lnTo>
                  <a:lnTo>
                    <a:pt x="22" y="461"/>
                  </a:lnTo>
                  <a:lnTo>
                    <a:pt x="22" y="445"/>
                  </a:lnTo>
                  <a:lnTo>
                    <a:pt x="22" y="452"/>
                  </a:lnTo>
                  <a:lnTo>
                    <a:pt x="22" y="454"/>
                  </a:lnTo>
                  <a:lnTo>
                    <a:pt x="22" y="471"/>
                  </a:lnTo>
                  <a:lnTo>
                    <a:pt x="22" y="469"/>
                  </a:lnTo>
                  <a:lnTo>
                    <a:pt x="24" y="465"/>
                  </a:lnTo>
                  <a:lnTo>
                    <a:pt x="24" y="467"/>
                  </a:lnTo>
                  <a:lnTo>
                    <a:pt x="24" y="445"/>
                  </a:lnTo>
                  <a:lnTo>
                    <a:pt x="24" y="458"/>
                  </a:lnTo>
                  <a:lnTo>
                    <a:pt x="24" y="456"/>
                  </a:lnTo>
                  <a:lnTo>
                    <a:pt x="24" y="456"/>
                  </a:lnTo>
                  <a:lnTo>
                    <a:pt x="24" y="435"/>
                  </a:lnTo>
                  <a:lnTo>
                    <a:pt x="24" y="441"/>
                  </a:lnTo>
                  <a:lnTo>
                    <a:pt x="24" y="441"/>
                  </a:lnTo>
                  <a:lnTo>
                    <a:pt x="24" y="446"/>
                  </a:lnTo>
                  <a:lnTo>
                    <a:pt x="24" y="437"/>
                  </a:lnTo>
                  <a:lnTo>
                    <a:pt x="24" y="444"/>
                  </a:lnTo>
                  <a:lnTo>
                    <a:pt x="24" y="439"/>
                  </a:lnTo>
                  <a:lnTo>
                    <a:pt x="24" y="444"/>
                  </a:lnTo>
                  <a:lnTo>
                    <a:pt x="24" y="423"/>
                  </a:lnTo>
                  <a:lnTo>
                    <a:pt x="24" y="439"/>
                  </a:lnTo>
                  <a:lnTo>
                    <a:pt x="25" y="439"/>
                  </a:lnTo>
                  <a:lnTo>
                    <a:pt x="25" y="441"/>
                  </a:lnTo>
                  <a:lnTo>
                    <a:pt x="25" y="415"/>
                  </a:lnTo>
                  <a:lnTo>
                    <a:pt x="25" y="418"/>
                  </a:lnTo>
                  <a:lnTo>
                    <a:pt x="25" y="420"/>
                  </a:lnTo>
                  <a:lnTo>
                    <a:pt x="25" y="389"/>
                  </a:lnTo>
                  <a:lnTo>
                    <a:pt x="25" y="395"/>
                  </a:lnTo>
                  <a:lnTo>
                    <a:pt x="25" y="398"/>
                  </a:lnTo>
                  <a:lnTo>
                    <a:pt x="25" y="415"/>
                  </a:lnTo>
                  <a:lnTo>
                    <a:pt x="25" y="415"/>
                  </a:lnTo>
                  <a:lnTo>
                    <a:pt x="25" y="418"/>
                  </a:lnTo>
                  <a:lnTo>
                    <a:pt x="25" y="406"/>
                  </a:lnTo>
                  <a:lnTo>
                    <a:pt x="25" y="441"/>
                  </a:lnTo>
                  <a:lnTo>
                    <a:pt x="26" y="439"/>
                  </a:lnTo>
                  <a:lnTo>
                    <a:pt x="26" y="446"/>
                  </a:lnTo>
                  <a:lnTo>
                    <a:pt x="26" y="432"/>
                  </a:lnTo>
                  <a:lnTo>
                    <a:pt x="26" y="439"/>
                  </a:lnTo>
                  <a:lnTo>
                    <a:pt x="26" y="440"/>
                  </a:lnTo>
                  <a:lnTo>
                    <a:pt x="26" y="450"/>
                  </a:lnTo>
                  <a:lnTo>
                    <a:pt x="26" y="439"/>
                  </a:lnTo>
                  <a:lnTo>
                    <a:pt x="26" y="439"/>
                  </a:lnTo>
                  <a:lnTo>
                    <a:pt x="26" y="444"/>
                  </a:lnTo>
                  <a:lnTo>
                    <a:pt x="26" y="449"/>
                  </a:lnTo>
                  <a:lnTo>
                    <a:pt x="26" y="426"/>
                  </a:lnTo>
                  <a:lnTo>
                    <a:pt x="26" y="445"/>
                  </a:lnTo>
                  <a:lnTo>
                    <a:pt x="27" y="446"/>
                  </a:lnTo>
                  <a:lnTo>
                    <a:pt x="27" y="450"/>
                  </a:lnTo>
                  <a:lnTo>
                    <a:pt x="27" y="411"/>
                  </a:lnTo>
                  <a:lnTo>
                    <a:pt x="27" y="429"/>
                  </a:lnTo>
                  <a:lnTo>
                    <a:pt x="27" y="429"/>
                  </a:lnTo>
                  <a:lnTo>
                    <a:pt x="27" y="450"/>
                  </a:lnTo>
                  <a:lnTo>
                    <a:pt x="27" y="432"/>
                  </a:lnTo>
                  <a:lnTo>
                    <a:pt x="27" y="435"/>
                  </a:lnTo>
                  <a:lnTo>
                    <a:pt x="27" y="460"/>
                  </a:lnTo>
                  <a:lnTo>
                    <a:pt x="27" y="458"/>
                  </a:lnTo>
                  <a:lnTo>
                    <a:pt x="27" y="456"/>
                  </a:lnTo>
                  <a:lnTo>
                    <a:pt x="27" y="470"/>
                  </a:lnTo>
                  <a:lnTo>
                    <a:pt x="27" y="441"/>
                  </a:lnTo>
                  <a:lnTo>
                    <a:pt x="27" y="470"/>
                  </a:lnTo>
                  <a:lnTo>
                    <a:pt x="29" y="470"/>
                  </a:lnTo>
                  <a:lnTo>
                    <a:pt x="29" y="481"/>
                  </a:lnTo>
                  <a:lnTo>
                    <a:pt x="29" y="446"/>
                  </a:lnTo>
                  <a:lnTo>
                    <a:pt x="29" y="448"/>
                  </a:lnTo>
                  <a:lnTo>
                    <a:pt x="29" y="460"/>
                  </a:lnTo>
                  <a:lnTo>
                    <a:pt x="29" y="429"/>
                  </a:lnTo>
                  <a:lnTo>
                    <a:pt x="29" y="427"/>
                  </a:lnTo>
                  <a:lnTo>
                    <a:pt x="29" y="394"/>
                  </a:lnTo>
                  <a:lnTo>
                    <a:pt x="29" y="395"/>
                  </a:lnTo>
                  <a:lnTo>
                    <a:pt x="29" y="393"/>
                  </a:lnTo>
                  <a:lnTo>
                    <a:pt x="29" y="399"/>
                  </a:lnTo>
                  <a:lnTo>
                    <a:pt x="29" y="385"/>
                  </a:lnTo>
                  <a:lnTo>
                    <a:pt x="29" y="398"/>
                  </a:lnTo>
                  <a:lnTo>
                    <a:pt x="30" y="399"/>
                  </a:lnTo>
                  <a:lnTo>
                    <a:pt x="30" y="427"/>
                  </a:lnTo>
                  <a:lnTo>
                    <a:pt x="30" y="426"/>
                  </a:lnTo>
                  <a:lnTo>
                    <a:pt x="30" y="423"/>
                  </a:lnTo>
                  <a:lnTo>
                    <a:pt x="30" y="406"/>
                  </a:lnTo>
                  <a:lnTo>
                    <a:pt x="30" y="428"/>
                  </a:lnTo>
                  <a:lnTo>
                    <a:pt x="30" y="427"/>
                  </a:lnTo>
                  <a:lnTo>
                    <a:pt x="30" y="422"/>
                  </a:lnTo>
                  <a:lnTo>
                    <a:pt x="30" y="445"/>
                  </a:lnTo>
                  <a:lnTo>
                    <a:pt x="31" y="444"/>
                  </a:lnTo>
                  <a:lnTo>
                    <a:pt x="31" y="454"/>
                  </a:lnTo>
                  <a:lnTo>
                    <a:pt x="31" y="435"/>
                  </a:lnTo>
                  <a:lnTo>
                    <a:pt x="31" y="439"/>
                  </a:lnTo>
                  <a:lnTo>
                    <a:pt x="31" y="467"/>
                  </a:lnTo>
                  <a:lnTo>
                    <a:pt x="31" y="467"/>
                  </a:lnTo>
                  <a:lnTo>
                    <a:pt x="31" y="467"/>
                  </a:lnTo>
                  <a:lnTo>
                    <a:pt x="31" y="474"/>
                  </a:lnTo>
                  <a:lnTo>
                    <a:pt x="31" y="456"/>
                  </a:lnTo>
                  <a:lnTo>
                    <a:pt x="31" y="470"/>
                  </a:lnTo>
                  <a:lnTo>
                    <a:pt x="31" y="471"/>
                  </a:lnTo>
                  <a:lnTo>
                    <a:pt x="31" y="444"/>
                  </a:lnTo>
                  <a:lnTo>
                    <a:pt x="31" y="446"/>
                  </a:lnTo>
                  <a:lnTo>
                    <a:pt x="33" y="448"/>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192" name="Freeform 65"/>
            <p:cNvSpPr>
              <a:spLocks/>
            </p:cNvSpPr>
            <p:nvPr/>
          </p:nvSpPr>
          <p:spPr bwMode="auto">
            <a:xfrm>
              <a:off x="4522788" y="3894138"/>
              <a:ext cx="52388" cy="665163"/>
            </a:xfrm>
            <a:custGeom>
              <a:avLst/>
              <a:gdLst>
                <a:gd name="T0" fmla="*/ 0 w 33"/>
                <a:gd name="T1" fmla="*/ 361 h 419"/>
                <a:gd name="T2" fmla="*/ 2 w 33"/>
                <a:gd name="T3" fmla="*/ 411 h 419"/>
                <a:gd name="T4" fmla="*/ 2 w 33"/>
                <a:gd name="T5" fmla="*/ 414 h 419"/>
                <a:gd name="T6" fmla="*/ 3 w 33"/>
                <a:gd name="T7" fmla="*/ 293 h 419"/>
                <a:gd name="T8" fmla="*/ 3 w 33"/>
                <a:gd name="T9" fmla="*/ 284 h 419"/>
                <a:gd name="T10" fmla="*/ 3 w 33"/>
                <a:gd name="T11" fmla="*/ 280 h 419"/>
                <a:gd name="T12" fmla="*/ 4 w 33"/>
                <a:gd name="T13" fmla="*/ 284 h 419"/>
                <a:gd name="T14" fmla="*/ 4 w 33"/>
                <a:gd name="T15" fmla="*/ 299 h 419"/>
                <a:gd name="T16" fmla="*/ 5 w 33"/>
                <a:gd name="T17" fmla="*/ 253 h 419"/>
                <a:gd name="T18" fmla="*/ 5 w 33"/>
                <a:gd name="T19" fmla="*/ 291 h 419"/>
                <a:gd name="T20" fmla="*/ 7 w 33"/>
                <a:gd name="T21" fmla="*/ 329 h 419"/>
                <a:gd name="T22" fmla="*/ 7 w 33"/>
                <a:gd name="T23" fmla="*/ 340 h 419"/>
                <a:gd name="T24" fmla="*/ 8 w 33"/>
                <a:gd name="T25" fmla="*/ 293 h 419"/>
                <a:gd name="T26" fmla="*/ 8 w 33"/>
                <a:gd name="T27" fmla="*/ 203 h 419"/>
                <a:gd name="T28" fmla="*/ 8 w 33"/>
                <a:gd name="T29" fmla="*/ 187 h 419"/>
                <a:gd name="T30" fmla="*/ 9 w 33"/>
                <a:gd name="T31" fmla="*/ 221 h 419"/>
                <a:gd name="T32" fmla="*/ 11 w 33"/>
                <a:gd name="T33" fmla="*/ 233 h 419"/>
                <a:gd name="T34" fmla="*/ 11 w 33"/>
                <a:gd name="T35" fmla="*/ 242 h 419"/>
                <a:gd name="T36" fmla="*/ 11 w 33"/>
                <a:gd name="T37" fmla="*/ 247 h 419"/>
                <a:gd name="T38" fmla="*/ 12 w 33"/>
                <a:gd name="T39" fmla="*/ 190 h 419"/>
                <a:gd name="T40" fmla="*/ 12 w 33"/>
                <a:gd name="T41" fmla="*/ 131 h 419"/>
                <a:gd name="T42" fmla="*/ 13 w 33"/>
                <a:gd name="T43" fmla="*/ 126 h 419"/>
                <a:gd name="T44" fmla="*/ 13 w 33"/>
                <a:gd name="T45" fmla="*/ 77 h 419"/>
                <a:gd name="T46" fmla="*/ 15 w 33"/>
                <a:gd name="T47" fmla="*/ 58 h 419"/>
                <a:gd name="T48" fmla="*/ 15 w 33"/>
                <a:gd name="T49" fmla="*/ 14 h 419"/>
                <a:gd name="T50" fmla="*/ 15 w 33"/>
                <a:gd name="T51" fmla="*/ 7 h 419"/>
                <a:gd name="T52" fmla="*/ 16 w 33"/>
                <a:gd name="T53" fmla="*/ 29 h 419"/>
                <a:gd name="T54" fmla="*/ 16 w 33"/>
                <a:gd name="T55" fmla="*/ 60 h 419"/>
                <a:gd name="T56" fmla="*/ 17 w 33"/>
                <a:gd name="T57" fmla="*/ 128 h 419"/>
                <a:gd name="T58" fmla="*/ 17 w 33"/>
                <a:gd name="T59" fmla="*/ 65 h 419"/>
                <a:gd name="T60" fmla="*/ 19 w 33"/>
                <a:gd name="T61" fmla="*/ 34 h 419"/>
                <a:gd name="T62" fmla="*/ 19 w 33"/>
                <a:gd name="T63" fmla="*/ 99 h 419"/>
                <a:gd name="T64" fmla="*/ 19 w 33"/>
                <a:gd name="T65" fmla="*/ 56 h 419"/>
                <a:gd name="T66" fmla="*/ 20 w 33"/>
                <a:gd name="T67" fmla="*/ 56 h 419"/>
                <a:gd name="T68" fmla="*/ 20 w 33"/>
                <a:gd name="T69" fmla="*/ 20 h 419"/>
                <a:gd name="T70" fmla="*/ 21 w 33"/>
                <a:gd name="T71" fmla="*/ 8 h 419"/>
                <a:gd name="T72" fmla="*/ 21 w 33"/>
                <a:gd name="T73" fmla="*/ 62 h 419"/>
                <a:gd name="T74" fmla="*/ 21 w 33"/>
                <a:gd name="T75" fmla="*/ 68 h 419"/>
                <a:gd name="T76" fmla="*/ 22 w 33"/>
                <a:gd name="T77" fmla="*/ 86 h 419"/>
                <a:gd name="T78" fmla="*/ 22 w 33"/>
                <a:gd name="T79" fmla="*/ 85 h 419"/>
                <a:gd name="T80" fmla="*/ 24 w 33"/>
                <a:gd name="T81" fmla="*/ 84 h 419"/>
                <a:gd name="T82" fmla="*/ 24 w 33"/>
                <a:gd name="T83" fmla="*/ 59 h 419"/>
                <a:gd name="T84" fmla="*/ 24 w 33"/>
                <a:gd name="T85" fmla="*/ 85 h 419"/>
                <a:gd name="T86" fmla="*/ 25 w 33"/>
                <a:gd name="T87" fmla="*/ 166 h 419"/>
                <a:gd name="T88" fmla="*/ 25 w 33"/>
                <a:gd name="T89" fmla="*/ 192 h 419"/>
                <a:gd name="T90" fmla="*/ 26 w 33"/>
                <a:gd name="T91" fmla="*/ 168 h 419"/>
                <a:gd name="T92" fmla="*/ 26 w 33"/>
                <a:gd name="T93" fmla="*/ 113 h 419"/>
                <a:gd name="T94" fmla="*/ 26 w 33"/>
                <a:gd name="T95" fmla="*/ 132 h 419"/>
                <a:gd name="T96" fmla="*/ 28 w 33"/>
                <a:gd name="T97" fmla="*/ 140 h 419"/>
                <a:gd name="T98" fmla="*/ 28 w 33"/>
                <a:gd name="T99" fmla="*/ 154 h 419"/>
                <a:gd name="T100" fmla="*/ 29 w 33"/>
                <a:gd name="T101" fmla="*/ 98 h 419"/>
                <a:gd name="T102" fmla="*/ 29 w 33"/>
                <a:gd name="T103" fmla="*/ 128 h 419"/>
                <a:gd name="T104" fmla="*/ 29 w 33"/>
                <a:gd name="T105" fmla="*/ 157 h 419"/>
                <a:gd name="T106" fmla="*/ 30 w 33"/>
                <a:gd name="T107" fmla="*/ 185 h 419"/>
                <a:gd name="T108" fmla="*/ 30 w 33"/>
                <a:gd name="T109" fmla="*/ 191 h 419"/>
                <a:gd name="T110" fmla="*/ 32 w 33"/>
                <a:gd name="T111" fmla="*/ 145 h 419"/>
                <a:gd name="T112" fmla="*/ 32 w 33"/>
                <a:gd name="T113" fmla="*/ 151 h 419"/>
                <a:gd name="T114" fmla="*/ 32 w 33"/>
                <a:gd name="T115" fmla="*/ 80 h 419"/>
                <a:gd name="T116" fmla="*/ 33 w 33"/>
                <a:gd name="T117" fmla="*/ 97 h 419"/>
                <a:gd name="T118" fmla="*/ 33 w 33"/>
                <a:gd name="T119" fmla="*/ 101 h 4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3" h="419">
                  <a:moveTo>
                    <a:pt x="0" y="378"/>
                  </a:moveTo>
                  <a:lnTo>
                    <a:pt x="0" y="381"/>
                  </a:lnTo>
                  <a:lnTo>
                    <a:pt x="0" y="369"/>
                  </a:lnTo>
                  <a:lnTo>
                    <a:pt x="0" y="373"/>
                  </a:lnTo>
                  <a:lnTo>
                    <a:pt x="0" y="361"/>
                  </a:lnTo>
                  <a:lnTo>
                    <a:pt x="0" y="378"/>
                  </a:lnTo>
                  <a:lnTo>
                    <a:pt x="0" y="377"/>
                  </a:lnTo>
                  <a:lnTo>
                    <a:pt x="0" y="380"/>
                  </a:lnTo>
                  <a:lnTo>
                    <a:pt x="0" y="407"/>
                  </a:lnTo>
                  <a:lnTo>
                    <a:pt x="2" y="411"/>
                  </a:lnTo>
                  <a:lnTo>
                    <a:pt x="2" y="419"/>
                  </a:lnTo>
                  <a:lnTo>
                    <a:pt x="2" y="399"/>
                  </a:lnTo>
                  <a:lnTo>
                    <a:pt x="2" y="410"/>
                  </a:lnTo>
                  <a:lnTo>
                    <a:pt x="2" y="409"/>
                  </a:lnTo>
                  <a:lnTo>
                    <a:pt x="2" y="414"/>
                  </a:lnTo>
                  <a:lnTo>
                    <a:pt x="2" y="369"/>
                  </a:lnTo>
                  <a:lnTo>
                    <a:pt x="2" y="374"/>
                  </a:lnTo>
                  <a:lnTo>
                    <a:pt x="2" y="372"/>
                  </a:lnTo>
                  <a:lnTo>
                    <a:pt x="2" y="299"/>
                  </a:lnTo>
                  <a:lnTo>
                    <a:pt x="3" y="293"/>
                  </a:lnTo>
                  <a:lnTo>
                    <a:pt x="3" y="261"/>
                  </a:lnTo>
                  <a:lnTo>
                    <a:pt x="3" y="271"/>
                  </a:lnTo>
                  <a:lnTo>
                    <a:pt x="3" y="272"/>
                  </a:lnTo>
                  <a:lnTo>
                    <a:pt x="3" y="295"/>
                  </a:lnTo>
                  <a:lnTo>
                    <a:pt x="3" y="284"/>
                  </a:lnTo>
                  <a:lnTo>
                    <a:pt x="3" y="288"/>
                  </a:lnTo>
                  <a:lnTo>
                    <a:pt x="3" y="263"/>
                  </a:lnTo>
                  <a:lnTo>
                    <a:pt x="3" y="275"/>
                  </a:lnTo>
                  <a:lnTo>
                    <a:pt x="3" y="276"/>
                  </a:lnTo>
                  <a:lnTo>
                    <a:pt x="3" y="280"/>
                  </a:lnTo>
                  <a:lnTo>
                    <a:pt x="3" y="264"/>
                  </a:lnTo>
                  <a:lnTo>
                    <a:pt x="3" y="279"/>
                  </a:lnTo>
                  <a:lnTo>
                    <a:pt x="4" y="280"/>
                  </a:lnTo>
                  <a:lnTo>
                    <a:pt x="4" y="295"/>
                  </a:lnTo>
                  <a:lnTo>
                    <a:pt x="4" y="284"/>
                  </a:lnTo>
                  <a:lnTo>
                    <a:pt x="4" y="289"/>
                  </a:lnTo>
                  <a:lnTo>
                    <a:pt x="4" y="289"/>
                  </a:lnTo>
                  <a:lnTo>
                    <a:pt x="4" y="323"/>
                  </a:lnTo>
                  <a:lnTo>
                    <a:pt x="4" y="325"/>
                  </a:lnTo>
                  <a:lnTo>
                    <a:pt x="4" y="299"/>
                  </a:lnTo>
                  <a:lnTo>
                    <a:pt x="4" y="292"/>
                  </a:lnTo>
                  <a:lnTo>
                    <a:pt x="4" y="255"/>
                  </a:lnTo>
                  <a:lnTo>
                    <a:pt x="4" y="258"/>
                  </a:lnTo>
                  <a:lnTo>
                    <a:pt x="5" y="261"/>
                  </a:lnTo>
                  <a:lnTo>
                    <a:pt x="5" y="253"/>
                  </a:lnTo>
                  <a:lnTo>
                    <a:pt x="5" y="284"/>
                  </a:lnTo>
                  <a:lnTo>
                    <a:pt x="5" y="285"/>
                  </a:lnTo>
                  <a:lnTo>
                    <a:pt x="5" y="266"/>
                  </a:lnTo>
                  <a:lnTo>
                    <a:pt x="5" y="293"/>
                  </a:lnTo>
                  <a:lnTo>
                    <a:pt x="5" y="291"/>
                  </a:lnTo>
                  <a:lnTo>
                    <a:pt x="5" y="284"/>
                  </a:lnTo>
                  <a:lnTo>
                    <a:pt x="5" y="304"/>
                  </a:lnTo>
                  <a:lnTo>
                    <a:pt x="7" y="304"/>
                  </a:lnTo>
                  <a:lnTo>
                    <a:pt x="7" y="337"/>
                  </a:lnTo>
                  <a:lnTo>
                    <a:pt x="7" y="329"/>
                  </a:lnTo>
                  <a:lnTo>
                    <a:pt x="7" y="318"/>
                  </a:lnTo>
                  <a:lnTo>
                    <a:pt x="7" y="367"/>
                  </a:lnTo>
                  <a:lnTo>
                    <a:pt x="7" y="371"/>
                  </a:lnTo>
                  <a:lnTo>
                    <a:pt x="7" y="376"/>
                  </a:lnTo>
                  <a:lnTo>
                    <a:pt x="7" y="340"/>
                  </a:lnTo>
                  <a:lnTo>
                    <a:pt x="7" y="347"/>
                  </a:lnTo>
                  <a:lnTo>
                    <a:pt x="7" y="291"/>
                  </a:lnTo>
                  <a:lnTo>
                    <a:pt x="7" y="292"/>
                  </a:lnTo>
                  <a:lnTo>
                    <a:pt x="8" y="292"/>
                  </a:lnTo>
                  <a:lnTo>
                    <a:pt x="8" y="293"/>
                  </a:lnTo>
                  <a:lnTo>
                    <a:pt x="8" y="250"/>
                  </a:lnTo>
                  <a:lnTo>
                    <a:pt x="8" y="249"/>
                  </a:lnTo>
                  <a:lnTo>
                    <a:pt x="8" y="203"/>
                  </a:lnTo>
                  <a:lnTo>
                    <a:pt x="8" y="203"/>
                  </a:lnTo>
                  <a:lnTo>
                    <a:pt x="8" y="203"/>
                  </a:lnTo>
                  <a:lnTo>
                    <a:pt x="8" y="174"/>
                  </a:lnTo>
                  <a:lnTo>
                    <a:pt x="8" y="177"/>
                  </a:lnTo>
                  <a:lnTo>
                    <a:pt x="8" y="181"/>
                  </a:lnTo>
                  <a:lnTo>
                    <a:pt x="8" y="189"/>
                  </a:lnTo>
                  <a:lnTo>
                    <a:pt x="8" y="187"/>
                  </a:lnTo>
                  <a:lnTo>
                    <a:pt x="9" y="186"/>
                  </a:lnTo>
                  <a:lnTo>
                    <a:pt x="9" y="173"/>
                  </a:lnTo>
                  <a:lnTo>
                    <a:pt x="9" y="229"/>
                  </a:lnTo>
                  <a:lnTo>
                    <a:pt x="9" y="229"/>
                  </a:lnTo>
                  <a:lnTo>
                    <a:pt x="9" y="221"/>
                  </a:lnTo>
                  <a:lnTo>
                    <a:pt x="9" y="246"/>
                  </a:lnTo>
                  <a:lnTo>
                    <a:pt x="9" y="242"/>
                  </a:lnTo>
                  <a:lnTo>
                    <a:pt x="9" y="255"/>
                  </a:lnTo>
                  <a:lnTo>
                    <a:pt x="9" y="228"/>
                  </a:lnTo>
                  <a:lnTo>
                    <a:pt x="11" y="233"/>
                  </a:lnTo>
                  <a:lnTo>
                    <a:pt x="11" y="263"/>
                  </a:lnTo>
                  <a:lnTo>
                    <a:pt x="11" y="263"/>
                  </a:lnTo>
                  <a:lnTo>
                    <a:pt x="11" y="262"/>
                  </a:lnTo>
                  <a:lnTo>
                    <a:pt x="11" y="268"/>
                  </a:lnTo>
                  <a:lnTo>
                    <a:pt x="11" y="242"/>
                  </a:lnTo>
                  <a:lnTo>
                    <a:pt x="11" y="258"/>
                  </a:lnTo>
                  <a:lnTo>
                    <a:pt x="11" y="261"/>
                  </a:lnTo>
                  <a:lnTo>
                    <a:pt x="11" y="267"/>
                  </a:lnTo>
                  <a:lnTo>
                    <a:pt x="11" y="242"/>
                  </a:lnTo>
                  <a:lnTo>
                    <a:pt x="11" y="247"/>
                  </a:lnTo>
                  <a:lnTo>
                    <a:pt x="11" y="257"/>
                  </a:lnTo>
                  <a:lnTo>
                    <a:pt x="11" y="244"/>
                  </a:lnTo>
                  <a:lnTo>
                    <a:pt x="11" y="249"/>
                  </a:lnTo>
                  <a:lnTo>
                    <a:pt x="12" y="249"/>
                  </a:lnTo>
                  <a:lnTo>
                    <a:pt x="12" y="190"/>
                  </a:lnTo>
                  <a:lnTo>
                    <a:pt x="12" y="192"/>
                  </a:lnTo>
                  <a:lnTo>
                    <a:pt x="12" y="131"/>
                  </a:lnTo>
                  <a:lnTo>
                    <a:pt x="12" y="136"/>
                  </a:lnTo>
                  <a:lnTo>
                    <a:pt x="12" y="147"/>
                  </a:lnTo>
                  <a:lnTo>
                    <a:pt x="12" y="131"/>
                  </a:lnTo>
                  <a:lnTo>
                    <a:pt x="12" y="131"/>
                  </a:lnTo>
                  <a:lnTo>
                    <a:pt x="12" y="109"/>
                  </a:lnTo>
                  <a:lnTo>
                    <a:pt x="12" y="119"/>
                  </a:lnTo>
                  <a:lnTo>
                    <a:pt x="13" y="123"/>
                  </a:lnTo>
                  <a:lnTo>
                    <a:pt x="13" y="126"/>
                  </a:lnTo>
                  <a:lnTo>
                    <a:pt x="13" y="109"/>
                  </a:lnTo>
                  <a:lnTo>
                    <a:pt x="13" y="115"/>
                  </a:lnTo>
                  <a:lnTo>
                    <a:pt x="13" y="118"/>
                  </a:lnTo>
                  <a:lnTo>
                    <a:pt x="13" y="119"/>
                  </a:lnTo>
                  <a:lnTo>
                    <a:pt x="13" y="77"/>
                  </a:lnTo>
                  <a:lnTo>
                    <a:pt x="13" y="80"/>
                  </a:lnTo>
                  <a:lnTo>
                    <a:pt x="13" y="79"/>
                  </a:lnTo>
                  <a:lnTo>
                    <a:pt x="13" y="84"/>
                  </a:lnTo>
                  <a:lnTo>
                    <a:pt x="13" y="60"/>
                  </a:lnTo>
                  <a:lnTo>
                    <a:pt x="15" y="58"/>
                  </a:lnTo>
                  <a:lnTo>
                    <a:pt x="15" y="27"/>
                  </a:lnTo>
                  <a:lnTo>
                    <a:pt x="15" y="34"/>
                  </a:lnTo>
                  <a:lnTo>
                    <a:pt x="15" y="34"/>
                  </a:lnTo>
                  <a:lnTo>
                    <a:pt x="15" y="4"/>
                  </a:lnTo>
                  <a:lnTo>
                    <a:pt x="15" y="14"/>
                  </a:lnTo>
                  <a:lnTo>
                    <a:pt x="15" y="16"/>
                  </a:lnTo>
                  <a:lnTo>
                    <a:pt x="15" y="39"/>
                  </a:lnTo>
                  <a:lnTo>
                    <a:pt x="15" y="27"/>
                  </a:lnTo>
                  <a:lnTo>
                    <a:pt x="15" y="27"/>
                  </a:lnTo>
                  <a:lnTo>
                    <a:pt x="15" y="7"/>
                  </a:lnTo>
                  <a:lnTo>
                    <a:pt x="15" y="25"/>
                  </a:lnTo>
                  <a:lnTo>
                    <a:pt x="16" y="20"/>
                  </a:lnTo>
                  <a:lnTo>
                    <a:pt x="16" y="4"/>
                  </a:lnTo>
                  <a:lnTo>
                    <a:pt x="16" y="27"/>
                  </a:lnTo>
                  <a:lnTo>
                    <a:pt x="16" y="29"/>
                  </a:lnTo>
                  <a:lnTo>
                    <a:pt x="16" y="73"/>
                  </a:lnTo>
                  <a:lnTo>
                    <a:pt x="16" y="62"/>
                  </a:lnTo>
                  <a:lnTo>
                    <a:pt x="16" y="62"/>
                  </a:lnTo>
                  <a:lnTo>
                    <a:pt x="16" y="105"/>
                  </a:lnTo>
                  <a:lnTo>
                    <a:pt x="16" y="60"/>
                  </a:lnTo>
                  <a:lnTo>
                    <a:pt x="16" y="101"/>
                  </a:lnTo>
                  <a:lnTo>
                    <a:pt x="16" y="105"/>
                  </a:lnTo>
                  <a:lnTo>
                    <a:pt x="16" y="128"/>
                  </a:lnTo>
                  <a:lnTo>
                    <a:pt x="17" y="124"/>
                  </a:lnTo>
                  <a:lnTo>
                    <a:pt x="17" y="128"/>
                  </a:lnTo>
                  <a:lnTo>
                    <a:pt x="17" y="56"/>
                  </a:lnTo>
                  <a:lnTo>
                    <a:pt x="17" y="59"/>
                  </a:lnTo>
                  <a:lnTo>
                    <a:pt x="17" y="62"/>
                  </a:lnTo>
                  <a:lnTo>
                    <a:pt x="17" y="79"/>
                  </a:lnTo>
                  <a:lnTo>
                    <a:pt x="17" y="65"/>
                  </a:lnTo>
                  <a:lnTo>
                    <a:pt x="17" y="67"/>
                  </a:lnTo>
                  <a:lnTo>
                    <a:pt x="17" y="42"/>
                  </a:lnTo>
                  <a:lnTo>
                    <a:pt x="19" y="42"/>
                  </a:lnTo>
                  <a:lnTo>
                    <a:pt x="19" y="52"/>
                  </a:lnTo>
                  <a:lnTo>
                    <a:pt x="19" y="34"/>
                  </a:lnTo>
                  <a:lnTo>
                    <a:pt x="19" y="50"/>
                  </a:lnTo>
                  <a:lnTo>
                    <a:pt x="19" y="59"/>
                  </a:lnTo>
                  <a:lnTo>
                    <a:pt x="19" y="55"/>
                  </a:lnTo>
                  <a:lnTo>
                    <a:pt x="19" y="101"/>
                  </a:lnTo>
                  <a:lnTo>
                    <a:pt x="19" y="99"/>
                  </a:lnTo>
                  <a:lnTo>
                    <a:pt x="19" y="101"/>
                  </a:lnTo>
                  <a:lnTo>
                    <a:pt x="19" y="77"/>
                  </a:lnTo>
                  <a:lnTo>
                    <a:pt x="19" y="88"/>
                  </a:lnTo>
                  <a:lnTo>
                    <a:pt x="19" y="85"/>
                  </a:lnTo>
                  <a:lnTo>
                    <a:pt x="19" y="56"/>
                  </a:lnTo>
                  <a:lnTo>
                    <a:pt x="19" y="67"/>
                  </a:lnTo>
                  <a:lnTo>
                    <a:pt x="20" y="71"/>
                  </a:lnTo>
                  <a:lnTo>
                    <a:pt x="20" y="77"/>
                  </a:lnTo>
                  <a:lnTo>
                    <a:pt x="20" y="55"/>
                  </a:lnTo>
                  <a:lnTo>
                    <a:pt x="20" y="56"/>
                  </a:lnTo>
                  <a:lnTo>
                    <a:pt x="20" y="76"/>
                  </a:lnTo>
                  <a:lnTo>
                    <a:pt x="20" y="62"/>
                  </a:lnTo>
                  <a:lnTo>
                    <a:pt x="20" y="58"/>
                  </a:lnTo>
                  <a:lnTo>
                    <a:pt x="20" y="59"/>
                  </a:lnTo>
                  <a:lnTo>
                    <a:pt x="20" y="20"/>
                  </a:lnTo>
                  <a:lnTo>
                    <a:pt x="20" y="21"/>
                  </a:lnTo>
                  <a:lnTo>
                    <a:pt x="20" y="22"/>
                  </a:lnTo>
                  <a:lnTo>
                    <a:pt x="20" y="0"/>
                  </a:lnTo>
                  <a:lnTo>
                    <a:pt x="20" y="7"/>
                  </a:lnTo>
                  <a:lnTo>
                    <a:pt x="21" y="8"/>
                  </a:lnTo>
                  <a:lnTo>
                    <a:pt x="21" y="51"/>
                  </a:lnTo>
                  <a:lnTo>
                    <a:pt x="21" y="43"/>
                  </a:lnTo>
                  <a:lnTo>
                    <a:pt x="21" y="46"/>
                  </a:lnTo>
                  <a:lnTo>
                    <a:pt x="21" y="26"/>
                  </a:lnTo>
                  <a:lnTo>
                    <a:pt x="21" y="62"/>
                  </a:lnTo>
                  <a:lnTo>
                    <a:pt x="21" y="56"/>
                  </a:lnTo>
                  <a:lnTo>
                    <a:pt x="21" y="77"/>
                  </a:lnTo>
                  <a:lnTo>
                    <a:pt x="21" y="55"/>
                  </a:lnTo>
                  <a:lnTo>
                    <a:pt x="21" y="71"/>
                  </a:lnTo>
                  <a:lnTo>
                    <a:pt x="21" y="68"/>
                  </a:lnTo>
                  <a:lnTo>
                    <a:pt x="21" y="76"/>
                  </a:lnTo>
                  <a:lnTo>
                    <a:pt x="21" y="65"/>
                  </a:lnTo>
                  <a:lnTo>
                    <a:pt x="21" y="75"/>
                  </a:lnTo>
                  <a:lnTo>
                    <a:pt x="22" y="62"/>
                  </a:lnTo>
                  <a:lnTo>
                    <a:pt x="22" y="86"/>
                  </a:lnTo>
                  <a:lnTo>
                    <a:pt x="22" y="85"/>
                  </a:lnTo>
                  <a:lnTo>
                    <a:pt x="22" y="84"/>
                  </a:lnTo>
                  <a:lnTo>
                    <a:pt x="22" y="101"/>
                  </a:lnTo>
                  <a:lnTo>
                    <a:pt x="22" y="77"/>
                  </a:lnTo>
                  <a:lnTo>
                    <a:pt x="22" y="85"/>
                  </a:lnTo>
                  <a:lnTo>
                    <a:pt x="22" y="88"/>
                  </a:lnTo>
                  <a:lnTo>
                    <a:pt x="22" y="63"/>
                  </a:lnTo>
                  <a:lnTo>
                    <a:pt x="22" y="69"/>
                  </a:lnTo>
                  <a:lnTo>
                    <a:pt x="24" y="71"/>
                  </a:lnTo>
                  <a:lnTo>
                    <a:pt x="24" y="84"/>
                  </a:lnTo>
                  <a:lnTo>
                    <a:pt x="24" y="71"/>
                  </a:lnTo>
                  <a:lnTo>
                    <a:pt x="24" y="80"/>
                  </a:lnTo>
                  <a:lnTo>
                    <a:pt x="24" y="82"/>
                  </a:lnTo>
                  <a:lnTo>
                    <a:pt x="24" y="86"/>
                  </a:lnTo>
                  <a:lnTo>
                    <a:pt x="24" y="59"/>
                  </a:lnTo>
                  <a:lnTo>
                    <a:pt x="24" y="77"/>
                  </a:lnTo>
                  <a:lnTo>
                    <a:pt x="24" y="79"/>
                  </a:lnTo>
                  <a:lnTo>
                    <a:pt x="24" y="88"/>
                  </a:lnTo>
                  <a:lnTo>
                    <a:pt x="24" y="71"/>
                  </a:lnTo>
                  <a:lnTo>
                    <a:pt x="24" y="85"/>
                  </a:lnTo>
                  <a:lnTo>
                    <a:pt x="24" y="85"/>
                  </a:lnTo>
                  <a:lnTo>
                    <a:pt x="24" y="131"/>
                  </a:lnTo>
                  <a:lnTo>
                    <a:pt x="25" y="134"/>
                  </a:lnTo>
                  <a:lnTo>
                    <a:pt x="25" y="118"/>
                  </a:lnTo>
                  <a:lnTo>
                    <a:pt x="25" y="166"/>
                  </a:lnTo>
                  <a:lnTo>
                    <a:pt x="25" y="166"/>
                  </a:lnTo>
                  <a:lnTo>
                    <a:pt x="25" y="191"/>
                  </a:lnTo>
                  <a:lnTo>
                    <a:pt x="25" y="189"/>
                  </a:lnTo>
                  <a:lnTo>
                    <a:pt x="25" y="189"/>
                  </a:lnTo>
                  <a:lnTo>
                    <a:pt x="25" y="192"/>
                  </a:lnTo>
                  <a:lnTo>
                    <a:pt x="25" y="164"/>
                  </a:lnTo>
                  <a:lnTo>
                    <a:pt x="25" y="162"/>
                  </a:lnTo>
                  <a:lnTo>
                    <a:pt x="25" y="182"/>
                  </a:lnTo>
                  <a:lnTo>
                    <a:pt x="25" y="169"/>
                  </a:lnTo>
                  <a:lnTo>
                    <a:pt x="26" y="168"/>
                  </a:lnTo>
                  <a:lnTo>
                    <a:pt x="26" y="169"/>
                  </a:lnTo>
                  <a:lnTo>
                    <a:pt x="26" y="137"/>
                  </a:lnTo>
                  <a:lnTo>
                    <a:pt x="26" y="136"/>
                  </a:lnTo>
                  <a:lnTo>
                    <a:pt x="26" y="137"/>
                  </a:lnTo>
                  <a:lnTo>
                    <a:pt x="26" y="113"/>
                  </a:lnTo>
                  <a:lnTo>
                    <a:pt x="26" y="119"/>
                  </a:lnTo>
                  <a:lnTo>
                    <a:pt x="26" y="123"/>
                  </a:lnTo>
                  <a:lnTo>
                    <a:pt x="26" y="134"/>
                  </a:lnTo>
                  <a:lnTo>
                    <a:pt x="26" y="120"/>
                  </a:lnTo>
                  <a:lnTo>
                    <a:pt x="26" y="132"/>
                  </a:lnTo>
                  <a:lnTo>
                    <a:pt x="28" y="131"/>
                  </a:lnTo>
                  <a:lnTo>
                    <a:pt x="28" y="141"/>
                  </a:lnTo>
                  <a:lnTo>
                    <a:pt x="28" y="117"/>
                  </a:lnTo>
                  <a:lnTo>
                    <a:pt x="28" y="140"/>
                  </a:lnTo>
                  <a:lnTo>
                    <a:pt x="28" y="140"/>
                  </a:lnTo>
                  <a:lnTo>
                    <a:pt x="28" y="149"/>
                  </a:lnTo>
                  <a:lnTo>
                    <a:pt x="28" y="128"/>
                  </a:lnTo>
                  <a:lnTo>
                    <a:pt x="28" y="140"/>
                  </a:lnTo>
                  <a:lnTo>
                    <a:pt x="28" y="141"/>
                  </a:lnTo>
                  <a:lnTo>
                    <a:pt x="28" y="154"/>
                  </a:lnTo>
                  <a:lnTo>
                    <a:pt x="28" y="140"/>
                  </a:lnTo>
                  <a:lnTo>
                    <a:pt x="28" y="145"/>
                  </a:lnTo>
                  <a:lnTo>
                    <a:pt x="28" y="145"/>
                  </a:lnTo>
                  <a:lnTo>
                    <a:pt x="28" y="101"/>
                  </a:lnTo>
                  <a:lnTo>
                    <a:pt x="29" y="98"/>
                  </a:lnTo>
                  <a:lnTo>
                    <a:pt x="29" y="90"/>
                  </a:lnTo>
                  <a:lnTo>
                    <a:pt x="29" y="117"/>
                  </a:lnTo>
                  <a:lnTo>
                    <a:pt x="29" y="117"/>
                  </a:lnTo>
                  <a:lnTo>
                    <a:pt x="29" y="145"/>
                  </a:lnTo>
                  <a:lnTo>
                    <a:pt x="29" y="128"/>
                  </a:lnTo>
                  <a:lnTo>
                    <a:pt x="29" y="131"/>
                  </a:lnTo>
                  <a:lnTo>
                    <a:pt x="29" y="170"/>
                  </a:lnTo>
                  <a:lnTo>
                    <a:pt x="29" y="174"/>
                  </a:lnTo>
                  <a:lnTo>
                    <a:pt x="29" y="189"/>
                  </a:lnTo>
                  <a:lnTo>
                    <a:pt x="29" y="157"/>
                  </a:lnTo>
                  <a:lnTo>
                    <a:pt x="29" y="187"/>
                  </a:lnTo>
                  <a:lnTo>
                    <a:pt x="30" y="186"/>
                  </a:lnTo>
                  <a:lnTo>
                    <a:pt x="30" y="195"/>
                  </a:lnTo>
                  <a:lnTo>
                    <a:pt x="30" y="179"/>
                  </a:lnTo>
                  <a:lnTo>
                    <a:pt x="30" y="185"/>
                  </a:lnTo>
                  <a:lnTo>
                    <a:pt x="30" y="183"/>
                  </a:lnTo>
                  <a:lnTo>
                    <a:pt x="30" y="196"/>
                  </a:lnTo>
                  <a:lnTo>
                    <a:pt x="30" y="182"/>
                  </a:lnTo>
                  <a:lnTo>
                    <a:pt x="30" y="192"/>
                  </a:lnTo>
                  <a:lnTo>
                    <a:pt x="30" y="191"/>
                  </a:lnTo>
                  <a:lnTo>
                    <a:pt x="30" y="165"/>
                  </a:lnTo>
                  <a:lnTo>
                    <a:pt x="30" y="168"/>
                  </a:lnTo>
                  <a:lnTo>
                    <a:pt x="32" y="170"/>
                  </a:lnTo>
                  <a:lnTo>
                    <a:pt x="32" y="172"/>
                  </a:lnTo>
                  <a:lnTo>
                    <a:pt x="32" y="145"/>
                  </a:lnTo>
                  <a:lnTo>
                    <a:pt x="32" y="147"/>
                  </a:lnTo>
                  <a:lnTo>
                    <a:pt x="32" y="149"/>
                  </a:lnTo>
                  <a:lnTo>
                    <a:pt x="32" y="170"/>
                  </a:lnTo>
                  <a:lnTo>
                    <a:pt x="32" y="162"/>
                  </a:lnTo>
                  <a:lnTo>
                    <a:pt x="32" y="151"/>
                  </a:lnTo>
                  <a:lnTo>
                    <a:pt x="32" y="118"/>
                  </a:lnTo>
                  <a:lnTo>
                    <a:pt x="32" y="119"/>
                  </a:lnTo>
                  <a:lnTo>
                    <a:pt x="32" y="114"/>
                  </a:lnTo>
                  <a:lnTo>
                    <a:pt x="32" y="117"/>
                  </a:lnTo>
                  <a:lnTo>
                    <a:pt x="32" y="80"/>
                  </a:lnTo>
                  <a:lnTo>
                    <a:pt x="32" y="99"/>
                  </a:lnTo>
                  <a:lnTo>
                    <a:pt x="33" y="101"/>
                  </a:lnTo>
                  <a:lnTo>
                    <a:pt x="33" y="115"/>
                  </a:lnTo>
                  <a:lnTo>
                    <a:pt x="33" y="93"/>
                  </a:lnTo>
                  <a:lnTo>
                    <a:pt x="33" y="97"/>
                  </a:lnTo>
                  <a:lnTo>
                    <a:pt x="33" y="94"/>
                  </a:lnTo>
                  <a:lnTo>
                    <a:pt x="33" y="88"/>
                  </a:lnTo>
                  <a:lnTo>
                    <a:pt x="33" y="101"/>
                  </a:lnTo>
                  <a:lnTo>
                    <a:pt x="33" y="97"/>
                  </a:lnTo>
                  <a:lnTo>
                    <a:pt x="33" y="101"/>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193" name="Freeform 66"/>
            <p:cNvSpPr>
              <a:spLocks/>
            </p:cNvSpPr>
            <p:nvPr/>
          </p:nvSpPr>
          <p:spPr bwMode="auto">
            <a:xfrm>
              <a:off x="4468813" y="3762376"/>
              <a:ext cx="53975" cy="817563"/>
            </a:xfrm>
            <a:custGeom>
              <a:avLst/>
              <a:gdLst>
                <a:gd name="T0" fmla="*/ 1 w 34"/>
                <a:gd name="T1" fmla="*/ 168 h 515"/>
                <a:gd name="T2" fmla="*/ 1 w 34"/>
                <a:gd name="T3" fmla="*/ 99 h 515"/>
                <a:gd name="T4" fmla="*/ 3 w 34"/>
                <a:gd name="T5" fmla="*/ 112 h 515"/>
                <a:gd name="T6" fmla="*/ 3 w 34"/>
                <a:gd name="T7" fmla="*/ 173 h 515"/>
                <a:gd name="T8" fmla="*/ 4 w 34"/>
                <a:gd name="T9" fmla="*/ 142 h 515"/>
                <a:gd name="T10" fmla="*/ 4 w 34"/>
                <a:gd name="T11" fmla="*/ 141 h 515"/>
                <a:gd name="T12" fmla="*/ 4 w 34"/>
                <a:gd name="T13" fmla="*/ 151 h 515"/>
                <a:gd name="T14" fmla="*/ 5 w 34"/>
                <a:gd name="T15" fmla="*/ 122 h 515"/>
                <a:gd name="T16" fmla="*/ 5 w 34"/>
                <a:gd name="T17" fmla="*/ 82 h 515"/>
                <a:gd name="T18" fmla="*/ 5 w 34"/>
                <a:gd name="T19" fmla="*/ 74 h 515"/>
                <a:gd name="T20" fmla="*/ 7 w 34"/>
                <a:gd name="T21" fmla="*/ 91 h 515"/>
                <a:gd name="T22" fmla="*/ 7 w 34"/>
                <a:gd name="T23" fmla="*/ 105 h 515"/>
                <a:gd name="T24" fmla="*/ 8 w 34"/>
                <a:gd name="T25" fmla="*/ 82 h 515"/>
                <a:gd name="T26" fmla="*/ 8 w 34"/>
                <a:gd name="T27" fmla="*/ 57 h 515"/>
                <a:gd name="T28" fmla="*/ 9 w 34"/>
                <a:gd name="T29" fmla="*/ 72 h 515"/>
                <a:gd name="T30" fmla="*/ 9 w 34"/>
                <a:gd name="T31" fmla="*/ 65 h 515"/>
                <a:gd name="T32" fmla="*/ 9 w 34"/>
                <a:gd name="T33" fmla="*/ 36 h 515"/>
                <a:gd name="T34" fmla="*/ 11 w 34"/>
                <a:gd name="T35" fmla="*/ 0 h 515"/>
                <a:gd name="T36" fmla="*/ 11 w 34"/>
                <a:gd name="T37" fmla="*/ 27 h 515"/>
                <a:gd name="T38" fmla="*/ 12 w 34"/>
                <a:gd name="T39" fmla="*/ 12 h 515"/>
                <a:gd name="T40" fmla="*/ 12 w 34"/>
                <a:gd name="T41" fmla="*/ 83 h 515"/>
                <a:gd name="T42" fmla="*/ 13 w 34"/>
                <a:gd name="T43" fmla="*/ 90 h 515"/>
                <a:gd name="T44" fmla="*/ 13 w 34"/>
                <a:gd name="T45" fmla="*/ 40 h 515"/>
                <a:gd name="T46" fmla="*/ 13 w 34"/>
                <a:gd name="T47" fmla="*/ 32 h 515"/>
                <a:gd name="T48" fmla="*/ 15 w 34"/>
                <a:gd name="T49" fmla="*/ 28 h 515"/>
                <a:gd name="T50" fmla="*/ 16 w 34"/>
                <a:gd name="T51" fmla="*/ 25 h 515"/>
                <a:gd name="T52" fmla="*/ 16 w 34"/>
                <a:gd name="T53" fmla="*/ 118 h 515"/>
                <a:gd name="T54" fmla="*/ 16 w 34"/>
                <a:gd name="T55" fmla="*/ 141 h 515"/>
                <a:gd name="T56" fmla="*/ 17 w 34"/>
                <a:gd name="T57" fmla="*/ 124 h 515"/>
                <a:gd name="T58" fmla="*/ 17 w 34"/>
                <a:gd name="T59" fmla="*/ 96 h 515"/>
                <a:gd name="T60" fmla="*/ 18 w 34"/>
                <a:gd name="T61" fmla="*/ 112 h 515"/>
                <a:gd name="T62" fmla="*/ 18 w 34"/>
                <a:gd name="T63" fmla="*/ 237 h 515"/>
                <a:gd name="T64" fmla="*/ 20 w 34"/>
                <a:gd name="T65" fmla="*/ 237 h 515"/>
                <a:gd name="T66" fmla="*/ 20 w 34"/>
                <a:gd name="T67" fmla="*/ 217 h 515"/>
                <a:gd name="T68" fmla="*/ 21 w 34"/>
                <a:gd name="T69" fmla="*/ 185 h 515"/>
                <a:gd name="T70" fmla="*/ 21 w 34"/>
                <a:gd name="T71" fmla="*/ 194 h 515"/>
                <a:gd name="T72" fmla="*/ 21 w 34"/>
                <a:gd name="T73" fmla="*/ 220 h 515"/>
                <a:gd name="T74" fmla="*/ 22 w 34"/>
                <a:gd name="T75" fmla="*/ 227 h 515"/>
                <a:gd name="T76" fmla="*/ 22 w 34"/>
                <a:gd name="T77" fmla="*/ 234 h 515"/>
                <a:gd name="T78" fmla="*/ 24 w 34"/>
                <a:gd name="T79" fmla="*/ 249 h 515"/>
                <a:gd name="T80" fmla="*/ 24 w 34"/>
                <a:gd name="T81" fmla="*/ 274 h 515"/>
                <a:gd name="T82" fmla="*/ 24 w 34"/>
                <a:gd name="T83" fmla="*/ 310 h 515"/>
                <a:gd name="T84" fmla="*/ 25 w 34"/>
                <a:gd name="T85" fmla="*/ 310 h 515"/>
                <a:gd name="T86" fmla="*/ 25 w 34"/>
                <a:gd name="T87" fmla="*/ 260 h 515"/>
                <a:gd name="T88" fmla="*/ 26 w 34"/>
                <a:gd name="T89" fmla="*/ 332 h 515"/>
                <a:gd name="T90" fmla="*/ 26 w 34"/>
                <a:gd name="T91" fmla="*/ 406 h 515"/>
                <a:gd name="T92" fmla="*/ 28 w 34"/>
                <a:gd name="T93" fmla="*/ 385 h 515"/>
                <a:gd name="T94" fmla="*/ 28 w 34"/>
                <a:gd name="T95" fmla="*/ 392 h 515"/>
                <a:gd name="T96" fmla="*/ 29 w 34"/>
                <a:gd name="T97" fmla="*/ 344 h 515"/>
                <a:gd name="T98" fmla="*/ 29 w 34"/>
                <a:gd name="T99" fmla="*/ 312 h 515"/>
                <a:gd name="T100" fmla="*/ 29 w 34"/>
                <a:gd name="T101" fmla="*/ 363 h 515"/>
                <a:gd name="T102" fmla="*/ 30 w 34"/>
                <a:gd name="T103" fmla="*/ 372 h 515"/>
                <a:gd name="T104" fmla="*/ 30 w 34"/>
                <a:gd name="T105" fmla="*/ 389 h 515"/>
                <a:gd name="T106" fmla="*/ 30 w 34"/>
                <a:gd name="T107" fmla="*/ 378 h 515"/>
                <a:gd name="T108" fmla="*/ 32 w 34"/>
                <a:gd name="T109" fmla="*/ 397 h 515"/>
                <a:gd name="T110" fmla="*/ 32 w 34"/>
                <a:gd name="T111" fmla="*/ 476 h 515"/>
                <a:gd name="T112" fmla="*/ 33 w 34"/>
                <a:gd name="T113" fmla="*/ 498 h 515"/>
                <a:gd name="T114" fmla="*/ 33 w 34"/>
                <a:gd name="T115" fmla="*/ 499 h 515"/>
                <a:gd name="T116" fmla="*/ 33 w 34"/>
                <a:gd name="T117" fmla="*/ 471 h 515"/>
                <a:gd name="T118" fmla="*/ 34 w 34"/>
                <a:gd name="T119" fmla="*/ 461 h 5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4" h="515">
                  <a:moveTo>
                    <a:pt x="0" y="209"/>
                  </a:moveTo>
                  <a:lnTo>
                    <a:pt x="1" y="205"/>
                  </a:lnTo>
                  <a:lnTo>
                    <a:pt x="1" y="210"/>
                  </a:lnTo>
                  <a:lnTo>
                    <a:pt x="1" y="172"/>
                  </a:lnTo>
                  <a:lnTo>
                    <a:pt x="1" y="168"/>
                  </a:lnTo>
                  <a:lnTo>
                    <a:pt x="1" y="127"/>
                  </a:lnTo>
                  <a:lnTo>
                    <a:pt x="1" y="134"/>
                  </a:lnTo>
                  <a:lnTo>
                    <a:pt x="1" y="134"/>
                  </a:lnTo>
                  <a:lnTo>
                    <a:pt x="1" y="96"/>
                  </a:lnTo>
                  <a:lnTo>
                    <a:pt x="1" y="99"/>
                  </a:lnTo>
                  <a:lnTo>
                    <a:pt x="1" y="79"/>
                  </a:lnTo>
                  <a:lnTo>
                    <a:pt x="1" y="109"/>
                  </a:lnTo>
                  <a:lnTo>
                    <a:pt x="3" y="113"/>
                  </a:lnTo>
                  <a:lnTo>
                    <a:pt x="3" y="137"/>
                  </a:lnTo>
                  <a:lnTo>
                    <a:pt x="3" y="112"/>
                  </a:lnTo>
                  <a:lnTo>
                    <a:pt x="3" y="137"/>
                  </a:lnTo>
                  <a:lnTo>
                    <a:pt x="3" y="141"/>
                  </a:lnTo>
                  <a:lnTo>
                    <a:pt x="3" y="180"/>
                  </a:lnTo>
                  <a:lnTo>
                    <a:pt x="3" y="168"/>
                  </a:lnTo>
                  <a:lnTo>
                    <a:pt x="3" y="173"/>
                  </a:lnTo>
                  <a:lnTo>
                    <a:pt x="3" y="185"/>
                  </a:lnTo>
                  <a:lnTo>
                    <a:pt x="3" y="169"/>
                  </a:lnTo>
                  <a:lnTo>
                    <a:pt x="3" y="171"/>
                  </a:lnTo>
                  <a:lnTo>
                    <a:pt x="4" y="169"/>
                  </a:lnTo>
                  <a:lnTo>
                    <a:pt x="4" y="142"/>
                  </a:lnTo>
                  <a:lnTo>
                    <a:pt x="4" y="145"/>
                  </a:lnTo>
                  <a:lnTo>
                    <a:pt x="4" y="145"/>
                  </a:lnTo>
                  <a:lnTo>
                    <a:pt x="4" y="152"/>
                  </a:lnTo>
                  <a:lnTo>
                    <a:pt x="4" y="133"/>
                  </a:lnTo>
                  <a:lnTo>
                    <a:pt x="4" y="141"/>
                  </a:lnTo>
                  <a:lnTo>
                    <a:pt x="4" y="141"/>
                  </a:lnTo>
                  <a:lnTo>
                    <a:pt x="4" y="156"/>
                  </a:lnTo>
                  <a:lnTo>
                    <a:pt x="4" y="145"/>
                  </a:lnTo>
                  <a:lnTo>
                    <a:pt x="4" y="147"/>
                  </a:lnTo>
                  <a:lnTo>
                    <a:pt x="4" y="151"/>
                  </a:lnTo>
                  <a:lnTo>
                    <a:pt x="4" y="127"/>
                  </a:lnTo>
                  <a:lnTo>
                    <a:pt x="4" y="133"/>
                  </a:lnTo>
                  <a:lnTo>
                    <a:pt x="5" y="137"/>
                  </a:lnTo>
                  <a:lnTo>
                    <a:pt x="5" y="148"/>
                  </a:lnTo>
                  <a:lnTo>
                    <a:pt x="5" y="122"/>
                  </a:lnTo>
                  <a:lnTo>
                    <a:pt x="5" y="137"/>
                  </a:lnTo>
                  <a:lnTo>
                    <a:pt x="5" y="134"/>
                  </a:lnTo>
                  <a:lnTo>
                    <a:pt x="5" y="137"/>
                  </a:lnTo>
                  <a:lnTo>
                    <a:pt x="5" y="88"/>
                  </a:lnTo>
                  <a:lnTo>
                    <a:pt x="5" y="82"/>
                  </a:lnTo>
                  <a:lnTo>
                    <a:pt x="5" y="91"/>
                  </a:lnTo>
                  <a:lnTo>
                    <a:pt x="5" y="74"/>
                  </a:lnTo>
                  <a:lnTo>
                    <a:pt x="5" y="84"/>
                  </a:lnTo>
                  <a:lnTo>
                    <a:pt x="5" y="84"/>
                  </a:lnTo>
                  <a:lnTo>
                    <a:pt x="5" y="74"/>
                  </a:lnTo>
                  <a:lnTo>
                    <a:pt x="5" y="108"/>
                  </a:lnTo>
                  <a:lnTo>
                    <a:pt x="7" y="113"/>
                  </a:lnTo>
                  <a:lnTo>
                    <a:pt x="7" y="113"/>
                  </a:lnTo>
                  <a:lnTo>
                    <a:pt x="7" y="87"/>
                  </a:lnTo>
                  <a:lnTo>
                    <a:pt x="7" y="91"/>
                  </a:lnTo>
                  <a:lnTo>
                    <a:pt x="7" y="91"/>
                  </a:lnTo>
                  <a:lnTo>
                    <a:pt x="7" y="105"/>
                  </a:lnTo>
                  <a:lnTo>
                    <a:pt x="7" y="87"/>
                  </a:lnTo>
                  <a:lnTo>
                    <a:pt x="7" y="103"/>
                  </a:lnTo>
                  <a:lnTo>
                    <a:pt x="7" y="105"/>
                  </a:lnTo>
                  <a:lnTo>
                    <a:pt x="7" y="108"/>
                  </a:lnTo>
                  <a:lnTo>
                    <a:pt x="7" y="87"/>
                  </a:lnTo>
                  <a:lnTo>
                    <a:pt x="7" y="105"/>
                  </a:lnTo>
                  <a:lnTo>
                    <a:pt x="8" y="104"/>
                  </a:lnTo>
                  <a:lnTo>
                    <a:pt x="8" y="82"/>
                  </a:lnTo>
                  <a:lnTo>
                    <a:pt x="8" y="93"/>
                  </a:lnTo>
                  <a:lnTo>
                    <a:pt x="8" y="93"/>
                  </a:lnTo>
                  <a:lnTo>
                    <a:pt x="8" y="80"/>
                  </a:lnTo>
                  <a:lnTo>
                    <a:pt x="8" y="79"/>
                  </a:lnTo>
                  <a:lnTo>
                    <a:pt x="8" y="57"/>
                  </a:lnTo>
                  <a:lnTo>
                    <a:pt x="8" y="57"/>
                  </a:lnTo>
                  <a:lnTo>
                    <a:pt x="8" y="45"/>
                  </a:lnTo>
                  <a:lnTo>
                    <a:pt x="8" y="54"/>
                  </a:lnTo>
                  <a:lnTo>
                    <a:pt x="9" y="57"/>
                  </a:lnTo>
                  <a:lnTo>
                    <a:pt x="9" y="72"/>
                  </a:lnTo>
                  <a:lnTo>
                    <a:pt x="9" y="61"/>
                  </a:lnTo>
                  <a:lnTo>
                    <a:pt x="9" y="53"/>
                  </a:lnTo>
                  <a:lnTo>
                    <a:pt x="9" y="63"/>
                  </a:lnTo>
                  <a:lnTo>
                    <a:pt x="9" y="59"/>
                  </a:lnTo>
                  <a:lnTo>
                    <a:pt x="9" y="65"/>
                  </a:lnTo>
                  <a:lnTo>
                    <a:pt x="9" y="41"/>
                  </a:lnTo>
                  <a:lnTo>
                    <a:pt x="9" y="46"/>
                  </a:lnTo>
                  <a:lnTo>
                    <a:pt x="9" y="50"/>
                  </a:lnTo>
                  <a:lnTo>
                    <a:pt x="9" y="27"/>
                  </a:lnTo>
                  <a:lnTo>
                    <a:pt x="9" y="36"/>
                  </a:lnTo>
                  <a:lnTo>
                    <a:pt x="11" y="33"/>
                  </a:lnTo>
                  <a:lnTo>
                    <a:pt x="11" y="7"/>
                  </a:lnTo>
                  <a:lnTo>
                    <a:pt x="11" y="7"/>
                  </a:lnTo>
                  <a:lnTo>
                    <a:pt x="11" y="17"/>
                  </a:lnTo>
                  <a:lnTo>
                    <a:pt x="11" y="0"/>
                  </a:lnTo>
                  <a:lnTo>
                    <a:pt x="11" y="12"/>
                  </a:lnTo>
                  <a:lnTo>
                    <a:pt x="11" y="15"/>
                  </a:lnTo>
                  <a:lnTo>
                    <a:pt x="11" y="28"/>
                  </a:lnTo>
                  <a:lnTo>
                    <a:pt x="11" y="12"/>
                  </a:lnTo>
                  <a:lnTo>
                    <a:pt x="11" y="27"/>
                  </a:lnTo>
                  <a:lnTo>
                    <a:pt x="12" y="24"/>
                  </a:lnTo>
                  <a:lnTo>
                    <a:pt x="12" y="41"/>
                  </a:lnTo>
                  <a:lnTo>
                    <a:pt x="12" y="41"/>
                  </a:lnTo>
                  <a:lnTo>
                    <a:pt x="12" y="40"/>
                  </a:lnTo>
                  <a:lnTo>
                    <a:pt x="12" y="12"/>
                  </a:lnTo>
                  <a:lnTo>
                    <a:pt x="12" y="15"/>
                  </a:lnTo>
                  <a:lnTo>
                    <a:pt x="12" y="16"/>
                  </a:lnTo>
                  <a:lnTo>
                    <a:pt x="12" y="50"/>
                  </a:lnTo>
                  <a:lnTo>
                    <a:pt x="12" y="53"/>
                  </a:lnTo>
                  <a:lnTo>
                    <a:pt x="12" y="83"/>
                  </a:lnTo>
                  <a:lnTo>
                    <a:pt x="12" y="72"/>
                  </a:lnTo>
                  <a:lnTo>
                    <a:pt x="13" y="70"/>
                  </a:lnTo>
                  <a:lnTo>
                    <a:pt x="13" y="93"/>
                  </a:lnTo>
                  <a:lnTo>
                    <a:pt x="13" y="90"/>
                  </a:lnTo>
                  <a:lnTo>
                    <a:pt x="13" y="90"/>
                  </a:lnTo>
                  <a:lnTo>
                    <a:pt x="13" y="50"/>
                  </a:lnTo>
                  <a:lnTo>
                    <a:pt x="13" y="52"/>
                  </a:lnTo>
                  <a:lnTo>
                    <a:pt x="13" y="53"/>
                  </a:lnTo>
                  <a:lnTo>
                    <a:pt x="13" y="55"/>
                  </a:lnTo>
                  <a:lnTo>
                    <a:pt x="13" y="40"/>
                  </a:lnTo>
                  <a:lnTo>
                    <a:pt x="13" y="41"/>
                  </a:lnTo>
                  <a:lnTo>
                    <a:pt x="13" y="41"/>
                  </a:lnTo>
                  <a:lnTo>
                    <a:pt x="13" y="53"/>
                  </a:lnTo>
                  <a:lnTo>
                    <a:pt x="13" y="29"/>
                  </a:lnTo>
                  <a:lnTo>
                    <a:pt x="13" y="32"/>
                  </a:lnTo>
                  <a:lnTo>
                    <a:pt x="15" y="35"/>
                  </a:lnTo>
                  <a:lnTo>
                    <a:pt x="15" y="15"/>
                  </a:lnTo>
                  <a:lnTo>
                    <a:pt x="15" y="24"/>
                  </a:lnTo>
                  <a:lnTo>
                    <a:pt x="15" y="20"/>
                  </a:lnTo>
                  <a:lnTo>
                    <a:pt x="15" y="28"/>
                  </a:lnTo>
                  <a:lnTo>
                    <a:pt x="15" y="8"/>
                  </a:lnTo>
                  <a:lnTo>
                    <a:pt x="15" y="15"/>
                  </a:lnTo>
                  <a:lnTo>
                    <a:pt x="15" y="16"/>
                  </a:lnTo>
                  <a:lnTo>
                    <a:pt x="15" y="31"/>
                  </a:lnTo>
                  <a:lnTo>
                    <a:pt x="16" y="25"/>
                  </a:lnTo>
                  <a:lnTo>
                    <a:pt x="16" y="21"/>
                  </a:lnTo>
                  <a:lnTo>
                    <a:pt x="16" y="79"/>
                  </a:lnTo>
                  <a:lnTo>
                    <a:pt x="16" y="83"/>
                  </a:lnTo>
                  <a:lnTo>
                    <a:pt x="16" y="120"/>
                  </a:lnTo>
                  <a:lnTo>
                    <a:pt x="16" y="118"/>
                  </a:lnTo>
                  <a:lnTo>
                    <a:pt x="16" y="125"/>
                  </a:lnTo>
                  <a:lnTo>
                    <a:pt x="16" y="142"/>
                  </a:lnTo>
                  <a:lnTo>
                    <a:pt x="16" y="120"/>
                  </a:lnTo>
                  <a:lnTo>
                    <a:pt x="16" y="135"/>
                  </a:lnTo>
                  <a:lnTo>
                    <a:pt x="16" y="141"/>
                  </a:lnTo>
                  <a:lnTo>
                    <a:pt x="16" y="162"/>
                  </a:lnTo>
                  <a:lnTo>
                    <a:pt x="16" y="154"/>
                  </a:lnTo>
                  <a:lnTo>
                    <a:pt x="17" y="156"/>
                  </a:lnTo>
                  <a:lnTo>
                    <a:pt x="17" y="127"/>
                  </a:lnTo>
                  <a:lnTo>
                    <a:pt x="17" y="124"/>
                  </a:lnTo>
                  <a:lnTo>
                    <a:pt x="17" y="91"/>
                  </a:lnTo>
                  <a:lnTo>
                    <a:pt x="17" y="101"/>
                  </a:lnTo>
                  <a:lnTo>
                    <a:pt x="17" y="104"/>
                  </a:lnTo>
                  <a:lnTo>
                    <a:pt x="17" y="108"/>
                  </a:lnTo>
                  <a:lnTo>
                    <a:pt x="17" y="96"/>
                  </a:lnTo>
                  <a:lnTo>
                    <a:pt x="17" y="96"/>
                  </a:lnTo>
                  <a:lnTo>
                    <a:pt x="17" y="113"/>
                  </a:lnTo>
                  <a:lnTo>
                    <a:pt x="17" y="80"/>
                  </a:lnTo>
                  <a:lnTo>
                    <a:pt x="17" y="109"/>
                  </a:lnTo>
                  <a:lnTo>
                    <a:pt x="18" y="112"/>
                  </a:lnTo>
                  <a:lnTo>
                    <a:pt x="18" y="189"/>
                  </a:lnTo>
                  <a:lnTo>
                    <a:pt x="18" y="189"/>
                  </a:lnTo>
                  <a:lnTo>
                    <a:pt x="18" y="237"/>
                  </a:lnTo>
                  <a:lnTo>
                    <a:pt x="18" y="230"/>
                  </a:lnTo>
                  <a:lnTo>
                    <a:pt x="18" y="237"/>
                  </a:lnTo>
                  <a:lnTo>
                    <a:pt x="18" y="255"/>
                  </a:lnTo>
                  <a:lnTo>
                    <a:pt x="20" y="252"/>
                  </a:lnTo>
                  <a:lnTo>
                    <a:pt x="20" y="257"/>
                  </a:lnTo>
                  <a:lnTo>
                    <a:pt x="20" y="231"/>
                  </a:lnTo>
                  <a:lnTo>
                    <a:pt x="20" y="237"/>
                  </a:lnTo>
                  <a:lnTo>
                    <a:pt x="20" y="240"/>
                  </a:lnTo>
                  <a:lnTo>
                    <a:pt x="20" y="196"/>
                  </a:lnTo>
                  <a:lnTo>
                    <a:pt x="20" y="202"/>
                  </a:lnTo>
                  <a:lnTo>
                    <a:pt x="20" y="198"/>
                  </a:lnTo>
                  <a:lnTo>
                    <a:pt x="20" y="217"/>
                  </a:lnTo>
                  <a:lnTo>
                    <a:pt x="20" y="205"/>
                  </a:lnTo>
                  <a:lnTo>
                    <a:pt x="20" y="211"/>
                  </a:lnTo>
                  <a:lnTo>
                    <a:pt x="20" y="177"/>
                  </a:lnTo>
                  <a:lnTo>
                    <a:pt x="20" y="192"/>
                  </a:lnTo>
                  <a:lnTo>
                    <a:pt x="21" y="185"/>
                  </a:lnTo>
                  <a:lnTo>
                    <a:pt x="21" y="167"/>
                  </a:lnTo>
                  <a:lnTo>
                    <a:pt x="21" y="180"/>
                  </a:lnTo>
                  <a:lnTo>
                    <a:pt x="21" y="180"/>
                  </a:lnTo>
                  <a:lnTo>
                    <a:pt x="21" y="198"/>
                  </a:lnTo>
                  <a:lnTo>
                    <a:pt x="21" y="194"/>
                  </a:lnTo>
                  <a:lnTo>
                    <a:pt x="21" y="201"/>
                  </a:lnTo>
                  <a:lnTo>
                    <a:pt x="21" y="173"/>
                  </a:lnTo>
                  <a:lnTo>
                    <a:pt x="21" y="188"/>
                  </a:lnTo>
                  <a:lnTo>
                    <a:pt x="21" y="184"/>
                  </a:lnTo>
                  <a:lnTo>
                    <a:pt x="21" y="220"/>
                  </a:lnTo>
                  <a:lnTo>
                    <a:pt x="22" y="220"/>
                  </a:lnTo>
                  <a:lnTo>
                    <a:pt x="22" y="232"/>
                  </a:lnTo>
                  <a:lnTo>
                    <a:pt x="22" y="218"/>
                  </a:lnTo>
                  <a:lnTo>
                    <a:pt x="22" y="228"/>
                  </a:lnTo>
                  <a:lnTo>
                    <a:pt x="22" y="227"/>
                  </a:lnTo>
                  <a:lnTo>
                    <a:pt x="22" y="244"/>
                  </a:lnTo>
                  <a:lnTo>
                    <a:pt x="22" y="243"/>
                  </a:lnTo>
                  <a:lnTo>
                    <a:pt x="22" y="245"/>
                  </a:lnTo>
                  <a:lnTo>
                    <a:pt x="22" y="257"/>
                  </a:lnTo>
                  <a:lnTo>
                    <a:pt x="22" y="234"/>
                  </a:lnTo>
                  <a:lnTo>
                    <a:pt x="22" y="255"/>
                  </a:lnTo>
                  <a:lnTo>
                    <a:pt x="24" y="257"/>
                  </a:lnTo>
                  <a:lnTo>
                    <a:pt x="24" y="230"/>
                  </a:lnTo>
                  <a:lnTo>
                    <a:pt x="24" y="245"/>
                  </a:lnTo>
                  <a:lnTo>
                    <a:pt x="24" y="249"/>
                  </a:lnTo>
                  <a:lnTo>
                    <a:pt x="24" y="281"/>
                  </a:lnTo>
                  <a:lnTo>
                    <a:pt x="24" y="247"/>
                  </a:lnTo>
                  <a:lnTo>
                    <a:pt x="24" y="281"/>
                  </a:lnTo>
                  <a:lnTo>
                    <a:pt x="24" y="282"/>
                  </a:lnTo>
                  <a:lnTo>
                    <a:pt x="24" y="274"/>
                  </a:lnTo>
                  <a:lnTo>
                    <a:pt x="24" y="303"/>
                  </a:lnTo>
                  <a:lnTo>
                    <a:pt x="24" y="299"/>
                  </a:lnTo>
                  <a:lnTo>
                    <a:pt x="24" y="313"/>
                  </a:lnTo>
                  <a:lnTo>
                    <a:pt x="24" y="295"/>
                  </a:lnTo>
                  <a:lnTo>
                    <a:pt x="24" y="310"/>
                  </a:lnTo>
                  <a:lnTo>
                    <a:pt x="25" y="311"/>
                  </a:lnTo>
                  <a:lnTo>
                    <a:pt x="25" y="327"/>
                  </a:lnTo>
                  <a:lnTo>
                    <a:pt x="25" y="308"/>
                  </a:lnTo>
                  <a:lnTo>
                    <a:pt x="25" y="313"/>
                  </a:lnTo>
                  <a:lnTo>
                    <a:pt x="25" y="310"/>
                  </a:lnTo>
                  <a:lnTo>
                    <a:pt x="25" y="317"/>
                  </a:lnTo>
                  <a:lnTo>
                    <a:pt x="25" y="295"/>
                  </a:lnTo>
                  <a:lnTo>
                    <a:pt x="25" y="294"/>
                  </a:lnTo>
                  <a:lnTo>
                    <a:pt x="25" y="249"/>
                  </a:lnTo>
                  <a:lnTo>
                    <a:pt x="25" y="260"/>
                  </a:lnTo>
                  <a:lnTo>
                    <a:pt x="25" y="260"/>
                  </a:lnTo>
                  <a:lnTo>
                    <a:pt x="25" y="274"/>
                  </a:lnTo>
                  <a:lnTo>
                    <a:pt x="25" y="269"/>
                  </a:lnTo>
                  <a:lnTo>
                    <a:pt x="26" y="268"/>
                  </a:lnTo>
                  <a:lnTo>
                    <a:pt x="26" y="332"/>
                  </a:lnTo>
                  <a:lnTo>
                    <a:pt x="26" y="336"/>
                  </a:lnTo>
                  <a:lnTo>
                    <a:pt x="26" y="330"/>
                  </a:lnTo>
                  <a:lnTo>
                    <a:pt x="26" y="384"/>
                  </a:lnTo>
                  <a:lnTo>
                    <a:pt x="26" y="382"/>
                  </a:lnTo>
                  <a:lnTo>
                    <a:pt x="26" y="406"/>
                  </a:lnTo>
                  <a:lnTo>
                    <a:pt x="26" y="389"/>
                  </a:lnTo>
                  <a:lnTo>
                    <a:pt x="26" y="387"/>
                  </a:lnTo>
                  <a:lnTo>
                    <a:pt x="26" y="396"/>
                  </a:lnTo>
                  <a:lnTo>
                    <a:pt x="26" y="387"/>
                  </a:lnTo>
                  <a:lnTo>
                    <a:pt x="28" y="385"/>
                  </a:lnTo>
                  <a:lnTo>
                    <a:pt x="28" y="396"/>
                  </a:lnTo>
                  <a:lnTo>
                    <a:pt x="28" y="371"/>
                  </a:lnTo>
                  <a:lnTo>
                    <a:pt x="28" y="388"/>
                  </a:lnTo>
                  <a:lnTo>
                    <a:pt x="28" y="389"/>
                  </a:lnTo>
                  <a:lnTo>
                    <a:pt x="28" y="392"/>
                  </a:lnTo>
                  <a:lnTo>
                    <a:pt x="28" y="368"/>
                  </a:lnTo>
                  <a:lnTo>
                    <a:pt x="28" y="370"/>
                  </a:lnTo>
                  <a:lnTo>
                    <a:pt x="28" y="371"/>
                  </a:lnTo>
                  <a:lnTo>
                    <a:pt x="28" y="336"/>
                  </a:lnTo>
                  <a:lnTo>
                    <a:pt x="29" y="344"/>
                  </a:lnTo>
                  <a:lnTo>
                    <a:pt x="29" y="371"/>
                  </a:lnTo>
                  <a:lnTo>
                    <a:pt x="29" y="363"/>
                  </a:lnTo>
                  <a:lnTo>
                    <a:pt x="29" y="361"/>
                  </a:lnTo>
                  <a:lnTo>
                    <a:pt x="29" y="312"/>
                  </a:lnTo>
                  <a:lnTo>
                    <a:pt x="29" y="312"/>
                  </a:lnTo>
                  <a:lnTo>
                    <a:pt x="29" y="289"/>
                  </a:lnTo>
                  <a:lnTo>
                    <a:pt x="29" y="304"/>
                  </a:lnTo>
                  <a:lnTo>
                    <a:pt x="29" y="303"/>
                  </a:lnTo>
                  <a:lnTo>
                    <a:pt x="29" y="365"/>
                  </a:lnTo>
                  <a:lnTo>
                    <a:pt x="29" y="363"/>
                  </a:lnTo>
                  <a:lnTo>
                    <a:pt x="30" y="365"/>
                  </a:lnTo>
                  <a:lnTo>
                    <a:pt x="30" y="378"/>
                  </a:lnTo>
                  <a:lnTo>
                    <a:pt x="30" y="353"/>
                  </a:lnTo>
                  <a:lnTo>
                    <a:pt x="30" y="375"/>
                  </a:lnTo>
                  <a:lnTo>
                    <a:pt x="30" y="372"/>
                  </a:lnTo>
                  <a:lnTo>
                    <a:pt x="30" y="380"/>
                  </a:lnTo>
                  <a:lnTo>
                    <a:pt x="30" y="363"/>
                  </a:lnTo>
                  <a:lnTo>
                    <a:pt x="30" y="378"/>
                  </a:lnTo>
                  <a:lnTo>
                    <a:pt x="30" y="378"/>
                  </a:lnTo>
                  <a:lnTo>
                    <a:pt x="30" y="389"/>
                  </a:lnTo>
                  <a:lnTo>
                    <a:pt x="30" y="378"/>
                  </a:lnTo>
                  <a:lnTo>
                    <a:pt x="30" y="371"/>
                  </a:lnTo>
                  <a:lnTo>
                    <a:pt x="30" y="387"/>
                  </a:lnTo>
                  <a:lnTo>
                    <a:pt x="30" y="368"/>
                  </a:lnTo>
                  <a:lnTo>
                    <a:pt x="30" y="378"/>
                  </a:lnTo>
                  <a:lnTo>
                    <a:pt x="32" y="378"/>
                  </a:lnTo>
                  <a:lnTo>
                    <a:pt x="32" y="396"/>
                  </a:lnTo>
                  <a:lnTo>
                    <a:pt x="32" y="363"/>
                  </a:lnTo>
                  <a:lnTo>
                    <a:pt x="32" y="393"/>
                  </a:lnTo>
                  <a:lnTo>
                    <a:pt x="32" y="397"/>
                  </a:lnTo>
                  <a:lnTo>
                    <a:pt x="32" y="427"/>
                  </a:lnTo>
                  <a:lnTo>
                    <a:pt x="32" y="395"/>
                  </a:lnTo>
                  <a:lnTo>
                    <a:pt x="32" y="418"/>
                  </a:lnTo>
                  <a:lnTo>
                    <a:pt x="32" y="423"/>
                  </a:lnTo>
                  <a:lnTo>
                    <a:pt x="32" y="476"/>
                  </a:lnTo>
                  <a:lnTo>
                    <a:pt x="32" y="475"/>
                  </a:lnTo>
                  <a:lnTo>
                    <a:pt x="33" y="480"/>
                  </a:lnTo>
                  <a:lnTo>
                    <a:pt x="33" y="501"/>
                  </a:lnTo>
                  <a:lnTo>
                    <a:pt x="33" y="471"/>
                  </a:lnTo>
                  <a:lnTo>
                    <a:pt x="33" y="498"/>
                  </a:lnTo>
                  <a:lnTo>
                    <a:pt x="33" y="499"/>
                  </a:lnTo>
                  <a:lnTo>
                    <a:pt x="33" y="514"/>
                  </a:lnTo>
                  <a:lnTo>
                    <a:pt x="33" y="495"/>
                  </a:lnTo>
                  <a:lnTo>
                    <a:pt x="33" y="502"/>
                  </a:lnTo>
                  <a:lnTo>
                    <a:pt x="33" y="499"/>
                  </a:lnTo>
                  <a:lnTo>
                    <a:pt x="33" y="515"/>
                  </a:lnTo>
                  <a:lnTo>
                    <a:pt x="33" y="494"/>
                  </a:lnTo>
                  <a:lnTo>
                    <a:pt x="33" y="492"/>
                  </a:lnTo>
                  <a:lnTo>
                    <a:pt x="33" y="468"/>
                  </a:lnTo>
                  <a:lnTo>
                    <a:pt x="33" y="471"/>
                  </a:lnTo>
                  <a:lnTo>
                    <a:pt x="34" y="467"/>
                  </a:lnTo>
                  <a:lnTo>
                    <a:pt x="34" y="469"/>
                  </a:lnTo>
                  <a:lnTo>
                    <a:pt x="34" y="448"/>
                  </a:lnTo>
                  <a:lnTo>
                    <a:pt x="34" y="459"/>
                  </a:lnTo>
                  <a:lnTo>
                    <a:pt x="34" y="461"/>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194" name="Freeform 67"/>
            <p:cNvSpPr>
              <a:spLocks/>
            </p:cNvSpPr>
            <p:nvPr/>
          </p:nvSpPr>
          <p:spPr bwMode="auto">
            <a:xfrm>
              <a:off x="4416426" y="3613151"/>
              <a:ext cx="52388" cy="866775"/>
            </a:xfrm>
            <a:custGeom>
              <a:avLst/>
              <a:gdLst>
                <a:gd name="T0" fmla="*/ 2 w 33"/>
                <a:gd name="T1" fmla="*/ 170 h 546"/>
                <a:gd name="T2" fmla="*/ 2 w 33"/>
                <a:gd name="T3" fmla="*/ 284 h 546"/>
                <a:gd name="T4" fmla="*/ 3 w 33"/>
                <a:gd name="T5" fmla="*/ 301 h 546"/>
                <a:gd name="T6" fmla="*/ 3 w 33"/>
                <a:gd name="T7" fmla="*/ 254 h 546"/>
                <a:gd name="T8" fmla="*/ 4 w 33"/>
                <a:gd name="T9" fmla="*/ 219 h 546"/>
                <a:gd name="T10" fmla="*/ 4 w 33"/>
                <a:gd name="T11" fmla="*/ 227 h 546"/>
                <a:gd name="T12" fmla="*/ 4 w 33"/>
                <a:gd name="T13" fmla="*/ 254 h 546"/>
                <a:gd name="T14" fmla="*/ 6 w 33"/>
                <a:gd name="T15" fmla="*/ 134 h 546"/>
                <a:gd name="T16" fmla="*/ 6 w 33"/>
                <a:gd name="T17" fmla="*/ 41 h 546"/>
                <a:gd name="T18" fmla="*/ 7 w 33"/>
                <a:gd name="T19" fmla="*/ 12 h 546"/>
                <a:gd name="T20" fmla="*/ 8 w 33"/>
                <a:gd name="T21" fmla="*/ 101 h 546"/>
                <a:gd name="T22" fmla="*/ 8 w 33"/>
                <a:gd name="T23" fmla="*/ 210 h 546"/>
                <a:gd name="T24" fmla="*/ 10 w 33"/>
                <a:gd name="T25" fmla="*/ 227 h 546"/>
                <a:gd name="T26" fmla="*/ 10 w 33"/>
                <a:gd name="T27" fmla="*/ 262 h 546"/>
                <a:gd name="T28" fmla="*/ 10 w 33"/>
                <a:gd name="T29" fmla="*/ 291 h 546"/>
                <a:gd name="T30" fmla="*/ 11 w 33"/>
                <a:gd name="T31" fmla="*/ 280 h 546"/>
                <a:gd name="T32" fmla="*/ 11 w 33"/>
                <a:gd name="T33" fmla="*/ 301 h 546"/>
                <a:gd name="T34" fmla="*/ 12 w 33"/>
                <a:gd name="T35" fmla="*/ 296 h 546"/>
                <a:gd name="T36" fmla="*/ 12 w 33"/>
                <a:gd name="T37" fmla="*/ 317 h 546"/>
                <a:gd name="T38" fmla="*/ 12 w 33"/>
                <a:gd name="T39" fmla="*/ 339 h 546"/>
                <a:gd name="T40" fmla="*/ 14 w 33"/>
                <a:gd name="T41" fmla="*/ 312 h 546"/>
                <a:gd name="T42" fmla="*/ 14 w 33"/>
                <a:gd name="T43" fmla="*/ 303 h 546"/>
                <a:gd name="T44" fmla="*/ 14 w 33"/>
                <a:gd name="T45" fmla="*/ 288 h 546"/>
                <a:gd name="T46" fmla="*/ 15 w 33"/>
                <a:gd name="T47" fmla="*/ 322 h 546"/>
                <a:gd name="T48" fmla="*/ 16 w 33"/>
                <a:gd name="T49" fmla="*/ 427 h 546"/>
                <a:gd name="T50" fmla="*/ 16 w 33"/>
                <a:gd name="T51" fmla="*/ 489 h 546"/>
                <a:gd name="T52" fmla="*/ 16 w 33"/>
                <a:gd name="T53" fmla="*/ 500 h 546"/>
                <a:gd name="T54" fmla="*/ 17 w 33"/>
                <a:gd name="T55" fmla="*/ 495 h 546"/>
                <a:gd name="T56" fmla="*/ 17 w 33"/>
                <a:gd name="T57" fmla="*/ 483 h 546"/>
                <a:gd name="T58" fmla="*/ 17 w 33"/>
                <a:gd name="T59" fmla="*/ 474 h 546"/>
                <a:gd name="T60" fmla="*/ 19 w 33"/>
                <a:gd name="T61" fmla="*/ 521 h 546"/>
                <a:gd name="T62" fmla="*/ 19 w 33"/>
                <a:gd name="T63" fmla="*/ 490 h 546"/>
                <a:gd name="T64" fmla="*/ 20 w 33"/>
                <a:gd name="T65" fmla="*/ 460 h 546"/>
                <a:gd name="T66" fmla="*/ 20 w 33"/>
                <a:gd name="T67" fmla="*/ 464 h 546"/>
                <a:gd name="T68" fmla="*/ 20 w 33"/>
                <a:gd name="T69" fmla="*/ 461 h 546"/>
                <a:gd name="T70" fmla="*/ 21 w 33"/>
                <a:gd name="T71" fmla="*/ 503 h 546"/>
                <a:gd name="T72" fmla="*/ 21 w 33"/>
                <a:gd name="T73" fmla="*/ 491 h 546"/>
                <a:gd name="T74" fmla="*/ 21 w 33"/>
                <a:gd name="T75" fmla="*/ 469 h 546"/>
                <a:gd name="T76" fmla="*/ 23 w 33"/>
                <a:gd name="T77" fmla="*/ 472 h 546"/>
                <a:gd name="T78" fmla="*/ 23 w 33"/>
                <a:gd name="T79" fmla="*/ 476 h 546"/>
                <a:gd name="T80" fmla="*/ 24 w 33"/>
                <a:gd name="T81" fmla="*/ 546 h 546"/>
                <a:gd name="T82" fmla="*/ 24 w 33"/>
                <a:gd name="T83" fmla="*/ 512 h 546"/>
                <a:gd name="T84" fmla="*/ 24 w 33"/>
                <a:gd name="T85" fmla="*/ 508 h 546"/>
                <a:gd name="T86" fmla="*/ 25 w 33"/>
                <a:gd name="T87" fmla="*/ 457 h 546"/>
                <a:gd name="T88" fmla="*/ 25 w 33"/>
                <a:gd name="T89" fmla="*/ 443 h 546"/>
                <a:gd name="T90" fmla="*/ 27 w 33"/>
                <a:gd name="T91" fmla="*/ 503 h 546"/>
                <a:gd name="T92" fmla="*/ 27 w 33"/>
                <a:gd name="T93" fmla="*/ 510 h 546"/>
                <a:gd name="T94" fmla="*/ 27 w 33"/>
                <a:gd name="T95" fmla="*/ 507 h 546"/>
                <a:gd name="T96" fmla="*/ 28 w 33"/>
                <a:gd name="T97" fmla="*/ 487 h 546"/>
                <a:gd name="T98" fmla="*/ 28 w 33"/>
                <a:gd name="T99" fmla="*/ 447 h 546"/>
                <a:gd name="T100" fmla="*/ 29 w 33"/>
                <a:gd name="T101" fmla="*/ 440 h 546"/>
                <a:gd name="T102" fmla="*/ 29 w 33"/>
                <a:gd name="T103" fmla="*/ 326 h 546"/>
                <a:gd name="T104" fmla="*/ 29 w 33"/>
                <a:gd name="T105" fmla="*/ 307 h 546"/>
                <a:gd name="T106" fmla="*/ 31 w 33"/>
                <a:gd name="T107" fmla="*/ 324 h 546"/>
                <a:gd name="T108" fmla="*/ 31 w 33"/>
                <a:gd name="T109" fmla="*/ 371 h 546"/>
                <a:gd name="T110" fmla="*/ 32 w 33"/>
                <a:gd name="T111" fmla="*/ 358 h 546"/>
                <a:gd name="T112" fmla="*/ 32 w 33"/>
                <a:gd name="T113" fmla="*/ 333 h 546"/>
                <a:gd name="T114" fmla="*/ 33 w 33"/>
                <a:gd name="T115" fmla="*/ 317 h 546"/>
                <a:gd name="T116" fmla="*/ 33 w 33"/>
                <a:gd name="T117" fmla="*/ 321 h 546"/>
                <a:gd name="T118" fmla="*/ 33 w 33"/>
                <a:gd name="T119" fmla="*/ 303 h 5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3" h="546">
                  <a:moveTo>
                    <a:pt x="0" y="92"/>
                  </a:moveTo>
                  <a:lnTo>
                    <a:pt x="2" y="94"/>
                  </a:lnTo>
                  <a:lnTo>
                    <a:pt x="2" y="168"/>
                  </a:lnTo>
                  <a:lnTo>
                    <a:pt x="2" y="165"/>
                  </a:lnTo>
                  <a:lnTo>
                    <a:pt x="2" y="170"/>
                  </a:lnTo>
                  <a:lnTo>
                    <a:pt x="2" y="221"/>
                  </a:lnTo>
                  <a:lnTo>
                    <a:pt x="2" y="224"/>
                  </a:lnTo>
                  <a:lnTo>
                    <a:pt x="2" y="223"/>
                  </a:lnTo>
                  <a:lnTo>
                    <a:pt x="2" y="284"/>
                  </a:lnTo>
                  <a:lnTo>
                    <a:pt x="2" y="284"/>
                  </a:lnTo>
                  <a:lnTo>
                    <a:pt x="2" y="328"/>
                  </a:lnTo>
                  <a:lnTo>
                    <a:pt x="2" y="314"/>
                  </a:lnTo>
                  <a:lnTo>
                    <a:pt x="3" y="314"/>
                  </a:lnTo>
                  <a:lnTo>
                    <a:pt x="3" y="286"/>
                  </a:lnTo>
                  <a:lnTo>
                    <a:pt x="3" y="301"/>
                  </a:lnTo>
                  <a:lnTo>
                    <a:pt x="3" y="299"/>
                  </a:lnTo>
                  <a:lnTo>
                    <a:pt x="3" y="305"/>
                  </a:lnTo>
                  <a:lnTo>
                    <a:pt x="3" y="252"/>
                  </a:lnTo>
                  <a:lnTo>
                    <a:pt x="3" y="254"/>
                  </a:lnTo>
                  <a:lnTo>
                    <a:pt x="3" y="254"/>
                  </a:lnTo>
                  <a:lnTo>
                    <a:pt x="3" y="176"/>
                  </a:lnTo>
                  <a:lnTo>
                    <a:pt x="4" y="169"/>
                  </a:lnTo>
                  <a:lnTo>
                    <a:pt x="4" y="163"/>
                  </a:lnTo>
                  <a:lnTo>
                    <a:pt x="4" y="219"/>
                  </a:lnTo>
                  <a:lnTo>
                    <a:pt x="4" y="219"/>
                  </a:lnTo>
                  <a:lnTo>
                    <a:pt x="4" y="225"/>
                  </a:lnTo>
                  <a:lnTo>
                    <a:pt x="4" y="202"/>
                  </a:lnTo>
                  <a:lnTo>
                    <a:pt x="4" y="207"/>
                  </a:lnTo>
                  <a:lnTo>
                    <a:pt x="4" y="206"/>
                  </a:lnTo>
                  <a:lnTo>
                    <a:pt x="4" y="227"/>
                  </a:lnTo>
                  <a:lnTo>
                    <a:pt x="4" y="204"/>
                  </a:lnTo>
                  <a:lnTo>
                    <a:pt x="4" y="221"/>
                  </a:lnTo>
                  <a:lnTo>
                    <a:pt x="4" y="219"/>
                  </a:lnTo>
                  <a:lnTo>
                    <a:pt x="4" y="257"/>
                  </a:lnTo>
                  <a:lnTo>
                    <a:pt x="4" y="254"/>
                  </a:lnTo>
                  <a:lnTo>
                    <a:pt x="6" y="256"/>
                  </a:lnTo>
                  <a:lnTo>
                    <a:pt x="6" y="259"/>
                  </a:lnTo>
                  <a:lnTo>
                    <a:pt x="6" y="204"/>
                  </a:lnTo>
                  <a:lnTo>
                    <a:pt x="6" y="199"/>
                  </a:lnTo>
                  <a:lnTo>
                    <a:pt x="6" y="134"/>
                  </a:lnTo>
                  <a:lnTo>
                    <a:pt x="6" y="138"/>
                  </a:lnTo>
                  <a:lnTo>
                    <a:pt x="6" y="140"/>
                  </a:lnTo>
                  <a:lnTo>
                    <a:pt x="6" y="89"/>
                  </a:lnTo>
                  <a:lnTo>
                    <a:pt x="6" y="89"/>
                  </a:lnTo>
                  <a:lnTo>
                    <a:pt x="6" y="41"/>
                  </a:lnTo>
                  <a:lnTo>
                    <a:pt x="6" y="43"/>
                  </a:lnTo>
                  <a:lnTo>
                    <a:pt x="7" y="36"/>
                  </a:lnTo>
                  <a:lnTo>
                    <a:pt x="7" y="0"/>
                  </a:lnTo>
                  <a:lnTo>
                    <a:pt x="7" y="11"/>
                  </a:lnTo>
                  <a:lnTo>
                    <a:pt x="7" y="12"/>
                  </a:lnTo>
                  <a:lnTo>
                    <a:pt x="7" y="5"/>
                  </a:lnTo>
                  <a:lnTo>
                    <a:pt x="7" y="34"/>
                  </a:lnTo>
                  <a:lnTo>
                    <a:pt x="7" y="26"/>
                  </a:lnTo>
                  <a:lnTo>
                    <a:pt x="7" y="98"/>
                  </a:lnTo>
                  <a:lnTo>
                    <a:pt x="8" y="101"/>
                  </a:lnTo>
                  <a:lnTo>
                    <a:pt x="8" y="172"/>
                  </a:lnTo>
                  <a:lnTo>
                    <a:pt x="8" y="177"/>
                  </a:lnTo>
                  <a:lnTo>
                    <a:pt x="8" y="212"/>
                  </a:lnTo>
                  <a:lnTo>
                    <a:pt x="8" y="208"/>
                  </a:lnTo>
                  <a:lnTo>
                    <a:pt x="8" y="210"/>
                  </a:lnTo>
                  <a:lnTo>
                    <a:pt x="8" y="259"/>
                  </a:lnTo>
                  <a:lnTo>
                    <a:pt x="8" y="265"/>
                  </a:lnTo>
                  <a:lnTo>
                    <a:pt x="8" y="228"/>
                  </a:lnTo>
                  <a:lnTo>
                    <a:pt x="10" y="225"/>
                  </a:lnTo>
                  <a:lnTo>
                    <a:pt x="10" y="227"/>
                  </a:lnTo>
                  <a:lnTo>
                    <a:pt x="10" y="207"/>
                  </a:lnTo>
                  <a:lnTo>
                    <a:pt x="10" y="219"/>
                  </a:lnTo>
                  <a:lnTo>
                    <a:pt x="10" y="220"/>
                  </a:lnTo>
                  <a:lnTo>
                    <a:pt x="10" y="262"/>
                  </a:lnTo>
                  <a:lnTo>
                    <a:pt x="10" y="262"/>
                  </a:lnTo>
                  <a:lnTo>
                    <a:pt x="10" y="263"/>
                  </a:lnTo>
                  <a:lnTo>
                    <a:pt x="10" y="250"/>
                  </a:lnTo>
                  <a:lnTo>
                    <a:pt x="10" y="279"/>
                  </a:lnTo>
                  <a:lnTo>
                    <a:pt x="10" y="276"/>
                  </a:lnTo>
                  <a:lnTo>
                    <a:pt x="10" y="291"/>
                  </a:lnTo>
                  <a:lnTo>
                    <a:pt x="10" y="265"/>
                  </a:lnTo>
                  <a:lnTo>
                    <a:pt x="10" y="290"/>
                  </a:lnTo>
                  <a:lnTo>
                    <a:pt x="11" y="291"/>
                  </a:lnTo>
                  <a:lnTo>
                    <a:pt x="11" y="300"/>
                  </a:lnTo>
                  <a:lnTo>
                    <a:pt x="11" y="280"/>
                  </a:lnTo>
                  <a:lnTo>
                    <a:pt x="11" y="284"/>
                  </a:lnTo>
                  <a:lnTo>
                    <a:pt x="11" y="276"/>
                  </a:lnTo>
                  <a:lnTo>
                    <a:pt x="11" y="288"/>
                  </a:lnTo>
                  <a:lnTo>
                    <a:pt x="11" y="288"/>
                  </a:lnTo>
                  <a:lnTo>
                    <a:pt x="11" y="301"/>
                  </a:lnTo>
                  <a:lnTo>
                    <a:pt x="11" y="278"/>
                  </a:lnTo>
                  <a:lnTo>
                    <a:pt x="11" y="299"/>
                  </a:lnTo>
                  <a:lnTo>
                    <a:pt x="12" y="299"/>
                  </a:lnTo>
                  <a:lnTo>
                    <a:pt x="12" y="312"/>
                  </a:lnTo>
                  <a:lnTo>
                    <a:pt x="12" y="296"/>
                  </a:lnTo>
                  <a:lnTo>
                    <a:pt x="12" y="305"/>
                  </a:lnTo>
                  <a:lnTo>
                    <a:pt x="12" y="308"/>
                  </a:lnTo>
                  <a:lnTo>
                    <a:pt x="12" y="317"/>
                  </a:lnTo>
                  <a:lnTo>
                    <a:pt x="12" y="312"/>
                  </a:lnTo>
                  <a:lnTo>
                    <a:pt x="12" y="317"/>
                  </a:lnTo>
                  <a:lnTo>
                    <a:pt x="12" y="334"/>
                  </a:lnTo>
                  <a:lnTo>
                    <a:pt x="12" y="297"/>
                  </a:lnTo>
                  <a:lnTo>
                    <a:pt x="12" y="330"/>
                  </a:lnTo>
                  <a:lnTo>
                    <a:pt x="12" y="333"/>
                  </a:lnTo>
                  <a:lnTo>
                    <a:pt x="12" y="339"/>
                  </a:lnTo>
                  <a:lnTo>
                    <a:pt x="12" y="312"/>
                  </a:lnTo>
                  <a:lnTo>
                    <a:pt x="12" y="317"/>
                  </a:lnTo>
                  <a:lnTo>
                    <a:pt x="14" y="317"/>
                  </a:lnTo>
                  <a:lnTo>
                    <a:pt x="14" y="324"/>
                  </a:lnTo>
                  <a:lnTo>
                    <a:pt x="14" y="312"/>
                  </a:lnTo>
                  <a:lnTo>
                    <a:pt x="14" y="316"/>
                  </a:lnTo>
                  <a:lnTo>
                    <a:pt x="14" y="311"/>
                  </a:lnTo>
                  <a:lnTo>
                    <a:pt x="14" y="312"/>
                  </a:lnTo>
                  <a:lnTo>
                    <a:pt x="14" y="301"/>
                  </a:lnTo>
                  <a:lnTo>
                    <a:pt x="14" y="303"/>
                  </a:lnTo>
                  <a:lnTo>
                    <a:pt x="14" y="303"/>
                  </a:lnTo>
                  <a:lnTo>
                    <a:pt x="14" y="280"/>
                  </a:lnTo>
                  <a:lnTo>
                    <a:pt x="14" y="284"/>
                  </a:lnTo>
                  <a:lnTo>
                    <a:pt x="14" y="286"/>
                  </a:lnTo>
                  <a:lnTo>
                    <a:pt x="14" y="288"/>
                  </a:lnTo>
                  <a:lnTo>
                    <a:pt x="14" y="276"/>
                  </a:lnTo>
                  <a:lnTo>
                    <a:pt x="14" y="286"/>
                  </a:lnTo>
                  <a:lnTo>
                    <a:pt x="15" y="287"/>
                  </a:lnTo>
                  <a:lnTo>
                    <a:pt x="15" y="318"/>
                  </a:lnTo>
                  <a:lnTo>
                    <a:pt x="15" y="322"/>
                  </a:lnTo>
                  <a:lnTo>
                    <a:pt x="15" y="318"/>
                  </a:lnTo>
                  <a:lnTo>
                    <a:pt x="15" y="377"/>
                  </a:lnTo>
                  <a:lnTo>
                    <a:pt x="15" y="379"/>
                  </a:lnTo>
                  <a:lnTo>
                    <a:pt x="15" y="424"/>
                  </a:lnTo>
                  <a:lnTo>
                    <a:pt x="16" y="427"/>
                  </a:lnTo>
                  <a:lnTo>
                    <a:pt x="16" y="462"/>
                  </a:lnTo>
                  <a:lnTo>
                    <a:pt x="16" y="457"/>
                  </a:lnTo>
                  <a:lnTo>
                    <a:pt x="16" y="490"/>
                  </a:lnTo>
                  <a:lnTo>
                    <a:pt x="16" y="447"/>
                  </a:lnTo>
                  <a:lnTo>
                    <a:pt x="16" y="489"/>
                  </a:lnTo>
                  <a:lnTo>
                    <a:pt x="16" y="490"/>
                  </a:lnTo>
                  <a:lnTo>
                    <a:pt x="16" y="500"/>
                  </a:lnTo>
                  <a:lnTo>
                    <a:pt x="16" y="487"/>
                  </a:lnTo>
                  <a:lnTo>
                    <a:pt x="16" y="499"/>
                  </a:lnTo>
                  <a:lnTo>
                    <a:pt x="16" y="500"/>
                  </a:lnTo>
                  <a:lnTo>
                    <a:pt x="16" y="507"/>
                  </a:lnTo>
                  <a:lnTo>
                    <a:pt x="16" y="482"/>
                  </a:lnTo>
                  <a:lnTo>
                    <a:pt x="17" y="477"/>
                  </a:lnTo>
                  <a:lnTo>
                    <a:pt x="17" y="495"/>
                  </a:lnTo>
                  <a:lnTo>
                    <a:pt x="17" y="495"/>
                  </a:lnTo>
                  <a:lnTo>
                    <a:pt x="17" y="495"/>
                  </a:lnTo>
                  <a:lnTo>
                    <a:pt x="17" y="499"/>
                  </a:lnTo>
                  <a:lnTo>
                    <a:pt x="17" y="482"/>
                  </a:lnTo>
                  <a:lnTo>
                    <a:pt x="17" y="489"/>
                  </a:lnTo>
                  <a:lnTo>
                    <a:pt x="17" y="483"/>
                  </a:lnTo>
                  <a:lnTo>
                    <a:pt x="17" y="485"/>
                  </a:lnTo>
                  <a:lnTo>
                    <a:pt x="17" y="459"/>
                  </a:lnTo>
                  <a:lnTo>
                    <a:pt x="17" y="466"/>
                  </a:lnTo>
                  <a:lnTo>
                    <a:pt x="17" y="476"/>
                  </a:lnTo>
                  <a:lnTo>
                    <a:pt x="17" y="474"/>
                  </a:lnTo>
                  <a:lnTo>
                    <a:pt x="17" y="519"/>
                  </a:lnTo>
                  <a:lnTo>
                    <a:pt x="19" y="517"/>
                  </a:lnTo>
                  <a:lnTo>
                    <a:pt x="19" y="527"/>
                  </a:lnTo>
                  <a:lnTo>
                    <a:pt x="19" y="507"/>
                  </a:lnTo>
                  <a:lnTo>
                    <a:pt x="19" y="521"/>
                  </a:lnTo>
                  <a:lnTo>
                    <a:pt x="19" y="517"/>
                  </a:lnTo>
                  <a:lnTo>
                    <a:pt x="19" y="525"/>
                  </a:lnTo>
                  <a:lnTo>
                    <a:pt x="19" y="489"/>
                  </a:lnTo>
                  <a:lnTo>
                    <a:pt x="19" y="490"/>
                  </a:lnTo>
                  <a:lnTo>
                    <a:pt x="19" y="490"/>
                  </a:lnTo>
                  <a:lnTo>
                    <a:pt x="19" y="491"/>
                  </a:lnTo>
                  <a:lnTo>
                    <a:pt x="19" y="476"/>
                  </a:lnTo>
                  <a:lnTo>
                    <a:pt x="19" y="476"/>
                  </a:lnTo>
                  <a:lnTo>
                    <a:pt x="20" y="474"/>
                  </a:lnTo>
                  <a:lnTo>
                    <a:pt x="20" y="460"/>
                  </a:lnTo>
                  <a:lnTo>
                    <a:pt x="20" y="462"/>
                  </a:lnTo>
                  <a:lnTo>
                    <a:pt x="20" y="459"/>
                  </a:lnTo>
                  <a:lnTo>
                    <a:pt x="20" y="466"/>
                  </a:lnTo>
                  <a:lnTo>
                    <a:pt x="20" y="447"/>
                  </a:lnTo>
                  <a:lnTo>
                    <a:pt x="20" y="464"/>
                  </a:lnTo>
                  <a:lnTo>
                    <a:pt x="20" y="462"/>
                  </a:lnTo>
                  <a:lnTo>
                    <a:pt x="20" y="472"/>
                  </a:lnTo>
                  <a:lnTo>
                    <a:pt x="20" y="456"/>
                  </a:lnTo>
                  <a:lnTo>
                    <a:pt x="20" y="461"/>
                  </a:lnTo>
                  <a:lnTo>
                    <a:pt x="20" y="461"/>
                  </a:lnTo>
                  <a:lnTo>
                    <a:pt x="20" y="506"/>
                  </a:lnTo>
                  <a:lnTo>
                    <a:pt x="21" y="503"/>
                  </a:lnTo>
                  <a:lnTo>
                    <a:pt x="21" y="507"/>
                  </a:lnTo>
                  <a:lnTo>
                    <a:pt x="21" y="489"/>
                  </a:lnTo>
                  <a:lnTo>
                    <a:pt x="21" y="503"/>
                  </a:lnTo>
                  <a:lnTo>
                    <a:pt x="21" y="504"/>
                  </a:lnTo>
                  <a:lnTo>
                    <a:pt x="21" y="510"/>
                  </a:lnTo>
                  <a:lnTo>
                    <a:pt x="21" y="486"/>
                  </a:lnTo>
                  <a:lnTo>
                    <a:pt x="21" y="491"/>
                  </a:lnTo>
                  <a:lnTo>
                    <a:pt x="21" y="491"/>
                  </a:lnTo>
                  <a:lnTo>
                    <a:pt x="21" y="504"/>
                  </a:lnTo>
                  <a:lnTo>
                    <a:pt x="21" y="487"/>
                  </a:lnTo>
                  <a:lnTo>
                    <a:pt x="21" y="487"/>
                  </a:lnTo>
                  <a:lnTo>
                    <a:pt x="21" y="490"/>
                  </a:lnTo>
                  <a:lnTo>
                    <a:pt x="21" y="469"/>
                  </a:lnTo>
                  <a:lnTo>
                    <a:pt x="21" y="483"/>
                  </a:lnTo>
                  <a:lnTo>
                    <a:pt x="23" y="481"/>
                  </a:lnTo>
                  <a:lnTo>
                    <a:pt x="23" y="495"/>
                  </a:lnTo>
                  <a:lnTo>
                    <a:pt x="23" y="469"/>
                  </a:lnTo>
                  <a:lnTo>
                    <a:pt x="23" y="472"/>
                  </a:lnTo>
                  <a:lnTo>
                    <a:pt x="23" y="474"/>
                  </a:lnTo>
                  <a:lnTo>
                    <a:pt x="23" y="487"/>
                  </a:lnTo>
                  <a:lnTo>
                    <a:pt x="23" y="473"/>
                  </a:lnTo>
                  <a:lnTo>
                    <a:pt x="23" y="483"/>
                  </a:lnTo>
                  <a:lnTo>
                    <a:pt x="23" y="476"/>
                  </a:lnTo>
                  <a:lnTo>
                    <a:pt x="23" y="515"/>
                  </a:lnTo>
                  <a:lnTo>
                    <a:pt x="24" y="517"/>
                  </a:lnTo>
                  <a:lnTo>
                    <a:pt x="24" y="545"/>
                  </a:lnTo>
                  <a:lnTo>
                    <a:pt x="24" y="545"/>
                  </a:lnTo>
                  <a:lnTo>
                    <a:pt x="24" y="546"/>
                  </a:lnTo>
                  <a:lnTo>
                    <a:pt x="24" y="517"/>
                  </a:lnTo>
                  <a:lnTo>
                    <a:pt x="24" y="521"/>
                  </a:lnTo>
                  <a:lnTo>
                    <a:pt x="24" y="525"/>
                  </a:lnTo>
                  <a:lnTo>
                    <a:pt x="24" y="527"/>
                  </a:lnTo>
                  <a:lnTo>
                    <a:pt x="24" y="512"/>
                  </a:lnTo>
                  <a:lnTo>
                    <a:pt x="24" y="517"/>
                  </a:lnTo>
                  <a:lnTo>
                    <a:pt x="24" y="517"/>
                  </a:lnTo>
                  <a:lnTo>
                    <a:pt x="24" y="520"/>
                  </a:lnTo>
                  <a:lnTo>
                    <a:pt x="24" y="504"/>
                  </a:lnTo>
                  <a:lnTo>
                    <a:pt x="24" y="508"/>
                  </a:lnTo>
                  <a:lnTo>
                    <a:pt x="25" y="508"/>
                  </a:lnTo>
                  <a:lnTo>
                    <a:pt x="25" y="451"/>
                  </a:lnTo>
                  <a:lnTo>
                    <a:pt x="25" y="452"/>
                  </a:lnTo>
                  <a:lnTo>
                    <a:pt x="25" y="455"/>
                  </a:lnTo>
                  <a:lnTo>
                    <a:pt x="25" y="457"/>
                  </a:lnTo>
                  <a:lnTo>
                    <a:pt x="25" y="447"/>
                  </a:lnTo>
                  <a:lnTo>
                    <a:pt x="25" y="453"/>
                  </a:lnTo>
                  <a:lnTo>
                    <a:pt x="25" y="452"/>
                  </a:lnTo>
                  <a:lnTo>
                    <a:pt x="25" y="472"/>
                  </a:lnTo>
                  <a:lnTo>
                    <a:pt x="25" y="443"/>
                  </a:lnTo>
                  <a:lnTo>
                    <a:pt x="25" y="469"/>
                  </a:lnTo>
                  <a:lnTo>
                    <a:pt x="25" y="473"/>
                  </a:lnTo>
                  <a:lnTo>
                    <a:pt x="25" y="472"/>
                  </a:lnTo>
                  <a:lnTo>
                    <a:pt x="25" y="500"/>
                  </a:lnTo>
                  <a:lnTo>
                    <a:pt x="27" y="503"/>
                  </a:lnTo>
                  <a:lnTo>
                    <a:pt x="27" y="532"/>
                  </a:lnTo>
                  <a:lnTo>
                    <a:pt x="27" y="517"/>
                  </a:lnTo>
                  <a:lnTo>
                    <a:pt x="27" y="521"/>
                  </a:lnTo>
                  <a:lnTo>
                    <a:pt x="27" y="524"/>
                  </a:lnTo>
                  <a:lnTo>
                    <a:pt x="27" y="510"/>
                  </a:lnTo>
                  <a:lnTo>
                    <a:pt x="27" y="517"/>
                  </a:lnTo>
                  <a:lnTo>
                    <a:pt x="27" y="512"/>
                  </a:lnTo>
                  <a:lnTo>
                    <a:pt x="27" y="517"/>
                  </a:lnTo>
                  <a:lnTo>
                    <a:pt x="27" y="498"/>
                  </a:lnTo>
                  <a:lnTo>
                    <a:pt x="27" y="507"/>
                  </a:lnTo>
                  <a:lnTo>
                    <a:pt x="28" y="504"/>
                  </a:lnTo>
                  <a:lnTo>
                    <a:pt x="28" y="483"/>
                  </a:lnTo>
                  <a:lnTo>
                    <a:pt x="28" y="487"/>
                  </a:lnTo>
                  <a:lnTo>
                    <a:pt x="28" y="486"/>
                  </a:lnTo>
                  <a:lnTo>
                    <a:pt x="28" y="487"/>
                  </a:lnTo>
                  <a:lnTo>
                    <a:pt x="28" y="464"/>
                  </a:lnTo>
                  <a:lnTo>
                    <a:pt x="28" y="464"/>
                  </a:lnTo>
                  <a:lnTo>
                    <a:pt x="28" y="462"/>
                  </a:lnTo>
                  <a:lnTo>
                    <a:pt x="28" y="464"/>
                  </a:lnTo>
                  <a:lnTo>
                    <a:pt x="28" y="447"/>
                  </a:lnTo>
                  <a:lnTo>
                    <a:pt x="28" y="455"/>
                  </a:lnTo>
                  <a:lnTo>
                    <a:pt x="28" y="455"/>
                  </a:lnTo>
                  <a:lnTo>
                    <a:pt x="28" y="436"/>
                  </a:lnTo>
                  <a:lnTo>
                    <a:pt x="28" y="439"/>
                  </a:lnTo>
                  <a:lnTo>
                    <a:pt x="29" y="440"/>
                  </a:lnTo>
                  <a:lnTo>
                    <a:pt x="29" y="419"/>
                  </a:lnTo>
                  <a:lnTo>
                    <a:pt x="29" y="414"/>
                  </a:lnTo>
                  <a:lnTo>
                    <a:pt x="29" y="330"/>
                  </a:lnTo>
                  <a:lnTo>
                    <a:pt x="29" y="325"/>
                  </a:lnTo>
                  <a:lnTo>
                    <a:pt x="29" y="326"/>
                  </a:lnTo>
                  <a:lnTo>
                    <a:pt x="29" y="304"/>
                  </a:lnTo>
                  <a:lnTo>
                    <a:pt x="29" y="317"/>
                  </a:lnTo>
                  <a:lnTo>
                    <a:pt x="29" y="320"/>
                  </a:lnTo>
                  <a:lnTo>
                    <a:pt x="29" y="328"/>
                  </a:lnTo>
                  <a:lnTo>
                    <a:pt x="29" y="307"/>
                  </a:lnTo>
                  <a:lnTo>
                    <a:pt x="29" y="317"/>
                  </a:lnTo>
                  <a:lnTo>
                    <a:pt x="31" y="311"/>
                  </a:lnTo>
                  <a:lnTo>
                    <a:pt x="31" y="329"/>
                  </a:lnTo>
                  <a:lnTo>
                    <a:pt x="31" y="325"/>
                  </a:lnTo>
                  <a:lnTo>
                    <a:pt x="31" y="324"/>
                  </a:lnTo>
                  <a:lnTo>
                    <a:pt x="31" y="363"/>
                  </a:lnTo>
                  <a:lnTo>
                    <a:pt x="31" y="364"/>
                  </a:lnTo>
                  <a:lnTo>
                    <a:pt x="31" y="380"/>
                  </a:lnTo>
                  <a:lnTo>
                    <a:pt x="31" y="360"/>
                  </a:lnTo>
                  <a:lnTo>
                    <a:pt x="31" y="371"/>
                  </a:lnTo>
                  <a:lnTo>
                    <a:pt x="31" y="368"/>
                  </a:lnTo>
                  <a:lnTo>
                    <a:pt x="31" y="372"/>
                  </a:lnTo>
                  <a:lnTo>
                    <a:pt x="31" y="349"/>
                  </a:lnTo>
                  <a:lnTo>
                    <a:pt x="32" y="349"/>
                  </a:lnTo>
                  <a:lnTo>
                    <a:pt x="32" y="358"/>
                  </a:lnTo>
                  <a:lnTo>
                    <a:pt x="32" y="331"/>
                  </a:lnTo>
                  <a:lnTo>
                    <a:pt x="32" y="351"/>
                  </a:lnTo>
                  <a:lnTo>
                    <a:pt x="32" y="351"/>
                  </a:lnTo>
                  <a:lnTo>
                    <a:pt x="32" y="362"/>
                  </a:lnTo>
                  <a:lnTo>
                    <a:pt x="32" y="333"/>
                  </a:lnTo>
                  <a:lnTo>
                    <a:pt x="32" y="337"/>
                  </a:lnTo>
                  <a:lnTo>
                    <a:pt x="32" y="296"/>
                  </a:lnTo>
                  <a:lnTo>
                    <a:pt x="33" y="290"/>
                  </a:lnTo>
                  <a:lnTo>
                    <a:pt x="33" y="316"/>
                  </a:lnTo>
                  <a:lnTo>
                    <a:pt x="33" y="317"/>
                  </a:lnTo>
                  <a:lnTo>
                    <a:pt x="33" y="320"/>
                  </a:lnTo>
                  <a:lnTo>
                    <a:pt x="33" y="299"/>
                  </a:lnTo>
                  <a:lnTo>
                    <a:pt x="33" y="314"/>
                  </a:lnTo>
                  <a:lnTo>
                    <a:pt x="33" y="317"/>
                  </a:lnTo>
                  <a:lnTo>
                    <a:pt x="33" y="321"/>
                  </a:lnTo>
                  <a:lnTo>
                    <a:pt x="33" y="291"/>
                  </a:lnTo>
                  <a:lnTo>
                    <a:pt x="33" y="294"/>
                  </a:lnTo>
                  <a:lnTo>
                    <a:pt x="33" y="296"/>
                  </a:lnTo>
                  <a:lnTo>
                    <a:pt x="33" y="308"/>
                  </a:lnTo>
                  <a:lnTo>
                    <a:pt x="33" y="303"/>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195" name="Freeform 68"/>
            <p:cNvSpPr>
              <a:spLocks/>
            </p:cNvSpPr>
            <p:nvPr/>
          </p:nvSpPr>
          <p:spPr bwMode="auto">
            <a:xfrm>
              <a:off x="4362451" y="2116138"/>
              <a:ext cx="53975" cy="2328863"/>
            </a:xfrm>
            <a:custGeom>
              <a:avLst/>
              <a:gdLst>
                <a:gd name="T0" fmla="*/ 2 w 34"/>
                <a:gd name="T1" fmla="*/ 1315 h 1467"/>
                <a:gd name="T2" fmla="*/ 2 w 34"/>
                <a:gd name="T3" fmla="*/ 1357 h 1467"/>
                <a:gd name="T4" fmla="*/ 3 w 34"/>
                <a:gd name="T5" fmla="*/ 1430 h 1467"/>
                <a:gd name="T6" fmla="*/ 3 w 34"/>
                <a:gd name="T7" fmla="*/ 1361 h 1467"/>
                <a:gd name="T8" fmla="*/ 4 w 34"/>
                <a:gd name="T9" fmla="*/ 1301 h 1467"/>
                <a:gd name="T10" fmla="*/ 4 w 34"/>
                <a:gd name="T11" fmla="*/ 1312 h 1467"/>
                <a:gd name="T12" fmla="*/ 4 w 34"/>
                <a:gd name="T13" fmla="*/ 1315 h 1467"/>
                <a:gd name="T14" fmla="*/ 6 w 34"/>
                <a:gd name="T15" fmla="*/ 1318 h 1467"/>
                <a:gd name="T16" fmla="*/ 6 w 34"/>
                <a:gd name="T17" fmla="*/ 1311 h 1467"/>
                <a:gd name="T18" fmla="*/ 6 w 34"/>
                <a:gd name="T19" fmla="*/ 1302 h 1467"/>
                <a:gd name="T20" fmla="*/ 7 w 34"/>
                <a:gd name="T21" fmla="*/ 1367 h 1467"/>
                <a:gd name="T22" fmla="*/ 7 w 34"/>
                <a:gd name="T23" fmla="*/ 1411 h 1467"/>
                <a:gd name="T24" fmla="*/ 7 w 34"/>
                <a:gd name="T25" fmla="*/ 1392 h 1467"/>
                <a:gd name="T26" fmla="*/ 8 w 34"/>
                <a:gd name="T27" fmla="*/ 1378 h 1467"/>
                <a:gd name="T28" fmla="*/ 10 w 34"/>
                <a:gd name="T29" fmla="*/ 1403 h 1467"/>
                <a:gd name="T30" fmla="*/ 10 w 34"/>
                <a:gd name="T31" fmla="*/ 1447 h 1467"/>
                <a:gd name="T32" fmla="*/ 10 w 34"/>
                <a:gd name="T33" fmla="*/ 1436 h 1467"/>
                <a:gd name="T34" fmla="*/ 11 w 34"/>
                <a:gd name="T35" fmla="*/ 1404 h 1467"/>
                <a:gd name="T36" fmla="*/ 11 w 34"/>
                <a:gd name="T37" fmla="*/ 1421 h 1467"/>
                <a:gd name="T38" fmla="*/ 11 w 34"/>
                <a:gd name="T39" fmla="*/ 1402 h 1467"/>
                <a:gd name="T40" fmla="*/ 12 w 34"/>
                <a:gd name="T41" fmla="*/ 1420 h 1467"/>
                <a:gd name="T42" fmla="*/ 12 w 34"/>
                <a:gd name="T43" fmla="*/ 1404 h 1467"/>
                <a:gd name="T44" fmla="*/ 13 w 34"/>
                <a:gd name="T45" fmla="*/ 1402 h 1467"/>
                <a:gd name="T46" fmla="*/ 13 w 34"/>
                <a:gd name="T47" fmla="*/ 1409 h 1467"/>
                <a:gd name="T48" fmla="*/ 13 w 34"/>
                <a:gd name="T49" fmla="*/ 1390 h 1467"/>
                <a:gd name="T50" fmla="*/ 15 w 34"/>
                <a:gd name="T51" fmla="*/ 1402 h 1467"/>
                <a:gd name="T52" fmla="*/ 15 w 34"/>
                <a:gd name="T53" fmla="*/ 1408 h 1467"/>
                <a:gd name="T54" fmla="*/ 16 w 34"/>
                <a:gd name="T55" fmla="*/ 1467 h 1467"/>
                <a:gd name="T56" fmla="*/ 16 w 34"/>
                <a:gd name="T57" fmla="*/ 1432 h 1467"/>
                <a:gd name="T58" fmla="*/ 17 w 34"/>
                <a:gd name="T59" fmla="*/ 1328 h 1467"/>
                <a:gd name="T60" fmla="*/ 17 w 34"/>
                <a:gd name="T61" fmla="*/ 1326 h 1467"/>
                <a:gd name="T62" fmla="*/ 19 w 34"/>
                <a:gd name="T63" fmla="*/ 1233 h 1467"/>
                <a:gd name="T64" fmla="*/ 19 w 34"/>
                <a:gd name="T65" fmla="*/ 1255 h 1467"/>
                <a:gd name="T66" fmla="*/ 20 w 34"/>
                <a:gd name="T67" fmla="*/ 1257 h 1467"/>
                <a:gd name="T68" fmla="*/ 20 w 34"/>
                <a:gd name="T69" fmla="*/ 1329 h 1467"/>
                <a:gd name="T70" fmla="*/ 21 w 34"/>
                <a:gd name="T71" fmla="*/ 1310 h 1467"/>
                <a:gd name="T72" fmla="*/ 21 w 34"/>
                <a:gd name="T73" fmla="*/ 1142 h 1467"/>
                <a:gd name="T74" fmla="*/ 23 w 34"/>
                <a:gd name="T75" fmla="*/ 1163 h 1467"/>
                <a:gd name="T76" fmla="*/ 23 w 34"/>
                <a:gd name="T77" fmla="*/ 1127 h 1467"/>
                <a:gd name="T78" fmla="*/ 24 w 34"/>
                <a:gd name="T79" fmla="*/ 1013 h 1467"/>
                <a:gd name="T80" fmla="*/ 24 w 34"/>
                <a:gd name="T81" fmla="*/ 999 h 1467"/>
                <a:gd name="T82" fmla="*/ 25 w 34"/>
                <a:gd name="T83" fmla="*/ 1028 h 1467"/>
                <a:gd name="T84" fmla="*/ 25 w 34"/>
                <a:gd name="T85" fmla="*/ 1031 h 1467"/>
                <a:gd name="T86" fmla="*/ 25 w 34"/>
                <a:gd name="T87" fmla="*/ 986 h 1467"/>
                <a:gd name="T88" fmla="*/ 27 w 34"/>
                <a:gd name="T89" fmla="*/ 1003 h 1467"/>
                <a:gd name="T90" fmla="*/ 27 w 34"/>
                <a:gd name="T91" fmla="*/ 1024 h 1467"/>
                <a:gd name="T92" fmla="*/ 27 w 34"/>
                <a:gd name="T93" fmla="*/ 1011 h 1467"/>
                <a:gd name="T94" fmla="*/ 28 w 34"/>
                <a:gd name="T95" fmla="*/ 1002 h 1467"/>
                <a:gd name="T96" fmla="*/ 28 w 34"/>
                <a:gd name="T97" fmla="*/ 926 h 1467"/>
                <a:gd name="T98" fmla="*/ 29 w 34"/>
                <a:gd name="T99" fmla="*/ 929 h 1467"/>
                <a:gd name="T100" fmla="*/ 29 w 34"/>
                <a:gd name="T101" fmla="*/ 67 h 1467"/>
                <a:gd name="T102" fmla="*/ 30 w 34"/>
                <a:gd name="T103" fmla="*/ 739 h 1467"/>
                <a:gd name="T104" fmla="*/ 30 w 34"/>
                <a:gd name="T105" fmla="*/ 834 h 1467"/>
                <a:gd name="T106" fmla="*/ 30 w 34"/>
                <a:gd name="T107" fmla="*/ 858 h 1467"/>
                <a:gd name="T108" fmla="*/ 32 w 34"/>
                <a:gd name="T109" fmla="*/ 834 h 1467"/>
                <a:gd name="T110" fmla="*/ 33 w 34"/>
                <a:gd name="T111" fmla="*/ 519 h 1467"/>
                <a:gd name="T112" fmla="*/ 33 w 34"/>
                <a:gd name="T113" fmla="*/ 836 h 1467"/>
                <a:gd name="T114" fmla="*/ 34 w 34"/>
                <a:gd name="T115" fmla="*/ 867 h 1467"/>
                <a:gd name="T116" fmla="*/ 34 w 34"/>
                <a:gd name="T117" fmla="*/ 904 h 1467"/>
                <a:gd name="T118" fmla="*/ 34 w 34"/>
                <a:gd name="T119" fmla="*/ 1035 h 14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4" h="1467">
                  <a:moveTo>
                    <a:pt x="0" y="1367"/>
                  </a:moveTo>
                  <a:lnTo>
                    <a:pt x="0" y="1347"/>
                  </a:lnTo>
                  <a:lnTo>
                    <a:pt x="0" y="1354"/>
                  </a:lnTo>
                  <a:lnTo>
                    <a:pt x="2" y="1352"/>
                  </a:lnTo>
                  <a:lnTo>
                    <a:pt x="2" y="1315"/>
                  </a:lnTo>
                  <a:lnTo>
                    <a:pt x="2" y="1322"/>
                  </a:lnTo>
                  <a:lnTo>
                    <a:pt x="2" y="1326"/>
                  </a:lnTo>
                  <a:lnTo>
                    <a:pt x="2" y="1360"/>
                  </a:lnTo>
                  <a:lnTo>
                    <a:pt x="2" y="1356"/>
                  </a:lnTo>
                  <a:lnTo>
                    <a:pt x="2" y="1357"/>
                  </a:lnTo>
                  <a:lnTo>
                    <a:pt x="2" y="1352"/>
                  </a:lnTo>
                  <a:lnTo>
                    <a:pt x="2" y="1395"/>
                  </a:lnTo>
                  <a:lnTo>
                    <a:pt x="2" y="1396"/>
                  </a:lnTo>
                  <a:lnTo>
                    <a:pt x="2" y="1430"/>
                  </a:lnTo>
                  <a:lnTo>
                    <a:pt x="3" y="1430"/>
                  </a:lnTo>
                  <a:lnTo>
                    <a:pt x="3" y="1390"/>
                  </a:lnTo>
                  <a:lnTo>
                    <a:pt x="3" y="1390"/>
                  </a:lnTo>
                  <a:lnTo>
                    <a:pt x="3" y="1353"/>
                  </a:lnTo>
                  <a:lnTo>
                    <a:pt x="3" y="1354"/>
                  </a:lnTo>
                  <a:lnTo>
                    <a:pt x="3" y="1361"/>
                  </a:lnTo>
                  <a:lnTo>
                    <a:pt x="3" y="1340"/>
                  </a:lnTo>
                  <a:lnTo>
                    <a:pt x="3" y="1354"/>
                  </a:lnTo>
                  <a:lnTo>
                    <a:pt x="4" y="1353"/>
                  </a:lnTo>
                  <a:lnTo>
                    <a:pt x="4" y="1297"/>
                  </a:lnTo>
                  <a:lnTo>
                    <a:pt x="4" y="1301"/>
                  </a:lnTo>
                  <a:lnTo>
                    <a:pt x="4" y="1302"/>
                  </a:lnTo>
                  <a:lnTo>
                    <a:pt x="4" y="1314"/>
                  </a:lnTo>
                  <a:lnTo>
                    <a:pt x="4" y="1301"/>
                  </a:lnTo>
                  <a:lnTo>
                    <a:pt x="4" y="1311"/>
                  </a:lnTo>
                  <a:lnTo>
                    <a:pt x="4" y="1312"/>
                  </a:lnTo>
                  <a:lnTo>
                    <a:pt x="4" y="1318"/>
                  </a:lnTo>
                  <a:lnTo>
                    <a:pt x="4" y="1298"/>
                  </a:lnTo>
                  <a:lnTo>
                    <a:pt x="4" y="1309"/>
                  </a:lnTo>
                  <a:lnTo>
                    <a:pt x="4" y="1306"/>
                  </a:lnTo>
                  <a:lnTo>
                    <a:pt x="4" y="1315"/>
                  </a:lnTo>
                  <a:lnTo>
                    <a:pt x="4" y="1301"/>
                  </a:lnTo>
                  <a:lnTo>
                    <a:pt x="4" y="1311"/>
                  </a:lnTo>
                  <a:lnTo>
                    <a:pt x="6" y="1311"/>
                  </a:lnTo>
                  <a:lnTo>
                    <a:pt x="6" y="1324"/>
                  </a:lnTo>
                  <a:lnTo>
                    <a:pt x="6" y="1318"/>
                  </a:lnTo>
                  <a:lnTo>
                    <a:pt x="6" y="1319"/>
                  </a:lnTo>
                  <a:lnTo>
                    <a:pt x="6" y="1322"/>
                  </a:lnTo>
                  <a:lnTo>
                    <a:pt x="6" y="1303"/>
                  </a:lnTo>
                  <a:lnTo>
                    <a:pt x="6" y="1311"/>
                  </a:lnTo>
                  <a:lnTo>
                    <a:pt x="6" y="1311"/>
                  </a:lnTo>
                  <a:lnTo>
                    <a:pt x="6" y="1314"/>
                  </a:lnTo>
                  <a:lnTo>
                    <a:pt x="6" y="1289"/>
                  </a:lnTo>
                  <a:lnTo>
                    <a:pt x="6" y="1303"/>
                  </a:lnTo>
                  <a:lnTo>
                    <a:pt x="6" y="1303"/>
                  </a:lnTo>
                  <a:lnTo>
                    <a:pt x="6" y="1302"/>
                  </a:lnTo>
                  <a:lnTo>
                    <a:pt x="6" y="1331"/>
                  </a:lnTo>
                  <a:lnTo>
                    <a:pt x="7" y="1329"/>
                  </a:lnTo>
                  <a:lnTo>
                    <a:pt x="7" y="1322"/>
                  </a:lnTo>
                  <a:lnTo>
                    <a:pt x="7" y="1367"/>
                  </a:lnTo>
                  <a:lnTo>
                    <a:pt x="7" y="1367"/>
                  </a:lnTo>
                  <a:lnTo>
                    <a:pt x="7" y="1383"/>
                  </a:lnTo>
                  <a:lnTo>
                    <a:pt x="7" y="1358"/>
                  </a:lnTo>
                  <a:lnTo>
                    <a:pt x="7" y="1382"/>
                  </a:lnTo>
                  <a:lnTo>
                    <a:pt x="7" y="1390"/>
                  </a:lnTo>
                  <a:lnTo>
                    <a:pt x="7" y="1411"/>
                  </a:lnTo>
                  <a:lnTo>
                    <a:pt x="7" y="1386"/>
                  </a:lnTo>
                  <a:lnTo>
                    <a:pt x="7" y="1400"/>
                  </a:lnTo>
                  <a:lnTo>
                    <a:pt x="7" y="1407"/>
                  </a:lnTo>
                  <a:lnTo>
                    <a:pt x="7" y="1411"/>
                  </a:lnTo>
                  <a:lnTo>
                    <a:pt x="7" y="1392"/>
                  </a:lnTo>
                  <a:lnTo>
                    <a:pt x="8" y="1392"/>
                  </a:lnTo>
                  <a:lnTo>
                    <a:pt x="8" y="1374"/>
                  </a:lnTo>
                  <a:lnTo>
                    <a:pt x="8" y="1386"/>
                  </a:lnTo>
                  <a:lnTo>
                    <a:pt x="8" y="1387"/>
                  </a:lnTo>
                  <a:lnTo>
                    <a:pt x="8" y="1378"/>
                  </a:lnTo>
                  <a:lnTo>
                    <a:pt x="8" y="1396"/>
                  </a:lnTo>
                  <a:lnTo>
                    <a:pt x="8" y="1396"/>
                  </a:lnTo>
                  <a:lnTo>
                    <a:pt x="8" y="1408"/>
                  </a:lnTo>
                  <a:lnTo>
                    <a:pt x="8" y="1405"/>
                  </a:lnTo>
                  <a:lnTo>
                    <a:pt x="10" y="1403"/>
                  </a:lnTo>
                  <a:lnTo>
                    <a:pt x="10" y="1420"/>
                  </a:lnTo>
                  <a:lnTo>
                    <a:pt x="10" y="1391"/>
                  </a:lnTo>
                  <a:lnTo>
                    <a:pt x="10" y="1419"/>
                  </a:lnTo>
                  <a:lnTo>
                    <a:pt x="10" y="1420"/>
                  </a:lnTo>
                  <a:lnTo>
                    <a:pt x="10" y="1447"/>
                  </a:lnTo>
                  <a:lnTo>
                    <a:pt x="10" y="1442"/>
                  </a:lnTo>
                  <a:lnTo>
                    <a:pt x="10" y="1442"/>
                  </a:lnTo>
                  <a:lnTo>
                    <a:pt x="10" y="1451"/>
                  </a:lnTo>
                  <a:lnTo>
                    <a:pt x="10" y="1437"/>
                  </a:lnTo>
                  <a:lnTo>
                    <a:pt x="10" y="1436"/>
                  </a:lnTo>
                  <a:lnTo>
                    <a:pt x="10" y="1439"/>
                  </a:lnTo>
                  <a:lnTo>
                    <a:pt x="10" y="1422"/>
                  </a:lnTo>
                  <a:lnTo>
                    <a:pt x="11" y="1424"/>
                  </a:lnTo>
                  <a:lnTo>
                    <a:pt x="11" y="1426"/>
                  </a:lnTo>
                  <a:lnTo>
                    <a:pt x="11" y="1404"/>
                  </a:lnTo>
                  <a:lnTo>
                    <a:pt x="11" y="1424"/>
                  </a:lnTo>
                  <a:lnTo>
                    <a:pt x="11" y="1425"/>
                  </a:lnTo>
                  <a:lnTo>
                    <a:pt x="11" y="1437"/>
                  </a:lnTo>
                  <a:lnTo>
                    <a:pt x="11" y="1409"/>
                  </a:lnTo>
                  <a:lnTo>
                    <a:pt x="11" y="1421"/>
                  </a:lnTo>
                  <a:lnTo>
                    <a:pt x="11" y="1420"/>
                  </a:lnTo>
                  <a:lnTo>
                    <a:pt x="11" y="1455"/>
                  </a:lnTo>
                  <a:lnTo>
                    <a:pt x="11" y="1446"/>
                  </a:lnTo>
                  <a:lnTo>
                    <a:pt x="11" y="1437"/>
                  </a:lnTo>
                  <a:lnTo>
                    <a:pt x="11" y="1402"/>
                  </a:lnTo>
                  <a:lnTo>
                    <a:pt x="11" y="1407"/>
                  </a:lnTo>
                  <a:lnTo>
                    <a:pt x="12" y="1404"/>
                  </a:lnTo>
                  <a:lnTo>
                    <a:pt x="12" y="1404"/>
                  </a:lnTo>
                  <a:lnTo>
                    <a:pt x="12" y="1419"/>
                  </a:lnTo>
                  <a:lnTo>
                    <a:pt x="12" y="1420"/>
                  </a:lnTo>
                  <a:lnTo>
                    <a:pt x="12" y="1442"/>
                  </a:lnTo>
                  <a:lnTo>
                    <a:pt x="12" y="1419"/>
                  </a:lnTo>
                  <a:lnTo>
                    <a:pt x="12" y="1439"/>
                  </a:lnTo>
                  <a:lnTo>
                    <a:pt x="12" y="1436"/>
                  </a:lnTo>
                  <a:lnTo>
                    <a:pt x="12" y="1404"/>
                  </a:lnTo>
                  <a:lnTo>
                    <a:pt x="12" y="1408"/>
                  </a:lnTo>
                  <a:lnTo>
                    <a:pt x="13" y="1405"/>
                  </a:lnTo>
                  <a:lnTo>
                    <a:pt x="13" y="1407"/>
                  </a:lnTo>
                  <a:lnTo>
                    <a:pt x="13" y="1390"/>
                  </a:lnTo>
                  <a:lnTo>
                    <a:pt x="13" y="1402"/>
                  </a:lnTo>
                  <a:lnTo>
                    <a:pt x="13" y="1398"/>
                  </a:lnTo>
                  <a:lnTo>
                    <a:pt x="13" y="1415"/>
                  </a:lnTo>
                  <a:lnTo>
                    <a:pt x="13" y="1398"/>
                  </a:lnTo>
                  <a:lnTo>
                    <a:pt x="13" y="1404"/>
                  </a:lnTo>
                  <a:lnTo>
                    <a:pt x="13" y="1409"/>
                  </a:lnTo>
                  <a:lnTo>
                    <a:pt x="13" y="1429"/>
                  </a:lnTo>
                  <a:lnTo>
                    <a:pt x="13" y="1420"/>
                  </a:lnTo>
                  <a:lnTo>
                    <a:pt x="13" y="1424"/>
                  </a:lnTo>
                  <a:lnTo>
                    <a:pt x="13" y="1388"/>
                  </a:lnTo>
                  <a:lnTo>
                    <a:pt x="13" y="1390"/>
                  </a:lnTo>
                  <a:lnTo>
                    <a:pt x="15" y="1390"/>
                  </a:lnTo>
                  <a:lnTo>
                    <a:pt x="15" y="1400"/>
                  </a:lnTo>
                  <a:lnTo>
                    <a:pt x="15" y="1384"/>
                  </a:lnTo>
                  <a:lnTo>
                    <a:pt x="15" y="1399"/>
                  </a:lnTo>
                  <a:lnTo>
                    <a:pt x="15" y="1402"/>
                  </a:lnTo>
                  <a:lnTo>
                    <a:pt x="15" y="1439"/>
                  </a:lnTo>
                  <a:lnTo>
                    <a:pt x="15" y="1433"/>
                  </a:lnTo>
                  <a:lnTo>
                    <a:pt x="15" y="1436"/>
                  </a:lnTo>
                  <a:lnTo>
                    <a:pt x="15" y="1404"/>
                  </a:lnTo>
                  <a:lnTo>
                    <a:pt x="15" y="1408"/>
                  </a:lnTo>
                  <a:lnTo>
                    <a:pt x="15" y="1409"/>
                  </a:lnTo>
                  <a:lnTo>
                    <a:pt x="15" y="1407"/>
                  </a:lnTo>
                  <a:lnTo>
                    <a:pt x="15" y="1438"/>
                  </a:lnTo>
                  <a:lnTo>
                    <a:pt x="16" y="1442"/>
                  </a:lnTo>
                  <a:lnTo>
                    <a:pt x="16" y="1467"/>
                  </a:lnTo>
                  <a:lnTo>
                    <a:pt x="16" y="1458"/>
                  </a:lnTo>
                  <a:lnTo>
                    <a:pt x="16" y="1457"/>
                  </a:lnTo>
                  <a:lnTo>
                    <a:pt x="16" y="1459"/>
                  </a:lnTo>
                  <a:lnTo>
                    <a:pt x="16" y="1436"/>
                  </a:lnTo>
                  <a:lnTo>
                    <a:pt x="16" y="1432"/>
                  </a:lnTo>
                  <a:lnTo>
                    <a:pt x="16" y="1364"/>
                  </a:lnTo>
                  <a:lnTo>
                    <a:pt x="17" y="1364"/>
                  </a:lnTo>
                  <a:lnTo>
                    <a:pt x="17" y="1326"/>
                  </a:lnTo>
                  <a:lnTo>
                    <a:pt x="17" y="1328"/>
                  </a:lnTo>
                  <a:lnTo>
                    <a:pt x="17" y="1328"/>
                  </a:lnTo>
                  <a:lnTo>
                    <a:pt x="17" y="1344"/>
                  </a:lnTo>
                  <a:lnTo>
                    <a:pt x="17" y="1340"/>
                  </a:lnTo>
                  <a:lnTo>
                    <a:pt x="17" y="1344"/>
                  </a:lnTo>
                  <a:lnTo>
                    <a:pt x="17" y="1319"/>
                  </a:lnTo>
                  <a:lnTo>
                    <a:pt x="17" y="1326"/>
                  </a:lnTo>
                  <a:lnTo>
                    <a:pt x="17" y="1327"/>
                  </a:lnTo>
                  <a:lnTo>
                    <a:pt x="17" y="1331"/>
                  </a:lnTo>
                  <a:lnTo>
                    <a:pt x="17" y="1274"/>
                  </a:lnTo>
                  <a:lnTo>
                    <a:pt x="19" y="1277"/>
                  </a:lnTo>
                  <a:lnTo>
                    <a:pt x="19" y="1233"/>
                  </a:lnTo>
                  <a:lnTo>
                    <a:pt x="19" y="1231"/>
                  </a:lnTo>
                  <a:lnTo>
                    <a:pt x="19" y="1210"/>
                  </a:lnTo>
                  <a:lnTo>
                    <a:pt x="19" y="1233"/>
                  </a:lnTo>
                  <a:lnTo>
                    <a:pt x="19" y="1234"/>
                  </a:lnTo>
                  <a:lnTo>
                    <a:pt x="19" y="1255"/>
                  </a:lnTo>
                  <a:lnTo>
                    <a:pt x="19" y="1250"/>
                  </a:lnTo>
                  <a:lnTo>
                    <a:pt x="19" y="1257"/>
                  </a:lnTo>
                  <a:lnTo>
                    <a:pt x="19" y="1237"/>
                  </a:lnTo>
                  <a:lnTo>
                    <a:pt x="20" y="1230"/>
                  </a:lnTo>
                  <a:lnTo>
                    <a:pt x="20" y="1257"/>
                  </a:lnTo>
                  <a:lnTo>
                    <a:pt x="20" y="1260"/>
                  </a:lnTo>
                  <a:lnTo>
                    <a:pt x="20" y="1259"/>
                  </a:lnTo>
                  <a:lnTo>
                    <a:pt x="20" y="1294"/>
                  </a:lnTo>
                  <a:lnTo>
                    <a:pt x="20" y="1298"/>
                  </a:lnTo>
                  <a:lnTo>
                    <a:pt x="20" y="1329"/>
                  </a:lnTo>
                  <a:lnTo>
                    <a:pt x="20" y="1320"/>
                  </a:lnTo>
                  <a:lnTo>
                    <a:pt x="21" y="1319"/>
                  </a:lnTo>
                  <a:lnTo>
                    <a:pt x="21" y="1328"/>
                  </a:lnTo>
                  <a:lnTo>
                    <a:pt x="21" y="1307"/>
                  </a:lnTo>
                  <a:lnTo>
                    <a:pt x="21" y="1310"/>
                  </a:lnTo>
                  <a:lnTo>
                    <a:pt x="21" y="1246"/>
                  </a:lnTo>
                  <a:lnTo>
                    <a:pt x="21" y="1242"/>
                  </a:lnTo>
                  <a:lnTo>
                    <a:pt x="21" y="1168"/>
                  </a:lnTo>
                  <a:lnTo>
                    <a:pt x="21" y="1170"/>
                  </a:lnTo>
                  <a:lnTo>
                    <a:pt x="21" y="1142"/>
                  </a:lnTo>
                  <a:lnTo>
                    <a:pt x="23" y="1132"/>
                  </a:lnTo>
                  <a:lnTo>
                    <a:pt x="23" y="1129"/>
                  </a:lnTo>
                  <a:lnTo>
                    <a:pt x="23" y="1157"/>
                  </a:lnTo>
                  <a:lnTo>
                    <a:pt x="23" y="1159"/>
                  </a:lnTo>
                  <a:lnTo>
                    <a:pt x="23" y="1163"/>
                  </a:lnTo>
                  <a:lnTo>
                    <a:pt x="23" y="1142"/>
                  </a:lnTo>
                  <a:lnTo>
                    <a:pt x="23" y="1153"/>
                  </a:lnTo>
                  <a:lnTo>
                    <a:pt x="23" y="1155"/>
                  </a:lnTo>
                  <a:lnTo>
                    <a:pt x="23" y="1159"/>
                  </a:lnTo>
                  <a:lnTo>
                    <a:pt x="23" y="1127"/>
                  </a:lnTo>
                  <a:lnTo>
                    <a:pt x="23" y="1125"/>
                  </a:lnTo>
                  <a:lnTo>
                    <a:pt x="23" y="1077"/>
                  </a:lnTo>
                  <a:lnTo>
                    <a:pt x="24" y="1077"/>
                  </a:lnTo>
                  <a:lnTo>
                    <a:pt x="24" y="1009"/>
                  </a:lnTo>
                  <a:lnTo>
                    <a:pt x="24" y="1013"/>
                  </a:lnTo>
                  <a:lnTo>
                    <a:pt x="24" y="1006"/>
                  </a:lnTo>
                  <a:lnTo>
                    <a:pt x="24" y="984"/>
                  </a:lnTo>
                  <a:lnTo>
                    <a:pt x="24" y="996"/>
                  </a:lnTo>
                  <a:lnTo>
                    <a:pt x="24" y="996"/>
                  </a:lnTo>
                  <a:lnTo>
                    <a:pt x="24" y="999"/>
                  </a:lnTo>
                  <a:lnTo>
                    <a:pt x="24" y="990"/>
                  </a:lnTo>
                  <a:lnTo>
                    <a:pt x="24" y="997"/>
                  </a:lnTo>
                  <a:lnTo>
                    <a:pt x="25" y="997"/>
                  </a:lnTo>
                  <a:lnTo>
                    <a:pt x="25" y="984"/>
                  </a:lnTo>
                  <a:lnTo>
                    <a:pt x="25" y="1028"/>
                  </a:lnTo>
                  <a:lnTo>
                    <a:pt x="25" y="1024"/>
                  </a:lnTo>
                  <a:lnTo>
                    <a:pt x="25" y="1034"/>
                  </a:lnTo>
                  <a:lnTo>
                    <a:pt x="25" y="1015"/>
                  </a:lnTo>
                  <a:lnTo>
                    <a:pt x="25" y="1032"/>
                  </a:lnTo>
                  <a:lnTo>
                    <a:pt x="25" y="1031"/>
                  </a:lnTo>
                  <a:lnTo>
                    <a:pt x="25" y="1034"/>
                  </a:lnTo>
                  <a:lnTo>
                    <a:pt x="25" y="998"/>
                  </a:lnTo>
                  <a:lnTo>
                    <a:pt x="25" y="988"/>
                  </a:lnTo>
                  <a:lnTo>
                    <a:pt x="25" y="1009"/>
                  </a:lnTo>
                  <a:lnTo>
                    <a:pt x="25" y="986"/>
                  </a:lnTo>
                  <a:lnTo>
                    <a:pt x="25" y="1001"/>
                  </a:lnTo>
                  <a:lnTo>
                    <a:pt x="27" y="1001"/>
                  </a:lnTo>
                  <a:lnTo>
                    <a:pt x="27" y="1015"/>
                  </a:lnTo>
                  <a:lnTo>
                    <a:pt x="27" y="1001"/>
                  </a:lnTo>
                  <a:lnTo>
                    <a:pt x="27" y="1003"/>
                  </a:lnTo>
                  <a:lnTo>
                    <a:pt x="27" y="1003"/>
                  </a:lnTo>
                  <a:lnTo>
                    <a:pt x="27" y="1028"/>
                  </a:lnTo>
                  <a:lnTo>
                    <a:pt x="27" y="998"/>
                  </a:lnTo>
                  <a:lnTo>
                    <a:pt x="27" y="1024"/>
                  </a:lnTo>
                  <a:lnTo>
                    <a:pt x="27" y="1024"/>
                  </a:lnTo>
                  <a:lnTo>
                    <a:pt x="27" y="1040"/>
                  </a:lnTo>
                  <a:lnTo>
                    <a:pt x="27" y="1020"/>
                  </a:lnTo>
                  <a:lnTo>
                    <a:pt x="27" y="1023"/>
                  </a:lnTo>
                  <a:lnTo>
                    <a:pt x="27" y="1026"/>
                  </a:lnTo>
                  <a:lnTo>
                    <a:pt x="27" y="1011"/>
                  </a:lnTo>
                  <a:lnTo>
                    <a:pt x="27" y="1023"/>
                  </a:lnTo>
                  <a:lnTo>
                    <a:pt x="28" y="1026"/>
                  </a:lnTo>
                  <a:lnTo>
                    <a:pt x="28" y="1032"/>
                  </a:lnTo>
                  <a:lnTo>
                    <a:pt x="28" y="998"/>
                  </a:lnTo>
                  <a:lnTo>
                    <a:pt x="28" y="1002"/>
                  </a:lnTo>
                  <a:lnTo>
                    <a:pt x="28" y="999"/>
                  </a:lnTo>
                  <a:lnTo>
                    <a:pt x="28" y="1001"/>
                  </a:lnTo>
                  <a:lnTo>
                    <a:pt x="28" y="950"/>
                  </a:lnTo>
                  <a:lnTo>
                    <a:pt x="28" y="946"/>
                  </a:lnTo>
                  <a:lnTo>
                    <a:pt x="28" y="926"/>
                  </a:lnTo>
                  <a:lnTo>
                    <a:pt x="28" y="937"/>
                  </a:lnTo>
                  <a:lnTo>
                    <a:pt x="29" y="937"/>
                  </a:lnTo>
                  <a:lnTo>
                    <a:pt x="29" y="948"/>
                  </a:lnTo>
                  <a:lnTo>
                    <a:pt x="29" y="931"/>
                  </a:lnTo>
                  <a:lnTo>
                    <a:pt x="29" y="929"/>
                  </a:lnTo>
                  <a:lnTo>
                    <a:pt x="29" y="933"/>
                  </a:lnTo>
                  <a:lnTo>
                    <a:pt x="29" y="859"/>
                  </a:lnTo>
                  <a:lnTo>
                    <a:pt x="29" y="861"/>
                  </a:lnTo>
                  <a:lnTo>
                    <a:pt x="29" y="862"/>
                  </a:lnTo>
                  <a:lnTo>
                    <a:pt x="29" y="67"/>
                  </a:lnTo>
                  <a:lnTo>
                    <a:pt x="29" y="78"/>
                  </a:lnTo>
                  <a:lnTo>
                    <a:pt x="29" y="105"/>
                  </a:lnTo>
                  <a:lnTo>
                    <a:pt x="29" y="630"/>
                  </a:lnTo>
                  <a:lnTo>
                    <a:pt x="30" y="635"/>
                  </a:lnTo>
                  <a:lnTo>
                    <a:pt x="30" y="739"/>
                  </a:lnTo>
                  <a:lnTo>
                    <a:pt x="30" y="743"/>
                  </a:lnTo>
                  <a:lnTo>
                    <a:pt x="30" y="842"/>
                  </a:lnTo>
                  <a:lnTo>
                    <a:pt x="30" y="845"/>
                  </a:lnTo>
                  <a:lnTo>
                    <a:pt x="30" y="874"/>
                  </a:lnTo>
                  <a:lnTo>
                    <a:pt x="30" y="834"/>
                  </a:lnTo>
                  <a:lnTo>
                    <a:pt x="30" y="872"/>
                  </a:lnTo>
                  <a:lnTo>
                    <a:pt x="30" y="871"/>
                  </a:lnTo>
                  <a:lnTo>
                    <a:pt x="30" y="875"/>
                  </a:lnTo>
                  <a:lnTo>
                    <a:pt x="30" y="848"/>
                  </a:lnTo>
                  <a:lnTo>
                    <a:pt x="30" y="858"/>
                  </a:lnTo>
                  <a:lnTo>
                    <a:pt x="32" y="859"/>
                  </a:lnTo>
                  <a:lnTo>
                    <a:pt x="32" y="875"/>
                  </a:lnTo>
                  <a:lnTo>
                    <a:pt x="32" y="855"/>
                  </a:lnTo>
                  <a:lnTo>
                    <a:pt x="32" y="857"/>
                  </a:lnTo>
                  <a:lnTo>
                    <a:pt x="32" y="834"/>
                  </a:lnTo>
                  <a:lnTo>
                    <a:pt x="32" y="829"/>
                  </a:lnTo>
                  <a:lnTo>
                    <a:pt x="32" y="831"/>
                  </a:lnTo>
                  <a:lnTo>
                    <a:pt x="32" y="0"/>
                  </a:lnTo>
                  <a:lnTo>
                    <a:pt x="33" y="13"/>
                  </a:lnTo>
                  <a:lnTo>
                    <a:pt x="33" y="519"/>
                  </a:lnTo>
                  <a:lnTo>
                    <a:pt x="33" y="536"/>
                  </a:lnTo>
                  <a:lnTo>
                    <a:pt x="33" y="727"/>
                  </a:lnTo>
                  <a:lnTo>
                    <a:pt x="33" y="731"/>
                  </a:lnTo>
                  <a:lnTo>
                    <a:pt x="33" y="828"/>
                  </a:lnTo>
                  <a:lnTo>
                    <a:pt x="33" y="836"/>
                  </a:lnTo>
                  <a:lnTo>
                    <a:pt x="33" y="867"/>
                  </a:lnTo>
                  <a:lnTo>
                    <a:pt x="33" y="834"/>
                  </a:lnTo>
                  <a:lnTo>
                    <a:pt x="33" y="865"/>
                  </a:lnTo>
                  <a:lnTo>
                    <a:pt x="34" y="863"/>
                  </a:lnTo>
                  <a:lnTo>
                    <a:pt x="34" y="867"/>
                  </a:lnTo>
                  <a:lnTo>
                    <a:pt x="34" y="859"/>
                  </a:lnTo>
                  <a:lnTo>
                    <a:pt x="34" y="865"/>
                  </a:lnTo>
                  <a:lnTo>
                    <a:pt x="34" y="869"/>
                  </a:lnTo>
                  <a:lnTo>
                    <a:pt x="34" y="862"/>
                  </a:lnTo>
                  <a:lnTo>
                    <a:pt x="34" y="904"/>
                  </a:lnTo>
                  <a:lnTo>
                    <a:pt x="34" y="905"/>
                  </a:lnTo>
                  <a:lnTo>
                    <a:pt x="34" y="958"/>
                  </a:lnTo>
                  <a:lnTo>
                    <a:pt x="34" y="964"/>
                  </a:lnTo>
                  <a:lnTo>
                    <a:pt x="34" y="1040"/>
                  </a:lnTo>
                  <a:lnTo>
                    <a:pt x="34" y="1035"/>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196" name="Freeform 69"/>
            <p:cNvSpPr>
              <a:spLocks/>
            </p:cNvSpPr>
            <p:nvPr/>
          </p:nvSpPr>
          <p:spPr bwMode="auto">
            <a:xfrm>
              <a:off x="4308476" y="2095501"/>
              <a:ext cx="53975" cy="2351088"/>
            </a:xfrm>
            <a:custGeom>
              <a:avLst/>
              <a:gdLst>
                <a:gd name="T0" fmla="*/ 0 w 34"/>
                <a:gd name="T1" fmla="*/ 1388 h 1481"/>
                <a:gd name="T2" fmla="*/ 2 w 34"/>
                <a:gd name="T3" fmla="*/ 1433 h 1481"/>
                <a:gd name="T4" fmla="*/ 2 w 34"/>
                <a:gd name="T5" fmla="*/ 1449 h 1481"/>
                <a:gd name="T6" fmla="*/ 2 w 34"/>
                <a:gd name="T7" fmla="*/ 1475 h 1481"/>
                <a:gd name="T8" fmla="*/ 3 w 34"/>
                <a:gd name="T9" fmla="*/ 1375 h 1481"/>
                <a:gd name="T10" fmla="*/ 3 w 34"/>
                <a:gd name="T11" fmla="*/ 1358 h 1481"/>
                <a:gd name="T12" fmla="*/ 4 w 34"/>
                <a:gd name="T13" fmla="*/ 1374 h 1481"/>
                <a:gd name="T14" fmla="*/ 4 w 34"/>
                <a:gd name="T15" fmla="*/ 1310 h 1481"/>
                <a:gd name="T16" fmla="*/ 6 w 34"/>
                <a:gd name="T17" fmla="*/ 1287 h 1481"/>
                <a:gd name="T18" fmla="*/ 6 w 34"/>
                <a:gd name="T19" fmla="*/ 1214 h 1481"/>
                <a:gd name="T20" fmla="*/ 7 w 34"/>
                <a:gd name="T21" fmla="*/ 1189 h 1481"/>
                <a:gd name="T22" fmla="*/ 7 w 34"/>
                <a:gd name="T23" fmla="*/ 1257 h 1481"/>
                <a:gd name="T24" fmla="*/ 7 w 34"/>
                <a:gd name="T25" fmla="*/ 1282 h 1481"/>
                <a:gd name="T26" fmla="*/ 8 w 34"/>
                <a:gd name="T27" fmla="*/ 1278 h 1481"/>
                <a:gd name="T28" fmla="*/ 8 w 34"/>
                <a:gd name="T29" fmla="*/ 1281 h 1481"/>
                <a:gd name="T30" fmla="*/ 9 w 34"/>
                <a:gd name="T31" fmla="*/ 1287 h 1481"/>
                <a:gd name="T32" fmla="*/ 9 w 34"/>
                <a:gd name="T33" fmla="*/ 1303 h 1481"/>
                <a:gd name="T34" fmla="*/ 9 w 34"/>
                <a:gd name="T35" fmla="*/ 1314 h 1481"/>
                <a:gd name="T36" fmla="*/ 11 w 34"/>
                <a:gd name="T37" fmla="*/ 1315 h 1481"/>
                <a:gd name="T38" fmla="*/ 11 w 34"/>
                <a:gd name="T39" fmla="*/ 1290 h 1481"/>
                <a:gd name="T40" fmla="*/ 12 w 34"/>
                <a:gd name="T41" fmla="*/ 1168 h 1481"/>
                <a:gd name="T42" fmla="*/ 12 w 34"/>
                <a:gd name="T43" fmla="*/ 1090 h 1481"/>
                <a:gd name="T44" fmla="*/ 12 w 34"/>
                <a:gd name="T45" fmla="*/ 1061 h 1481"/>
                <a:gd name="T46" fmla="*/ 13 w 34"/>
                <a:gd name="T47" fmla="*/ 1037 h 1481"/>
                <a:gd name="T48" fmla="*/ 13 w 34"/>
                <a:gd name="T49" fmla="*/ 1070 h 1481"/>
                <a:gd name="T50" fmla="*/ 15 w 34"/>
                <a:gd name="T51" fmla="*/ 1054 h 1481"/>
                <a:gd name="T52" fmla="*/ 15 w 34"/>
                <a:gd name="T53" fmla="*/ 1183 h 1481"/>
                <a:gd name="T54" fmla="*/ 16 w 34"/>
                <a:gd name="T55" fmla="*/ 1180 h 1481"/>
                <a:gd name="T56" fmla="*/ 16 w 34"/>
                <a:gd name="T57" fmla="*/ 1120 h 1481"/>
                <a:gd name="T58" fmla="*/ 17 w 34"/>
                <a:gd name="T59" fmla="*/ 1132 h 1481"/>
                <a:gd name="T60" fmla="*/ 17 w 34"/>
                <a:gd name="T61" fmla="*/ 1145 h 1481"/>
                <a:gd name="T62" fmla="*/ 19 w 34"/>
                <a:gd name="T63" fmla="*/ 1155 h 1481"/>
                <a:gd name="T64" fmla="*/ 19 w 34"/>
                <a:gd name="T65" fmla="*/ 1099 h 1481"/>
                <a:gd name="T66" fmla="*/ 19 w 34"/>
                <a:gd name="T67" fmla="*/ 1036 h 1481"/>
                <a:gd name="T68" fmla="*/ 20 w 34"/>
                <a:gd name="T69" fmla="*/ 1003 h 1481"/>
                <a:gd name="T70" fmla="*/ 20 w 34"/>
                <a:gd name="T71" fmla="*/ 942 h 1481"/>
                <a:gd name="T72" fmla="*/ 21 w 34"/>
                <a:gd name="T73" fmla="*/ 194 h 1481"/>
                <a:gd name="T74" fmla="*/ 21 w 34"/>
                <a:gd name="T75" fmla="*/ 418 h 1481"/>
                <a:gd name="T76" fmla="*/ 23 w 34"/>
                <a:gd name="T77" fmla="*/ 836 h 1481"/>
                <a:gd name="T78" fmla="*/ 23 w 34"/>
                <a:gd name="T79" fmla="*/ 1124 h 1481"/>
                <a:gd name="T80" fmla="*/ 24 w 34"/>
                <a:gd name="T81" fmla="*/ 1143 h 1481"/>
                <a:gd name="T82" fmla="*/ 24 w 34"/>
                <a:gd name="T83" fmla="*/ 1120 h 1481"/>
                <a:gd name="T84" fmla="*/ 25 w 34"/>
                <a:gd name="T85" fmla="*/ 1164 h 1481"/>
                <a:gd name="T86" fmla="*/ 25 w 34"/>
                <a:gd name="T87" fmla="*/ 1244 h 1481"/>
                <a:gd name="T88" fmla="*/ 27 w 34"/>
                <a:gd name="T89" fmla="*/ 1200 h 1481"/>
                <a:gd name="T90" fmla="*/ 27 w 34"/>
                <a:gd name="T91" fmla="*/ 1117 h 1481"/>
                <a:gd name="T92" fmla="*/ 28 w 34"/>
                <a:gd name="T93" fmla="*/ 1086 h 1481"/>
                <a:gd name="T94" fmla="*/ 28 w 34"/>
                <a:gd name="T95" fmla="*/ 1062 h 1481"/>
                <a:gd name="T96" fmla="*/ 28 w 34"/>
                <a:gd name="T97" fmla="*/ 1079 h 1481"/>
                <a:gd name="T98" fmla="*/ 29 w 34"/>
                <a:gd name="T99" fmla="*/ 1154 h 1481"/>
                <a:gd name="T100" fmla="*/ 30 w 34"/>
                <a:gd name="T101" fmla="*/ 1187 h 1481"/>
                <a:gd name="T102" fmla="*/ 30 w 34"/>
                <a:gd name="T103" fmla="*/ 1289 h 1481"/>
                <a:gd name="T104" fmla="*/ 30 w 34"/>
                <a:gd name="T105" fmla="*/ 1294 h 1481"/>
                <a:gd name="T106" fmla="*/ 32 w 34"/>
                <a:gd name="T107" fmla="*/ 1303 h 1481"/>
                <a:gd name="T108" fmla="*/ 32 w 34"/>
                <a:gd name="T109" fmla="*/ 1322 h 1481"/>
                <a:gd name="T110" fmla="*/ 33 w 34"/>
                <a:gd name="T111" fmla="*/ 1277 h 1481"/>
                <a:gd name="T112" fmla="*/ 33 w 34"/>
                <a:gd name="T113" fmla="*/ 1324 h 1481"/>
                <a:gd name="T114" fmla="*/ 34 w 34"/>
                <a:gd name="T115" fmla="*/ 1353 h 1481"/>
                <a:gd name="T116" fmla="*/ 34 w 34"/>
                <a:gd name="T117" fmla="*/ 1357 h 1481"/>
                <a:gd name="T118" fmla="*/ 34 w 34"/>
                <a:gd name="T119" fmla="*/ 1380 h 14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4" h="1481">
                  <a:moveTo>
                    <a:pt x="0" y="1387"/>
                  </a:moveTo>
                  <a:lnTo>
                    <a:pt x="0" y="1388"/>
                  </a:lnTo>
                  <a:lnTo>
                    <a:pt x="0" y="1394"/>
                  </a:lnTo>
                  <a:lnTo>
                    <a:pt x="0" y="1411"/>
                  </a:lnTo>
                  <a:lnTo>
                    <a:pt x="0" y="1388"/>
                  </a:lnTo>
                  <a:lnTo>
                    <a:pt x="0" y="1409"/>
                  </a:lnTo>
                  <a:lnTo>
                    <a:pt x="2" y="1413"/>
                  </a:lnTo>
                  <a:lnTo>
                    <a:pt x="2" y="1403"/>
                  </a:lnTo>
                  <a:lnTo>
                    <a:pt x="2" y="1432"/>
                  </a:lnTo>
                  <a:lnTo>
                    <a:pt x="2" y="1433"/>
                  </a:lnTo>
                  <a:lnTo>
                    <a:pt x="2" y="1454"/>
                  </a:lnTo>
                  <a:lnTo>
                    <a:pt x="2" y="1452"/>
                  </a:lnTo>
                  <a:lnTo>
                    <a:pt x="2" y="1455"/>
                  </a:lnTo>
                  <a:lnTo>
                    <a:pt x="2" y="1463"/>
                  </a:lnTo>
                  <a:lnTo>
                    <a:pt x="2" y="1449"/>
                  </a:lnTo>
                  <a:lnTo>
                    <a:pt x="2" y="1463"/>
                  </a:lnTo>
                  <a:lnTo>
                    <a:pt x="2" y="1464"/>
                  </a:lnTo>
                  <a:lnTo>
                    <a:pt x="2" y="1481"/>
                  </a:lnTo>
                  <a:lnTo>
                    <a:pt x="2" y="1449"/>
                  </a:lnTo>
                  <a:lnTo>
                    <a:pt x="2" y="1475"/>
                  </a:lnTo>
                  <a:lnTo>
                    <a:pt x="3" y="1480"/>
                  </a:lnTo>
                  <a:lnTo>
                    <a:pt x="3" y="1438"/>
                  </a:lnTo>
                  <a:lnTo>
                    <a:pt x="3" y="1441"/>
                  </a:lnTo>
                  <a:lnTo>
                    <a:pt x="3" y="1370"/>
                  </a:lnTo>
                  <a:lnTo>
                    <a:pt x="3" y="1375"/>
                  </a:lnTo>
                  <a:lnTo>
                    <a:pt x="3" y="1370"/>
                  </a:lnTo>
                  <a:lnTo>
                    <a:pt x="3" y="1374"/>
                  </a:lnTo>
                  <a:lnTo>
                    <a:pt x="3" y="1354"/>
                  </a:lnTo>
                  <a:lnTo>
                    <a:pt x="3" y="1361"/>
                  </a:lnTo>
                  <a:lnTo>
                    <a:pt x="3" y="1358"/>
                  </a:lnTo>
                  <a:lnTo>
                    <a:pt x="3" y="1342"/>
                  </a:lnTo>
                  <a:lnTo>
                    <a:pt x="3" y="1362"/>
                  </a:lnTo>
                  <a:lnTo>
                    <a:pt x="4" y="1358"/>
                  </a:lnTo>
                  <a:lnTo>
                    <a:pt x="4" y="1375"/>
                  </a:lnTo>
                  <a:lnTo>
                    <a:pt x="4" y="1374"/>
                  </a:lnTo>
                  <a:lnTo>
                    <a:pt x="4" y="1377"/>
                  </a:lnTo>
                  <a:lnTo>
                    <a:pt x="4" y="1383"/>
                  </a:lnTo>
                  <a:lnTo>
                    <a:pt x="4" y="1357"/>
                  </a:lnTo>
                  <a:lnTo>
                    <a:pt x="4" y="1353"/>
                  </a:lnTo>
                  <a:lnTo>
                    <a:pt x="4" y="1310"/>
                  </a:lnTo>
                  <a:lnTo>
                    <a:pt x="4" y="1311"/>
                  </a:lnTo>
                  <a:lnTo>
                    <a:pt x="6" y="1307"/>
                  </a:lnTo>
                  <a:lnTo>
                    <a:pt x="6" y="1273"/>
                  </a:lnTo>
                  <a:lnTo>
                    <a:pt x="6" y="1287"/>
                  </a:lnTo>
                  <a:lnTo>
                    <a:pt x="6" y="1287"/>
                  </a:lnTo>
                  <a:lnTo>
                    <a:pt x="6" y="1291"/>
                  </a:lnTo>
                  <a:lnTo>
                    <a:pt x="6" y="1256"/>
                  </a:lnTo>
                  <a:lnTo>
                    <a:pt x="6" y="1248"/>
                  </a:lnTo>
                  <a:lnTo>
                    <a:pt x="6" y="1213"/>
                  </a:lnTo>
                  <a:lnTo>
                    <a:pt x="6" y="1214"/>
                  </a:lnTo>
                  <a:lnTo>
                    <a:pt x="6" y="1181"/>
                  </a:lnTo>
                  <a:lnTo>
                    <a:pt x="6" y="1192"/>
                  </a:lnTo>
                  <a:lnTo>
                    <a:pt x="7" y="1191"/>
                  </a:lnTo>
                  <a:lnTo>
                    <a:pt x="7" y="1206"/>
                  </a:lnTo>
                  <a:lnTo>
                    <a:pt x="7" y="1189"/>
                  </a:lnTo>
                  <a:lnTo>
                    <a:pt x="7" y="1200"/>
                  </a:lnTo>
                  <a:lnTo>
                    <a:pt x="7" y="1200"/>
                  </a:lnTo>
                  <a:lnTo>
                    <a:pt x="7" y="1257"/>
                  </a:lnTo>
                  <a:lnTo>
                    <a:pt x="7" y="1256"/>
                  </a:lnTo>
                  <a:lnTo>
                    <a:pt x="7" y="1257"/>
                  </a:lnTo>
                  <a:lnTo>
                    <a:pt x="7" y="1278"/>
                  </a:lnTo>
                  <a:lnTo>
                    <a:pt x="7" y="1251"/>
                  </a:lnTo>
                  <a:lnTo>
                    <a:pt x="7" y="1276"/>
                  </a:lnTo>
                  <a:lnTo>
                    <a:pt x="7" y="1278"/>
                  </a:lnTo>
                  <a:lnTo>
                    <a:pt x="7" y="1282"/>
                  </a:lnTo>
                  <a:lnTo>
                    <a:pt x="7" y="1259"/>
                  </a:lnTo>
                  <a:lnTo>
                    <a:pt x="7" y="1264"/>
                  </a:lnTo>
                  <a:lnTo>
                    <a:pt x="8" y="1264"/>
                  </a:lnTo>
                  <a:lnTo>
                    <a:pt x="8" y="1281"/>
                  </a:lnTo>
                  <a:lnTo>
                    <a:pt x="8" y="1278"/>
                  </a:lnTo>
                  <a:lnTo>
                    <a:pt x="8" y="1280"/>
                  </a:lnTo>
                  <a:lnTo>
                    <a:pt x="8" y="1282"/>
                  </a:lnTo>
                  <a:lnTo>
                    <a:pt x="8" y="1264"/>
                  </a:lnTo>
                  <a:lnTo>
                    <a:pt x="8" y="1278"/>
                  </a:lnTo>
                  <a:lnTo>
                    <a:pt x="8" y="1281"/>
                  </a:lnTo>
                  <a:lnTo>
                    <a:pt x="8" y="1285"/>
                  </a:lnTo>
                  <a:lnTo>
                    <a:pt x="8" y="1260"/>
                  </a:lnTo>
                  <a:lnTo>
                    <a:pt x="8" y="1267"/>
                  </a:lnTo>
                  <a:lnTo>
                    <a:pt x="9" y="1269"/>
                  </a:lnTo>
                  <a:lnTo>
                    <a:pt x="9" y="1287"/>
                  </a:lnTo>
                  <a:lnTo>
                    <a:pt x="9" y="1265"/>
                  </a:lnTo>
                  <a:lnTo>
                    <a:pt x="9" y="1274"/>
                  </a:lnTo>
                  <a:lnTo>
                    <a:pt x="9" y="1280"/>
                  </a:lnTo>
                  <a:lnTo>
                    <a:pt x="9" y="1307"/>
                  </a:lnTo>
                  <a:lnTo>
                    <a:pt x="9" y="1303"/>
                  </a:lnTo>
                  <a:lnTo>
                    <a:pt x="9" y="1303"/>
                  </a:lnTo>
                  <a:lnTo>
                    <a:pt x="9" y="1318"/>
                  </a:lnTo>
                  <a:lnTo>
                    <a:pt x="9" y="1295"/>
                  </a:lnTo>
                  <a:lnTo>
                    <a:pt x="9" y="1315"/>
                  </a:lnTo>
                  <a:lnTo>
                    <a:pt x="9" y="1314"/>
                  </a:lnTo>
                  <a:lnTo>
                    <a:pt x="9" y="1319"/>
                  </a:lnTo>
                  <a:lnTo>
                    <a:pt x="9" y="1293"/>
                  </a:lnTo>
                  <a:lnTo>
                    <a:pt x="9" y="1301"/>
                  </a:lnTo>
                  <a:lnTo>
                    <a:pt x="11" y="1299"/>
                  </a:lnTo>
                  <a:lnTo>
                    <a:pt x="11" y="1315"/>
                  </a:lnTo>
                  <a:lnTo>
                    <a:pt x="11" y="1311"/>
                  </a:lnTo>
                  <a:lnTo>
                    <a:pt x="11" y="1310"/>
                  </a:lnTo>
                  <a:lnTo>
                    <a:pt x="11" y="1311"/>
                  </a:lnTo>
                  <a:lnTo>
                    <a:pt x="11" y="1290"/>
                  </a:lnTo>
                  <a:lnTo>
                    <a:pt x="11" y="1290"/>
                  </a:lnTo>
                  <a:lnTo>
                    <a:pt x="11" y="1291"/>
                  </a:lnTo>
                  <a:lnTo>
                    <a:pt x="11" y="1227"/>
                  </a:lnTo>
                  <a:lnTo>
                    <a:pt x="11" y="1223"/>
                  </a:lnTo>
                  <a:lnTo>
                    <a:pt x="11" y="1170"/>
                  </a:lnTo>
                  <a:lnTo>
                    <a:pt x="12" y="1168"/>
                  </a:lnTo>
                  <a:lnTo>
                    <a:pt x="12" y="1107"/>
                  </a:lnTo>
                  <a:lnTo>
                    <a:pt x="12" y="1107"/>
                  </a:lnTo>
                  <a:lnTo>
                    <a:pt x="12" y="1109"/>
                  </a:lnTo>
                  <a:lnTo>
                    <a:pt x="12" y="1079"/>
                  </a:lnTo>
                  <a:lnTo>
                    <a:pt x="12" y="1090"/>
                  </a:lnTo>
                  <a:lnTo>
                    <a:pt x="12" y="1091"/>
                  </a:lnTo>
                  <a:lnTo>
                    <a:pt x="12" y="1095"/>
                  </a:lnTo>
                  <a:lnTo>
                    <a:pt x="12" y="1057"/>
                  </a:lnTo>
                  <a:lnTo>
                    <a:pt x="12" y="1064"/>
                  </a:lnTo>
                  <a:lnTo>
                    <a:pt x="12" y="1061"/>
                  </a:lnTo>
                  <a:lnTo>
                    <a:pt x="12" y="1069"/>
                  </a:lnTo>
                  <a:lnTo>
                    <a:pt x="12" y="1060"/>
                  </a:lnTo>
                  <a:lnTo>
                    <a:pt x="13" y="1060"/>
                  </a:lnTo>
                  <a:lnTo>
                    <a:pt x="13" y="1066"/>
                  </a:lnTo>
                  <a:lnTo>
                    <a:pt x="13" y="1037"/>
                  </a:lnTo>
                  <a:lnTo>
                    <a:pt x="13" y="1065"/>
                  </a:lnTo>
                  <a:lnTo>
                    <a:pt x="13" y="1066"/>
                  </a:lnTo>
                  <a:lnTo>
                    <a:pt x="13" y="1078"/>
                  </a:lnTo>
                  <a:lnTo>
                    <a:pt x="13" y="1061"/>
                  </a:lnTo>
                  <a:lnTo>
                    <a:pt x="13" y="1070"/>
                  </a:lnTo>
                  <a:lnTo>
                    <a:pt x="13" y="1069"/>
                  </a:lnTo>
                  <a:lnTo>
                    <a:pt x="13" y="1086"/>
                  </a:lnTo>
                  <a:lnTo>
                    <a:pt x="13" y="1069"/>
                  </a:lnTo>
                  <a:lnTo>
                    <a:pt x="15" y="1067"/>
                  </a:lnTo>
                  <a:lnTo>
                    <a:pt x="15" y="1054"/>
                  </a:lnTo>
                  <a:lnTo>
                    <a:pt x="15" y="1078"/>
                  </a:lnTo>
                  <a:lnTo>
                    <a:pt x="15" y="1079"/>
                  </a:lnTo>
                  <a:lnTo>
                    <a:pt x="15" y="1132"/>
                  </a:lnTo>
                  <a:lnTo>
                    <a:pt x="15" y="1136"/>
                  </a:lnTo>
                  <a:lnTo>
                    <a:pt x="15" y="1183"/>
                  </a:lnTo>
                  <a:lnTo>
                    <a:pt x="15" y="1170"/>
                  </a:lnTo>
                  <a:lnTo>
                    <a:pt x="15" y="1225"/>
                  </a:lnTo>
                  <a:lnTo>
                    <a:pt x="16" y="1222"/>
                  </a:lnTo>
                  <a:lnTo>
                    <a:pt x="16" y="1226"/>
                  </a:lnTo>
                  <a:lnTo>
                    <a:pt x="16" y="1180"/>
                  </a:lnTo>
                  <a:lnTo>
                    <a:pt x="16" y="1180"/>
                  </a:lnTo>
                  <a:lnTo>
                    <a:pt x="16" y="1122"/>
                  </a:lnTo>
                  <a:lnTo>
                    <a:pt x="16" y="1128"/>
                  </a:lnTo>
                  <a:lnTo>
                    <a:pt x="16" y="1136"/>
                  </a:lnTo>
                  <a:lnTo>
                    <a:pt x="16" y="1120"/>
                  </a:lnTo>
                  <a:lnTo>
                    <a:pt x="16" y="1119"/>
                  </a:lnTo>
                  <a:lnTo>
                    <a:pt x="16" y="1100"/>
                  </a:lnTo>
                  <a:lnTo>
                    <a:pt x="16" y="1137"/>
                  </a:lnTo>
                  <a:lnTo>
                    <a:pt x="17" y="1141"/>
                  </a:lnTo>
                  <a:lnTo>
                    <a:pt x="17" y="1132"/>
                  </a:lnTo>
                  <a:lnTo>
                    <a:pt x="17" y="1160"/>
                  </a:lnTo>
                  <a:lnTo>
                    <a:pt x="17" y="1160"/>
                  </a:lnTo>
                  <a:lnTo>
                    <a:pt x="17" y="1164"/>
                  </a:lnTo>
                  <a:lnTo>
                    <a:pt x="17" y="1145"/>
                  </a:lnTo>
                  <a:lnTo>
                    <a:pt x="17" y="1145"/>
                  </a:lnTo>
                  <a:lnTo>
                    <a:pt x="17" y="1133"/>
                  </a:lnTo>
                  <a:lnTo>
                    <a:pt x="17" y="1162"/>
                  </a:lnTo>
                  <a:lnTo>
                    <a:pt x="19" y="1159"/>
                  </a:lnTo>
                  <a:lnTo>
                    <a:pt x="19" y="1175"/>
                  </a:lnTo>
                  <a:lnTo>
                    <a:pt x="19" y="1155"/>
                  </a:lnTo>
                  <a:lnTo>
                    <a:pt x="19" y="1160"/>
                  </a:lnTo>
                  <a:lnTo>
                    <a:pt x="19" y="1158"/>
                  </a:lnTo>
                  <a:lnTo>
                    <a:pt x="19" y="1162"/>
                  </a:lnTo>
                  <a:lnTo>
                    <a:pt x="19" y="1100"/>
                  </a:lnTo>
                  <a:lnTo>
                    <a:pt x="19" y="1099"/>
                  </a:lnTo>
                  <a:lnTo>
                    <a:pt x="19" y="1102"/>
                  </a:lnTo>
                  <a:lnTo>
                    <a:pt x="19" y="1074"/>
                  </a:lnTo>
                  <a:lnTo>
                    <a:pt x="19" y="1070"/>
                  </a:lnTo>
                  <a:lnTo>
                    <a:pt x="19" y="1071"/>
                  </a:lnTo>
                  <a:lnTo>
                    <a:pt x="19" y="1036"/>
                  </a:lnTo>
                  <a:lnTo>
                    <a:pt x="20" y="1033"/>
                  </a:lnTo>
                  <a:lnTo>
                    <a:pt x="20" y="1037"/>
                  </a:lnTo>
                  <a:lnTo>
                    <a:pt x="20" y="1003"/>
                  </a:lnTo>
                  <a:lnTo>
                    <a:pt x="20" y="1009"/>
                  </a:lnTo>
                  <a:lnTo>
                    <a:pt x="20" y="1003"/>
                  </a:lnTo>
                  <a:lnTo>
                    <a:pt x="20" y="1005"/>
                  </a:lnTo>
                  <a:lnTo>
                    <a:pt x="20" y="967"/>
                  </a:lnTo>
                  <a:lnTo>
                    <a:pt x="20" y="968"/>
                  </a:lnTo>
                  <a:lnTo>
                    <a:pt x="20" y="968"/>
                  </a:lnTo>
                  <a:lnTo>
                    <a:pt x="20" y="942"/>
                  </a:lnTo>
                  <a:lnTo>
                    <a:pt x="20" y="952"/>
                  </a:lnTo>
                  <a:lnTo>
                    <a:pt x="20" y="952"/>
                  </a:lnTo>
                  <a:lnTo>
                    <a:pt x="20" y="144"/>
                  </a:lnTo>
                  <a:lnTo>
                    <a:pt x="20" y="165"/>
                  </a:lnTo>
                  <a:lnTo>
                    <a:pt x="21" y="194"/>
                  </a:lnTo>
                  <a:lnTo>
                    <a:pt x="21" y="686"/>
                  </a:lnTo>
                  <a:lnTo>
                    <a:pt x="21" y="684"/>
                  </a:lnTo>
                  <a:lnTo>
                    <a:pt x="21" y="633"/>
                  </a:lnTo>
                  <a:lnTo>
                    <a:pt x="21" y="0"/>
                  </a:lnTo>
                  <a:lnTo>
                    <a:pt x="21" y="418"/>
                  </a:lnTo>
                  <a:lnTo>
                    <a:pt x="21" y="431"/>
                  </a:lnTo>
                  <a:lnTo>
                    <a:pt x="21" y="673"/>
                  </a:lnTo>
                  <a:lnTo>
                    <a:pt x="23" y="679"/>
                  </a:lnTo>
                  <a:lnTo>
                    <a:pt x="23" y="832"/>
                  </a:lnTo>
                  <a:lnTo>
                    <a:pt x="23" y="836"/>
                  </a:lnTo>
                  <a:lnTo>
                    <a:pt x="23" y="980"/>
                  </a:lnTo>
                  <a:lnTo>
                    <a:pt x="23" y="984"/>
                  </a:lnTo>
                  <a:lnTo>
                    <a:pt x="23" y="1091"/>
                  </a:lnTo>
                  <a:lnTo>
                    <a:pt x="23" y="1091"/>
                  </a:lnTo>
                  <a:lnTo>
                    <a:pt x="23" y="1124"/>
                  </a:lnTo>
                  <a:lnTo>
                    <a:pt x="24" y="1130"/>
                  </a:lnTo>
                  <a:lnTo>
                    <a:pt x="24" y="1129"/>
                  </a:lnTo>
                  <a:lnTo>
                    <a:pt x="24" y="1170"/>
                  </a:lnTo>
                  <a:lnTo>
                    <a:pt x="24" y="1167"/>
                  </a:lnTo>
                  <a:lnTo>
                    <a:pt x="24" y="1143"/>
                  </a:lnTo>
                  <a:lnTo>
                    <a:pt x="24" y="1146"/>
                  </a:lnTo>
                  <a:lnTo>
                    <a:pt x="24" y="1143"/>
                  </a:lnTo>
                  <a:lnTo>
                    <a:pt x="24" y="1103"/>
                  </a:lnTo>
                  <a:lnTo>
                    <a:pt x="24" y="1120"/>
                  </a:lnTo>
                  <a:lnTo>
                    <a:pt x="24" y="1120"/>
                  </a:lnTo>
                  <a:lnTo>
                    <a:pt x="24" y="1147"/>
                  </a:lnTo>
                  <a:lnTo>
                    <a:pt x="24" y="1140"/>
                  </a:lnTo>
                  <a:lnTo>
                    <a:pt x="25" y="1136"/>
                  </a:lnTo>
                  <a:lnTo>
                    <a:pt x="25" y="1160"/>
                  </a:lnTo>
                  <a:lnTo>
                    <a:pt x="25" y="1164"/>
                  </a:lnTo>
                  <a:lnTo>
                    <a:pt x="25" y="1163"/>
                  </a:lnTo>
                  <a:lnTo>
                    <a:pt x="25" y="1219"/>
                  </a:lnTo>
                  <a:lnTo>
                    <a:pt x="25" y="1217"/>
                  </a:lnTo>
                  <a:lnTo>
                    <a:pt x="25" y="1264"/>
                  </a:lnTo>
                  <a:lnTo>
                    <a:pt x="25" y="1244"/>
                  </a:lnTo>
                  <a:lnTo>
                    <a:pt x="27" y="1244"/>
                  </a:lnTo>
                  <a:lnTo>
                    <a:pt x="27" y="1246"/>
                  </a:lnTo>
                  <a:lnTo>
                    <a:pt x="27" y="1192"/>
                  </a:lnTo>
                  <a:lnTo>
                    <a:pt x="27" y="1200"/>
                  </a:lnTo>
                  <a:lnTo>
                    <a:pt x="27" y="1200"/>
                  </a:lnTo>
                  <a:lnTo>
                    <a:pt x="27" y="1137"/>
                  </a:lnTo>
                  <a:lnTo>
                    <a:pt x="27" y="1141"/>
                  </a:lnTo>
                  <a:lnTo>
                    <a:pt x="27" y="1141"/>
                  </a:lnTo>
                  <a:lnTo>
                    <a:pt x="27" y="1149"/>
                  </a:lnTo>
                  <a:lnTo>
                    <a:pt x="27" y="1117"/>
                  </a:lnTo>
                  <a:lnTo>
                    <a:pt x="27" y="1117"/>
                  </a:lnTo>
                  <a:lnTo>
                    <a:pt x="27" y="1086"/>
                  </a:lnTo>
                  <a:lnTo>
                    <a:pt x="27" y="1087"/>
                  </a:lnTo>
                  <a:lnTo>
                    <a:pt x="28" y="1082"/>
                  </a:lnTo>
                  <a:lnTo>
                    <a:pt x="28" y="1086"/>
                  </a:lnTo>
                  <a:lnTo>
                    <a:pt x="28" y="1066"/>
                  </a:lnTo>
                  <a:lnTo>
                    <a:pt x="28" y="1086"/>
                  </a:lnTo>
                  <a:lnTo>
                    <a:pt x="28" y="1091"/>
                  </a:lnTo>
                  <a:lnTo>
                    <a:pt x="28" y="1091"/>
                  </a:lnTo>
                  <a:lnTo>
                    <a:pt x="28" y="1062"/>
                  </a:lnTo>
                  <a:lnTo>
                    <a:pt x="28" y="1064"/>
                  </a:lnTo>
                  <a:lnTo>
                    <a:pt x="28" y="1028"/>
                  </a:lnTo>
                  <a:lnTo>
                    <a:pt x="28" y="1037"/>
                  </a:lnTo>
                  <a:lnTo>
                    <a:pt x="28" y="1036"/>
                  </a:lnTo>
                  <a:lnTo>
                    <a:pt x="28" y="1079"/>
                  </a:lnTo>
                  <a:lnTo>
                    <a:pt x="29" y="1078"/>
                  </a:lnTo>
                  <a:lnTo>
                    <a:pt x="29" y="1074"/>
                  </a:lnTo>
                  <a:lnTo>
                    <a:pt x="29" y="1099"/>
                  </a:lnTo>
                  <a:lnTo>
                    <a:pt x="29" y="1103"/>
                  </a:lnTo>
                  <a:lnTo>
                    <a:pt x="29" y="1154"/>
                  </a:lnTo>
                  <a:lnTo>
                    <a:pt x="29" y="1160"/>
                  </a:lnTo>
                  <a:lnTo>
                    <a:pt x="29" y="1192"/>
                  </a:lnTo>
                  <a:lnTo>
                    <a:pt x="29" y="1189"/>
                  </a:lnTo>
                  <a:lnTo>
                    <a:pt x="30" y="1198"/>
                  </a:lnTo>
                  <a:lnTo>
                    <a:pt x="30" y="1187"/>
                  </a:lnTo>
                  <a:lnTo>
                    <a:pt x="30" y="1236"/>
                  </a:lnTo>
                  <a:lnTo>
                    <a:pt x="30" y="1242"/>
                  </a:lnTo>
                  <a:lnTo>
                    <a:pt x="30" y="1280"/>
                  </a:lnTo>
                  <a:lnTo>
                    <a:pt x="30" y="1282"/>
                  </a:lnTo>
                  <a:lnTo>
                    <a:pt x="30" y="1289"/>
                  </a:lnTo>
                  <a:lnTo>
                    <a:pt x="30" y="1281"/>
                  </a:lnTo>
                  <a:lnTo>
                    <a:pt x="30" y="1284"/>
                  </a:lnTo>
                  <a:lnTo>
                    <a:pt x="30" y="1281"/>
                  </a:lnTo>
                  <a:lnTo>
                    <a:pt x="30" y="1272"/>
                  </a:lnTo>
                  <a:lnTo>
                    <a:pt x="30" y="1294"/>
                  </a:lnTo>
                  <a:lnTo>
                    <a:pt x="32" y="1293"/>
                  </a:lnTo>
                  <a:lnTo>
                    <a:pt x="32" y="1302"/>
                  </a:lnTo>
                  <a:lnTo>
                    <a:pt x="32" y="1276"/>
                  </a:lnTo>
                  <a:lnTo>
                    <a:pt x="32" y="1299"/>
                  </a:lnTo>
                  <a:lnTo>
                    <a:pt x="32" y="1303"/>
                  </a:lnTo>
                  <a:lnTo>
                    <a:pt x="32" y="1312"/>
                  </a:lnTo>
                  <a:lnTo>
                    <a:pt x="32" y="1290"/>
                  </a:lnTo>
                  <a:lnTo>
                    <a:pt x="32" y="1297"/>
                  </a:lnTo>
                  <a:lnTo>
                    <a:pt x="32" y="1299"/>
                  </a:lnTo>
                  <a:lnTo>
                    <a:pt x="32" y="1322"/>
                  </a:lnTo>
                  <a:lnTo>
                    <a:pt x="32" y="1299"/>
                  </a:lnTo>
                  <a:lnTo>
                    <a:pt x="32" y="1299"/>
                  </a:lnTo>
                  <a:lnTo>
                    <a:pt x="32" y="1264"/>
                  </a:lnTo>
                  <a:lnTo>
                    <a:pt x="32" y="1273"/>
                  </a:lnTo>
                  <a:lnTo>
                    <a:pt x="33" y="1277"/>
                  </a:lnTo>
                  <a:lnTo>
                    <a:pt x="33" y="1293"/>
                  </a:lnTo>
                  <a:lnTo>
                    <a:pt x="33" y="1273"/>
                  </a:lnTo>
                  <a:lnTo>
                    <a:pt x="33" y="1281"/>
                  </a:lnTo>
                  <a:lnTo>
                    <a:pt x="33" y="1286"/>
                  </a:lnTo>
                  <a:lnTo>
                    <a:pt x="33" y="1324"/>
                  </a:lnTo>
                  <a:lnTo>
                    <a:pt x="33" y="1328"/>
                  </a:lnTo>
                  <a:lnTo>
                    <a:pt x="33" y="1353"/>
                  </a:lnTo>
                  <a:lnTo>
                    <a:pt x="33" y="1316"/>
                  </a:lnTo>
                  <a:lnTo>
                    <a:pt x="33" y="1350"/>
                  </a:lnTo>
                  <a:lnTo>
                    <a:pt x="34" y="1353"/>
                  </a:lnTo>
                  <a:lnTo>
                    <a:pt x="34" y="1357"/>
                  </a:lnTo>
                  <a:lnTo>
                    <a:pt x="34" y="1336"/>
                  </a:lnTo>
                  <a:lnTo>
                    <a:pt x="34" y="1345"/>
                  </a:lnTo>
                  <a:lnTo>
                    <a:pt x="34" y="1348"/>
                  </a:lnTo>
                  <a:lnTo>
                    <a:pt x="34" y="1357"/>
                  </a:lnTo>
                  <a:lnTo>
                    <a:pt x="34" y="1342"/>
                  </a:lnTo>
                  <a:lnTo>
                    <a:pt x="34" y="1331"/>
                  </a:lnTo>
                  <a:lnTo>
                    <a:pt x="34" y="1382"/>
                  </a:lnTo>
                  <a:lnTo>
                    <a:pt x="34" y="1379"/>
                  </a:lnTo>
                  <a:lnTo>
                    <a:pt x="34" y="1380"/>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197" name="Freeform 70"/>
            <p:cNvSpPr>
              <a:spLocks/>
            </p:cNvSpPr>
            <p:nvPr/>
          </p:nvSpPr>
          <p:spPr bwMode="auto">
            <a:xfrm>
              <a:off x="4257676" y="2095501"/>
              <a:ext cx="50800" cy="2403475"/>
            </a:xfrm>
            <a:custGeom>
              <a:avLst/>
              <a:gdLst>
                <a:gd name="T0" fmla="*/ 0 w 32"/>
                <a:gd name="T1" fmla="*/ 1091 h 1514"/>
                <a:gd name="T2" fmla="*/ 1 w 32"/>
                <a:gd name="T3" fmla="*/ 942 h 1514"/>
                <a:gd name="T4" fmla="*/ 1 w 32"/>
                <a:gd name="T5" fmla="*/ 935 h 1514"/>
                <a:gd name="T6" fmla="*/ 1 w 32"/>
                <a:gd name="T7" fmla="*/ 956 h 1514"/>
                <a:gd name="T8" fmla="*/ 2 w 32"/>
                <a:gd name="T9" fmla="*/ 954 h 1514"/>
                <a:gd name="T10" fmla="*/ 2 w 32"/>
                <a:gd name="T11" fmla="*/ 968 h 1514"/>
                <a:gd name="T12" fmla="*/ 4 w 32"/>
                <a:gd name="T13" fmla="*/ 960 h 1514"/>
                <a:gd name="T14" fmla="*/ 4 w 32"/>
                <a:gd name="T15" fmla="*/ 913 h 1514"/>
                <a:gd name="T16" fmla="*/ 5 w 32"/>
                <a:gd name="T17" fmla="*/ 929 h 1514"/>
                <a:gd name="T18" fmla="*/ 5 w 32"/>
                <a:gd name="T19" fmla="*/ 920 h 1514"/>
                <a:gd name="T20" fmla="*/ 5 w 32"/>
                <a:gd name="T21" fmla="*/ 956 h 1514"/>
                <a:gd name="T22" fmla="*/ 6 w 32"/>
                <a:gd name="T23" fmla="*/ 892 h 1514"/>
                <a:gd name="T24" fmla="*/ 6 w 32"/>
                <a:gd name="T25" fmla="*/ 845 h 1514"/>
                <a:gd name="T26" fmla="*/ 6 w 32"/>
                <a:gd name="T27" fmla="*/ 899 h 1514"/>
                <a:gd name="T28" fmla="*/ 7 w 32"/>
                <a:gd name="T29" fmla="*/ 893 h 1514"/>
                <a:gd name="T30" fmla="*/ 7 w 32"/>
                <a:gd name="T31" fmla="*/ 135 h 1514"/>
                <a:gd name="T32" fmla="*/ 9 w 32"/>
                <a:gd name="T33" fmla="*/ 0 h 1514"/>
                <a:gd name="T34" fmla="*/ 9 w 32"/>
                <a:gd name="T35" fmla="*/ 931 h 1514"/>
                <a:gd name="T36" fmla="*/ 10 w 32"/>
                <a:gd name="T37" fmla="*/ 1121 h 1514"/>
                <a:gd name="T38" fmla="*/ 11 w 32"/>
                <a:gd name="T39" fmla="*/ 1188 h 1514"/>
                <a:gd name="T40" fmla="*/ 11 w 32"/>
                <a:gd name="T41" fmla="*/ 1250 h 1514"/>
                <a:gd name="T42" fmla="*/ 13 w 32"/>
                <a:gd name="T43" fmla="*/ 1268 h 1514"/>
                <a:gd name="T44" fmla="*/ 13 w 32"/>
                <a:gd name="T45" fmla="*/ 1327 h 1514"/>
                <a:gd name="T46" fmla="*/ 13 w 32"/>
                <a:gd name="T47" fmla="*/ 1350 h 1514"/>
                <a:gd name="T48" fmla="*/ 14 w 32"/>
                <a:gd name="T49" fmla="*/ 1250 h 1514"/>
                <a:gd name="T50" fmla="*/ 14 w 32"/>
                <a:gd name="T51" fmla="*/ 1136 h 1514"/>
                <a:gd name="T52" fmla="*/ 15 w 32"/>
                <a:gd name="T53" fmla="*/ 1153 h 1514"/>
                <a:gd name="T54" fmla="*/ 15 w 32"/>
                <a:gd name="T55" fmla="*/ 1195 h 1514"/>
                <a:gd name="T56" fmla="*/ 15 w 32"/>
                <a:gd name="T57" fmla="*/ 1284 h 1514"/>
                <a:gd name="T58" fmla="*/ 17 w 32"/>
                <a:gd name="T59" fmla="*/ 1318 h 1514"/>
                <a:gd name="T60" fmla="*/ 17 w 32"/>
                <a:gd name="T61" fmla="*/ 1332 h 1514"/>
                <a:gd name="T62" fmla="*/ 18 w 32"/>
                <a:gd name="T63" fmla="*/ 1350 h 1514"/>
                <a:gd name="T64" fmla="*/ 18 w 32"/>
                <a:gd name="T65" fmla="*/ 1378 h 1514"/>
                <a:gd name="T66" fmla="*/ 19 w 32"/>
                <a:gd name="T67" fmla="*/ 1405 h 1514"/>
                <a:gd name="T68" fmla="*/ 19 w 32"/>
                <a:gd name="T69" fmla="*/ 1404 h 1514"/>
                <a:gd name="T70" fmla="*/ 19 w 32"/>
                <a:gd name="T71" fmla="*/ 1378 h 1514"/>
                <a:gd name="T72" fmla="*/ 21 w 32"/>
                <a:gd name="T73" fmla="*/ 1353 h 1514"/>
                <a:gd name="T74" fmla="*/ 21 w 32"/>
                <a:gd name="T75" fmla="*/ 1339 h 1514"/>
                <a:gd name="T76" fmla="*/ 22 w 32"/>
                <a:gd name="T77" fmla="*/ 1332 h 1514"/>
                <a:gd name="T78" fmla="*/ 22 w 32"/>
                <a:gd name="T79" fmla="*/ 1370 h 1514"/>
                <a:gd name="T80" fmla="*/ 22 w 32"/>
                <a:gd name="T81" fmla="*/ 1360 h 1514"/>
                <a:gd name="T82" fmla="*/ 23 w 32"/>
                <a:gd name="T83" fmla="*/ 1370 h 1514"/>
                <a:gd name="T84" fmla="*/ 23 w 32"/>
                <a:gd name="T85" fmla="*/ 1403 h 1514"/>
                <a:gd name="T86" fmla="*/ 24 w 32"/>
                <a:gd name="T87" fmla="*/ 1422 h 1514"/>
                <a:gd name="T88" fmla="*/ 24 w 32"/>
                <a:gd name="T89" fmla="*/ 1396 h 1514"/>
                <a:gd name="T90" fmla="*/ 26 w 32"/>
                <a:gd name="T91" fmla="*/ 1435 h 1514"/>
                <a:gd name="T92" fmla="*/ 26 w 32"/>
                <a:gd name="T93" fmla="*/ 1460 h 1514"/>
                <a:gd name="T94" fmla="*/ 26 w 32"/>
                <a:gd name="T95" fmla="*/ 1470 h 1514"/>
                <a:gd name="T96" fmla="*/ 27 w 32"/>
                <a:gd name="T97" fmla="*/ 1494 h 1514"/>
                <a:gd name="T98" fmla="*/ 27 w 32"/>
                <a:gd name="T99" fmla="*/ 1480 h 1514"/>
                <a:gd name="T100" fmla="*/ 27 w 32"/>
                <a:gd name="T101" fmla="*/ 1497 h 1514"/>
                <a:gd name="T102" fmla="*/ 28 w 32"/>
                <a:gd name="T103" fmla="*/ 1425 h 1514"/>
                <a:gd name="T104" fmla="*/ 28 w 32"/>
                <a:gd name="T105" fmla="*/ 1366 h 1514"/>
                <a:gd name="T106" fmla="*/ 30 w 32"/>
                <a:gd name="T107" fmla="*/ 1411 h 1514"/>
                <a:gd name="T108" fmla="*/ 30 w 32"/>
                <a:gd name="T109" fmla="*/ 1411 h 1514"/>
                <a:gd name="T110" fmla="*/ 30 w 32"/>
                <a:gd name="T111" fmla="*/ 1362 h 1514"/>
                <a:gd name="T112" fmla="*/ 31 w 32"/>
                <a:gd name="T113" fmla="*/ 1378 h 1514"/>
                <a:gd name="T114" fmla="*/ 31 w 32"/>
                <a:gd name="T115" fmla="*/ 1407 h 1514"/>
                <a:gd name="T116" fmla="*/ 32 w 32"/>
                <a:gd name="T117" fmla="*/ 1429 h 1514"/>
                <a:gd name="T118" fmla="*/ 32 w 32"/>
                <a:gd name="T119" fmla="*/ 1387 h 15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2" h="1514">
                  <a:moveTo>
                    <a:pt x="0" y="1128"/>
                  </a:moveTo>
                  <a:lnTo>
                    <a:pt x="0" y="1129"/>
                  </a:lnTo>
                  <a:lnTo>
                    <a:pt x="0" y="1126"/>
                  </a:lnTo>
                  <a:lnTo>
                    <a:pt x="0" y="1128"/>
                  </a:lnTo>
                  <a:lnTo>
                    <a:pt x="0" y="1091"/>
                  </a:lnTo>
                  <a:lnTo>
                    <a:pt x="0" y="1090"/>
                  </a:lnTo>
                  <a:lnTo>
                    <a:pt x="0" y="1009"/>
                  </a:lnTo>
                  <a:lnTo>
                    <a:pt x="1" y="1009"/>
                  </a:lnTo>
                  <a:lnTo>
                    <a:pt x="1" y="939"/>
                  </a:lnTo>
                  <a:lnTo>
                    <a:pt x="1" y="942"/>
                  </a:lnTo>
                  <a:lnTo>
                    <a:pt x="1" y="939"/>
                  </a:lnTo>
                  <a:lnTo>
                    <a:pt x="1" y="939"/>
                  </a:lnTo>
                  <a:lnTo>
                    <a:pt x="1" y="917"/>
                  </a:lnTo>
                  <a:lnTo>
                    <a:pt x="1" y="939"/>
                  </a:lnTo>
                  <a:lnTo>
                    <a:pt x="1" y="935"/>
                  </a:lnTo>
                  <a:lnTo>
                    <a:pt x="1" y="933"/>
                  </a:lnTo>
                  <a:lnTo>
                    <a:pt x="1" y="965"/>
                  </a:lnTo>
                  <a:lnTo>
                    <a:pt x="1" y="964"/>
                  </a:lnTo>
                  <a:lnTo>
                    <a:pt x="1" y="971"/>
                  </a:lnTo>
                  <a:lnTo>
                    <a:pt x="1" y="956"/>
                  </a:lnTo>
                  <a:lnTo>
                    <a:pt x="2" y="956"/>
                  </a:lnTo>
                  <a:lnTo>
                    <a:pt x="2" y="957"/>
                  </a:lnTo>
                  <a:lnTo>
                    <a:pt x="2" y="942"/>
                  </a:lnTo>
                  <a:lnTo>
                    <a:pt x="2" y="954"/>
                  </a:lnTo>
                  <a:lnTo>
                    <a:pt x="2" y="954"/>
                  </a:lnTo>
                  <a:lnTo>
                    <a:pt x="2" y="963"/>
                  </a:lnTo>
                  <a:lnTo>
                    <a:pt x="2" y="951"/>
                  </a:lnTo>
                  <a:lnTo>
                    <a:pt x="2" y="959"/>
                  </a:lnTo>
                  <a:lnTo>
                    <a:pt x="2" y="959"/>
                  </a:lnTo>
                  <a:lnTo>
                    <a:pt x="2" y="968"/>
                  </a:lnTo>
                  <a:lnTo>
                    <a:pt x="2" y="942"/>
                  </a:lnTo>
                  <a:lnTo>
                    <a:pt x="2" y="943"/>
                  </a:lnTo>
                  <a:lnTo>
                    <a:pt x="2" y="927"/>
                  </a:lnTo>
                  <a:lnTo>
                    <a:pt x="2" y="963"/>
                  </a:lnTo>
                  <a:lnTo>
                    <a:pt x="4" y="960"/>
                  </a:lnTo>
                  <a:lnTo>
                    <a:pt x="4" y="965"/>
                  </a:lnTo>
                  <a:lnTo>
                    <a:pt x="4" y="935"/>
                  </a:lnTo>
                  <a:lnTo>
                    <a:pt x="4" y="944"/>
                  </a:lnTo>
                  <a:lnTo>
                    <a:pt x="4" y="947"/>
                  </a:lnTo>
                  <a:lnTo>
                    <a:pt x="4" y="913"/>
                  </a:lnTo>
                  <a:lnTo>
                    <a:pt x="4" y="917"/>
                  </a:lnTo>
                  <a:lnTo>
                    <a:pt x="4" y="918"/>
                  </a:lnTo>
                  <a:lnTo>
                    <a:pt x="4" y="940"/>
                  </a:lnTo>
                  <a:lnTo>
                    <a:pt x="4" y="927"/>
                  </a:lnTo>
                  <a:lnTo>
                    <a:pt x="5" y="929"/>
                  </a:lnTo>
                  <a:lnTo>
                    <a:pt x="5" y="931"/>
                  </a:lnTo>
                  <a:lnTo>
                    <a:pt x="5" y="913"/>
                  </a:lnTo>
                  <a:lnTo>
                    <a:pt x="5" y="922"/>
                  </a:lnTo>
                  <a:lnTo>
                    <a:pt x="5" y="925"/>
                  </a:lnTo>
                  <a:lnTo>
                    <a:pt x="5" y="920"/>
                  </a:lnTo>
                  <a:lnTo>
                    <a:pt x="5" y="938"/>
                  </a:lnTo>
                  <a:lnTo>
                    <a:pt x="5" y="942"/>
                  </a:lnTo>
                  <a:lnTo>
                    <a:pt x="5" y="959"/>
                  </a:lnTo>
                  <a:lnTo>
                    <a:pt x="5" y="939"/>
                  </a:lnTo>
                  <a:lnTo>
                    <a:pt x="5" y="956"/>
                  </a:lnTo>
                  <a:lnTo>
                    <a:pt x="5" y="957"/>
                  </a:lnTo>
                  <a:lnTo>
                    <a:pt x="5" y="927"/>
                  </a:lnTo>
                  <a:lnTo>
                    <a:pt x="6" y="927"/>
                  </a:lnTo>
                  <a:lnTo>
                    <a:pt x="6" y="929"/>
                  </a:lnTo>
                  <a:lnTo>
                    <a:pt x="6" y="892"/>
                  </a:lnTo>
                  <a:lnTo>
                    <a:pt x="6" y="893"/>
                  </a:lnTo>
                  <a:lnTo>
                    <a:pt x="6" y="889"/>
                  </a:lnTo>
                  <a:lnTo>
                    <a:pt x="6" y="891"/>
                  </a:lnTo>
                  <a:lnTo>
                    <a:pt x="6" y="849"/>
                  </a:lnTo>
                  <a:lnTo>
                    <a:pt x="6" y="845"/>
                  </a:lnTo>
                  <a:lnTo>
                    <a:pt x="6" y="865"/>
                  </a:lnTo>
                  <a:lnTo>
                    <a:pt x="6" y="859"/>
                  </a:lnTo>
                  <a:lnTo>
                    <a:pt x="6" y="863"/>
                  </a:lnTo>
                  <a:lnTo>
                    <a:pt x="6" y="854"/>
                  </a:lnTo>
                  <a:lnTo>
                    <a:pt x="6" y="899"/>
                  </a:lnTo>
                  <a:lnTo>
                    <a:pt x="7" y="900"/>
                  </a:lnTo>
                  <a:lnTo>
                    <a:pt x="7" y="913"/>
                  </a:lnTo>
                  <a:lnTo>
                    <a:pt x="7" y="893"/>
                  </a:lnTo>
                  <a:lnTo>
                    <a:pt x="7" y="896"/>
                  </a:lnTo>
                  <a:lnTo>
                    <a:pt x="7" y="893"/>
                  </a:lnTo>
                  <a:lnTo>
                    <a:pt x="7" y="887"/>
                  </a:lnTo>
                  <a:lnTo>
                    <a:pt x="7" y="905"/>
                  </a:lnTo>
                  <a:lnTo>
                    <a:pt x="7" y="902"/>
                  </a:lnTo>
                  <a:lnTo>
                    <a:pt x="7" y="77"/>
                  </a:lnTo>
                  <a:lnTo>
                    <a:pt x="7" y="135"/>
                  </a:lnTo>
                  <a:lnTo>
                    <a:pt x="9" y="170"/>
                  </a:lnTo>
                  <a:lnTo>
                    <a:pt x="9" y="593"/>
                  </a:lnTo>
                  <a:lnTo>
                    <a:pt x="9" y="96"/>
                  </a:lnTo>
                  <a:lnTo>
                    <a:pt x="9" y="47"/>
                  </a:lnTo>
                  <a:lnTo>
                    <a:pt x="9" y="0"/>
                  </a:lnTo>
                  <a:lnTo>
                    <a:pt x="9" y="528"/>
                  </a:lnTo>
                  <a:lnTo>
                    <a:pt x="9" y="542"/>
                  </a:lnTo>
                  <a:lnTo>
                    <a:pt x="9" y="786"/>
                  </a:lnTo>
                  <a:lnTo>
                    <a:pt x="9" y="792"/>
                  </a:lnTo>
                  <a:lnTo>
                    <a:pt x="9" y="931"/>
                  </a:lnTo>
                  <a:lnTo>
                    <a:pt x="10" y="931"/>
                  </a:lnTo>
                  <a:lnTo>
                    <a:pt x="10" y="1019"/>
                  </a:lnTo>
                  <a:lnTo>
                    <a:pt x="10" y="1020"/>
                  </a:lnTo>
                  <a:lnTo>
                    <a:pt x="10" y="1122"/>
                  </a:lnTo>
                  <a:lnTo>
                    <a:pt x="10" y="1121"/>
                  </a:lnTo>
                  <a:lnTo>
                    <a:pt x="10" y="1120"/>
                  </a:lnTo>
                  <a:lnTo>
                    <a:pt x="10" y="1155"/>
                  </a:lnTo>
                  <a:lnTo>
                    <a:pt x="10" y="1155"/>
                  </a:lnTo>
                  <a:lnTo>
                    <a:pt x="10" y="1188"/>
                  </a:lnTo>
                  <a:lnTo>
                    <a:pt x="11" y="1188"/>
                  </a:lnTo>
                  <a:lnTo>
                    <a:pt x="11" y="1244"/>
                  </a:lnTo>
                  <a:lnTo>
                    <a:pt x="11" y="1243"/>
                  </a:lnTo>
                  <a:lnTo>
                    <a:pt x="11" y="1253"/>
                  </a:lnTo>
                  <a:lnTo>
                    <a:pt x="11" y="1238"/>
                  </a:lnTo>
                  <a:lnTo>
                    <a:pt x="11" y="1250"/>
                  </a:lnTo>
                  <a:lnTo>
                    <a:pt x="11" y="1252"/>
                  </a:lnTo>
                  <a:lnTo>
                    <a:pt x="11" y="1278"/>
                  </a:lnTo>
                  <a:lnTo>
                    <a:pt x="11" y="1247"/>
                  </a:lnTo>
                  <a:lnTo>
                    <a:pt x="11" y="1272"/>
                  </a:lnTo>
                  <a:lnTo>
                    <a:pt x="13" y="1268"/>
                  </a:lnTo>
                  <a:lnTo>
                    <a:pt x="13" y="1302"/>
                  </a:lnTo>
                  <a:lnTo>
                    <a:pt x="13" y="1293"/>
                  </a:lnTo>
                  <a:lnTo>
                    <a:pt x="13" y="1290"/>
                  </a:lnTo>
                  <a:lnTo>
                    <a:pt x="13" y="1331"/>
                  </a:lnTo>
                  <a:lnTo>
                    <a:pt x="13" y="1327"/>
                  </a:lnTo>
                  <a:lnTo>
                    <a:pt x="13" y="1328"/>
                  </a:lnTo>
                  <a:lnTo>
                    <a:pt x="13" y="1353"/>
                  </a:lnTo>
                  <a:lnTo>
                    <a:pt x="13" y="1322"/>
                  </a:lnTo>
                  <a:lnTo>
                    <a:pt x="13" y="1350"/>
                  </a:lnTo>
                  <a:lnTo>
                    <a:pt x="13" y="1350"/>
                  </a:lnTo>
                  <a:lnTo>
                    <a:pt x="13" y="1360"/>
                  </a:lnTo>
                  <a:lnTo>
                    <a:pt x="13" y="1332"/>
                  </a:lnTo>
                  <a:lnTo>
                    <a:pt x="13" y="1333"/>
                  </a:lnTo>
                  <a:lnTo>
                    <a:pt x="14" y="1335"/>
                  </a:lnTo>
                  <a:lnTo>
                    <a:pt x="14" y="1250"/>
                  </a:lnTo>
                  <a:lnTo>
                    <a:pt x="14" y="1248"/>
                  </a:lnTo>
                  <a:lnTo>
                    <a:pt x="14" y="1179"/>
                  </a:lnTo>
                  <a:lnTo>
                    <a:pt x="14" y="1180"/>
                  </a:lnTo>
                  <a:lnTo>
                    <a:pt x="14" y="1180"/>
                  </a:lnTo>
                  <a:lnTo>
                    <a:pt x="14" y="1136"/>
                  </a:lnTo>
                  <a:lnTo>
                    <a:pt x="14" y="1141"/>
                  </a:lnTo>
                  <a:lnTo>
                    <a:pt x="14" y="1134"/>
                  </a:lnTo>
                  <a:lnTo>
                    <a:pt x="14" y="1126"/>
                  </a:lnTo>
                  <a:lnTo>
                    <a:pt x="14" y="1149"/>
                  </a:lnTo>
                  <a:lnTo>
                    <a:pt x="15" y="1153"/>
                  </a:lnTo>
                  <a:lnTo>
                    <a:pt x="15" y="1138"/>
                  </a:lnTo>
                  <a:lnTo>
                    <a:pt x="15" y="1183"/>
                  </a:lnTo>
                  <a:lnTo>
                    <a:pt x="15" y="1181"/>
                  </a:lnTo>
                  <a:lnTo>
                    <a:pt x="15" y="1174"/>
                  </a:lnTo>
                  <a:lnTo>
                    <a:pt x="15" y="1195"/>
                  </a:lnTo>
                  <a:lnTo>
                    <a:pt x="15" y="1192"/>
                  </a:lnTo>
                  <a:lnTo>
                    <a:pt x="15" y="1225"/>
                  </a:lnTo>
                  <a:lnTo>
                    <a:pt x="15" y="1221"/>
                  </a:lnTo>
                  <a:lnTo>
                    <a:pt x="15" y="1218"/>
                  </a:lnTo>
                  <a:lnTo>
                    <a:pt x="15" y="1284"/>
                  </a:lnTo>
                  <a:lnTo>
                    <a:pt x="17" y="1287"/>
                  </a:lnTo>
                  <a:lnTo>
                    <a:pt x="17" y="1281"/>
                  </a:lnTo>
                  <a:lnTo>
                    <a:pt x="17" y="1298"/>
                  </a:lnTo>
                  <a:lnTo>
                    <a:pt x="17" y="1299"/>
                  </a:lnTo>
                  <a:lnTo>
                    <a:pt x="17" y="1318"/>
                  </a:lnTo>
                  <a:lnTo>
                    <a:pt x="17" y="1298"/>
                  </a:lnTo>
                  <a:lnTo>
                    <a:pt x="17" y="1315"/>
                  </a:lnTo>
                  <a:lnTo>
                    <a:pt x="17" y="1319"/>
                  </a:lnTo>
                  <a:lnTo>
                    <a:pt x="17" y="1335"/>
                  </a:lnTo>
                  <a:lnTo>
                    <a:pt x="17" y="1332"/>
                  </a:lnTo>
                  <a:lnTo>
                    <a:pt x="18" y="1331"/>
                  </a:lnTo>
                  <a:lnTo>
                    <a:pt x="18" y="1350"/>
                  </a:lnTo>
                  <a:lnTo>
                    <a:pt x="18" y="1322"/>
                  </a:lnTo>
                  <a:lnTo>
                    <a:pt x="18" y="1350"/>
                  </a:lnTo>
                  <a:lnTo>
                    <a:pt x="18" y="1350"/>
                  </a:lnTo>
                  <a:lnTo>
                    <a:pt x="18" y="1378"/>
                  </a:lnTo>
                  <a:lnTo>
                    <a:pt x="18" y="1379"/>
                  </a:lnTo>
                  <a:lnTo>
                    <a:pt x="18" y="1391"/>
                  </a:lnTo>
                  <a:lnTo>
                    <a:pt x="18" y="1377"/>
                  </a:lnTo>
                  <a:lnTo>
                    <a:pt x="18" y="1378"/>
                  </a:lnTo>
                  <a:lnTo>
                    <a:pt x="18" y="1378"/>
                  </a:lnTo>
                  <a:lnTo>
                    <a:pt x="18" y="1404"/>
                  </a:lnTo>
                  <a:lnTo>
                    <a:pt x="18" y="1370"/>
                  </a:lnTo>
                  <a:lnTo>
                    <a:pt x="18" y="1401"/>
                  </a:lnTo>
                  <a:lnTo>
                    <a:pt x="19" y="1405"/>
                  </a:lnTo>
                  <a:lnTo>
                    <a:pt x="19" y="1382"/>
                  </a:lnTo>
                  <a:lnTo>
                    <a:pt x="19" y="1408"/>
                  </a:lnTo>
                  <a:lnTo>
                    <a:pt x="19" y="1411"/>
                  </a:lnTo>
                  <a:lnTo>
                    <a:pt x="19" y="1425"/>
                  </a:lnTo>
                  <a:lnTo>
                    <a:pt x="19" y="1404"/>
                  </a:lnTo>
                  <a:lnTo>
                    <a:pt x="19" y="1411"/>
                  </a:lnTo>
                  <a:lnTo>
                    <a:pt x="19" y="1408"/>
                  </a:lnTo>
                  <a:lnTo>
                    <a:pt x="19" y="1411"/>
                  </a:lnTo>
                  <a:lnTo>
                    <a:pt x="19" y="1377"/>
                  </a:lnTo>
                  <a:lnTo>
                    <a:pt x="19" y="1378"/>
                  </a:lnTo>
                  <a:lnTo>
                    <a:pt x="19" y="1362"/>
                  </a:lnTo>
                  <a:lnTo>
                    <a:pt x="19" y="1384"/>
                  </a:lnTo>
                  <a:lnTo>
                    <a:pt x="21" y="1382"/>
                  </a:lnTo>
                  <a:lnTo>
                    <a:pt x="21" y="1386"/>
                  </a:lnTo>
                  <a:lnTo>
                    <a:pt x="21" y="1353"/>
                  </a:lnTo>
                  <a:lnTo>
                    <a:pt x="21" y="1357"/>
                  </a:lnTo>
                  <a:lnTo>
                    <a:pt x="21" y="1353"/>
                  </a:lnTo>
                  <a:lnTo>
                    <a:pt x="21" y="1336"/>
                  </a:lnTo>
                  <a:lnTo>
                    <a:pt x="21" y="1342"/>
                  </a:lnTo>
                  <a:lnTo>
                    <a:pt x="21" y="1339"/>
                  </a:lnTo>
                  <a:lnTo>
                    <a:pt x="21" y="1345"/>
                  </a:lnTo>
                  <a:lnTo>
                    <a:pt x="21" y="1324"/>
                  </a:lnTo>
                  <a:lnTo>
                    <a:pt x="21" y="1342"/>
                  </a:lnTo>
                  <a:lnTo>
                    <a:pt x="22" y="1352"/>
                  </a:lnTo>
                  <a:lnTo>
                    <a:pt x="22" y="1332"/>
                  </a:lnTo>
                  <a:lnTo>
                    <a:pt x="22" y="1356"/>
                  </a:lnTo>
                  <a:lnTo>
                    <a:pt x="22" y="1356"/>
                  </a:lnTo>
                  <a:lnTo>
                    <a:pt x="22" y="1380"/>
                  </a:lnTo>
                  <a:lnTo>
                    <a:pt x="22" y="1377"/>
                  </a:lnTo>
                  <a:lnTo>
                    <a:pt x="22" y="1370"/>
                  </a:lnTo>
                  <a:lnTo>
                    <a:pt x="22" y="1386"/>
                  </a:lnTo>
                  <a:lnTo>
                    <a:pt x="22" y="1365"/>
                  </a:lnTo>
                  <a:lnTo>
                    <a:pt x="22" y="1377"/>
                  </a:lnTo>
                  <a:lnTo>
                    <a:pt x="22" y="1374"/>
                  </a:lnTo>
                  <a:lnTo>
                    <a:pt x="22" y="1360"/>
                  </a:lnTo>
                  <a:lnTo>
                    <a:pt x="22" y="1366"/>
                  </a:lnTo>
                  <a:lnTo>
                    <a:pt x="23" y="1370"/>
                  </a:lnTo>
                  <a:lnTo>
                    <a:pt x="23" y="1386"/>
                  </a:lnTo>
                  <a:lnTo>
                    <a:pt x="23" y="1367"/>
                  </a:lnTo>
                  <a:lnTo>
                    <a:pt x="23" y="1370"/>
                  </a:lnTo>
                  <a:lnTo>
                    <a:pt x="23" y="1377"/>
                  </a:lnTo>
                  <a:lnTo>
                    <a:pt x="23" y="1404"/>
                  </a:lnTo>
                  <a:lnTo>
                    <a:pt x="23" y="1400"/>
                  </a:lnTo>
                  <a:lnTo>
                    <a:pt x="23" y="1386"/>
                  </a:lnTo>
                  <a:lnTo>
                    <a:pt x="23" y="1403"/>
                  </a:lnTo>
                  <a:lnTo>
                    <a:pt x="23" y="1400"/>
                  </a:lnTo>
                  <a:lnTo>
                    <a:pt x="23" y="1392"/>
                  </a:lnTo>
                  <a:lnTo>
                    <a:pt x="23" y="1411"/>
                  </a:lnTo>
                  <a:lnTo>
                    <a:pt x="24" y="1413"/>
                  </a:lnTo>
                  <a:lnTo>
                    <a:pt x="24" y="1422"/>
                  </a:lnTo>
                  <a:lnTo>
                    <a:pt x="24" y="1409"/>
                  </a:lnTo>
                  <a:lnTo>
                    <a:pt x="24" y="1411"/>
                  </a:lnTo>
                  <a:lnTo>
                    <a:pt x="24" y="1405"/>
                  </a:lnTo>
                  <a:lnTo>
                    <a:pt x="24" y="1413"/>
                  </a:lnTo>
                  <a:lnTo>
                    <a:pt x="24" y="1396"/>
                  </a:lnTo>
                  <a:lnTo>
                    <a:pt x="24" y="1412"/>
                  </a:lnTo>
                  <a:lnTo>
                    <a:pt x="24" y="1412"/>
                  </a:lnTo>
                  <a:lnTo>
                    <a:pt x="24" y="1399"/>
                  </a:lnTo>
                  <a:lnTo>
                    <a:pt x="24" y="1433"/>
                  </a:lnTo>
                  <a:lnTo>
                    <a:pt x="26" y="1435"/>
                  </a:lnTo>
                  <a:lnTo>
                    <a:pt x="26" y="1458"/>
                  </a:lnTo>
                  <a:lnTo>
                    <a:pt x="26" y="1434"/>
                  </a:lnTo>
                  <a:lnTo>
                    <a:pt x="26" y="1443"/>
                  </a:lnTo>
                  <a:lnTo>
                    <a:pt x="26" y="1445"/>
                  </a:lnTo>
                  <a:lnTo>
                    <a:pt x="26" y="1460"/>
                  </a:lnTo>
                  <a:lnTo>
                    <a:pt x="26" y="1460"/>
                  </a:lnTo>
                  <a:lnTo>
                    <a:pt x="26" y="1475"/>
                  </a:lnTo>
                  <a:lnTo>
                    <a:pt x="26" y="1455"/>
                  </a:lnTo>
                  <a:lnTo>
                    <a:pt x="26" y="1471"/>
                  </a:lnTo>
                  <a:lnTo>
                    <a:pt x="26" y="1470"/>
                  </a:lnTo>
                  <a:lnTo>
                    <a:pt x="26" y="1480"/>
                  </a:lnTo>
                  <a:lnTo>
                    <a:pt x="26" y="1467"/>
                  </a:lnTo>
                  <a:lnTo>
                    <a:pt x="26" y="1476"/>
                  </a:lnTo>
                  <a:lnTo>
                    <a:pt x="27" y="1475"/>
                  </a:lnTo>
                  <a:lnTo>
                    <a:pt x="27" y="1494"/>
                  </a:lnTo>
                  <a:lnTo>
                    <a:pt x="27" y="1473"/>
                  </a:lnTo>
                  <a:lnTo>
                    <a:pt x="27" y="1492"/>
                  </a:lnTo>
                  <a:lnTo>
                    <a:pt x="27" y="1489"/>
                  </a:lnTo>
                  <a:lnTo>
                    <a:pt x="27" y="1511"/>
                  </a:lnTo>
                  <a:lnTo>
                    <a:pt x="27" y="1480"/>
                  </a:lnTo>
                  <a:lnTo>
                    <a:pt x="27" y="1509"/>
                  </a:lnTo>
                  <a:lnTo>
                    <a:pt x="27" y="1510"/>
                  </a:lnTo>
                  <a:lnTo>
                    <a:pt x="27" y="1514"/>
                  </a:lnTo>
                  <a:lnTo>
                    <a:pt x="27" y="1488"/>
                  </a:lnTo>
                  <a:lnTo>
                    <a:pt x="27" y="1497"/>
                  </a:lnTo>
                  <a:lnTo>
                    <a:pt x="27" y="1498"/>
                  </a:lnTo>
                  <a:lnTo>
                    <a:pt x="27" y="1467"/>
                  </a:lnTo>
                  <a:lnTo>
                    <a:pt x="28" y="1467"/>
                  </a:lnTo>
                  <a:lnTo>
                    <a:pt x="28" y="1426"/>
                  </a:lnTo>
                  <a:lnTo>
                    <a:pt x="28" y="1425"/>
                  </a:lnTo>
                  <a:lnTo>
                    <a:pt x="28" y="1377"/>
                  </a:lnTo>
                  <a:lnTo>
                    <a:pt x="28" y="1377"/>
                  </a:lnTo>
                  <a:lnTo>
                    <a:pt x="28" y="1378"/>
                  </a:lnTo>
                  <a:lnTo>
                    <a:pt x="28" y="1386"/>
                  </a:lnTo>
                  <a:lnTo>
                    <a:pt x="28" y="1366"/>
                  </a:lnTo>
                  <a:lnTo>
                    <a:pt x="28" y="1379"/>
                  </a:lnTo>
                  <a:lnTo>
                    <a:pt x="30" y="1375"/>
                  </a:lnTo>
                  <a:lnTo>
                    <a:pt x="30" y="1413"/>
                  </a:lnTo>
                  <a:lnTo>
                    <a:pt x="30" y="1411"/>
                  </a:lnTo>
                  <a:lnTo>
                    <a:pt x="30" y="1411"/>
                  </a:lnTo>
                  <a:lnTo>
                    <a:pt x="30" y="1417"/>
                  </a:lnTo>
                  <a:lnTo>
                    <a:pt x="30" y="1403"/>
                  </a:lnTo>
                  <a:lnTo>
                    <a:pt x="30" y="1407"/>
                  </a:lnTo>
                  <a:lnTo>
                    <a:pt x="30" y="1404"/>
                  </a:lnTo>
                  <a:lnTo>
                    <a:pt x="30" y="1411"/>
                  </a:lnTo>
                  <a:lnTo>
                    <a:pt x="30" y="1384"/>
                  </a:lnTo>
                  <a:lnTo>
                    <a:pt x="30" y="1392"/>
                  </a:lnTo>
                  <a:lnTo>
                    <a:pt x="30" y="1390"/>
                  </a:lnTo>
                  <a:lnTo>
                    <a:pt x="30" y="1391"/>
                  </a:lnTo>
                  <a:lnTo>
                    <a:pt x="30" y="1362"/>
                  </a:lnTo>
                  <a:lnTo>
                    <a:pt x="31" y="1365"/>
                  </a:lnTo>
                  <a:lnTo>
                    <a:pt x="31" y="1377"/>
                  </a:lnTo>
                  <a:lnTo>
                    <a:pt x="31" y="1350"/>
                  </a:lnTo>
                  <a:lnTo>
                    <a:pt x="31" y="1377"/>
                  </a:lnTo>
                  <a:lnTo>
                    <a:pt x="31" y="1378"/>
                  </a:lnTo>
                  <a:lnTo>
                    <a:pt x="31" y="1395"/>
                  </a:lnTo>
                  <a:lnTo>
                    <a:pt x="31" y="1371"/>
                  </a:lnTo>
                  <a:lnTo>
                    <a:pt x="31" y="1394"/>
                  </a:lnTo>
                  <a:lnTo>
                    <a:pt x="31" y="1395"/>
                  </a:lnTo>
                  <a:lnTo>
                    <a:pt x="31" y="1407"/>
                  </a:lnTo>
                  <a:lnTo>
                    <a:pt x="31" y="1390"/>
                  </a:lnTo>
                  <a:lnTo>
                    <a:pt x="31" y="1391"/>
                  </a:lnTo>
                  <a:lnTo>
                    <a:pt x="31" y="1421"/>
                  </a:lnTo>
                  <a:lnTo>
                    <a:pt x="32" y="1421"/>
                  </a:lnTo>
                  <a:lnTo>
                    <a:pt x="32" y="1429"/>
                  </a:lnTo>
                  <a:lnTo>
                    <a:pt x="32" y="1405"/>
                  </a:lnTo>
                  <a:lnTo>
                    <a:pt x="32" y="1424"/>
                  </a:lnTo>
                  <a:lnTo>
                    <a:pt x="32" y="1424"/>
                  </a:lnTo>
                  <a:lnTo>
                    <a:pt x="32" y="1429"/>
                  </a:lnTo>
                  <a:lnTo>
                    <a:pt x="32" y="1387"/>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198" name="Freeform 71"/>
            <p:cNvSpPr>
              <a:spLocks/>
            </p:cNvSpPr>
            <p:nvPr/>
          </p:nvSpPr>
          <p:spPr bwMode="auto">
            <a:xfrm>
              <a:off x="4200526" y="3498851"/>
              <a:ext cx="57150" cy="885825"/>
            </a:xfrm>
            <a:custGeom>
              <a:avLst/>
              <a:gdLst>
                <a:gd name="T0" fmla="*/ 2 w 36"/>
                <a:gd name="T1" fmla="*/ 275 h 558"/>
                <a:gd name="T2" fmla="*/ 2 w 36"/>
                <a:gd name="T3" fmla="*/ 161 h 558"/>
                <a:gd name="T4" fmla="*/ 3 w 36"/>
                <a:gd name="T5" fmla="*/ 17 h 558"/>
                <a:gd name="T6" fmla="*/ 3 w 36"/>
                <a:gd name="T7" fmla="*/ 46 h 558"/>
                <a:gd name="T8" fmla="*/ 4 w 36"/>
                <a:gd name="T9" fmla="*/ 98 h 558"/>
                <a:gd name="T10" fmla="*/ 4 w 36"/>
                <a:gd name="T11" fmla="*/ 111 h 558"/>
                <a:gd name="T12" fmla="*/ 4 w 36"/>
                <a:gd name="T13" fmla="*/ 113 h 558"/>
                <a:gd name="T14" fmla="*/ 5 w 36"/>
                <a:gd name="T15" fmla="*/ 127 h 558"/>
                <a:gd name="T16" fmla="*/ 5 w 36"/>
                <a:gd name="T17" fmla="*/ 157 h 558"/>
                <a:gd name="T18" fmla="*/ 7 w 36"/>
                <a:gd name="T19" fmla="*/ 215 h 558"/>
                <a:gd name="T20" fmla="*/ 7 w 36"/>
                <a:gd name="T21" fmla="*/ 207 h 558"/>
                <a:gd name="T22" fmla="*/ 8 w 36"/>
                <a:gd name="T23" fmla="*/ 163 h 558"/>
                <a:gd name="T24" fmla="*/ 8 w 36"/>
                <a:gd name="T25" fmla="*/ 211 h 558"/>
                <a:gd name="T26" fmla="*/ 9 w 36"/>
                <a:gd name="T27" fmla="*/ 329 h 558"/>
                <a:gd name="T28" fmla="*/ 9 w 36"/>
                <a:gd name="T29" fmla="*/ 331 h 558"/>
                <a:gd name="T30" fmla="*/ 9 w 36"/>
                <a:gd name="T31" fmla="*/ 317 h 558"/>
                <a:gd name="T32" fmla="*/ 11 w 36"/>
                <a:gd name="T33" fmla="*/ 244 h 558"/>
                <a:gd name="T34" fmla="*/ 11 w 36"/>
                <a:gd name="T35" fmla="*/ 269 h 558"/>
                <a:gd name="T36" fmla="*/ 12 w 36"/>
                <a:gd name="T37" fmla="*/ 362 h 558"/>
                <a:gd name="T38" fmla="*/ 12 w 36"/>
                <a:gd name="T39" fmla="*/ 418 h 558"/>
                <a:gd name="T40" fmla="*/ 13 w 36"/>
                <a:gd name="T41" fmla="*/ 348 h 558"/>
                <a:gd name="T42" fmla="*/ 13 w 36"/>
                <a:gd name="T43" fmla="*/ 363 h 558"/>
                <a:gd name="T44" fmla="*/ 15 w 36"/>
                <a:gd name="T45" fmla="*/ 375 h 558"/>
                <a:gd name="T46" fmla="*/ 15 w 36"/>
                <a:gd name="T47" fmla="*/ 415 h 558"/>
                <a:gd name="T48" fmla="*/ 16 w 36"/>
                <a:gd name="T49" fmla="*/ 405 h 558"/>
                <a:gd name="T50" fmla="*/ 16 w 36"/>
                <a:gd name="T51" fmla="*/ 422 h 558"/>
                <a:gd name="T52" fmla="*/ 16 w 36"/>
                <a:gd name="T53" fmla="*/ 413 h 558"/>
                <a:gd name="T54" fmla="*/ 17 w 36"/>
                <a:gd name="T55" fmla="*/ 430 h 558"/>
                <a:gd name="T56" fmla="*/ 17 w 36"/>
                <a:gd name="T57" fmla="*/ 444 h 558"/>
                <a:gd name="T58" fmla="*/ 19 w 36"/>
                <a:gd name="T59" fmla="*/ 521 h 558"/>
                <a:gd name="T60" fmla="*/ 19 w 36"/>
                <a:gd name="T61" fmla="*/ 548 h 558"/>
                <a:gd name="T62" fmla="*/ 20 w 36"/>
                <a:gd name="T63" fmla="*/ 558 h 558"/>
                <a:gd name="T64" fmla="*/ 20 w 36"/>
                <a:gd name="T65" fmla="*/ 508 h 558"/>
                <a:gd name="T66" fmla="*/ 20 w 36"/>
                <a:gd name="T67" fmla="*/ 542 h 558"/>
                <a:gd name="T68" fmla="*/ 21 w 36"/>
                <a:gd name="T69" fmla="*/ 536 h 558"/>
                <a:gd name="T70" fmla="*/ 21 w 36"/>
                <a:gd name="T71" fmla="*/ 549 h 558"/>
                <a:gd name="T72" fmla="*/ 21 w 36"/>
                <a:gd name="T73" fmla="*/ 531 h 558"/>
                <a:gd name="T74" fmla="*/ 22 w 36"/>
                <a:gd name="T75" fmla="*/ 520 h 558"/>
                <a:gd name="T76" fmla="*/ 22 w 36"/>
                <a:gd name="T77" fmla="*/ 536 h 558"/>
                <a:gd name="T78" fmla="*/ 24 w 36"/>
                <a:gd name="T79" fmla="*/ 525 h 558"/>
                <a:gd name="T80" fmla="*/ 24 w 36"/>
                <a:gd name="T81" fmla="*/ 444 h 558"/>
                <a:gd name="T82" fmla="*/ 25 w 36"/>
                <a:gd name="T83" fmla="*/ 434 h 558"/>
                <a:gd name="T84" fmla="*/ 25 w 36"/>
                <a:gd name="T85" fmla="*/ 430 h 558"/>
                <a:gd name="T86" fmla="*/ 25 w 36"/>
                <a:gd name="T87" fmla="*/ 443 h 558"/>
                <a:gd name="T88" fmla="*/ 26 w 36"/>
                <a:gd name="T89" fmla="*/ 403 h 558"/>
                <a:gd name="T90" fmla="*/ 26 w 36"/>
                <a:gd name="T91" fmla="*/ 400 h 558"/>
                <a:gd name="T92" fmla="*/ 28 w 36"/>
                <a:gd name="T93" fmla="*/ 371 h 558"/>
                <a:gd name="T94" fmla="*/ 29 w 36"/>
                <a:gd name="T95" fmla="*/ 333 h 558"/>
                <a:gd name="T96" fmla="*/ 29 w 36"/>
                <a:gd name="T97" fmla="*/ 322 h 558"/>
                <a:gd name="T98" fmla="*/ 29 w 36"/>
                <a:gd name="T99" fmla="*/ 346 h 558"/>
                <a:gd name="T100" fmla="*/ 30 w 36"/>
                <a:gd name="T101" fmla="*/ 334 h 558"/>
                <a:gd name="T102" fmla="*/ 30 w 36"/>
                <a:gd name="T103" fmla="*/ 354 h 558"/>
                <a:gd name="T104" fmla="*/ 30 w 36"/>
                <a:gd name="T105" fmla="*/ 356 h 558"/>
                <a:gd name="T106" fmla="*/ 32 w 36"/>
                <a:gd name="T107" fmla="*/ 337 h 558"/>
                <a:gd name="T108" fmla="*/ 33 w 36"/>
                <a:gd name="T109" fmla="*/ 249 h 558"/>
                <a:gd name="T110" fmla="*/ 33 w 36"/>
                <a:gd name="T111" fmla="*/ 229 h 558"/>
                <a:gd name="T112" fmla="*/ 33 w 36"/>
                <a:gd name="T113" fmla="*/ 189 h 558"/>
                <a:gd name="T114" fmla="*/ 34 w 36"/>
                <a:gd name="T115" fmla="*/ 266 h 558"/>
                <a:gd name="T116" fmla="*/ 34 w 36"/>
                <a:gd name="T117" fmla="*/ 246 h 558"/>
                <a:gd name="T118" fmla="*/ 36 w 36"/>
                <a:gd name="T119" fmla="*/ 244 h 5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6" h="558">
                  <a:moveTo>
                    <a:pt x="0" y="284"/>
                  </a:moveTo>
                  <a:lnTo>
                    <a:pt x="0" y="286"/>
                  </a:lnTo>
                  <a:lnTo>
                    <a:pt x="0" y="271"/>
                  </a:lnTo>
                  <a:lnTo>
                    <a:pt x="0" y="278"/>
                  </a:lnTo>
                  <a:lnTo>
                    <a:pt x="2" y="275"/>
                  </a:lnTo>
                  <a:lnTo>
                    <a:pt x="2" y="276"/>
                  </a:lnTo>
                  <a:lnTo>
                    <a:pt x="2" y="195"/>
                  </a:lnTo>
                  <a:lnTo>
                    <a:pt x="2" y="201"/>
                  </a:lnTo>
                  <a:lnTo>
                    <a:pt x="2" y="165"/>
                  </a:lnTo>
                  <a:lnTo>
                    <a:pt x="2" y="161"/>
                  </a:lnTo>
                  <a:lnTo>
                    <a:pt x="2" y="64"/>
                  </a:lnTo>
                  <a:lnTo>
                    <a:pt x="2" y="55"/>
                  </a:lnTo>
                  <a:lnTo>
                    <a:pt x="2" y="0"/>
                  </a:lnTo>
                  <a:lnTo>
                    <a:pt x="2" y="17"/>
                  </a:lnTo>
                  <a:lnTo>
                    <a:pt x="3" y="17"/>
                  </a:lnTo>
                  <a:lnTo>
                    <a:pt x="3" y="47"/>
                  </a:lnTo>
                  <a:lnTo>
                    <a:pt x="3" y="41"/>
                  </a:lnTo>
                  <a:lnTo>
                    <a:pt x="3" y="41"/>
                  </a:lnTo>
                  <a:lnTo>
                    <a:pt x="3" y="11"/>
                  </a:lnTo>
                  <a:lnTo>
                    <a:pt x="3" y="46"/>
                  </a:lnTo>
                  <a:lnTo>
                    <a:pt x="3" y="51"/>
                  </a:lnTo>
                  <a:lnTo>
                    <a:pt x="3" y="50"/>
                  </a:lnTo>
                  <a:lnTo>
                    <a:pt x="3" y="75"/>
                  </a:lnTo>
                  <a:lnTo>
                    <a:pt x="4" y="77"/>
                  </a:lnTo>
                  <a:lnTo>
                    <a:pt x="4" y="98"/>
                  </a:lnTo>
                  <a:lnTo>
                    <a:pt x="4" y="96"/>
                  </a:lnTo>
                  <a:lnTo>
                    <a:pt x="4" y="91"/>
                  </a:lnTo>
                  <a:lnTo>
                    <a:pt x="4" y="113"/>
                  </a:lnTo>
                  <a:lnTo>
                    <a:pt x="4" y="110"/>
                  </a:lnTo>
                  <a:lnTo>
                    <a:pt x="4" y="111"/>
                  </a:lnTo>
                  <a:lnTo>
                    <a:pt x="4" y="104"/>
                  </a:lnTo>
                  <a:lnTo>
                    <a:pt x="4" y="130"/>
                  </a:lnTo>
                  <a:lnTo>
                    <a:pt x="4" y="128"/>
                  </a:lnTo>
                  <a:lnTo>
                    <a:pt x="4" y="143"/>
                  </a:lnTo>
                  <a:lnTo>
                    <a:pt x="4" y="113"/>
                  </a:lnTo>
                  <a:lnTo>
                    <a:pt x="4" y="115"/>
                  </a:lnTo>
                  <a:lnTo>
                    <a:pt x="5" y="119"/>
                  </a:lnTo>
                  <a:lnTo>
                    <a:pt x="5" y="115"/>
                  </a:lnTo>
                  <a:lnTo>
                    <a:pt x="5" y="128"/>
                  </a:lnTo>
                  <a:lnTo>
                    <a:pt x="5" y="127"/>
                  </a:lnTo>
                  <a:lnTo>
                    <a:pt x="5" y="113"/>
                  </a:lnTo>
                  <a:lnTo>
                    <a:pt x="5" y="139"/>
                  </a:lnTo>
                  <a:lnTo>
                    <a:pt x="5" y="138"/>
                  </a:lnTo>
                  <a:lnTo>
                    <a:pt x="5" y="134"/>
                  </a:lnTo>
                  <a:lnTo>
                    <a:pt x="5" y="157"/>
                  </a:lnTo>
                  <a:lnTo>
                    <a:pt x="5" y="159"/>
                  </a:lnTo>
                  <a:lnTo>
                    <a:pt x="5" y="193"/>
                  </a:lnTo>
                  <a:lnTo>
                    <a:pt x="7" y="195"/>
                  </a:lnTo>
                  <a:lnTo>
                    <a:pt x="7" y="189"/>
                  </a:lnTo>
                  <a:lnTo>
                    <a:pt x="7" y="215"/>
                  </a:lnTo>
                  <a:lnTo>
                    <a:pt x="7" y="216"/>
                  </a:lnTo>
                  <a:lnTo>
                    <a:pt x="7" y="219"/>
                  </a:lnTo>
                  <a:lnTo>
                    <a:pt x="7" y="203"/>
                  </a:lnTo>
                  <a:lnTo>
                    <a:pt x="7" y="206"/>
                  </a:lnTo>
                  <a:lnTo>
                    <a:pt x="7" y="207"/>
                  </a:lnTo>
                  <a:lnTo>
                    <a:pt x="7" y="216"/>
                  </a:lnTo>
                  <a:lnTo>
                    <a:pt x="7" y="193"/>
                  </a:lnTo>
                  <a:lnTo>
                    <a:pt x="8" y="185"/>
                  </a:lnTo>
                  <a:lnTo>
                    <a:pt x="8" y="190"/>
                  </a:lnTo>
                  <a:lnTo>
                    <a:pt x="8" y="163"/>
                  </a:lnTo>
                  <a:lnTo>
                    <a:pt x="8" y="176"/>
                  </a:lnTo>
                  <a:lnTo>
                    <a:pt x="8" y="178"/>
                  </a:lnTo>
                  <a:lnTo>
                    <a:pt x="8" y="176"/>
                  </a:lnTo>
                  <a:lnTo>
                    <a:pt x="8" y="211"/>
                  </a:lnTo>
                  <a:lnTo>
                    <a:pt x="8" y="211"/>
                  </a:lnTo>
                  <a:lnTo>
                    <a:pt x="8" y="211"/>
                  </a:lnTo>
                  <a:lnTo>
                    <a:pt x="8" y="256"/>
                  </a:lnTo>
                  <a:lnTo>
                    <a:pt x="8" y="265"/>
                  </a:lnTo>
                  <a:lnTo>
                    <a:pt x="8" y="329"/>
                  </a:lnTo>
                  <a:lnTo>
                    <a:pt x="9" y="329"/>
                  </a:lnTo>
                  <a:lnTo>
                    <a:pt x="9" y="355"/>
                  </a:lnTo>
                  <a:lnTo>
                    <a:pt x="9" y="342"/>
                  </a:lnTo>
                  <a:lnTo>
                    <a:pt x="9" y="343"/>
                  </a:lnTo>
                  <a:lnTo>
                    <a:pt x="9" y="351"/>
                  </a:lnTo>
                  <a:lnTo>
                    <a:pt x="9" y="331"/>
                  </a:lnTo>
                  <a:lnTo>
                    <a:pt x="9" y="341"/>
                  </a:lnTo>
                  <a:lnTo>
                    <a:pt x="9" y="338"/>
                  </a:lnTo>
                  <a:lnTo>
                    <a:pt x="9" y="343"/>
                  </a:lnTo>
                  <a:lnTo>
                    <a:pt x="9" y="316"/>
                  </a:lnTo>
                  <a:lnTo>
                    <a:pt x="9" y="317"/>
                  </a:lnTo>
                  <a:lnTo>
                    <a:pt x="9" y="314"/>
                  </a:lnTo>
                  <a:lnTo>
                    <a:pt x="9" y="283"/>
                  </a:lnTo>
                  <a:lnTo>
                    <a:pt x="9" y="284"/>
                  </a:lnTo>
                  <a:lnTo>
                    <a:pt x="11" y="282"/>
                  </a:lnTo>
                  <a:lnTo>
                    <a:pt x="11" y="244"/>
                  </a:lnTo>
                  <a:lnTo>
                    <a:pt x="11" y="252"/>
                  </a:lnTo>
                  <a:lnTo>
                    <a:pt x="11" y="248"/>
                  </a:lnTo>
                  <a:lnTo>
                    <a:pt x="11" y="271"/>
                  </a:lnTo>
                  <a:lnTo>
                    <a:pt x="11" y="266"/>
                  </a:lnTo>
                  <a:lnTo>
                    <a:pt x="11" y="269"/>
                  </a:lnTo>
                  <a:lnTo>
                    <a:pt x="11" y="329"/>
                  </a:lnTo>
                  <a:lnTo>
                    <a:pt x="12" y="334"/>
                  </a:lnTo>
                  <a:lnTo>
                    <a:pt x="12" y="363"/>
                  </a:lnTo>
                  <a:lnTo>
                    <a:pt x="12" y="331"/>
                  </a:lnTo>
                  <a:lnTo>
                    <a:pt x="12" y="362"/>
                  </a:lnTo>
                  <a:lnTo>
                    <a:pt x="12" y="360"/>
                  </a:lnTo>
                  <a:lnTo>
                    <a:pt x="12" y="386"/>
                  </a:lnTo>
                  <a:lnTo>
                    <a:pt x="12" y="384"/>
                  </a:lnTo>
                  <a:lnTo>
                    <a:pt x="12" y="421"/>
                  </a:lnTo>
                  <a:lnTo>
                    <a:pt x="12" y="418"/>
                  </a:lnTo>
                  <a:lnTo>
                    <a:pt x="12" y="415"/>
                  </a:lnTo>
                  <a:lnTo>
                    <a:pt x="12" y="388"/>
                  </a:lnTo>
                  <a:lnTo>
                    <a:pt x="13" y="389"/>
                  </a:lnTo>
                  <a:lnTo>
                    <a:pt x="13" y="343"/>
                  </a:lnTo>
                  <a:lnTo>
                    <a:pt x="13" y="348"/>
                  </a:lnTo>
                  <a:lnTo>
                    <a:pt x="13" y="348"/>
                  </a:lnTo>
                  <a:lnTo>
                    <a:pt x="13" y="379"/>
                  </a:lnTo>
                  <a:lnTo>
                    <a:pt x="13" y="376"/>
                  </a:lnTo>
                  <a:lnTo>
                    <a:pt x="13" y="367"/>
                  </a:lnTo>
                  <a:lnTo>
                    <a:pt x="13" y="363"/>
                  </a:lnTo>
                  <a:lnTo>
                    <a:pt x="13" y="392"/>
                  </a:lnTo>
                  <a:lnTo>
                    <a:pt x="13" y="393"/>
                  </a:lnTo>
                  <a:lnTo>
                    <a:pt x="13" y="368"/>
                  </a:lnTo>
                  <a:lnTo>
                    <a:pt x="13" y="368"/>
                  </a:lnTo>
                  <a:lnTo>
                    <a:pt x="15" y="375"/>
                  </a:lnTo>
                  <a:lnTo>
                    <a:pt x="15" y="386"/>
                  </a:lnTo>
                  <a:lnTo>
                    <a:pt x="15" y="368"/>
                  </a:lnTo>
                  <a:lnTo>
                    <a:pt x="15" y="372"/>
                  </a:lnTo>
                  <a:lnTo>
                    <a:pt x="15" y="375"/>
                  </a:lnTo>
                  <a:lnTo>
                    <a:pt x="15" y="415"/>
                  </a:lnTo>
                  <a:lnTo>
                    <a:pt x="15" y="415"/>
                  </a:lnTo>
                  <a:lnTo>
                    <a:pt x="15" y="392"/>
                  </a:lnTo>
                  <a:lnTo>
                    <a:pt x="15" y="405"/>
                  </a:lnTo>
                  <a:lnTo>
                    <a:pt x="16" y="407"/>
                  </a:lnTo>
                  <a:lnTo>
                    <a:pt x="16" y="405"/>
                  </a:lnTo>
                  <a:lnTo>
                    <a:pt x="16" y="428"/>
                  </a:lnTo>
                  <a:lnTo>
                    <a:pt x="16" y="432"/>
                  </a:lnTo>
                  <a:lnTo>
                    <a:pt x="16" y="444"/>
                  </a:lnTo>
                  <a:lnTo>
                    <a:pt x="16" y="430"/>
                  </a:lnTo>
                  <a:lnTo>
                    <a:pt x="16" y="422"/>
                  </a:lnTo>
                  <a:lnTo>
                    <a:pt x="16" y="392"/>
                  </a:lnTo>
                  <a:lnTo>
                    <a:pt x="16" y="396"/>
                  </a:lnTo>
                  <a:lnTo>
                    <a:pt x="16" y="396"/>
                  </a:lnTo>
                  <a:lnTo>
                    <a:pt x="16" y="392"/>
                  </a:lnTo>
                  <a:lnTo>
                    <a:pt x="16" y="413"/>
                  </a:lnTo>
                  <a:lnTo>
                    <a:pt x="17" y="415"/>
                  </a:lnTo>
                  <a:lnTo>
                    <a:pt x="17" y="426"/>
                  </a:lnTo>
                  <a:lnTo>
                    <a:pt x="17" y="398"/>
                  </a:lnTo>
                  <a:lnTo>
                    <a:pt x="17" y="398"/>
                  </a:lnTo>
                  <a:lnTo>
                    <a:pt x="17" y="430"/>
                  </a:lnTo>
                  <a:lnTo>
                    <a:pt x="17" y="428"/>
                  </a:lnTo>
                  <a:lnTo>
                    <a:pt x="17" y="427"/>
                  </a:lnTo>
                  <a:lnTo>
                    <a:pt x="17" y="449"/>
                  </a:lnTo>
                  <a:lnTo>
                    <a:pt x="17" y="424"/>
                  </a:lnTo>
                  <a:lnTo>
                    <a:pt x="17" y="444"/>
                  </a:lnTo>
                  <a:lnTo>
                    <a:pt x="17" y="448"/>
                  </a:lnTo>
                  <a:lnTo>
                    <a:pt x="17" y="445"/>
                  </a:lnTo>
                  <a:lnTo>
                    <a:pt x="17" y="478"/>
                  </a:lnTo>
                  <a:lnTo>
                    <a:pt x="19" y="481"/>
                  </a:lnTo>
                  <a:lnTo>
                    <a:pt x="19" y="521"/>
                  </a:lnTo>
                  <a:lnTo>
                    <a:pt x="19" y="519"/>
                  </a:lnTo>
                  <a:lnTo>
                    <a:pt x="19" y="524"/>
                  </a:lnTo>
                  <a:lnTo>
                    <a:pt x="19" y="516"/>
                  </a:lnTo>
                  <a:lnTo>
                    <a:pt x="19" y="553"/>
                  </a:lnTo>
                  <a:lnTo>
                    <a:pt x="19" y="548"/>
                  </a:lnTo>
                  <a:lnTo>
                    <a:pt x="19" y="555"/>
                  </a:lnTo>
                  <a:lnTo>
                    <a:pt x="19" y="542"/>
                  </a:lnTo>
                  <a:lnTo>
                    <a:pt x="19" y="551"/>
                  </a:lnTo>
                  <a:lnTo>
                    <a:pt x="20" y="551"/>
                  </a:lnTo>
                  <a:lnTo>
                    <a:pt x="20" y="558"/>
                  </a:lnTo>
                  <a:lnTo>
                    <a:pt x="20" y="538"/>
                  </a:lnTo>
                  <a:lnTo>
                    <a:pt x="20" y="540"/>
                  </a:lnTo>
                  <a:lnTo>
                    <a:pt x="20" y="533"/>
                  </a:lnTo>
                  <a:lnTo>
                    <a:pt x="20" y="534"/>
                  </a:lnTo>
                  <a:lnTo>
                    <a:pt x="20" y="508"/>
                  </a:lnTo>
                  <a:lnTo>
                    <a:pt x="20" y="510"/>
                  </a:lnTo>
                  <a:lnTo>
                    <a:pt x="20" y="496"/>
                  </a:lnTo>
                  <a:lnTo>
                    <a:pt x="20" y="517"/>
                  </a:lnTo>
                  <a:lnTo>
                    <a:pt x="20" y="516"/>
                  </a:lnTo>
                  <a:lnTo>
                    <a:pt x="20" y="542"/>
                  </a:lnTo>
                  <a:lnTo>
                    <a:pt x="20" y="529"/>
                  </a:lnTo>
                  <a:lnTo>
                    <a:pt x="21" y="532"/>
                  </a:lnTo>
                  <a:lnTo>
                    <a:pt x="21" y="538"/>
                  </a:lnTo>
                  <a:lnTo>
                    <a:pt x="21" y="531"/>
                  </a:lnTo>
                  <a:lnTo>
                    <a:pt x="21" y="536"/>
                  </a:lnTo>
                  <a:lnTo>
                    <a:pt x="21" y="529"/>
                  </a:lnTo>
                  <a:lnTo>
                    <a:pt x="21" y="521"/>
                  </a:lnTo>
                  <a:lnTo>
                    <a:pt x="21" y="540"/>
                  </a:lnTo>
                  <a:lnTo>
                    <a:pt x="21" y="537"/>
                  </a:lnTo>
                  <a:lnTo>
                    <a:pt x="21" y="549"/>
                  </a:lnTo>
                  <a:lnTo>
                    <a:pt x="21" y="521"/>
                  </a:lnTo>
                  <a:lnTo>
                    <a:pt x="21" y="540"/>
                  </a:lnTo>
                  <a:lnTo>
                    <a:pt x="21" y="538"/>
                  </a:lnTo>
                  <a:lnTo>
                    <a:pt x="21" y="551"/>
                  </a:lnTo>
                  <a:lnTo>
                    <a:pt x="21" y="531"/>
                  </a:lnTo>
                  <a:lnTo>
                    <a:pt x="22" y="524"/>
                  </a:lnTo>
                  <a:lnTo>
                    <a:pt x="22" y="528"/>
                  </a:lnTo>
                  <a:lnTo>
                    <a:pt x="22" y="507"/>
                  </a:lnTo>
                  <a:lnTo>
                    <a:pt x="22" y="519"/>
                  </a:lnTo>
                  <a:lnTo>
                    <a:pt x="22" y="520"/>
                  </a:lnTo>
                  <a:lnTo>
                    <a:pt x="22" y="524"/>
                  </a:lnTo>
                  <a:lnTo>
                    <a:pt x="22" y="499"/>
                  </a:lnTo>
                  <a:lnTo>
                    <a:pt x="22" y="517"/>
                  </a:lnTo>
                  <a:lnTo>
                    <a:pt x="22" y="517"/>
                  </a:lnTo>
                  <a:lnTo>
                    <a:pt x="22" y="536"/>
                  </a:lnTo>
                  <a:lnTo>
                    <a:pt x="22" y="534"/>
                  </a:lnTo>
                  <a:lnTo>
                    <a:pt x="22" y="523"/>
                  </a:lnTo>
                  <a:lnTo>
                    <a:pt x="22" y="536"/>
                  </a:lnTo>
                  <a:lnTo>
                    <a:pt x="22" y="519"/>
                  </a:lnTo>
                  <a:lnTo>
                    <a:pt x="24" y="525"/>
                  </a:lnTo>
                  <a:lnTo>
                    <a:pt x="24" y="495"/>
                  </a:lnTo>
                  <a:lnTo>
                    <a:pt x="24" y="512"/>
                  </a:lnTo>
                  <a:lnTo>
                    <a:pt x="24" y="513"/>
                  </a:lnTo>
                  <a:lnTo>
                    <a:pt x="24" y="444"/>
                  </a:lnTo>
                  <a:lnTo>
                    <a:pt x="24" y="444"/>
                  </a:lnTo>
                  <a:lnTo>
                    <a:pt x="24" y="426"/>
                  </a:lnTo>
                  <a:lnTo>
                    <a:pt x="24" y="428"/>
                  </a:lnTo>
                  <a:lnTo>
                    <a:pt x="25" y="430"/>
                  </a:lnTo>
                  <a:lnTo>
                    <a:pt x="25" y="406"/>
                  </a:lnTo>
                  <a:lnTo>
                    <a:pt x="25" y="434"/>
                  </a:lnTo>
                  <a:lnTo>
                    <a:pt x="25" y="434"/>
                  </a:lnTo>
                  <a:lnTo>
                    <a:pt x="25" y="455"/>
                  </a:lnTo>
                  <a:lnTo>
                    <a:pt x="25" y="432"/>
                  </a:lnTo>
                  <a:lnTo>
                    <a:pt x="25" y="435"/>
                  </a:lnTo>
                  <a:lnTo>
                    <a:pt x="25" y="430"/>
                  </a:lnTo>
                  <a:lnTo>
                    <a:pt x="25" y="419"/>
                  </a:lnTo>
                  <a:lnTo>
                    <a:pt x="25" y="423"/>
                  </a:lnTo>
                  <a:lnTo>
                    <a:pt x="25" y="418"/>
                  </a:lnTo>
                  <a:lnTo>
                    <a:pt x="25" y="406"/>
                  </a:lnTo>
                  <a:lnTo>
                    <a:pt x="25" y="443"/>
                  </a:lnTo>
                  <a:lnTo>
                    <a:pt x="26" y="444"/>
                  </a:lnTo>
                  <a:lnTo>
                    <a:pt x="26" y="455"/>
                  </a:lnTo>
                  <a:lnTo>
                    <a:pt x="26" y="432"/>
                  </a:lnTo>
                  <a:lnTo>
                    <a:pt x="26" y="432"/>
                  </a:lnTo>
                  <a:lnTo>
                    <a:pt x="26" y="403"/>
                  </a:lnTo>
                  <a:lnTo>
                    <a:pt x="26" y="403"/>
                  </a:lnTo>
                  <a:lnTo>
                    <a:pt x="26" y="434"/>
                  </a:lnTo>
                  <a:lnTo>
                    <a:pt x="26" y="434"/>
                  </a:lnTo>
                  <a:lnTo>
                    <a:pt x="26" y="398"/>
                  </a:lnTo>
                  <a:lnTo>
                    <a:pt x="26" y="400"/>
                  </a:lnTo>
                  <a:lnTo>
                    <a:pt x="28" y="400"/>
                  </a:lnTo>
                  <a:lnTo>
                    <a:pt x="28" y="359"/>
                  </a:lnTo>
                  <a:lnTo>
                    <a:pt x="28" y="364"/>
                  </a:lnTo>
                  <a:lnTo>
                    <a:pt x="28" y="363"/>
                  </a:lnTo>
                  <a:lnTo>
                    <a:pt x="28" y="371"/>
                  </a:lnTo>
                  <a:lnTo>
                    <a:pt x="28" y="362"/>
                  </a:lnTo>
                  <a:lnTo>
                    <a:pt x="28" y="366"/>
                  </a:lnTo>
                  <a:lnTo>
                    <a:pt x="28" y="367"/>
                  </a:lnTo>
                  <a:lnTo>
                    <a:pt x="28" y="334"/>
                  </a:lnTo>
                  <a:lnTo>
                    <a:pt x="29" y="333"/>
                  </a:lnTo>
                  <a:lnTo>
                    <a:pt x="29" y="305"/>
                  </a:lnTo>
                  <a:lnTo>
                    <a:pt x="29" y="320"/>
                  </a:lnTo>
                  <a:lnTo>
                    <a:pt x="29" y="326"/>
                  </a:lnTo>
                  <a:lnTo>
                    <a:pt x="29" y="334"/>
                  </a:lnTo>
                  <a:lnTo>
                    <a:pt x="29" y="322"/>
                  </a:lnTo>
                  <a:lnTo>
                    <a:pt x="29" y="331"/>
                  </a:lnTo>
                  <a:lnTo>
                    <a:pt x="29" y="333"/>
                  </a:lnTo>
                  <a:lnTo>
                    <a:pt x="29" y="347"/>
                  </a:lnTo>
                  <a:lnTo>
                    <a:pt x="29" y="322"/>
                  </a:lnTo>
                  <a:lnTo>
                    <a:pt x="29" y="346"/>
                  </a:lnTo>
                  <a:lnTo>
                    <a:pt x="29" y="345"/>
                  </a:lnTo>
                  <a:lnTo>
                    <a:pt x="29" y="311"/>
                  </a:lnTo>
                  <a:lnTo>
                    <a:pt x="29" y="325"/>
                  </a:lnTo>
                  <a:lnTo>
                    <a:pt x="30" y="321"/>
                  </a:lnTo>
                  <a:lnTo>
                    <a:pt x="30" y="334"/>
                  </a:lnTo>
                  <a:lnTo>
                    <a:pt x="30" y="317"/>
                  </a:lnTo>
                  <a:lnTo>
                    <a:pt x="30" y="330"/>
                  </a:lnTo>
                  <a:lnTo>
                    <a:pt x="30" y="338"/>
                  </a:lnTo>
                  <a:lnTo>
                    <a:pt x="30" y="354"/>
                  </a:lnTo>
                  <a:lnTo>
                    <a:pt x="30" y="354"/>
                  </a:lnTo>
                  <a:lnTo>
                    <a:pt x="30" y="326"/>
                  </a:lnTo>
                  <a:lnTo>
                    <a:pt x="30" y="356"/>
                  </a:lnTo>
                  <a:lnTo>
                    <a:pt x="30" y="358"/>
                  </a:lnTo>
                  <a:lnTo>
                    <a:pt x="30" y="375"/>
                  </a:lnTo>
                  <a:lnTo>
                    <a:pt x="30" y="356"/>
                  </a:lnTo>
                  <a:lnTo>
                    <a:pt x="30" y="358"/>
                  </a:lnTo>
                  <a:lnTo>
                    <a:pt x="32" y="363"/>
                  </a:lnTo>
                  <a:lnTo>
                    <a:pt x="32" y="338"/>
                  </a:lnTo>
                  <a:lnTo>
                    <a:pt x="32" y="334"/>
                  </a:lnTo>
                  <a:lnTo>
                    <a:pt x="32" y="337"/>
                  </a:lnTo>
                  <a:lnTo>
                    <a:pt x="32" y="304"/>
                  </a:lnTo>
                  <a:lnTo>
                    <a:pt x="32" y="305"/>
                  </a:lnTo>
                  <a:lnTo>
                    <a:pt x="32" y="245"/>
                  </a:lnTo>
                  <a:lnTo>
                    <a:pt x="33" y="242"/>
                  </a:lnTo>
                  <a:lnTo>
                    <a:pt x="33" y="249"/>
                  </a:lnTo>
                  <a:lnTo>
                    <a:pt x="33" y="237"/>
                  </a:lnTo>
                  <a:lnTo>
                    <a:pt x="33" y="224"/>
                  </a:lnTo>
                  <a:lnTo>
                    <a:pt x="33" y="232"/>
                  </a:lnTo>
                  <a:lnTo>
                    <a:pt x="33" y="225"/>
                  </a:lnTo>
                  <a:lnTo>
                    <a:pt x="33" y="229"/>
                  </a:lnTo>
                  <a:lnTo>
                    <a:pt x="33" y="199"/>
                  </a:lnTo>
                  <a:lnTo>
                    <a:pt x="33" y="201"/>
                  </a:lnTo>
                  <a:lnTo>
                    <a:pt x="33" y="201"/>
                  </a:lnTo>
                  <a:lnTo>
                    <a:pt x="33" y="176"/>
                  </a:lnTo>
                  <a:lnTo>
                    <a:pt x="33" y="189"/>
                  </a:lnTo>
                  <a:lnTo>
                    <a:pt x="34" y="194"/>
                  </a:lnTo>
                  <a:lnTo>
                    <a:pt x="34" y="191"/>
                  </a:lnTo>
                  <a:lnTo>
                    <a:pt x="34" y="242"/>
                  </a:lnTo>
                  <a:lnTo>
                    <a:pt x="34" y="242"/>
                  </a:lnTo>
                  <a:lnTo>
                    <a:pt x="34" y="266"/>
                  </a:lnTo>
                  <a:lnTo>
                    <a:pt x="34" y="231"/>
                  </a:lnTo>
                  <a:lnTo>
                    <a:pt x="34" y="265"/>
                  </a:lnTo>
                  <a:lnTo>
                    <a:pt x="34" y="269"/>
                  </a:lnTo>
                  <a:lnTo>
                    <a:pt x="34" y="275"/>
                  </a:lnTo>
                  <a:lnTo>
                    <a:pt x="34" y="246"/>
                  </a:lnTo>
                  <a:lnTo>
                    <a:pt x="34" y="259"/>
                  </a:lnTo>
                  <a:lnTo>
                    <a:pt x="34" y="257"/>
                  </a:lnTo>
                  <a:lnTo>
                    <a:pt x="34" y="273"/>
                  </a:lnTo>
                  <a:lnTo>
                    <a:pt x="36" y="270"/>
                  </a:lnTo>
                  <a:lnTo>
                    <a:pt x="36" y="244"/>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199" name="Freeform 72"/>
            <p:cNvSpPr>
              <a:spLocks/>
            </p:cNvSpPr>
            <p:nvPr/>
          </p:nvSpPr>
          <p:spPr bwMode="auto">
            <a:xfrm>
              <a:off x="4148138" y="2006601"/>
              <a:ext cx="52388" cy="2635250"/>
            </a:xfrm>
            <a:custGeom>
              <a:avLst/>
              <a:gdLst>
                <a:gd name="T0" fmla="*/ 0 w 33"/>
                <a:gd name="T1" fmla="*/ 1502 h 1660"/>
                <a:gd name="T2" fmla="*/ 2 w 33"/>
                <a:gd name="T3" fmla="*/ 1553 h 1660"/>
                <a:gd name="T4" fmla="*/ 2 w 33"/>
                <a:gd name="T5" fmla="*/ 1512 h 1660"/>
                <a:gd name="T6" fmla="*/ 2 w 33"/>
                <a:gd name="T7" fmla="*/ 1529 h 1660"/>
                <a:gd name="T8" fmla="*/ 3 w 33"/>
                <a:gd name="T9" fmla="*/ 1508 h 1660"/>
                <a:gd name="T10" fmla="*/ 3 w 33"/>
                <a:gd name="T11" fmla="*/ 1494 h 1660"/>
                <a:gd name="T12" fmla="*/ 4 w 33"/>
                <a:gd name="T13" fmla="*/ 1519 h 1660"/>
                <a:gd name="T14" fmla="*/ 4 w 33"/>
                <a:gd name="T15" fmla="*/ 1562 h 1660"/>
                <a:gd name="T16" fmla="*/ 4 w 33"/>
                <a:gd name="T17" fmla="*/ 1577 h 1660"/>
                <a:gd name="T18" fmla="*/ 6 w 33"/>
                <a:gd name="T19" fmla="*/ 1567 h 1660"/>
                <a:gd name="T20" fmla="*/ 6 w 33"/>
                <a:gd name="T21" fmla="*/ 1605 h 1660"/>
                <a:gd name="T22" fmla="*/ 6 w 33"/>
                <a:gd name="T23" fmla="*/ 1636 h 1660"/>
                <a:gd name="T24" fmla="*/ 7 w 33"/>
                <a:gd name="T25" fmla="*/ 1642 h 1660"/>
                <a:gd name="T26" fmla="*/ 7 w 33"/>
                <a:gd name="T27" fmla="*/ 1628 h 1660"/>
                <a:gd name="T28" fmla="*/ 8 w 33"/>
                <a:gd name="T29" fmla="*/ 1567 h 1660"/>
                <a:gd name="T30" fmla="*/ 8 w 33"/>
                <a:gd name="T31" fmla="*/ 1582 h 1660"/>
                <a:gd name="T32" fmla="*/ 10 w 33"/>
                <a:gd name="T33" fmla="*/ 1485 h 1660"/>
                <a:gd name="T34" fmla="*/ 10 w 33"/>
                <a:gd name="T35" fmla="*/ 1472 h 1660"/>
                <a:gd name="T36" fmla="*/ 10 w 33"/>
                <a:gd name="T37" fmla="*/ 1516 h 1660"/>
                <a:gd name="T38" fmla="*/ 11 w 33"/>
                <a:gd name="T39" fmla="*/ 1515 h 1660"/>
                <a:gd name="T40" fmla="*/ 11 w 33"/>
                <a:gd name="T41" fmla="*/ 1516 h 1660"/>
                <a:gd name="T42" fmla="*/ 12 w 33"/>
                <a:gd name="T43" fmla="*/ 1548 h 1660"/>
                <a:gd name="T44" fmla="*/ 12 w 33"/>
                <a:gd name="T45" fmla="*/ 1562 h 1660"/>
                <a:gd name="T46" fmla="*/ 14 w 33"/>
                <a:gd name="T47" fmla="*/ 1567 h 1660"/>
                <a:gd name="T48" fmla="*/ 14 w 33"/>
                <a:gd name="T49" fmla="*/ 1548 h 1660"/>
                <a:gd name="T50" fmla="*/ 14 w 33"/>
                <a:gd name="T51" fmla="*/ 1570 h 1660"/>
                <a:gd name="T52" fmla="*/ 15 w 33"/>
                <a:gd name="T53" fmla="*/ 1582 h 1660"/>
                <a:gd name="T54" fmla="*/ 15 w 33"/>
                <a:gd name="T55" fmla="*/ 1600 h 1660"/>
                <a:gd name="T56" fmla="*/ 16 w 33"/>
                <a:gd name="T57" fmla="*/ 1522 h 1660"/>
                <a:gd name="T58" fmla="*/ 16 w 33"/>
                <a:gd name="T59" fmla="*/ 1452 h 1660"/>
                <a:gd name="T60" fmla="*/ 16 w 33"/>
                <a:gd name="T61" fmla="*/ 1457 h 1660"/>
                <a:gd name="T62" fmla="*/ 18 w 33"/>
                <a:gd name="T63" fmla="*/ 1414 h 1660"/>
                <a:gd name="T64" fmla="*/ 18 w 33"/>
                <a:gd name="T65" fmla="*/ 1378 h 1660"/>
                <a:gd name="T66" fmla="*/ 19 w 33"/>
                <a:gd name="T67" fmla="*/ 1219 h 1660"/>
                <a:gd name="T68" fmla="*/ 19 w 33"/>
                <a:gd name="T69" fmla="*/ 1110 h 1660"/>
                <a:gd name="T70" fmla="*/ 20 w 33"/>
                <a:gd name="T71" fmla="*/ 1096 h 1660"/>
                <a:gd name="T72" fmla="*/ 20 w 33"/>
                <a:gd name="T73" fmla="*/ 1092 h 1660"/>
                <a:gd name="T74" fmla="*/ 20 w 33"/>
                <a:gd name="T75" fmla="*/ 1116 h 1660"/>
                <a:gd name="T76" fmla="*/ 21 w 33"/>
                <a:gd name="T77" fmla="*/ 1116 h 1660"/>
                <a:gd name="T78" fmla="*/ 21 w 33"/>
                <a:gd name="T79" fmla="*/ 1164 h 1660"/>
                <a:gd name="T80" fmla="*/ 23 w 33"/>
                <a:gd name="T81" fmla="*/ 1173 h 1660"/>
                <a:gd name="T82" fmla="*/ 23 w 33"/>
                <a:gd name="T83" fmla="*/ 1155 h 1660"/>
                <a:gd name="T84" fmla="*/ 24 w 33"/>
                <a:gd name="T85" fmla="*/ 1215 h 1660"/>
                <a:gd name="T86" fmla="*/ 24 w 33"/>
                <a:gd name="T87" fmla="*/ 1223 h 1660"/>
                <a:gd name="T88" fmla="*/ 24 w 33"/>
                <a:gd name="T89" fmla="*/ 1257 h 1660"/>
                <a:gd name="T90" fmla="*/ 25 w 33"/>
                <a:gd name="T91" fmla="*/ 1240 h 1660"/>
                <a:gd name="T92" fmla="*/ 25 w 33"/>
                <a:gd name="T93" fmla="*/ 1142 h 1660"/>
                <a:gd name="T94" fmla="*/ 27 w 33"/>
                <a:gd name="T95" fmla="*/ 1055 h 1660"/>
                <a:gd name="T96" fmla="*/ 27 w 33"/>
                <a:gd name="T97" fmla="*/ 249 h 1660"/>
                <a:gd name="T98" fmla="*/ 28 w 33"/>
                <a:gd name="T99" fmla="*/ 800 h 1660"/>
                <a:gd name="T100" fmla="*/ 28 w 33"/>
                <a:gd name="T101" fmla="*/ 871 h 1660"/>
                <a:gd name="T102" fmla="*/ 29 w 33"/>
                <a:gd name="T103" fmla="*/ 34 h 1660"/>
                <a:gd name="T104" fmla="*/ 29 w 33"/>
                <a:gd name="T105" fmla="*/ 767 h 1660"/>
                <a:gd name="T106" fmla="*/ 31 w 33"/>
                <a:gd name="T107" fmla="*/ 558 h 1660"/>
                <a:gd name="T108" fmla="*/ 31 w 33"/>
                <a:gd name="T109" fmla="*/ 945 h 1660"/>
                <a:gd name="T110" fmla="*/ 32 w 33"/>
                <a:gd name="T111" fmla="*/ 1172 h 1660"/>
                <a:gd name="T112" fmla="*/ 32 w 33"/>
                <a:gd name="T113" fmla="*/ 1257 h 1660"/>
                <a:gd name="T114" fmla="*/ 33 w 33"/>
                <a:gd name="T115" fmla="*/ 1262 h 1660"/>
                <a:gd name="T116" fmla="*/ 33 w 33"/>
                <a:gd name="T117" fmla="*/ 1236 h 1660"/>
                <a:gd name="T118" fmla="*/ 33 w 33"/>
                <a:gd name="T119" fmla="*/ 1224 h 16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3" h="1660">
                  <a:moveTo>
                    <a:pt x="0" y="1499"/>
                  </a:moveTo>
                  <a:lnTo>
                    <a:pt x="0" y="1493"/>
                  </a:lnTo>
                  <a:lnTo>
                    <a:pt x="0" y="1519"/>
                  </a:lnTo>
                  <a:lnTo>
                    <a:pt x="0" y="1522"/>
                  </a:lnTo>
                  <a:lnTo>
                    <a:pt x="0" y="1502"/>
                  </a:lnTo>
                  <a:lnTo>
                    <a:pt x="0" y="1536"/>
                  </a:lnTo>
                  <a:lnTo>
                    <a:pt x="2" y="1539"/>
                  </a:lnTo>
                  <a:lnTo>
                    <a:pt x="2" y="1553"/>
                  </a:lnTo>
                  <a:lnTo>
                    <a:pt x="2" y="1536"/>
                  </a:lnTo>
                  <a:lnTo>
                    <a:pt x="2" y="1553"/>
                  </a:lnTo>
                  <a:lnTo>
                    <a:pt x="2" y="1554"/>
                  </a:lnTo>
                  <a:lnTo>
                    <a:pt x="2" y="1558"/>
                  </a:lnTo>
                  <a:lnTo>
                    <a:pt x="2" y="1524"/>
                  </a:lnTo>
                  <a:lnTo>
                    <a:pt x="2" y="1527"/>
                  </a:lnTo>
                  <a:lnTo>
                    <a:pt x="2" y="1512"/>
                  </a:lnTo>
                  <a:lnTo>
                    <a:pt x="2" y="1533"/>
                  </a:lnTo>
                  <a:lnTo>
                    <a:pt x="2" y="1535"/>
                  </a:lnTo>
                  <a:lnTo>
                    <a:pt x="2" y="1539"/>
                  </a:lnTo>
                  <a:lnTo>
                    <a:pt x="2" y="1522"/>
                  </a:lnTo>
                  <a:lnTo>
                    <a:pt x="2" y="1529"/>
                  </a:lnTo>
                  <a:lnTo>
                    <a:pt x="3" y="1528"/>
                  </a:lnTo>
                  <a:lnTo>
                    <a:pt x="3" y="1535"/>
                  </a:lnTo>
                  <a:lnTo>
                    <a:pt x="3" y="1507"/>
                  </a:lnTo>
                  <a:lnTo>
                    <a:pt x="3" y="1511"/>
                  </a:lnTo>
                  <a:lnTo>
                    <a:pt x="3" y="1508"/>
                  </a:lnTo>
                  <a:lnTo>
                    <a:pt x="3" y="1518"/>
                  </a:lnTo>
                  <a:lnTo>
                    <a:pt x="3" y="1512"/>
                  </a:lnTo>
                  <a:lnTo>
                    <a:pt x="3" y="1512"/>
                  </a:lnTo>
                  <a:lnTo>
                    <a:pt x="3" y="1516"/>
                  </a:lnTo>
                  <a:lnTo>
                    <a:pt x="3" y="1494"/>
                  </a:lnTo>
                  <a:lnTo>
                    <a:pt x="3" y="1515"/>
                  </a:lnTo>
                  <a:lnTo>
                    <a:pt x="4" y="1516"/>
                  </a:lnTo>
                  <a:lnTo>
                    <a:pt x="4" y="1526"/>
                  </a:lnTo>
                  <a:lnTo>
                    <a:pt x="4" y="1502"/>
                  </a:lnTo>
                  <a:lnTo>
                    <a:pt x="4" y="1519"/>
                  </a:lnTo>
                  <a:lnTo>
                    <a:pt x="4" y="1520"/>
                  </a:lnTo>
                  <a:lnTo>
                    <a:pt x="4" y="1562"/>
                  </a:lnTo>
                  <a:lnTo>
                    <a:pt x="4" y="1519"/>
                  </a:lnTo>
                  <a:lnTo>
                    <a:pt x="4" y="1561"/>
                  </a:lnTo>
                  <a:lnTo>
                    <a:pt x="4" y="1562"/>
                  </a:lnTo>
                  <a:lnTo>
                    <a:pt x="4" y="1575"/>
                  </a:lnTo>
                  <a:lnTo>
                    <a:pt x="4" y="1553"/>
                  </a:lnTo>
                  <a:lnTo>
                    <a:pt x="4" y="1573"/>
                  </a:lnTo>
                  <a:lnTo>
                    <a:pt x="4" y="1570"/>
                  </a:lnTo>
                  <a:lnTo>
                    <a:pt x="4" y="1577"/>
                  </a:lnTo>
                  <a:lnTo>
                    <a:pt x="4" y="1550"/>
                  </a:lnTo>
                  <a:lnTo>
                    <a:pt x="4" y="1563"/>
                  </a:lnTo>
                  <a:lnTo>
                    <a:pt x="6" y="1567"/>
                  </a:lnTo>
                  <a:lnTo>
                    <a:pt x="6" y="1588"/>
                  </a:lnTo>
                  <a:lnTo>
                    <a:pt x="6" y="1567"/>
                  </a:lnTo>
                  <a:lnTo>
                    <a:pt x="6" y="1577"/>
                  </a:lnTo>
                  <a:lnTo>
                    <a:pt x="6" y="1578"/>
                  </a:lnTo>
                  <a:lnTo>
                    <a:pt x="6" y="1609"/>
                  </a:lnTo>
                  <a:lnTo>
                    <a:pt x="6" y="1604"/>
                  </a:lnTo>
                  <a:lnTo>
                    <a:pt x="6" y="1605"/>
                  </a:lnTo>
                  <a:lnTo>
                    <a:pt x="6" y="1601"/>
                  </a:lnTo>
                  <a:lnTo>
                    <a:pt x="6" y="1634"/>
                  </a:lnTo>
                  <a:lnTo>
                    <a:pt x="6" y="1637"/>
                  </a:lnTo>
                  <a:lnTo>
                    <a:pt x="6" y="1660"/>
                  </a:lnTo>
                  <a:lnTo>
                    <a:pt x="6" y="1636"/>
                  </a:lnTo>
                  <a:lnTo>
                    <a:pt x="6" y="1650"/>
                  </a:lnTo>
                  <a:lnTo>
                    <a:pt x="7" y="1647"/>
                  </a:lnTo>
                  <a:lnTo>
                    <a:pt x="7" y="1653"/>
                  </a:lnTo>
                  <a:lnTo>
                    <a:pt x="7" y="1642"/>
                  </a:lnTo>
                  <a:lnTo>
                    <a:pt x="7" y="1642"/>
                  </a:lnTo>
                  <a:lnTo>
                    <a:pt x="7" y="1639"/>
                  </a:lnTo>
                  <a:lnTo>
                    <a:pt x="7" y="1641"/>
                  </a:lnTo>
                  <a:lnTo>
                    <a:pt x="7" y="1618"/>
                  </a:lnTo>
                  <a:lnTo>
                    <a:pt x="7" y="1630"/>
                  </a:lnTo>
                  <a:lnTo>
                    <a:pt x="7" y="1628"/>
                  </a:lnTo>
                  <a:lnTo>
                    <a:pt x="7" y="1577"/>
                  </a:lnTo>
                  <a:lnTo>
                    <a:pt x="7" y="1579"/>
                  </a:lnTo>
                  <a:lnTo>
                    <a:pt x="8" y="1574"/>
                  </a:lnTo>
                  <a:lnTo>
                    <a:pt x="8" y="1578"/>
                  </a:lnTo>
                  <a:lnTo>
                    <a:pt x="8" y="1567"/>
                  </a:lnTo>
                  <a:lnTo>
                    <a:pt x="8" y="1571"/>
                  </a:lnTo>
                  <a:lnTo>
                    <a:pt x="8" y="1569"/>
                  </a:lnTo>
                  <a:lnTo>
                    <a:pt x="8" y="1584"/>
                  </a:lnTo>
                  <a:lnTo>
                    <a:pt x="8" y="1556"/>
                  </a:lnTo>
                  <a:lnTo>
                    <a:pt x="8" y="1582"/>
                  </a:lnTo>
                  <a:lnTo>
                    <a:pt x="8" y="1588"/>
                  </a:lnTo>
                  <a:lnTo>
                    <a:pt x="8" y="1543"/>
                  </a:lnTo>
                  <a:lnTo>
                    <a:pt x="8" y="1541"/>
                  </a:lnTo>
                  <a:lnTo>
                    <a:pt x="8" y="1480"/>
                  </a:lnTo>
                  <a:lnTo>
                    <a:pt x="10" y="1485"/>
                  </a:lnTo>
                  <a:lnTo>
                    <a:pt x="10" y="1493"/>
                  </a:lnTo>
                  <a:lnTo>
                    <a:pt x="10" y="1482"/>
                  </a:lnTo>
                  <a:lnTo>
                    <a:pt x="10" y="1485"/>
                  </a:lnTo>
                  <a:lnTo>
                    <a:pt x="10" y="1486"/>
                  </a:lnTo>
                  <a:lnTo>
                    <a:pt x="10" y="1472"/>
                  </a:lnTo>
                  <a:lnTo>
                    <a:pt x="10" y="1499"/>
                  </a:lnTo>
                  <a:lnTo>
                    <a:pt x="10" y="1502"/>
                  </a:lnTo>
                  <a:lnTo>
                    <a:pt x="10" y="1514"/>
                  </a:lnTo>
                  <a:lnTo>
                    <a:pt x="10" y="1510"/>
                  </a:lnTo>
                  <a:lnTo>
                    <a:pt x="10" y="1516"/>
                  </a:lnTo>
                  <a:lnTo>
                    <a:pt x="10" y="1539"/>
                  </a:lnTo>
                  <a:lnTo>
                    <a:pt x="10" y="1533"/>
                  </a:lnTo>
                  <a:lnTo>
                    <a:pt x="11" y="1533"/>
                  </a:lnTo>
                  <a:lnTo>
                    <a:pt x="11" y="1515"/>
                  </a:lnTo>
                  <a:lnTo>
                    <a:pt x="11" y="1515"/>
                  </a:lnTo>
                  <a:lnTo>
                    <a:pt x="11" y="1516"/>
                  </a:lnTo>
                  <a:lnTo>
                    <a:pt x="11" y="1501"/>
                  </a:lnTo>
                  <a:lnTo>
                    <a:pt x="11" y="1516"/>
                  </a:lnTo>
                  <a:lnTo>
                    <a:pt x="11" y="1510"/>
                  </a:lnTo>
                  <a:lnTo>
                    <a:pt x="11" y="1516"/>
                  </a:lnTo>
                  <a:lnTo>
                    <a:pt x="11" y="1507"/>
                  </a:lnTo>
                  <a:lnTo>
                    <a:pt x="11" y="1514"/>
                  </a:lnTo>
                  <a:lnTo>
                    <a:pt x="12" y="1505"/>
                  </a:lnTo>
                  <a:lnTo>
                    <a:pt x="12" y="1545"/>
                  </a:lnTo>
                  <a:lnTo>
                    <a:pt x="12" y="1548"/>
                  </a:lnTo>
                  <a:lnTo>
                    <a:pt x="12" y="1575"/>
                  </a:lnTo>
                  <a:lnTo>
                    <a:pt x="12" y="1570"/>
                  </a:lnTo>
                  <a:lnTo>
                    <a:pt x="12" y="1575"/>
                  </a:lnTo>
                  <a:lnTo>
                    <a:pt x="12" y="1554"/>
                  </a:lnTo>
                  <a:lnTo>
                    <a:pt x="12" y="1562"/>
                  </a:lnTo>
                  <a:lnTo>
                    <a:pt x="12" y="1560"/>
                  </a:lnTo>
                  <a:lnTo>
                    <a:pt x="12" y="1570"/>
                  </a:lnTo>
                  <a:lnTo>
                    <a:pt x="12" y="1556"/>
                  </a:lnTo>
                  <a:lnTo>
                    <a:pt x="12" y="1565"/>
                  </a:lnTo>
                  <a:lnTo>
                    <a:pt x="14" y="1567"/>
                  </a:lnTo>
                  <a:lnTo>
                    <a:pt x="14" y="1570"/>
                  </a:lnTo>
                  <a:lnTo>
                    <a:pt x="14" y="1548"/>
                  </a:lnTo>
                  <a:lnTo>
                    <a:pt x="14" y="1565"/>
                  </a:lnTo>
                  <a:lnTo>
                    <a:pt x="14" y="1563"/>
                  </a:lnTo>
                  <a:lnTo>
                    <a:pt x="14" y="1548"/>
                  </a:lnTo>
                  <a:lnTo>
                    <a:pt x="14" y="1558"/>
                  </a:lnTo>
                  <a:lnTo>
                    <a:pt x="14" y="1561"/>
                  </a:lnTo>
                  <a:lnTo>
                    <a:pt x="14" y="1575"/>
                  </a:lnTo>
                  <a:lnTo>
                    <a:pt x="14" y="1558"/>
                  </a:lnTo>
                  <a:lnTo>
                    <a:pt x="14" y="1570"/>
                  </a:lnTo>
                  <a:lnTo>
                    <a:pt x="14" y="1571"/>
                  </a:lnTo>
                  <a:lnTo>
                    <a:pt x="14" y="1584"/>
                  </a:lnTo>
                  <a:lnTo>
                    <a:pt x="14" y="1558"/>
                  </a:lnTo>
                  <a:lnTo>
                    <a:pt x="14" y="1582"/>
                  </a:lnTo>
                  <a:lnTo>
                    <a:pt x="15" y="1582"/>
                  </a:lnTo>
                  <a:lnTo>
                    <a:pt x="15" y="1595"/>
                  </a:lnTo>
                  <a:lnTo>
                    <a:pt x="15" y="1579"/>
                  </a:lnTo>
                  <a:lnTo>
                    <a:pt x="15" y="1594"/>
                  </a:lnTo>
                  <a:lnTo>
                    <a:pt x="15" y="1596"/>
                  </a:lnTo>
                  <a:lnTo>
                    <a:pt x="15" y="1600"/>
                  </a:lnTo>
                  <a:lnTo>
                    <a:pt x="15" y="1562"/>
                  </a:lnTo>
                  <a:lnTo>
                    <a:pt x="15" y="1549"/>
                  </a:lnTo>
                  <a:lnTo>
                    <a:pt x="15" y="1552"/>
                  </a:lnTo>
                  <a:lnTo>
                    <a:pt x="15" y="1522"/>
                  </a:lnTo>
                  <a:lnTo>
                    <a:pt x="16" y="1522"/>
                  </a:lnTo>
                  <a:lnTo>
                    <a:pt x="16" y="1523"/>
                  </a:lnTo>
                  <a:lnTo>
                    <a:pt x="16" y="1464"/>
                  </a:lnTo>
                  <a:lnTo>
                    <a:pt x="16" y="1464"/>
                  </a:lnTo>
                  <a:lnTo>
                    <a:pt x="16" y="1439"/>
                  </a:lnTo>
                  <a:lnTo>
                    <a:pt x="16" y="1452"/>
                  </a:lnTo>
                  <a:lnTo>
                    <a:pt x="16" y="1455"/>
                  </a:lnTo>
                  <a:lnTo>
                    <a:pt x="16" y="1467"/>
                  </a:lnTo>
                  <a:lnTo>
                    <a:pt x="16" y="1453"/>
                  </a:lnTo>
                  <a:lnTo>
                    <a:pt x="16" y="1461"/>
                  </a:lnTo>
                  <a:lnTo>
                    <a:pt x="16" y="1457"/>
                  </a:lnTo>
                  <a:lnTo>
                    <a:pt x="16" y="1440"/>
                  </a:lnTo>
                  <a:lnTo>
                    <a:pt x="16" y="1443"/>
                  </a:lnTo>
                  <a:lnTo>
                    <a:pt x="18" y="1435"/>
                  </a:lnTo>
                  <a:lnTo>
                    <a:pt x="18" y="1438"/>
                  </a:lnTo>
                  <a:lnTo>
                    <a:pt x="18" y="1414"/>
                  </a:lnTo>
                  <a:lnTo>
                    <a:pt x="18" y="1423"/>
                  </a:lnTo>
                  <a:lnTo>
                    <a:pt x="18" y="1421"/>
                  </a:lnTo>
                  <a:lnTo>
                    <a:pt x="18" y="1422"/>
                  </a:lnTo>
                  <a:lnTo>
                    <a:pt x="18" y="1381"/>
                  </a:lnTo>
                  <a:lnTo>
                    <a:pt x="18" y="1378"/>
                  </a:lnTo>
                  <a:lnTo>
                    <a:pt x="18" y="1300"/>
                  </a:lnTo>
                  <a:lnTo>
                    <a:pt x="18" y="1296"/>
                  </a:lnTo>
                  <a:lnTo>
                    <a:pt x="18" y="1300"/>
                  </a:lnTo>
                  <a:lnTo>
                    <a:pt x="18" y="1220"/>
                  </a:lnTo>
                  <a:lnTo>
                    <a:pt x="19" y="1219"/>
                  </a:lnTo>
                  <a:lnTo>
                    <a:pt x="19" y="1181"/>
                  </a:lnTo>
                  <a:lnTo>
                    <a:pt x="19" y="1180"/>
                  </a:lnTo>
                  <a:lnTo>
                    <a:pt x="19" y="1139"/>
                  </a:lnTo>
                  <a:lnTo>
                    <a:pt x="19" y="1141"/>
                  </a:lnTo>
                  <a:lnTo>
                    <a:pt x="19" y="1110"/>
                  </a:lnTo>
                  <a:lnTo>
                    <a:pt x="19" y="1122"/>
                  </a:lnTo>
                  <a:lnTo>
                    <a:pt x="20" y="1123"/>
                  </a:lnTo>
                  <a:lnTo>
                    <a:pt x="20" y="1130"/>
                  </a:lnTo>
                  <a:lnTo>
                    <a:pt x="20" y="1089"/>
                  </a:lnTo>
                  <a:lnTo>
                    <a:pt x="20" y="1096"/>
                  </a:lnTo>
                  <a:lnTo>
                    <a:pt x="20" y="1093"/>
                  </a:lnTo>
                  <a:lnTo>
                    <a:pt x="20" y="1104"/>
                  </a:lnTo>
                  <a:lnTo>
                    <a:pt x="20" y="1093"/>
                  </a:lnTo>
                  <a:lnTo>
                    <a:pt x="20" y="1093"/>
                  </a:lnTo>
                  <a:lnTo>
                    <a:pt x="20" y="1092"/>
                  </a:lnTo>
                  <a:lnTo>
                    <a:pt x="20" y="1101"/>
                  </a:lnTo>
                  <a:lnTo>
                    <a:pt x="20" y="1072"/>
                  </a:lnTo>
                  <a:lnTo>
                    <a:pt x="20" y="1092"/>
                  </a:lnTo>
                  <a:lnTo>
                    <a:pt x="20" y="1093"/>
                  </a:lnTo>
                  <a:lnTo>
                    <a:pt x="20" y="1116"/>
                  </a:lnTo>
                  <a:lnTo>
                    <a:pt x="21" y="1117"/>
                  </a:lnTo>
                  <a:lnTo>
                    <a:pt x="21" y="1142"/>
                  </a:lnTo>
                  <a:lnTo>
                    <a:pt x="21" y="1131"/>
                  </a:lnTo>
                  <a:lnTo>
                    <a:pt x="21" y="1129"/>
                  </a:lnTo>
                  <a:lnTo>
                    <a:pt x="21" y="1116"/>
                  </a:lnTo>
                  <a:lnTo>
                    <a:pt x="21" y="1154"/>
                  </a:lnTo>
                  <a:lnTo>
                    <a:pt x="21" y="1158"/>
                  </a:lnTo>
                  <a:lnTo>
                    <a:pt x="21" y="1168"/>
                  </a:lnTo>
                  <a:lnTo>
                    <a:pt x="21" y="1154"/>
                  </a:lnTo>
                  <a:lnTo>
                    <a:pt x="21" y="1164"/>
                  </a:lnTo>
                  <a:lnTo>
                    <a:pt x="21" y="1165"/>
                  </a:lnTo>
                  <a:lnTo>
                    <a:pt x="21" y="1173"/>
                  </a:lnTo>
                  <a:lnTo>
                    <a:pt x="21" y="1159"/>
                  </a:lnTo>
                  <a:lnTo>
                    <a:pt x="21" y="1169"/>
                  </a:lnTo>
                  <a:lnTo>
                    <a:pt x="23" y="1173"/>
                  </a:lnTo>
                  <a:lnTo>
                    <a:pt x="23" y="1201"/>
                  </a:lnTo>
                  <a:lnTo>
                    <a:pt x="23" y="1181"/>
                  </a:lnTo>
                  <a:lnTo>
                    <a:pt x="23" y="1180"/>
                  </a:lnTo>
                  <a:lnTo>
                    <a:pt x="23" y="1154"/>
                  </a:lnTo>
                  <a:lnTo>
                    <a:pt x="23" y="1155"/>
                  </a:lnTo>
                  <a:lnTo>
                    <a:pt x="23" y="1154"/>
                  </a:lnTo>
                  <a:lnTo>
                    <a:pt x="23" y="1173"/>
                  </a:lnTo>
                  <a:lnTo>
                    <a:pt x="24" y="1180"/>
                  </a:lnTo>
                  <a:lnTo>
                    <a:pt x="24" y="1222"/>
                  </a:lnTo>
                  <a:lnTo>
                    <a:pt x="24" y="1215"/>
                  </a:lnTo>
                  <a:lnTo>
                    <a:pt x="24" y="1222"/>
                  </a:lnTo>
                  <a:lnTo>
                    <a:pt x="24" y="1206"/>
                  </a:lnTo>
                  <a:lnTo>
                    <a:pt x="24" y="1228"/>
                  </a:lnTo>
                  <a:lnTo>
                    <a:pt x="24" y="1228"/>
                  </a:lnTo>
                  <a:lnTo>
                    <a:pt x="24" y="1223"/>
                  </a:lnTo>
                  <a:lnTo>
                    <a:pt x="24" y="1248"/>
                  </a:lnTo>
                  <a:lnTo>
                    <a:pt x="24" y="1252"/>
                  </a:lnTo>
                  <a:lnTo>
                    <a:pt x="24" y="1269"/>
                  </a:lnTo>
                  <a:lnTo>
                    <a:pt x="24" y="1251"/>
                  </a:lnTo>
                  <a:lnTo>
                    <a:pt x="24" y="1257"/>
                  </a:lnTo>
                  <a:lnTo>
                    <a:pt x="25" y="1260"/>
                  </a:lnTo>
                  <a:lnTo>
                    <a:pt x="25" y="1266"/>
                  </a:lnTo>
                  <a:lnTo>
                    <a:pt x="25" y="1240"/>
                  </a:lnTo>
                  <a:lnTo>
                    <a:pt x="25" y="1239"/>
                  </a:lnTo>
                  <a:lnTo>
                    <a:pt x="25" y="1240"/>
                  </a:lnTo>
                  <a:lnTo>
                    <a:pt x="25" y="1209"/>
                  </a:lnTo>
                  <a:lnTo>
                    <a:pt x="25" y="1210"/>
                  </a:lnTo>
                  <a:lnTo>
                    <a:pt x="25" y="1202"/>
                  </a:lnTo>
                  <a:lnTo>
                    <a:pt x="25" y="1139"/>
                  </a:lnTo>
                  <a:lnTo>
                    <a:pt x="25" y="1142"/>
                  </a:lnTo>
                  <a:lnTo>
                    <a:pt x="25" y="1139"/>
                  </a:lnTo>
                  <a:lnTo>
                    <a:pt x="25" y="1142"/>
                  </a:lnTo>
                  <a:lnTo>
                    <a:pt x="25" y="1053"/>
                  </a:lnTo>
                  <a:lnTo>
                    <a:pt x="27" y="1053"/>
                  </a:lnTo>
                  <a:lnTo>
                    <a:pt x="27" y="1055"/>
                  </a:lnTo>
                  <a:lnTo>
                    <a:pt x="27" y="233"/>
                  </a:lnTo>
                  <a:lnTo>
                    <a:pt x="27" y="250"/>
                  </a:lnTo>
                  <a:lnTo>
                    <a:pt x="27" y="738"/>
                  </a:lnTo>
                  <a:lnTo>
                    <a:pt x="27" y="353"/>
                  </a:lnTo>
                  <a:lnTo>
                    <a:pt x="27" y="249"/>
                  </a:lnTo>
                  <a:lnTo>
                    <a:pt x="27" y="120"/>
                  </a:lnTo>
                  <a:lnTo>
                    <a:pt x="27" y="618"/>
                  </a:lnTo>
                  <a:lnTo>
                    <a:pt x="27" y="632"/>
                  </a:lnTo>
                  <a:lnTo>
                    <a:pt x="27" y="796"/>
                  </a:lnTo>
                  <a:lnTo>
                    <a:pt x="28" y="800"/>
                  </a:lnTo>
                  <a:lnTo>
                    <a:pt x="28" y="848"/>
                  </a:lnTo>
                  <a:lnTo>
                    <a:pt x="28" y="854"/>
                  </a:lnTo>
                  <a:lnTo>
                    <a:pt x="28" y="883"/>
                  </a:lnTo>
                  <a:lnTo>
                    <a:pt x="28" y="868"/>
                  </a:lnTo>
                  <a:lnTo>
                    <a:pt x="28" y="871"/>
                  </a:lnTo>
                  <a:lnTo>
                    <a:pt x="28" y="876"/>
                  </a:lnTo>
                  <a:lnTo>
                    <a:pt x="28" y="847"/>
                  </a:lnTo>
                  <a:lnTo>
                    <a:pt x="29" y="846"/>
                  </a:lnTo>
                  <a:lnTo>
                    <a:pt x="29" y="847"/>
                  </a:lnTo>
                  <a:lnTo>
                    <a:pt x="29" y="34"/>
                  </a:lnTo>
                  <a:lnTo>
                    <a:pt x="29" y="240"/>
                  </a:lnTo>
                  <a:lnTo>
                    <a:pt x="29" y="275"/>
                  </a:lnTo>
                  <a:lnTo>
                    <a:pt x="29" y="678"/>
                  </a:lnTo>
                  <a:lnTo>
                    <a:pt x="29" y="685"/>
                  </a:lnTo>
                  <a:lnTo>
                    <a:pt x="29" y="767"/>
                  </a:lnTo>
                  <a:lnTo>
                    <a:pt x="29" y="26"/>
                  </a:lnTo>
                  <a:lnTo>
                    <a:pt x="29" y="10"/>
                  </a:lnTo>
                  <a:lnTo>
                    <a:pt x="29" y="0"/>
                  </a:lnTo>
                  <a:lnTo>
                    <a:pt x="29" y="538"/>
                  </a:lnTo>
                  <a:lnTo>
                    <a:pt x="31" y="558"/>
                  </a:lnTo>
                  <a:lnTo>
                    <a:pt x="31" y="797"/>
                  </a:lnTo>
                  <a:lnTo>
                    <a:pt x="31" y="805"/>
                  </a:lnTo>
                  <a:lnTo>
                    <a:pt x="31" y="952"/>
                  </a:lnTo>
                  <a:lnTo>
                    <a:pt x="31" y="941"/>
                  </a:lnTo>
                  <a:lnTo>
                    <a:pt x="31" y="945"/>
                  </a:lnTo>
                  <a:lnTo>
                    <a:pt x="31" y="1048"/>
                  </a:lnTo>
                  <a:lnTo>
                    <a:pt x="31" y="1048"/>
                  </a:lnTo>
                  <a:lnTo>
                    <a:pt x="31" y="1118"/>
                  </a:lnTo>
                  <a:lnTo>
                    <a:pt x="32" y="1122"/>
                  </a:lnTo>
                  <a:lnTo>
                    <a:pt x="32" y="1172"/>
                  </a:lnTo>
                  <a:lnTo>
                    <a:pt x="32" y="1167"/>
                  </a:lnTo>
                  <a:lnTo>
                    <a:pt x="32" y="1176"/>
                  </a:lnTo>
                  <a:lnTo>
                    <a:pt x="32" y="1254"/>
                  </a:lnTo>
                  <a:lnTo>
                    <a:pt x="32" y="1253"/>
                  </a:lnTo>
                  <a:lnTo>
                    <a:pt x="32" y="1257"/>
                  </a:lnTo>
                  <a:lnTo>
                    <a:pt x="32" y="1260"/>
                  </a:lnTo>
                  <a:lnTo>
                    <a:pt x="32" y="1247"/>
                  </a:lnTo>
                  <a:lnTo>
                    <a:pt x="32" y="1260"/>
                  </a:lnTo>
                  <a:lnTo>
                    <a:pt x="33" y="1257"/>
                  </a:lnTo>
                  <a:lnTo>
                    <a:pt x="33" y="1262"/>
                  </a:lnTo>
                  <a:lnTo>
                    <a:pt x="33" y="1243"/>
                  </a:lnTo>
                  <a:lnTo>
                    <a:pt x="33" y="1245"/>
                  </a:lnTo>
                  <a:lnTo>
                    <a:pt x="33" y="1244"/>
                  </a:lnTo>
                  <a:lnTo>
                    <a:pt x="33" y="1233"/>
                  </a:lnTo>
                  <a:lnTo>
                    <a:pt x="33" y="1236"/>
                  </a:lnTo>
                  <a:lnTo>
                    <a:pt x="33" y="1235"/>
                  </a:lnTo>
                  <a:lnTo>
                    <a:pt x="33" y="1239"/>
                  </a:lnTo>
                  <a:lnTo>
                    <a:pt x="33" y="1219"/>
                  </a:lnTo>
                  <a:lnTo>
                    <a:pt x="33" y="1220"/>
                  </a:lnTo>
                  <a:lnTo>
                    <a:pt x="33" y="1224"/>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200" name="Freeform 73"/>
            <p:cNvSpPr>
              <a:spLocks/>
            </p:cNvSpPr>
            <p:nvPr/>
          </p:nvSpPr>
          <p:spPr bwMode="auto">
            <a:xfrm>
              <a:off x="4098926" y="4194176"/>
              <a:ext cx="49213" cy="598488"/>
            </a:xfrm>
            <a:custGeom>
              <a:avLst/>
              <a:gdLst>
                <a:gd name="T0" fmla="*/ 0 w 31"/>
                <a:gd name="T1" fmla="*/ 132 h 377"/>
                <a:gd name="T2" fmla="*/ 1 w 31"/>
                <a:gd name="T3" fmla="*/ 165 h 377"/>
                <a:gd name="T4" fmla="*/ 1 w 31"/>
                <a:gd name="T5" fmla="*/ 158 h 377"/>
                <a:gd name="T6" fmla="*/ 1 w 31"/>
                <a:gd name="T7" fmla="*/ 72 h 377"/>
                <a:gd name="T8" fmla="*/ 3 w 31"/>
                <a:gd name="T9" fmla="*/ 23 h 377"/>
                <a:gd name="T10" fmla="*/ 3 w 31"/>
                <a:gd name="T11" fmla="*/ 14 h 377"/>
                <a:gd name="T12" fmla="*/ 4 w 31"/>
                <a:gd name="T13" fmla="*/ 77 h 377"/>
                <a:gd name="T14" fmla="*/ 4 w 31"/>
                <a:gd name="T15" fmla="*/ 127 h 377"/>
                <a:gd name="T16" fmla="*/ 4 w 31"/>
                <a:gd name="T17" fmla="*/ 108 h 377"/>
                <a:gd name="T18" fmla="*/ 5 w 31"/>
                <a:gd name="T19" fmla="*/ 104 h 377"/>
                <a:gd name="T20" fmla="*/ 5 w 31"/>
                <a:gd name="T21" fmla="*/ 96 h 377"/>
                <a:gd name="T22" fmla="*/ 7 w 31"/>
                <a:gd name="T23" fmla="*/ 129 h 377"/>
                <a:gd name="T24" fmla="*/ 7 w 31"/>
                <a:gd name="T25" fmla="*/ 163 h 377"/>
                <a:gd name="T26" fmla="*/ 8 w 31"/>
                <a:gd name="T27" fmla="*/ 174 h 377"/>
                <a:gd name="T28" fmla="*/ 8 w 31"/>
                <a:gd name="T29" fmla="*/ 235 h 377"/>
                <a:gd name="T30" fmla="*/ 8 w 31"/>
                <a:gd name="T31" fmla="*/ 238 h 377"/>
                <a:gd name="T32" fmla="*/ 9 w 31"/>
                <a:gd name="T33" fmla="*/ 273 h 377"/>
                <a:gd name="T34" fmla="*/ 9 w 31"/>
                <a:gd name="T35" fmla="*/ 273 h 377"/>
                <a:gd name="T36" fmla="*/ 11 w 31"/>
                <a:gd name="T37" fmla="*/ 282 h 377"/>
                <a:gd name="T38" fmla="*/ 11 w 31"/>
                <a:gd name="T39" fmla="*/ 273 h 377"/>
                <a:gd name="T40" fmla="*/ 11 w 31"/>
                <a:gd name="T41" fmla="*/ 261 h 377"/>
                <a:gd name="T42" fmla="*/ 12 w 31"/>
                <a:gd name="T43" fmla="*/ 254 h 377"/>
                <a:gd name="T44" fmla="*/ 12 w 31"/>
                <a:gd name="T45" fmla="*/ 255 h 377"/>
                <a:gd name="T46" fmla="*/ 13 w 31"/>
                <a:gd name="T47" fmla="*/ 282 h 377"/>
                <a:gd name="T48" fmla="*/ 13 w 31"/>
                <a:gd name="T49" fmla="*/ 284 h 377"/>
                <a:gd name="T50" fmla="*/ 14 w 31"/>
                <a:gd name="T51" fmla="*/ 271 h 377"/>
                <a:gd name="T52" fmla="*/ 14 w 31"/>
                <a:gd name="T53" fmla="*/ 242 h 377"/>
                <a:gd name="T54" fmla="*/ 14 w 31"/>
                <a:gd name="T55" fmla="*/ 261 h 377"/>
                <a:gd name="T56" fmla="*/ 16 w 31"/>
                <a:gd name="T57" fmla="*/ 252 h 377"/>
                <a:gd name="T58" fmla="*/ 16 w 31"/>
                <a:gd name="T59" fmla="*/ 248 h 377"/>
                <a:gd name="T60" fmla="*/ 16 w 31"/>
                <a:gd name="T61" fmla="*/ 288 h 377"/>
                <a:gd name="T62" fmla="*/ 17 w 31"/>
                <a:gd name="T63" fmla="*/ 271 h 377"/>
                <a:gd name="T64" fmla="*/ 17 w 31"/>
                <a:gd name="T65" fmla="*/ 280 h 377"/>
                <a:gd name="T66" fmla="*/ 18 w 31"/>
                <a:gd name="T67" fmla="*/ 268 h 377"/>
                <a:gd name="T68" fmla="*/ 18 w 31"/>
                <a:gd name="T69" fmla="*/ 238 h 377"/>
                <a:gd name="T70" fmla="*/ 18 w 31"/>
                <a:gd name="T71" fmla="*/ 244 h 377"/>
                <a:gd name="T72" fmla="*/ 20 w 31"/>
                <a:gd name="T73" fmla="*/ 278 h 377"/>
                <a:gd name="T74" fmla="*/ 20 w 31"/>
                <a:gd name="T75" fmla="*/ 276 h 377"/>
                <a:gd name="T76" fmla="*/ 21 w 31"/>
                <a:gd name="T77" fmla="*/ 306 h 377"/>
                <a:gd name="T78" fmla="*/ 21 w 31"/>
                <a:gd name="T79" fmla="*/ 327 h 377"/>
                <a:gd name="T80" fmla="*/ 22 w 31"/>
                <a:gd name="T81" fmla="*/ 333 h 377"/>
                <a:gd name="T82" fmla="*/ 22 w 31"/>
                <a:gd name="T83" fmla="*/ 353 h 377"/>
                <a:gd name="T84" fmla="*/ 22 w 31"/>
                <a:gd name="T85" fmla="*/ 358 h 377"/>
                <a:gd name="T86" fmla="*/ 24 w 31"/>
                <a:gd name="T87" fmla="*/ 357 h 377"/>
                <a:gd name="T88" fmla="*/ 24 w 31"/>
                <a:gd name="T89" fmla="*/ 373 h 377"/>
                <a:gd name="T90" fmla="*/ 24 w 31"/>
                <a:gd name="T91" fmla="*/ 357 h 377"/>
                <a:gd name="T92" fmla="*/ 25 w 31"/>
                <a:gd name="T93" fmla="*/ 332 h 377"/>
                <a:gd name="T94" fmla="*/ 25 w 31"/>
                <a:gd name="T95" fmla="*/ 305 h 377"/>
                <a:gd name="T96" fmla="*/ 26 w 31"/>
                <a:gd name="T97" fmla="*/ 310 h 377"/>
                <a:gd name="T98" fmla="*/ 26 w 31"/>
                <a:gd name="T99" fmla="*/ 277 h 377"/>
                <a:gd name="T100" fmla="*/ 26 w 31"/>
                <a:gd name="T101" fmla="*/ 313 h 377"/>
                <a:gd name="T102" fmla="*/ 28 w 31"/>
                <a:gd name="T103" fmla="*/ 310 h 377"/>
                <a:gd name="T104" fmla="*/ 28 w 31"/>
                <a:gd name="T105" fmla="*/ 315 h 377"/>
                <a:gd name="T106" fmla="*/ 28 w 31"/>
                <a:gd name="T107" fmla="*/ 293 h 377"/>
                <a:gd name="T108" fmla="*/ 29 w 31"/>
                <a:gd name="T109" fmla="*/ 328 h 377"/>
                <a:gd name="T110" fmla="*/ 29 w 31"/>
                <a:gd name="T111" fmla="*/ 331 h 377"/>
                <a:gd name="T112" fmla="*/ 30 w 31"/>
                <a:gd name="T113" fmla="*/ 364 h 377"/>
                <a:gd name="T114" fmla="*/ 30 w 31"/>
                <a:gd name="T115" fmla="*/ 258 h 377"/>
                <a:gd name="T116" fmla="*/ 31 w 31"/>
                <a:gd name="T117" fmla="*/ 163 h 377"/>
                <a:gd name="T118" fmla="*/ 31 w 31"/>
                <a:gd name="T119" fmla="*/ 121 h 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1" h="377">
                  <a:moveTo>
                    <a:pt x="0" y="124"/>
                  </a:moveTo>
                  <a:lnTo>
                    <a:pt x="0" y="127"/>
                  </a:lnTo>
                  <a:lnTo>
                    <a:pt x="0" y="138"/>
                  </a:lnTo>
                  <a:lnTo>
                    <a:pt x="0" y="124"/>
                  </a:lnTo>
                  <a:lnTo>
                    <a:pt x="0" y="132"/>
                  </a:lnTo>
                  <a:lnTo>
                    <a:pt x="0" y="133"/>
                  </a:lnTo>
                  <a:lnTo>
                    <a:pt x="0" y="166"/>
                  </a:lnTo>
                  <a:lnTo>
                    <a:pt x="0" y="132"/>
                  </a:lnTo>
                  <a:lnTo>
                    <a:pt x="0" y="158"/>
                  </a:lnTo>
                  <a:lnTo>
                    <a:pt x="1" y="165"/>
                  </a:lnTo>
                  <a:lnTo>
                    <a:pt x="1" y="150"/>
                  </a:lnTo>
                  <a:lnTo>
                    <a:pt x="1" y="179"/>
                  </a:lnTo>
                  <a:lnTo>
                    <a:pt x="1" y="185"/>
                  </a:lnTo>
                  <a:lnTo>
                    <a:pt x="1" y="187"/>
                  </a:lnTo>
                  <a:lnTo>
                    <a:pt x="1" y="158"/>
                  </a:lnTo>
                  <a:lnTo>
                    <a:pt x="1" y="162"/>
                  </a:lnTo>
                  <a:lnTo>
                    <a:pt x="1" y="158"/>
                  </a:lnTo>
                  <a:lnTo>
                    <a:pt x="1" y="83"/>
                  </a:lnTo>
                  <a:lnTo>
                    <a:pt x="1" y="69"/>
                  </a:lnTo>
                  <a:lnTo>
                    <a:pt x="1" y="72"/>
                  </a:lnTo>
                  <a:lnTo>
                    <a:pt x="1" y="52"/>
                  </a:lnTo>
                  <a:lnTo>
                    <a:pt x="3" y="52"/>
                  </a:lnTo>
                  <a:lnTo>
                    <a:pt x="3" y="53"/>
                  </a:lnTo>
                  <a:lnTo>
                    <a:pt x="3" y="20"/>
                  </a:lnTo>
                  <a:lnTo>
                    <a:pt x="3" y="23"/>
                  </a:lnTo>
                  <a:lnTo>
                    <a:pt x="3" y="26"/>
                  </a:lnTo>
                  <a:lnTo>
                    <a:pt x="3" y="28"/>
                  </a:lnTo>
                  <a:lnTo>
                    <a:pt x="3" y="0"/>
                  </a:lnTo>
                  <a:lnTo>
                    <a:pt x="3" y="9"/>
                  </a:lnTo>
                  <a:lnTo>
                    <a:pt x="3" y="14"/>
                  </a:lnTo>
                  <a:lnTo>
                    <a:pt x="3" y="72"/>
                  </a:lnTo>
                  <a:lnTo>
                    <a:pt x="3" y="69"/>
                  </a:lnTo>
                  <a:lnTo>
                    <a:pt x="3" y="52"/>
                  </a:lnTo>
                  <a:lnTo>
                    <a:pt x="3" y="82"/>
                  </a:lnTo>
                  <a:lnTo>
                    <a:pt x="4" y="77"/>
                  </a:lnTo>
                  <a:lnTo>
                    <a:pt x="4" y="95"/>
                  </a:lnTo>
                  <a:lnTo>
                    <a:pt x="4" y="75"/>
                  </a:lnTo>
                  <a:lnTo>
                    <a:pt x="4" y="93"/>
                  </a:lnTo>
                  <a:lnTo>
                    <a:pt x="4" y="95"/>
                  </a:lnTo>
                  <a:lnTo>
                    <a:pt x="4" y="127"/>
                  </a:lnTo>
                  <a:lnTo>
                    <a:pt x="4" y="119"/>
                  </a:lnTo>
                  <a:lnTo>
                    <a:pt x="4" y="121"/>
                  </a:lnTo>
                  <a:lnTo>
                    <a:pt x="4" y="106"/>
                  </a:lnTo>
                  <a:lnTo>
                    <a:pt x="4" y="108"/>
                  </a:lnTo>
                  <a:lnTo>
                    <a:pt x="4" y="108"/>
                  </a:lnTo>
                  <a:lnTo>
                    <a:pt x="4" y="75"/>
                  </a:lnTo>
                  <a:lnTo>
                    <a:pt x="4" y="94"/>
                  </a:lnTo>
                  <a:lnTo>
                    <a:pt x="5" y="98"/>
                  </a:lnTo>
                  <a:lnTo>
                    <a:pt x="5" y="115"/>
                  </a:lnTo>
                  <a:lnTo>
                    <a:pt x="5" y="104"/>
                  </a:lnTo>
                  <a:lnTo>
                    <a:pt x="5" y="103"/>
                  </a:lnTo>
                  <a:lnTo>
                    <a:pt x="5" y="141"/>
                  </a:lnTo>
                  <a:lnTo>
                    <a:pt x="5" y="134"/>
                  </a:lnTo>
                  <a:lnTo>
                    <a:pt x="5" y="136"/>
                  </a:lnTo>
                  <a:lnTo>
                    <a:pt x="5" y="96"/>
                  </a:lnTo>
                  <a:lnTo>
                    <a:pt x="5" y="112"/>
                  </a:lnTo>
                  <a:lnTo>
                    <a:pt x="7" y="112"/>
                  </a:lnTo>
                  <a:lnTo>
                    <a:pt x="7" y="132"/>
                  </a:lnTo>
                  <a:lnTo>
                    <a:pt x="7" y="127"/>
                  </a:lnTo>
                  <a:lnTo>
                    <a:pt x="7" y="129"/>
                  </a:lnTo>
                  <a:lnTo>
                    <a:pt x="7" y="159"/>
                  </a:lnTo>
                  <a:lnTo>
                    <a:pt x="7" y="155"/>
                  </a:lnTo>
                  <a:lnTo>
                    <a:pt x="7" y="151"/>
                  </a:lnTo>
                  <a:lnTo>
                    <a:pt x="7" y="130"/>
                  </a:lnTo>
                  <a:lnTo>
                    <a:pt x="7" y="163"/>
                  </a:lnTo>
                  <a:lnTo>
                    <a:pt x="7" y="165"/>
                  </a:lnTo>
                  <a:lnTo>
                    <a:pt x="7" y="178"/>
                  </a:lnTo>
                  <a:lnTo>
                    <a:pt x="7" y="158"/>
                  </a:lnTo>
                  <a:lnTo>
                    <a:pt x="7" y="172"/>
                  </a:lnTo>
                  <a:lnTo>
                    <a:pt x="8" y="174"/>
                  </a:lnTo>
                  <a:lnTo>
                    <a:pt x="8" y="206"/>
                  </a:lnTo>
                  <a:lnTo>
                    <a:pt x="8" y="206"/>
                  </a:lnTo>
                  <a:lnTo>
                    <a:pt x="8" y="204"/>
                  </a:lnTo>
                  <a:lnTo>
                    <a:pt x="8" y="187"/>
                  </a:lnTo>
                  <a:lnTo>
                    <a:pt x="8" y="235"/>
                  </a:lnTo>
                  <a:lnTo>
                    <a:pt x="8" y="235"/>
                  </a:lnTo>
                  <a:lnTo>
                    <a:pt x="8" y="240"/>
                  </a:lnTo>
                  <a:lnTo>
                    <a:pt x="8" y="225"/>
                  </a:lnTo>
                  <a:lnTo>
                    <a:pt x="8" y="238"/>
                  </a:lnTo>
                  <a:lnTo>
                    <a:pt x="8" y="238"/>
                  </a:lnTo>
                  <a:lnTo>
                    <a:pt x="8" y="255"/>
                  </a:lnTo>
                  <a:lnTo>
                    <a:pt x="8" y="242"/>
                  </a:lnTo>
                  <a:lnTo>
                    <a:pt x="9" y="243"/>
                  </a:lnTo>
                  <a:lnTo>
                    <a:pt x="9" y="275"/>
                  </a:lnTo>
                  <a:lnTo>
                    <a:pt x="9" y="273"/>
                  </a:lnTo>
                  <a:lnTo>
                    <a:pt x="9" y="271"/>
                  </a:lnTo>
                  <a:lnTo>
                    <a:pt x="9" y="273"/>
                  </a:lnTo>
                  <a:lnTo>
                    <a:pt x="9" y="247"/>
                  </a:lnTo>
                  <a:lnTo>
                    <a:pt x="9" y="269"/>
                  </a:lnTo>
                  <a:lnTo>
                    <a:pt x="9" y="273"/>
                  </a:lnTo>
                  <a:lnTo>
                    <a:pt x="9" y="288"/>
                  </a:lnTo>
                  <a:lnTo>
                    <a:pt x="9" y="263"/>
                  </a:lnTo>
                  <a:lnTo>
                    <a:pt x="9" y="275"/>
                  </a:lnTo>
                  <a:lnTo>
                    <a:pt x="11" y="278"/>
                  </a:lnTo>
                  <a:lnTo>
                    <a:pt x="11" y="282"/>
                  </a:lnTo>
                  <a:lnTo>
                    <a:pt x="11" y="268"/>
                  </a:lnTo>
                  <a:lnTo>
                    <a:pt x="11" y="269"/>
                  </a:lnTo>
                  <a:lnTo>
                    <a:pt x="11" y="269"/>
                  </a:lnTo>
                  <a:lnTo>
                    <a:pt x="11" y="250"/>
                  </a:lnTo>
                  <a:lnTo>
                    <a:pt x="11" y="273"/>
                  </a:lnTo>
                  <a:lnTo>
                    <a:pt x="11" y="276"/>
                  </a:lnTo>
                  <a:lnTo>
                    <a:pt x="11" y="233"/>
                  </a:lnTo>
                  <a:lnTo>
                    <a:pt x="11" y="251"/>
                  </a:lnTo>
                  <a:lnTo>
                    <a:pt x="11" y="254"/>
                  </a:lnTo>
                  <a:lnTo>
                    <a:pt x="11" y="261"/>
                  </a:lnTo>
                  <a:lnTo>
                    <a:pt x="11" y="242"/>
                  </a:lnTo>
                  <a:lnTo>
                    <a:pt x="12" y="237"/>
                  </a:lnTo>
                  <a:lnTo>
                    <a:pt x="12" y="259"/>
                  </a:lnTo>
                  <a:lnTo>
                    <a:pt x="12" y="255"/>
                  </a:lnTo>
                  <a:lnTo>
                    <a:pt x="12" y="254"/>
                  </a:lnTo>
                  <a:lnTo>
                    <a:pt x="12" y="255"/>
                  </a:lnTo>
                  <a:lnTo>
                    <a:pt x="12" y="227"/>
                  </a:lnTo>
                  <a:lnTo>
                    <a:pt x="12" y="247"/>
                  </a:lnTo>
                  <a:lnTo>
                    <a:pt x="12" y="247"/>
                  </a:lnTo>
                  <a:lnTo>
                    <a:pt x="12" y="255"/>
                  </a:lnTo>
                  <a:lnTo>
                    <a:pt x="12" y="237"/>
                  </a:lnTo>
                  <a:lnTo>
                    <a:pt x="12" y="247"/>
                  </a:lnTo>
                  <a:lnTo>
                    <a:pt x="12" y="246"/>
                  </a:lnTo>
                  <a:lnTo>
                    <a:pt x="12" y="282"/>
                  </a:lnTo>
                  <a:lnTo>
                    <a:pt x="13" y="282"/>
                  </a:lnTo>
                  <a:lnTo>
                    <a:pt x="13" y="268"/>
                  </a:lnTo>
                  <a:lnTo>
                    <a:pt x="13" y="305"/>
                  </a:lnTo>
                  <a:lnTo>
                    <a:pt x="13" y="307"/>
                  </a:lnTo>
                  <a:lnTo>
                    <a:pt x="13" y="314"/>
                  </a:lnTo>
                  <a:lnTo>
                    <a:pt x="13" y="284"/>
                  </a:lnTo>
                  <a:lnTo>
                    <a:pt x="13" y="294"/>
                  </a:lnTo>
                  <a:lnTo>
                    <a:pt x="13" y="293"/>
                  </a:lnTo>
                  <a:lnTo>
                    <a:pt x="13" y="302"/>
                  </a:lnTo>
                  <a:lnTo>
                    <a:pt x="13" y="271"/>
                  </a:lnTo>
                  <a:lnTo>
                    <a:pt x="14" y="271"/>
                  </a:lnTo>
                  <a:lnTo>
                    <a:pt x="14" y="252"/>
                  </a:lnTo>
                  <a:lnTo>
                    <a:pt x="14" y="258"/>
                  </a:lnTo>
                  <a:lnTo>
                    <a:pt x="14" y="260"/>
                  </a:lnTo>
                  <a:lnTo>
                    <a:pt x="14" y="263"/>
                  </a:lnTo>
                  <a:lnTo>
                    <a:pt x="14" y="242"/>
                  </a:lnTo>
                  <a:lnTo>
                    <a:pt x="14" y="260"/>
                  </a:lnTo>
                  <a:lnTo>
                    <a:pt x="14" y="255"/>
                  </a:lnTo>
                  <a:lnTo>
                    <a:pt x="14" y="276"/>
                  </a:lnTo>
                  <a:lnTo>
                    <a:pt x="14" y="254"/>
                  </a:lnTo>
                  <a:lnTo>
                    <a:pt x="14" y="261"/>
                  </a:lnTo>
                  <a:lnTo>
                    <a:pt x="14" y="284"/>
                  </a:lnTo>
                  <a:lnTo>
                    <a:pt x="14" y="259"/>
                  </a:lnTo>
                  <a:lnTo>
                    <a:pt x="14" y="275"/>
                  </a:lnTo>
                  <a:lnTo>
                    <a:pt x="16" y="276"/>
                  </a:lnTo>
                  <a:lnTo>
                    <a:pt x="16" y="252"/>
                  </a:lnTo>
                  <a:lnTo>
                    <a:pt x="16" y="265"/>
                  </a:lnTo>
                  <a:lnTo>
                    <a:pt x="16" y="261"/>
                  </a:lnTo>
                  <a:lnTo>
                    <a:pt x="16" y="265"/>
                  </a:lnTo>
                  <a:lnTo>
                    <a:pt x="16" y="235"/>
                  </a:lnTo>
                  <a:lnTo>
                    <a:pt x="16" y="248"/>
                  </a:lnTo>
                  <a:lnTo>
                    <a:pt x="16" y="247"/>
                  </a:lnTo>
                  <a:lnTo>
                    <a:pt x="16" y="282"/>
                  </a:lnTo>
                  <a:lnTo>
                    <a:pt x="16" y="278"/>
                  </a:lnTo>
                  <a:lnTo>
                    <a:pt x="16" y="281"/>
                  </a:lnTo>
                  <a:lnTo>
                    <a:pt x="16" y="288"/>
                  </a:lnTo>
                  <a:lnTo>
                    <a:pt x="16" y="265"/>
                  </a:lnTo>
                  <a:lnTo>
                    <a:pt x="16" y="286"/>
                  </a:lnTo>
                  <a:lnTo>
                    <a:pt x="17" y="286"/>
                  </a:lnTo>
                  <a:lnTo>
                    <a:pt x="17" y="292"/>
                  </a:lnTo>
                  <a:lnTo>
                    <a:pt x="17" y="271"/>
                  </a:lnTo>
                  <a:lnTo>
                    <a:pt x="17" y="281"/>
                  </a:lnTo>
                  <a:lnTo>
                    <a:pt x="17" y="284"/>
                  </a:lnTo>
                  <a:lnTo>
                    <a:pt x="17" y="292"/>
                  </a:lnTo>
                  <a:lnTo>
                    <a:pt x="17" y="278"/>
                  </a:lnTo>
                  <a:lnTo>
                    <a:pt x="17" y="280"/>
                  </a:lnTo>
                  <a:lnTo>
                    <a:pt x="17" y="268"/>
                  </a:lnTo>
                  <a:lnTo>
                    <a:pt x="17" y="276"/>
                  </a:lnTo>
                  <a:lnTo>
                    <a:pt x="17" y="261"/>
                  </a:lnTo>
                  <a:lnTo>
                    <a:pt x="17" y="265"/>
                  </a:lnTo>
                  <a:lnTo>
                    <a:pt x="18" y="268"/>
                  </a:lnTo>
                  <a:lnTo>
                    <a:pt x="18" y="240"/>
                  </a:lnTo>
                  <a:lnTo>
                    <a:pt x="18" y="260"/>
                  </a:lnTo>
                  <a:lnTo>
                    <a:pt x="18" y="259"/>
                  </a:lnTo>
                  <a:lnTo>
                    <a:pt x="18" y="264"/>
                  </a:lnTo>
                  <a:lnTo>
                    <a:pt x="18" y="238"/>
                  </a:lnTo>
                  <a:lnTo>
                    <a:pt x="18" y="242"/>
                  </a:lnTo>
                  <a:lnTo>
                    <a:pt x="18" y="242"/>
                  </a:lnTo>
                  <a:lnTo>
                    <a:pt x="18" y="265"/>
                  </a:lnTo>
                  <a:lnTo>
                    <a:pt x="18" y="261"/>
                  </a:lnTo>
                  <a:lnTo>
                    <a:pt x="18" y="244"/>
                  </a:lnTo>
                  <a:lnTo>
                    <a:pt x="18" y="278"/>
                  </a:lnTo>
                  <a:lnTo>
                    <a:pt x="20" y="281"/>
                  </a:lnTo>
                  <a:lnTo>
                    <a:pt x="20" y="282"/>
                  </a:lnTo>
                  <a:lnTo>
                    <a:pt x="20" y="268"/>
                  </a:lnTo>
                  <a:lnTo>
                    <a:pt x="20" y="278"/>
                  </a:lnTo>
                  <a:lnTo>
                    <a:pt x="20" y="278"/>
                  </a:lnTo>
                  <a:lnTo>
                    <a:pt x="20" y="301"/>
                  </a:lnTo>
                  <a:lnTo>
                    <a:pt x="20" y="298"/>
                  </a:lnTo>
                  <a:lnTo>
                    <a:pt x="20" y="294"/>
                  </a:lnTo>
                  <a:lnTo>
                    <a:pt x="20" y="276"/>
                  </a:lnTo>
                  <a:lnTo>
                    <a:pt x="20" y="299"/>
                  </a:lnTo>
                  <a:lnTo>
                    <a:pt x="20" y="301"/>
                  </a:lnTo>
                  <a:lnTo>
                    <a:pt x="20" y="290"/>
                  </a:lnTo>
                  <a:lnTo>
                    <a:pt x="20" y="309"/>
                  </a:lnTo>
                  <a:lnTo>
                    <a:pt x="21" y="306"/>
                  </a:lnTo>
                  <a:lnTo>
                    <a:pt x="21" y="328"/>
                  </a:lnTo>
                  <a:lnTo>
                    <a:pt x="21" y="313"/>
                  </a:lnTo>
                  <a:lnTo>
                    <a:pt x="21" y="305"/>
                  </a:lnTo>
                  <a:lnTo>
                    <a:pt x="21" y="330"/>
                  </a:lnTo>
                  <a:lnTo>
                    <a:pt x="21" y="327"/>
                  </a:lnTo>
                  <a:lnTo>
                    <a:pt x="21" y="330"/>
                  </a:lnTo>
                  <a:lnTo>
                    <a:pt x="21" y="333"/>
                  </a:lnTo>
                  <a:lnTo>
                    <a:pt x="21" y="316"/>
                  </a:lnTo>
                  <a:lnTo>
                    <a:pt x="21" y="331"/>
                  </a:lnTo>
                  <a:lnTo>
                    <a:pt x="22" y="333"/>
                  </a:lnTo>
                  <a:lnTo>
                    <a:pt x="22" y="341"/>
                  </a:lnTo>
                  <a:lnTo>
                    <a:pt x="22" y="319"/>
                  </a:lnTo>
                  <a:lnTo>
                    <a:pt x="22" y="336"/>
                  </a:lnTo>
                  <a:lnTo>
                    <a:pt x="22" y="336"/>
                  </a:lnTo>
                  <a:lnTo>
                    <a:pt x="22" y="353"/>
                  </a:lnTo>
                  <a:lnTo>
                    <a:pt x="22" y="349"/>
                  </a:lnTo>
                  <a:lnTo>
                    <a:pt x="22" y="364"/>
                  </a:lnTo>
                  <a:lnTo>
                    <a:pt x="22" y="339"/>
                  </a:lnTo>
                  <a:lnTo>
                    <a:pt x="22" y="361"/>
                  </a:lnTo>
                  <a:lnTo>
                    <a:pt x="22" y="358"/>
                  </a:lnTo>
                  <a:lnTo>
                    <a:pt x="22" y="362"/>
                  </a:lnTo>
                  <a:lnTo>
                    <a:pt x="22" y="336"/>
                  </a:lnTo>
                  <a:lnTo>
                    <a:pt x="22" y="357"/>
                  </a:lnTo>
                  <a:lnTo>
                    <a:pt x="24" y="357"/>
                  </a:lnTo>
                  <a:lnTo>
                    <a:pt x="24" y="357"/>
                  </a:lnTo>
                  <a:lnTo>
                    <a:pt x="24" y="377"/>
                  </a:lnTo>
                  <a:lnTo>
                    <a:pt x="24" y="374"/>
                  </a:lnTo>
                  <a:lnTo>
                    <a:pt x="24" y="377"/>
                  </a:lnTo>
                  <a:lnTo>
                    <a:pt x="24" y="361"/>
                  </a:lnTo>
                  <a:lnTo>
                    <a:pt x="24" y="373"/>
                  </a:lnTo>
                  <a:lnTo>
                    <a:pt x="24" y="366"/>
                  </a:lnTo>
                  <a:lnTo>
                    <a:pt x="24" y="337"/>
                  </a:lnTo>
                  <a:lnTo>
                    <a:pt x="24" y="348"/>
                  </a:lnTo>
                  <a:lnTo>
                    <a:pt x="24" y="350"/>
                  </a:lnTo>
                  <a:lnTo>
                    <a:pt x="24" y="357"/>
                  </a:lnTo>
                  <a:lnTo>
                    <a:pt x="24" y="336"/>
                  </a:lnTo>
                  <a:lnTo>
                    <a:pt x="24" y="337"/>
                  </a:lnTo>
                  <a:lnTo>
                    <a:pt x="25" y="340"/>
                  </a:lnTo>
                  <a:lnTo>
                    <a:pt x="25" y="347"/>
                  </a:lnTo>
                  <a:lnTo>
                    <a:pt x="25" y="332"/>
                  </a:lnTo>
                  <a:lnTo>
                    <a:pt x="25" y="333"/>
                  </a:lnTo>
                  <a:lnTo>
                    <a:pt x="25" y="333"/>
                  </a:lnTo>
                  <a:lnTo>
                    <a:pt x="25" y="302"/>
                  </a:lnTo>
                  <a:lnTo>
                    <a:pt x="25" y="306"/>
                  </a:lnTo>
                  <a:lnTo>
                    <a:pt x="25" y="305"/>
                  </a:lnTo>
                  <a:lnTo>
                    <a:pt x="25" y="311"/>
                  </a:lnTo>
                  <a:lnTo>
                    <a:pt x="25" y="293"/>
                  </a:lnTo>
                  <a:lnTo>
                    <a:pt x="25" y="295"/>
                  </a:lnTo>
                  <a:lnTo>
                    <a:pt x="26" y="299"/>
                  </a:lnTo>
                  <a:lnTo>
                    <a:pt x="26" y="310"/>
                  </a:lnTo>
                  <a:lnTo>
                    <a:pt x="26" y="295"/>
                  </a:lnTo>
                  <a:lnTo>
                    <a:pt x="26" y="302"/>
                  </a:lnTo>
                  <a:lnTo>
                    <a:pt x="26" y="302"/>
                  </a:lnTo>
                  <a:lnTo>
                    <a:pt x="26" y="311"/>
                  </a:lnTo>
                  <a:lnTo>
                    <a:pt x="26" y="277"/>
                  </a:lnTo>
                  <a:lnTo>
                    <a:pt x="26" y="307"/>
                  </a:lnTo>
                  <a:lnTo>
                    <a:pt x="26" y="310"/>
                  </a:lnTo>
                  <a:lnTo>
                    <a:pt x="26" y="318"/>
                  </a:lnTo>
                  <a:lnTo>
                    <a:pt x="26" y="299"/>
                  </a:lnTo>
                  <a:lnTo>
                    <a:pt x="26" y="313"/>
                  </a:lnTo>
                  <a:lnTo>
                    <a:pt x="26" y="316"/>
                  </a:lnTo>
                  <a:lnTo>
                    <a:pt x="26" y="327"/>
                  </a:lnTo>
                  <a:lnTo>
                    <a:pt x="26" y="314"/>
                  </a:lnTo>
                  <a:lnTo>
                    <a:pt x="26" y="324"/>
                  </a:lnTo>
                  <a:lnTo>
                    <a:pt x="28" y="310"/>
                  </a:lnTo>
                  <a:lnTo>
                    <a:pt x="28" y="318"/>
                  </a:lnTo>
                  <a:lnTo>
                    <a:pt x="28" y="301"/>
                  </a:lnTo>
                  <a:lnTo>
                    <a:pt x="28" y="313"/>
                  </a:lnTo>
                  <a:lnTo>
                    <a:pt x="28" y="314"/>
                  </a:lnTo>
                  <a:lnTo>
                    <a:pt x="28" y="315"/>
                  </a:lnTo>
                  <a:lnTo>
                    <a:pt x="28" y="298"/>
                  </a:lnTo>
                  <a:lnTo>
                    <a:pt x="28" y="307"/>
                  </a:lnTo>
                  <a:lnTo>
                    <a:pt x="28" y="311"/>
                  </a:lnTo>
                  <a:lnTo>
                    <a:pt x="28" y="322"/>
                  </a:lnTo>
                  <a:lnTo>
                    <a:pt x="28" y="293"/>
                  </a:lnTo>
                  <a:lnTo>
                    <a:pt x="28" y="303"/>
                  </a:lnTo>
                  <a:lnTo>
                    <a:pt x="28" y="305"/>
                  </a:lnTo>
                  <a:lnTo>
                    <a:pt x="28" y="331"/>
                  </a:lnTo>
                  <a:lnTo>
                    <a:pt x="28" y="330"/>
                  </a:lnTo>
                  <a:lnTo>
                    <a:pt x="29" y="328"/>
                  </a:lnTo>
                  <a:lnTo>
                    <a:pt x="29" y="316"/>
                  </a:lnTo>
                  <a:lnTo>
                    <a:pt x="29" y="344"/>
                  </a:lnTo>
                  <a:lnTo>
                    <a:pt x="29" y="340"/>
                  </a:lnTo>
                  <a:lnTo>
                    <a:pt x="29" y="352"/>
                  </a:lnTo>
                  <a:lnTo>
                    <a:pt x="29" y="331"/>
                  </a:lnTo>
                  <a:lnTo>
                    <a:pt x="29" y="349"/>
                  </a:lnTo>
                  <a:lnTo>
                    <a:pt x="29" y="350"/>
                  </a:lnTo>
                  <a:lnTo>
                    <a:pt x="29" y="370"/>
                  </a:lnTo>
                  <a:lnTo>
                    <a:pt x="29" y="364"/>
                  </a:lnTo>
                  <a:lnTo>
                    <a:pt x="30" y="364"/>
                  </a:lnTo>
                  <a:lnTo>
                    <a:pt x="30" y="314"/>
                  </a:lnTo>
                  <a:lnTo>
                    <a:pt x="30" y="311"/>
                  </a:lnTo>
                  <a:lnTo>
                    <a:pt x="30" y="259"/>
                  </a:lnTo>
                  <a:lnTo>
                    <a:pt x="30" y="259"/>
                  </a:lnTo>
                  <a:lnTo>
                    <a:pt x="30" y="258"/>
                  </a:lnTo>
                  <a:lnTo>
                    <a:pt x="30" y="265"/>
                  </a:lnTo>
                  <a:lnTo>
                    <a:pt x="30" y="230"/>
                  </a:lnTo>
                  <a:lnTo>
                    <a:pt x="30" y="231"/>
                  </a:lnTo>
                  <a:lnTo>
                    <a:pt x="30" y="163"/>
                  </a:lnTo>
                  <a:lnTo>
                    <a:pt x="31" y="163"/>
                  </a:lnTo>
                  <a:lnTo>
                    <a:pt x="31" y="121"/>
                  </a:lnTo>
                  <a:lnTo>
                    <a:pt x="31" y="140"/>
                  </a:lnTo>
                  <a:lnTo>
                    <a:pt x="31" y="138"/>
                  </a:lnTo>
                  <a:lnTo>
                    <a:pt x="31" y="151"/>
                  </a:lnTo>
                  <a:lnTo>
                    <a:pt x="31" y="121"/>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201" name="Freeform 74"/>
            <p:cNvSpPr>
              <a:spLocks/>
            </p:cNvSpPr>
            <p:nvPr/>
          </p:nvSpPr>
          <p:spPr bwMode="auto">
            <a:xfrm>
              <a:off x="4051301" y="4330701"/>
              <a:ext cx="47625" cy="523875"/>
            </a:xfrm>
            <a:custGeom>
              <a:avLst/>
              <a:gdLst>
                <a:gd name="T0" fmla="*/ 0 w 30"/>
                <a:gd name="T1" fmla="*/ 293 h 330"/>
                <a:gd name="T2" fmla="*/ 0 w 30"/>
                <a:gd name="T3" fmla="*/ 293 h 330"/>
                <a:gd name="T4" fmla="*/ 1 w 30"/>
                <a:gd name="T5" fmla="*/ 310 h 330"/>
                <a:gd name="T6" fmla="*/ 1 w 30"/>
                <a:gd name="T7" fmla="*/ 312 h 330"/>
                <a:gd name="T8" fmla="*/ 3 w 30"/>
                <a:gd name="T9" fmla="*/ 310 h 330"/>
                <a:gd name="T10" fmla="*/ 3 w 30"/>
                <a:gd name="T11" fmla="*/ 301 h 330"/>
                <a:gd name="T12" fmla="*/ 3 w 30"/>
                <a:gd name="T13" fmla="*/ 308 h 330"/>
                <a:gd name="T14" fmla="*/ 4 w 30"/>
                <a:gd name="T15" fmla="*/ 282 h 330"/>
                <a:gd name="T16" fmla="*/ 4 w 30"/>
                <a:gd name="T17" fmla="*/ 238 h 330"/>
                <a:gd name="T18" fmla="*/ 4 w 30"/>
                <a:gd name="T19" fmla="*/ 217 h 330"/>
                <a:gd name="T20" fmla="*/ 5 w 30"/>
                <a:gd name="T21" fmla="*/ 245 h 330"/>
                <a:gd name="T22" fmla="*/ 5 w 30"/>
                <a:gd name="T23" fmla="*/ 246 h 330"/>
                <a:gd name="T24" fmla="*/ 5 w 30"/>
                <a:gd name="T25" fmla="*/ 241 h 330"/>
                <a:gd name="T26" fmla="*/ 6 w 30"/>
                <a:gd name="T27" fmla="*/ 271 h 330"/>
                <a:gd name="T28" fmla="*/ 6 w 30"/>
                <a:gd name="T29" fmla="*/ 293 h 330"/>
                <a:gd name="T30" fmla="*/ 8 w 30"/>
                <a:gd name="T31" fmla="*/ 306 h 330"/>
                <a:gd name="T32" fmla="*/ 8 w 30"/>
                <a:gd name="T33" fmla="*/ 304 h 330"/>
                <a:gd name="T34" fmla="*/ 8 w 30"/>
                <a:gd name="T35" fmla="*/ 312 h 330"/>
                <a:gd name="T36" fmla="*/ 9 w 30"/>
                <a:gd name="T37" fmla="*/ 317 h 330"/>
                <a:gd name="T38" fmla="*/ 9 w 30"/>
                <a:gd name="T39" fmla="*/ 301 h 330"/>
                <a:gd name="T40" fmla="*/ 9 w 30"/>
                <a:gd name="T41" fmla="*/ 306 h 330"/>
                <a:gd name="T42" fmla="*/ 10 w 30"/>
                <a:gd name="T43" fmla="*/ 309 h 330"/>
                <a:gd name="T44" fmla="*/ 10 w 30"/>
                <a:gd name="T45" fmla="*/ 272 h 330"/>
                <a:gd name="T46" fmla="*/ 12 w 30"/>
                <a:gd name="T47" fmla="*/ 264 h 330"/>
                <a:gd name="T48" fmla="*/ 12 w 30"/>
                <a:gd name="T49" fmla="*/ 254 h 330"/>
                <a:gd name="T50" fmla="*/ 12 w 30"/>
                <a:gd name="T51" fmla="*/ 292 h 330"/>
                <a:gd name="T52" fmla="*/ 13 w 30"/>
                <a:gd name="T53" fmla="*/ 291 h 330"/>
                <a:gd name="T54" fmla="*/ 13 w 30"/>
                <a:gd name="T55" fmla="*/ 289 h 330"/>
                <a:gd name="T56" fmla="*/ 13 w 30"/>
                <a:gd name="T57" fmla="*/ 233 h 330"/>
                <a:gd name="T58" fmla="*/ 14 w 30"/>
                <a:gd name="T59" fmla="*/ 233 h 330"/>
                <a:gd name="T60" fmla="*/ 14 w 30"/>
                <a:gd name="T61" fmla="*/ 211 h 330"/>
                <a:gd name="T62" fmla="*/ 16 w 30"/>
                <a:gd name="T63" fmla="*/ 145 h 330"/>
                <a:gd name="T64" fmla="*/ 16 w 30"/>
                <a:gd name="T65" fmla="*/ 127 h 330"/>
                <a:gd name="T66" fmla="*/ 16 w 30"/>
                <a:gd name="T67" fmla="*/ 124 h 330"/>
                <a:gd name="T68" fmla="*/ 17 w 30"/>
                <a:gd name="T69" fmla="*/ 147 h 330"/>
                <a:gd name="T70" fmla="*/ 17 w 30"/>
                <a:gd name="T71" fmla="*/ 158 h 330"/>
                <a:gd name="T72" fmla="*/ 17 w 30"/>
                <a:gd name="T73" fmla="*/ 147 h 330"/>
                <a:gd name="T74" fmla="*/ 18 w 30"/>
                <a:gd name="T75" fmla="*/ 137 h 330"/>
                <a:gd name="T76" fmla="*/ 20 w 30"/>
                <a:gd name="T77" fmla="*/ 102 h 330"/>
                <a:gd name="T78" fmla="*/ 20 w 30"/>
                <a:gd name="T79" fmla="*/ 115 h 330"/>
                <a:gd name="T80" fmla="*/ 20 w 30"/>
                <a:gd name="T81" fmla="*/ 166 h 330"/>
                <a:gd name="T82" fmla="*/ 21 w 30"/>
                <a:gd name="T83" fmla="*/ 151 h 330"/>
                <a:gd name="T84" fmla="*/ 21 w 30"/>
                <a:gd name="T85" fmla="*/ 169 h 330"/>
                <a:gd name="T86" fmla="*/ 21 w 30"/>
                <a:gd name="T87" fmla="*/ 160 h 330"/>
                <a:gd name="T88" fmla="*/ 22 w 30"/>
                <a:gd name="T89" fmla="*/ 77 h 330"/>
                <a:gd name="T90" fmla="*/ 22 w 30"/>
                <a:gd name="T91" fmla="*/ 136 h 330"/>
                <a:gd name="T92" fmla="*/ 24 w 30"/>
                <a:gd name="T93" fmla="*/ 169 h 330"/>
                <a:gd name="T94" fmla="*/ 24 w 30"/>
                <a:gd name="T95" fmla="*/ 118 h 330"/>
                <a:gd name="T96" fmla="*/ 24 w 30"/>
                <a:gd name="T97" fmla="*/ 149 h 330"/>
                <a:gd name="T98" fmla="*/ 25 w 30"/>
                <a:gd name="T99" fmla="*/ 156 h 330"/>
                <a:gd name="T100" fmla="*/ 25 w 30"/>
                <a:gd name="T101" fmla="*/ 175 h 330"/>
                <a:gd name="T102" fmla="*/ 26 w 30"/>
                <a:gd name="T103" fmla="*/ 168 h 330"/>
                <a:gd name="T104" fmla="*/ 26 w 30"/>
                <a:gd name="T105" fmla="*/ 114 h 330"/>
                <a:gd name="T106" fmla="*/ 27 w 30"/>
                <a:gd name="T107" fmla="*/ 77 h 330"/>
                <a:gd name="T108" fmla="*/ 27 w 30"/>
                <a:gd name="T109" fmla="*/ 59 h 330"/>
                <a:gd name="T110" fmla="*/ 27 w 30"/>
                <a:gd name="T111" fmla="*/ 63 h 330"/>
                <a:gd name="T112" fmla="*/ 29 w 30"/>
                <a:gd name="T113" fmla="*/ 37 h 330"/>
                <a:gd name="T114" fmla="*/ 29 w 30"/>
                <a:gd name="T115" fmla="*/ 7 h 330"/>
                <a:gd name="T116" fmla="*/ 29 w 30"/>
                <a:gd name="T117" fmla="*/ 41 h 330"/>
                <a:gd name="T118" fmla="*/ 30 w 30"/>
                <a:gd name="T119" fmla="*/ 38 h 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0" h="330">
                  <a:moveTo>
                    <a:pt x="0" y="275"/>
                  </a:moveTo>
                  <a:lnTo>
                    <a:pt x="0" y="304"/>
                  </a:lnTo>
                  <a:lnTo>
                    <a:pt x="0" y="305"/>
                  </a:lnTo>
                  <a:lnTo>
                    <a:pt x="0" y="312"/>
                  </a:lnTo>
                  <a:lnTo>
                    <a:pt x="0" y="293"/>
                  </a:lnTo>
                  <a:lnTo>
                    <a:pt x="0" y="308"/>
                  </a:lnTo>
                  <a:lnTo>
                    <a:pt x="0" y="310"/>
                  </a:lnTo>
                  <a:lnTo>
                    <a:pt x="0" y="317"/>
                  </a:lnTo>
                  <a:lnTo>
                    <a:pt x="0" y="301"/>
                  </a:lnTo>
                  <a:lnTo>
                    <a:pt x="0" y="293"/>
                  </a:lnTo>
                  <a:lnTo>
                    <a:pt x="0" y="329"/>
                  </a:lnTo>
                  <a:lnTo>
                    <a:pt x="0" y="329"/>
                  </a:lnTo>
                  <a:lnTo>
                    <a:pt x="1" y="329"/>
                  </a:lnTo>
                  <a:lnTo>
                    <a:pt x="1" y="330"/>
                  </a:lnTo>
                  <a:lnTo>
                    <a:pt x="1" y="310"/>
                  </a:lnTo>
                  <a:lnTo>
                    <a:pt x="1" y="322"/>
                  </a:lnTo>
                  <a:lnTo>
                    <a:pt x="1" y="323"/>
                  </a:lnTo>
                  <a:lnTo>
                    <a:pt x="1" y="327"/>
                  </a:lnTo>
                  <a:lnTo>
                    <a:pt x="1" y="306"/>
                  </a:lnTo>
                  <a:lnTo>
                    <a:pt x="1" y="312"/>
                  </a:lnTo>
                  <a:lnTo>
                    <a:pt x="1" y="313"/>
                  </a:lnTo>
                  <a:lnTo>
                    <a:pt x="1" y="330"/>
                  </a:lnTo>
                  <a:lnTo>
                    <a:pt x="1" y="323"/>
                  </a:lnTo>
                  <a:lnTo>
                    <a:pt x="3" y="325"/>
                  </a:lnTo>
                  <a:lnTo>
                    <a:pt x="3" y="310"/>
                  </a:lnTo>
                  <a:lnTo>
                    <a:pt x="3" y="317"/>
                  </a:lnTo>
                  <a:lnTo>
                    <a:pt x="3" y="318"/>
                  </a:lnTo>
                  <a:lnTo>
                    <a:pt x="3" y="322"/>
                  </a:lnTo>
                  <a:lnTo>
                    <a:pt x="3" y="284"/>
                  </a:lnTo>
                  <a:lnTo>
                    <a:pt x="3" y="301"/>
                  </a:lnTo>
                  <a:lnTo>
                    <a:pt x="3" y="299"/>
                  </a:lnTo>
                  <a:lnTo>
                    <a:pt x="3" y="308"/>
                  </a:lnTo>
                  <a:lnTo>
                    <a:pt x="3" y="295"/>
                  </a:lnTo>
                  <a:lnTo>
                    <a:pt x="3" y="304"/>
                  </a:lnTo>
                  <a:lnTo>
                    <a:pt x="3" y="308"/>
                  </a:lnTo>
                  <a:lnTo>
                    <a:pt x="3" y="314"/>
                  </a:lnTo>
                  <a:lnTo>
                    <a:pt x="3" y="289"/>
                  </a:lnTo>
                  <a:lnTo>
                    <a:pt x="3" y="313"/>
                  </a:lnTo>
                  <a:lnTo>
                    <a:pt x="4" y="318"/>
                  </a:lnTo>
                  <a:lnTo>
                    <a:pt x="4" y="282"/>
                  </a:lnTo>
                  <a:lnTo>
                    <a:pt x="4" y="291"/>
                  </a:lnTo>
                  <a:lnTo>
                    <a:pt x="4" y="291"/>
                  </a:lnTo>
                  <a:lnTo>
                    <a:pt x="4" y="236"/>
                  </a:lnTo>
                  <a:lnTo>
                    <a:pt x="4" y="238"/>
                  </a:lnTo>
                  <a:lnTo>
                    <a:pt x="4" y="238"/>
                  </a:lnTo>
                  <a:lnTo>
                    <a:pt x="4" y="244"/>
                  </a:lnTo>
                  <a:lnTo>
                    <a:pt x="4" y="230"/>
                  </a:lnTo>
                  <a:lnTo>
                    <a:pt x="4" y="233"/>
                  </a:lnTo>
                  <a:lnTo>
                    <a:pt x="4" y="234"/>
                  </a:lnTo>
                  <a:lnTo>
                    <a:pt x="4" y="217"/>
                  </a:lnTo>
                  <a:lnTo>
                    <a:pt x="4" y="245"/>
                  </a:lnTo>
                  <a:lnTo>
                    <a:pt x="5" y="241"/>
                  </a:lnTo>
                  <a:lnTo>
                    <a:pt x="5" y="254"/>
                  </a:lnTo>
                  <a:lnTo>
                    <a:pt x="5" y="233"/>
                  </a:lnTo>
                  <a:lnTo>
                    <a:pt x="5" y="245"/>
                  </a:lnTo>
                  <a:lnTo>
                    <a:pt x="5" y="245"/>
                  </a:lnTo>
                  <a:lnTo>
                    <a:pt x="5" y="262"/>
                  </a:lnTo>
                  <a:lnTo>
                    <a:pt x="5" y="245"/>
                  </a:lnTo>
                  <a:lnTo>
                    <a:pt x="5" y="245"/>
                  </a:lnTo>
                  <a:lnTo>
                    <a:pt x="5" y="246"/>
                  </a:lnTo>
                  <a:lnTo>
                    <a:pt x="5" y="223"/>
                  </a:lnTo>
                  <a:lnTo>
                    <a:pt x="5" y="242"/>
                  </a:lnTo>
                  <a:lnTo>
                    <a:pt x="5" y="246"/>
                  </a:lnTo>
                  <a:lnTo>
                    <a:pt x="5" y="257"/>
                  </a:lnTo>
                  <a:lnTo>
                    <a:pt x="5" y="241"/>
                  </a:lnTo>
                  <a:lnTo>
                    <a:pt x="5" y="254"/>
                  </a:lnTo>
                  <a:lnTo>
                    <a:pt x="6" y="259"/>
                  </a:lnTo>
                  <a:lnTo>
                    <a:pt x="6" y="279"/>
                  </a:lnTo>
                  <a:lnTo>
                    <a:pt x="6" y="258"/>
                  </a:lnTo>
                  <a:lnTo>
                    <a:pt x="6" y="271"/>
                  </a:lnTo>
                  <a:lnTo>
                    <a:pt x="6" y="259"/>
                  </a:lnTo>
                  <a:lnTo>
                    <a:pt x="6" y="292"/>
                  </a:lnTo>
                  <a:lnTo>
                    <a:pt x="6" y="255"/>
                  </a:lnTo>
                  <a:lnTo>
                    <a:pt x="6" y="291"/>
                  </a:lnTo>
                  <a:lnTo>
                    <a:pt x="6" y="293"/>
                  </a:lnTo>
                  <a:lnTo>
                    <a:pt x="6" y="297"/>
                  </a:lnTo>
                  <a:lnTo>
                    <a:pt x="6" y="279"/>
                  </a:lnTo>
                  <a:lnTo>
                    <a:pt x="6" y="296"/>
                  </a:lnTo>
                  <a:lnTo>
                    <a:pt x="8" y="300"/>
                  </a:lnTo>
                  <a:lnTo>
                    <a:pt x="8" y="306"/>
                  </a:lnTo>
                  <a:lnTo>
                    <a:pt x="8" y="283"/>
                  </a:lnTo>
                  <a:lnTo>
                    <a:pt x="8" y="289"/>
                  </a:lnTo>
                  <a:lnTo>
                    <a:pt x="8" y="291"/>
                  </a:lnTo>
                  <a:lnTo>
                    <a:pt x="8" y="306"/>
                  </a:lnTo>
                  <a:lnTo>
                    <a:pt x="8" y="304"/>
                  </a:lnTo>
                  <a:lnTo>
                    <a:pt x="8" y="301"/>
                  </a:lnTo>
                  <a:lnTo>
                    <a:pt x="8" y="308"/>
                  </a:lnTo>
                  <a:lnTo>
                    <a:pt x="8" y="284"/>
                  </a:lnTo>
                  <a:lnTo>
                    <a:pt x="8" y="308"/>
                  </a:lnTo>
                  <a:lnTo>
                    <a:pt x="8" y="312"/>
                  </a:lnTo>
                  <a:lnTo>
                    <a:pt x="8" y="312"/>
                  </a:lnTo>
                  <a:lnTo>
                    <a:pt x="8" y="285"/>
                  </a:lnTo>
                  <a:lnTo>
                    <a:pt x="8" y="300"/>
                  </a:lnTo>
                  <a:lnTo>
                    <a:pt x="9" y="301"/>
                  </a:lnTo>
                  <a:lnTo>
                    <a:pt x="9" y="317"/>
                  </a:lnTo>
                  <a:lnTo>
                    <a:pt x="9" y="301"/>
                  </a:lnTo>
                  <a:lnTo>
                    <a:pt x="9" y="316"/>
                  </a:lnTo>
                  <a:lnTo>
                    <a:pt x="9" y="313"/>
                  </a:lnTo>
                  <a:lnTo>
                    <a:pt x="9" y="325"/>
                  </a:lnTo>
                  <a:lnTo>
                    <a:pt x="9" y="301"/>
                  </a:lnTo>
                  <a:lnTo>
                    <a:pt x="9" y="322"/>
                  </a:lnTo>
                  <a:lnTo>
                    <a:pt x="9" y="322"/>
                  </a:lnTo>
                  <a:lnTo>
                    <a:pt x="9" y="325"/>
                  </a:lnTo>
                  <a:lnTo>
                    <a:pt x="9" y="296"/>
                  </a:lnTo>
                  <a:lnTo>
                    <a:pt x="9" y="306"/>
                  </a:lnTo>
                  <a:lnTo>
                    <a:pt x="9" y="306"/>
                  </a:lnTo>
                  <a:lnTo>
                    <a:pt x="9" y="312"/>
                  </a:lnTo>
                  <a:lnTo>
                    <a:pt x="9" y="289"/>
                  </a:lnTo>
                  <a:lnTo>
                    <a:pt x="10" y="293"/>
                  </a:lnTo>
                  <a:lnTo>
                    <a:pt x="10" y="309"/>
                  </a:lnTo>
                  <a:lnTo>
                    <a:pt x="10" y="292"/>
                  </a:lnTo>
                  <a:lnTo>
                    <a:pt x="10" y="304"/>
                  </a:lnTo>
                  <a:lnTo>
                    <a:pt x="10" y="301"/>
                  </a:lnTo>
                  <a:lnTo>
                    <a:pt x="10" y="270"/>
                  </a:lnTo>
                  <a:lnTo>
                    <a:pt x="10" y="272"/>
                  </a:lnTo>
                  <a:lnTo>
                    <a:pt x="10" y="272"/>
                  </a:lnTo>
                  <a:lnTo>
                    <a:pt x="10" y="276"/>
                  </a:lnTo>
                  <a:lnTo>
                    <a:pt x="10" y="254"/>
                  </a:lnTo>
                  <a:lnTo>
                    <a:pt x="10" y="262"/>
                  </a:lnTo>
                  <a:lnTo>
                    <a:pt x="12" y="264"/>
                  </a:lnTo>
                  <a:lnTo>
                    <a:pt x="12" y="279"/>
                  </a:lnTo>
                  <a:lnTo>
                    <a:pt x="12" y="263"/>
                  </a:lnTo>
                  <a:lnTo>
                    <a:pt x="12" y="272"/>
                  </a:lnTo>
                  <a:lnTo>
                    <a:pt x="12" y="272"/>
                  </a:lnTo>
                  <a:lnTo>
                    <a:pt x="12" y="254"/>
                  </a:lnTo>
                  <a:lnTo>
                    <a:pt x="12" y="288"/>
                  </a:lnTo>
                  <a:lnTo>
                    <a:pt x="12" y="287"/>
                  </a:lnTo>
                  <a:lnTo>
                    <a:pt x="12" y="296"/>
                  </a:lnTo>
                  <a:lnTo>
                    <a:pt x="12" y="283"/>
                  </a:lnTo>
                  <a:lnTo>
                    <a:pt x="12" y="292"/>
                  </a:lnTo>
                  <a:lnTo>
                    <a:pt x="12" y="293"/>
                  </a:lnTo>
                  <a:lnTo>
                    <a:pt x="12" y="301"/>
                  </a:lnTo>
                  <a:lnTo>
                    <a:pt x="12" y="288"/>
                  </a:lnTo>
                  <a:lnTo>
                    <a:pt x="12" y="291"/>
                  </a:lnTo>
                  <a:lnTo>
                    <a:pt x="13" y="291"/>
                  </a:lnTo>
                  <a:lnTo>
                    <a:pt x="13" y="296"/>
                  </a:lnTo>
                  <a:lnTo>
                    <a:pt x="13" y="272"/>
                  </a:lnTo>
                  <a:lnTo>
                    <a:pt x="13" y="288"/>
                  </a:lnTo>
                  <a:lnTo>
                    <a:pt x="13" y="288"/>
                  </a:lnTo>
                  <a:lnTo>
                    <a:pt x="13" y="289"/>
                  </a:lnTo>
                  <a:lnTo>
                    <a:pt x="13" y="257"/>
                  </a:lnTo>
                  <a:lnTo>
                    <a:pt x="13" y="261"/>
                  </a:lnTo>
                  <a:lnTo>
                    <a:pt x="13" y="263"/>
                  </a:lnTo>
                  <a:lnTo>
                    <a:pt x="13" y="264"/>
                  </a:lnTo>
                  <a:lnTo>
                    <a:pt x="13" y="233"/>
                  </a:lnTo>
                  <a:lnTo>
                    <a:pt x="13" y="233"/>
                  </a:lnTo>
                  <a:lnTo>
                    <a:pt x="13" y="238"/>
                  </a:lnTo>
                  <a:lnTo>
                    <a:pt x="13" y="240"/>
                  </a:lnTo>
                  <a:lnTo>
                    <a:pt x="13" y="233"/>
                  </a:lnTo>
                  <a:lnTo>
                    <a:pt x="14" y="233"/>
                  </a:lnTo>
                  <a:lnTo>
                    <a:pt x="14" y="212"/>
                  </a:lnTo>
                  <a:lnTo>
                    <a:pt x="14" y="225"/>
                  </a:lnTo>
                  <a:lnTo>
                    <a:pt x="14" y="223"/>
                  </a:lnTo>
                  <a:lnTo>
                    <a:pt x="14" y="240"/>
                  </a:lnTo>
                  <a:lnTo>
                    <a:pt x="14" y="211"/>
                  </a:lnTo>
                  <a:lnTo>
                    <a:pt x="14" y="212"/>
                  </a:lnTo>
                  <a:lnTo>
                    <a:pt x="14" y="211"/>
                  </a:lnTo>
                  <a:lnTo>
                    <a:pt x="14" y="141"/>
                  </a:lnTo>
                  <a:lnTo>
                    <a:pt x="16" y="140"/>
                  </a:lnTo>
                  <a:lnTo>
                    <a:pt x="16" y="145"/>
                  </a:lnTo>
                  <a:lnTo>
                    <a:pt x="16" y="120"/>
                  </a:lnTo>
                  <a:lnTo>
                    <a:pt x="16" y="141"/>
                  </a:lnTo>
                  <a:lnTo>
                    <a:pt x="16" y="141"/>
                  </a:lnTo>
                  <a:lnTo>
                    <a:pt x="16" y="149"/>
                  </a:lnTo>
                  <a:lnTo>
                    <a:pt x="16" y="127"/>
                  </a:lnTo>
                  <a:lnTo>
                    <a:pt x="16" y="137"/>
                  </a:lnTo>
                  <a:lnTo>
                    <a:pt x="16" y="139"/>
                  </a:lnTo>
                  <a:lnTo>
                    <a:pt x="16" y="140"/>
                  </a:lnTo>
                  <a:lnTo>
                    <a:pt x="16" y="120"/>
                  </a:lnTo>
                  <a:lnTo>
                    <a:pt x="16" y="124"/>
                  </a:lnTo>
                  <a:lnTo>
                    <a:pt x="16" y="157"/>
                  </a:lnTo>
                  <a:lnTo>
                    <a:pt x="16" y="144"/>
                  </a:lnTo>
                  <a:lnTo>
                    <a:pt x="17" y="143"/>
                  </a:lnTo>
                  <a:lnTo>
                    <a:pt x="17" y="117"/>
                  </a:lnTo>
                  <a:lnTo>
                    <a:pt x="17" y="147"/>
                  </a:lnTo>
                  <a:lnTo>
                    <a:pt x="17" y="148"/>
                  </a:lnTo>
                  <a:lnTo>
                    <a:pt x="17" y="161"/>
                  </a:lnTo>
                  <a:lnTo>
                    <a:pt x="17" y="141"/>
                  </a:lnTo>
                  <a:lnTo>
                    <a:pt x="17" y="153"/>
                  </a:lnTo>
                  <a:lnTo>
                    <a:pt x="17" y="158"/>
                  </a:lnTo>
                  <a:lnTo>
                    <a:pt x="17" y="185"/>
                  </a:lnTo>
                  <a:lnTo>
                    <a:pt x="17" y="156"/>
                  </a:lnTo>
                  <a:lnTo>
                    <a:pt x="17" y="177"/>
                  </a:lnTo>
                  <a:lnTo>
                    <a:pt x="17" y="175"/>
                  </a:lnTo>
                  <a:lnTo>
                    <a:pt x="17" y="147"/>
                  </a:lnTo>
                  <a:lnTo>
                    <a:pt x="17" y="156"/>
                  </a:lnTo>
                  <a:lnTo>
                    <a:pt x="18" y="156"/>
                  </a:lnTo>
                  <a:lnTo>
                    <a:pt x="18" y="130"/>
                  </a:lnTo>
                  <a:lnTo>
                    <a:pt x="18" y="137"/>
                  </a:lnTo>
                  <a:lnTo>
                    <a:pt x="18" y="137"/>
                  </a:lnTo>
                  <a:lnTo>
                    <a:pt x="18" y="151"/>
                  </a:lnTo>
                  <a:lnTo>
                    <a:pt x="18" y="139"/>
                  </a:lnTo>
                  <a:lnTo>
                    <a:pt x="18" y="137"/>
                  </a:lnTo>
                  <a:lnTo>
                    <a:pt x="18" y="107"/>
                  </a:lnTo>
                  <a:lnTo>
                    <a:pt x="20" y="102"/>
                  </a:lnTo>
                  <a:lnTo>
                    <a:pt x="20" y="106"/>
                  </a:lnTo>
                  <a:lnTo>
                    <a:pt x="20" y="71"/>
                  </a:lnTo>
                  <a:lnTo>
                    <a:pt x="20" y="86"/>
                  </a:lnTo>
                  <a:lnTo>
                    <a:pt x="20" y="92"/>
                  </a:lnTo>
                  <a:lnTo>
                    <a:pt x="20" y="115"/>
                  </a:lnTo>
                  <a:lnTo>
                    <a:pt x="20" y="107"/>
                  </a:lnTo>
                  <a:lnTo>
                    <a:pt x="20" y="105"/>
                  </a:lnTo>
                  <a:lnTo>
                    <a:pt x="20" y="149"/>
                  </a:lnTo>
                  <a:lnTo>
                    <a:pt x="20" y="148"/>
                  </a:lnTo>
                  <a:lnTo>
                    <a:pt x="20" y="166"/>
                  </a:lnTo>
                  <a:lnTo>
                    <a:pt x="20" y="139"/>
                  </a:lnTo>
                  <a:lnTo>
                    <a:pt x="20" y="164"/>
                  </a:lnTo>
                  <a:lnTo>
                    <a:pt x="21" y="164"/>
                  </a:lnTo>
                  <a:lnTo>
                    <a:pt x="21" y="170"/>
                  </a:lnTo>
                  <a:lnTo>
                    <a:pt x="21" y="151"/>
                  </a:lnTo>
                  <a:lnTo>
                    <a:pt x="21" y="160"/>
                  </a:lnTo>
                  <a:lnTo>
                    <a:pt x="21" y="161"/>
                  </a:lnTo>
                  <a:lnTo>
                    <a:pt x="21" y="170"/>
                  </a:lnTo>
                  <a:lnTo>
                    <a:pt x="21" y="156"/>
                  </a:lnTo>
                  <a:lnTo>
                    <a:pt x="21" y="169"/>
                  </a:lnTo>
                  <a:lnTo>
                    <a:pt x="21" y="165"/>
                  </a:lnTo>
                  <a:lnTo>
                    <a:pt x="21" y="169"/>
                  </a:lnTo>
                  <a:lnTo>
                    <a:pt x="21" y="152"/>
                  </a:lnTo>
                  <a:lnTo>
                    <a:pt x="21" y="162"/>
                  </a:lnTo>
                  <a:lnTo>
                    <a:pt x="21" y="160"/>
                  </a:lnTo>
                  <a:lnTo>
                    <a:pt x="21" y="93"/>
                  </a:lnTo>
                  <a:lnTo>
                    <a:pt x="22" y="92"/>
                  </a:lnTo>
                  <a:lnTo>
                    <a:pt x="22" y="98"/>
                  </a:lnTo>
                  <a:lnTo>
                    <a:pt x="22" y="88"/>
                  </a:lnTo>
                  <a:lnTo>
                    <a:pt x="22" y="77"/>
                  </a:lnTo>
                  <a:lnTo>
                    <a:pt x="22" y="110"/>
                  </a:lnTo>
                  <a:lnTo>
                    <a:pt x="22" y="106"/>
                  </a:lnTo>
                  <a:lnTo>
                    <a:pt x="22" y="109"/>
                  </a:lnTo>
                  <a:lnTo>
                    <a:pt x="22" y="102"/>
                  </a:lnTo>
                  <a:lnTo>
                    <a:pt x="22" y="136"/>
                  </a:lnTo>
                  <a:lnTo>
                    <a:pt x="24" y="136"/>
                  </a:lnTo>
                  <a:lnTo>
                    <a:pt x="24" y="169"/>
                  </a:lnTo>
                  <a:lnTo>
                    <a:pt x="24" y="162"/>
                  </a:lnTo>
                  <a:lnTo>
                    <a:pt x="24" y="160"/>
                  </a:lnTo>
                  <a:lnTo>
                    <a:pt x="24" y="169"/>
                  </a:lnTo>
                  <a:lnTo>
                    <a:pt x="24" y="144"/>
                  </a:lnTo>
                  <a:lnTo>
                    <a:pt x="24" y="145"/>
                  </a:lnTo>
                  <a:lnTo>
                    <a:pt x="24" y="144"/>
                  </a:lnTo>
                  <a:lnTo>
                    <a:pt x="24" y="152"/>
                  </a:lnTo>
                  <a:lnTo>
                    <a:pt x="24" y="118"/>
                  </a:lnTo>
                  <a:lnTo>
                    <a:pt x="24" y="151"/>
                  </a:lnTo>
                  <a:lnTo>
                    <a:pt x="24" y="152"/>
                  </a:lnTo>
                  <a:lnTo>
                    <a:pt x="24" y="158"/>
                  </a:lnTo>
                  <a:lnTo>
                    <a:pt x="24" y="140"/>
                  </a:lnTo>
                  <a:lnTo>
                    <a:pt x="24" y="149"/>
                  </a:lnTo>
                  <a:lnTo>
                    <a:pt x="25" y="148"/>
                  </a:lnTo>
                  <a:lnTo>
                    <a:pt x="25" y="177"/>
                  </a:lnTo>
                  <a:lnTo>
                    <a:pt x="25" y="173"/>
                  </a:lnTo>
                  <a:lnTo>
                    <a:pt x="25" y="179"/>
                  </a:lnTo>
                  <a:lnTo>
                    <a:pt x="25" y="156"/>
                  </a:lnTo>
                  <a:lnTo>
                    <a:pt x="25" y="182"/>
                  </a:lnTo>
                  <a:lnTo>
                    <a:pt x="25" y="178"/>
                  </a:lnTo>
                  <a:lnTo>
                    <a:pt x="25" y="185"/>
                  </a:lnTo>
                  <a:lnTo>
                    <a:pt x="25" y="164"/>
                  </a:lnTo>
                  <a:lnTo>
                    <a:pt x="25" y="175"/>
                  </a:lnTo>
                  <a:lnTo>
                    <a:pt x="25" y="178"/>
                  </a:lnTo>
                  <a:lnTo>
                    <a:pt x="25" y="183"/>
                  </a:lnTo>
                  <a:lnTo>
                    <a:pt x="25" y="147"/>
                  </a:lnTo>
                  <a:lnTo>
                    <a:pt x="26" y="156"/>
                  </a:lnTo>
                  <a:lnTo>
                    <a:pt x="26" y="168"/>
                  </a:lnTo>
                  <a:lnTo>
                    <a:pt x="26" y="151"/>
                  </a:lnTo>
                  <a:lnTo>
                    <a:pt x="26" y="156"/>
                  </a:lnTo>
                  <a:lnTo>
                    <a:pt x="26" y="156"/>
                  </a:lnTo>
                  <a:lnTo>
                    <a:pt x="26" y="110"/>
                  </a:lnTo>
                  <a:lnTo>
                    <a:pt x="26" y="114"/>
                  </a:lnTo>
                  <a:lnTo>
                    <a:pt x="26" y="118"/>
                  </a:lnTo>
                  <a:lnTo>
                    <a:pt x="26" y="75"/>
                  </a:lnTo>
                  <a:lnTo>
                    <a:pt x="26" y="84"/>
                  </a:lnTo>
                  <a:lnTo>
                    <a:pt x="27" y="88"/>
                  </a:lnTo>
                  <a:lnTo>
                    <a:pt x="27" y="77"/>
                  </a:lnTo>
                  <a:lnTo>
                    <a:pt x="27" y="85"/>
                  </a:lnTo>
                  <a:lnTo>
                    <a:pt x="27" y="84"/>
                  </a:lnTo>
                  <a:lnTo>
                    <a:pt x="27" y="51"/>
                  </a:lnTo>
                  <a:lnTo>
                    <a:pt x="27" y="59"/>
                  </a:lnTo>
                  <a:lnTo>
                    <a:pt x="27" y="59"/>
                  </a:lnTo>
                  <a:lnTo>
                    <a:pt x="27" y="60"/>
                  </a:lnTo>
                  <a:lnTo>
                    <a:pt x="27" y="37"/>
                  </a:lnTo>
                  <a:lnTo>
                    <a:pt x="27" y="54"/>
                  </a:lnTo>
                  <a:lnTo>
                    <a:pt x="27" y="51"/>
                  </a:lnTo>
                  <a:lnTo>
                    <a:pt x="27" y="63"/>
                  </a:lnTo>
                  <a:lnTo>
                    <a:pt x="27" y="48"/>
                  </a:lnTo>
                  <a:lnTo>
                    <a:pt x="27" y="51"/>
                  </a:lnTo>
                  <a:lnTo>
                    <a:pt x="29" y="47"/>
                  </a:lnTo>
                  <a:lnTo>
                    <a:pt x="29" y="48"/>
                  </a:lnTo>
                  <a:lnTo>
                    <a:pt x="29" y="37"/>
                  </a:lnTo>
                  <a:lnTo>
                    <a:pt x="29" y="38"/>
                  </a:lnTo>
                  <a:lnTo>
                    <a:pt x="29" y="37"/>
                  </a:lnTo>
                  <a:lnTo>
                    <a:pt x="29" y="0"/>
                  </a:lnTo>
                  <a:lnTo>
                    <a:pt x="29" y="7"/>
                  </a:lnTo>
                  <a:lnTo>
                    <a:pt x="29" y="7"/>
                  </a:lnTo>
                  <a:lnTo>
                    <a:pt x="29" y="20"/>
                  </a:lnTo>
                  <a:lnTo>
                    <a:pt x="29" y="3"/>
                  </a:lnTo>
                  <a:lnTo>
                    <a:pt x="29" y="9"/>
                  </a:lnTo>
                  <a:lnTo>
                    <a:pt x="29" y="9"/>
                  </a:lnTo>
                  <a:lnTo>
                    <a:pt x="29" y="41"/>
                  </a:lnTo>
                  <a:lnTo>
                    <a:pt x="29" y="34"/>
                  </a:lnTo>
                  <a:lnTo>
                    <a:pt x="30" y="37"/>
                  </a:lnTo>
                  <a:lnTo>
                    <a:pt x="30" y="41"/>
                  </a:lnTo>
                  <a:lnTo>
                    <a:pt x="30" y="14"/>
                  </a:lnTo>
                  <a:lnTo>
                    <a:pt x="30" y="38"/>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202" name="Freeform 75"/>
            <p:cNvSpPr>
              <a:spLocks/>
            </p:cNvSpPr>
            <p:nvPr/>
          </p:nvSpPr>
          <p:spPr bwMode="auto">
            <a:xfrm>
              <a:off x="4003676" y="4651376"/>
              <a:ext cx="47625" cy="236538"/>
            </a:xfrm>
            <a:custGeom>
              <a:avLst/>
              <a:gdLst>
                <a:gd name="T0" fmla="*/ 0 w 30"/>
                <a:gd name="T1" fmla="*/ 61 h 149"/>
                <a:gd name="T2" fmla="*/ 0 w 30"/>
                <a:gd name="T3" fmla="*/ 66 h 149"/>
                <a:gd name="T4" fmla="*/ 1 w 30"/>
                <a:gd name="T5" fmla="*/ 52 h 149"/>
                <a:gd name="T6" fmla="*/ 1 w 30"/>
                <a:gd name="T7" fmla="*/ 19 h 149"/>
                <a:gd name="T8" fmla="*/ 1 w 30"/>
                <a:gd name="T9" fmla="*/ 0 h 149"/>
                <a:gd name="T10" fmla="*/ 2 w 30"/>
                <a:gd name="T11" fmla="*/ 34 h 149"/>
                <a:gd name="T12" fmla="*/ 2 w 30"/>
                <a:gd name="T13" fmla="*/ 81 h 149"/>
                <a:gd name="T14" fmla="*/ 4 w 30"/>
                <a:gd name="T15" fmla="*/ 80 h 149"/>
                <a:gd name="T16" fmla="*/ 4 w 30"/>
                <a:gd name="T17" fmla="*/ 86 h 149"/>
                <a:gd name="T18" fmla="*/ 4 w 30"/>
                <a:gd name="T19" fmla="*/ 77 h 149"/>
                <a:gd name="T20" fmla="*/ 5 w 30"/>
                <a:gd name="T21" fmla="*/ 86 h 149"/>
                <a:gd name="T22" fmla="*/ 5 w 30"/>
                <a:gd name="T23" fmla="*/ 103 h 149"/>
                <a:gd name="T24" fmla="*/ 6 w 30"/>
                <a:gd name="T25" fmla="*/ 99 h 149"/>
                <a:gd name="T26" fmla="*/ 6 w 30"/>
                <a:gd name="T27" fmla="*/ 132 h 149"/>
                <a:gd name="T28" fmla="*/ 6 w 30"/>
                <a:gd name="T29" fmla="*/ 135 h 149"/>
                <a:gd name="T30" fmla="*/ 8 w 30"/>
                <a:gd name="T31" fmla="*/ 117 h 149"/>
                <a:gd name="T32" fmla="*/ 8 w 30"/>
                <a:gd name="T33" fmla="*/ 108 h 149"/>
                <a:gd name="T34" fmla="*/ 9 w 30"/>
                <a:gd name="T35" fmla="*/ 102 h 149"/>
                <a:gd name="T36" fmla="*/ 9 w 30"/>
                <a:gd name="T37" fmla="*/ 91 h 149"/>
                <a:gd name="T38" fmla="*/ 9 w 30"/>
                <a:gd name="T39" fmla="*/ 95 h 149"/>
                <a:gd name="T40" fmla="*/ 10 w 30"/>
                <a:gd name="T41" fmla="*/ 111 h 149"/>
                <a:gd name="T42" fmla="*/ 10 w 30"/>
                <a:gd name="T43" fmla="*/ 120 h 149"/>
                <a:gd name="T44" fmla="*/ 10 w 30"/>
                <a:gd name="T45" fmla="*/ 104 h 149"/>
                <a:gd name="T46" fmla="*/ 12 w 30"/>
                <a:gd name="T47" fmla="*/ 116 h 149"/>
                <a:gd name="T48" fmla="*/ 12 w 30"/>
                <a:gd name="T49" fmla="*/ 120 h 149"/>
                <a:gd name="T50" fmla="*/ 13 w 30"/>
                <a:gd name="T51" fmla="*/ 117 h 149"/>
                <a:gd name="T52" fmla="*/ 13 w 30"/>
                <a:gd name="T53" fmla="*/ 98 h 149"/>
                <a:gd name="T54" fmla="*/ 13 w 30"/>
                <a:gd name="T55" fmla="*/ 103 h 149"/>
                <a:gd name="T56" fmla="*/ 14 w 30"/>
                <a:gd name="T57" fmla="*/ 127 h 149"/>
                <a:gd name="T58" fmla="*/ 14 w 30"/>
                <a:gd name="T59" fmla="*/ 116 h 149"/>
                <a:gd name="T60" fmla="*/ 14 w 30"/>
                <a:gd name="T61" fmla="*/ 121 h 149"/>
                <a:gd name="T62" fmla="*/ 16 w 30"/>
                <a:gd name="T63" fmla="*/ 117 h 149"/>
                <a:gd name="T64" fmla="*/ 16 w 30"/>
                <a:gd name="T65" fmla="*/ 110 h 149"/>
                <a:gd name="T66" fmla="*/ 17 w 30"/>
                <a:gd name="T67" fmla="*/ 104 h 149"/>
                <a:gd name="T68" fmla="*/ 17 w 30"/>
                <a:gd name="T69" fmla="*/ 121 h 149"/>
                <a:gd name="T70" fmla="*/ 17 w 30"/>
                <a:gd name="T71" fmla="*/ 135 h 149"/>
                <a:gd name="T72" fmla="*/ 18 w 30"/>
                <a:gd name="T73" fmla="*/ 116 h 149"/>
                <a:gd name="T74" fmla="*/ 18 w 30"/>
                <a:gd name="T75" fmla="*/ 114 h 149"/>
                <a:gd name="T76" fmla="*/ 18 w 30"/>
                <a:gd name="T77" fmla="*/ 135 h 149"/>
                <a:gd name="T78" fmla="*/ 19 w 30"/>
                <a:gd name="T79" fmla="*/ 108 h 149"/>
                <a:gd name="T80" fmla="*/ 19 w 30"/>
                <a:gd name="T81" fmla="*/ 135 h 149"/>
                <a:gd name="T82" fmla="*/ 21 w 30"/>
                <a:gd name="T83" fmla="*/ 141 h 149"/>
                <a:gd name="T84" fmla="*/ 21 w 30"/>
                <a:gd name="T85" fmla="*/ 93 h 149"/>
                <a:gd name="T86" fmla="*/ 21 w 30"/>
                <a:gd name="T87" fmla="*/ 114 h 149"/>
                <a:gd name="T88" fmla="*/ 22 w 30"/>
                <a:gd name="T89" fmla="*/ 108 h 149"/>
                <a:gd name="T90" fmla="*/ 22 w 30"/>
                <a:gd name="T91" fmla="*/ 135 h 149"/>
                <a:gd name="T92" fmla="*/ 22 w 30"/>
                <a:gd name="T93" fmla="*/ 144 h 149"/>
                <a:gd name="T94" fmla="*/ 23 w 30"/>
                <a:gd name="T95" fmla="*/ 128 h 149"/>
                <a:gd name="T96" fmla="*/ 23 w 30"/>
                <a:gd name="T97" fmla="*/ 131 h 149"/>
                <a:gd name="T98" fmla="*/ 25 w 30"/>
                <a:gd name="T99" fmla="*/ 140 h 149"/>
                <a:gd name="T100" fmla="*/ 25 w 30"/>
                <a:gd name="T101" fmla="*/ 142 h 149"/>
                <a:gd name="T102" fmla="*/ 25 w 30"/>
                <a:gd name="T103" fmla="*/ 149 h 149"/>
                <a:gd name="T104" fmla="*/ 26 w 30"/>
                <a:gd name="T105" fmla="*/ 140 h 149"/>
                <a:gd name="T106" fmla="*/ 26 w 30"/>
                <a:gd name="T107" fmla="*/ 142 h 149"/>
                <a:gd name="T108" fmla="*/ 26 w 30"/>
                <a:gd name="T109" fmla="*/ 121 h 149"/>
                <a:gd name="T110" fmla="*/ 27 w 30"/>
                <a:gd name="T111" fmla="*/ 115 h 149"/>
                <a:gd name="T112" fmla="*/ 27 w 30"/>
                <a:gd name="T113" fmla="*/ 128 h 149"/>
                <a:gd name="T114" fmla="*/ 29 w 30"/>
                <a:gd name="T115" fmla="*/ 110 h 149"/>
                <a:gd name="T116" fmla="*/ 29 w 30"/>
                <a:gd name="T117" fmla="*/ 112 h 149"/>
                <a:gd name="T118" fmla="*/ 30 w 30"/>
                <a:gd name="T119" fmla="*/ 73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0" h="149">
                  <a:moveTo>
                    <a:pt x="0" y="42"/>
                  </a:moveTo>
                  <a:lnTo>
                    <a:pt x="0" y="47"/>
                  </a:lnTo>
                  <a:lnTo>
                    <a:pt x="0" y="62"/>
                  </a:lnTo>
                  <a:lnTo>
                    <a:pt x="0" y="31"/>
                  </a:lnTo>
                  <a:lnTo>
                    <a:pt x="0" y="61"/>
                  </a:lnTo>
                  <a:lnTo>
                    <a:pt x="0" y="70"/>
                  </a:lnTo>
                  <a:lnTo>
                    <a:pt x="0" y="80"/>
                  </a:lnTo>
                  <a:lnTo>
                    <a:pt x="0" y="59"/>
                  </a:lnTo>
                  <a:lnTo>
                    <a:pt x="0" y="66"/>
                  </a:lnTo>
                  <a:lnTo>
                    <a:pt x="0" y="66"/>
                  </a:lnTo>
                  <a:lnTo>
                    <a:pt x="0" y="77"/>
                  </a:lnTo>
                  <a:lnTo>
                    <a:pt x="0" y="62"/>
                  </a:lnTo>
                  <a:lnTo>
                    <a:pt x="0" y="74"/>
                  </a:lnTo>
                  <a:lnTo>
                    <a:pt x="1" y="70"/>
                  </a:lnTo>
                  <a:lnTo>
                    <a:pt x="1" y="52"/>
                  </a:lnTo>
                  <a:lnTo>
                    <a:pt x="1" y="60"/>
                  </a:lnTo>
                  <a:lnTo>
                    <a:pt x="1" y="57"/>
                  </a:lnTo>
                  <a:lnTo>
                    <a:pt x="1" y="57"/>
                  </a:lnTo>
                  <a:lnTo>
                    <a:pt x="1" y="18"/>
                  </a:lnTo>
                  <a:lnTo>
                    <a:pt x="1" y="19"/>
                  </a:lnTo>
                  <a:lnTo>
                    <a:pt x="1" y="21"/>
                  </a:lnTo>
                  <a:lnTo>
                    <a:pt x="1" y="26"/>
                  </a:lnTo>
                  <a:lnTo>
                    <a:pt x="1" y="14"/>
                  </a:lnTo>
                  <a:lnTo>
                    <a:pt x="1" y="14"/>
                  </a:lnTo>
                  <a:lnTo>
                    <a:pt x="1" y="0"/>
                  </a:lnTo>
                  <a:lnTo>
                    <a:pt x="1" y="25"/>
                  </a:lnTo>
                  <a:lnTo>
                    <a:pt x="1" y="22"/>
                  </a:lnTo>
                  <a:lnTo>
                    <a:pt x="2" y="25"/>
                  </a:lnTo>
                  <a:lnTo>
                    <a:pt x="2" y="7"/>
                  </a:lnTo>
                  <a:lnTo>
                    <a:pt x="2" y="34"/>
                  </a:lnTo>
                  <a:lnTo>
                    <a:pt x="2" y="32"/>
                  </a:lnTo>
                  <a:lnTo>
                    <a:pt x="2" y="60"/>
                  </a:lnTo>
                  <a:lnTo>
                    <a:pt x="2" y="53"/>
                  </a:lnTo>
                  <a:lnTo>
                    <a:pt x="2" y="56"/>
                  </a:lnTo>
                  <a:lnTo>
                    <a:pt x="2" y="81"/>
                  </a:lnTo>
                  <a:lnTo>
                    <a:pt x="2" y="78"/>
                  </a:lnTo>
                  <a:lnTo>
                    <a:pt x="4" y="77"/>
                  </a:lnTo>
                  <a:lnTo>
                    <a:pt x="4" y="81"/>
                  </a:lnTo>
                  <a:lnTo>
                    <a:pt x="4" y="56"/>
                  </a:lnTo>
                  <a:lnTo>
                    <a:pt x="4" y="80"/>
                  </a:lnTo>
                  <a:lnTo>
                    <a:pt x="4" y="83"/>
                  </a:lnTo>
                  <a:lnTo>
                    <a:pt x="4" y="94"/>
                  </a:lnTo>
                  <a:lnTo>
                    <a:pt x="4" y="76"/>
                  </a:lnTo>
                  <a:lnTo>
                    <a:pt x="4" y="87"/>
                  </a:lnTo>
                  <a:lnTo>
                    <a:pt x="4" y="86"/>
                  </a:lnTo>
                  <a:lnTo>
                    <a:pt x="4" y="103"/>
                  </a:lnTo>
                  <a:lnTo>
                    <a:pt x="4" y="97"/>
                  </a:lnTo>
                  <a:lnTo>
                    <a:pt x="4" y="93"/>
                  </a:lnTo>
                  <a:lnTo>
                    <a:pt x="4" y="94"/>
                  </a:lnTo>
                  <a:lnTo>
                    <a:pt x="4" y="77"/>
                  </a:lnTo>
                  <a:lnTo>
                    <a:pt x="4" y="82"/>
                  </a:lnTo>
                  <a:lnTo>
                    <a:pt x="5" y="89"/>
                  </a:lnTo>
                  <a:lnTo>
                    <a:pt x="5" y="68"/>
                  </a:lnTo>
                  <a:lnTo>
                    <a:pt x="5" y="82"/>
                  </a:lnTo>
                  <a:lnTo>
                    <a:pt x="5" y="86"/>
                  </a:lnTo>
                  <a:lnTo>
                    <a:pt x="5" y="100"/>
                  </a:lnTo>
                  <a:lnTo>
                    <a:pt x="5" y="77"/>
                  </a:lnTo>
                  <a:lnTo>
                    <a:pt x="5" y="82"/>
                  </a:lnTo>
                  <a:lnTo>
                    <a:pt x="5" y="100"/>
                  </a:lnTo>
                  <a:lnTo>
                    <a:pt x="5" y="103"/>
                  </a:lnTo>
                  <a:lnTo>
                    <a:pt x="5" y="87"/>
                  </a:lnTo>
                  <a:lnTo>
                    <a:pt x="5" y="115"/>
                  </a:lnTo>
                  <a:lnTo>
                    <a:pt x="6" y="115"/>
                  </a:lnTo>
                  <a:lnTo>
                    <a:pt x="6" y="121"/>
                  </a:lnTo>
                  <a:lnTo>
                    <a:pt x="6" y="99"/>
                  </a:lnTo>
                  <a:lnTo>
                    <a:pt x="6" y="111"/>
                  </a:lnTo>
                  <a:lnTo>
                    <a:pt x="6" y="114"/>
                  </a:lnTo>
                  <a:lnTo>
                    <a:pt x="6" y="132"/>
                  </a:lnTo>
                  <a:lnTo>
                    <a:pt x="6" y="132"/>
                  </a:lnTo>
                  <a:lnTo>
                    <a:pt x="6" y="132"/>
                  </a:lnTo>
                  <a:lnTo>
                    <a:pt x="6" y="132"/>
                  </a:lnTo>
                  <a:lnTo>
                    <a:pt x="6" y="112"/>
                  </a:lnTo>
                  <a:lnTo>
                    <a:pt x="6" y="128"/>
                  </a:lnTo>
                  <a:lnTo>
                    <a:pt x="6" y="127"/>
                  </a:lnTo>
                  <a:lnTo>
                    <a:pt x="6" y="135"/>
                  </a:lnTo>
                  <a:lnTo>
                    <a:pt x="6" y="108"/>
                  </a:lnTo>
                  <a:lnTo>
                    <a:pt x="6" y="114"/>
                  </a:lnTo>
                  <a:lnTo>
                    <a:pt x="8" y="120"/>
                  </a:lnTo>
                  <a:lnTo>
                    <a:pt x="8" y="128"/>
                  </a:lnTo>
                  <a:lnTo>
                    <a:pt x="8" y="117"/>
                  </a:lnTo>
                  <a:lnTo>
                    <a:pt x="8" y="119"/>
                  </a:lnTo>
                  <a:lnTo>
                    <a:pt x="8" y="123"/>
                  </a:lnTo>
                  <a:lnTo>
                    <a:pt x="8" y="104"/>
                  </a:lnTo>
                  <a:lnTo>
                    <a:pt x="8" y="110"/>
                  </a:lnTo>
                  <a:lnTo>
                    <a:pt x="8" y="108"/>
                  </a:lnTo>
                  <a:lnTo>
                    <a:pt x="8" y="110"/>
                  </a:lnTo>
                  <a:lnTo>
                    <a:pt x="8" y="81"/>
                  </a:lnTo>
                  <a:lnTo>
                    <a:pt x="8" y="94"/>
                  </a:lnTo>
                  <a:lnTo>
                    <a:pt x="9" y="99"/>
                  </a:lnTo>
                  <a:lnTo>
                    <a:pt x="9" y="102"/>
                  </a:lnTo>
                  <a:lnTo>
                    <a:pt x="9" y="83"/>
                  </a:lnTo>
                  <a:lnTo>
                    <a:pt x="9" y="87"/>
                  </a:lnTo>
                  <a:lnTo>
                    <a:pt x="9" y="89"/>
                  </a:lnTo>
                  <a:lnTo>
                    <a:pt x="9" y="99"/>
                  </a:lnTo>
                  <a:lnTo>
                    <a:pt x="9" y="91"/>
                  </a:lnTo>
                  <a:lnTo>
                    <a:pt x="9" y="87"/>
                  </a:lnTo>
                  <a:lnTo>
                    <a:pt x="9" y="93"/>
                  </a:lnTo>
                  <a:lnTo>
                    <a:pt x="9" y="65"/>
                  </a:lnTo>
                  <a:lnTo>
                    <a:pt x="9" y="91"/>
                  </a:lnTo>
                  <a:lnTo>
                    <a:pt x="9" y="95"/>
                  </a:lnTo>
                  <a:lnTo>
                    <a:pt x="9" y="104"/>
                  </a:lnTo>
                  <a:lnTo>
                    <a:pt x="9" y="85"/>
                  </a:lnTo>
                  <a:lnTo>
                    <a:pt x="9" y="89"/>
                  </a:lnTo>
                  <a:lnTo>
                    <a:pt x="10" y="93"/>
                  </a:lnTo>
                  <a:lnTo>
                    <a:pt x="10" y="111"/>
                  </a:lnTo>
                  <a:lnTo>
                    <a:pt x="10" y="91"/>
                  </a:lnTo>
                  <a:lnTo>
                    <a:pt x="10" y="107"/>
                  </a:lnTo>
                  <a:lnTo>
                    <a:pt x="10" y="108"/>
                  </a:lnTo>
                  <a:lnTo>
                    <a:pt x="10" y="89"/>
                  </a:lnTo>
                  <a:lnTo>
                    <a:pt x="10" y="120"/>
                  </a:lnTo>
                  <a:lnTo>
                    <a:pt x="10" y="120"/>
                  </a:lnTo>
                  <a:lnTo>
                    <a:pt x="10" y="125"/>
                  </a:lnTo>
                  <a:lnTo>
                    <a:pt x="10" y="103"/>
                  </a:lnTo>
                  <a:lnTo>
                    <a:pt x="10" y="104"/>
                  </a:lnTo>
                  <a:lnTo>
                    <a:pt x="10" y="104"/>
                  </a:lnTo>
                  <a:lnTo>
                    <a:pt x="10" y="111"/>
                  </a:lnTo>
                  <a:lnTo>
                    <a:pt x="10" y="100"/>
                  </a:lnTo>
                  <a:lnTo>
                    <a:pt x="10" y="103"/>
                  </a:lnTo>
                  <a:lnTo>
                    <a:pt x="12" y="86"/>
                  </a:lnTo>
                  <a:lnTo>
                    <a:pt x="12" y="116"/>
                  </a:lnTo>
                  <a:lnTo>
                    <a:pt x="12" y="114"/>
                  </a:lnTo>
                  <a:lnTo>
                    <a:pt x="12" y="117"/>
                  </a:lnTo>
                  <a:lnTo>
                    <a:pt x="12" y="98"/>
                  </a:lnTo>
                  <a:lnTo>
                    <a:pt x="12" y="119"/>
                  </a:lnTo>
                  <a:lnTo>
                    <a:pt x="12" y="120"/>
                  </a:lnTo>
                  <a:lnTo>
                    <a:pt x="12" y="135"/>
                  </a:lnTo>
                  <a:lnTo>
                    <a:pt x="12" y="106"/>
                  </a:lnTo>
                  <a:lnTo>
                    <a:pt x="12" y="115"/>
                  </a:lnTo>
                  <a:lnTo>
                    <a:pt x="13" y="115"/>
                  </a:lnTo>
                  <a:lnTo>
                    <a:pt x="13" y="117"/>
                  </a:lnTo>
                  <a:lnTo>
                    <a:pt x="13" y="111"/>
                  </a:lnTo>
                  <a:lnTo>
                    <a:pt x="13" y="114"/>
                  </a:lnTo>
                  <a:lnTo>
                    <a:pt x="13" y="116"/>
                  </a:lnTo>
                  <a:lnTo>
                    <a:pt x="13" y="117"/>
                  </a:lnTo>
                  <a:lnTo>
                    <a:pt x="13" y="98"/>
                  </a:lnTo>
                  <a:lnTo>
                    <a:pt x="13" y="100"/>
                  </a:lnTo>
                  <a:lnTo>
                    <a:pt x="13" y="103"/>
                  </a:lnTo>
                  <a:lnTo>
                    <a:pt x="13" y="110"/>
                  </a:lnTo>
                  <a:lnTo>
                    <a:pt x="13" y="86"/>
                  </a:lnTo>
                  <a:lnTo>
                    <a:pt x="13" y="103"/>
                  </a:lnTo>
                  <a:lnTo>
                    <a:pt x="13" y="106"/>
                  </a:lnTo>
                  <a:lnTo>
                    <a:pt x="13" y="124"/>
                  </a:lnTo>
                  <a:lnTo>
                    <a:pt x="14" y="119"/>
                  </a:lnTo>
                  <a:lnTo>
                    <a:pt x="14" y="100"/>
                  </a:lnTo>
                  <a:lnTo>
                    <a:pt x="14" y="127"/>
                  </a:lnTo>
                  <a:lnTo>
                    <a:pt x="14" y="124"/>
                  </a:lnTo>
                  <a:lnTo>
                    <a:pt x="14" y="127"/>
                  </a:lnTo>
                  <a:lnTo>
                    <a:pt x="14" y="99"/>
                  </a:lnTo>
                  <a:lnTo>
                    <a:pt x="14" y="112"/>
                  </a:lnTo>
                  <a:lnTo>
                    <a:pt x="14" y="116"/>
                  </a:lnTo>
                  <a:lnTo>
                    <a:pt x="14" y="124"/>
                  </a:lnTo>
                  <a:lnTo>
                    <a:pt x="14" y="106"/>
                  </a:lnTo>
                  <a:lnTo>
                    <a:pt x="14" y="107"/>
                  </a:lnTo>
                  <a:lnTo>
                    <a:pt x="14" y="107"/>
                  </a:lnTo>
                  <a:lnTo>
                    <a:pt x="14" y="121"/>
                  </a:lnTo>
                  <a:lnTo>
                    <a:pt x="14" y="119"/>
                  </a:lnTo>
                  <a:lnTo>
                    <a:pt x="16" y="120"/>
                  </a:lnTo>
                  <a:lnTo>
                    <a:pt x="16" y="121"/>
                  </a:lnTo>
                  <a:lnTo>
                    <a:pt x="16" y="99"/>
                  </a:lnTo>
                  <a:lnTo>
                    <a:pt x="16" y="117"/>
                  </a:lnTo>
                  <a:lnTo>
                    <a:pt x="16" y="117"/>
                  </a:lnTo>
                  <a:lnTo>
                    <a:pt x="16" y="125"/>
                  </a:lnTo>
                  <a:lnTo>
                    <a:pt x="16" y="104"/>
                  </a:lnTo>
                  <a:lnTo>
                    <a:pt x="16" y="110"/>
                  </a:lnTo>
                  <a:lnTo>
                    <a:pt x="16" y="110"/>
                  </a:lnTo>
                  <a:lnTo>
                    <a:pt x="16" y="129"/>
                  </a:lnTo>
                  <a:lnTo>
                    <a:pt x="16" y="123"/>
                  </a:lnTo>
                  <a:lnTo>
                    <a:pt x="17" y="121"/>
                  </a:lnTo>
                  <a:lnTo>
                    <a:pt x="17" y="128"/>
                  </a:lnTo>
                  <a:lnTo>
                    <a:pt x="17" y="104"/>
                  </a:lnTo>
                  <a:lnTo>
                    <a:pt x="17" y="127"/>
                  </a:lnTo>
                  <a:lnTo>
                    <a:pt x="17" y="127"/>
                  </a:lnTo>
                  <a:lnTo>
                    <a:pt x="17" y="135"/>
                  </a:lnTo>
                  <a:lnTo>
                    <a:pt x="17" y="114"/>
                  </a:lnTo>
                  <a:lnTo>
                    <a:pt x="17" y="121"/>
                  </a:lnTo>
                  <a:lnTo>
                    <a:pt x="17" y="121"/>
                  </a:lnTo>
                  <a:lnTo>
                    <a:pt x="17" y="133"/>
                  </a:lnTo>
                  <a:lnTo>
                    <a:pt x="17" y="127"/>
                  </a:lnTo>
                  <a:lnTo>
                    <a:pt x="17" y="120"/>
                  </a:lnTo>
                  <a:lnTo>
                    <a:pt x="17" y="135"/>
                  </a:lnTo>
                  <a:lnTo>
                    <a:pt x="17" y="108"/>
                  </a:lnTo>
                  <a:lnTo>
                    <a:pt x="17" y="133"/>
                  </a:lnTo>
                  <a:lnTo>
                    <a:pt x="18" y="133"/>
                  </a:lnTo>
                  <a:lnTo>
                    <a:pt x="18" y="135"/>
                  </a:lnTo>
                  <a:lnTo>
                    <a:pt x="18" y="116"/>
                  </a:lnTo>
                  <a:lnTo>
                    <a:pt x="18" y="132"/>
                  </a:lnTo>
                  <a:lnTo>
                    <a:pt x="18" y="132"/>
                  </a:lnTo>
                  <a:lnTo>
                    <a:pt x="18" y="137"/>
                  </a:lnTo>
                  <a:lnTo>
                    <a:pt x="18" y="110"/>
                  </a:lnTo>
                  <a:lnTo>
                    <a:pt x="18" y="114"/>
                  </a:lnTo>
                  <a:lnTo>
                    <a:pt x="18" y="115"/>
                  </a:lnTo>
                  <a:lnTo>
                    <a:pt x="18" y="133"/>
                  </a:lnTo>
                  <a:lnTo>
                    <a:pt x="18" y="132"/>
                  </a:lnTo>
                  <a:lnTo>
                    <a:pt x="18" y="132"/>
                  </a:lnTo>
                  <a:lnTo>
                    <a:pt x="18" y="135"/>
                  </a:lnTo>
                  <a:lnTo>
                    <a:pt x="18" y="114"/>
                  </a:lnTo>
                  <a:lnTo>
                    <a:pt x="18" y="127"/>
                  </a:lnTo>
                  <a:lnTo>
                    <a:pt x="19" y="128"/>
                  </a:lnTo>
                  <a:lnTo>
                    <a:pt x="19" y="132"/>
                  </a:lnTo>
                  <a:lnTo>
                    <a:pt x="19" y="108"/>
                  </a:lnTo>
                  <a:lnTo>
                    <a:pt x="19" y="117"/>
                  </a:lnTo>
                  <a:lnTo>
                    <a:pt x="19" y="117"/>
                  </a:lnTo>
                  <a:lnTo>
                    <a:pt x="19" y="138"/>
                  </a:lnTo>
                  <a:lnTo>
                    <a:pt x="19" y="133"/>
                  </a:lnTo>
                  <a:lnTo>
                    <a:pt x="19" y="135"/>
                  </a:lnTo>
                  <a:lnTo>
                    <a:pt x="19" y="142"/>
                  </a:lnTo>
                  <a:lnTo>
                    <a:pt x="19" y="117"/>
                  </a:lnTo>
                  <a:lnTo>
                    <a:pt x="19" y="136"/>
                  </a:lnTo>
                  <a:lnTo>
                    <a:pt x="21" y="138"/>
                  </a:lnTo>
                  <a:lnTo>
                    <a:pt x="21" y="141"/>
                  </a:lnTo>
                  <a:lnTo>
                    <a:pt x="21" y="102"/>
                  </a:lnTo>
                  <a:lnTo>
                    <a:pt x="21" y="110"/>
                  </a:lnTo>
                  <a:lnTo>
                    <a:pt x="21" y="110"/>
                  </a:lnTo>
                  <a:lnTo>
                    <a:pt x="21" y="115"/>
                  </a:lnTo>
                  <a:lnTo>
                    <a:pt x="21" y="93"/>
                  </a:lnTo>
                  <a:lnTo>
                    <a:pt x="21" y="99"/>
                  </a:lnTo>
                  <a:lnTo>
                    <a:pt x="21" y="117"/>
                  </a:lnTo>
                  <a:lnTo>
                    <a:pt x="21" y="98"/>
                  </a:lnTo>
                  <a:lnTo>
                    <a:pt x="21" y="116"/>
                  </a:lnTo>
                  <a:lnTo>
                    <a:pt x="21" y="114"/>
                  </a:lnTo>
                  <a:lnTo>
                    <a:pt x="21" y="97"/>
                  </a:lnTo>
                  <a:lnTo>
                    <a:pt x="21" y="123"/>
                  </a:lnTo>
                  <a:lnTo>
                    <a:pt x="22" y="120"/>
                  </a:lnTo>
                  <a:lnTo>
                    <a:pt x="22" y="128"/>
                  </a:lnTo>
                  <a:lnTo>
                    <a:pt x="22" y="108"/>
                  </a:lnTo>
                  <a:lnTo>
                    <a:pt x="22" y="115"/>
                  </a:lnTo>
                  <a:lnTo>
                    <a:pt x="22" y="115"/>
                  </a:lnTo>
                  <a:lnTo>
                    <a:pt x="22" y="138"/>
                  </a:lnTo>
                  <a:lnTo>
                    <a:pt x="22" y="135"/>
                  </a:lnTo>
                  <a:lnTo>
                    <a:pt x="22" y="135"/>
                  </a:lnTo>
                  <a:lnTo>
                    <a:pt x="22" y="140"/>
                  </a:lnTo>
                  <a:lnTo>
                    <a:pt x="22" y="117"/>
                  </a:lnTo>
                  <a:lnTo>
                    <a:pt x="22" y="138"/>
                  </a:lnTo>
                  <a:lnTo>
                    <a:pt x="22" y="137"/>
                  </a:lnTo>
                  <a:lnTo>
                    <a:pt x="22" y="144"/>
                  </a:lnTo>
                  <a:lnTo>
                    <a:pt x="22" y="120"/>
                  </a:lnTo>
                  <a:lnTo>
                    <a:pt x="22" y="128"/>
                  </a:lnTo>
                  <a:lnTo>
                    <a:pt x="23" y="129"/>
                  </a:lnTo>
                  <a:lnTo>
                    <a:pt x="23" y="135"/>
                  </a:lnTo>
                  <a:lnTo>
                    <a:pt x="23" y="128"/>
                  </a:lnTo>
                  <a:lnTo>
                    <a:pt x="23" y="127"/>
                  </a:lnTo>
                  <a:lnTo>
                    <a:pt x="23" y="132"/>
                  </a:lnTo>
                  <a:lnTo>
                    <a:pt x="23" y="111"/>
                  </a:lnTo>
                  <a:lnTo>
                    <a:pt x="23" y="127"/>
                  </a:lnTo>
                  <a:lnTo>
                    <a:pt x="23" y="131"/>
                  </a:lnTo>
                  <a:lnTo>
                    <a:pt x="23" y="133"/>
                  </a:lnTo>
                  <a:lnTo>
                    <a:pt x="23" y="111"/>
                  </a:lnTo>
                  <a:lnTo>
                    <a:pt x="23" y="127"/>
                  </a:lnTo>
                  <a:lnTo>
                    <a:pt x="25" y="128"/>
                  </a:lnTo>
                  <a:lnTo>
                    <a:pt x="25" y="140"/>
                  </a:lnTo>
                  <a:lnTo>
                    <a:pt x="25" y="116"/>
                  </a:lnTo>
                  <a:lnTo>
                    <a:pt x="25" y="124"/>
                  </a:lnTo>
                  <a:lnTo>
                    <a:pt x="25" y="123"/>
                  </a:lnTo>
                  <a:lnTo>
                    <a:pt x="25" y="144"/>
                  </a:lnTo>
                  <a:lnTo>
                    <a:pt x="25" y="142"/>
                  </a:lnTo>
                  <a:lnTo>
                    <a:pt x="25" y="144"/>
                  </a:lnTo>
                  <a:lnTo>
                    <a:pt x="25" y="121"/>
                  </a:lnTo>
                  <a:lnTo>
                    <a:pt x="25" y="142"/>
                  </a:lnTo>
                  <a:lnTo>
                    <a:pt x="25" y="144"/>
                  </a:lnTo>
                  <a:lnTo>
                    <a:pt x="25" y="149"/>
                  </a:lnTo>
                  <a:lnTo>
                    <a:pt x="25" y="123"/>
                  </a:lnTo>
                  <a:lnTo>
                    <a:pt x="25" y="128"/>
                  </a:lnTo>
                  <a:lnTo>
                    <a:pt x="26" y="132"/>
                  </a:lnTo>
                  <a:lnTo>
                    <a:pt x="26" y="145"/>
                  </a:lnTo>
                  <a:lnTo>
                    <a:pt x="26" y="140"/>
                  </a:lnTo>
                  <a:lnTo>
                    <a:pt x="26" y="140"/>
                  </a:lnTo>
                  <a:lnTo>
                    <a:pt x="26" y="123"/>
                  </a:lnTo>
                  <a:lnTo>
                    <a:pt x="26" y="142"/>
                  </a:lnTo>
                  <a:lnTo>
                    <a:pt x="26" y="140"/>
                  </a:lnTo>
                  <a:lnTo>
                    <a:pt x="26" y="142"/>
                  </a:lnTo>
                  <a:lnTo>
                    <a:pt x="26" y="114"/>
                  </a:lnTo>
                  <a:lnTo>
                    <a:pt x="26" y="129"/>
                  </a:lnTo>
                  <a:lnTo>
                    <a:pt x="26" y="128"/>
                  </a:lnTo>
                  <a:lnTo>
                    <a:pt x="26" y="140"/>
                  </a:lnTo>
                  <a:lnTo>
                    <a:pt x="26" y="121"/>
                  </a:lnTo>
                  <a:lnTo>
                    <a:pt x="27" y="115"/>
                  </a:lnTo>
                  <a:lnTo>
                    <a:pt x="27" y="140"/>
                  </a:lnTo>
                  <a:lnTo>
                    <a:pt x="27" y="135"/>
                  </a:lnTo>
                  <a:lnTo>
                    <a:pt x="27" y="140"/>
                  </a:lnTo>
                  <a:lnTo>
                    <a:pt x="27" y="115"/>
                  </a:lnTo>
                  <a:lnTo>
                    <a:pt x="27" y="131"/>
                  </a:lnTo>
                  <a:lnTo>
                    <a:pt x="27" y="135"/>
                  </a:lnTo>
                  <a:lnTo>
                    <a:pt x="27" y="137"/>
                  </a:lnTo>
                  <a:lnTo>
                    <a:pt x="27" y="120"/>
                  </a:lnTo>
                  <a:lnTo>
                    <a:pt x="27" y="128"/>
                  </a:lnTo>
                  <a:lnTo>
                    <a:pt x="29" y="127"/>
                  </a:lnTo>
                  <a:lnTo>
                    <a:pt x="29" y="146"/>
                  </a:lnTo>
                  <a:lnTo>
                    <a:pt x="29" y="135"/>
                  </a:lnTo>
                  <a:lnTo>
                    <a:pt x="29" y="135"/>
                  </a:lnTo>
                  <a:lnTo>
                    <a:pt x="29" y="110"/>
                  </a:lnTo>
                  <a:lnTo>
                    <a:pt x="29" y="120"/>
                  </a:lnTo>
                  <a:lnTo>
                    <a:pt x="29" y="121"/>
                  </a:lnTo>
                  <a:lnTo>
                    <a:pt x="29" y="132"/>
                  </a:lnTo>
                  <a:lnTo>
                    <a:pt x="29" y="104"/>
                  </a:lnTo>
                  <a:lnTo>
                    <a:pt x="29" y="112"/>
                  </a:lnTo>
                  <a:lnTo>
                    <a:pt x="29" y="111"/>
                  </a:lnTo>
                  <a:lnTo>
                    <a:pt x="29" y="119"/>
                  </a:lnTo>
                  <a:lnTo>
                    <a:pt x="29" y="94"/>
                  </a:lnTo>
                  <a:lnTo>
                    <a:pt x="30" y="98"/>
                  </a:lnTo>
                  <a:lnTo>
                    <a:pt x="30" y="73"/>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203" name="Freeform 76"/>
            <p:cNvSpPr>
              <a:spLocks/>
            </p:cNvSpPr>
            <p:nvPr/>
          </p:nvSpPr>
          <p:spPr bwMode="auto">
            <a:xfrm>
              <a:off x="3952876" y="4635501"/>
              <a:ext cx="50800" cy="211138"/>
            </a:xfrm>
            <a:custGeom>
              <a:avLst/>
              <a:gdLst>
                <a:gd name="T0" fmla="*/ 2 w 32"/>
                <a:gd name="T1" fmla="*/ 36 h 133"/>
                <a:gd name="T2" fmla="*/ 2 w 32"/>
                <a:gd name="T3" fmla="*/ 10 h 133"/>
                <a:gd name="T4" fmla="*/ 3 w 32"/>
                <a:gd name="T5" fmla="*/ 42 h 133"/>
                <a:gd name="T6" fmla="*/ 3 w 32"/>
                <a:gd name="T7" fmla="*/ 54 h 133"/>
                <a:gd name="T8" fmla="*/ 4 w 32"/>
                <a:gd name="T9" fmla="*/ 83 h 133"/>
                <a:gd name="T10" fmla="*/ 4 w 32"/>
                <a:gd name="T11" fmla="*/ 93 h 133"/>
                <a:gd name="T12" fmla="*/ 4 w 32"/>
                <a:gd name="T13" fmla="*/ 87 h 133"/>
                <a:gd name="T14" fmla="*/ 4 w 32"/>
                <a:gd name="T15" fmla="*/ 105 h 133"/>
                <a:gd name="T16" fmla="*/ 6 w 32"/>
                <a:gd name="T17" fmla="*/ 100 h 133"/>
                <a:gd name="T18" fmla="*/ 6 w 32"/>
                <a:gd name="T19" fmla="*/ 110 h 133"/>
                <a:gd name="T20" fmla="*/ 7 w 32"/>
                <a:gd name="T21" fmla="*/ 101 h 133"/>
                <a:gd name="T22" fmla="*/ 7 w 32"/>
                <a:gd name="T23" fmla="*/ 116 h 133"/>
                <a:gd name="T24" fmla="*/ 7 w 32"/>
                <a:gd name="T25" fmla="*/ 116 h 133"/>
                <a:gd name="T26" fmla="*/ 8 w 32"/>
                <a:gd name="T27" fmla="*/ 105 h 133"/>
                <a:gd name="T28" fmla="*/ 8 w 32"/>
                <a:gd name="T29" fmla="*/ 118 h 133"/>
                <a:gd name="T30" fmla="*/ 10 w 32"/>
                <a:gd name="T31" fmla="*/ 113 h 133"/>
                <a:gd name="T32" fmla="*/ 10 w 32"/>
                <a:gd name="T33" fmla="*/ 114 h 133"/>
                <a:gd name="T34" fmla="*/ 10 w 32"/>
                <a:gd name="T35" fmla="*/ 114 h 133"/>
                <a:gd name="T36" fmla="*/ 11 w 32"/>
                <a:gd name="T37" fmla="*/ 104 h 133"/>
                <a:gd name="T38" fmla="*/ 11 w 32"/>
                <a:gd name="T39" fmla="*/ 101 h 133"/>
                <a:gd name="T40" fmla="*/ 12 w 32"/>
                <a:gd name="T41" fmla="*/ 96 h 133"/>
                <a:gd name="T42" fmla="*/ 12 w 32"/>
                <a:gd name="T43" fmla="*/ 92 h 133"/>
                <a:gd name="T44" fmla="*/ 12 w 32"/>
                <a:gd name="T45" fmla="*/ 91 h 133"/>
                <a:gd name="T46" fmla="*/ 13 w 32"/>
                <a:gd name="T47" fmla="*/ 86 h 133"/>
                <a:gd name="T48" fmla="*/ 13 w 32"/>
                <a:gd name="T49" fmla="*/ 70 h 133"/>
                <a:gd name="T50" fmla="*/ 13 w 32"/>
                <a:gd name="T51" fmla="*/ 90 h 133"/>
                <a:gd name="T52" fmla="*/ 15 w 32"/>
                <a:gd name="T53" fmla="*/ 87 h 133"/>
                <a:gd name="T54" fmla="*/ 15 w 32"/>
                <a:gd name="T55" fmla="*/ 108 h 133"/>
                <a:gd name="T56" fmla="*/ 16 w 32"/>
                <a:gd name="T57" fmla="*/ 120 h 133"/>
                <a:gd name="T58" fmla="*/ 16 w 32"/>
                <a:gd name="T59" fmla="*/ 109 h 133"/>
                <a:gd name="T60" fmla="*/ 16 w 32"/>
                <a:gd name="T61" fmla="*/ 99 h 133"/>
                <a:gd name="T62" fmla="*/ 17 w 32"/>
                <a:gd name="T63" fmla="*/ 84 h 133"/>
                <a:gd name="T64" fmla="*/ 17 w 32"/>
                <a:gd name="T65" fmla="*/ 103 h 133"/>
                <a:gd name="T66" fmla="*/ 17 w 32"/>
                <a:gd name="T67" fmla="*/ 117 h 133"/>
                <a:gd name="T68" fmla="*/ 19 w 32"/>
                <a:gd name="T69" fmla="*/ 103 h 133"/>
                <a:gd name="T70" fmla="*/ 19 w 32"/>
                <a:gd name="T71" fmla="*/ 95 h 133"/>
                <a:gd name="T72" fmla="*/ 20 w 32"/>
                <a:gd name="T73" fmla="*/ 107 h 133"/>
                <a:gd name="T74" fmla="*/ 20 w 32"/>
                <a:gd name="T75" fmla="*/ 108 h 133"/>
                <a:gd name="T76" fmla="*/ 20 w 32"/>
                <a:gd name="T77" fmla="*/ 101 h 133"/>
                <a:gd name="T78" fmla="*/ 21 w 32"/>
                <a:gd name="T79" fmla="*/ 107 h 133"/>
                <a:gd name="T80" fmla="*/ 21 w 32"/>
                <a:gd name="T81" fmla="*/ 108 h 133"/>
                <a:gd name="T82" fmla="*/ 21 w 32"/>
                <a:gd name="T83" fmla="*/ 96 h 133"/>
                <a:gd name="T84" fmla="*/ 23 w 32"/>
                <a:gd name="T85" fmla="*/ 101 h 133"/>
                <a:gd name="T86" fmla="*/ 23 w 32"/>
                <a:gd name="T87" fmla="*/ 97 h 133"/>
                <a:gd name="T88" fmla="*/ 24 w 32"/>
                <a:gd name="T89" fmla="*/ 121 h 133"/>
                <a:gd name="T90" fmla="*/ 24 w 32"/>
                <a:gd name="T91" fmla="*/ 121 h 133"/>
                <a:gd name="T92" fmla="*/ 24 w 32"/>
                <a:gd name="T93" fmla="*/ 99 h 133"/>
                <a:gd name="T94" fmla="*/ 25 w 32"/>
                <a:gd name="T95" fmla="*/ 86 h 133"/>
                <a:gd name="T96" fmla="*/ 25 w 32"/>
                <a:gd name="T97" fmla="*/ 84 h 133"/>
                <a:gd name="T98" fmla="*/ 25 w 32"/>
                <a:gd name="T99" fmla="*/ 103 h 133"/>
                <a:gd name="T100" fmla="*/ 27 w 32"/>
                <a:gd name="T101" fmla="*/ 104 h 133"/>
                <a:gd name="T102" fmla="*/ 28 w 32"/>
                <a:gd name="T103" fmla="*/ 109 h 133"/>
                <a:gd name="T104" fmla="*/ 28 w 32"/>
                <a:gd name="T105" fmla="*/ 114 h 133"/>
                <a:gd name="T106" fmla="*/ 28 w 32"/>
                <a:gd name="T107" fmla="*/ 52 h 133"/>
                <a:gd name="T108" fmla="*/ 29 w 32"/>
                <a:gd name="T109" fmla="*/ 48 h 133"/>
                <a:gd name="T110" fmla="*/ 29 w 32"/>
                <a:gd name="T111" fmla="*/ 59 h 133"/>
                <a:gd name="T112" fmla="*/ 29 w 32"/>
                <a:gd name="T113" fmla="*/ 66 h 133"/>
                <a:gd name="T114" fmla="*/ 31 w 32"/>
                <a:gd name="T115" fmla="*/ 44 h 133"/>
                <a:gd name="T116" fmla="*/ 31 w 32"/>
                <a:gd name="T117" fmla="*/ 54 h 133"/>
                <a:gd name="T118" fmla="*/ 32 w 32"/>
                <a:gd name="T119" fmla="*/ 52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2" h="133">
                  <a:moveTo>
                    <a:pt x="0" y="55"/>
                  </a:moveTo>
                  <a:lnTo>
                    <a:pt x="2" y="53"/>
                  </a:lnTo>
                  <a:lnTo>
                    <a:pt x="2" y="32"/>
                  </a:lnTo>
                  <a:lnTo>
                    <a:pt x="2" y="35"/>
                  </a:lnTo>
                  <a:lnTo>
                    <a:pt x="2" y="36"/>
                  </a:lnTo>
                  <a:lnTo>
                    <a:pt x="2" y="0"/>
                  </a:lnTo>
                  <a:lnTo>
                    <a:pt x="2" y="11"/>
                  </a:lnTo>
                  <a:lnTo>
                    <a:pt x="2" y="12"/>
                  </a:lnTo>
                  <a:lnTo>
                    <a:pt x="2" y="25"/>
                  </a:lnTo>
                  <a:lnTo>
                    <a:pt x="2" y="10"/>
                  </a:lnTo>
                  <a:lnTo>
                    <a:pt x="3" y="11"/>
                  </a:lnTo>
                  <a:lnTo>
                    <a:pt x="3" y="46"/>
                  </a:lnTo>
                  <a:lnTo>
                    <a:pt x="3" y="10"/>
                  </a:lnTo>
                  <a:lnTo>
                    <a:pt x="3" y="44"/>
                  </a:lnTo>
                  <a:lnTo>
                    <a:pt x="3" y="42"/>
                  </a:lnTo>
                  <a:lnTo>
                    <a:pt x="3" y="27"/>
                  </a:lnTo>
                  <a:lnTo>
                    <a:pt x="3" y="57"/>
                  </a:lnTo>
                  <a:lnTo>
                    <a:pt x="3" y="55"/>
                  </a:lnTo>
                  <a:lnTo>
                    <a:pt x="3" y="72"/>
                  </a:lnTo>
                  <a:lnTo>
                    <a:pt x="3" y="54"/>
                  </a:lnTo>
                  <a:lnTo>
                    <a:pt x="3" y="71"/>
                  </a:lnTo>
                  <a:lnTo>
                    <a:pt x="3" y="62"/>
                  </a:lnTo>
                  <a:lnTo>
                    <a:pt x="3" y="87"/>
                  </a:lnTo>
                  <a:lnTo>
                    <a:pt x="3" y="82"/>
                  </a:lnTo>
                  <a:lnTo>
                    <a:pt x="4" y="83"/>
                  </a:lnTo>
                  <a:lnTo>
                    <a:pt x="4" y="95"/>
                  </a:lnTo>
                  <a:lnTo>
                    <a:pt x="4" y="59"/>
                  </a:lnTo>
                  <a:lnTo>
                    <a:pt x="4" y="92"/>
                  </a:lnTo>
                  <a:lnTo>
                    <a:pt x="4" y="91"/>
                  </a:lnTo>
                  <a:lnTo>
                    <a:pt x="4" y="93"/>
                  </a:lnTo>
                  <a:lnTo>
                    <a:pt x="4" y="76"/>
                  </a:lnTo>
                  <a:lnTo>
                    <a:pt x="4" y="84"/>
                  </a:lnTo>
                  <a:lnTo>
                    <a:pt x="4" y="91"/>
                  </a:lnTo>
                  <a:lnTo>
                    <a:pt x="4" y="104"/>
                  </a:lnTo>
                  <a:lnTo>
                    <a:pt x="4" y="87"/>
                  </a:lnTo>
                  <a:lnTo>
                    <a:pt x="4" y="100"/>
                  </a:lnTo>
                  <a:lnTo>
                    <a:pt x="4" y="101"/>
                  </a:lnTo>
                  <a:lnTo>
                    <a:pt x="4" y="107"/>
                  </a:lnTo>
                  <a:lnTo>
                    <a:pt x="4" y="79"/>
                  </a:lnTo>
                  <a:lnTo>
                    <a:pt x="4" y="105"/>
                  </a:lnTo>
                  <a:lnTo>
                    <a:pt x="6" y="109"/>
                  </a:lnTo>
                  <a:lnTo>
                    <a:pt x="6" y="113"/>
                  </a:lnTo>
                  <a:lnTo>
                    <a:pt x="6" y="87"/>
                  </a:lnTo>
                  <a:lnTo>
                    <a:pt x="6" y="99"/>
                  </a:lnTo>
                  <a:lnTo>
                    <a:pt x="6" y="100"/>
                  </a:lnTo>
                  <a:lnTo>
                    <a:pt x="6" y="109"/>
                  </a:lnTo>
                  <a:lnTo>
                    <a:pt x="6" y="84"/>
                  </a:lnTo>
                  <a:lnTo>
                    <a:pt x="6" y="88"/>
                  </a:lnTo>
                  <a:lnTo>
                    <a:pt x="6" y="90"/>
                  </a:lnTo>
                  <a:lnTo>
                    <a:pt x="6" y="110"/>
                  </a:lnTo>
                  <a:lnTo>
                    <a:pt x="6" y="109"/>
                  </a:lnTo>
                  <a:lnTo>
                    <a:pt x="7" y="110"/>
                  </a:lnTo>
                  <a:lnTo>
                    <a:pt x="7" y="91"/>
                  </a:lnTo>
                  <a:lnTo>
                    <a:pt x="7" y="105"/>
                  </a:lnTo>
                  <a:lnTo>
                    <a:pt x="7" y="101"/>
                  </a:lnTo>
                  <a:lnTo>
                    <a:pt x="7" y="108"/>
                  </a:lnTo>
                  <a:lnTo>
                    <a:pt x="7" y="79"/>
                  </a:lnTo>
                  <a:lnTo>
                    <a:pt x="7" y="96"/>
                  </a:lnTo>
                  <a:lnTo>
                    <a:pt x="7" y="99"/>
                  </a:lnTo>
                  <a:lnTo>
                    <a:pt x="7" y="116"/>
                  </a:lnTo>
                  <a:lnTo>
                    <a:pt x="7" y="97"/>
                  </a:lnTo>
                  <a:lnTo>
                    <a:pt x="7" y="108"/>
                  </a:lnTo>
                  <a:lnTo>
                    <a:pt x="7" y="109"/>
                  </a:lnTo>
                  <a:lnTo>
                    <a:pt x="7" y="93"/>
                  </a:lnTo>
                  <a:lnTo>
                    <a:pt x="7" y="116"/>
                  </a:lnTo>
                  <a:lnTo>
                    <a:pt x="8" y="116"/>
                  </a:lnTo>
                  <a:lnTo>
                    <a:pt x="8" y="121"/>
                  </a:lnTo>
                  <a:lnTo>
                    <a:pt x="8" y="91"/>
                  </a:lnTo>
                  <a:lnTo>
                    <a:pt x="8" y="107"/>
                  </a:lnTo>
                  <a:lnTo>
                    <a:pt x="8" y="105"/>
                  </a:lnTo>
                  <a:lnTo>
                    <a:pt x="8" y="120"/>
                  </a:lnTo>
                  <a:lnTo>
                    <a:pt x="8" y="109"/>
                  </a:lnTo>
                  <a:lnTo>
                    <a:pt x="8" y="99"/>
                  </a:lnTo>
                  <a:lnTo>
                    <a:pt x="8" y="120"/>
                  </a:lnTo>
                  <a:lnTo>
                    <a:pt x="8" y="118"/>
                  </a:lnTo>
                  <a:lnTo>
                    <a:pt x="8" y="120"/>
                  </a:lnTo>
                  <a:lnTo>
                    <a:pt x="8" y="124"/>
                  </a:lnTo>
                  <a:lnTo>
                    <a:pt x="8" y="95"/>
                  </a:lnTo>
                  <a:lnTo>
                    <a:pt x="8" y="112"/>
                  </a:lnTo>
                  <a:lnTo>
                    <a:pt x="10" y="113"/>
                  </a:lnTo>
                  <a:lnTo>
                    <a:pt x="10" y="118"/>
                  </a:lnTo>
                  <a:lnTo>
                    <a:pt x="10" y="93"/>
                  </a:lnTo>
                  <a:lnTo>
                    <a:pt x="10" y="99"/>
                  </a:lnTo>
                  <a:lnTo>
                    <a:pt x="10" y="99"/>
                  </a:lnTo>
                  <a:lnTo>
                    <a:pt x="10" y="114"/>
                  </a:lnTo>
                  <a:lnTo>
                    <a:pt x="10" y="113"/>
                  </a:lnTo>
                  <a:lnTo>
                    <a:pt x="10" y="90"/>
                  </a:lnTo>
                  <a:lnTo>
                    <a:pt x="10" y="109"/>
                  </a:lnTo>
                  <a:lnTo>
                    <a:pt x="10" y="109"/>
                  </a:lnTo>
                  <a:lnTo>
                    <a:pt x="10" y="114"/>
                  </a:lnTo>
                  <a:lnTo>
                    <a:pt x="10" y="92"/>
                  </a:lnTo>
                  <a:lnTo>
                    <a:pt x="10" y="105"/>
                  </a:lnTo>
                  <a:lnTo>
                    <a:pt x="11" y="105"/>
                  </a:lnTo>
                  <a:lnTo>
                    <a:pt x="11" y="113"/>
                  </a:lnTo>
                  <a:lnTo>
                    <a:pt x="11" y="104"/>
                  </a:lnTo>
                  <a:lnTo>
                    <a:pt x="11" y="112"/>
                  </a:lnTo>
                  <a:lnTo>
                    <a:pt x="11" y="108"/>
                  </a:lnTo>
                  <a:lnTo>
                    <a:pt x="11" y="90"/>
                  </a:lnTo>
                  <a:lnTo>
                    <a:pt x="11" y="101"/>
                  </a:lnTo>
                  <a:lnTo>
                    <a:pt x="11" y="101"/>
                  </a:lnTo>
                  <a:lnTo>
                    <a:pt x="11" y="104"/>
                  </a:lnTo>
                  <a:lnTo>
                    <a:pt x="11" y="79"/>
                  </a:lnTo>
                  <a:lnTo>
                    <a:pt x="11" y="80"/>
                  </a:lnTo>
                  <a:lnTo>
                    <a:pt x="12" y="87"/>
                  </a:lnTo>
                  <a:lnTo>
                    <a:pt x="12" y="96"/>
                  </a:lnTo>
                  <a:lnTo>
                    <a:pt x="12" y="63"/>
                  </a:lnTo>
                  <a:lnTo>
                    <a:pt x="12" y="75"/>
                  </a:lnTo>
                  <a:lnTo>
                    <a:pt x="12" y="96"/>
                  </a:lnTo>
                  <a:lnTo>
                    <a:pt x="12" y="72"/>
                  </a:lnTo>
                  <a:lnTo>
                    <a:pt x="12" y="92"/>
                  </a:lnTo>
                  <a:lnTo>
                    <a:pt x="12" y="93"/>
                  </a:lnTo>
                  <a:lnTo>
                    <a:pt x="12" y="95"/>
                  </a:lnTo>
                  <a:lnTo>
                    <a:pt x="12" y="76"/>
                  </a:lnTo>
                  <a:lnTo>
                    <a:pt x="12" y="91"/>
                  </a:lnTo>
                  <a:lnTo>
                    <a:pt x="12" y="91"/>
                  </a:lnTo>
                  <a:lnTo>
                    <a:pt x="12" y="95"/>
                  </a:lnTo>
                  <a:lnTo>
                    <a:pt x="12" y="59"/>
                  </a:lnTo>
                  <a:lnTo>
                    <a:pt x="12" y="70"/>
                  </a:lnTo>
                  <a:lnTo>
                    <a:pt x="13" y="70"/>
                  </a:lnTo>
                  <a:lnTo>
                    <a:pt x="13" y="86"/>
                  </a:lnTo>
                  <a:lnTo>
                    <a:pt x="13" y="67"/>
                  </a:lnTo>
                  <a:lnTo>
                    <a:pt x="13" y="83"/>
                  </a:lnTo>
                  <a:lnTo>
                    <a:pt x="13" y="82"/>
                  </a:lnTo>
                  <a:lnTo>
                    <a:pt x="13" y="95"/>
                  </a:lnTo>
                  <a:lnTo>
                    <a:pt x="13" y="70"/>
                  </a:lnTo>
                  <a:lnTo>
                    <a:pt x="13" y="92"/>
                  </a:lnTo>
                  <a:lnTo>
                    <a:pt x="13" y="93"/>
                  </a:lnTo>
                  <a:lnTo>
                    <a:pt x="13" y="103"/>
                  </a:lnTo>
                  <a:lnTo>
                    <a:pt x="13" y="78"/>
                  </a:lnTo>
                  <a:lnTo>
                    <a:pt x="13" y="90"/>
                  </a:lnTo>
                  <a:lnTo>
                    <a:pt x="13" y="86"/>
                  </a:lnTo>
                  <a:lnTo>
                    <a:pt x="13" y="97"/>
                  </a:lnTo>
                  <a:lnTo>
                    <a:pt x="13" y="84"/>
                  </a:lnTo>
                  <a:lnTo>
                    <a:pt x="13" y="95"/>
                  </a:lnTo>
                  <a:lnTo>
                    <a:pt x="15" y="87"/>
                  </a:lnTo>
                  <a:lnTo>
                    <a:pt x="15" y="78"/>
                  </a:lnTo>
                  <a:lnTo>
                    <a:pt x="15" y="109"/>
                  </a:lnTo>
                  <a:lnTo>
                    <a:pt x="15" y="109"/>
                  </a:lnTo>
                  <a:lnTo>
                    <a:pt x="15" y="86"/>
                  </a:lnTo>
                  <a:lnTo>
                    <a:pt x="15" y="108"/>
                  </a:lnTo>
                  <a:lnTo>
                    <a:pt x="15" y="110"/>
                  </a:lnTo>
                  <a:lnTo>
                    <a:pt x="15" y="120"/>
                  </a:lnTo>
                  <a:lnTo>
                    <a:pt x="15" y="100"/>
                  </a:lnTo>
                  <a:lnTo>
                    <a:pt x="16" y="104"/>
                  </a:lnTo>
                  <a:lnTo>
                    <a:pt x="16" y="120"/>
                  </a:lnTo>
                  <a:lnTo>
                    <a:pt x="16" y="117"/>
                  </a:lnTo>
                  <a:lnTo>
                    <a:pt x="16" y="116"/>
                  </a:lnTo>
                  <a:lnTo>
                    <a:pt x="16" y="117"/>
                  </a:lnTo>
                  <a:lnTo>
                    <a:pt x="16" y="93"/>
                  </a:lnTo>
                  <a:lnTo>
                    <a:pt x="16" y="109"/>
                  </a:lnTo>
                  <a:lnTo>
                    <a:pt x="16" y="107"/>
                  </a:lnTo>
                  <a:lnTo>
                    <a:pt x="16" y="113"/>
                  </a:lnTo>
                  <a:lnTo>
                    <a:pt x="16" y="88"/>
                  </a:lnTo>
                  <a:lnTo>
                    <a:pt x="16" y="97"/>
                  </a:lnTo>
                  <a:lnTo>
                    <a:pt x="16" y="99"/>
                  </a:lnTo>
                  <a:lnTo>
                    <a:pt x="16" y="112"/>
                  </a:lnTo>
                  <a:lnTo>
                    <a:pt x="16" y="96"/>
                  </a:lnTo>
                  <a:lnTo>
                    <a:pt x="16" y="108"/>
                  </a:lnTo>
                  <a:lnTo>
                    <a:pt x="17" y="107"/>
                  </a:lnTo>
                  <a:lnTo>
                    <a:pt x="17" y="84"/>
                  </a:lnTo>
                  <a:lnTo>
                    <a:pt x="17" y="110"/>
                  </a:lnTo>
                  <a:lnTo>
                    <a:pt x="17" y="110"/>
                  </a:lnTo>
                  <a:lnTo>
                    <a:pt x="17" y="116"/>
                  </a:lnTo>
                  <a:lnTo>
                    <a:pt x="17" y="95"/>
                  </a:lnTo>
                  <a:lnTo>
                    <a:pt x="17" y="103"/>
                  </a:lnTo>
                  <a:lnTo>
                    <a:pt x="17" y="104"/>
                  </a:lnTo>
                  <a:lnTo>
                    <a:pt x="17" y="120"/>
                  </a:lnTo>
                  <a:lnTo>
                    <a:pt x="17" y="95"/>
                  </a:lnTo>
                  <a:lnTo>
                    <a:pt x="17" y="91"/>
                  </a:lnTo>
                  <a:lnTo>
                    <a:pt x="17" y="117"/>
                  </a:lnTo>
                  <a:lnTo>
                    <a:pt x="17" y="116"/>
                  </a:lnTo>
                  <a:lnTo>
                    <a:pt x="19" y="116"/>
                  </a:lnTo>
                  <a:lnTo>
                    <a:pt x="19" y="120"/>
                  </a:lnTo>
                  <a:lnTo>
                    <a:pt x="19" y="95"/>
                  </a:lnTo>
                  <a:lnTo>
                    <a:pt x="19" y="103"/>
                  </a:lnTo>
                  <a:lnTo>
                    <a:pt x="19" y="108"/>
                  </a:lnTo>
                  <a:lnTo>
                    <a:pt x="19" y="109"/>
                  </a:lnTo>
                  <a:lnTo>
                    <a:pt x="19" y="88"/>
                  </a:lnTo>
                  <a:lnTo>
                    <a:pt x="19" y="92"/>
                  </a:lnTo>
                  <a:lnTo>
                    <a:pt x="19" y="95"/>
                  </a:lnTo>
                  <a:lnTo>
                    <a:pt x="19" y="109"/>
                  </a:lnTo>
                  <a:lnTo>
                    <a:pt x="19" y="107"/>
                  </a:lnTo>
                  <a:lnTo>
                    <a:pt x="20" y="109"/>
                  </a:lnTo>
                  <a:lnTo>
                    <a:pt x="20" y="88"/>
                  </a:lnTo>
                  <a:lnTo>
                    <a:pt x="20" y="107"/>
                  </a:lnTo>
                  <a:lnTo>
                    <a:pt x="20" y="109"/>
                  </a:lnTo>
                  <a:lnTo>
                    <a:pt x="20" y="116"/>
                  </a:lnTo>
                  <a:lnTo>
                    <a:pt x="20" y="87"/>
                  </a:lnTo>
                  <a:lnTo>
                    <a:pt x="20" y="104"/>
                  </a:lnTo>
                  <a:lnTo>
                    <a:pt x="20" y="108"/>
                  </a:lnTo>
                  <a:lnTo>
                    <a:pt x="20" y="122"/>
                  </a:lnTo>
                  <a:lnTo>
                    <a:pt x="20" y="108"/>
                  </a:lnTo>
                  <a:lnTo>
                    <a:pt x="20" y="116"/>
                  </a:lnTo>
                  <a:lnTo>
                    <a:pt x="20" y="121"/>
                  </a:lnTo>
                  <a:lnTo>
                    <a:pt x="20" y="101"/>
                  </a:lnTo>
                  <a:lnTo>
                    <a:pt x="20" y="116"/>
                  </a:lnTo>
                  <a:lnTo>
                    <a:pt x="21" y="116"/>
                  </a:lnTo>
                  <a:lnTo>
                    <a:pt x="21" y="117"/>
                  </a:lnTo>
                  <a:lnTo>
                    <a:pt x="21" y="92"/>
                  </a:lnTo>
                  <a:lnTo>
                    <a:pt x="21" y="107"/>
                  </a:lnTo>
                  <a:lnTo>
                    <a:pt x="21" y="107"/>
                  </a:lnTo>
                  <a:lnTo>
                    <a:pt x="21" y="110"/>
                  </a:lnTo>
                  <a:lnTo>
                    <a:pt x="21" y="86"/>
                  </a:lnTo>
                  <a:lnTo>
                    <a:pt x="21" y="84"/>
                  </a:lnTo>
                  <a:lnTo>
                    <a:pt x="21" y="108"/>
                  </a:lnTo>
                  <a:lnTo>
                    <a:pt x="21" y="105"/>
                  </a:lnTo>
                  <a:lnTo>
                    <a:pt x="21" y="104"/>
                  </a:lnTo>
                  <a:lnTo>
                    <a:pt x="21" y="104"/>
                  </a:lnTo>
                  <a:lnTo>
                    <a:pt x="21" y="79"/>
                  </a:lnTo>
                  <a:lnTo>
                    <a:pt x="21" y="96"/>
                  </a:lnTo>
                  <a:lnTo>
                    <a:pt x="23" y="97"/>
                  </a:lnTo>
                  <a:lnTo>
                    <a:pt x="23" y="109"/>
                  </a:lnTo>
                  <a:lnTo>
                    <a:pt x="23" y="91"/>
                  </a:lnTo>
                  <a:lnTo>
                    <a:pt x="23" y="101"/>
                  </a:lnTo>
                  <a:lnTo>
                    <a:pt x="23" y="101"/>
                  </a:lnTo>
                  <a:lnTo>
                    <a:pt x="23" y="122"/>
                  </a:lnTo>
                  <a:lnTo>
                    <a:pt x="23" y="120"/>
                  </a:lnTo>
                  <a:lnTo>
                    <a:pt x="23" y="118"/>
                  </a:lnTo>
                  <a:lnTo>
                    <a:pt x="23" y="125"/>
                  </a:lnTo>
                  <a:lnTo>
                    <a:pt x="23" y="97"/>
                  </a:lnTo>
                  <a:lnTo>
                    <a:pt x="23" y="122"/>
                  </a:lnTo>
                  <a:lnTo>
                    <a:pt x="24" y="124"/>
                  </a:lnTo>
                  <a:lnTo>
                    <a:pt x="24" y="133"/>
                  </a:lnTo>
                  <a:lnTo>
                    <a:pt x="24" y="109"/>
                  </a:lnTo>
                  <a:lnTo>
                    <a:pt x="24" y="121"/>
                  </a:lnTo>
                  <a:lnTo>
                    <a:pt x="24" y="120"/>
                  </a:lnTo>
                  <a:lnTo>
                    <a:pt x="24" y="131"/>
                  </a:lnTo>
                  <a:lnTo>
                    <a:pt x="24" y="118"/>
                  </a:lnTo>
                  <a:lnTo>
                    <a:pt x="24" y="103"/>
                  </a:lnTo>
                  <a:lnTo>
                    <a:pt x="24" y="121"/>
                  </a:lnTo>
                  <a:lnTo>
                    <a:pt x="24" y="101"/>
                  </a:lnTo>
                  <a:lnTo>
                    <a:pt x="24" y="117"/>
                  </a:lnTo>
                  <a:lnTo>
                    <a:pt x="24" y="118"/>
                  </a:lnTo>
                  <a:lnTo>
                    <a:pt x="24" y="121"/>
                  </a:lnTo>
                  <a:lnTo>
                    <a:pt x="24" y="99"/>
                  </a:lnTo>
                  <a:lnTo>
                    <a:pt x="24" y="109"/>
                  </a:lnTo>
                  <a:lnTo>
                    <a:pt x="25" y="109"/>
                  </a:lnTo>
                  <a:lnTo>
                    <a:pt x="25" y="113"/>
                  </a:lnTo>
                  <a:lnTo>
                    <a:pt x="25" y="83"/>
                  </a:lnTo>
                  <a:lnTo>
                    <a:pt x="25" y="86"/>
                  </a:lnTo>
                  <a:lnTo>
                    <a:pt x="25" y="90"/>
                  </a:lnTo>
                  <a:lnTo>
                    <a:pt x="25" y="101"/>
                  </a:lnTo>
                  <a:lnTo>
                    <a:pt x="25" y="99"/>
                  </a:lnTo>
                  <a:lnTo>
                    <a:pt x="25" y="103"/>
                  </a:lnTo>
                  <a:lnTo>
                    <a:pt x="25" y="84"/>
                  </a:lnTo>
                  <a:lnTo>
                    <a:pt x="25" y="109"/>
                  </a:lnTo>
                  <a:lnTo>
                    <a:pt x="25" y="112"/>
                  </a:lnTo>
                  <a:lnTo>
                    <a:pt x="25" y="117"/>
                  </a:lnTo>
                  <a:lnTo>
                    <a:pt x="25" y="91"/>
                  </a:lnTo>
                  <a:lnTo>
                    <a:pt x="25" y="103"/>
                  </a:lnTo>
                  <a:lnTo>
                    <a:pt x="27" y="101"/>
                  </a:lnTo>
                  <a:lnTo>
                    <a:pt x="27" y="118"/>
                  </a:lnTo>
                  <a:lnTo>
                    <a:pt x="27" y="116"/>
                  </a:lnTo>
                  <a:lnTo>
                    <a:pt x="27" y="125"/>
                  </a:lnTo>
                  <a:lnTo>
                    <a:pt x="27" y="104"/>
                  </a:lnTo>
                  <a:lnTo>
                    <a:pt x="27" y="124"/>
                  </a:lnTo>
                  <a:lnTo>
                    <a:pt x="27" y="125"/>
                  </a:lnTo>
                  <a:lnTo>
                    <a:pt x="27" y="93"/>
                  </a:lnTo>
                  <a:lnTo>
                    <a:pt x="27" y="109"/>
                  </a:lnTo>
                  <a:lnTo>
                    <a:pt x="28" y="109"/>
                  </a:lnTo>
                  <a:lnTo>
                    <a:pt x="28" y="121"/>
                  </a:lnTo>
                  <a:lnTo>
                    <a:pt x="28" y="103"/>
                  </a:lnTo>
                  <a:lnTo>
                    <a:pt x="28" y="105"/>
                  </a:lnTo>
                  <a:lnTo>
                    <a:pt x="28" y="121"/>
                  </a:lnTo>
                  <a:lnTo>
                    <a:pt x="28" y="114"/>
                  </a:lnTo>
                  <a:lnTo>
                    <a:pt x="28" y="109"/>
                  </a:lnTo>
                  <a:lnTo>
                    <a:pt x="28" y="72"/>
                  </a:lnTo>
                  <a:lnTo>
                    <a:pt x="28" y="76"/>
                  </a:lnTo>
                  <a:lnTo>
                    <a:pt x="28" y="48"/>
                  </a:lnTo>
                  <a:lnTo>
                    <a:pt x="28" y="52"/>
                  </a:lnTo>
                  <a:lnTo>
                    <a:pt x="29" y="49"/>
                  </a:lnTo>
                  <a:lnTo>
                    <a:pt x="29" y="53"/>
                  </a:lnTo>
                  <a:lnTo>
                    <a:pt x="29" y="46"/>
                  </a:lnTo>
                  <a:lnTo>
                    <a:pt x="29" y="49"/>
                  </a:lnTo>
                  <a:lnTo>
                    <a:pt x="29" y="48"/>
                  </a:lnTo>
                  <a:lnTo>
                    <a:pt x="29" y="55"/>
                  </a:lnTo>
                  <a:lnTo>
                    <a:pt x="29" y="28"/>
                  </a:lnTo>
                  <a:lnTo>
                    <a:pt x="29" y="55"/>
                  </a:lnTo>
                  <a:lnTo>
                    <a:pt x="29" y="53"/>
                  </a:lnTo>
                  <a:lnTo>
                    <a:pt x="29" y="59"/>
                  </a:lnTo>
                  <a:lnTo>
                    <a:pt x="29" y="40"/>
                  </a:lnTo>
                  <a:lnTo>
                    <a:pt x="29" y="46"/>
                  </a:lnTo>
                  <a:lnTo>
                    <a:pt x="29" y="44"/>
                  </a:lnTo>
                  <a:lnTo>
                    <a:pt x="29" y="41"/>
                  </a:lnTo>
                  <a:lnTo>
                    <a:pt x="29" y="66"/>
                  </a:lnTo>
                  <a:lnTo>
                    <a:pt x="31" y="59"/>
                  </a:lnTo>
                  <a:lnTo>
                    <a:pt x="31" y="63"/>
                  </a:lnTo>
                  <a:lnTo>
                    <a:pt x="31" y="38"/>
                  </a:lnTo>
                  <a:lnTo>
                    <a:pt x="31" y="44"/>
                  </a:lnTo>
                  <a:lnTo>
                    <a:pt x="31" y="44"/>
                  </a:lnTo>
                  <a:lnTo>
                    <a:pt x="31" y="50"/>
                  </a:lnTo>
                  <a:lnTo>
                    <a:pt x="31" y="24"/>
                  </a:lnTo>
                  <a:lnTo>
                    <a:pt x="31" y="41"/>
                  </a:lnTo>
                  <a:lnTo>
                    <a:pt x="31" y="41"/>
                  </a:lnTo>
                  <a:lnTo>
                    <a:pt x="31" y="54"/>
                  </a:lnTo>
                  <a:lnTo>
                    <a:pt x="31" y="28"/>
                  </a:lnTo>
                  <a:lnTo>
                    <a:pt x="31" y="35"/>
                  </a:lnTo>
                  <a:lnTo>
                    <a:pt x="32" y="35"/>
                  </a:lnTo>
                  <a:lnTo>
                    <a:pt x="32" y="53"/>
                  </a:lnTo>
                  <a:lnTo>
                    <a:pt x="32" y="52"/>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204" name="Freeform 77"/>
            <p:cNvSpPr>
              <a:spLocks/>
            </p:cNvSpPr>
            <p:nvPr/>
          </p:nvSpPr>
          <p:spPr bwMode="auto">
            <a:xfrm>
              <a:off x="3908426" y="4592638"/>
              <a:ext cx="44450" cy="214313"/>
            </a:xfrm>
            <a:custGeom>
              <a:avLst/>
              <a:gdLst>
                <a:gd name="T0" fmla="*/ 0 w 28"/>
                <a:gd name="T1" fmla="*/ 93 h 135"/>
                <a:gd name="T2" fmla="*/ 0 w 28"/>
                <a:gd name="T3" fmla="*/ 73 h 135"/>
                <a:gd name="T4" fmla="*/ 1 w 28"/>
                <a:gd name="T5" fmla="*/ 51 h 135"/>
                <a:gd name="T6" fmla="*/ 1 w 28"/>
                <a:gd name="T7" fmla="*/ 48 h 135"/>
                <a:gd name="T8" fmla="*/ 2 w 28"/>
                <a:gd name="T9" fmla="*/ 25 h 135"/>
                <a:gd name="T10" fmla="*/ 2 w 28"/>
                <a:gd name="T11" fmla="*/ 51 h 135"/>
                <a:gd name="T12" fmla="*/ 2 w 28"/>
                <a:gd name="T13" fmla="*/ 55 h 135"/>
                <a:gd name="T14" fmla="*/ 4 w 28"/>
                <a:gd name="T15" fmla="*/ 72 h 135"/>
                <a:gd name="T16" fmla="*/ 4 w 28"/>
                <a:gd name="T17" fmla="*/ 84 h 135"/>
                <a:gd name="T18" fmla="*/ 5 w 28"/>
                <a:gd name="T19" fmla="*/ 90 h 135"/>
                <a:gd name="T20" fmla="*/ 5 w 28"/>
                <a:gd name="T21" fmla="*/ 106 h 135"/>
                <a:gd name="T22" fmla="*/ 5 w 28"/>
                <a:gd name="T23" fmla="*/ 103 h 135"/>
                <a:gd name="T24" fmla="*/ 6 w 28"/>
                <a:gd name="T25" fmla="*/ 102 h 135"/>
                <a:gd name="T26" fmla="*/ 6 w 28"/>
                <a:gd name="T27" fmla="*/ 106 h 135"/>
                <a:gd name="T28" fmla="*/ 6 w 28"/>
                <a:gd name="T29" fmla="*/ 96 h 135"/>
                <a:gd name="T30" fmla="*/ 7 w 28"/>
                <a:gd name="T31" fmla="*/ 80 h 135"/>
                <a:gd name="T32" fmla="*/ 7 w 28"/>
                <a:gd name="T33" fmla="*/ 65 h 135"/>
                <a:gd name="T34" fmla="*/ 9 w 28"/>
                <a:gd name="T35" fmla="*/ 75 h 135"/>
                <a:gd name="T36" fmla="*/ 9 w 28"/>
                <a:gd name="T37" fmla="*/ 89 h 135"/>
                <a:gd name="T38" fmla="*/ 9 w 28"/>
                <a:gd name="T39" fmla="*/ 76 h 135"/>
                <a:gd name="T40" fmla="*/ 10 w 28"/>
                <a:gd name="T41" fmla="*/ 94 h 135"/>
                <a:gd name="T42" fmla="*/ 10 w 28"/>
                <a:gd name="T43" fmla="*/ 120 h 135"/>
                <a:gd name="T44" fmla="*/ 10 w 28"/>
                <a:gd name="T45" fmla="*/ 94 h 135"/>
                <a:gd name="T46" fmla="*/ 11 w 28"/>
                <a:gd name="T47" fmla="*/ 106 h 135"/>
                <a:gd name="T48" fmla="*/ 11 w 28"/>
                <a:gd name="T49" fmla="*/ 99 h 135"/>
                <a:gd name="T50" fmla="*/ 11 w 28"/>
                <a:gd name="T51" fmla="*/ 106 h 135"/>
                <a:gd name="T52" fmla="*/ 13 w 28"/>
                <a:gd name="T53" fmla="*/ 105 h 135"/>
                <a:gd name="T54" fmla="*/ 13 w 28"/>
                <a:gd name="T55" fmla="*/ 110 h 135"/>
                <a:gd name="T56" fmla="*/ 13 w 28"/>
                <a:gd name="T57" fmla="*/ 110 h 135"/>
                <a:gd name="T58" fmla="*/ 14 w 28"/>
                <a:gd name="T59" fmla="*/ 119 h 135"/>
                <a:gd name="T60" fmla="*/ 14 w 28"/>
                <a:gd name="T61" fmla="*/ 90 h 135"/>
                <a:gd name="T62" fmla="*/ 15 w 28"/>
                <a:gd name="T63" fmla="*/ 120 h 135"/>
                <a:gd name="T64" fmla="*/ 15 w 28"/>
                <a:gd name="T65" fmla="*/ 101 h 135"/>
                <a:gd name="T66" fmla="*/ 17 w 28"/>
                <a:gd name="T67" fmla="*/ 124 h 135"/>
                <a:gd name="T68" fmla="*/ 17 w 28"/>
                <a:gd name="T69" fmla="*/ 135 h 135"/>
                <a:gd name="T70" fmla="*/ 17 w 28"/>
                <a:gd name="T71" fmla="*/ 107 h 135"/>
                <a:gd name="T72" fmla="*/ 17 w 28"/>
                <a:gd name="T73" fmla="*/ 114 h 135"/>
                <a:gd name="T74" fmla="*/ 18 w 28"/>
                <a:gd name="T75" fmla="*/ 103 h 135"/>
                <a:gd name="T76" fmla="*/ 18 w 28"/>
                <a:gd name="T77" fmla="*/ 122 h 135"/>
                <a:gd name="T78" fmla="*/ 19 w 28"/>
                <a:gd name="T79" fmla="*/ 127 h 135"/>
                <a:gd name="T80" fmla="*/ 19 w 28"/>
                <a:gd name="T81" fmla="*/ 115 h 135"/>
                <a:gd name="T82" fmla="*/ 21 w 28"/>
                <a:gd name="T83" fmla="*/ 117 h 135"/>
                <a:gd name="T84" fmla="*/ 21 w 28"/>
                <a:gd name="T85" fmla="*/ 110 h 135"/>
                <a:gd name="T86" fmla="*/ 21 w 28"/>
                <a:gd name="T87" fmla="*/ 127 h 135"/>
                <a:gd name="T88" fmla="*/ 22 w 28"/>
                <a:gd name="T89" fmla="*/ 102 h 135"/>
                <a:gd name="T90" fmla="*/ 22 w 28"/>
                <a:gd name="T91" fmla="*/ 93 h 135"/>
                <a:gd name="T92" fmla="*/ 23 w 28"/>
                <a:gd name="T93" fmla="*/ 51 h 135"/>
                <a:gd name="T94" fmla="*/ 23 w 28"/>
                <a:gd name="T95" fmla="*/ 65 h 135"/>
                <a:gd name="T96" fmla="*/ 23 w 28"/>
                <a:gd name="T97" fmla="*/ 84 h 135"/>
                <a:gd name="T98" fmla="*/ 24 w 28"/>
                <a:gd name="T99" fmla="*/ 67 h 135"/>
                <a:gd name="T100" fmla="*/ 24 w 28"/>
                <a:gd name="T101" fmla="*/ 60 h 135"/>
                <a:gd name="T102" fmla="*/ 24 w 28"/>
                <a:gd name="T103" fmla="*/ 69 h 135"/>
                <a:gd name="T104" fmla="*/ 26 w 28"/>
                <a:gd name="T105" fmla="*/ 58 h 135"/>
                <a:gd name="T106" fmla="*/ 26 w 28"/>
                <a:gd name="T107" fmla="*/ 48 h 135"/>
                <a:gd name="T108" fmla="*/ 27 w 28"/>
                <a:gd name="T109" fmla="*/ 89 h 135"/>
                <a:gd name="T110" fmla="*/ 27 w 28"/>
                <a:gd name="T111" fmla="*/ 97 h 135"/>
                <a:gd name="T112" fmla="*/ 27 w 28"/>
                <a:gd name="T113" fmla="*/ 94 h 135"/>
                <a:gd name="T114" fmla="*/ 28 w 28"/>
                <a:gd name="T115" fmla="*/ 101 h 135"/>
                <a:gd name="T116" fmla="*/ 28 w 28"/>
                <a:gd name="T117" fmla="*/ 118 h 135"/>
                <a:gd name="T118" fmla="*/ 28 w 28"/>
                <a:gd name="T119" fmla="*/ 82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8" h="135">
                  <a:moveTo>
                    <a:pt x="0" y="88"/>
                  </a:moveTo>
                  <a:lnTo>
                    <a:pt x="0" y="85"/>
                  </a:lnTo>
                  <a:lnTo>
                    <a:pt x="0" y="94"/>
                  </a:lnTo>
                  <a:lnTo>
                    <a:pt x="0" y="65"/>
                  </a:lnTo>
                  <a:lnTo>
                    <a:pt x="0" y="93"/>
                  </a:lnTo>
                  <a:lnTo>
                    <a:pt x="0" y="90"/>
                  </a:lnTo>
                  <a:lnTo>
                    <a:pt x="0" y="97"/>
                  </a:lnTo>
                  <a:lnTo>
                    <a:pt x="0" y="71"/>
                  </a:lnTo>
                  <a:lnTo>
                    <a:pt x="0" y="77"/>
                  </a:lnTo>
                  <a:lnTo>
                    <a:pt x="0" y="73"/>
                  </a:lnTo>
                  <a:lnTo>
                    <a:pt x="0" y="82"/>
                  </a:lnTo>
                  <a:lnTo>
                    <a:pt x="0" y="68"/>
                  </a:lnTo>
                  <a:lnTo>
                    <a:pt x="0" y="76"/>
                  </a:lnTo>
                  <a:lnTo>
                    <a:pt x="1" y="73"/>
                  </a:lnTo>
                  <a:lnTo>
                    <a:pt x="1" y="51"/>
                  </a:lnTo>
                  <a:lnTo>
                    <a:pt x="1" y="75"/>
                  </a:lnTo>
                  <a:lnTo>
                    <a:pt x="1" y="75"/>
                  </a:lnTo>
                  <a:lnTo>
                    <a:pt x="1" y="77"/>
                  </a:lnTo>
                  <a:lnTo>
                    <a:pt x="1" y="43"/>
                  </a:lnTo>
                  <a:lnTo>
                    <a:pt x="1" y="48"/>
                  </a:lnTo>
                  <a:lnTo>
                    <a:pt x="1" y="50"/>
                  </a:lnTo>
                  <a:lnTo>
                    <a:pt x="1" y="21"/>
                  </a:lnTo>
                  <a:lnTo>
                    <a:pt x="2" y="10"/>
                  </a:lnTo>
                  <a:lnTo>
                    <a:pt x="2" y="0"/>
                  </a:lnTo>
                  <a:lnTo>
                    <a:pt x="2" y="25"/>
                  </a:lnTo>
                  <a:lnTo>
                    <a:pt x="2" y="22"/>
                  </a:lnTo>
                  <a:lnTo>
                    <a:pt x="2" y="12"/>
                  </a:lnTo>
                  <a:lnTo>
                    <a:pt x="2" y="33"/>
                  </a:lnTo>
                  <a:lnTo>
                    <a:pt x="2" y="34"/>
                  </a:lnTo>
                  <a:lnTo>
                    <a:pt x="2" y="51"/>
                  </a:lnTo>
                  <a:lnTo>
                    <a:pt x="2" y="25"/>
                  </a:lnTo>
                  <a:lnTo>
                    <a:pt x="2" y="34"/>
                  </a:lnTo>
                  <a:lnTo>
                    <a:pt x="2" y="33"/>
                  </a:lnTo>
                  <a:lnTo>
                    <a:pt x="2" y="58"/>
                  </a:lnTo>
                  <a:lnTo>
                    <a:pt x="2" y="55"/>
                  </a:lnTo>
                  <a:lnTo>
                    <a:pt x="4" y="63"/>
                  </a:lnTo>
                  <a:lnTo>
                    <a:pt x="4" y="71"/>
                  </a:lnTo>
                  <a:lnTo>
                    <a:pt x="4" y="44"/>
                  </a:lnTo>
                  <a:lnTo>
                    <a:pt x="4" y="68"/>
                  </a:lnTo>
                  <a:lnTo>
                    <a:pt x="4" y="72"/>
                  </a:lnTo>
                  <a:lnTo>
                    <a:pt x="4" y="77"/>
                  </a:lnTo>
                  <a:lnTo>
                    <a:pt x="4" y="47"/>
                  </a:lnTo>
                  <a:lnTo>
                    <a:pt x="4" y="71"/>
                  </a:lnTo>
                  <a:lnTo>
                    <a:pt x="4" y="67"/>
                  </a:lnTo>
                  <a:lnTo>
                    <a:pt x="4" y="84"/>
                  </a:lnTo>
                  <a:lnTo>
                    <a:pt x="4" y="80"/>
                  </a:lnTo>
                  <a:lnTo>
                    <a:pt x="4" y="77"/>
                  </a:lnTo>
                  <a:lnTo>
                    <a:pt x="4" y="62"/>
                  </a:lnTo>
                  <a:lnTo>
                    <a:pt x="4" y="93"/>
                  </a:lnTo>
                  <a:lnTo>
                    <a:pt x="5" y="90"/>
                  </a:lnTo>
                  <a:lnTo>
                    <a:pt x="5" y="94"/>
                  </a:lnTo>
                  <a:lnTo>
                    <a:pt x="5" y="73"/>
                  </a:lnTo>
                  <a:lnTo>
                    <a:pt x="5" y="89"/>
                  </a:lnTo>
                  <a:lnTo>
                    <a:pt x="5" y="90"/>
                  </a:lnTo>
                  <a:lnTo>
                    <a:pt x="5" y="106"/>
                  </a:lnTo>
                  <a:lnTo>
                    <a:pt x="5" y="88"/>
                  </a:lnTo>
                  <a:lnTo>
                    <a:pt x="5" y="89"/>
                  </a:lnTo>
                  <a:lnTo>
                    <a:pt x="5" y="89"/>
                  </a:lnTo>
                  <a:lnTo>
                    <a:pt x="5" y="109"/>
                  </a:lnTo>
                  <a:lnTo>
                    <a:pt x="5" y="103"/>
                  </a:lnTo>
                  <a:lnTo>
                    <a:pt x="6" y="106"/>
                  </a:lnTo>
                  <a:lnTo>
                    <a:pt x="6" y="107"/>
                  </a:lnTo>
                  <a:lnTo>
                    <a:pt x="6" y="84"/>
                  </a:lnTo>
                  <a:lnTo>
                    <a:pt x="6" y="99"/>
                  </a:lnTo>
                  <a:lnTo>
                    <a:pt x="6" y="102"/>
                  </a:lnTo>
                  <a:lnTo>
                    <a:pt x="6" y="109"/>
                  </a:lnTo>
                  <a:lnTo>
                    <a:pt x="6" y="89"/>
                  </a:lnTo>
                  <a:lnTo>
                    <a:pt x="6" y="92"/>
                  </a:lnTo>
                  <a:lnTo>
                    <a:pt x="6" y="94"/>
                  </a:lnTo>
                  <a:lnTo>
                    <a:pt x="6" y="106"/>
                  </a:lnTo>
                  <a:lnTo>
                    <a:pt x="6" y="92"/>
                  </a:lnTo>
                  <a:lnTo>
                    <a:pt x="6" y="103"/>
                  </a:lnTo>
                  <a:lnTo>
                    <a:pt x="6" y="99"/>
                  </a:lnTo>
                  <a:lnTo>
                    <a:pt x="6" y="81"/>
                  </a:lnTo>
                  <a:lnTo>
                    <a:pt x="6" y="96"/>
                  </a:lnTo>
                  <a:lnTo>
                    <a:pt x="7" y="94"/>
                  </a:lnTo>
                  <a:lnTo>
                    <a:pt x="7" y="98"/>
                  </a:lnTo>
                  <a:lnTo>
                    <a:pt x="7" y="72"/>
                  </a:lnTo>
                  <a:lnTo>
                    <a:pt x="7" y="80"/>
                  </a:lnTo>
                  <a:lnTo>
                    <a:pt x="7" y="80"/>
                  </a:lnTo>
                  <a:lnTo>
                    <a:pt x="7" y="93"/>
                  </a:lnTo>
                  <a:lnTo>
                    <a:pt x="7" y="73"/>
                  </a:lnTo>
                  <a:lnTo>
                    <a:pt x="7" y="72"/>
                  </a:lnTo>
                  <a:lnTo>
                    <a:pt x="7" y="48"/>
                  </a:lnTo>
                  <a:lnTo>
                    <a:pt x="7" y="65"/>
                  </a:lnTo>
                  <a:lnTo>
                    <a:pt x="7" y="68"/>
                  </a:lnTo>
                  <a:lnTo>
                    <a:pt x="7" y="73"/>
                  </a:lnTo>
                  <a:lnTo>
                    <a:pt x="7" y="55"/>
                  </a:lnTo>
                  <a:lnTo>
                    <a:pt x="7" y="71"/>
                  </a:lnTo>
                  <a:lnTo>
                    <a:pt x="9" y="75"/>
                  </a:lnTo>
                  <a:lnTo>
                    <a:pt x="9" y="84"/>
                  </a:lnTo>
                  <a:lnTo>
                    <a:pt x="9" y="62"/>
                  </a:lnTo>
                  <a:lnTo>
                    <a:pt x="9" y="68"/>
                  </a:lnTo>
                  <a:lnTo>
                    <a:pt x="9" y="68"/>
                  </a:lnTo>
                  <a:lnTo>
                    <a:pt x="9" y="89"/>
                  </a:lnTo>
                  <a:lnTo>
                    <a:pt x="9" y="68"/>
                  </a:lnTo>
                  <a:lnTo>
                    <a:pt x="9" y="86"/>
                  </a:lnTo>
                  <a:lnTo>
                    <a:pt x="9" y="92"/>
                  </a:lnTo>
                  <a:lnTo>
                    <a:pt x="9" y="99"/>
                  </a:lnTo>
                  <a:lnTo>
                    <a:pt x="9" y="76"/>
                  </a:lnTo>
                  <a:lnTo>
                    <a:pt x="9" y="97"/>
                  </a:lnTo>
                  <a:lnTo>
                    <a:pt x="9" y="103"/>
                  </a:lnTo>
                  <a:lnTo>
                    <a:pt x="9" y="77"/>
                  </a:lnTo>
                  <a:lnTo>
                    <a:pt x="9" y="90"/>
                  </a:lnTo>
                  <a:lnTo>
                    <a:pt x="10" y="94"/>
                  </a:lnTo>
                  <a:lnTo>
                    <a:pt x="10" y="107"/>
                  </a:lnTo>
                  <a:lnTo>
                    <a:pt x="10" y="93"/>
                  </a:lnTo>
                  <a:lnTo>
                    <a:pt x="10" y="103"/>
                  </a:lnTo>
                  <a:lnTo>
                    <a:pt x="10" y="105"/>
                  </a:lnTo>
                  <a:lnTo>
                    <a:pt x="10" y="120"/>
                  </a:lnTo>
                  <a:lnTo>
                    <a:pt x="10" y="93"/>
                  </a:lnTo>
                  <a:lnTo>
                    <a:pt x="10" y="115"/>
                  </a:lnTo>
                  <a:lnTo>
                    <a:pt x="10" y="115"/>
                  </a:lnTo>
                  <a:lnTo>
                    <a:pt x="10" y="120"/>
                  </a:lnTo>
                  <a:lnTo>
                    <a:pt x="10" y="94"/>
                  </a:lnTo>
                  <a:lnTo>
                    <a:pt x="10" y="114"/>
                  </a:lnTo>
                  <a:lnTo>
                    <a:pt x="11" y="113"/>
                  </a:lnTo>
                  <a:lnTo>
                    <a:pt x="11" y="127"/>
                  </a:lnTo>
                  <a:lnTo>
                    <a:pt x="11" y="106"/>
                  </a:lnTo>
                  <a:lnTo>
                    <a:pt x="11" y="106"/>
                  </a:lnTo>
                  <a:lnTo>
                    <a:pt x="11" y="123"/>
                  </a:lnTo>
                  <a:lnTo>
                    <a:pt x="11" y="118"/>
                  </a:lnTo>
                  <a:lnTo>
                    <a:pt x="11" y="117"/>
                  </a:lnTo>
                  <a:lnTo>
                    <a:pt x="11" y="122"/>
                  </a:lnTo>
                  <a:lnTo>
                    <a:pt x="11" y="99"/>
                  </a:lnTo>
                  <a:lnTo>
                    <a:pt x="11" y="118"/>
                  </a:lnTo>
                  <a:lnTo>
                    <a:pt x="11" y="118"/>
                  </a:lnTo>
                  <a:lnTo>
                    <a:pt x="11" y="126"/>
                  </a:lnTo>
                  <a:lnTo>
                    <a:pt x="11" y="103"/>
                  </a:lnTo>
                  <a:lnTo>
                    <a:pt x="11" y="106"/>
                  </a:lnTo>
                  <a:lnTo>
                    <a:pt x="13" y="106"/>
                  </a:lnTo>
                  <a:lnTo>
                    <a:pt x="13" y="115"/>
                  </a:lnTo>
                  <a:lnTo>
                    <a:pt x="13" y="103"/>
                  </a:lnTo>
                  <a:lnTo>
                    <a:pt x="13" y="107"/>
                  </a:lnTo>
                  <a:lnTo>
                    <a:pt x="13" y="105"/>
                  </a:lnTo>
                  <a:lnTo>
                    <a:pt x="13" y="107"/>
                  </a:lnTo>
                  <a:lnTo>
                    <a:pt x="13" y="81"/>
                  </a:lnTo>
                  <a:lnTo>
                    <a:pt x="13" y="107"/>
                  </a:lnTo>
                  <a:lnTo>
                    <a:pt x="13" y="102"/>
                  </a:lnTo>
                  <a:lnTo>
                    <a:pt x="13" y="110"/>
                  </a:lnTo>
                  <a:lnTo>
                    <a:pt x="13" y="85"/>
                  </a:lnTo>
                  <a:lnTo>
                    <a:pt x="13" y="94"/>
                  </a:lnTo>
                  <a:lnTo>
                    <a:pt x="13" y="96"/>
                  </a:lnTo>
                  <a:lnTo>
                    <a:pt x="13" y="113"/>
                  </a:lnTo>
                  <a:lnTo>
                    <a:pt x="13" y="110"/>
                  </a:lnTo>
                  <a:lnTo>
                    <a:pt x="14" y="110"/>
                  </a:lnTo>
                  <a:lnTo>
                    <a:pt x="14" y="90"/>
                  </a:lnTo>
                  <a:lnTo>
                    <a:pt x="14" y="118"/>
                  </a:lnTo>
                  <a:lnTo>
                    <a:pt x="14" y="118"/>
                  </a:lnTo>
                  <a:lnTo>
                    <a:pt x="14" y="119"/>
                  </a:lnTo>
                  <a:lnTo>
                    <a:pt x="14" y="99"/>
                  </a:lnTo>
                  <a:lnTo>
                    <a:pt x="14" y="107"/>
                  </a:lnTo>
                  <a:lnTo>
                    <a:pt x="14" y="111"/>
                  </a:lnTo>
                  <a:lnTo>
                    <a:pt x="14" y="114"/>
                  </a:lnTo>
                  <a:lnTo>
                    <a:pt x="14" y="90"/>
                  </a:lnTo>
                  <a:lnTo>
                    <a:pt x="15" y="96"/>
                  </a:lnTo>
                  <a:lnTo>
                    <a:pt x="15" y="123"/>
                  </a:lnTo>
                  <a:lnTo>
                    <a:pt x="15" y="119"/>
                  </a:lnTo>
                  <a:lnTo>
                    <a:pt x="15" y="118"/>
                  </a:lnTo>
                  <a:lnTo>
                    <a:pt x="15" y="120"/>
                  </a:lnTo>
                  <a:lnTo>
                    <a:pt x="15" y="97"/>
                  </a:lnTo>
                  <a:lnTo>
                    <a:pt x="15" y="115"/>
                  </a:lnTo>
                  <a:lnTo>
                    <a:pt x="15" y="119"/>
                  </a:lnTo>
                  <a:lnTo>
                    <a:pt x="15" y="123"/>
                  </a:lnTo>
                  <a:lnTo>
                    <a:pt x="15" y="101"/>
                  </a:lnTo>
                  <a:lnTo>
                    <a:pt x="15" y="110"/>
                  </a:lnTo>
                  <a:lnTo>
                    <a:pt x="15" y="110"/>
                  </a:lnTo>
                  <a:lnTo>
                    <a:pt x="15" y="128"/>
                  </a:lnTo>
                  <a:lnTo>
                    <a:pt x="15" y="126"/>
                  </a:lnTo>
                  <a:lnTo>
                    <a:pt x="17" y="124"/>
                  </a:lnTo>
                  <a:lnTo>
                    <a:pt x="17" y="130"/>
                  </a:lnTo>
                  <a:lnTo>
                    <a:pt x="17" y="114"/>
                  </a:lnTo>
                  <a:lnTo>
                    <a:pt x="17" y="127"/>
                  </a:lnTo>
                  <a:lnTo>
                    <a:pt x="17" y="127"/>
                  </a:lnTo>
                  <a:lnTo>
                    <a:pt x="17" y="135"/>
                  </a:lnTo>
                  <a:lnTo>
                    <a:pt x="17" y="98"/>
                  </a:lnTo>
                  <a:lnTo>
                    <a:pt x="17" y="110"/>
                  </a:lnTo>
                  <a:lnTo>
                    <a:pt x="17" y="107"/>
                  </a:lnTo>
                  <a:lnTo>
                    <a:pt x="17" y="118"/>
                  </a:lnTo>
                  <a:lnTo>
                    <a:pt x="17" y="107"/>
                  </a:lnTo>
                  <a:lnTo>
                    <a:pt x="17" y="111"/>
                  </a:lnTo>
                  <a:lnTo>
                    <a:pt x="17" y="110"/>
                  </a:lnTo>
                  <a:lnTo>
                    <a:pt x="17" y="119"/>
                  </a:lnTo>
                  <a:lnTo>
                    <a:pt x="17" y="97"/>
                  </a:lnTo>
                  <a:lnTo>
                    <a:pt x="17" y="114"/>
                  </a:lnTo>
                  <a:lnTo>
                    <a:pt x="18" y="118"/>
                  </a:lnTo>
                  <a:lnTo>
                    <a:pt x="18" y="119"/>
                  </a:lnTo>
                  <a:lnTo>
                    <a:pt x="18" y="90"/>
                  </a:lnTo>
                  <a:lnTo>
                    <a:pt x="18" y="105"/>
                  </a:lnTo>
                  <a:lnTo>
                    <a:pt x="18" y="103"/>
                  </a:lnTo>
                  <a:lnTo>
                    <a:pt x="18" y="114"/>
                  </a:lnTo>
                  <a:lnTo>
                    <a:pt x="18" y="97"/>
                  </a:lnTo>
                  <a:lnTo>
                    <a:pt x="18" y="99"/>
                  </a:lnTo>
                  <a:lnTo>
                    <a:pt x="18" y="102"/>
                  </a:lnTo>
                  <a:lnTo>
                    <a:pt x="18" y="122"/>
                  </a:lnTo>
                  <a:lnTo>
                    <a:pt x="19" y="124"/>
                  </a:lnTo>
                  <a:lnTo>
                    <a:pt x="19" y="99"/>
                  </a:lnTo>
                  <a:lnTo>
                    <a:pt x="19" y="123"/>
                  </a:lnTo>
                  <a:lnTo>
                    <a:pt x="19" y="126"/>
                  </a:lnTo>
                  <a:lnTo>
                    <a:pt x="19" y="127"/>
                  </a:lnTo>
                  <a:lnTo>
                    <a:pt x="19" y="105"/>
                  </a:lnTo>
                  <a:lnTo>
                    <a:pt x="19" y="117"/>
                  </a:lnTo>
                  <a:lnTo>
                    <a:pt x="19" y="118"/>
                  </a:lnTo>
                  <a:lnTo>
                    <a:pt x="19" y="131"/>
                  </a:lnTo>
                  <a:lnTo>
                    <a:pt x="19" y="115"/>
                  </a:lnTo>
                  <a:lnTo>
                    <a:pt x="19" y="117"/>
                  </a:lnTo>
                  <a:lnTo>
                    <a:pt x="19" y="93"/>
                  </a:lnTo>
                  <a:lnTo>
                    <a:pt x="19" y="114"/>
                  </a:lnTo>
                  <a:lnTo>
                    <a:pt x="21" y="111"/>
                  </a:lnTo>
                  <a:lnTo>
                    <a:pt x="21" y="117"/>
                  </a:lnTo>
                  <a:lnTo>
                    <a:pt x="21" y="96"/>
                  </a:lnTo>
                  <a:lnTo>
                    <a:pt x="21" y="103"/>
                  </a:lnTo>
                  <a:lnTo>
                    <a:pt x="21" y="106"/>
                  </a:lnTo>
                  <a:lnTo>
                    <a:pt x="21" y="123"/>
                  </a:lnTo>
                  <a:lnTo>
                    <a:pt x="21" y="110"/>
                  </a:lnTo>
                  <a:lnTo>
                    <a:pt x="21" y="97"/>
                  </a:lnTo>
                  <a:lnTo>
                    <a:pt x="21" y="124"/>
                  </a:lnTo>
                  <a:lnTo>
                    <a:pt x="21" y="126"/>
                  </a:lnTo>
                  <a:lnTo>
                    <a:pt x="21" y="107"/>
                  </a:lnTo>
                  <a:lnTo>
                    <a:pt x="21" y="127"/>
                  </a:lnTo>
                  <a:lnTo>
                    <a:pt x="22" y="128"/>
                  </a:lnTo>
                  <a:lnTo>
                    <a:pt x="22" y="132"/>
                  </a:lnTo>
                  <a:lnTo>
                    <a:pt x="22" y="90"/>
                  </a:lnTo>
                  <a:lnTo>
                    <a:pt x="22" y="101"/>
                  </a:lnTo>
                  <a:lnTo>
                    <a:pt x="22" y="102"/>
                  </a:lnTo>
                  <a:lnTo>
                    <a:pt x="22" y="107"/>
                  </a:lnTo>
                  <a:lnTo>
                    <a:pt x="22" y="90"/>
                  </a:lnTo>
                  <a:lnTo>
                    <a:pt x="22" y="90"/>
                  </a:lnTo>
                  <a:lnTo>
                    <a:pt x="22" y="89"/>
                  </a:lnTo>
                  <a:lnTo>
                    <a:pt x="22" y="93"/>
                  </a:lnTo>
                  <a:lnTo>
                    <a:pt x="22" y="73"/>
                  </a:lnTo>
                  <a:lnTo>
                    <a:pt x="23" y="75"/>
                  </a:lnTo>
                  <a:lnTo>
                    <a:pt x="23" y="76"/>
                  </a:lnTo>
                  <a:lnTo>
                    <a:pt x="23" y="46"/>
                  </a:lnTo>
                  <a:lnTo>
                    <a:pt x="23" y="51"/>
                  </a:lnTo>
                  <a:lnTo>
                    <a:pt x="23" y="51"/>
                  </a:lnTo>
                  <a:lnTo>
                    <a:pt x="23" y="68"/>
                  </a:lnTo>
                  <a:lnTo>
                    <a:pt x="23" y="50"/>
                  </a:lnTo>
                  <a:lnTo>
                    <a:pt x="23" y="67"/>
                  </a:lnTo>
                  <a:lnTo>
                    <a:pt x="23" y="65"/>
                  </a:lnTo>
                  <a:lnTo>
                    <a:pt x="23" y="80"/>
                  </a:lnTo>
                  <a:lnTo>
                    <a:pt x="23" y="52"/>
                  </a:lnTo>
                  <a:lnTo>
                    <a:pt x="23" y="79"/>
                  </a:lnTo>
                  <a:lnTo>
                    <a:pt x="23" y="80"/>
                  </a:lnTo>
                  <a:lnTo>
                    <a:pt x="23" y="84"/>
                  </a:lnTo>
                  <a:lnTo>
                    <a:pt x="23" y="63"/>
                  </a:lnTo>
                  <a:lnTo>
                    <a:pt x="23" y="77"/>
                  </a:lnTo>
                  <a:lnTo>
                    <a:pt x="24" y="80"/>
                  </a:lnTo>
                  <a:lnTo>
                    <a:pt x="24" y="82"/>
                  </a:lnTo>
                  <a:lnTo>
                    <a:pt x="24" y="67"/>
                  </a:lnTo>
                  <a:lnTo>
                    <a:pt x="24" y="69"/>
                  </a:lnTo>
                  <a:lnTo>
                    <a:pt x="24" y="89"/>
                  </a:lnTo>
                  <a:lnTo>
                    <a:pt x="24" y="82"/>
                  </a:lnTo>
                  <a:lnTo>
                    <a:pt x="24" y="82"/>
                  </a:lnTo>
                  <a:lnTo>
                    <a:pt x="24" y="60"/>
                  </a:lnTo>
                  <a:lnTo>
                    <a:pt x="24" y="71"/>
                  </a:lnTo>
                  <a:lnTo>
                    <a:pt x="24" y="77"/>
                  </a:lnTo>
                  <a:lnTo>
                    <a:pt x="24" y="85"/>
                  </a:lnTo>
                  <a:lnTo>
                    <a:pt x="24" y="65"/>
                  </a:lnTo>
                  <a:lnTo>
                    <a:pt x="24" y="69"/>
                  </a:lnTo>
                  <a:lnTo>
                    <a:pt x="26" y="68"/>
                  </a:lnTo>
                  <a:lnTo>
                    <a:pt x="26" y="75"/>
                  </a:lnTo>
                  <a:lnTo>
                    <a:pt x="26" y="59"/>
                  </a:lnTo>
                  <a:lnTo>
                    <a:pt x="26" y="60"/>
                  </a:lnTo>
                  <a:lnTo>
                    <a:pt x="26" y="58"/>
                  </a:lnTo>
                  <a:lnTo>
                    <a:pt x="26" y="33"/>
                  </a:lnTo>
                  <a:lnTo>
                    <a:pt x="26" y="64"/>
                  </a:lnTo>
                  <a:lnTo>
                    <a:pt x="26" y="64"/>
                  </a:lnTo>
                  <a:lnTo>
                    <a:pt x="26" y="68"/>
                  </a:lnTo>
                  <a:lnTo>
                    <a:pt x="26" y="48"/>
                  </a:lnTo>
                  <a:lnTo>
                    <a:pt x="26" y="68"/>
                  </a:lnTo>
                  <a:lnTo>
                    <a:pt x="27" y="68"/>
                  </a:lnTo>
                  <a:lnTo>
                    <a:pt x="27" y="93"/>
                  </a:lnTo>
                  <a:lnTo>
                    <a:pt x="27" y="92"/>
                  </a:lnTo>
                  <a:lnTo>
                    <a:pt x="27" y="89"/>
                  </a:lnTo>
                  <a:lnTo>
                    <a:pt x="27" y="109"/>
                  </a:lnTo>
                  <a:lnTo>
                    <a:pt x="27" y="76"/>
                  </a:lnTo>
                  <a:lnTo>
                    <a:pt x="27" y="107"/>
                  </a:lnTo>
                  <a:lnTo>
                    <a:pt x="27" y="110"/>
                  </a:lnTo>
                  <a:lnTo>
                    <a:pt x="27" y="97"/>
                  </a:lnTo>
                  <a:lnTo>
                    <a:pt x="27" y="111"/>
                  </a:lnTo>
                  <a:lnTo>
                    <a:pt x="27" y="114"/>
                  </a:lnTo>
                  <a:lnTo>
                    <a:pt x="27" y="120"/>
                  </a:lnTo>
                  <a:lnTo>
                    <a:pt x="27" y="86"/>
                  </a:lnTo>
                  <a:lnTo>
                    <a:pt x="27" y="94"/>
                  </a:lnTo>
                  <a:lnTo>
                    <a:pt x="28" y="97"/>
                  </a:lnTo>
                  <a:lnTo>
                    <a:pt x="28" y="109"/>
                  </a:lnTo>
                  <a:lnTo>
                    <a:pt x="28" y="97"/>
                  </a:lnTo>
                  <a:lnTo>
                    <a:pt x="28" y="103"/>
                  </a:lnTo>
                  <a:lnTo>
                    <a:pt x="28" y="101"/>
                  </a:lnTo>
                  <a:lnTo>
                    <a:pt x="28" y="113"/>
                  </a:lnTo>
                  <a:lnTo>
                    <a:pt x="28" y="86"/>
                  </a:lnTo>
                  <a:lnTo>
                    <a:pt x="28" y="110"/>
                  </a:lnTo>
                  <a:lnTo>
                    <a:pt x="28" y="111"/>
                  </a:lnTo>
                  <a:lnTo>
                    <a:pt x="28" y="118"/>
                  </a:lnTo>
                  <a:lnTo>
                    <a:pt x="28" y="96"/>
                  </a:lnTo>
                  <a:lnTo>
                    <a:pt x="28" y="107"/>
                  </a:lnTo>
                  <a:lnTo>
                    <a:pt x="28" y="107"/>
                  </a:lnTo>
                  <a:lnTo>
                    <a:pt x="28" y="82"/>
                  </a:lnTo>
                  <a:lnTo>
                    <a:pt x="28" y="82"/>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205" name="Freeform 78"/>
            <p:cNvSpPr>
              <a:spLocks/>
            </p:cNvSpPr>
            <p:nvPr/>
          </p:nvSpPr>
          <p:spPr bwMode="auto">
            <a:xfrm>
              <a:off x="3857626" y="4095751"/>
              <a:ext cx="50800" cy="649288"/>
            </a:xfrm>
            <a:custGeom>
              <a:avLst/>
              <a:gdLst>
                <a:gd name="T0" fmla="*/ 1 w 32"/>
                <a:gd name="T1" fmla="*/ 45 h 409"/>
                <a:gd name="T2" fmla="*/ 1 w 32"/>
                <a:gd name="T3" fmla="*/ 130 h 409"/>
                <a:gd name="T4" fmla="*/ 1 w 32"/>
                <a:gd name="T5" fmla="*/ 158 h 409"/>
                <a:gd name="T6" fmla="*/ 3 w 32"/>
                <a:gd name="T7" fmla="*/ 148 h 409"/>
                <a:gd name="T8" fmla="*/ 3 w 32"/>
                <a:gd name="T9" fmla="*/ 183 h 409"/>
                <a:gd name="T10" fmla="*/ 4 w 32"/>
                <a:gd name="T11" fmla="*/ 208 h 409"/>
                <a:gd name="T12" fmla="*/ 4 w 32"/>
                <a:gd name="T13" fmla="*/ 169 h 409"/>
                <a:gd name="T14" fmla="*/ 5 w 32"/>
                <a:gd name="T15" fmla="*/ 194 h 409"/>
                <a:gd name="T16" fmla="*/ 5 w 32"/>
                <a:gd name="T17" fmla="*/ 232 h 409"/>
                <a:gd name="T18" fmla="*/ 5 w 32"/>
                <a:gd name="T19" fmla="*/ 220 h 409"/>
                <a:gd name="T20" fmla="*/ 7 w 32"/>
                <a:gd name="T21" fmla="*/ 280 h 409"/>
                <a:gd name="T22" fmla="*/ 7 w 32"/>
                <a:gd name="T23" fmla="*/ 253 h 409"/>
                <a:gd name="T24" fmla="*/ 7 w 32"/>
                <a:gd name="T25" fmla="*/ 261 h 409"/>
                <a:gd name="T26" fmla="*/ 8 w 32"/>
                <a:gd name="T27" fmla="*/ 261 h 409"/>
                <a:gd name="T28" fmla="*/ 8 w 32"/>
                <a:gd name="T29" fmla="*/ 271 h 409"/>
                <a:gd name="T30" fmla="*/ 9 w 32"/>
                <a:gd name="T31" fmla="*/ 276 h 409"/>
                <a:gd name="T32" fmla="*/ 9 w 32"/>
                <a:gd name="T33" fmla="*/ 220 h 409"/>
                <a:gd name="T34" fmla="*/ 9 w 32"/>
                <a:gd name="T35" fmla="*/ 274 h 409"/>
                <a:gd name="T36" fmla="*/ 11 w 32"/>
                <a:gd name="T37" fmla="*/ 261 h 409"/>
                <a:gd name="T38" fmla="*/ 11 w 32"/>
                <a:gd name="T39" fmla="*/ 285 h 409"/>
                <a:gd name="T40" fmla="*/ 11 w 32"/>
                <a:gd name="T41" fmla="*/ 302 h 409"/>
                <a:gd name="T42" fmla="*/ 12 w 32"/>
                <a:gd name="T43" fmla="*/ 301 h 409"/>
                <a:gd name="T44" fmla="*/ 12 w 32"/>
                <a:gd name="T45" fmla="*/ 326 h 409"/>
                <a:gd name="T46" fmla="*/ 12 w 32"/>
                <a:gd name="T47" fmla="*/ 333 h 409"/>
                <a:gd name="T48" fmla="*/ 13 w 32"/>
                <a:gd name="T49" fmla="*/ 352 h 409"/>
                <a:gd name="T50" fmla="*/ 13 w 32"/>
                <a:gd name="T51" fmla="*/ 364 h 409"/>
                <a:gd name="T52" fmla="*/ 15 w 32"/>
                <a:gd name="T53" fmla="*/ 346 h 409"/>
                <a:gd name="T54" fmla="*/ 15 w 32"/>
                <a:gd name="T55" fmla="*/ 367 h 409"/>
                <a:gd name="T56" fmla="*/ 15 w 32"/>
                <a:gd name="T57" fmla="*/ 378 h 409"/>
                <a:gd name="T58" fmla="*/ 16 w 32"/>
                <a:gd name="T59" fmla="*/ 385 h 409"/>
                <a:gd name="T60" fmla="*/ 16 w 32"/>
                <a:gd name="T61" fmla="*/ 386 h 409"/>
                <a:gd name="T62" fmla="*/ 16 w 32"/>
                <a:gd name="T63" fmla="*/ 384 h 409"/>
                <a:gd name="T64" fmla="*/ 17 w 32"/>
                <a:gd name="T65" fmla="*/ 357 h 409"/>
                <a:gd name="T66" fmla="*/ 17 w 32"/>
                <a:gd name="T67" fmla="*/ 364 h 409"/>
                <a:gd name="T68" fmla="*/ 18 w 32"/>
                <a:gd name="T69" fmla="*/ 361 h 409"/>
                <a:gd name="T70" fmla="*/ 18 w 32"/>
                <a:gd name="T71" fmla="*/ 344 h 409"/>
                <a:gd name="T72" fmla="*/ 20 w 32"/>
                <a:gd name="T73" fmla="*/ 378 h 409"/>
                <a:gd name="T74" fmla="*/ 20 w 32"/>
                <a:gd name="T75" fmla="*/ 375 h 409"/>
                <a:gd name="T76" fmla="*/ 20 w 32"/>
                <a:gd name="T77" fmla="*/ 378 h 409"/>
                <a:gd name="T78" fmla="*/ 21 w 32"/>
                <a:gd name="T79" fmla="*/ 392 h 409"/>
                <a:gd name="T80" fmla="*/ 21 w 32"/>
                <a:gd name="T81" fmla="*/ 352 h 409"/>
                <a:gd name="T82" fmla="*/ 22 w 32"/>
                <a:gd name="T83" fmla="*/ 323 h 409"/>
                <a:gd name="T84" fmla="*/ 22 w 32"/>
                <a:gd name="T85" fmla="*/ 357 h 409"/>
                <a:gd name="T86" fmla="*/ 22 w 32"/>
                <a:gd name="T87" fmla="*/ 384 h 409"/>
                <a:gd name="T88" fmla="*/ 24 w 32"/>
                <a:gd name="T89" fmla="*/ 338 h 409"/>
                <a:gd name="T90" fmla="*/ 24 w 32"/>
                <a:gd name="T91" fmla="*/ 373 h 409"/>
                <a:gd name="T92" fmla="*/ 24 w 32"/>
                <a:gd name="T93" fmla="*/ 361 h 409"/>
                <a:gd name="T94" fmla="*/ 25 w 32"/>
                <a:gd name="T95" fmla="*/ 373 h 409"/>
                <a:gd name="T96" fmla="*/ 25 w 32"/>
                <a:gd name="T97" fmla="*/ 402 h 409"/>
                <a:gd name="T98" fmla="*/ 26 w 32"/>
                <a:gd name="T99" fmla="*/ 384 h 409"/>
                <a:gd name="T100" fmla="*/ 26 w 32"/>
                <a:gd name="T101" fmla="*/ 392 h 409"/>
                <a:gd name="T102" fmla="*/ 28 w 32"/>
                <a:gd name="T103" fmla="*/ 390 h 409"/>
                <a:gd name="T104" fmla="*/ 28 w 32"/>
                <a:gd name="T105" fmla="*/ 399 h 409"/>
                <a:gd name="T106" fmla="*/ 28 w 32"/>
                <a:gd name="T107" fmla="*/ 376 h 409"/>
                <a:gd name="T108" fmla="*/ 29 w 32"/>
                <a:gd name="T109" fmla="*/ 389 h 409"/>
                <a:gd name="T110" fmla="*/ 29 w 32"/>
                <a:gd name="T111" fmla="*/ 368 h 409"/>
                <a:gd name="T112" fmla="*/ 30 w 32"/>
                <a:gd name="T113" fmla="*/ 378 h 409"/>
                <a:gd name="T114" fmla="*/ 30 w 32"/>
                <a:gd name="T115" fmla="*/ 380 h 409"/>
                <a:gd name="T116" fmla="*/ 30 w 32"/>
                <a:gd name="T117" fmla="*/ 384 h 409"/>
                <a:gd name="T118" fmla="*/ 32 w 32"/>
                <a:gd name="T119" fmla="*/ 401 h 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2" h="409">
                  <a:moveTo>
                    <a:pt x="0" y="0"/>
                  </a:moveTo>
                  <a:lnTo>
                    <a:pt x="0" y="3"/>
                  </a:lnTo>
                  <a:lnTo>
                    <a:pt x="0" y="3"/>
                  </a:lnTo>
                  <a:lnTo>
                    <a:pt x="0" y="42"/>
                  </a:lnTo>
                  <a:lnTo>
                    <a:pt x="1" y="45"/>
                  </a:lnTo>
                  <a:lnTo>
                    <a:pt x="1" y="90"/>
                  </a:lnTo>
                  <a:lnTo>
                    <a:pt x="1" y="88"/>
                  </a:lnTo>
                  <a:lnTo>
                    <a:pt x="1" y="81"/>
                  </a:lnTo>
                  <a:lnTo>
                    <a:pt x="1" y="127"/>
                  </a:lnTo>
                  <a:lnTo>
                    <a:pt x="1" y="130"/>
                  </a:lnTo>
                  <a:lnTo>
                    <a:pt x="1" y="115"/>
                  </a:lnTo>
                  <a:lnTo>
                    <a:pt x="1" y="140"/>
                  </a:lnTo>
                  <a:lnTo>
                    <a:pt x="1" y="139"/>
                  </a:lnTo>
                  <a:lnTo>
                    <a:pt x="1" y="174"/>
                  </a:lnTo>
                  <a:lnTo>
                    <a:pt x="1" y="158"/>
                  </a:lnTo>
                  <a:lnTo>
                    <a:pt x="3" y="153"/>
                  </a:lnTo>
                  <a:lnTo>
                    <a:pt x="3" y="173"/>
                  </a:lnTo>
                  <a:lnTo>
                    <a:pt x="3" y="168"/>
                  </a:lnTo>
                  <a:lnTo>
                    <a:pt x="3" y="169"/>
                  </a:lnTo>
                  <a:lnTo>
                    <a:pt x="3" y="148"/>
                  </a:lnTo>
                  <a:lnTo>
                    <a:pt x="3" y="177"/>
                  </a:lnTo>
                  <a:lnTo>
                    <a:pt x="3" y="181"/>
                  </a:lnTo>
                  <a:lnTo>
                    <a:pt x="3" y="196"/>
                  </a:lnTo>
                  <a:lnTo>
                    <a:pt x="3" y="174"/>
                  </a:lnTo>
                  <a:lnTo>
                    <a:pt x="3" y="183"/>
                  </a:lnTo>
                  <a:lnTo>
                    <a:pt x="3" y="179"/>
                  </a:lnTo>
                  <a:lnTo>
                    <a:pt x="3" y="199"/>
                  </a:lnTo>
                  <a:lnTo>
                    <a:pt x="3" y="196"/>
                  </a:lnTo>
                  <a:lnTo>
                    <a:pt x="4" y="203"/>
                  </a:lnTo>
                  <a:lnTo>
                    <a:pt x="4" y="208"/>
                  </a:lnTo>
                  <a:lnTo>
                    <a:pt x="4" y="191"/>
                  </a:lnTo>
                  <a:lnTo>
                    <a:pt x="4" y="200"/>
                  </a:lnTo>
                  <a:lnTo>
                    <a:pt x="4" y="199"/>
                  </a:lnTo>
                  <a:lnTo>
                    <a:pt x="4" y="157"/>
                  </a:lnTo>
                  <a:lnTo>
                    <a:pt x="4" y="169"/>
                  </a:lnTo>
                  <a:lnTo>
                    <a:pt x="4" y="169"/>
                  </a:lnTo>
                  <a:lnTo>
                    <a:pt x="4" y="195"/>
                  </a:lnTo>
                  <a:lnTo>
                    <a:pt x="4" y="168"/>
                  </a:lnTo>
                  <a:lnTo>
                    <a:pt x="4" y="194"/>
                  </a:lnTo>
                  <a:lnTo>
                    <a:pt x="5" y="194"/>
                  </a:lnTo>
                  <a:lnTo>
                    <a:pt x="5" y="223"/>
                  </a:lnTo>
                  <a:lnTo>
                    <a:pt x="5" y="187"/>
                  </a:lnTo>
                  <a:lnTo>
                    <a:pt x="5" y="220"/>
                  </a:lnTo>
                  <a:lnTo>
                    <a:pt x="5" y="223"/>
                  </a:lnTo>
                  <a:lnTo>
                    <a:pt x="5" y="232"/>
                  </a:lnTo>
                  <a:lnTo>
                    <a:pt x="5" y="212"/>
                  </a:lnTo>
                  <a:lnTo>
                    <a:pt x="5" y="227"/>
                  </a:lnTo>
                  <a:lnTo>
                    <a:pt x="5" y="220"/>
                  </a:lnTo>
                  <a:lnTo>
                    <a:pt x="5" y="237"/>
                  </a:lnTo>
                  <a:lnTo>
                    <a:pt x="5" y="220"/>
                  </a:lnTo>
                  <a:lnTo>
                    <a:pt x="5" y="228"/>
                  </a:lnTo>
                  <a:lnTo>
                    <a:pt x="5" y="225"/>
                  </a:lnTo>
                  <a:lnTo>
                    <a:pt x="5" y="270"/>
                  </a:lnTo>
                  <a:lnTo>
                    <a:pt x="7" y="268"/>
                  </a:lnTo>
                  <a:lnTo>
                    <a:pt x="7" y="280"/>
                  </a:lnTo>
                  <a:lnTo>
                    <a:pt x="7" y="259"/>
                  </a:lnTo>
                  <a:lnTo>
                    <a:pt x="7" y="279"/>
                  </a:lnTo>
                  <a:lnTo>
                    <a:pt x="7" y="279"/>
                  </a:lnTo>
                  <a:lnTo>
                    <a:pt x="7" y="280"/>
                  </a:lnTo>
                  <a:lnTo>
                    <a:pt x="7" y="253"/>
                  </a:lnTo>
                  <a:lnTo>
                    <a:pt x="7" y="257"/>
                  </a:lnTo>
                  <a:lnTo>
                    <a:pt x="7" y="258"/>
                  </a:lnTo>
                  <a:lnTo>
                    <a:pt x="7" y="266"/>
                  </a:lnTo>
                  <a:lnTo>
                    <a:pt x="7" y="254"/>
                  </a:lnTo>
                  <a:lnTo>
                    <a:pt x="7" y="261"/>
                  </a:lnTo>
                  <a:lnTo>
                    <a:pt x="7" y="261"/>
                  </a:lnTo>
                  <a:lnTo>
                    <a:pt x="7" y="263"/>
                  </a:lnTo>
                  <a:lnTo>
                    <a:pt x="7" y="244"/>
                  </a:lnTo>
                  <a:lnTo>
                    <a:pt x="7" y="261"/>
                  </a:lnTo>
                  <a:lnTo>
                    <a:pt x="8" y="261"/>
                  </a:lnTo>
                  <a:lnTo>
                    <a:pt x="8" y="270"/>
                  </a:lnTo>
                  <a:lnTo>
                    <a:pt x="8" y="251"/>
                  </a:lnTo>
                  <a:lnTo>
                    <a:pt x="8" y="257"/>
                  </a:lnTo>
                  <a:lnTo>
                    <a:pt x="8" y="258"/>
                  </a:lnTo>
                  <a:lnTo>
                    <a:pt x="8" y="271"/>
                  </a:lnTo>
                  <a:lnTo>
                    <a:pt x="8" y="259"/>
                  </a:lnTo>
                  <a:lnTo>
                    <a:pt x="8" y="246"/>
                  </a:lnTo>
                  <a:lnTo>
                    <a:pt x="8" y="276"/>
                  </a:lnTo>
                  <a:lnTo>
                    <a:pt x="9" y="275"/>
                  </a:lnTo>
                  <a:lnTo>
                    <a:pt x="9" y="276"/>
                  </a:lnTo>
                  <a:lnTo>
                    <a:pt x="9" y="253"/>
                  </a:lnTo>
                  <a:lnTo>
                    <a:pt x="9" y="255"/>
                  </a:lnTo>
                  <a:lnTo>
                    <a:pt x="9" y="257"/>
                  </a:lnTo>
                  <a:lnTo>
                    <a:pt x="9" y="219"/>
                  </a:lnTo>
                  <a:lnTo>
                    <a:pt x="9" y="220"/>
                  </a:lnTo>
                  <a:lnTo>
                    <a:pt x="9" y="225"/>
                  </a:lnTo>
                  <a:lnTo>
                    <a:pt x="9" y="259"/>
                  </a:lnTo>
                  <a:lnTo>
                    <a:pt x="9" y="258"/>
                  </a:lnTo>
                  <a:lnTo>
                    <a:pt x="9" y="257"/>
                  </a:lnTo>
                  <a:lnTo>
                    <a:pt x="9" y="274"/>
                  </a:lnTo>
                  <a:lnTo>
                    <a:pt x="9" y="249"/>
                  </a:lnTo>
                  <a:lnTo>
                    <a:pt x="9" y="272"/>
                  </a:lnTo>
                  <a:lnTo>
                    <a:pt x="11" y="272"/>
                  </a:lnTo>
                  <a:lnTo>
                    <a:pt x="11" y="280"/>
                  </a:lnTo>
                  <a:lnTo>
                    <a:pt x="11" y="261"/>
                  </a:lnTo>
                  <a:lnTo>
                    <a:pt x="11" y="276"/>
                  </a:lnTo>
                  <a:lnTo>
                    <a:pt x="11" y="276"/>
                  </a:lnTo>
                  <a:lnTo>
                    <a:pt x="11" y="291"/>
                  </a:lnTo>
                  <a:lnTo>
                    <a:pt x="11" y="275"/>
                  </a:lnTo>
                  <a:lnTo>
                    <a:pt x="11" y="285"/>
                  </a:lnTo>
                  <a:lnTo>
                    <a:pt x="11" y="285"/>
                  </a:lnTo>
                  <a:lnTo>
                    <a:pt x="11" y="299"/>
                  </a:lnTo>
                  <a:lnTo>
                    <a:pt x="11" y="274"/>
                  </a:lnTo>
                  <a:lnTo>
                    <a:pt x="11" y="297"/>
                  </a:lnTo>
                  <a:lnTo>
                    <a:pt x="11" y="302"/>
                  </a:lnTo>
                  <a:lnTo>
                    <a:pt x="11" y="305"/>
                  </a:lnTo>
                  <a:lnTo>
                    <a:pt x="11" y="283"/>
                  </a:lnTo>
                  <a:lnTo>
                    <a:pt x="11" y="289"/>
                  </a:lnTo>
                  <a:lnTo>
                    <a:pt x="12" y="292"/>
                  </a:lnTo>
                  <a:lnTo>
                    <a:pt x="12" y="301"/>
                  </a:lnTo>
                  <a:lnTo>
                    <a:pt x="12" y="285"/>
                  </a:lnTo>
                  <a:lnTo>
                    <a:pt x="12" y="292"/>
                  </a:lnTo>
                  <a:lnTo>
                    <a:pt x="12" y="325"/>
                  </a:lnTo>
                  <a:lnTo>
                    <a:pt x="12" y="321"/>
                  </a:lnTo>
                  <a:lnTo>
                    <a:pt x="12" y="326"/>
                  </a:lnTo>
                  <a:lnTo>
                    <a:pt x="12" y="305"/>
                  </a:lnTo>
                  <a:lnTo>
                    <a:pt x="12" y="340"/>
                  </a:lnTo>
                  <a:lnTo>
                    <a:pt x="12" y="342"/>
                  </a:lnTo>
                  <a:lnTo>
                    <a:pt x="12" y="352"/>
                  </a:lnTo>
                  <a:lnTo>
                    <a:pt x="12" y="333"/>
                  </a:lnTo>
                  <a:lnTo>
                    <a:pt x="12" y="339"/>
                  </a:lnTo>
                  <a:lnTo>
                    <a:pt x="13" y="343"/>
                  </a:lnTo>
                  <a:lnTo>
                    <a:pt x="13" y="340"/>
                  </a:lnTo>
                  <a:lnTo>
                    <a:pt x="13" y="357"/>
                  </a:lnTo>
                  <a:lnTo>
                    <a:pt x="13" y="352"/>
                  </a:lnTo>
                  <a:lnTo>
                    <a:pt x="13" y="361"/>
                  </a:lnTo>
                  <a:lnTo>
                    <a:pt x="13" y="338"/>
                  </a:lnTo>
                  <a:lnTo>
                    <a:pt x="13" y="359"/>
                  </a:lnTo>
                  <a:lnTo>
                    <a:pt x="13" y="359"/>
                  </a:lnTo>
                  <a:lnTo>
                    <a:pt x="13" y="364"/>
                  </a:lnTo>
                  <a:lnTo>
                    <a:pt x="13" y="335"/>
                  </a:lnTo>
                  <a:lnTo>
                    <a:pt x="13" y="348"/>
                  </a:lnTo>
                  <a:lnTo>
                    <a:pt x="15" y="346"/>
                  </a:lnTo>
                  <a:lnTo>
                    <a:pt x="15" y="364"/>
                  </a:lnTo>
                  <a:lnTo>
                    <a:pt x="15" y="346"/>
                  </a:lnTo>
                  <a:lnTo>
                    <a:pt x="15" y="357"/>
                  </a:lnTo>
                  <a:lnTo>
                    <a:pt x="15" y="360"/>
                  </a:lnTo>
                  <a:lnTo>
                    <a:pt x="15" y="369"/>
                  </a:lnTo>
                  <a:lnTo>
                    <a:pt x="15" y="340"/>
                  </a:lnTo>
                  <a:lnTo>
                    <a:pt x="15" y="367"/>
                  </a:lnTo>
                  <a:lnTo>
                    <a:pt x="15" y="371"/>
                  </a:lnTo>
                  <a:lnTo>
                    <a:pt x="15" y="378"/>
                  </a:lnTo>
                  <a:lnTo>
                    <a:pt x="15" y="359"/>
                  </a:lnTo>
                  <a:lnTo>
                    <a:pt x="15" y="377"/>
                  </a:lnTo>
                  <a:lnTo>
                    <a:pt x="15" y="378"/>
                  </a:lnTo>
                  <a:lnTo>
                    <a:pt x="15" y="388"/>
                  </a:lnTo>
                  <a:lnTo>
                    <a:pt x="15" y="365"/>
                  </a:lnTo>
                  <a:lnTo>
                    <a:pt x="15" y="369"/>
                  </a:lnTo>
                  <a:lnTo>
                    <a:pt x="16" y="368"/>
                  </a:lnTo>
                  <a:lnTo>
                    <a:pt x="16" y="385"/>
                  </a:lnTo>
                  <a:lnTo>
                    <a:pt x="16" y="382"/>
                  </a:lnTo>
                  <a:lnTo>
                    <a:pt x="16" y="384"/>
                  </a:lnTo>
                  <a:lnTo>
                    <a:pt x="16" y="367"/>
                  </a:lnTo>
                  <a:lnTo>
                    <a:pt x="16" y="390"/>
                  </a:lnTo>
                  <a:lnTo>
                    <a:pt x="16" y="386"/>
                  </a:lnTo>
                  <a:lnTo>
                    <a:pt x="16" y="390"/>
                  </a:lnTo>
                  <a:lnTo>
                    <a:pt x="16" y="364"/>
                  </a:lnTo>
                  <a:lnTo>
                    <a:pt x="16" y="376"/>
                  </a:lnTo>
                  <a:lnTo>
                    <a:pt x="16" y="376"/>
                  </a:lnTo>
                  <a:lnTo>
                    <a:pt x="16" y="384"/>
                  </a:lnTo>
                  <a:lnTo>
                    <a:pt x="16" y="373"/>
                  </a:lnTo>
                  <a:lnTo>
                    <a:pt x="17" y="369"/>
                  </a:lnTo>
                  <a:lnTo>
                    <a:pt x="17" y="350"/>
                  </a:lnTo>
                  <a:lnTo>
                    <a:pt x="17" y="355"/>
                  </a:lnTo>
                  <a:lnTo>
                    <a:pt x="17" y="357"/>
                  </a:lnTo>
                  <a:lnTo>
                    <a:pt x="17" y="365"/>
                  </a:lnTo>
                  <a:lnTo>
                    <a:pt x="17" y="342"/>
                  </a:lnTo>
                  <a:lnTo>
                    <a:pt x="17" y="352"/>
                  </a:lnTo>
                  <a:lnTo>
                    <a:pt x="17" y="354"/>
                  </a:lnTo>
                  <a:lnTo>
                    <a:pt x="17" y="364"/>
                  </a:lnTo>
                  <a:lnTo>
                    <a:pt x="17" y="350"/>
                  </a:lnTo>
                  <a:lnTo>
                    <a:pt x="18" y="340"/>
                  </a:lnTo>
                  <a:lnTo>
                    <a:pt x="18" y="361"/>
                  </a:lnTo>
                  <a:lnTo>
                    <a:pt x="18" y="361"/>
                  </a:lnTo>
                  <a:lnTo>
                    <a:pt x="18" y="361"/>
                  </a:lnTo>
                  <a:lnTo>
                    <a:pt x="18" y="333"/>
                  </a:lnTo>
                  <a:lnTo>
                    <a:pt x="18" y="350"/>
                  </a:lnTo>
                  <a:lnTo>
                    <a:pt x="18" y="351"/>
                  </a:lnTo>
                  <a:lnTo>
                    <a:pt x="18" y="360"/>
                  </a:lnTo>
                  <a:lnTo>
                    <a:pt x="18" y="344"/>
                  </a:lnTo>
                  <a:lnTo>
                    <a:pt x="18" y="352"/>
                  </a:lnTo>
                  <a:lnTo>
                    <a:pt x="18" y="355"/>
                  </a:lnTo>
                  <a:lnTo>
                    <a:pt x="18" y="380"/>
                  </a:lnTo>
                  <a:lnTo>
                    <a:pt x="18" y="377"/>
                  </a:lnTo>
                  <a:lnTo>
                    <a:pt x="20" y="378"/>
                  </a:lnTo>
                  <a:lnTo>
                    <a:pt x="20" y="378"/>
                  </a:lnTo>
                  <a:lnTo>
                    <a:pt x="20" y="355"/>
                  </a:lnTo>
                  <a:lnTo>
                    <a:pt x="20" y="371"/>
                  </a:lnTo>
                  <a:lnTo>
                    <a:pt x="20" y="371"/>
                  </a:lnTo>
                  <a:lnTo>
                    <a:pt x="20" y="375"/>
                  </a:lnTo>
                  <a:lnTo>
                    <a:pt x="20" y="352"/>
                  </a:lnTo>
                  <a:lnTo>
                    <a:pt x="20" y="359"/>
                  </a:lnTo>
                  <a:lnTo>
                    <a:pt x="20" y="364"/>
                  </a:lnTo>
                  <a:lnTo>
                    <a:pt x="20" y="382"/>
                  </a:lnTo>
                  <a:lnTo>
                    <a:pt x="20" y="378"/>
                  </a:lnTo>
                  <a:lnTo>
                    <a:pt x="20" y="380"/>
                  </a:lnTo>
                  <a:lnTo>
                    <a:pt x="20" y="359"/>
                  </a:lnTo>
                  <a:lnTo>
                    <a:pt x="20" y="394"/>
                  </a:lnTo>
                  <a:lnTo>
                    <a:pt x="21" y="389"/>
                  </a:lnTo>
                  <a:lnTo>
                    <a:pt x="21" y="392"/>
                  </a:lnTo>
                  <a:lnTo>
                    <a:pt x="21" y="369"/>
                  </a:lnTo>
                  <a:lnTo>
                    <a:pt x="21" y="375"/>
                  </a:lnTo>
                  <a:lnTo>
                    <a:pt x="21" y="378"/>
                  </a:lnTo>
                  <a:lnTo>
                    <a:pt x="21" y="386"/>
                  </a:lnTo>
                  <a:lnTo>
                    <a:pt x="21" y="352"/>
                  </a:lnTo>
                  <a:lnTo>
                    <a:pt x="21" y="355"/>
                  </a:lnTo>
                  <a:lnTo>
                    <a:pt x="21" y="338"/>
                  </a:lnTo>
                  <a:lnTo>
                    <a:pt x="21" y="340"/>
                  </a:lnTo>
                  <a:lnTo>
                    <a:pt x="22" y="339"/>
                  </a:lnTo>
                  <a:lnTo>
                    <a:pt x="22" y="323"/>
                  </a:lnTo>
                  <a:lnTo>
                    <a:pt x="22" y="355"/>
                  </a:lnTo>
                  <a:lnTo>
                    <a:pt x="22" y="355"/>
                  </a:lnTo>
                  <a:lnTo>
                    <a:pt x="22" y="365"/>
                  </a:lnTo>
                  <a:lnTo>
                    <a:pt x="22" y="346"/>
                  </a:lnTo>
                  <a:lnTo>
                    <a:pt x="22" y="357"/>
                  </a:lnTo>
                  <a:lnTo>
                    <a:pt x="22" y="361"/>
                  </a:lnTo>
                  <a:lnTo>
                    <a:pt x="22" y="384"/>
                  </a:lnTo>
                  <a:lnTo>
                    <a:pt x="22" y="382"/>
                  </a:lnTo>
                  <a:lnTo>
                    <a:pt x="22" y="380"/>
                  </a:lnTo>
                  <a:lnTo>
                    <a:pt x="22" y="384"/>
                  </a:lnTo>
                  <a:lnTo>
                    <a:pt x="22" y="357"/>
                  </a:lnTo>
                  <a:lnTo>
                    <a:pt x="22" y="359"/>
                  </a:lnTo>
                  <a:lnTo>
                    <a:pt x="24" y="361"/>
                  </a:lnTo>
                  <a:lnTo>
                    <a:pt x="24" y="364"/>
                  </a:lnTo>
                  <a:lnTo>
                    <a:pt x="24" y="338"/>
                  </a:lnTo>
                  <a:lnTo>
                    <a:pt x="24" y="361"/>
                  </a:lnTo>
                  <a:lnTo>
                    <a:pt x="24" y="360"/>
                  </a:lnTo>
                  <a:lnTo>
                    <a:pt x="24" y="381"/>
                  </a:lnTo>
                  <a:lnTo>
                    <a:pt x="24" y="378"/>
                  </a:lnTo>
                  <a:lnTo>
                    <a:pt x="24" y="373"/>
                  </a:lnTo>
                  <a:lnTo>
                    <a:pt x="24" y="392"/>
                  </a:lnTo>
                  <a:lnTo>
                    <a:pt x="24" y="367"/>
                  </a:lnTo>
                  <a:lnTo>
                    <a:pt x="24" y="389"/>
                  </a:lnTo>
                  <a:lnTo>
                    <a:pt x="24" y="389"/>
                  </a:lnTo>
                  <a:lnTo>
                    <a:pt x="24" y="361"/>
                  </a:lnTo>
                  <a:lnTo>
                    <a:pt x="24" y="377"/>
                  </a:lnTo>
                  <a:lnTo>
                    <a:pt x="25" y="376"/>
                  </a:lnTo>
                  <a:lnTo>
                    <a:pt x="25" y="386"/>
                  </a:lnTo>
                  <a:lnTo>
                    <a:pt x="25" y="367"/>
                  </a:lnTo>
                  <a:lnTo>
                    <a:pt x="25" y="373"/>
                  </a:lnTo>
                  <a:lnTo>
                    <a:pt x="25" y="373"/>
                  </a:lnTo>
                  <a:lnTo>
                    <a:pt x="25" y="393"/>
                  </a:lnTo>
                  <a:lnTo>
                    <a:pt x="25" y="393"/>
                  </a:lnTo>
                  <a:lnTo>
                    <a:pt x="25" y="369"/>
                  </a:lnTo>
                  <a:lnTo>
                    <a:pt x="25" y="402"/>
                  </a:lnTo>
                  <a:lnTo>
                    <a:pt x="26" y="402"/>
                  </a:lnTo>
                  <a:lnTo>
                    <a:pt x="26" y="403"/>
                  </a:lnTo>
                  <a:lnTo>
                    <a:pt x="26" y="378"/>
                  </a:lnTo>
                  <a:lnTo>
                    <a:pt x="26" y="386"/>
                  </a:lnTo>
                  <a:lnTo>
                    <a:pt x="26" y="384"/>
                  </a:lnTo>
                  <a:lnTo>
                    <a:pt x="26" y="395"/>
                  </a:lnTo>
                  <a:lnTo>
                    <a:pt x="26" y="389"/>
                  </a:lnTo>
                  <a:lnTo>
                    <a:pt x="26" y="384"/>
                  </a:lnTo>
                  <a:lnTo>
                    <a:pt x="26" y="364"/>
                  </a:lnTo>
                  <a:lnTo>
                    <a:pt x="26" y="392"/>
                  </a:lnTo>
                  <a:lnTo>
                    <a:pt x="26" y="390"/>
                  </a:lnTo>
                  <a:lnTo>
                    <a:pt x="26" y="397"/>
                  </a:lnTo>
                  <a:lnTo>
                    <a:pt x="26" y="378"/>
                  </a:lnTo>
                  <a:lnTo>
                    <a:pt x="26" y="390"/>
                  </a:lnTo>
                  <a:lnTo>
                    <a:pt x="28" y="390"/>
                  </a:lnTo>
                  <a:lnTo>
                    <a:pt x="28" y="407"/>
                  </a:lnTo>
                  <a:lnTo>
                    <a:pt x="28" y="395"/>
                  </a:lnTo>
                  <a:lnTo>
                    <a:pt x="28" y="381"/>
                  </a:lnTo>
                  <a:lnTo>
                    <a:pt x="28" y="399"/>
                  </a:lnTo>
                  <a:lnTo>
                    <a:pt x="28" y="399"/>
                  </a:lnTo>
                  <a:lnTo>
                    <a:pt x="28" y="384"/>
                  </a:lnTo>
                  <a:lnTo>
                    <a:pt x="28" y="403"/>
                  </a:lnTo>
                  <a:lnTo>
                    <a:pt x="28" y="402"/>
                  </a:lnTo>
                  <a:lnTo>
                    <a:pt x="28" y="409"/>
                  </a:lnTo>
                  <a:lnTo>
                    <a:pt x="28" y="376"/>
                  </a:lnTo>
                  <a:lnTo>
                    <a:pt x="28" y="380"/>
                  </a:lnTo>
                  <a:lnTo>
                    <a:pt x="29" y="382"/>
                  </a:lnTo>
                  <a:lnTo>
                    <a:pt x="29" y="397"/>
                  </a:lnTo>
                  <a:lnTo>
                    <a:pt x="29" y="381"/>
                  </a:lnTo>
                  <a:lnTo>
                    <a:pt x="29" y="389"/>
                  </a:lnTo>
                  <a:lnTo>
                    <a:pt x="29" y="393"/>
                  </a:lnTo>
                  <a:lnTo>
                    <a:pt x="29" y="377"/>
                  </a:lnTo>
                  <a:lnTo>
                    <a:pt x="29" y="399"/>
                  </a:lnTo>
                  <a:lnTo>
                    <a:pt x="29" y="403"/>
                  </a:lnTo>
                  <a:lnTo>
                    <a:pt x="29" y="368"/>
                  </a:lnTo>
                  <a:lnTo>
                    <a:pt x="29" y="380"/>
                  </a:lnTo>
                  <a:lnTo>
                    <a:pt x="30" y="381"/>
                  </a:lnTo>
                  <a:lnTo>
                    <a:pt x="30" y="385"/>
                  </a:lnTo>
                  <a:lnTo>
                    <a:pt x="30" y="376"/>
                  </a:lnTo>
                  <a:lnTo>
                    <a:pt x="30" y="378"/>
                  </a:lnTo>
                  <a:lnTo>
                    <a:pt x="30" y="377"/>
                  </a:lnTo>
                  <a:lnTo>
                    <a:pt x="30" y="386"/>
                  </a:lnTo>
                  <a:lnTo>
                    <a:pt x="30" y="367"/>
                  </a:lnTo>
                  <a:lnTo>
                    <a:pt x="30" y="378"/>
                  </a:lnTo>
                  <a:lnTo>
                    <a:pt x="30" y="380"/>
                  </a:lnTo>
                  <a:lnTo>
                    <a:pt x="30" y="381"/>
                  </a:lnTo>
                  <a:lnTo>
                    <a:pt x="30" y="351"/>
                  </a:lnTo>
                  <a:lnTo>
                    <a:pt x="30" y="368"/>
                  </a:lnTo>
                  <a:lnTo>
                    <a:pt x="30" y="373"/>
                  </a:lnTo>
                  <a:lnTo>
                    <a:pt x="30" y="384"/>
                  </a:lnTo>
                  <a:lnTo>
                    <a:pt x="30" y="369"/>
                  </a:lnTo>
                  <a:lnTo>
                    <a:pt x="30" y="372"/>
                  </a:lnTo>
                  <a:lnTo>
                    <a:pt x="32" y="381"/>
                  </a:lnTo>
                  <a:lnTo>
                    <a:pt x="32" y="376"/>
                  </a:lnTo>
                  <a:lnTo>
                    <a:pt x="32" y="401"/>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206" name="Freeform 79"/>
            <p:cNvSpPr>
              <a:spLocks/>
            </p:cNvSpPr>
            <p:nvPr/>
          </p:nvSpPr>
          <p:spPr bwMode="auto">
            <a:xfrm>
              <a:off x="3808413" y="4095751"/>
              <a:ext cx="49213" cy="463550"/>
            </a:xfrm>
            <a:custGeom>
              <a:avLst/>
              <a:gdLst>
                <a:gd name="T0" fmla="*/ 1 w 31"/>
                <a:gd name="T1" fmla="*/ 100 h 292"/>
                <a:gd name="T2" fmla="*/ 1 w 31"/>
                <a:gd name="T3" fmla="*/ 94 h 292"/>
                <a:gd name="T4" fmla="*/ 1 w 31"/>
                <a:gd name="T5" fmla="*/ 151 h 292"/>
                <a:gd name="T6" fmla="*/ 2 w 31"/>
                <a:gd name="T7" fmla="*/ 196 h 292"/>
                <a:gd name="T8" fmla="*/ 2 w 31"/>
                <a:gd name="T9" fmla="*/ 220 h 292"/>
                <a:gd name="T10" fmla="*/ 4 w 31"/>
                <a:gd name="T11" fmla="*/ 210 h 292"/>
                <a:gd name="T12" fmla="*/ 4 w 31"/>
                <a:gd name="T13" fmla="*/ 211 h 292"/>
                <a:gd name="T14" fmla="*/ 4 w 31"/>
                <a:gd name="T15" fmla="*/ 246 h 292"/>
                <a:gd name="T16" fmla="*/ 5 w 31"/>
                <a:gd name="T17" fmla="*/ 247 h 292"/>
                <a:gd name="T18" fmla="*/ 5 w 31"/>
                <a:gd name="T19" fmla="*/ 233 h 292"/>
                <a:gd name="T20" fmla="*/ 5 w 31"/>
                <a:gd name="T21" fmla="*/ 179 h 292"/>
                <a:gd name="T22" fmla="*/ 6 w 31"/>
                <a:gd name="T23" fmla="*/ 194 h 292"/>
                <a:gd name="T24" fmla="*/ 6 w 31"/>
                <a:gd name="T25" fmla="*/ 224 h 292"/>
                <a:gd name="T26" fmla="*/ 8 w 31"/>
                <a:gd name="T27" fmla="*/ 254 h 292"/>
                <a:gd name="T28" fmla="*/ 8 w 31"/>
                <a:gd name="T29" fmla="*/ 246 h 292"/>
                <a:gd name="T30" fmla="*/ 9 w 31"/>
                <a:gd name="T31" fmla="*/ 217 h 292"/>
                <a:gd name="T32" fmla="*/ 9 w 31"/>
                <a:gd name="T33" fmla="*/ 208 h 292"/>
                <a:gd name="T34" fmla="*/ 9 w 31"/>
                <a:gd name="T35" fmla="*/ 244 h 292"/>
                <a:gd name="T36" fmla="*/ 10 w 31"/>
                <a:gd name="T37" fmla="*/ 213 h 292"/>
                <a:gd name="T38" fmla="*/ 10 w 31"/>
                <a:gd name="T39" fmla="*/ 249 h 292"/>
                <a:gd name="T40" fmla="*/ 12 w 31"/>
                <a:gd name="T41" fmla="*/ 263 h 292"/>
                <a:gd name="T42" fmla="*/ 12 w 31"/>
                <a:gd name="T43" fmla="*/ 265 h 292"/>
                <a:gd name="T44" fmla="*/ 12 w 31"/>
                <a:gd name="T45" fmla="*/ 238 h 292"/>
                <a:gd name="T46" fmla="*/ 13 w 31"/>
                <a:gd name="T47" fmla="*/ 232 h 292"/>
                <a:gd name="T48" fmla="*/ 13 w 31"/>
                <a:gd name="T49" fmla="*/ 247 h 292"/>
                <a:gd name="T50" fmla="*/ 13 w 31"/>
                <a:gd name="T51" fmla="*/ 262 h 292"/>
                <a:gd name="T52" fmla="*/ 14 w 31"/>
                <a:gd name="T53" fmla="*/ 266 h 292"/>
                <a:gd name="T54" fmla="*/ 14 w 31"/>
                <a:gd name="T55" fmla="*/ 242 h 292"/>
                <a:gd name="T56" fmla="*/ 14 w 31"/>
                <a:gd name="T57" fmla="*/ 240 h 292"/>
                <a:gd name="T58" fmla="*/ 15 w 31"/>
                <a:gd name="T59" fmla="*/ 246 h 292"/>
                <a:gd name="T60" fmla="*/ 15 w 31"/>
                <a:gd name="T61" fmla="*/ 207 h 292"/>
                <a:gd name="T62" fmla="*/ 17 w 31"/>
                <a:gd name="T63" fmla="*/ 211 h 292"/>
                <a:gd name="T64" fmla="*/ 17 w 31"/>
                <a:gd name="T65" fmla="*/ 196 h 292"/>
                <a:gd name="T66" fmla="*/ 18 w 31"/>
                <a:gd name="T67" fmla="*/ 251 h 292"/>
                <a:gd name="T68" fmla="*/ 18 w 31"/>
                <a:gd name="T69" fmla="*/ 259 h 292"/>
                <a:gd name="T70" fmla="*/ 18 w 31"/>
                <a:gd name="T71" fmla="*/ 271 h 292"/>
                <a:gd name="T72" fmla="*/ 19 w 31"/>
                <a:gd name="T73" fmla="*/ 283 h 292"/>
                <a:gd name="T74" fmla="*/ 19 w 31"/>
                <a:gd name="T75" fmla="*/ 249 h 292"/>
                <a:gd name="T76" fmla="*/ 21 w 31"/>
                <a:gd name="T77" fmla="*/ 246 h 292"/>
                <a:gd name="T78" fmla="*/ 21 w 31"/>
                <a:gd name="T79" fmla="*/ 284 h 292"/>
                <a:gd name="T80" fmla="*/ 21 w 31"/>
                <a:gd name="T81" fmla="*/ 263 h 292"/>
                <a:gd name="T82" fmla="*/ 22 w 31"/>
                <a:gd name="T83" fmla="*/ 253 h 292"/>
                <a:gd name="T84" fmla="*/ 22 w 31"/>
                <a:gd name="T85" fmla="*/ 261 h 292"/>
                <a:gd name="T86" fmla="*/ 22 w 31"/>
                <a:gd name="T87" fmla="*/ 211 h 292"/>
                <a:gd name="T88" fmla="*/ 23 w 31"/>
                <a:gd name="T89" fmla="*/ 206 h 292"/>
                <a:gd name="T90" fmla="*/ 23 w 31"/>
                <a:gd name="T91" fmla="*/ 217 h 292"/>
                <a:gd name="T92" fmla="*/ 25 w 31"/>
                <a:gd name="T93" fmla="*/ 262 h 292"/>
                <a:gd name="T94" fmla="*/ 25 w 31"/>
                <a:gd name="T95" fmla="*/ 195 h 292"/>
                <a:gd name="T96" fmla="*/ 25 w 31"/>
                <a:gd name="T97" fmla="*/ 119 h 292"/>
                <a:gd name="T98" fmla="*/ 26 w 31"/>
                <a:gd name="T99" fmla="*/ 103 h 292"/>
                <a:gd name="T100" fmla="*/ 26 w 31"/>
                <a:gd name="T101" fmla="*/ 77 h 292"/>
                <a:gd name="T102" fmla="*/ 27 w 31"/>
                <a:gd name="T103" fmla="*/ 60 h 292"/>
                <a:gd name="T104" fmla="*/ 27 w 31"/>
                <a:gd name="T105" fmla="*/ 72 h 292"/>
                <a:gd name="T106" fmla="*/ 29 w 31"/>
                <a:gd name="T107" fmla="*/ 80 h 292"/>
                <a:gd name="T108" fmla="*/ 29 w 31"/>
                <a:gd name="T109" fmla="*/ 98 h 292"/>
                <a:gd name="T110" fmla="*/ 29 w 31"/>
                <a:gd name="T111" fmla="*/ 119 h 292"/>
                <a:gd name="T112" fmla="*/ 30 w 31"/>
                <a:gd name="T113" fmla="*/ 113 h 292"/>
                <a:gd name="T114" fmla="*/ 30 w 31"/>
                <a:gd name="T115" fmla="*/ 143 h 292"/>
                <a:gd name="T116" fmla="*/ 30 w 31"/>
                <a:gd name="T117" fmla="*/ 152 h 292"/>
                <a:gd name="T118" fmla="*/ 31 w 31"/>
                <a:gd name="T119" fmla="*/ 0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1" h="292">
                  <a:moveTo>
                    <a:pt x="0" y="94"/>
                  </a:moveTo>
                  <a:lnTo>
                    <a:pt x="0" y="106"/>
                  </a:lnTo>
                  <a:lnTo>
                    <a:pt x="0" y="90"/>
                  </a:lnTo>
                  <a:lnTo>
                    <a:pt x="0" y="102"/>
                  </a:lnTo>
                  <a:lnTo>
                    <a:pt x="1" y="100"/>
                  </a:lnTo>
                  <a:lnTo>
                    <a:pt x="1" y="119"/>
                  </a:lnTo>
                  <a:lnTo>
                    <a:pt x="1" y="115"/>
                  </a:lnTo>
                  <a:lnTo>
                    <a:pt x="1" y="114"/>
                  </a:lnTo>
                  <a:lnTo>
                    <a:pt x="1" y="139"/>
                  </a:lnTo>
                  <a:lnTo>
                    <a:pt x="1" y="94"/>
                  </a:lnTo>
                  <a:lnTo>
                    <a:pt x="1" y="137"/>
                  </a:lnTo>
                  <a:lnTo>
                    <a:pt x="1" y="141"/>
                  </a:lnTo>
                  <a:lnTo>
                    <a:pt x="1" y="153"/>
                  </a:lnTo>
                  <a:lnTo>
                    <a:pt x="1" y="132"/>
                  </a:lnTo>
                  <a:lnTo>
                    <a:pt x="1" y="151"/>
                  </a:lnTo>
                  <a:lnTo>
                    <a:pt x="1" y="153"/>
                  </a:lnTo>
                  <a:lnTo>
                    <a:pt x="1" y="168"/>
                  </a:lnTo>
                  <a:lnTo>
                    <a:pt x="1" y="151"/>
                  </a:lnTo>
                  <a:lnTo>
                    <a:pt x="2" y="157"/>
                  </a:lnTo>
                  <a:lnTo>
                    <a:pt x="2" y="196"/>
                  </a:lnTo>
                  <a:lnTo>
                    <a:pt x="2" y="200"/>
                  </a:lnTo>
                  <a:lnTo>
                    <a:pt x="2" y="194"/>
                  </a:lnTo>
                  <a:lnTo>
                    <a:pt x="2" y="211"/>
                  </a:lnTo>
                  <a:lnTo>
                    <a:pt x="2" y="213"/>
                  </a:lnTo>
                  <a:lnTo>
                    <a:pt x="2" y="220"/>
                  </a:lnTo>
                  <a:lnTo>
                    <a:pt x="2" y="198"/>
                  </a:lnTo>
                  <a:lnTo>
                    <a:pt x="2" y="211"/>
                  </a:lnTo>
                  <a:lnTo>
                    <a:pt x="4" y="211"/>
                  </a:lnTo>
                  <a:lnTo>
                    <a:pt x="4" y="223"/>
                  </a:lnTo>
                  <a:lnTo>
                    <a:pt x="4" y="210"/>
                  </a:lnTo>
                  <a:lnTo>
                    <a:pt x="4" y="213"/>
                  </a:lnTo>
                  <a:lnTo>
                    <a:pt x="4" y="213"/>
                  </a:lnTo>
                  <a:lnTo>
                    <a:pt x="4" y="194"/>
                  </a:lnTo>
                  <a:lnTo>
                    <a:pt x="4" y="211"/>
                  </a:lnTo>
                  <a:lnTo>
                    <a:pt x="4" y="211"/>
                  </a:lnTo>
                  <a:lnTo>
                    <a:pt x="4" y="224"/>
                  </a:lnTo>
                  <a:lnTo>
                    <a:pt x="4" y="204"/>
                  </a:lnTo>
                  <a:lnTo>
                    <a:pt x="4" y="221"/>
                  </a:lnTo>
                  <a:lnTo>
                    <a:pt x="4" y="225"/>
                  </a:lnTo>
                  <a:lnTo>
                    <a:pt x="4" y="246"/>
                  </a:lnTo>
                  <a:lnTo>
                    <a:pt x="4" y="224"/>
                  </a:lnTo>
                  <a:lnTo>
                    <a:pt x="4" y="234"/>
                  </a:lnTo>
                  <a:lnTo>
                    <a:pt x="5" y="227"/>
                  </a:lnTo>
                  <a:lnTo>
                    <a:pt x="5" y="254"/>
                  </a:lnTo>
                  <a:lnTo>
                    <a:pt x="5" y="247"/>
                  </a:lnTo>
                  <a:lnTo>
                    <a:pt x="5" y="251"/>
                  </a:lnTo>
                  <a:lnTo>
                    <a:pt x="5" y="224"/>
                  </a:lnTo>
                  <a:lnTo>
                    <a:pt x="5" y="233"/>
                  </a:lnTo>
                  <a:lnTo>
                    <a:pt x="5" y="232"/>
                  </a:lnTo>
                  <a:lnTo>
                    <a:pt x="5" y="233"/>
                  </a:lnTo>
                  <a:lnTo>
                    <a:pt x="5" y="186"/>
                  </a:lnTo>
                  <a:lnTo>
                    <a:pt x="5" y="186"/>
                  </a:lnTo>
                  <a:lnTo>
                    <a:pt x="5" y="190"/>
                  </a:lnTo>
                  <a:lnTo>
                    <a:pt x="5" y="192"/>
                  </a:lnTo>
                  <a:lnTo>
                    <a:pt x="5" y="179"/>
                  </a:lnTo>
                  <a:lnTo>
                    <a:pt x="6" y="178"/>
                  </a:lnTo>
                  <a:lnTo>
                    <a:pt x="6" y="158"/>
                  </a:lnTo>
                  <a:lnTo>
                    <a:pt x="6" y="190"/>
                  </a:lnTo>
                  <a:lnTo>
                    <a:pt x="6" y="194"/>
                  </a:lnTo>
                  <a:lnTo>
                    <a:pt x="6" y="194"/>
                  </a:lnTo>
                  <a:lnTo>
                    <a:pt x="6" y="172"/>
                  </a:lnTo>
                  <a:lnTo>
                    <a:pt x="6" y="183"/>
                  </a:lnTo>
                  <a:lnTo>
                    <a:pt x="6" y="183"/>
                  </a:lnTo>
                  <a:lnTo>
                    <a:pt x="6" y="225"/>
                  </a:lnTo>
                  <a:lnTo>
                    <a:pt x="6" y="224"/>
                  </a:lnTo>
                  <a:lnTo>
                    <a:pt x="8" y="221"/>
                  </a:lnTo>
                  <a:lnTo>
                    <a:pt x="8" y="211"/>
                  </a:lnTo>
                  <a:lnTo>
                    <a:pt x="8" y="249"/>
                  </a:lnTo>
                  <a:lnTo>
                    <a:pt x="8" y="246"/>
                  </a:lnTo>
                  <a:lnTo>
                    <a:pt x="8" y="254"/>
                  </a:lnTo>
                  <a:lnTo>
                    <a:pt x="8" y="238"/>
                  </a:lnTo>
                  <a:lnTo>
                    <a:pt x="8" y="251"/>
                  </a:lnTo>
                  <a:lnTo>
                    <a:pt x="8" y="254"/>
                  </a:lnTo>
                  <a:lnTo>
                    <a:pt x="8" y="266"/>
                  </a:lnTo>
                  <a:lnTo>
                    <a:pt x="8" y="246"/>
                  </a:lnTo>
                  <a:lnTo>
                    <a:pt x="8" y="236"/>
                  </a:lnTo>
                  <a:lnTo>
                    <a:pt x="8" y="254"/>
                  </a:lnTo>
                  <a:lnTo>
                    <a:pt x="8" y="241"/>
                  </a:lnTo>
                  <a:lnTo>
                    <a:pt x="9" y="240"/>
                  </a:lnTo>
                  <a:lnTo>
                    <a:pt x="9" y="217"/>
                  </a:lnTo>
                  <a:lnTo>
                    <a:pt x="9" y="227"/>
                  </a:lnTo>
                  <a:lnTo>
                    <a:pt x="9" y="225"/>
                  </a:lnTo>
                  <a:lnTo>
                    <a:pt x="9" y="232"/>
                  </a:lnTo>
                  <a:lnTo>
                    <a:pt x="9" y="203"/>
                  </a:lnTo>
                  <a:lnTo>
                    <a:pt x="9" y="208"/>
                  </a:lnTo>
                  <a:lnTo>
                    <a:pt x="9" y="211"/>
                  </a:lnTo>
                  <a:lnTo>
                    <a:pt x="9" y="234"/>
                  </a:lnTo>
                  <a:lnTo>
                    <a:pt x="9" y="230"/>
                  </a:lnTo>
                  <a:lnTo>
                    <a:pt x="9" y="234"/>
                  </a:lnTo>
                  <a:lnTo>
                    <a:pt x="9" y="244"/>
                  </a:lnTo>
                  <a:lnTo>
                    <a:pt x="9" y="223"/>
                  </a:lnTo>
                  <a:lnTo>
                    <a:pt x="9" y="241"/>
                  </a:lnTo>
                  <a:lnTo>
                    <a:pt x="10" y="242"/>
                  </a:lnTo>
                  <a:lnTo>
                    <a:pt x="10" y="244"/>
                  </a:lnTo>
                  <a:lnTo>
                    <a:pt x="10" y="213"/>
                  </a:lnTo>
                  <a:lnTo>
                    <a:pt x="10" y="229"/>
                  </a:lnTo>
                  <a:lnTo>
                    <a:pt x="10" y="230"/>
                  </a:lnTo>
                  <a:lnTo>
                    <a:pt x="10" y="229"/>
                  </a:lnTo>
                  <a:lnTo>
                    <a:pt x="10" y="254"/>
                  </a:lnTo>
                  <a:lnTo>
                    <a:pt x="10" y="249"/>
                  </a:lnTo>
                  <a:lnTo>
                    <a:pt x="10" y="272"/>
                  </a:lnTo>
                  <a:lnTo>
                    <a:pt x="10" y="237"/>
                  </a:lnTo>
                  <a:lnTo>
                    <a:pt x="10" y="268"/>
                  </a:lnTo>
                  <a:lnTo>
                    <a:pt x="12" y="270"/>
                  </a:lnTo>
                  <a:lnTo>
                    <a:pt x="12" y="263"/>
                  </a:lnTo>
                  <a:lnTo>
                    <a:pt x="12" y="280"/>
                  </a:lnTo>
                  <a:lnTo>
                    <a:pt x="12" y="279"/>
                  </a:lnTo>
                  <a:lnTo>
                    <a:pt x="12" y="288"/>
                  </a:lnTo>
                  <a:lnTo>
                    <a:pt x="12" y="258"/>
                  </a:lnTo>
                  <a:lnTo>
                    <a:pt x="12" y="265"/>
                  </a:lnTo>
                  <a:lnTo>
                    <a:pt x="12" y="265"/>
                  </a:lnTo>
                  <a:lnTo>
                    <a:pt x="12" y="280"/>
                  </a:lnTo>
                  <a:lnTo>
                    <a:pt x="12" y="271"/>
                  </a:lnTo>
                  <a:lnTo>
                    <a:pt x="12" y="271"/>
                  </a:lnTo>
                  <a:lnTo>
                    <a:pt x="12" y="238"/>
                  </a:lnTo>
                  <a:lnTo>
                    <a:pt x="12" y="251"/>
                  </a:lnTo>
                  <a:lnTo>
                    <a:pt x="13" y="249"/>
                  </a:lnTo>
                  <a:lnTo>
                    <a:pt x="13" y="254"/>
                  </a:lnTo>
                  <a:lnTo>
                    <a:pt x="13" y="225"/>
                  </a:lnTo>
                  <a:lnTo>
                    <a:pt x="13" y="232"/>
                  </a:lnTo>
                  <a:lnTo>
                    <a:pt x="13" y="232"/>
                  </a:lnTo>
                  <a:lnTo>
                    <a:pt x="13" y="249"/>
                  </a:lnTo>
                  <a:lnTo>
                    <a:pt x="13" y="229"/>
                  </a:lnTo>
                  <a:lnTo>
                    <a:pt x="13" y="247"/>
                  </a:lnTo>
                  <a:lnTo>
                    <a:pt x="13" y="247"/>
                  </a:lnTo>
                  <a:lnTo>
                    <a:pt x="13" y="261"/>
                  </a:lnTo>
                  <a:lnTo>
                    <a:pt x="13" y="229"/>
                  </a:lnTo>
                  <a:lnTo>
                    <a:pt x="13" y="259"/>
                  </a:lnTo>
                  <a:lnTo>
                    <a:pt x="13" y="259"/>
                  </a:lnTo>
                  <a:lnTo>
                    <a:pt x="13" y="262"/>
                  </a:lnTo>
                  <a:lnTo>
                    <a:pt x="13" y="234"/>
                  </a:lnTo>
                  <a:lnTo>
                    <a:pt x="13" y="244"/>
                  </a:lnTo>
                  <a:lnTo>
                    <a:pt x="14" y="244"/>
                  </a:lnTo>
                  <a:lnTo>
                    <a:pt x="14" y="271"/>
                  </a:lnTo>
                  <a:lnTo>
                    <a:pt x="14" y="266"/>
                  </a:lnTo>
                  <a:lnTo>
                    <a:pt x="14" y="265"/>
                  </a:lnTo>
                  <a:lnTo>
                    <a:pt x="14" y="249"/>
                  </a:lnTo>
                  <a:lnTo>
                    <a:pt x="14" y="279"/>
                  </a:lnTo>
                  <a:lnTo>
                    <a:pt x="14" y="279"/>
                  </a:lnTo>
                  <a:lnTo>
                    <a:pt x="14" y="242"/>
                  </a:lnTo>
                  <a:lnTo>
                    <a:pt x="14" y="245"/>
                  </a:lnTo>
                  <a:lnTo>
                    <a:pt x="14" y="246"/>
                  </a:lnTo>
                  <a:lnTo>
                    <a:pt x="14" y="251"/>
                  </a:lnTo>
                  <a:lnTo>
                    <a:pt x="14" y="229"/>
                  </a:lnTo>
                  <a:lnTo>
                    <a:pt x="14" y="240"/>
                  </a:lnTo>
                  <a:lnTo>
                    <a:pt x="15" y="244"/>
                  </a:lnTo>
                  <a:lnTo>
                    <a:pt x="15" y="259"/>
                  </a:lnTo>
                  <a:lnTo>
                    <a:pt x="15" y="249"/>
                  </a:lnTo>
                  <a:lnTo>
                    <a:pt x="15" y="244"/>
                  </a:lnTo>
                  <a:lnTo>
                    <a:pt x="15" y="246"/>
                  </a:lnTo>
                  <a:lnTo>
                    <a:pt x="15" y="225"/>
                  </a:lnTo>
                  <a:lnTo>
                    <a:pt x="15" y="232"/>
                  </a:lnTo>
                  <a:lnTo>
                    <a:pt x="15" y="232"/>
                  </a:lnTo>
                  <a:lnTo>
                    <a:pt x="15" y="198"/>
                  </a:lnTo>
                  <a:lnTo>
                    <a:pt x="15" y="207"/>
                  </a:lnTo>
                  <a:lnTo>
                    <a:pt x="17" y="206"/>
                  </a:lnTo>
                  <a:lnTo>
                    <a:pt x="17" y="216"/>
                  </a:lnTo>
                  <a:lnTo>
                    <a:pt x="17" y="211"/>
                  </a:lnTo>
                  <a:lnTo>
                    <a:pt x="17" y="211"/>
                  </a:lnTo>
                  <a:lnTo>
                    <a:pt x="17" y="211"/>
                  </a:lnTo>
                  <a:lnTo>
                    <a:pt x="17" y="191"/>
                  </a:lnTo>
                  <a:lnTo>
                    <a:pt x="17" y="196"/>
                  </a:lnTo>
                  <a:lnTo>
                    <a:pt x="17" y="199"/>
                  </a:lnTo>
                  <a:lnTo>
                    <a:pt x="17" y="175"/>
                  </a:lnTo>
                  <a:lnTo>
                    <a:pt x="17" y="196"/>
                  </a:lnTo>
                  <a:lnTo>
                    <a:pt x="17" y="198"/>
                  </a:lnTo>
                  <a:lnTo>
                    <a:pt x="17" y="228"/>
                  </a:lnTo>
                  <a:lnTo>
                    <a:pt x="17" y="213"/>
                  </a:lnTo>
                  <a:lnTo>
                    <a:pt x="18" y="217"/>
                  </a:lnTo>
                  <a:lnTo>
                    <a:pt x="18" y="251"/>
                  </a:lnTo>
                  <a:lnTo>
                    <a:pt x="18" y="250"/>
                  </a:lnTo>
                  <a:lnTo>
                    <a:pt x="18" y="249"/>
                  </a:lnTo>
                  <a:lnTo>
                    <a:pt x="18" y="261"/>
                  </a:lnTo>
                  <a:lnTo>
                    <a:pt x="18" y="225"/>
                  </a:lnTo>
                  <a:lnTo>
                    <a:pt x="18" y="259"/>
                  </a:lnTo>
                  <a:lnTo>
                    <a:pt x="18" y="261"/>
                  </a:lnTo>
                  <a:lnTo>
                    <a:pt x="18" y="279"/>
                  </a:lnTo>
                  <a:lnTo>
                    <a:pt x="18" y="258"/>
                  </a:lnTo>
                  <a:lnTo>
                    <a:pt x="18" y="263"/>
                  </a:lnTo>
                  <a:lnTo>
                    <a:pt x="18" y="271"/>
                  </a:lnTo>
                  <a:lnTo>
                    <a:pt x="18" y="285"/>
                  </a:lnTo>
                  <a:lnTo>
                    <a:pt x="18" y="265"/>
                  </a:lnTo>
                  <a:lnTo>
                    <a:pt x="18" y="282"/>
                  </a:lnTo>
                  <a:lnTo>
                    <a:pt x="19" y="282"/>
                  </a:lnTo>
                  <a:lnTo>
                    <a:pt x="19" y="283"/>
                  </a:lnTo>
                  <a:lnTo>
                    <a:pt x="19" y="261"/>
                  </a:lnTo>
                  <a:lnTo>
                    <a:pt x="19" y="275"/>
                  </a:lnTo>
                  <a:lnTo>
                    <a:pt x="19" y="275"/>
                  </a:lnTo>
                  <a:lnTo>
                    <a:pt x="19" y="242"/>
                  </a:lnTo>
                  <a:lnTo>
                    <a:pt x="19" y="249"/>
                  </a:lnTo>
                  <a:lnTo>
                    <a:pt x="19" y="250"/>
                  </a:lnTo>
                  <a:lnTo>
                    <a:pt x="19" y="259"/>
                  </a:lnTo>
                  <a:lnTo>
                    <a:pt x="19" y="247"/>
                  </a:lnTo>
                  <a:lnTo>
                    <a:pt x="19" y="249"/>
                  </a:lnTo>
                  <a:lnTo>
                    <a:pt x="21" y="246"/>
                  </a:lnTo>
                  <a:lnTo>
                    <a:pt x="21" y="229"/>
                  </a:lnTo>
                  <a:lnTo>
                    <a:pt x="21" y="271"/>
                  </a:lnTo>
                  <a:lnTo>
                    <a:pt x="21" y="268"/>
                  </a:lnTo>
                  <a:lnTo>
                    <a:pt x="21" y="268"/>
                  </a:lnTo>
                  <a:lnTo>
                    <a:pt x="21" y="284"/>
                  </a:lnTo>
                  <a:lnTo>
                    <a:pt x="21" y="282"/>
                  </a:lnTo>
                  <a:lnTo>
                    <a:pt x="21" y="292"/>
                  </a:lnTo>
                  <a:lnTo>
                    <a:pt x="21" y="258"/>
                  </a:lnTo>
                  <a:lnTo>
                    <a:pt x="21" y="265"/>
                  </a:lnTo>
                  <a:lnTo>
                    <a:pt x="21" y="263"/>
                  </a:lnTo>
                  <a:lnTo>
                    <a:pt x="21" y="282"/>
                  </a:lnTo>
                  <a:lnTo>
                    <a:pt x="21" y="278"/>
                  </a:lnTo>
                  <a:lnTo>
                    <a:pt x="22" y="279"/>
                  </a:lnTo>
                  <a:lnTo>
                    <a:pt x="22" y="280"/>
                  </a:lnTo>
                  <a:lnTo>
                    <a:pt x="22" y="253"/>
                  </a:lnTo>
                  <a:lnTo>
                    <a:pt x="22" y="263"/>
                  </a:lnTo>
                  <a:lnTo>
                    <a:pt x="22" y="263"/>
                  </a:lnTo>
                  <a:lnTo>
                    <a:pt x="22" y="265"/>
                  </a:lnTo>
                  <a:lnTo>
                    <a:pt x="22" y="240"/>
                  </a:lnTo>
                  <a:lnTo>
                    <a:pt x="22" y="261"/>
                  </a:lnTo>
                  <a:lnTo>
                    <a:pt x="22" y="261"/>
                  </a:lnTo>
                  <a:lnTo>
                    <a:pt x="22" y="268"/>
                  </a:lnTo>
                  <a:lnTo>
                    <a:pt x="22" y="234"/>
                  </a:lnTo>
                  <a:lnTo>
                    <a:pt x="22" y="234"/>
                  </a:lnTo>
                  <a:lnTo>
                    <a:pt x="22" y="211"/>
                  </a:lnTo>
                  <a:lnTo>
                    <a:pt x="22" y="229"/>
                  </a:lnTo>
                  <a:lnTo>
                    <a:pt x="23" y="229"/>
                  </a:lnTo>
                  <a:lnTo>
                    <a:pt x="23" y="234"/>
                  </a:lnTo>
                  <a:lnTo>
                    <a:pt x="23" y="198"/>
                  </a:lnTo>
                  <a:lnTo>
                    <a:pt x="23" y="206"/>
                  </a:lnTo>
                  <a:lnTo>
                    <a:pt x="23" y="208"/>
                  </a:lnTo>
                  <a:lnTo>
                    <a:pt x="23" y="223"/>
                  </a:lnTo>
                  <a:lnTo>
                    <a:pt x="23" y="206"/>
                  </a:lnTo>
                  <a:lnTo>
                    <a:pt x="23" y="216"/>
                  </a:lnTo>
                  <a:lnTo>
                    <a:pt x="23" y="217"/>
                  </a:lnTo>
                  <a:lnTo>
                    <a:pt x="23" y="258"/>
                  </a:lnTo>
                  <a:lnTo>
                    <a:pt x="23" y="215"/>
                  </a:lnTo>
                  <a:lnTo>
                    <a:pt x="23" y="258"/>
                  </a:lnTo>
                  <a:lnTo>
                    <a:pt x="25" y="257"/>
                  </a:lnTo>
                  <a:lnTo>
                    <a:pt x="25" y="262"/>
                  </a:lnTo>
                  <a:lnTo>
                    <a:pt x="25" y="237"/>
                  </a:lnTo>
                  <a:lnTo>
                    <a:pt x="25" y="249"/>
                  </a:lnTo>
                  <a:lnTo>
                    <a:pt x="25" y="249"/>
                  </a:lnTo>
                  <a:lnTo>
                    <a:pt x="25" y="189"/>
                  </a:lnTo>
                  <a:lnTo>
                    <a:pt x="25" y="195"/>
                  </a:lnTo>
                  <a:lnTo>
                    <a:pt x="25" y="199"/>
                  </a:lnTo>
                  <a:lnTo>
                    <a:pt x="25" y="203"/>
                  </a:lnTo>
                  <a:lnTo>
                    <a:pt x="25" y="174"/>
                  </a:lnTo>
                  <a:lnTo>
                    <a:pt x="25" y="174"/>
                  </a:lnTo>
                  <a:lnTo>
                    <a:pt x="25" y="119"/>
                  </a:lnTo>
                  <a:lnTo>
                    <a:pt x="25" y="120"/>
                  </a:lnTo>
                  <a:lnTo>
                    <a:pt x="26" y="126"/>
                  </a:lnTo>
                  <a:lnTo>
                    <a:pt x="26" y="102"/>
                  </a:lnTo>
                  <a:lnTo>
                    <a:pt x="26" y="102"/>
                  </a:lnTo>
                  <a:lnTo>
                    <a:pt x="26" y="103"/>
                  </a:lnTo>
                  <a:lnTo>
                    <a:pt x="26" y="110"/>
                  </a:lnTo>
                  <a:lnTo>
                    <a:pt x="26" y="86"/>
                  </a:lnTo>
                  <a:lnTo>
                    <a:pt x="26" y="88"/>
                  </a:lnTo>
                  <a:lnTo>
                    <a:pt x="26" y="63"/>
                  </a:lnTo>
                  <a:lnTo>
                    <a:pt x="26" y="77"/>
                  </a:lnTo>
                  <a:lnTo>
                    <a:pt x="26" y="73"/>
                  </a:lnTo>
                  <a:lnTo>
                    <a:pt x="26" y="46"/>
                  </a:lnTo>
                  <a:lnTo>
                    <a:pt x="26" y="59"/>
                  </a:lnTo>
                  <a:lnTo>
                    <a:pt x="27" y="56"/>
                  </a:lnTo>
                  <a:lnTo>
                    <a:pt x="27" y="60"/>
                  </a:lnTo>
                  <a:lnTo>
                    <a:pt x="27" y="41"/>
                  </a:lnTo>
                  <a:lnTo>
                    <a:pt x="27" y="45"/>
                  </a:lnTo>
                  <a:lnTo>
                    <a:pt x="27" y="69"/>
                  </a:lnTo>
                  <a:lnTo>
                    <a:pt x="27" y="68"/>
                  </a:lnTo>
                  <a:lnTo>
                    <a:pt x="27" y="72"/>
                  </a:lnTo>
                  <a:lnTo>
                    <a:pt x="27" y="76"/>
                  </a:lnTo>
                  <a:lnTo>
                    <a:pt x="27" y="65"/>
                  </a:lnTo>
                  <a:lnTo>
                    <a:pt x="27" y="71"/>
                  </a:lnTo>
                  <a:lnTo>
                    <a:pt x="29" y="67"/>
                  </a:lnTo>
                  <a:lnTo>
                    <a:pt x="29" y="80"/>
                  </a:lnTo>
                  <a:lnTo>
                    <a:pt x="29" y="56"/>
                  </a:lnTo>
                  <a:lnTo>
                    <a:pt x="29" y="64"/>
                  </a:lnTo>
                  <a:lnTo>
                    <a:pt x="29" y="68"/>
                  </a:lnTo>
                  <a:lnTo>
                    <a:pt x="29" y="100"/>
                  </a:lnTo>
                  <a:lnTo>
                    <a:pt x="29" y="98"/>
                  </a:lnTo>
                  <a:lnTo>
                    <a:pt x="29" y="102"/>
                  </a:lnTo>
                  <a:lnTo>
                    <a:pt x="29" y="122"/>
                  </a:lnTo>
                  <a:lnTo>
                    <a:pt x="29" y="88"/>
                  </a:lnTo>
                  <a:lnTo>
                    <a:pt x="29" y="119"/>
                  </a:lnTo>
                  <a:lnTo>
                    <a:pt x="29" y="119"/>
                  </a:lnTo>
                  <a:lnTo>
                    <a:pt x="29" y="134"/>
                  </a:lnTo>
                  <a:lnTo>
                    <a:pt x="29" y="107"/>
                  </a:lnTo>
                  <a:lnTo>
                    <a:pt x="29" y="117"/>
                  </a:lnTo>
                  <a:lnTo>
                    <a:pt x="30" y="114"/>
                  </a:lnTo>
                  <a:lnTo>
                    <a:pt x="30" y="113"/>
                  </a:lnTo>
                  <a:lnTo>
                    <a:pt x="30" y="128"/>
                  </a:lnTo>
                  <a:lnTo>
                    <a:pt x="30" y="118"/>
                  </a:lnTo>
                  <a:lnTo>
                    <a:pt x="30" y="114"/>
                  </a:lnTo>
                  <a:lnTo>
                    <a:pt x="30" y="141"/>
                  </a:lnTo>
                  <a:lnTo>
                    <a:pt x="30" y="143"/>
                  </a:lnTo>
                  <a:lnTo>
                    <a:pt x="30" y="137"/>
                  </a:lnTo>
                  <a:lnTo>
                    <a:pt x="30" y="162"/>
                  </a:lnTo>
                  <a:lnTo>
                    <a:pt x="30" y="162"/>
                  </a:lnTo>
                  <a:lnTo>
                    <a:pt x="30" y="178"/>
                  </a:lnTo>
                  <a:lnTo>
                    <a:pt x="30" y="152"/>
                  </a:lnTo>
                  <a:lnTo>
                    <a:pt x="30" y="155"/>
                  </a:lnTo>
                  <a:lnTo>
                    <a:pt x="31" y="155"/>
                  </a:lnTo>
                  <a:lnTo>
                    <a:pt x="31" y="71"/>
                  </a:lnTo>
                  <a:lnTo>
                    <a:pt x="31" y="62"/>
                  </a:lnTo>
                  <a:lnTo>
                    <a:pt x="31" y="0"/>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207" name="Freeform 80"/>
            <p:cNvSpPr>
              <a:spLocks/>
            </p:cNvSpPr>
            <p:nvPr/>
          </p:nvSpPr>
          <p:spPr bwMode="auto">
            <a:xfrm>
              <a:off x="3757613" y="3925888"/>
              <a:ext cx="50800" cy="439738"/>
            </a:xfrm>
            <a:custGeom>
              <a:avLst/>
              <a:gdLst>
                <a:gd name="T0" fmla="*/ 0 w 32"/>
                <a:gd name="T1" fmla="*/ 153 h 277"/>
                <a:gd name="T2" fmla="*/ 2 w 32"/>
                <a:gd name="T3" fmla="*/ 154 h 277"/>
                <a:gd name="T4" fmla="*/ 2 w 32"/>
                <a:gd name="T5" fmla="*/ 142 h 277"/>
                <a:gd name="T6" fmla="*/ 3 w 32"/>
                <a:gd name="T7" fmla="*/ 195 h 277"/>
                <a:gd name="T8" fmla="*/ 3 w 32"/>
                <a:gd name="T9" fmla="*/ 149 h 277"/>
                <a:gd name="T10" fmla="*/ 4 w 32"/>
                <a:gd name="T11" fmla="*/ 146 h 277"/>
                <a:gd name="T12" fmla="*/ 4 w 32"/>
                <a:gd name="T13" fmla="*/ 186 h 277"/>
                <a:gd name="T14" fmla="*/ 6 w 32"/>
                <a:gd name="T15" fmla="*/ 246 h 277"/>
                <a:gd name="T16" fmla="*/ 6 w 32"/>
                <a:gd name="T17" fmla="*/ 276 h 277"/>
                <a:gd name="T18" fmla="*/ 6 w 32"/>
                <a:gd name="T19" fmla="*/ 241 h 277"/>
                <a:gd name="T20" fmla="*/ 7 w 32"/>
                <a:gd name="T21" fmla="*/ 209 h 277"/>
                <a:gd name="T22" fmla="*/ 7 w 32"/>
                <a:gd name="T23" fmla="*/ 216 h 277"/>
                <a:gd name="T24" fmla="*/ 8 w 32"/>
                <a:gd name="T25" fmla="*/ 252 h 277"/>
                <a:gd name="T26" fmla="*/ 8 w 32"/>
                <a:gd name="T27" fmla="*/ 231 h 277"/>
                <a:gd name="T28" fmla="*/ 8 w 32"/>
                <a:gd name="T29" fmla="*/ 220 h 277"/>
                <a:gd name="T30" fmla="*/ 9 w 32"/>
                <a:gd name="T31" fmla="*/ 214 h 277"/>
                <a:gd name="T32" fmla="*/ 9 w 32"/>
                <a:gd name="T33" fmla="*/ 203 h 277"/>
                <a:gd name="T34" fmla="*/ 11 w 32"/>
                <a:gd name="T35" fmla="*/ 186 h 277"/>
                <a:gd name="T36" fmla="*/ 11 w 32"/>
                <a:gd name="T37" fmla="*/ 103 h 277"/>
                <a:gd name="T38" fmla="*/ 11 w 32"/>
                <a:gd name="T39" fmla="*/ 120 h 277"/>
                <a:gd name="T40" fmla="*/ 12 w 32"/>
                <a:gd name="T41" fmla="*/ 125 h 277"/>
                <a:gd name="T42" fmla="*/ 12 w 32"/>
                <a:gd name="T43" fmla="*/ 103 h 277"/>
                <a:gd name="T44" fmla="*/ 13 w 32"/>
                <a:gd name="T45" fmla="*/ 73 h 277"/>
                <a:gd name="T46" fmla="*/ 13 w 32"/>
                <a:gd name="T47" fmla="*/ 89 h 277"/>
                <a:gd name="T48" fmla="*/ 13 w 32"/>
                <a:gd name="T49" fmla="*/ 65 h 277"/>
                <a:gd name="T50" fmla="*/ 15 w 32"/>
                <a:gd name="T51" fmla="*/ 72 h 277"/>
                <a:gd name="T52" fmla="*/ 15 w 32"/>
                <a:gd name="T53" fmla="*/ 70 h 277"/>
                <a:gd name="T54" fmla="*/ 16 w 32"/>
                <a:gd name="T55" fmla="*/ 90 h 277"/>
                <a:gd name="T56" fmla="*/ 16 w 32"/>
                <a:gd name="T57" fmla="*/ 51 h 277"/>
                <a:gd name="T58" fmla="*/ 16 w 32"/>
                <a:gd name="T59" fmla="*/ 1 h 277"/>
                <a:gd name="T60" fmla="*/ 17 w 32"/>
                <a:gd name="T61" fmla="*/ 17 h 277"/>
                <a:gd name="T62" fmla="*/ 17 w 32"/>
                <a:gd name="T63" fmla="*/ 44 h 277"/>
                <a:gd name="T64" fmla="*/ 19 w 32"/>
                <a:gd name="T65" fmla="*/ 100 h 277"/>
                <a:gd name="T66" fmla="*/ 19 w 32"/>
                <a:gd name="T67" fmla="*/ 125 h 277"/>
                <a:gd name="T68" fmla="*/ 20 w 32"/>
                <a:gd name="T69" fmla="*/ 172 h 277"/>
                <a:gd name="T70" fmla="*/ 20 w 32"/>
                <a:gd name="T71" fmla="*/ 189 h 277"/>
                <a:gd name="T72" fmla="*/ 20 w 32"/>
                <a:gd name="T73" fmla="*/ 169 h 277"/>
                <a:gd name="T74" fmla="*/ 21 w 32"/>
                <a:gd name="T75" fmla="*/ 123 h 277"/>
                <a:gd name="T76" fmla="*/ 21 w 32"/>
                <a:gd name="T77" fmla="*/ 120 h 277"/>
                <a:gd name="T78" fmla="*/ 21 w 32"/>
                <a:gd name="T79" fmla="*/ 91 h 277"/>
                <a:gd name="T80" fmla="*/ 23 w 32"/>
                <a:gd name="T81" fmla="*/ 107 h 277"/>
                <a:gd name="T82" fmla="*/ 23 w 32"/>
                <a:gd name="T83" fmla="*/ 97 h 277"/>
                <a:gd name="T84" fmla="*/ 24 w 32"/>
                <a:gd name="T85" fmla="*/ 99 h 277"/>
                <a:gd name="T86" fmla="*/ 24 w 32"/>
                <a:gd name="T87" fmla="*/ 128 h 277"/>
                <a:gd name="T88" fmla="*/ 24 w 32"/>
                <a:gd name="T89" fmla="*/ 97 h 277"/>
                <a:gd name="T90" fmla="*/ 25 w 32"/>
                <a:gd name="T91" fmla="*/ 114 h 277"/>
                <a:gd name="T92" fmla="*/ 25 w 32"/>
                <a:gd name="T93" fmla="*/ 138 h 277"/>
                <a:gd name="T94" fmla="*/ 25 w 32"/>
                <a:gd name="T95" fmla="*/ 186 h 277"/>
                <a:gd name="T96" fmla="*/ 26 w 32"/>
                <a:gd name="T97" fmla="*/ 146 h 277"/>
                <a:gd name="T98" fmla="*/ 26 w 32"/>
                <a:gd name="T99" fmla="*/ 142 h 277"/>
                <a:gd name="T100" fmla="*/ 28 w 32"/>
                <a:gd name="T101" fmla="*/ 175 h 277"/>
                <a:gd name="T102" fmla="*/ 28 w 32"/>
                <a:gd name="T103" fmla="*/ 166 h 277"/>
                <a:gd name="T104" fmla="*/ 28 w 32"/>
                <a:gd name="T105" fmla="*/ 204 h 277"/>
                <a:gd name="T106" fmla="*/ 29 w 32"/>
                <a:gd name="T107" fmla="*/ 165 h 277"/>
                <a:gd name="T108" fmla="*/ 29 w 32"/>
                <a:gd name="T109" fmla="*/ 174 h 277"/>
                <a:gd name="T110" fmla="*/ 29 w 32"/>
                <a:gd name="T111" fmla="*/ 163 h 277"/>
                <a:gd name="T112" fmla="*/ 30 w 32"/>
                <a:gd name="T113" fmla="*/ 134 h 277"/>
                <a:gd name="T114" fmla="*/ 30 w 32"/>
                <a:gd name="T115" fmla="*/ 152 h 277"/>
                <a:gd name="T116" fmla="*/ 32 w 32"/>
                <a:gd name="T117" fmla="*/ 154 h 277"/>
                <a:gd name="T118" fmla="*/ 32 w 32"/>
                <a:gd name="T119" fmla="*/ 201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2" h="277">
                  <a:moveTo>
                    <a:pt x="0" y="134"/>
                  </a:moveTo>
                  <a:lnTo>
                    <a:pt x="0" y="158"/>
                  </a:lnTo>
                  <a:lnTo>
                    <a:pt x="0" y="155"/>
                  </a:lnTo>
                  <a:lnTo>
                    <a:pt x="0" y="171"/>
                  </a:lnTo>
                  <a:lnTo>
                    <a:pt x="0" y="153"/>
                  </a:lnTo>
                  <a:lnTo>
                    <a:pt x="0" y="163"/>
                  </a:lnTo>
                  <a:lnTo>
                    <a:pt x="2" y="163"/>
                  </a:lnTo>
                  <a:lnTo>
                    <a:pt x="2" y="169"/>
                  </a:lnTo>
                  <a:lnTo>
                    <a:pt x="2" y="152"/>
                  </a:lnTo>
                  <a:lnTo>
                    <a:pt x="2" y="154"/>
                  </a:lnTo>
                  <a:lnTo>
                    <a:pt x="2" y="153"/>
                  </a:lnTo>
                  <a:lnTo>
                    <a:pt x="2" y="136"/>
                  </a:lnTo>
                  <a:lnTo>
                    <a:pt x="2" y="154"/>
                  </a:lnTo>
                  <a:lnTo>
                    <a:pt x="2" y="149"/>
                  </a:lnTo>
                  <a:lnTo>
                    <a:pt x="2" y="142"/>
                  </a:lnTo>
                  <a:lnTo>
                    <a:pt x="2" y="172"/>
                  </a:lnTo>
                  <a:lnTo>
                    <a:pt x="3" y="176"/>
                  </a:lnTo>
                  <a:lnTo>
                    <a:pt x="3" y="204"/>
                  </a:lnTo>
                  <a:lnTo>
                    <a:pt x="3" y="193"/>
                  </a:lnTo>
                  <a:lnTo>
                    <a:pt x="3" y="195"/>
                  </a:lnTo>
                  <a:lnTo>
                    <a:pt x="3" y="212"/>
                  </a:lnTo>
                  <a:lnTo>
                    <a:pt x="3" y="191"/>
                  </a:lnTo>
                  <a:lnTo>
                    <a:pt x="3" y="184"/>
                  </a:lnTo>
                  <a:lnTo>
                    <a:pt x="3" y="141"/>
                  </a:lnTo>
                  <a:lnTo>
                    <a:pt x="3" y="149"/>
                  </a:lnTo>
                  <a:lnTo>
                    <a:pt x="3" y="142"/>
                  </a:lnTo>
                  <a:lnTo>
                    <a:pt x="3" y="146"/>
                  </a:lnTo>
                  <a:lnTo>
                    <a:pt x="3" y="125"/>
                  </a:lnTo>
                  <a:lnTo>
                    <a:pt x="3" y="145"/>
                  </a:lnTo>
                  <a:lnTo>
                    <a:pt x="4" y="146"/>
                  </a:lnTo>
                  <a:lnTo>
                    <a:pt x="4" y="178"/>
                  </a:lnTo>
                  <a:lnTo>
                    <a:pt x="4" y="179"/>
                  </a:lnTo>
                  <a:lnTo>
                    <a:pt x="4" y="166"/>
                  </a:lnTo>
                  <a:lnTo>
                    <a:pt x="4" y="186"/>
                  </a:lnTo>
                  <a:lnTo>
                    <a:pt x="4" y="186"/>
                  </a:lnTo>
                  <a:lnTo>
                    <a:pt x="4" y="222"/>
                  </a:lnTo>
                  <a:lnTo>
                    <a:pt x="4" y="222"/>
                  </a:lnTo>
                  <a:lnTo>
                    <a:pt x="4" y="256"/>
                  </a:lnTo>
                  <a:lnTo>
                    <a:pt x="4" y="243"/>
                  </a:lnTo>
                  <a:lnTo>
                    <a:pt x="6" y="246"/>
                  </a:lnTo>
                  <a:lnTo>
                    <a:pt x="6" y="277"/>
                  </a:lnTo>
                  <a:lnTo>
                    <a:pt x="6" y="244"/>
                  </a:lnTo>
                  <a:lnTo>
                    <a:pt x="6" y="275"/>
                  </a:lnTo>
                  <a:lnTo>
                    <a:pt x="6" y="275"/>
                  </a:lnTo>
                  <a:lnTo>
                    <a:pt x="6" y="276"/>
                  </a:lnTo>
                  <a:lnTo>
                    <a:pt x="6" y="252"/>
                  </a:lnTo>
                  <a:lnTo>
                    <a:pt x="6" y="267"/>
                  </a:lnTo>
                  <a:lnTo>
                    <a:pt x="6" y="268"/>
                  </a:lnTo>
                  <a:lnTo>
                    <a:pt x="6" y="272"/>
                  </a:lnTo>
                  <a:lnTo>
                    <a:pt x="6" y="241"/>
                  </a:lnTo>
                  <a:lnTo>
                    <a:pt x="6" y="243"/>
                  </a:lnTo>
                  <a:lnTo>
                    <a:pt x="7" y="242"/>
                  </a:lnTo>
                  <a:lnTo>
                    <a:pt x="7" y="212"/>
                  </a:lnTo>
                  <a:lnTo>
                    <a:pt x="7" y="216"/>
                  </a:lnTo>
                  <a:lnTo>
                    <a:pt x="7" y="209"/>
                  </a:lnTo>
                  <a:lnTo>
                    <a:pt x="7" y="221"/>
                  </a:lnTo>
                  <a:lnTo>
                    <a:pt x="7" y="195"/>
                  </a:lnTo>
                  <a:lnTo>
                    <a:pt x="7" y="220"/>
                  </a:lnTo>
                  <a:lnTo>
                    <a:pt x="7" y="221"/>
                  </a:lnTo>
                  <a:lnTo>
                    <a:pt x="7" y="216"/>
                  </a:lnTo>
                  <a:lnTo>
                    <a:pt x="7" y="233"/>
                  </a:lnTo>
                  <a:lnTo>
                    <a:pt x="7" y="234"/>
                  </a:lnTo>
                  <a:lnTo>
                    <a:pt x="7" y="258"/>
                  </a:lnTo>
                  <a:lnTo>
                    <a:pt x="7" y="254"/>
                  </a:lnTo>
                  <a:lnTo>
                    <a:pt x="8" y="252"/>
                  </a:lnTo>
                  <a:lnTo>
                    <a:pt x="8" y="258"/>
                  </a:lnTo>
                  <a:lnTo>
                    <a:pt x="8" y="237"/>
                  </a:lnTo>
                  <a:lnTo>
                    <a:pt x="8" y="250"/>
                  </a:lnTo>
                  <a:lnTo>
                    <a:pt x="8" y="255"/>
                  </a:lnTo>
                  <a:lnTo>
                    <a:pt x="8" y="231"/>
                  </a:lnTo>
                  <a:lnTo>
                    <a:pt x="8" y="243"/>
                  </a:lnTo>
                  <a:lnTo>
                    <a:pt x="8" y="242"/>
                  </a:lnTo>
                  <a:lnTo>
                    <a:pt x="8" y="248"/>
                  </a:lnTo>
                  <a:lnTo>
                    <a:pt x="8" y="221"/>
                  </a:lnTo>
                  <a:lnTo>
                    <a:pt x="8" y="220"/>
                  </a:lnTo>
                  <a:lnTo>
                    <a:pt x="8" y="226"/>
                  </a:lnTo>
                  <a:lnTo>
                    <a:pt x="8" y="210"/>
                  </a:lnTo>
                  <a:lnTo>
                    <a:pt x="8" y="214"/>
                  </a:lnTo>
                  <a:lnTo>
                    <a:pt x="9" y="213"/>
                  </a:lnTo>
                  <a:lnTo>
                    <a:pt x="9" y="214"/>
                  </a:lnTo>
                  <a:lnTo>
                    <a:pt x="9" y="189"/>
                  </a:lnTo>
                  <a:lnTo>
                    <a:pt x="9" y="203"/>
                  </a:lnTo>
                  <a:lnTo>
                    <a:pt x="9" y="207"/>
                  </a:lnTo>
                  <a:lnTo>
                    <a:pt x="9" y="226"/>
                  </a:lnTo>
                  <a:lnTo>
                    <a:pt x="9" y="203"/>
                  </a:lnTo>
                  <a:lnTo>
                    <a:pt x="9" y="210"/>
                  </a:lnTo>
                  <a:lnTo>
                    <a:pt x="9" y="210"/>
                  </a:lnTo>
                  <a:lnTo>
                    <a:pt x="9" y="213"/>
                  </a:lnTo>
                  <a:lnTo>
                    <a:pt x="9" y="187"/>
                  </a:lnTo>
                  <a:lnTo>
                    <a:pt x="11" y="186"/>
                  </a:lnTo>
                  <a:lnTo>
                    <a:pt x="11" y="138"/>
                  </a:lnTo>
                  <a:lnTo>
                    <a:pt x="11" y="134"/>
                  </a:lnTo>
                  <a:lnTo>
                    <a:pt x="11" y="89"/>
                  </a:lnTo>
                  <a:lnTo>
                    <a:pt x="11" y="103"/>
                  </a:lnTo>
                  <a:lnTo>
                    <a:pt x="11" y="103"/>
                  </a:lnTo>
                  <a:lnTo>
                    <a:pt x="11" y="112"/>
                  </a:lnTo>
                  <a:lnTo>
                    <a:pt x="11" y="103"/>
                  </a:lnTo>
                  <a:lnTo>
                    <a:pt x="11" y="104"/>
                  </a:lnTo>
                  <a:lnTo>
                    <a:pt x="11" y="95"/>
                  </a:lnTo>
                  <a:lnTo>
                    <a:pt x="11" y="120"/>
                  </a:lnTo>
                  <a:lnTo>
                    <a:pt x="11" y="116"/>
                  </a:lnTo>
                  <a:lnTo>
                    <a:pt x="12" y="117"/>
                  </a:lnTo>
                  <a:lnTo>
                    <a:pt x="12" y="127"/>
                  </a:lnTo>
                  <a:lnTo>
                    <a:pt x="12" y="112"/>
                  </a:lnTo>
                  <a:lnTo>
                    <a:pt x="12" y="125"/>
                  </a:lnTo>
                  <a:lnTo>
                    <a:pt x="12" y="121"/>
                  </a:lnTo>
                  <a:lnTo>
                    <a:pt x="12" y="94"/>
                  </a:lnTo>
                  <a:lnTo>
                    <a:pt x="12" y="99"/>
                  </a:lnTo>
                  <a:lnTo>
                    <a:pt x="12" y="99"/>
                  </a:lnTo>
                  <a:lnTo>
                    <a:pt x="12" y="103"/>
                  </a:lnTo>
                  <a:lnTo>
                    <a:pt x="12" y="93"/>
                  </a:lnTo>
                  <a:lnTo>
                    <a:pt x="12" y="94"/>
                  </a:lnTo>
                  <a:lnTo>
                    <a:pt x="12" y="74"/>
                  </a:lnTo>
                  <a:lnTo>
                    <a:pt x="12" y="76"/>
                  </a:lnTo>
                  <a:lnTo>
                    <a:pt x="13" y="73"/>
                  </a:lnTo>
                  <a:lnTo>
                    <a:pt x="13" y="74"/>
                  </a:lnTo>
                  <a:lnTo>
                    <a:pt x="13" y="60"/>
                  </a:lnTo>
                  <a:lnTo>
                    <a:pt x="13" y="72"/>
                  </a:lnTo>
                  <a:lnTo>
                    <a:pt x="13" y="73"/>
                  </a:lnTo>
                  <a:lnTo>
                    <a:pt x="13" y="89"/>
                  </a:lnTo>
                  <a:lnTo>
                    <a:pt x="13" y="70"/>
                  </a:lnTo>
                  <a:lnTo>
                    <a:pt x="13" y="79"/>
                  </a:lnTo>
                  <a:lnTo>
                    <a:pt x="13" y="79"/>
                  </a:lnTo>
                  <a:lnTo>
                    <a:pt x="13" y="82"/>
                  </a:lnTo>
                  <a:lnTo>
                    <a:pt x="13" y="65"/>
                  </a:lnTo>
                  <a:lnTo>
                    <a:pt x="13" y="77"/>
                  </a:lnTo>
                  <a:lnTo>
                    <a:pt x="15" y="78"/>
                  </a:lnTo>
                  <a:lnTo>
                    <a:pt x="15" y="79"/>
                  </a:lnTo>
                  <a:lnTo>
                    <a:pt x="15" y="59"/>
                  </a:lnTo>
                  <a:lnTo>
                    <a:pt x="15" y="72"/>
                  </a:lnTo>
                  <a:lnTo>
                    <a:pt x="15" y="74"/>
                  </a:lnTo>
                  <a:lnTo>
                    <a:pt x="15" y="76"/>
                  </a:lnTo>
                  <a:lnTo>
                    <a:pt x="15" y="48"/>
                  </a:lnTo>
                  <a:lnTo>
                    <a:pt x="15" y="51"/>
                  </a:lnTo>
                  <a:lnTo>
                    <a:pt x="15" y="70"/>
                  </a:lnTo>
                  <a:lnTo>
                    <a:pt x="15" y="73"/>
                  </a:lnTo>
                  <a:lnTo>
                    <a:pt x="15" y="103"/>
                  </a:lnTo>
                  <a:lnTo>
                    <a:pt x="16" y="99"/>
                  </a:lnTo>
                  <a:lnTo>
                    <a:pt x="16" y="115"/>
                  </a:lnTo>
                  <a:lnTo>
                    <a:pt x="16" y="90"/>
                  </a:lnTo>
                  <a:lnTo>
                    <a:pt x="16" y="89"/>
                  </a:lnTo>
                  <a:lnTo>
                    <a:pt x="16" y="43"/>
                  </a:lnTo>
                  <a:lnTo>
                    <a:pt x="16" y="48"/>
                  </a:lnTo>
                  <a:lnTo>
                    <a:pt x="16" y="43"/>
                  </a:lnTo>
                  <a:lnTo>
                    <a:pt x="16" y="51"/>
                  </a:lnTo>
                  <a:lnTo>
                    <a:pt x="16" y="34"/>
                  </a:lnTo>
                  <a:lnTo>
                    <a:pt x="16" y="42"/>
                  </a:lnTo>
                  <a:lnTo>
                    <a:pt x="16" y="39"/>
                  </a:lnTo>
                  <a:lnTo>
                    <a:pt x="16" y="42"/>
                  </a:lnTo>
                  <a:lnTo>
                    <a:pt x="16" y="1"/>
                  </a:lnTo>
                  <a:lnTo>
                    <a:pt x="16" y="5"/>
                  </a:lnTo>
                  <a:lnTo>
                    <a:pt x="17" y="4"/>
                  </a:lnTo>
                  <a:lnTo>
                    <a:pt x="17" y="18"/>
                  </a:lnTo>
                  <a:lnTo>
                    <a:pt x="17" y="0"/>
                  </a:lnTo>
                  <a:lnTo>
                    <a:pt x="17" y="17"/>
                  </a:lnTo>
                  <a:lnTo>
                    <a:pt x="17" y="19"/>
                  </a:lnTo>
                  <a:lnTo>
                    <a:pt x="17" y="42"/>
                  </a:lnTo>
                  <a:lnTo>
                    <a:pt x="17" y="9"/>
                  </a:lnTo>
                  <a:lnTo>
                    <a:pt x="17" y="42"/>
                  </a:lnTo>
                  <a:lnTo>
                    <a:pt x="17" y="44"/>
                  </a:lnTo>
                  <a:lnTo>
                    <a:pt x="17" y="77"/>
                  </a:lnTo>
                  <a:lnTo>
                    <a:pt x="17" y="79"/>
                  </a:lnTo>
                  <a:lnTo>
                    <a:pt x="17" y="102"/>
                  </a:lnTo>
                  <a:lnTo>
                    <a:pt x="17" y="95"/>
                  </a:lnTo>
                  <a:lnTo>
                    <a:pt x="19" y="100"/>
                  </a:lnTo>
                  <a:lnTo>
                    <a:pt x="19" y="144"/>
                  </a:lnTo>
                  <a:lnTo>
                    <a:pt x="19" y="142"/>
                  </a:lnTo>
                  <a:lnTo>
                    <a:pt x="19" y="148"/>
                  </a:lnTo>
                  <a:lnTo>
                    <a:pt x="19" y="121"/>
                  </a:lnTo>
                  <a:lnTo>
                    <a:pt x="19" y="125"/>
                  </a:lnTo>
                  <a:lnTo>
                    <a:pt x="19" y="124"/>
                  </a:lnTo>
                  <a:lnTo>
                    <a:pt x="19" y="146"/>
                  </a:lnTo>
                  <a:lnTo>
                    <a:pt x="19" y="146"/>
                  </a:lnTo>
                  <a:lnTo>
                    <a:pt x="20" y="152"/>
                  </a:lnTo>
                  <a:lnTo>
                    <a:pt x="20" y="172"/>
                  </a:lnTo>
                  <a:lnTo>
                    <a:pt x="20" y="145"/>
                  </a:lnTo>
                  <a:lnTo>
                    <a:pt x="20" y="170"/>
                  </a:lnTo>
                  <a:lnTo>
                    <a:pt x="20" y="171"/>
                  </a:lnTo>
                  <a:lnTo>
                    <a:pt x="20" y="152"/>
                  </a:lnTo>
                  <a:lnTo>
                    <a:pt x="20" y="189"/>
                  </a:lnTo>
                  <a:lnTo>
                    <a:pt x="20" y="192"/>
                  </a:lnTo>
                  <a:lnTo>
                    <a:pt x="20" y="197"/>
                  </a:lnTo>
                  <a:lnTo>
                    <a:pt x="20" y="169"/>
                  </a:lnTo>
                  <a:lnTo>
                    <a:pt x="20" y="175"/>
                  </a:lnTo>
                  <a:lnTo>
                    <a:pt x="20" y="169"/>
                  </a:lnTo>
                  <a:lnTo>
                    <a:pt x="20" y="170"/>
                  </a:lnTo>
                  <a:lnTo>
                    <a:pt x="20" y="140"/>
                  </a:lnTo>
                  <a:lnTo>
                    <a:pt x="21" y="129"/>
                  </a:lnTo>
                  <a:lnTo>
                    <a:pt x="21" y="140"/>
                  </a:lnTo>
                  <a:lnTo>
                    <a:pt x="21" y="123"/>
                  </a:lnTo>
                  <a:lnTo>
                    <a:pt x="21" y="136"/>
                  </a:lnTo>
                  <a:lnTo>
                    <a:pt x="21" y="133"/>
                  </a:lnTo>
                  <a:lnTo>
                    <a:pt x="21" y="137"/>
                  </a:lnTo>
                  <a:lnTo>
                    <a:pt x="21" y="117"/>
                  </a:lnTo>
                  <a:lnTo>
                    <a:pt x="21" y="120"/>
                  </a:lnTo>
                  <a:lnTo>
                    <a:pt x="21" y="121"/>
                  </a:lnTo>
                  <a:lnTo>
                    <a:pt x="21" y="124"/>
                  </a:lnTo>
                  <a:lnTo>
                    <a:pt x="21" y="85"/>
                  </a:lnTo>
                  <a:lnTo>
                    <a:pt x="21" y="87"/>
                  </a:lnTo>
                  <a:lnTo>
                    <a:pt x="21" y="91"/>
                  </a:lnTo>
                  <a:lnTo>
                    <a:pt x="21" y="107"/>
                  </a:lnTo>
                  <a:lnTo>
                    <a:pt x="21" y="87"/>
                  </a:lnTo>
                  <a:lnTo>
                    <a:pt x="21" y="103"/>
                  </a:lnTo>
                  <a:lnTo>
                    <a:pt x="23" y="106"/>
                  </a:lnTo>
                  <a:lnTo>
                    <a:pt x="23" y="107"/>
                  </a:lnTo>
                  <a:lnTo>
                    <a:pt x="23" y="87"/>
                  </a:lnTo>
                  <a:lnTo>
                    <a:pt x="23" y="102"/>
                  </a:lnTo>
                  <a:lnTo>
                    <a:pt x="23" y="103"/>
                  </a:lnTo>
                  <a:lnTo>
                    <a:pt x="23" y="119"/>
                  </a:lnTo>
                  <a:lnTo>
                    <a:pt x="23" y="97"/>
                  </a:lnTo>
                  <a:lnTo>
                    <a:pt x="23" y="107"/>
                  </a:lnTo>
                  <a:lnTo>
                    <a:pt x="23" y="108"/>
                  </a:lnTo>
                  <a:lnTo>
                    <a:pt x="23" y="108"/>
                  </a:lnTo>
                  <a:lnTo>
                    <a:pt x="23" y="99"/>
                  </a:lnTo>
                  <a:lnTo>
                    <a:pt x="24" y="99"/>
                  </a:lnTo>
                  <a:lnTo>
                    <a:pt x="24" y="123"/>
                  </a:lnTo>
                  <a:lnTo>
                    <a:pt x="24" y="85"/>
                  </a:lnTo>
                  <a:lnTo>
                    <a:pt x="24" y="120"/>
                  </a:lnTo>
                  <a:lnTo>
                    <a:pt x="24" y="119"/>
                  </a:lnTo>
                  <a:lnTo>
                    <a:pt x="24" y="128"/>
                  </a:lnTo>
                  <a:lnTo>
                    <a:pt x="24" y="99"/>
                  </a:lnTo>
                  <a:lnTo>
                    <a:pt x="24" y="119"/>
                  </a:lnTo>
                  <a:lnTo>
                    <a:pt x="24" y="116"/>
                  </a:lnTo>
                  <a:lnTo>
                    <a:pt x="24" y="128"/>
                  </a:lnTo>
                  <a:lnTo>
                    <a:pt x="24" y="97"/>
                  </a:lnTo>
                  <a:lnTo>
                    <a:pt x="24" y="102"/>
                  </a:lnTo>
                  <a:lnTo>
                    <a:pt x="24" y="100"/>
                  </a:lnTo>
                  <a:lnTo>
                    <a:pt x="24" y="115"/>
                  </a:lnTo>
                  <a:lnTo>
                    <a:pt x="24" y="111"/>
                  </a:lnTo>
                  <a:lnTo>
                    <a:pt x="25" y="114"/>
                  </a:lnTo>
                  <a:lnTo>
                    <a:pt x="25" y="102"/>
                  </a:lnTo>
                  <a:lnTo>
                    <a:pt x="25" y="134"/>
                  </a:lnTo>
                  <a:lnTo>
                    <a:pt x="25" y="140"/>
                  </a:lnTo>
                  <a:lnTo>
                    <a:pt x="25" y="161"/>
                  </a:lnTo>
                  <a:lnTo>
                    <a:pt x="25" y="138"/>
                  </a:lnTo>
                  <a:lnTo>
                    <a:pt x="25" y="157"/>
                  </a:lnTo>
                  <a:lnTo>
                    <a:pt x="25" y="163"/>
                  </a:lnTo>
                  <a:lnTo>
                    <a:pt x="25" y="186"/>
                  </a:lnTo>
                  <a:lnTo>
                    <a:pt x="25" y="184"/>
                  </a:lnTo>
                  <a:lnTo>
                    <a:pt x="25" y="186"/>
                  </a:lnTo>
                  <a:lnTo>
                    <a:pt x="25" y="163"/>
                  </a:lnTo>
                  <a:lnTo>
                    <a:pt x="25" y="183"/>
                  </a:lnTo>
                  <a:lnTo>
                    <a:pt x="26" y="183"/>
                  </a:lnTo>
                  <a:lnTo>
                    <a:pt x="26" y="188"/>
                  </a:lnTo>
                  <a:lnTo>
                    <a:pt x="26" y="146"/>
                  </a:lnTo>
                  <a:lnTo>
                    <a:pt x="26" y="142"/>
                  </a:lnTo>
                  <a:lnTo>
                    <a:pt x="26" y="148"/>
                  </a:lnTo>
                  <a:lnTo>
                    <a:pt x="26" y="140"/>
                  </a:lnTo>
                  <a:lnTo>
                    <a:pt x="26" y="142"/>
                  </a:lnTo>
                  <a:lnTo>
                    <a:pt x="26" y="142"/>
                  </a:lnTo>
                  <a:lnTo>
                    <a:pt x="26" y="128"/>
                  </a:lnTo>
                  <a:lnTo>
                    <a:pt x="26" y="175"/>
                  </a:lnTo>
                  <a:lnTo>
                    <a:pt x="28" y="178"/>
                  </a:lnTo>
                  <a:lnTo>
                    <a:pt x="28" y="144"/>
                  </a:lnTo>
                  <a:lnTo>
                    <a:pt x="28" y="175"/>
                  </a:lnTo>
                  <a:lnTo>
                    <a:pt x="28" y="180"/>
                  </a:lnTo>
                  <a:lnTo>
                    <a:pt x="28" y="197"/>
                  </a:lnTo>
                  <a:lnTo>
                    <a:pt x="28" y="159"/>
                  </a:lnTo>
                  <a:lnTo>
                    <a:pt x="28" y="163"/>
                  </a:lnTo>
                  <a:lnTo>
                    <a:pt x="28" y="166"/>
                  </a:lnTo>
                  <a:lnTo>
                    <a:pt x="28" y="204"/>
                  </a:lnTo>
                  <a:lnTo>
                    <a:pt x="28" y="166"/>
                  </a:lnTo>
                  <a:lnTo>
                    <a:pt x="28" y="203"/>
                  </a:lnTo>
                  <a:lnTo>
                    <a:pt x="28" y="200"/>
                  </a:lnTo>
                  <a:lnTo>
                    <a:pt x="28" y="204"/>
                  </a:lnTo>
                  <a:lnTo>
                    <a:pt x="28" y="175"/>
                  </a:lnTo>
                  <a:lnTo>
                    <a:pt x="29" y="175"/>
                  </a:lnTo>
                  <a:lnTo>
                    <a:pt x="29" y="183"/>
                  </a:lnTo>
                  <a:lnTo>
                    <a:pt x="29" y="155"/>
                  </a:lnTo>
                  <a:lnTo>
                    <a:pt x="29" y="165"/>
                  </a:lnTo>
                  <a:lnTo>
                    <a:pt x="29" y="163"/>
                  </a:lnTo>
                  <a:lnTo>
                    <a:pt x="29" y="166"/>
                  </a:lnTo>
                  <a:lnTo>
                    <a:pt x="29" y="157"/>
                  </a:lnTo>
                  <a:lnTo>
                    <a:pt x="29" y="157"/>
                  </a:lnTo>
                  <a:lnTo>
                    <a:pt x="29" y="174"/>
                  </a:lnTo>
                  <a:lnTo>
                    <a:pt x="29" y="146"/>
                  </a:lnTo>
                  <a:lnTo>
                    <a:pt x="29" y="172"/>
                  </a:lnTo>
                  <a:lnTo>
                    <a:pt x="29" y="176"/>
                  </a:lnTo>
                  <a:lnTo>
                    <a:pt x="29" y="186"/>
                  </a:lnTo>
                  <a:lnTo>
                    <a:pt x="29" y="163"/>
                  </a:lnTo>
                  <a:lnTo>
                    <a:pt x="29" y="180"/>
                  </a:lnTo>
                  <a:lnTo>
                    <a:pt x="30" y="186"/>
                  </a:lnTo>
                  <a:lnTo>
                    <a:pt x="30" y="137"/>
                  </a:lnTo>
                  <a:lnTo>
                    <a:pt x="30" y="137"/>
                  </a:lnTo>
                  <a:lnTo>
                    <a:pt x="30" y="134"/>
                  </a:lnTo>
                  <a:lnTo>
                    <a:pt x="30" y="149"/>
                  </a:lnTo>
                  <a:lnTo>
                    <a:pt x="30" y="149"/>
                  </a:lnTo>
                  <a:lnTo>
                    <a:pt x="30" y="153"/>
                  </a:lnTo>
                  <a:lnTo>
                    <a:pt x="30" y="127"/>
                  </a:lnTo>
                  <a:lnTo>
                    <a:pt x="30" y="152"/>
                  </a:lnTo>
                  <a:lnTo>
                    <a:pt x="32" y="157"/>
                  </a:lnTo>
                  <a:lnTo>
                    <a:pt x="32" y="165"/>
                  </a:lnTo>
                  <a:lnTo>
                    <a:pt x="32" y="148"/>
                  </a:lnTo>
                  <a:lnTo>
                    <a:pt x="32" y="154"/>
                  </a:lnTo>
                  <a:lnTo>
                    <a:pt x="32" y="154"/>
                  </a:lnTo>
                  <a:lnTo>
                    <a:pt x="32" y="187"/>
                  </a:lnTo>
                  <a:lnTo>
                    <a:pt x="32" y="184"/>
                  </a:lnTo>
                  <a:lnTo>
                    <a:pt x="32" y="171"/>
                  </a:lnTo>
                  <a:lnTo>
                    <a:pt x="32" y="201"/>
                  </a:lnTo>
                  <a:lnTo>
                    <a:pt x="32" y="201"/>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208" name="Freeform 81"/>
            <p:cNvSpPr>
              <a:spLocks/>
            </p:cNvSpPr>
            <p:nvPr/>
          </p:nvSpPr>
          <p:spPr bwMode="auto">
            <a:xfrm>
              <a:off x="3706813" y="3811588"/>
              <a:ext cx="50800" cy="544513"/>
            </a:xfrm>
            <a:custGeom>
              <a:avLst/>
              <a:gdLst>
                <a:gd name="T0" fmla="*/ 0 w 32"/>
                <a:gd name="T1" fmla="*/ 94 h 343"/>
                <a:gd name="T2" fmla="*/ 0 w 32"/>
                <a:gd name="T3" fmla="*/ 137 h 343"/>
                <a:gd name="T4" fmla="*/ 1 w 32"/>
                <a:gd name="T5" fmla="*/ 157 h 343"/>
                <a:gd name="T6" fmla="*/ 1 w 32"/>
                <a:gd name="T7" fmla="*/ 129 h 343"/>
                <a:gd name="T8" fmla="*/ 2 w 32"/>
                <a:gd name="T9" fmla="*/ 79 h 343"/>
                <a:gd name="T10" fmla="*/ 2 w 32"/>
                <a:gd name="T11" fmla="*/ 85 h 343"/>
                <a:gd name="T12" fmla="*/ 2 w 32"/>
                <a:gd name="T13" fmla="*/ 34 h 343"/>
                <a:gd name="T14" fmla="*/ 3 w 32"/>
                <a:gd name="T15" fmla="*/ 27 h 343"/>
                <a:gd name="T16" fmla="*/ 3 w 32"/>
                <a:gd name="T17" fmla="*/ 73 h 343"/>
                <a:gd name="T18" fmla="*/ 3 w 32"/>
                <a:gd name="T19" fmla="*/ 106 h 343"/>
                <a:gd name="T20" fmla="*/ 5 w 32"/>
                <a:gd name="T21" fmla="*/ 79 h 343"/>
                <a:gd name="T22" fmla="*/ 5 w 32"/>
                <a:gd name="T23" fmla="*/ 34 h 343"/>
                <a:gd name="T24" fmla="*/ 6 w 32"/>
                <a:gd name="T25" fmla="*/ 36 h 343"/>
                <a:gd name="T26" fmla="*/ 6 w 32"/>
                <a:gd name="T27" fmla="*/ 111 h 343"/>
                <a:gd name="T28" fmla="*/ 7 w 32"/>
                <a:gd name="T29" fmla="*/ 187 h 343"/>
                <a:gd name="T30" fmla="*/ 7 w 32"/>
                <a:gd name="T31" fmla="*/ 221 h 343"/>
                <a:gd name="T32" fmla="*/ 9 w 32"/>
                <a:gd name="T33" fmla="*/ 261 h 343"/>
                <a:gd name="T34" fmla="*/ 9 w 32"/>
                <a:gd name="T35" fmla="*/ 247 h 343"/>
                <a:gd name="T36" fmla="*/ 10 w 32"/>
                <a:gd name="T37" fmla="*/ 250 h 343"/>
                <a:gd name="T38" fmla="*/ 10 w 32"/>
                <a:gd name="T39" fmla="*/ 191 h 343"/>
                <a:gd name="T40" fmla="*/ 11 w 32"/>
                <a:gd name="T41" fmla="*/ 175 h 343"/>
                <a:gd name="T42" fmla="*/ 11 w 32"/>
                <a:gd name="T43" fmla="*/ 188 h 343"/>
                <a:gd name="T44" fmla="*/ 11 w 32"/>
                <a:gd name="T45" fmla="*/ 269 h 343"/>
                <a:gd name="T46" fmla="*/ 13 w 32"/>
                <a:gd name="T47" fmla="*/ 269 h 343"/>
                <a:gd name="T48" fmla="*/ 13 w 32"/>
                <a:gd name="T49" fmla="*/ 277 h 343"/>
                <a:gd name="T50" fmla="*/ 14 w 32"/>
                <a:gd name="T51" fmla="*/ 310 h 343"/>
                <a:gd name="T52" fmla="*/ 14 w 32"/>
                <a:gd name="T53" fmla="*/ 255 h 343"/>
                <a:gd name="T54" fmla="*/ 15 w 32"/>
                <a:gd name="T55" fmla="*/ 267 h 343"/>
                <a:gd name="T56" fmla="*/ 15 w 32"/>
                <a:gd name="T57" fmla="*/ 307 h 343"/>
                <a:gd name="T58" fmla="*/ 17 w 32"/>
                <a:gd name="T59" fmla="*/ 330 h 343"/>
                <a:gd name="T60" fmla="*/ 17 w 32"/>
                <a:gd name="T61" fmla="*/ 276 h 343"/>
                <a:gd name="T62" fmla="*/ 18 w 32"/>
                <a:gd name="T63" fmla="*/ 264 h 343"/>
                <a:gd name="T64" fmla="*/ 18 w 32"/>
                <a:gd name="T65" fmla="*/ 268 h 343"/>
                <a:gd name="T66" fmla="*/ 19 w 32"/>
                <a:gd name="T67" fmla="*/ 293 h 343"/>
                <a:gd name="T68" fmla="*/ 19 w 32"/>
                <a:gd name="T69" fmla="*/ 298 h 343"/>
                <a:gd name="T70" fmla="*/ 19 w 32"/>
                <a:gd name="T71" fmla="*/ 273 h 343"/>
                <a:gd name="T72" fmla="*/ 20 w 32"/>
                <a:gd name="T73" fmla="*/ 247 h 343"/>
                <a:gd name="T74" fmla="*/ 20 w 32"/>
                <a:gd name="T75" fmla="*/ 267 h 343"/>
                <a:gd name="T76" fmla="*/ 22 w 32"/>
                <a:gd name="T77" fmla="*/ 267 h 343"/>
                <a:gd name="T78" fmla="*/ 22 w 32"/>
                <a:gd name="T79" fmla="*/ 259 h 343"/>
                <a:gd name="T80" fmla="*/ 22 w 32"/>
                <a:gd name="T81" fmla="*/ 244 h 343"/>
                <a:gd name="T82" fmla="*/ 23 w 32"/>
                <a:gd name="T83" fmla="*/ 175 h 343"/>
                <a:gd name="T84" fmla="*/ 23 w 32"/>
                <a:gd name="T85" fmla="*/ 169 h 343"/>
                <a:gd name="T86" fmla="*/ 24 w 32"/>
                <a:gd name="T87" fmla="*/ 191 h 343"/>
                <a:gd name="T88" fmla="*/ 24 w 32"/>
                <a:gd name="T89" fmla="*/ 250 h 343"/>
                <a:gd name="T90" fmla="*/ 24 w 32"/>
                <a:gd name="T91" fmla="*/ 254 h 343"/>
                <a:gd name="T92" fmla="*/ 26 w 32"/>
                <a:gd name="T93" fmla="*/ 259 h 343"/>
                <a:gd name="T94" fmla="*/ 26 w 32"/>
                <a:gd name="T95" fmla="*/ 258 h 343"/>
                <a:gd name="T96" fmla="*/ 27 w 32"/>
                <a:gd name="T97" fmla="*/ 214 h 343"/>
                <a:gd name="T98" fmla="*/ 27 w 32"/>
                <a:gd name="T99" fmla="*/ 217 h 343"/>
                <a:gd name="T100" fmla="*/ 27 w 32"/>
                <a:gd name="T101" fmla="*/ 206 h 343"/>
                <a:gd name="T102" fmla="*/ 28 w 32"/>
                <a:gd name="T103" fmla="*/ 212 h 343"/>
                <a:gd name="T104" fmla="*/ 28 w 32"/>
                <a:gd name="T105" fmla="*/ 237 h 343"/>
                <a:gd name="T106" fmla="*/ 28 w 32"/>
                <a:gd name="T107" fmla="*/ 282 h 343"/>
                <a:gd name="T108" fmla="*/ 30 w 32"/>
                <a:gd name="T109" fmla="*/ 324 h 343"/>
                <a:gd name="T110" fmla="*/ 31 w 32"/>
                <a:gd name="T111" fmla="*/ 275 h 343"/>
                <a:gd name="T112" fmla="*/ 31 w 32"/>
                <a:gd name="T113" fmla="*/ 176 h 343"/>
                <a:gd name="T114" fmla="*/ 31 w 32"/>
                <a:gd name="T115" fmla="*/ 183 h 343"/>
                <a:gd name="T116" fmla="*/ 32 w 32"/>
                <a:gd name="T117" fmla="*/ 225 h 343"/>
                <a:gd name="T118" fmla="*/ 32 w 32"/>
                <a:gd name="T119" fmla="*/ 206 h 3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2" h="343">
                  <a:moveTo>
                    <a:pt x="0" y="119"/>
                  </a:moveTo>
                  <a:lnTo>
                    <a:pt x="0" y="95"/>
                  </a:lnTo>
                  <a:lnTo>
                    <a:pt x="0" y="108"/>
                  </a:lnTo>
                  <a:lnTo>
                    <a:pt x="0" y="108"/>
                  </a:lnTo>
                  <a:lnTo>
                    <a:pt x="0" y="94"/>
                  </a:lnTo>
                  <a:lnTo>
                    <a:pt x="0" y="102"/>
                  </a:lnTo>
                  <a:lnTo>
                    <a:pt x="0" y="140"/>
                  </a:lnTo>
                  <a:lnTo>
                    <a:pt x="0" y="141"/>
                  </a:lnTo>
                  <a:lnTo>
                    <a:pt x="0" y="155"/>
                  </a:lnTo>
                  <a:lnTo>
                    <a:pt x="0" y="137"/>
                  </a:lnTo>
                  <a:lnTo>
                    <a:pt x="0" y="153"/>
                  </a:lnTo>
                  <a:lnTo>
                    <a:pt x="1" y="154"/>
                  </a:lnTo>
                  <a:lnTo>
                    <a:pt x="1" y="165"/>
                  </a:lnTo>
                  <a:lnTo>
                    <a:pt x="1" y="151"/>
                  </a:lnTo>
                  <a:lnTo>
                    <a:pt x="1" y="157"/>
                  </a:lnTo>
                  <a:lnTo>
                    <a:pt x="1" y="154"/>
                  </a:lnTo>
                  <a:lnTo>
                    <a:pt x="1" y="158"/>
                  </a:lnTo>
                  <a:lnTo>
                    <a:pt x="1" y="128"/>
                  </a:lnTo>
                  <a:lnTo>
                    <a:pt x="1" y="125"/>
                  </a:lnTo>
                  <a:lnTo>
                    <a:pt x="1" y="129"/>
                  </a:lnTo>
                  <a:lnTo>
                    <a:pt x="1" y="104"/>
                  </a:lnTo>
                  <a:lnTo>
                    <a:pt x="1" y="120"/>
                  </a:lnTo>
                  <a:lnTo>
                    <a:pt x="2" y="119"/>
                  </a:lnTo>
                  <a:lnTo>
                    <a:pt x="2" y="78"/>
                  </a:lnTo>
                  <a:lnTo>
                    <a:pt x="2" y="79"/>
                  </a:lnTo>
                  <a:lnTo>
                    <a:pt x="2" y="82"/>
                  </a:lnTo>
                  <a:lnTo>
                    <a:pt x="2" y="87"/>
                  </a:lnTo>
                  <a:lnTo>
                    <a:pt x="2" y="76"/>
                  </a:lnTo>
                  <a:lnTo>
                    <a:pt x="2" y="86"/>
                  </a:lnTo>
                  <a:lnTo>
                    <a:pt x="2" y="85"/>
                  </a:lnTo>
                  <a:lnTo>
                    <a:pt x="2" y="103"/>
                  </a:lnTo>
                  <a:lnTo>
                    <a:pt x="2" y="72"/>
                  </a:lnTo>
                  <a:lnTo>
                    <a:pt x="2" y="94"/>
                  </a:lnTo>
                  <a:lnTo>
                    <a:pt x="2" y="91"/>
                  </a:lnTo>
                  <a:lnTo>
                    <a:pt x="2" y="34"/>
                  </a:lnTo>
                  <a:lnTo>
                    <a:pt x="2" y="36"/>
                  </a:lnTo>
                  <a:lnTo>
                    <a:pt x="3" y="36"/>
                  </a:lnTo>
                  <a:lnTo>
                    <a:pt x="3" y="43"/>
                  </a:lnTo>
                  <a:lnTo>
                    <a:pt x="3" y="19"/>
                  </a:lnTo>
                  <a:lnTo>
                    <a:pt x="3" y="27"/>
                  </a:lnTo>
                  <a:lnTo>
                    <a:pt x="3" y="39"/>
                  </a:lnTo>
                  <a:lnTo>
                    <a:pt x="3" y="76"/>
                  </a:lnTo>
                  <a:lnTo>
                    <a:pt x="3" y="35"/>
                  </a:lnTo>
                  <a:lnTo>
                    <a:pt x="3" y="73"/>
                  </a:lnTo>
                  <a:lnTo>
                    <a:pt x="3" y="73"/>
                  </a:lnTo>
                  <a:lnTo>
                    <a:pt x="3" y="107"/>
                  </a:lnTo>
                  <a:lnTo>
                    <a:pt x="3" y="68"/>
                  </a:lnTo>
                  <a:lnTo>
                    <a:pt x="3" y="103"/>
                  </a:lnTo>
                  <a:lnTo>
                    <a:pt x="3" y="103"/>
                  </a:lnTo>
                  <a:lnTo>
                    <a:pt x="3" y="106"/>
                  </a:lnTo>
                  <a:lnTo>
                    <a:pt x="3" y="74"/>
                  </a:lnTo>
                  <a:lnTo>
                    <a:pt x="3" y="79"/>
                  </a:lnTo>
                  <a:lnTo>
                    <a:pt x="5" y="77"/>
                  </a:lnTo>
                  <a:lnTo>
                    <a:pt x="5" y="85"/>
                  </a:lnTo>
                  <a:lnTo>
                    <a:pt x="5" y="79"/>
                  </a:lnTo>
                  <a:lnTo>
                    <a:pt x="5" y="79"/>
                  </a:lnTo>
                  <a:lnTo>
                    <a:pt x="5" y="70"/>
                  </a:lnTo>
                  <a:lnTo>
                    <a:pt x="5" y="89"/>
                  </a:lnTo>
                  <a:lnTo>
                    <a:pt x="5" y="90"/>
                  </a:lnTo>
                  <a:lnTo>
                    <a:pt x="5" y="34"/>
                  </a:lnTo>
                  <a:lnTo>
                    <a:pt x="6" y="32"/>
                  </a:lnTo>
                  <a:lnTo>
                    <a:pt x="6" y="0"/>
                  </a:lnTo>
                  <a:lnTo>
                    <a:pt x="6" y="2"/>
                  </a:lnTo>
                  <a:lnTo>
                    <a:pt x="6" y="36"/>
                  </a:lnTo>
                  <a:lnTo>
                    <a:pt x="6" y="36"/>
                  </a:lnTo>
                  <a:lnTo>
                    <a:pt x="6" y="77"/>
                  </a:lnTo>
                  <a:lnTo>
                    <a:pt x="6" y="82"/>
                  </a:lnTo>
                  <a:lnTo>
                    <a:pt x="6" y="111"/>
                  </a:lnTo>
                  <a:lnTo>
                    <a:pt x="6" y="81"/>
                  </a:lnTo>
                  <a:lnTo>
                    <a:pt x="6" y="111"/>
                  </a:lnTo>
                  <a:lnTo>
                    <a:pt x="7" y="114"/>
                  </a:lnTo>
                  <a:lnTo>
                    <a:pt x="7" y="157"/>
                  </a:lnTo>
                  <a:lnTo>
                    <a:pt x="7" y="154"/>
                  </a:lnTo>
                  <a:lnTo>
                    <a:pt x="7" y="137"/>
                  </a:lnTo>
                  <a:lnTo>
                    <a:pt x="7" y="187"/>
                  </a:lnTo>
                  <a:lnTo>
                    <a:pt x="7" y="189"/>
                  </a:lnTo>
                  <a:lnTo>
                    <a:pt x="7" y="220"/>
                  </a:lnTo>
                  <a:lnTo>
                    <a:pt x="7" y="218"/>
                  </a:lnTo>
                  <a:lnTo>
                    <a:pt x="7" y="222"/>
                  </a:lnTo>
                  <a:lnTo>
                    <a:pt x="7" y="221"/>
                  </a:lnTo>
                  <a:lnTo>
                    <a:pt x="7" y="252"/>
                  </a:lnTo>
                  <a:lnTo>
                    <a:pt x="9" y="252"/>
                  </a:lnTo>
                  <a:lnTo>
                    <a:pt x="9" y="239"/>
                  </a:lnTo>
                  <a:lnTo>
                    <a:pt x="9" y="261"/>
                  </a:lnTo>
                  <a:lnTo>
                    <a:pt x="9" y="261"/>
                  </a:lnTo>
                  <a:lnTo>
                    <a:pt x="9" y="247"/>
                  </a:lnTo>
                  <a:lnTo>
                    <a:pt x="9" y="276"/>
                  </a:lnTo>
                  <a:lnTo>
                    <a:pt x="9" y="269"/>
                  </a:lnTo>
                  <a:lnTo>
                    <a:pt x="9" y="279"/>
                  </a:lnTo>
                  <a:lnTo>
                    <a:pt x="9" y="247"/>
                  </a:lnTo>
                  <a:lnTo>
                    <a:pt x="9" y="254"/>
                  </a:lnTo>
                  <a:lnTo>
                    <a:pt x="10" y="251"/>
                  </a:lnTo>
                  <a:lnTo>
                    <a:pt x="10" y="268"/>
                  </a:lnTo>
                  <a:lnTo>
                    <a:pt x="10" y="252"/>
                  </a:lnTo>
                  <a:lnTo>
                    <a:pt x="10" y="250"/>
                  </a:lnTo>
                  <a:lnTo>
                    <a:pt x="10" y="218"/>
                  </a:lnTo>
                  <a:lnTo>
                    <a:pt x="10" y="214"/>
                  </a:lnTo>
                  <a:lnTo>
                    <a:pt x="10" y="214"/>
                  </a:lnTo>
                  <a:lnTo>
                    <a:pt x="10" y="175"/>
                  </a:lnTo>
                  <a:lnTo>
                    <a:pt x="10" y="191"/>
                  </a:lnTo>
                  <a:lnTo>
                    <a:pt x="10" y="192"/>
                  </a:lnTo>
                  <a:lnTo>
                    <a:pt x="10" y="167"/>
                  </a:lnTo>
                  <a:lnTo>
                    <a:pt x="10" y="171"/>
                  </a:lnTo>
                  <a:lnTo>
                    <a:pt x="11" y="167"/>
                  </a:lnTo>
                  <a:lnTo>
                    <a:pt x="11" y="175"/>
                  </a:lnTo>
                  <a:lnTo>
                    <a:pt x="11" y="157"/>
                  </a:lnTo>
                  <a:lnTo>
                    <a:pt x="11" y="170"/>
                  </a:lnTo>
                  <a:lnTo>
                    <a:pt x="11" y="174"/>
                  </a:lnTo>
                  <a:lnTo>
                    <a:pt x="11" y="163"/>
                  </a:lnTo>
                  <a:lnTo>
                    <a:pt x="11" y="188"/>
                  </a:lnTo>
                  <a:lnTo>
                    <a:pt x="11" y="192"/>
                  </a:lnTo>
                  <a:lnTo>
                    <a:pt x="11" y="221"/>
                  </a:lnTo>
                  <a:lnTo>
                    <a:pt x="11" y="218"/>
                  </a:lnTo>
                  <a:lnTo>
                    <a:pt x="11" y="213"/>
                  </a:lnTo>
                  <a:lnTo>
                    <a:pt x="11" y="269"/>
                  </a:lnTo>
                  <a:lnTo>
                    <a:pt x="13" y="272"/>
                  </a:lnTo>
                  <a:lnTo>
                    <a:pt x="13" y="286"/>
                  </a:lnTo>
                  <a:lnTo>
                    <a:pt x="13" y="269"/>
                  </a:lnTo>
                  <a:lnTo>
                    <a:pt x="13" y="272"/>
                  </a:lnTo>
                  <a:lnTo>
                    <a:pt x="13" y="269"/>
                  </a:lnTo>
                  <a:lnTo>
                    <a:pt x="13" y="272"/>
                  </a:lnTo>
                  <a:lnTo>
                    <a:pt x="13" y="255"/>
                  </a:lnTo>
                  <a:lnTo>
                    <a:pt x="13" y="264"/>
                  </a:lnTo>
                  <a:lnTo>
                    <a:pt x="13" y="264"/>
                  </a:lnTo>
                  <a:lnTo>
                    <a:pt x="13" y="277"/>
                  </a:lnTo>
                  <a:lnTo>
                    <a:pt x="14" y="277"/>
                  </a:lnTo>
                  <a:lnTo>
                    <a:pt x="14" y="271"/>
                  </a:lnTo>
                  <a:lnTo>
                    <a:pt x="14" y="301"/>
                  </a:lnTo>
                  <a:lnTo>
                    <a:pt x="14" y="299"/>
                  </a:lnTo>
                  <a:lnTo>
                    <a:pt x="14" y="310"/>
                  </a:lnTo>
                  <a:lnTo>
                    <a:pt x="14" y="289"/>
                  </a:lnTo>
                  <a:lnTo>
                    <a:pt x="14" y="293"/>
                  </a:lnTo>
                  <a:lnTo>
                    <a:pt x="14" y="251"/>
                  </a:lnTo>
                  <a:lnTo>
                    <a:pt x="14" y="252"/>
                  </a:lnTo>
                  <a:lnTo>
                    <a:pt x="14" y="255"/>
                  </a:lnTo>
                  <a:lnTo>
                    <a:pt x="14" y="231"/>
                  </a:lnTo>
                  <a:lnTo>
                    <a:pt x="14" y="255"/>
                  </a:lnTo>
                  <a:lnTo>
                    <a:pt x="15" y="260"/>
                  </a:lnTo>
                  <a:lnTo>
                    <a:pt x="15" y="252"/>
                  </a:lnTo>
                  <a:lnTo>
                    <a:pt x="15" y="267"/>
                  </a:lnTo>
                  <a:lnTo>
                    <a:pt x="15" y="267"/>
                  </a:lnTo>
                  <a:lnTo>
                    <a:pt x="15" y="284"/>
                  </a:lnTo>
                  <a:lnTo>
                    <a:pt x="15" y="271"/>
                  </a:lnTo>
                  <a:lnTo>
                    <a:pt x="15" y="277"/>
                  </a:lnTo>
                  <a:lnTo>
                    <a:pt x="15" y="307"/>
                  </a:lnTo>
                  <a:lnTo>
                    <a:pt x="15" y="305"/>
                  </a:lnTo>
                  <a:lnTo>
                    <a:pt x="15" y="292"/>
                  </a:lnTo>
                  <a:lnTo>
                    <a:pt x="15" y="307"/>
                  </a:lnTo>
                  <a:lnTo>
                    <a:pt x="17" y="307"/>
                  </a:lnTo>
                  <a:lnTo>
                    <a:pt x="17" y="330"/>
                  </a:lnTo>
                  <a:lnTo>
                    <a:pt x="17" y="332"/>
                  </a:lnTo>
                  <a:lnTo>
                    <a:pt x="17" y="336"/>
                  </a:lnTo>
                  <a:lnTo>
                    <a:pt x="17" y="306"/>
                  </a:lnTo>
                  <a:lnTo>
                    <a:pt x="17" y="306"/>
                  </a:lnTo>
                  <a:lnTo>
                    <a:pt x="17" y="276"/>
                  </a:lnTo>
                  <a:lnTo>
                    <a:pt x="18" y="272"/>
                  </a:lnTo>
                  <a:lnTo>
                    <a:pt x="18" y="276"/>
                  </a:lnTo>
                  <a:lnTo>
                    <a:pt x="18" y="252"/>
                  </a:lnTo>
                  <a:lnTo>
                    <a:pt x="18" y="264"/>
                  </a:lnTo>
                  <a:lnTo>
                    <a:pt x="18" y="264"/>
                  </a:lnTo>
                  <a:lnTo>
                    <a:pt x="18" y="297"/>
                  </a:lnTo>
                  <a:lnTo>
                    <a:pt x="18" y="296"/>
                  </a:lnTo>
                  <a:lnTo>
                    <a:pt x="18" y="282"/>
                  </a:lnTo>
                  <a:lnTo>
                    <a:pt x="18" y="285"/>
                  </a:lnTo>
                  <a:lnTo>
                    <a:pt x="18" y="268"/>
                  </a:lnTo>
                  <a:lnTo>
                    <a:pt x="18" y="272"/>
                  </a:lnTo>
                  <a:lnTo>
                    <a:pt x="18" y="272"/>
                  </a:lnTo>
                  <a:lnTo>
                    <a:pt x="18" y="261"/>
                  </a:lnTo>
                  <a:lnTo>
                    <a:pt x="18" y="296"/>
                  </a:lnTo>
                  <a:lnTo>
                    <a:pt x="19" y="293"/>
                  </a:lnTo>
                  <a:lnTo>
                    <a:pt x="19" y="310"/>
                  </a:lnTo>
                  <a:lnTo>
                    <a:pt x="19" y="298"/>
                  </a:lnTo>
                  <a:lnTo>
                    <a:pt x="19" y="299"/>
                  </a:lnTo>
                  <a:lnTo>
                    <a:pt x="19" y="315"/>
                  </a:lnTo>
                  <a:lnTo>
                    <a:pt x="19" y="298"/>
                  </a:lnTo>
                  <a:lnTo>
                    <a:pt x="19" y="307"/>
                  </a:lnTo>
                  <a:lnTo>
                    <a:pt x="19" y="305"/>
                  </a:lnTo>
                  <a:lnTo>
                    <a:pt x="19" y="269"/>
                  </a:lnTo>
                  <a:lnTo>
                    <a:pt x="19" y="272"/>
                  </a:lnTo>
                  <a:lnTo>
                    <a:pt x="19" y="273"/>
                  </a:lnTo>
                  <a:lnTo>
                    <a:pt x="19" y="233"/>
                  </a:lnTo>
                  <a:lnTo>
                    <a:pt x="20" y="233"/>
                  </a:lnTo>
                  <a:lnTo>
                    <a:pt x="20" y="226"/>
                  </a:lnTo>
                  <a:lnTo>
                    <a:pt x="20" y="246"/>
                  </a:lnTo>
                  <a:lnTo>
                    <a:pt x="20" y="247"/>
                  </a:lnTo>
                  <a:lnTo>
                    <a:pt x="20" y="271"/>
                  </a:lnTo>
                  <a:lnTo>
                    <a:pt x="20" y="238"/>
                  </a:lnTo>
                  <a:lnTo>
                    <a:pt x="20" y="269"/>
                  </a:lnTo>
                  <a:lnTo>
                    <a:pt x="20" y="269"/>
                  </a:lnTo>
                  <a:lnTo>
                    <a:pt x="20" y="267"/>
                  </a:lnTo>
                  <a:lnTo>
                    <a:pt x="20" y="285"/>
                  </a:lnTo>
                  <a:lnTo>
                    <a:pt x="22" y="285"/>
                  </a:lnTo>
                  <a:lnTo>
                    <a:pt x="22" y="297"/>
                  </a:lnTo>
                  <a:lnTo>
                    <a:pt x="22" y="272"/>
                  </a:lnTo>
                  <a:lnTo>
                    <a:pt x="22" y="267"/>
                  </a:lnTo>
                  <a:lnTo>
                    <a:pt x="22" y="276"/>
                  </a:lnTo>
                  <a:lnTo>
                    <a:pt x="22" y="267"/>
                  </a:lnTo>
                  <a:lnTo>
                    <a:pt x="22" y="271"/>
                  </a:lnTo>
                  <a:lnTo>
                    <a:pt x="22" y="272"/>
                  </a:lnTo>
                  <a:lnTo>
                    <a:pt x="22" y="259"/>
                  </a:lnTo>
                  <a:lnTo>
                    <a:pt x="22" y="281"/>
                  </a:lnTo>
                  <a:lnTo>
                    <a:pt x="22" y="276"/>
                  </a:lnTo>
                  <a:lnTo>
                    <a:pt x="22" y="281"/>
                  </a:lnTo>
                  <a:lnTo>
                    <a:pt x="22" y="241"/>
                  </a:lnTo>
                  <a:lnTo>
                    <a:pt x="22" y="244"/>
                  </a:lnTo>
                  <a:lnTo>
                    <a:pt x="23" y="246"/>
                  </a:lnTo>
                  <a:lnTo>
                    <a:pt x="23" y="256"/>
                  </a:lnTo>
                  <a:lnTo>
                    <a:pt x="23" y="221"/>
                  </a:lnTo>
                  <a:lnTo>
                    <a:pt x="23" y="218"/>
                  </a:lnTo>
                  <a:lnTo>
                    <a:pt x="23" y="175"/>
                  </a:lnTo>
                  <a:lnTo>
                    <a:pt x="23" y="183"/>
                  </a:lnTo>
                  <a:lnTo>
                    <a:pt x="23" y="180"/>
                  </a:lnTo>
                  <a:lnTo>
                    <a:pt x="23" y="180"/>
                  </a:lnTo>
                  <a:lnTo>
                    <a:pt x="23" y="144"/>
                  </a:lnTo>
                  <a:lnTo>
                    <a:pt x="23" y="169"/>
                  </a:lnTo>
                  <a:lnTo>
                    <a:pt x="23" y="171"/>
                  </a:lnTo>
                  <a:lnTo>
                    <a:pt x="23" y="201"/>
                  </a:lnTo>
                  <a:lnTo>
                    <a:pt x="23" y="197"/>
                  </a:lnTo>
                  <a:lnTo>
                    <a:pt x="24" y="200"/>
                  </a:lnTo>
                  <a:lnTo>
                    <a:pt x="24" y="191"/>
                  </a:lnTo>
                  <a:lnTo>
                    <a:pt x="24" y="235"/>
                  </a:lnTo>
                  <a:lnTo>
                    <a:pt x="24" y="235"/>
                  </a:lnTo>
                  <a:lnTo>
                    <a:pt x="24" y="227"/>
                  </a:lnTo>
                  <a:lnTo>
                    <a:pt x="24" y="250"/>
                  </a:lnTo>
                  <a:lnTo>
                    <a:pt x="24" y="250"/>
                  </a:lnTo>
                  <a:lnTo>
                    <a:pt x="24" y="255"/>
                  </a:lnTo>
                  <a:lnTo>
                    <a:pt x="24" y="222"/>
                  </a:lnTo>
                  <a:lnTo>
                    <a:pt x="24" y="224"/>
                  </a:lnTo>
                  <a:lnTo>
                    <a:pt x="24" y="222"/>
                  </a:lnTo>
                  <a:lnTo>
                    <a:pt x="24" y="254"/>
                  </a:lnTo>
                  <a:lnTo>
                    <a:pt x="24" y="252"/>
                  </a:lnTo>
                  <a:lnTo>
                    <a:pt x="26" y="256"/>
                  </a:lnTo>
                  <a:lnTo>
                    <a:pt x="26" y="261"/>
                  </a:lnTo>
                  <a:lnTo>
                    <a:pt x="26" y="246"/>
                  </a:lnTo>
                  <a:lnTo>
                    <a:pt x="26" y="259"/>
                  </a:lnTo>
                  <a:lnTo>
                    <a:pt x="26" y="260"/>
                  </a:lnTo>
                  <a:lnTo>
                    <a:pt x="26" y="261"/>
                  </a:lnTo>
                  <a:lnTo>
                    <a:pt x="26" y="247"/>
                  </a:lnTo>
                  <a:lnTo>
                    <a:pt x="26" y="255"/>
                  </a:lnTo>
                  <a:lnTo>
                    <a:pt x="26" y="258"/>
                  </a:lnTo>
                  <a:lnTo>
                    <a:pt x="26" y="264"/>
                  </a:lnTo>
                  <a:lnTo>
                    <a:pt x="26" y="255"/>
                  </a:lnTo>
                  <a:lnTo>
                    <a:pt x="26" y="256"/>
                  </a:lnTo>
                  <a:lnTo>
                    <a:pt x="27" y="252"/>
                  </a:lnTo>
                  <a:lnTo>
                    <a:pt x="27" y="214"/>
                  </a:lnTo>
                  <a:lnTo>
                    <a:pt x="27" y="217"/>
                  </a:lnTo>
                  <a:lnTo>
                    <a:pt x="27" y="218"/>
                  </a:lnTo>
                  <a:lnTo>
                    <a:pt x="27" y="220"/>
                  </a:lnTo>
                  <a:lnTo>
                    <a:pt x="27" y="206"/>
                  </a:lnTo>
                  <a:lnTo>
                    <a:pt x="27" y="217"/>
                  </a:lnTo>
                  <a:lnTo>
                    <a:pt x="27" y="218"/>
                  </a:lnTo>
                  <a:lnTo>
                    <a:pt x="27" y="221"/>
                  </a:lnTo>
                  <a:lnTo>
                    <a:pt x="27" y="206"/>
                  </a:lnTo>
                  <a:lnTo>
                    <a:pt x="27" y="200"/>
                  </a:lnTo>
                  <a:lnTo>
                    <a:pt x="27" y="206"/>
                  </a:lnTo>
                  <a:lnTo>
                    <a:pt x="27" y="195"/>
                  </a:lnTo>
                  <a:lnTo>
                    <a:pt x="27" y="197"/>
                  </a:lnTo>
                  <a:lnTo>
                    <a:pt x="28" y="199"/>
                  </a:lnTo>
                  <a:lnTo>
                    <a:pt x="28" y="192"/>
                  </a:lnTo>
                  <a:lnTo>
                    <a:pt x="28" y="212"/>
                  </a:lnTo>
                  <a:lnTo>
                    <a:pt x="28" y="218"/>
                  </a:lnTo>
                  <a:lnTo>
                    <a:pt x="28" y="242"/>
                  </a:lnTo>
                  <a:lnTo>
                    <a:pt x="28" y="218"/>
                  </a:lnTo>
                  <a:lnTo>
                    <a:pt x="28" y="233"/>
                  </a:lnTo>
                  <a:lnTo>
                    <a:pt x="28" y="237"/>
                  </a:lnTo>
                  <a:lnTo>
                    <a:pt x="28" y="286"/>
                  </a:lnTo>
                  <a:lnTo>
                    <a:pt x="28" y="285"/>
                  </a:lnTo>
                  <a:lnTo>
                    <a:pt x="28" y="285"/>
                  </a:lnTo>
                  <a:lnTo>
                    <a:pt x="28" y="315"/>
                  </a:lnTo>
                  <a:lnTo>
                    <a:pt x="28" y="282"/>
                  </a:lnTo>
                  <a:lnTo>
                    <a:pt x="28" y="314"/>
                  </a:lnTo>
                  <a:lnTo>
                    <a:pt x="30" y="313"/>
                  </a:lnTo>
                  <a:lnTo>
                    <a:pt x="30" y="307"/>
                  </a:lnTo>
                  <a:lnTo>
                    <a:pt x="30" y="327"/>
                  </a:lnTo>
                  <a:lnTo>
                    <a:pt x="30" y="324"/>
                  </a:lnTo>
                  <a:lnTo>
                    <a:pt x="30" y="343"/>
                  </a:lnTo>
                  <a:lnTo>
                    <a:pt x="30" y="328"/>
                  </a:lnTo>
                  <a:lnTo>
                    <a:pt x="30" y="330"/>
                  </a:lnTo>
                  <a:lnTo>
                    <a:pt x="30" y="279"/>
                  </a:lnTo>
                  <a:lnTo>
                    <a:pt x="31" y="275"/>
                  </a:lnTo>
                  <a:lnTo>
                    <a:pt x="31" y="276"/>
                  </a:lnTo>
                  <a:lnTo>
                    <a:pt x="31" y="214"/>
                  </a:lnTo>
                  <a:lnTo>
                    <a:pt x="31" y="212"/>
                  </a:lnTo>
                  <a:lnTo>
                    <a:pt x="31" y="217"/>
                  </a:lnTo>
                  <a:lnTo>
                    <a:pt x="31" y="176"/>
                  </a:lnTo>
                  <a:lnTo>
                    <a:pt x="31" y="178"/>
                  </a:lnTo>
                  <a:lnTo>
                    <a:pt x="31" y="186"/>
                  </a:lnTo>
                  <a:lnTo>
                    <a:pt x="31" y="169"/>
                  </a:lnTo>
                  <a:lnTo>
                    <a:pt x="31" y="167"/>
                  </a:lnTo>
                  <a:lnTo>
                    <a:pt x="31" y="183"/>
                  </a:lnTo>
                  <a:lnTo>
                    <a:pt x="31" y="157"/>
                  </a:lnTo>
                  <a:lnTo>
                    <a:pt x="31" y="180"/>
                  </a:lnTo>
                  <a:lnTo>
                    <a:pt x="32" y="186"/>
                  </a:lnTo>
                  <a:lnTo>
                    <a:pt x="32" y="221"/>
                  </a:lnTo>
                  <a:lnTo>
                    <a:pt x="32" y="225"/>
                  </a:lnTo>
                  <a:lnTo>
                    <a:pt x="32" y="230"/>
                  </a:lnTo>
                  <a:lnTo>
                    <a:pt x="32" y="224"/>
                  </a:lnTo>
                  <a:lnTo>
                    <a:pt x="32" y="226"/>
                  </a:lnTo>
                  <a:lnTo>
                    <a:pt x="32" y="226"/>
                  </a:lnTo>
                  <a:lnTo>
                    <a:pt x="32" y="206"/>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209" name="Freeform 82"/>
            <p:cNvSpPr>
              <a:spLocks/>
            </p:cNvSpPr>
            <p:nvPr/>
          </p:nvSpPr>
          <p:spPr bwMode="auto">
            <a:xfrm>
              <a:off x="3654426" y="3986213"/>
              <a:ext cx="52388" cy="454025"/>
            </a:xfrm>
            <a:custGeom>
              <a:avLst/>
              <a:gdLst>
                <a:gd name="T0" fmla="*/ 0 w 33"/>
                <a:gd name="T1" fmla="*/ 87 h 286"/>
                <a:gd name="T2" fmla="*/ 0 w 33"/>
                <a:gd name="T3" fmla="*/ 64 h 286"/>
                <a:gd name="T4" fmla="*/ 1 w 33"/>
                <a:gd name="T5" fmla="*/ 90 h 286"/>
                <a:gd name="T6" fmla="*/ 1 w 33"/>
                <a:gd name="T7" fmla="*/ 106 h 286"/>
                <a:gd name="T8" fmla="*/ 2 w 33"/>
                <a:gd name="T9" fmla="*/ 98 h 286"/>
                <a:gd name="T10" fmla="*/ 2 w 33"/>
                <a:gd name="T11" fmla="*/ 90 h 286"/>
                <a:gd name="T12" fmla="*/ 4 w 33"/>
                <a:gd name="T13" fmla="*/ 121 h 286"/>
                <a:gd name="T14" fmla="*/ 4 w 33"/>
                <a:gd name="T15" fmla="*/ 183 h 286"/>
                <a:gd name="T16" fmla="*/ 5 w 33"/>
                <a:gd name="T17" fmla="*/ 258 h 286"/>
                <a:gd name="T18" fmla="*/ 5 w 33"/>
                <a:gd name="T19" fmla="*/ 286 h 286"/>
                <a:gd name="T20" fmla="*/ 6 w 33"/>
                <a:gd name="T21" fmla="*/ 220 h 286"/>
                <a:gd name="T22" fmla="*/ 6 w 33"/>
                <a:gd name="T23" fmla="*/ 195 h 286"/>
                <a:gd name="T24" fmla="*/ 6 w 33"/>
                <a:gd name="T25" fmla="*/ 216 h 286"/>
                <a:gd name="T26" fmla="*/ 8 w 33"/>
                <a:gd name="T27" fmla="*/ 217 h 286"/>
                <a:gd name="T28" fmla="*/ 8 w 33"/>
                <a:gd name="T29" fmla="*/ 217 h 286"/>
                <a:gd name="T30" fmla="*/ 8 w 33"/>
                <a:gd name="T31" fmla="*/ 171 h 286"/>
                <a:gd name="T32" fmla="*/ 9 w 33"/>
                <a:gd name="T33" fmla="*/ 186 h 286"/>
                <a:gd name="T34" fmla="*/ 9 w 33"/>
                <a:gd name="T35" fmla="*/ 205 h 286"/>
                <a:gd name="T36" fmla="*/ 10 w 33"/>
                <a:gd name="T37" fmla="*/ 197 h 286"/>
                <a:gd name="T38" fmla="*/ 10 w 33"/>
                <a:gd name="T39" fmla="*/ 141 h 286"/>
                <a:gd name="T40" fmla="*/ 10 w 33"/>
                <a:gd name="T41" fmla="*/ 79 h 286"/>
                <a:gd name="T42" fmla="*/ 12 w 33"/>
                <a:gd name="T43" fmla="*/ 77 h 286"/>
                <a:gd name="T44" fmla="*/ 12 w 33"/>
                <a:gd name="T45" fmla="*/ 114 h 286"/>
                <a:gd name="T46" fmla="*/ 12 w 33"/>
                <a:gd name="T47" fmla="*/ 91 h 286"/>
                <a:gd name="T48" fmla="*/ 13 w 33"/>
                <a:gd name="T49" fmla="*/ 94 h 286"/>
                <a:gd name="T50" fmla="*/ 13 w 33"/>
                <a:gd name="T51" fmla="*/ 104 h 286"/>
                <a:gd name="T52" fmla="*/ 14 w 33"/>
                <a:gd name="T53" fmla="*/ 144 h 286"/>
                <a:gd name="T54" fmla="*/ 14 w 33"/>
                <a:gd name="T55" fmla="*/ 200 h 286"/>
                <a:gd name="T56" fmla="*/ 16 w 33"/>
                <a:gd name="T57" fmla="*/ 159 h 286"/>
                <a:gd name="T58" fmla="*/ 16 w 33"/>
                <a:gd name="T59" fmla="*/ 136 h 286"/>
                <a:gd name="T60" fmla="*/ 16 w 33"/>
                <a:gd name="T61" fmla="*/ 124 h 286"/>
                <a:gd name="T62" fmla="*/ 17 w 33"/>
                <a:gd name="T63" fmla="*/ 221 h 286"/>
                <a:gd name="T64" fmla="*/ 17 w 33"/>
                <a:gd name="T65" fmla="*/ 205 h 286"/>
                <a:gd name="T66" fmla="*/ 18 w 33"/>
                <a:gd name="T67" fmla="*/ 123 h 286"/>
                <a:gd name="T68" fmla="*/ 18 w 33"/>
                <a:gd name="T69" fmla="*/ 119 h 286"/>
                <a:gd name="T70" fmla="*/ 19 w 33"/>
                <a:gd name="T71" fmla="*/ 137 h 286"/>
                <a:gd name="T72" fmla="*/ 19 w 33"/>
                <a:gd name="T73" fmla="*/ 154 h 286"/>
                <a:gd name="T74" fmla="*/ 19 w 33"/>
                <a:gd name="T75" fmla="*/ 125 h 286"/>
                <a:gd name="T76" fmla="*/ 19 w 33"/>
                <a:gd name="T77" fmla="*/ 108 h 286"/>
                <a:gd name="T78" fmla="*/ 21 w 33"/>
                <a:gd name="T79" fmla="*/ 82 h 286"/>
                <a:gd name="T80" fmla="*/ 21 w 33"/>
                <a:gd name="T81" fmla="*/ 45 h 286"/>
                <a:gd name="T82" fmla="*/ 22 w 33"/>
                <a:gd name="T83" fmla="*/ 73 h 286"/>
                <a:gd name="T84" fmla="*/ 22 w 33"/>
                <a:gd name="T85" fmla="*/ 22 h 286"/>
                <a:gd name="T86" fmla="*/ 23 w 33"/>
                <a:gd name="T87" fmla="*/ 55 h 286"/>
                <a:gd name="T88" fmla="*/ 23 w 33"/>
                <a:gd name="T89" fmla="*/ 61 h 286"/>
                <a:gd name="T90" fmla="*/ 25 w 33"/>
                <a:gd name="T91" fmla="*/ 176 h 286"/>
                <a:gd name="T92" fmla="*/ 25 w 33"/>
                <a:gd name="T93" fmla="*/ 204 h 286"/>
                <a:gd name="T94" fmla="*/ 26 w 33"/>
                <a:gd name="T95" fmla="*/ 208 h 286"/>
                <a:gd name="T96" fmla="*/ 26 w 33"/>
                <a:gd name="T97" fmla="*/ 145 h 286"/>
                <a:gd name="T98" fmla="*/ 26 w 33"/>
                <a:gd name="T99" fmla="*/ 188 h 286"/>
                <a:gd name="T100" fmla="*/ 27 w 33"/>
                <a:gd name="T101" fmla="*/ 226 h 286"/>
                <a:gd name="T102" fmla="*/ 27 w 33"/>
                <a:gd name="T103" fmla="*/ 208 h 286"/>
                <a:gd name="T104" fmla="*/ 29 w 33"/>
                <a:gd name="T105" fmla="*/ 165 h 286"/>
                <a:gd name="T106" fmla="*/ 29 w 33"/>
                <a:gd name="T107" fmla="*/ 83 h 286"/>
                <a:gd name="T108" fmla="*/ 29 w 33"/>
                <a:gd name="T109" fmla="*/ 45 h 286"/>
                <a:gd name="T110" fmla="*/ 30 w 33"/>
                <a:gd name="T111" fmla="*/ 4 h 286"/>
                <a:gd name="T112" fmla="*/ 30 w 33"/>
                <a:gd name="T113" fmla="*/ 38 h 286"/>
                <a:gd name="T114" fmla="*/ 31 w 33"/>
                <a:gd name="T115" fmla="*/ 28 h 286"/>
                <a:gd name="T116" fmla="*/ 31 w 33"/>
                <a:gd name="T117" fmla="*/ 53 h 286"/>
                <a:gd name="T118" fmla="*/ 33 w 33"/>
                <a:gd name="T119" fmla="*/ 9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3" h="286">
                  <a:moveTo>
                    <a:pt x="0" y="87"/>
                  </a:moveTo>
                  <a:lnTo>
                    <a:pt x="0" y="61"/>
                  </a:lnTo>
                  <a:lnTo>
                    <a:pt x="0" y="77"/>
                  </a:lnTo>
                  <a:lnTo>
                    <a:pt x="0" y="70"/>
                  </a:lnTo>
                  <a:lnTo>
                    <a:pt x="0" y="87"/>
                  </a:lnTo>
                  <a:lnTo>
                    <a:pt x="0" y="69"/>
                  </a:lnTo>
                  <a:lnTo>
                    <a:pt x="0" y="76"/>
                  </a:lnTo>
                  <a:lnTo>
                    <a:pt x="0" y="73"/>
                  </a:lnTo>
                  <a:lnTo>
                    <a:pt x="0" y="87"/>
                  </a:lnTo>
                  <a:lnTo>
                    <a:pt x="0" y="64"/>
                  </a:lnTo>
                  <a:lnTo>
                    <a:pt x="0" y="85"/>
                  </a:lnTo>
                  <a:lnTo>
                    <a:pt x="1" y="82"/>
                  </a:lnTo>
                  <a:lnTo>
                    <a:pt x="1" y="68"/>
                  </a:lnTo>
                  <a:lnTo>
                    <a:pt x="1" y="89"/>
                  </a:lnTo>
                  <a:lnTo>
                    <a:pt x="1" y="90"/>
                  </a:lnTo>
                  <a:lnTo>
                    <a:pt x="1" y="111"/>
                  </a:lnTo>
                  <a:lnTo>
                    <a:pt x="1" y="104"/>
                  </a:lnTo>
                  <a:lnTo>
                    <a:pt x="1" y="102"/>
                  </a:lnTo>
                  <a:lnTo>
                    <a:pt x="1" y="94"/>
                  </a:lnTo>
                  <a:lnTo>
                    <a:pt x="1" y="106"/>
                  </a:lnTo>
                  <a:lnTo>
                    <a:pt x="2" y="104"/>
                  </a:lnTo>
                  <a:lnTo>
                    <a:pt x="2" y="73"/>
                  </a:lnTo>
                  <a:lnTo>
                    <a:pt x="2" y="87"/>
                  </a:lnTo>
                  <a:lnTo>
                    <a:pt x="2" y="90"/>
                  </a:lnTo>
                  <a:lnTo>
                    <a:pt x="2" y="98"/>
                  </a:lnTo>
                  <a:lnTo>
                    <a:pt x="2" y="85"/>
                  </a:lnTo>
                  <a:lnTo>
                    <a:pt x="2" y="93"/>
                  </a:lnTo>
                  <a:lnTo>
                    <a:pt x="2" y="96"/>
                  </a:lnTo>
                  <a:lnTo>
                    <a:pt x="2" y="98"/>
                  </a:lnTo>
                  <a:lnTo>
                    <a:pt x="2" y="90"/>
                  </a:lnTo>
                  <a:lnTo>
                    <a:pt x="2" y="94"/>
                  </a:lnTo>
                  <a:lnTo>
                    <a:pt x="2" y="91"/>
                  </a:lnTo>
                  <a:lnTo>
                    <a:pt x="2" y="85"/>
                  </a:lnTo>
                  <a:lnTo>
                    <a:pt x="2" y="119"/>
                  </a:lnTo>
                  <a:lnTo>
                    <a:pt x="4" y="121"/>
                  </a:lnTo>
                  <a:lnTo>
                    <a:pt x="4" y="151"/>
                  </a:lnTo>
                  <a:lnTo>
                    <a:pt x="4" y="154"/>
                  </a:lnTo>
                  <a:lnTo>
                    <a:pt x="4" y="195"/>
                  </a:lnTo>
                  <a:lnTo>
                    <a:pt x="4" y="195"/>
                  </a:lnTo>
                  <a:lnTo>
                    <a:pt x="4" y="183"/>
                  </a:lnTo>
                  <a:lnTo>
                    <a:pt x="4" y="244"/>
                  </a:lnTo>
                  <a:lnTo>
                    <a:pt x="4" y="243"/>
                  </a:lnTo>
                  <a:lnTo>
                    <a:pt x="4" y="234"/>
                  </a:lnTo>
                  <a:lnTo>
                    <a:pt x="4" y="256"/>
                  </a:lnTo>
                  <a:lnTo>
                    <a:pt x="5" y="258"/>
                  </a:lnTo>
                  <a:lnTo>
                    <a:pt x="5" y="273"/>
                  </a:lnTo>
                  <a:lnTo>
                    <a:pt x="5" y="256"/>
                  </a:lnTo>
                  <a:lnTo>
                    <a:pt x="5" y="269"/>
                  </a:lnTo>
                  <a:lnTo>
                    <a:pt x="5" y="268"/>
                  </a:lnTo>
                  <a:lnTo>
                    <a:pt x="5" y="286"/>
                  </a:lnTo>
                  <a:lnTo>
                    <a:pt x="5" y="271"/>
                  </a:lnTo>
                  <a:lnTo>
                    <a:pt x="5" y="269"/>
                  </a:lnTo>
                  <a:lnTo>
                    <a:pt x="5" y="220"/>
                  </a:lnTo>
                  <a:lnTo>
                    <a:pt x="6" y="218"/>
                  </a:lnTo>
                  <a:lnTo>
                    <a:pt x="6" y="220"/>
                  </a:lnTo>
                  <a:lnTo>
                    <a:pt x="6" y="193"/>
                  </a:lnTo>
                  <a:lnTo>
                    <a:pt x="6" y="201"/>
                  </a:lnTo>
                  <a:lnTo>
                    <a:pt x="6" y="197"/>
                  </a:lnTo>
                  <a:lnTo>
                    <a:pt x="6" y="212"/>
                  </a:lnTo>
                  <a:lnTo>
                    <a:pt x="6" y="195"/>
                  </a:lnTo>
                  <a:lnTo>
                    <a:pt x="6" y="204"/>
                  </a:lnTo>
                  <a:lnTo>
                    <a:pt x="6" y="204"/>
                  </a:lnTo>
                  <a:lnTo>
                    <a:pt x="6" y="217"/>
                  </a:lnTo>
                  <a:lnTo>
                    <a:pt x="6" y="193"/>
                  </a:lnTo>
                  <a:lnTo>
                    <a:pt x="6" y="216"/>
                  </a:lnTo>
                  <a:lnTo>
                    <a:pt x="6" y="217"/>
                  </a:lnTo>
                  <a:lnTo>
                    <a:pt x="6" y="195"/>
                  </a:lnTo>
                  <a:lnTo>
                    <a:pt x="6" y="212"/>
                  </a:lnTo>
                  <a:lnTo>
                    <a:pt x="8" y="212"/>
                  </a:lnTo>
                  <a:lnTo>
                    <a:pt x="8" y="217"/>
                  </a:lnTo>
                  <a:lnTo>
                    <a:pt x="8" y="192"/>
                  </a:lnTo>
                  <a:lnTo>
                    <a:pt x="8" y="195"/>
                  </a:lnTo>
                  <a:lnTo>
                    <a:pt x="8" y="195"/>
                  </a:lnTo>
                  <a:lnTo>
                    <a:pt x="8" y="195"/>
                  </a:lnTo>
                  <a:lnTo>
                    <a:pt x="8" y="217"/>
                  </a:lnTo>
                  <a:lnTo>
                    <a:pt x="8" y="209"/>
                  </a:lnTo>
                  <a:lnTo>
                    <a:pt x="8" y="186"/>
                  </a:lnTo>
                  <a:lnTo>
                    <a:pt x="8" y="189"/>
                  </a:lnTo>
                  <a:lnTo>
                    <a:pt x="8" y="191"/>
                  </a:lnTo>
                  <a:lnTo>
                    <a:pt x="8" y="171"/>
                  </a:lnTo>
                  <a:lnTo>
                    <a:pt x="8" y="179"/>
                  </a:lnTo>
                  <a:lnTo>
                    <a:pt x="9" y="182"/>
                  </a:lnTo>
                  <a:lnTo>
                    <a:pt x="9" y="189"/>
                  </a:lnTo>
                  <a:lnTo>
                    <a:pt x="9" y="179"/>
                  </a:lnTo>
                  <a:lnTo>
                    <a:pt x="9" y="186"/>
                  </a:lnTo>
                  <a:lnTo>
                    <a:pt x="9" y="184"/>
                  </a:lnTo>
                  <a:lnTo>
                    <a:pt x="9" y="203"/>
                  </a:lnTo>
                  <a:lnTo>
                    <a:pt x="9" y="174"/>
                  </a:lnTo>
                  <a:lnTo>
                    <a:pt x="9" y="203"/>
                  </a:lnTo>
                  <a:lnTo>
                    <a:pt x="9" y="205"/>
                  </a:lnTo>
                  <a:lnTo>
                    <a:pt x="9" y="212"/>
                  </a:lnTo>
                  <a:lnTo>
                    <a:pt x="9" y="189"/>
                  </a:lnTo>
                  <a:lnTo>
                    <a:pt x="9" y="197"/>
                  </a:lnTo>
                  <a:lnTo>
                    <a:pt x="10" y="197"/>
                  </a:lnTo>
                  <a:lnTo>
                    <a:pt x="10" y="197"/>
                  </a:lnTo>
                  <a:lnTo>
                    <a:pt x="10" y="178"/>
                  </a:lnTo>
                  <a:lnTo>
                    <a:pt x="10" y="180"/>
                  </a:lnTo>
                  <a:lnTo>
                    <a:pt x="10" y="172"/>
                  </a:lnTo>
                  <a:lnTo>
                    <a:pt x="10" y="142"/>
                  </a:lnTo>
                  <a:lnTo>
                    <a:pt x="10" y="141"/>
                  </a:lnTo>
                  <a:lnTo>
                    <a:pt x="10" y="104"/>
                  </a:lnTo>
                  <a:lnTo>
                    <a:pt x="10" y="111"/>
                  </a:lnTo>
                  <a:lnTo>
                    <a:pt x="10" y="108"/>
                  </a:lnTo>
                  <a:lnTo>
                    <a:pt x="10" y="114"/>
                  </a:lnTo>
                  <a:lnTo>
                    <a:pt x="10" y="79"/>
                  </a:lnTo>
                  <a:lnTo>
                    <a:pt x="10" y="86"/>
                  </a:lnTo>
                  <a:lnTo>
                    <a:pt x="12" y="90"/>
                  </a:lnTo>
                  <a:lnTo>
                    <a:pt x="12" y="93"/>
                  </a:lnTo>
                  <a:lnTo>
                    <a:pt x="12" y="73"/>
                  </a:lnTo>
                  <a:lnTo>
                    <a:pt x="12" y="77"/>
                  </a:lnTo>
                  <a:lnTo>
                    <a:pt x="12" y="74"/>
                  </a:lnTo>
                  <a:lnTo>
                    <a:pt x="12" y="108"/>
                  </a:lnTo>
                  <a:lnTo>
                    <a:pt x="12" y="66"/>
                  </a:lnTo>
                  <a:lnTo>
                    <a:pt x="12" y="106"/>
                  </a:lnTo>
                  <a:lnTo>
                    <a:pt x="12" y="114"/>
                  </a:lnTo>
                  <a:lnTo>
                    <a:pt x="12" y="123"/>
                  </a:lnTo>
                  <a:lnTo>
                    <a:pt x="12" y="108"/>
                  </a:lnTo>
                  <a:lnTo>
                    <a:pt x="12" y="119"/>
                  </a:lnTo>
                  <a:lnTo>
                    <a:pt x="12" y="119"/>
                  </a:lnTo>
                  <a:lnTo>
                    <a:pt x="12" y="91"/>
                  </a:lnTo>
                  <a:lnTo>
                    <a:pt x="12" y="93"/>
                  </a:lnTo>
                  <a:lnTo>
                    <a:pt x="13" y="91"/>
                  </a:lnTo>
                  <a:lnTo>
                    <a:pt x="13" y="98"/>
                  </a:lnTo>
                  <a:lnTo>
                    <a:pt x="13" y="79"/>
                  </a:lnTo>
                  <a:lnTo>
                    <a:pt x="13" y="94"/>
                  </a:lnTo>
                  <a:lnTo>
                    <a:pt x="13" y="98"/>
                  </a:lnTo>
                  <a:lnTo>
                    <a:pt x="13" y="60"/>
                  </a:lnTo>
                  <a:lnTo>
                    <a:pt x="13" y="81"/>
                  </a:lnTo>
                  <a:lnTo>
                    <a:pt x="13" y="81"/>
                  </a:lnTo>
                  <a:lnTo>
                    <a:pt x="13" y="104"/>
                  </a:lnTo>
                  <a:lnTo>
                    <a:pt x="13" y="95"/>
                  </a:lnTo>
                  <a:lnTo>
                    <a:pt x="14" y="99"/>
                  </a:lnTo>
                  <a:lnTo>
                    <a:pt x="14" y="144"/>
                  </a:lnTo>
                  <a:lnTo>
                    <a:pt x="14" y="142"/>
                  </a:lnTo>
                  <a:lnTo>
                    <a:pt x="14" y="144"/>
                  </a:lnTo>
                  <a:lnTo>
                    <a:pt x="14" y="172"/>
                  </a:lnTo>
                  <a:lnTo>
                    <a:pt x="14" y="140"/>
                  </a:lnTo>
                  <a:lnTo>
                    <a:pt x="14" y="171"/>
                  </a:lnTo>
                  <a:lnTo>
                    <a:pt x="14" y="170"/>
                  </a:lnTo>
                  <a:lnTo>
                    <a:pt x="14" y="200"/>
                  </a:lnTo>
                  <a:lnTo>
                    <a:pt x="14" y="201"/>
                  </a:lnTo>
                  <a:lnTo>
                    <a:pt x="14" y="225"/>
                  </a:lnTo>
                  <a:lnTo>
                    <a:pt x="14" y="208"/>
                  </a:lnTo>
                  <a:lnTo>
                    <a:pt x="16" y="206"/>
                  </a:lnTo>
                  <a:lnTo>
                    <a:pt x="16" y="159"/>
                  </a:lnTo>
                  <a:lnTo>
                    <a:pt x="16" y="159"/>
                  </a:lnTo>
                  <a:lnTo>
                    <a:pt x="16" y="161"/>
                  </a:lnTo>
                  <a:lnTo>
                    <a:pt x="16" y="132"/>
                  </a:lnTo>
                  <a:lnTo>
                    <a:pt x="16" y="138"/>
                  </a:lnTo>
                  <a:lnTo>
                    <a:pt x="16" y="136"/>
                  </a:lnTo>
                  <a:lnTo>
                    <a:pt x="16" y="145"/>
                  </a:lnTo>
                  <a:lnTo>
                    <a:pt x="16" y="134"/>
                  </a:lnTo>
                  <a:lnTo>
                    <a:pt x="16" y="136"/>
                  </a:lnTo>
                  <a:lnTo>
                    <a:pt x="16" y="137"/>
                  </a:lnTo>
                  <a:lnTo>
                    <a:pt x="16" y="124"/>
                  </a:lnTo>
                  <a:lnTo>
                    <a:pt x="16" y="175"/>
                  </a:lnTo>
                  <a:lnTo>
                    <a:pt x="17" y="179"/>
                  </a:lnTo>
                  <a:lnTo>
                    <a:pt x="17" y="217"/>
                  </a:lnTo>
                  <a:lnTo>
                    <a:pt x="17" y="214"/>
                  </a:lnTo>
                  <a:lnTo>
                    <a:pt x="17" y="221"/>
                  </a:lnTo>
                  <a:lnTo>
                    <a:pt x="17" y="203"/>
                  </a:lnTo>
                  <a:lnTo>
                    <a:pt x="17" y="209"/>
                  </a:lnTo>
                  <a:lnTo>
                    <a:pt x="17" y="209"/>
                  </a:lnTo>
                  <a:lnTo>
                    <a:pt x="17" y="217"/>
                  </a:lnTo>
                  <a:lnTo>
                    <a:pt x="17" y="205"/>
                  </a:lnTo>
                  <a:lnTo>
                    <a:pt x="18" y="204"/>
                  </a:lnTo>
                  <a:lnTo>
                    <a:pt x="18" y="183"/>
                  </a:lnTo>
                  <a:lnTo>
                    <a:pt x="18" y="186"/>
                  </a:lnTo>
                  <a:lnTo>
                    <a:pt x="18" y="186"/>
                  </a:lnTo>
                  <a:lnTo>
                    <a:pt x="18" y="123"/>
                  </a:lnTo>
                  <a:lnTo>
                    <a:pt x="18" y="125"/>
                  </a:lnTo>
                  <a:lnTo>
                    <a:pt x="18" y="123"/>
                  </a:lnTo>
                  <a:lnTo>
                    <a:pt x="18" y="123"/>
                  </a:lnTo>
                  <a:lnTo>
                    <a:pt x="18" y="114"/>
                  </a:lnTo>
                  <a:lnTo>
                    <a:pt x="18" y="119"/>
                  </a:lnTo>
                  <a:lnTo>
                    <a:pt x="18" y="120"/>
                  </a:lnTo>
                  <a:lnTo>
                    <a:pt x="18" y="137"/>
                  </a:lnTo>
                  <a:lnTo>
                    <a:pt x="18" y="108"/>
                  </a:lnTo>
                  <a:lnTo>
                    <a:pt x="18" y="134"/>
                  </a:lnTo>
                  <a:lnTo>
                    <a:pt x="19" y="137"/>
                  </a:lnTo>
                  <a:lnTo>
                    <a:pt x="19" y="142"/>
                  </a:lnTo>
                  <a:lnTo>
                    <a:pt x="19" y="120"/>
                  </a:lnTo>
                  <a:lnTo>
                    <a:pt x="19" y="138"/>
                  </a:lnTo>
                  <a:lnTo>
                    <a:pt x="19" y="137"/>
                  </a:lnTo>
                  <a:lnTo>
                    <a:pt x="19" y="154"/>
                  </a:lnTo>
                  <a:lnTo>
                    <a:pt x="19" y="137"/>
                  </a:lnTo>
                  <a:lnTo>
                    <a:pt x="19" y="142"/>
                  </a:lnTo>
                  <a:lnTo>
                    <a:pt x="19" y="144"/>
                  </a:lnTo>
                  <a:lnTo>
                    <a:pt x="19" y="148"/>
                  </a:lnTo>
                  <a:lnTo>
                    <a:pt x="19" y="125"/>
                  </a:lnTo>
                  <a:lnTo>
                    <a:pt x="19" y="125"/>
                  </a:lnTo>
                  <a:lnTo>
                    <a:pt x="19" y="125"/>
                  </a:lnTo>
                  <a:lnTo>
                    <a:pt x="19" y="125"/>
                  </a:lnTo>
                  <a:lnTo>
                    <a:pt x="19" y="104"/>
                  </a:lnTo>
                  <a:lnTo>
                    <a:pt x="19" y="108"/>
                  </a:lnTo>
                  <a:lnTo>
                    <a:pt x="21" y="108"/>
                  </a:lnTo>
                  <a:lnTo>
                    <a:pt x="21" y="112"/>
                  </a:lnTo>
                  <a:lnTo>
                    <a:pt x="21" y="76"/>
                  </a:lnTo>
                  <a:lnTo>
                    <a:pt x="21" y="82"/>
                  </a:lnTo>
                  <a:lnTo>
                    <a:pt x="21" y="82"/>
                  </a:lnTo>
                  <a:lnTo>
                    <a:pt x="21" y="61"/>
                  </a:lnTo>
                  <a:lnTo>
                    <a:pt x="21" y="65"/>
                  </a:lnTo>
                  <a:lnTo>
                    <a:pt x="21" y="61"/>
                  </a:lnTo>
                  <a:lnTo>
                    <a:pt x="21" y="76"/>
                  </a:lnTo>
                  <a:lnTo>
                    <a:pt x="21" y="45"/>
                  </a:lnTo>
                  <a:lnTo>
                    <a:pt x="21" y="76"/>
                  </a:lnTo>
                  <a:lnTo>
                    <a:pt x="22" y="78"/>
                  </a:lnTo>
                  <a:lnTo>
                    <a:pt x="22" y="85"/>
                  </a:lnTo>
                  <a:lnTo>
                    <a:pt x="22" y="64"/>
                  </a:lnTo>
                  <a:lnTo>
                    <a:pt x="22" y="73"/>
                  </a:lnTo>
                  <a:lnTo>
                    <a:pt x="22" y="70"/>
                  </a:lnTo>
                  <a:lnTo>
                    <a:pt x="22" y="72"/>
                  </a:lnTo>
                  <a:lnTo>
                    <a:pt x="22" y="39"/>
                  </a:lnTo>
                  <a:lnTo>
                    <a:pt x="22" y="36"/>
                  </a:lnTo>
                  <a:lnTo>
                    <a:pt x="22" y="22"/>
                  </a:lnTo>
                  <a:lnTo>
                    <a:pt x="22" y="41"/>
                  </a:lnTo>
                  <a:lnTo>
                    <a:pt x="22" y="41"/>
                  </a:lnTo>
                  <a:lnTo>
                    <a:pt x="22" y="59"/>
                  </a:lnTo>
                  <a:lnTo>
                    <a:pt x="22" y="53"/>
                  </a:lnTo>
                  <a:lnTo>
                    <a:pt x="23" y="55"/>
                  </a:lnTo>
                  <a:lnTo>
                    <a:pt x="23" y="56"/>
                  </a:lnTo>
                  <a:lnTo>
                    <a:pt x="23" y="31"/>
                  </a:lnTo>
                  <a:lnTo>
                    <a:pt x="23" y="22"/>
                  </a:lnTo>
                  <a:lnTo>
                    <a:pt x="23" y="59"/>
                  </a:lnTo>
                  <a:lnTo>
                    <a:pt x="23" y="61"/>
                  </a:lnTo>
                  <a:lnTo>
                    <a:pt x="23" y="107"/>
                  </a:lnTo>
                  <a:lnTo>
                    <a:pt x="23" y="103"/>
                  </a:lnTo>
                  <a:lnTo>
                    <a:pt x="23" y="132"/>
                  </a:lnTo>
                  <a:lnTo>
                    <a:pt x="25" y="137"/>
                  </a:lnTo>
                  <a:lnTo>
                    <a:pt x="25" y="176"/>
                  </a:lnTo>
                  <a:lnTo>
                    <a:pt x="25" y="175"/>
                  </a:lnTo>
                  <a:lnTo>
                    <a:pt x="25" y="175"/>
                  </a:lnTo>
                  <a:lnTo>
                    <a:pt x="25" y="206"/>
                  </a:lnTo>
                  <a:lnTo>
                    <a:pt x="25" y="163"/>
                  </a:lnTo>
                  <a:lnTo>
                    <a:pt x="25" y="204"/>
                  </a:lnTo>
                  <a:lnTo>
                    <a:pt x="25" y="208"/>
                  </a:lnTo>
                  <a:lnTo>
                    <a:pt x="25" y="214"/>
                  </a:lnTo>
                  <a:lnTo>
                    <a:pt x="25" y="200"/>
                  </a:lnTo>
                  <a:lnTo>
                    <a:pt x="25" y="208"/>
                  </a:lnTo>
                  <a:lnTo>
                    <a:pt x="26" y="208"/>
                  </a:lnTo>
                  <a:lnTo>
                    <a:pt x="26" y="150"/>
                  </a:lnTo>
                  <a:lnTo>
                    <a:pt x="26" y="142"/>
                  </a:lnTo>
                  <a:lnTo>
                    <a:pt x="26" y="148"/>
                  </a:lnTo>
                  <a:lnTo>
                    <a:pt x="26" y="136"/>
                  </a:lnTo>
                  <a:lnTo>
                    <a:pt x="26" y="145"/>
                  </a:lnTo>
                  <a:lnTo>
                    <a:pt x="26" y="141"/>
                  </a:lnTo>
                  <a:lnTo>
                    <a:pt x="26" y="124"/>
                  </a:lnTo>
                  <a:lnTo>
                    <a:pt x="26" y="148"/>
                  </a:lnTo>
                  <a:lnTo>
                    <a:pt x="26" y="148"/>
                  </a:lnTo>
                  <a:lnTo>
                    <a:pt x="26" y="188"/>
                  </a:lnTo>
                  <a:lnTo>
                    <a:pt x="26" y="179"/>
                  </a:lnTo>
                  <a:lnTo>
                    <a:pt x="27" y="178"/>
                  </a:lnTo>
                  <a:lnTo>
                    <a:pt x="27" y="206"/>
                  </a:lnTo>
                  <a:lnTo>
                    <a:pt x="27" y="205"/>
                  </a:lnTo>
                  <a:lnTo>
                    <a:pt x="27" y="226"/>
                  </a:lnTo>
                  <a:lnTo>
                    <a:pt x="27" y="196"/>
                  </a:lnTo>
                  <a:lnTo>
                    <a:pt x="27" y="226"/>
                  </a:lnTo>
                  <a:lnTo>
                    <a:pt x="27" y="224"/>
                  </a:lnTo>
                  <a:lnTo>
                    <a:pt x="27" y="226"/>
                  </a:lnTo>
                  <a:lnTo>
                    <a:pt x="27" y="208"/>
                  </a:lnTo>
                  <a:lnTo>
                    <a:pt x="27" y="213"/>
                  </a:lnTo>
                  <a:lnTo>
                    <a:pt x="27" y="208"/>
                  </a:lnTo>
                  <a:lnTo>
                    <a:pt x="27" y="220"/>
                  </a:lnTo>
                  <a:lnTo>
                    <a:pt x="27" y="170"/>
                  </a:lnTo>
                  <a:lnTo>
                    <a:pt x="29" y="165"/>
                  </a:lnTo>
                  <a:lnTo>
                    <a:pt x="29" y="111"/>
                  </a:lnTo>
                  <a:lnTo>
                    <a:pt x="29" y="114"/>
                  </a:lnTo>
                  <a:lnTo>
                    <a:pt x="29" y="115"/>
                  </a:lnTo>
                  <a:lnTo>
                    <a:pt x="29" y="81"/>
                  </a:lnTo>
                  <a:lnTo>
                    <a:pt x="29" y="83"/>
                  </a:lnTo>
                  <a:lnTo>
                    <a:pt x="29" y="81"/>
                  </a:lnTo>
                  <a:lnTo>
                    <a:pt x="29" y="82"/>
                  </a:lnTo>
                  <a:lnTo>
                    <a:pt x="29" y="39"/>
                  </a:lnTo>
                  <a:lnTo>
                    <a:pt x="29" y="34"/>
                  </a:lnTo>
                  <a:lnTo>
                    <a:pt x="29" y="45"/>
                  </a:lnTo>
                  <a:lnTo>
                    <a:pt x="29" y="24"/>
                  </a:lnTo>
                  <a:lnTo>
                    <a:pt x="29" y="32"/>
                  </a:lnTo>
                  <a:lnTo>
                    <a:pt x="30" y="34"/>
                  </a:lnTo>
                  <a:lnTo>
                    <a:pt x="30" y="1"/>
                  </a:lnTo>
                  <a:lnTo>
                    <a:pt x="30" y="4"/>
                  </a:lnTo>
                  <a:lnTo>
                    <a:pt x="30" y="19"/>
                  </a:lnTo>
                  <a:lnTo>
                    <a:pt x="30" y="0"/>
                  </a:lnTo>
                  <a:lnTo>
                    <a:pt x="30" y="19"/>
                  </a:lnTo>
                  <a:lnTo>
                    <a:pt x="30" y="19"/>
                  </a:lnTo>
                  <a:lnTo>
                    <a:pt x="30" y="38"/>
                  </a:lnTo>
                  <a:lnTo>
                    <a:pt x="30" y="32"/>
                  </a:lnTo>
                  <a:lnTo>
                    <a:pt x="31" y="32"/>
                  </a:lnTo>
                  <a:lnTo>
                    <a:pt x="31" y="17"/>
                  </a:lnTo>
                  <a:lnTo>
                    <a:pt x="31" y="24"/>
                  </a:lnTo>
                  <a:lnTo>
                    <a:pt x="31" y="28"/>
                  </a:lnTo>
                  <a:lnTo>
                    <a:pt x="31" y="51"/>
                  </a:lnTo>
                  <a:lnTo>
                    <a:pt x="31" y="27"/>
                  </a:lnTo>
                  <a:lnTo>
                    <a:pt x="31" y="48"/>
                  </a:lnTo>
                  <a:lnTo>
                    <a:pt x="31" y="49"/>
                  </a:lnTo>
                  <a:lnTo>
                    <a:pt x="31" y="53"/>
                  </a:lnTo>
                  <a:lnTo>
                    <a:pt x="31" y="28"/>
                  </a:lnTo>
                  <a:lnTo>
                    <a:pt x="31" y="24"/>
                  </a:lnTo>
                  <a:lnTo>
                    <a:pt x="31" y="1"/>
                  </a:lnTo>
                  <a:lnTo>
                    <a:pt x="31" y="2"/>
                  </a:lnTo>
                  <a:lnTo>
                    <a:pt x="33" y="9"/>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210" name="Freeform 83"/>
            <p:cNvSpPr>
              <a:spLocks/>
            </p:cNvSpPr>
            <p:nvPr/>
          </p:nvSpPr>
          <p:spPr bwMode="auto">
            <a:xfrm>
              <a:off x="3602038" y="3881438"/>
              <a:ext cx="52388" cy="428625"/>
            </a:xfrm>
            <a:custGeom>
              <a:avLst/>
              <a:gdLst>
                <a:gd name="T0" fmla="*/ 0 w 33"/>
                <a:gd name="T1" fmla="*/ 235 h 270"/>
                <a:gd name="T2" fmla="*/ 1 w 33"/>
                <a:gd name="T3" fmla="*/ 194 h 270"/>
                <a:gd name="T4" fmla="*/ 1 w 33"/>
                <a:gd name="T5" fmla="*/ 153 h 270"/>
                <a:gd name="T6" fmla="*/ 3 w 33"/>
                <a:gd name="T7" fmla="*/ 168 h 270"/>
                <a:gd name="T8" fmla="*/ 3 w 33"/>
                <a:gd name="T9" fmla="*/ 216 h 270"/>
                <a:gd name="T10" fmla="*/ 3 w 33"/>
                <a:gd name="T11" fmla="*/ 191 h 270"/>
                <a:gd name="T12" fmla="*/ 4 w 33"/>
                <a:gd name="T13" fmla="*/ 180 h 270"/>
                <a:gd name="T14" fmla="*/ 4 w 33"/>
                <a:gd name="T15" fmla="*/ 142 h 270"/>
                <a:gd name="T16" fmla="*/ 4 w 33"/>
                <a:gd name="T17" fmla="*/ 187 h 270"/>
                <a:gd name="T18" fmla="*/ 5 w 33"/>
                <a:gd name="T19" fmla="*/ 241 h 270"/>
                <a:gd name="T20" fmla="*/ 7 w 33"/>
                <a:gd name="T21" fmla="*/ 263 h 270"/>
                <a:gd name="T22" fmla="*/ 7 w 33"/>
                <a:gd name="T23" fmla="*/ 190 h 270"/>
                <a:gd name="T24" fmla="*/ 7 w 33"/>
                <a:gd name="T25" fmla="*/ 114 h 270"/>
                <a:gd name="T26" fmla="*/ 8 w 33"/>
                <a:gd name="T27" fmla="*/ 131 h 270"/>
                <a:gd name="T28" fmla="*/ 8 w 33"/>
                <a:gd name="T29" fmla="*/ 131 h 270"/>
                <a:gd name="T30" fmla="*/ 8 w 33"/>
                <a:gd name="T31" fmla="*/ 170 h 270"/>
                <a:gd name="T32" fmla="*/ 9 w 33"/>
                <a:gd name="T33" fmla="*/ 199 h 270"/>
                <a:gd name="T34" fmla="*/ 9 w 33"/>
                <a:gd name="T35" fmla="*/ 207 h 270"/>
                <a:gd name="T36" fmla="*/ 11 w 33"/>
                <a:gd name="T37" fmla="*/ 214 h 270"/>
                <a:gd name="T38" fmla="*/ 11 w 33"/>
                <a:gd name="T39" fmla="*/ 228 h 270"/>
                <a:gd name="T40" fmla="*/ 11 w 33"/>
                <a:gd name="T41" fmla="*/ 160 h 270"/>
                <a:gd name="T42" fmla="*/ 12 w 33"/>
                <a:gd name="T43" fmla="*/ 165 h 270"/>
                <a:gd name="T44" fmla="*/ 12 w 33"/>
                <a:gd name="T45" fmla="*/ 189 h 270"/>
                <a:gd name="T46" fmla="*/ 13 w 33"/>
                <a:gd name="T47" fmla="*/ 185 h 270"/>
                <a:gd name="T48" fmla="*/ 13 w 33"/>
                <a:gd name="T49" fmla="*/ 165 h 270"/>
                <a:gd name="T50" fmla="*/ 14 w 33"/>
                <a:gd name="T51" fmla="*/ 100 h 270"/>
                <a:gd name="T52" fmla="*/ 14 w 33"/>
                <a:gd name="T53" fmla="*/ 127 h 270"/>
                <a:gd name="T54" fmla="*/ 14 w 33"/>
                <a:gd name="T55" fmla="*/ 148 h 270"/>
                <a:gd name="T56" fmla="*/ 16 w 33"/>
                <a:gd name="T57" fmla="*/ 134 h 270"/>
                <a:gd name="T58" fmla="*/ 16 w 33"/>
                <a:gd name="T59" fmla="*/ 89 h 270"/>
                <a:gd name="T60" fmla="*/ 17 w 33"/>
                <a:gd name="T61" fmla="*/ 94 h 270"/>
                <a:gd name="T62" fmla="*/ 17 w 33"/>
                <a:gd name="T63" fmla="*/ 93 h 270"/>
                <a:gd name="T64" fmla="*/ 18 w 33"/>
                <a:gd name="T65" fmla="*/ 119 h 270"/>
                <a:gd name="T66" fmla="*/ 18 w 33"/>
                <a:gd name="T67" fmla="*/ 165 h 270"/>
                <a:gd name="T68" fmla="*/ 18 w 33"/>
                <a:gd name="T69" fmla="*/ 104 h 270"/>
                <a:gd name="T70" fmla="*/ 20 w 33"/>
                <a:gd name="T71" fmla="*/ 107 h 270"/>
                <a:gd name="T72" fmla="*/ 20 w 33"/>
                <a:gd name="T73" fmla="*/ 71 h 270"/>
                <a:gd name="T74" fmla="*/ 20 w 33"/>
                <a:gd name="T75" fmla="*/ 85 h 270"/>
                <a:gd name="T76" fmla="*/ 21 w 33"/>
                <a:gd name="T77" fmla="*/ 73 h 270"/>
                <a:gd name="T78" fmla="*/ 21 w 33"/>
                <a:gd name="T79" fmla="*/ 98 h 270"/>
                <a:gd name="T80" fmla="*/ 22 w 33"/>
                <a:gd name="T81" fmla="*/ 56 h 270"/>
                <a:gd name="T82" fmla="*/ 22 w 33"/>
                <a:gd name="T83" fmla="*/ 12 h 270"/>
                <a:gd name="T84" fmla="*/ 24 w 33"/>
                <a:gd name="T85" fmla="*/ 51 h 270"/>
                <a:gd name="T86" fmla="*/ 24 w 33"/>
                <a:gd name="T87" fmla="*/ 96 h 270"/>
                <a:gd name="T88" fmla="*/ 24 w 33"/>
                <a:gd name="T89" fmla="*/ 121 h 270"/>
                <a:gd name="T90" fmla="*/ 25 w 33"/>
                <a:gd name="T91" fmla="*/ 104 h 270"/>
                <a:gd name="T92" fmla="*/ 25 w 33"/>
                <a:gd name="T93" fmla="*/ 81 h 270"/>
                <a:gd name="T94" fmla="*/ 26 w 33"/>
                <a:gd name="T95" fmla="*/ 70 h 270"/>
                <a:gd name="T96" fmla="*/ 26 w 33"/>
                <a:gd name="T97" fmla="*/ 92 h 270"/>
                <a:gd name="T98" fmla="*/ 26 w 33"/>
                <a:gd name="T99" fmla="*/ 114 h 270"/>
                <a:gd name="T100" fmla="*/ 28 w 33"/>
                <a:gd name="T101" fmla="*/ 77 h 270"/>
                <a:gd name="T102" fmla="*/ 28 w 33"/>
                <a:gd name="T103" fmla="*/ 134 h 270"/>
                <a:gd name="T104" fmla="*/ 29 w 33"/>
                <a:gd name="T105" fmla="*/ 70 h 270"/>
                <a:gd name="T106" fmla="*/ 29 w 33"/>
                <a:gd name="T107" fmla="*/ 110 h 270"/>
                <a:gd name="T108" fmla="*/ 30 w 33"/>
                <a:gd name="T109" fmla="*/ 136 h 270"/>
                <a:gd name="T110" fmla="*/ 30 w 33"/>
                <a:gd name="T111" fmla="*/ 122 h 270"/>
                <a:gd name="T112" fmla="*/ 30 w 33"/>
                <a:gd name="T113" fmla="*/ 174 h 270"/>
                <a:gd name="T114" fmla="*/ 31 w 33"/>
                <a:gd name="T115" fmla="*/ 182 h 270"/>
                <a:gd name="T116" fmla="*/ 31 w 33"/>
                <a:gd name="T117" fmla="*/ 215 h 270"/>
                <a:gd name="T118" fmla="*/ 33 w 33"/>
                <a:gd name="T119" fmla="*/ 153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3" h="270">
                  <a:moveTo>
                    <a:pt x="0" y="180"/>
                  </a:moveTo>
                  <a:lnTo>
                    <a:pt x="0" y="168"/>
                  </a:lnTo>
                  <a:lnTo>
                    <a:pt x="0" y="199"/>
                  </a:lnTo>
                  <a:lnTo>
                    <a:pt x="0" y="207"/>
                  </a:lnTo>
                  <a:lnTo>
                    <a:pt x="0" y="235"/>
                  </a:lnTo>
                  <a:lnTo>
                    <a:pt x="0" y="228"/>
                  </a:lnTo>
                  <a:lnTo>
                    <a:pt x="1" y="224"/>
                  </a:lnTo>
                  <a:lnTo>
                    <a:pt x="1" y="228"/>
                  </a:lnTo>
                  <a:lnTo>
                    <a:pt x="1" y="195"/>
                  </a:lnTo>
                  <a:lnTo>
                    <a:pt x="1" y="194"/>
                  </a:lnTo>
                  <a:lnTo>
                    <a:pt x="1" y="160"/>
                  </a:lnTo>
                  <a:lnTo>
                    <a:pt x="1" y="169"/>
                  </a:lnTo>
                  <a:lnTo>
                    <a:pt x="1" y="169"/>
                  </a:lnTo>
                  <a:lnTo>
                    <a:pt x="1" y="177"/>
                  </a:lnTo>
                  <a:lnTo>
                    <a:pt x="1" y="153"/>
                  </a:lnTo>
                  <a:lnTo>
                    <a:pt x="1" y="170"/>
                  </a:lnTo>
                  <a:lnTo>
                    <a:pt x="1" y="172"/>
                  </a:lnTo>
                  <a:lnTo>
                    <a:pt x="1" y="183"/>
                  </a:lnTo>
                  <a:lnTo>
                    <a:pt x="1" y="173"/>
                  </a:lnTo>
                  <a:lnTo>
                    <a:pt x="3" y="168"/>
                  </a:lnTo>
                  <a:lnTo>
                    <a:pt x="3" y="204"/>
                  </a:lnTo>
                  <a:lnTo>
                    <a:pt x="3" y="202"/>
                  </a:lnTo>
                  <a:lnTo>
                    <a:pt x="3" y="223"/>
                  </a:lnTo>
                  <a:lnTo>
                    <a:pt x="3" y="198"/>
                  </a:lnTo>
                  <a:lnTo>
                    <a:pt x="3" y="216"/>
                  </a:lnTo>
                  <a:lnTo>
                    <a:pt x="3" y="216"/>
                  </a:lnTo>
                  <a:lnTo>
                    <a:pt x="3" y="220"/>
                  </a:lnTo>
                  <a:lnTo>
                    <a:pt x="3" y="189"/>
                  </a:lnTo>
                  <a:lnTo>
                    <a:pt x="3" y="194"/>
                  </a:lnTo>
                  <a:lnTo>
                    <a:pt x="3" y="191"/>
                  </a:lnTo>
                  <a:lnTo>
                    <a:pt x="3" y="177"/>
                  </a:lnTo>
                  <a:lnTo>
                    <a:pt x="4" y="181"/>
                  </a:lnTo>
                  <a:lnTo>
                    <a:pt x="4" y="185"/>
                  </a:lnTo>
                  <a:lnTo>
                    <a:pt x="4" y="159"/>
                  </a:lnTo>
                  <a:lnTo>
                    <a:pt x="4" y="180"/>
                  </a:lnTo>
                  <a:lnTo>
                    <a:pt x="4" y="178"/>
                  </a:lnTo>
                  <a:lnTo>
                    <a:pt x="4" y="182"/>
                  </a:lnTo>
                  <a:lnTo>
                    <a:pt x="4" y="140"/>
                  </a:lnTo>
                  <a:lnTo>
                    <a:pt x="4" y="138"/>
                  </a:lnTo>
                  <a:lnTo>
                    <a:pt x="4" y="142"/>
                  </a:lnTo>
                  <a:lnTo>
                    <a:pt x="4" y="127"/>
                  </a:lnTo>
                  <a:lnTo>
                    <a:pt x="4" y="134"/>
                  </a:lnTo>
                  <a:lnTo>
                    <a:pt x="4" y="132"/>
                  </a:lnTo>
                  <a:lnTo>
                    <a:pt x="4" y="123"/>
                  </a:lnTo>
                  <a:lnTo>
                    <a:pt x="4" y="187"/>
                  </a:lnTo>
                  <a:lnTo>
                    <a:pt x="5" y="189"/>
                  </a:lnTo>
                  <a:lnTo>
                    <a:pt x="5" y="228"/>
                  </a:lnTo>
                  <a:lnTo>
                    <a:pt x="5" y="232"/>
                  </a:lnTo>
                  <a:lnTo>
                    <a:pt x="5" y="254"/>
                  </a:lnTo>
                  <a:lnTo>
                    <a:pt x="5" y="241"/>
                  </a:lnTo>
                  <a:lnTo>
                    <a:pt x="5" y="249"/>
                  </a:lnTo>
                  <a:lnTo>
                    <a:pt x="5" y="270"/>
                  </a:lnTo>
                  <a:lnTo>
                    <a:pt x="5" y="263"/>
                  </a:lnTo>
                  <a:lnTo>
                    <a:pt x="7" y="261"/>
                  </a:lnTo>
                  <a:lnTo>
                    <a:pt x="7" y="263"/>
                  </a:lnTo>
                  <a:lnTo>
                    <a:pt x="7" y="236"/>
                  </a:lnTo>
                  <a:lnTo>
                    <a:pt x="7" y="238"/>
                  </a:lnTo>
                  <a:lnTo>
                    <a:pt x="7" y="237"/>
                  </a:lnTo>
                  <a:lnTo>
                    <a:pt x="7" y="238"/>
                  </a:lnTo>
                  <a:lnTo>
                    <a:pt x="7" y="190"/>
                  </a:lnTo>
                  <a:lnTo>
                    <a:pt x="7" y="194"/>
                  </a:lnTo>
                  <a:lnTo>
                    <a:pt x="7" y="191"/>
                  </a:lnTo>
                  <a:lnTo>
                    <a:pt x="7" y="156"/>
                  </a:lnTo>
                  <a:lnTo>
                    <a:pt x="7" y="156"/>
                  </a:lnTo>
                  <a:lnTo>
                    <a:pt x="7" y="114"/>
                  </a:lnTo>
                  <a:lnTo>
                    <a:pt x="7" y="115"/>
                  </a:lnTo>
                  <a:lnTo>
                    <a:pt x="8" y="119"/>
                  </a:lnTo>
                  <a:lnTo>
                    <a:pt x="8" y="131"/>
                  </a:lnTo>
                  <a:lnTo>
                    <a:pt x="8" y="105"/>
                  </a:lnTo>
                  <a:lnTo>
                    <a:pt x="8" y="131"/>
                  </a:lnTo>
                  <a:lnTo>
                    <a:pt x="8" y="135"/>
                  </a:lnTo>
                  <a:lnTo>
                    <a:pt x="8" y="151"/>
                  </a:lnTo>
                  <a:lnTo>
                    <a:pt x="8" y="134"/>
                  </a:lnTo>
                  <a:lnTo>
                    <a:pt x="8" y="135"/>
                  </a:lnTo>
                  <a:lnTo>
                    <a:pt x="8" y="131"/>
                  </a:lnTo>
                  <a:lnTo>
                    <a:pt x="8" y="122"/>
                  </a:lnTo>
                  <a:lnTo>
                    <a:pt x="8" y="134"/>
                  </a:lnTo>
                  <a:lnTo>
                    <a:pt x="8" y="132"/>
                  </a:lnTo>
                  <a:lnTo>
                    <a:pt x="8" y="170"/>
                  </a:lnTo>
                  <a:lnTo>
                    <a:pt x="8" y="170"/>
                  </a:lnTo>
                  <a:lnTo>
                    <a:pt x="9" y="169"/>
                  </a:lnTo>
                  <a:lnTo>
                    <a:pt x="9" y="203"/>
                  </a:lnTo>
                  <a:lnTo>
                    <a:pt x="9" y="203"/>
                  </a:lnTo>
                  <a:lnTo>
                    <a:pt x="9" y="208"/>
                  </a:lnTo>
                  <a:lnTo>
                    <a:pt x="9" y="199"/>
                  </a:lnTo>
                  <a:lnTo>
                    <a:pt x="9" y="204"/>
                  </a:lnTo>
                  <a:lnTo>
                    <a:pt x="9" y="199"/>
                  </a:lnTo>
                  <a:lnTo>
                    <a:pt x="9" y="210"/>
                  </a:lnTo>
                  <a:lnTo>
                    <a:pt x="9" y="182"/>
                  </a:lnTo>
                  <a:lnTo>
                    <a:pt x="9" y="207"/>
                  </a:lnTo>
                  <a:lnTo>
                    <a:pt x="11" y="207"/>
                  </a:lnTo>
                  <a:lnTo>
                    <a:pt x="11" y="221"/>
                  </a:lnTo>
                  <a:lnTo>
                    <a:pt x="11" y="202"/>
                  </a:lnTo>
                  <a:lnTo>
                    <a:pt x="11" y="212"/>
                  </a:lnTo>
                  <a:lnTo>
                    <a:pt x="11" y="214"/>
                  </a:lnTo>
                  <a:lnTo>
                    <a:pt x="11" y="224"/>
                  </a:lnTo>
                  <a:lnTo>
                    <a:pt x="11" y="214"/>
                  </a:lnTo>
                  <a:lnTo>
                    <a:pt x="11" y="217"/>
                  </a:lnTo>
                  <a:lnTo>
                    <a:pt x="11" y="217"/>
                  </a:lnTo>
                  <a:lnTo>
                    <a:pt x="11" y="228"/>
                  </a:lnTo>
                  <a:lnTo>
                    <a:pt x="11" y="207"/>
                  </a:lnTo>
                  <a:lnTo>
                    <a:pt x="11" y="212"/>
                  </a:lnTo>
                  <a:lnTo>
                    <a:pt x="11" y="207"/>
                  </a:lnTo>
                  <a:lnTo>
                    <a:pt x="11" y="156"/>
                  </a:lnTo>
                  <a:lnTo>
                    <a:pt x="11" y="160"/>
                  </a:lnTo>
                  <a:lnTo>
                    <a:pt x="12" y="155"/>
                  </a:lnTo>
                  <a:lnTo>
                    <a:pt x="12" y="176"/>
                  </a:lnTo>
                  <a:lnTo>
                    <a:pt x="12" y="153"/>
                  </a:lnTo>
                  <a:lnTo>
                    <a:pt x="12" y="168"/>
                  </a:lnTo>
                  <a:lnTo>
                    <a:pt x="12" y="165"/>
                  </a:lnTo>
                  <a:lnTo>
                    <a:pt x="12" y="186"/>
                  </a:lnTo>
                  <a:lnTo>
                    <a:pt x="12" y="177"/>
                  </a:lnTo>
                  <a:lnTo>
                    <a:pt x="12" y="176"/>
                  </a:lnTo>
                  <a:lnTo>
                    <a:pt x="12" y="165"/>
                  </a:lnTo>
                  <a:lnTo>
                    <a:pt x="12" y="189"/>
                  </a:lnTo>
                  <a:lnTo>
                    <a:pt x="12" y="191"/>
                  </a:lnTo>
                  <a:lnTo>
                    <a:pt x="12" y="204"/>
                  </a:lnTo>
                  <a:lnTo>
                    <a:pt x="12" y="178"/>
                  </a:lnTo>
                  <a:lnTo>
                    <a:pt x="12" y="186"/>
                  </a:lnTo>
                  <a:lnTo>
                    <a:pt x="13" y="185"/>
                  </a:lnTo>
                  <a:lnTo>
                    <a:pt x="13" y="187"/>
                  </a:lnTo>
                  <a:lnTo>
                    <a:pt x="13" y="180"/>
                  </a:lnTo>
                  <a:lnTo>
                    <a:pt x="13" y="183"/>
                  </a:lnTo>
                  <a:lnTo>
                    <a:pt x="13" y="180"/>
                  </a:lnTo>
                  <a:lnTo>
                    <a:pt x="13" y="165"/>
                  </a:lnTo>
                  <a:lnTo>
                    <a:pt x="13" y="177"/>
                  </a:lnTo>
                  <a:lnTo>
                    <a:pt x="13" y="180"/>
                  </a:lnTo>
                  <a:lnTo>
                    <a:pt x="13" y="117"/>
                  </a:lnTo>
                  <a:lnTo>
                    <a:pt x="14" y="114"/>
                  </a:lnTo>
                  <a:lnTo>
                    <a:pt x="14" y="100"/>
                  </a:lnTo>
                  <a:lnTo>
                    <a:pt x="14" y="102"/>
                  </a:lnTo>
                  <a:lnTo>
                    <a:pt x="14" y="98"/>
                  </a:lnTo>
                  <a:lnTo>
                    <a:pt x="14" y="89"/>
                  </a:lnTo>
                  <a:lnTo>
                    <a:pt x="14" y="128"/>
                  </a:lnTo>
                  <a:lnTo>
                    <a:pt x="14" y="127"/>
                  </a:lnTo>
                  <a:lnTo>
                    <a:pt x="14" y="136"/>
                  </a:lnTo>
                  <a:lnTo>
                    <a:pt x="14" y="117"/>
                  </a:lnTo>
                  <a:lnTo>
                    <a:pt x="14" y="130"/>
                  </a:lnTo>
                  <a:lnTo>
                    <a:pt x="14" y="134"/>
                  </a:lnTo>
                  <a:lnTo>
                    <a:pt x="14" y="148"/>
                  </a:lnTo>
                  <a:lnTo>
                    <a:pt x="14" y="131"/>
                  </a:lnTo>
                  <a:lnTo>
                    <a:pt x="14" y="134"/>
                  </a:lnTo>
                  <a:lnTo>
                    <a:pt x="16" y="136"/>
                  </a:lnTo>
                  <a:lnTo>
                    <a:pt x="16" y="145"/>
                  </a:lnTo>
                  <a:lnTo>
                    <a:pt x="16" y="134"/>
                  </a:lnTo>
                  <a:lnTo>
                    <a:pt x="16" y="131"/>
                  </a:lnTo>
                  <a:lnTo>
                    <a:pt x="16" y="105"/>
                  </a:lnTo>
                  <a:lnTo>
                    <a:pt x="16" y="107"/>
                  </a:lnTo>
                  <a:lnTo>
                    <a:pt x="16" y="109"/>
                  </a:lnTo>
                  <a:lnTo>
                    <a:pt x="16" y="89"/>
                  </a:lnTo>
                  <a:lnTo>
                    <a:pt x="16" y="102"/>
                  </a:lnTo>
                  <a:lnTo>
                    <a:pt x="16" y="98"/>
                  </a:lnTo>
                  <a:lnTo>
                    <a:pt x="16" y="110"/>
                  </a:lnTo>
                  <a:lnTo>
                    <a:pt x="16" y="94"/>
                  </a:lnTo>
                  <a:lnTo>
                    <a:pt x="17" y="94"/>
                  </a:lnTo>
                  <a:lnTo>
                    <a:pt x="17" y="76"/>
                  </a:lnTo>
                  <a:lnTo>
                    <a:pt x="17" y="84"/>
                  </a:lnTo>
                  <a:lnTo>
                    <a:pt x="17" y="81"/>
                  </a:lnTo>
                  <a:lnTo>
                    <a:pt x="17" y="73"/>
                  </a:lnTo>
                  <a:lnTo>
                    <a:pt x="17" y="93"/>
                  </a:lnTo>
                  <a:lnTo>
                    <a:pt x="17" y="92"/>
                  </a:lnTo>
                  <a:lnTo>
                    <a:pt x="17" y="132"/>
                  </a:lnTo>
                  <a:lnTo>
                    <a:pt x="18" y="125"/>
                  </a:lnTo>
                  <a:lnTo>
                    <a:pt x="18" y="159"/>
                  </a:lnTo>
                  <a:lnTo>
                    <a:pt x="18" y="119"/>
                  </a:lnTo>
                  <a:lnTo>
                    <a:pt x="18" y="157"/>
                  </a:lnTo>
                  <a:lnTo>
                    <a:pt x="18" y="156"/>
                  </a:lnTo>
                  <a:lnTo>
                    <a:pt x="18" y="168"/>
                  </a:lnTo>
                  <a:lnTo>
                    <a:pt x="18" y="140"/>
                  </a:lnTo>
                  <a:lnTo>
                    <a:pt x="18" y="165"/>
                  </a:lnTo>
                  <a:lnTo>
                    <a:pt x="18" y="164"/>
                  </a:lnTo>
                  <a:lnTo>
                    <a:pt x="18" y="168"/>
                  </a:lnTo>
                  <a:lnTo>
                    <a:pt x="18" y="101"/>
                  </a:lnTo>
                  <a:lnTo>
                    <a:pt x="18" y="107"/>
                  </a:lnTo>
                  <a:lnTo>
                    <a:pt x="18" y="104"/>
                  </a:lnTo>
                  <a:lnTo>
                    <a:pt x="18" y="106"/>
                  </a:lnTo>
                  <a:lnTo>
                    <a:pt x="18" y="88"/>
                  </a:lnTo>
                  <a:lnTo>
                    <a:pt x="18" y="93"/>
                  </a:lnTo>
                  <a:lnTo>
                    <a:pt x="20" y="93"/>
                  </a:lnTo>
                  <a:lnTo>
                    <a:pt x="20" y="107"/>
                  </a:lnTo>
                  <a:lnTo>
                    <a:pt x="20" y="84"/>
                  </a:lnTo>
                  <a:lnTo>
                    <a:pt x="20" y="106"/>
                  </a:lnTo>
                  <a:lnTo>
                    <a:pt x="20" y="106"/>
                  </a:lnTo>
                  <a:lnTo>
                    <a:pt x="20" y="110"/>
                  </a:lnTo>
                  <a:lnTo>
                    <a:pt x="20" y="71"/>
                  </a:lnTo>
                  <a:lnTo>
                    <a:pt x="20" y="83"/>
                  </a:lnTo>
                  <a:lnTo>
                    <a:pt x="20" y="84"/>
                  </a:lnTo>
                  <a:lnTo>
                    <a:pt x="20" y="98"/>
                  </a:lnTo>
                  <a:lnTo>
                    <a:pt x="20" y="88"/>
                  </a:lnTo>
                  <a:lnTo>
                    <a:pt x="20" y="85"/>
                  </a:lnTo>
                  <a:lnTo>
                    <a:pt x="20" y="94"/>
                  </a:lnTo>
                  <a:lnTo>
                    <a:pt x="20" y="76"/>
                  </a:lnTo>
                  <a:lnTo>
                    <a:pt x="20" y="92"/>
                  </a:lnTo>
                  <a:lnTo>
                    <a:pt x="21" y="93"/>
                  </a:lnTo>
                  <a:lnTo>
                    <a:pt x="21" y="73"/>
                  </a:lnTo>
                  <a:lnTo>
                    <a:pt x="21" y="96"/>
                  </a:lnTo>
                  <a:lnTo>
                    <a:pt x="21" y="98"/>
                  </a:lnTo>
                  <a:lnTo>
                    <a:pt x="21" y="113"/>
                  </a:lnTo>
                  <a:lnTo>
                    <a:pt x="21" y="93"/>
                  </a:lnTo>
                  <a:lnTo>
                    <a:pt x="21" y="98"/>
                  </a:lnTo>
                  <a:lnTo>
                    <a:pt x="21" y="111"/>
                  </a:lnTo>
                  <a:lnTo>
                    <a:pt x="21" y="96"/>
                  </a:lnTo>
                  <a:lnTo>
                    <a:pt x="22" y="98"/>
                  </a:lnTo>
                  <a:lnTo>
                    <a:pt x="22" y="58"/>
                  </a:lnTo>
                  <a:lnTo>
                    <a:pt x="22" y="56"/>
                  </a:lnTo>
                  <a:lnTo>
                    <a:pt x="22" y="59"/>
                  </a:lnTo>
                  <a:lnTo>
                    <a:pt x="22" y="21"/>
                  </a:lnTo>
                  <a:lnTo>
                    <a:pt x="22" y="21"/>
                  </a:lnTo>
                  <a:lnTo>
                    <a:pt x="22" y="5"/>
                  </a:lnTo>
                  <a:lnTo>
                    <a:pt x="22" y="12"/>
                  </a:lnTo>
                  <a:lnTo>
                    <a:pt x="22" y="11"/>
                  </a:lnTo>
                  <a:lnTo>
                    <a:pt x="22" y="0"/>
                  </a:lnTo>
                  <a:lnTo>
                    <a:pt x="22" y="38"/>
                  </a:lnTo>
                  <a:lnTo>
                    <a:pt x="24" y="41"/>
                  </a:lnTo>
                  <a:lnTo>
                    <a:pt x="24" y="51"/>
                  </a:lnTo>
                  <a:lnTo>
                    <a:pt x="24" y="35"/>
                  </a:lnTo>
                  <a:lnTo>
                    <a:pt x="24" y="50"/>
                  </a:lnTo>
                  <a:lnTo>
                    <a:pt x="24" y="50"/>
                  </a:lnTo>
                  <a:lnTo>
                    <a:pt x="24" y="97"/>
                  </a:lnTo>
                  <a:lnTo>
                    <a:pt x="24" y="96"/>
                  </a:lnTo>
                  <a:lnTo>
                    <a:pt x="24" y="97"/>
                  </a:lnTo>
                  <a:lnTo>
                    <a:pt x="24" y="122"/>
                  </a:lnTo>
                  <a:lnTo>
                    <a:pt x="24" y="90"/>
                  </a:lnTo>
                  <a:lnTo>
                    <a:pt x="24" y="119"/>
                  </a:lnTo>
                  <a:lnTo>
                    <a:pt x="24" y="121"/>
                  </a:lnTo>
                  <a:lnTo>
                    <a:pt x="24" y="100"/>
                  </a:lnTo>
                  <a:lnTo>
                    <a:pt x="24" y="106"/>
                  </a:lnTo>
                  <a:lnTo>
                    <a:pt x="25" y="106"/>
                  </a:lnTo>
                  <a:lnTo>
                    <a:pt x="25" y="117"/>
                  </a:lnTo>
                  <a:lnTo>
                    <a:pt x="25" y="104"/>
                  </a:lnTo>
                  <a:lnTo>
                    <a:pt x="25" y="107"/>
                  </a:lnTo>
                  <a:lnTo>
                    <a:pt x="25" y="117"/>
                  </a:lnTo>
                  <a:lnTo>
                    <a:pt x="25" y="111"/>
                  </a:lnTo>
                  <a:lnTo>
                    <a:pt x="25" y="109"/>
                  </a:lnTo>
                  <a:lnTo>
                    <a:pt x="25" y="81"/>
                  </a:lnTo>
                  <a:lnTo>
                    <a:pt x="25" y="96"/>
                  </a:lnTo>
                  <a:lnTo>
                    <a:pt x="26" y="92"/>
                  </a:lnTo>
                  <a:lnTo>
                    <a:pt x="26" y="93"/>
                  </a:lnTo>
                  <a:lnTo>
                    <a:pt x="26" y="64"/>
                  </a:lnTo>
                  <a:lnTo>
                    <a:pt x="26" y="70"/>
                  </a:lnTo>
                  <a:lnTo>
                    <a:pt x="26" y="71"/>
                  </a:lnTo>
                  <a:lnTo>
                    <a:pt x="26" y="93"/>
                  </a:lnTo>
                  <a:lnTo>
                    <a:pt x="26" y="70"/>
                  </a:lnTo>
                  <a:lnTo>
                    <a:pt x="26" y="90"/>
                  </a:lnTo>
                  <a:lnTo>
                    <a:pt x="26" y="92"/>
                  </a:lnTo>
                  <a:lnTo>
                    <a:pt x="26" y="81"/>
                  </a:lnTo>
                  <a:lnTo>
                    <a:pt x="26" y="114"/>
                  </a:lnTo>
                  <a:lnTo>
                    <a:pt x="26" y="114"/>
                  </a:lnTo>
                  <a:lnTo>
                    <a:pt x="26" y="132"/>
                  </a:lnTo>
                  <a:lnTo>
                    <a:pt x="26" y="114"/>
                  </a:lnTo>
                  <a:lnTo>
                    <a:pt x="26" y="126"/>
                  </a:lnTo>
                  <a:lnTo>
                    <a:pt x="28" y="126"/>
                  </a:lnTo>
                  <a:lnTo>
                    <a:pt x="28" y="127"/>
                  </a:lnTo>
                  <a:lnTo>
                    <a:pt x="28" y="88"/>
                  </a:lnTo>
                  <a:lnTo>
                    <a:pt x="28" y="77"/>
                  </a:lnTo>
                  <a:lnTo>
                    <a:pt x="28" y="119"/>
                  </a:lnTo>
                  <a:lnTo>
                    <a:pt x="28" y="76"/>
                  </a:lnTo>
                  <a:lnTo>
                    <a:pt x="28" y="115"/>
                  </a:lnTo>
                  <a:lnTo>
                    <a:pt x="28" y="117"/>
                  </a:lnTo>
                  <a:lnTo>
                    <a:pt x="28" y="134"/>
                  </a:lnTo>
                  <a:lnTo>
                    <a:pt x="28" y="119"/>
                  </a:lnTo>
                  <a:lnTo>
                    <a:pt x="28" y="115"/>
                  </a:lnTo>
                  <a:lnTo>
                    <a:pt x="28" y="66"/>
                  </a:lnTo>
                  <a:lnTo>
                    <a:pt x="28" y="68"/>
                  </a:lnTo>
                  <a:lnTo>
                    <a:pt x="29" y="70"/>
                  </a:lnTo>
                  <a:lnTo>
                    <a:pt x="29" y="66"/>
                  </a:lnTo>
                  <a:lnTo>
                    <a:pt x="29" y="96"/>
                  </a:lnTo>
                  <a:lnTo>
                    <a:pt x="29" y="90"/>
                  </a:lnTo>
                  <a:lnTo>
                    <a:pt x="29" y="81"/>
                  </a:lnTo>
                  <a:lnTo>
                    <a:pt x="29" y="110"/>
                  </a:lnTo>
                  <a:lnTo>
                    <a:pt x="29" y="114"/>
                  </a:lnTo>
                  <a:lnTo>
                    <a:pt x="29" y="136"/>
                  </a:lnTo>
                  <a:lnTo>
                    <a:pt x="29" y="131"/>
                  </a:lnTo>
                  <a:lnTo>
                    <a:pt x="30" y="134"/>
                  </a:lnTo>
                  <a:lnTo>
                    <a:pt x="30" y="136"/>
                  </a:lnTo>
                  <a:lnTo>
                    <a:pt x="30" y="114"/>
                  </a:lnTo>
                  <a:lnTo>
                    <a:pt x="30" y="118"/>
                  </a:lnTo>
                  <a:lnTo>
                    <a:pt x="30" y="98"/>
                  </a:lnTo>
                  <a:lnTo>
                    <a:pt x="30" y="121"/>
                  </a:lnTo>
                  <a:lnTo>
                    <a:pt x="30" y="122"/>
                  </a:lnTo>
                  <a:lnTo>
                    <a:pt x="30" y="117"/>
                  </a:lnTo>
                  <a:lnTo>
                    <a:pt x="30" y="148"/>
                  </a:lnTo>
                  <a:lnTo>
                    <a:pt x="30" y="145"/>
                  </a:lnTo>
                  <a:lnTo>
                    <a:pt x="30" y="183"/>
                  </a:lnTo>
                  <a:lnTo>
                    <a:pt x="30" y="174"/>
                  </a:lnTo>
                  <a:lnTo>
                    <a:pt x="31" y="181"/>
                  </a:lnTo>
                  <a:lnTo>
                    <a:pt x="31" y="208"/>
                  </a:lnTo>
                  <a:lnTo>
                    <a:pt x="31" y="199"/>
                  </a:lnTo>
                  <a:lnTo>
                    <a:pt x="31" y="200"/>
                  </a:lnTo>
                  <a:lnTo>
                    <a:pt x="31" y="182"/>
                  </a:lnTo>
                  <a:lnTo>
                    <a:pt x="31" y="206"/>
                  </a:lnTo>
                  <a:lnTo>
                    <a:pt x="31" y="210"/>
                  </a:lnTo>
                  <a:lnTo>
                    <a:pt x="31" y="220"/>
                  </a:lnTo>
                  <a:lnTo>
                    <a:pt x="31" y="206"/>
                  </a:lnTo>
                  <a:lnTo>
                    <a:pt x="31" y="215"/>
                  </a:lnTo>
                  <a:lnTo>
                    <a:pt x="31" y="217"/>
                  </a:lnTo>
                  <a:lnTo>
                    <a:pt x="31" y="199"/>
                  </a:lnTo>
                  <a:lnTo>
                    <a:pt x="33" y="197"/>
                  </a:lnTo>
                  <a:lnTo>
                    <a:pt x="33" y="149"/>
                  </a:lnTo>
                  <a:lnTo>
                    <a:pt x="33" y="153"/>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211" name="Freeform 84"/>
            <p:cNvSpPr>
              <a:spLocks/>
            </p:cNvSpPr>
            <p:nvPr/>
          </p:nvSpPr>
          <p:spPr bwMode="auto">
            <a:xfrm>
              <a:off x="3548063" y="3552826"/>
              <a:ext cx="53975" cy="823913"/>
            </a:xfrm>
            <a:custGeom>
              <a:avLst/>
              <a:gdLst>
                <a:gd name="T0" fmla="*/ 1 w 34"/>
                <a:gd name="T1" fmla="*/ 325 h 519"/>
                <a:gd name="T2" fmla="*/ 1 w 34"/>
                <a:gd name="T3" fmla="*/ 308 h 519"/>
                <a:gd name="T4" fmla="*/ 3 w 34"/>
                <a:gd name="T5" fmla="*/ 173 h 519"/>
                <a:gd name="T6" fmla="*/ 3 w 34"/>
                <a:gd name="T7" fmla="*/ 110 h 519"/>
                <a:gd name="T8" fmla="*/ 4 w 34"/>
                <a:gd name="T9" fmla="*/ 173 h 519"/>
                <a:gd name="T10" fmla="*/ 4 w 34"/>
                <a:gd name="T11" fmla="*/ 155 h 519"/>
                <a:gd name="T12" fmla="*/ 4 w 34"/>
                <a:gd name="T13" fmla="*/ 182 h 519"/>
                <a:gd name="T14" fmla="*/ 5 w 34"/>
                <a:gd name="T15" fmla="*/ 242 h 519"/>
                <a:gd name="T16" fmla="*/ 5 w 34"/>
                <a:gd name="T17" fmla="*/ 214 h 519"/>
                <a:gd name="T18" fmla="*/ 7 w 34"/>
                <a:gd name="T19" fmla="*/ 210 h 519"/>
                <a:gd name="T20" fmla="*/ 7 w 34"/>
                <a:gd name="T21" fmla="*/ 225 h 519"/>
                <a:gd name="T22" fmla="*/ 8 w 34"/>
                <a:gd name="T23" fmla="*/ 248 h 519"/>
                <a:gd name="T24" fmla="*/ 8 w 34"/>
                <a:gd name="T25" fmla="*/ 187 h 519"/>
                <a:gd name="T26" fmla="*/ 8 w 34"/>
                <a:gd name="T27" fmla="*/ 161 h 519"/>
                <a:gd name="T28" fmla="*/ 9 w 34"/>
                <a:gd name="T29" fmla="*/ 151 h 519"/>
                <a:gd name="T30" fmla="*/ 9 w 34"/>
                <a:gd name="T31" fmla="*/ 110 h 519"/>
                <a:gd name="T32" fmla="*/ 10 w 34"/>
                <a:gd name="T33" fmla="*/ 93 h 519"/>
                <a:gd name="T34" fmla="*/ 10 w 34"/>
                <a:gd name="T35" fmla="*/ 50 h 519"/>
                <a:gd name="T36" fmla="*/ 12 w 34"/>
                <a:gd name="T37" fmla="*/ 20 h 519"/>
                <a:gd name="T38" fmla="*/ 12 w 34"/>
                <a:gd name="T39" fmla="*/ 13 h 519"/>
                <a:gd name="T40" fmla="*/ 12 w 34"/>
                <a:gd name="T41" fmla="*/ 39 h 519"/>
                <a:gd name="T42" fmla="*/ 13 w 34"/>
                <a:gd name="T43" fmla="*/ 50 h 519"/>
                <a:gd name="T44" fmla="*/ 13 w 34"/>
                <a:gd name="T45" fmla="*/ 87 h 519"/>
                <a:gd name="T46" fmla="*/ 13 w 34"/>
                <a:gd name="T47" fmla="*/ 164 h 519"/>
                <a:gd name="T48" fmla="*/ 14 w 34"/>
                <a:gd name="T49" fmla="*/ 180 h 519"/>
                <a:gd name="T50" fmla="*/ 16 w 34"/>
                <a:gd name="T51" fmla="*/ 204 h 519"/>
                <a:gd name="T52" fmla="*/ 16 w 34"/>
                <a:gd name="T53" fmla="*/ 246 h 519"/>
                <a:gd name="T54" fmla="*/ 16 w 34"/>
                <a:gd name="T55" fmla="*/ 246 h 519"/>
                <a:gd name="T56" fmla="*/ 17 w 34"/>
                <a:gd name="T57" fmla="*/ 198 h 519"/>
                <a:gd name="T58" fmla="*/ 17 w 34"/>
                <a:gd name="T59" fmla="*/ 258 h 519"/>
                <a:gd name="T60" fmla="*/ 18 w 34"/>
                <a:gd name="T61" fmla="*/ 373 h 519"/>
                <a:gd name="T62" fmla="*/ 18 w 34"/>
                <a:gd name="T63" fmla="*/ 360 h 519"/>
                <a:gd name="T64" fmla="*/ 18 w 34"/>
                <a:gd name="T65" fmla="*/ 345 h 519"/>
                <a:gd name="T66" fmla="*/ 20 w 34"/>
                <a:gd name="T67" fmla="*/ 347 h 519"/>
                <a:gd name="T68" fmla="*/ 20 w 34"/>
                <a:gd name="T69" fmla="*/ 326 h 519"/>
                <a:gd name="T70" fmla="*/ 21 w 34"/>
                <a:gd name="T71" fmla="*/ 343 h 519"/>
                <a:gd name="T72" fmla="*/ 21 w 34"/>
                <a:gd name="T73" fmla="*/ 367 h 519"/>
                <a:gd name="T74" fmla="*/ 21 w 34"/>
                <a:gd name="T75" fmla="*/ 401 h 519"/>
                <a:gd name="T76" fmla="*/ 22 w 34"/>
                <a:gd name="T77" fmla="*/ 347 h 519"/>
                <a:gd name="T78" fmla="*/ 24 w 34"/>
                <a:gd name="T79" fmla="*/ 422 h 519"/>
                <a:gd name="T80" fmla="*/ 24 w 34"/>
                <a:gd name="T81" fmla="*/ 497 h 519"/>
                <a:gd name="T82" fmla="*/ 24 w 34"/>
                <a:gd name="T83" fmla="*/ 485 h 519"/>
                <a:gd name="T84" fmla="*/ 25 w 34"/>
                <a:gd name="T85" fmla="*/ 500 h 519"/>
                <a:gd name="T86" fmla="*/ 25 w 34"/>
                <a:gd name="T87" fmla="*/ 427 h 519"/>
                <a:gd name="T88" fmla="*/ 26 w 34"/>
                <a:gd name="T89" fmla="*/ 426 h 519"/>
                <a:gd name="T90" fmla="*/ 26 w 34"/>
                <a:gd name="T91" fmla="*/ 421 h 519"/>
                <a:gd name="T92" fmla="*/ 26 w 34"/>
                <a:gd name="T93" fmla="*/ 402 h 519"/>
                <a:gd name="T94" fmla="*/ 28 w 34"/>
                <a:gd name="T95" fmla="*/ 409 h 519"/>
                <a:gd name="T96" fmla="*/ 28 w 34"/>
                <a:gd name="T97" fmla="*/ 356 h 519"/>
                <a:gd name="T98" fmla="*/ 28 w 34"/>
                <a:gd name="T99" fmla="*/ 413 h 519"/>
                <a:gd name="T100" fmla="*/ 29 w 34"/>
                <a:gd name="T101" fmla="*/ 481 h 519"/>
                <a:gd name="T102" fmla="*/ 29 w 34"/>
                <a:gd name="T103" fmla="*/ 516 h 519"/>
                <a:gd name="T104" fmla="*/ 30 w 34"/>
                <a:gd name="T105" fmla="*/ 473 h 519"/>
                <a:gd name="T106" fmla="*/ 30 w 34"/>
                <a:gd name="T107" fmla="*/ 406 h 519"/>
                <a:gd name="T108" fmla="*/ 31 w 34"/>
                <a:gd name="T109" fmla="*/ 385 h 519"/>
                <a:gd name="T110" fmla="*/ 31 w 34"/>
                <a:gd name="T111" fmla="*/ 371 h 519"/>
                <a:gd name="T112" fmla="*/ 33 w 34"/>
                <a:gd name="T113" fmla="*/ 447 h 519"/>
                <a:gd name="T114" fmla="*/ 33 w 34"/>
                <a:gd name="T115" fmla="*/ 438 h 519"/>
                <a:gd name="T116" fmla="*/ 33 w 34"/>
                <a:gd name="T117" fmla="*/ 367 h 519"/>
                <a:gd name="T118" fmla="*/ 34 w 34"/>
                <a:gd name="T119" fmla="*/ 387 h 5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4" h="519">
                  <a:moveTo>
                    <a:pt x="0" y="335"/>
                  </a:moveTo>
                  <a:lnTo>
                    <a:pt x="0" y="308"/>
                  </a:lnTo>
                  <a:lnTo>
                    <a:pt x="0" y="316"/>
                  </a:lnTo>
                  <a:lnTo>
                    <a:pt x="1" y="317"/>
                  </a:lnTo>
                  <a:lnTo>
                    <a:pt x="1" y="325"/>
                  </a:lnTo>
                  <a:lnTo>
                    <a:pt x="1" y="305"/>
                  </a:lnTo>
                  <a:lnTo>
                    <a:pt x="1" y="300"/>
                  </a:lnTo>
                  <a:lnTo>
                    <a:pt x="1" y="316"/>
                  </a:lnTo>
                  <a:lnTo>
                    <a:pt x="1" y="311"/>
                  </a:lnTo>
                  <a:lnTo>
                    <a:pt x="1" y="308"/>
                  </a:lnTo>
                  <a:lnTo>
                    <a:pt x="1" y="242"/>
                  </a:lnTo>
                  <a:lnTo>
                    <a:pt x="3" y="236"/>
                  </a:lnTo>
                  <a:lnTo>
                    <a:pt x="3" y="169"/>
                  </a:lnTo>
                  <a:lnTo>
                    <a:pt x="3" y="174"/>
                  </a:lnTo>
                  <a:lnTo>
                    <a:pt x="3" y="173"/>
                  </a:lnTo>
                  <a:lnTo>
                    <a:pt x="3" y="180"/>
                  </a:lnTo>
                  <a:lnTo>
                    <a:pt x="3" y="132"/>
                  </a:lnTo>
                  <a:lnTo>
                    <a:pt x="3" y="129"/>
                  </a:lnTo>
                  <a:lnTo>
                    <a:pt x="3" y="96"/>
                  </a:lnTo>
                  <a:lnTo>
                    <a:pt x="3" y="110"/>
                  </a:lnTo>
                  <a:lnTo>
                    <a:pt x="3" y="110"/>
                  </a:lnTo>
                  <a:lnTo>
                    <a:pt x="3" y="148"/>
                  </a:lnTo>
                  <a:lnTo>
                    <a:pt x="3" y="146"/>
                  </a:lnTo>
                  <a:lnTo>
                    <a:pt x="4" y="151"/>
                  </a:lnTo>
                  <a:lnTo>
                    <a:pt x="4" y="173"/>
                  </a:lnTo>
                  <a:lnTo>
                    <a:pt x="4" y="161"/>
                  </a:lnTo>
                  <a:lnTo>
                    <a:pt x="4" y="163"/>
                  </a:lnTo>
                  <a:lnTo>
                    <a:pt x="4" y="148"/>
                  </a:lnTo>
                  <a:lnTo>
                    <a:pt x="4" y="155"/>
                  </a:lnTo>
                  <a:lnTo>
                    <a:pt x="4" y="155"/>
                  </a:lnTo>
                  <a:lnTo>
                    <a:pt x="4" y="151"/>
                  </a:lnTo>
                  <a:lnTo>
                    <a:pt x="4" y="180"/>
                  </a:lnTo>
                  <a:lnTo>
                    <a:pt x="4" y="184"/>
                  </a:lnTo>
                  <a:lnTo>
                    <a:pt x="4" y="219"/>
                  </a:lnTo>
                  <a:lnTo>
                    <a:pt x="4" y="182"/>
                  </a:lnTo>
                  <a:lnTo>
                    <a:pt x="4" y="216"/>
                  </a:lnTo>
                  <a:lnTo>
                    <a:pt x="5" y="219"/>
                  </a:lnTo>
                  <a:lnTo>
                    <a:pt x="5" y="240"/>
                  </a:lnTo>
                  <a:lnTo>
                    <a:pt x="5" y="236"/>
                  </a:lnTo>
                  <a:lnTo>
                    <a:pt x="5" y="242"/>
                  </a:lnTo>
                  <a:lnTo>
                    <a:pt x="5" y="227"/>
                  </a:lnTo>
                  <a:lnTo>
                    <a:pt x="5" y="232"/>
                  </a:lnTo>
                  <a:lnTo>
                    <a:pt x="5" y="232"/>
                  </a:lnTo>
                  <a:lnTo>
                    <a:pt x="5" y="233"/>
                  </a:lnTo>
                  <a:lnTo>
                    <a:pt x="5" y="214"/>
                  </a:lnTo>
                  <a:lnTo>
                    <a:pt x="5" y="222"/>
                  </a:lnTo>
                  <a:lnTo>
                    <a:pt x="7" y="223"/>
                  </a:lnTo>
                  <a:lnTo>
                    <a:pt x="7" y="225"/>
                  </a:lnTo>
                  <a:lnTo>
                    <a:pt x="7" y="207"/>
                  </a:lnTo>
                  <a:lnTo>
                    <a:pt x="7" y="210"/>
                  </a:lnTo>
                  <a:lnTo>
                    <a:pt x="7" y="211"/>
                  </a:lnTo>
                  <a:lnTo>
                    <a:pt x="7" y="189"/>
                  </a:lnTo>
                  <a:lnTo>
                    <a:pt x="7" y="211"/>
                  </a:lnTo>
                  <a:lnTo>
                    <a:pt x="7" y="211"/>
                  </a:lnTo>
                  <a:lnTo>
                    <a:pt x="7" y="225"/>
                  </a:lnTo>
                  <a:lnTo>
                    <a:pt x="7" y="225"/>
                  </a:lnTo>
                  <a:lnTo>
                    <a:pt x="7" y="261"/>
                  </a:lnTo>
                  <a:lnTo>
                    <a:pt x="8" y="254"/>
                  </a:lnTo>
                  <a:lnTo>
                    <a:pt x="8" y="274"/>
                  </a:lnTo>
                  <a:lnTo>
                    <a:pt x="8" y="248"/>
                  </a:lnTo>
                  <a:lnTo>
                    <a:pt x="8" y="259"/>
                  </a:lnTo>
                  <a:lnTo>
                    <a:pt x="8" y="256"/>
                  </a:lnTo>
                  <a:lnTo>
                    <a:pt x="8" y="184"/>
                  </a:lnTo>
                  <a:lnTo>
                    <a:pt x="8" y="181"/>
                  </a:lnTo>
                  <a:lnTo>
                    <a:pt x="8" y="187"/>
                  </a:lnTo>
                  <a:lnTo>
                    <a:pt x="8" y="163"/>
                  </a:lnTo>
                  <a:lnTo>
                    <a:pt x="8" y="164"/>
                  </a:lnTo>
                  <a:lnTo>
                    <a:pt x="8" y="163"/>
                  </a:lnTo>
                  <a:lnTo>
                    <a:pt x="8" y="182"/>
                  </a:lnTo>
                  <a:lnTo>
                    <a:pt x="8" y="161"/>
                  </a:lnTo>
                  <a:lnTo>
                    <a:pt x="8" y="174"/>
                  </a:lnTo>
                  <a:lnTo>
                    <a:pt x="9" y="173"/>
                  </a:lnTo>
                  <a:lnTo>
                    <a:pt x="9" y="174"/>
                  </a:lnTo>
                  <a:lnTo>
                    <a:pt x="9" y="147"/>
                  </a:lnTo>
                  <a:lnTo>
                    <a:pt x="9" y="151"/>
                  </a:lnTo>
                  <a:lnTo>
                    <a:pt x="9" y="148"/>
                  </a:lnTo>
                  <a:lnTo>
                    <a:pt x="9" y="114"/>
                  </a:lnTo>
                  <a:lnTo>
                    <a:pt x="9" y="122"/>
                  </a:lnTo>
                  <a:lnTo>
                    <a:pt x="9" y="122"/>
                  </a:lnTo>
                  <a:lnTo>
                    <a:pt x="9" y="110"/>
                  </a:lnTo>
                  <a:lnTo>
                    <a:pt x="9" y="109"/>
                  </a:lnTo>
                  <a:lnTo>
                    <a:pt x="9" y="79"/>
                  </a:lnTo>
                  <a:lnTo>
                    <a:pt x="9" y="91"/>
                  </a:lnTo>
                  <a:lnTo>
                    <a:pt x="10" y="89"/>
                  </a:lnTo>
                  <a:lnTo>
                    <a:pt x="10" y="93"/>
                  </a:lnTo>
                  <a:lnTo>
                    <a:pt x="10" y="58"/>
                  </a:lnTo>
                  <a:lnTo>
                    <a:pt x="10" y="67"/>
                  </a:lnTo>
                  <a:lnTo>
                    <a:pt x="10" y="63"/>
                  </a:lnTo>
                  <a:lnTo>
                    <a:pt x="10" y="74"/>
                  </a:lnTo>
                  <a:lnTo>
                    <a:pt x="10" y="50"/>
                  </a:lnTo>
                  <a:lnTo>
                    <a:pt x="10" y="49"/>
                  </a:lnTo>
                  <a:lnTo>
                    <a:pt x="10" y="50"/>
                  </a:lnTo>
                  <a:lnTo>
                    <a:pt x="10" y="9"/>
                  </a:lnTo>
                  <a:lnTo>
                    <a:pt x="12" y="8"/>
                  </a:lnTo>
                  <a:lnTo>
                    <a:pt x="12" y="20"/>
                  </a:lnTo>
                  <a:lnTo>
                    <a:pt x="12" y="0"/>
                  </a:lnTo>
                  <a:lnTo>
                    <a:pt x="12" y="17"/>
                  </a:lnTo>
                  <a:lnTo>
                    <a:pt x="12" y="20"/>
                  </a:lnTo>
                  <a:lnTo>
                    <a:pt x="12" y="26"/>
                  </a:lnTo>
                  <a:lnTo>
                    <a:pt x="12" y="13"/>
                  </a:lnTo>
                  <a:lnTo>
                    <a:pt x="12" y="20"/>
                  </a:lnTo>
                  <a:lnTo>
                    <a:pt x="12" y="21"/>
                  </a:lnTo>
                  <a:lnTo>
                    <a:pt x="12" y="46"/>
                  </a:lnTo>
                  <a:lnTo>
                    <a:pt x="12" y="38"/>
                  </a:lnTo>
                  <a:lnTo>
                    <a:pt x="12" y="39"/>
                  </a:lnTo>
                  <a:lnTo>
                    <a:pt x="12" y="51"/>
                  </a:lnTo>
                  <a:lnTo>
                    <a:pt x="12" y="22"/>
                  </a:lnTo>
                  <a:lnTo>
                    <a:pt x="12" y="50"/>
                  </a:lnTo>
                  <a:lnTo>
                    <a:pt x="13" y="53"/>
                  </a:lnTo>
                  <a:lnTo>
                    <a:pt x="13" y="50"/>
                  </a:lnTo>
                  <a:lnTo>
                    <a:pt x="13" y="72"/>
                  </a:lnTo>
                  <a:lnTo>
                    <a:pt x="13" y="74"/>
                  </a:lnTo>
                  <a:lnTo>
                    <a:pt x="13" y="94"/>
                  </a:lnTo>
                  <a:lnTo>
                    <a:pt x="13" y="87"/>
                  </a:lnTo>
                  <a:lnTo>
                    <a:pt x="13" y="87"/>
                  </a:lnTo>
                  <a:lnTo>
                    <a:pt x="13" y="74"/>
                  </a:lnTo>
                  <a:lnTo>
                    <a:pt x="13" y="119"/>
                  </a:lnTo>
                  <a:lnTo>
                    <a:pt x="13" y="122"/>
                  </a:lnTo>
                  <a:lnTo>
                    <a:pt x="13" y="119"/>
                  </a:lnTo>
                  <a:lnTo>
                    <a:pt x="13" y="164"/>
                  </a:lnTo>
                  <a:lnTo>
                    <a:pt x="14" y="161"/>
                  </a:lnTo>
                  <a:lnTo>
                    <a:pt x="14" y="146"/>
                  </a:lnTo>
                  <a:lnTo>
                    <a:pt x="14" y="153"/>
                  </a:lnTo>
                  <a:lnTo>
                    <a:pt x="14" y="152"/>
                  </a:lnTo>
                  <a:lnTo>
                    <a:pt x="14" y="180"/>
                  </a:lnTo>
                  <a:lnTo>
                    <a:pt x="14" y="180"/>
                  </a:lnTo>
                  <a:lnTo>
                    <a:pt x="14" y="178"/>
                  </a:lnTo>
                  <a:lnTo>
                    <a:pt x="14" y="173"/>
                  </a:lnTo>
                  <a:lnTo>
                    <a:pt x="14" y="203"/>
                  </a:lnTo>
                  <a:lnTo>
                    <a:pt x="16" y="204"/>
                  </a:lnTo>
                  <a:lnTo>
                    <a:pt x="16" y="218"/>
                  </a:lnTo>
                  <a:lnTo>
                    <a:pt x="16" y="202"/>
                  </a:lnTo>
                  <a:lnTo>
                    <a:pt x="16" y="216"/>
                  </a:lnTo>
                  <a:lnTo>
                    <a:pt x="16" y="220"/>
                  </a:lnTo>
                  <a:lnTo>
                    <a:pt x="16" y="246"/>
                  </a:lnTo>
                  <a:lnTo>
                    <a:pt x="16" y="240"/>
                  </a:lnTo>
                  <a:lnTo>
                    <a:pt x="16" y="241"/>
                  </a:lnTo>
                  <a:lnTo>
                    <a:pt x="16" y="248"/>
                  </a:lnTo>
                  <a:lnTo>
                    <a:pt x="16" y="229"/>
                  </a:lnTo>
                  <a:lnTo>
                    <a:pt x="16" y="246"/>
                  </a:lnTo>
                  <a:lnTo>
                    <a:pt x="16" y="245"/>
                  </a:lnTo>
                  <a:lnTo>
                    <a:pt x="16" y="246"/>
                  </a:lnTo>
                  <a:lnTo>
                    <a:pt x="16" y="190"/>
                  </a:lnTo>
                  <a:lnTo>
                    <a:pt x="17" y="191"/>
                  </a:lnTo>
                  <a:lnTo>
                    <a:pt x="17" y="198"/>
                  </a:lnTo>
                  <a:lnTo>
                    <a:pt x="17" y="180"/>
                  </a:lnTo>
                  <a:lnTo>
                    <a:pt x="17" y="193"/>
                  </a:lnTo>
                  <a:lnTo>
                    <a:pt x="17" y="194"/>
                  </a:lnTo>
                  <a:lnTo>
                    <a:pt x="17" y="258"/>
                  </a:lnTo>
                  <a:lnTo>
                    <a:pt x="17" y="258"/>
                  </a:lnTo>
                  <a:lnTo>
                    <a:pt x="17" y="303"/>
                  </a:lnTo>
                  <a:lnTo>
                    <a:pt x="17" y="305"/>
                  </a:lnTo>
                  <a:lnTo>
                    <a:pt x="17" y="341"/>
                  </a:lnTo>
                  <a:lnTo>
                    <a:pt x="18" y="346"/>
                  </a:lnTo>
                  <a:lnTo>
                    <a:pt x="18" y="373"/>
                  </a:lnTo>
                  <a:lnTo>
                    <a:pt x="18" y="343"/>
                  </a:lnTo>
                  <a:lnTo>
                    <a:pt x="18" y="372"/>
                  </a:lnTo>
                  <a:lnTo>
                    <a:pt x="18" y="369"/>
                  </a:lnTo>
                  <a:lnTo>
                    <a:pt x="18" y="377"/>
                  </a:lnTo>
                  <a:lnTo>
                    <a:pt x="18" y="360"/>
                  </a:lnTo>
                  <a:lnTo>
                    <a:pt x="18" y="369"/>
                  </a:lnTo>
                  <a:lnTo>
                    <a:pt x="18" y="368"/>
                  </a:lnTo>
                  <a:lnTo>
                    <a:pt x="18" y="369"/>
                  </a:lnTo>
                  <a:lnTo>
                    <a:pt x="18" y="338"/>
                  </a:lnTo>
                  <a:lnTo>
                    <a:pt x="18" y="345"/>
                  </a:lnTo>
                  <a:lnTo>
                    <a:pt x="20" y="343"/>
                  </a:lnTo>
                  <a:lnTo>
                    <a:pt x="20" y="330"/>
                  </a:lnTo>
                  <a:lnTo>
                    <a:pt x="20" y="332"/>
                  </a:lnTo>
                  <a:lnTo>
                    <a:pt x="20" y="335"/>
                  </a:lnTo>
                  <a:lnTo>
                    <a:pt x="20" y="347"/>
                  </a:lnTo>
                  <a:lnTo>
                    <a:pt x="20" y="318"/>
                  </a:lnTo>
                  <a:lnTo>
                    <a:pt x="20" y="345"/>
                  </a:lnTo>
                  <a:lnTo>
                    <a:pt x="20" y="346"/>
                  </a:lnTo>
                  <a:lnTo>
                    <a:pt x="20" y="346"/>
                  </a:lnTo>
                  <a:lnTo>
                    <a:pt x="20" y="326"/>
                  </a:lnTo>
                  <a:lnTo>
                    <a:pt x="20" y="338"/>
                  </a:lnTo>
                  <a:lnTo>
                    <a:pt x="20" y="343"/>
                  </a:lnTo>
                  <a:lnTo>
                    <a:pt x="20" y="324"/>
                  </a:lnTo>
                  <a:lnTo>
                    <a:pt x="21" y="322"/>
                  </a:lnTo>
                  <a:lnTo>
                    <a:pt x="21" y="343"/>
                  </a:lnTo>
                  <a:lnTo>
                    <a:pt x="21" y="338"/>
                  </a:lnTo>
                  <a:lnTo>
                    <a:pt x="21" y="343"/>
                  </a:lnTo>
                  <a:lnTo>
                    <a:pt x="21" y="335"/>
                  </a:lnTo>
                  <a:lnTo>
                    <a:pt x="21" y="372"/>
                  </a:lnTo>
                  <a:lnTo>
                    <a:pt x="21" y="367"/>
                  </a:lnTo>
                  <a:lnTo>
                    <a:pt x="21" y="389"/>
                  </a:lnTo>
                  <a:lnTo>
                    <a:pt x="21" y="387"/>
                  </a:lnTo>
                  <a:lnTo>
                    <a:pt x="21" y="390"/>
                  </a:lnTo>
                  <a:lnTo>
                    <a:pt x="21" y="406"/>
                  </a:lnTo>
                  <a:lnTo>
                    <a:pt x="21" y="401"/>
                  </a:lnTo>
                  <a:lnTo>
                    <a:pt x="22" y="398"/>
                  </a:lnTo>
                  <a:lnTo>
                    <a:pt x="22" y="369"/>
                  </a:lnTo>
                  <a:lnTo>
                    <a:pt x="22" y="368"/>
                  </a:lnTo>
                  <a:lnTo>
                    <a:pt x="22" y="329"/>
                  </a:lnTo>
                  <a:lnTo>
                    <a:pt x="22" y="347"/>
                  </a:lnTo>
                  <a:lnTo>
                    <a:pt x="22" y="346"/>
                  </a:lnTo>
                  <a:lnTo>
                    <a:pt x="22" y="369"/>
                  </a:lnTo>
                  <a:lnTo>
                    <a:pt x="24" y="369"/>
                  </a:lnTo>
                  <a:lnTo>
                    <a:pt x="24" y="358"/>
                  </a:lnTo>
                  <a:lnTo>
                    <a:pt x="24" y="422"/>
                  </a:lnTo>
                  <a:lnTo>
                    <a:pt x="24" y="421"/>
                  </a:lnTo>
                  <a:lnTo>
                    <a:pt x="24" y="470"/>
                  </a:lnTo>
                  <a:lnTo>
                    <a:pt x="24" y="465"/>
                  </a:lnTo>
                  <a:lnTo>
                    <a:pt x="24" y="470"/>
                  </a:lnTo>
                  <a:lnTo>
                    <a:pt x="24" y="497"/>
                  </a:lnTo>
                  <a:lnTo>
                    <a:pt x="24" y="469"/>
                  </a:lnTo>
                  <a:lnTo>
                    <a:pt x="24" y="487"/>
                  </a:lnTo>
                  <a:lnTo>
                    <a:pt x="24" y="489"/>
                  </a:lnTo>
                  <a:lnTo>
                    <a:pt x="24" y="508"/>
                  </a:lnTo>
                  <a:lnTo>
                    <a:pt x="24" y="485"/>
                  </a:lnTo>
                  <a:lnTo>
                    <a:pt x="24" y="507"/>
                  </a:lnTo>
                  <a:lnTo>
                    <a:pt x="25" y="507"/>
                  </a:lnTo>
                  <a:lnTo>
                    <a:pt x="25" y="510"/>
                  </a:lnTo>
                  <a:lnTo>
                    <a:pt x="25" y="490"/>
                  </a:lnTo>
                  <a:lnTo>
                    <a:pt x="25" y="500"/>
                  </a:lnTo>
                  <a:lnTo>
                    <a:pt x="25" y="499"/>
                  </a:lnTo>
                  <a:lnTo>
                    <a:pt x="25" y="508"/>
                  </a:lnTo>
                  <a:lnTo>
                    <a:pt x="25" y="470"/>
                  </a:lnTo>
                  <a:lnTo>
                    <a:pt x="25" y="470"/>
                  </a:lnTo>
                  <a:lnTo>
                    <a:pt x="25" y="427"/>
                  </a:lnTo>
                  <a:lnTo>
                    <a:pt x="25" y="426"/>
                  </a:lnTo>
                  <a:lnTo>
                    <a:pt x="25" y="430"/>
                  </a:lnTo>
                  <a:lnTo>
                    <a:pt x="25" y="414"/>
                  </a:lnTo>
                  <a:lnTo>
                    <a:pt x="25" y="424"/>
                  </a:lnTo>
                  <a:lnTo>
                    <a:pt x="26" y="426"/>
                  </a:lnTo>
                  <a:lnTo>
                    <a:pt x="26" y="428"/>
                  </a:lnTo>
                  <a:lnTo>
                    <a:pt x="26" y="409"/>
                  </a:lnTo>
                  <a:lnTo>
                    <a:pt x="26" y="418"/>
                  </a:lnTo>
                  <a:lnTo>
                    <a:pt x="26" y="414"/>
                  </a:lnTo>
                  <a:lnTo>
                    <a:pt x="26" y="421"/>
                  </a:lnTo>
                  <a:lnTo>
                    <a:pt x="26" y="413"/>
                  </a:lnTo>
                  <a:lnTo>
                    <a:pt x="26" y="415"/>
                  </a:lnTo>
                  <a:lnTo>
                    <a:pt x="26" y="410"/>
                  </a:lnTo>
                  <a:lnTo>
                    <a:pt x="26" y="422"/>
                  </a:lnTo>
                  <a:lnTo>
                    <a:pt x="26" y="402"/>
                  </a:lnTo>
                  <a:lnTo>
                    <a:pt x="26" y="415"/>
                  </a:lnTo>
                  <a:lnTo>
                    <a:pt x="28" y="414"/>
                  </a:lnTo>
                  <a:lnTo>
                    <a:pt x="28" y="417"/>
                  </a:lnTo>
                  <a:lnTo>
                    <a:pt x="28" y="401"/>
                  </a:lnTo>
                  <a:lnTo>
                    <a:pt x="28" y="409"/>
                  </a:lnTo>
                  <a:lnTo>
                    <a:pt x="28" y="406"/>
                  </a:lnTo>
                  <a:lnTo>
                    <a:pt x="28" y="349"/>
                  </a:lnTo>
                  <a:lnTo>
                    <a:pt x="28" y="355"/>
                  </a:lnTo>
                  <a:lnTo>
                    <a:pt x="28" y="358"/>
                  </a:lnTo>
                  <a:lnTo>
                    <a:pt x="28" y="356"/>
                  </a:lnTo>
                  <a:lnTo>
                    <a:pt x="28" y="380"/>
                  </a:lnTo>
                  <a:lnTo>
                    <a:pt x="28" y="380"/>
                  </a:lnTo>
                  <a:lnTo>
                    <a:pt x="28" y="415"/>
                  </a:lnTo>
                  <a:lnTo>
                    <a:pt x="28" y="376"/>
                  </a:lnTo>
                  <a:lnTo>
                    <a:pt x="28" y="413"/>
                  </a:lnTo>
                  <a:lnTo>
                    <a:pt x="29" y="418"/>
                  </a:lnTo>
                  <a:lnTo>
                    <a:pt x="29" y="449"/>
                  </a:lnTo>
                  <a:lnTo>
                    <a:pt x="29" y="451"/>
                  </a:lnTo>
                  <a:lnTo>
                    <a:pt x="29" y="481"/>
                  </a:lnTo>
                  <a:lnTo>
                    <a:pt x="29" y="481"/>
                  </a:lnTo>
                  <a:lnTo>
                    <a:pt x="29" y="519"/>
                  </a:lnTo>
                  <a:lnTo>
                    <a:pt x="29" y="474"/>
                  </a:lnTo>
                  <a:lnTo>
                    <a:pt x="29" y="515"/>
                  </a:lnTo>
                  <a:lnTo>
                    <a:pt x="29" y="514"/>
                  </a:lnTo>
                  <a:lnTo>
                    <a:pt x="29" y="516"/>
                  </a:lnTo>
                  <a:lnTo>
                    <a:pt x="29" y="499"/>
                  </a:lnTo>
                  <a:lnTo>
                    <a:pt x="29" y="510"/>
                  </a:lnTo>
                  <a:lnTo>
                    <a:pt x="30" y="508"/>
                  </a:lnTo>
                  <a:lnTo>
                    <a:pt x="30" y="510"/>
                  </a:lnTo>
                  <a:lnTo>
                    <a:pt x="30" y="473"/>
                  </a:lnTo>
                  <a:lnTo>
                    <a:pt x="30" y="476"/>
                  </a:lnTo>
                  <a:lnTo>
                    <a:pt x="30" y="485"/>
                  </a:lnTo>
                  <a:lnTo>
                    <a:pt x="30" y="451"/>
                  </a:lnTo>
                  <a:lnTo>
                    <a:pt x="30" y="447"/>
                  </a:lnTo>
                  <a:lnTo>
                    <a:pt x="30" y="406"/>
                  </a:lnTo>
                  <a:lnTo>
                    <a:pt x="30" y="410"/>
                  </a:lnTo>
                  <a:lnTo>
                    <a:pt x="31" y="410"/>
                  </a:lnTo>
                  <a:lnTo>
                    <a:pt x="31" y="417"/>
                  </a:lnTo>
                  <a:lnTo>
                    <a:pt x="31" y="385"/>
                  </a:lnTo>
                  <a:lnTo>
                    <a:pt x="31" y="385"/>
                  </a:lnTo>
                  <a:lnTo>
                    <a:pt x="31" y="373"/>
                  </a:lnTo>
                  <a:lnTo>
                    <a:pt x="31" y="384"/>
                  </a:lnTo>
                  <a:lnTo>
                    <a:pt x="31" y="381"/>
                  </a:lnTo>
                  <a:lnTo>
                    <a:pt x="31" y="392"/>
                  </a:lnTo>
                  <a:lnTo>
                    <a:pt x="31" y="371"/>
                  </a:lnTo>
                  <a:lnTo>
                    <a:pt x="31" y="390"/>
                  </a:lnTo>
                  <a:lnTo>
                    <a:pt x="31" y="392"/>
                  </a:lnTo>
                  <a:lnTo>
                    <a:pt x="31" y="422"/>
                  </a:lnTo>
                  <a:lnTo>
                    <a:pt x="33" y="423"/>
                  </a:lnTo>
                  <a:lnTo>
                    <a:pt x="33" y="447"/>
                  </a:lnTo>
                  <a:lnTo>
                    <a:pt x="33" y="418"/>
                  </a:lnTo>
                  <a:lnTo>
                    <a:pt x="33" y="447"/>
                  </a:lnTo>
                  <a:lnTo>
                    <a:pt x="33" y="448"/>
                  </a:lnTo>
                  <a:lnTo>
                    <a:pt x="33" y="432"/>
                  </a:lnTo>
                  <a:lnTo>
                    <a:pt x="33" y="438"/>
                  </a:lnTo>
                  <a:lnTo>
                    <a:pt x="33" y="440"/>
                  </a:lnTo>
                  <a:lnTo>
                    <a:pt x="33" y="381"/>
                  </a:lnTo>
                  <a:lnTo>
                    <a:pt x="33" y="380"/>
                  </a:lnTo>
                  <a:lnTo>
                    <a:pt x="33" y="390"/>
                  </a:lnTo>
                  <a:lnTo>
                    <a:pt x="33" y="367"/>
                  </a:lnTo>
                  <a:lnTo>
                    <a:pt x="33" y="372"/>
                  </a:lnTo>
                  <a:lnTo>
                    <a:pt x="34" y="369"/>
                  </a:lnTo>
                  <a:lnTo>
                    <a:pt x="34" y="385"/>
                  </a:lnTo>
                  <a:lnTo>
                    <a:pt x="34" y="383"/>
                  </a:lnTo>
                  <a:lnTo>
                    <a:pt x="34" y="387"/>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212" name="Freeform 85"/>
            <p:cNvSpPr>
              <a:spLocks/>
            </p:cNvSpPr>
            <p:nvPr/>
          </p:nvSpPr>
          <p:spPr bwMode="auto">
            <a:xfrm>
              <a:off x="3498851" y="3792538"/>
              <a:ext cx="49213" cy="523875"/>
            </a:xfrm>
            <a:custGeom>
              <a:avLst/>
              <a:gdLst>
                <a:gd name="T0" fmla="*/ 0 w 31"/>
                <a:gd name="T1" fmla="*/ 216 h 330"/>
                <a:gd name="T2" fmla="*/ 1 w 31"/>
                <a:gd name="T3" fmla="*/ 251 h 330"/>
                <a:gd name="T4" fmla="*/ 1 w 31"/>
                <a:gd name="T5" fmla="*/ 218 h 330"/>
                <a:gd name="T6" fmla="*/ 1 w 31"/>
                <a:gd name="T7" fmla="*/ 218 h 330"/>
                <a:gd name="T8" fmla="*/ 2 w 31"/>
                <a:gd name="T9" fmla="*/ 141 h 330"/>
                <a:gd name="T10" fmla="*/ 2 w 31"/>
                <a:gd name="T11" fmla="*/ 157 h 330"/>
                <a:gd name="T12" fmla="*/ 4 w 31"/>
                <a:gd name="T13" fmla="*/ 158 h 330"/>
                <a:gd name="T14" fmla="*/ 4 w 31"/>
                <a:gd name="T15" fmla="*/ 141 h 330"/>
                <a:gd name="T16" fmla="*/ 4 w 31"/>
                <a:gd name="T17" fmla="*/ 149 h 330"/>
                <a:gd name="T18" fmla="*/ 5 w 31"/>
                <a:gd name="T19" fmla="*/ 108 h 330"/>
                <a:gd name="T20" fmla="*/ 5 w 31"/>
                <a:gd name="T21" fmla="*/ 115 h 330"/>
                <a:gd name="T22" fmla="*/ 5 w 31"/>
                <a:gd name="T23" fmla="*/ 94 h 330"/>
                <a:gd name="T24" fmla="*/ 6 w 31"/>
                <a:gd name="T25" fmla="*/ 40 h 330"/>
                <a:gd name="T26" fmla="*/ 6 w 31"/>
                <a:gd name="T27" fmla="*/ 44 h 330"/>
                <a:gd name="T28" fmla="*/ 7 w 31"/>
                <a:gd name="T29" fmla="*/ 35 h 330"/>
                <a:gd name="T30" fmla="*/ 7 w 31"/>
                <a:gd name="T31" fmla="*/ 43 h 330"/>
                <a:gd name="T32" fmla="*/ 9 w 31"/>
                <a:gd name="T33" fmla="*/ 77 h 330"/>
                <a:gd name="T34" fmla="*/ 9 w 31"/>
                <a:gd name="T35" fmla="*/ 80 h 330"/>
                <a:gd name="T36" fmla="*/ 9 w 31"/>
                <a:gd name="T37" fmla="*/ 158 h 330"/>
                <a:gd name="T38" fmla="*/ 10 w 31"/>
                <a:gd name="T39" fmla="*/ 199 h 330"/>
                <a:gd name="T40" fmla="*/ 10 w 31"/>
                <a:gd name="T41" fmla="*/ 246 h 330"/>
                <a:gd name="T42" fmla="*/ 11 w 31"/>
                <a:gd name="T43" fmla="*/ 293 h 330"/>
                <a:gd name="T44" fmla="*/ 11 w 31"/>
                <a:gd name="T45" fmla="*/ 284 h 330"/>
                <a:gd name="T46" fmla="*/ 11 w 31"/>
                <a:gd name="T47" fmla="*/ 253 h 330"/>
                <a:gd name="T48" fmla="*/ 13 w 31"/>
                <a:gd name="T49" fmla="*/ 330 h 330"/>
                <a:gd name="T50" fmla="*/ 14 w 31"/>
                <a:gd name="T51" fmla="*/ 288 h 330"/>
                <a:gd name="T52" fmla="*/ 14 w 31"/>
                <a:gd name="T53" fmla="*/ 256 h 330"/>
                <a:gd name="T54" fmla="*/ 14 w 31"/>
                <a:gd name="T55" fmla="*/ 293 h 330"/>
                <a:gd name="T56" fmla="*/ 15 w 31"/>
                <a:gd name="T57" fmla="*/ 277 h 330"/>
                <a:gd name="T58" fmla="*/ 15 w 31"/>
                <a:gd name="T59" fmla="*/ 230 h 330"/>
                <a:gd name="T60" fmla="*/ 15 w 31"/>
                <a:gd name="T61" fmla="*/ 226 h 330"/>
                <a:gd name="T62" fmla="*/ 17 w 31"/>
                <a:gd name="T63" fmla="*/ 262 h 330"/>
                <a:gd name="T64" fmla="*/ 18 w 31"/>
                <a:gd name="T65" fmla="*/ 262 h 330"/>
                <a:gd name="T66" fmla="*/ 18 w 31"/>
                <a:gd name="T67" fmla="*/ 263 h 330"/>
                <a:gd name="T68" fmla="*/ 18 w 31"/>
                <a:gd name="T69" fmla="*/ 238 h 330"/>
                <a:gd name="T70" fmla="*/ 19 w 31"/>
                <a:gd name="T71" fmla="*/ 230 h 330"/>
                <a:gd name="T72" fmla="*/ 19 w 31"/>
                <a:gd name="T73" fmla="*/ 194 h 330"/>
                <a:gd name="T74" fmla="*/ 19 w 31"/>
                <a:gd name="T75" fmla="*/ 108 h 330"/>
                <a:gd name="T76" fmla="*/ 21 w 31"/>
                <a:gd name="T77" fmla="*/ 124 h 330"/>
                <a:gd name="T78" fmla="*/ 21 w 31"/>
                <a:gd name="T79" fmla="*/ 129 h 330"/>
                <a:gd name="T80" fmla="*/ 22 w 31"/>
                <a:gd name="T81" fmla="*/ 76 h 330"/>
                <a:gd name="T82" fmla="*/ 22 w 31"/>
                <a:gd name="T83" fmla="*/ 139 h 330"/>
                <a:gd name="T84" fmla="*/ 23 w 31"/>
                <a:gd name="T85" fmla="*/ 198 h 330"/>
                <a:gd name="T86" fmla="*/ 23 w 31"/>
                <a:gd name="T87" fmla="*/ 221 h 330"/>
                <a:gd name="T88" fmla="*/ 23 w 31"/>
                <a:gd name="T89" fmla="*/ 254 h 330"/>
                <a:gd name="T90" fmla="*/ 24 w 31"/>
                <a:gd name="T91" fmla="*/ 218 h 330"/>
                <a:gd name="T92" fmla="*/ 24 w 31"/>
                <a:gd name="T93" fmla="*/ 198 h 330"/>
                <a:gd name="T94" fmla="*/ 26 w 31"/>
                <a:gd name="T95" fmla="*/ 236 h 330"/>
                <a:gd name="T96" fmla="*/ 26 w 31"/>
                <a:gd name="T97" fmla="*/ 243 h 330"/>
                <a:gd name="T98" fmla="*/ 27 w 31"/>
                <a:gd name="T99" fmla="*/ 212 h 330"/>
                <a:gd name="T100" fmla="*/ 27 w 31"/>
                <a:gd name="T101" fmla="*/ 236 h 330"/>
                <a:gd name="T102" fmla="*/ 27 w 31"/>
                <a:gd name="T103" fmla="*/ 245 h 330"/>
                <a:gd name="T104" fmla="*/ 28 w 31"/>
                <a:gd name="T105" fmla="*/ 281 h 330"/>
                <a:gd name="T106" fmla="*/ 28 w 31"/>
                <a:gd name="T107" fmla="*/ 273 h 330"/>
                <a:gd name="T108" fmla="*/ 28 w 31"/>
                <a:gd name="T109" fmla="*/ 246 h 330"/>
                <a:gd name="T110" fmla="*/ 30 w 31"/>
                <a:gd name="T111" fmla="*/ 241 h 330"/>
                <a:gd name="T112" fmla="*/ 30 w 31"/>
                <a:gd name="T113" fmla="*/ 212 h 330"/>
                <a:gd name="T114" fmla="*/ 31 w 31"/>
                <a:gd name="T115" fmla="*/ 236 h 330"/>
                <a:gd name="T116" fmla="*/ 31 w 31"/>
                <a:gd name="T117" fmla="*/ 192 h 330"/>
                <a:gd name="T118" fmla="*/ 31 w 31"/>
                <a:gd name="T119" fmla="*/ 184 h 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1" h="330">
                  <a:moveTo>
                    <a:pt x="0" y="195"/>
                  </a:moveTo>
                  <a:lnTo>
                    <a:pt x="0" y="213"/>
                  </a:lnTo>
                  <a:lnTo>
                    <a:pt x="0" y="218"/>
                  </a:lnTo>
                  <a:lnTo>
                    <a:pt x="0" y="247"/>
                  </a:lnTo>
                  <a:lnTo>
                    <a:pt x="0" y="216"/>
                  </a:lnTo>
                  <a:lnTo>
                    <a:pt x="0" y="239"/>
                  </a:lnTo>
                  <a:lnTo>
                    <a:pt x="0" y="238"/>
                  </a:lnTo>
                  <a:lnTo>
                    <a:pt x="0" y="230"/>
                  </a:lnTo>
                  <a:lnTo>
                    <a:pt x="0" y="253"/>
                  </a:lnTo>
                  <a:lnTo>
                    <a:pt x="1" y="251"/>
                  </a:lnTo>
                  <a:lnTo>
                    <a:pt x="1" y="255"/>
                  </a:lnTo>
                  <a:lnTo>
                    <a:pt x="1" y="233"/>
                  </a:lnTo>
                  <a:lnTo>
                    <a:pt x="1" y="236"/>
                  </a:lnTo>
                  <a:lnTo>
                    <a:pt x="1" y="245"/>
                  </a:lnTo>
                  <a:lnTo>
                    <a:pt x="1" y="218"/>
                  </a:lnTo>
                  <a:lnTo>
                    <a:pt x="1" y="226"/>
                  </a:lnTo>
                  <a:lnTo>
                    <a:pt x="1" y="230"/>
                  </a:lnTo>
                  <a:lnTo>
                    <a:pt x="1" y="220"/>
                  </a:lnTo>
                  <a:lnTo>
                    <a:pt x="1" y="222"/>
                  </a:lnTo>
                  <a:lnTo>
                    <a:pt x="1" y="218"/>
                  </a:lnTo>
                  <a:lnTo>
                    <a:pt x="1" y="154"/>
                  </a:lnTo>
                  <a:lnTo>
                    <a:pt x="1" y="158"/>
                  </a:lnTo>
                  <a:lnTo>
                    <a:pt x="2" y="152"/>
                  </a:lnTo>
                  <a:lnTo>
                    <a:pt x="2" y="131"/>
                  </a:lnTo>
                  <a:lnTo>
                    <a:pt x="2" y="141"/>
                  </a:lnTo>
                  <a:lnTo>
                    <a:pt x="2" y="141"/>
                  </a:lnTo>
                  <a:lnTo>
                    <a:pt x="2" y="170"/>
                  </a:lnTo>
                  <a:lnTo>
                    <a:pt x="2" y="166"/>
                  </a:lnTo>
                  <a:lnTo>
                    <a:pt x="2" y="175"/>
                  </a:lnTo>
                  <a:lnTo>
                    <a:pt x="2" y="157"/>
                  </a:lnTo>
                  <a:lnTo>
                    <a:pt x="2" y="169"/>
                  </a:lnTo>
                  <a:lnTo>
                    <a:pt x="2" y="170"/>
                  </a:lnTo>
                  <a:lnTo>
                    <a:pt x="2" y="145"/>
                  </a:lnTo>
                  <a:lnTo>
                    <a:pt x="2" y="158"/>
                  </a:lnTo>
                  <a:lnTo>
                    <a:pt x="4" y="158"/>
                  </a:lnTo>
                  <a:lnTo>
                    <a:pt x="4" y="170"/>
                  </a:lnTo>
                  <a:lnTo>
                    <a:pt x="4" y="152"/>
                  </a:lnTo>
                  <a:lnTo>
                    <a:pt x="4" y="146"/>
                  </a:lnTo>
                  <a:lnTo>
                    <a:pt x="4" y="152"/>
                  </a:lnTo>
                  <a:lnTo>
                    <a:pt x="4" y="141"/>
                  </a:lnTo>
                  <a:lnTo>
                    <a:pt x="4" y="146"/>
                  </a:lnTo>
                  <a:lnTo>
                    <a:pt x="4" y="146"/>
                  </a:lnTo>
                  <a:lnTo>
                    <a:pt x="4" y="152"/>
                  </a:lnTo>
                  <a:lnTo>
                    <a:pt x="4" y="132"/>
                  </a:lnTo>
                  <a:lnTo>
                    <a:pt x="4" y="149"/>
                  </a:lnTo>
                  <a:lnTo>
                    <a:pt x="5" y="144"/>
                  </a:lnTo>
                  <a:lnTo>
                    <a:pt x="5" y="149"/>
                  </a:lnTo>
                  <a:lnTo>
                    <a:pt x="5" y="103"/>
                  </a:lnTo>
                  <a:lnTo>
                    <a:pt x="5" y="106"/>
                  </a:lnTo>
                  <a:lnTo>
                    <a:pt x="5" y="108"/>
                  </a:lnTo>
                  <a:lnTo>
                    <a:pt x="5" y="118"/>
                  </a:lnTo>
                  <a:lnTo>
                    <a:pt x="5" y="106"/>
                  </a:lnTo>
                  <a:lnTo>
                    <a:pt x="5" y="115"/>
                  </a:lnTo>
                  <a:lnTo>
                    <a:pt x="5" y="115"/>
                  </a:lnTo>
                  <a:lnTo>
                    <a:pt x="5" y="115"/>
                  </a:lnTo>
                  <a:lnTo>
                    <a:pt x="5" y="95"/>
                  </a:lnTo>
                  <a:lnTo>
                    <a:pt x="5" y="97"/>
                  </a:lnTo>
                  <a:lnTo>
                    <a:pt x="5" y="102"/>
                  </a:lnTo>
                  <a:lnTo>
                    <a:pt x="5" y="89"/>
                  </a:lnTo>
                  <a:lnTo>
                    <a:pt x="5" y="94"/>
                  </a:lnTo>
                  <a:lnTo>
                    <a:pt x="6" y="91"/>
                  </a:lnTo>
                  <a:lnTo>
                    <a:pt x="6" y="59"/>
                  </a:lnTo>
                  <a:lnTo>
                    <a:pt x="6" y="56"/>
                  </a:lnTo>
                  <a:lnTo>
                    <a:pt x="6" y="33"/>
                  </a:lnTo>
                  <a:lnTo>
                    <a:pt x="6" y="40"/>
                  </a:lnTo>
                  <a:lnTo>
                    <a:pt x="6" y="44"/>
                  </a:lnTo>
                  <a:lnTo>
                    <a:pt x="6" y="46"/>
                  </a:lnTo>
                  <a:lnTo>
                    <a:pt x="6" y="22"/>
                  </a:lnTo>
                  <a:lnTo>
                    <a:pt x="6" y="44"/>
                  </a:lnTo>
                  <a:lnTo>
                    <a:pt x="6" y="44"/>
                  </a:lnTo>
                  <a:lnTo>
                    <a:pt x="6" y="47"/>
                  </a:lnTo>
                  <a:lnTo>
                    <a:pt x="6" y="0"/>
                  </a:lnTo>
                  <a:lnTo>
                    <a:pt x="7" y="4"/>
                  </a:lnTo>
                  <a:lnTo>
                    <a:pt x="7" y="38"/>
                  </a:lnTo>
                  <a:lnTo>
                    <a:pt x="7" y="35"/>
                  </a:lnTo>
                  <a:lnTo>
                    <a:pt x="7" y="35"/>
                  </a:lnTo>
                  <a:lnTo>
                    <a:pt x="7" y="42"/>
                  </a:lnTo>
                  <a:lnTo>
                    <a:pt x="7" y="22"/>
                  </a:lnTo>
                  <a:lnTo>
                    <a:pt x="7" y="40"/>
                  </a:lnTo>
                  <a:lnTo>
                    <a:pt x="7" y="43"/>
                  </a:lnTo>
                  <a:lnTo>
                    <a:pt x="7" y="69"/>
                  </a:lnTo>
                  <a:lnTo>
                    <a:pt x="7" y="43"/>
                  </a:lnTo>
                  <a:lnTo>
                    <a:pt x="7" y="60"/>
                  </a:lnTo>
                  <a:lnTo>
                    <a:pt x="9" y="63"/>
                  </a:lnTo>
                  <a:lnTo>
                    <a:pt x="9" y="77"/>
                  </a:lnTo>
                  <a:lnTo>
                    <a:pt x="9" y="76"/>
                  </a:lnTo>
                  <a:lnTo>
                    <a:pt x="9" y="72"/>
                  </a:lnTo>
                  <a:lnTo>
                    <a:pt x="9" y="84"/>
                  </a:lnTo>
                  <a:lnTo>
                    <a:pt x="9" y="60"/>
                  </a:lnTo>
                  <a:lnTo>
                    <a:pt x="9" y="80"/>
                  </a:lnTo>
                  <a:lnTo>
                    <a:pt x="9" y="82"/>
                  </a:lnTo>
                  <a:lnTo>
                    <a:pt x="9" y="80"/>
                  </a:lnTo>
                  <a:lnTo>
                    <a:pt x="9" y="103"/>
                  </a:lnTo>
                  <a:lnTo>
                    <a:pt x="9" y="106"/>
                  </a:lnTo>
                  <a:lnTo>
                    <a:pt x="9" y="158"/>
                  </a:lnTo>
                  <a:lnTo>
                    <a:pt x="9" y="157"/>
                  </a:lnTo>
                  <a:lnTo>
                    <a:pt x="10" y="161"/>
                  </a:lnTo>
                  <a:lnTo>
                    <a:pt x="10" y="149"/>
                  </a:lnTo>
                  <a:lnTo>
                    <a:pt x="10" y="198"/>
                  </a:lnTo>
                  <a:lnTo>
                    <a:pt x="10" y="199"/>
                  </a:lnTo>
                  <a:lnTo>
                    <a:pt x="10" y="212"/>
                  </a:lnTo>
                  <a:lnTo>
                    <a:pt x="10" y="195"/>
                  </a:lnTo>
                  <a:lnTo>
                    <a:pt x="10" y="209"/>
                  </a:lnTo>
                  <a:lnTo>
                    <a:pt x="10" y="215"/>
                  </a:lnTo>
                  <a:lnTo>
                    <a:pt x="10" y="246"/>
                  </a:lnTo>
                  <a:lnTo>
                    <a:pt x="10" y="212"/>
                  </a:lnTo>
                  <a:lnTo>
                    <a:pt x="10" y="241"/>
                  </a:lnTo>
                  <a:lnTo>
                    <a:pt x="10" y="247"/>
                  </a:lnTo>
                  <a:lnTo>
                    <a:pt x="10" y="296"/>
                  </a:lnTo>
                  <a:lnTo>
                    <a:pt x="11" y="293"/>
                  </a:lnTo>
                  <a:lnTo>
                    <a:pt x="11" y="270"/>
                  </a:lnTo>
                  <a:lnTo>
                    <a:pt x="11" y="273"/>
                  </a:lnTo>
                  <a:lnTo>
                    <a:pt x="11" y="275"/>
                  </a:lnTo>
                  <a:lnTo>
                    <a:pt x="11" y="268"/>
                  </a:lnTo>
                  <a:lnTo>
                    <a:pt x="11" y="284"/>
                  </a:lnTo>
                  <a:lnTo>
                    <a:pt x="11" y="284"/>
                  </a:lnTo>
                  <a:lnTo>
                    <a:pt x="11" y="291"/>
                  </a:lnTo>
                  <a:lnTo>
                    <a:pt x="11" y="272"/>
                  </a:lnTo>
                  <a:lnTo>
                    <a:pt x="11" y="271"/>
                  </a:lnTo>
                  <a:lnTo>
                    <a:pt x="11" y="253"/>
                  </a:lnTo>
                  <a:lnTo>
                    <a:pt x="11" y="281"/>
                  </a:lnTo>
                  <a:lnTo>
                    <a:pt x="13" y="277"/>
                  </a:lnTo>
                  <a:lnTo>
                    <a:pt x="13" y="313"/>
                  </a:lnTo>
                  <a:lnTo>
                    <a:pt x="13" y="313"/>
                  </a:lnTo>
                  <a:lnTo>
                    <a:pt x="13" y="330"/>
                  </a:lnTo>
                  <a:lnTo>
                    <a:pt x="13" y="318"/>
                  </a:lnTo>
                  <a:lnTo>
                    <a:pt x="13" y="306"/>
                  </a:lnTo>
                  <a:lnTo>
                    <a:pt x="13" y="314"/>
                  </a:lnTo>
                  <a:lnTo>
                    <a:pt x="13" y="293"/>
                  </a:lnTo>
                  <a:lnTo>
                    <a:pt x="14" y="288"/>
                  </a:lnTo>
                  <a:lnTo>
                    <a:pt x="14" y="271"/>
                  </a:lnTo>
                  <a:lnTo>
                    <a:pt x="14" y="276"/>
                  </a:lnTo>
                  <a:lnTo>
                    <a:pt x="14" y="275"/>
                  </a:lnTo>
                  <a:lnTo>
                    <a:pt x="14" y="279"/>
                  </a:lnTo>
                  <a:lnTo>
                    <a:pt x="14" y="256"/>
                  </a:lnTo>
                  <a:lnTo>
                    <a:pt x="14" y="264"/>
                  </a:lnTo>
                  <a:lnTo>
                    <a:pt x="14" y="270"/>
                  </a:lnTo>
                  <a:lnTo>
                    <a:pt x="14" y="294"/>
                  </a:lnTo>
                  <a:lnTo>
                    <a:pt x="14" y="293"/>
                  </a:lnTo>
                  <a:lnTo>
                    <a:pt x="14" y="293"/>
                  </a:lnTo>
                  <a:lnTo>
                    <a:pt x="14" y="284"/>
                  </a:lnTo>
                  <a:lnTo>
                    <a:pt x="14" y="306"/>
                  </a:lnTo>
                  <a:lnTo>
                    <a:pt x="15" y="308"/>
                  </a:lnTo>
                  <a:lnTo>
                    <a:pt x="15" y="314"/>
                  </a:lnTo>
                  <a:lnTo>
                    <a:pt x="15" y="277"/>
                  </a:lnTo>
                  <a:lnTo>
                    <a:pt x="15" y="275"/>
                  </a:lnTo>
                  <a:lnTo>
                    <a:pt x="15" y="229"/>
                  </a:lnTo>
                  <a:lnTo>
                    <a:pt x="15" y="230"/>
                  </a:lnTo>
                  <a:lnTo>
                    <a:pt x="15" y="228"/>
                  </a:lnTo>
                  <a:lnTo>
                    <a:pt x="15" y="230"/>
                  </a:lnTo>
                  <a:lnTo>
                    <a:pt x="15" y="218"/>
                  </a:lnTo>
                  <a:lnTo>
                    <a:pt x="15" y="220"/>
                  </a:lnTo>
                  <a:lnTo>
                    <a:pt x="15" y="220"/>
                  </a:lnTo>
                  <a:lnTo>
                    <a:pt x="15" y="204"/>
                  </a:lnTo>
                  <a:lnTo>
                    <a:pt x="15" y="226"/>
                  </a:lnTo>
                  <a:lnTo>
                    <a:pt x="17" y="228"/>
                  </a:lnTo>
                  <a:lnTo>
                    <a:pt x="17" y="249"/>
                  </a:lnTo>
                  <a:lnTo>
                    <a:pt x="17" y="239"/>
                  </a:lnTo>
                  <a:lnTo>
                    <a:pt x="17" y="239"/>
                  </a:lnTo>
                  <a:lnTo>
                    <a:pt x="17" y="262"/>
                  </a:lnTo>
                  <a:lnTo>
                    <a:pt x="17" y="263"/>
                  </a:lnTo>
                  <a:lnTo>
                    <a:pt x="17" y="270"/>
                  </a:lnTo>
                  <a:lnTo>
                    <a:pt x="17" y="251"/>
                  </a:lnTo>
                  <a:lnTo>
                    <a:pt x="17" y="262"/>
                  </a:lnTo>
                  <a:lnTo>
                    <a:pt x="18" y="262"/>
                  </a:lnTo>
                  <a:lnTo>
                    <a:pt x="18" y="264"/>
                  </a:lnTo>
                  <a:lnTo>
                    <a:pt x="18" y="249"/>
                  </a:lnTo>
                  <a:lnTo>
                    <a:pt x="18" y="262"/>
                  </a:lnTo>
                  <a:lnTo>
                    <a:pt x="18" y="262"/>
                  </a:lnTo>
                  <a:lnTo>
                    <a:pt x="18" y="263"/>
                  </a:lnTo>
                  <a:lnTo>
                    <a:pt x="18" y="255"/>
                  </a:lnTo>
                  <a:lnTo>
                    <a:pt x="18" y="259"/>
                  </a:lnTo>
                  <a:lnTo>
                    <a:pt x="18" y="253"/>
                  </a:lnTo>
                  <a:lnTo>
                    <a:pt x="18" y="264"/>
                  </a:lnTo>
                  <a:lnTo>
                    <a:pt x="18" y="238"/>
                  </a:lnTo>
                  <a:lnTo>
                    <a:pt x="18" y="259"/>
                  </a:lnTo>
                  <a:lnTo>
                    <a:pt x="18" y="263"/>
                  </a:lnTo>
                  <a:lnTo>
                    <a:pt x="18" y="233"/>
                  </a:lnTo>
                  <a:lnTo>
                    <a:pt x="18" y="236"/>
                  </a:lnTo>
                  <a:lnTo>
                    <a:pt x="19" y="230"/>
                  </a:lnTo>
                  <a:lnTo>
                    <a:pt x="19" y="215"/>
                  </a:lnTo>
                  <a:lnTo>
                    <a:pt x="19" y="212"/>
                  </a:lnTo>
                  <a:lnTo>
                    <a:pt x="19" y="191"/>
                  </a:lnTo>
                  <a:lnTo>
                    <a:pt x="19" y="195"/>
                  </a:lnTo>
                  <a:lnTo>
                    <a:pt x="19" y="194"/>
                  </a:lnTo>
                  <a:lnTo>
                    <a:pt x="19" y="141"/>
                  </a:lnTo>
                  <a:lnTo>
                    <a:pt x="19" y="141"/>
                  </a:lnTo>
                  <a:lnTo>
                    <a:pt x="19" y="137"/>
                  </a:lnTo>
                  <a:lnTo>
                    <a:pt x="19" y="101"/>
                  </a:lnTo>
                  <a:lnTo>
                    <a:pt x="19" y="108"/>
                  </a:lnTo>
                  <a:lnTo>
                    <a:pt x="21" y="107"/>
                  </a:lnTo>
                  <a:lnTo>
                    <a:pt x="21" y="133"/>
                  </a:lnTo>
                  <a:lnTo>
                    <a:pt x="21" y="129"/>
                  </a:lnTo>
                  <a:lnTo>
                    <a:pt x="21" y="135"/>
                  </a:lnTo>
                  <a:lnTo>
                    <a:pt x="21" y="124"/>
                  </a:lnTo>
                  <a:lnTo>
                    <a:pt x="21" y="149"/>
                  </a:lnTo>
                  <a:lnTo>
                    <a:pt x="21" y="152"/>
                  </a:lnTo>
                  <a:lnTo>
                    <a:pt x="21" y="163"/>
                  </a:lnTo>
                  <a:lnTo>
                    <a:pt x="21" y="129"/>
                  </a:lnTo>
                  <a:lnTo>
                    <a:pt x="21" y="129"/>
                  </a:lnTo>
                  <a:lnTo>
                    <a:pt x="22" y="127"/>
                  </a:lnTo>
                  <a:lnTo>
                    <a:pt x="22" y="89"/>
                  </a:lnTo>
                  <a:lnTo>
                    <a:pt x="22" y="89"/>
                  </a:lnTo>
                  <a:lnTo>
                    <a:pt x="22" y="86"/>
                  </a:lnTo>
                  <a:lnTo>
                    <a:pt x="22" y="76"/>
                  </a:lnTo>
                  <a:lnTo>
                    <a:pt x="22" y="123"/>
                  </a:lnTo>
                  <a:lnTo>
                    <a:pt x="22" y="122"/>
                  </a:lnTo>
                  <a:lnTo>
                    <a:pt x="22" y="141"/>
                  </a:lnTo>
                  <a:lnTo>
                    <a:pt x="22" y="108"/>
                  </a:lnTo>
                  <a:lnTo>
                    <a:pt x="22" y="139"/>
                  </a:lnTo>
                  <a:lnTo>
                    <a:pt x="22" y="140"/>
                  </a:lnTo>
                  <a:lnTo>
                    <a:pt x="22" y="170"/>
                  </a:lnTo>
                  <a:lnTo>
                    <a:pt x="22" y="158"/>
                  </a:lnTo>
                  <a:lnTo>
                    <a:pt x="23" y="158"/>
                  </a:lnTo>
                  <a:lnTo>
                    <a:pt x="23" y="198"/>
                  </a:lnTo>
                  <a:lnTo>
                    <a:pt x="23" y="199"/>
                  </a:lnTo>
                  <a:lnTo>
                    <a:pt x="23" y="221"/>
                  </a:lnTo>
                  <a:lnTo>
                    <a:pt x="23" y="188"/>
                  </a:lnTo>
                  <a:lnTo>
                    <a:pt x="23" y="218"/>
                  </a:lnTo>
                  <a:lnTo>
                    <a:pt x="23" y="221"/>
                  </a:lnTo>
                  <a:lnTo>
                    <a:pt x="23" y="242"/>
                  </a:lnTo>
                  <a:lnTo>
                    <a:pt x="23" y="238"/>
                  </a:lnTo>
                  <a:lnTo>
                    <a:pt x="23" y="241"/>
                  </a:lnTo>
                  <a:lnTo>
                    <a:pt x="23" y="260"/>
                  </a:lnTo>
                  <a:lnTo>
                    <a:pt x="23" y="254"/>
                  </a:lnTo>
                  <a:lnTo>
                    <a:pt x="24" y="253"/>
                  </a:lnTo>
                  <a:lnTo>
                    <a:pt x="24" y="216"/>
                  </a:lnTo>
                  <a:lnTo>
                    <a:pt x="24" y="217"/>
                  </a:lnTo>
                  <a:lnTo>
                    <a:pt x="24" y="216"/>
                  </a:lnTo>
                  <a:lnTo>
                    <a:pt x="24" y="218"/>
                  </a:lnTo>
                  <a:lnTo>
                    <a:pt x="24" y="194"/>
                  </a:lnTo>
                  <a:lnTo>
                    <a:pt x="24" y="203"/>
                  </a:lnTo>
                  <a:lnTo>
                    <a:pt x="24" y="203"/>
                  </a:lnTo>
                  <a:lnTo>
                    <a:pt x="24" y="216"/>
                  </a:lnTo>
                  <a:lnTo>
                    <a:pt x="24" y="198"/>
                  </a:lnTo>
                  <a:lnTo>
                    <a:pt x="24" y="212"/>
                  </a:lnTo>
                  <a:lnTo>
                    <a:pt x="26" y="215"/>
                  </a:lnTo>
                  <a:lnTo>
                    <a:pt x="26" y="201"/>
                  </a:lnTo>
                  <a:lnTo>
                    <a:pt x="26" y="236"/>
                  </a:lnTo>
                  <a:lnTo>
                    <a:pt x="26" y="236"/>
                  </a:lnTo>
                  <a:lnTo>
                    <a:pt x="26" y="238"/>
                  </a:lnTo>
                  <a:lnTo>
                    <a:pt x="26" y="220"/>
                  </a:lnTo>
                  <a:lnTo>
                    <a:pt x="26" y="228"/>
                  </a:lnTo>
                  <a:lnTo>
                    <a:pt x="26" y="229"/>
                  </a:lnTo>
                  <a:lnTo>
                    <a:pt x="26" y="243"/>
                  </a:lnTo>
                  <a:lnTo>
                    <a:pt x="26" y="217"/>
                  </a:lnTo>
                  <a:lnTo>
                    <a:pt x="26" y="225"/>
                  </a:lnTo>
                  <a:lnTo>
                    <a:pt x="26" y="234"/>
                  </a:lnTo>
                  <a:lnTo>
                    <a:pt x="26" y="212"/>
                  </a:lnTo>
                  <a:lnTo>
                    <a:pt x="27" y="212"/>
                  </a:lnTo>
                  <a:lnTo>
                    <a:pt x="27" y="226"/>
                  </a:lnTo>
                  <a:lnTo>
                    <a:pt x="27" y="196"/>
                  </a:lnTo>
                  <a:lnTo>
                    <a:pt x="27" y="225"/>
                  </a:lnTo>
                  <a:lnTo>
                    <a:pt x="27" y="228"/>
                  </a:lnTo>
                  <a:lnTo>
                    <a:pt x="27" y="236"/>
                  </a:lnTo>
                  <a:lnTo>
                    <a:pt x="27" y="205"/>
                  </a:lnTo>
                  <a:lnTo>
                    <a:pt x="27" y="213"/>
                  </a:lnTo>
                  <a:lnTo>
                    <a:pt x="27" y="213"/>
                  </a:lnTo>
                  <a:lnTo>
                    <a:pt x="27" y="212"/>
                  </a:lnTo>
                  <a:lnTo>
                    <a:pt x="27" y="245"/>
                  </a:lnTo>
                  <a:lnTo>
                    <a:pt x="27" y="243"/>
                  </a:lnTo>
                  <a:lnTo>
                    <a:pt x="27" y="234"/>
                  </a:lnTo>
                  <a:lnTo>
                    <a:pt x="27" y="279"/>
                  </a:lnTo>
                  <a:lnTo>
                    <a:pt x="28" y="276"/>
                  </a:lnTo>
                  <a:lnTo>
                    <a:pt x="28" y="281"/>
                  </a:lnTo>
                  <a:lnTo>
                    <a:pt x="28" y="258"/>
                  </a:lnTo>
                  <a:lnTo>
                    <a:pt x="28" y="279"/>
                  </a:lnTo>
                  <a:lnTo>
                    <a:pt x="28" y="279"/>
                  </a:lnTo>
                  <a:lnTo>
                    <a:pt x="28" y="288"/>
                  </a:lnTo>
                  <a:lnTo>
                    <a:pt x="28" y="273"/>
                  </a:lnTo>
                  <a:lnTo>
                    <a:pt x="28" y="275"/>
                  </a:lnTo>
                  <a:lnTo>
                    <a:pt x="28" y="264"/>
                  </a:lnTo>
                  <a:lnTo>
                    <a:pt x="28" y="267"/>
                  </a:lnTo>
                  <a:lnTo>
                    <a:pt x="28" y="245"/>
                  </a:lnTo>
                  <a:lnTo>
                    <a:pt x="28" y="246"/>
                  </a:lnTo>
                  <a:lnTo>
                    <a:pt x="30" y="245"/>
                  </a:lnTo>
                  <a:lnTo>
                    <a:pt x="30" y="250"/>
                  </a:lnTo>
                  <a:lnTo>
                    <a:pt x="30" y="234"/>
                  </a:lnTo>
                  <a:lnTo>
                    <a:pt x="30" y="242"/>
                  </a:lnTo>
                  <a:lnTo>
                    <a:pt x="30" y="241"/>
                  </a:lnTo>
                  <a:lnTo>
                    <a:pt x="30" y="194"/>
                  </a:lnTo>
                  <a:lnTo>
                    <a:pt x="30" y="201"/>
                  </a:lnTo>
                  <a:lnTo>
                    <a:pt x="30" y="204"/>
                  </a:lnTo>
                  <a:lnTo>
                    <a:pt x="30" y="217"/>
                  </a:lnTo>
                  <a:lnTo>
                    <a:pt x="30" y="212"/>
                  </a:lnTo>
                  <a:lnTo>
                    <a:pt x="30" y="211"/>
                  </a:lnTo>
                  <a:lnTo>
                    <a:pt x="30" y="234"/>
                  </a:lnTo>
                  <a:lnTo>
                    <a:pt x="30" y="204"/>
                  </a:lnTo>
                  <a:lnTo>
                    <a:pt x="30" y="233"/>
                  </a:lnTo>
                  <a:lnTo>
                    <a:pt x="31" y="236"/>
                  </a:lnTo>
                  <a:lnTo>
                    <a:pt x="31" y="241"/>
                  </a:lnTo>
                  <a:lnTo>
                    <a:pt x="31" y="220"/>
                  </a:lnTo>
                  <a:lnTo>
                    <a:pt x="31" y="225"/>
                  </a:lnTo>
                  <a:lnTo>
                    <a:pt x="31" y="229"/>
                  </a:lnTo>
                  <a:lnTo>
                    <a:pt x="31" y="192"/>
                  </a:lnTo>
                  <a:lnTo>
                    <a:pt x="31" y="195"/>
                  </a:lnTo>
                  <a:lnTo>
                    <a:pt x="31" y="198"/>
                  </a:lnTo>
                  <a:lnTo>
                    <a:pt x="31" y="181"/>
                  </a:lnTo>
                  <a:lnTo>
                    <a:pt x="31" y="187"/>
                  </a:lnTo>
                  <a:lnTo>
                    <a:pt x="31" y="184"/>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213" name="Freeform 86"/>
            <p:cNvSpPr>
              <a:spLocks/>
            </p:cNvSpPr>
            <p:nvPr/>
          </p:nvSpPr>
          <p:spPr bwMode="auto">
            <a:xfrm>
              <a:off x="3444876" y="3773488"/>
              <a:ext cx="53975" cy="1055688"/>
            </a:xfrm>
            <a:custGeom>
              <a:avLst/>
              <a:gdLst>
                <a:gd name="T0" fmla="*/ 0 w 34"/>
                <a:gd name="T1" fmla="*/ 564 h 665"/>
                <a:gd name="T2" fmla="*/ 0 w 34"/>
                <a:gd name="T3" fmla="*/ 553 h 665"/>
                <a:gd name="T4" fmla="*/ 1 w 34"/>
                <a:gd name="T5" fmla="*/ 528 h 665"/>
                <a:gd name="T6" fmla="*/ 2 w 34"/>
                <a:gd name="T7" fmla="*/ 427 h 665"/>
                <a:gd name="T8" fmla="*/ 2 w 34"/>
                <a:gd name="T9" fmla="*/ 360 h 665"/>
                <a:gd name="T10" fmla="*/ 3 w 34"/>
                <a:gd name="T11" fmla="*/ 232 h 665"/>
                <a:gd name="T12" fmla="*/ 3 w 34"/>
                <a:gd name="T13" fmla="*/ 202 h 665"/>
                <a:gd name="T14" fmla="*/ 3 w 34"/>
                <a:gd name="T15" fmla="*/ 96 h 665"/>
                <a:gd name="T16" fmla="*/ 5 w 34"/>
                <a:gd name="T17" fmla="*/ 72 h 665"/>
                <a:gd name="T18" fmla="*/ 5 w 34"/>
                <a:gd name="T19" fmla="*/ 89 h 665"/>
                <a:gd name="T20" fmla="*/ 6 w 34"/>
                <a:gd name="T21" fmla="*/ 72 h 665"/>
                <a:gd name="T22" fmla="*/ 6 w 34"/>
                <a:gd name="T23" fmla="*/ 156 h 665"/>
                <a:gd name="T24" fmla="*/ 7 w 34"/>
                <a:gd name="T25" fmla="*/ 164 h 665"/>
                <a:gd name="T26" fmla="*/ 7 w 34"/>
                <a:gd name="T27" fmla="*/ 126 h 665"/>
                <a:gd name="T28" fmla="*/ 7 w 34"/>
                <a:gd name="T29" fmla="*/ 124 h 665"/>
                <a:gd name="T30" fmla="*/ 9 w 34"/>
                <a:gd name="T31" fmla="*/ 124 h 665"/>
                <a:gd name="T32" fmla="*/ 9 w 34"/>
                <a:gd name="T33" fmla="*/ 158 h 665"/>
                <a:gd name="T34" fmla="*/ 10 w 34"/>
                <a:gd name="T35" fmla="*/ 215 h 665"/>
                <a:gd name="T36" fmla="*/ 10 w 34"/>
                <a:gd name="T37" fmla="*/ 177 h 665"/>
                <a:gd name="T38" fmla="*/ 10 w 34"/>
                <a:gd name="T39" fmla="*/ 185 h 665"/>
                <a:gd name="T40" fmla="*/ 11 w 34"/>
                <a:gd name="T41" fmla="*/ 199 h 665"/>
                <a:gd name="T42" fmla="*/ 11 w 34"/>
                <a:gd name="T43" fmla="*/ 202 h 665"/>
                <a:gd name="T44" fmla="*/ 11 w 34"/>
                <a:gd name="T45" fmla="*/ 217 h 665"/>
                <a:gd name="T46" fmla="*/ 13 w 34"/>
                <a:gd name="T47" fmla="*/ 207 h 665"/>
                <a:gd name="T48" fmla="*/ 14 w 34"/>
                <a:gd name="T49" fmla="*/ 68 h 665"/>
                <a:gd name="T50" fmla="*/ 14 w 34"/>
                <a:gd name="T51" fmla="*/ 86 h 665"/>
                <a:gd name="T52" fmla="*/ 15 w 34"/>
                <a:gd name="T53" fmla="*/ 89 h 665"/>
                <a:gd name="T54" fmla="*/ 15 w 34"/>
                <a:gd name="T55" fmla="*/ 58 h 665"/>
                <a:gd name="T56" fmla="*/ 15 w 34"/>
                <a:gd name="T57" fmla="*/ 175 h 665"/>
                <a:gd name="T58" fmla="*/ 17 w 34"/>
                <a:gd name="T59" fmla="*/ 227 h 665"/>
                <a:gd name="T60" fmla="*/ 17 w 34"/>
                <a:gd name="T61" fmla="*/ 224 h 665"/>
                <a:gd name="T62" fmla="*/ 17 w 34"/>
                <a:gd name="T63" fmla="*/ 220 h 665"/>
                <a:gd name="T64" fmla="*/ 18 w 34"/>
                <a:gd name="T65" fmla="*/ 207 h 665"/>
                <a:gd name="T66" fmla="*/ 19 w 34"/>
                <a:gd name="T67" fmla="*/ 58 h 665"/>
                <a:gd name="T68" fmla="*/ 19 w 34"/>
                <a:gd name="T69" fmla="*/ 55 h 665"/>
                <a:gd name="T70" fmla="*/ 19 w 34"/>
                <a:gd name="T71" fmla="*/ 72 h 665"/>
                <a:gd name="T72" fmla="*/ 20 w 34"/>
                <a:gd name="T73" fmla="*/ 46 h 665"/>
                <a:gd name="T74" fmla="*/ 20 w 34"/>
                <a:gd name="T75" fmla="*/ 52 h 665"/>
                <a:gd name="T76" fmla="*/ 20 w 34"/>
                <a:gd name="T77" fmla="*/ 63 h 665"/>
                <a:gd name="T78" fmla="*/ 22 w 34"/>
                <a:gd name="T79" fmla="*/ 96 h 665"/>
                <a:gd name="T80" fmla="*/ 22 w 34"/>
                <a:gd name="T81" fmla="*/ 80 h 665"/>
                <a:gd name="T82" fmla="*/ 23 w 34"/>
                <a:gd name="T83" fmla="*/ 80 h 665"/>
                <a:gd name="T84" fmla="*/ 23 w 34"/>
                <a:gd name="T85" fmla="*/ 101 h 665"/>
                <a:gd name="T86" fmla="*/ 24 w 34"/>
                <a:gd name="T87" fmla="*/ 138 h 665"/>
                <a:gd name="T88" fmla="*/ 24 w 34"/>
                <a:gd name="T89" fmla="*/ 193 h 665"/>
                <a:gd name="T90" fmla="*/ 26 w 34"/>
                <a:gd name="T91" fmla="*/ 132 h 665"/>
                <a:gd name="T92" fmla="*/ 26 w 34"/>
                <a:gd name="T93" fmla="*/ 118 h 665"/>
                <a:gd name="T94" fmla="*/ 27 w 34"/>
                <a:gd name="T95" fmla="*/ 165 h 665"/>
                <a:gd name="T96" fmla="*/ 27 w 34"/>
                <a:gd name="T97" fmla="*/ 236 h 665"/>
                <a:gd name="T98" fmla="*/ 28 w 34"/>
                <a:gd name="T99" fmla="*/ 236 h 665"/>
                <a:gd name="T100" fmla="*/ 28 w 34"/>
                <a:gd name="T101" fmla="*/ 172 h 665"/>
                <a:gd name="T102" fmla="*/ 28 w 34"/>
                <a:gd name="T103" fmla="*/ 151 h 665"/>
                <a:gd name="T104" fmla="*/ 30 w 34"/>
                <a:gd name="T105" fmla="*/ 156 h 665"/>
                <a:gd name="T106" fmla="*/ 30 w 34"/>
                <a:gd name="T107" fmla="*/ 161 h 665"/>
                <a:gd name="T108" fmla="*/ 31 w 34"/>
                <a:gd name="T109" fmla="*/ 181 h 665"/>
                <a:gd name="T110" fmla="*/ 31 w 34"/>
                <a:gd name="T111" fmla="*/ 169 h 665"/>
                <a:gd name="T112" fmla="*/ 31 w 34"/>
                <a:gd name="T113" fmla="*/ 174 h 665"/>
                <a:gd name="T114" fmla="*/ 32 w 34"/>
                <a:gd name="T115" fmla="*/ 187 h 665"/>
                <a:gd name="T116" fmla="*/ 32 w 34"/>
                <a:gd name="T117" fmla="*/ 190 h 665"/>
                <a:gd name="T118" fmla="*/ 34 w 34"/>
                <a:gd name="T119" fmla="*/ 207 h 6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4" h="665">
                  <a:moveTo>
                    <a:pt x="0" y="665"/>
                  </a:moveTo>
                  <a:lnTo>
                    <a:pt x="0" y="598"/>
                  </a:lnTo>
                  <a:lnTo>
                    <a:pt x="0" y="595"/>
                  </a:lnTo>
                  <a:lnTo>
                    <a:pt x="0" y="557"/>
                  </a:lnTo>
                  <a:lnTo>
                    <a:pt x="0" y="564"/>
                  </a:lnTo>
                  <a:lnTo>
                    <a:pt x="0" y="567"/>
                  </a:lnTo>
                  <a:lnTo>
                    <a:pt x="0" y="571"/>
                  </a:lnTo>
                  <a:lnTo>
                    <a:pt x="0" y="549"/>
                  </a:lnTo>
                  <a:lnTo>
                    <a:pt x="0" y="557"/>
                  </a:lnTo>
                  <a:lnTo>
                    <a:pt x="0" y="553"/>
                  </a:lnTo>
                  <a:lnTo>
                    <a:pt x="0" y="563"/>
                  </a:lnTo>
                  <a:lnTo>
                    <a:pt x="0" y="560"/>
                  </a:lnTo>
                  <a:lnTo>
                    <a:pt x="1" y="560"/>
                  </a:lnTo>
                  <a:lnTo>
                    <a:pt x="1" y="526"/>
                  </a:lnTo>
                  <a:lnTo>
                    <a:pt x="1" y="528"/>
                  </a:lnTo>
                  <a:lnTo>
                    <a:pt x="1" y="492"/>
                  </a:lnTo>
                  <a:lnTo>
                    <a:pt x="1" y="492"/>
                  </a:lnTo>
                  <a:lnTo>
                    <a:pt x="1" y="454"/>
                  </a:lnTo>
                  <a:lnTo>
                    <a:pt x="2" y="457"/>
                  </a:lnTo>
                  <a:lnTo>
                    <a:pt x="2" y="427"/>
                  </a:lnTo>
                  <a:lnTo>
                    <a:pt x="2" y="423"/>
                  </a:lnTo>
                  <a:lnTo>
                    <a:pt x="2" y="424"/>
                  </a:lnTo>
                  <a:lnTo>
                    <a:pt x="2" y="355"/>
                  </a:lnTo>
                  <a:lnTo>
                    <a:pt x="2" y="355"/>
                  </a:lnTo>
                  <a:lnTo>
                    <a:pt x="2" y="360"/>
                  </a:lnTo>
                  <a:lnTo>
                    <a:pt x="2" y="325"/>
                  </a:lnTo>
                  <a:lnTo>
                    <a:pt x="2" y="322"/>
                  </a:lnTo>
                  <a:lnTo>
                    <a:pt x="2" y="267"/>
                  </a:lnTo>
                  <a:lnTo>
                    <a:pt x="3" y="267"/>
                  </a:lnTo>
                  <a:lnTo>
                    <a:pt x="3" y="232"/>
                  </a:lnTo>
                  <a:lnTo>
                    <a:pt x="3" y="245"/>
                  </a:lnTo>
                  <a:lnTo>
                    <a:pt x="3" y="246"/>
                  </a:lnTo>
                  <a:lnTo>
                    <a:pt x="3" y="249"/>
                  </a:lnTo>
                  <a:lnTo>
                    <a:pt x="3" y="200"/>
                  </a:lnTo>
                  <a:lnTo>
                    <a:pt x="3" y="202"/>
                  </a:lnTo>
                  <a:lnTo>
                    <a:pt x="3" y="208"/>
                  </a:lnTo>
                  <a:lnTo>
                    <a:pt x="3" y="213"/>
                  </a:lnTo>
                  <a:lnTo>
                    <a:pt x="3" y="170"/>
                  </a:lnTo>
                  <a:lnTo>
                    <a:pt x="3" y="166"/>
                  </a:lnTo>
                  <a:lnTo>
                    <a:pt x="3" y="96"/>
                  </a:lnTo>
                  <a:lnTo>
                    <a:pt x="5" y="94"/>
                  </a:lnTo>
                  <a:lnTo>
                    <a:pt x="5" y="97"/>
                  </a:lnTo>
                  <a:lnTo>
                    <a:pt x="5" y="58"/>
                  </a:lnTo>
                  <a:lnTo>
                    <a:pt x="5" y="69"/>
                  </a:lnTo>
                  <a:lnTo>
                    <a:pt x="5" y="72"/>
                  </a:lnTo>
                  <a:lnTo>
                    <a:pt x="5" y="115"/>
                  </a:lnTo>
                  <a:lnTo>
                    <a:pt x="5" y="109"/>
                  </a:lnTo>
                  <a:lnTo>
                    <a:pt x="5" y="105"/>
                  </a:lnTo>
                  <a:lnTo>
                    <a:pt x="5" y="106"/>
                  </a:lnTo>
                  <a:lnTo>
                    <a:pt x="5" y="89"/>
                  </a:lnTo>
                  <a:lnTo>
                    <a:pt x="5" y="97"/>
                  </a:lnTo>
                  <a:lnTo>
                    <a:pt x="6" y="96"/>
                  </a:lnTo>
                  <a:lnTo>
                    <a:pt x="6" y="54"/>
                  </a:lnTo>
                  <a:lnTo>
                    <a:pt x="6" y="69"/>
                  </a:lnTo>
                  <a:lnTo>
                    <a:pt x="6" y="72"/>
                  </a:lnTo>
                  <a:lnTo>
                    <a:pt x="6" y="109"/>
                  </a:lnTo>
                  <a:lnTo>
                    <a:pt x="6" y="102"/>
                  </a:lnTo>
                  <a:lnTo>
                    <a:pt x="6" y="109"/>
                  </a:lnTo>
                  <a:lnTo>
                    <a:pt x="6" y="160"/>
                  </a:lnTo>
                  <a:lnTo>
                    <a:pt x="6" y="156"/>
                  </a:lnTo>
                  <a:lnTo>
                    <a:pt x="6" y="153"/>
                  </a:lnTo>
                  <a:lnTo>
                    <a:pt x="6" y="173"/>
                  </a:lnTo>
                  <a:lnTo>
                    <a:pt x="6" y="152"/>
                  </a:lnTo>
                  <a:lnTo>
                    <a:pt x="6" y="162"/>
                  </a:lnTo>
                  <a:lnTo>
                    <a:pt x="7" y="164"/>
                  </a:lnTo>
                  <a:lnTo>
                    <a:pt x="7" y="126"/>
                  </a:lnTo>
                  <a:lnTo>
                    <a:pt x="7" y="130"/>
                  </a:lnTo>
                  <a:lnTo>
                    <a:pt x="7" y="132"/>
                  </a:lnTo>
                  <a:lnTo>
                    <a:pt x="7" y="136"/>
                  </a:lnTo>
                  <a:lnTo>
                    <a:pt x="7" y="126"/>
                  </a:lnTo>
                  <a:lnTo>
                    <a:pt x="7" y="130"/>
                  </a:lnTo>
                  <a:lnTo>
                    <a:pt x="7" y="127"/>
                  </a:lnTo>
                  <a:lnTo>
                    <a:pt x="7" y="131"/>
                  </a:lnTo>
                  <a:lnTo>
                    <a:pt x="7" y="110"/>
                  </a:lnTo>
                  <a:lnTo>
                    <a:pt x="7" y="124"/>
                  </a:lnTo>
                  <a:lnTo>
                    <a:pt x="7" y="124"/>
                  </a:lnTo>
                  <a:lnTo>
                    <a:pt x="7" y="106"/>
                  </a:lnTo>
                  <a:lnTo>
                    <a:pt x="7" y="115"/>
                  </a:lnTo>
                  <a:lnTo>
                    <a:pt x="9" y="115"/>
                  </a:lnTo>
                  <a:lnTo>
                    <a:pt x="9" y="124"/>
                  </a:lnTo>
                  <a:lnTo>
                    <a:pt x="9" y="113"/>
                  </a:lnTo>
                  <a:lnTo>
                    <a:pt x="9" y="113"/>
                  </a:lnTo>
                  <a:lnTo>
                    <a:pt x="9" y="161"/>
                  </a:lnTo>
                  <a:lnTo>
                    <a:pt x="9" y="103"/>
                  </a:lnTo>
                  <a:lnTo>
                    <a:pt x="9" y="158"/>
                  </a:lnTo>
                  <a:lnTo>
                    <a:pt x="9" y="164"/>
                  </a:lnTo>
                  <a:lnTo>
                    <a:pt x="9" y="193"/>
                  </a:lnTo>
                  <a:lnTo>
                    <a:pt x="9" y="190"/>
                  </a:lnTo>
                  <a:lnTo>
                    <a:pt x="10" y="187"/>
                  </a:lnTo>
                  <a:lnTo>
                    <a:pt x="10" y="215"/>
                  </a:lnTo>
                  <a:lnTo>
                    <a:pt x="10" y="193"/>
                  </a:lnTo>
                  <a:lnTo>
                    <a:pt x="10" y="191"/>
                  </a:lnTo>
                  <a:lnTo>
                    <a:pt x="10" y="193"/>
                  </a:lnTo>
                  <a:lnTo>
                    <a:pt x="10" y="175"/>
                  </a:lnTo>
                  <a:lnTo>
                    <a:pt x="10" y="177"/>
                  </a:lnTo>
                  <a:lnTo>
                    <a:pt x="10" y="175"/>
                  </a:lnTo>
                  <a:lnTo>
                    <a:pt x="10" y="187"/>
                  </a:lnTo>
                  <a:lnTo>
                    <a:pt x="10" y="172"/>
                  </a:lnTo>
                  <a:lnTo>
                    <a:pt x="10" y="186"/>
                  </a:lnTo>
                  <a:lnTo>
                    <a:pt x="10" y="185"/>
                  </a:lnTo>
                  <a:lnTo>
                    <a:pt x="10" y="186"/>
                  </a:lnTo>
                  <a:lnTo>
                    <a:pt x="10" y="158"/>
                  </a:lnTo>
                  <a:lnTo>
                    <a:pt x="10" y="168"/>
                  </a:lnTo>
                  <a:lnTo>
                    <a:pt x="11" y="170"/>
                  </a:lnTo>
                  <a:lnTo>
                    <a:pt x="11" y="199"/>
                  </a:lnTo>
                  <a:lnTo>
                    <a:pt x="11" y="193"/>
                  </a:lnTo>
                  <a:lnTo>
                    <a:pt x="11" y="194"/>
                  </a:lnTo>
                  <a:lnTo>
                    <a:pt x="11" y="179"/>
                  </a:lnTo>
                  <a:lnTo>
                    <a:pt x="11" y="204"/>
                  </a:lnTo>
                  <a:lnTo>
                    <a:pt x="11" y="202"/>
                  </a:lnTo>
                  <a:lnTo>
                    <a:pt x="11" y="234"/>
                  </a:lnTo>
                  <a:lnTo>
                    <a:pt x="11" y="233"/>
                  </a:lnTo>
                  <a:lnTo>
                    <a:pt x="11" y="245"/>
                  </a:lnTo>
                  <a:lnTo>
                    <a:pt x="11" y="215"/>
                  </a:lnTo>
                  <a:lnTo>
                    <a:pt x="11" y="217"/>
                  </a:lnTo>
                  <a:lnTo>
                    <a:pt x="13" y="204"/>
                  </a:lnTo>
                  <a:lnTo>
                    <a:pt x="13" y="210"/>
                  </a:lnTo>
                  <a:lnTo>
                    <a:pt x="13" y="198"/>
                  </a:lnTo>
                  <a:lnTo>
                    <a:pt x="13" y="202"/>
                  </a:lnTo>
                  <a:lnTo>
                    <a:pt x="13" y="207"/>
                  </a:lnTo>
                  <a:lnTo>
                    <a:pt x="13" y="175"/>
                  </a:lnTo>
                  <a:lnTo>
                    <a:pt x="13" y="175"/>
                  </a:lnTo>
                  <a:lnTo>
                    <a:pt x="13" y="86"/>
                  </a:lnTo>
                  <a:lnTo>
                    <a:pt x="14" y="88"/>
                  </a:lnTo>
                  <a:lnTo>
                    <a:pt x="14" y="68"/>
                  </a:lnTo>
                  <a:lnTo>
                    <a:pt x="14" y="71"/>
                  </a:lnTo>
                  <a:lnTo>
                    <a:pt x="14" y="67"/>
                  </a:lnTo>
                  <a:lnTo>
                    <a:pt x="14" y="55"/>
                  </a:lnTo>
                  <a:lnTo>
                    <a:pt x="14" y="86"/>
                  </a:lnTo>
                  <a:lnTo>
                    <a:pt x="14" y="86"/>
                  </a:lnTo>
                  <a:lnTo>
                    <a:pt x="14" y="120"/>
                  </a:lnTo>
                  <a:lnTo>
                    <a:pt x="14" y="118"/>
                  </a:lnTo>
                  <a:lnTo>
                    <a:pt x="14" y="86"/>
                  </a:lnTo>
                  <a:lnTo>
                    <a:pt x="15" y="86"/>
                  </a:lnTo>
                  <a:lnTo>
                    <a:pt x="15" y="89"/>
                  </a:lnTo>
                  <a:lnTo>
                    <a:pt x="15" y="67"/>
                  </a:lnTo>
                  <a:lnTo>
                    <a:pt x="15" y="73"/>
                  </a:lnTo>
                  <a:lnTo>
                    <a:pt x="15" y="72"/>
                  </a:lnTo>
                  <a:lnTo>
                    <a:pt x="15" y="73"/>
                  </a:lnTo>
                  <a:lnTo>
                    <a:pt x="15" y="58"/>
                  </a:lnTo>
                  <a:lnTo>
                    <a:pt x="15" y="71"/>
                  </a:lnTo>
                  <a:lnTo>
                    <a:pt x="15" y="79"/>
                  </a:lnTo>
                  <a:lnTo>
                    <a:pt x="15" y="124"/>
                  </a:lnTo>
                  <a:lnTo>
                    <a:pt x="15" y="118"/>
                  </a:lnTo>
                  <a:lnTo>
                    <a:pt x="15" y="175"/>
                  </a:lnTo>
                  <a:lnTo>
                    <a:pt x="15" y="174"/>
                  </a:lnTo>
                  <a:lnTo>
                    <a:pt x="17" y="178"/>
                  </a:lnTo>
                  <a:lnTo>
                    <a:pt x="17" y="228"/>
                  </a:lnTo>
                  <a:lnTo>
                    <a:pt x="17" y="177"/>
                  </a:lnTo>
                  <a:lnTo>
                    <a:pt x="17" y="227"/>
                  </a:lnTo>
                  <a:lnTo>
                    <a:pt x="17" y="229"/>
                  </a:lnTo>
                  <a:lnTo>
                    <a:pt x="17" y="238"/>
                  </a:lnTo>
                  <a:lnTo>
                    <a:pt x="17" y="215"/>
                  </a:lnTo>
                  <a:lnTo>
                    <a:pt x="17" y="225"/>
                  </a:lnTo>
                  <a:lnTo>
                    <a:pt x="17" y="224"/>
                  </a:lnTo>
                  <a:lnTo>
                    <a:pt x="17" y="240"/>
                  </a:lnTo>
                  <a:lnTo>
                    <a:pt x="17" y="234"/>
                  </a:lnTo>
                  <a:lnTo>
                    <a:pt x="17" y="234"/>
                  </a:lnTo>
                  <a:lnTo>
                    <a:pt x="17" y="213"/>
                  </a:lnTo>
                  <a:lnTo>
                    <a:pt x="17" y="220"/>
                  </a:lnTo>
                  <a:lnTo>
                    <a:pt x="18" y="221"/>
                  </a:lnTo>
                  <a:lnTo>
                    <a:pt x="18" y="224"/>
                  </a:lnTo>
                  <a:lnTo>
                    <a:pt x="18" y="204"/>
                  </a:lnTo>
                  <a:lnTo>
                    <a:pt x="18" y="210"/>
                  </a:lnTo>
                  <a:lnTo>
                    <a:pt x="18" y="207"/>
                  </a:lnTo>
                  <a:lnTo>
                    <a:pt x="18" y="208"/>
                  </a:lnTo>
                  <a:lnTo>
                    <a:pt x="18" y="132"/>
                  </a:lnTo>
                  <a:lnTo>
                    <a:pt x="18" y="127"/>
                  </a:lnTo>
                  <a:lnTo>
                    <a:pt x="18" y="58"/>
                  </a:lnTo>
                  <a:lnTo>
                    <a:pt x="19" y="58"/>
                  </a:lnTo>
                  <a:lnTo>
                    <a:pt x="19" y="60"/>
                  </a:lnTo>
                  <a:lnTo>
                    <a:pt x="19" y="31"/>
                  </a:lnTo>
                  <a:lnTo>
                    <a:pt x="19" y="39"/>
                  </a:lnTo>
                  <a:lnTo>
                    <a:pt x="19" y="45"/>
                  </a:lnTo>
                  <a:lnTo>
                    <a:pt x="19" y="55"/>
                  </a:lnTo>
                  <a:lnTo>
                    <a:pt x="19" y="39"/>
                  </a:lnTo>
                  <a:lnTo>
                    <a:pt x="19" y="51"/>
                  </a:lnTo>
                  <a:lnTo>
                    <a:pt x="19" y="48"/>
                  </a:lnTo>
                  <a:lnTo>
                    <a:pt x="19" y="75"/>
                  </a:lnTo>
                  <a:lnTo>
                    <a:pt x="19" y="72"/>
                  </a:lnTo>
                  <a:lnTo>
                    <a:pt x="19" y="73"/>
                  </a:lnTo>
                  <a:lnTo>
                    <a:pt x="19" y="38"/>
                  </a:lnTo>
                  <a:lnTo>
                    <a:pt x="19" y="43"/>
                  </a:lnTo>
                  <a:lnTo>
                    <a:pt x="20" y="43"/>
                  </a:lnTo>
                  <a:lnTo>
                    <a:pt x="20" y="46"/>
                  </a:lnTo>
                  <a:lnTo>
                    <a:pt x="20" y="0"/>
                  </a:lnTo>
                  <a:lnTo>
                    <a:pt x="20" y="14"/>
                  </a:lnTo>
                  <a:lnTo>
                    <a:pt x="20" y="14"/>
                  </a:lnTo>
                  <a:lnTo>
                    <a:pt x="20" y="56"/>
                  </a:lnTo>
                  <a:lnTo>
                    <a:pt x="20" y="52"/>
                  </a:lnTo>
                  <a:lnTo>
                    <a:pt x="20" y="48"/>
                  </a:lnTo>
                  <a:lnTo>
                    <a:pt x="20" y="84"/>
                  </a:lnTo>
                  <a:lnTo>
                    <a:pt x="20" y="85"/>
                  </a:lnTo>
                  <a:lnTo>
                    <a:pt x="20" y="58"/>
                  </a:lnTo>
                  <a:lnTo>
                    <a:pt x="20" y="63"/>
                  </a:lnTo>
                  <a:lnTo>
                    <a:pt x="22" y="60"/>
                  </a:lnTo>
                  <a:lnTo>
                    <a:pt x="22" y="72"/>
                  </a:lnTo>
                  <a:lnTo>
                    <a:pt x="22" y="71"/>
                  </a:lnTo>
                  <a:lnTo>
                    <a:pt x="22" y="72"/>
                  </a:lnTo>
                  <a:lnTo>
                    <a:pt x="22" y="96"/>
                  </a:lnTo>
                  <a:lnTo>
                    <a:pt x="22" y="62"/>
                  </a:lnTo>
                  <a:lnTo>
                    <a:pt x="22" y="93"/>
                  </a:lnTo>
                  <a:lnTo>
                    <a:pt x="22" y="96"/>
                  </a:lnTo>
                  <a:lnTo>
                    <a:pt x="22" y="76"/>
                  </a:lnTo>
                  <a:lnTo>
                    <a:pt x="22" y="80"/>
                  </a:lnTo>
                  <a:lnTo>
                    <a:pt x="23" y="80"/>
                  </a:lnTo>
                  <a:lnTo>
                    <a:pt x="23" y="46"/>
                  </a:lnTo>
                  <a:lnTo>
                    <a:pt x="23" y="51"/>
                  </a:lnTo>
                  <a:lnTo>
                    <a:pt x="23" y="58"/>
                  </a:lnTo>
                  <a:lnTo>
                    <a:pt x="23" y="80"/>
                  </a:lnTo>
                  <a:lnTo>
                    <a:pt x="23" y="55"/>
                  </a:lnTo>
                  <a:lnTo>
                    <a:pt x="23" y="72"/>
                  </a:lnTo>
                  <a:lnTo>
                    <a:pt x="23" y="72"/>
                  </a:lnTo>
                  <a:lnTo>
                    <a:pt x="23" y="63"/>
                  </a:lnTo>
                  <a:lnTo>
                    <a:pt x="23" y="101"/>
                  </a:lnTo>
                  <a:lnTo>
                    <a:pt x="23" y="100"/>
                  </a:lnTo>
                  <a:lnTo>
                    <a:pt x="23" y="135"/>
                  </a:lnTo>
                  <a:lnTo>
                    <a:pt x="24" y="136"/>
                  </a:lnTo>
                  <a:lnTo>
                    <a:pt x="24" y="152"/>
                  </a:lnTo>
                  <a:lnTo>
                    <a:pt x="24" y="138"/>
                  </a:lnTo>
                  <a:lnTo>
                    <a:pt x="24" y="139"/>
                  </a:lnTo>
                  <a:lnTo>
                    <a:pt x="24" y="124"/>
                  </a:lnTo>
                  <a:lnTo>
                    <a:pt x="24" y="168"/>
                  </a:lnTo>
                  <a:lnTo>
                    <a:pt x="24" y="168"/>
                  </a:lnTo>
                  <a:lnTo>
                    <a:pt x="24" y="193"/>
                  </a:lnTo>
                  <a:lnTo>
                    <a:pt x="24" y="193"/>
                  </a:lnTo>
                  <a:lnTo>
                    <a:pt x="24" y="198"/>
                  </a:lnTo>
                  <a:lnTo>
                    <a:pt x="24" y="148"/>
                  </a:lnTo>
                  <a:lnTo>
                    <a:pt x="26" y="148"/>
                  </a:lnTo>
                  <a:lnTo>
                    <a:pt x="26" y="132"/>
                  </a:lnTo>
                  <a:lnTo>
                    <a:pt x="26" y="141"/>
                  </a:lnTo>
                  <a:lnTo>
                    <a:pt x="26" y="136"/>
                  </a:lnTo>
                  <a:lnTo>
                    <a:pt x="26" y="138"/>
                  </a:lnTo>
                  <a:lnTo>
                    <a:pt x="26" y="115"/>
                  </a:lnTo>
                  <a:lnTo>
                    <a:pt x="26" y="118"/>
                  </a:lnTo>
                  <a:lnTo>
                    <a:pt x="26" y="120"/>
                  </a:lnTo>
                  <a:lnTo>
                    <a:pt x="26" y="157"/>
                  </a:lnTo>
                  <a:lnTo>
                    <a:pt x="27" y="158"/>
                  </a:lnTo>
                  <a:lnTo>
                    <a:pt x="27" y="178"/>
                  </a:lnTo>
                  <a:lnTo>
                    <a:pt x="27" y="165"/>
                  </a:lnTo>
                  <a:lnTo>
                    <a:pt x="27" y="164"/>
                  </a:lnTo>
                  <a:lnTo>
                    <a:pt x="27" y="151"/>
                  </a:lnTo>
                  <a:lnTo>
                    <a:pt x="27" y="187"/>
                  </a:lnTo>
                  <a:lnTo>
                    <a:pt x="27" y="193"/>
                  </a:lnTo>
                  <a:lnTo>
                    <a:pt x="27" y="236"/>
                  </a:lnTo>
                  <a:lnTo>
                    <a:pt x="27" y="236"/>
                  </a:lnTo>
                  <a:lnTo>
                    <a:pt x="27" y="242"/>
                  </a:lnTo>
                  <a:lnTo>
                    <a:pt x="27" y="233"/>
                  </a:lnTo>
                  <a:lnTo>
                    <a:pt x="27" y="234"/>
                  </a:lnTo>
                  <a:lnTo>
                    <a:pt x="28" y="236"/>
                  </a:lnTo>
                  <a:lnTo>
                    <a:pt x="28" y="202"/>
                  </a:lnTo>
                  <a:lnTo>
                    <a:pt x="28" y="200"/>
                  </a:lnTo>
                  <a:lnTo>
                    <a:pt x="28" y="169"/>
                  </a:lnTo>
                  <a:lnTo>
                    <a:pt x="28" y="177"/>
                  </a:lnTo>
                  <a:lnTo>
                    <a:pt x="28" y="172"/>
                  </a:lnTo>
                  <a:lnTo>
                    <a:pt x="28" y="173"/>
                  </a:lnTo>
                  <a:lnTo>
                    <a:pt x="28" y="145"/>
                  </a:lnTo>
                  <a:lnTo>
                    <a:pt x="28" y="147"/>
                  </a:lnTo>
                  <a:lnTo>
                    <a:pt x="28" y="144"/>
                  </a:lnTo>
                  <a:lnTo>
                    <a:pt x="28" y="151"/>
                  </a:lnTo>
                  <a:lnTo>
                    <a:pt x="28" y="136"/>
                  </a:lnTo>
                  <a:lnTo>
                    <a:pt x="28" y="138"/>
                  </a:lnTo>
                  <a:lnTo>
                    <a:pt x="30" y="136"/>
                  </a:lnTo>
                  <a:lnTo>
                    <a:pt x="30" y="132"/>
                  </a:lnTo>
                  <a:lnTo>
                    <a:pt x="30" y="156"/>
                  </a:lnTo>
                  <a:lnTo>
                    <a:pt x="30" y="155"/>
                  </a:lnTo>
                  <a:lnTo>
                    <a:pt x="30" y="168"/>
                  </a:lnTo>
                  <a:lnTo>
                    <a:pt x="30" y="152"/>
                  </a:lnTo>
                  <a:lnTo>
                    <a:pt x="30" y="161"/>
                  </a:lnTo>
                  <a:lnTo>
                    <a:pt x="30" y="161"/>
                  </a:lnTo>
                  <a:lnTo>
                    <a:pt x="30" y="181"/>
                  </a:lnTo>
                  <a:lnTo>
                    <a:pt x="30" y="160"/>
                  </a:lnTo>
                  <a:lnTo>
                    <a:pt x="30" y="179"/>
                  </a:lnTo>
                  <a:lnTo>
                    <a:pt x="31" y="177"/>
                  </a:lnTo>
                  <a:lnTo>
                    <a:pt x="31" y="181"/>
                  </a:lnTo>
                  <a:lnTo>
                    <a:pt x="31" y="164"/>
                  </a:lnTo>
                  <a:lnTo>
                    <a:pt x="31" y="173"/>
                  </a:lnTo>
                  <a:lnTo>
                    <a:pt x="31" y="173"/>
                  </a:lnTo>
                  <a:lnTo>
                    <a:pt x="31" y="193"/>
                  </a:lnTo>
                  <a:lnTo>
                    <a:pt x="31" y="169"/>
                  </a:lnTo>
                  <a:lnTo>
                    <a:pt x="31" y="193"/>
                  </a:lnTo>
                  <a:lnTo>
                    <a:pt x="31" y="194"/>
                  </a:lnTo>
                  <a:lnTo>
                    <a:pt x="31" y="195"/>
                  </a:lnTo>
                  <a:lnTo>
                    <a:pt x="31" y="183"/>
                  </a:lnTo>
                  <a:lnTo>
                    <a:pt x="31" y="174"/>
                  </a:lnTo>
                  <a:lnTo>
                    <a:pt x="31" y="196"/>
                  </a:lnTo>
                  <a:lnTo>
                    <a:pt x="31" y="195"/>
                  </a:lnTo>
                  <a:lnTo>
                    <a:pt x="32" y="200"/>
                  </a:lnTo>
                  <a:lnTo>
                    <a:pt x="32" y="182"/>
                  </a:lnTo>
                  <a:lnTo>
                    <a:pt x="32" y="187"/>
                  </a:lnTo>
                  <a:lnTo>
                    <a:pt x="32" y="193"/>
                  </a:lnTo>
                  <a:lnTo>
                    <a:pt x="32" y="206"/>
                  </a:lnTo>
                  <a:lnTo>
                    <a:pt x="32" y="204"/>
                  </a:lnTo>
                  <a:lnTo>
                    <a:pt x="32" y="207"/>
                  </a:lnTo>
                  <a:lnTo>
                    <a:pt x="32" y="190"/>
                  </a:lnTo>
                  <a:lnTo>
                    <a:pt x="32" y="191"/>
                  </a:lnTo>
                  <a:lnTo>
                    <a:pt x="32" y="182"/>
                  </a:lnTo>
                  <a:lnTo>
                    <a:pt x="32" y="203"/>
                  </a:lnTo>
                  <a:lnTo>
                    <a:pt x="34" y="208"/>
                  </a:lnTo>
                  <a:lnTo>
                    <a:pt x="34" y="207"/>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214" name="Freeform 87"/>
            <p:cNvSpPr>
              <a:spLocks/>
            </p:cNvSpPr>
            <p:nvPr/>
          </p:nvSpPr>
          <p:spPr bwMode="auto">
            <a:xfrm>
              <a:off x="3395663" y="4695826"/>
              <a:ext cx="49213" cy="211138"/>
            </a:xfrm>
            <a:custGeom>
              <a:avLst/>
              <a:gdLst>
                <a:gd name="T0" fmla="*/ 0 w 31"/>
                <a:gd name="T1" fmla="*/ 57 h 133"/>
                <a:gd name="T2" fmla="*/ 0 w 31"/>
                <a:gd name="T3" fmla="*/ 75 h 133"/>
                <a:gd name="T4" fmla="*/ 2 w 31"/>
                <a:gd name="T5" fmla="*/ 95 h 133"/>
                <a:gd name="T6" fmla="*/ 2 w 31"/>
                <a:gd name="T7" fmla="*/ 89 h 133"/>
                <a:gd name="T8" fmla="*/ 2 w 31"/>
                <a:gd name="T9" fmla="*/ 112 h 133"/>
                <a:gd name="T10" fmla="*/ 3 w 31"/>
                <a:gd name="T11" fmla="*/ 107 h 133"/>
                <a:gd name="T12" fmla="*/ 3 w 31"/>
                <a:gd name="T13" fmla="*/ 95 h 133"/>
                <a:gd name="T14" fmla="*/ 4 w 31"/>
                <a:gd name="T15" fmla="*/ 89 h 133"/>
                <a:gd name="T16" fmla="*/ 4 w 31"/>
                <a:gd name="T17" fmla="*/ 82 h 133"/>
                <a:gd name="T18" fmla="*/ 4 w 31"/>
                <a:gd name="T19" fmla="*/ 78 h 133"/>
                <a:gd name="T20" fmla="*/ 6 w 31"/>
                <a:gd name="T21" fmla="*/ 62 h 133"/>
                <a:gd name="T22" fmla="*/ 6 w 31"/>
                <a:gd name="T23" fmla="*/ 67 h 133"/>
                <a:gd name="T24" fmla="*/ 6 w 31"/>
                <a:gd name="T25" fmla="*/ 75 h 133"/>
                <a:gd name="T26" fmla="*/ 7 w 31"/>
                <a:gd name="T27" fmla="*/ 72 h 133"/>
                <a:gd name="T28" fmla="*/ 7 w 31"/>
                <a:gd name="T29" fmla="*/ 83 h 133"/>
                <a:gd name="T30" fmla="*/ 8 w 31"/>
                <a:gd name="T31" fmla="*/ 82 h 133"/>
                <a:gd name="T32" fmla="*/ 8 w 31"/>
                <a:gd name="T33" fmla="*/ 59 h 133"/>
                <a:gd name="T34" fmla="*/ 10 w 31"/>
                <a:gd name="T35" fmla="*/ 6 h 133"/>
                <a:gd name="T36" fmla="*/ 10 w 31"/>
                <a:gd name="T37" fmla="*/ 46 h 133"/>
                <a:gd name="T38" fmla="*/ 10 w 31"/>
                <a:gd name="T39" fmla="*/ 75 h 133"/>
                <a:gd name="T40" fmla="*/ 11 w 31"/>
                <a:gd name="T41" fmla="*/ 83 h 133"/>
                <a:gd name="T42" fmla="*/ 11 w 31"/>
                <a:gd name="T43" fmla="*/ 113 h 133"/>
                <a:gd name="T44" fmla="*/ 12 w 31"/>
                <a:gd name="T45" fmla="*/ 70 h 133"/>
                <a:gd name="T46" fmla="*/ 12 w 31"/>
                <a:gd name="T47" fmla="*/ 54 h 133"/>
                <a:gd name="T48" fmla="*/ 12 w 31"/>
                <a:gd name="T49" fmla="*/ 65 h 133"/>
                <a:gd name="T50" fmla="*/ 14 w 31"/>
                <a:gd name="T51" fmla="*/ 99 h 133"/>
                <a:gd name="T52" fmla="*/ 14 w 31"/>
                <a:gd name="T53" fmla="*/ 84 h 133"/>
                <a:gd name="T54" fmla="*/ 14 w 31"/>
                <a:gd name="T55" fmla="*/ 104 h 133"/>
                <a:gd name="T56" fmla="*/ 15 w 31"/>
                <a:gd name="T57" fmla="*/ 112 h 133"/>
                <a:gd name="T58" fmla="*/ 15 w 31"/>
                <a:gd name="T59" fmla="*/ 110 h 133"/>
                <a:gd name="T60" fmla="*/ 16 w 31"/>
                <a:gd name="T61" fmla="*/ 89 h 133"/>
                <a:gd name="T62" fmla="*/ 16 w 31"/>
                <a:gd name="T63" fmla="*/ 88 h 133"/>
                <a:gd name="T64" fmla="*/ 16 w 31"/>
                <a:gd name="T65" fmla="*/ 103 h 133"/>
                <a:gd name="T66" fmla="*/ 17 w 31"/>
                <a:gd name="T67" fmla="*/ 92 h 133"/>
                <a:gd name="T68" fmla="*/ 17 w 31"/>
                <a:gd name="T69" fmla="*/ 113 h 133"/>
                <a:gd name="T70" fmla="*/ 17 w 31"/>
                <a:gd name="T71" fmla="*/ 107 h 133"/>
                <a:gd name="T72" fmla="*/ 19 w 31"/>
                <a:gd name="T73" fmla="*/ 118 h 133"/>
                <a:gd name="T74" fmla="*/ 19 w 31"/>
                <a:gd name="T75" fmla="*/ 124 h 133"/>
                <a:gd name="T76" fmla="*/ 20 w 31"/>
                <a:gd name="T77" fmla="*/ 124 h 133"/>
                <a:gd name="T78" fmla="*/ 20 w 31"/>
                <a:gd name="T79" fmla="*/ 131 h 133"/>
                <a:gd name="T80" fmla="*/ 20 w 31"/>
                <a:gd name="T81" fmla="*/ 109 h 133"/>
                <a:gd name="T82" fmla="*/ 21 w 31"/>
                <a:gd name="T83" fmla="*/ 114 h 133"/>
                <a:gd name="T84" fmla="*/ 21 w 31"/>
                <a:gd name="T85" fmla="*/ 109 h 133"/>
                <a:gd name="T86" fmla="*/ 21 w 31"/>
                <a:gd name="T87" fmla="*/ 101 h 133"/>
                <a:gd name="T88" fmla="*/ 23 w 31"/>
                <a:gd name="T89" fmla="*/ 116 h 133"/>
                <a:gd name="T90" fmla="*/ 23 w 31"/>
                <a:gd name="T91" fmla="*/ 118 h 133"/>
                <a:gd name="T92" fmla="*/ 23 w 31"/>
                <a:gd name="T93" fmla="*/ 107 h 133"/>
                <a:gd name="T94" fmla="*/ 24 w 31"/>
                <a:gd name="T95" fmla="*/ 124 h 133"/>
                <a:gd name="T96" fmla="*/ 24 w 31"/>
                <a:gd name="T97" fmla="*/ 129 h 133"/>
                <a:gd name="T98" fmla="*/ 25 w 31"/>
                <a:gd name="T99" fmla="*/ 95 h 133"/>
                <a:gd name="T100" fmla="*/ 25 w 31"/>
                <a:gd name="T101" fmla="*/ 95 h 133"/>
                <a:gd name="T102" fmla="*/ 25 w 31"/>
                <a:gd name="T103" fmla="*/ 126 h 133"/>
                <a:gd name="T104" fmla="*/ 27 w 31"/>
                <a:gd name="T105" fmla="*/ 127 h 133"/>
                <a:gd name="T106" fmla="*/ 27 w 31"/>
                <a:gd name="T107" fmla="*/ 112 h 133"/>
                <a:gd name="T108" fmla="*/ 27 w 31"/>
                <a:gd name="T109" fmla="*/ 112 h 133"/>
                <a:gd name="T110" fmla="*/ 28 w 31"/>
                <a:gd name="T111" fmla="*/ 83 h 133"/>
                <a:gd name="T112" fmla="*/ 29 w 31"/>
                <a:gd name="T113" fmla="*/ 100 h 133"/>
                <a:gd name="T114" fmla="*/ 29 w 31"/>
                <a:gd name="T115" fmla="*/ 99 h 133"/>
                <a:gd name="T116" fmla="*/ 29 w 31"/>
                <a:gd name="T117" fmla="*/ 93 h 133"/>
                <a:gd name="T118" fmla="*/ 31 w 31"/>
                <a:gd name="T119" fmla="*/ 84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1" h="133">
                  <a:moveTo>
                    <a:pt x="0" y="69"/>
                  </a:moveTo>
                  <a:lnTo>
                    <a:pt x="0" y="84"/>
                  </a:lnTo>
                  <a:lnTo>
                    <a:pt x="0" y="83"/>
                  </a:lnTo>
                  <a:lnTo>
                    <a:pt x="0" y="78"/>
                  </a:lnTo>
                  <a:lnTo>
                    <a:pt x="0" y="57"/>
                  </a:lnTo>
                  <a:lnTo>
                    <a:pt x="0" y="82"/>
                  </a:lnTo>
                  <a:lnTo>
                    <a:pt x="0" y="83"/>
                  </a:lnTo>
                  <a:lnTo>
                    <a:pt x="0" y="91"/>
                  </a:lnTo>
                  <a:lnTo>
                    <a:pt x="0" y="72"/>
                  </a:lnTo>
                  <a:lnTo>
                    <a:pt x="0" y="75"/>
                  </a:lnTo>
                  <a:lnTo>
                    <a:pt x="0" y="76"/>
                  </a:lnTo>
                  <a:lnTo>
                    <a:pt x="0" y="87"/>
                  </a:lnTo>
                  <a:lnTo>
                    <a:pt x="0" y="83"/>
                  </a:lnTo>
                  <a:lnTo>
                    <a:pt x="2" y="82"/>
                  </a:lnTo>
                  <a:lnTo>
                    <a:pt x="2" y="95"/>
                  </a:lnTo>
                  <a:lnTo>
                    <a:pt x="2" y="63"/>
                  </a:lnTo>
                  <a:lnTo>
                    <a:pt x="2" y="95"/>
                  </a:lnTo>
                  <a:lnTo>
                    <a:pt x="2" y="93"/>
                  </a:lnTo>
                  <a:lnTo>
                    <a:pt x="2" y="79"/>
                  </a:lnTo>
                  <a:lnTo>
                    <a:pt x="2" y="89"/>
                  </a:lnTo>
                  <a:lnTo>
                    <a:pt x="2" y="92"/>
                  </a:lnTo>
                  <a:lnTo>
                    <a:pt x="2" y="104"/>
                  </a:lnTo>
                  <a:lnTo>
                    <a:pt x="2" y="83"/>
                  </a:lnTo>
                  <a:lnTo>
                    <a:pt x="2" y="88"/>
                  </a:lnTo>
                  <a:lnTo>
                    <a:pt x="2" y="112"/>
                  </a:lnTo>
                  <a:lnTo>
                    <a:pt x="2" y="109"/>
                  </a:lnTo>
                  <a:lnTo>
                    <a:pt x="3" y="109"/>
                  </a:lnTo>
                  <a:lnTo>
                    <a:pt x="3" y="110"/>
                  </a:lnTo>
                  <a:lnTo>
                    <a:pt x="3" y="95"/>
                  </a:lnTo>
                  <a:lnTo>
                    <a:pt x="3" y="107"/>
                  </a:lnTo>
                  <a:lnTo>
                    <a:pt x="3" y="108"/>
                  </a:lnTo>
                  <a:lnTo>
                    <a:pt x="3" y="112"/>
                  </a:lnTo>
                  <a:lnTo>
                    <a:pt x="3" y="86"/>
                  </a:lnTo>
                  <a:lnTo>
                    <a:pt x="3" y="100"/>
                  </a:lnTo>
                  <a:lnTo>
                    <a:pt x="3" y="95"/>
                  </a:lnTo>
                  <a:lnTo>
                    <a:pt x="3" y="104"/>
                  </a:lnTo>
                  <a:lnTo>
                    <a:pt x="3" y="93"/>
                  </a:lnTo>
                  <a:lnTo>
                    <a:pt x="4" y="97"/>
                  </a:lnTo>
                  <a:lnTo>
                    <a:pt x="4" y="79"/>
                  </a:lnTo>
                  <a:lnTo>
                    <a:pt x="4" y="89"/>
                  </a:lnTo>
                  <a:lnTo>
                    <a:pt x="4" y="89"/>
                  </a:lnTo>
                  <a:lnTo>
                    <a:pt x="4" y="92"/>
                  </a:lnTo>
                  <a:lnTo>
                    <a:pt x="4" y="66"/>
                  </a:lnTo>
                  <a:lnTo>
                    <a:pt x="4" y="82"/>
                  </a:lnTo>
                  <a:lnTo>
                    <a:pt x="4" y="82"/>
                  </a:lnTo>
                  <a:lnTo>
                    <a:pt x="4" y="93"/>
                  </a:lnTo>
                  <a:lnTo>
                    <a:pt x="4" y="80"/>
                  </a:lnTo>
                  <a:lnTo>
                    <a:pt x="4" y="89"/>
                  </a:lnTo>
                  <a:lnTo>
                    <a:pt x="4" y="92"/>
                  </a:lnTo>
                  <a:lnTo>
                    <a:pt x="4" y="78"/>
                  </a:lnTo>
                  <a:lnTo>
                    <a:pt x="4" y="82"/>
                  </a:lnTo>
                  <a:lnTo>
                    <a:pt x="6" y="79"/>
                  </a:lnTo>
                  <a:lnTo>
                    <a:pt x="6" y="84"/>
                  </a:lnTo>
                  <a:lnTo>
                    <a:pt x="6" y="57"/>
                  </a:lnTo>
                  <a:lnTo>
                    <a:pt x="6" y="62"/>
                  </a:lnTo>
                  <a:lnTo>
                    <a:pt x="6" y="63"/>
                  </a:lnTo>
                  <a:lnTo>
                    <a:pt x="6" y="74"/>
                  </a:lnTo>
                  <a:lnTo>
                    <a:pt x="6" y="59"/>
                  </a:lnTo>
                  <a:lnTo>
                    <a:pt x="6" y="63"/>
                  </a:lnTo>
                  <a:lnTo>
                    <a:pt x="6" y="67"/>
                  </a:lnTo>
                  <a:lnTo>
                    <a:pt x="6" y="92"/>
                  </a:lnTo>
                  <a:lnTo>
                    <a:pt x="6" y="65"/>
                  </a:lnTo>
                  <a:lnTo>
                    <a:pt x="6" y="89"/>
                  </a:lnTo>
                  <a:lnTo>
                    <a:pt x="6" y="87"/>
                  </a:lnTo>
                  <a:lnTo>
                    <a:pt x="6" y="75"/>
                  </a:lnTo>
                  <a:lnTo>
                    <a:pt x="6" y="82"/>
                  </a:lnTo>
                  <a:lnTo>
                    <a:pt x="7" y="83"/>
                  </a:lnTo>
                  <a:lnTo>
                    <a:pt x="7" y="89"/>
                  </a:lnTo>
                  <a:lnTo>
                    <a:pt x="7" y="66"/>
                  </a:lnTo>
                  <a:lnTo>
                    <a:pt x="7" y="72"/>
                  </a:lnTo>
                  <a:lnTo>
                    <a:pt x="7" y="76"/>
                  </a:lnTo>
                  <a:lnTo>
                    <a:pt x="7" y="89"/>
                  </a:lnTo>
                  <a:lnTo>
                    <a:pt x="7" y="75"/>
                  </a:lnTo>
                  <a:lnTo>
                    <a:pt x="7" y="87"/>
                  </a:lnTo>
                  <a:lnTo>
                    <a:pt x="7" y="83"/>
                  </a:lnTo>
                  <a:lnTo>
                    <a:pt x="7" y="87"/>
                  </a:lnTo>
                  <a:lnTo>
                    <a:pt x="7" y="66"/>
                  </a:lnTo>
                  <a:lnTo>
                    <a:pt x="7" y="76"/>
                  </a:lnTo>
                  <a:lnTo>
                    <a:pt x="8" y="76"/>
                  </a:lnTo>
                  <a:lnTo>
                    <a:pt x="8" y="82"/>
                  </a:lnTo>
                  <a:lnTo>
                    <a:pt x="8" y="53"/>
                  </a:lnTo>
                  <a:lnTo>
                    <a:pt x="8" y="58"/>
                  </a:lnTo>
                  <a:lnTo>
                    <a:pt x="8" y="54"/>
                  </a:lnTo>
                  <a:lnTo>
                    <a:pt x="8" y="72"/>
                  </a:lnTo>
                  <a:lnTo>
                    <a:pt x="8" y="59"/>
                  </a:lnTo>
                  <a:lnTo>
                    <a:pt x="8" y="57"/>
                  </a:lnTo>
                  <a:lnTo>
                    <a:pt x="8" y="32"/>
                  </a:lnTo>
                  <a:lnTo>
                    <a:pt x="8" y="29"/>
                  </a:lnTo>
                  <a:lnTo>
                    <a:pt x="8" y="3"/>
                  </a:lnTo>
                  <a:lnTo>
                    <a:pt x="10" y="6"/>
                  </a:lnTo>
                  <a:lnTo>
                    <a:pt x="10" y="15"/>
                  </a:lnTo>
                  <a:lnTo>
                    <a:pt x="10" y="0"/>
                  </a:lnTo>
                  <a:lnTo>
                    <a:pt x="10" y="3"/>
                  </a:lnTo>
                  <a:lnTo>
                    <a:pt x="10" y="8"/>
                  </a:lnTo>
                  <a:lnTo>
                    <a:pt x="10" y="46"/>
                  </a:lnTo>
                  <a:lnTo>
                    <a:pt x="10" y="45"/>
                  </a:lnTo>
                  <a:lnTo>
                    <a:pt x="10" y="34"/>
                  </a:lnTo>
                  <a:lnTo>
                    <a:pt x="10" y="66"/>
                  </a:lnTo>
                  <a:lnTo>
                    <a:pt x="10" y="69"/>
                  </a:lnTo>
                  <a:lnTo>
                    <a:pt x="10" y="75"/>
                  </a:lnTo>
                  <a:lnTo>
                    <a:pt x="10" y="46"/>
                  </a:lnTo>
                  <a:lnTo>
                    <a:pt x="10" y="59"/>
                  </a:lnTo>
                  <a:lnTo>
                    <a:pt x="11" y="61"/>
                  </a:lnTo>
                  <a:lnTo>
                    <a:pt x="11" y="88"/>
                  </a:lnTo>
                  <a:lnTo>
                    <a:pt x="11" y="83"/>
                  </a:lnTo>
                  <a:lnTo>
                    <a:pt x="11" y="107"/>
                  </a:lnTo>
                  <a:lnTo>
                    <a:pt x="11" y="76"/>
                  </a:lnTo>
                  <a:lnTo>
                    <a:pt x="11" y="107"/>
                  </a:lnTo>
                  <a:lnTo>
                    <a:pt x="11" y="107"/>
                  </a:lnTo>
                  <a:lnTo>
                    <a:pt x="11" y="113"/>
                  </a:lnTo>
                  <a:lnTo>
                    <a:pt x="11" y="92"/>
                  </a:lnTo>
                  <a:lnTo>
                    <a:pt x="11" y="96"/>
                  </a:lnTo>
                  <a:lnTo>
                    <a:pt x="12" y="91"/>
                  </a:lnTo>
                  <a:lnTo>
                    <a:pt x="12" y="108"/>
                  </a:lnTo>
                  <a:lnTo>
                    <a:pt x="12" y="70"/>
                  </a:lnTo>
                  <a:lnTo>
                    <a:pt x="12" y="71"/>
                  </a:lnTo>
                  <a:lnTo>
                    <a:pt x="12" y="71"/>
                  </a:lnTo>
                  <a:lnTo>
                    <a:pt x="12" y="54"/>
                  </a:lnTo>
                  <a:lnTo>
                    <a:pt x="12" y="53"/>
                  </a:lnTo>
                  <a:lnTo>
                    <a:pt x="12" y="54"/>
                  </a:lnTo>
                  <a:lnTo>
                    <a:pt x="12" y="31"/>
                  </a:lnTo>
                  <a:lnTo>
                    <a:pt x="12" y="46"/>
                  </a:lnTo>
                  <a:lnTo>
                    <a:pt x="12" y="46"/>
                  </a:lnTo>
                  <a:lnTo>
                    <a:pt x="12" y="66"/>
                  </a:lnTo>
                  <a:lnTo>
                    <a:pt x="12" y="65"/>
                  </a:lnTo>
                  <a:lnTo>
                    <a:pt x="14" y="70"/>
                  </a:lnTo>
                  <a:lnTo>
                    <a:pt x="14" y="65"/>
                  </a:lnTo>
                  <a:lnTo>
                    <a:pt x="14" y="89"/>
                  </a:lnTo>
                  <a:lnTo>
                    <a:pt x="14" y="93"/>
                  </a:lnTo>
                  <a:lnTo>
                    <a:pt x="14" y="99"/>
                  </a:lnTo>
                  <a:lnTo>
                    <a:pt x="14" y="80"/>
                  </a:lnTo>
                  <a:lnTo>
                    <a:pt x="14" y="96"/>
                  </a:lnTo>
                  <a:lnTo>
                    <a:pt x="14" y="99"/>
                  </a:lnTo>
                  <a:lnTo>
                    <a:pt x="14" y="101"/>
                  </a:lnTo>
                  <a:lnTo>
                    <a:pt x="14" y="84"/>
                  </a:lnTo>
                  <a:lnTo>
                    <a:pt x="14" y="92"/>
                  </a:lnTo>
                  <a:lnTo>
                    <a:pt x="14" y="96"/>
                  </a:lnTo>
                  <a:lnTo>
                    <a:pt x="14" y="110"/>
                  </a:lnTo>
                  <a:lnTo>
                    <a:pt x="14" y="91"/>
                  </a:lnTo>
                  <a:lnTo>
                    <a:pt x="14" y="104"/>
                  </a:lnTo>
                  <a:lnTo>
                    <a:pt x="15" y="105"/>
                  </a:lnTo>
                  <a:lnTo>
                    <a:pt x="15" y="116"/>
                  </a:lnTo>
                  <a:lnTo>
                    <a:pt x="15" y="91"/>
                  </a:lnTo>
                  <a:lnTo>
                    <a:pt x="15" y="112"/>
                  </a:lnTo>
                  <a:lnTo>
                    <a:pt x="15" y="112"/>
                  </a:lnTo>
                  <a:lnTo>
                    <a:pt x="15" y="114"/>
                  </a:lnTo>
                  <a:lnTo>
                    <a:pt x="15" y="95"/>
                  </a:lnTo>
                  <a:lnTo>
                    <a:pt x="15" y="104"/>
                  </a:lnTo>
                  <a:lnTo>
                    <a:pt x="15" y="103"/>
                  </a:lnTo>
                  <a:lnTo>
                    <a:pt x="15" y="110"/>
                  </a:lnTo>
                  <a:lnTo>
                    <a:pt x="15" y="82"/>
                  </a:lnTo>
                  <a:lnTo>
                    <a:pt x="15" y="87"/>
                  </a:lnTo>
                  <a:lnTo>
                    <a:pt x="16" y="82"/>
                  </a:lnTo>
                  <a:lnTo>
                    <a:pt x="16" y="96"/>
                  </a:lnTo>
                  <a:lnTo>
                    <a:pt x="16" y="89"/>
                  </a:lnTo>
                  <a:lnTo>
                    <a:pt x="16" y="87"/>
                  </a:lnTo>
                  <a:lnTo>
                    <a:pt x="16" y="91"/>
                  </a:lnTo>
                  <a:lnTo>
                    <a:pt x="16" y="76"/>
                  </a:lnTo>
                  <a:lnTo>
                    <a:pt x="16" y="89"/>
                  </a:lnTo>
                  <a:lnTo>
                    <a:pt x="16" y="88"/>
                  </a:lnTo>
                  <a:lnTo>
                    <a:pt x="16" y="92"/>
                  </a:lnTo>
                  <a:lnTo>
                    <a:pt x="16" y="75"/>
                  </a:lnTo>
                  <a:lnTo>
                    <a:pt x="16" y="87"/>
                  </a:lnTo>
                  <a:lnTo>
                    <a:pt x="16" y="88"/>
                  </a:lnTo>
                  <a:lnTo>
                    <a:pt x="16" y="103"/>
                  </a:lnTo>
                  <a:lnTo>
                    <a:pt x="16" y="87"/>
                  </a:lnTo>
                  <a:lnTo>
                    <a:pt x="16" y="100"/>
                  </a:lnTo>
                  <a:lnTo>
                    <a:pt x="17" y="99"/>
                  </a:lnTo>
                  <a:lnTo>
                    <a:pt x="17" y="114"/>
                  </a:lnTo>
                  <a:lnTo>
                    <a:pt x="17" y="92"/>
                  </a:lnTo>
                  <a:lnTo>
                    <a:pt x="17" y="112"/>
                  </a:lnTo>
                  <a:lnTo>
                    <a:pt x="17" y="113"/>
                  </a:lnTo>
                  <a:lnTo>
                    <a:pt x="17" y="118"/>
                  </a:lnTo>
                  <a:lnTo>
                    <a:pt x="17" y="100"/>
                  </a:lnTo>
                  <a:lnTo>
                    <a:pt x="17" y="113"/>
                  </a:lnTo>
                  <a:lnTo>
                    <a:pt x="17" y="114"/>
                  </a:lnTo>
                  <a:lnTo>
                    <a:pt x="17" y="95"/>
                  </a:lnTo>
                  <a:lnTo>
                    <a:pt x="17" y="88"/>
                  </a:lnTo>
                  <a:lnTo>
                    <a:pt x="17" y="110"/>
                  </a:lnTo>
                  <a:lnTo>
                    <a:pt x="17" y="107"/>
                  </a:lnTo>
                  <a:lnTo>
                    <a:pt x="19" y="110"/>
                  </a:lnTo>
                  <a:lnTo>
                    <a:pt x="19" y="93"/>
                  </a:lnTo>
                  <a:lnTo>
                    <a:pt x="19" y="113"/>
                  </a:lnTo>
                  <a:lnTo>
                    <a:pt x="19" y="110"/>
                  </a:lnTo>
                  <a:lnTo>
                    <a:pt x="19" y="118"/>
                  </a:lnTo>
                  <a:lnTo>
                    <a:pt x="19" y="100"/>
                  </a:lnTo>
                  <a:lnTo>
                    <a:pt x="19" y="110"/>
                  </a:lnTo>
                  <a:lnTo>
                    <a:pt x="19" y="109"/>
                  </a:lnTo>
                  <a:lnTo>
                    <a:pt x="19" y="127"/>
                  </a:lnTo>
                  <a:lnTo>
                    <a:pt x="19" y="124"/>
                  </a:lnTo>
                  <a:lnTo>
                    <a:pt x="19" y="121"/>
                  </a:lnTo>
                  <a:lnTo>
                    <a:pt x="19" y="124"/>
                  </a:lnTo>
                  <a:lnTo>
                    <a:pt x="19" y="109"/>
                  </a:lnTo>
                  <a:lnTo>
                    <a:pt x="19" y="121"/>
                  </a:lnTo>
                  <a:lnTo>
                    <a:pt x="20" y="124"/>
                  </a:lnTo>
                  <a:lnTo>
                    <a:pt x="20" y="127"/>
                  </a:lnTo>
                  <a:lnTo>
                    <a:pt x="20" y="113"/>
                  </a:lnTo>
                  <a:lnTo>
                    <a:pt x="20" y="124"/>
                  </a:lnTo>
                  <a:lnTo>
                    <a:pt x="20" y="122"/>
                  </a:lnTo>
                  <a:lnTo>
                    <a:pt x="20" y="131"/>
                  </a:lnTo>
                  <a:lnTo>
                    <a:pt x="20" y="120"/>
                  </a:lnTo>
                  <a:lnTo>
                    <a:pt x="20" y="126"/>
                  </a:lnTo>
                  <a:lnTo>
                    <a:pt x="20" y="121"/>
                  </a:lnTo>
                  <a:lnTo>
                    <a:pt x="20" y="124"/>
                  </a:lnTo>
                  <a:lnTo>
                    <a:pt x="20" y="109"/>
                  </a:lnTo>
                  <a:lnTo>
                    <a:pt x="20" y="121"/>
                  </a:lnTo>
                  <a:lnTo>
                    <a:pt x="21" y="121"/>
                  </a:lnTo>
                  <a:lnTo>
                    <a:pt x="21" y="124"/>
                  </a:lnTo>
                  <a:lnTo>
                    <a:pt x="21" y="104"/>
                  </a:lnTo>
                  <a:lnTo>
                    <a:pt x="21" y="114"/>
                  </a:lnTo>
                  <a:lnTo>
                    <a:pt x="21" y="117"/>
                  </a:lnTo>
                  <a:lnTo>
                    <a:pt x="21" y="118"/>
                  </a:lnTo>
                  <a:lnTo>
                    <a:pt x="21" y="95"/>
                  </a:lnTo>
                  <a:lnTo>
                    <a:pt x="21" y="101"/>
                  </a:lnTo>
                  <a:lnTo>
                    <a:pt x="21" y="109"/>
                  </a:lnTo>
                  <a:lnTo>
                    <a:pt x="21" y="100"/>
                  </a:lnTo>
                  <a:lnTo>
                    <a:pt x="21" y="108"/>
                  </a:lnTo>
                  <a:lnTo>
                    <a:pt x="21" y="110"/>
                  </a:lnTo>
                  <a:lnTo>
                    <a:pt x="21" y="121"/>
                  </a:lnTo>
                  <a:lnTo>
                    <a:pt x="21" y="101"/>
                  </a:lnTo>
                  <a:lnTo>
                    <a:pt x="21" y="118"/>
                  </a:lnTo>
                  <a:lnTo>
                    <a:pt x="23" y="122"/>
                  </a:lnTo>
                  <a:lnTo>
                    <a:pt x="23" y="127"/>
                  </a:lnTo>
                  <a:lnTo>
                    <a:pt x="23" y="105"/>
                  </a:lnTo>
                  <a:lnTo>
                    <a:pt x="23" y="116"/>
                  </a:lnTo>
                  <a:lnTo>
                    <a:pt x="23" y="114"/>
                  </a:lnTo>
                  <a:lnTo>
                    <a:pt x="23" y="124"/>
                  </a:lnTo>
                  <a:lnTo>
                    <a:pt x="23" y="113"/>
                  </a:lnTo>
                  <a:lnTo>
                    <a:pt x="23" y="124"/>
                  </a:lnTo>
                  <a:lnTo>
                    <a:pt x="23" y="118"/>
                  </a:lnTo>
                  <a:lnTo>
                    <a:pt x="23" y="125"/>
                  </a:lnTo>
                  <a:lnTo>
                    <a:pt x="23" y="110"/>
                  </a:lnTo>
                  <a:lnTo>
                    <a:pt x="23" y="124"/>
                  </a:lnTo>
                  <a:lnTo>
                    <a:pt x="23" y="127"/>
                  </a:lnTo>
                  <a:lnTo>
                    <a:pt x="23" y="107"/>
                  </a:lnTo>
                  <a:lnTo>
                    <a:pt x="23" y="121"/>
                  </a:lnTo>
                  <a:lnTo>
                    <a:pt x="24" y="120"/>
                  </a:lnTo>
                  <a:lnTo>
                    <a:pt x="24" y="126"/>
                  </a:lnTo>
                  <a:lnTo>
                    <a:pt x="24" y="118"/>
                  </a:lnTo>
                  <a:lnTo>
                    <a:pt x="24" y="124"/>
                  </a:lnTo>
                  <a:lnTo>
                    <a:pt x="24" y="118"/>
                  </a:lnTo>
                  <a:lnTo>
                    <a:pt x="24" y="127"/>
                  </a:lnTo>
                  <a:lnTo>
                    <a:pt x="24" y="109"/>
                  </a:lnTo>
                  <a:lnTo>
                    <a:pt x="24" y="127"/>
                  </a:lnTo>
                  <a:lnTo>
                    <a:pt x="24" y="129"/>
                  </a:lnTo>
                  <a:lnTo>
                    <a:pt x="24" y="101"/>
                  </a:lnTo>
                  <a:lnTo>
                    <a:pt x="25" y="100"/>
                  </a:lnTo>
                  <a:lnTo>
                    <a:pt x="25" y="107"/>
                  </a:lnTo>
                  <a:lnTo>
                    <a:pt x="25" y="92"/>
                  </a:lnTo>
                  <a:lnTo>
                    <a:pt x="25" y="95"/>
                  </a:lnTo>
                  <a:lnTo>
                    <a:pt x="25" y="100"/>
                  </a:lnTo>
                  <a:lnTo>
                    <a:pt x="25" y="112"/>
                  </a:lnTo>
                  <a:lnTo>
                    <a:pt x="25" y="107"/>
                  </a:lnTo>
                  <a:lnTo>
                    <a:pt x="25" y="107"/>
                  </a:lnTo>
                  <a:lnTo>
                    <a:pt x="25" y="95"/>
                  </a:lnTo>
                  <a:lnTo>
                    <a:pt x="25" y="120"/>
                  </a:lnTo>
                  <a:lnTo>
                    <a:pt x="25" y="124"/>
                  </a:lnTo>
                  <a:lnTo>
                    <a:pt x="25" y="130"/>
                  </a:lnTo>
                  <a:lnTo>
                    <a:pt x="25" y="113"/>
                  </a:lnTo>
                  <a:lnTo>
                    <a:pt x="25" y="126"/>
                  </a:lnTo>
                  <a:lnTo>
                    <a:pt x="27" y="121"/>
                  </a:lnTo>
                  <a:lnTo>
                    <a:pt x="27" y="133"/>
                  </a:lnTo>
                  <a:lnTo>
                    <a:pt x="27" y="120"/>
                  </a:lnTo>
                  <a:lnTo>
                    <a:pt x="27" y="124"/>
                  </a:lnTo>
                  <a:lnTo>
                    <a:pt x="27" y="127"/>
                  </a:lnTo>
                  <a:lnTo>
                    <a:pt x="27" y="127"/>
                  </a:lnTo>
                  <a:lnTo>
                    <a:pt x="27" y="113"/>
                  </a:lnTo>
                  <a:lnTo>
                    <a:pt x="27" y="125"/>
                  </a:lnTo>
                  <a:lnTo>
                    <a:pt x="27" y="129"/>
                  </a:lnTo>
                  <a:lnTo>
                    <a:pt x="27" y="112"/>
                  </a:lnTo>
                  <a:lnTo>
                    <a:pt x="27" y="117"/>
                  </a:lnTo>
                  <a:lnTo>
                    <a:pt x="27" y="116"/>
                  </a:lnTo>
                  <a:lnTo>
                    <a:pt x="27" y="118"/>
                  </a:lnTo>
                  <a:lnTo>
                    <a:pt x="27" y="110"/>
                  </a:lnTo>
                  <a:lnTo>
                    <a:pt x="27" y="112"/>
                  </a:lnTo>
                  <a:lnTo>
                    <a:pt x="28" y="97"/>
                  </a:lnTo>
                  <a:lnTo>
                    <a:pt x="28" y="117"/>
                  </a:lnTo>
                  <a:lnTo>
                    <a:pt x="28" y="114"/>
                  </a:lnTo>
                  <a:lnTo>
                    <a:pt x="28" y="113"/>
                  </a:lnTo>
                  <a:lnTo>
                    <a:pt x="28" y="83"/>
                  </a:lnTo>
                  <a:lnTo>
                    <a:pt x="28" y="87"/>
                  </a:lnTo>
                  <a:lnTo>
                    <a:pt x="28" y="87"/>
                  </a:lnTo>
                  <a:lnTo>
                    <a:pt x="28" y="86"/>
                  </a:lnTo>
                  <a:lnTo>
                    <a:pt x="28" y="100"/>
                  </a:lnTo>
                  <a:lnTo>
                    <a:pt x="29" y="100"/>
                  </a:lnTo>
                  <a:lnTo>
                    <a:pt x="29" y="114"/>
                  </a:lnTo>
                  <a:lnTo>
                    <a:pt x="29" y="109"/>
                  </a:lnTo>
                  <a:lnTo>
                    <a:pt x="29" y="109"/>
                  </a:lnTo>
                  <a:lnTo>
                    <a:pt x="29" y="114"/>
                  </a:lnTo>
                  <a:lnTo>
                    <a:pt x="29" y="99"/>
                  </a:lnTo>
                  <a:lnTo>
                    <a:pt x="29" y="99"/>
                  </a:lnTo>
                  <a:lnTo>
                    <a:pt x="29" y="101"/>
                  </a:lnTo>
                  <a:lnTo>
                    <a:pt x="29" y="103"/>
                  </a:lnTo>
                  <a:lnTo>
                    <a:pt x="29" y="79"/>
                  </a:lnTo>
                  <a:lnTo>
                    <a:pt x="29" y="93"/>
                  </a:lnTo>
                  <a:lnTo>
                    <a:pt x="29" y="92"/>
                  </a:lnTo>
                  <a:lnTo>
                    <a:pt x="29" y="101"/>
                  </a:lnTo>
                  <a:lnTo>
                    <a:pt x="29" y="87"/>
                  </a:lnTo>
                  <a:lnTo>
                    <a:pt x="31" y="82"/>
                  </a:lnTo>
                  <a:lnTo>
                    <a:pt x="31" y="84"/>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215" name="Freeform 88"/>
            <p:cNvSpPr>
              <a:spLocks/>
            </p:cNvSpPr>
            <p:nvPr/>
          </p:nvSpPr>
          <p:spPr bwMode="auto">
            <a:xfrm>
              <a:off x="3346451" y="4651376"/>
              <a:ext cx="49213" cy="209550"/>
            </a:xfrm>
            <a:custGeom>
              <a:avLst/>
              <a:gdLst>
                <a:gd name="T0" fmla="*/ 0 w 31"/>
                <a:gd name="T1" fmla="*/ 45 h 132"/>
                <a:gd name="T2" fmla="*/ 1 w 31"/>
                <a:gd name="T3" fmla="*/ 43 h 132"/>
                <a:gd name="T4" fmla="*/ 1 w 31"/>
                <a:gd name="T5" fmla="*/ 11 h 132"/>
                <a:gd name="T6" fmla="*/ 3 w 31"/>
                <a:gd name="T7" fmla="*/ 0 h 132"/>
                <a:gd name="T8" fmla="*/ 3 w 31"/>
                <a:gd name="T9" fmla="*/ 43 h 132"/>
                <a:gd name="T10" fmla="*/ 4 w 31"/>
                <a:gd name="T11" fmla="*/ 89 h 132"/>
                <a:gd name="T12" fmla="*/ 4 w 31"/>
                <a:gd name="T13" fmla="*/ 98 h 132"/>
                <a:gd name="T14" fmla="*/ 4 w 31"/>
                <a:gd name="T15" fmla="*/ 91 h 132"/>
                <a:gd name="T16" fmla="*/ 5 w 31"/>
                <a:gd name="T17" fmla="*/ 69 h 132"/>
                <a:gd name="T18" fmla="*/ 7 w 31"/>
                <a:gd name="T19" fmla="*/ 82 h 132"/>
                <a:gd name="T20" fmla="*/ 7 w 31"/>
                <a:gd name="T21" fmla="*/ 91 h 132"/>
                <a:gd name="T22" fmla="*/ 7 w 31"/>
                <a:gd name="T23" fmla="*/ 86 h 132"/>
                <a:gd name="T24" fmla="*/ 7 w 31"/>
                <a:gd name="T25" fmla="*/ 99 h 132"/>
                <a:gd name="T26" fmla="*/ 8 w 31"/>
                <a:gd name="T27" fmla="*/ 95 h 132"/>
                <a:gd name="T28" fmla="*/ 8 w 31"/>
                <a:gd name="T29" fmla="*/ 99 h 132"/>
                <a:gd name="T30" fmla="*/ 9 w 31"/>
                <a:gd name="T31" fmla="*/ 87 h 132"/>
                <a:gd name="T32" fmla="*/ 9 w 31"/>
                <a:gd name="T33" fmla="*/ 70 h 132"/>
                <a:gd name="T34" fmla="*/ 9 w 31"/>
                <a:gd name="T35" fmla="*/ 83 h 132"/>
                <a:gd name="T36" fmla="*/ 10 w 31"/>
                <a:gd name="T37" fmla="*/ 98 h 132"/>
                <a:gd name="T38" fmla="*/ 10 w 31"/>
                <a:gd name="T39" fmla="*/ 81 h 132"/>
                <a:gd name="T40" fmla="*/ 12 w 31"/>
                <a:gd name="T41" fmla="*/ 48 h 132"/>
                <a:gd name="T42" fmla="*/ 12 w 31"/>
                <a:gd name="T43" fmla="*/ 73 h 132"/>
                <a:gd name="T44" fmla="*/ 12 w 31"/>
                <a:gd name="T45" fmla="*/ 81 h 132"/>
                <a:gd name="T46" fmla="*/ 13 w 31"/>
                <a:gd name="T47" fmla="*/ 103 h 132"/>
                <a:gd name="T48" fmla="*/ 13 w 31"/>
                <a:gd name="T49" fmla="*/ 111 h 132"/>
                <a:gd name="T50" fmla="*/ 14 w 31"/>
                <a:gd name="T51" fmla="*/ 110 h 132"/>
                <a:gd name="T52" fmla="*/ 14 w 31"/>
                <a:gd name="T53" fmla="*/ 123 h 132"/>
                <a:gd name="T54" fmla="*/ 14 w 31"/>
                <a:gd name="T55" fmla="*/ 77 h 132"/>
                <a:gd name="T56" fmla="*/ 16 w 31"/>
                <a:gd name="T57" fmla="*/ 94 h 132"/>
                <a:gd name="T58" fmla="*/ 16 w 31"/>
                <a:gd name="T59" fmla="*/ 102 h 132"/>
                <a:gd name="T60" fmla="*/ 16 w 31"/>
                <a:gd name="T61" fmla="*/ 106 h 132"/>
                <a:gd name="T62" fmla="*/ 17 w 31"/>
                <a:gd name="T63" fmla="*/ 115 h 132"/>
                <a:gd name="T64" fmla="*/ 17 w 31"/>
                <a:gd name="T65" fmla="*/ 65 h 132"/>
                <a:gd name="T66" fmla="*/ 18 w 31"/>
                <a:gd name="T67" fmla="*/ 62 h 132"/>
                <a:gd name="T68" fmla="*/ 18 w 31"/>
                <a:gd name="T69" fmla="*/ 62 h 132"/>
                <a:gd name="T70" fmla="*/ 18 w 31"/>
                <a:gd name="T71" fmla="*/ 56 h 132"/>
                <a:gd name="T72" fmla="*/ 20 w 31"/>
                <a:gd name="T73" fmla="*/ 94 h 132"/>
                <a:gd name="T74" fmla="*/ 20 w 31"/>
                <a:gd name="T75" fmla="*/ 110 h 132"/>
                <a:gd name="T76" fmla="*/ 20 w 31"/>
                <a:gd name="T77" fmla="*/ 99 h 132"/>
                <a:gd name="T78" fmla="*/ 21 w 31"/>
                <a:gd name="T79" fmla="*/ 110 h 132"/>
                <a:gd name="T80" fmla="*/ 21 w 31"/>
                <a:gd name="T81" fmla="*/ 99 h 132"/>
                <a:gd name="T82" fmla="*/ 22 w 31"/>
                <a:gd name="T83" fmla="*/ 107 h 132"/>
                <a:gd name="T84" fmla="*/ 22 w 31"/>
                <a:gd name="T85" fmla="*/ 120 h 132"/>
                <a:gd name="T86" fmla="*/ 22 w 31"/>
                <a:gd name="T87" fmla="*/ 129 h 132"/>
                <a:gd name="T88" fmla="*/ 24 w 31"/>
                <a:gd name="T89" fmla="*/ 115 h 132"/>
                <a:gd name="T90" fmla="*/ 24 w 31"/>
                <a:gd name="T91" fmla="*/ 114 h 132"/>
                <a:gd name="T92" fmla="*/ 25 w 31"/>
                <a:gd name="T93" fmla="*/ 106 h 132"/>
                <a:gd name="T94" fmla="*/ 25 w 31"/>
                <a:gd name="T95" fmla="*/ 91 h 132"/>
                <a:gd name="T96" fmla="*/ 25 w 31"/>
                <a:gd name="T97" fmla="*/ 100 h 132"/>
                <a:gd name="T98" fmla="*/ 26 w 31"/>
                <a:gd name="T99" fmla="*/ 115 h 132"/>
                <a:gd name="T100" fmla="*/ 26 w 31"/>
                <a:gd name="T101" fmla="*/ 110 h 132"/>
                <a:gd name="T102" fmla="*/ 27 w 31"/>
                <a:gd name="T103" fmla="*/ 114 h 132"/>
                <a:gd name="T104" fmla="*/ 27 w 31"/>
                <a:gd name="T105" fmla="*/ 87 h 132"/>
                <a:gd name="T106" fmla="*/ 27 w 31"/>
                <a:gd name="T107" fmla="*/ 93 h 132"/>
                <a:gd name="T108" fmla="*/ 29 w 31"/>
                <a:gd name="T109" fmla="*/ 70 h 132"/>
                <a:gd name="T110" fmla="*/ 29 w 31"/>
                <a:gd name="T111" fmla="*/ 93 h 132"/>
                <a:gd name="T112" fmla="*/ 29 w 31"/>
                <a:gd name="T113" fmla="*/ 91 h 132"/>
                <a:gd name="T114" fmla="*/ 30 w 31"/>
                <a:gd name="T115" fmla="*/ 107 h 132"/>
                <a:gd name="T116" fmla="*/ 30 w 31"/>
                <a:gd name="T117" fmla="*/ 102 h 132"/>
                <a:gd name="T118" fmla="*/ 31 w 31"/>
                <a:gd name="T119" fmla="*/ 97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1" h="132">
                  <a:moveTo>
                    <a:pt x="0" y="49"/>
                  </a:moveTo>
                  <a:lnTo>
                    <a:pt x="0" y="47"/>
                  </a:lnTo>
                  <a:lnTo>
                    <a:pt x="0" y="57"/>
                  </a:lnTo>
                  <a:lnTo>
                    <a:pt x="0" y="43"/>
                  </a:lnTo>
                  <a:lnTo>
                    <a:pt x="0" y="45"/>
                  </a:lnTo>
                  <a:lnTo>
                    <a:pt x="1" y="45"/>
                  </a:lnTo>
                  <a:lnTo>
                    <a:pt x="1" y="32"/>
                  </a:lnTo>
                  <a:lnTo>
                    <a:pt x="1" y="62"/>
                  </a:lnTo>
                  <a:lnTo>
                    <a:pt x="1" y="60"/>
                  </a:lnTo>
                  <a:lnTo>
                    <a:pt x="1" y="43"/>
                  </a:lnTo>
                  <a:lnTo>
                    <a:pt x="1" y="56"/>
                  </a:lnTo>
                  <a:lnTo>
                    <a:pt x="1" y="57"/>
                  </a:lnTo>
                  <a:lnTo>
                    <a:pt x="1" y="62"/>
                  </a:lnTo>
                  <a:lnTo>
                    <a:pt x="1" y="7"/>
                  </a:lnTo>
                  <a:lnTo>
                    <a:pt x="1" y="11"/>
                  </a:lnTo>
                  <a:lnTo>
                    <a:pt x="3" y="15"/>
                  </a:lnTo>
                  <a:lnTo>
                    <a:pt x="3" y="27"/>
                  </a:lnTo>
                  <a:lnTo>
                    <a:pt x="3" y="17"/>
                  </a:lnTo>
                  <a:lnTo>
                    <a:pt x="3" y="21"/>
                  </a:lnTo>
                  <a:lnTo>
                    <a:pt x="3" y="0"/>
                  </a:lnTo>
                  <a:lnTo>
                    <a:pt x="3" y="28"/>
                  </a:lnTo>
                  <a:lnTo>
                    <a:pt x="3" y="36"/>
                  </a:lnTo>
                  <a:lnTo>
                    <a:pt x="3" y="49"/>
                  </a:lnTo>
                  <a:lnTo>
                    <a:pt x="3" y="31"/>
                  </a:lnTo>
                  <a:lnTo>
                    <a:pt x="3" y="43"/>
                  </a:lnTo>
                  <a:lnTo>
                    <a:pt x="3" y="45"/>
                  </a:lnTo>
                  <a:lnTo>
                    <a:pt x="3" y="69"/>
                  </a:lnTo>
                  <a:lnTo>
                    <a:pt x="3" y="62"/>
                  </a:lnTo>
                  <a:lnTo>
                    <a:pt x="4" y="65"/>
                  </a:lnTo>
                  <a:lnTo>
                    <a:pt x="4" y="89"/>
                  </a:lnTo>
                  <a:lnTo>
                    <a:pt x="4" y="53"/>
                  </a:lnTo>
                  <a:lnTo>
                    <a:pt x="4" y="86"/>
                  </a:lnTo>
                  <a:lnTo>
                    <a:pt x="4" y="89"/>
                  </a:lnTo>
                  <a:lnTo>
                    <a:pt x="4" y="77"/>
                  </a:lnTo>
                  <a:lnTo>
                    <a:pt x="4" y="98"/>
                  </a:lnTo>
                  <a:lnTo>
                    <a:pt x="4" y="98"/>
                  </a:lnTo>
                  <a:lnTo>
                    <a:pt x="4" y="114"/>
                  </a:lnTo>
                  <a:lnTo>
                    <a:pt x="4" y="95"/>
                  </a:lnTo>
                  <a:lnTo>
                    <a:pt x="4" y="106"/>
                  </a:lnTo>
                  <a:lnTo>
                    <a:pt x="4" y="91"/>
                  </a:lnTo>
                  <a:lnTo>
                    <a:pt x="4" y="111"/>
                  </a:lnTo>
                  <a:lnTo>
                    <a:pt x="5" y="108"/>
                  </a:lnTo>
                  <a:lnTo>
                    <a:pt x="5" y="65"/>
                  </a:lnTo>
                  <a:lnTo>
                    <a:pt x="5" y="65"/>
                  </a:lnTo>
                  <a:lnTo>
                    <a:pt x="5" y="69"/>
                  </a:lnTo>
                  <a:lnTo>
                    <a:pt x="5" y="48"/>
                  </a:lnTo>
                  <a:lnTo>
                    <a:pt x="5" y="59"/>
                  </a:lnTo>
                  <a:lnTo>
                    <a:pt x="5" y="59"/>
                  </a:lnTo>
                  <a:lnTo>
                    <a:pt x="5" y="82"/>
                  </a:lnTo>
                  <a:lnTo>
                    <a:pt x="7" y="82"/>
                  </a:lnTo>
                  <a:lnTo>
                    <a:pt x="7" y="87"/>
                  </a:lnTo>
                  <a:lnTo>
                    <a:pt x="7" y="65"/>
                  </a:lnTo>
                  <a:lnTo>
                    <a:pt x="7" y="85"/>
                  </a:lnTo>
                  <a:lnTo>
                    <a:pt x="7" y="86"/>
                  </a:lnTo>
                  <a:lnTo>
                    <a:pt x="7" y="91"/>
                  </a:lnTo>
                  <a:lnTo>
                    <a:pt x="7" y="77"/>
                  </a:lnTo>
                  <a:lnTo>
                    <a:pt x="7" y="86"/>
                  </a:lnTo>
                  <a:lnTo>
                    <a:pt x="7" y="89"/>
                  </a:lnTo>
                  <a:lnTo>
                    <a:pt x="7" y="104"/>
                  </a:lnTo>
                  <a:lnTo>
                    <a:pt x="7" y="86"/>
                  </a:lnTo>
                  <a:lnTo>
                    <a:pt x="7" y="91"/>
                  </a:lnTo>
                  <a:lnTo>
                    <a:pt x="7" y="94"/>
                  </a:lnTo>
                  <a:lnTo>
                    <a:pt x="7" y="103"/>
                  </a:lnTo>
                  <a:lnTo>
                    <a:pt x="7" y="81"/>
                  </a:lnTo>
                  <a:lnTo>
                    <a:pt x="7" y="99"/>
                  </a:lnTo>
                  <a:lnTo>
                    <a:pt x="8" y="102"/>
                  </a:lnTo>
                  <a:lnTo>
                    <a:pt x="8" y="104"/>
                  </a:lnTo>
                  <a:lnTo>
                    <a:pt x="8" y="82"/>
                  </a:lnTo>
                  <a:lnTo>
                    <a:pt x="8" y="91"/>
                  </a:lnTo>
                  <a:lnTo>
                    <a:pt x="8" y="95"/>
                  </a:lnTo>
                  <a:lnTo>
                    <a:pt x="8" y="110"/>
                  </a:lnTo>
                  <a:lnTo>
                    <a:pt x="8" y="87"/>
                  </a:lnTo>
                  <a:lnTo>
                    <a:pt x="8" y="83"/>
                  </a:lnTo>
                  <a:lnTo>
                    <a:pt x="8" y="102"/>
                  </a:lnTo>
                  <a:lnTo>
                    <a:pt x="8" y="99"/>
                  </a:lnTo>
                  <a:lnTo>
                    <a:pt x="8" y="99"/>
                  </a:lnTo>
                  <a:lnTo>
                    <a:pt x="8" y="77"/>
                  </a:lnTo>
                  <a:lnTo>
                    <a:pt x="8" y="86"/>
                  </a:lnTo>
                  <a:lnTo>
                    <a:pt x="9" y="83"/>
                  </a:lnTo>
                  <a:lnTo>
                    <a:pt x="9" y="87"/>
                  </a:lnTo>
                  <a:lnTo>
                    <a:pt x="9" y="62"/>
                  </a:lnTo>
                  <a:lnTo>
                    <a:pt x="9" y="69"/>
                  </a:lnTo>
                  <a:lnTo>
                    <a:pt x="9" y="72"/>
                  </a:lnTo>
                  <a:lnTo>
                    <a:pt x="9" y="85"/>
                  </a:lnTo>
                  <a:lnTo>
                    <a:pt x="9" y="70"/>
                  </a:lnTo>
                  <a:lnTo>
                    <a:pt x="9" y="78"/>
                  </a:lnTo>
                  <a:lnTo>
                    <a:pt x="9" y="83"/>
                  </a:lnTo>
                  <a:lnTo>
                    <a:pt x="9" y="86"/>
                  </a:lnTo>
                  <a:lnTo>
                    <a:pt x="9" y="65"/>
                  </a:lnTo>
                  <a:lnTo>
                    <a:pt x="9" y="83"/>
                  </a:lnTo>
                  <a:lnTo>
                    <a:pt x="10" y="89"/>
                  </a:lnTo>
                  <a:lnTo>
                    <a:pt x="10" y="66"/>
                  </a:lnTo>
                  <a:lnTo>
                    <a:pt x="10" y="78"/>
                  </a:lnTo>
                  <a:lnTo>
                    <a:pt x="10" y="82"/>
                  </a:lnTo>
                  <a:lnTo>
                    <a:pt x="10" y="98"/>
                  </a:lnTo>
                  <a:lnTo>
                    <a:pt x="10" y="81"/>
                  </a:lnTo>
                  <a:lnTo>
                    <a:pt x="10" y="91"/>
                  </a:lnTo>
                  <a:lnTo>
                    <a:pt x="10" y="94"/>
                  </a:lnTo>
                  <a:lnTo>
                    <a:pt x="10" y="98"/>
                  </a:lnTo>
                  <a:lnTo>
                    <a:pt x="10" y="81"/>
                  </a:lnTo>
                  <a:lnTo>
                    <a:pt x="10" y="94"/>
                  </a:lnTo>
                  <a:lnTo>
                    <a:pt x="10" y="98"/>
                  </a:lnTo>
                  <a:lnTo>
                    <a:pt x="10" y="40"/>
                  </a:lnTo>
                  <a:lnTo>
                    <a:pt x="12" y="43"/>
                  </a:lnTo>
                  <a:lnTo>
                    <a:pt x="12" y="48"/>
                  </a:lnTo>
                  <a:lnTo>
                    <a:pt x="12" y="34"/>
                  </a:lnTo>
                  <a:lnTo>
                    <a:pt x="12" y="34"/>
                  </a:lnTo>
                  <a:lnTo>
                    <a:pt x="12" y="40"/>
                  </a:lnTo>
                  <a:lnTo>
                    <a:pt x="12" y="74"/>
                  </a:lnTo>
                  <a:lnTo>
                    <a:pt x="12" y="73"/>
                  </a:lnTo>
                  <a:lnTo>
                    <a:pt x="12" y="57"/>
                  </a:lnTo>
                  <a:lnTo>
                    <a:pt x="12" y="89"/>
                  </a:lnTo>
                  <a:lnTo>
                    <a:pt x="12" y="87"/>
                  </a:lnTo>
                  <a:lnTo>
                    <a:pt x="12" y="103"/>
                  </a:lnTo>
                  <a:lnTo>
                    <a:pt x="12" y="81"/>
                  </a:lnTo>
                  <a:lnTo>
                    <a:pt x="12" y="89"/>
                  </a:lnTo>
                  <a:lnTo>
                    <a:pt x="13" y="93"/>
                  </a:lnTo>
                  <a:lnTo>
                    <a:pt x="13" y="112"/>
                  </a:lnTo>
                  <a:lnTo>
                    <a:pt x="13" y="91"/>
                  </a:lnTo>
                  <a:lnTo>
                    <a:pt x="13" y="103"/>
                  </a:lnTo>
                  <a:lnTo>
                    <a:pt x="13" y="103"/>
                  </a:lnTo>
                  <a:lnTo>
                    <a:pt x="13" y="83"/>
                  </a:lnTo>
                  <a:lnTo>
                    <a:pt x="13" y="111"/>
                  </a:lnTo>
                  <a:lnTo>
                    <a:pt x="13" y="111"/>
                  </a:lnTo>
                  <a:lnTo>
                    <a:pt x="13" y="111"/>
                  </a:lnTo>
                  <a:lnTo>
                    <a:pt x="13" y="98"/>
                  </a:lnTo>
                  <a:lnTo>
                    <a:pt x="13" y="106"/>
                  </a:lnTo>
                  <a:lnTo>
                    <a:pt x="14" y="107"/>
                  </a:lnTo>
                  <a:lnTo>
                    <a:pt x="14" y="119"/>
                  </a:lnTo>
                  <a:lnTo>
                    <a:pt x="14" y="110"/>
                  </a:lnTo>
                  <a:lnTo>
                    <a:pt x="14" y="98"/>
                  </a:lnTo>
                  <a:lnTo>
                    <a:pt x="14" y="125"/>
                  </a:lnTo>
                  <a:lnTo>
                    <a:pt x="14" y="91"/>
                  </a:lnTo>
                  <a:lnTo>
                    <a:pt x="14" y="120"/>
                  </a:lnTo>
                  <a:lnTo>
                    <a:pt x="14" y="123"/>
                  </a:lnTo>
                  <a:lnTo>
                    <a:pt x="14" y="102"/>
                  </a:lnTo>
                  <a:lnTo>
                    <a:pt x="14" y="103"/>
                  </a:lnTo>
                  <a:lnTo>
                    <a:pt x="14" y="108"/>
                  </a:lnTo>
                  <a:lnTo>
                    <a:pt x="14" y="111"/>
                  </a:lnTo>
                  <a:lnTo>
                    <a:pt x="14" y="77"/>
                  </a:lnTo>
                  <a:lnTo>
                    <a:pt x="14" y="82"/>
                  </a:lnTo>
                  <a:lnTo>
                    <a:pt x="16" y="90"/>
                  </a:lnTo>
                  <a:lnTo>
                    <a:pt x="16" y="98"/>
                  </a:lnTo>
                  <a:lnTo>
                    <a:pt x="16" y="86"/>
                  </a:lnTo>
                  <a:lnTo>
                    <a:pt x="16" y="94"/>
                  </a:lnTo>
                  <a:lnTo>
                    <a:pt x="16" y="99"/>
                  </a:lnTo>
                  <a:lnTo>
                    <a:pt x="16" y="82"/>
                  </a:lnTo>
                  <a:lnTo>
                    <a:pt x="16" y="99"/>
                  </a:lnTo>
                  <a:lnTo>
                    <a:pt x="16" y="99"/>
                  </a:lnTo>
                  <a:lnTo>
                    <a:pt x="16" y="102"/>
                  </a:lnTo>
                  <a:lnTo>
                    <a:pt x="16" y="81"/>
                  </a:lnTo>
                  <a:lnTo>
                    <a:pt x="16" y="95"/>
                  </a:lnTo>
                  <a:lnTo>
                    <a:pt x="16" y="94"/>
                  </a:lnTo>
                  <a:lnTo>
                    <a:pt x="16" y="111"/>
                  </a:lnTo>
                  <a:lnTo>
                    <a:pt x="16" y="106"/>
                  </a:lnTo>
                  <a:lnTo>
                    <a:pt x="17" y="107"/>
                  </a:lnTo>
                  <a:lnTo>
                    <a:pt x="17" y="119"/>
                  </a:lnTo>
                  <a:lnTo>
                    <a:pt x="17" y="91"/>
                  </a:lnTo>
                  <a:lnTo>
                    <a:pt x="17" y="117"/>
                  </a:lnTo>
                  <a:lnTo>
                    <a:pt x="17" y="115"/>
                  </a:lnTo>
                  <a:lnTo>
                    <a:pt x="17" y="89"/>
                  </a:lnTo>
                  <a:lnTo>
                    <a:pt x="17" y="103"/>
                  </a:lnTo>
                  <a:lnTo>
                    <a:pt x="17" y="110"/>
                  </a:lnTo>
                  <a:lnTo>
                    <a:pt x="17" y="117"/>
                  </a:lnTo>
                  <a:lnTo>
                    <a:pt x="17" y="65"/>
                  </a:lnTo>
                  <a:lnTo>
                    <a:pt x="17" y="65"/>
                  </a:lnTo>
                  <a:lnTo>
                    <a:pt x="18" y="64"/>
                  </a:lnTo>
                  <a:lnTo>
                    <a:pt x="18" y="69"/>
                  </a:lnTo>
                  <a:lnTo>
                    <a:pt x="18" y="57"/>
                  </a:lnTo>
                  <a:lnTo>
                    <a:pt x="18" y="62"/>
                  </a:lnTo>
                  <a:lnTo>
                    <a:pt x="18" y="61"/>
                  </a:lnTo>
                  <a:lnTo>
                    <a:pt x="18" y="31"/>
                  </a:lnTo>
                  <a:lnTo>
                    <a:pt x="18" y="49"/>
                  </a:lnTo>
                  <a:lnTo>
                    <a:pt x="18" y="52"/>
                  </a:lnTo>
                  <a:lnTo>
                    <a:pt x="18" y="62"/>
                  </a:lnTo>
                  <a:lnTo>
                    <a:pt x="18" y="48"/>
                  </a:lnTo>
                  <a:lnTo>
                    <a:pt x="18" y="55"/>
                  </a:lnTo>
                  <a:lnTo>
                    <a:pt x="18" y="57"/>
                  </a:lnTo>
                  <a:lnTo>
                    <a:pt x="18" y="89"/>
                  </a:lnTo>
                  <a:lnTo>
                    <a:pt x="18" y="56"/>
                  </a:lnTo>
                  <a:lnTo>
                    <a:pt x="18" y="82"/>
                  </a:lnTo>
                  <a:lnTo>
                    <a:pt x="20" y="85"/>
                  </a:lnTo>
                  <a:lnTo>
                    <a:pt x="20" y="65"/>
                  </a:lnTo>
                  <a:lnTo>
                    <a:pt x="20" y="94"/>
                  </a:lnTo>
                  <a:lnTo>
                    <a:pt x="20" y="94"/>
                  </a:lnTo>
                  <a:lnTo>
                    <a:pt x="20" y="103"/>
                  </a:lnTo>
                  <a:lnTo>
                    <a:pt x="20" y="89"/>
                  </a:lnTo>
                  <a:lnTo>
                    <a:pt x="20" y="100"/>
                  </a:lnTo>
                  <a:lnTo>
                    <a:pt x="20" y="99"/>
                  </a:lnTo>
                  <a:lnTo>
                    <a:pt x="20" y="110"/>
                  </a:lnTo>
                  <a:lnTo>
                    <a:pt x="20" y="98"/>
                  </a:lnTo>
                  <a:lnTo>
                    <a:pt x="20" y="103"/>
                  </a:lnTo>
                  <a:lnTo>
                    <a:pt x="20" y="102"/>
                  </a:lnTo>
                  <a:lnTo>
                    <a:pt x="20" y="83"/>
                  </a:lnTo>
                  <a:lnTo>
                    <a:pt x="20" y="99"/>
                  </a:lnTo>
                  <a:lnTo>
                    <a:pt x="21" y="98"/>
                  </a:lnTo>
                  <a:lnTo>
                    <a:pt x="21" y="81"/>
                  </a:lnTo>
                  <a:lnTo>
                    <a:pt x="21" y="103"/>
                  </a:lnTo>
                  <a:lnTo>
                    <a:pt x="21" y="100"/>
                  </a:lnTo>
                  <a:lnTo>
                    <a:pt x="21" y="110"/>
                  </a:lnTo>
                  <a:lnTo>
                    <a:pt x="21" y="82"/>
                  </a:lnTo>
                  <a:lnTo>
                    <a:pt x="21" y="85"/>
                  </a:lnTo>
                  <a:lnTo>
                    <a:pt x="21" y="85"/>
                  </a:lnTo>
                  <a:lnTo>
                    <a:pt x="21" y="103"/>
                  </a:lnTo>
                  <a:lnTo>
                    <a:pt x="21" y="99"/>
                  </a:lnTo>
                  <a:lnTo>
                    <a:pt x="21" y="102"/>
                  </a:lnTo>
                  <a:lnTo>
                    <a:pt x="21" y="107"/>
                  </a:lnTo>
                  <a:lnTo>
                    <a:pt x="21" y="86"/>
                  </a:lnTo>
                  <a:lnTo>
                    <a:pt x="21" y="106"/>
                  </a:lnTo>
                  <a:lnTo>
                    <a:pt x="22" y="107"/>
                  </a:lnTo>
                  <a:lnTo>
                    <a:pt x="22" y="112"/>
                  </a:lnTo>
                  <a:lnTo>
                    <a:pt x="22" y="86"/>
                  </a:lnTo>
                  <a:lnTo>
                    <a:pt x="22" y="102"/>
                  </a:lnTo>
                  <a:lnTo>
                    <a:pt x="22" y="103"/>
                  </a:lnTo>
                  <a:lnTo>
                    <a:pt x="22" y="120"/>
                  </a:lnTo>
                  <a:lnTo>
                    <a:pt x="22" y="99"/>
                  </a:lnTo>
                  <a:lnTo>
                    <a:pt x="22" y="119"/>
                  </a:lnTo>
                  <a:lnTo>
                    <a:pt x="22" y="115"/>
                  </a:lnTo>
                  <a:lnTo>
                    <a:pt x="22" y="103"/>
                  </a:lnTo>
                  <a:lnTo>
                    <a:pt x="22" y="129"/>
                  </a:lnTo>
                  <a:lnTo>
                    <a:pt x="24" y="128"/>
                  </a:lnTo>
                  <a:lnTo>
                    <a:pt x="24" y="132"/>
                  </a:lnTo>
                  <a:lnTo>
                    <a:pt x="24" y="103"/>
                  </a:lnTo>
                  <a:lnTo>
                    <a:pt x="24" y="115"/>
                  </a:lnTo>
                  <a:lnTo>
                    <a:pt x="24" y="115"/>
                  </a:lnTo>
                  <a:lnTo>
                    <a:pt x="24" y="132"/>
                  </a:lnTo>
                  <a:lnTo>
                    <a:pt x="24" y="107"/>
                  </a:lnTo>
                  <a:lnTo>
                    <a:pt x="24" y="104"/>
                  </a:lnTo>
                  <a:lnTo>
                    <a:pt x="24" y="121"/>
                  </a:lnTo>
                  <a:lnTo>
                    <a:pt x="24" y="114"/>
                  </a:lnTo>
                  <a:lnTo>
                    <a:pt x="24" y="112"/>
                  </a:lnTo>
                  <a:lnTo>
                    <a:pt x="24" y="81"/>
                  </a:lnTo>
                  <a:lnTo>
                    <a:pt x="24" y="98"/>
                  </a:lnTo>
                  <a:lnTo>
                    <a:pt x="25" y="95"/>
                  </a:lnTo>
                  <a:lnTo>
                    <a:pt x="25" y="106"/>
                  </a:lnTo>
                  <a:lnTo>
                    <a:pt x="25" y="87"/>
                  </a:lnTo>
                  <a:lnTo>
                    <a:pt x="25" y="94"/>
                  </a:lnTo>
                  <a:lnTo>
                    <a:pt x="25" y="94"/>
                  </a:lnTo>
                  <a:lnTo>
                    <a:pt x="25" y="103"/>
                  </a:lnTo>
                  <a:lnTo>
                    <a:pt x="25" y="91"/>
                  </a:lnTo>
                  <a:lnTo>
                    <a:pt x="25" y="95"/>
                  </a:lnTo>
                  <a:lnTo>
                    <a:pt x="25" y="98"/>
                  </a:lnTo>
                  <a:lnTo>
                    <a:pt x="25" y="77"/>
                  </a:lnTo>
                  <a:lnTo>
                    <a:pt x="25" y="102"/>
                  </a:lnTo>
                  <a:lnTo>
                    <a:pt x="25" y="100"/>
                  </a:lnTo>
                  <a:lnTo>
                    <a:pt x="25" y="106"/>
                  </a:lnTo>
                  <a:lnTo>
                    <a:pt x="25" y="89"/>
                  </a:lnTo>
                  <a:lnTo>
                    <a:pt x="25" y="99"/>
                  </a:lnTo>
                  <a:lnTo>
                    <a:pt x="26" y="99"/>
                  </a:lnTo>
                  <a:lnTo>
                    <a:pt x="26" y="115"/>
                  </a:lnTo>
                  <a:lnTo>
                    <a:pt x="26" y="98"/>
                  </a:lnTo>
                  <a:lnTo>
                    <a:pt x="26" y="106"/>
                  </a:lnTo>
                  <a:lnTo>
                    <a:pt x="26" y="110"/>
                  </a:lnTo>
                  <a:lnTo>
                    <a:pt x="26" y="87"/>
                  </a:lnTo>
                  <a:lnTo>
                    <a:pt x="26" y="110"/>
                  </a:lnTo>
                  <a:lnTo>
                    <a:pt x="26" y="115"/>
                  </a:lnTo>
                  <a:lnTo>
                    <a:pt x="26" y="91"/>
                  </a:lnTo>
                  <a:lnTo>
                    <a:pt x="26" y="110"/>
                  </a:lnTo>
                  <a:lnTo>
                    <a:pt x="27" y="108"/>
                  </a:lnTo>
                  <a:lnTo>
                    <a:pt x="27" y="114"/>
                  </a:lnTo>
                  <a:lnTo>
                    <a:pt x="27" y="69"/>
                  </a:lnTo>
                  <a:lnTo>
                    <a:pt x="27" y="78"/>
                  </a:lnTo>
                  <a:lnTo>
                    <a:pt x="27" y="80"/>
                  </a:lnTo>
                  <a:lnTo>
                    <a:pt x="27" y="94"/>
                  </a:lnTo>
                  <a:lnTo>
                    <a:pt x="27" y="87"/>
                  </a:lnTo>
                  <a:lnTo>
                    <a:pt x="27" y="87"/>
                  </a:lnTo>
                  <a:lnTo>
                    <a:pt x="27" y="65"/>
                  </a:lnTo>
                  <a:lnTo>
                    <a:pt x="27" y="86"/>
                  </a:lnTo>
                  <a:lnTo>
                    <a:pt x="27" y="86"/>
                  </a:lnTo>
                  <a:lnTo>
                    <a:pt x="27" y="93"/>
                  </a:lnTo>
                  <a:lnTo>
                    <a:pt x="27" y="64"/>
                  </a:lnTo>
                  <a:lnTo>
                    <a:pt x="27" y="74"/>
                  </a:lnTo>
                  <a:lnTo>
                    <a:pt x="29" y="76"/>
                  </a:lnTo>
                  <a:lnTo>
                    <a:pt x="29" y="86"/>
                  </a:lnTo>
                  <a:lnTo>
                    <a:pt x="29" y="70"/>
                  </a:lnTo>
                  <a:lnTo>
                    <a:pt x="29" y="81"/>
                  </a:lnTo>
                  <a:lnTo>
                    <a:pt x="29" y="80"/>
                  </a:lnTo>
                  <a:lnTo>
                    <a:pt x="29" y="94"/>
                  </a:lnTo>
                  <a:lnTo>
                    <a:pt x="29" y="70"/>
                  </a:lnTo>
                  <a:lnTo>
                    <a:pt x="29" y="93"/>
                  </a:lnTo>
                  <a:lnTo>
                    <a:pt x="29" y="91"/>
                  </a:lnTo>
                  <a:lnTo>
                    <a:pt x="29" y="98"/>
                  </a:lnTo>
                  <a:lnTo>
                    <a:pt x="29" y="77"/>
                  </a:lnTo>
                  <a:lnTo>
                    <a:pt x="29" y="89"/>
                  </a:lnTo>
                  <a:lnTo>
                    <a:pt x="29" y="91"/>
                  </a:lnTo>
                  <a:lnTo>
                    <a:pt x="29" y="106"/>
                  </a:lnTo>
                  <a:lnTo>
                    <a:pt x="29" y="90"/>
                  </a:lnTo>
                  <a:lnTo>
                    <a:pt x="29" y="103"/>
                  </a:lnTo>
                  <a:lnTo>
                    <a:pt x="30" y="83"/>
                  </a:lnTo>
                  <a:lnTo>
                    <a:pt x="30" y="107"/>
                  </a:lnTo>
                  <a:lnTo>
                    <a:pt x="30" y="106"/>
                  </a:lnTo>
                  <a:lnTo>
                    <a:pt x="30" y="103"/>
                  </a:lnTo>
                  <a:lnTo>
                    <a:pt x="30" y="106"/>
                  </a:lnTo>
                  <a:lnTo>
                    <a:pt x="30" y="85"/>
                  </a:lnTo>
                  <a:lnTo>
                    <a:pt x="30" y="102"/>
                  </a:lnTo>
                  <a:lnTo>
                    <a:pt x="30" y="100"/>
                  </a:lnTo>
                  <a:lnTo>
                    <a:pt x="30" y="110"/>
                  </a:lnTo>
                  <a:lnTo>
                    <a:pt x="30" y="87"/>
                  </a:lnTo>
                  <a:lnTo>
                    <a:pt x="30" y="95"/>
                  </a:lnTo>
                  <a:lnTo>
                    <a:pt x="31" y="97"/>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216" name="Freeform 89"/>
            <p:cNvSpPr>
              <a:spLocks/>
            </p:cNvSpPr>
            <p:nvPr/>
          </p:nvSpPr>
          <p:spPr bwMode="auto">
            <a:xfrm>
              <a:off x="3294063" y="4133851"/>
              <a:ext cx="52388" cy="615950"/>
            </a:xfrm>
            <a:custGeom>
              <a:avLst/>
              <a:gdLst>
                <a:gd name="T0" fmla="*/ 2 w 33"/>
                <a:gd name="T1" fmla="*/ 337 h 388"/>
                <a:gd name="T2" fmla="*/ 2 w 33"/>
                <a:gd name="T3" fmla="*/ 331 h 388"/>
                <a:gd name="T4" fmla="*/ 3 w 33"/>
                <a:gd name="T5" fmla="*/ 332 h 388"/>
                <a:gd name="T6" fmla="*/ 3 w 33"/>
                <a:gd name="T7" fmla="*/ 341 h 388"/>
                <a:gd name="T8" fmla="*/ 4 w 33"/>
                <a:gd name="T9" fmla="*/ 244 h 388"/>
                <a:gd name="T10" fmla="*/ 4 w 33"/>
                <a:gd name="T11" fmla="*/ 172 h 388"/>
                <a:gd name="T12" fmla="*/ 4 w 33"/>
                <a:gd name="T13" fmla="*/ 165 h 388"/>
                <a:gd name="T14" fmla="*/ 5 w 33"/>
                <a:gd name="T15" fmla="*/ 179 h 388"/>
                <a:gd name="T16" fmla="*/ 5 w 33"/>
                <a:gd name="T17" fmla="*/ 184 h 388"/>
                <a:gd name="T18" fmla="*/ 7 w 33"/>
                <a:gd name="T19" fmla="*/ 234 h 388"/>
                <a:gd name="T20" fmla="*/ 7 w 33"/>
                <a:gd name="T21" fmla="*/ 205 h 388"/>
                <a:gd name="T22" fmla="*/ 8 w 33"/>
                <a:gd name="T23" fmla="*/ 208 h 388"/>
                <a:gd name="T24" fmla="*/ 8 w 33"/>
                <a:gd name="T25" fmla="*/ 197 h 388"/>
                <a:gd name="T26" fmla="*/ 8 w 33"/>
                <a:gd name="T27" fmla="*/ 259 h 388"/>
                <a:gd name="T28" fmla="*/ 9 w 33"/>
                <a:gd name="T29" fmla="*/ 285 h 388"/>
                <a:gd name="T30" fmla="*/ 9 w 33"/>
                <a:gd name="T31" fmla="*/ 285 h 388"/>
                <a:gd name="T32" fmla="*/ 11 w 33"/>
                <a:gd name="T33" fmla="*/ 289 h 388"/>
                <a:gd name="T34" fmla="*/ 11 w 33"/>
                <a:gd name="T35" fmla="*/ 293 h 388"/>
                <a:gd name="T36" fmla="*/ 11 w 33"/>
                <a:gd name="T37" fmla="*/ 293 h 388"/>
                <a:gd name="T38" fmla="*/ 12 w 33"/>
                <a:gd name="T39" fmla="*/ 305 h 388"/>
                <a:gd name="T40" fmla="*/ 12 w 33"/>
                <a:gd name="T41" fmla="*/ 332 h 388"/>
                <a:gd name="T42" fmla="*/ 13 w 33"/>
                <a:gd name="T43" fmla="*/ 306 h 388"/>
                <a:gd name="T44" fmla="*/ 13 w 33"/>
                <a:gd name="T45" fmla="*/ 305 h 388"/>
                <a:gd name="T46" fmla="*/ 13 w 33"/>
                <a:gd name="T47" fmla="*/ 288 h 388"/>
                <a:gd name="T48" fmla="*/ 15 w 33"/>
                <a:gd name="T49" fmla="*/ 303 h 388"/>
                <a:gd name="T50" fmla="*/ 15 w 33"/>
                <a:gd name="T51" fmla="*/ 313 h 388"/>
                <a:gd name="T52" fmla="*/ 15 w 33"/>
                <a:gd name="T53" fmla="*/ 332 h 388"/>
                <a:gd name="T54" fmla="*/ 16 w 33"/>
                <a:gd name="T55" fmla="*/ 278 h 388"/>
                <a:gd name="T56" fmla="*/ 16 w 33"/>
                <a:gd name="T57" fmla="*/ 303 h 388"/>
                <a:gd name="T58" fmla="*/ 16 w 33"/>
                <a:gd name="T59" fmla="*/ 285 h 388"/>
                <a:gd name="T60" fmla="*/ 17 w 33"/>
                <a:gd name="T61" fmla="*/ 256 h 388"/>
                <a:gd name="T62" fmla="*/ 19 w 33"/>
                <a:gd name="T63" fmla="*/ 242 h 388"/>
                <a:gd name="T64" fmla="*/ 19 w 33"/>
                <a:gd name="T65" fmla="*/ 226 h 388"/>
                <a:gd name="T66" fmla="*/ 19 w 33"/>
                <a:gd name="T67" fmla="*/ 199 h 388"/>
                <a:gd name="T68" fmla="*/ 20 w 33"/>
                <a:gd name="T69" fmla="*/ 225 h 388"/>
                <a:gd name="T70" fmla="*/ 20 w 33"/>
                <a:gd name="T71" fmla="*/ 186 h 388"/>
                <a:gd name="T72" fmla="*/ 21 w 33"/>
                <a:gd name="T73" fmla="*/ 230 h 388"/>
                <a:gd name="T74" fmla="*/ 21 w 33"/>
                <a:gd name="T75" fmla="*/ 218 h 388"/>
                <a:gd name="T76" fmla="*/ 23 w 33"/>
                <a:gd name="T77" fmla="*/ 213 h 388"/>
                <a:gd name="T78" fmla="*/ 23 w 33"/>
                <a:gd name="T79" fmla="*/ 197 h 388"/>
                <a:gd name="T80" fmla="*/ 23 w 33"/>
                <a:gd name="T81" fmla="*/ 172 h 388"/>
                <a:gd name="T82" fmla="*/ 24 w 33"/>
                <a:gd name="T83" fmla="*/ 218 h 388"/>
                <a:gd name="T84" fmla="*/ 24 w 33"/>
                <a:gd name="T85" fmla="*/ 157 h 388"/>
                <a:gd name="T86" fmla="*/ 24 w 33"/>
                <a:gd name="T87" fmla="*/ 124 h 388"/>
                <a:gd name="T88" fmla="*/ 25 w 33"/>
                <a:gd name="T89" fmla="*/ 81 h 388"/>
                <a:gd name="T90" fmla="*/ 25 w 33"/>
                <a:gd name="T91" fmla="*/ 34 h 388"/>
                <a:gd name="T92" fmla="*/ 25 w 33"/>
                <a:gd name="T93" fmla="*/ 30 h 388"/>
                <a:gd name="T94" fmla="*/ 26 w 33"/>
                <a:gd name="T95" fmla="*/ 10 h 388"/>
                <a:gd name="T96" fmla="*/ 28 w 33"/>
                <a:gd name="T97" fmla="*/ 62 h 388"/>
                <a:gd name="T98" fmla="*/ 28 w 33"/>
                <a:gd name="T99" fmla="*/ 38 h 388"/>
                <a:gd name="T100" fmla="*/ 28 w 33"/>
                <a:gd name="T101" fmla="*/ 69 h 388"/>
                <a:gd name="T102" fmla="*/ 29 w 33"/>
                <a:gd name="T103" fmla="*/ 89 h 388"/>
                <a:gd name="T104" fmla="*/ 29 w 33"/>
                <a:gd name="T105" fmla="*/ 159 h 388"/>
                <a:gd name="T106" fmla="*/ 30 w 33"/>
                <a:gd name="T107" fmla="*/ 242 h 388"/>
                <a:gd name="T108" fmla="*/ 30 w 33"/>
                <a:gd name="T109" fmla="*/ 301 h 388"/>
                <a:gd name="T110" fmla="*/ 32 w 33"/>
                <a:gd name="T111" fmla="*/ 319 h 388"/>
                <a:gd name="T112" fmla="*/ 32 w 33"/>
                <a:gd name="T113" fmla="*/ 318 h 388"/>
                <a:gd name="T114" fmla="*/ 32 w 33"/>
                <a:gd name="T115" fmla="*/ 343 h 388"/>
                <a:gd name="T116" fmla="*/ 33 w 33"/>
                <a:gd name="T117" fmla="*/ 351 h 388"/>
                <a:gd name="T118" fmla="*/ 33 w 33"/>
                <a:gd name="T119" fmla="*/ 375 h 3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3" h="388">
                  <a:moveTo>
                    <a:pt x="0" y="331"/>
                  </a:moveTo>
                  <a:lnTo>
                    <a:pt x="2" y="331"/>
                  </a:lnTo>
                  <a:lnTo>
                    <a:pt x="2" y="343"/>
                  </a:lnTo>
                  <a:lnTo>
                    <a:pt x="2" y="330"/>
                  </a:lnTo>
                  <a:lnTo>
                    <a:pt x="2" y="337"/>
                  </a:lnTo>
                  <a:lnTo>
                    <a:pt x="2" y="337"/>
                  </a:lnTo>
                  <a:lnTo>
                    <a:pt x="2" y="340"/>
                  </a:lnTo>
                  <a:lnTo>
                    <a:pt x="2" y="319"/>
                  </a:lnTo>
                  <a:lnTo>
                    <a:pt x="2" y="335"/>
                  </a:lnTo>
                  <a:lnTo>
                    <a:pt x="2" y="331"/>
                  </a:lnTo>
                  <a:lnTo>
                    <a:pt x="2" y="336"/>
                  </a:lnTo>
                  <a:lnTo>
                    <a:pt x="2" y="311"/>
                  </a:lnTo>
                  <a:lnTo>
                    <a:pt x="2" y="322"/>
                  </a:lnTo>
                  <a:lnTo>
                    <a:pt x="3" y="324"/>
                  </a:lnTo>
                  <a:lnTo>
                    <a:pt x="3" y="332"/>
                  </a:lnTo>
                  <a:lnTo>
                    <a:pt x="3" y="320"/>
                  </a:lnTo>
                  <a:lnTo>
                    <a:pt x="3" y="305"/>
                  </a:lnTo>
                  <a:lnTo>
                    <a:pt x="3" y="344"/>
                  </a:lnTo>
                  <a:lnTo>
                    <a:pt x="3" y="337"/>
                  </a:lnTo>
                  <a:lnTo>
                    <a:pt x="3" y="341"/>
                  </a:lnTo>
                  <a:lnTo>
                    <a:pt x="3" y="316"/>
                  </a:lnTo>
                  <a:lnTo>
                    <a:pt x="3" y="311"/>
                  </a:lnTo>
                  <a:lnTo>
                    <a:pt x="3" y="242"/>
                  </a:lnTo>
                  <a:lnTo>
                    <a:pt x="3" y="248"/>
                  </a:lnTo>
                  <a:lnTo>
                    <a:pt x="4" y="244"/>
                  </a:lnTo>
                  <a:lnTo>
                    <a:pt x="4" y="188"/>
                  </a:lnTo>
                  <a:lnTo>
                    <a:pt x="4" y="193"/>
                  </a:lnTo>
                  <a:lnTo>
                    <a:pt x="4" y="163"/>
                  </a:lnTo>
                  <a:lnTo>
                    <a:pt x="4" y="165"/>
                  </a:lnTo>
                  <a:lnTo>
                    <a:pt x="4" y="172"/>
                  </a:lnTo>
                  <a:lnTo>
                    <a:pt x="4" y="150"/>
                  </a:lnTo>
                  <a:lnTo>
                    <a:pt x="4" y="166"/>
                  </a:lnTo>
                  <a:lnTo>
                    <a:pt x="4" y="166"/>
                  </a:lnTo>
                  <a:lnTo>
                    <a:pt x="4" y="178"/>
                  </a:lnTo>
                  <a:lnTo>
                    <a:pt x="4" y="165"/>
                  </a:lnTo>
                  <a:lnTo>
                    <a:pt x="4" y="174"/>
                  </a:lnTo>
                  <a:lnTo>
                    <a:pt x="5" y="174"/>
                  </a:lnTo>
                  <a:lnTo>
                    <a:pt x="5" y="162"/>
                  </a:lnTo>
                  <a:lnTo>
                    <a:pt x="5" y="184"/>
                  </a:lnTo>
                  <a:lnTo>
                    <a:pt x="5" y="179"/>
                  </a:lnTo>
                  <a:lnTo>
                    <a:pt x="5" y="158"/>
                  </a:lnTo>
                  <a:lnTo>
                    <a:pt x="5" y="182"/>
                  </a:lnTo>
                  <a:lnTo>
                    <a:pt x="5" y="187"/>
                  </a:lnTo>
                  <a:lnTo>
                    <a:pt x="5" y="210"/>
                  </a:lnTo>
                  <a:lnTo>
                    <a:pt x="5" y="184"/>
                  </a:lnTo>
                  <a:lnTo>
                    <a:pt x="5" y="205"/>
                  </a:lnTo>
                  <a:lnTo>
                    <a:pt x="7" y="204"/>
                  </a:lnTo>
                  <a:lnTo>
                    <a:pt x="7" y="235"/>
                  </a:lnTo>
                  <a:lnTo>
                    <a:pt x="7" y="230"/>
                  </a:lnTo>
                  <a:lnTo>
                    <a:pt x="7" y="234"/>
                  </a:lnTo>
                  <a:lnTo>
                    <a:pt x="7" y="201"/>
                  </a:lnTo>
                  <a:lnTo>
                    <a:pt x="7" y="220"/>
                  </a:lnTo>
                  <a:lnTo>
                    <a:pt x="7" y="221"/>
                  </a:lnTo>
                  <a:lnTo>
                    <a:pt x="7" y="225"/>
                  </a:lnTo>
                  <a:lnTo>
                    <a:pt x="7" y="205"/>
                  </a:lnTo>
                  <a:lnTo>
                    <a:pt x="7" y="216"/>
                  </a:lnTo>
                  <a:lnTo>
                    <a:pt x="7" y="217"/>
                  </a:lnTo>
                  <a:lnTo>
                    <a:pt x="7" y="225"/>
                  </a:lnTo>
                  <a:lnTo>
                    <a:pt x="7" y="209"/>
                  </a:lnTo>
                  <a:lnTo>
                    <a:pt x="8" y="208"/>
                  </a:lnTo>
                  <a:lnTo>
                    <a:pt x="8" y="210"/>
                  </a:lnTo>
                  <a:lnTo>
                    <a:pt x="8" y="193"/>
                  </a:lnTo>
                  <a:lnTo>
                    <a:pt x="8" y="201"/>
                  </a:lnTo>
                  <a:lnTo>
                    <a:pt x="8" y="205"/>
                  </a:lnTo>
                  <a:lnTo>
                    <a:pt x="8" y="197"/>
                  </a:lnTo>
                  <a:lnTo>
                    <a:pt x="8" y="216"/>
                  </a:lnTo>
                  <a:lnTo>
                    <a:pt x="8" y="216"/>
                  </a:lnTo>
                  <a:lnTo>
                    <a:pt x="8" y="260"/>
                  </a:lnTo>
                  <a:lnTo>
                    <a:pt x="8" y="259"/>
                  </a:lnTo>
                  <a:lnTo>
                    <a:pt x="8" y="259"/>
                  </a:lnTo>
                  <a:lnTo>
                    <a:pt x="8" y="242"/>
                  </a:lnTo>
                  <a:lnTo>
                    <a:pt x="8" y="297"/>
                  </a:lnTo>
                  <a:lnTo>
                    <a:pt x="9" y="297"/>
                  </a:lnTo>
                  <a:lnTo>
                    <a:pt x="9" y="303"/>
                  </a:lnTo>
                  <a:lnTo>
                    <a:pt x="9" y="285"/>
                  </a:lnTo>
                  <a:lnTo>
                    <a:pt x="9" y="298"/>
                  </a:lnTo>
                  <a:lnTo>
                    <a:pt x="9" y="297"/>
                  </a:lnTo>
                  <a:lnTo>
                    <a:pt x="9" y="305"/>
                  </a:lnTo>
                  <a:lnTo>
                    <a:pt x="9" y="278"/>
                  </a:lnTo>
                  <a:lnTo>
                    <a:pt x="9" y="285"/>
                  </a:lnTo>
                  <a:lnTo>
                    <a:pt x="9" y="292"/>
                  </a:lnTo>
                  <a:lnTo>
                    <a:pt x="9" y="305"/>
                  </a:lnTo>
                  <a:lnTo>
                    <a:pt x="9" y="297"/>
                  </a:lnTo>
                  <a:lnTo>
                    <a:pt x="11" y="302"/>
                  </a:lnTo>
                  <a:lnTo>
                    <a:pt x="11" y="289"/>
                  </a:lnTo>
                  <a:lnTo>
                    <a:pt x="11" y="309"/>
                  </a:lnTo>
                  <a:lnTo>
                    <a:pt x="11" y="307"/>
                  </a:lnTo>
                  <a:lnTo>
                    <a:pt x="11" y="309"/>
                  </a:lnTo>
                  <a:lnTo>
                    <a:pt x="11" y="282"/>
                  </a:lnTo>
                  <a:lnTo>
                    <a:pt x="11" y="293"/>
                  </a:lnTo>
                  <a:lnTo>
                    <a:pt x="11" y="293"/>
                  </a:lnTo>
                  <a:lnTo>
                    <a:pt x="11" y="299"/>
                  </a:lnTo>
                  <a:lnTo>
                    <a:pt x="11" y="281"/>
                  </a:lnTo>
                  <a:lnTo>
                    <a:pt x="11" y="280"/>
                  </a:lnTo>
                  <a:lnTo>
                    <a:pt x="11" y="293"/>
                  </a:lnTo>
                  <a:lnTo>
                    <a:pt x="11" y="264"/>
                  </a:lnTo>
                  <a:lnTo>
                    <a:pt x="11" y="288"/>
                  </a:lnTo>
                  <a:lnTo>
                    <a:pt x="12" y="292"/>
                  </a:lnTo>
                  <a:lnTo>
                    <a:pt x="12" y="282"/>
                  </a:lnTo>
                  <a:lnTo>
                    <a:pt x="12" y="305"/>
                  </a:lnTo>
                  <a:lnTo>
                    <a:pt x="12" y="303"/>
                  </a:lnTo>
                  <a:lnTo>
                    <a:pt x="12" y="320"/>
                  </a:lnTo>
                  <a:lnTo>
                    <a:pt x="12" y="297"/>
                  </a:lnTo>
                  <a:lnTo>
                    <a:pt x="12" y="298"/>
                  </a:lnTo>
                  <a:lnTo>
                    <a:pt x="12" y="332"/>
                  </a:lnTo>
                  <a:lnTo>
                    <a:pt x="12" y="328"/>
                  </a:lnTo>
                  <a:lnTo>
                    <a:pt x="12" y="326"/>
                  </a:lnTo>
                  <a:lnTo>
                    <a:pt x="12" y="293"/>
                  </a:lnTo>
                  <a:lnTo>
                    <a:pt x="12" y="307"/>
                  </a:lnTo>
                  <a:lnTo>
                    <a:pt x="13" y="306"/>
                  </a:lnTo>
                  <a:lnTo>
                    <a:pt x="13" y="314"/>
                  </a:lnTo>
                  <a:lnTo>
                    <a:pt x="13" y="280"/>
                  </a:lnTo>
                  <a:lnTo>
                    <a:pt x="13" y="288"/>
                  </a:lnTo>
                  <a:lnTo>
                    <a:pt x="13" y="293"/>
                  </a:lnTo>
                  <a:lnTo>
                    <a:pt x="13" y="305"/>
                  </a:lnTo>
                  <a:lnTo>
                    <a:pt x="13" y="290"/>
                  </a:lnTo>
                  <a:lnTo>
                    <a:pt x="13" y="305"/>
                  </a:lnTo>
                  <a:lnTo>
                    <a:pt x="13" y="306"/>
                  </a:lnTo>
                  <a:lnTo>
                    <a:pt x="13" y="311"/>
                  </a:lnTo>
                  <a:lnTo>
                    <a:pt x="13" y="288"/>
                  </a:lnTo>
                  <a:lnTo>
                    <a:pt x="13" y="302"/>
                  </a:lnTo>
                  <a:lnTo>
                    <a:pt x="15" y="302"/>
                  </a:lnTo>
                  <a:lnTo>
                    <a:pt x="15" y="309"/>
                  </a:lnTo>
                  <a:lnTo>
                    <a:pt x="15" y="293"/>
                  </a:lnTo>
                  <a:lnTo>
                    <a:pt x="15" y="303"/>
                  </a:lnTo>
                  <a:lnTo>
                    <a:pt x="15" y="306"/>
                  </a:lnTo>
                  <a:lnTo>
                    <a:pt x="15" y="320"/>
                  </a:lnTo>
                  <a:lnTo>
                    <a:pt x="15" y="305"/>
                  </a:lnTo>
                  <a:lnTo>
                    <a:pt x="15" y="313"/>
                  </a:lnTo>
                  <a:lnTo>
                    <a:pt x="15" y="313"/>
                  </a:lnTo>
                  <a:lnTo>
                    <a:pt x="15" y="328"/>
                  </a:lnTo>
                  <a:lnTo>
                    <a:pt x="15" y="298"/>
                  </a:lnTo>
                  <a:lnTo>
                    <a:pt x="15" y="327"/>
                  </a:lnTo>
                  <a:lnTo>
                    <a:pt x="15" y="330"/>
                  </a:lnTo>
                  <a:lnTo>
                    <a:pt x="15" y="332"/>
                  </a:lnTo>
                  <a:lnTo>
                    <a:pt x="15" y="314"/>
                  </a:lnTo>
                  <a:lnTo>
                    <a:pt x="15" y="323"/>
                  </a:lnTo>
                  <a:lnTo>
                    <a:pt x="16" y="326"/>
                  </a:lnTo>
                  <a:lnTo>
                    <a:pt x="16" y="328"/>
                  </a:lnTo>
                  <a:lnTo>
                    <a:pt x="16" y="278"/>
                  </a:lnTo>
                  <a:lnTo>
                    <a:pt x="16" y="282"/>
                  </a:lnTo>
                  <a:lnTo>
                    <a:pt x="16" y="282"/>
                  </a:lnTo>
                  <a:lnTo>
                    <a:pt x="16" y="307"/>
                  </a:lnTo>
                  <a:lnTo>
                    <a:pt x="16" y="306"/>
                  </a:lnTo>
                  <a:lnTo>
                    <a:pt x="16" y="303"/>
                  </a:lnTo>
                  <a:lnTo>
                    <a:pt x="16" y="293"/>
                  </a:lnTo>
                  <a:lnTo>
                    <a:pt x="16" y="323"/>
                  </a:lnTo>
                  <a:lnTo>
                    <a:pt x="16" y="322"/>
                  </a:lnTo>
                  <a:lnTo>
                    <a:pt x="16" y="276"/>
                  </a:lnTo>
                  <a:lnTo>
                    <a:pt x="16" y="285"/>
                  </a:lnTo>
                  <a:lnTo>
                    <a:pt x="17" y="282"/>
                  </a:lnTo>
                  <a:lnTo>
                    <a:pt x="17" y="252"/>
                  </a:lnTo>
                  <a:lnTo>
                    <a:pt x="17" y="251"/>
                  </a:lnTo>
                  <a:lnTo>
                    <a:pt x="17" y="231"/>
                  </a:lnTo>
                  <a:lnTo>
                    <a:pt x="17" y="256"/>
                  </a:lnTo>
                  <a:lnTo>
                    <a:pt x="17" y="254"/>
                  </a:lnTo>
                  <a:lnTo>
                    <a:pt x="17" y="256"/>
                  </a:lnTo>
                  <a:lnTo>
                    <a:pt x="17" y="229"/>
                  </a:lnTo>
                  <a:lnTo>
                    <a:pt x="17" y="242"/>
                  </a:lnTo>
                  <a:lnTo>
                    <a:pt x="19" y="242"/>
                  </a:lnTo>
                  <a:lnTo>
                    <a:pt x="19" y="251"/>
                  </a:lnTo>
                  <a:lnTo>
                    <a:pt x="19" y="239"/>
                  </a:lnTo>
                  <a:lnTo>
                    <a:pt x="19" y="227"/>
                  </a:lnTo>
                  <a:lnTo>
                    <a:pt x="19" y="235"/>
                  </a:lnTo>
                  <a:lnTo>
                    <a:pt x="19" y="226"/>
                  </a:lnTo>
                  <a:lnTo>
                    <a:pt x="19" y="227"/>
                  </a:lnTo>
                  <a:lnTo>
                    <a:pt x="19" y="188"/>
                  </a:lnTo>
                  <a:lnTo>
                    <a:pt x="19" y="193"/>
                  </a:lnTo>
                  <a:lnTo>
                    <a:pt x="19" y="191"/>
                  </a:lnTo>
                  <a:lnTo>
                    <a:pt x="19" y="199"/>
                  </a:lnTo>
                  <a:lnTo>
                    <a:pt x="19" y="182"/>
                  </a:lnTo>
                  <a:lnTo>
                    <a:pt x="19" y="191"/>
                  </a:lnTo>
                  <a:lnTo>
                    <a:pt x="20" y="191"/>
                  </a:lnTo>
                  <a:lnTo>
                    <a:pt x="20" y="235"/>
                  </a:lnTo>
                  <a:lnTo>
                    <a:pt x="20" y="225"/>
                  </a:lnTo>
                  <a:lnTo>
                    <a:pt x="20" y="223"/>
                  </a:lnTo>
                  <a:lnTo>
                    <a:pt x="20" y="182"/>
                  </a:lnTo>
                  <a:lnTo>
                    <a:pt x="20" y="187"/>
                  </a:lnTo>
                  <a:lnTo>
                    <a:pt x="20" y="188"/>
                  </a:lnTo>
                  <a:lnTo>
                    <a:pt x="20" y="186"/>
                  </a:lnTo>
                  <a:lnTo>
                    <a:pt x="20" y="206"/>
                  </a:lnTo>
                  <a:lnTo>
                    <a:pt x="20" y="206"/>
                  </a:lnTo>
                  <a:lnTo>
                    <a:pt x="20" y="230"/>
                  </a:lnTo>
                  <a:lnTo>
                    <a:pt x="20" y="227"/>
                  </a:lnTo>
                  <a:lnTo>
                    <a:pt x="21" y="230"/>
                  </a:lnTo>
                  <a:lnTo>
                    <a:pt x="21" y="208"/>
                  </a:lnTo>
                  <a:lnTo>
                    <a:pt x="21" y="230"/>
                  </a:lnTo>
                  <a:lnTo>
                    <a:pt x="21" y="231"/>
                  </a:lnTo>
                  <a:lnTo>
                    <a:pt x="21" y="237"/>
                  </a:lnTo>
                  <a:lnTo>
                    <a:pt x="21" y="218"/>
                  </a:lnTo>
                  <a:lnTo>
                    <a:pt x="21" y="230"/>
                  </a:lnTo>
                  <a:lnTo>
                    <a:pt x="21" y="230"/>
                  </a:lnTo>
                  <a:lnTo>
                    <a:pt x="21" y="239"/>
                  </a:lnTo>
                  <a:lnTo>
                    <a:pt x="21" y="214"/>
                  </a:lnTo>
                  <a:lnTo>
                    <a:pt x="23" y="213"/>
                  </a:lnTo>
                  <a:lnTo>
                    <a:pt x="23" y="234"/>
                  </a:lnTo>
                  <a:lnTo>
                    <a:pt x="23" y="233"/>
                  </a:lnTo>
                  <a:lnTo>
                    <a:pt x="23" y="233"/>
                  </a:lnTo>
                  <a:lnTo>
                    <a:pt x="23" y="196"/>
                  </a:lnTo>
                  <a:lnTo>
                    <a:pt x="23" y="197"/>
                  </a:lnTo>
                  <a:lnTo>
                    <a:pt x="23" y="199"/>
                  </a:lnTo>
                  <a:lnTo>
                    <a:pt x="23" y="200"/>
                  </a:lnTo>
                  <a:lnTo>
                    <a:pt x="23" y="162"/>
                  </a:lnTo>
                  <a:lnTo>
                    <a:pt x="23" y="172"/>
                  </a:lnTo>
                  <a:lnTo>
                    <a:pt x="23" y="172"/>
                  </a:lnTo>
                  <a:lnTo>
                    <a:pt x="23" y="199"/>
                  </a:lnTo>
                  <a:lnTo>
                    <a:pt x="23" y="172"/>
                  </a:lnTo>
                  <a:lnTo>
                    <a:pt x="23" y="193"/>
                  </a:lnTo>
                  <a:lnTo>
                    <a:pt x="24" y="192"/>
                  </a:lnTo>
                  <a:lnTo>
                    <a:pt x="24" y="218"/>
                  </a:lnTo>
                  <a:lnTo>
                    <a:pt x="24" y="182"/>
                  </a:lnTo>
                  <a:lnTo>
                    <a:pt x="24" y="216"/>
                  </a:lnTo>
                  <a:lnTo>
                    <a:pt x="24" y="221"/>
                  </a:lnTo>
                  <a:lnTo>
                    <a:pt x="24" y="157"/>
                  </a:lnTo>
                  <a:lnTo>
                    <a:pt x="24" y="157"/>
                  </a:lnTo>
                  <a:lnTo>
                    <a:pt x="24" y="158"/>
                  </a:lnTo>
                  <a:lnTo>
                    <a:pt x="24" y="127"/>
                  </a:lnTo>
                  <a:lnTo>
                    <a:pt x="24" y="129"/>
                  </a:lnTo>
                  <a:lnTo>
                    <a:pt x="24" y="110"/>
                  </a:lnTo>
                  <a:lnTo>
                    <a:pt x="24" y="124"/>
                  </a:lnTo>
                  <a:lnTo>
                    <a:pt x="25" y="121"/>
                  </a:lnTo>
                  <a:lnTo>
                    <a:pt x="25" y="128"/>
                  </a:lnTo>
                  <a:lnTo>
                    <a:pt x="25" y="78"/>
                  </a:lnTo>
                  <a:lnTo>
                    <a:pt x="25" y="77"/>
                  </a:lnTo>
                  <a:lnTo>
                    <a:pt x="25" y="81"/>
                  </a:lnTo>
                  <a:lnTo>
                    <a:pt x="25" y="35"/>
                  </a:lnTo>
                  <a:lnTo>
                    <a:pt x="25" y="43"/>
                  </a:lnTo>
                  <a:lnTo>
                    <a:pt x="25" y="41"/>
                  </a:lnTo>
                  <a:lnTo>
                    <a:pt x="25" y="48"/>
                  </a:lnTo>
                  <a:lnTo>
                    <a:pt x="25" y="34"/>
                  </a:lnTo>
                  <a:lnTo>
                    <a:pt x="25" y="43"/>
                  </a:lnTo>
                  <a:lnTo>
                    <a:pt x="25" y="39"/>
                  </a:lnTo>
                  <a:lnTo>
                    <a:pt x="25" y="40"/>
                  </a:lnTo>
                  <a:lnTo>
                    <a:pt x="25" y="13"/>
                  </a:lnTo>
                  <a:lnTo>
                    <a:pt x="25" y="30"/>
                  </a:lnTo>
                  <a:lnTo>
                    <a:pt x="26" y="28"/>
                  </a:lnTo>
                  <a:lnTo>
                    <a:pt x="26" y="30"/>
                  </a:lnTo>
                  <a:lnTo>
                    <a:pt x="26" y="0"/>
                  </a:lnTo>
                  <a:lnTo>
                    <a:pt x="26" y="9"/>
                  </a:lnTo>
                  <a:lnTo>
                    <a:pt x="26" y="10"/>
                  </a:lnTo>
                  <a:lnTo>
                    <a:pt x="26" y="49"/>
                  </a:lnTo>
                  <a:lnTo>
                    <a:pt x="26" y="48"/>
                  </a:lnTo>
                  <a:lnTo>
                    <a:pt x="26" y="35"/>
                  </a:lnTo>
                  <a:lnTo>
                    <a:pt x="26" y="60"/>
                  </a:lnTo>
                  <a:lnTo>
                    <a:pt x="28" y="62"/>
                  </a:lnTo>
                  <a:lnTo>
                    <a:pt x="28" y="32"/>
                  </a:lnTo>
                  <a:lnTo>
                    <a:pt x="28" y="31"/>
                  </a:lnTo>
                  <a:lnTo>
                    <a:pt x="28" y="52"/>
                  </a:lnTo>
                  <a:lnTo>
                    <a:pt x="28" y="49"/>
                  </a:lnTo>
                  <a:lnTo>
                    <a:pt x="28" y="38"/>
                  </a:lnTo>
                  <a:lnTo>
                    <a:pt x="28" y="90"/>
                  </a:lnTo>
                  <a:lnTo>
                    <a:pt x="28" y="85"/>
                  </a:lnTo>
                  <a:lnTo>
                    <a:pt x="28" y="87"/>
                  </a:lnTo>
                  <a:lnTo>
                    <a:pt x="28" y="90"/>
                  </a:lnTo>
                  <a:lnTo>
                    <a:pt x="28" y="69"/>
                  </a:lnTo>
                  <a:lnTo>
                    <a:pt x="28" y="83"/>
                  </a:lnTo>
                  <a:lnTo>
                    <a:pt x="29" y="86"/>
                  </a:lnTo>
                  <a:lnTo>
                    <a:pt x="29" y="98"/>
                  </a:lnTo>
                  <a:lnTo>
                    <a:pt x="29" y="83"/>
                  </a:lnTo>
                  <a:lnTo>
                    <a:pt x="29" y="89"/>
                  </a:lnTo>
                  <a:lnTo>
                    <a:pt x="29" y="95"/>
                  </a:lnTo>
                  <a:lnTo>
                    <a:pt x="29" y="128"/>
                  </a:lnTo>
                  <a:lnTo>
                    <a:pt x="29" y="123"/>
                  </a:lnTo>
                  <a:lnTo>
                    <a:pt x="29" y="113"/>
                  </a:lnTo>
                  <a:lnTo>
                    <a:pt x="29" y="159"/>
                  </a:lnTo>
                  <a:lnTo>
                    <a:pt x="29" y="162"/>
                  </a:lnTo>
                  <a:lnTo>
                    <a:pt x="29" y="191"/>
                  </a:lnTo>
                  <a:lnTo>
                    <a:pt x="30" y="189"/>
                  </a:lnTo>
                  <a:lnTo>
                    <a:pt x="30" y="244"/>
                  </a:lnTo>
                  <a:lnTo>
                    <a:pt x="30" y="242"/>
                  </a:lnTo>
                  <a:lnTo>
                    <a:pt x="30" y="246"/>
                  </a:lnTo>
                  <a:lnTo>
                    <a:pt x="30" y="234"/>
                  </a:lnTo>
                  <a:lnTo>
                    <a:pt x="30" y="289"/>
                  </a:lnTo>
                  <a:lnTo>
                    <a:pt x="30" y="289"/>
                  </a:lnTo>
                  <a:lnTo>
                    <a:pt x="30" y="301"/>
                  </a:lnTo>
                  <a:lnTo>
                    <a:pt x="30" y="281"/>
                  </a:lnTo>
                  <a:lnTo>
                    <a:pt x="30" y="297"/>
                  </a:lnTo>
                  <a:lnTo>
                    <a:pt x="32" y="297"/>
                  </a:lnTo>
                  <a:lnTo>
                    <a:pt x="32" y="328"/>
                  </a:lnTo>
                  <a:lnTo>
                    <a:pt x="32" y="319"/>
                  </a:lnTo>
                  <a:lnTo>
                    <a:pt x="32" y="322"/>
                  </a:lnTo>
                  <a:lnTo>
                    <a:pt x="32" y="349"/>
                  </a:lnTo>
                  <a:lnTo>
                    <a:pt x="32" y="343"/>
                  </a:lnTo>
                  <a:lnTo>
                    <a:pt x="32" y="343"/>
                  </a:lnTo>
                  <a:lnTo>
                    <a:pt x="32" y="318"/>
                  </a:lnTo>
                  <a:lnTo>
                    <a:pt x="32" y="333"/>
                  </a:lnTo>
                  <a:lnTo>
                    <a:pt x="32" y="335"/>
                  </a:lnTo>
                  <a:lnTo>
                    <a:pt x="32" y="344"/>
                  </a:lnTo>
                  <a:lnTo>
                    <a:pt x="32" y="331"/>
                  </a:lnTo>
                  <a:lnTo>
                    <a:pt x="32" y="343"/>
                  </a:lnTo>
                  <a:lnTo>
                    <a:pt x="33" y="339"/>
                  </a:lnTo>
                  <a:lnTo>
                    <a:pt x="33" y="369"/>
                  </a:lnTo>
                  <a:lnTo>
                    <a:pt x="33" y="368"/>
                  </a:lnTo>
                  <a:lnTo>
                    <a:pt x="33" y="369"/>
                  </a:lnTo>
                  <a:lnTo>
                    <a:pt x="33" y="351"/>
                  </a:lnTo>
                  <a:lnTo>
                    <a:pt x="33" y="383"/>
                  </a:lnTo>
                  <a:lnTo>
                    <a:pt x="33" y="382"/>
                  </a:lnTo>
                  <a:lnTo>
                    <a:pt x="33" y="388"/>
                  </a:lnTo>
                  <a:lnTo>
                    <a:pt x="33" y="366"/>
                  </a:lnTo>
                  <a:lnTo>
                    <a:pt x="33" y="375"/>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217" name="Freeform 90"/>
            <p:cNvSpPr>
              <a:spLocks/>
            </p:cNvSpPr>
            <p:nvPr/>
          </p:nvSpPr>
          <p:spPr bwMode="auto">
            <a:xfrm>
              <a:off x="3248026" y="4641851"/>
              <a:ext cx="46038" cy="241300"/>
            </a:xfrm>
            <a:custGeom>
              <a:avLst/>
              <a:gdLst>
                <a:gd name="T0" fmla="*/ 0 w 29"/>
                <a:gd name="T1" fmla="*/ 105 h 152"/>
                <a:gd name="T2" fmla="*/ 2 w 29"/>
                <a:gd name="T3" fmla="*/ 104 h 152"/>
                <a:gd name="T4" fmla="*/ 2 w 29"/>
                <a:gd name="T5" fmla="*/ 113 h 152"/>
                <a:gd name="T6" fmla="*/ 2 w 29"/>
                <a:gd name="T7" fmla="*/ 83 h 152"/>
                <a:gd name="T8" fmla="*/ 3 w 29"/>
                <a:gd name="T9" fmla="*/ 76 h 152"/>
                <a:gd name="T10" fmla="*/ 3 w 29"/>
                <a:gd name="T11" fmla="*/ 86 h 152"/>
                <a:gd name="T12" fmla="*/ 3 w 29"/>
                <a:gd name="T13" fmla="*/ 99 h 152"/>
                <a:gd name="T14" fmla="*/ 4 w 29"/>
                <a:gd name="T15" fmla="*/ 97 h 152"/>
                <a:gd name="T16" fmla="*/ 4 w 29"/>
                <a:gd name="T17" fmla="*/ 91 h 152"/>
                <a:gd name="T18" fmla="*/ 4 w 29"/>
                <a:gd name="T19" fmla="*/ 96 h 152"/>
                <a:gd name="T20" fmla="*/ 6 w 29"/>
                <a:gd name="T21" fmla="*/ 62 h 152"/>
                <a:gd name="T22" fmla="*/ 6 w 29"/>
                <a:gd name="T23" fmla="*/ 44 h 152"/>
                <a:gd name="T24" fmla="*/ 7 w 29"/>
                <a:gd name="T25" fmla="*/ 87 h 152"/>
                <a:gd name="T26" fmla="*/ 7 w 29"/>
                <a:gd name="T27" fmla="*/ 78 h 152"/>
                <a:gd name="T28" fmla="*/ 8 w 29"/>
                <a:gd name="T29" fmla="*/ 110 h 152"/>
                <a:gd name="T30" fmla="*/ 8 w 29"/>
                <a:gd name="T31" fmla="*/ 118 h 152"/>
                <a:gd name="T32" fmla="*/ 8 w 29"/>
                <a:gd name="T33" fmla="*/ 105 h 152"/>
                <a:gd name="T34" fmla="*/ 10 w 29"/>
                <a:gd name="T35" fmla="*/ 110 h 152"/>
                <a:gd name="T36" fmla="*/ 10 w 29"/>
                <a:gd name="T37" fmla="*/ 103 h 152"/>
                <a:gd name="T38" fmla="*/ 10 w 29"/>
                <a:gd name="T39" fmla="*/ 125 h 152"/>
                <a:gd name="T40" fmla="*/ 11 w 29"/>
                <a:gd name="T41" fmla="*/ 137 h 152"/>
                <a:gd name="T42" fmla="*/ 11 w 29"/>
                <a:gd name="T43" fmla="*/ 120 h 152"/>
                <a:gd name="T44" fmla="*/ 11 w 29"/>
                <a:gd name="T45" fmla="*/ 126 h 152"/>
                <a:gd name="T46" fmla="*/ 12 w 29"/>
                <a:gd name="T47" fmla="*/ 117 h 152"/>
                <a:gd name="T48" fmla="*/ 12 w 29"/>
                <a:gd name="T49" fmla="*/ 134 h 152"/>
                <a:gd name="T50" fmla="*/ 14 w 29"/>
                <a:gd name="T51" fmla="*/ 138 h 152"/>
                <a:gd name="T52" fmla="*/ 14 w 29"/>
                <a:gd name="T53" fmla="*/ 146 h 152"/>
                <a:gd name="T54" fmla="*/ 14 w 29"/>
                <a:gd name="T55" fmla="*/ 123 h 152"/>
                <a:gd name="T56" fmla="*/ 15 w 29"/>
                <a:gd name="T57" fmla="*/ 104 h 152"/>
                <a:gd name="T58" fmla="*/ 15 w 29"/>
                <a:gd name="T59" fmla="*/ 118 h 152"/>
                <a:gd name="T60" fmla="*/ 15 w 29"/>
                <a:gd name="T61" fmla="*/ 89 h 152"/>
                <a:gd name="T62" fmla="*/ 16 w 29"/>
                <a:gd name="T63" fmla="*/ 103 h 152"/>
                <a:gd name="T64" fmla="*/ 16 w 29"/>
                <a:gd name="T65" fmla="*/ 113 h 152"/>
                <a:gd name="T66" fmla="*/ 16 w 29"/>
                <a:gd name="T67" fmla="*/ 104 h 152"/>
                <a:gd name="T68" fmla="*/ 17 w 29"/>
                <a:gd name="T69" fmla="*/ 88 h 152"/>
                <a:gd name="T70" fmla="*/ 17 w 29"/>
                <a:gd name="T71" fmla="*/ 99 h 152"/>
                <a:gd name="T72" fmla="*/ 19 w 29"/>
                <a:gd name="T73" fmla="*/ 105 h 152"/>
                <a:gd name="T74" fmla="*/ 19 w 29"/>
                <a:gd name="T75" fmla="*/ 130 h 152"/>
                <a:gd name="T76" fmla="*/ 19 w 29"/>
                <a:gd name="T77" fmla="*/ 134 h 152"/>
                <a:gd name="T78" fmla="*/ 20 w 29"/>
                <a:gd name="T79" fmla="*/ 121 h 152"/>
                <a:gd name="T80" fmla="*/ 20 w 29"/>
                <a:gd name="T81" fmla="*/ 117 h 152"/>
                <a:gd name="T82" fmla="*/ 20 w 29"/>
                <a:gd name="T83" fmla="*/ 97 h 152"/>
                <a:gd name="T84" fmla="*/ 21 w 29"/>
                <a:gd name="T85" fmla="*/ 121 h 152"/>
                <a:gd name="T86" fmla="*/ 21 w 29"/>
                <a:gd name="T87" fmla="*/ 117 h 152"/>
                <a:gd name="T88" fmla="*/ 23 w 29"/>
                <a:gd name="T89" fmla="*/ 87 h 152"/>
                <a:gd name="T90" fmla="*/ 23 w 29"/>
                <a:gd name="T91" fmla="*/ 84 h 152"/>
                <a:gd name="T92" fmla="*/ 24 w 29"/>
                <a:gd name="T93" fmla="*/ 76 h 152"/>
                <a:gd name="T94" fmla="*/ 24 w 29"/>
                <a:gd name="T95" fmla="*/ 87 h 152"/>
                <a:gd name="T96" fmla="*/ 24 w 29"/>
                <a:gd name="T97" fmla="*/ 75 h 152"/>
                <a:gd name="T98" fmla="*/ 25 w 29"/>
                <a:gd name="T99" fmla="*/ 117 h 152"/>
                <a:gd name="T100" fmla="*/ 25 w 29"/>
                <a:gd name="T101" fmla="*/ 131 h 152"/>
                <a:gd name="T102" fmla="*/ 25 w 29"/>
                <a:gd name="T103" fmla="*/ 125 h 152"/>
                <a:gd name="T104" fmla="*/ 27 w 29"/>
                <a:gd name="T105" fmla="*/ 114 h 152"/>
                <a:gd name="T106" fmla="*/ 27 w 29"/>
                <a:gd name="T107" fmla="*/ 108 h 152"/>
                <a:gd name="T108" fmla="*/ 28 w 29"/>
                <a:gd name="T109" fmla="*/ 104 h 152"/>
                <a:gd name="T110" fmla="*/ 28 w 29"/>
                <a:gd name="T111" fmla="*/ 78 h 152"/>
                <a:gd name="T112" fmla="*/ 28 w 29"/>
                <a:gd name="T113" fmla="*/ 48 h 152"/>
                <a:gd name="T114" fmla="*/ 29 w 29"/>
                <a:gd name="T115" fmla="*/ 57 h 152"/>
                <a:gd name="T116" fmla="*/ 29 w 29"/>
                <a:gd name="T117" fmla="*/ 36 h 152"/>
                <a:gd name="T118" fmla="*/ 29 w 29"/>
                <a:gd name="T119" fmla="*/ 11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9" h="152">
                  <a:moveTo>
                    <a:pt x="0" y="100"/>
                  </a:moveTo>
                  <a:lnTo>
                    <a:pt x="0" y="104"/>
                  </a:lnTo>
                  <a:lnTo>
                    <a:pt x="0" y="105"/>
                  </a:lnTo>
                  <a:lnTo>
                    <a:pt x="0" y="83"/>
                  </a:lnTo>
                  <a:lnTo>
                    <a:pt x="0" y="105"/>
                  </a:lnTo>
                  <a:lnTo>
                    <a:pt x="0" y="110"/>
                  </a:lnTo>
                  <a:lnTo>
                    <a:pt x="0" y="113"/>
                  </a:lnTo>
                  <a:lnTo>
                    <a:pt x="0" y="88"/>
                  </a:lnTo>
                  <a:lnTo>
                    <a:pt x="0" y="106"/>
                  </a:lnTo>
                  <a:lnTo>
                    <a:pt x="2" y="104"/>
                  </a:lnTo>
                  <a:lnTo>
                    <a:pt x="2" y="114"/>
                  </a:lnTo>
                  <a:lnTo>
                    <a:pt x="2" y="100"/>
                  </a:lnTo>
                  <a:lnTo>
                    <a:pt x="2" y="108"/>
                  </a:lnTo>
                  <a:lnTo>
                    <a:pt x="2" y="109"/>
                  </a:lnTo>
                  <a:lnTo>
                    <a:pt x="2" y="113"/>
                  </a:lnTo>
                  <a:lnTo>
                    <a:pt x="2" y="95"/>
                  </a:lnTo>
                  <a:lnTo>
                    <a:pt x="2" y="112"/>
                  </a:lnTo>
                  <a:lnTo>
                    <a:pt x="2" y="112"/>
                  </a:lnTo>
                  <a:lnTo>
                    <a:pt x="2" y="116"/>
                  </a:lnTo>
                  <a:lnTo>
                    <a:pt x="2" y="83"/>
                  </a:lnTo>
                  <a:lnTo>
                    <a:pt x="2" y="88"/>
                  </a:lnTo>
                  <a:lnTo>
                    <a:pt x="3" y="88"/>
                  </a:lnTo>
                  <a:lnTo>
                    <a:pt x="3" y="99"/>
                  </a:lnTo>
                  <a:lnTo>
                    <a:pt x="3" y="92"/>
                  </a:lnTo>
                  <a:lnTo>
                    <a:pt x="3" y="76"/>
                  </a:lnTo>
                  <a:lnTo>
                    <a:pt x="3" y="108"/>
                  </a:lnTo>
                  <a:lnTo>
                    <a:pt x="3" y="104"/>
                  </a:lnTo>
                  <a:lnTo>
                    <a:pt x="3" y="104"/>
                  </a:lnTo>
                  <a:lnTo>
                    <a:pt x="3" y="109"/>
                  </a:lnTo>
                  <a:lnTo>
                    <a:pt x="3" y="86"/>
                  </a:lnTo>
                  <a:lnTo>
                    <a:pt x="3" y="100"/>
                  </a:lnTo>
                  <a:lnTo>
                    <a:pt x="3" y="100"/>
                  </a:lnTo>
                  <a:lnTo>
                    <a:pt x="3" y="112"/>
                  </a:lnTo>
                  <a:lnTo>
                    <a:pt x="3" y="89"/>
                  </a:lnTo>
                  <a:lnTo>
                    <a:pt x="3" y="99"/>
                  </a:lnTo>
                  <a:lnTo>
                    <a:pt x="4" y="97"/>
                  </a:lnTo>
                  <a:lnTo>
                    <a:pt x="4" y="104"/>
                  </a:lnTo>
                  <a:lnTo>
                    <a:pt x="4" y="95"/>
                  </a:lnTo>
                  <a:lnTo>
                    <a:pt x="4" y="103"/>
                  </a:lnTo>
                  <a:lnTo>
                    <a:pt x="4" y="97"/>
                  </a:lnTo>
                  <a:lnTo>
                    <a:pt x="4" y="100"/>
                  </a:lnTo>
                  <a:lnTo>
                    <a:pt x="4" y="76"/>
                  </a:lnTo>
                  <a:lnTo>
                    <a:pt x="4" y="88"/>
                  </a:lnTo>
                  <a:lnTo>
                    <a:pt x="4" y="87"/>
                  </a:lnTo>
                  <a:lnTo>
                    <a:pt x="4" y="91"/>
                  </a:lnTo>
                  <a:lnTo>
                    <a:pt x="4" y="75"/>
                  </a:lnTo>
                  <a:lnTo>
                    <a:pt x="4" y="89"/>
                  </a:lnTo>
                  <a:lnTo>
                    <a:pt x="4" y="88"/>
                  </a:lnTo>
                  <a:lnTo>
                    <a:pt x="4" y="104"/>
                  </a:lnTo>
                  <a:lnTo>
                    <a:pt x="4" y="96"/>
                  </a:lnTo>
                  <a:lnTo>
                    <a:pt x="6" y="96"/>
                  </a:lnTo>
                  <a:lnTo>
                    <a:pt x="6" y="61"/>
                  </a:lnTo>
                  <a:lnTo>
                    <a:pt x="6" y="62"/>
                  </a:lnTo>
                  <a:lnTo>
                    <a:pt x="6" y="61"/>
                  </a:lnTo>
                  <a:lnTo>
                    <a:pt x="6" y="62"/>
                  </a:lnTo>
                  <a:lnTo>
                    <a:pt x="6" y="34"/>
                  </a:lnTo>
                  <a:lnTo>
                    <a:pt x="6" y="46"/>
                  </a:lnTo>
                  <a:lnTo>
                    <a:pt x="6" y="49"/>
                  </a:lnTo>
                  <a:lnTo>
                    <a:pt x="6" y="66"/>
                  </a:lnTo>
                  <a:lnTo>
                    <a:pt x="6" y="44"/>
                  </a:lnTo>
                  <a:lnTo>
                    <a:pt x="7" y="51"/>
                  </a:lnTo>
                  <a:lnTo>
                    <a:pt x="7" y="88"/>
                  </a:lnTo>
                  <a:lnTo>
                    <a:pt x="7" y="50"/>
                  </a:lnTo>
                  <a:lnTo>
                    <a:pt x="7" y="86"/>
                  </a:lnTo>
                  <a:lnTo>
                    <a:pt x="7" y="87"/>
                  </a:lnTo>
                  <a:lnTo>
                    <a:pt x="7" y="68"/>
                  </a:lnTo>
                  <a:lnTo>
                    <a:pt x="7" y="96"/>
                  </a:lnTo>
                  <a:lnTo>
                    <a:pt x="7" y="100"/>
                  </a:lnTo>
                  <a:lnTo>
                    <a:pt x="7" y="101"/>
                  </a:lnTo>
                  <a:lnTo>
                    <a:pt x="7" y="78"/>
                  </a:lnTo>
                  <a:lnTo>
                    <a:pt x="7" y="91"/>
                  </a:lnTo>
                  <a:lnTo>
                    <a:pt x="7" y="92"/>
                  </a:lnTo>
                  <a:lnTo>
                    <a:pt x="7" y="113"/>
                  </a:lnTo>
                  <a:lnTo>
                    <a:pt x="7" y="109"/>
                  </a:lnTo>
                  <a:lnTo>
                    <a:pt x="8" y="110"/>
                  </a:lnTo>
                  <a:lnTo>
                    <a:pt x="8" y="118"/>
                  </a:lnTo>
                  <a:lnTo>
                    <a:pt x="8" y="92"/>
                  </a:lnTo>
                  <a:lnTo>
                    <a:pt x="8" y="113"/>
                  </a:lnTo>
                  <a:lnTo>
                    <a:pt x="8" y="116"/>
                  </a:lnTo>
                  <a:lnTo>
                    <a:pt x="8" y="118"/>
                  </a:lnTo>
                  <a:lnTo>
                    <a:pt x="8" y="86"/>
                  </a:lnTo>
                  <a:lnTo>
                    <a:pt x="8" y="95"/>
                  </a:lnTo>
                  <a:lnTo>
                    <a:pt x="8" y="92"/>
                  </a:lnTo>
                  <a:lnTo>
                    <a:pt x="8" y="113"/>
                  </a:lnTo>
                  <a:lnTo>
                    <a:pt x="8" y="105"/>
                  </a:lnTo>
                  <a:lnTo>
                    <a:pt x="8" y="100"/>
                  </a:lnTo>
                  <a:lnTo>
                    <a:pt x="8" y="112"/>
                  </a:lnTo>
                  <a:lnTo>
                    <a:pt x="8" y="95"/>
                  </a:lnTo>
                  <a:lnTo>
                    <a:pt x="8" y="105"/>
                  </a:lnTo>
                  <a:lnTo>
                    <a:pt x="10" y="110"/>
                  </a:lnTo>
                  <a:lnTo>
                    <a:pt x="10" y="87"/>
                  </a:lnTo>
                  <a:lnTo>
                    <a:pt x="10" y="105"/>
                  </a:lnTo>
                  <a:lnTo>
                    <a:pt x="10" y="108"/>
                  </a:lnTo>
                  <a:lnTo>
                    <a:pt x="10" y="121"/>
                  </a:lnTo>
                  <a:lnTo>
                    <a:pt x="10" y="103"/>
                  </a:lnTo>
                  <a:lnTo>
                    <a:pt x="10" y="105"/>
                  </a:lnTo>
                  <a:lnTo>
                    <a:pt x="10" y="106"/>
                  </a:lnTo>
                  <a:lnTo>
                    <a:pt x="10" y="127"/>
                  </a:lnTo>
                  <a:lnTo>
                    <a:pt x="10" y="105"/>
                  </a:lnTo>
                  <a:lnTo>
                    <a:pt x="10" y="125"/>
                  </a:lnTo>
                  <a:lnTo>
                    <a:pt x="11" y="127"/>
                  </a:lnTo>
                  <a:lnTo>
                    <a:pt x="11" y="104"/>
                  </a:lnTo>
                  <a:lnTo>
                    <a:pt x="11" y="126"/>
                  </a:lnTo>
                  <a:lnTo>
                    <a:pt x="11" y="129"/>
                  </a:lnTo>
                  <a:lnTo>
                    <a:pt x="11" y="137"/>
                  </a:lnTo>
                  <a:lnTo>
                    <a:pt x="11" y="117"/>
                  </a:lnTo>
                  <a:lnTo>
                    <a:pt x="11" y="123"/>
                  </a:lnTo>
                  <a:lnTo>
                    <a:pt x="11" y="126"/>
                  </a:lnTo>
                  <a:lnTo>
                    <a:pt x="11" y="138"/>
                  </a:lnTo>
                  <a:lnTo>
                    <a:pt x="11" y="120"/>
                  </a:lnTo>
                  <a:lnTo>
                    <a:pt x="11" y="129"/>
                  </a:lnTo>
                  <a:lnTo>
                    <a:pt x="11" y="131"/>
                  </a:lnTo>
                  <a:lnTo>
                    <a:pt x="11" y="133"/>
                  </a:lnTo>
                  <a:lnTo>
                    <a:pt x="11" y="109"/>
                  </a:lnTo>
                  <a:lnTo>
                    <a:pt x="11" y="126"/>
                  </a:lnTo>
                  <a:lnTo>
                    <a:pt x="12" y="126"/>
                  </a:lnTo>
                  <a:lnTo>
                    <a:pt x="12" y="130"/>
                  </a:lnTo>
                  <a:lnTo>
                    <a:pt x="12" y="110"/>
                  </a:lnTo>
                  <a:lnTo>
                    <a:pt x="12" y="120"/>
                  </a:lnTo>
                  <a:lnTo>
                    <a:pt x="12" y="117"/>
                  </a:lnTo>
                  <a:lnTo>
                    <a:pt x="12" y="138"/>
                  </a:lnTo>
                  <a:lnTo>
                    <a:pt x="12" y="122"/>
                  </a:lnTo>
                  <a:lnTo>
                    <a:pt x="12" y="112"/>
                  </a:lnTo>
                  <a:lnTo>
                    <a:pt x="12" y="139"/>
                  </a:lnTo>
                  <a:lnTo>
                    <a:pt x="12" y="134"/>
                  </a:lnTo>
                  <a:lnTo>
                    <a:pt x="12" y="133"/>
                  </a:lnTo>
                  <a:lnTo>
                    <a:pt x="12" y="138"/>
                  </a:lnTo>
                  <a:lnTo>
                    <a:pt x="12" y="120"/>
                  </a:lnTo>
                  <a:lnTo>
                    <a:pt x="12" y="135"/>
                  </a:lnTo>
                  <a:lnTo>
                    <a:pt x="14" y="138"/>
                  </a:lnTo>
                  <a:lnTo>
                    <a:pt x="14" y="152"/>
                  </a:lnTo>
                  <a:lnTo>
                    <a:pt x="14" y="125"/>
                  </a:lnTo>
                  <a:lnTo>
                    <a:pt x="14" y="138"/>
                  </a:lnTo>
                  <a:lnTo>
                    <a:pt x="14" y="133"/>
                  </a:lnTo>
                  <a:lnTo>
                    <a:pt x="14" y="146"/>
                  </a:lnTo>
                  <a:lnTo>
                    <a:pt x="14" y="133"/>
                  </a:lnTo>
                  <a:lnTo>
                    <a:pt x="14" y="143"/>
                  </a:lnTo>
                  <a:lnTo>
                    <a:pt x="14" y="142"/>
                  </a:lnTo>
                  <a:lnTo>
                    <a:pt x="14" y="144"/>
                  </a:lnTo>
                  <a:lnTo>
                    <a:pt x="14" y="123"/>
                  </a:lnTo>
                  <a:lnTo>
                    <a:pt x="14" y="141"/>
                  </a:lnTo>
                  <a:lnTo>
                    <a:pt x="15" y="141"/>
                  </a:lnTo>
                  <a:lnTo>
                    <a:pt x="15" y="142"/>
                  </a:lnTo>
                  <a:lnTo>
                    <a:pt x="15" y="93"/>
                  </a:lnTo>
                  <a:lnTo>
                    <a:pt x="15" y="104"/>
                  </a:lnTo>
                  <a:lnTo>
                    <a:pt x="15" y="100"/>
                  </a:lnTo>
                  <a:lnTo>
                    <a:pt x="15" y="110"/>
                  </a:lnTo>
                  <a:lnTo>
                    <a:pt x="15" y="106"/>
                  </a:lnTo>
                  <a:lnTo>
                    <a:pt x="15" y="105"/>
                  </a:lnTo>
                  <a:lnTo>
                    <a:pt x="15" y="118"/>
                  </a:lnTo>
                  <a:lnTo>
                    <a:pt x="15" y="95"/>
                  </a:lnTo>
                  <a:lnTo>
                    <a:pt x="15" y="117"/>
                  </a:lnTo>
                  <a:lnTo>
                    <a:pt x="15" y="116"/>
                  </a:lnTo>
                  <a:lnTo>
                    <a:pt x="15" y="120"/>
                  </a:lnTo>
                  <a:lnTo>
                    <a:pt x="15" y="89"/>
                  </a:lnTo>
                  <a:lnTo>
                    <a:pt x="15" y="100"/>
                  </a:lnTo>
                  <a:lnTo>
                    <a:pt x="16" y="101"/>
                  </a:lnTo>
                  <a:lnTo>
                    <a:pt x="16" y="117"/>
                  </a:lnTo>
                  <a:lnTo>
                    <a:pt x="16" y="100"/>
                  </a:lnTo>
                  <a:lnTo>
                    <a:pt x="16" y="103"/>
                  </a:lnTo>
                  <a:lnTo>
                    <a:pt x="16" y="109"/>
                  </a:lnTo>
                  <a:lnTo>
                    <a:pt x="16" y="122"/>
                  </a:lnTo>
                  <a:lnTo>
                    <a:pt x="16" y="105"/>
                  </a:lnTo>
                  <a:lnTo>
                    <a:pt x="16" y="113"/>
                  </a:lnTo>
                  <a:lnTo>
                    <a:pt x="16" y="113"/>
                  </a:lnTo>
                  <a:lnTo>
                    <a:pt x="16" y="117"/>
                  </a:lnTo>
                  <a:lnTo>
                    <a:pt x="16" y="91"/>
                  </a:lnTo>
                  <a:lnTo>
                    <a:pt x="16" y="101"/>
                  </a:lnTo>
                  <a:lnTo>
                    <a:pt x="16" y="104"/>
                  </a:lnTo>
                  <a:lnTo>
                    <a:pt x="16" y="104"/>
                  </a:lnTo>
                  <a:lnTo>
                    <a:pt x="16" y="83"/>
                  </a:lnTo>
                  <a:lnTo>
                    <a:pt x="16" y="93"/>
                  </a:lnTo>
                  <a:lnTo>
                    <a:pt x="17" y="92"/>
                  </a:lnTo>
                  <a:lnTo>
                    <a:pt x="17" y="108"/>
                  </a:lnTo>
                  <a:lnTo>
                    <a:pt x="17" y="88"/>
                  </a:lnTo>
                  <a:lnTo>
                    <a:pt x="17" y="103"/>
                  </a:lnTo>
                  <a:lnTo>
                    <a:pt x="17" y="103"/>
                  </a:lnTo>
                  <a:lnTo>
                    <a:pt x="17" y="78"/>
                  </a:lnTo>
                  <a:lnTo>
                    <a:pt x="17" y="99"/>
                  </a:lnTo>
                  <a:lnTo>
                    <a:pt x="17" y="99"/>
                  </a:lnTo>
                  <a:lnTo>
                    <a:pt x="17" y="92"/>
                  </a:lnTo>
                  <a:lnTo>
                    <a:pt x="17" y="110"/>
                  </a:lnTo>
                  <a:lnTo>
                    <a:pt x="19" y="106"/>
                  </a:lnTo>
                  <a:lnTo>
                    <a:pt x="19" y="122"/>
                  </a:lnTo>
                  <a:lnTo>
                    <a:pt x="19" y="105"/>
                  </a:lnTo>
                  <a:lnTo>
                    <a:pt x="19" y="117"/>
                  </a:lnTo>
                  <a:lnTo>
                    <a:pt x="19" y="112"/>
                  </a:lnTo>
                  <a:lnTo>
                    <a:pt x="19" y="101"/>
                  </a:lnTo>
                  <a:lnTo>
                    <a:pt x="19" y="129"/>
                  </a:lnTo>
                  <a:lnTo>
                    <a:pt x="19" y="130"/>
                  </a:lnTo>
                  <a:lnTo>
                    <a:pt x="19" y="133"/>
                  </a:lnTo>
                  <a:lnTo>
                    <a:pt x="19" y="106"/>
                  </a:lnTo>
                  <a:lnTo>
                    <a:pt x="19" y="120"/>
                  </a:lnTo>
                  <a:lnTo>
                    <a:pt x="19" y="123"/>
                  </a:lnTo>
                  <a:lnTo>
                    <a:pt x="19" y="134"/>
                  </a:lnTo>
                  <a:lnTo>
                    <a:pt x="19" y="106"/>
                  </a:lnTo>
                  <a:lnTo>
                    <a:pt x="19" y="114"/>
                  </a:lnTo>
                  <a:lnTo>
                    <a:pt x="20" y="122"/>
                  </a:lnTo>
                  <a:lnTo>
                    <a:pt x="20" y="134"/>
                  </a:lnTo>
                  <a:lnTo>
                    <a:pt x="20" y="121"/>
                  </a:lnTo>
                  <a:lnTo>
                    <a:pt x="20" y="131"/>
                  </a:lnTo>
                  <a:lnTo>
                    <a:pt x="20" y="131"/>
                  </a:lnTo>
                  <a:lnTo>
                    <a:pt x="20" y="112"/>
                  </a:lnTo>
                  <a:lnTo>
                    <a:pt x="20" y="118"/>
                  </a:lnTo>
                  <a:lnTo>
                    <a:pt x="20" y="117"/>
                  </a:lnTo>
                  <a:lnTo>
                    <a:pt x="20" y="78"/>
                  </a:lnTo>
                  <a:lnTo>
                    <a:pt x="20" y="83"/>
                  </a:lnTo>
                  <a:lnTo>
                    <a:pt x="20" y="83"/>
                  </a:lnTo>
                  <a:lnTo>
                    <a:pt x="20" y="105"/>
                  </a:lnTo>
                  <a:lnTo>
                    <a:pt x="20" y="97"/>
                  </a:lnTo>
                  <a:lnTo>
                    <a:pt x="21" y="103"/>
                  </a:lnTo>
                  <a:lnTo>
                    <a:pt x="21" y="87"/>
                  </a:lnTo>
                  <a:lnTo>
                    <a:pt x="21" y="116"/>
                  </a:lnTo>
                  <a:lnTo>
                    <a:pt x="21" y="116"/>
                  </a:lnTo>
                  <a:lnTo>
                    <a:pt x="21" y="121"/>
                  </a:lnTo>
                  <a:lnTo>
                    <a:pt x="21" y="100"/>
                  </a:lnTo>
                  <a:lnTo>
                    <a:pt x="21" y="117"/>
                  </a:lnTo>
                  <a:lnTo>
                    <a:pt x="21" y="117"/>
                  </a:lnTo>
                  <a:lnTo>
                    <a:pt x="21" y="138"/>
                  </a:lnTo>
                  <a:lnTo>
                    <a:pt x="21" y="117"/>
                  </a:lnTo>
                  <a:lnTo>
                    <a:pt x="23" y="121"/>
                  </a:lnTo>
                  <a:lnTo>
                    <a:pt x="23" y="129"/>
                  </a:lnTo>
                  <a:lnTo>
                    <a:pt x="23" y="123"/>
                  </a:lnTo>
                  <a:lnTo>
                    <a:pt x="23" y="123"/>
                  </a:lnTo>
                  <a:lnTo>
                    <a:pt x="23" y="87"/>
                  </a:lnTo>
                  <a:lnTo>
                    <a:pt x="23" y="96"/>
                  </a:lnTo>
                  <a:lnTo>
                    <a:pt x="23" y="101"/>
                  </a:lnTo>
                  <a:lnTo>
                    <a:pt x="23" y="74"/>
                  </a:lnTo>
                  <a:lnTo>
                    <a:pt x="23" y="79"/>
                  </a:lnTo>
                  <a:lnTo>
                    <a:pt x="23" y="84"/>
                  </a:lnTo>
                  <a:lnTo>
                    <a:pt x="23" y="83"/>
                  </a:lnTo>
                  <a:lnTo>
                    <a:pt x="23" y="100"/>
                  </a:lnTo>
                  <a:lnTo>
                    <a:pt x="24" y="95"/>
                  </a:lnTo>
                  <a:lnTo>
                    <a:pt x="24" y="106"/>
                  </a:lnTo>
                  <a:lnTo>
                    <a:pt x="24" y="76"/>
                  </a:lnTo>
                  <a:lnTo>
                    <a:pt x="24" y="103"/>
                  </a:lnTo>
                  <a:lnTo>
                    <a:pt x="24" y="105"/>
                  </a:lnTo>
                  <a:lnTo>
                    <a:pt x="24" y="78"/>
                  </a:lnTo>
                  <a:lnTo>
                    <a:pt x="24" y="87"/>
                  </a:lnTo>
                  <a:lnTo>
                    <a:pt x="24" y="87"/>
                  </a:lnTo>
                  <a:lnTo>
                    <a:pt x="24" y="100"/>
                  </a:lnTo>
                  <a:lnTo>
                    <a:pt x="24" y="84"/>
                  </a:lnTo>
                  <a:lnTo>
                    <a:pt x="24" y="97"/>
                  </a:lnTo>
                  <a:lnTo>
                    <a:pt x="24" y="93"/>
                  </a:lnTo>
                  <a:lnTo>
                    <a:pt x="24" y="75"/>
                  </a:lnTo>
                  <a:lnTo>
                    <a:pt x="24" y="109"/>
                  </a:lnTo>
                  <a:lnTo>
                    <a:pt x="25" y="112"/>
                  </a:lnTo>
                  <a:lnTo>
                    <a:pt x="25" y="99"/>
                  </a:lnTo>
                  <a:lnTo>
                    <a:pt x="25" y="121"/>
                  </a:lnTo>
                  <a:lnTo>
                    <a:pt x="25" y="117"/>
                  </a:lnTo>
                  <a:lnTo>
                    <a:pt x="25" y="129"/>
                  </a:lnTo>
                  <a:lnTo>
                    <a:pt x="25" y="101"/>
                  </a:lnTo>
                  <a:lnTo>
                    <a:pt x="25" y="108"/>
                  </a:lnTo>
                  <a:lnTo>
                    <a:pt x="25" y="105"/>
                  </a:lnTo>
                  <a:lnTo>
                    <a:pt x="25" y="131"/>
                  </a:lnTo>
                  <a:lnTo>
                    <a:pt x="25" y="129"/>
                  </a:lnTo>
                  <a:lnTo>
                    <a:pt x="25" y="130"/>
                  </a:lnTo>
                  <a:lnTo>
                    <a:pt x="25" y="131"/>
                  </a:lnTo>
                  <a:lnTo>
                    <a:pt x="25" y="106"/>
                  </a:lnTo>
                  <a:lnTo>
                    <a:pt x="25" y="125"/>
                  </a:lnTo>
                  <a:lnTo>
                    <a:pt x="27" y="123"/>
                  </a:lnTo>
                  <a:lnTo>
                    <a:pt x="27" y="126"/>
                  </a:lnTo>
                  <a:lnTo>
                    <a:pt x="27" y="104"/>
                  </a:lnTo>
                  <a:lnTo>
                    <a:pt x="27" y="110"/>
                  </a:lnTo>
                  <a:lnTo>
                    <a:pt x="27" y="114"/>
                  </a:lnTo>
                  <a:lnTo>
                    <a:pt x="27" y="122"/>
                  </a:lnTo>
                  <a:lnTo>
                    <a:pt x="27" y="113"/>
                  </a:lnTo>
                  <a:lnTo>
                    <a:pt x="27" y="120"/>
                  </a:lnTo>
                  <a:lnTo>
                    <a:pt x="27" y="121"/>
                  </a:lnTo>
                  <a:lnTo>
                    <a:pt x="27" y="108"/>
                  </a:lnTo>
                  <a:lnTo>
                    <a:pt x="27" y="126"/>
                  </a:lnTo>
                  <a:lnTo>
                    <a:pt x="28" y="129"/>
                  </a:lnTo>
                  <a:lnTo>
                    <a:pt x="28" y="133"/>
                  </a:lnTo>
                  <a:lnTo>
                    <a:pt x="28" y="100"/>
                  </a:lnTo>
                  <a:lnTo>
                    <a:pt x="28" y="104"/>
                  </a:lnTo>
                  <a:lnTo>
                    <a:pt x="28" y="108"/>
                  </a:lnTo>
                  <a:lnTo>
                    <a:pt x="28" y="109"/>
                  </a:lnTo>
                  <a:lnTo>
                    <a:pt x="28" y="80"/>
                  </a:lnTo>
                  <a:lnTo>
                    <a:pt x="28" y="70"/>
                  </a:lnTo>
                  <a:lnTo>
                    <a:pt x="28" y="78"/>
                  </a:lnTo>
                  <a:lnTo>
                    <a:pt x="28" y="66"/>
                  </a:lnTo>
                  <a:lnTo>
                    <a:pt x="28" y="74"/>
                  </a:lnTo>
                  <a:lnTo>
                    <a:pt x="28" y="68"/>
                  </a:lnTo>
                  <a:lnTo>
                    <a:pt x="28" y="70"/>
                  </a:lnTo>
                  <a:lnTo>
                    <a:pt x="28" y="48"/>
                  </a:lnTo>
                  <a:lnTo>
                    <a:pt x="28" y="59"/>
                  </a:lnTo>
                  <a:lnTo>
                    <a:pt x="29" y="61"/>
                  </a:lnTo>
                  <a:lnTo>
                    <a:pt x="29" y="71"/>
                  </a:lnTo>
                  <a:lnTo>
                    <a:pt x="29" y="51"/>
                  </a:lnTo>
                  <a:lnTo>
                    <a:pt x="29" y="57"/>
                  </a:lnTo>
                  <a:lnTo>
                    <a:pt x="29" y="59"/>
                  </a:lnTo>
                  <a:lnTo>
                    <a:pt x="29" y="74"/>
                  </a:lnTo>
                  <a:lnTo>
                    <a:pt x="29" y="62"/>
                  </a:lnTo>
                  <a:lnTo>
                    <a:pt x="29" y="61"/>
                  </a:lnTo>
                  <a:lnTo>
                    <a:pt x="29" y="36"/>
                  </a:lnTo>
                  <a:lnTo>
                    <a:pt x="29" y="45"/>
                  </a:lnTo>
                  <a:lnTo>
                    <a:pt x="29" y="42"/>
                  </a:lnTo>
                  <a:lnTo>
                    <a:pt x="29" y="44"/>
                  </a:lnTo>
                  <a:lnTo>
                    <a:pt x="29" y="0"/>
                  </a:lnTo>
                  <a:lnTo>
                    <a:pt x="29" y="11"/>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218" name="Freeform 91"/>
            <p:cNvSpPr>
              <a:spLocks/>
            </p:cNvSpPr>
            <p:nvPr/>
          </p:nvSpPr>
          <p:spPr bwMode="auto">
            <a:xfrm>
              <a:off x="3200401" y="4660901"/>
              <a:ext cx="47625" cy="173038"/>
            </a:xfrm>
            <a:custGeom>
              <a:avLst/>
              <a:gdLst>
                <a:gd name="T0" fmla="*/ 0 w 30"/>
                <a:gd name="T1" fmla="*/ 91 h 109"/>
                <a:gd name="T2" fmla="*/ 2 w 30"/>
                <a:gd name="T3" fmla="*/ 76 h 109"/>
                <a:gd name="T4" fmla="*/ 2 w 30"/>
                <a:gd name="T5" fmla="*/ 93 h 109"/>
                <a:gd name="T6" fmla="*/ 2 w 30"/>
                <a:gd name="T7" fmla="*/ 76 h 109"/>
                <a:gd name="T8" fmla="*/ 3 w 30"/>
                <a:gd name="T9" fmla="*/ 85 h 109"/>
                <a:gd name="T10" fmla="*/ 3 w 30"/>
                <a:gd name="T11" fmla="*/ 84 h 109"/>
                <a:gd name="T12" fmla="*/ 4 w 30"/>
                <a:gd name="T13" fmla="*/ 79 h 109"/>
                <a:gd name="T14" fmla="*/ 4 w 30"/>
                <a:gd name="T15" fmla="*/ 66 h 109"/>
                <a:gd name="T16" fmla="*/ 4 w 30"/>
                <a:gd name="T17" fmla="*/ 88 h 109"/>
                <a:gd name="T18" fmla="*/ 6 w 30"/>
                <a:gd name="T19" fmla="*/ 71 h 109"/>
                <a:gd name="T20" fmla="*/ 6 w 30"/>
                <a:gd name="T21" fmla="*/ 54 h 109"/>
                <a:gd name="T22" fmla="*/ 6 w 30"/>
                <a:gd name="T23" fmla="*/ 68 h 109"/>
                <a:gd name="T24" fmla="*/ 7 w 30"/>
                <a:gd name="T25" fmla="*/ 63 h 109"/>
                <a:gd name="T26" fmla="*/ 7 w 30"/>
                <a:gd name="T27" fmla="*/ 85 h 109"/>
                <a:gd name="T28" fmla="*/ 8 w 30"/>
                <a:gd name="T29" fmla="*/ 109 h 109"/>
                <a:gd name="T30" fmla="*/ 8 w 30"/>
                <a:gd name="T31" fmla="*/ 81 h 109"/>
                <a:gd name="T32" fmla="*/ 8 w 30"/>
                <a:gd name="T33" fmla="*/ 58 h 109"/>
                <a:gd name="T34" fmla="*/ 9 w 30"/>
                <a:gd name="T35" fmla="*/ 51 h 109"/>
                <a:gd name="T36" fmla="*/ 9 w 30"/>
                <a:gd name="T37" fmla="*/ 71 h 109"/>
                <a:gd name="T38" fmla="*/ 9 w 30"/>
                <a:gd name="T39" fmla="*/ 83 h 109"/>
                <a:gd name="T40" fmla="*/ 11 w 30"/>
                <a:gd name="T41" fmla="*/ 87 h 109"/>
                <a:gd name="T42" fmla="*/ 11 w 30"/>
                <a:gd name="T43" fmla="*/ 9 h 109"/>
                <a:gd name="T44" fmla="*/ 12 w 30"/>
                <a:gd name="T45" fmla="*/ 13 h 109"/>
                <a:gd name="T46" fmla="*/ 12 w 30"/>
                <a:gd name="T47" fmla="*/ 49 h 109"/>
                <a:gd name="T48" fmla="*/ 12 w 30"/>
                <a:gd name="T49" fmla="*/ 37 h 109"/>
                <a:gd name="T50" fmla="*/ 13 w 30"/>
                <a:gd name="T51" fmla="*/ 66 h 109"/>
                <a:gd name="T52" fmla="*/ 13 w 30"/>
                <a:gd name="T53" fmla="*/ 63 h 109"/>
                <a:gd name="T54" fmla="*/ 15 w 30"/>
                <a:gd name="T55" fmla="*/ 33 h 109"/>
                <a:gd name="T56" fmla="*/ 15 w 30"/>
                <a:gd name="T57" fmla="*/ 9 h 109"/>
                <a:gd name="T58" fmla="*/ 15 w 30"/>
                <a:gd name="T59" fmla="*/ 59 h 109"/>
                <a:gd name="T60" fmla="*/ 16 w 30"/>
                <a:gd name="T61" fmla="*/ 68 h 109"/>
                <a:gd name="T62" fmla="*/ 16 w 30"/>
                <a:gd name="T63" fmla="*/ 63 h 109"/>
                <a:gd name="T64" fmla="*/ 16 w 30"/>
                <a:gd name="T65" fmla="*/ 70 h 109"/>
                <a:gd name="T66" fmla="*/ 17 w 30"/>
                <a:gd name="T67" fmla="*/ 85 h 109"/>
                <a:gd name="T68" fmla="*/ 17 w 30"/>
                <a:gd name="T69" fmla="*/ 106 h 109"/>
                <a:gd name="T70" fmla="*/ 19 w 30"/>
                <a:gd name="T71" fmla="*/ 83 h 109"/>
                <a:gd name="T72" fmla="*/ 19 w 30"/>
                <a:gd name="T73" fmla="*/ 25 h 109"/>
                <a:gd name="T74" fmla="*/ 20 w 30"/>
                <a:gd name="T75" fmla="*/ 34 h 109"/>
                <a:gd name="T76" fmla="*/ 20 w 30"/>
                <a:gd name="T77" fmla="*/ 68 h 109"/>
                <a:gd name="T78" fmla="*/ 20 w 30"/>
                <a:gd name="T79" fmla="*/ 62 h 109"/>
                <a:gd name="T80" fmla="*/ 21 w 30"/>
                <a:gd name="T81" fmla="*/ 76 h 109"/>
                <a:gd name="T82" fmla="*/ 21 w 30"/>
                <a:gd name="T83" fmla="*/ 55 h 109"/>
                <a:gd name="T84" fmla="*/ 21 w 30"/>
                <a:gd name="T85" fmla="*/ 76 h 109"/>
                <a:gd name="T86" fmla="*/ 23 w 30"/>
                <a:gd name="T87" fmla="*/ 71 h 109"/>
                <a:gd name="T88" fmla="*/ 23 w 30"/>
                <a:gd name="T89" fmla="*/ 68 h 109"/>
                <a:gd name="T90" fmla="*/ 24 w 30"/>
                <a:gd name="T91" fmla="*/ 25 h 109"/>
                <a:gd name="T92" fmla="*/ 24 w 30"/>
                <a:gd name="T93" fmla="*/ 1 h 109"/>
                <a:gd name="T94" fmla="*/ 25 w 30"/>
                <a:gd name="T95" fmla="*/ 41 h 109"/>
                <a:gd name="T96" fmla="*/ 25 w 30"/>
                <a:gd name="T97" fmla="*/ 22 h 109"/>
                <a:gd name="T98" fmla="*/ 25 w 30"/>
                <a:gd name="T99" fmla="*/ 49 h 109"/>
                <a:gd name="T100" fmla="*/ 27 w 30"/>
                <a:gd name="T101" fmla="*/ 46 h 109"/>
                <a:gd name="T102" fmla="*/ 27 w 30"/>
                <a:gd name="T103" fmla="*/ 49 h 109"/>
                <a:gd name="T104" fmla="*/ 28 w 30"/>
                <a:gd name="T105" fmla="*/ 42 h 109"/>
                <a:gd name="T106" fmla="*/ 28 w 30"/>
                <a:gd name="T107" fmla="*/ 59 h 109"/>
                <a:gd name="T108" fmla="*/ 28 w 30"/>
                <a:gd name="T109" fmla="*/ 71 h 109"/>
                <a:gd name="T110" fmla="*/ 29 w 30"/>
                <a:gd name="T111" fmla="*/ 49 h 109"/>
                <a:gd name="T112" fmla="*/ 29 w 30"/>
                <a:gd name="T113" fmla="*/ 77 h 109"/>
                <a:gd name="T114" fmla="*/ 29 w 30"/>
                <a:gd name="T115" fmla="*/ 83 h 109"/>
                <a:gd name="T116" fmla="*/ 30 w 30"/>
                <a:gd name="T117" fmla="*/ 93 h 109"/>
                <a:gd name="T118" fmla="*/ 30 w 30"/>
                <a:gd name="T119" fmla="*/ 88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0" h="109">
                  <a:moveTo>
                    <a:pt x="0" y="91"/>
                  </a:moveTo>
                  <a:lnTo>
                    <a:pt x="0" y="84"/>
                  </a:lnTo>
                  <a:lnTo>
                    <a:pt x="0" y="84"/>
                  </a:lnTo>
                  <a:lnTo>
                    <a:pt x="0" y="70"/>
                  </a:lnTo>
                  <a:lnTo>
                    <a:pt x="0" y="91"/>
                  </a:lnTo>
                  <a:lnTo>
                    <a:pt x="0" y="92"/>
                  </a:lnTo>
                  <a:lnTo>
                    <a:pt x="0" y="96"/>
                  </a:lnTo>
                  <a:lnTo>
                    <a:pt x="0" y="70"/>
                  </a:lnTo>
                  <a:lnTo>
                    <a:pt x="0" y="80"/>
                  </a:lnTo>
                  <a:lnTo>
                    <a:pt x="2" y="76"/>
                  </a:lnTo>
                  <a:lnTo>
                    <a:pt x="2" y="97"/>
                  </a:lnTo>
                  <a:lnTo>
                    <a:pt x="2" y="75"/>
                  </a:lnTo>
                  <a:lnTo>
                    <a:pt x="2" y="77"/>
                  </a:lnTo>
                  <a:lnTo>
                    <a:pt x="2" y="80"/>
                  </a:lnTo>
                  <a:lnTo>
                    <a:pt x="2" y="93"/>
                  </a:lnTo>
                  <a:lnTo>
                    <a:pt x="2" y="85"/>
                  </a:lnTo>
                  <a:lnTo>
                    <a:pt x="2" y="87"/>
                  </a:lnTo>
                  <a:lnTo>
                    <a:pt x="2" y="62"/>
                  </a:lnTo>
                  <a:lnTo>
                    <a:pt x="2" y="75"/>
                  </a:lnTo>
                  <a:lnTo>
                    <a:pt x="2" y="76"/>
                  </a:lnTo>
                  <a:lnTo>
                    <a:pt x="2" y="80"/>
                  </a:lnTo>
                  <a:lnTo>
                    <a:pt x="2" y="60"/>
                  </a:lnTo>
                  <a:lnTo>
                    <a:pt x="2" y="72"/>
                  </a:lnTo>
                  <a:lnTo>
                    <a:pt x="3" y="71"/>
                  </a:lnTo>
                  <a:lnTo>
                    <a:pt x="3" y="85"/>
                  </a:lnTo>
                  <a:lnTo>
                    <a:pt x="3" y="71"/>
                  </a:lnTo>
                  <a:lnTo>
                    <a:pt x="3" y="80"/>
                  </a:lnTo>
                  <a:lnTo>
                    <a:pt x="3" y="80"/>
                  </a:lnTo>
                  <a:lnTo>
                    <a:pt x="3" y="59"/>
                  </a:lnTo>
                  <a:lnTo>
                    <a:pt x="3" y="84"/>
                  </a:lnTo>
                  <a:lnTo>
                    <a:pt x="3" y="83"/>
                  </a:lnTo>
                  <a:lnTo>
                    <a:pt x="3" y="87"/>
                  </a:lnTo>
                  <a:lnTo>
                    <a:pt x="3" y="67"/>
                  </a:lnTo>
                  <a:lnTo>
                    <a:pt x="3" y="79"/>
                  </a:lnTo>
                  <a:lnTo>
                    <a:pt x="4" y="79"/>
                  </a:lnTo>
                  <a:lnTo>
                    <a:pt x="4" y="93"/>
                  </a:lnTo>
                  <a:lnTo>
                    <a:pt x="4" y="76"/>
                  </a:lnTo>
                  <a:lnTo>
                    <a:pt x="4" y="87"/>
                  </a:lnTo>
                  <a:lnTo>
                    <a:pt x="4" y="92"/>
                  </a:lnTo>
                  <a:lnTo>
                    <a:pt x="4" y="66"/>
                  </a:lnTo>
                  <a:lnTo>
                    <a:pt x="4" y="100"/>
                  </a:lnTo>
                  <a:lnTo>
                    <a:pt x="4" y="98"/>
                  </a:lnTo>
                  <a:lnTo>
                    <a:pt x="4" y="101"/>
                  </a:lnTo>
                  <a:lnTo>
                    <a:pt x="4" y="77"/>
                  </a:lnTo>
                  <a:lnTo>
                    <a:pt x="4" y="88"/>
                  </a:lnTo>
                  <a:lnTo>
                    <a:pt x="4" y="92"/>
                  </a:lnTo>
                  <a:lnTo>
                    <a:pt x="4" y="100"/>
                  </a:lnTo>
                  <a:lnTo>
                    <a:pt x="4" y="64"/>
                  </a:lnTo>
                  <a:lnTo>
                    <a:pt x="4" y="68"/>
                  </a:lnTo>
                  <a:lnTo>
                    <a:pt x="6" y="71"/>
                  </a:lnTo>
                  <a:lnTo>
                    <a:pt x="6" y="83"/>
                  </a:lnTo>
                  <a:lnTo>
                    <a:pt x="6" y="68"/>
                  </a:lnTo>
                  <a:lnTo>
                    <a:pt x="6" y="74"/>
                  </a:lnTo>
                  <a:lnTo>
                    <a:pt x="6" y="75"/>
                  </a:lnTo>
                  <a:lnTo>
                    <a:pt x="6" y="54"/>
                  </a:lnTo>
                  <a:lnTo>
                    <a:pt x="6" y="71"/>
                  </a:lnTo>
                  <a:lnTo>
                    <a:pt x="6" y="71"/>
                  </a:lnTo>
                  <a:lnTo>
                    <a:pt x="6" y="76"/>
                  </a:lnTo>
                  <a:lnTo>
                    <a:pt x="6" y="55"/>
                  </a:lnTo>
                  <a:lnTo>
                    <a:pt x="6" y="68"/>
                  </a:lnTo>
                  <a:lnTo>
                    <a:pt x="6" y="67"/>
                  </a:lnTo>
                  <a:lnTo>
                    <a:pt x="6" y="85"/>
                  </a:lnTo>
                  <a:lnTo>
                    <a:pt x="6" y="80"/>
                  </a:lnTo>
                  <a:lnTo>
                    <a:pt x="7" y="80"/>
                  </a:lnTo>
                  <a:lnTo>
                    <a:pt x="7" y="63"/>
                  </a:lnTo>
                  <a:lnTo>
                    <a:pt x="7" y="91"/>
                  </a:lnTo>
                  <a:lnTo>
                    <a:pt x="7" y="87"/>
                  </a:lnTo>
                  <a:lnTo>
                    <a:pt x="7" y="89"/>
                  </a:lnTo>
                  <a:lnTo>
                    <a:pt x="7" y="71"/>
                  </a:lnTo>
                  <a:lnTo>
                    <a:pt x="7" y="85"/>
                  </a:lnTo>
                  <a:lnTo>
                    <a:pt x="7" y="84"/>
                  </a:lnTo>
                  <a:lnTo>
                    <a:pt x="7" y="105"/>
                  </a:lnTo>
                  <a:lnTo>
                    <a:pt x="7" y="84"/>
                  </a:lnTo>
                  <a:lnTo>
                    <a:pt x="8" y="84"/>
                  </a:lnTo>
                  <a:lnTo>
                    <a:pt x="8" y="109"/>
                  </a:lnTo>
                  <a:lnTo>
                    <a:pt x="8" y="104"/>
                  </a:lnTo>
                  <a:lnTo>
                    <a:pt x="8" y="105"/>
                  </a:lnTo>
                  <a:lnTo>
                    <a:pt x="8" y="106"/>
                  </a:lnTo>
                  <a:lnTo>
                    <a:pt x="8" y="80"/>
                  </a:lnTo>
                  <a:lnTo>
                    <a:pt x="8" y="81"/>
                  </a:lnTo>
                  <a:lnTo>
                    <a:pt x="8" y="80"/>
                  </a:lnTo>
                  <a:lnTo>
                    <a:pt x="8" y="81"/>
                  </a:lnTo>
                  <a:lnTo>
                    <a:pt x="8" y="53"/>
                  </a:lnTo>
                  <a:lnTo>
                    <a:pt x="8" y="58"/>
                  </a:lnTo>
                  <a:lnTo>
                    <a:pt x="8" y="58"/>
                  </a:lnTo>
                  <a:lnTo>
                    <a:pt x="8" y="74"/>
                  </a:lnTo>
                  <a:lnTo>
                    <a:pt x="8" y="71"/>
                  </a:lnTo>
                  <a:lnTo>
                    <a:pt x="9" y="68"/>
                  </a:lnTo>
                  <a:lnTo>
                    <a:pt x="9" y="74"/>
                  </a:lnTo>
                  <a:lnTo>
                    <a:pt x="9" y="51"/>
                  </a:lnTo>
                  <a:lnTo>
                    <a:pt x="9" y="71"/>
                  </a:lnTo>
                  <a:lnTo>
                    <a:pt x="9" y="71"/>
                  </a:lnTo>
                  <a:lnTo>
                    <a:pt x="9" y="75"/>
                  </a:lnTo>
                  <a:lnTo>
                    <a:pt x="9" y="56"/>
                  </a:lnTo>
                  <a:lnTo>
                    <a:pt x="9" y="71"/>
                  </a:lnTo>
                  <a:lnTo>
                    <a:pt x="9" y="71"/>
                  </a:lnTo>
                  <a:lnTo>
                    <a:pt x="9" y="85"/>
                  </a:lnTo>
                  <a:lnTo>
                    <a:pt x="9" y="68"/>
                  </a:lnTo>
                  <a:lnTo>
                    <a:pt x="9" y="77"/>
                  </a:lnTo>
                  <a:lnTo>
                    <a:pt x="9" y="83"/>
                  </a:lnTo>
                  <a:lnTo>
                    <a:pt x="9" y="88"/>
                  </a:lnTo>
                  <a:lnTo>
                    <a:pt x="9" y="60"/>
                  </a:lnTo>
                  <a:lnTo>
                    <a:pt x="9" y="84"/>
                  </a:lnTo>
                  <a:lnTo>
                    <a:pt x="11" y="84"/>
                  </a:lnTo>
                  <a:lnTo>
                    <a:pt x="11" y="87"/>
                  </a:lnTo>
                  <a:lnTo>
                    <a:pt x="11" y="36"/>
                  </a:lnTo>
                  <a:lnTo>
                    <a:pt x="11" y="36"/>
                  </a:lnTo>
                  <a:lnTo>
                    <a:pt x="11" y="39"/>
                  </a:lnTo>
                  <a:lnTo>
                    <a:pt x="11" y="5"/>
                  </a:lnTo>
                  <a:lnTo>
                    <a:pt x="11" y="9"/>
                  </a:lnTo>
                  <a:lnTo>
                    <a:pt x="11" y="8"/>
                  </a:lnTo>
                  <a:lnTo>
                    <a:pt x="11" y="22"/>
                  </a:lnTo>
                  <a:lnTo>
                    <a:pt x="11" y="19"/>
                  </a:lnTo>
                  <a:lnTo>
                    <a:pt x="12" y="24"/>
                  </a:lnTo>
                  <a:lnTo>
                    <a:pt x="12" y="13"/>
                  </a:lnTo>
                  <a:lnTo>
                    <a:pt x="12" y="43"/>
                  </a:lnTo>
                  <a:lnTo>
                    <a:pt x="12" y="42"/>
                  </a:lnTo>
                  <a:lnTo>
                    <a:pt x="12" y="59"/>
                  </a:lnTo>
                  <a:lnTo>
                    <a:pt x="12" y="37"/>
                  </a:lnTo>
                  <a:lnTo>
                    <a:pt x="12" y="49"/>
                  </a:lnTo>
                  <a:lnTo>
                    <a:pt x="12" y="49"/>
                  </a:lnTo>
                  <a:lnTo>
                    <a:pt x="12" y="67"/>
                  </a:lnTo>
                  <a:lnTo>
                    <a:pt x="12" y="54"/>
                  </a:lnTo>
                  <a:lnTo>
                    <a:pt x="12" y="51"/>
                  </a:lnTo>
                  <a:lnTo>
                    <a:pt x="12" y="37"/>
                  </a:lnTo>
                  <a:lnTo>
                    <a:pt x="12" y="64"/>
                  </a:lnTo>
                  <a:lnTo>
                    <a:pt x="13" y="63"/>
                  </a:lnTo>
                  <a:lnTo>
                    <a:pt x="13" y="71"/>
                  </a:lnTo>
                  <a:lnTo>
                    <a:pt x="13" y="50"/>
                  </a:lnTo>
                  <a:lnTo>
                    <a:pt x="13" y="66"/>
                  </a:lnTo>
                  <a:lnTo>
                    <a:pt x="13" y="68"/>
                  </a:lnTo>
                  <a:lnTo>
                    <a:pt x="13" y="83"/>
                  </a:lnTo>
                  <a:lnTo>
                    <a:pt x="13" y="67"/>
                  </a:lnTo>
                  <a:lnTo>
                    <a:pt x="13" y="76"/>
                  </a:lnTo>
                  <a:lnTo>
                    <a:pt x="13" y="63"/>
                  </a:lnTo>
                  <a:lnTo>
                    <a:pt x="13" y="81"/>
                  </a:lnTo>
                  <a:lnTo>
                    <a:pt x="13" y="76"/>
                  </a:lnTo>
                  <a:lnTo>
                    <a:pt x="13" y="76"/>
                  </a:lnTo>
                  <a:lnTo>
                    <a:pt x="13" y="34"/>
                  </a:lnTo>
                  <a:lnTo>
                    <a:pt x="15" y="33"/>
                  </a:lnTo>
                  <a:lnTo>
                    <a:pt x="15" y="0"/>
                  </a:lnTo>
                  <a:lnTo>
                    <a:pt x="15" y="7"/>
                  </a:lnTo>
                  <a:lnTo>
                    <a:pt x="15" y="11"/>
                  </a:lnTo>
                  <a:lnTo>
                    <a:pt x="15" y="41"/>
                  </a:lnTo>
                  <a:lnTo>
                    <a:pt x="15" y="9"/>
                  </a:lnTo>
                  <a:lnTo>
                    <a:pt x="15" y="37"/>
                  </a:lnTo>
                  <a:lnTo>
                    <a:pt x="15" y="37"/>
                  </a:lnTo>
                  <a:lnTo>
                    <a:pt x="15" y="59"/>
                  </a:lnTo>
                  <a:lnTo>
                    <a:pt x="15" y="22"/>
                  </a:lnTo>
                  <a:lnTo>
                    <a:pt x="15" y="59"/>
                  </a:lnTo>
                  <a:lnTo>
                    <a:pt x="16" y="60"/>
                  </a:lnTo>
                  <a:lnTo>
                    <a:pt x="16" y="68"/>
                  </a:lnTo>
                  <a:lnTo>
                    <a:pt x="16" y="51"/>
                  </a:lnTo>
                  <a:lnTo>
                    <a:pt x="16" y="67"/>
                  </a:lnTo>
                  <a:lnTo>
                    <a:pt x="16" y="68"/>
                  </a:lnTo>
                  <a:lnTo>
                    <a:pt x="16" y="87"/>
                  </a:lnTo>
                  <a:lnTo>
                    <a:pt x="16" y="66"/>
                  </a:lnTo>
                  <a:lnTo>
                    <a:pt x="16" y="81"/>
                  </a:lnTo>
                  <a:lnTo>
                    <a:pt x="16" y="87"/>
                  </a:lnTo>
                  <a:lnTo>
                    <a:pt x="16" y="63"/>
                  </a:lnTo>
                  <a:lnTo>
                    <a:pt x="16" y="84"/>
                  </a:lnTo>
                  <a:lnTo>
                    <a:pt x="16" y="83"/>
                  </a:lnTo>
                  <a:lnTo>
                    <a:pt x="16" y="89"/>
                  </a:lnTo>
                  <a:lnTo>
                    <a:pt x="16" y="67"/>
                  </a:lnTo>
                  <a:lnTo>
                    <a:pt x="16" y="70"/>
                  </a:lnTo>
                  <a:lnTo>
                    <a:pt x="17" y="75"/>
                  </a:lnTo>
                  <a:lnTo>
                    <a:pt x="17" y="83"/>
                  </a:lnTo>
                  <a:lnTo>
                    <a:pt x="17" y="58"/>
                  </a:lnTo>
                  <a:lnTo>
                    <a:pt x="17" y="59"/>
                  </a:lnTo>
                  <a:lnTo>
                    <a:pt x="17" y="85"/>
                  </a:lnTo>
                  <a:lnTo>
                    <a:pt x="17" y="88"/>
                  </a:lnTo>
                  <a:lnTo>
                    <a:pt x="17" y="64"/>
                  </a:lnTo>
                  <a:lnTo>
                    <a:pt x="17" y="94"/>
                  </a:lnTo>
                  <a:lnTo>
                    <a:pt x="17" y="97"/>
                  </a:lnTo>
                  <a:lnTo>
                    <a:pt x="17" y="106"/>
                  </a:lnTo>
                  <a:lnTo>
                    <a:pt x="17" y="85"/>
                  </a:lnTo>
                  <a:lnTo>
                    <a:pt x="17" y="97"/>
                  </a:lnTo>
                  <a:lnTo>
                    <a:pt x="19" y="98"/>
                  </a:lnTo>
                  <a:lnTo>
                    <a:pt x="19" y="104"/>
                  </a:lnTo>
                  <a:lnTo>
                    <a:pt x="19" y="83"/>
                  </a:lnTo>
                  <a:lnTo>
                    <a:pt x="19" y="80"/>
                  </a:lnTo>
                  <a:lnTo>
                    <a:pt x="19" y="58"/>
                  </a:lnTo>
                  <a:lnTo>
                    <a:pt x="19" y="63"/>
                  </a:lnTo>
                  <a:lnTo>
                    <a:pt x="19" y="63"/>
                  </a:lnTo>
                  <a:lnTo>
                    <a:pt x="19" y="25"/>
                  </a:lnTo>
                  <a:lnTo>
                    <a:pt x="19" y="33"/>
                  </a:lnTo>
                  <a:lnTo>
                    <a:pt x="20" y="34"/>
                  </a:lnTo>
                  <a:lnTo>
                    <a:pt x="20" y="37"/>
                  </a:lnTo>
                  <a:lnTo>
                    <a:pt x="20" y="25"/>
                  </a:lnTo>
                  <a:lnTo>
                    <a:pt x="20" y="34"/>
                  </a:lnTo>
                  <a:lnTo>
                    <a:pt x="20" y="33"/>
                  </a:lnTo>
                  <a:lnTo>
                    <a:pt x="20" y="20"/>
                  </a:lnTo>
                  <a:lnTo>
                    <a:pt x="20" y="56"/>
                  </a:lnTo>
                  <a:lnTo>
                    <a:pt x="20" y="56"/>
                  </a:lnTo>
                  <a:lnTo>
                    <a:pt x="20" y="68"/>
                  </a:lnTo>
                  <a:lnTo>
                    <a:pt x="20" y="45"/>
                  </a:lnTo>
                  <a:lnTo>
                    <a:pt x="20" y="66"/>
                  </a:lnTo>
                  <a:lnTo>
                    <a:pt x="20" y="74"/>
                  </a:lnTo>
                  <a:lnTo>
                    <a:pt x="20" y="83"/>
                  </a:lnTo>
                  <a:lnTo>
                    <a:pt x="20" y="62"/>
                  </a:lnTo>
                  <a:lnTo>
                    <a:pt x="21" y="63"/>
                  </a:lnTo>
                  <a:lnTo>
                    <a:pt x="21" y="80"/>
                  </a:lnTo>
                  <a:lnTo>
                    <a:pt x="21" y="63"/>
                  </a:lnTo>
                  <a:lnTo>
                    <a:pt x="21" y="76"/>
                  </a:lnTo>
                  <a:lnTo>
                    <a:pt x="21" y="76"/>
                  </a:lnTo>
                  <a:lnTo>
                    <a:pt x="21" y="47"/>
                  </a:lnTo>
                  <a:lnTo>
                    <a:pt x="21" y="64"/>
                  </a:lnTo>
                  <a:lnTo>
                    <a:pt x="21" y="66"/>
                  </a:lnTo>
                  <a:lnTo>
                    <a:pt x="21" y="76"/>
                  </a:lnTo>
                  <a:lnTo>
                    <a:pt x="21" y="55"/>
                  </a:lnTo>
                  <a:lnTo>
                    <a:pt x="21" y="64"/>
                  </a:lnTo>
                  <a:lnTo>
                    <a:pt x="21" y="68"/>
                  </a:lnTo>
                  <a:lnTo>
                    <a:pt x="21" y="80"/>
                  </a:lnTo>
                  <a:lnTo>
                    <a:pt x="21" y="63"/>
                  </a:lnTo>
                  <a:lnTo>
                    <a:pt x="21" y="76"/>
                  </a:lnTo>
                  <a:lnTo>
                    <a:pt x="23" y="76"/>
                  </a:lnTo>
                  <a:lnTo>
                    <a:pt x="23" y="76"/>
                  </a:lnTo>
                  <a:lnTo>
                    <a:pt x="23" y="54"/>
                  </a:lnTo>
                  <a:lnTo>
                    <a:pt x="23" y="68"/>
                  </a:lnTo>
                  <a:lnTo>
                    <a:pt x="23" y="71"/>
                  </a:lnTo>
                  <a:lnTo>
                    <a:pt x="23" y="74"/>
                  </a:lnTo>
                  <a:lnTo>
                    <a:pt x="23" y="55"/>
                  </a:lnTo>
                  <a:lnTo>
                    <a:pt x="23" y="63"/>
                  </a:lnTo>
                  <a:lnTo>
                    <a:pt x="23" y="64"/>
                  </a:lnTo>
                  <a:lnTo>
                    <a:pt x="23" y="68"/>
                  </a:lnTo>
                  <a:lnTo>
                    <a:pt x="23" y="54"/>
                  </a:lnTo>
                  <a:lnTo>
                    <a:pt x="24" y="39"/>
                  </a:lnTo>
                  <a:lnTo>
                    <a:pt x="24" y="45"/>
                  </a:lnTo>
                  <a:lnTo>
                    <a:pt x="24" y="26"/>
                  </a:lnTo>
                  <a:lnTo>
                    <a:pt x="24" y="25"/>
                  </a:lnTo>
                  <a:lnTo>
                    <a:pt x="24" y="28"/>
                  </a:lnTo>
                  <a:lnTo>
                    <a:pt x="24" y="7"/>
                  </a:lnTo>
                  <a:lnTo>
                    <a:pt x="24" y="28"/>
                  </a:lnTo>
                  <a:lnTo>
                    <a:pt x="24" y="24"/>
                  </a:lnTo>
                  <a:lnTo>
                    <a:pt x="24" y="1"/>
                  </a:lnTo>
                  <a:lnTo>
                    <a:pt x="24" y="11"/>
                  </a:lnTo>
                  <a:lnTo>
                    <a:pt x="24" y="12"/>
                  </a:lnTo>
                  <a:lnTo>
                    <a:pt x="24" y="46"/>
                  </a:lnTo>
                  <a:lnTo>
                    <a:pt x="24" y="41"/>
                  </a:lnTo>
                  <a:lnTo>
                    <a:pt x="25" y="41"/>
                  </a:lnTo>
                  <a:lnTo>
                    <a:pt x="25" y="28"/>
                  </a:lnTo>
                  <a:lnTo>
                    <a:pt x="25" y="51"/>
                  </a:lnTo>
                  <a:lnTo>
                    <a:pt x="25" y="54"/>
                  </a:lnTo>
                  <a:lnTo>
                    <a:pt x="25" y="56"/>
                  </a:lnTo>
                  <a:lnTo>
                    <a:pt x="25" y="22"/>
                  </a:lnTo>
                  <a:lnTo>
                    <a:pt x="25" y="37"/>
                  </a:lnTo>
                  <a:lnTo>
                    <a:pt x="25" y="37"/>
                  </a:lnTo>
                  <a:lnTo>
                    <a:pt x="25" y="54"/>
                  </a:lnTo>
                  <a:lnTo>
                    <a:pt x="25" y="47"/>
                  </a:lnTo>
                  <a:lnTo>
                    <a:pt x="25" y="49"/>
                  </a:lnTo>
                  <a:lnTo>
                    <a:pt x="25" y="37"/>
                  </a:lnTo>
                  <a:lnTo>
                    <a:pt x="25" y="68"/>
                  </a:lnTo>
                  <a:lnTo>
                    <a:pt x="27" y="67"/>
                  </a:lnTo>
                  <a:lnTo>
                    <a:pt x="27" y="74"/>
                  </a:lnTo>
                  <a:lnTo>
                    <a:pt x="27" y="46"/>
                  </a:lnTo>
                  <a:lnTo>
                    <a:pt x="27" y="59"/>
                  </a:lnTo>
                  <a:lnTo>
                    <a:pt x="27" y="58"/>
                  </a:lnTo>
                  <a:lnTo>
                    <a:pt x="27" y="74"/>
                  </a:lnTo>
                  <a:lnTo>
                    <a:pt x="27" y="47"/>
                  </a:lnTo>
                  <a:lnTo>
                    <a:pt x="27" y="49"/>
                  </a:lnTo>
                  <a:lnTo>
                    <a:pt x="27" y="67"/>
                  </a:lnTo>
                  <a:lnTo>
                    <a:pt x="27" y="66"/>
                  </a:lnTo>
                  <a:lnTo>
                    <a:pt x="28" y="64"/>
                  </a:lnTo>
                  <a:lnTo>
                    <a:pt x="28" y="71"/>
                  </a:lnTo>
                  <a:lnTo>
                    <a:pt x="28" y="42"/>
                  </a:lnTo>
                  <a:lnTo>
                    <a:pt x="28" y="63"/>
                  </a:lnTo>
                  <a:lnTo>
                    <a:pt x="28" y="60"/>
                  </a:lnTo>
                  <a:lnTo>
                    <a:pt x="28" y="68"/>
                  </a:lnTo>
                  <a:lnTo>
                    <a:pt x="28" y="51"/>
                  </a:lnTo>
                  <a:lnTo>
                    <a:pt x="28" y="59"/>
                  </a:lnTo>
                  <a:lnTo>
                    <a:pt x="28" y="59"/>
                  </a:lnTo>
                  <a:lnTo>
                    <a:pt x="28" y="80"/>
                  </a:lnTo>
                  <a:lnTo>
                    <a:pt x="28" y="59"/>
                  </a:lnTo>
                  <a:lnTo>
                    <a:pt x="28" y="71"/>
                  </a:lnTo>
                  <a:lnTo>
                    <a:pt x="28" y="71"/>
                  </a:lnTo>
                  <a:lnTo>
                    <a:pt x="28" y="38"/>
                  </a:lnTo>
                  <a:lnTo>
                    <a:pt x="28" y="60"/>
                  </a:lnTo>
                  <a:lnTo>
                    <a:pt x="29" y="62"/>
                  </a:lnTo>
                  <a:lnTo>
                    <a:pt x="29" y="68"/>
                  </a:lnTo>
                  <a:lnTo>
                    <a:pt x="29" y="49"/>
                  </a:lnTo>
                  <a:lnTo>
                    <a:pt x="29" y="62"/>
                  </a:lnTo>
                  <a:lnTo>
                    <a:pt x="29" y="62"/>
                  </a:lnTo>
                  <a:lnTo>
                    <a:pt x="29" y="81"/>
                  </a:lnTo>
                  <a:lnTo>
                    <a:pt x="29" y="60"/>
                  </a:lnTo>
                  <a:lnTo>
                    <a:pt x="29" y="77"/>
                  </a:lnTo>
                  <a:lnTo>
                    <a:pt x="29" y="75"/>
                  </a:lnTo>
                  <a:lnTo>
                    <a:pt x="29" y="85"/>
                  </a:lnTo>
                  <a:lnTo>
                    <a:pt x="29" y="55"/>
                  </a:lnTo>
                  <a:lnTo>
                    <a:pt x="29" y="83"/>
                  </a:lnTo>
                  <a:lnTo>
                    <a:pt x="29" y="83"/>
                  </a:lnTo>
                  <a:lnTo>
                    <a:pt x="29" y="87"/>
                  </a:lnTo>
                  <a:lnTo>
                    <a:pt x="29" y="67"/>
                  </a:lnTo>
                  <a:lnTo>
                    <a:pt x="29" y="83"/>
                  </a:lnTo>
                  <a:lnTo>
                    <a:pt x="30" y="84"/>
                  </a:lnTo>
                  <a:lnTo>
                    <a:pt x="30" y="93"/>
                  </a:lnTo>
                  <a:lnTo>
                    <a:pt x="30" y="67"/>
                  </a:lnTo>
                  <a:lnTo>
                    <a:pt x="30" y="70"/>
                  </a:lnTo>
                  <a:lnTo>
                    <a:pt x="30" y="75"/>
                  </a:lnTo>
                  <a:lnTo>
                    <a:pt x="30" y="91"/>
                  </a:lnTo>
                  <a:lnTo>
                    <a:pt x="30" y="88"/>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219" name="Freeform 92"/>
            <p:cNvSpPr>
              <a:spLocks/>
            </p:cNvSpPr>
            <p:nvPr/>
          </p:nvSpPr>
          <p:spPr bwMode="auto">
            <a:xfrm>
              <a:off x="3152776" y="4638676"/>
              <a:ext cx="47625" cy="169863"/>
            </a:xfrm>
            <a:custGeom>
              <a:avLst/>
              <a:gdLst>
                <a:gd name="T0" fmla="*/ 0 w 30"/>
                <a:gd name="T1" fmla="*/ 60 h 107"/>
                <a:gd name="T2" fmla="*/ 2 w 30"/>
                <a:gd name="T3" fmla="*/ 31 h 107"/>
                <a:gd name="T4" fmla="*/ 2 w 30"/>
                <a:gd name="T5" fmla="*/ 48 h 107"/>
                <a:gd name="T6" fmla="*/ 2 w 30"/>
                <a:gd name="T7" fmla="*/ 60 h 107"/>
                <a:gd name="T8" fmla="*/ 3 w 30"/>
                <a:gd name="T9" fmla="*/ 64 h 107"/>
                <a:gd name="T10" fmla="*/ 3 w 30"/>
                <a:gd name="T11" fmla="*/ 73 h 107"/>
                <a:gd name="T12" fmla="*/ 3 w 30"/>
                <a:gd name="T13" fmla="*/ 56 h 107"/>
                <a:gd name="T14" fmla="*/ 4 w 30"/>
                <a:gd name="T15" fmla="*/ 76 h 107"/>
                <a:gd name="T16" fmla="*/ 4 w 30"/>
                <a:gd name="T17" fmla="*/ 69 h 107"/>
                <a:gd name="T18" fmla="*/ 5 w 30"/>
                <a:gd name="T19" fmla="*/ 19 h 107"/>
                <a:gd name="T20" fmla="*/ 5 w 30"/>
                <a:gd name="T21" fmla="*/ 38 h 107"/>
                <a:gd name="T22" fmla="*/ 5 w 30"/>
                <a:gd name="T23" fmla="*/ 48 h 107"/>
                <a:gd name="T24" fmla="*/ 7 w 30"/>
                <a:gd name="T25" fmla="*/ 78 h 107"/>
                <a:gd name="T26" fmla="*/ 7 w 30"/>
                <a:gd name="T27" fmla="*/ 85 h 107"/>
                <a:gd name="T28" fmla="*/ 7 w 30"/>
                <a:gd name="T29" fmla="*/ 70 h 107"/>
                <a:gd name="T30" fmla="*/ 8 w 30"/>
                <a:gd name="T31" fmla="*/ 68 h 107"/>
                <a:gd name="T32" fmla="*/ 8 w 30"/>
                <a:gd name="T33" fmla="*/ 60 h 107"/>
                <a:gd name="T34" fmla="*/ 9 w 30"/>
                <a:gd name="T35" fmla="*/ 78 h 107"/>
                <a:gd name="T36" fmla="*/ 9 w 30"/>
                <a:gd name="T37" fmla="*/ 76 h 107"/>
                <a:gd name="T38" fmla="*/ 9 w 30"/>
                <a:gd name="T39" fmla="*/ 73 h 107"/>
                <a:gd name="T40" fmla="*/ 11 w 30"/>
                <a:gd name="T41" fmla="*/ 65 h 107"/>
                <a:gd name="T42" fmla="*/ 11 w 30"/>
                <a:gd name="T43" fmla="*/ 23 h 107"/>
                <a:gd name="T44" fmla="*/ 12 w 30"/>
                <a:gd name="T45" fmla="*/ 44 h 107"/>
                <a:gd name="T46" fmla="*/ 12 w 30"/>
                <a:gd name="T47" fmla="*/ 55 h 107"/>
                <a:gd name="T48" fmla="*/ 13 w 30"/>
                <a:gd name="T49" fmla="*/ 51 h 107"/>
                <a:gd name="T50" fmla="*/ 13 w 30"/>
                <a:gd name="T51" fmla="*/ 68 h 107"/>
                <a:gd name="T52" fmla="*/ 13 w 30"/>
                <a:gd name="T53" fmla="*/ 53 h 107"/>
                <a:gd name="T54" fmla="*/ 15 w 30"/>
                <a:gd name="T55" fmla="*/ 61 h 107"/>
                <a:gd name="T56" fmla="*/ 15 w 30"/>
                <a:gd name="T57" fmla="*/ 77 h 107"/>
                <a:gd name="T58" fmla="*/ 15 w 30"/>
                <a:gd name="T59" fmla="*/ 90 h 107"/>
                <a:gd name="T60" fmla="*/ 16 w 30"/>
                <a:gd name="T61" fmla="*/ 69 h 107"/>
                <a:gd name="T62" fmla="*/ 16 w 30"/>
                <a:gd name="T63" fmla="*/ 86 h 107"/>
                <a:gd name="T64" fmla="*/ 17 w 30"/>
                <a:gd name="T65" fmla="*/ 61 h 107"/>
                <a:gd name="T66" fmla="*/ 17 w 30"/>
                <a:gd name="T67" fmla="*/ 70 h 107"/>
                <a:gd name="T68" fmla="*/ 17 w 30"/>
                <a:gd name="T69" fmla="*/ 60 h 107"/>
                <a:gd name="T70" fmla="*/ 19 w 30"/>
                <a:gd name="T71" fmla="*/ 86 h 107"/>
                <a:gd name="T72" fmla="*/ 19 w 30"/>
                <a:gd name="T73" fmla="*/ 93 h 107"/>
                <a:gd name="T74" fmla="*/ 19 w 30"/>
                <a:gd name="T75" fmla="*/ 65 h 107"/>
                <a:gd name="T76" fmla="*/ 20 w 30"/>
                <a:gd name="T77" fmla="*/ 85 h 107"/>
                <a:gd name="T78" fmla="*/ 20 w 30"/>
                <a:gd name="T79" fmla="*/ 65 h 107"/>
                <a:gd name="T80" fmla="*/ 21 w 30"/>
                <a:gd name="T81" fmla="*/ 73 h 107"/>
                <a:gd name="T82" fmla="*/ 21 w 30"/>
                <a:gd name="T83" fmla="*/ 51 h 107"/>
                <a:gd name="T84" fmla="*/ 21 w 30"/>
                <a:gd name="T85" fmla="*/ 77 h 107"/>
                <a:gd name="T86" fmla="*/ 22 w 30"/>
                <a:gd name="T87" fmla="*/ 88 h 107"/>
                <a:gd name="T88" fmla="*/ 22 w 30"/>
                <a:gd name="T89" fmla="*/ 78 h 107"/>
                <a:gd name="T90" fmla="*/ 22 w 30"/>
                <a:gd name="T91" fmla="*/ 59 h 107"/>
                <a:gd name="T92" fmla="*/ 24 w 30"/>
                <a:gd name="T93" fmla="*/ 65 h 107"/>
                <a:gd name="T94" fmla="*/ 24 w 30"/>
                <a:gd name="T95" fmla="*/ 59 h 107"/>
                <a:gd name="T96" fmla="*/ 25 w 30"/>
                <a:gd name="T97" fmla="*/ 51 h 107"/>
                <a:gd name="T98" fmla="*/ 25 w 30"/>
                <a:gd name="T99" fmla="*/ 68 h 107"/>
                <a:gd name="T100" fmla="*/ 25 w 30"/>
                <a:gd name="T101" fmla="*/ 73 h 107"/>
                <a:gd name="T102" fmla="*/ 26 w 30"/>
                <a:gd name="T103" fmla="*/ 60 h 107"/>
                <a:gd name="T104" fmla="*/ 26 w 30"/>
                <a:gd name="T105" fmla="*/ 53 h 107"/>
                <a:gd name="T106" fmla="*/ 26 w 30"/>
                <a:gd name="T107" fmla="*/ 77 h 107"/>
                <a:gd name="T108" fmla="*/ 28 w 30"/>
                <a:gd name="T109" fmla="*/ 76 h 107"/>
                <a:gd name="T110" fmla="*/ 28 w 30"/>
                <a:gd name="T111" fmla="*/ 89 h 107"/>
                <a:gd name="T112" fmla="*/ 29 w 30"/>
                <a:gd name="T113" fmla="*/ 89 h 107"/>
                <a:gd name="T114" fmla="*/ 29 w 30"/>
                <a:gd name="T115" fmla="*/ 102 h 107"/>
                <a:gd name="T116" fmla="*/ 30 w 30"/>
                <a:gd name="T117" fmla="*/ 99 h 107"/>
                <a:gd name="T118" fmla="*/ 30 w 30"/>
                <a:gd name="T119" fmla="*/ 105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0" h="107">
                  <a:moveTo>
                    <a:pt x="0" y="51"/>
                  </a:moveTo>
                  <a:lnTo>
                    <a:pt x="0" y="51"/>
                  </a:lnTo>
                  <a:lnTo>
                    <a:pt x="0" y="67"/>
                  </a:lnTo>
                  <a:lnTo>
                    <a:pt x="0" y="60"/>
                  </a:lnTo>
                  <a:lnTo>
                    <a:pt x="0" y="60"/>
                  </a:lnTo>
                  <a:lnTo>
                    <a:pt x="0" y="35"/>
                  </a:lnTo>
                  <a:lnTo>
                    <a:pt x="0" y="57"/>
                  </a:lnTo>
                  <a:lnTo>
                    <a:pt x="2" y="57"/>
                  </a:lnTo>
                  <a:lnTo>
                    <a:pt x="2" y="61"/>
                  </a:lnTo>
                  <a:lnTo>
                    <a:pt x="2" y="31"/>
                  </a:lnTo>
                  <a:lnTo>
                    <a:pt x="2" y="39"/>
                  </a:lnTo>
                  <a:lnTo>
                    <a:pt x="2" y="40"/>
                  </a:lnTo>
                  <a:lnTo>
                    <a:pt x="2" y="56"/>
                  </a:lnTo>
                  <a:lnTo>
                    <a:pt x="2" y="39"/>
                  </a:lnTo>
                  <a:lnTo>
                    <a:pt x="2" y="48"/>
                  </a:lnTo>
                  <a:lnTo>
                    <a:pt x="2" y="44"/>
                  </a:lnTo>
                  <a:lnTo>
                    <a:pt x="2" y="31"/>
                  </a:lnTo>
                  <a:lnTo>
                    <a:pt x="2" y="53"/>
                  </a:lnTo>
                  <a:lnTo>
                    <a:pt x="2" y="53"/>
                  </a:lnTo>
                  <a:lnTo>
                    <a:pt x="2" y="60"/>
                  </a:lnTo>
                  <a:lnTo>
                    <a:pt x="2" y="36"/>
                  </a:lnTo>
                  <a:lnTo>
                    <a:pt x="2" y="46"/>
                  </a:lnTo>
                  <a:lnTo>
                    <a:pt x="3" y="48"/>
                  </a:lnTo>
                  <a:lnTo>
                    <a:pt x="3" y="68"/>
                  </a:lnTo>
                  <a:lnTo>
                    <a:pt x="3" y="64"/>
                  </a:lnTo>
                  <a:lnTo>
                    <a:pt x="3" y="56"/>
                  </a:lnTo>
                  <a:lnTo>
                    <a:pt x="3" y="72"/>
                  </a:lnTo>
                  <a:lnTo>
                    <a:pt x="3" y="42"/>
                  </a:lnTo>
                  <a:lnTo>
                    <a:pt x="3" y="69"/>
                  </a:lnTo>
                  <a:lnTo>
                    <a:pt x="3" y="73"/>
                  </a:lnTo>
                  <a:lnTo>
                    <a:pt x="3" y="53"/>
                  </a:lnTo>
                  <a:lnTo>
                    <a:pt x="3" y="68"/>
                  </a:lnTo>
                  <a:lnTo>
                    <a:pt x="3" y="68"/>
                  </a:lnTo>
                  <a:lnTo>
                    <a:pt x="3" y="77"/>
                  </a:lnTo>
                  <a:lnTo>
                    <a:pt x="3" y="56"/>
                  </a:lnTo>
                  <a:lnTo>
                    <a:pt x="3" y="61"/>
                  </a:lnTo>
                  <a:lnTo>
                    <a:pt x="4" y="63"/>
                  </a:lnTo>
                  <a:lnTo>
                    <a:pt x="4" y="78"/>
                  </a:lnTo>
                  <a:lnTo>
                    <a:pt x="4" y="77"/>
                  </a:lnTo>
                  <a:lnTo>
                    <a:pt x="4" y="76"/>
                  </a:lnTo>
                  <a:lnTo>
                    <a:pt x="4" y="77"/>
                  </a:lnTo>
                  <a:lnTo>
                    <a:pt x="4" y="60"/>
                  </a:lnTo>
                  <a:lnTo>
                    <a:pt x="4" y="68"/>
                  </a:lnTo>
                  <a:lnTo>
                    <a:pt x="4" y="65"/>
                  </a:lnTo>
                  <a:lnTo>
                    <a:pt x="4" y="69"/>
                  </a:lnTo>
                  <a:lnTo>
                    <a:pt x="4" y="27"/>
                  </a:lnTo>
                  <a:lnTo>
                    <a:pt x="4" y="31"/>
                  </a:lnTo>
                  <a:lnTo>
                    <a:pt x="5" y="30"/>
                  </a:lnTo>
                  <a:lnTo>
                    <a:pt x="5" y="33"/>
                  </a:lnTo>
                  <a:lnTo>
                    <a:pt x="5" y="19"/>
                  </a:lnTo>
                  <a:lnTo>
                    <a:pt x="5" y="21"/>
                  </a:lnTo>
                  <a:lnTo>
                    <a:pt x="5" y="19"/>
                  </a:lnTo>
                  <a:lnTo>
                    <a:pt x="5" y="42"/>
                  </a:lnTo>
                  <a:lnTo>
                    <a:pt x="5" y="4"/>
                  </a:lnTo>
                  <a:lnTo>
                    <a:pt x="5" y="38"/>
                  </a:lnTo>
                  <a:lnTo>
                    <a:pt x="5" y="40"/>
                  </a:lnTo>
                  <a:lnTo>
                    <a:pt x="5" y="48"/>
                  </a:lnTo>
                  <a:lnTo>
                    <a:pt x="5" y="35"/>
                  </a:lnTo>
                  <a:lnTo>
                    <a:pt x="5" y="46"/>
                  </a:lnTo>
                  <a:lnTo>
                    <a:pt x="5" y="48"/>
                  </a:lnTo>
                  <a:lnTo>
                    <a:pt x="5" y="68"/>
                  </a:lnTo>
                  <a:lnTo>
                    <a:pt x="5" y="47"/>
                  </a:lnTo>
                  <a:lnTo>
                    <a:pt x="7" y="50"/>
                  </a:lnTo>
                  <a:lnTo>
                    <a:pt x="7" y="82"/>
                  </a:lnTo>
                  <a:lnTo>
                    <a:pt x="7" y="78"/>
                  </a:lnTo>
                  <a:lnTo>
                    <a:pt x="7" y="81"/>
                  </a:lnTo>
                  <a:lnTo>
                    <a:pt x="7" y="60"/>
                  </a:lnTo>
                  <a:lnTo>
                    <a:pt x="7" y="85"/>
                  </a:lnTo>
                  <a:lnTo>
                    <a:pt x="7" y="82"/>
                  </a:lnTo>
                  <a:lnTo>
                    <a:pt x="7" y="85"/>
                  </a:lnTo>
                  <a:lnTo>
                    <a:pt x="7" y="65"/>
                  </a:lnTo>
                  <a:lnTo>
                    <a:pt x="7" y="70"/>
                  </a:lnTo>
                  <a:lnTo>
                    <a:pt x="7" y="73"/>
                  </a:lnTo>
                  <a:lnTo>
                    <a:pt x="7" y="85"/>
                  </a:lnTo>
                  <a:lnTo>
                    <a:pt x="7" y="70"/>
                  </a:lnTo>
                  <a:lnTo>
                    <a:pt x="7" y="82"/>
                  </a:lnTo>
                  <a:lnTo>
                    <a:pt x="8" y="78"/>
                  </a:lnTo>
                  <a:lnTo>
                    <a:pt x="8" y="78"/>
                  </a:lnTo>
                  <a:lnTo>
                    <a:pt x="8" y="60"/>
                  </a:lnTo>
                  <a:lnTo>
                    <a:pt x="8" y="68"/>
                  </a:lnTo>
                  <a:lnTo>
                    <a:pt x="8" y="68"/>
                  </a:lnTo>
                  <a:lnTo>
                    <a:pt x="8" y="77"/>
                  </a:lnTo>
                  <a:lnTo>
                    <a:pt x="8" y="52"/>
                  </a:lnTo>
                  <a:lnTo>
                    <a:pt x="8" y="64"/>
                  </a:lnTo>
                  <a:lnTo>
                    <a:pt x="8" y="60"/>
                  </a:lnTo>
                  <a:lnTo>
                    <a:pt x="8" y="80"/>
                  </a:lnTo>
                  <a:lnTo>
                    <a:pt x="9" y="76"/>
                  </a:lnTo>
                  <a:lnTo>
                    <a:pt x="9" y="78"/>
                  </a:lnTo>
                  <a:lnTo>
                    <a:pt x="9" y="55"/>
                  </a:lnTo>
                  <a:lnTo>
                    <a:pt x="9" y="78"/>
                  </a:lnTo>
                  <a:lnTo>
                    <a:pt x="9" y="78"/>
                  </a:lnTo>
                  <a:lnTo>
                    <a:pt x="9" y="82"/>
                  </a:lnTo>
                  <a:lnTo>
                    <a:pt x="9" y="64"/>
                  </a:lnTo>
                  <a:lnTo>
                    <a:pt x="9" y="77"/>
                  </a:lnTo>
                  <a:lnTo>
                    <a:pt x="9" y="76"/>
                  </a:lnTo>
                  <a:lnTo>
                    <a:pt x="9" y="82"/>
                  </a:lnTo>
                  <a:lnTo>
                    <a:pt x="9" y="59"/>
                  </a:lnTo>
                  <a:lnTo>
                    <a:pt x="9" y="61"/>
                  </a:lnTo>
                  <a:lnTo>
                    <a:pt x="9" y="63"/>
                  </a:lnTo>
                  <a:lnTo>
                    <a:pt x="9" y="73"/>
                  </a:lnTo>
                  <a:lnTo>
                    <a:pt x="9" y="70"/>
                  </a:lnTo>
                  <a:lnTo>
                    <a:pt x="11" y="69"/>
                  </a:lnTo>
                  <a:lnTo>
                    <a:pt x="11" y="51"/>
                  </a:lnTo>
                  <a:lnTo>
                    <a:pt x="11" y="64"/>
                  </a:lnTo>
                  <a:lnTo>
                    <a:pt x="11" y="65"/>
                  </a:lnTo>
                  <a:lnTo>
                    <a:pt x="11" y="67"/>
                  </a:lnTo>
                  <a:lnTo>
                    <a:pt x="11" y="33"/>
                  </a:lnTo>
                  <a:lnTo>
                    <a:pt x="11" y="42"/>
                  </a:lnTo>
                  <a:lnTo>
                    <a:pt x="11" y="44"/>
                  </a:lnTo>
                  <a:lnTo>
                    <a:pt x="11" y="23"/>
                  </a:lnTo>
                  <a:lnTo>
                    <a:pt x="11" y="21"/>
                  </a:lnTo>
                  <a:lnTo>
                    <a:pt x="11" y="0"/>
                  </a:lnTo>
                  <a:lnTo>
                    <a:pt x="11" y="29"/>
                  </a:lnTo>
                  <a:lnTo>
                    <a:pt x="12" y="33"/>
                  </a:lnTo>
                  <a:lnTo>
                    <a:pt x="12" y="44"/>
                  </a:lnTo>
                  <a:lnTo>
                    <a:pt x="12" y="15"/>
                  </a:lnTo>
                  <a:lnTo>
                    <a:pt x="12" y="44"/>
                  </a:lnTo>
                  <a:lnTo>
                    <a:pt x="12" y="42"/>
                  </a:lnTo>
                  <a:lnTo>
                    <a:pt x="12" y="68"/>
                  </a:lnTo>
                  <a:lnTo>
                    <a:pt x="12" y="55"/>
                  </a:lnTo>
                  <a:lnTo>
                    <a:pt x="12" y="51"/>
                  </a:lnTo>
                  <a:lnTo>
                    <a:pt x="12" y="78"/>
                  </a:lnTo>
                  <a:lnTo>
                    <a:pt x="12" y="77"/>
                  </a:lnTo>
                  <a:lnTo>
                    <a:pt x="13" y="78"/>
                  </a:lnTo>
                  <a:lnTo>
                    <a:pt x="13" y="51"/>
                  </a:lnTo>
                  <a:lnTo>
                    <a:pt x="13" y="69"/>
                  </a:lnTo>
                  <a:lnTo>
                    <a:pt x="13" y="70"/>
                  </a:lnTo>
                  <a:lnTo>
                    <a:pt x="13" y="81"/>
                  </a:lnTo>
                  <a:lnTo>
                    <a:pt x="13" y="63"/>
                  </a:lnTo>
                  <a:lnTo>
                    <a:pt x="13" y="68"/>
                  </a:lnTo>
                  <a:lnTo>
                    <a:pt x="13" y="65"/>
                  </a:lnTo>
                  <a:lnTo>
                    <a:pt x="13" y="82"/>
                  </a:lnTo>
                  <a:lnTo>
                    <a:pt x="13" y="77"/>
                  </a:lnTo>
                  <a:lnTo>
                    <a:pt x="13" y="76"/>
                  </a:lnTo>
                  <a:lnTo>
                    <a:pt x="13" y="53"/>
                  </a:lnTo>
                  <a:lnTo>
                    <a:pt x="13" y="57"/>
                  </a:lnTo>
                  <a:lnTo>
                    <a:pt x="15" y="60"/>
                  </a:lnTo>
                  <a:lnTo>
                    <a:pt x="15" y="65"/>
                  </a:lnTo>
                  <a:lnTo>
                    <a:pt x="15" y="48"/>
                  </a:lnTo>
                  <a:lnTo>
                    <a:pt x="15" y="61"/>
                  </a:lnTo>
                  <a:lnTo>
                    <a:pt x="15" y="57"/>
                  </a:lnTo>
                  <a:lnTo>
                    <a:pt x="15" y="80"/>
                  </a:lnTo>
                  <a:lnTo>
                    <a:pt x="15" y="56"/>
                  </a:lnTo>
                  <a:lnTo>
                    <a:pt x="15" y="74"/>
                  </a:lnTo>
                  <a:lnTo>
                    <a:pt x="15" y="77"/>
                  </a:lnTo>
                  <a:lnTo>
                    <a:pt x="15" y="88"/>
                  </a:lnTo>
                  <a:lnTo>
                    <a:pt x="15" y="56"/>
                  </a:lnTo>
                  <a:lnTo>
                    <a:pt x="15" y="86"/>
                  </a:lnTo>
                  <a:lnTo>
                    <a:pt x="15" y="85"/>
                  </a:lnTo>
                  <a:lnTo>
                    <a:pt x="15" y="90"/>
                  </a:lnTo>
                  <a:lnTo>
                    <a:pt x="15" y="72"/>
                  </a:lnTo>
                  <a:lnTo>
                    <a:pt x="15" y="82"/>
                  </a:lnTo>
                  <a:lnTo>
                    <a:pt x="16" y="82"/>
                  </a:lnTo>
                  <a:lnTo>
                    <a:pt x="16" y="93"/>
                  </a:lnTo>
                  <a:lnTo>
                    <a:pt x="16" y="69"/>
                  </a:lnTo>
                  <a:lnTo>
                    <a:pt x="16" y="61"/>
                  </a:lnTo>
                  <a:lnTo>
                    <a:pt x="16" y="89"/>
                  </a:lnTo>
                  <a:lnTo>
                    <a:pt x="16" y="86"/>
                  </a:lnTo>
                  <a:lnTo>
                    <a:pt x="16" y="85"/>
                  </a:lnTo>
                  <a:lnTo>
                    <a:pt x="16" y="86"/>
                  </a:lnTo>
                  <a:lnTo>
                    <a:pt x="16" y="65"/>
                  </a:lnTo>
                  <a:lnTo>
                    <a:pt x="16" y="85"/>
                  </a:lnTo>
                  <a:lnTo>
                    <a:pt x="17" y="82"/>
                  </a:lnTo>
                  <a:lnTo>
                    <a:pt x="17" y="88"/>
                  </a:lnTo>
                  <a:lnTo>
                    <a:pt x="17" y="61"/>
                  </a:lnTo>
                  <a:lnTo>
                    <a:pt x="17" y="76"/>
                  </a:lnTo>
                  <a:lnTo>
                    <a:pt x="17" y="78"/>
                  </a:lnTo>
                  <a:lnTo>
                    <a:pt x="17" y="85"/>
                  </a:lnTo>
                  <a:lnTo>
                    <a:pt x="17" y="68"/>
                  </a:lnTo>
                  <a:lnTo>
                    <a:pt x="17" y="70"/>
                  </a:lnTo>
                  <a:lnTo>
                    <a:pt x="17" y="51"/>
                  </a:lnTo>
                  <a:lnTo>
                    <a:pt x="17" y="73"/>
                  </a:lnTo>
                  <a:lnTo>
                    <a:pt x="17" y="74"/>
                  </a:lnTo>
                  <a:lnTo>
                    <a:pt x="17" y="82"/>
                  </a:lnTo>
                  <a:lnTo>
                    <a:pt x="17" y="60"/>
                  </a:lnTo>
                  <a:lnTo>
                    <a:pt x="17" y="78"/>
                  </a:lnTo>
                  <a:lnTo>
                    <a:pt x="19" y="77"/>
                  </a:lnTo>
                  <a:lnTo>
                    <a:pt x="19" y="91"/>
                  </a:lnTo>
                  <a:lnTo>
                    <a:pt x="19" y="74"/>
                  </a:lnTo>
                  <a:lnTo>
                    <a:pt x="19" y="86"/>
                  </a:lnTo>
                  <a:lnTo>
                    <a:pt x="19" y="77"/>
                  </a:lnTo>
                  <a:lnTo>
                    <a:pt x="19" y="95"/>
                  </a:lnTo>
                  <a:lnTo>
                    <a:pt x="19" y="73"/>
                  </a:lnTo>
                  <a:lnTo>
                    <a:pt x="19" y="91"/>
                  </a:lnTo>
                  <a:lnTo>
                    <a:pt x="19" y="93"/>
                  </a:lnTo>
                  <a:lnTo>
                    <a:pt x="19" y="68"/>
                  </a:lnTo>
                  <a:lnTo>
                    <a:pt x="19" y="84"/>
                  </a:lnTo>
                  <a:lnTo>
                    <a:pt x="19" y="85"/>
                  </a:lnTo>
                  <a:lnTo>
                    <a:pt x="19" y="89"/>
                  </a:lnTo>
                  <a:lnTo>
                    <a:pt x="19" y="65"/>
                  </a:lnTo>
                  <a:lnTo>
                    <a:pt x="19" y="68"/>
                  </a:lnTo>
                  <a:lnTo>
                    <a:pt x="20" y="73"/>
                  </a:lnTo>
                  <a:lnTo>
                    <a:pt x="20" y="88"/>
                  </a:lnTo>
                  <a:lnTo>
                    <a:pt x="20" y="70"/>
                  </a:lnTo>
                  <a:lnTo>
                    <a:pt x="20" y="85"/>
                  </a:lnTo>
                  <a:lnTo>
                    <a:pt x="20" y="78"/>
                  </a:lnTo>
                  <a:lnTo>
                    <a:pt x="20" y="85"/>
                  </a:lnTo>
                  <a:lnTo>
                    <a:pt x="20" y="56"/>
                  </a:lnTo>
                  <a:lnTo>
                    <a:pt x="20" y="65"/>
                  </a:lnTo>
                  <a:lnTo>
                    <a:pt x="20" y="65"/>
                  </a:lnTo>
                  <a:lnTo>
                    <a:pt x="20" y="67"/>
                  </a:lnTo>
                  <a:lnTo>
                    <a:pt x="20" y="44"/>
                  </a:lnTo>
                  <a:lnTo>
                    <a:pt x="20" y="56"/>
                  </a:lnTo>
                  <a:lnTo>
                    <a:pt x="21" y="57"/>
                  </a:lnTo>
                  <a:lnTo>
                    <a:pt x="21" y="73"/>
                  </a:lnTo>
                  <a:lnTo>
                    <a:pt x="21" y="55"/>
                  </a:lnTo>
                  <a:lnTo>
                    <a:pt x="21" y="68"/>
                  </a:lnTo>
                  <a:lnTo>
                    <a:pt x="21" y="68"/>
                  </a:lnTo>
                  <a:lnTo>
                    <a:pt x="21" y="80"/>
                  </a:lnTo>
                  <a:lnTo>
                    <a:pt x="21" y="51"/>
                  </a:lnTo>
                  <a:lnTo>
                    <a:pt x="21" y="78"/>
                  </a:lnTo>
                  <a:lnTo>
                    <a:pt x="21" y="78"/>
                  </a:lnTo>
                  <a:lnTo>
                    <a:pt x="21" y="86"/>
                  </a:lnTo>
                  <a:lnTo>
                    <a:pt x="21" y="68"/>
                  </a:lnTo>
                  <a:lnTo>
                    <a:pt x="21" y="77"/>
                  </a:lnTo>
                  <a:lnTo>
                    <a:pt x="21" y="85"/>
                  </a:lnTo>
                  <a:lnTo>
                    <a:pt x="21" y="88"/>
                  </a:lnTo>
                  <a:lnTo>
                    <a:pt x="21" y="73"/>
                  </a:lnTo>
                  <a:lnTo>
                    <a:pt x="22" y="60"/>
                  </a:lnTo>
                  <a:lnTo>
                    <a:pt x="22" y="88"/>
                  </a:lnTo>
                  <a:lnTo>
                    <a:pt x="22" y="84"/>
                  </a:lnTo>
                  <a:lnTo>
                    <a:pt x="22" y="86"/>
                  </a:lnTo>
                  <a:lnTo>
                    <a:pt x="22" y="61"/>
                  </a:lnTo>
                  <a:lnTo>
                    <a:pt x="22" y="77"/>
                  </a:lnTo>
                  <a:lnTo>
                    <a:pt x="22" y="78"/>
                  </a:lnTo>
                  <a:lnTo>
                    <a:pt x="22" y="84"/>
                  </a:lnTo>
                  <a:lnTo>
                    <a:pt x="22" y="48"/>
                  </a:lnTo>
                  <a:lnTo>
                    <a:pt x="22" y="61"/>
                  </a:lnTo>
                  <a:lnTo>
                    <a:pt x="22" y="60"/>
                  </a:lnTo>
                  <a:lnTo>
                    <a:pt x="22" y="59"/>
                  </a:lnTo>
                  <a:lnTo>
                    <a:pt x="22" y="74"/>
                  </a:lnTo>
                  <a:lnTo>
                    <a:pt x="24" y="68"/>
                  </a:lnTo>
                  <a:lnTo>
                    <a:pt x="24" y="44"/>
                  </a:lnTo>
                  <a:lnTo>
                    <a:pt x="24" y="63"/>
                  </a:lnTo>
                  <a:lnTo>
                    <a:pt x="24" y="65"/>
                  </a:lnTo>
                  <a:lnTo>
                    <a:pt x="24" y="65"/>
                  </a:lnTo>
                  <a:lnTo>
                    <a:pt x="24" y="36"/>
                  </a:lnTo>
                  <a:lnTo>
                    <a:pt x="24" y="51"/>
                  </a:lnTo>
                  <a:lnTo>
                    <a:pt x="24" y="51"/>
                  </a:lnTo>
                  <a:lnTo>
                    <a:pt x="24" y="59"/>
                  </a:lnTo>
                  <a:lnTo>
                    <a:pt x="24" y="50"/>
                  </a:lnTo>
                  <a:lnTo>
                    <a:pt x="25" y="52"/>
                  </a:lnTo>
                  <a:lnTo>
                    <a:pt x="25" y="34"/>
                  </a:lnTo>
                  <a:lnTo>
                    <a:pt x="25" y="44"/>
                  </a:lnTo>
                  <a:lnTo>
                    <a:pt x="25" y="51"/>
                  </a:lnTo>
                  <a:lnTo>
                    <a:pt x="25" y="52"/>
                  </a:lnTo>
                  <a:lnTo>
                    <a:pt x="25" y="34"/>
                  </a:lnTo>
                  <a:lnTo>
                    <a:pt x="25" y="51"/>
                  </a:lnTo>
                  <a:lnTo>
                    <a:pt x="25" y="53"/>
                  </a:lnTo>
                  <a:lnTo>
                    <a:pt x="25" y="68"/>
                  </a:lnTo>
                  <a:lnTo>
                    <a:pt x="25" y="43"/>
                  </a:lnTo>
                  <a:lnTo>
                    <a:pt x="25" y="50"/>
                  </a:lnTo>
                  <a:lnTo>
                    <a:pt x="25" y="50"/>
                  </a:lnTo>
                  <a:lnTo>
                    <a:pt x="25" y="48"/>
                  </a:lnTo>
                  <a:lnTo>
                    <a:pt x="25" y="73"/>
                  </a:lnTo>
                  <a:lnTo>
                    <a:pt x="26" y="72"/>
                  </a:lnTo>
                  <a:lnTo>
                    <a:pt x="26" y="40"/>
                  </a:lnTo>
                  <a:lnTo>
                    <a:pt x="26" y="50"/>
                  </a:lnTo>
                  <a:lnTo>
                    <a:pt x="26" y="50"/>
                  </a:lnTo>
                  <a:lnTo>
                    <a:pt x="26" y="60"/>
                  </a:lnTo>
                  <a:lnTo>
                    <a:pt x="26" y="44"/>
                  </a:lnTo>
                  <a:lnTo>
                    <a:pt x="26" y="53"/>
                  </a:lnTo>
                  <a:lnTo>
                    <a:pt x="26" y="56"/>
                  </a:lnTo>
                  <a:lnTo>
                    <a:pt x="26" y="77"/>
                  </a:lnTo>
                  <a:lnTo>
                    <a:pt x="26" y="53"/>
                  </a:lnTo>
                  <a:lnTo>
                    <a:pt x="26" y="74"/>
                  </a:lnTo>
                  <a:lnTo>
                    <a:pt x="26" y="73"/>
                  </a:lnTo>
                  <a:lnTo>
                    <a:pt x="26" y="78"/>
                  </a:lnTo>
                  <a:lnTo>
                    <a:pt x="26" y="56"/>
                  </a:lnTo>
                  <a:lnTo>
                    <a:pt x="26" y="77"/>
                  </a:lnTo>
                  <a:lnTo>
                    <a:pt x="28" y="77"/>
                  </a:lnTo>
                  <a:lnTo>
                    <a:pt x="28" y="84"/>
                  </a:lnTo>
                  <a:lnTo>
                    <a:pt x="28" y="61"/>
                  </a:lnTo>
                  <a:lnTo>
                    <a:pt x="28" y="77"/>
                  </a:lnTo>
                  <a:lnTo>
                    <a:pt x="28" y="76"/>
                  </a:lnTo>
                  <a:lnTo>
                    <a:pt x="28" y="90"/>
                  </a:lnTo>
                  <a:lnTo>
                    <a:pt x="28" y="86"/>
                  </a:lnTo>
                  <a:lnTo>
                    <a:pt x="28" y="77"/>
                  </a:lnTo>
                  <a:lnTo>
                    <a:pt x="28" y="65"/>
                  </a:lnTo>
                  <a:lnTo>
                    <a:pt x="28" y="89"/>
                  </a:lnTo>
                  <a:lnTo>
                    <a:pt x="29" y="90"/>
                  </a:lnTo>
                  <a:lnTo>
                    <a:pt x="29" y="93"/>
                  </a:lnTo>
                  <a:lnTo>
                    <a:pt x="29" y="70"/>
                  </a:lnTo>
                  <a:lnTo>
                    <a:pt x="29" y="85"/>
                  </a:lnTo>
                  <a:lnTo>
                    <a:pt x="29" y="89"/>
                  </a:lnTo>
                  <a:lnTo>
                    <a:pt x="29" y="97"/>
                  </a:lnTo>
                  <a:lnTo>
                    <a:pt x="29" y="73"/>
                  </a:lnTo>
                  <a:lnTo>
                    <a:pt x="29" y="80"/>
                  </a:lnTo>
                  <a:lnTo>
                    <a:pt x="29" y="82"/>
                  </a:lnTo>
                  <a:lnTo>
                    <a:pt x="29" y="102"/>
                  </a:lnTo>
                  <a:lnTo>
                    <a:pt x="29" y="97"/>
                  </a:lnTo>
                  <a:lnTo>
                    <a:pt x="29" y="99"/>
                  </a:lnTo>
                  <a:lnTo>
                    <a:pt x="29" y="80"/>
                  </a:lnTo>
                  <a:lnTo>
                    <a:pt x="29" y="99"/>
                  </a:lnTo>
                  <a:lnTo>
                    <a:pt x="30" y="99"/>
                  </a:lnTo>
                  <a:lnTo>
                    <a:pt x="30" y="107"/>
                  </a:lnTo>
                  <a:lnTo>
                    <a:pt x="30" y="81"/>
                  </a:lnTo>
                  <a:lnTo>
                    <a:pt x="30" y="93"/>
                  </a:lnTo>
                  <a:lnTo>
                    <a:pt x="30" y="93"/>
                  </a:lnTo>
                  <a:lnTo>
                    <a:pt x="30" y="105"/>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220" name="Freeform 93"/>
            <p:cNvSpPr>
              <a:spLocks/>
            </p:cNvSpPr>
            <p:nvPr/>
          </p:nvSpPr>
          <p:spPr bwMode="auto">
            <a:xfrm>
              <a:off x="3103563" y="4376738"/>
              <a:ext cx="49213" cy="377825"/>
            </a:xfrm>
            <a:custGeom>
              <a:avLst/>
              <a:gdLst>
                <a:gd name="T0" fmla="*/ 0 w 31"/>
                <a:gd name="T1" fmla="*/ 60 h 238"/>
                <a:gd name="T2" fmla="*/ 1 w 31"/>
                <a:gd name="T3" fmla="*/ 89 h 238"/>
                <a:gd name="T4" fmla="*/ 1 w 31"/>
                <a:gd name="T5" fmla="*/ 91 h 238"/>
                <a:gd name="T6" fmla="*/ 2 w 31"/>
                <a:gd name="T7" fmla="*/ 29 h 238"/>
                <a:gd name="T8" fmla="*/ 2 w 31"/>
                <a:gd name="T9" fmla="*/ 8 h 238"/>
                <a:gd name="T10" fmla="*/ 2 w 31"/>
                <a:gd name="T11" fmla="*/ 33 h 238"/>
                <a:gd name="T12" fmla="*/ 4 w 31"/>
                <a:gd name="T13" fmla="*/ 86 h 238"/>
                <a:gd name="T14" fmla="*/ 4 w 31"/>
                <a:gd name="T15" fmla="*/ 101 h 238"/>
                <a:gd name="T16" fmla="*/ 4 w 31"/>
                <a:gd name="T17" fmla="*/ 86 h 238"/>
                <a:gd name="T18" fmla="*/ 5 w 31"/>
                <a:gd name="T19" fmla="*/ 39 h 238"/>
                <a:gd name="T20" fmla="*/ 5 w 31"/>
                <a:gd name="T21" fmla="*/ 17 h 238"/>
                <a:gd name="T22" fmla="*/ 5 w 31"/>
                <a:gd name="T23" fmla="*/ 60 h 238"/>
                <a:gd name="T24" fmla="*/ 6 w 31"/>
                <a:gd name="T25" fmla="*/ 77 h 238"/>
                <a:gd name="T26" fmla="*/ 8 w 31"/>
                <a:gd name="T27" fmla="*/ 27 h 238"/>
                <a:gd name="T28" fmla="*/ 8 w 31"/>
                <a:gd name="T29" fmla="*/ 43 h 238"/>
                <a:gd name="T30" fmla="*/ 8 w 31"/>
                <a:gd name="T31" fmla="*/ 77 h 238"/>
                <a:gd name="T32" fmla="*/ 9 w 31"/>
                <a:gd name="T33" fmla="*/ 99 h 238"/>
                <a:gd name="T34" fmla="*/ 9 w 31"/>
                <a:gd name="T35" fmla="*/ 112 h 238"/>
                <a:gd name="T36" fmla="*/ 9 w 31"/>
                <a:gd name="T37" fmla="*/ 132 h 238"/>
                <a:gd name="T38" fmla="*/ 10 w 31"/>
                <a:gd name="T39" fmla="*/ 149 h 238"/>
                <a:gd name="T40" fmla="*/ 10 w 31"/>
                <a:gd name="T41" fmla="*/ 118 h 238"/>
                <a:gd name="T42" fmla="*/ 12 w 31"/>
                <a:gd name="T43" fmla="*/ 135 h 238"/>
                <a:gd name="T44" fmla="*/ 12 w 31"/>
                <a:gd name="T45" fmla="*/ 111 h 238"/>
                <a:gd name="T46" fmla="*/ 13 w 31"/>
                <a:gd name="T47" fmla="*/ 91 h 238"/>
                <a:gd name="T48" fmla="*/ 13 w 31"/>
                <a:gd name="T49" fmla="*/ 99 h 238"/>
                <a:gd name="T50" fmla="*/ 13 w 31"/>
                <a:gd name="T51" fmla="*/ 93 h 238"/>
                <a:gd name="T52" fmla="*/ 14 w 31"/>
                <a:gd name="T53" fmla="*/ 127 h 238"/>
                <a:gd name="T54" fmla="*/ 14 w 31"/>
                <a:gd name="T55" fmla="*/ 144 h 238"/>
                <a:gd name="T56" fmla="*/ 15 w 31"/>
                <a:gd name="T57" fmla="*/ 135 h 238"/>
                <a:gd name="T58" fmla="*/ 15 w 31"/>
                <a:gd name="T59" fmla="*/ 135 h 238"/>
                <a:gd name="T60" fmla="*/ 17 w 31"/>
                <a:gd name="T61" fmla="*/ 163 h 238"/>
                <a:gd name="T62" fmla="*/ 17 w 31"/>
                <a:gd name="T63" fmla="*/ 161 h 238"/>
                <a:gd name="T64" fmla="*/ 17 w 31"/>
                <a:gd name="T65" fmla="*/ 153 h 238"/>
                <a:gd name="T66" fmla="*/ 18 w 31"/>
                <a:gd name="T67" fmla="*/ 166 h 238"/>
                <a:gd name="T68" fmla="*/ 18 w 31"/>
                <a:gd name="T69" fmla="*/ 161 h 238"/>
                <a:gd name="T70" fmla="*/ 19 w 31"/>
                <a:gd name="T71" fmla="*/ 156 h 238"/>
                <a:gd name="T72" fmla="*/ 19 w 31"/>
                <a:gd name="T73" fmla="*/ 150 h 238"/>
                <a:gd name="T74" fmla="*/ 21 w 31"/>
                <a:gd name="T75" fmla="*/ 187 h 238"/>
                <a:gd name="T76" fmla="*/ 21 w 31"/>
                <a:gd name="T77" fmla="*/ 207 h 238"/>
                <a:gd name="T78" fmla="*/ 21 w 31"/>
                <a:gd name="T79" fmla="*/ 178 h 238"/>
                <a:gd name="T80" fmla="*/ 22 w 31"/>
                <a:gd name="T81" fmla="*/ 198 h 238"/>
                <a:gd name="T82" fmla="*/ 22 w 31"/>
                <a:gd name="T83" fmla="*/ 201 h 238"/>
                <a:gd name="T84" fmla="*/ 23 w 31"/>
                <a:gd name="T85" fmla="*/ 204 h 238"/>
                <a:gd name="T86" fmla="*/ 23 w 31"/>
                <a:gd name="T87" fmla="*/ 203 h 238"/>
                <a:gd name="T88" fmla="*/ 23 w 31"/>
                <a:gd name="T89" fmla="*/ 218 h 238"/>
                <a:gd name="T90" fmla="*/ 25 w 31"/>
                <a:gd name="T91" fmla="*/ 217 h 238"/>
                <a:gd name="T92" fmla="*/ 25 w 31"/>
                <a:gd name="T93" fmla="*/ 225 h 238"/>
                <a:gd name="T94" fmla="*/ 25 w 31"/>
                <a:gd name="T95" fmla="*/ 200 h 238"/>
                <a:gd name="T96" fmla="*/ 26 w 31"/>
                <a:gd name="T97" fmla="*/ 184 h 238"/>
                <a:gd name="T98" fmla="*/ 26 w 31"/>
                <a:gd name="T99" fmla="*/ 208 h 238"/>
                <a:gd name="T100" fmla="*/ 27 w 31"/>
                <a:gd name="T101" fmla="*/ 235 h 238"/>
                <a:gd name="T102" fmla="*/ 27 w 31"/>
                <a:gd name="T103" fmla="*/ 207 h 238"/>
                <a:gd name="T104" fmla="*/ 27 w 31"/>
                <a:gd name="T105" fmla="*/ 201 h 238"/>
                <a:gd name="T106" fmla="*/ 29 w 31"/>
                <a:gd name="T107" fmla="*/ 229 h 238"/>
                <a:gd name="T108" fmla="*/ 29 w 31"/>
                <a:gd name="T109" fmla="*/ 224 h 238"/>
                <a:gd name="T110" fmla="*/ 29 w 31"/>
                <a:gd name="T111" fmla="*/ 216 h 238"/>
                <a:gd name="T112" fmla="*/ 30 w 31"/>
                <a:gd name="T113" fmla="*/ 233 h 238"/>
                <a:gd name="T114" fmla="*/ 30 w 31"/>
                <a:gd name="T115" fmla="*/ 225 h 238"/>
                <a:gd name="T116" fmla="*/ 31 w 31"/>
                <a:gd name="T117" fmla="*/ 198 h 238"/>
                <a:gd name="T118" fmla="*/ 31 w 31"/>
                <a:gd name="T119" fmla="*/ 216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1" h="238">
                  <a:moveTo>
                    <a:pt x="0" y="31"/>
                  </a:moveTo>
                  <a:lnTo>
                    <a:pt x="0" y="36"/>
                  </a:lnTo>
                  <a:lnTo>
                    <a:pt x="0" y="67"/>
                  </a:lnTo>
                  <a:lnTo>
                    <a:pt x="0" y="57"/>
                  </a:lnTo>
                  <a:lnTo>
                    <a:pt x="0" y="60"/>
                  </a:lnTo>
                  <a:lnTo>
                    <a:pt x="0" y="68"/>
                  </a:lnTo>
                  <a:lnTo>
                    <a:pt x="0" y="34"/>
                  </a:lnTo>
                  <a:lnTo>
                    <a:pt x="0" y="67"/>
                  </a:lnTo>
                  <a:lnTo>
                    <a:pt x="1" y="69"/>
                  </a:lnTo>
                  <a:lnTo>
                    <a:pt x="1" y="89"/>
                  </a:lnTo>
                  <a:lnTo>
                    <a:pt x="1" y="88"/>
                  </a:lnTo>
                  <a:lnTo>
                    <a:pt x="1" y="94"/>
                  </a:lnTo>
                  <a:lnTo>
                    <a:pt x="1" y="102"/>
                  </a:lnTo>
                  <a:lnTo>
                    <a:pt x="1" y="86"/>
                  </a:lnTo>
                  <a:lnTo>
                    <a:pt x="1" y="91"/>
                  </a:lnTo>
                  <a:lnTo>
                    <a:pt x="1" y="91"/>
                  </a:lnTo>
                  <a:lnTo>
                    <a:pt x="1" y="68"/>
                  </a:lnTo>
                  <a:lnTo>
                    <a:pt x="1" y="72"/>
                  </a:lnTo>
                  <a:lnTo>
                    <a:pt x="2" y="70"/>
                  </a:lnTo>
                  <a:lnTo>
                    <a:pt x="2" y="29"/>
                  </a:lnTo>
                  <a:lnTo>
                    <a:pt x="2" y="29"/>
                  </a:lnTo>
                  <a:lnTo>
                    <a:pt x="2" y="34"/>
                  </a:lnTo>
                  <a:lnTo>
                    <a:pt x="2" y="43"/>
                  </a:lnTo>
                  <a:lnTo>
                    <a:pt x="2" y="0"/>
                  </a:lnTo>
                  <a:lnTo>
                    <a:pt x="2" y="8"/>
                  </a:lnTo>
                  <a:lnTo>
                    <a:pt x="2" y="36"/>
                  </a:lnTo>
                  <a:lnTo>
                    <a:pt x="2" y="5"/>
                  </a:lnTo>
                  <a:lnTo>
                    <a:pt x="2" y="34"/>
                  </a:lnTo>
                  <a:lnTo>
                    <a:pt x="2" y="36"/>
                  </a:lnTo>
                  <a:lnTo>
                    <a:pt x="2" y="33"/>
                  </a:lnTo>
                  <a:lnTo>
                    <a:pt x="2" y="72"/>
                  </a:lnTo>
                  <a:lnTo>
                    <a:pt x="4" y="73"/>
                  </a:lnTo>
                  <a:lnTo>
                    <a:pt x="4" y="94"/>
                  </a:lnTo>
                  <a:lnTo>
                    <a:pt x="4" y="72"/>
                  </a:lnTo>
                  <a:lnTo>
                    <a:pt x="4" y="86"/>
                  </a:lnTo>
                  <a:lnTo>
                    <a:pt x="4" y="84"/>
                  </a:lnTo>
                  <a:lnTo>
                    <a:pt x="4" y="103"/>
                  </a:lnTo>
                  <a:lnTo>
                    <a:pt x="4" y="84"/>
                  </a:lnTo>
                  <a:lnTo>
                    <a:pt x="4" y="101"/>
                  </a:lnTo>
                  <a:lnTo>
                    <a:pt x="4" y="101"/>
                  </a:lnTo>
                  <a:lnTo>
                    <a:pt x="4" y="105"/>
                  </a:lnTo>
                  <a:lnTo>
                    <a:pt x="4" y="80"/>
                  </a:lnTo>
                  <a:lnTo>
                    <a:pt x="4" y="81"/>
                  </a:lnTo>
                  <a:lnTo>
                    <a:pt x="4" y="81"/>
                  </a:lnTo>
                  <a:lnTo>
                    <a:pt x="4" y="86"/>
                  </a:lnTo>
                  <a:lnTo>
                    <a:pt x="4" y="50"/>
                  </a:lnTo>
                  <a:lnTo>
                    <a:pt x="4" y="57"/>
                  </a:lnTo>
                  <a:lnTo>
                    <a:pt x="5" y="59"/>
                  </a:lnTo>
                  <a:lnTo>
                    <a:pt x="5" y="61"/>
                  </a:lnTo>
                  <a:lnTo>
                    <a:pt x="5" y="39"/>
                  </a:lnTo>
                  <a:lnTo>
                    <a:pt x="5" y="36"/>
                  </a:lnTo>
                  <a:lnTo>
                    <a:pt x="5" y="19"/>
                  </a:lnTo>
                  <a:lnTo>
                    <a:pt x="5" y="35"/>
                  </a:lnTo>
                  <a:lnTo>
                    <a:pt x="5" y="35"/>
                  </a:lnTo>
                  <a:lnTo>
                    <a:pt x="5" y="17"/>
                  </a:lnTo>
                  <a:lnTo>
                    <a:pt x="5" y="42"/>
                  </a:lnTo>
                  <a:lnTo>
                    <a:pt x="5" y="50"/>
                  </a:lnTo>
                  <a:lnTo>
                    <a:pt x="5" y="69"/>
                  </a:lnTo>
                  <a:lnTo>
                    <a:pt x="5" y="47"/>
                  </a:lnTo>
                  <a:lnTo>
                    <a:pt x="5" y="60"/>
                  </a:lnTo>
                  <a:lnTo>
                    <a:pt x="6" y="64"/>
                  </a:lnTo>
                  <a:lnTo>
                    <a:pt x="6" y="91"/>
                  </a:lnTo>
                  <a:lnTo>
                    <a:pt x="6" y="77"/>
                  </a:lnTo>
                  <a:lnTo>
                    <a:pt x="6" y="73"/>
                  </a:lnTo>
                  <a:lnTo>
                    <a:pt x="6" y="77"/>
                  </a:lnTo>
                  <a:lnTo>
                    <a:pt x="6" y="39"/>
                  </a:lnTo>
                  <a:lnTo>
                    <a:pt x="6" y="42"/>
                  </a:lnTo>
                  <a:lnTo>
                    <a:pt x="6" y="15"/>
                  </a:lnTo>
                  <a:lnTo>
                    <a:pt x="6" y="26"/>
                  </a:lnTo>
                  <a:lnTo>
                    <a:pt x="8" y="27"/>
                  </a:lnTo>
                  <a:lnTo>
                    <a:pt x="8" y="26"/>
                  </a:lnTo>
                  <a:lnTo>
                    <a:pt x="8" y="57"/>
                  </a:lnTo>
                  <a:lnTo>
                    <a:pt x="8" y="57"/>
                  </a:lnTo>
                  <a:lnTo>
                    <a:pt x="8" y="81"/>
                  </a:lnTo>
                  <a:lnTo>
                    <a:pt x="8" y="43"/>
                  </a:lnTo>
                  <a:lnTo>
                    <a:pt x="8" y="77"/>
                  </a:lnTo>
                  <a:lnTo>
                    <a:pt x="8" y="81"/>
                  </a:lnTo>
                  <a:lnTo>
                    <a:pt x="8" y="81"/>
                  </a:lnTo>
                  <a:lnTo>
                    <a:pt x="8" y="63"/>
                  </a:lnTo>
                  <a:lnTo>
                    <a:pt x="8" y="77"/>
                  </a:lnTo>
                  <a:lnTo>
                    <a:pt x="8" y="74"/>
                  </a:lnTo>
                  <a:lnTo>
                    <a:pt x="8" y="89"/>
                  </a:lnTo>
                  <a:lnTo>
                    <a:pt x="8" y="81"/>
                  </a:lnTo>
                  <a:lnTo>
                    <a:pt x="9" y="65"/>
                  </a:lnTo>
                  <a:lnTo>
                    <a:pt x="9" y="99"/>
                  </a:lnTo>
                  <a:lnTo>
                    <a:pt x="9" y="98"/>
                  </a:lnTo>
                  <a:lnTo>
                    <a:pt x="9" y="72"/>
                  </a:lnTo>
                  <a:lnTo>
                    <a:pt x="9" y="97"/>
                  </a:lnTo>
                  <a:lnTo>
                    <a:pt x="9" y="97"/>
                  </a:lnTo>
                  <a:lnTo>
                    <a:pt x="9" y="112"/>
                  </a:lnTo>
                  <a:lnTo>
                    <a:pt x="9" y="91"/>
                  </a:lnTo>
                  <a:lnTo>
                    <a:pt x="9" y="101"/>
                  </a:lnTo>
                  <a:lnTo>
                    <a:pt x="9" y="107"/>
                  </a:lnTo>
                  <a:lnTo>
                    <a:pt x="9" y="135"/>
                  </a:lnTo>
                  <a:lnTo>
                    <a:pt x="9" y="132"/>
                  </a:lnTo>
                  <a:lnTo>
                    <a:pt x="10" y="129"/>
                  </a:lnTo>
                  <a:lnTo>
                    <a:pt x="10" y="115"/>
                  </a:lnTo>
                  <a:lnTo>
                    <a:pt x="10" y="144"/>
                  </a:lnTo>
                  <a:lnTo>
                    <a:pt x="10" y="140"/>
                  </a:lnTo>
                  <a:lnTo>
                    <a:pt x="10" y="149"/>
                  </a:lnTo>
                  <a:lnTo>
                    <a:pt x="10" y="118"/>
                  </a:lnTo>
                  <a:lnTo>
                    <a:pt x="10" y="129"/>
                  </a:lnTo>
                  <a:lnTo>
                    <a:pt x="10" y="131"/>
                  </a:lnTo>
                  <a:lnTo>
                    <a:pt x="10" y="133"/>
                  </a:lnTo>
                  <a:lnTo>
                    <a:pt x="10" y="118"/>
                  </a:lnTo>
                  <a:lnTo>
                    <a:pt x="12" y="118"/>
                  </a:lnTo>
                  <a:lnTo>
                    <a:pt x="12" y="105"/>
                  </a:lnTo>
                  <a:lnTo>
                    <a:pt x="12" y="131"/>
                  </a:lnTo>
                  <a:lnTo>
                    <a:pt x="12" y="129"/>
                  </a:lnTo>
                  <a:lnTo>
                    <a:pt x="12" y="135"/>
                  </a:lnTo>
                  <a:lnTo>
                    <a:pt x="12" y="114"/>
                  </a:lnTo>
                  <a:lnTo>
                    <a:pt x="12" y="120"/>
                  </a:lnTo>
                  <a:lnTo>
                    <a:pt x="12" y="123"/>
                  </a:lnTo>
                  <a:lnTo>
                    <a:pt x="12" y="131"/>
                  </a:lnTo>
                  <a:lnTo>
                    <a:pt x="12" y="111"/>
                  </a:lnTo>
                  <a:lnTo>
                    <a:pt x="12" y="108"/>
                  </a:lnTo>
                  <a:lnTo>
                    <a:pt x="12" y="84"/>
                  </a:lnTo>
                  <a:lnTo>
                    <a:pt x="12" y="88"/>
                  </a:lnTo>
                  <a:lnTo>
                    <a:pt x="13" y="88"/>
                  </a:lnTo>
                  <a:lnTo>
                    <a:pt x="13" y="91"/>
                  </a:lnTo>
                  <a:lnTo>
                    <a:pt x="13" y="65"/>
                  </a:lnTo>
                  <a:lnTo>
                    <a:pt x="13" y="84"/>
                  </a:lnTo>
                  <a:lnTo>
                    <a:pt x="13" y="84"/>
                  </a:lnTo>
                  <a:lnTo>
                    <a:pt x="13" y="102"/>
                  </a:lnTo>
                  <a:lnTo>
                    <a:pt x="13" y="99"/>
                  </a:lnTo>
                  <a:lnTo>
                    <a:pt x="13" y="111"/>
                  </a:lnTo>
                  <a:lnTo>
                    <a:pt x="13" y="105"/>
                  </a:lnTo>
                  <a:lnTo>
                    <a:pt x="13" y="101"/>
                  </a:lnTo>
                  <a:lnTo>
                    <a:pt x="13" y="77"/>
                  </a:lnTo>
                  <a:lnTo>
                    <a:pt x="13" y="93"/>
                  </a:lnTo>
                  <a:lnTo>
                    <a:pt x="14" y="95"/>
                  </a:lnTo>
                  <a:lnTo>
                    <a:pt x="14" y="84"/>
                  </a:lnTo>
                  <a:lnTo>
                    <a:pt x="14" y="101"/>
                  </a:lnTo>
                  <a:lnTo>
                    <a:pt x="14" y="102"/>
                  </a:lnTo>
                  <a:lnTo>
                    <a:pt x="14" y="127"/>
                  </a:lnTo>
                  <a:lnTo>
                    <a:pt x="14" y="124"/>
                  </a:lnTo>
                  <a:lnTo>
                    <a:pt x="14" y="123"/>
                  </a:lnTo>
                  <a:lnTo>
                    <a:pt x="14" y="145"/>
                  </a:lnTo>
                  <a:lnTo>
                    <a:pt x="14" y="107"/>
                  </a:lnTo>
                  <a:lnTo>
                    <a:pt x="14" y="144"/>
                  </a:lnTo>
                  <a:lnTo>
                    <a:pt x="15" y="145"/>
                  </a:lnTo>
                  <a:lnTo>
                    <a:pt x="15" y="115"/>
                  </a:lnTo>
                  <a:lnTo>
                    <a:pt x="15" y="131"/>
                  </a:lnTo>
                  <a:lnTo>
                    <a:pt x="15" y="132"/>
                  </a:lnTo>
                  <a:lnTo>
                    <a:pt x="15" y="135"/>
                  </a:lnTo>
                  <a:lnTo>
                    <a:pt x="15" y="98"/>
                  </a:lnTo>
                  <a:lnTo>
                    <a:pt x="15" y="107"/>
                  </a:lnTo>
                  <a:lnTo>
                    <a:pt x="15" y="103"/>
                  </a:lnTo>
                  <a:lnTo>
                    <a:pt x="15" y="135"/>
                  </a:lnTo>
                  <a:lnTo>
                    <a:pt x="15" y="135"/>
                  </a:lnTo>
                  <a:lnTo>
                    <a:pt x="15" y="133"/>
                  </a:lnTo>
                  <a:lnTo>
                    <a:pt x="15" y="122"/>
                  </a:lnTo>
                  <a:lnTo>
                    <a:pt x="15" y="154"/>
                  </a:lnTo>
                  <a:lnTo>
                    <a:pt x="17" y="153"/>
                  </a:lnTo>
                  <a:lnTo>
                    <a:pt x="17" y="163"/>
                  </a:lnTo>
                  <a:lnTo>
                    <a:pt x="17" y="128"/>
                  </a:lnTo>
                  <a:lnTo>
                    <a:pt x="17" y="141"/>
                  </a:lnTo>
                  <a:lnTo>
                    <a:pt x="17" y="139"/>
                  </a:lnTo>
                  <a:lnTo>
                    <a:pt x="17" y="161"/>
                  </a:lnTo>
                  <a:lnTo>
                    <a:pt x="17" y="161"/>
                  </a:lnTo>
                  <a:lnTo>
                    <a:pt x="17" y="148"/>
                  </a:lnTo>
                  <a:lnTo>
                    <a:pt x="17" y="182"/>
                  </a:lnTo>
                  <a:lnTo>
                    <a:pt x="17" y="180"/>
                  </a:lnTo>
                  <a:lnTo>
                    <a:pt x="17" y="184"/>
                  </a:lnTo>
                  <a:lnTo>
                    <a:pt x="17" y="153"/>
                  </a:lnTo>
                  <a:lnTo>
                    <a:pt x="17" y="160"/>
                  </a:lnTo>
                  <a:lnTo>
                    <a:pt x="18" y="162"/>
                  </a:lnTo>
                  <a:lnTo>
                    <a:pt x="18" y="186"/>
                  </a:lnTo>
                  <a:lnTo>
                    <a:pt x="18" y="174"/>
                  </a:lnTo>
                  <a:lnTo>
                    <a:pt x="18" y="166"/>
                  </a:lnTo>
                  <a:lnTo>
                    <a:pt x="18" y="192"/>
                  </a:lnTo>
                  <a:lnTo>
                    <a:pt x="18" y="184"/>
                  </a:lnTo>
                  <a:lnTo>
                    <a:pt x="18" y="183"/>
                  </a:lnTo>
                  <a:lnTo>
                    <a:pt x="18" y="148"/>
                  </a:lnTo>
                  <a:lnTo>
                    <a:pt x="18" y="161"/>
                  </a:lnTo>
                  <a:lnTo>
                    <a:pt x="19" y="160"/>
                  </a:lnTo>
                  <a:lnTo>
                    <a:pt x="19" y="169"/>
                  </a:lnTo>
                  <a:lnTo>
                    <a:pt x="19" y="149"/>
                  </a:lnTo>
                  <a:lnTo>
                    <a:pt x="19" y="158"/>
                  </a:lnTo>
                  <a:lnTo>
                    <a:pt x="19" y="156"/>
                  </a:lnTo>
                  <a:lnTo>
                    <a:pt x="19" y="170"/>
                  </a:lnTo>
                  <a:lnTo>
                    <a:pt x="19" y="169"/>
                  </a:lnTo>
                  <a:lnTo>
                    <a:pt x="19" y="166"/>
                  </a:lnTo>
                  <a:lnTo>
                    <a:pt x="19" y="175"/>
                  </a:lnTo>
                  <a:lnTo>
                    <a:pt x="19" y="150"/>
                  </a:lnTo>
                  <a:lnTo>
                    <a:pt x="19" y="175"/>
                  </a:lnTo>
                  <a:lnTo>
                    <a:pt x="19" y="178"/>
                  </a:lnTo>
                  <a:lnTo>
                    <a:pt x="19" y="174"/>
                  </a:lnTo>
                  <a:lnTo>
                    <a:pt x="19" y="190"/>
                  </a:lnTo>
                  <a:lnTo>
                    <a:pt x="21" y="187"/>
                  </a:lnTo>
                  <a:lnTo>
                    <a:pt x="21" y="204"/>
                  </a:lnTo>
                  <a:lnTo>
                    <a:pt x="21" y="184"/>
                  </a:lnTo>
                  <a:lnTo>
                    <a:pt x="21" y="201"/>
                  </a:lnTo>
                  <a:lnTo>
                    <a:pt x="21" y="201"/>
                  </a:lnTo>
                  <a:lnTo>
                    <a:pt x="21" y="207"/>
                  </a:lnTo>
                  <a:lnTo>
                    <a:pt x="21" y="184"/>
                  </a:lnTo>
                  <a:lnTo>
                    <a:pt x="21" y="203"/>
                  </a:lnTo>
                  <a:lnTo>
                    <a:pt x="21" y="198"/>
                  </a:lnTo>
                  <a:lnTo>
                    <a:pt x="21" y="162"/>
                  </a:lnTo>
                  <a:lnTo>
                    <a:pt x="21" y="178"/>
                  </a:lnTo>
                  <a:lnTo>
                    <a:pt x="21" y="178"/>
                  </a:lnTo>
                  <a:lnTo>
                    <a:pt x="21" y="187"/>
                  </a:lnTo>
                  <a:lnTo>
                    <a:pt x="21" y="158"/>
                  </a:lnTo>
                  <a:lnTo>
                    <a:pt x="22" y="167"/>
                  </a:lnTo>
                  <a:lnTo>
                    <a:pt x="22" y="198"/>
                  </a:lnTo>
                  <a:lnTo>
                    <a:pt x="22" y="198"/>
                  </a:lnTo>
                  <a:lnTo>
                    <a:pt x="22" y="196"/>
                  </a:lnTo>
                  <a:lnTo>
                    <a:pt x="22" y="203"/>
                  </a:lnTo>
                  <a:lnTo>
                    <a:pt x="22" y="182"/>
                  </a:lnTo>
                  <a:lnTo>
                    <a:pt x="22" y="201"/>
                  </a:lnTo>
                  <a:lnTo>
                    <a:pt x="22" y="204"/>
                  </a:lnTo>
                  <a:lnTo>
                    <a:pt x="22" y="215"/>
                  </a:lnTo>
                  <a:lnTo>
                    <a:pt x="22" y="192"/>
                  </a:lnTo>
                  <a:lnTo>
                    <a:pt x="22" y="208"/>
                  </a:lnTo>
                  <a:lnTo>
                    <a:pt x="23" y="204"/>
                  </a:lnTo>
                  <a:lnTo>
                    <a:pt x="23" y="204"/>
                  </a:lnTo>
                  <a:lnTo>
                    <a:pt x="23" y="224"/>
                  </a:lnTo>
                  <a:lnTo>
                    <a:pt x="23" y="220"/>
                  </a:lnTo>
                  <a:lnTo>
                    <a:pt x="23" y="225"/>
                  </a:lnTo>
                  <a:lnTo>
                    <a:pt x="23" y="203"/>
                  </a:lnTo>
                  <a:lnTo>
                    <a:pt x="23" y="221"/>
                  </a:lnTo>
                  <a:lnTo>
                    <a:pt x="23" y="225"/>
                  </a:lnTo>
                  <a:lnTo>
                    <a:pt x="23" y="229"/>
                  </a:lnTo>
                  <a:lnTo>
                    <a:pt x="23" y="207"/>
                  </a:lnTo>
                  <a:lnTo>
                    <a:pt x="23" y="218"/>
                  </a:lnTo>
                  <a:lnTo>
                    <a:pt x="23" y="217"/>
                  </a:lnTo>
                  <a:lnTo>
                    <a:pt x="23" y="233"/>
                  </a:lnTo>
                  <a:lnTo>
                    <a:pt x="23" y="216"/>
                  </a:lnTo>
                  <a:lnTo>
                    <a:pt x="23" y="226"/>
                  </a:lnTo>
                  <a:lnTo>
                    <a:pt x="25" y="217"/>
                  </a:lnTo>
                  <a:lnTo>
                    <a:pt x="25" y="230"/>
                  </a:lnTo>
                  <a:lnTo>
                    <a:pt x="25" y="212"/>
                  </a:lnTo>
                  <a:lnTo>
                    <a:pt x="25" y="225"/>
                  </a:lnTo>
                  <a:lnTo>
                    <a:pt x="25" y="224"/>
                  </a:lnTo>
                  <a:lnTo>
                    <a:pt x="25" y="225"/>
                  </a:lnTo>
                  <a:lnTo>
                    <a:pt x="25" y="196"/>
                  </a:lnTo>
                  <a:lnTo>
                    <a:pt x="25" y="216"/>
                  </a:lnTo>
                  <a:lnTo>
                    <a:pt x="25" y="216"/>
                  </a:lnTo>
                  <a:lnTo>
                    <a:pt x="25" y="222"/>
                  </a:lnTo>
                  <a:lnTo>
                    <a:pt x="25" y="200"/>
                  </a:lnTo>
                  <a:lnTo>
                    <a:pt x="25" y="204"/>
                  </a:lnTo>
                  <a:lnTo>
                    <a:pt x="25" y="218"/>
                  </a:lnTo>
                  <a:lnTo>
                    <a:pt x="25" y="213"/>
                  </a:lnTo>
                  <a:lnTo>
                    <a:pt x="26" y="213"/>
                  </a:lnTo>
                  <a:lnTo>
                    <a:pt x="26" y="184"/>
                  </a:lnTo>
                  <a:lnTo>
                    <a:pt x="26" y="205"/>
                  </a:lnTo>
                  <a:lnTo>
                    <a:pt x="26" y="207"/>
                  </a:lnTo>
                  <a:lnTo>
                    <a:pt x="26" y="213"/>
                  </a:lnTo>
                  <a:lnTo>
                    <a:pt x="26" y="194"/>
                  </a:lnTo>
                  <a:lnTo>
                    <a:pt x="26" y="208"/>
                  </a:lnTo>
                  <a:lnTo>
                    <a:pt x="26" y="207"/>
                  </a:lnTo>
                  <a:lnTo>
                    <a:pt x="26" y="232"/>
                  </a:lnTo>
                  <a:lnTo>
                    <a:pt x="26" y="225"/>
                  </a:lnTo>
                  <a:lnTo>
                    <a:pt x="27" y="225"/>
                  </a:lnTo>
                  <a:lnTo>
                    <a:pt x="27" y="235"/>
                  </a:lnTo>
                  <a:lnTo>
                    <a:pt x="27" y="207"/>
                  </a:lnTo>
                  <a:lnTo>
                    <a:pt x="27" y="233"/>
                  </a:lnTo>
                  <a:lnTo>
                    <a:pt x="27" y="233"/>
                  </a:lnTo>
                  <a:lnTo>
                    <a:pt x="27" y="234"/>
                  </a:lnTo>
                  <a:lnTo>
                    <a:pt x="27" y="207"/>
                  </a:lnTo>
                  <a:lnTo>
                    <a:pt x="27" y="224"/>
                  </a:lnTo>
                  <a:lnTo>
                    <a:pt x="27" y="221"/>
                  </a:lnTo>
                  <a:lnTo>
                    <a:pt x="27" y="232"/>
                  </a:lnTo>
                  <a:lnTo>
                    <a:pt x="27" y="211"/>
                  </a:lnTo>
                  <a:lnTo>
                    <a:pt x="27" y="201"/>
                  </a:lnTo>
                  <a:lnTo>
                    <a:pt x="27" y="230"/>
                  </a:lnTo>
                  <a:lnTo>
                    <a:pt x="27" y="225"/>
                  </a:lnTo>
                  <a:lnTo>
                    <a:pt x="29" y="224"/>
                  </a:lnTo>
                  <a:lnTo>
                    <a:pt x="29" y="209"/>
                  </a:lnTo>
                  <a:lnTo>
                    <a:pt x="29" y="229"/>
                  </a:lnTo>
                  <a:lnTo>
                    <a:pt x="29" y="230"/>
                  </a:lnTo>
                  <a:lnTo>
                    <a:pt x="29" y="237"/>
                  </a:lnTo>
                  <a:lnTo>
                    <a:pt x="29" y="218"/>
                  </a:lnTo>
                  <a:lnTo>
                    <a:pt x="29" y="225"/>
                  </a:lnTo>
                  <a:lnTo>
                    <a:pt x="29" y="224"/>
                  </a:lnTo>
                  <a:lnTo>
                    <a:pt x="29" y="233"/>
                  </a:lnTo>
                  <a:lnTo>
                    <a:pt x="29" y="221"/>
                  </a:lnTo>
                  <a:lnTo>
                    <a:pt x="29" y="228"/>
                  </a:lnTo>
                  <a:lnTo>
                    <a:pt x="29" y="233"/>
                  </a:lnTo>
                  <a:lnTo>
                    <a:pt x="29" y="216"/>
                  </a:lnTo>
                  <a:lnTo>
                    <a:pt x="29" y="235"/>
                  </a:lnTo>
                  <a:lnTo>
                    <a:pt x="30" y="234"/>
                  </a:lnTo>
                  <a:lnTo>
                    <a:pt x="30" y="238"/>
                  </a:lnTo>
                  <a:lnTo>
                    <a:pt x="30" y="212"/>
                  </a:lnTo>
                  <a:lnTo>
                    <a:pt x="30" y="233"/>
                  </a:lnTo>
                  <a:lnTo>
                    <a:pt x="30" y="229"/>
                  </a:lnTo>
                  <a:lnTo>
                    <a:pt x="30" y="235"/>
                  </a:lnTo>
                  <a:lnTo>
                    <a:pt x="30" y="221"/>
                  </a:lnTo>
                  <a:lnTo>
                    <a:pt x="30" y="221"/>
                  </a:lnTo>
                  <a:lnTo>
                    <a:pt x="30" y="225"/>
                  </a:lnTo>
                  <a:lnTo>
                    <a:pt x="30" y="204"/>
                  </a:lnTo>
                  <a:lnTo>
                    <a:pt x="30" y="222"/>
                  </a:lnTo>
                  <a:lnTo>
                    <a:pt x="31" y="220"/>
                  </a:lnTo>
                  <a:lnTo>
                    <a:pt x="31" y="222"/>
                  </a:lnTo>
                  <a:lnTo>
                    <a:pt x="31" y="198"/>
                  </a:lnTo>
                  <a:lnTo>
                    <a:pt x="31" y="215"/>
                  </a:lnTo>
                  <a:lnTo>
                    <a:pt x="31" y="218"/>
                  </a:lnTo>
                  <a:lnTo>
                    <a:pt x="31" y="230"/>
                  </a:lnTo>
                  <a:lnTo>
                    <a:pt x="31" y="216"/>
                  </a:lnTo>
                  <a:lnTo>
                    <a:pt x="31" y="216"/>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221" name="Freeform 94"/>
            <p:cNvSpPr>
              <a:spLocks/>
            </p:cNvSpPr>
            <p:nvPr/>
          </p:nvSpPr>
          <p:spPr bwMode="auto">
            <a:xfrm>
              <a:off x="3051176" y="3987801"/>
              <a:ext cx="52388" cy="485775"/>
            </a:xfrm>
            <a:custGeom>
              <a:avLst/>
              <a:gdLst>
                <a:gd name="T0" fmla="*/ 0 w 33"/>
                <a:gd name="T1" fmla="*/ 233 h 306"/>
                <a:gd name="T2" fmla="*/ 1 w 33"/>
                <a:gd name="T3" fmla="*/ 250 h 306"/>
                <a:gd name="T4" fmla="*/ 1 w 33"/>
                <a:gd name="T5" fmla="*/ 240 h 306"/>
                <a:gd name="T6" fmla="*/ 3 w 33"/>
                <a:gd name="T7" fmla="*/ 247 h 306"/>
                <a:gd name="T8" fmla="*/ 3 w 33"/>
                <a:gd name="T9" fmla="*/ 293 h 306"/>
                <a:gd name="T10" fmla="*/ 4 w 33"/>
                <a:gd name="T11" fmla="*/ 306 h 306"/>
                <a:gd name="T12" fmla="*/ 4 w 33"/>
                <a:gd name="T13" fmla="*/ 247 h 306"/>
                <a:gd name="T14" fmla="*/ 5 w 33"/>
                <a:gd name="T15" fmla="*/ 281 h 306"/>
                <a:gd name="T16" fmla="*/ 5 w 33"/>
                <a:gd name="T17" fmla="*/ 270 h 306"/>
                <a:gd name="T18" fmla="*/ 5 w 33"/>
                <a:gd name="T19" fmla="*/ 262 h 306"/>
                <a:gd name="T20" fmla="*/ 7 w 33"/>
                <a:gd name="T21" fmla="*/ 245 h 306"/>
                <a:gd name="T22" fmla="*/ 7 w 33"/>
                <a:gd name="T23" fmla="*/ 194 h 306"/>
                <a:gd name="T24" fmla="*/ 8 w 33"/>
                <a:gd name="T25" fmla="*/ 195 h 306"/>
                <a:gd name="T26" fmla="*/ 8 w 33"/>
                <a:gd name="T27" fmla="*/ 173 h 306"/>
                <a:gd name="T28" fmla="*/ 8 w 33"/>
                <a:gd name="T29" fmla="*/ 174 h 306"/>
                <a:gd name="T30" fmla="*/ 9 w 33"/>
                <a:gd name="T31" fmla="*/ 46 h 306"/>
                <a:gd name="T32" fmla="*/ 9 w 33"/>
                <a:gd name="T33" fmla="*/ 21 h 306"/>
                <a:gd name="T34" fmla="*/ 11 w 33"/>
                <a:gd name="T35" fmla="*/ 69 h 306"/>
                <a:gd name="T36" fmla="*/ 11 w 33"/>
                <a:gd name="T37" fmla="*/ 50 h 306"/>
                <a:gd name="T38" fmla="*/ 12 w 33"/>
                <a:gd name="T39" fmla="*/ 47 h 306"/>
                <a:gd name="T40" fmla="*/ 12 w 33"/>
                <a:gd name="T41" fmla="*/ 54 h 306"/>
                <a:gd name="T42" fmla="*/ 12 w 33"/>
                <a:gd name="T43" fmla="*/ 89 h 306"/>
                <a:gd name="T44" fmla="*/ 13 w 33"/>
                <a:gd name="T45" fmla="*/ 69 h 306"/>
                <a:gd name="T46" fmla="*/ 13 w 33"/>
                <a:gd name="T47" fmla="*/ 84 h 306"/>
                <a:gd name="T48" fmla="*/ 13 w 33"/>
                <a:gd name="T49" fmla="*/ 78 h 306"/>
                <a:gd name="T50" fmla="*/ 14 w 33"/>
                <a:gd name="T51" fmla="*/ 84 h 306"/>
                <a:gd name="T52" fmla="*/ 14 w 33"/>
                <a:gd name="T53" fmla="*/ 14 h 306"/>
                <a:gd name="T54" fmla="*/ 14 w 33"/>
                <a:gd name="T55" fmla="*/ 29 h 306"/>
                <a:gd name="T56" fmla="*/ 16 w 33"/>
                <a:gd name="T57" fmla="*/ 141 h 306"/>
                <a:gd name="T58" fmla="*/ 16 w 33"/>
                <a:gd name="T59" fmla="*/ 170 h 306"/>
                <a:gd name="T60" fmla="*/ 17 w 33"/>
                <a:gd name="T61" fmla="*/ 119 h 306"/>
                <a:gd name="T62" fmla="*/ 17 w 33"/>
                <a:gd name="T63" fmla="*/ 16 h 306"/>
                <a:gd name="T64" fmla="*/ 18 w 33"/>
                <a:gd name="T65" fmla="*/ 60 h 306"/>
                <a:gd name="T66" fmla="*/ 20 w 33"/>
                <a:gd name="T67" fmla="*/ 186 h 306"/>
                <a:gd name="T68" fmla="*/ 20 w 33"/>
                <a:gd name="T69" fmla="*/ 212 h 306"/>
                <a:gd name="T70" fmla="*/ 20 w 33"/>
                <a:gd name="T71" fmla="*/ 196 h 306"/>
                <a:gd name="T72" fmla="*/ 21 w 33"/>
                <a:gd name="T73" fmla="*/ 170 h 306"/>
                <a:gd name="T74" fmla="*/ 21 w 33"/>
                <a:gd name="T75" fmla="*/ 191 h 306"/>
                <a:gd name="T76" fmla="*/ 21 w 33"/>
                <a:gd name="T77" fmla="*/ 175 h 306"/>
                <a:gd name="T78" fmla="*/ 22 w 33"/>
                <a:gd name="T79" fmla="*/ 217 h 306"/>
                <a:gd name="T80" fmla="*/ 22 w 33"/>
                <a:gd name="T81" fmla="*/ 207 h 306"/>
                <a:gd name="T82" fmla="*/ 24 w 33"/>
                <a:gd name="T83" fmla="*/ 212 h 306"/>
                <a:gd name="T84" fmla="*/ 24 w 33"/>
                <a:gd name="T85" fmla="*/ 257 h 306"/>
                <a:gd name="T86" fmla="*/ 24 w 33"/>
                <a:gd name="T87" fmla="*/ 225 h 306"/>
                <a:gd name="T88" fmla="*/ 25 w 33"/>
                <a:gd name="T89" fmla="*/ 259 h 306"/>
                <a:gd name="T90" fmla="*/ 25 w 33"/>
                <a:gd name="T91" fmla="*/ 271 h 306"/>
                <a:gd name="T92" fmla="*/ 25 w 33"/>
                <a:gd name="T93" fmla="*/ 216 h 306"/>
                <a:gd name="T94" fmla="*/ 26 w 33"/>
                <a:gd name="T95" fmla="*/ 223 h 306"/>
                <a:gd name="T96" fmla="*/ 26 w 33"/>
                <a:gd name="T97" fmla="*/ 260 h 306"/>
                <a:gd name="T98" fmla="*/ 28 w 33"/>
                <a:gd name="T99" fmla="*/ 249 h 306"/>
                <a:gd name="T100" fmla="*/ 28 w 33"/>
                <a:gd name="T101" fmla="*/ 254 h 306"/>
                <a:gd name="T102" fmla="*/ 29 w 33"/>
                <a:gd name="T103" fmla="*/ 255 h 306"/>
                <a:gd name="T104" fmla="*/ 29 w 33"/>
                <a:gd name="T105" fmla="*/ 175 h 306"/>
                <a:gd name="T106" fmla="*/ 29 w 33"/>
                <a:gd name="T107" fmla="*/ 186 h 306"/>
                <a:gd name="T108" fmla="*/ 30 w 33"/>
                <a:gd name="T109" fmla="*/ 164 h 306"/>
                <a:gd name="T110" fmla="*/ 30 w 33"/>
                <a:gd name="T111" fmla="*/ 225 h 306"/>
                <a:gd name="T112" fmla="*/ 31 w 33"/>
                <a:gd name="T113" fmla="*/ 247 h 306"/>
                <a:gd name="T114" fmla="*/ 31 w 33"/>
                <a:gd name="T115" fmla="*/ 247 h 306"/>
                <a:gd name="T116" fmla="*/ 33 w 33"/>
                <a:gd name="T117" fmla="*/ 245 h 306"/>
                <a:gd name="T118" fmla="*/ 33 w 33"/>
                <a:gd name="T119" fmla="*/ 276 h 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3" h="306">
                  <a:moveTo>
                    <a:pt x="0" y="188"/>
                  </a:moveTo>
                  <a:lnTo>
                    <a:pt x="0" y="168"/>
                  </a:lnTo>
                  <a:lnTo>
                    <a:pt x="0" y="177"/>
                  </a:lnTo>
                  <a:lnTo>
                    <a:pt x="0" y="179"/>
                  </a:lnTo>
                  <a:lnTo>
                    <a:pt x="0" y="233"/>
                  </a:lnTo>
                  <a:lnTo>
                    <a:pt x="0" y="230"/>
                  </a:lnTo>
                  <a:lnTo>
                    <a:pt x="1" y="233"/>
                  </a:lnTo>
                  <a:lnTo>
                    <a:pt x="1" y="220"/>
                  </a:lnTo>
                  <a:lnTo>
                    <a:pt x="1" y="245"/>
                  </a:lnTo>
                  <a:lnTo>
                    <a:pt x="1" y="250"/>
                  </a:lnTo>
                  <a:lnTo>
                    <a:pt x="1" y="262"/>
                  </a:lnTo>
                  <a:lnTo>
                    <a:pt x="1" y="243"/>
                  </a:lnTo>
                  <a:lnTo>
                    <a:pt x="1" y="251"/>
                  </a:lnTo>
                  <a:lnTo>
                    <a:pt x="1" y="257"/>
                  </a:lnTo>
                  <a:lnTo>
                    <a:pt x="1" y="240"/>
                  </a:lnTo>
                  <a:lnTo>
                    <a:pt x="1" y="245"/>
                  </a:lnTo>
                  <a:lnTo>
                    <a:pt x="3" y="242"/>
                  </a:lnTo>
                  <a:lnTo>
                    <a:pt x="3" y="215"/>
                  </a:lnTo>
                  <a:lnTo>
                    <a:pt x="3" y="242"/>
                  </a:lnTo>
                  <a:lnTo>
                    <a:pt x="3" y="247"/>
                  </a:lnTo>
                  <a:lnTo>
                    <a:pt x="3" y="241"/>
                  </a:lnTo>
                  <a:lnTo>
                    <a:pt x="3" y="260"/>
                  </a:lnTo>
                  <a:lnTo>
                    <a:pt x="3" y="257"/>
                  </a:lnTo>
                  <a:lnTo>
                    <a:pt x="3" y="295"/>
                  </a:lnTo>
                  <a:lnTo>
                    <a:pt x="3" y="293"/>
                  </a:lnTo>
                  <a:lnTo>
                    <a:pt x="3" y="292"/>
                  </a:lnTo>
                  <a:lnTo>
                    <a:pt x="3" y="276"/>
                  </a:lnTo>
                  <a:lnTo>
                    <a:pt x="3" y="305"/>
                  </a:lnTo>
                  <a:lnTo>
                    <a:pt x="4" y="302"/>
                  </a:lnTo>
                  <a:lnTo>
                    <a:pt x="4" y="306"/>
                  </a:lnTo>
                  <a:lnTo>
                    <a:pt x="4" y="278"/>
                  </a:lnTo>
                  <a:lnTo>
                    <a:pt x="4" y="280"/>
                  </a:lnTo>
                  <a:lnTo>
                    <a:pt x="4" y="279"/>
                  </a:lnTo>
                  <a:lnTo>
                    <a:pt x="4" y="238"/>
                  </a:lnTo>
                  <a:lnTo>
                    <a:pt x="4" y="247"/>
                  </a:lnTo>
                  <a:lnTo>
                    <a:pt x="4" y="275"/>
                  </a:lnTo>
                  <a:lnTo>
                    <a:pt x="4" y="275"/>
                  </a:lnTo>
                  <a:lnTo>
                    <a:pt x="4" y="264"/>
                  </a:lnTo>
                  <a:lnTo>
                    <a:pt x="4" y="283"/>
                  </a:lnTo>
                  <a:lnTo>
                    <a:pt x="5" y="281"/>
                  </a:lnTo>
                  <a:lnTo>
                    <a:pt x="5" y="285"/>
                  </a:lnTo>
                  <a:lnTo>
                    <a:pt x="5" y="250"/>
                  </a:lnTo>
                  <a:lnTo>
                    <a:pt x="5" y="258"/>
                  </a:lnTo>
                  <a:lnTo>
                    <a:pt x="5" y="262"/>
                  </a:lnTo>
                  <a:lnTo>
                    <a:pt x="5" y="270"/>
                  </a:lnTo>
                  <a:lnTo>
                    <a:pt x="5" y="254"/>
                  </a:lnTo>
                  <a:lnTo>
                    <a:pt x="5" y="264"/>
                  </a:lnTo>
                  <a:lnTo>
                    <a:pt x="5" y="268"/>
                  </a:lnTo>
                  <a:lnTo>
                    <a:pt x="5" y="255"/>
                  </a:lnTo>
                  <a:lnTo>
                    <a:pt x="5" y="262"/>
                  </a:lnTo>
                  <a:lnTo>
                    <a:pt x="7" y="262"/>
                  </a:lnTo>
                  <a:lnTo>
                    <a:pt x="7" y="264"/>
                  </a:lnTo>
                  <a:lnTo>
                    <a:pt x="7" y="232"/>
                  </a:lnTo>
                  <a:lnTo>
                    <a:pt x="7" y="246"/>
                  </a:lnTo>
                  <a:lnTo>
                    <a:pt x="7" y="245"/>
                  </a:lnTo>
                  <a:lnTo>
                    <a:pt x="7" y="262"/>
                  </a:lnTo>
                  <a:lnTo>
                    <a:pt x="7" y="230"/>
                  </a:lnTo>
                  <a:lnTo>
                    <a:pt x="7" y="233"/>
                  </a:lnTo>
                  <a:lnTo>
                    <a:pt x="7" y="198"/>
                  </a:lnTo>
                  <a:lnTo>
                    <a:pt x="7" y="194"/>
                  </a:lnTo>
                  <a:lnTo>
                    <a:pt x="7" y="196"/>
                  </a:lnTo>
                  <a:lnTo>
                    <a:pt x="7" y="169"/>
                  </a:lnTo>
                  <a:lnTo>
                    <a:pt x="7" y="187"/>
                  </a:lnTo>
                  <a:lnTo>
                    <a:pt x="8" y="187"/>
                  </a:lnTo>
                  <a:lnTo>
                    <a:pt x="8" y="195"/>
                  </a:lnTo>
                  <a:lnTo>
                    <a:pt x="8" y="164"/>
                  </a:lnTo>
                  <a:lnTo>
                    <a:pt x="8" y="170"/>
                  </a:lnTo>
                  <a:lnTo>
                    <a:pt x="8" y="170"/>
                  </a:lnTo>
                  <a:lnTo>
                    <a:pt x="8" y="181"/>
                  </a:lnTo>
                  <a:lnTo>
                    <a:pt x="8" y="173"/>
                  </a:lnTo>
                  <a:lnTo>
                    <a:pt x="8" y="173"/>
                  </a:lnTo>
                  <a:lnTo>
                    <a:pt x="8" y="153"/>
                  </a:lnTo>
                  <a:lnTo>
                    <a:pt x="8" y="175"/>
                  </a:lnTo>
                  <a:lnTo>
                    <a:pt x="8" y="173"/>
                  </a:lnTo>
                  <a:lnTo>
                    <a:pt x="8" y="174"/>
                  </a:lnTo>
                  <a:lnTo>
                    <a:pt x="8" y="114"/>
                  </a:lnTo>
                  <a:lnTo>
                    <a:pt x="9" y="113"/>
                  </a:lnTo>
                  <a:lnTo>
                    <a:pt x="9" y="71"/>
                  </a:lnTo>
                  <a:lnTo>
                    <a:pt x="9" y="73"/>
                  </a:lnTo>
                  <a:lnTo>
                    <a:pt x="9" y="46"/>
                  </a:lnTo>
                  <a:lnTo>
                    <a:pt x="9" y="63"/>
                  </a:lnTo>
                  <a:lnTo>
                    <a:pt x="9" y="61"/>
                  </a:lnTo>
                  <a:lnTo>
                    <a:pt x="9" y="63"/>
                  </a:lnTo>
                  <a:lnTo>
                    <a:pt x="9" y="13"/>
                  </a:lnTo>
                  <a:lnTo>
                    <a:pt x="9" y="21"/>
                  </a:lnTo>
                  <a:lnTo>
                    <a:pt x="9" y="23"/>
                  </a:lnTo>
                  <a:lnTo>
                    <a:pt x="9" y="40"/>
                  </a:lnTo>
                  <a:lnTo>
                    <a:pt x="9" y="14"/>
                  </a:lnTo>
                  <a:lnTo>
                    <a:pt x="11" y="16"/>
                  </a:lnTo>
                  <a:lnTo>
                    <a:pt x="11" y="69"/>
                  </a:lnTo>
                  <a:lnTo>
                    <a:pt x="11" y="72"/>
                  </a:lnTo>
                  <a:lnTo>
                    <a:pt x="11" y="81"/>
                  </a:lnTo>
                  <a:lnTo>
                    <a:pt x="11" y="50"/>
                  </a:lnTo>
                  <a:lnTo>
                    <a:pt x="11" y="50"/>
                  </a:lnTo>
                  <a:lnTo>
                    <a:pt x="11" y="50"/>
                  </a:lnTo>
                  <a:lnTo>
                    <a:pt x="11" y="12"/>
                  </a:lnTo>
                  <a:lnTo>
                    <a:pt x="11" y="22"/>
                  </a:lnTo>
                  <a:lnTo>
                    <a:pt x="12" y="27"/>
                  </a:lnTo>
                  <a:lnTo>
                    <a:pt x="12" y="23"/>
                  </a:lnTo>
                  <a:lnTo>
                    <a:pt x="12" y="47"/>
                  </a:lnTo>
                  <a:lnTo>
                    <a:pt x="12" y="48"/>
                  </a:lnTo>
                  <a:lnTo>
                    <a:pt x="12" y="60"/>
                  </a:lnTo>
                  <a:lnTo>
                    <a:pt x="12" y="38"/>
                  </a:lnTo>
                  <a:lnTo>
                    <a:pt x="12" y="52"/>
                  </a:lnTo>
                  <a:lnTo>
                    <a:pt x="12" y="54"/>
                  </a:lnTo>
                  <a:lnTo>
                    <a:pt x="12" y="58"/>
                  </a:lnTo>
                  <a:lnTo>
                    <a:pt x="12" y="35"/>
                  </a:lnTo>
                  <a:lnTo>
                    <a:pt x="12" y="58"/>
                  </a:lnTo>
                  <a:lnTo>
                    <a:pt x="12" y="60"/>
                  </a:lnTo>
                  <a:lnTo>
                    <a:pt x="12" y="89"/>
                  </a:lnTo>
                  <a:lnTo>
                    <a:pt x="12" y="59"/>
                  </a:lnTo>
                  <a:lnTo>
                    <a:pt x="12" y="86"/>
                  </a:lnTo>
                  <a:lnTo>
                    <a:pt x="13" y="82"/>
                  </a:lnTo>
                  <a:lnTo>
                    <a:pt x="13" y="84"/>
                  </a:lnTo>
                  <a:lnTo>
                    <a:pt x="13" y="69"/>
                  </a:lnTo>
                  <a:lnTo>
                    <a:pt x="13" y="80"/>
                  </a:lnTo>
                  <a:lnTo>
                    <a:pt x="13" y="77"/>
                  </a:lnTo>
                  <a:lnTo>
                    <a:pt x="13" y="88"/>
                  </a:lnTo>
                  <a:lnTo>
                    <a:pt x="13" y="69"/>
                  </a:lnTo>
                  <a:lnTo>
                    <a:pt x="13" y="84"/>
                  </a:lnTo>
                  <a:lnTo>
                    <a:pt x="13" y="82"/>
                  </a:lnTo>
                  <a:lnTo>
                    <a:pt x="13" y="89"/>
                  </a:lnTo>
                  <a:lnTo>
                    <a:pt x="13" y="72"/>
                  </a:lnTo>
                  <a:lnTo>
                    <a:pt x="13" y="78"/>
                  </a:lnTo>
                  <a:lnTo>
                    <a:pt x="13" y="78"/>
                  </a:lnTo>
                  <a:lnTo>
                    <a:pt x="13" y="90"/>
                  </a:lnTo>
                  <a:lnTo>
                    <a:pt x="13" y="75"/>
                  </a:lnTo>
                  <a:lnTo>
                    <a:pt x="13" y="84"/>
                  </a:lnTo>
                  <a:lnTo>
                    <a:pt x="14" y="82"/>
                  </a:lnTo>
                  <a:lnTo>
                    <a:pt x="14" y="84"/>
                  </a:lnTo>
                  <a:lnTo>
                    <a:pt x="14" y="35"/>
                  </a:lnTo>
                  <a:lnTo>
                    <a:pt x="14" y="38"/>
                  </a:lnTo>
                  <a:lnTo>
                    <a:pt x="14" y="40"/>
                  </a:lnTo>
                  <a:lnTo>
                    <a:pt x="14" y="46"/>
                  </a:lnTo>
                  <a:lnTo>
                    <a:pt x="14" y="14"/>
                  </a:lnTo>
                  <a:lnTo>
                    <a:pt x="14" y="23"/>
                  </a:lnTo>
                  <a:lnTo>
                    <a:pt x="14" y="22"/>
                  </a:lnTo>
                  <a:lnTo>
                    <a:pt x="14" y="35"/>
                  </a:lnTo>
                  <a:lnTo>
                    <a:pt x="14" y="21"/>
                  </a:lnTo>
                  <a:lnTo>
                    <a:pt x="14" y="29"/>
                  </a:lnTo>
                  <a:lnTo>
                    <a:pt x="16" y="29"/>
                  </a:lnTo>
                  <a:lnTo>
                    <a:pt x="16" y="17"/>
                  </a:lnTo>
                  <a:lnTo>
                    <a:pt x="16" y="86"/>
                  </a:lnTo>
                  <a:lnTo>
                    <a:pt x="16" y="85"/>
                  </a:lnTo>
                  <a:lnTo>
                    <a:pt x="16" y="141"/>
                  </a:lnTo>
                  <a:lnTo>
                    <a:pt x="16" y="140"/>
                  </a:lnTo>
                  <a:lnTo>
                    <a:pt x="16" y="164"/>
                  </a:lnTo>
                  <a:lnTo>
                    <a:pt x="16" y="161"/>
                  </a:lnTo>
                  <a:lnTo>
                    <a:pt x="16" y="144"/>
                  </a:lnTo>
                  <a:lnTo>
                    <a:pt x="16" y="170"/>
                  </a:lnTo>
                  <a:lnTo>
                    <a:pt x="16" y="168"/>
                  </a:lnTo>
                  <a:lnTo>
                    <a:pt x="17" y="165"/>
                  </a:lnTo>
                  <a:lnTo>
                    <a:pt x="17" y="116"/>
                  </a:lnTo>
                  <a:lnTo>
                    <a:pt x="17" y="119"/>
                  </a:lnTo>
                  <a:lnTo>
                    <a:pt x="17" y="119"/>
                  </a:lnTo>
                  <a:lnTo>
                    <a:pt x="17" y="48"/>
                  </a:lnTo>
                  <a:lnTo>
                    <a:pt x="17" y="47"/>
                  </a:lnTo>
                  <a:lnTo>
                    <a:pt x="17" y="50"/>
                  </a:lnTo>
                  <a:lnTo>
                    <a:pt x="17" y="18"/>
                  </a:lnTo>
                  <a:lnTo>
                    <a:pt x="17" y="16"/>
                  </a:lnTo>
                  <a:lnTo>
                    <a:pt x="17" y="0"/>
                  </a:lnTo>
                  <a:lnTo>
                    <a:pt x="17" y="23"/>
                  </a:lnTo>
                  <a:lnTo>
                    <a:pt x="18" y="22"/>
                  </a:lnTo>
                  <a:lnTo>
                    <a:pt x="18" y="56"/>
                  </a:lnTo>
                  <a:lnTo>
                    <a:pt x="18" y="60"/>
                  </a:lnTo>
                  <a:lnTo>
                    <a:pt x="18" y="126"/>
                  </a:lnTo>
                  <a:lnTo>
                    <a:pt x="18" y="132"/>
                  </a:lnTo>
                  <a:lnTo>
                    <a:pt x="18" y="124"/>
                  </a:lnTo>
                  <a:lnTo>
                    <a:pt x="18" y="186"/>
                  </a:lnTo>
                  <a:lnTo>
                    <a:pt x="20" y="186"/>
                  </a:lnTo>
                  <a:lnTo>
                    <a:pt x="20" y="177"/>
                  </a:lnTo>
                  <a:lnTo>
                    <a:pt x="20" y="204"/>
                  </a:lnTo>
                  <a:lnTo>
                    <a:pt x="20" y="205"/>
                  </a:lnTo>
                  <a:lnTo>
                    <a:pt x="20" y="230"/>
                  </a:lnTo>
                  <a:lnTo>
                    <a:pt x="20" y="212"/>
                  </a:lnTo>
                  <a:lnTo>
                    <a:pt x="20" y="213"/>
                  </a:lnTo>
                  <a:lnTo>
                    <a:pt x="20" y="211"/>
                  </a:lnTo>
                  <a:lnTo>
                    <a:pt x="20" y="225"/>
                  </a:lnTo>
                  <a:lnTo>
                    <a:pt x="20" y="223"/>
                  </a:lnTo>
                  <a:lnTo>
                    <a:pt x="20" y="196"/>
                  </a:lnTo>
                  <a:lnTo>
                    <a:pt x="20" y="199"/>
                  </a:lnTo>
                  <a:lnTo>
                    <a:pt x="21" y="199"/>
                  </a:lnTo>
                  <a:lnTo>
                    <a:pt x="21" y="161"/>
                  </a:lnTo>
                  <a:lnTo>
                    <a:pt x="21" y="173"/>
                  </a:lnTo>
                  <a:lnTo>
                    <a:pt x="21" y="170"/>
                  </a:lnTo>
                  <a:lnTo>
                    <a:pt x="21" y="178"/>
                  </a:lnTo>
                  <a:lnTo>
                    <a:pt x="21" y="168"/>
                  </a:lnTo>
                  <a:lnTo>
                    <a:pt x="21" y="170"/>
                  </a:lnTo>
                  <a:lnTo>
                    <a:pt x="21" y="170"/>
                  </a:lnTo>
                  <a:lnTo>
                    <a:pt x="21" y="191"/>
                  </a:lnTo>
                  <a:lnTo>
                    <a:pt x="21" y="148"/>
                  </a:lnTo>
                  <a:lnTo>
                    <a:pt x="21" y="190"/>
                  </a:lnTo>
                  <a:lnTo>
                    <a:pt x="21" y="196"/>
                  </a:lnTo>
                  <a:lnTo>
                    <a:pt x="21" y="200"/>
                  </a:lnTo>
                  <a:lnTo>
                    <a:pt x="21" y="175"/>
                  </a:lnTo>
                  <a:lnTo>
                    <a:pt x="21" y="187"/>
                  </a:lnTo>
                  <a:lnTo>
                    <a:pt x="22" y="187"/>
                  </a:lnTo>
                  <a:lnTo>
                    <a:pt x="22" y="217"/>
                  </a:lnTo>
                  <a:lnTo>
                    <a:pt x="22" y="216"/>
                  </a:lnTo>
                  <a:lnTo>
                    <a:pt x="22" y="217"/>
                  </a:lnTo>
                  <a:lnTo>
                    <a:pt x="22" y="202"/>
                  </a:lnTo>
                  <a:lnTo>
                    <a:pt x="22" y="236"/>
                  </a:lnTo>
                  <a:lnTo>
                    <a:pt x="22" y="236"/>
                  </a:lnTo>
                  <a:lnTo>
                    <a:pt x="22" y="238"/>
                  </a:lnTo>
                  <a:lnTo>
                    <a:pt x="22" y="207"/>
                  </a:lnTo>
                  <a:lnTo>
                    <a:pt x="22" y="213"/>
                  </a:lnTo>
                  <a:lnTo>
                    <a:pt x="24" y="213"/>
                  </a:lnTo>
                  <a:lnTo>
                    <a:pt x="24" y="228"/>
                  </a:lnTo>
                  <a:lnTo>
                    <a:pt x="24" y="202"/>
                  </a:lnTo>
                  <a:lnTo>
                    <a:pt x="24" y="212"/>
                  </a:lnTo>
                  <a:lnTo>
                    <a:pt x="24" y="217"/>
                  </a:lnTo>
                  <a:lnTo>
                    <a:pt x="24" y="254"/>
                  </a:lnTo>
                  <a:lnTo>
                    <a:pt x="24" y="250"/>
                  </a:lnTo>
                  <a:lnTo>
                    <a:pt x="24" y="251"/>
                  </a:lnTo>
                  <a:lnTo>
                    <a:pt x="24" y="257"/>
                  </a:lnTo>
                  <a:lnTo>
                    <a:pt x="24" y="242"/>
                  </a:lnTo>
                  <a:lnTo>
                    <a:pt x="24" y="245"/>
                  </a:lnTo>
                  <a:lnTo>
                    <a:pt x="24" y="245"/>
                  </a:lnTo>
                  <a:lnTo>
                    <a:pt x="24" y="250"/>
                  </a:lnTo>
                  <a:lnTo>
                    <a:pt x="24" y="225"/>
                  </a:lnTo>
                  <a:lnTo>
                    <a:pt x="24" y="233"/>
                  </a:lnTo>
                  <a:lnTo>
                    <a:pt x="25" y="236"/>
                  </a:lnTo>
                  <a:lnTo>
                    <a:pt x="25" y="262"/>
                  </a:lnTo>
                  <a:lnTo>
                    <a:pt x="25" y="233"/>
                  </a:lnTo>
                  <a:lnTo>
                    <a:pt x="25" y="259"/>
                  </a:lnTo>
                  <a:lnTo>
                    <a:pt x="25" y="259"/>
                  </a:lnTo>
                  <a:lnTo>
                    <a:pt x="25" y="274"/>
                  </a:lnTo>
                  <a:lnTo>
                    <a:pt x="25" y="247"/>
                  </a:lnTo>
                  <a:lnTo>
                    <a:pt x="25" y="264"/>
                  </a:lnTo>
                  <a:lnTo>
                    <a:pt x="25" y="271"/>
                  </a:lnTo>
                  <a:lnTo>
                    <a:pt x="25" y="245"/>
                  </a:lnTo>
                  <a:lnTo>
                    <a:pt x="25" y="250"/>
                  </a:lnTo>
                  <a:lnTo>
                    <a:pt x="25" y="253"/>
                  </a:lnTo>
                  <a:lnTo>
                    <a:pt x="25" y="259"/>
                  </a:lnTo>
                  <a:lnTo>
                    <a:pt x="25" y="216"/>
                  </a:lnTo>
                  <a:lnTo>
                    <a:pt x="26" y="212"/>
                  </a:lnTo>
                  <a:lnTo>
                    <a:pt x="26" y="233"/>
                  </a:lnTo>
                  <a:lnTo>
                    <a:pt x="26" y="230"/>
                  </a:lnTo>
                  <a:lnTo>
                    <a:pt x="26" y="233"/>
                  </a:lnTo>
                  <a:lnTo>
                    <a:pt x="26" y="223"/>
                  </a:lnTo>
                  <a:lnTo>
                    <a:pt x="26" y="254"/>
                  </a:lnTo>
                  <a:lnTo>
                    <a:pt x="26" y="257"/>
                  </a:lnTo>
                  <a:lnTo>
                    <a:pt x="26" y="272"/>
                  </a:lnTo>
                  <a:lnTo>
                    <a:pt x="26" y="251"/>
                  </a:lnTo>
                  <a:lnTo>
                    <a:pt x="26" y="260"/>
                  </a:lnTo>
                  <a:lnTo>
                    <a:pt x="28" y="258"/>
                  </a:lnTo>
                  <a:lnTo>
                    <a:pt x="28" y="259"/>
                  </a:lnTo>
                  <a:lnTo>
                    <a:pt x="28" y="246"/>
                  </a:lnTo>
                  <a:lnTo>
                    <a:pt x="28" y="245"/>
                  </a:lnTo>
                  <a:lnTo>
                    <a:pt x="28" y="249"/>
                  </a:lnTo>
                  <a:lnTo>
                    <a:pt x="28" y="223"/>
                  </a:lnTo>
                  <a:lnTo>
                    <a:pt x="28" y="245"/>
                  </a:lnTo>
                  <a:lnTo>
                    <a:pt x="28" y="247"/>
                  </a:lnTo>
                  <a:lnTo>
                    <a:pt x="28" y="237"/>
                  </a:lnTo>
                  <a:lnTo>
                    <a:pt x="28" y="254"/>
                  </a:lnTo>
                  <a:lnTo>
                    <a:pt x="28" y="254"/>
                  </a:lnTo>
                  <a:lnTo>
                    <a:pt x="28" y="268"/>
                  </a:lnTo>
                  <a:lnTo>
                    <a:pt x="28" y="254"/>
                  </a:lnTo>
                  <a:lnTo>
                    <a:pt x="29" y="253"/>
                  </a:lnTo>
                  <a:lnTo>
                    <a:pt x="29" y="255"/>
                  </a:lnTo>
                  <a:lnTo>
                    <a:pt x="29" y="195"/>
                  </a:lnTo>
                  <a:lnTo>
                    <a:pt x="29" y="196"/>
                  </a:lnTo>
                  <a:lnTo>
                    <a:pt x="29" y="156"/>
                  </a:lnTo>
                  <a:lnTo>
                    <a:pt x="29" y="175"/>
                  </a:lnTo>
                  <a:lnTo>
                    <a:pt x="29" y="175"/>
                  </a:lnTo>
                  <a:lnTo>
                    <a:pt x="29" y="190"/>
                  </a:lnTo>
                  <a:lnTo>
                    <a:pt x="29" y="161"/>
                  </a:lnTo>
                  <a:lnTo>
                    <a:pt x="29" y="166"/>
                  </a:lnTo>
                  <a:lnTo>
                    <a:pt x="29" y="170"/>
                  </a:lnTo>
                  <a:lnTo>
                    <a:pt x="29" y="186"/>
                  </a:lnTo>
                  <a:lnTo>
                    <a:pt x="29" y="179"/>
                  </a:lnTo>
                  <a:lnTo>
                    <a:pt x="30" y="179"/>
                  </a:lnTo>
                  <a:lnTo>
                    <a:pt x="30" y="157"/>
                  </a:lnTo>
                  <a:lnTo>
                    <a:pt x="30" y="161"/>
                  </a:lnTo>
                  <a:lnTo>
                    <a:pt x="30" y="164"/>
                  </a:lnTo>
                  <a:lnTo>
                    <a:pt x="30" y="168"/>
                  </a:lnTo>
                  <a:lnTo>
                    <a:pt x="30" y="139"/>
                  </a:lnTo>
                  <a:lnTo>
                    <a:pt x="30" y="164"/>
                  </a:lnTo>
                  <a:lnTo>
                    <a:pt x="30" y="168"/>
                  </a:lnTo>
                  <a:lnTo>
                    <a:pt x="30" y="225"/>
                  </a:lnTo>
                  <a:lnTo>
                    <a:pt x="31" y="230"/>
                  </a:lnTo>
                  <a:lnTo>
                    <a:pt x="31" y="253"/>
                  </a:lnTo>
                  <a:lnTo>
                    <a:pt x="31" y="216"/>
                  </a:lnTo>
                  <a:lnTo>
                    <a:pt x="31" y="251"/>
                  </a:lnTo>
                  <a:lnTo>
                    <a:pt x="31" y="247"/>
                  </a:lnTo>
                  <a:lnTo>
                    <a:pt x="31" y="219"/>
                  </a:lnTo>
                  <a:lnTo>
                    <a:pt x="31" y="240"/>
                  </a:lnTo>
                  <a:lnTo>
                    <a:pt x="31" y="240"/>
                  </a:lnTo>
                  <a:lnTo>
                    <a:pt x="31" y="255"/>
                  </a:lnTo>
                  <a:lnTo>
                    <a:pt x="31" y="247"/>
                  </a:lnTo>
                  <a:lnTo>
                    <a:pt x="31" y="236"/>
                  </a:lnTo>
                  <a:lnTo>
                    <a:pt x="31" y="267"/>
                  </a:lnTo>
                  <a:lnTo>
                    <a:pt x="33" y="267"/>
                  </a:lnTo>
                  <a:lnTo>
                    <a:pt x="33" y="271"/>
                  </a:lnTo>
                  <a:lnTo>
                    <a:pt x="33" y="245"/>
                  </a:lnTo>
                  <a:lnTo>
                    <a:pt x="33" y="268"/>
                  </a:lnTo>
                  <a:lnTo>
                    <a:pt x="33" y="272"/>
                  </a:lnTo>
                  <a:lnTo>
                    <a:pt x="33" y="288"/>
                  </a:lnTo>
                  <a:lnTo>
                    <a:pt x="33" y="271"/>
                  </a:lnTo>
                  <a:lnTo>
                    <a:pt x="33" y="276"/>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222" name="Freeform 95"/>
            <p:cNvSpPr>
              <a:spLocks/>
            </p:cNvSpPr>
            <p:nvPr/>
          </p:nvSpPr>
          <p:spPr bwMode="auto">
            <a:xfrm>
              <a:off x="2998788" y="3946526"/>
              <a:ext cx="52388" cy="419100"/>
            </a:xfrm>
            <a:custGeom>
              <a:avLst/>
              <a:gdLst>
                <a:gd name="T0" fmla="*/ 2 w 33"/>
                <a:gd name="T1" fmla="*/ 52 h 264"/>
                <a:gd name="T2" fmla="*/ 2 w 33"/>
                <a:gd name="T3" fmla="*/ 48 h 264"/>
                <a:gd name="T4" fmla="*/ 3 w 33"/>
                <a:gd name="T5" fmla="*/ 66 h 264"/>
                <a:gd name="T6" fmla="*/ 3 w 33"/>
                <a:gd name="T7" fmla="*/ 87 h 264"/>
                <a:gd name="T8" fmla="*/ 4 w 33"/>
                <a:gd name="T9" fmla="*/ 14 h 264"/>
                <a:gd name="T10" fmla="*/ 4 w 33"/>
                <a:gd name="T11" fmla="*/ 78 h 264"/>
                <a:gd name="T12" fmla="*/ 4 w 33"/>
                <a:gd name="T13" fmla="*/ 119 h 264"/>
                <a:gd name="T14" fmla="*/ 6 w 33"/>
                <a:gd name="T15" fmla="*/ 145 h 264"/>
                <a:gd name="T16" fmla="*/ 6 w 33"/>
                <a:gd name="T17" fmla="*/ 125 h 264"/>
                <a:gd name="T18" fmla="*/ 7 w 33"/>
                <a:gd name="T19" fmla="*/ 82 h 264"/>
                <a:gd name="T20" fmla="*/ 7 w 33"/>
                <a:gd name="T21" fmla="*/ 53 h 264"/>
                <a:gd name="T22" fmla="*/ 8 w 33"/>
                <a:gd name="T23" fmla="*/ 70 h 264"/>
                <a:gd name="T24" fmla="*/ 8 w 33"/>
                <a:gd name="T25" fmla="*/ 149 h 264"/>
                <a:gd name="T26" fmla="*/ 8 w 33"/>
                <a:gd name="T27" fmla="*/ 162 h 264"/>
                <a:gd name="T28" fmla="*/ 9 w 33"/>
                <a:gd name="T29" fmla="*/ 192 h 264"/>
                <a:gd name="T30" fmla="*/ 11 w 33"/>
                <a:gd name="T31" fmla="*/ 204 h 264"/>
                <a:gd name="T32" fmla="*/ 11 w 33"/>
                <a:gd name="T33" fmla="*/ 225 h 264"/>
                <a:gd name="T34" fmla="*/ 11 w 33"/>
                <a:gd name="T35" fmla="*/ 200 h 264"/>
                <a:gd name="T36" fmla="*/ 12 w 33"/>
                <a:gd name="T37" fmla="*/ 192 h 264"/>
                <a:gd name="T38" fmla="*/ 12 w 33"/>
                <a:gd name="T39" fmla="*/ 158 h 264"/>
                <a:gd name="T40" fmla="*/ 13 w 33"/>
                <a:gd name="T41" fmla="*/ 211 h 264"/>
                <a:gd name="T42" fmla="*/ 13 w 33"/>
                <a:gd name="T43" fmla="*/ 230 h 264"/>
                <a:gd name="T44" fmla="*/ 13 w 33"/>
                <a:gd name="T45" fmla="*/ 148 h 264"/>
                <a:gd name="T46" fmla="*/ 15 w 33"/>
                <a:gd name="T47" fmla="*/ 101 h 264"/>
                <a:gd name="T48" fmla="*/ 15 w 33"/>
                <a:gd name="T49" fmla="*/ 139 h 264"/>
                <a:gd name="T50" fmla="*/ 16 w 33"/>
                <a:gd name="T51" fmla="*/ 171 h 264"/>
                <a:gd name="T52" fmla="*/ 16 w 33"/>
                <a:gd name="T53" fmla="*/ 199 h 264"/>
                <a:gd name="T54" fmla="*/ 16 w 33"/>
                <a:gd name="T55" fmla="*/ 208 h 264"/>
                <a:gd name="T56" fmla="*/ 17 w 33"/>
                <a:gd name="T57" fmla="*/ 226 h 264"/>
                <a:gd name="T58" fmla="*/ 17 w 33"/>
                <a:gd name="T59" fmla="*/ 213 h 264"/>
                <a:gd name="T60" fmla="*/ 17 w 33"/>
                <a:gd name="T61" fmla="*/ 230 h 264"/>
                <a:gd name="T62" fmla="*/ 19 w 33"/>
                <a:gd name="T63" fmla="*/ 255 h 264"/>
                <a:gd name="T64" fmla="*/ 19 w 33"/>
                <a:gd name="T65" fmla="*/ 218 h 264"/>
                <a:gd name="T66" fmla="*/ 20 w 33"/>
                <a:gd name="T67" fmla="*/ 182 h 264"/>
                <a:gd name="T68" fmla="*/ 20 w 33"/>
                <a:gd name="T69" fmla="*/ 121 h 264"/>
                <a:gd name="T70" fmla="*/ 20 w 33"/>
                <a:gd name="T71" fmla="*/ 127 h 264"/>
                <a:gd name="T72" fmla="*/ 21 w 33"/>
                <a:gd name="T73" fmla="*/ 133 h 264"/>
                <a:gd name="T74" fmla="*/ 21 w 33"/>
                <a:gd name="T75" fmla="*/ 217 h 264"/>
                <a:gd name="T76" fmla="*/ 23 w 33"/>
                <a:gd name="T77" fmla="*/ 207 h 264"/>
                <a:gd name="T78" fmla="*/ 23 w 33"/>
                <a:gd name="T79" fmla="*/ 140 h 264"/>
                <a:gd name="T80" fmla="*/ 24 w 33"/>
                <a:gd name="T81" fmla="*/ 133 h 264"/>
                <a:gd name="T82" fmla="*/ 24 w 33"/>
                <a:gd name="T83" fmla="*/ 170 h 264"/>
                <a:gd name="T84" fmla="*/ 25 w 33"/>
                <a:gd name="T85" fmla="*/ 156 h 264"/>
                <a:gd name="T86" fmla="*/ 25 w 33"/>
                <a:gd name="T87" fmla="*/ 161 h 264"/>
                <a:gd name="T88" fmla="*/ 25 w 33"/>
                <a:gd name="T89" fmla="*/ 146 h 264"/>
                <a:gd name="T90" fmla="*/ 25 w 33"/>
                <a:gd name="T91" fmla="*/ 191 h 264"/>
                <a:gd name="T92" fmla="*/ 26 w 33"/>
                <a:gd name="T93" fmla="*/ 239 h 264"/>
                <a:gd name="T94" fmla="*/ 26 w 33"/>
                <a:gd name="T95" fmla="*/ 228 h 264"/>
                <a:gd name="T96" fmla="*/ 28 w 33"/>
                <a:gd name="T97" fmla="*/ 196 h 264"/>
                <a:gd name="T98" fmla="*/ 28 w 33"/>
                <a:gd name="T99" fmla="*/ 158 h 264"/>
                <a:gd name="T100" fmla="*/ 29 w 33"/>
                <a:gd name="T101" fmla="*/ 201 h 264"/>
                <a:gd name="T102" fmla="*/ 29 w 33"/>
                <a:gd name="T103" fmla="*/ 221 h 264"/>
                <a:gd name="T104" fmla="*/ 29 w 33"/>
                <a:gd name="T105" fmla="*/ 184 h 264"/>
                <a:gd name="T106" fmla="*/ 30 w 33"/>
                <a:gd name="T107" fmla="*/ 186 h 264"/>
                <a:gd name="T108" fmla="*/ 30 w 33"/>
                <a:gd name="T109" fmla="*/ 176 h 264"/>
                <a:gd name="T110" fmla="*/ 32 w 33"/>
                <a:gd name="T111" fmla="*/ 156 h 264"/>
                <a:gd name="T112" fmla="*/ 32 w 33"/>
                <a:gd name="T113" fmla="*/ 184 h 264"/>
                <a:gd name="T114" fmla="*/ 32 w 33"/>
                <a:gd name="T115" fmla="*/ 182 h 264"/>
                <a:gd name="T116" fmla="*/ 33 w 33"/>
                <a:gd name="T117" fmla="*/ 190 h 264"/>
                <a:gd name="T118" fmla="*/ 33 w 33"/>
                <a:gd name="T119" fmla="*/ 214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3" h="264">
                  <a:moveTo>
                    <a:pt x="0" y="90"/>
                  </a:moveTo>
                  <a:lnTo>
                    <a:pt x="0" y="59"/>
                  </a:lnTo>
                  <a:lnTo>
                    <a:pt x="2" y="57"/>
                  </a:lnTo>
                  <a:lnTo>
                    <a:pt x="2" y="40"/>
                  </a:lnTo>
                  <a:lnTo>
                    <a:pt x="2" y="52"/>
                  </a:lnTo>
                  <a:lnTo>
                    <a:pt x="2" y="52"/>
                  </a:lnTo>
                  <a:lnTo>
                    <a:pt x="2" y="55"/>
                  </a:lnTo>
                  <a:lnTo>
                    <a:pt x="2" y="46"/>
                  </a:lnTo>
                  <a:lnTo>
                    <a:pt x="2" y="49"/>
                  </a:lnTo>
                  <a:lnTo>
                    <a:pt x="2" y="48"/>
                  </a:lnTo>
                  <a:lnTo>
                    <a:pt x="2" y="49"/>
                  </a:lnTo>
                  <a:lnTo>
                    <a:pt x="2" y="29"/>
                  </a:lnTo>
                  <a:lnTo>
                    <a:pt x="3" y="35"/>
                  </a:lnTo>
                  <a:lnTo>
                    <a:pt x="3" y="76"/>
                  </a:lnTo>
                  <a:lnTo>
                    <a:pt x="3" y="66"/>
                  </a:lnTo>
                  <a:lnTo>
                    <a:pt x="3" y="73"/>
                  </a:lnTo>
                  <a:lnTo>
                    <a:pt x="3" y="61"/>
                  </a:lnTo>
                  <a:lnTo>
                    <a:pt x="3" y="84"/>
                  </a:lnTo>
                  <a:lnTo>
                    <a:pt x="3" y="86"/>
                  </a:lnTo>
                  <a:lnTo>
                    <a:pt x="3" y="87"/>
                  </a:lnTo>
                  <a:lnTo>
                    <a:pt x="3" y="51"/>
                  </a:lnTo>
                  <a:lnTo>
                    <a:pt x="3" y="52"/>
                  </a:lnTo>
                  <a:lnTo>
                    <a:pt x="3" y="49"/>
                  </a:lnTo>
                  <a:lnTo>
                    <a:pt x="3" y="18"/>
                  </a:lnTo>
                  <a:lnTo>
                    <a:pt x="4" y="14"/>
                  </a:lnTo>
                  <a:lnTo>
                    <a:pt x="4" y="0"/>
                  </a:lnTo>
                  <a:lnTo>
                    <a:pt x="4" y="29"/>
                  </a:lnTo>
                  <a:lnTo>
                    <a:pt x="4" y="30"/>
                  </a:lnTo>
                  <a:lnTo>
                    <a:pt x="4" y="78"/>
                  </a:lnTo>
                  <a:lnTo>
                    <a:pt x="4" y="78"/>
                  </a:lnTo>
                  <a:lnTo>
                    <a:pt x="4" y="133"/>
                  </a:lnTo>
                  <a:lnTo>
                    <a:pt x="4" y="129"/>
                  </a:lnTo>
                  <a:lnTo>
                    <a:pt x="4" y="121"/>
                  </a:lnTo>
                  <a:lnTo>
                    <a:pt x="4" y="162"/>
                  </a:lnTo>
                  <a:lnTo>
                    <a:pt x="4" y="119"/>
                  </a:lnTo>
                  <a:lnTo>
                    <a:pt x="4" y="156"/>
                  </a:lnTo>
                  <a:lnTo>
                    <a:pt x="6" y="153"/>
                  </a:lnTo>
                  <a:lnTo>
                    <a:pt x="6" y="154"/>
                  </a:lnTo>
                  <a:lnTo>
                    <a:pt x="6" y="135"/>
                  </a:lnTo>
                  <a:lnTo>
                    <a:pt x="6" y="145"/>
                  </a:lnTo>
                  <a:lnTo>
                    <a:pt x="6" y="144"/>
                  </a:lnTo>
                  <a:lnTo>
                    <a:pt x="6" y="148"/>
                  </a:lnTo>
                  <a:lnTo>
                    <a:pt x="6" y="115"/>
                  </a:lnTo>
                  <a:lnTo>
                    <a:pt x="6" y="121"/>
                  </a:lnTo>
                  <a:lnTo>
                    <a:pt x="6" y="125"/>
                  </a:lnTo>
                  <a:lnTo>
                    <a:pt x="6" y="112"/>
                  </a:lnTo>
                  <a:lnTo>
                    <a:pt x="7" y="110"/>
                  </a:lnTo>
                  <a:lnTo>
                    <a:pt x="7" y="73"/>
                  </a:lnTo>
                  <a:lnTo>
                    <a:pt x="7" y="80"/>
                  </a:lnTo>
                  <a:lnTo>
                    <a:pt x="7" y="82"/>
                  </a:lnTo>
                  <a:lnTo>
                    <a:pt x="7" y="84"/>
                  </a:lnTo>
                  <a:lnTo>
                    <a:pt x="7" y="49"/>
                  </a:lnTo>
                  <a:lnTo>
                    <a:pt x="7" y="52"/>
                  </a:lnTo>
                  <a:lnTo>
                    <a:pt x="7" y="52"/>
                  </a:lnTo>
                  <a:lnTo>
                    <a:pt x="7" y="53"/>
                  </a:lnTo>
                  <a:lnTo>
                    <a:pt x="7" y="40"/>
                  </a:lnTo>
                  <a:lnTo>
                    <a:pt x="7" y="40"/>
                  </a:lnTo>
                  <a:lnTo>
                    <a:pt x="7" y="30"/>
                  </a:lnTo>
                  <a:lnTo>
                    <a:pt x="7" y="69"/>
                  </a:lnTo>
                  <a:lnTo>
                    <a:pt x="8" y="70"/>
                  </a:lnTo>
                  <a:lnTo>
                    <a:pt x="8" y="112"/>
                  </a:lnTo>
                  <a:lnTo>
                    <a:pt x="8" y="114"/>
                  </a:lnTo>
                  <a:lnTo>
                    <a:pt x="8" y="158"/>
                  </a:lnTo>
                  <a:lnTo>
                    <a:pt x="8" y="149"/>
                  </a:lnTo>
                  <a:lnTo>
                    <a:pt x="8" y="149"/>
                  </a:lnTo>
                  <a:lnTo>
                    <a:pt x="8" y="187"/>
                  </a:lnTo>
                  <a:lnTo>
                    <a:pt x="8" y="184"/>
                  </a:lnTo>
                  <a:lnTo>
                    <a:pt x="8" y="184"/>
                  </a:lnTo>
                  <a:lnTo>
                    <a:pt x="8" y="153"/>
                  </a:lnTo>
                  <a:lnTo>
                    <a:pt x="8" y="162"/>
                  </a:lnTo>
                  <a:lnTo>
                    <a:pt x="9" y="162"/>
                  </a:lnTo>
                  <a:lnTo>
                    <a:pt x="9" y="161"/>
                  </a:lnTo>
                  <a:lnTo>
                    <a:pt x="9" y="174"/>
                  </a:lnTo>
                  <a:lnTo>
                    <a:pt x="9" y="173"/>
                  </a:lnTo>
                  <a:lnTo>
                    <a:pt x="9" y="192"/>
                  </a:lnTo>
                  <a:lnTo>
                    <a:pt x="9" y="187"/>
                  </a:lnTo>
                  <a:lnTo>
                    <a:pt x="9" y="191"/>
                  </a:lnTo>
                  <a:lnTo>
                    <a:pt x="9" y="179"/>
                  </a:lnTo>
                  <a:lnTo>
                    <a:pt x="9" y="203"/>
                  </a:lnTo>
                  <a:lnTo>
                    <a:pt x="11" y="204"/>
                  </a:lnTo>
                  <a:lnTo>
                    <a:pt x="11" y="203"/>
                  </a:lnTo>
                  <a:lnTo>
                    <a:pt x="11" y="225"/>
                  </a:lnTo>
                  <a:lnTo>
                    <a:pt x="11" y="224"/>
                  </a:lnTo>
                  <a:lnTo>
                    <a:pt x="11" y="234"/>
                  </a:lnTo>
                  <a:lnTo>
                    <a:pt x="11" y="225"/>
                  </a:lnTo>
                  <a:lnTo>
                    <a:pt x="11" y="226"/>
                  </a:lnTo>
                  <a:lnTo>
                    <a:pt x="11" y="211"/>
                  </a:lnTo>
                  <a:lnTo>
                    <a:pt x="11" y="224"/>
                  </a:lnTo>
                  <a:lnTo>
                    <a:pt x="11" y="220"/>
                  </a:lnTo>
                  <a:lnTo>
                    <a:pt x="11" y="200"/>
                  </a:lnTo>
                  <a:lnTo>
                    <a:pt x="11" y="204"/>
                  </a:lnTo>
                  <a:lnTo>
                    <a:pt x="12" y="200"/>
                  </a:lnTo>
                  <a:lnTo>
                    <a:pt x="12" y="204"/>
                  </a:lnTo>
                  <a:lnTo>
                    <a:pt x="12" y="183"/>
                  </a:lnTo>
                  <a:lnTo>
                    <a:pt x="12" y="192"/>
                  </a:lnTo>
                  <a:lnTo>
                    <a:pt x="12" y="191"/>
                  </a:lnTo>
                  <a:lnTo>
                    <a:pt x="12" y="201"/>
                  </a:lnTo>
                  <a:lnTo>
                    <a:pt x="12" y="182"/>
                  </a:lnTo>
                  <a:lnTo>
                    <a:pt x="12" y="180"/>
                  </a:lnTo>
                  <a:lnTo>
                    <a:pt x="12" y="158"/>
                  </a:lnTo>
                  <a:lnTo>
                    <a:pt x="12" y="183"/>
                  </a:lnTo>
                  <a:lnTo>
                    <a:pt x="12" y="186"/>
                  </a:lnTo>
                  <a:lnTo>
                    <a:pt x="12" y="184"/>
                  </a:lnTo>
                  <a:lnTo>
                    <a:pt x="12" y="205"/>
                  </a:lnTo>
                  <a:lnTo>
                    <a:pt x="13" y="211"/>
                  </a:lnTo>
                  <a:lnTo>
                    <a:pt x="13" y="233"/>
                  </a:lnTo>
                  <a:lnTo>
                    <a:pt x="13" y="209"/>
                  </a:lnTo>
                  <a:lnTo>
                    <a:pt x="13" y="229"/>
                  </a:lnTo>
                  <a:lnTo>
                    <a:pt x="13" y="228"/>
                  </a:lnTo>
                  <a:lnTo>
                    <a:pt x="13" y="230"/>
                  </a:lnTo>
                  <a:lnTo>
                    <a:pt x="13" y="208"/>
                  </a:lnTo>
                  <a:lnTo>
                    <a:pt x="13" y="211"/>
                  </a:lnTo>
                  <a:lnTo>
                    <a:pt x="13" y="209"/>
                  </a:lnTo>
                  <a:lnTo>
                    <a:pt x="13" y="211"/>
                  </a:lnTo>
                  <a:lnTo>
                    <a:pt x="13" y="148"/>
                  </a:lnTo>
                  <a:lnTo>
                    <a:pt x="13" y="145"/>
                  </a:lnTo>
                  <a:lnTo>
                    <a:pt x="13" y="112"/>
                  </a:lnTo>
                  <a:lnTo>
                    <a:pt x="15" y="104"/>
                  </a:lnTo>
                  <a:lnTo>
                    <a:pt x="15" y="125"/>
                  </a:lnTo>
                  <a:lnTo>
                    <a:pt x="15" y="101"/>
                  </a:lnTo>
                  <a:lnTo>
                    <a:pt x="15" y="123"/>
                  </a:lnTo>
                  <a:lnTo>
                    <a:pt x="15" y="125"/>
                  </a:lnTo>
                  <a:lnTo>
                    <a:pt x="15" y="120"/>
                  </a:lnTo>
                  <a:lnTo>
                    <a:pt x="15" y="140"/>
                  </a:lnTo>
                  <a:lnTo>
                    <a:pt x="15" y="139"/>
                  </a:lnTo>
                  <a:lnTo>
                    <a:pt x="15" y="144"/>
                  </a:lnTo>
                  <a:lnTo>
                    <a:pt x="15" y="129"/>
                  </a:lnTo>
                  <a:lnTo>
                    <a:pt x="15" y="139"/>
                  </a:lnTo>
                  <a:lnTo>
                    <a:pt x="16" y="136"/>
                  </a:lnTo>
                  <a:lnTo>
                    <a:pt x="16" y="171"/>
                  </a:lnTo>
                  <a:lnTo>
                    <a:pt x="16" y="170"/>
                  </a:lnTo>
                  <a:lnTo>
                    <a:pt x="16" y="170"/>
                  </a:lnTo>
                  <a:lnTo>
                    <a:pt x="16" y="200"/>
                  </a:lnTo>
                  <a:lnTo>
                    <a:pt x="16" y="165"/>
                  </a:lnTo>
                  <a:lnTo>
                    <a:pt x="16" y="199"/>
                  </a:lnTo>
                  <a:lnTo>
                    <a:pt x="16" y="200"/>
                  </a:lnTo>
                  <a:lnTo>
                    <a:pt x="16" y="213"/>
                  </a:lnTo>
                  <a:lnTo>
                    <a:pt x="16" y="192"/>
                  </a:lnTo>
                  <a:lnTo>
                    <a:pt x="16" y="207"/>
                  </a:lnTo>
                  <a:lnTo>
                    <a:pt x="16" y="208"/>
                  </a:lnTo>
                  <a:lnTo>
                    <a:pt x="16" y="213"/>
                  </a:lnTo>
                  <a:lnTo>
                    <a:pt x="16" y="204"/>
                  </a:lnTo>
                  <a:lnTo>
                    <a:pt x="16" y="208"/>
                  </a:lnTo>
                  <a:lnTo>
                    <a:pt x="17" y="209"/>
                  </a:lnTo>
                  <a:lnTo>
                    <a:pt x="17" y="226"/>
                  </a:lnTo>
                  <a:lnTo>
                    <a:pt x="17" y="199"/>
                  </a:lnTo>
                  <a:lnTo>
                    <a:pt x="17" y="222"/>
                  </a:lnTo>
                  <a:lnTo>
                    <a:pt x="17" y="226"/>
                  </a:lnTo>
                  <a:lnTo>
                    <a:pt x="17" y="211"/>
                  </a:lnTo>
                  <a:lnTo>
                    <a:pt x="17" y="213"/>
                  </a:lnTo>
                  <a:lnTo>
                    <a:pt x="17" y="213"/>
                  </a:lnTo>
                  <a:lnTo>
                    <a:pt x="17" y="222"/>
                  </a:lnTo>
                  <a:lnTo>
                    <a:pt x="17" y="203"/>
                  </a:lnTo>
                  <a:lnTo>
                    <a:pt x="17" y="204"/>
                  </a:lnTo>
                  <a:lnTo>
                    <a:pt x="17" y="230"/>
                  </a:lnTo>
                  <a:lnTo>
                    <a:pt x="17" y="228"/>
                  </a:lnTo>
                  <a:lnTo>
                    <a:pt x="19" y="231"/>
                  </a:lnTo>
                  <a:lnTo>
                    <a:pt x="19" y="222"/>
                  </a:lnTo>
                  <a:lnTo>
                    <a:pt x="19" y="255"/>
                  </a:lnTo>
                  <a:lnTo>
                    <a:pt x="19" y="255"/>
                  </a:lnTo>
                  <a:lnTo>
                    <a:pt x="19" y="264"/>
                  </a:lnTo>
                  <a:lnTo>
                    <a:pt x="19" y="228"/>
                  </a:lnTo>
                  <a:lnTo>
                    <a:pt x="19" y="230"/>
                  </a:lnTo>
                  <a:lnTo>
                    <a:pt x="19" y="234"/>
                  </a:lnTo>
                  <a:lnTo>
                    <a:pt x="19" y="218"/>
                  </a:lnTo>
                  <a:lnTo>
                    <a:pt x="19" y="220"/>
                  </a:lnTo>
                  <a:lnTo>
                    <a:pt x="20" y="216"/>
                  </a:lnTo>
                  <a:lnTo>
                    <a:pt x="20" y="217"/>
                  </a:lnTo>
                  <a:lnTo>
                    <a:pt x="20" y="179"/>
                  </a:lnTo>
                  <a:lnTo>
                    <a:pt x="20" y="182"/>
                  </a:lnTo>
                  <a:lnTo>
                    <a:pt x="20" y="184"/>
                  </a:lnTo>
                  <a:lnTo>
                    <a:pt x="20" y="149"/>
                  </a:lnTo>
                  <a:lnTo>
                    <a:pt x="20" y="150"/>
                  </a:lnTo>
                  <a:lnTo>
                    <a:pt x="20" y="149"/>
                  </a:lnTo>
                  <a:lnTo>
                    <a:pt x="20" y="121"/>
                  </a:lnTo>
                  <a:lnTo>
                    <a:pt x="20" y="127"/>
                  </a:lnTo>
                  <a:lnTo>
                    <a:pt x="20" y="123"/>
                  </a:lnTo>
                  <a:lnTo>
                    <a:pt x="20" y="128"/>
                  </a:lnTo>
                  <a:lnTo>
                    <a:pt x="20" y="112"/>
                  </a:lnTo>
                  <a:lnTo>
                    <a:pt x="20" y="127"/>
                  </a:lnTo>
                  <a:lnTo>
                    <a:pt x="21" y="123"/>
                  </a:lnTo>
                  <a:lnTo>
                    <a:pt x="21" y="133"/>
                  </a:lnTo>
                  <a:lnTo>
                    <a:pt x="21" y="112"/>
                  </a:lnTo>
                  <a:lnTo>
                    <a:pt x="21" y="129"/>
                  </a:lnTo>
                  <a:lnTo>
                    <a:pt x="21" y="133"/>
                  </a:lnTo>
                  <a:lnTo>
                    <a:pt x="21" y="171"/>
                  </a:lnTo>
                  <a:lnTo>
                    <a:pt x="21" y="169"/>
                  </a:lnTo>
                  <a:lnTo>
                    <a:pt x="21" y="170"/>
                  </a:lnTo>
                  <a:lnTo>
                    <a:pt x="21" y="218"/>
                  </a:lnTo>
                  <a:lnTo>
                    <a:pt x="21" y="217"/>
                  </a:lnTo>
                  <a:lnTo>
                    <a:pt x="21" y="218"/>
                  </a:lnTo>
                  <a:lnTo>
                    <a:pt x="21" y="221"/>
                  </a:lnTo>
                  <a:lnTo>
                    <a:pt x="21" y="201"/>
                  </a:lnTo>
                  <a:lnTo>
                    <a:pt x="21" y="208"/>
                  </a:lnTo>
                  <a:lnTo>
                    <a:pt x="23" y="207"/>
                  </a:lnTo>
                  <a:lnTo>
                    <a:pt x="23" y="156"/>
                  </a:lnTo>
                  <a:lnTo>
                    <a:pt x="23" y="152"/>
                  </a:lnTo>
                  <a:lnTo>
                    <a:pt x="23" y="153"/>
                  </a:lnTo>
                  <a:lnTo>
                    <a:pt x="23" y="140"/>
                  </a:lnTo>
                  <a:lnTo>
                    <a:pt x="23" y="140"/>
                  </a:lnTo>
                  <a:lnTo>
                    <a:pt x="23" y="142"/>
                  </a:lnTo>
                  <a:lnTo>
                    <a:pt x="23" y="119"/>
                  </a:lnTo>
                  <a:lnTo>
                    <a:pt x="23" y="140"/>
                  </a:lnTo>
                  <a:lnTo>
                    <a:pt x="24" y="142"/>
                  </a:lnTo>
                  <a:lnTo>
                    <a:pt x="24" y="133"/>
                  </a:lnTo>
                  <a:lnTo>
                    <a:pt x="24" y="149"/>
                  </a:lnTo>
                  <a:lnTo>
                    <a:pt x="24" y="148"/>
                  </a:lnTo>
                  <a:lnTo>
                    <a:pt x="24" y="163"/>
                  </a:lnTo>
                  <a:lnTo>
                    <a:pt x="24" y="149"/>
                  </a:lnTo>
                  <a:lnTo>
                    <a:pt x="24" y="170"/>
                  </a:lnTo>
                  <a:lnTo>
                    <a:pt x="24" y="163"/>
                  </a:lnTo>
                  <a:lnTo>
                    <a:pt x="24" y="161"/>
                  </a:lnTo>
                  <a:lnTo>
                    <a:pt x="24" y="146"/>
                  </a:lnTo>
                  <a:lnTo>
                    <a:pt x="24" y="154"/>
                  </a:lnTo>
                  <a:lnTo>
                    <a:pt x="25" y="156"/>
                  </a:lnTo>
                  <a:lnTo>
                    <a:pt x="25" y="170"/>
                  </a:lnTo>
                  <a:lnTo>
                    <a:pt x="25" y="144"/>
                  </a:lnTo>
                  <a:lnTo>
                    <a:pt x="25" y="150"/>
                  </a:lnTo>
                  <a:lnTo>
                    <a:pt x="25" y="156"/>
                  </a:lnTo>
                  <a:lnTo>
                    <a:pt x="25" y="161"/>
                  </a:lnTo>
                  <a:lnTo>
                    <a:pt x="25" y="153"/>
                  </a:lnTo>
                  <a:lnTo>
                    <a:pt x="25" y="157"/>
                  </a:lnTo>
                  <a:lnTo>
                    <a:pt x="25" y="162"/>
                  </a:lnTo>
                  <a:lnTo>
                    <a:pt x="25" y="182"/>
                  </a:lnTo>
                  <a:lnTo>
                    <a:pt x="25" y="146"/>
                  </a:lnTo>
                  <a:lnTo>
                    <a:pt x="25" y="180"/>
                  </a:lnTo>
                  <a:lnTo>
                    <a:pt x="25" y="184"/>
                  </a:lnTo>
                  <a:lnTo>
                    <a:pt x="25" y="195"/>
                  </a:lnTo>
                  <a:lnTo>
                    <a:pt x="25" y="178"/>
                  </a:lnTo>
                  <a:lnTo>
                    <a:pt x="25" y="191"/>
                  </a:lnTo>
                  <a:lnTo>
                    <a:pt x="26" y="191"/>
                  </a:lnTo>
                  <a:lnTo>
                    <a:pt x="26" y="214"/>
                  </a:lnTo>
                  <a:lnTo>
                    <a:pt x="26" y="212"/>
                  </a:lnTo>
                  <a:lnTo>
                    <a:pt x="26" y="213"/>
                  </a:lnTo>
                  <a:lnTo>
                    <a:pt x="26" y="239"/>
                  </a:lnTo>
                  <a:lnTo>
                    <a:pt x="26" y="207"/>
                  </a:lnTo>
                  <a:lnTo>
                    <a:pt x="26" y="237"/>
                  </a:lnTo>
                  <a:lnTo>
                    <a:pt x="26" y="235"/>
                  </a:lnTo>
                  <a:lnTo>
                    <a:pt x="26" y="245"/>
                  </a:lnTo>
                  <a:lnTo>
                    <a:pt x="26" y="228"/>
                  </a:lnTo>
                  <a:lnTo>
                    <a:pt x="26" y="237"/>
                  </a:lnTo>
                  <a:lnTo>
                    <a:pt x="28" y="233"/>
                  </a:lnTo>
                  <a:lnTo>
                    <a:pt x="28" y="190"/>
                  </a:lnTo>
                  <a:lnTo>
                    <a:pt x="28" y="191"/>
                  </a:lnTo>
                  <a:lnTo>
                    <a:pt x="28" y="196"/>
                  </a:lnTo>
                  <a:lnTo>
                    <a:pt x="28" y="184"/>
                  </a:lnTo>
                  <a:lnTo>
                    <a:pt x="28" y="187"/>
                  </a:lnTo>
                  <a:lnTo>
                    <a:pt x="28" y="180"/>
                  </a:lnTo>
                  <a:lnTo>
                    <a:pt x="28" y="183"/>
                  </a:lnTo>
                  <a:lnTo>
                    <a:pt x="28" y="158"/>
                  </a:lnTo>
                  <a:lnTo>
                    <a:pt x="28" y="173"/>
                  </a:lnTo>
                  <a:lnTo>
                    <a:pt x="28" y="173"/>
                  </a:lnTo>
                  <a:lnTo>
                    <a:pt x="28" y="201"/>
                  </a:lnTo>
                  <a:lnTo>
                    <a:pt x="28" y="200"/>
                  </a:lnTo>
                  <a:lnTo>
                    <a:pt x="29" y="201"/>
                  </a:lnTo>
                  <a:lnTo>
                    <a:pt x="29" y="196"/>
                  </a:lnTo>
                  <a:lnTo>
                    <a:pt x="29" y="208"/>
                  </a:lnTo>
                  <a:lnTo>
                    <a:pt x="29" y="204"/>
                  </a:lnTo>
                  <a:lnTo>
                    <a:pt x="29" y="199"/>
                  </a:lnTo>
                  <a:lnTo>
                    <a:pt x="29" y="221"/>
                  </a:lnTo>
                  <a:lnTo>
                    <a:pt x="29" y="220"/>
                  </a:lnTo>
                  <a:lnTo>
                    <a:pt x="29" y="225"/>
                  </a:lnTo>
                  <a:lnTo>
                    <a:pt x="29" y="199"/>
                  </a:lnTo>
                  <a:lnTo>
                    <a:pt x="29" y="195"/>
                  </a:lnTo>
                  <a:lnTo>
                    <a:pt x="29" y="184"/>
                  </a:lnTo>
                  <a:lnTo>
                    <a:pt x="29" y="190"/>
                  </a:lnTo>
                  <a:lnTo>
                    <a:pt x="30" y="186"/>
                  </a:lnTo>
                  <a:lnTo>
                    <a:pt x="30" y="190"/>
                  </a:lnTo>
                  <a:lnTo>
                    <a:pt x="30" y="176"/>
                  </a:lnTo>
                  <a:lnTo>
                    <a:pt x="30" y="186"/>
                  </a:lnTo>
                  <a:lnTo>
                    <a:pt x="30" y="182"/>
                  </a:lnTo>
                  <a:lnTo>
                    <a:pt x="30" y="187"/>
                  </a:lnTo>
                  <a:lnTo>
                    <a:pt x="30" y="167"/>
                  </a:lnTo>
                  <a:lnTo>
                    <a:pt x="30" y="175"/>
                  </a:lnTo>
                  <a:lnTo>
                    <a:pt x="30" y="176"/>
                  </a:lnTo>
                  <a:lnTo>
                    <a:pt x="30" y="133"/>
                  </a:lnTo>
                  <a:lnTo>
                    <a:pt x="30" y="139"/>
                  </a:lnTo>
                  <a:lnTo>
                    <a:pt x="32" y="142"/>
                  </a:lnTo>
                  <a:lnTo>
                    <a:pt x="32" y="159"/>
                  </a:lnTo>
                  <a:lnTo>
                    <a:pt x="32" y="156"/>
                  </a:lnTo>
                  <a:lnTo>
                    <a:pt x="32" y="149"/>
                  </a:lnTo>
                  <a:lnTo>
                    <a:pt x="32" y="129"/>
                  </a:lnTo>
                  <a:lnTo>
                    <a:pt x="32" y="156"/>
                  </a:lnTo>
                  <a:lnTo>
                    <a:pt x="32" y="154"/>
                  </a:lnTo>
                  <a:lnTo>
                    <a:pt x="32" y="184"/>
                  </a:lnTo>
                  <a:lnTo>
                    <a:pt x="32" y="183"/>
                  </a:lnTo>
                  <a:lnTo>
                    <a:pt x="32" y="180"/>
                  </a:lnTo>
                  <a:lnTo>
                    <a:pt x="32" y="187"/>
                  </a:lnTo>
                  <a:lnTo>
                    <a:pt x="32" y="179"/>
                  </a:lnTo>
                  <a:lnTo>
                    <a:pt x="32" y="182"/>
                  </a:lnTo>
                  <a:lnTo>
                    <a:pt x="33" y="183"/>
                  </a:lnTo>
                  <a:lnTo>
                    <a:pt x="33" y="188"/>
                  </a:lnTo>
                  <a:lnTo>
                    <a:pt x="33" y="170"/>
                  </a:lnTo>
                  <a:lnTo>
                    <a:pt x="33" y="187"/>
                  </a:lnTo>
                  <a:lnTo>
                    <a:pt x="33" y="190"/>
                  </a:lnTo>
                  <a:lnTo>
                    <a:pt x="33" y="194"/>
                  </a:lnTo>
                  <a:lnTo>
                    <a:pt x="33" y="173"/>
                  </a:lnTo>
                  <a:lnTo>
                    <a:pt x="33" y="187"/>
                  </a:lnTo>
                  <a:lnTo>
                    <a:pt x="33" y="195"/>
                  </a:lnTo>
                  <a:lnTo>
                    <a:pt x="33" y="214"/>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223" name="Freeform 96"/>
            <p:cNvSpPr>
              <a:spLocks/>
            </p:cNvSpPr>
            <p:nvPr/>
          </p:nvSpPr>
          <p:spPr bwMode="auto">
            <a:xfrm>
              <a:off x="2949576" y="4006851"/>
              <a:ext cx="49213" cy="547688"/>
            </a:xfrm>
            <a:custGeom>
              <a:avLst/>
              <a:gdLst>
                <a:gd name="T0" fmla="*/ 0 w 31"/>
                <a:gd name="T1" fmla="*/ 187 h 345"/>
                <a:gd name="T2" fmla="*/ 0 w 31"/>
                <a:gd name="T3" fmla="*/ 218 h 345"/>
                <a:gd name="T4" fmla="*/ 1 w 31"/>
                <a:gd name="T5" fmla="*/ 196 h 345"/>
                <a:gd name="T6" fmla="*/ 1 w 31"/>
                <a:gd name="T7" fmla="*/ 161 h 345"/>
                <a:gd name="T8" fmla="*/ 1 w 31"/>
                <a:gd name="T9" fmla="*/ 187 h 345"/>
                <a:gd name="T10" fmla="*/ 2 w 31"/>
                <a:gd name="T11" fmla="*/ 201 h 345"/>
                <a:gd name="T12" fmla="*/ 2 w 31"/>
                <a:gd name="T13" fmla="*/ 141 h 345"/>
                <a:gd name="T14" fmla="*/ 2 w 31"/>
                <a:gd name="T15" fmla="*/ 135 h 345"/>
                <a:gd name="T16" fmla="*/ 4 w 31"/>
                <a:gd name="T17" fmla="*/ 193 h 345"/>
                <a:gd name="T18" fmla="*/ 4 w 31"/>
                <a:gd name="T19" fmla="*/ 195 h 345"/>
                <a:gd name="T20" fmla="*/ 5 w 31"/>
                <a:gd name="T21" fmla="*/ 228 h 345"/>
                <a:gd name="T22" fmla="*/ 5 w 31"/>
                <a:gd name="T23" fmla="*/ 213 h 345"/>
                <a:gd name="T24" fmla="*/ 6 w 31"/>
                <a:gd name="T25" fmla="*/ 218 h 345"/>
                <a:gd name="T26" fmla="*/ 6 w 31"/>
                <a:gd name="T27" fmla="*/ 221 h 345"/>
                <a:gd name="T28" fmla="*/ 6 w 31"/>
                <a:gd name="T29" fmla="*/ 154 h 345"/>
                <a:gd name="T30" fmla="*/ 8 w 31"/>
                <a:gd name="T31" fmla="*/ 128 h 345"/>
                <a:gd name="T32" fmla="*/ 8 w 31"/>
                <a:gd name="T33" fmla="*/ 157 h 345"/>
                <a:gd name="T34" fmla="*/ 9 w 31"/>
                <a:gd name="T35" fmla="*/ 141 h 345"/>
                <a:gd name="T36" fmla="*/ 9 w 31"/>
                <a:gd name="T37" fmla="*/ 182 h 345"/>
                <a:gd name="T38" fmla="*/ 9 w 31"/>
                <a:gd name="T39" fmla="*/ 161 h 345"/>
                <a:gd name="T40" fmla="*/ 10 w 31"/>
                <a:gd name="T41" fmla="*/ 149 h 345"/>
                <a:gd name="T42" fmla="*/ 10 w 31"/>
                <a:gd name="T43" fmla="*/ 208 h 345"/>
                <a:gd name="T44" fmla="*/ 12 w 31"/>
                <a:gd name="T45" fmla="*/ 209 h 345"/>
                <a:gd name="T46" fmla="*/ 12 w 31"/>
                <a:gd name="T47" fmla="*/ 237 h 345"/>
                <a:gd name="T48" fmla="*/ 13 w 31"/>
                <a:gd name="T49" fmla="*/ 243 h 345"/>
                <a:gd name="T50" fmla="*/ 13 w 31"/>
                <a:gd name="T51" fmla="*/ 242 h 345"/>
                <a:gd name="T52" fmla="*/ 13 w 31"/>
                <a:gd name="T53" fmla="*/ 247 h 345"/>
                <a:gd name="T54" fmla="*/ 14 w 31"/>
                <a:gd name="T55" fmla="*/ 234 h 345"/>
                <a:gd name="T56" fmla="*/ 14 w 31"/>
                <a:gd name="T57" fmla="*/ 207 h 345"/>
                <a:gd name="T58" fmla="*/ 14 w 31"/>
                <a:gd name="T59" fmla="*/ 190 h 345"/>
                <a:gd name="T60" fmla="*/ 16 w 31"/>
                <a:gd name="T61" fmla="*/ 196 h 345"/>
                <a:gd name="T62" fmla="*/ 16 w 31"/>
                <a:gd name="T63" fmla="*/ 173 h 345"/>
                <a:gd name="T64" fmla="*/ 16 w 31"/>
                <a:gd name="T65" fmla="*/ 133 h 345"/>
                <a:gd name="T66" fmla="*/ 17 w 31"/>
                <a:gd name="T67" fmla="*/ 115 h 345"/>
                <a:gd name="T68" fmla="*/ 18 w 31"/>
                <a:gd name="T69" fmla="*/ 209 h 345"/>
                <a:gd name="T70" fmla="*/ 18 w 31"/>
                <a:gd name="T71" fmla="*/ 226 h 345"/>
                <a:gd name="T72" fmla="*/ 18 w 31"/>
                <a:gd name="T73" fmla="*/ 250 h 345"/>
                <a:gd name="T74" fmla="*/ 20 w 31"/>
                <a:gd name="T75" fmla="*/ 271 h 345"/>
                <a:gd name="T76" fmla="*/ 20 w 31"/>
                <a:gd name="T77" fmla="*/ 327 h 345"/>
                <a:gd name="T78" fmla="*/ 20 w 31"/>
                <a:gd name="T79" fmla="*/ 323 h 345"/>
                <a:gd name="T80" fmla="*/ 21 w 31"/>
                <a:gd name="T81" fmla="*/ 313 h 345"/>
                <a:gd name="T82" fmla="*/ 21 w 31"/>
                <a:gd name="T83" fmla="*/ 290 h 345"/>
                <a:gd name="T84" fmla="*/ 22 w 31"/>
                <a:gd name="T85" fmla="*/ 264 h 345"/>
                <a:gd name="T86" fmla="*/ 22 w 31"/>
                <a:gd name="T87" fmla="*/ 169 h 345"/>
                <a:gd name="T88" fmla="*/ 23 w 31"/>
                <a:gd name="T89" fmla="*/ 150 h 345"/>
                <a:gd name="T90" fmla="*/ 23 w 31"/>
                <a:gd name="T91" fmla="*/ 204 h 345"/>
                <a:gd name="T92" fmla="*/ 25 w 31"/>
                <a:gd name="T93" fmla="*/ 250 h 345"/>
                <a:gd name="T94" fmla="*/ 25 w 31"/>
                <a:gd name="T95" fmla="*/ 256 h 345"/>
                <a:gd name="T96" fmla="*/ 26 w 31"/>
                <a:gd name="T97" fmla="*/ 258 h 345"/>
                <a:gd name="T98" fmla="*/ 26 w 31"/>
                <a:gd name="T99" fmla="*/ 241 h 345"/>
                <a:gd name="T100" fmla="*/ 27 w 31"/>
                <a:gd name="T101" fmla="*/ 190 h 345"/>
                <a:gd name="T102" fmla="*/ 27 w 31"/>
                <a:gd name="T103" fmla="*/ 128 h 345"/>
                <a:gd name="T104" fmla="*/ 27 w 31"/>
                <a:gd name="T105" fmla="*/ 152 h 345"/>
                <a:gd name="T106" fmla="*/ 29 w 31"/>
                <a:gd name="T107" fmla="*/ 111 h 345"/>
                <a:gd name="T108" fmla="*/ 29 w 31"/>
                <a:gd name="T109" fmla="*/ 103 h 345"/>
                <a:gd name="T110" fmla="*/ 30 w 31"/>
                <a:gd name="T111" fmla="*/ 78 h 345"/>
                <a:gd name="T112" fmla="*/ 30 w 31"/>
                <a:gd name="T113" fmla="*/ 35 h 345"/>
                <a:gd name="T114" fmla="*/ 31 w 31"/>
                <a:gd name="T115" fmla="*/ 30 h 345"/>
                <a:gd name="T116" fmla="*/ 31 w 31"/>
                <a:gd name="T117" fmla="*/ 28 h 345"/>
                <a:gd name="T118" fmla="*/ 31 w 31"/>
                <a:gd name="T119" fmla="*/ 52 h 3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1" h="345">
                  <a:moveTo>
                    <a:pt x="0" y="171"/>
                  </a:moveTo>
                  <a:lnTo>
                    <a:pt x="0" y="187"/>
                  </a:lnTo>
                  <a:lnTo>
                    <a:pt x="0" y="167"/>
                  </a:lnTo>
                  <a:lnTo>
                    <a:pt x="0" y="186"/>
                  </a:lnTo>
                  <a:lnTo>
                    <a:pt x="0" y="187"/>
                  </a:lnTo>
                  <a:lnTo>
                    <a:pt x="0" y="184"/>
                  </a:lnTo>
                  <a:lnTo>
                    <a:pt x="0" y="221"/>
                  </a:lnTo>
                  <a:lnTo>
                    <a:pt x="0" y="218"/>
                  </a:lnTo>
                  <a:lnTo>
                    <a:pt x="0" y="231"/>
                  </a:lnTo>
                  <a:lnTo>
                    <a:pt x="0" y="218"/>
                  </a:lnTo>
                  <a:lnTo>
                    <a:pt x="0" y="230"/>
                  </a:lnTo>
                  <a:lnTo>
                    <a:pt x="1" y="233"/>
                  </a:lnTo>
                  <a:lnTo>
                    <a:pt x="1" y="237"/>
                  </a:lnTo>
                  <a:lnTo>
                    <a:pt x="1" y="208"/>
                  </a:lnTo>
                  <a:lnTo>
                    <a:pt x="1" y="196"/>
                  </a:lnTo>
                  <a:lnTo>
                    <a:pt x="1" y="204"/>
                  </a:lnTo>
                  <a:lnTo>
                    <a:pt x="1" y="191"/>
                  </a:lnTo>
                  <a:lnTo>
                    <a:pt x="1" y="193"/>
                  </a:lnTo>
                  <a:lnTo>
                    <a:pt x="1" y="188"/>
                  </a:lnTo>
                  <a:lnTo>
                    <a:pt x="1" y="161"/>
                  </a:lnTo>
                  <a:lnTo>
                    <a:pt x="1" y="186"/>
                  </a:lnTo>
                  <a:lnTo>
                    <a:pt x="1" y="183"/>
                  </a:lnTo>
                  <a:lnTo>
                    <a:pt x="1" y="192"/>
                  </a:lnTo>
                  <a:lnTo>
                    <a:pt x="1" y="175"/>
                  </a:lnTo>
                  <a:lnTo>
                    <a:pt x="1" y="187"/>
                  </a:lnTo>
                  <a:lnTo>
                    <a:pt x="2" y="188"/>
                  </a:lnTo>
                  <a:lnTo>
                    <a:pt x="2" y="209"/>
                  </a:lnTo>
                  <a:lnTo>
                    <a:pt x="2" y="200"/>
                  </a:lnTo>
                  <a:lnTo>
                    <a:pt x="2" y="199"/>
                  </a:lnTo>
                  <a:lnTo>
                    <a:pt x="2" y="201"/>
                  </a:lnTo>
                  <a:lnTo>
                    <a:pt x="2" y="183"/>
                  </a:lnTo>
                  <a:lnTo>
                    <a:pt x="2" y="188"/>
                  </a:lnTo>
                  <a:lnTo>
                    <a:pt x="2" y="186"/>
                  </a:lnTo>
                  <a:lnTo>
                    <a:pt x="2" y="187"/>
                  </a:lnTo>
                  <a:lnTo>
                    <a:pt x="2" y="141"/>
                  </a:lnTo>
                  <a:lnTo>
                    <a:pt x="2" y="144"/>
                  </a:lnTo>
                  <a:lnTo>
                    <a:pt x="2" y="141"/>
                  </a:lnTo>
                  <a:lnTo>
                    <a:pt x="2" y="144"/>
                  </a:lnTo>
                  <a:lnTo>
                    <a:pt x="2" y="132"/>
                  </a:lnTo>
                  <a:lnTo>
                    <a:pt x="2" y="135"/>
                  </a:lnTo>
                  <a:lnTo>
                    <a:pt x="4" y="137"/>
                  </a:lnTo>
                  <a:lnTo>
                    <a:pt x="4" y="127"/>
                  </a:lnTo>
                  <a:lnTo>
                    <a:pt x="4" y="166"/>
                  </a:lnTo>
                  <a:lnTo>
                    <a:pt x="4" y="170"/>
                  </a:lnTo>
                  <a:lnTo>
                    <a:pt x="4" y="193"/>
                  </a:lnTo>
                  <a:lnTo>
                    <a:pt x="4" y="167"/>
                  </a:lnTo>
                  <a:lnTo>
                    <a:pt x="4" y="190"/>
                  </a:lnTo>
                  <a:lnTo>
                    <a:pt x="4" y="191"/>
                  </a:lnTo>
                  <a:lnTo>
                    <a:pt x="4" y="211"/>
                  </a:lnTo>
                  <a:lnTo>
                    <a:pt x="4" y="195"/>
                  </a:lnTo>
                  <a:lnTo>
                    <a:pt x="5" y="201"/>
                  </a:lnTo>
                  <a:lnTo>
                    <a:pt x="5" y="233"/>
                  </a:lnTo>
                  <a:lnTo>
                    <a:pt x="5" y="200"/>
                  </a:lnTo>
                  <a:lnTo>
                    <a:pt x="5" y="228"/>
                  </a:lnTo>
                  <a:lnTo>
                    <a:pt x="5" y="228"/>
                  </a:lnTo>
                  <a:lnTo>
                    <a:pt x="5" y="241"/>
                  </a:lnTo>
                  <a:lnTo>
                    <a:pt x="5" y="218"/>
                  </a:lnTo>
                  <a:lnTo>
                    <a:pt x="5" y="239"/>
                  </a:lnTo>
                  <a:lnTo>
                    <a:pt x="5" y="238"/>
                  </a:lnTo>
                  <a:lnTo>
                    <a:pt x="5" y="213"/>
                  </a:lnTo>
                  <a:lnTo>
                    <a:pt x="5" y="228"/>
                  </a:lnTo>
                  <a:lnTo>
                    <a:pt x="5" y="226"/>
                  </a:lnTo>
                  <a:lnTo>
                    <a:pt x="5" y="216"/>
                  </a:lnTo>
                  <a:lnTo>
                    <a:pt x="5" y="220"/>
                  </a:lnTo>
                  <a:lnTo>
                    <a:pt x="6" y="218"/>
                  </a:lnTo>
                  <a:lnTo>
                    <a:pt x="6" y="221"/>
                  </a:lnTo>
                  <a:lnTo>
                    <a:pt x="6" y="209"/>
                  </a:lnTo>
                  <a:lnTo>
                    <a:pt x="6" y="218"/>
                  </a:lnTo>
                  <a:lnTo>
                    <a:pt x="6" y="218"/>
                  </a:lnTo>
                  <a:lnTo>
                    <a:pt x="6" y="221"/>
                  </a:lnTo>
                  <a:lnTo>
                    <a:pt x="6" y="182"/>
                  </a:lnTo>
                  <a:lnTo>
                    <a:pt x="6" y="187"/>
                  </a:lnTo>
                  <a:lnTo>
                    <a:pt x="6" y="186"/>
                  </a:lnTo>
                  <a:lnTo>
                    <a:pt x="6" y="190"/>
                  </a:lnTo>
                  <a:lnTo>
                    <a:pt x="6" y="154"/>
                  </a:lnTo>
                  <a:lnTo>
                    <a:pt x="6" y="156"/>
                  </a:lnTo>
                  <a:lnTo>
                    <a:pt x="6" y="142"/>
                  </a:lnTo>
                  <a:lnTo>
                    <a:pt x="6" y="153"/>
                  </a:lnTo>
                  <a:lnTo>
                    <a:pt x="8" y="156"/>
                  </a:lnTo>
                  <a:lnTo>
                    <a:pt x="8" y="128"/>
                  </a:lnTo>
                  <a:lnTo>
                    <a:pt x="8" y="141"/>
                  </a:lnTo>
                  <a:lnTo>
                    <a:pt x="8" y="141"/>
                  </a:lnTo>
                  <a:lnTo>
                    <a:pt x="8" y="161"/>
                  </a:lnTo>
                  <a:lnTo>
                    <a:pt x="8" y="140"/>
                  </a:lnTo>
                  <a:lnTo>
                    <a:pt x="8" y="157"/>
                  </a:lnTo>
                  <a:lnTo>
                    <a:pt x="8" y="156"/>
                  </a:lnTo>
                  <a:lnTo>
                    <a:pt x="8" y="165"/>
                  </a:lnTo>
                  <a:lnTo>
                    <a:pt x="8" y="158"/>
                  </a:lnTo>
                  <a:lnTo>
                    <a:pt x="9" y="157"/>
                  </a:lnTo>
                  <a:lnTo>
                    <a:pt x="9" y="141"/>
                  </a:lnTo>
                  <a:lnTo>
                    <a:pt x="9" y="174"/>
                  </a:lnTo>
                  <a:lnTo>
                    <a:pt x="9" y="173"/>
                  </a:lnTo>
                  <a:lnTo>
                    <a:pt x="9" y="166"/>
                  </a:lnTo>
                  <a:lnTo>
                    <a:pt x="9" y="186"/>
                  </a:lnTo>
                  <a:lnTo>
                    <a:pt x="9" y="182"/>
                  </a:lnTo>
                  <a:lnTo>
                    <a:pt x="9" y="187"/>
                  </a:lnTo>
                  <a:lnTo>
                    <a:pt x="9" y="178"/>
                  </a:lnTo>
                  <a:lnTo>
                    <a:pt x="9" y="175"/>
                  </a:lnTo>
                  <a:lnTo>
                    <a:pt x="9" y="179"/>
                  </a:lnTo>
                  <a:lnTo>
                    <a:pt x="9" y="161"/>
                  </a:lnTo>
                  <a:lnTo>
                    <a:pt x="9" y="163"/>
                  </a:lnTo>
                  <a:lnTo>
                    <a:pt x="10" y="158"/>
                  </a:lnTo>
                  <a:lnTo>
                    <a:pt x="10" y="132"/>
                  </a:lnTo>
                  <a:lnTo>
                    <a:pt x="10" y="154"/>
                  </a:lnTo>
                  <a:lnTo>
                    <a:pt x="10" y="149"/>
                  </a:lnTo>
                  <a:lnTo>
                    <a:pt x="10" y="196"/>
                  </a:lnTo>
                  <a:lnTo>
                    <a:pt x="10" y="193"/>
                  </a:lnTo>
                  <a:lnTo>
                    <a:pt x="10" y="187"/>
                  </a:lnTo>
                  <a:lnTo>
                    <a:pt x="10" y="216"/>
                  </a:lnTo>
                  <a:lnTo>
                    <a:pt x="10" y="208"/>
                  </a:lnTo>
                  <a:lnTo>
                    <a:pt x="10" y="209"/>
                  </a:lnTo>
                  <a:lnTo>
                    <a:pt x="10" y="182"/>
                  </a:lnTo>
                  <a:lnTo>
                    <a:pt x="10" y="193"/>
                  </a:lnTo>
                  <a:lnTo>
                    <a:pt x="12" y="195"/>
                  </a:lnTo>
                  <a:lnTo>
                    <a:pt x="12" y="209"/>
                  </a:lnTo>
                  <a:lnTo>
                    <a:pt x="12" y="193"/>
                  </a:lnTo>
                  <a:lnTo>
                    <a:pt x="12" y="208"/>
                  </a:lnTo>
                  <a:lnTo>
                    <a:pt x="12" y="212"/>
                  </a:lnTo>
                  <a:lnTo>
                    <a:pt x="12" y="238"/>
                  </a:lnTo>
                  <a:lnTo>
                    <a:pt x="12" y="237"/>
                  </a:lnTo>
                  <a:lnTo>
                    <a:pt x="12" y="237"/>
                  </a:lnTo>
                  <a:lnTo>
                    <a:pt x="12" y="246"/>
                  </a:lnTo>
                  <a:lnTo>
                    <a:pt x="12" y="230"/>
                  </a:lnTo>
                  <a:lnTo>
                    <a:pt x="12" y="242"/>
                  </a:lnTo>
                  <a:lnTo>
                    <a:pt x="13" y="243"/>
                  </a:lnTo>
                  <a:lnTo>
                    <a:pt x="13" y="245"/>
                  </a:lnTo>
                  <a:lnTo>
                    <a:pt x="13" y="213"/>
                  </a:lnTo>
                  <a:lnTo>
                    <a:pt x="13" y="221"/>
                  </a:lnTo>
                  <a:lnTo>
                    <a:pt x="13" y="222"/>
                  </a:lnTo>
                  <a:lnTo>
                    <a:pt x="13" y="242"/>
                  </a:lnTo>
                  <a:lnTo>
                    <a:pt x="13" y="235"/>
                  </a:lnTo>
                  <a:lnTo>
                    <a:pt x="13" y="238"/>
                  </a:lnTo>
                  <a:lnTo>
                    <a:pt x="13" y="226"/>
                  </a:lnTo>
                  <a:lnTo>
                    <a:pt x="13" y="247"/>
                  </a:lnTo>
                  <a:lnTo>
                    <a:pt x="13" y="247"/>
                  </a:lnTo>
                  <a:lnTo>
                    <a:pt x="13" y="252"/>
                  </a:lnTo>
                  <a:lnTo>
                    <a:pt x="13" y="230"/>
                  </a:lnTo>
                  <a:lnTo>
                    <a:pt x="13" y="235"/>
                  </a:lnTo>
                  <a:lnTo>
                    <a:pt x="14" y="231"/>
                  </a:lnTo>
                  <a:lnTo>
                    <a:pt x="14" y="234"/>
                  </a:lnTo>
                  <a:lnTo>
                    <a:pt x="14" y="211"/>
                  </a:lnTo>
                  <a:lnTo>
                    <a:pt x="14" y="213"/>
                  </a:lnTo>
                  <a:lnTo>
                    <a:pt x="14" y="213"/>
                  </a:lnTo>
                  <a:lnTo>
                    <a:pt x="14" y="218"/>
                  </a:lnTo>
                  <a:lnTo>
                    <a:pt x="14" y="207"/>
                  </a:lnTo>
                  <a:lnTo>
                    <a:pt x="14" y="208"/>
                  </a:lnTo>
                  <a:lnTo>
                    <a:pt x="14" y="209"/>
                  </a:lnTo>
                  <a:lnTo>
                    <a:pt x="14" y="182"/>
                  </a:lnTo>
                  <a:lnTo>
                    <a:pt x="14" y="195"/>
                  </a:lnTo>
                  <a:lnTo>
                    <a:pt x="14" y="190"/>
                  </a:lnTo>
                  <a:lnTo>
                    <a:pt x="14" y="197"/>
                  </a:lnTo>
                  <a:lnTo>
                    <a:pt x="14" y="178"/>
                  </a:lnTo>
                  <a:lnTo>
                    <a:pt x="14" y="195"/>
                  </a:lnTo>
                  <a:lnTo>
                    <a:pt x="16" y="192"/>
                  </a:lnTo>
                  <a:lnTo>
                    <a:pt x="16" y="196"/>
                  </a:lnTo>
                  <a:lnTo>
                    <a:pt x="16" y="191"/>
                  </a:lnTo>
                  <a:lnTo>
                    <a:pt x="16" y="193"/>
                  </a:lnTo>
                  <a:lnTo>
                    <a:pt x="16" y="192"/>
                  </a:lnTo>
                  <a:lnTo>
                    <a:pt x="16" y="195"/>
                  </a:lnTo>
                  <a:lnTo>
                    <a:pt x="16" y="173"/>
                  </a:lnTo>
                  <a:lnTo>
                    <a:pt x="16" y="174"/>
                  </a:lnTo>
                  <a:lnTo>
                    <a:pt x="16" y="171"/>
                  </a:lnTo>
                  <a:lnTo>
                    <a:pt x="16" y="129"/>
                  </a:lnTo>
                  <a:lnTo>
                    <a:pt x="16" y="135"/>
                  </a:lnTo>
                  <a:lnTo>
                    <a:pt x="16" y="133"/>
                  </a:lnTo>
                  <a:lnTo>
                    <a:pt x="16" y="149"/>
                  </a:lnTo>
                  <a:lnTo>
                    <a:pt x="16" y="133"/>
                  </a:lnTo>
                  <a:lnTo>
                    <a:pt x="17" y="129"/>
                  </a:lnTo>
                  <a:lnTo>
                    <a:pt x="17" y="106"/>
                  </a:lnTo>
                  <a:lnTo>
                    <a:pt x="17" y="115"/>
                  </a:lnTo>
                  <a:lnTo>
                    <a:pt x="17" y="115"/>
                  </a:lnTo>
                  <a:lnTo>
                    <a:pt x="17" y="163"/>
                  </a:lnTo>
                  <a:lnTo>
                    <a:pt x="17" y="165"/>
                  </a:lnTo>
                  <a:lnTo>
                    <a:pt x="17" y="207"/>
                  </a:lnTo>
                  <a:lnTo>
                    <a:pt x="18" y="209"/>
                  </a:lnTo>
                  <a:lnTo>
                    <a:pt x="18" y="243"/>
                  </a:lnTo>
                  <a:lnTo>
                    <a:pt x="18" y="235"/>
                  </a:lnTo>
                  <a:lnTo>
                    <a:pt x="18" y="235"/>
                  </a:lnTo>
                  <a:lnTo>
                    <a:pt x="18" y="239"/>
                  </a:lnTo>
                  <a:lnTo>
                    <a:pt x="18" y="226"/>
                  </a:lnTo>
                  <a:lnTo>
                    <a:pt x="18" y="239"/>
                  </a:lnTo>
                  <a:lnTo>
                    <a:pt x="18" y="237"/>
                  </a:lnTo>
                  <a:lnTo>
                    <a:pt x="18" y="254"/>
                  </a:lnTo>
                  <a:lnTo>
                    <a:pt x="18" y="233"/>
                  </a:lnTo>
                  <a:lnTo>
                    <a:pt x="18" y="250"/>
                  </a:lnTo>
                  <a:lnTo>
                    <a:pt x="18" y="256"/>
                  </a:lnTo>
                  <a:lnTo>
                    <a:pt x="18" y="288"/>
                  </a:lnTo>
                  <a:lnTo>
                    <a:pt x="18" y="286"/>
                  </a:lnTo>
                  <a:lnTo>
                    <a:pt x="20" y="283"/>
                  </a:lnTo>
                  <a:lnTo>
                    <a:pt x="20" y="271"/>
                  </a:lnTo>
                  <a:lnTo>
                    <a:pt x="20" y="302"/>
                  </a:lnTo>
                  <a:lnTo>
                    <a:pt x="20" y="302"/>
                  </a:lnTo>
                  <a:lnTo>
                    <a:pt x="20" y="298"/>
                  </a:lnTo>
                  <a:lnTo>
                    <a:pt x="20" y="326"/>
                  </a:lnTo>
                  <a:lnTo>
                    <a:pt x="20" y="327"/>
                  </a:lnTo>
                  <a:lnTo>
                    <a:pt x="20" y="345"/>
                  </a:lnTo>
                  <a:lnTo>
                    <a:pt x="20" y="322"/>
                  </a:lnTo>
                  <a:lnTo>
                    <a:pt x="20" y="324"/>
                  </a:lnTo>
                  <a:lnTo>
                    <a:pt x="20" y="334"/>
                  </a:lnTo>
                  <a:lnTo>
                    <a:pt x="20" y="323"/>
                  </a:lnTo>
                  <a:lnTo>
                    <a:pt x="20" y="330"/>
                  </a:lnTo>
                  <a:lnTo>
                    <a:pt x="21" y="327"/>
                  </a:lnTo>
                  <a:lnTo>
                    <a:pt x="21" y="334"/>
                  </a:lnTo>
                  <a:lnTo>
                    <a:pt x="21" y="311"/>
                  </a:lnTo>
                  <a:lnTo>
                    <a:pt x="21" y="313"/>
                  </a:lnTo>
                  <a:lnTo>
                    <a:pt x="21" y="313"/>
                  </a:lnTo>
                  <a:lnTo>
                    <a:pt x="21" y="317"/>
                  </a:lnTo>
                  <a:lnTo>
                    <a:pt x="21" y="290"/>
                  </a:lnTo>
                  <a:lnTo>
                    <a:pt x="21" y="293"/>
                  </a:lnTo>
                  <a:lnTo>
                    <a:pt x="21" y="290"/>
                  </a:lnTo>
                  <a:lnTo>
                    <a:pt x="21" y="268"/>
                  </a:lnTo>
                  <a:lnTo>
                    <a:pt x="21" y="273"/>
                  </a:lnTo>
                  <a:lnTo>
                    <a:pt x="22" y="273"/>
                  </a:lnTo>
                  <a:lnTo>
                    <a:pt x="22" y="259"/>
                  </a:lnTo>
                  <a:lnTo>
                    <a:pt x="22" y="264"/>
                  </a:lnTo>
                  <a:lnTo>
                    <a:pt x="22" y="263"/>
                  </a:lnTo>
                  <a:lnTo>
                    <a:pt x="22" y="220"/>
                  </a:lnTo>
                  <a:lnTo>
                    <a:pt x="22" y="221"/>
                  </a:lnTo>
                  <a:lnTo>
                    <a:pt x="22" y="169"/>
                  </a:lnTo>
                  <a:lnTo>
                    <a:pt x="22" y="169"/>
                  </a:lnTo>
                  <a:lnTo>
                    <a:pt x="22" y="149"/>
                  </a:lnTo>
                  <a:lnTo>
                    <a:pt x="22" y="156"/>
                  </a:lnTo>
                  <a:lnTo>
                    <a:pt x="23" y="161"/>
                  </a:lnTo>
                  <a:lnTo>
                    <a:pt x="23" y="142"/>
                  </a:lnTo>
                  <a:lnTo>
                    <a:pt x="23" y="150"/>
                  </a:lnTo>
                  <a:lnTo>
                    <a:pt x="23" y="148"/>
                  </a:lnTo>
                  <a:lnTo>
                    <a:pt x="23" y="171"/>
                  </a:lnTo>
                  <a:lnTo>
                    <a:pt x="23" y="163"/>
                  </a:lnTo>
                  <a:lnTo>
                    <a:pt x="23" y="166"/>
                  </a:lnTo>
                  <a:lnTo>
                    <a:pt x="23" y="204"/>
                  </a:lnTo>
                  <a:lnTo>
                    <a:pt x="23" y="201"/>
                  </a:lnTo>
                  <a:lnTo>
                    <a:pt x="23" y="191"/>
                  </a:lnTo>
                  <a:lnTo>
                    <a:pt x="23" y="218"/>
                  </a:lnTo>
                  <a:lnTo>
                    <a:pt x="25" y="222"/>
                  </a:lnTo>
                  <a:lnTo>
                    <a:pt x="25" y="250"/>
                  </a:lnTo>
                  <a:lnTo>
                    <a:pt x="25" y="251"/>
                  </a:lnTo>
                  <a:lnTo>
                    <a:pt x="25" y="267"/>
                  </a:lnTo>
                  <a:lnTo>
                    <a:pt x="25" y="264"/>
                  </a:lnTo>
                  <a:lnTo>
                    <a:pt x="25" y="264"/>
                  </a:lnTo>
                  <a:lnTo>
                    <a:pt x="25" y="256"/>
                  </a:lnTo>
                  <a:lnTo>
                    <a:pt x="25" y="273"/>
                  </a:lnTo>
                  <a:lnTo>
                    <a:pt x="26" y="268"/>
                  </a:lnTo>
                  <a:lnTo>
                    <a:pt x="26" y="273"/>
                  </a:lnTo>
                  <a:lnTo>
                    <a:pt x="26" y="247"/>
                  </a:lnTo>
                  <a:lnTo>
                    <a:pt x="26" y="258"/>
                  </a:lnTo>
                  <a:lnTo>
                    <a:pt x="26" y="263"/>
                  </a:lnTo>
                  <a:lnTo>
                    <a:pt x="26" y="269"/>
                  </a:lnTo>
                  <a:lnTo>
                    <a:pt x="26" y="250"/>
                  </a:lnTo>
                  <a:lnTo>
                    <a:pt x="26" y="235"/>
                  </a:lnTo>
                  <a:lnTo>
                    <a:pt x="26" y="241"/>
                  </a:lnTo>
                  <a:lnTo>
                    <a:pt x="26" y="218"/>
                  </a:lnTo>
                  <a:lnTo>
                    <a:pt x="26" y="220"/>
                  </a:lnTo>
                  <a:lnTo>
                    <a:pt x="26" y="187"/>
                  </a:lnTo>
                  <a:lnTo>
                    <a:pt x="26" y="190"/>
                  </a:lnTo>
                  <a:lnTo>
                    <a:pt x="27" y="190"/>
                  </a:lnTo>
                  <a:lnTo>
                    <a:pt x="27" y="127"/>
                  </a:lnTo>
                  <a:lnTo>
                    <a:pt x="27" y="132"/>
                  </a:lnTo>
                  <a:lnTo>
                    <a:pt x="27" y="132"/>
                  </a:lnTo>
                  <a:lnTo>
                    <a:pt x="27" y="135"/>
                  </a:lnTo>
                  <a:lnTo>
                    <a:pt x="27" y="128"/>
                  </a:lnTo>
                  <a:lnTo>
                    <a:pt x="27" y="131"/>
                  </a:lnTo>
                  <a:lnTo>
                    <a:pt x="27" y="133"/>
                  </a:lnTo>
                  <a:lnTo>
                    <a:pt x="27" y="124"/>
                  </a:lnTo>
                  <a:lnTo>
                    <a:pt x="27" y="148"/>
                  </a:lnTo>
                  <a:lnTo>
                    <a:pt x="27" y="152"/>
                  </a:lnTo>
                  <a:lnTo>
                    <a:pt x="27" y="162"/>
                  </a:lnTo>
                  <a:lnTo>
                    <a:pt x="27" y="142"/>
                  </a:lnTo>
                  <a:lnTo>
                    <a:pt x="27" y="146"/>
                  </a:lnTo>
                  <a:lnTo>
                    <a:pt x="29" y="145"/>
                  </a:lnTo>
                  <a:lnTo>
                    <a:pt x="29" y="111"/>
                  </a:lnTo>
                  <a:lnTo>
                    <a:pt x="29" y="112"/>
                  </a:lnTo>
                  <a:lnTo>
                    <a:pt x="29" y="85"/>
                  </a:lnTo>
                  <a:lnTo>
                    <a:pt x="29" y="98"/>
                  </a:lnTo>
                  <a:lnTo>
                    <a:pt x="29" y="97"/>
                  </a:lnTo>
                  <a:lnTo>
                    <a:pt x="29" y="103"/>
                  </a:lnTo>
                  <a:lnTo>
                    <a:pt x="29" y="63"/>
                  </a:lnTo>
                  <a:lnTo>
                    <a:pt x="30" y="64"/>
                  </a:lnTo>
                  <a:lnTo>
                    <a:pt x="30" y="38"/>
                  </a:lnTo>
                  <a:lnTo>
                    <a:pt x="30" y="40"/>
                  </a:lnTo>
                  <a:lnTo>
                    <a:pt x="30" y="78"/>
                  </a:lnTo>
                  <a:lnTo>
                    <a:pt x="30" y="74"/>
                  </a:lnTo>
                  <a:lnTo>
                    <a:pt x="30" y="74"/>
                  </a:lnTo>
                  <a:lnTo>
                    <a:pt x="30" y="76"/>
                  </a:lnTo>
                  <a:lnTo>
                    <a:pt x="30" y="31"/>
                  </a:lnTo>
                  <a:lnTo>
                    <a:pt x="30" y="35"/>
                  </a:lnTo>
                  <a:lnTo>
                    <a:pt x="30" y="31"/>
                  </a:lnTo>
                  <a:lnTo>
                    <a:pt x="30" y="0"/>
                  </a:lnTo>
                  <a:lnTo>
                    <a:pt x="30" y="11"/>
                  </a:lnTo>
                  <a:lnTo>
                    <a:pt x="31" y="17"/>
                  </a:lnTo>
                  <a:lnTo>
                    <a:pt x="31" y="30"/>
                  </a:lnTo>
                  <a:lnTo>
                    <a:pt x="31" y="28"/>
                  </a:lnTo>
                  <a:lnTo>
                    <a:pt x="31" y="28"/>
                  </a:lnTo>
                  <a:lnTo>
                    <a:pt x="31" y="35"/>
                  </a:lnTo>
                  <a:lnTo>
                    <a:pt x="31" y="14"/>
                  </a:lnTo>
                  <a:lnTo>
                    <a:pt x="31" y="28"/>
                  </a:lnTo>
                  <a:lnTo>
                    <a:pt x="31" y="31"/>
                  </a:lnTo>
                  <a:lnTo>
                    <a:pt x="31" y="22"/>
                  </a:lnTo>
                  <a:lnTo>
                    <a:pt x="31" y="40"/>
                  </a:lnTo>
                  <a:lnTo>
                    <a:pt x="31" y="38"/>
                  </a:lnTo>
                  <a:lnTo>
                    <a:pt x="31" y="52"/>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224" name="Freeform 97"/>
            <p:cNvSpPr>
              <a:spLocks/>
            </p:cNvSpPr>
            <p:nvPr/>
          </p:nvSpPr>
          <p:spPr bwMode="auto">
            <a:xfrm>
              <a:off x="2897188" y="4000501"/>
              <a:ext cx="52388" cy="422275"/>
            </a:xfrm>
            <a:custGeom>
              <a:avLst/>
              <a:gdLst>
                <a:gd name="T0" fmla="*/ 0 w 33"/>
                <a:gd name="T1" fmla="*/ 178 h 266"/>
                <a:gd name="T2" fmla="*/ 0 w 33"/>
                <a:gd name="T3" fmla="*/ 187 h 266"/>
                <a:gd name="T4" fmla="*/ 1 w 33"/>
                <a:gd name="T5" fmla="*/ 234 h 266"/>
                <a:gd name="T6" fmla="*/ 1 w 33"/>
                <a:gd name="T7" fmla="*/ 191 h 266"/>
                <a:gd name="T8" fmla="*/ 3 w 33"/>
                <a:gd name="T9" fmla="*/ 124 h 266"/>
                <a:gd name="T10" fmla="*/ 3 w 33"/>
                <a:gd name="T11" fmla="*/ 77 h 266"/>
                <a:gd name="T12" fmla="*/ 4 w 33"/>
                <a:gd name="T13" fmla="*/ 124 h 266"/>
                <a:gd name="T14" fmla="*/ 4 w 33"/>
                <a:gd name="T15" fmla="*/ 118 h 266"/>
                <a:gd name="T16" fmla="*/ 5 w 33"/>
                <a:gd name="T17" fmla="*/ 160 h 266"/>
                <a:gd name="T18" fmla="*/ 5 w 33"/>
                <a:gd name="T19" fmla="*/ 166 h 266"/>
                <a:gd name="T20" fmla="*/ 5 w 33"/>
                <a:gd name="T21" fmla="*/ 211 h 266"/>
                <a:gd name="T22" fmla="*/ 7 w 33"/>
                <a:gd name="T23" fmla="*/ 205 h 266"/>
                <a:gd name="T24" fmla="*/ 7 w 33"/>
                <a:gd name="T25" fmla="*/ 177 h 266"/>
                <a:gd name="T26" fmla="*/ 7 w 33"/>
                <a:gd name="T27" fmla="*/ 157 h 266"/>
                <a:gd name="T28" fmla="*/ 8 w 33"/>
                <a:gd name="T29" fmla="*/ 145 h 266"/>
                <a:gd name="T30" fmla="*/ 8 w 33"/>
                <a:gd name="T31" fmla="*/ 150 h 266"/>
                <a:gd name="T32" fmla="*/ 9 w 33"/>
                <a:gd name="T33" fmla="*/ 191 h 266"/>
                <a:gd name="T34" fmla="*/ 9 w 33"/>
                <a:gd name="T35" fmla="*/ 180 h 266"/>
                <a:gd name="T36" fmla="*/ 9 w 33"/>
                <a:gd name="T37" fmla="*/ 170 h 266"/>
                <a:gd name="T38" fmla="*/ 11 w 33"/>
                <a:gd name="T39" fmla="*/ 184 h 266"/>
                <a:gd name="T40" fmla="*/ 11 w 33"/>
                <a:gd name="T41" fmla="*/ 145 h 266"/>
                <a:gd name="T42" fmla="*/ 12 w 33"/>
                <a:gd name="T43" fmla="*/ 165 h 266"/>
                <a:gd name="T44" fmla="*/ 12 w 33"/>
                <a:gd name="T45" fmla="*/ 183 h 266"/>
                <a:gd name="T46" fmla="*/ 13 w 33"/>
                <a:gd name="T47" fmla="*/ 169 h 266"/>
                <a:gd name="T48" fmla="*/ 13 w 33"/>
                <a:gd name="T49" fmla="*/ 183 h 266"/>
                <a:gd name="T50" fmla="*/ 13 w 33"/>
                <a:gd name="T51" fmla="*/ 194 h 266"/>
                <a:gd name="T52" fmla="*/ 15 w 33"/>
                <a:gd name="T53" fmla="*/ 208 h 266"/>
                <a:gd name="T54" fmla="*/ 15 w 33"/>
                <a:gd name="T55" fmla="*/ 208 h 266"/>
                <a:gd name="T56" fmla="*/ 15 w 33"/>
                <a:gd name="T57" fmla="*/ 148 h 266"/>
                <a:gd name="T58" fmla="*/ 16 w 33"/>
                <a:gd name="T59" fmla="*/ 152 h 266"/>
                <a:gd name="T60" fmla="*/ 16 w 33"/>
                <a:gd name="T61" fmla="*/ 132 h 266"/>
                <a:gd name="T62" fmla="*/ 16 w 33"/>
                <a:gd name="T63" fmla="*/ 137 h 266"/>
                <a:gd name="T64" fmla="*/ 17 w 33"/>
                <a:gd name="T65" fmla="*/ 191 h 266"/>
                <a:gd name="T66" fmla="*/ 17 w 33"/>
                <a:gd name="T67" fmla="*/ 191 h 266"/>
                <a:gd name="T68" fmla="*/ 18 w 33"/>
                <a:gd name="T69" fmla="*/ 61 h 266"/>
                <a:gd name="T70" fmla="*/ 18 w 33"/>
                <a:gd name="T71" fmla="*/ 50 h 266"/>
                <a:gd name="T72" fmla="*/ 20 w 33"/>
                <a:gd name="T73" fmla="*/ 52 h 266"/>
                <a:gd name="T74" fmla="*/ 20 w 33"/>
                <a:gd name="T75" fmla="*/ 13 h 266"/>
                <a:gd name="T76" fmla="*/ 20 w 33"/>
                <a:gd name="T77" fmla="*/ 44 h 266"/>
                <a:gd name="T78" fmla="*/ 21 w 33"/>
                <a:gd name="T79" fmla="*/ 111 h 266"/>
                <a:gd name="T80" fmla="*/ 21 w 33"/>
                <a:gd name="T81" fmla="*/ 131 h 266"/>
                <a:gd name="T82" fmla="*/ 22 w 33"/>
                <a:gd name="T83" fmla="*/ 175 h 266"/>
                <a:gd name="T84" fmla="*/ 22 w 33"/>
                <a:gd name="T85" fmla="*/ 237 h 266"/>
                <a:gd name="T86" fmla="*/ 24 w 33"/>
                <a:gd name="T87" fmla="*/ 251 h 266"/>
                <a:gd name="T88" fmla="*/ 24 w 33"/>
                <a:gd name="T89" fmla="*/ 229 h 266"/>
                <a:gd name="T90" fmla="*/ 25 w 33"/>
                <a:gd name="T91" fmla="*/ 162 h 266"/>
                <a:gd name="T92" fmla="*/ 25 w 33"/>
                <a:gd name="T93" fmla="*/ 146 h 266"/>
                <a:gd name="T94" fmla="*/ 26 w 33"/>
                <a:gd name="T95" fmla="*/ 177 h 266"/>
                <a:gd name="T96" fmla="*/ 26 w 33"/>
                <a:gd name="T97" fmla="*/ 205 h 266"/>
                <a:gd name="T98" fmla="*/ 26 w 33"/>
                <a:gd name="T99" fmla="*/ 213 h 266"/>
                <a:gd name="T100" fmla="*/ 28 w 33"/>
                <a:gd name="T101" fmla="*/ 169 h 266"/>
                <a:gd name="T102" fmla="*/ 28 w 33"/>
                <a:gd name="T103" fmla="*/ 171 h 266"/>
                <a:gd name="T104" fmla="*/ 28 w 33"/>
                <a:gd name="T105" fmla="*/ 182 h 266"/>
                <a:gd name="T106" fmla="*/ 29 w 33"/>
                <a:gd name="T107" fmla="*/ 150 h 266"/>
                <a:gd name="T108" fmla="*/ 30 w 33"/>
                <a:gd name="T109" fmla="*/ 114 h 266"/>
                <a:gd name="T110" fmla="*/ 30 w 33"/>
                <a:gd name="T111" fmla="*/ 108 h 266"/>
                <a:gd name="T112" fmla="*/ 30 w 33"/>
                <a:gd name="T113" fmla="*/ 53 h 266"/>
                <a:gd name="T114" fmla="*/ 32 w 33"/>
                <a:gd name="T115" fmla="*/ 63 h 266"/>
                <a:gd name="T116" fmla="*/ 32 w 33"/>
                <a:gd name="T117" fmla="*/ 114 h 266"/>
                <a:gd name="T118" fmla="*/ 33 w 33"/>
                <a:gd name="T119" fmla="*/ 175 h 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3" h="266">
                  <a:moveTo>
                    <a:pt x="0" y="201"/>
                  </a:moveTo>
                  <a:lnTo>
                    <a:pt x="0" y="203"/>
                  </a:lnTo>
                  <a:lnTo>
                    <a:pt x="0" y="169"/>
                  </a:lnTo>
                  <a:lnTo>
                    <a:pt x="0" y="175"/>
                  </a:lnTo>
                  <a:lnTo>
                    <a:pt x="0" y="178"/>
                  </a:lnTo>
                  <a:lnTo>
                    <a:pt x="0" y="160"/>
                  </a:lnTo>
                  <a:lnTo>
                    <a:pt x="0" y="161"/>
                  </a:lnTo>
                  <a:lnTo>
                    <a:pt x="0" y="162"/>
                  </a:lnTo>
                  <a:lnTo>
                    <a:pt x="0" y="154"/>
                  </a:lnTo>
                  <a:lnTo>
                    <a:pt x="0" y="187"/>
                  </a:lnTo>
                  <a:lnTo>
                    <a:pt x="1" y="188"/>
                  </a:lnTo>
                  <a:lnTo>
                    <a:pt x="1" y="213"/>
                  </a:lnTo>
                  <a:lnTo>
                    <a:pt x="1" y="212"/>
                  </a:lnTo>
                  <a:lnTo>
                    <a:pt x="1" y="216"/>
                  </a:lnTo>
                  <a:lnTo>
                    <a:pt x="1" y="234"/>
                  </a:lnTo>
                  <a:lnTo>
                    <a:pt x="1" y="211"/>
                  </a:lnTo>
                  <a:lnTo>
                    <a:pt x="1" y="208"/>
                  </a:lnTo>
                  <a:lnTo>
                    <a:pt x="1" y="187"/>
                  </a:lnTo>
                  <a:lnTo>
                    <a:pt x="1" y="194"/>
                  </a:lnTo>
                  <a:lnTo>
                    <a:pt x="1" y="191"/>
                  </a:lnTo>
                  <a:lnTo>
                    <a:pt x="1" y="195"/>
                  </a:lnTo>
                  <a:lnTo>
                    <a:pt x="1" y="169"/>
                  </a:lnTo>
                  <a:lnTo>
                    <a:pt x="3" y="165"/>
                  </a:lnTo>
                  <a:lnTo>
                    <a:pt x="3" y="165"/>
                  </a:lnTo>
                  <a:lnTo>
                    <a:pt x="3" y="124"/>
                  </a:lnTo>
                  <a:lnTo>
                    <a:pt x="3" y="127"/>
                  </a:lnTo>
                  <a:lnTo>
                    <a:pt x="3" y="131"/>
                  </a:lnTo>
                  <a:lnTo>
                    <a:pt x="3" y="105"/>
                  </a:lnTo>
                  <a:lnTo>
                    <a:pt x="3" y="102"/>
                  </a:lnTo>
                  <a:lnTo>
                    <a:pt x="3" y="77"/>
                  </a:lnTo>
                  <a:lnTo>
                    <a:pt x="3" y="106"/>
                  </a:lnTo>
                  <a:lnTo>
                    <a:pt x="3" y="107"/>
                  </a:lnTo>
                  <a:lnTo>
                    <a:pt x="3" y="129"/>
                  </a:lnTo>
                  <a:lnTo>
                    <a:pt x="3" y="125"/>
                  </a:lnTo>
                  <a:lnTo>
                    <a:pt x="4" y="124"/>
                  </a:lnTo>
                  <a:lnTo>
                    <a:pt x="4" y="127"/>
                  </a:lnTo>
                  <a:lnTo>
                    <a:pt x="4" y="116"/>
                  </a:lnTo>
                  <a:lnTo>
                    <a:pt x="4" y="125"/>
                  </a:lnTo>
                  <a:lnTo>
                    <a:pt x="4" y="124"/>
                  </a:lnTo>
                  <a:lnTo>
                    <a:pt x="4" y="118"/>
                  </a:lnTo>
                  <a:lnTo>
                    <a:pt x="4" y="144"/>
                  </a:lnTo>
                  <a:lnTo>
                    <a:pt x="4" y="146"/>
                  </a:lnTo>
                  <a:lnTo>
                    <a:pt x="4" y="140"/>
                  </a:lnTo>
                  <a:lnTo>
                    <a:pt x="4" y="160"/>
                  </a:lnTo>
                  <a:lnTo>
                    <a:pt x="5" y="160"/>
                  </a:lnTo>
                  <a:lnTo>
                    <a:pt x="5" y="158"/>
                  </a:lnTo>
                  <a:lnTo>
                    <a:pt x="5" y="180"/>
                  </a:lnTo>
                  <a:lnTo>
                    <a:pt x="5" y="180"/>
                  </a:lnTo>
                  <a:lnTo>
                    <a:pt x="5" y="203"/>
                  </a:lnTo>
                  <a:lnTo>
                    <a:pt x="5" y="166"/>
                  </a:lnTo>
                  <a:lnTo>
                    <a:pt x="5" y="203"/>
                  </a:lnTo>
                  <a:lnTo>
                    <a:pt x="5" y="203"/>
                  </a:lnTo>
                  <a:lnTo>
                    <a:pt x="5" y="213"/>
                  </a:lnTo>
                  <a:lnTo>
                    <a:pt x="5" y="197"/>
                  </a:lnTo>
                  <a:lnTo>
                    <a:pt x="5" y="211"/>
                  </a:lnTo>
                  <a:lnTo>
                    <a:pt x="5" y="211"/>
                  </a:lnTo>
                  <a:lnTo>
                    <a:pt x="5" y="217"/>
                  </a:lnTo>
                  <a:lnTo>
                    <a:pt x="5" y="199"/>
                  </a:lnTo>
                  <a:lnTo>
                    <a:pt x="5" y="205"/>
                  </a:lnTo>
                  <a:lnTo>
                    <a:pt x="7" y="205"/>
                  </a:lnTo>
                  <a:lnTo>
                    <a:pt x="7" y="224"/>
                  </a:lnTo>
                  <a:lnTo>
                    <a:pt x="7" y="204"/>
                  </a:lnTo>
                  <a:lnTo>
                    <a:pt x="7" y="217"/>
                  </a:lnTo>
                  <a:lnTo>
                    <a:pt x="7" y="217"/>
                  </a:lnTo>
                  <a:lnTo>
                    <a:pt x="7" y="177"/>
                  </a:lnTo>
                  <a:lnTo>
                    <a:pt x="7" y="178"/>
                  </a:lnTo>
                  <a:lnTo>
                    <a:pt x="7" y="149"/>
                  </a:lnTo>
                  <a:lnTo>
                    <a:pt x="7" y="158"/>
                  </a:lnTo>
                  <a:lnTo>
                    <a:pt x="7" y="156"/>
                  </a:lnTo>
                  <a:lnTo>
                    <a:pt x="7" y="157"/>
                  </a:lnTo>
                  <a:lnTo>
                    <a:pt x="7" y="144"/>
                  </a:lnTo>
                  <a:lnTo>
                    <a:pt x="7" y="153"/>
                  </a:lnTo>
                  <a:lnTo>
                    <a:pt x="8" y="150"/>
                  </a:lnTo>
                  <a:lnTo>
                    <a:pt x="8" y="162"/>
                  </a:lnTo>
                  <a:lnTo>
                    <a:pt x="8" y="145"/>
                  </a:lnTo>
                  <a:lnTo>
                    <a:pt x="8" y="160"/>
                  </a:lnTo>
                  <a:lnTo>
                    <a:pt x="8" y="160"/>
                  </a:lnTo>
                  <a:lnTo>
                    <a:pt x="8" y="133"/>
                  </a:lnTo>
                  <a:lnTo>
                    <a:pt x="8" y="148"/>
                  </a:lnTo>
                  <a:lnTo>
                    <a:pt x="8" y="150"/>
                  </a:lnTo>
                  <a:lnTo>
                    <a:pt x="8" y="178"/>
                  </a:lnTo>
                  <a:lnTo>
                    <a:pt x="8" y="175"/>
                  </a:lnTo>
                  <a:lnTo>
                    <a:pt x="9" y="174"/>
                  </a:lnTo>
                  <a:lnTo>
                    <a:pt x="9" y="194"/>
                  </a:lnTo>
                  <a:lnTo>
                    <a:pt x="9" y="191"/>
                  </a:lnTo>
                  <a:lnTo>
                    <a:pt x="9" y="191"/>
                  </a:lnTo>
                  <a:lnTo>
                    <a:pt x="9" y="163"/>
                  </a:lnTo>
                  <a:lnTo>
                    <a:pt x="9" y="167"/>
                  </a:lnTo>
                  <a:lnTo>
                    <a:pt x="9" y="170"/>
                  </a:lnTo>
                  <a:lnTo>
                    <a:pt x="9" y="180"/>
                  </a:lnTo>
                  <a:lnTo>
                    <a:pt x="9" y="165"/>
                  </a:lnTo>
                  <a:lnTo>
                    <a:pt x="9" y="174"/>
                  </a:lnTo>
                  <a:lnTo>
                    <a:pt x="9" y="171"/>
                  </a:lnTo>
                  <a:lnTo>
                    <a:pt x="9" y="195"/>
                  </a:lnTo>
                  <a:lnTo>
                    <a:pt x="9" y="170"/>
                  </a:lnTo>
                  <a:lnTo>
                    <a:pt x="9" y="186"/>
                  </a:lnTo>
                  <a:lnTo>
                    <a:pt x="11" y="187"/>
                  </a:lnTo>
                  <a:lnTo>
                    <a:pt x="11" y="194"/>
                  </a:lnTo>
                  <a:lnTo>
                    <a:pt x="11" y="177"/>
                  </a:lnTo>
                  <a:lnTo>
                    <a:pt x="11" y="184"/>
                  </a:lnTo>
                  <a:lnTo>
                    <a:pt x="11" y="186"/>
                  </a:lnTo>
                  <a:lnTo>
                    <a:pt x="11" y="153"/>
                  </a:lnTo>
                  <a:lnTo>
                    <a:pt x="11" y="156"/>
                  </a:lnTo>
                  <a:lnTo>
                    <a:pt x="11" y="158"/>
                  </a:lnTo>
                  <a:lnTo>
                    <a:pt x="11" y="145"/>
                  </a:lnTo>
                  <a:lnTo>
                    <a:pt x="11" y="150"/>
                  </a:lnTo>
                  <a:lnTo>
                    <a:pt x="11" y="148"/>
                  </a:lnTo>
                  <a:lnTo>
                    <a:pt x="11" y="135"/>
                  </a:lnTo>
                  <a:lnTo>
                    <a:pt x="11" y="167"/>
                  </a:lnTo>
                  <a:lnTo>
                    <a:pt x="12" y="165"/>
                  </a:lnTo>
                  <a:lnTo>
                    <a:pt x="12" y="175"/>
                  </a:lnTo>
                  <a:lnTo>
                    <a:pt x="12" y="156"/>
                  </a:lnTo>
                  <a:lnTo>
                    <a:pt x="12" y="174"/>
                  </a:lnTo>
                  <a:lnTo>
                    <a:pt x="12" y="177"/>
                  </a:lnTo>
                  <a:lnTo>
                    <a:pt x="12" y="183"/>
                  </a:lnTo>
                  <a:lnTo>
                    <a:pt x="12" y="153"/>
                  </a:lnTo>
                  <a:lnTo>
                    <a:pt x="12" y="154"/>
                  </a:lnTo>
                  <a:lnTo>
                    <a:pt x="12" y="174"/>
                  </a:lnTo>
                  <a:lnTo>
                    <a:pt x="12" y="170"/>
                  </a:lnTo>
                  <a:lnTo>
                    <a:pt x="13" y="169"/>
                  </a:lnTo>
                  <a:lnTo>
                    <a:pt x="13" y="161"/>
                  </a:lnTo>
                  <a:lnTo>
                    <a:pt x="13" y="186"/>
                  </a:lnTo>
                  <a:lnTo>
                    <a:pt x="13" y="188"/>
                  </a:lnTo>
                  <a:lnTo>
                    <a:pt x="13" y="205"/>
                  </a:lnTo>
                  <a:lnTo>
                    <a:pt x="13" y="183"/>
                  </a:lnTo>
                  <a:lnTo>
                    <a:pt x="13" y="188"/>
                  </a:lnTo>
                  <a:lnTo>
                    <a:pt x="13" y="187"/>
                  </a:lnTo>
                  <a:lnTo>
                    <a:pt x="13" y="197"/>
                  </a:lnTo>
                  <a:lnTo>
                    <a:pt x="13" y="186"/>
                  </a:lnTo>
                  <a:lnTo>
                    <a:pt x="13" y="194"/>
                  </a:lnTo>
                  <a:lnTo>
                    <a:pt x="13" y="191"/>
                  </a:lnTo>
                  <a:lnTo>
                    <a:pt x="13" y="208"/>
                  </a:lnTo>
                  <a:lnTo>
                    <a:pt x="13" y="180"/>
                  </a:lnTo>
                  <a:lnTo>
                    <a:pt x="13" y="205"/>
                  </a:lnTo>
                  <a:lnTo>
                    <a:pt x="15" y="208"/>
                  </a:lnTo>
                  <a:lnTo>
                    <a:pt x="15" y="213"/>
                  </a:lnTo>
                  <a:lnTo>
                    <a:pt x="15" y="194"/>
                  </a:lnTo>
                  <a:lnTo>
                    <a:pt x="15" y="205"/>
                  </a:lnTo>
                  <a:lnTo>
                    <a:pt x="15" y="207"/>
                  </a:lnTo>
                  <a:lnTo>
                    <a:pt x="15" y="208"/>
                  </a:lnTo>
                  <a:lnTo>
                    <a:pt x="15" y="167"/>
                  </a:lnTo>
                  <a:lnTo>
                    <a:pt x="15" y="160"/>
                  </a:lnTo>
                  <a:lnTo>
                    <a:pt x="15" y="165"/>
                  </a:lnTo>
                  <a:lnTo>
                    <a:pt x="15" y="148"/>
                  </a:lnTo>
                  <a:lnTo>
                    <a:pt x="15" y="148"/>
                  </a:lnTo>
                  <a:lnTo>
                    <a:pt x="15" y="150"/>
                  </a:lnTo>
                  <a:lnTo>
                    <a:pt x="15" y="131"/>
                  </a:lnTo>
                  <a:lnTo>
                    <a:pt x="15" y="145"/>
                  </a:lnTo>
                  <a:lnTo>
                    <a:pt x="16" y="142"/>
                  </a:lnTo>
                  <a:lnTo>
                    <a:pt x="16" y="152"/>
                  </a:lnTo>
                  <a:lnTo>
                    <a:pt x="16" y="136"/>
                  </a:lnTo>
                  <a:lnTo>
                    <a:pt x="16" y="142"/>
                  </a:lnTo>
                  <a:lnTo>
                    <a:pt x="16" y="137"/>
                  </a:lnTo>
                  <a:lnTo>
                    <a:pt x="16" y="142"/>
                  </a:lnTo>
                  <a:lnTo>
                    <a:pt x="16" y="132"/>
                  </a:lnTo>
                  <a:lnTo>
                    <a:pt x="16" y="141"/>
                  </a:lnTo>
                  <a:lnTo>
                    <a:pt x="16" y="140"/>
                  </a:lnTo>
                  <a:lnTo>
                    <a:pt x="16" y="145"/>
                  </a:lnTo>
                  <a:lnTo>
                    <a:pt x="16" y="128"/>
                  </a:lnTo>
                  <a:lnTo>
                    <a:pt x="16" y="137"/>
                  </a:lnTo>
                  <a:lnTo>
                    <a:pt x="17" y="140"/>
                  </a:lnTo>
                  <a:lnTo>
                    <a:pt x="17" y="160"/>
                  </a:lnTo>
                  <a:lnTo>
                    <a:pt x="17" y="158"/>
                  </a:lnTo>
                  <a:lnTo>
                    <a:pt x="17" y="195"/>
                  </a:lnTo>
                  <a:lnTo>
                    <a:pt x="17" y="191"/>
                  </a:lnTo>
                  <a:lnTo>
                    <a:pt x="17" y="192"/>
                  </a:lnTo>
                  <a:lnTo>
                    <a:pt x="17" y="179"/>
                  </a:lnTo>
                  <a:lnTo>
                    <a:pt x="17" y="212"/>
                  </a:lnTo>
                  <a:lnTo>
                    <a:pt x="17" y="216"/>
                  </a:lnTo>
                  <a:lnTo>
                    <a:pt x="17" y="191"/>
                  </a:lnTo>
                  <a:lnTo>
                    <a:pt x="17" y="199"/>
                  </a:lnTo>
                  <a:lnTo>
                    <a:pt x="18" y="196"/>
                  </a:lnTo>
                  <a:lnTo>
                    <a:pt x="18" y="116"/>
                  </a:lnTo>
                  <a:lnTo>
                    <a:pt x="18" y="116"/>
                  </a:lnTo>
                  <a:lnTo>
                    <a:pt x="18" y="61"/>
                  </a:lnTo>
                  <a:lnTo>
                    <a:pt x="18" y="59"/>
                  </a:lnTo>
                  <a:lnTo>
                    <a:pt x="18" y="59"/>
                  </a:lnTo>
                  <a:lnTo>
                    <a:pt x="18" y="38"/>
                  </a:lnTo>
                  <a:lnTo>
                    <a:pt x="18" y="51"/>
                  </a:lnTo>
                  <a:lnTo>
                    <a:pt x="18" y="50"/>
                  </a:lnTo>
                  <a:lnTo>
                    <a:pt x="18" y="65"/>
                  </a:lnTo>
                  <a:lnTo>
                    <a:pt x="18" y="35"/>
                  </a:lnTo>
                  <a:lnTo>
                    <a:pt x="18" y="46"/>
                  </a:lnTo>
                  <a:lnTo>
                    <a:pt x="20" y="47"/>
                  </a:lnTo>
                  <a:lnTo>
                    <a:pt x="20" y="52"/>
                  </a:lnTo>
                  <a:lnTo>
                    <a:pt x="20" y="31"/>
                  </a:lnTo>
                  <a:lnTo>
                    <a:pt x="20" y="31"/>
                  </a:lnTo>
                  <a:lnTo>
                    <a:pt x="20" y="32"/>
                  </a:lnTo>
                  <a:lnTo>
                    <a:pt x="20" y="12"/>
                  </a:lnTo>
                  <a:lnTo>
                    <a:pt x="20" y="13"/>
                  </a:lnTo>
                  <a:lnTo>
                    <a:pt x="20" y="0"/>
                  </a:lnTo>
                  <a:lnTo>
                    <a:pt x="20" y="25"/>
                  </a:lnTo>
                  <a:lnTo>
                    <a:pt x="20" y="18"/>
                  </a:lnTo>
                  <a:lnTo>
                    <a:pt x="20" y="17"/>
                  </a:lnTo>
                  <a:lnTo>
                    <a:pt x="20" y="44"/>
                  </a:lnTo>
                  <a:lnTo>
                    <a:pt x="21" y="43"/>
                  </a:lnTo>
                  <a:lnTo>
                    <a:pt x="21" y="30"/>
                  </a:lnTo>
                  <a:lnTo>
                    <a:pt x="21" y="87"/>
                  </a:lnTo>
                  <a:lnTo>
                    <a:pt x="21" y="87"/>
                  </a:lnTo>
                  <a:lnTo>
                    <a:pt x="21" y="111"/>
                  </a:lnTo>
                  <a:lnTo>
                    <a:pt x="21" y="81"/>
                  </a:lnTo>
                  <a:lnTo>
                    <a:pt x="21" y="110"/>
                  </a:lnTo>
                  <a:lnTo>
                    <a:pt x="21" y="114"/>
                  </a:lnTo>
                  <a:lnTo>
                    <a:pt x="21" y="137"/>
                  </a:lnTo>
                  <a:lnTo>
                    <a:pt x="21" y="131"/>
                  </a:lnTo>
                  <a:lnTo>
                    <a:pt x="22" y="135"/>
                  </a:lnTo>
                  <a:lnTo>
                    <a:pt x="22" y="182"/>
                  </a:lnTo>
                  <a:lnTo>
                    <a:pt x="22" y="179"/>
                  </a:lnTo>
                  <a:lnTo>
                    <a:pt x="22" y="182"/>
                  </a:lnTo>
                  <a:lnTo>
                    <a:pt x="22" y="175"/>
                  </a:lnTo>
                  <a:lnTo>
                    <a:pt x="22" y="203"/>
                  </a:lnTo>
                  <a:lnTo>
                    <a:pt x="22" y="208"/>
                  </a:lnTo>
                  <a:lnTo>
                    <a:pt x="22" y="205"/>
                  </a:lnTo>
                  <a:lnTo>
                    <a:pt x="22" y="234"/>
                  </a:lnTo>
                  <a:lnTo>
                    <a:pt x="22" y="237"/>
                  </a:lnTo>
                  <a:lnTo>
                    <a:pt x="22" y="246"/>
                  </a:lnTo>
                  <a:lnTo>
                    <a:pt x="22" y="230"/>
                  </a:lnTo>
                  <a:lnTo>
                    <a:pt x="24" y="232"/>
                  </a:lnTo>
                  <a:lnTo>
                    <a:pt x="24" y="216"/>
                  </a:lnTo>
                  <a:lnTo>
                    <a:pt x="24" y="251"/>
                  </a:lnTo>
                  <a:lnTo>
                    <a:pt x="24" y="251"/>
                  </a:lnTo>
                  <a:lnTo>
                    <a:pt x="24" y="266"/>
                  </a:lnTo>
                  <a:lnTo>
                    <a:pt x="24" y="260"/>
                  </a:lnTo>
                  <a:lnTo>
                    <a:pt x="24" y="260"/>
                  </a:lnTo>
                  <a:lnTo>
                    <a:pt x="24" y="229"/>
                  </a:lnTo>
                  <a:lnTo>
                    <a:pt x="24" y="218"/>
                  </a:lnTo>
                  <a:lnTo>
                    <a:pt x="24" y="175"/>
                  </a:lnTo>
                  <a:lnTo>
                    <a:pt x="25" y="173"/>
                  </a:lnTo>
                  <a:lnTo>
                    <a:pt x="25" y="179"/>
                  </a:lnTo>
                  <a:lnTo>
                    <a:pt x="25" y="162"/>
                  </a:lnTo>
                  <a:lnTo>
                    <a:pt x="25" y="174"/>
                  </a:lnTo>
                  <a:lnTo>
                    <a:pt x="25" y="178"/>
                  </a:lnTo>
                  <a:lnTo>
                    <a:pt x="25" y="139"/>
                  </a:lnTo>
                  <a:lnTo>
                    <a:pt x="25" y="150"/>
                  </a:lnTo>
                  <a:lnTo>
                    <a:pt x="25" y="146"/>
                  </a:lnTo>
                  <a:lnTo>
                    <a:pt x="25" y="160"/>
                  </a:lnTo>
                  <a:lnTo>
                    <a:pt x="25" y="157"/>
                  </a:lnTo>
                  <a:lnTo>
                    <a:pt x="26" y="157"/>
                  </a:lnTo>
                  <a:lnTo>
                    <a:pt x="26" y="142"/>
                  </a:lnTo>
                  <a:lnTo>
                    <a:pt x="26" y="177"/>
                  </a:lnTo>
                  <a:lnTo>
                    <a:pt x="26" y="180"/>
                  </a:lnTo>
                  <a:lnTo>
                    <a:pt x="26" y="205"/>
                  </a:lnTo>
                  <a:lnTo>
                    <a:pt x="26" y="179"/>
                  </a:lnTo>
                  <a:lnTo>
                    <a:pt x="26" y="204"/>
                  </a:lnTo>
                  <a:lnTo>
                    <a:pt x="26" y="205"/>
                  </a:lnTo>
                  <a:lnTo>
                    <a:pt x="26" y="212"/>
                  </a:lnTo>
                  <a:lnTo>
                    <a:pt x="26" y="203"/>
                  </a:lnTo>
                  <a:lnTo>
                    <a:pt x="26" y="208"/>
                  </a:lnTo>
                  <a:lnTo>
                    <a:pt x="26" y="208"/>
                  </a:lnTo>
                  <a:lnTo>
                    <a:pt x="26" y="213"/>
                  </a:lnTo>
                  <a:lnTo>
                    <a:pt x="26" y="199"/>
                  </a:lnTo>
                  <a:lnTo>
                    <a:pt x="26" y="201"/>
                  </a:lnTo>
                  <a:lnTo>
                    <a:pt x="28" y="201"/>
                  </a:lnTo>
                  <a:lnTo>
                    <a:pt x="28" y="154"/>
                  </a:lnTo>
                  <a:lnTo>
                    <a:pt x="28" y="169"/>
                  </a:lnTo>
                  <a:lnTo>
                    <a:pt x="28" y="169"/>
                  </a:lnTo>
                  <a:lnTo>
                    <a:pt x="28" y="177"/>
                  </a:lnTo>
                  <a:lnTo>
                    <a:pt x="28" y="160"/>
                  </a:lnTo>
                  <a:lnTo>
                    <a:pt x="28" y="160"/>
                  </a:lnTo>
                  <a:lnTo>
                    <a:pt x="28" y="171"/>
                  </a:lnTo>
                  <a:lnTo>
                    <a:pt x="28" y="156"/>
                  </a:lnTo>
                  <a:lnTo>
                    <a:pt x="28" y="170"/>
                  </a:lnTo>
                  <a:lnTo>
                    <a:pt x="28" y="170"/>
                  </a:lnTo>
                  <a:lnTo>
                    <a:pt x="28" y="153"/>
                  </a:lnTo>
                  <a:lnTo>
                    <a:pt x="28" y="182"/>
                  </a:lnTo>
                  <a:lnTo>
                    <a:pt x="29" y="180"/>
                  </a:lnTo>
                  <a:lnTo>
                    <a:pt x="29" y="182"/>
                  </a:lnTo>
                  <a:lnTo>
                    <a:pt x="29" y="146"/>
                  </a:lnTo>
                  <a:lnTo>
                    <a:pt x="29" y="148"/>
                  </a:lnTo>
                  <a:lnTo>
                    <a:pt x="29" y="150"/>
                  </a:lnTo>
                  <a:lnTo>
                    <a:pt x="29" y="129"/>
                  </a:lnTo>
                  <a:lnTo>
                    <a:pt x="29" y="133"/>
                  </a:lnTo>
                  <a:lnTo>
                    <a:pt x="29" y="105"/>
                  </a:lnTo>
                  <a:lnTo>
                    <a:pt x="29" y="110"/>
                  </a:lnTo>
                  <a:lnTo>
                    <a:pt x="30" y="114"/>
                  </a:lnTo>
                  <a:lnTo>
                    <a:pt x="30" y="116"/>
                  </a:lnTo>
                  <a:lnTo>
                    <a:pt x="30" y="102"/>
                  </a:lnTo>
                  <a:lnTo>
                    <a:pt x="30" y="105"/>
                  </a:lnTo>
                  <a:lnTo>
                    <a:pt x="30" y="106"/>
                  </a:lnTo>
                  <a:lnTo>
                    <a:pt x="30" y="108"/>
                  </a:lnTo>
                  <a:lnTo>
                    <a:pt x="30" y="67"/>
                  </a:lnTo>
                  <a:lnTo>
                    <a:pt x="30" y="68"/>
                  </a:lnTo>
                  <a:lnTo>
                    <a:pt x="30" y="50"/>
                  </a:lnTo>
                  <a:lnTo>
                    <a:pt x="30" y="53"/>
                  </a:lnTo>
                  <a:lnTo>
                    <a:pt x="30" y="53"/>
                  </a:lnTo>
                  <a:lnTo>
                    <a:pt x="30" y="39"/>
                  </a:lnTo>
                  <a:lnTo>
                    <a:pt x="30" y="64"/>
                  </a:lnTo>
                  <a:lnTo>
                    <a:pt x="32" y="64"/>
                  </a:lnTo>
                  <a:lnTo>
                    <a:pt x="32" y="76"/>
                  </a:lnTo>
                  <a:lnTo>
                    <a:pt x="32" y="63"/>
                  </a:lnTo>
                  <a:lnTo>
                    <a:pt x="32" y="68"/>
                  </a:lnTo>
                  <a:lnTo>
                    <a:pt x="32" y="70"/>
                  </a:lnTo>
                  <a:lnTo>
                    <a:pt x="32" y="116"/>
                  </a:lnTo>
                  <a:lnTo>
                    <a:pt x="32" y="116"/>
                  </a:lnTo>
                  <a:lnTo>
                    <a:pt x="32" y="114"/>
                  </a:lnTo>
                  <a:lnTo>
                    <a:pt x="32" y="150"/>
                  </a:lnTo>
                  <a:lnTo>
                    <a:pt x="32" y="153"/>
                  </a:lnTo>
                  <a:lnTo>
                    <a:pt x="32" y="177"/>
                  </a:lnTo>
                  <a:lnTo>
                    <a:pt x="32" y="174"/>
                  </a:lnTo>
                  <a:lnTo>
                    <a:pt x="33" y="175"/>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225" name="Freeform 98"/>
            <p:cNvSpPr>
              <a:spLocks/>
            </p:cNvSpPr>
            <p:nvPr/>
          </p:nvSpPr>
          <p:spPr bwMode="auto">
            <a:xfrm>
              <a:off x="2844801" y="3975101"/>
              <a:ext cx="52388" cy="431800"/>
            </a:xfrm>
            <a:custGeom>
              <a:avLst/>
              <a:gdLst>
                <a:gd name="T0" fmla="*/ 2 w 33"/>
                <a:gd name="T1" fmla="*/ 123 h 272"/>
                <a:gd name="T2" fmla="*/ 2 w 33"/>
                <a:gd name="T3" fmla="*/ 110 h 272"/>
                <a:gd name="T4" fmla="*/ 2 w 33"/>
                <a:gd name="T5" fmla="*/ 105 h 272"/>
                <a:gd name="T6" fmla="*/ 3 w 33"/>
                <a:gd name="T7" fmla="*/ 85 h 272"/>
                <a:gd name="T8" fmla="*/ 3 w 33"/>
                <a:gd name="T9" fmla="*/ 110 h 272"/>
                <a:gd name="T10" fmla="*/ 3 w 33"/>
                <a:gd name="T11" fmla="*/ 71 h 272"/>
                <a:gd name="T12" fmla="*/ 4 w 33"/>
                <a:gd name="T13" fmla="*/ 66 h 272"/>
                <a:gd name="T14" fmla="*/ 4 w 33"/>
                <a:gd name="T15" fmla="*/ 60 h 272"/>
                <a:gd name="T16" fmla="*/ 6 w 33"/>
                <a:gd name="T17" fmla="*/ 60 h 272"/>
                <a:gd name="T18" fmla="*/ 6 w 33"/>
                <a:gd name="T19" fmla="*/ 136 h 272"/>
                <a:gd name="T20" fmla="*/ 7 w 33"/>
                <a:gd name="T21" fmla="*/ 161 h 272"/>
                <a:gd name="T22" fmla="*/ 7 w 33"/>
                <a:gd name="T23" fmla="*/ 182 h 272"/>
                <a:gd name="T24" fmla="*/ 7 w 33"/>
                <a:gd name="T25" fmla="*/ 195 h 272"/>
                <a:gd name="T26" fmla="*/ 8 w 33"/>
                <a:gd name="T27" fmla="*/ 28 h 272"/>
                <a:gd name="T28" fmla="*/ 8 w 33"/>
                <a:gd name="T29" fmla="*/ 55 h 272"/>
                <a:gd name="T30" fmla="*/ 10 w 33"/>
                <a:gd name="T31" fmla="*/ 83 h 272"/>
                <a:gd name="T32" fmla="*/ 10 w 33"/>
                <a:gd name="T33" fmla="*/ 76 h 272"/>
                <a:gd name="T34" fmla="*/ 11 w 33"/>
                <a:gd name="T35" fmla="*/ 21 h 272"/>
                <a:gd name="T36" fmla="*/ 11 w 33"/>
                <a:gd name="T37" fmla="*/ 20 h 272"/>
                <a:gd name="T38" fmla="*/ 12 w 33"/>
                <a:gd name="T39" fmla="*/ 93 h 272"/>
                <a:gd name="T40" fmla="*/ 12 w 33"/>
                <a:gd name="T41" fmla="*/ 244 h 272"/>
                <a:gd name="T42" fmla="*/ 13 w 33"/>
                <a:gd name="T43" fmla="*/ 236 h 272"/>
                <a:gd name="T44" fmla="*/ 13 w 33"/>
                <a:gd name="T45" fmla="*/ 213 h 272"/>
                <a:gd name="T46" fmla="*/ 13 w 33"/>
                <a:gd name="T47" fmla="*/ 181 h 272"/>
                <a:gd name="T48" fmla="*/ 15 w 33"/>
                <a:gd name="T49" fmla="*/ 194 h 272"/>
                <a:gd name="T50" fmla="*/ 15 w 33"/>
                <a:gd name="T51" fmla="*/ 183 h 272"/>
                <a:gd name="T52" fmla="*/ 15 w 33"/>
                <a:gd name="T53" fmla="*/ 183 h 272"/>
                <a:gd name="T54" fmla="*/ 16 w 33"/>
                <a:gd name="T55" fmla="*/ 121 h 272"/>
                <a:gd name="T56" fmla="*/ 17 w 33"/>
                <a:gd name="T57" fmla="*/ 111 h 272"/>
                <a:gd name="T58" fmla="*/ 17 w 33"/>
                <a:gd name="T59" fmla="*/ 135 h 272"/>
                <a:gd name="T60" fmla="*/ 17 w 33"/>
                <a:gd name="T61" fmla="*/ 173 h 272"/>
                <a:gd name="T62" fmla="*/ 19 w 33"/>
                <a:gd name="T63" fmla="*/ 173 h 272"/>
                <a:gd name="T64" fmla="*/ 19 w 33"/>
                <a:gd name="T65" fmla="*/ 181 h 272"/>
                <a:gd name="T66" fmla="*/ 19 w 33"/>
                <a:gd name="T67" fmla="*/ 198 h 272"/>
                <a:gd name="T68" fmla="*/ 20 w 33"/>
                <a:gd name="T69" fmla="*/ 162 h 272"/>
                <a:gd name="T70" fmla="*/ 20 w 33"/>
                <a:gd name="T71" fmla="*/ 208 h 272"/>
                <a:gd name="T72" fmla="*/ 21 w 33"/>
                <a:gd name="T73" fmla="*/ 183 h 272"/>
                <a:gd name="T74" fmla="*/ 21 w 33"/>
                <a:gd name="T75" fmla="*/ 204 h 272"/>
                <a:gd name="T76" fmla="*/ 21 w 33"/>
                <a:gd name="T77" fmla="*/ 232 h 272"/>
                <a:gd name="T78" fmla="*/ 23 w 33"/>
                <a:gd name="T79" fmla="*/ 257 h 272"/>
                <a:gd name="T80" fmla="*/ 23 w 33"/>
                <a:gd name="T81" fmla="*/ 249 h 272"/>
                <a:gd name="T82" fmla="*/ 23 w 33"/>
                <a:gd name="T83" fmla="*/ 241 h 272"/>
                <a:gd name="T84" fmla="*/ 24 w 33"/>
                <a:gd name="T85" fmla="*/ 190 h 272"/>
                <a:gd name="T86" fmla="*/ 24 w 33"/>
                <a:gd name="T87" fmla="*/ 179 h 272"/>
                <a:gd name="T88" fmla="*/ 25 w 33"/>
                <a:gd name="T89" fmla="*/ 179 h 272"/>
                <a:gd name="T90" fmla="*/ 25 w 33"/>
                <a:gd name="T91" fmla="*/ 190 h 272"/>
                <a:gd name="T92" fmla="*/ 27 w 33"/>
                <a:gd name="T93" fmla="*/ 208 h 272"/>
                <a:gd name="T94" fmla="*/ 27 w 33"/>
                <a:gd name="T95" fmla="*/ 203 h 272"/>
                <a:gd name="T96" fmla="*/ 27 w 33"/>
                <a:gd name="T97" fmla="*/ 204 h 272"/>
                <a:gd name="T98" fmla="*/ 28 w 33"/>
                <a:gd name="T99" fmla="*/ 233 h 272"/>
                <a:gd name="T100" fmla="*/ 28 w 33"/>
                <a:gd name="T101" fmla="*/ 231 h 272"/>
                <a:gd name="T102" fmla="*/ 28 w 33"/>
                <a:gd name="T103" fmla="*/ 216 h 272"/>
                <a:gd name="T104" fmla="*/ 29 w 33"/>
                <a:gd name="T105" fmla="*/ 181 h 272"/>
                <a:gd name="T106" fmla="*/ 29 w 33"/>
                <a:gd name="T107" fmla="*/ 202 h 272"/>
                <a:gd name="T108" fmla="*/ 31 w 33"/>
                <a:gd name="T109" fmla="*/ 259 h 272"/>
                <a:gd name="T110" fmla="*/ 31 w 33"/>
                <a:gd name="T111" fmla="*/ 251 h 272"/>
                <a:gd name="T112" fmla="*/ 31 w 33"/>
                <a:gd name="T113" fmla="*/ 262 h 272"/>
                <a:gd name="T114" fmla="*/ 32 w 33"/>
                <a:gd name="T115" fmla="*/ 251 h 272"/>
                <a:gd name="T116" fmla="*/ 32 w 33"/>
                <a:gd name="T117" fmla="*/ 216 h 272"/>
                <a:gd name="T118" fmla="*/ 33 w 33"/>
                <a:gd name="T119" fmla="*/ 217 h 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3" h="272">
                  <a:moveTo>
                    <a:pt x="0" y="43"/>
                  </a:moveTo>
                  <a:lnTo>
                    <a:pt x="0" y="110"/>
                  </a:lnTo>
                  <a:lnTo>
                    <a:pt x="0" y="109"/>
                  </a:lnTo>
                  <a:lnTo>
                    <a:pt x="2" y="107"/>
                  </a:lnTo>
                  <a:lnTo>
                    <a:pt x="2" y="123"/>
                  </a:lnTo>
                  <a:lnTo>
                    <a:pt x="2" y="98"/>
                  </a:lnTo>
                  <a:lnTo>
                    <a:pt x="2" y="121"/>
                  </a:lnTo>
                  <a:lnTo>
                    <a:pt x="2" y="121"/>
                  </a:lnTo>
                  <a:lnTo>
                    <a:pt x="2" y="131"/>
                  </a:lnTo>
                  <a:lnTo>
                    <a:pt x="2" y="110"/>
                  </a:lnTo>
                  <a:lnTo>
                    <a:pt x="2" y="115"/>
                  </a:lnTo>
                  <a:lnTo>
                    <a:pt x="2" y="115"/>
                  </a:lnTo>
                  <a:lnTo>
                    <a:pt x="2" y="102"/>
                  </a:lnTo>
                  <a:lnTo>
                    <a:pt x="2" y="102"/>
                  </a:lnTo>
                  <a:lnTo>
                    <a:pt x="2" y="105"/>
                  </a:lnTo>
                  <a:lnTo>
                    <a:pt x="2" y="89"/>
                  </a:lnTo>
                  <a:lnTo>
                    <a:pt x="2" y="101"/>
                  </a:lnTo>
                  <a:lnTo>
                    <a:pt x="3" y="105"/>
                  </a:lnTo>
                  <a:lnTo>
                    <a:pt x="3" y="107"/>
                  </a:lnTo>
                  <a:lnTo>
                    <a:pt x="3" y="85"/>
                  </a:lnTo>
                  <a:lnTo>
                    <a:pt x="3" y="105"/>
                  </a:lnTo>
                  <a:lnTo>
                    <a:pt x="3" y="103"/>
                  </a:lnTo>
                  <a:lnTo>
                    <a:pt x="3" y="118"/>
                  </a:lnTo>
                  <a:lnTo>
                    <a:pt x="3" y="111"/>
                  </a:lnTo>
                  <a:lnTo>
                    <a:pt x="3" y="110"/>
                  </a:lnTo>
                  <a:lnTo>
                    <a:pt x="3" y="114"/>
                  </a:lnTo>
                  <a:lnTo>
                    <a:pt x="3" y="101"/>
                  </a:lnTo>
                  <a:lnTo>
                    <a:pt x="3" y="106"/>
                  </a:lnTo>
                  <a:lnTo>
                    <a:pt x="3" y="106"/>
                  </a:lnTo>
                  <a:lnTo>
                    <a:pt x="3" y="71"/>
                  </a:lnTo>
                  <a:lnTo>
                    <a:pt x="4" y="76"/>
                  </a:lnTo>
                  <a:lnTo>
                    <a:pt x="4" y="39"/>
                  </a:lnTo>
                  <a:lnTo>
                    <a:pt x="4" y="51"/>
                  </a:lnTo>
                  <a:lnTo>
                    <a:pt x="4" y="48"/>
                  </a:lnTo>
                  <a:lnTo>
                    <a:pt x="4" y="66"/>
                  </a:lnTo>
                  <a:lnTo>
                    <a:pt x="4" y="47"/>
                  </a:lnTo>
                  <a:lnTo>
                    <a:pt x="4" y="63"/>
                  </a:lnTo>
                  <a:lnTo>
                    <a:pt x="4" y="63"/>
                  </a:lnTo>
                  <a:lnTo>
                    <a:pt x="4" y="75"/>
                  </a:lnTo>
                  <a:lnTo>
                    <a:pt x="4" y="60"/>
                  </a:lnTo>
                  <a:lnTo>
                    <a:pt x="4" y="68"/>
                  </a:lnTo>
                  <a:lnTo>
                    <a:pt x="6" y="67"/>
                  </a:lnTo>
                  <a:lnTo>
                    <a:pt x="6" y="46"/>
                  </a:lnTo>
                  <a:lnTo>
                    <a:pt x="6" y="58"/>
                  </a:lnTo>
                  <a:lnTo>
                    <a:pt x="6" y="60"/>
                  </a:lnTo>
                  <a:lnTo>
                    <a:pt x="6" y="92"/>
                  </a:lnTo>
                  <a:lnTo>
                    <a:pt x="6" y="90"/>
                  </a:lnTo>
                  <a:lnTo>
                    <a:pt x="6" y="90"/>
                  </a:lnTo>
                  <a:lnTo>
                    <a:pt x="6" y="81"/>
                  </a:lnTo>
                  <a:lnTo>
                    <a:pt x="6" y="136"/>
                  </a:lnTo>
                  <a:lnTo>
                    <a:pt x="6" y="136"/>
                  </a:lnTo>
                  <a:lnTo>
                    <a:pt x="6" y="166"/>
                  </a:lnTo>
                  <a:lnTo>
                    <a:pt x="7" y="166"/>
                  </a:lnTo>
                  <a:lnTo>
                    <a:pt x="7" y="177"/>
                  </a:lnTo>
                  <a:lnTo>
                    <a:pt x="7" y="161"/>
                  </a:lnTo>
                  <a:lnTo>
                    <a:pt x="7" y="165"/>
                  </a:lnTo>
                  <a:lnTo>
                    <a:pt x="7" y="158"/>
                  </a:lnTo>
                  <a:lnTo>
                    <a:pt x="7" y="185"/>
                  </a:lnTo>
                  <a:lnTo>
                    <a:pt x="7" y="155"/>
                  </a:lnTo>
                  <a:lnTo>
                    <a:pt x="7" y="182"/>
                  </a:lnTo>
                  <a:lnTo>
                    <a:pt x="7" y="178"/>
                  </a:lnTo>
                  <a:lnTo>
                    <a:pt x="7" y="169"/>
                  </a:lnTo>
                  <a:lnTo>
                    <a:pt x="7" y="185"/>
                  </a:lnTo>
                  <a:lnTo>
                    <a:pt x="7" y="187"/>
                  </a:lnTo>
                  <a:lnTo>
                    <a:pt x="7" y="195"/>
                  </a:lnTo>
                  <a:lnTo>
                    <a:pt x="7" y="132"/>
                  </a:lnTo>
                  <a:lnTo>
                    <a:pt x="8" y="135"/>
                  </a:lnTo>
                  <a:lnTo>
                    <a:pt x="8" y="60"/>
                  </a:lnTo>
                  <a:lnTo>
                    <a:pt x="8" y="55"/>
                  </a:lnTo>
                  <a:lnTo>
                    <a:pt x="8" y="28"/>
                  </a:lnTo>
                  <a:lnTo>
                    <a:pt x="8" y="48"/>
                  </a:lnTo>
                  <a:lnTo>
                    <a:pt x="8" y="50"/>
                  </a:lnTo>
                  <a:lnTo>
                    <a:pt x="8" y="58"/>
                  </a:lnTo>
                  <a:lnTo>
                    <a:pt x="8" y="39"/>
                  </a:lnTo>
                  <a:lnTo>
                    <a:pt x="8" y="55"/>
                  </a:lnTo>
                  <a:lnTo>
                    <a:pt x="10" y="58"/>
                  </a:lnTo>
                  <a:lnTo>
                    <a:pt x="10" y="68"/>
                  </a:lnTo>
                  <a:lnTo>
                    <a:pt x="10" y="58"/>
                  </a:lnTo>
                  <a:lnTo>
                    <a:pt x="10" y="58"/>
                  </a:lnTo>
                  <a:lnTo>
                    <a:pt x="10" y="83"/>
                  </a:lnTo>
                  <a:lnTo>
                    <a:pt x="10" y="46"/>
                  </a:lnTo>
                  <a:lnTo>
                    <a:pt x="10" y="76"/>
                  </a:lnTo>
                  <a:lnTo>
                    <a:pt x="10" y="79"/>
                  </a:lnTo>
                  <a:lnTo>
                    <a:pt x="10" y="66"/>
                  </a:lnTo>
                  <a:lnTo>
                    <a:pt x="10" y="76"/>
                  </a:lnTo>
                  <a:lnTo>
                    <a:pt x="10" y="79"/>
                  </a:lnTo>
                  <a:lnTo>
                    <a:pt x="10" y="80"/>
                  </a:lnTo>
                  <a:lnTo>
                    <a:pt x="10" y="17"/>
                  </a:lnTo>
                  <a:lnTo>
                    <a:pt x="11" y="18"/>
                  </a:lnTo>
                  <a:lnTo>
                    <a:pt x="11" y="21"/>
                  </a:lnTo>
                  <a:lnTo>
                    <a:pt x="11" y="13"/>
                  </a:lnTo>
                  <a:lnTo>
                    <a:pt x="11" y="17"/>
                  </a:lnTo>
                  <a:lnTo>
                    <a:pt x="11" y="20"/>
                  </a:lnTo>
                  <a:lnTo>
                    <a:pt x="11" y="0"/>
                  </a:lnTo>
                  <a:lnTo>
                    <a:pt x="11" y="20"/>
                  </a:lnTo>
                  <a:lnTo>
                    <a:pt x="11" y="18"/>
                  </a:lnTo>
                  <a:lnTo>
                    <a:pt x="11" y="34"/>
                  </a:lnTo>
                  <a:lnTo>
                    <a:pt x="11" y="37"/>
                  </a:lnTo>
                  <a:lnTo>
                    <a:pt x="11" y="93"/>
                  </a:lnTo>
                  <a:lnTo>
                    <a:pt x="12" y="93"/>
                  </a:lnTo>
                  <a:lnTo>
                    <a:pt x="12" y="158"/>
                  </a:lnTo>
                  <a:lnTo>
                    <a:pt x="12" y="164"/>
                  </a:lnTo>
                  <a:lnTo>
                    <a:pt x="12" y="210"/>
                  </a:lnTo>
                  <a:lnTo>
                    <a:pt x="12" y="210"/>
                  </a:lnTo>
                  <a:lnTo>
                    <a:pt x="12" y="244"/>
                  </a:lnTo>
                  <a:lnTo>
                    <a:pt x="12" y="241"/>
                  </a:lnTo>
                  <a:lnTo>
                    <a:pt x="13" y="238"/>
                  </a:lnTo>
                  <a:lnTo>
                    <a:pt x="13" y="240"/>
                  </a:lnTo>
                  <a:lnTo>
                    <a:pt x="13" y="224"/>
                  </a:lnTo>
                  <a:lnTo>
                    <a:pt x="13" y="236"/>
                  </a:lnTo>
                  <a:lnTo>
                    <a:pt x="13" y="234"/>
                  </a:lnTo>
                  <a:lnTo>
                    <a:pt x="13" y="204"/>
                  </a:lnTo>
                  <a:lnTo>
                    <a:pt x="13" y="210"/>
                  </a:lnTo>
                  <a:lnTo>
                    <a:pt x="13" y="210"/>
                  </a:lnTo>
                  <a:lnTo>
                    <a:pt x="13" y="213"/>
                  </a:lnTo>
                  <a:lnTo>
                    <a:pt x="13" y="186"/>
                  </a:lnTo>
                  <a:lnTo>
                    <a:pt x="13" y="193"/>
                  </a:lnTo>
                  <a:lnTo>
                    <a:pt x="13" y="195"/>
                  </a:lnTo>
                  <a:lnTo>
                    <a:pt x="13" y="195"/>
                  </a:lnTo>
                  <a:lnTo>
                    <a:pt x="13" y="181"/>
                  </a:lnTo>
                  <a:lnTo>
                    <a:pt x="13" y="193"/>
                  </a:lnTo>
                  <a:lnTo>
                    <a:pt x="15" y="196"/>
                  </a:lnTo>
                  <a:lnTo>
                    <a:pt x="15" y="208"/>
                  </a:lnTo>
                  <a:lnTo>
                    <a:pt x="15" y="190"/>
                  </a:lnTo>
                  <a:lnTo>
                    <a:pt x="15" y="194"/>
                  </a:lnTo>
                  <a:lnTo>
                    <a:pt x="15" y="191"/>
                  </a:lnTo>
                  <a:lnTo>
                    <a:pt x="15" y="198"/>
                  </a:lnTo>
                  <a:lnTo>
                    <a:pt x="15" y="168"/>
                  </a:lnTo>
                  <a:lnTo>
                    <a:pt x="15" y="179"/>
                  </a:lnTo>
                  <a:lnTo>
                    <a:pt x="15" y="183"/>
                  </a:lnTo>
                  <a:lnTo>
                    <a:pt x="15" y="193"/>
                  </a:lnTo>
                  <a:lnTo>
                    <a:pt x="15" y="178"/>
                  </a:lnTo>
                  <a:lnTo>
                    <a:pt x="15" y="178"/>
                  </a:lnTo>
                  <a:lnTo>
                    <a:pt x="15" y="166"/>
                  </a:lnTo>
                  <a:lnTo>
                    <a:pt x="15" y="183"/>
                  </a:lnTo>
                  <a:lnTo>
                    <a:pt x="16" y="181"/>
                  </a:lnTo>
                  <a:lnTo>
                    <a:pt x="16" y="187"/>
                  </a:lnTo>
                  <a:lnTo>
                    <a:pt x="16" y="151"/>
                  </a:lnTo>
                  <a:lnTo>
                    <a:pt x="16" y="151"/>
                  </a:lnTo>
                  <a:lnTo>
                    <a:pt x="16" y="121"/>
                  </a:lnTo>
                  <a:lnTo>
                    <a:pt x="16" y="123"/>
                  </a:lnTo>
                  <a:lnTo>
                    <a:pt x="16" y="126"/>
                  </a:lnTo>
                  <a:lnTo>
                    <a:pt x="16" y="111"/>
                  </a:lnTo>
                  <a:lnTo>
                    <a:pt x="16" y="114"/>
                  </a:lnTo>
                  <a:lnTo>
                    <a:pt x="17" y="111"/>
                  </a:lnTo>
                  <a:lnTo>
                    <a:pt x="17" y="102"/>
                  </a:lnTo>
                  <a:lnTo>
                    <a:pt x="17" y="143"/>
                  </a:lnTo>
                  <a:lnTo>
                    <a:pt x="17" y="140"/>
                  </a:lnTo>
                  <a:lnTo>
                    <a:pt x="17" y="152"/>
                  </a:lnTo>
                  <a:lnTo>
                    <a:pt x="17" y="135"/>
                  </a:lnTo>
                  <a:lnTo>
                    <a:pt x="17" y="149"/>
                  </a:lnTo>
                  <a:lnTo>
                    <a:pt x="17" y="152"/>
                  </a:lnTo>
                  <a:lnTo>
                    <a:pt x="17" y="149"/>
                  </a:lnTo>
                  <a:lnTo>
                    <a:pt x="17" y="176"/>
                  </a:lnTo>
                  <a:lnTo>
                    <a:pt x="17" y="173"/>
                  </a:lnTo>
                  <a:lnTo>
                    <a:pt x="17" y="168"/>
                  </a:lnTo>
                  <a:lnTo>
                    <a:pt x="17" y="195"/>
                  </a:lnTo>
                  <a:lnTo>
                    <a:pt x="19" y="196"/>
                  </a:lnTo>
                  <a:lnTo>
                    <a:pt x="19" y="202"/>
                  </a:lnTo>
                  <a:lnTo>
                    <a:pt x="19" y="173"/>
                  </a:lnTo>
                  <a:lnTo>
                    <a:pt x="19" y="176"/>
                  </a:lnTo>
                  <a:lnTo>
                    <a:pt x="19" y="174"/>
                  </a:lnTo>
                  <a:lnTo>
                    <a:pt x="19" y="187"/>
                  </a:lnTo>
                  <a:lnTo>
                    <a:pt x="19" y="172"/>
                  </a:lnTo>
                  <a:lnTo>
                    <a:pt x="19" y="181"/>
                  </a:lnTo>
                  <a:lnTo>
                    <a:pt x="19" y="182"/>
                  </a:lnTo>
                  <a:lnTo>
                    <a:pt x="19" y="198"/>
                  </a:lnTo>
                  <a:lnTo>
                    <a:pt x="19" y="169"/>
                  </a:lnTo>
                  <a:lnTo>
                    <a:pt x="19" y="195"/>
                  </a:lnTo>
                  <a:lnTo>
                    <a:pt x="19" y="198"/>
                  </a:lnTo>
                  <a:lnTo>
                    <a:pt x="19" y="183"/>
                  </a:lnTo>
                  <a:lnTo>
                    <a:pt x="19" y="191"/>
                  </a:lnTo>
                  <a:lnTo>
                    <a:pt x="20" y="186"/>
                  </a:lnTo>
                  <a:lnTo>
                    <a:pt x="20" y="190"/>
                  </a:lnTo>
                  <a:lnTo>
                    <a:pt x="20" y="162"/>
                  </a:lnTo>
                  <a:lnTo>
                    <a:pt x="20" y="173"/>
                  </a:lnTo>
                  <a:lnTo>
                    <a:pt x="20" y="170"/>
                  </a:lnTo>
                  <a:lnTo>
                    <a:pt x="20" y="200"/>
                  </a:lnTo>
                  <a:lnTo>
                    <a:pt x="20" y="200"/>
                  </a:lnTo>
                  <a:lnTo>
                    <a:pt x="20" y="208"/>
                  </a:lnTo>
                  <a:lnTo>
                    <a:pt x="20" y="196"/>
                  </a:lnTo>
                  <a:lnTo>
                    <a:pt x="20" y="199"/>
                  </a:lnTo>
                  <a:lnTo>
                    <a:pt x="21" y="198"/>
                  </a:lnTo>
                  <a:lnTo>
                    <a:pt x="21" y="204"/>
                  </a:lnTo>
                  <a:lnTo>
                    <a:pt x="21" y="183"/>
                  </a:lnTo>
                  <a:lnTo>
                    <a:pt x="21" y="195"/>
                  </a:lnTo>
                  <a:lnTo>
                    <a:pt x="21" y="196"/>
                  </a:lnTo>
                  <a:lnTo>
                    <a:pt x="21" y="211"/>
                  </a:lnTo>
                  <a:lnTo>
                    <a:pt x="21" y="204"/>
                  </a:lnTo>
                  <a:lnTo>
                    <a:pt x="21" y="204"/>
                  </a:lnTo>
                  <a:lnTo>
                    <a:pt x="21" y="215"/>
                  </a:lnTo>
                  <a:lnTo>
                    <a:pt x="21" y="195"/>
                  </a:lnTo>
                  <a:lnTo>
                    <a:pt x="21" y="215"/>
                  </a:lnTo>
                  <a:lnTo>
                    <a:pt x="21" y="221"/>
                  </a:lnTo>
                  <a:lnTo>
                    <a:pt x="21" y="232"/>
                  </a:lnTo>
                  <a:lnTo>
                    <a:pt x="21" y="213"/>
                  </a:lnTo>
                  <a:lnTo>
                    <a:pt x="21" y="227"/>
                  </a:lnTo>
                  <a:lnTo>
                    <a:pt x="23" y="231"/>
                  </a:lnTo>
                  <a:lnTo>
                    <a:pt x="23" y="265"/>
                  </a:lnTo>
                  <a:lnTo>
                    <a:pt x="23" y="257"/>
                  </a:lnTo>
                  <a:lnTo>
                    <a:pt x="23" y="249"/>
                  </a:lnTo>
                  <a:lnTo>
                    <a:pt x="23" y="272"/>
                  </a:lnTo>
                  <a:lnTo>
                    <a:pt x="23" y="268"/>
                  </a:lnTo>
                  <a:lnTo>
                    <a:pt x="23" y="270"/>
                  </a:lnTo>
                  <a:lnTo>
                    <a:pt x="23" y="249"/>
                  </a:lnTo>
                  <a:lnTo>
                    <a:pt x="23" y="250"/>
                  </a:lnTo>
                  <a:lnTo>
                    <a:pt x="23" y="250"/>
                  </a:lnTo>
                  <a:lnTo>
                    <a:pt x="23" y="257"/>
                  </a:lnTo>
                  <a:lnTo>
                    <a:pt x="23" y="236"/>
                  </a:lnTo>
                  <a:lnTo>
                    <a:pt x="23" y="241"/>
                  </a:lnTo>
                  <a:lnTo>
                    <a:pt x="24" y="248"/>
                  </a:lnTo>
                  <a:lnTo>
                    <a:pt x="24" y="248"/>
                  </a:lnTo>
                  <a:lnTo>
                    <a:pt x="24" y="224"/>
                  </a:lnTo>
                  <a:lnTo>
                    <a:pt x="24" y="223"/>
                  </a:lnTo>
                  <a:lnTo>
                    <a:pt x="24" y="190"/>
                  </a:lnTo>
                  <a:lnTo>
                    <a:pt x="24" y="195"/>
                  </a:lnTo>
                  <a:lnTo>
                    <a:pt x="24" y="193"/>
                  </a:lnTo>
                  <a:lnTo>
                    <a:pt x="24" y="198"/>
                  </a:lnTo>
                  <a:lnTo>
                    <a:pt x="24" y="170"/>
                  </a:lnTo>
                  <a:lnTo>
                    <a:pt x="24" y="179"/>
                  </a:lnTo>
                  <a:lnTo>
                    <a:pt x="24" y="176"/>
                  </a:lnTo>
                  <a:lnTo>
                    <a:pt x="24" y="185"/>
                  </a:lnTo>
                  <a:lnTo>
                    <a:pt x="24" y="176"/>
                  </a:lnTo>
                  <a:lnTo>
                    <a:pt x="24" y="181"/>
                  </a:lnTo>
                  <a:lnTo>
                    <a:pt x="25" y="179"/>
                  </a:lnTo>
                  <a:lnTo>
                    <a:pt x="25" y="162"/>
                  </a:lnTo>
                  <a:lnTo>
                    <a:pt x="25" y="199"/>
                  </a:lnTo>
                  <a:lnTo>
                    <a:pt x="25" y="198"/>
                  </a:lnTo>
                  <a:lnTo>
                    <a:pt x="25" y="202"/>
                  </a:lnTo>
                  <a:lnTo>
                    <a:pt x="25" y="190"/>
                  </a:lnTo>
                  <a:lnTo>
                    <a:pt x="25" y="198"/>
                  </a:lnTo>
                  <a:lnTo>
                    <a:pt x="25" y="200"/>
                  </a:lnTo>
                  <a:lnTo>
                    <a:pt x="25" y="219"/>
                  </a:lnTo>
                  <a:lnTo>
                    <a:pt x="25" y="199"/>
                  </a:lnTo>
                  <a:lnTo>
                    <a:pt x="27" y="208"/>
                  </a:lnTo>
                  <a:lnTo>
                    <a:pt x="27" y="217"/>
                  </a:lnTo>
                  <a:lnTo>
                    <a:pt x="27" y="204"/>
                  </a:lnTo>
                  <a:lnTo>
                    <a:pt x="27" y="215"/>
                  </a:lnTo>
                  <a:lnTo>
                    <a:pt x="27" y="215"/>
                  </a:lnTo>
                  <a:lnTo>
                    <a:pt x="27" y="203"/>
                  </a:lnTo>
                  <a:lnTo>
                    <a:pt x="27" y="204"/>
                  </a:lnTo>
                  <a:lnTo>
                    <a:pt x="27" y="204"/>
                  </a:lnTo>
                  <a:lnTo>
                    <a:pt x="27" y="210"/>
                  </a:lnTo>
                  <a:lnTo>
                    <a:pt x="27" y="193"/>
                  </a:lnTo>
                  <a:lnTo>
                    <a:pt x="27" y="204"/>
                  </a:lnTo>
                  <a:lnTo>
                    <a:pt x="27" y="203"/>
                  </a:lnTo>
                  <a:lnTo>
                    <a:pt x="27" y="241"/>
                  </a:lnTo>
                  <a:lnTo>
                    <a:pt x="28" y="242"/>
                  </a:lnTo>
                  <a:lnTo>
                    <a:pt x="28" y="254"/>
                  </a:lnTo>
                  <a:lnTo>
                    <a:pt x="28" y="233"/>
                  </a:lnTo>
                  <a:lnTo>
                    <a:pt x="28" y="251"/>
                  </a:lnTo>
                  <a:lnTo>
                    <a:pt x="28" y="253"/>
                  </a:lnTo>
                  <a:lnTo>
                    <a:pt x="28" y="257"/>
                  </a:lnTo>
                  <a:lnTo>
                    <a:pt x="28" y="224"/>
                  </a:lnTo>
                  <a:lnTo>
                    <a:pt x="28" y="231"/>
                  </a:lnTo>
                  <a:lnTo>
                    <a:pt x="28" y="229"/>
                  </a:lnTo>
                  <a:lnTo>
                    <a:pt x="28" y="233"/>
                  </a:lnTo>
                  <a:lnTo>
                    <a:pt x="28" y="216"/>
                  </a:lnTo>
                  <a:lnTo>
                    <a:pt x="28" y="212"/>
                  </a:lnTo>
                  <a:lnTo>
                    <a:pt x="28" y="216"/>
                  </a:lnTo>
                  <a:lnTo>
                    <a:pt x="28" y="208"/>
                  </a:lnTo>
                  <a:lnTo>
                    <a:pt x="28" y="210"/>
                  </a:lnTo>
                  <a:lnTo>
                    <a:pt x="29" y="204"/>
                  </a:lnTo>
                  <a:lnTo>
                    <a:pt x="29" y="210"/>
                  </a:lnTo>
                  <a:lnTo>
                    <a:pt x="29" y="181"/>
                  </a:lnTo>
                  <a:lnTo>
                    <a:pt x="29" y="193"/>
                  </a:lnTo>
                  <a:lnTo>
                    <a:pt x="29" y="198"/>
                  </a:lnTo>
                  <a:lnTo>
                    <a:pt x="29" y="210"/>
                  </a:lnTo>
                  <a:lnTo>
                    <a:pt x="29" y="196"/>
                  </a:lnTo>
                  <a:lnTo>
                    <a:pt x="29" y="202"/>
                  </a:lnTo>
                  <a:lnTo>
                    <a:pt x="29" y="204"/>
                  </a:lnTo>
                  <a:lnTo>
                    <a:pt x="29" y="244"/>
                  </a:lnTo>
                  <a:lnTo>
                    <a:pt x="31" y="244"/>
                  </a:lnTo>
                  <a:lnTo>
                    <a:pt x="31" y="236"/>
                  </a:lnTo>
                  <a:lnTo>
                    <a:pt x="31" y="259"/>
                  </a:lnTo>
                  <a:lnTo>
                    <a:pt x="31" y="259"/>
                  </a:lnTo>
                  <a:lnTo>
                    <a:pt x="31" y="268"/>
                  </a:lnTo>
                  <a:lnTo>
                    <a:pt x="31" y="241"/>
                  </a:lnTo>
                  <a:lnTo>
                    <a:pt x="31" y="250"/>
                  </a:lnTo>
                  <a:lnTo>
                    <a:pt x="31" y="251"/>
                  </a:lnTo>
                  <a:lnTo>
                    <a:pt x="31" y="262"/>
                  </a:lnTo>
                  <a:lnTo>
                    <a:pt x="31" y="248"/>
                  </a:lnTo>
                  <a:lnTo>
                    <a:pt x="31" y="255"/>
                  </a:lnTo>
                  <a:lnTo>
                    <a:pt x="31" y="255"/>
                  </a:lnTo>
                  <a:lnTo>
                    <a:pt x="31" y="262"/>
                  </a:lnTo>
                  <a:lnTo>
                    <a:pt x="31" y="244"/>
                  </a:lnTo>
                  <a:lnTo>
                    <a:pt x="31" y="262"/>
                  </a:lnTo>
                  <a:lnTo>
                    <a:pt x="32" y="266"/>
                  </a:lnTo>
                  <a:lnTo>
                    <a:pt x="32" y="248"/>
                  </a:lnTo>
                  <a:lnTo>
                    <a:pt x="32" y="251"/>
                  </a:lnTo>
                  <a:lnTo>
                    <a:pt x="32" y="249"/>
                  </a:lnTo>
                  <a:lnTo>
                    <a:pt x="32" y="253"/>
                  </a:lnTo>
                  <a:lnTo>
                    <a:pt x="32" y="234"/>
                  </a:lnTo>
                  <a:lnTo>
                    <a:pt x="32" y="233"/>
                  </a:lnTo>
                  <a:lnTo>
                    <a:pt x="32" y="216"/>
                  </a:lnTo>
                  <a:lnTo>
                    <a:pt x="32" y="221"/>
                  </a:lnTo>
                  <a:lnTo>
                    <a:pt x="32" y="221"/>
                  </a:lnTo>
                  <a:lnTo>
                    <a:pt x="32" y="206"/>
                  </a:lnTo>
                  <a:lnTo>
                    <a:pt x="32" y="220"/>
                  </a:lnTo>
                  <a:lnTo>
                    <a:pt x="33" y="217"/>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226" name="Freeform 99"/>
            <p:cNvSpPr>
              <a:spLocks/>
            </p:cNvSpPr>
            <p:nvPr/>
          </p:nvSpPr>
          <p:spPr bwMode="auto">
            <a:xfrm>
              <a:off x="2794001" y="4003676"/>
              <a:ext cx="50800" cy="474663"/>
            </a:xfrm>
            <a:custGeom>
              <a:avLst/>
              <a:gdLst>
                <a:gd name="T0" fmla="*/ 0 w 32"/>
                <a:gd name="T1" fmla="*/ 57 h 299"/>
                <a:gd name="T2" fmla="*/ 0 w 32"/>
                <a:gd name="T3" fmla="*/ 163 h 299"/>
                <a:gd name="T4" fmla="*/ 1 w 32"/>
                <a:gd name="T5" fmla="*/ 159 h 299"/>
                <a:gd name="T6" fmla="*/ 1 w 32"/>
                <a:gd name="T7" fmla="*/ 182 h 299"/>
                <a:gd name="T8" fmla="*/ 2 w 32"/>
                <a:gd name="T9" fmla="*/ 54 h 299"/>
                <a:gd name="T10" fmla="*/ 2 w 32"/>
                <a:gd name="T11" fmla="*/ 66 h 299"/>
                <a:gd name="T12" fmla="*/ 2 w 32"/>
                <a:gd name="T13" fmla="*/ 143 h 299"/>
                <a:gd name="T14" fmla="*/ 4 w 32"/>
                <a:gd name="T15" fmla="*/ 194 h 299"/>
                <a:gd name="T16" fmla="*/ 5 w 32"/>
                <a:gd name="T17" fmla="*/ 163 h 299"/>
                <a:gd name="T18" fmla="*/ 5 w 32"/>
                <a:gd name="T19" fmla="*/ 193 h 299"/>
                <a:gd name="T20" fmla="*/ 6 w 32"/>
                <a:gd name="T21" fmla="*/ 161 h 299"/>
                <a:gd name="T22" fmla="*/ 6 w 32"/>
                <a:gd name="T23" fmla="*/ 126 h 299"/>
                <a:gd name="T24" fmla="*/ 6 w 32"/>
                <a:gd name="T25" fmla="*/ 169 h 299"/>
                <a:gd name="T26" fmla="*/ 8 w 32"/>
                <a:gd name="T27" fmla="*/ 226 h 299"/>
                <a:gd name="T28" fmla="*/ 8 w 32"/>
                <a:gd name="T29" fmla="*/ 220 h 299"/>
                <a:gd name="T30" fmla="*/ 9 w 32"/>
                <a:gd name="T31" fmla="*/ 163 h 299"/>
                <a:gd name="T32" fmla="*/ 9 w 32"/>
                <a:gd name="T33" fmla="*/ 130 h 299"/>
                <a:gd name="T34" fmla="*/ 10 w 32"/>
                <a:gd name="T35" fmla="*/ 154 h 299"/>
                <a:gd name="T36" fmla="*/ 10 w 32"/>
                <a:gd name="T37" fmla="*/ 180 h 299"/>
                <a:gd name="T38" fmla="*/ 10 w 32"/>
                <a:gd name="T39" fmla="*/ 165 h 299"/>
                <a:gd name="T40" fmla="*/ 11 w 32"/>
                <a:gd name="T41" fmla="*/ 131 h 299"/>
                <a:gd name="T42" fmla="*/ 13 w 32"/>
                <a:gd name="T43" fmla="*/ 163 h 299"/>
                <a:gd name="T44" fmla="*/ 13 w 32"/>
                <a:gd name="T45" fmla="*/ 160 h 299"/>
                <a:gd name="T46" fmla="*/ 13 w 32"/>
                <a:gd name="T47" fmla="*/ 171 h 299"/>
                <a:gd name="T48" fmla="*/ 14 w 32"/>
                <a:gd name="T49" fmla="*/ 188 h 299"/>
                <a:gd name="T50" fmla="*/ 14 w 32"/>
                <a:gd name="T51" fmla="*/ 252 h 299"/>
                <a:gd name="T52" fmla="*/ 15 w 32"/>
                <a:gd name="T53" fmla="*/ 287 h 299"/>
                <a:gd name="T54" fmla="*/ 15 w 32"/>
                <a:gd name="T55" fmla="*/ 278 h 299"/>
                <a:gd name="T56" fmla="*/ 17 w 32"/>
                <a:gd name="T57" fmla="*/ 296 h 299"/>
                <a:gd name="T58" fmla="*/ 17 w 32"/>
                <a:gd name="T59" fmla="*/ 261 h 299"/>
                <a:gd name="T60" fmla="*/ 17 w 32"/>
                <a:gd name="T61" fmla="*/ 209 h 299"/>
                <a:gd name="T62" fmla="*/ 18 w 32"/>
                <a:gd name="T63" fmla="*/ 165 h 299"/>
                <a:gd name="T64" fmla="*/ 18 w 32"/>
                <a:gd name="T65" fmla="*/ 181 h 299"/>
                <a:gd name="T66" fmla="*/ 18 w 32"/>
                <a:gd name="T67" fmla="*/ 209 h 299"/>
                <a:gd name="T68" fmla="*/ 19 w 32"/>
                <a:gd name="T69" fmla="*/ 219 h 299"/>
                <a:gd name="T70" fmla="*/ 19 w 32"/>
                <a:gd name="T71" fmla="*/ 201 h 299"/>
                <a:gd name="T72" fmla="*/ 21 w 32"/>
                <a:gd name="T73" fmla="*/ 180 h 299"/>
                <a:gd name="T74" fmla="*/ 21 w 32"/>
                <a:gd name="T75" fmla="*/ 180 h 299"/>
                <a:gd name="T76" fmla="*/ 22 w 32"/>
                <a:gd name="T77" fmla="*/ 21 h 299"/>
                <a:gd name="T78" fmla="*/ 22 w 32"/>
                <a:gd name="T79" fmla="*/ 16 h 299"/>
                <a:gd name="T80" fmla="*/ 22 w 32"/>
                <a:gd name="T81" fmla="*/ 41 h 299"/>
                <a:gd name="T82" fmla="*/ 23 w 32"/>
                <a:gd name="T83" fmla="*/ 99 h 299"/>
                <a:gd name="T84" fmla="*/ 23 w 32"/>
                <a:gd name="T85" fmla="*/ 165 h 299"/>
                <a:gd name="T86" fmla="*/ 25 w 32"/>
                <a:gd name="T87" fmla="*/ 192 h 299"/>
                <a:gd name="T88" fmla="*/ 25 w 32"/>
                <a:gd name="T89" fmla="*/ 226 h 299"/>
                <a:gd name="T90" fmla="*/ 26 w 32"/>
                <a:gd name="T91" fmla="*/ 224 h 299"/>
                <a:gd name="T92" fmla="*/ 26 w 32"/>
                <a:gd name="T93" fmla="*/ 258 h 299"/>
                <a:gd name="T94" fmla="*/ 26 w 32"/>
                <a:gd name="T95" fmla="*/ 265 h 299"/>
                <a:gd name="T96" fmla="*/ 27 w 32"/>
                <a:gd name="T97" fmla="*/ 264 h 299"/>
                <a:gd name="T98" fmla="*/ 27 w 32"/>
                <a:gd name="T99" fmla="*/ 241 h 299"/>
                <a:gd name="T100" fmla="*/ 27 w 32"/>
                <a:gd name="T101" fmla="*/ 224 h 299"/>
                <a:gd name="T102" fmla="*/ 28 w 32"/>
                <a:gd name="T103" fmla="*/ 180 h 299"/>
                <a:gd name="T104" fmla="*/ 28 w 32"/>
                <a:gd name="T105" fmla="*/ 193 h 299"/>
                <a:gd name="T106" fmla="*/ 30 w 32"/>
                <a:gd name="T107" fmla="*/ 110 h 299"/>
                <a:gd name="T108" fmla="*/ 30 w 32"/>
                <a:gd name="T109" fmla="*/ 85 h 299"/>
                <a:gd name="T110" fmla="*/ 31 w 32"/>
                <a:gd name="T111" fmla="*/ 85 h 299"/>
                <a:gd name="T112" fmla="*/ 31 w 32"/>
                <a:gd name="T113" fmla="*/ 108 h 299"/>
                <a:gd name="T114" fmla="*/ 31 w 32"/>
                <a:gd name="T115" fmla="*/ 84 h 299"/>
                <a:gd name="T116" fmla="*/ 32 w 32"/>
                <a:gd name="T117" fmla="*/ 0 h 299"/>
                <a:gd name="T118" fmla="*/ 32 w 32"/>
                <a:gd name="T119" fmla="*/ 25 h 2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2" h="299">
                  <a:moveTo>
                    <a:pt x="0" y="16"/>
                  </a:moveTo>
                  <a:lnTo>
                    <a:pt x="0" y="62"/>
                  </a:lnTo>
                  <a:lnTo>
                    <a:pt x="0" y="59"/>
                  </a:lnTo>
                  <a:lnTo>
                    <a:pt x="0" y="58"/>
                  </a:lnTo>
                  <a:lnTo>
                    <a:pt x="0" y="57"/>
                  </a:lnTo>
                  <a:lnTo>
                    <a:pt x="0" y="104"/>
                  </a:lnTo>
                  <a:lnTo>
                    <a:pt x="0" y="103"/>
                  </a:lnTo>
                  <a:lnTo>
                    <a:pt x="0" y="154"/>
                  </a:lnTo>
                  <a:lnTo>
                    <a:pt x="0" y="151"/>
                  </a:lnTo>
                  <a:lnTo>
                    <a:pt x="0" y="163"/>
                  </a:lnTo>
                  <a:lnTo>
                    <a:pt x="0" y="143"/>
                  </a:lnTo>
                  <a:lnTo>
                    <a:pt x="1" y="146"/>
                  </a:lnTo>
                  <a:lnTo>
                    <a:pt x="1" y="130"/>
                  </a:lnTo>
                  <a:lnTo>
                    <a:pt x="1" y="159"/>
                  </a:lnTo>
                  <a:lnTo>
                    <a:pt x="1" y="159"/>
                  </a:lnTo>
                  <a:lnTo>
                    <a:pt x="1" y="175"/>
                  </a:lnTo>
                  <a:lnTo>
                    <a:pt x="1" y="151"/>
                  </a:lnTo>
                  <a:lnTo>
                    <a:pt x="1" y="169"/>
                  </a:lnTo>
                  <a:lnTo>
                    <a:pt x="1" y="175"/>
                  </a:lnTo>
                  <a:lnTo>
                    <a:pt x="1" y="182"/>
                  </a:lnTo>
                  <a:lnTo>
                    <a:pt x="1" y="151"/>
                  </a:lnTo>
                  <a:lnTo>
                    <a:pt x="1" y="152"/>
                  </a:lnTo>
                  <a:lnTo>
                    <a:pt x="1" y="101"/>
                  </a:lnTo>
                  <a:lnTo>
                    <a:pt x="2" y="93"/>
                  </a:lnTo>
                  <a:lnTo>
                    <a:pt x="2" y="54"/>
                  </a:lnTo>
                  <a:lnTo>
                    <a:pt x="2" y="59"/>
                  </a:lnTo>
                  <a:lnTo>
                    <a:pt x="2" y="58"/>
                  </a:lnTo>
                  <a:lnTo>
                    <a:pt x="2" y="71"/>
                  </a:lnTo>
                  <a:lnTo>
                    <a:pt x="2" y="66"/>
                  </a:lnTo>
                  <a:lnTo>
                    <a:pt x="2" y="66"/>
                  </a:lnTo>
                  <a:lnTo>
                    <a:pt x="2" y="97"/>
                  </a:lnTo>
                  <a:lnTo>
                    <a:pt x="2" y="96"/>
                  </a:lnTo>
                  <a:lnTo>
                    <a:pt x="2" y="97"/>
                  </a:lnTo>
                  <a:lnTo>
                    <a:pt x="2" y="92"/>
                  </a:lnTo>
                  <a:lnTo>
                    <a:pt x="2" y="143"/>
                  </a:lnTo>
                  <a:lnTo>
                    <a:pt x="4" y="143"/>
                  </a:lnTo>
                  <a:lnTo>
                    <a:pt x="4" y="180"/>
                  </a:lnTo>
                  <a:lnTo>
                    <a:pt x="4" y="180"/>
                  </a:lnTo>
                  <a:lnTo>
                    <a:pt x="4" y="198"/>
                  </a:lnTo>
                  <a:lnTo>
                    <a:pt x="4" y="194"/>
                  </a:lnTo>
                  <a:lnTo>
                    <a:pt x="4" y="192"/>
                  </a:lnTo>
                  <a:lnTo>
                    <a:pt x="4" y="172"/>
                  </a:lnTo>
                  <a:lnTo>
                    <a:pt x="5" y="172"/>
                  </a:lnTo>
                  <a:lnTo>
                    <a:pt x="5" y="148"/>
                  </a:lnTo>
                  <a:lnTo>
                    <a:pt x="5" y="163"/>
                  </a:lnTo>
                  <a:lnTo>
                    <a:pt x="5" y="165"/>
                  </a:lnTo>
                  <a:lnTo>
                    <a:pt x="5" y="180"/>
                  </a:lnTo>
                  <a:lnTo>
                    <a:pt x="5" y="177"/>
                  </a:lnTo>
                  <a:lnTo>
                    <a:pt x="5" y="180"/>
                  </a:lnTo>
                  <a:lnTo>
                    <a:pt x="5" y="193"/>
                  </a:lnTo>
                  <a:lnTo>
                    <a:pt x="5" y="184"/>
                  </a:lnTo>
                  <a:lnTo>
                    <a:pt x="5" y="181"/>
                  </a:lnTo>
                  <a:lnTo>
                    <a:pt x="5" y="189"/>
                  </a:lnTo>
                  <a:lnTo>
                    <a:pt x="5" y="160"/>
                  </a:lnTo>
                  <a:lnTo>
                    <a:pt x="6" y="161"/>
                  </a:lnTo>
                  <a:lnTo>
                    <a:pt x="6" y="127"/>
                  </a:lnTo>
                  <a:lnTo>
                    <a:pt x="6" y="131"/>
                  </a:lnTo>
                  <a:lnTo>
                    <a:pt x="6" y="133"/>
                  </a:lnTo>
                  <a:lnTo>
                    <a:pt x="6" y="146"/>
                  </a:lnTo>
                  <a:lnTo>
                    <a:pt x="6" y="126"/>
                  </a:lnTo>
                  <a:lnTo>
                    <a:pt x="6" y="133"/>
                  </a:lnTo>
                  <a:lnTo>
                    <a:pt x="6" y="122"/>
                  </a:lnTo>
                  <a:lnTo>
                    <a:pt x="6" y="147"/>
                  </a:lnTo>
                  <a:lnTo>
                    <a:pt x="6" y="147"/>
                  </a:lnTo>
                  <a:lnTo>
                    <a:pt x="6" y="169"/>
                  </a:lnTo>
                  <a:lnTo>
                    <a:pt x="8" y="168"/>
                  </a:lnTo>
                  <a:lnTo>
                    <a:pt x="8" y="199"/>
                  </a:lnTo>
                  <a:lnTo>
                    <a:pt x="8" y="198"/>
                  </a:lnTo>
                  <a:lnTo>
                    <a:pt x="8" y="189"/>
                  </a:lnTo>
                  <a:lnTo>
                    <a:pt x="8" y="226"/>
                  </a:lnTo>
                  <a:lnTo>
                    <a:pt x="8" y="224"/>
                  </a:lnTo>
                  <a:lnTo>
                    <a:pt x="8" y="223"/>
                  </a:lnTo>
                  <a:lnTo>
                    <a:pt x="8" y="227"/>
                  </a:lnTo>
                  <a:lnTo>
                    <a:pt x="8" y="216"/>
                  </a:lnTo>
                  <a:lnTo>
                    <a:pt x="8" y="220"/>
                  </a:lnTo>
                  <a:lnTo>
                    <a:pt x="9" y="218"/>
                  </a:lnTo>
                  <a:lnTo>
                    <a:pt x="9" y="220"/>
                  </a:lnTo>
                  <a:lnTo>
                    <a:pt x="9" y="161"/>
                  </a:lnTo>
                  <a:lnTo>
                    <a:pt x="9" y="165"/>
                  </a:lnTo>
                  <a:lnTo>
                    <a:pt x="9" y="163"/>
                  </a:lnTo>
                  <a:lnTo>
                    <a:pt x="9" y="134"/>
                  </a:lnTo>
                  <a:lnTo>
                    <a:pt x="9" y="138"/>
                  </a:lnTo>
                  <a:lnTo>
                    <a:pt x="9" y="110"/>
                  </a:lnTo>
                  <a:lnTo>
                    <a:pt x="9" y="110"/>
                  </a:lnTo>
                  <a:lnTo>
                    <a:pt x="9" y="130"/>
                  </a:lnTo>
                  <a:lnTo>
                    <a:pt x="9" y="109"/>
                  </a:lnTo>
                  <a:lnTo>
                    <a:pt x="9" y="123"/>
                  </a:lnTo>
                  <a:lnTo>
                    <a:pt x="10" y="127"/>
                  </a:lnTo>
                  <a:lnTo>
                    <a:pt x="10" y="126"/>
                  </a:lnTo>
                  <a:lnTo>
                    <a:pt x="10" y="154"/>
                  </a:lnTo>
                  <a:lnTo>
                    <a:pt x="10" y="154"/>
                  </a:lnTo>
                  <a:lnTo>
                    <a:pt x="10" y="182"/>
                  </a:lnTo>
                  <a:lnTo>
                    <a:pt x="10" y="146"/>
                  </a:lnTo>
                  <a:lnTo>
                    <a:pt x="10" y="178"/>
                  </a:lnTo>
                  <a:lnTo>
                    <a:pt x="10" y="180"/>
                  </a:lnTo>
                  <a:lnTo>
                    <a:pt x="10" y="194"/>
                  </a:lnTo>
                  <a:lnTo>
                    <a:pt x="10" y="190"/>
                  </a:lnTo>
                  <a:lnTo>
                    <a:pt x="10" y="195"/>
                  </a:lnTo>
                  <a:lnTo>
                    <a:pt x="10" y="161"/>
                  </a:lnTo>
                  <a:lnTo>
                    <a:pt x="10" y="165"/>
                  </a:lnTo>
                  <a:lnTo>
                    <a:pt x="11" y="163"/>
                  </a:lnTo>
                  <a:lnTo>
                    <a:pt x="11" y="140"/>
                  </a:lnTo>
                  <a:lnTo>
                    <a:pt x="11" y="139"/>
                  </a:lnTo>
                  <a:lnTo>
                    <a:pt x="11" y="112"/>
                  </a:lnTo>
                  <a:lnTo>
                    <a:pt x="11" y="131"/>
                  </a:lnTo>
                  <a:lnTo>
                    <a:pt x="11" y="130"/>
                  </a:lnTo>
                  <a:lnTo>
                    <a:pt x="11" y="147"/>
                  </a:lnTo>
                  <a:lnTo>
                    <a:pt x="13" y="146"/>
                  </a:lnTo>
                  <a:lnTo>
                    <a:pt x="13" y="165"/>
                  </a:lnTo>
                  <a:lnTo>
                    <a:pt x="13" y="163"/>
                  </a:lnTo>
                  <a:lnTo>
                    <a:pt x="13" y="163"/>
                  </a:lnTo>
                  <a:lnTo>
                    <a:pt x="13" y="167"/>
                  </a:lnTo>
                  <a:lnTo>
                    <a:pt x="13" y="151"/>
                  </a:lnTo>
                  <a:lnTo>
                    <a:pt x="13" y="161"/>
                  </a:lnTo>
                  <a:lnTo>
                    <a:pt x="13" y="160"/>
                  </a:lnTo>
                  <a:lnTo>
                    <a:pt x="13" y="155"/>
                  </a:lnTo>
                  <a:lnTo>
                    <a:pt x="13" y="177"/>
                  </a:lnTo>
                  <a:lnTo>
                    <a:pt x="13" y="177"/>
                  </a:lnTo>
                  <a:lnTo>
                    <a:pt x="13" y="192"/>
                  </a:lnTo>
                  <a:lnTo>
                    <a:pt x="13" y="171"/>
                  </a:lnTo>
                  <a:lnTo>
                    <a:pt x="14" y="158"/>
                  </a:lnTo>
                  <a:lnTo>
                    <a:pt x="14" y="193"/>
                  </a:lnTo>
                  <a:lnTo>
                    <a:pt x="14" y="189"/>
                  </a:lnTo>
                  <a:lnTo>
                    <a:pt x="14" y="193"/>
                  </a:lnTo>
                  <a:lnTo>
                    <a:pt x="14" y="188"/>
                  </a:lnTo>
                  <a:lnTo>
                    <a:pt x="14" y="216"/>
                  </a:lnTo>
                  <a:lnTo>
                    <a:pt x="14" y="222"/>
                  </a:lnTo>
                  <a:lnTo>
                    <a:pt x="14" y="220"/>
                  </a:lnTo>
                  <a:lnTo>
                    <a:pt x="14" y="247"/>
                  </a:lnTo>
                  <a:lnTo>
                    <a:pt x="14" y="252"/>
                  </a:lnTo>
                  <a:lnTo>
                    <a:pt x="14" y="249"/>
                  </a:lnTo>
                  <a:lnTo>
                    <a:pt x="14" y="275"/>
                  </a:lnTo>
                  <a:lnTo>
                    <a:pt x="15" y="271"/>
                  </a:lnTo>
                  <a:lnTo>
                    <a:pt x="15" y="264"/>
                  </a:lnTo>
                  <a:lnTo>
                    <a:pt x="15" y="287"/>
                  </a:lnTo>
                  <a:lnTo>
                    <a:pt x="15" y="283"/>
                  </a:lnTo>
                  <a:lnTo>
                    <a:pt x="15" y="288"/>
                  </a:lnTo>
                  <a:lnTo>
                    <a:pt x="15" y="268"/>
                  </a:lnTo>
                  <a:lnTo>
                    <a:pt x="15" y="278"/>
                  </a:lnTo>
                  <a:lnTo>
                    <a:pt x="15" y="278"/>
                  </a:lnTo>
                  <a:lnTo>
                    <a:pt x="15" y="295"/>
                  </a:lnTo>
                  <a:lnTo>
                    <a:pt x="15" y="275"/>
                  </a:lnTo>
                  <a:lnTo>
                    <a:pt x="15" y="287"/>
                  </a:lnTo>
                  <a:lnTo>
                    <a:pt x="17" y="281"/>
                  </a:lnTo>
                  <a:lnTo>
                    <a:pt x="17" y="296"/>
                  </a:lnTo>
                  <a:lnTo>
                    <a:pt x="17" y="275"/>
                  </a:lnTo>
                  <a:lnTo>
                    <a:pt x="17" y="291"/>
                  </a:lnTo>
                  <a:lnTo>
                    <a:pt x="17" y="295"/>
                  </a:lnTo>
                  <a:lnTo>
                    <a:pt x="17" y="299"/>
                  </a:lnTo>
                  <a:lnTo>
                    <a:pt x="17" y="261"/>
                  </a:lnTo>
                  <a:lnTo>
                    <a:pt x="17" y="260"/>
                  </a:lnTo>
                  <a:lnTo>
                    <a:pt x="17" y="206"/>
                  </a:lnTo>
                  <a:lnTo>
                    <a:pt x="17" y="213"/>
                  </a:lnTo>
                  <a:lnTo>
                    <a:pt x="17" y="206"/>
                  </a:lnTo>
                  <a:lnTo>
                    <a:pt x="17" y="209"/>
                  </a:lnTo>
                  <a:lnTo>
                    <a:pt x="17" y="177"/>
                  </a:lnTo>
                  <a:lnTo>
                    <a:pt x="18" y="173"/>
                  </a:lnTo>
                  <a:lnTo>
                    <a:pt x="18" y="151"/>
                  </a:lnTo>
                  <a:lnTo>
                    <a:pt x="18" y="161"/>
                  </a:lnTo>
                  <a:lnTo>
                    <a:pt x="18" y="165"/>
                  </a:lnTo>
                  <a:lnTo>
                    <a:pt x="18" y="163"/>
                  </a:lnTo>
                  <a:lnTo>
                    <a:pt x="18" y="180"/>
                  </a:lnTo>
                  <a:lnTo>
                    <a:pt x="18" y="184"/>
                  </a:lnTo>
                  <a:lnTo>
                    <a:pt x="18" y="216"/>
                  </a:lnTo>
                  <a:lnTo>
                    <a:pt x="18" y="181"/>
                  </a:lnTo>
                  <a:lnTo>
                    <a:pt x="18" y="214"/>
                  </a:lnTo>
                  <a:lnTo>
                    <a:pt x="18" y="213"/>
                  </a:lnTo>
                  <a:lnTo>
                    <a:pt x="18" y="215"/>
                  </a:lnTo>
                  <a:lnTo>
                    <a:pt x="18" y="201"/>
                  </a:lnTo>
                  <a:lnTo>
                    <a:pt x="18" y="209"/>
                  </a:lnTo>
                  <a:lnTo>
                    <a:pt x="19" y="215"/>
                  </a:lnTo>
                  <a:lnTo>
                    <a:pt x="19" y="222"/>
                  </a:lnTo>
                  <a:lnTo>
                    <a:pt x="19" y="195"/>
                  </a:lnTo>
                  <a:lnTo>
                    <a:pt x="19" y="216"/>
                  </a:lnTo>
                  <a:lnTo>
                    <a:pt x="19" y="219"/>
                  </a:lnTo>
                  <a:lnTo>
                    <a:pt x="19" y="233"/>
                  </a:lnTo>
                  <a:lnTo>
                    <a:pt x="19" y="209"/>
                  </a:lnTo>
                  <a:lnTo>
                    <a:pt x="19" y="207"/>
                  </a:lnTo>
                  <a:lnTo>
                    <a:pt x="19" y="197"/>
                  </a:lnTo>
                  <a:lnTo>
                    <a:pt x="19" y="201"/>
                  </a:lnTo>
                  <a:lnTo>
                    <a:pt x="21" y="201"/>
                  </a:lnTo>
                  <a:lnTo>
                    <a:pt x="21" y="205"/>
                  </a:lnTo>
                  <a:lnTo>
                    <a:pt x="21" y="181"/>
                  </a:lnTo>
                  <a:lnTo>
                    <a:pt x="21" y="182"/>
                  </a:lnTo>
                  <a:lnTo>
                    <a:pt x="21" y="180"/>
                  </a:lnTo>
                  <a:lnTo>
                    <a:pt x="21" y="189"/>
                  </a:lnTo>
                  <a:lnTo>
                    <a:pt x="21" y="172"/>
                  </a:lnTo>
                  <a:lnTo>
                    <a:pt x="21" y="177"/>
                  </a:lnTo>
                  <a:lnTo>
                    <a:pt x="21" y="176"/>
                  </a:lnTo>
                  <a:lnTo>
                    <a:pt x="21" y="180"/>
                  </a:lnTo>
                  <a:lnTo>
                    <a:pt x="21" y="155"/>
                  </a:lnTo>
                  <a:lnTo>
                    <a:pt x="21" y="154"/>
                  </a:lnTo>
                  <a:lnTo>
                    <a:pt x="21" y="83"/>
                  </a:lnTo>
                  <a:lnTo>
                    <a:pt x="22" y="82"/>
                  </a:lnTo>
                  <a:lnTo>
                    <a:pt x="22" y="21"/>
                  </a:lnTo>
                  <a:lnTo>
                    <a:pt x="22" y="25"/>
                  </a:lnTo>
                  <a:lnTo>
                    <a:pt x="22" y="23"/>
                  </a:lnTo>
                  <a:lnTo>
                    <a:pt x="22" y="25"/>
                  </a:lnTo>
                  <a:lnTo>
                    <a:pt x="22" y="13"/>
                  </a:lnTo>
                  <a:lnTo>
                    <a:pt x="22" y="16"/>
                  </a:lnTo>
                  <a:lnTo>
                    <a:pt x="22" y="8"/>
                  </a:lnTo>
                  <a:lnTo>
                    <a:pt x="22" y="44"/>
                  </a:lnTo>
                  <a:lnTo>
                    <a:pt x="22" y="44"/>
                  </a:lnTo>
                  <a:lnTo>
                    <a:pt x="22" y="71"/>
                  </a:lnTo>
                  <a:lnTo>
                    <a:pt x="22" y="41"/>
                  </a:lnTo>
                  <a:lnTo>
                    <a:pt x="22" y="68"/>
                  </a:lnTo>
                  <a:lnTo>
                    <a:pt x="23" y="71"/>
                  </a:lnTo>
                  <a:lnTo>
                    <a:pt x="23" y="100"/>
                  </a:lnTo>
                  <a:lnTo>
                    <a:pt x="23" y="92"/>
                  </a:lnTo>
                  <a:lnTo>
                    <a:pt x="23" y="99"/>
                  </a:lnTo>
                  <a:lnTo>
                    <a:pt x="23" y="138"/>
                  </a:lnTo>
                  <a:lnTo>
                    <a:pt x="23" y="137"/>
                  </a:lnTo>
                  <a:lnTo>
                    <a:pt x="23" y="137"/>
                  </a:lnTo>
                  <a:lnTo>
                    <a:pt x="23" y="135"/>
                  </a:lnTo>
                  <a:lnTo>
                    <a:pt x="23" y="165"/>
                  </a:lnTo>
                  <a:lnTo>
                    <a:pt x="25" y="163"/>
                  </a:lnTo>
                  <a:lnTo>
                    <a:pt x="25" y="189"/>
                  </a:lnTo>
                  <a:lnTo>
                    <a:pt x="25" y="193"/>
                  </a:lnTo>
                  <a:lnTo>
                    <a:pt x="25" y="233"/>
                  </a:lnTo>
                  <a:lnTo>
                    <a:pt x="25" y="192"/>
                  </a:lnTo>
                  <a:lnTo>
                    <a:pt x="25" y="232"/>
                  </a:lnTo>
                  <a:lnTo>
                    <a:pt x="25" y="231"/>
                  </a:lnTo>
                  <a:lnTo>
                    <a:pt x="25" y="236"/>
                  </a:lnTo>
                  <a:lnTo>
                    <a:pt x="25" y="220"/>
                  </a:lnTo>
                  <a:lnTo>
                    <a:pt x="25" y="226"/>
                  </a:lnTo>
                  <a:lnTo>
                    <a:pt x="25" y="230"/>
                  </a:lnTo>
                  <a:lnTo>
                    <a:pt x="25" y="232"/>
                  </a:lnTo>
                  <a:lnTo>
                    <a:pt x="25" y="211"/>
                  </a:lnTo>
                  <a:lnTo>
                    <a:pt x="25" y="222"/>
                  </a:lnTo>
                  <a:lnTo>
                    <a:pt x="26" y="224"/>
                  </a:lnTo>
                  <a:lnTo>
                    <a:pt x="26" y="236"/>
                  </a:lnTo>
                  <a:lnTo>
                    <a:pt x="26" y="230"/>
                  </a:lnTo>
                  <a:lnTo>
                    <a:pt x="26" y="233"/>
                  </a:lnTo>
                  <a:lnTo>
                    <a:pt x="26" y="220"/>
                  </a:lnTo>
                  <a:lnTo>
                    <a:pt x="26" y="258"/>
                  </a:lnTo>
                  <a:lnTo>
                    <a:pt x="26" y="252"/>
                  </a:lnTo>
                  <a:lnTo>
                    <a:pt x="26" y="264"/>
                  </a:lnTo>
                  <a:lnTo>
                    <a:pt x="26" y="247"/>
                  </a:lnTo>
                  <a:lnTo>
                    <a:pt x="26" y="264"/>
                  </a:lnTo>
                  <a:lnTo>
                    <a:pt x="26" y="265"/>
                  </a:lnTo>
                  <a:lnTo>
                    <a:pt x="26" y="273"/>
                  </a:lnTo>
                  <a:lnTo>
                    <a:pt x="26" y="260"/>
                  </a:lnTo>
                  <a:lnTo>
                    <a:pt x="27" y="266"/>
                  </a:lnTo>
                  <a:lnTo>
                    <a:pt x="27" y="281"/>
                  </a:lnTo>
                  <a:lnTo>
                    <a:pt x="27" y="264"/>
                  </a:lnTo>
                  <a:lnTo>
                    <a:pt x="27" y="270"/>
                  </a:lnTo>
                  <a:lnTo>
                    <a:pt x="27" y="265"/>
                  </a:lnTo>
                  <a:lnTo>
                    <a:pt x="27" y="241"/>
                  </a:lnTo>
                  <a:lnTo>
                    <a:pt x="27" y="245"/>
                  </a:lnTo>
                  <a:lnTo>
                    <a:pt x="27" y="241"/>
                  </a:lnTo>
                  <a:lnTo>
                    <a:pt x="27" y="244"/>
                  </a:lnTo>
                  <a:lnTo>
                    <a:pt x="27" y="218"/>
                  </a:lnTo>
                  <a:lnTo>
                    <a:pt x="27" y="224"/>
                  </a:lnTo>
                  <a:lnTo>
                    <a:pt x="27" y="223"/>
                  </a:lnTo>
                  <a:lnTo>
                    <a:pt x="27" y="224"/>
                  </a:lnTo>
                  <a:lnTo>
                    <a:pt x="27" y="188"/>
                  </a:lnTo>
                  <a:lnTo>
                    <a:pt x="28" y="184"/>
                  </a:lnTo>
                  <a:lnTo>
                    <a:pt x="28" y="186"/>
                  </a:lnTo>
                  <a:lnTo>
                    <a:pt x="28" y="168"/>
                  </a:lnTo>
                  <a:lnTo>
                    <a:pt x="28" y="180"/>
                  </a:lnTo>
                  <a:lnTo>
                    <a:pt x="28" y="180"/>
                  </a:lnTo>
                  <a:lnTo>
                    <a:pt x="28" y="172"/>
                  </a:lnTo>
                  <a:lnTo>
                    <a:pt x="28" y="189"/>
                  </a:lnTo>
                  <a:lnTo>
                    <a:pt x="28" y="188"/>
                  </a:lnTo>
                  <a:lnTo>
                    <a:pt x="28" y="193"/>
                  </a:lnTo>
                  <a:lnTo>
                    <a:pt x="28" y="168"/>
                  </a:lnTo>
                  <a:lnTo>
                    <a:pt x="30" y="155"/>
                  </a:lnTo>
                  <a:lnTo>
                    <a:pt x="30" y="163"/>
                  </a:lnTo>
                  <a:lnTo>
                    <a:pt x="30" y="117"/>
                  </a:lnTo>
                  <a:lnTo>
                    <a:pt x="30" y="110"/>
                  </a:lnTo>
                  <a:lnTo>
                    <a:pt x="30" y="85"/>
                  </a:lnTo>
                  <a:lnTo>
                    <a:pt x="30" y="92"/>
                  </a:lnTo>
                  <a:lnTo>
                    <a:pt x="30" y="97"/>
                  </a:lnTo>
                  <a:lnTo>
                    <a:pt x="30" y="76"/>
                  </a:lnTo>
                  <a:lnTo>
                    <a:pt x="30" y="85"/>
                  </a:lnTo>
                  <a:lnTo>
                    <a:pt x="30" y="88"/>
                  </a:lnTo>
                  <a:lnTo>
                    <a:pt x="30" y="91"/>
                  </a:lnTo>
                  <a:lnTo>
                    <a:pt x="30" y="83"/>
                  </a:lnTo>
                  <a:lnTo>
                    <a:pt x="30" y="85"/>
                  </a:lnTo>
                  <a:lnTo>
                    <a:pt x="31" y="85"/>
                  </a:lnTo>
                  <a:lnTo>
                    <a:pt x="31" y="105"/>
                  </a:lnTo>
                  <a:lnTo>
                    <a:pt x="31" y="74"/>
                  </a:lnTo>
                  <a:lnTo>
                    <a:pt x="31" y="104"/>
                  </a:lnTo>
                  <a:lnTo>
                    <a:pt x="31" y="105"/>
                  </a:lnTo>
                  <a:lnTo>
                    <a:pt x="31" y="108"/>
                  </a:lnTo>
                  <a:lnTo>
                    <a:pt x="31" y="93"/>
                  </a:lnTo>
                  <a:lnTo>
                    <a:pt x="31" y="95"/>
                  </a:lnTo>
                  <a:lnTo>
                    <a:pt x="31" y="91"/>
                  </a:lnTo>
                  <a:lnTo>
                    <a:pt x="31" y="83"/>
                  </a:lnTo>
                  <a:lnTo>
                    <a:pt x="31" y="84"/>
                  </a:lnTo>
                  <a:lnTo>
                    <a:pt x="31" y="82"/>
                  </a:lnTo>
                  <a:lnTo>
                    <a:pt x="31" y="83"/>
                  </a:lnTo>
                  <a:lnTo>
                    <a:pt x="31" y="34"/>
                  </a:lnTo>
                  <a:lnTo>
                    <a:pt x="32" y="30"/>
                  </a:lnTo>
                  <a:lnTo>
                    <a:pt x="32" y="0"/>
                  </a:lnTo>
                  <a:lnTo>
                    <a:pt x="32" y="13"/>
                  </a:lnTo>
                  <a:lnTo>
                    <a:pt x="32" y="15"/>
                  </a:lnTo>
                  <a:lnTo>
                    <a:pt x="32" y="40"/>
                  </a:lnTo>
                  <a:lnTo>
                    <a:pt x="32" y="27"/>
                  </a:lnTo>
                  <a:lnTo>
                    <a:pt x="32" y="25"/>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227" name="Freeform 100"/>
            <p:cNvSpPr>
              <a:spLocks/>
            </p:cNvSpPr>
            <p:nvPr/>
          </p:nvSpPr>
          <p:spPr bwMode="auto">
            <a:xfrm>
              <a:off x="2740026" y="3854451"/>
              <a:ext cx="53975" cy="395288"/>
            </a:xfrm>
            <a:custGeom>
              <a:avLst/>
              <a:gdLst>
                <a:gd name="T0" fmla="*/ 0 w 34"/>
                <a:gd name="T1" fmla="*/ 135 h 249"/>
                <a:gd name="T2" fmla="*/ 1 w 34"/>
                <a:gd name="T3" fmla="*/ 97 h 249"/>
                <a:gd name="T4" fmla="*/ 1 w 34"/>
                <a:gd name="T5" fmla="*/ 96 h 249"/>
                <a:gd name="T6" fmla="*/ 2 w 34"/>
                <a:gd name="T7" fmla="*/ 41 h 249"/>
                <a:gd name="T8" fmla="*/ 2 w 34"/>
                <a:gd name="T9" fmla="*/ 43 h 249"/>
                <a:gd name="T10" fmla="*/ 2 w 34"/>
                <a:gd name="T11" fmla="*/ 55 h 249"/>
                <a:gd name="T12" fmla="*/ 4 w 34"/>
                <a:gd name="T13" fmla="*/ 109 h 249"/>
                <a:gd name="T14" fmla="*/ 4 w 34"/>
                <a:gd name="T15" fmla="*/ 107 h 249"/>
                <a:gd name="T16" fmla="*/ 5 w 34"/>
                <a:gd name="T17" fmla="*/ 119 h 249"/>
                <a:gd name="T18" fmla="*/ 5 w 34"/>
                <a:gd name="T19" fmla="*/ 172 h 249"/>
                <a:gd name="T20" fmla="*/ 6 w 34"/>
                <a:gd name="T21" fmla="*/ 147 h 249"/>
                <a:gd name="T22" fmla="*/ 6 w 34"/>
                <a:gd name="T23" fmla="*/ 121 h 249"/>
                <a:gd name="T24" fmla="*/ 7 w 34"/>
                <a:gd name="T25" fmla="*/ 96 h 249"/>
                <a:gd name="T26" fmla="*/ 7 w 34"/>
                <a:gd name="T27" fmla="*/ 187 h 249"/>
                <a:gd name="T28" fmla="*/ 7 w 34"/>
                <a:gd name="T29" fmla="*/ 232 h 249"/>
                <a:gd name="T30" fmla="*/ 9 w 34"/>
                <a:gd name="T31" fmla="*/ 140 h 249"/>
                <a:gd name="T32" fmla="*/ 10 w 34"/>
                <a:gd name="T33" fmla="*/ 115 h 249"/>
                <a:gd name="T34" fmla="*/ 10 w 34"/>
                <a:gd name="T35" fmla="*/ 104 h 249"/>
                <a:gd name="T36" fmla="*/ 10 w 34"/>
                <a:gd name="T37" fmla="*/ 41 h 249"/>
                <a:gd name="T38" fmla="*/ 11 w 34"/>
                <a:gd name="T39" fmla="*/ 55 h 249"/>
                <a:gd name="T40" fmla="*/ 11 w 34"/>
                <a:gd name="T41" fmla="*/ 111 h 249"/>
                <a:gd name="T42" fmla="*/ 13 w 34"/>
                <a:gd name="T43" fmla="*/ 105 h 249"/>
                <a:gd name="T44" fmla="*/ 13 w 34"/>
                <a:gd name="T45" fmla="*/ 124 h 249"/>
                <a:gd name="T46" fmla="*/ 14 w 34"/>
                <a:gd name="T47" fmla="*/ 153 h 249"/>
                <a:gd name="T48" fmla="*/ 14 w 34"/>
                <a:gd name="T49" fmla="*/ 153 h 249"/>
                <a:gd name="T50" fmla="*/ 15 w 34"/>
                <a:gd name="T51" fmla="*/ 102 h 249"/>
                <a:gd name="T52" fmla="*/ 15 w 34"/>
                <a:gd name="T53" fmla="*/ 111 h 249"/>
                <a:gd name="T54" fmla="*/ 15 w 34"/>
                <a:gd name="T55" fmla="*/ 173 h 249"/>
                <a:gd name="T56" fmla="*/ 17 w 34"/>
                <a:gd name="T57" fmla="*/ 186 h 249"/>
                <a:gd name="T58" fmla="*/ 17 w 34"/>
                <a:gd name="T59" fmla="*/ 207 h 249"/>
                <a:gd name="T60" fmla="*/ 18 w 34"/>
                <a:gd name="T61" fmla="*/ 214 h 249"/>
                <a:gd name="T62" fmla="*/ 18 w 34"/>
                <a:gd name="T63" fmla="*/ 221 h 249"/>
                <a:gd name="T64" fmla="*/ 18 w 34"/>
                <a:gd name="T65" fmla="*/ 179 h 249"/>
                <a:gd name="T66" fmla="*/ 19 w 34"/>
                <a:gd name="T67" fmla="*/ 97 h 249"/>
                <a:gd name="T68" fmla="*/ 19 w 34"/>
                <a:gd name="T69" fmla="*/ 55 h 249"/>
                <a:gd name="T70" fmla="*/ 21 w 34"/>
                <a:gd name="T71" fmla="*/ 12 h 249"/>
                <a:gd name="T72" fmla="*/ 21 w 34"/>
                <a:gd name="T73" fmla="*/ 71 h 249"/>
                <a:gd name="T74" fmla="*/ 22 w 34"/>
                <a:gd name="T75" fmla="*/ 159 h 249"/>
                <a:gd name="T76" fmla="*/ 22 w 34"/>
                <a:gd name="T77" fmla="*/ 127 h 249"/>
                <a:gd name="T78" fmla="*/ 22 w 34"/>
                <a:gd name="T79" fmla="*/ 136 h 249"/>
                <a:gd name="T80" fmla="*/ 23 w 34"/>
                <a:gd name="T81" fmla="*/ 202 h 249"/>
                <a:gd name="T82" fmla="*/ 23 w 34"/>
                <a:gd name="T83" fmla="*/ 225 h 249"/>
                <a:gd name="T84" fmla="*/ 23 w 34"/>
                <a:gd name="T85" fmla="*/ 240 h 249"/>
                <a:gd name="T86" fmla="*/ 24 w 34"/>
                <a:gd name="T87" fmla="*/ 214 h 249"/>
                <a:gd name="T88" fmla="*/ 24 w 34"/>
                <a:gd name="T89" fmla="*/ 160 h 249"/>
                <a:gd name="T90" fmla="*/ 26 w 34"/>
                <a:gd name="T91" fmla="*/ 127 h 249"/>
                <a:gd name="T92" fmla="*/ 26 w 34"/>
                <a:gd name="T93" fmla="*/ 127 h 249"/>
                <a:gd name="T94" fmla="*/ 27 w 34"/>
                <a:gd name="T95" fmla="*/ 110 h 249"/>
                <a:gd name="T96" fmla="*/ 27 w 34"/>
                <a:gd name="T97" fmla="*/ 113 h 249"/>
                <a:gd name="T98" fmla="*/ 27 w 34"/>
                <a:gd name="T99" fmla="*/ 105 h 249"/>
                <a:gd name="T100" fmla="*/ 28 w 34"/>
                <a:gd name="T101" fmla="*/ 148 h 249"/>
                <a:gd name="T102" fmla="*/ 28 w 34"/>
                <a:gd name="T103" fmla="*/ 214 h 249"/>
                <a:gd name="T104" fmla="*/ 30 w 34"/>
                <a:gd name="T105" fmla="*/ 191 h 249"/>
                <a:gd name="T106" fmla="*/ 30 w 34"/>
                <a:gd name="T107" fmla="*/ 169 h 249"/>
                <a:gd name="T108" fmla="*/ 30 w 34"/>
                <a:gd name="T109" fmla="*/ 124 h 249"/>
                <a:gd name="T110" fmla="*/ 31 w 34"/>
                <a:gd name="T111" fmla="*/ 130 h 249"/>
                <a:gd name="T112" fmla="*/ 31 w 34"/>
                <a:gd name="T113" fmla="*/ 157 h 249"/>
                <a:gd name="T114" fmla="*/ 31 w 34"/>
                <a:gd name="T115" fmla="*/ 153 h 249"/>
                <a:gd name="T116" fmla="*/ 32 w 34"/>
                <a:gd name="T117" fmla="*/ 130 h 249"/>
                <a:gd name="T118" fmla="*/ 34 w 34"/>
                <a:gd name="T119" fmla="*/ 110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4" h="249">
                  <a:moveTo>
                    <a:pt x="0" y="139"/>
                  </a:moveTo>
                  <a:lnTo>
                    <a:pt x="0" y="139"/>
                  </a:lnTo>
                  <a:lnTo>
                    <a:pt x="0" y="143"/>
                  </a:lnTo>
                  <a:lnTo>
                    <a:pt x="0" y="130"/>
                  </a:lnTo>
                  <a:lnTo>
                    <a:pt x="0" y="135"/>
                  </a:lnTo>
                  <a:lnTo>
                    <a:pt x="1" y="138"/>
                  </a:lnTo>
                  <a:lnTo>
                    <a:pt x="1" y="148"/>
                  </a:lnTo>
                  <a:lnTo>
                    <a:pt x="1" y="117"/>
                  </a:lnTo>
                  <a:lnTo>
                    <a:pt x="1" y="119"/>
                  </a:lnTo>
                  <a:lnTo>
                    <a:pt x="1" y="97"/>
                  </a:lnTo>
                  <a:lnTo>
                    <a:pt x="1" y="96"/>
                  </a:lnTo>
                  <a:lnTo>
                    <a:pt x="1" y="80"/>
                  </a:lnTo>
                  <a:lnTo>
                    <a:pt x="1" y="96"/>
                  </a:lnTo>
                  <a:lnTo>
                    <a:pt x="1" y="94"/>
                  </a:lnTo>
                  <a:lnTo>
                    <a:pt x="1" y="96"/>
                  </a:lnTo>
                  <a:lnTo>
                    <a:pt x="1" y="41"/>
                  </a:lnTo>
                  <a:lnTo>
                    <a:pt x="1" y="43"/>
                  </a:lnTo>
                  <a:lnTo>
                    <a:pt x="2" y="45"/>
                  </a:lnTo>
                  <a:lnTo>
                    <a:pt x="2" y="93"/>
                  </a:lnTo>
                  <a:lnTo>
                    <a:pt x="2" y="41"/>
                  </a:lnTo>
                  <a:lnTo>
                    <a:pt x="2" y="85"/>
                  </a:lnTo>
                  <a:lnTo>
                    <a:pt x="2" y="83"/>
                  </a:lnTo>
                  <a:lnTo>
                    <a:pt x="2" y="87"/>
                  </a:lnTo>
                  <a:lnTo>
                    <a:pt x="2" y="43"/>
                  </a:lnTo>
                  <a:lnTo>
                    <a:pt x="2" y="43"/>
                  </a:lnTo>
                  <a:lnTo>
                    <a:pt x="2" y="45"/>
                  </a:lnTo>
                  <a:lnTo>
                    <a:pt x="2" y="7"/>
                  </a:lnTo>
                  <a:lnTo>
                    <a:pt x="2" y="16"/>
                  </a:lnTo>
                  <a:lnTo>
                    <a:pt x="2" y="16"/>
                  </a:lnTo>
                  <a:lnTo>
                    <a:pt x="2" y="55"/>
                  </a:lnTo>
                  <a:lnTo>
                    <a:pt x="2" y="52"/>
                  </a:lnTo>
                  <a:lnTo>
                    <a:pt x="4" y="50"/>
                  </a:lnTo>
                  <a:lnTo>
                    <a:pt x="4" y="110"/>
                  </a:lnTo>
                  <a:lnTo>
                    <a:pt x="4" y="45"/>
                  </a:lnTo>
                  <a:lnTo>
                    <a:pt x="4" y="109"/>
                  </a:lnTo>
                  <a:lnTo>
                    <a:pt x="4" y="107"/>
                  </a:lnTo>
                  <a:lnTo>
                    <a:pt x="4" y="114"/>
                  </a:lnTo>
                  <a:lnTo>
                    <a:pt x="4" y="104"/>
                  </a:lnTo>
                  <a:lnTo>
                    <a:pt x="4" y="111"/>
                  </a:lnTo>
                  <a:lnTo>
                    <a:pt x="4" y="107"/>
                  </a:lnTo>
                  <a:lnTo>
                    <a:pt x="4" y="66"/>
                  </a:lnTo>
                  <a:lnTo>
                    <a:pt x="4" y="72"/>
                  </a:lnTo>
                  <a:lnTo>
                    <a:pt x="5" y="76"/>
                  </a:lnTo>
                  <a:lnTo>
                    <a:pt x="5" y="117"/>
                  </a:lnTo>
                  <a:lnTo>
                    <a:pt x="5" y="119"/>
                  </a:lnTo>
                  <a:lnTo>
                    <a:pt x="5" y="159"/>
                  </a:lnTo>
                  <a:lnTo>
                    <a:pt x="5" y="160"/>
                  </a:lnTo>
                  <a:lnTo>
                    <a:pt x="5" y="177"/>
                  </a:lnTo>
                  <a:lnTo>
                    <a:pt x="5" y="173"/>
                  </a:lnTo>
                  <a:lnTo>
                    <a:pt x="5" y="172"/>
                  </a:lnTo>
                  <a:lnTo>
                    <a:pt x="5" y="176"/>
                  </a:lnTo>
                  <a:lnTo>
                    <a:pt x="5" y="159"/>
                  </a:lnTo>
                  <a:lnTo>
                    <a:pt x="6" y="161"/>
                  </a:lnTo>
                  <a:lnTo>
                    <a:pt x="6" y="165"/>
                  </a:lnTo>
                  <a:lnTo>
                    <a:pt x="6" y="147"/>
                  </a:lnTo>
                  <a:lnTo>
                    <a:pt x="6" y="148"/>
                  </a:lnTo>
                  <a:lnTo>
                    <a:pt x="6" y="153"/>
                  </a:lnTo>
                  <a:lnTo>
                    <a:pt x="6" y="122"/>
                  </a:lnTo>
                  <a:lnTo>
                    <a:pt x="6" y="123"/>
                  </a:lnTo>
                  <a:lnTo>
                    <a:pt x="6" y="121"/>
                  </a:lnTo>
                  <a:lnTo>
                    <a:pt x="6" y="77"/>
                  </a:lnTo>
                  <a:lnTo>
                    <a:pt x="6" y="79"/>
                  </a:lnTo>
                  <a:lnTo>
                    <a:pt x="6" y="73"/>
                  </a:lnTo>
                  <a:lnTo>
                    <a:pt x="6" y="100"/>
                  </a:lnTo>
                  <a:lnTo>
                    <a:pt x="7" y="96"/>
                  </a:lnTo>
                  <a:lnTo>
                    <a:pt x="7" y="93"/>
                  </a:lnTo>
                  <a:lnTo>
                    <a:pt x="7" y="131"/>
                  </a:lnTo>
                  <a:lnTo>
                    <a:pt x="7" y="130"/>
                  </a:lnTo>
                  <a:lnTo>
                    <a:pt x="7" y="191"/>
                  </a:lnTo>
                  <a:lnTo>
                    <a:pt x="7" y="187"/>
                  </a:lnTo>
                  <a:lnTo>
                    <a:pt x="7" y="225"/>
                  </a:lnTo>
                  <a:lnTo>
                    <a:pt x="7" y="228"/>
                  </a:lnTo>
                  <a:lnTo>
                    <a:pt x="7" y="237"/>
                  </a:lnTo>
                  <a:lnTo>
                    <a:pt x="7" y="221"/>
                  </a:lnTo>
                  <a:lnTo>
                    <a:pt x="7" y="232"/>
                  </a:lnTo>
                  <a:lnTo>
                    <a:pt x="9" y="232"/>
                  </a:lnTo>
                  <a:lnTo>
                    <a:pt x="9" y="166"/>
                  </a:lnTo>
                  <a:lnTo>
                    <a:pt x="9" y="165"/>
                  </a:lnTo>
                  <a:lnTo>
                    <a:pt x="9" y="138"/>
                  </a:lnTo>
                  <a:lnTo>
                    <a:pt x="9" y="140"/>
                  </a:lnTo>
                  <a:lnTo>
                    <a:pt x="9" y="127"/>
                  </a:lnTo>
                  <a:lnTo>
                    <a:pt x="9" y="131"/>
                  </a:lnTo>
                  <a:lnTo>
                    <a:pt x="10" y="134"/>
                  </a:lnTo>
                  <a:lnTo>
                    <a:pt x="10" y="110"/>
                  </a:lnTo>
                  <a:lnTo>
                    <a:pt x="10" y="115"/>
                  </a:lnTo>
                  <a:lnTo>
                    <a:pt x="10" y="119"/>
                  </a:lnTo>
                  <a:lnTo>
                    <a:pt x="10" y="81"/>
                  </a:lnTo>
                  <a:lnTo>
                    <a:pt x="10" y="85"/>
                  </a:lnTo>
                  <a:lnTo>
                    <a:pt x="10" y="87"/>
                  </a:lnTo>
                  <a:lnTo>
                    <a:pt x="10" y="104"/>
                  </a:lnTo>
                  <a:lnTo>
                    <a:pt x="10" y="81"/>
                  </a:lnTo>
                  <a:lnTo>
                    <a:pt x="10" y="98"/>
                  </a:lnTo>
                  <a:lnTo>
                    <a:pt x="10" y="97"/>
                  </a:lnTo>
                  <a:lnTo>
                    <a:pt x="10" y="98"/>
                  </a:lnTo>
                  <a:lnTo>
                    <a:pt x="10" y="41"/>
                  </a:lnTo>
                  <a:lnTo>
                    <a:pt x="11" y="41"/>
                  </a:lnTo>
                  <a:lnTo>
                    <a:pt x="11" y="4"/>
                  </a:lnTo>
                  <a:lnTo>
                    <a:pt x="11" y="8"/>
                  </a:lnTo>
                  <a:lnTo>
                    <a:pt x="11" y="11"/>
                  </a:lnTo>
                  <a:lnTo>
                    <a:pt x="11" y="55"/>
                  </a:lnTo>
                  <a:lnTo>
                    <a:pt x="11" y="52"/>
                  </a:lnTo>
                  <a:lnTo>
                    <a:pt x="11" y="56"/>
                  </a:lnTo>
                  <a:lnTo>
                    <a:pt x="11" y="50"/>
                  </a:lnTo>
                  <a:lnTo>
                    <a:pt x="11" y="113"/>
                  </a:lnTo>
                  <a:lnTo>
                    <a:pt x="11" y="111"/>
                  </a:lnTo>
                  <a:lnTo>
                    <a:pt x="11" y="113"/>
                  </a:lnTo>
                  <a:lnTo>
                    <a:pt x="11" y="93"/>
                  </a:lnTo>
                  <a:lnTo>
                    <a:pt x="11" y="94"/>
                  </a:lnTo>
                  <a:lnTo>
                    <a:pt x="13" y="93"/>
                  </a:lnTo>
                  <a:lnTo>
                    <a:pt x="13" y="105"/>
                  </a:lnTo>
                  <a:lnTo>
                    <a:pt x="13" y="87"/>
                  </a:lnTo>
                  <a:lnTo>
                    <a:pt x="13" y="102"/>
                  </a:lnTo>
                  <a:lnTo>
                    <a:pt x="13" y="98"/>
                  </a:lnTo>
                  <a:lnTo>
                    <a:pt x="13" y="128"/>
                  </a:lnTo>
                  <a:lnTo>
                    <a:pt x="13" y="124"/>
                  </a:lnTo>
                  <a:lnTo>
                    <a:pt x="13" y="109"/>
                  </a:lnTo>
                  <a:lnTo>
                    <a:pt x="13" y="138"/>
                  </a:lnTo>
                  <a:lnTo>
                    <a:pt x="14" y="135"/>
                  </a:lnTo>
                  <a:lnTo>
                    <a:pt x="14" y="156"/>
                  </a:lnTo>
                  <a:lnTo>
                    <a:pt x="14" y="153"/>
                  </a:lnTo>
                  <a:lnTo>
                    <a:pt x="14" y="152"/>
                  </a:lnTo>
                  <a:lnTo>
                    <a:pt x="14" y="162"/>
                  </a:lnTo>
                  <a:lnTo>
                    <a:pt x="14" y="151"/>
                  </a:lnTo>
                  <a:lnTo>
                    <a:pt x="14" y="155"/>
                  </a:lnTo>
                  <a:lnTo>
                    <a:pt x="14" y="153"/>
                  </a:lnTo>
                  <a:lnTo>
                    <a:pt x="14" y="131"/>
                  </a:lnTo>
                  <a:lnTo>
                    <a:pt x="14" y="143"/>
                  </a:lnTo>
                  <a:lnTo>
                    <a:pt x="14" y="148"/>
                  </a:lnTo>
                  <a:lnTo>
                    <a:pt x="14" y="105"/>
                  </a:lnTo>
                  <a:lnTo>
                    <a:pt x="15" y="102"/>
                  </a:lnTo>
                  <a:lnTo>
                    <a:pt x="15" y="100"/>
                  </a:lnTo>
                  <a:lnTo>
                    <a:pt x="15" y="115"/>
                  </a:lnTo>
                  <a:lnTo>
                    <a:pt x="15" y="115"/>
                  </a:lnTo>
                  <a:lnTo>
                    <a:pt x="15" y="161"/>
                  </a:lnTo>
                  <a:lnTo>
                    <a:pt x="15" y="111"/>
                  </a:lnTo>
                  <a:lnTo>
                    <a:pt x="15" y="157"/>
                  </a:lnTo>
                  <a:lnTo>
                    <a:pt x="15" y="156"/>
                  </a:lnTo>
                  <a:lnTo>
                    <a:pt x="15" y="155"/>
                  </a:lnTo>
                  <a:lnTo>
                    <a:pt x="15" y="169"/>
                  </a:lnTo>
                  <a:lnTo>
                    <a:pt x="15" y="173"/>
                  </a:lnTo>
                  <a:lnTo>
                    <a:pt x="15" y="195"/>
                  </a:lnTo>
                  <a:lnTo>
                    <a:pt x="15" y="173"/>
                  </a:lnTo>
                  <a:lnTo>
                    <a:pt x="15" y="182"/>
                  </a:lnTo>
                  <a:lnTo>
                    <a:pt x="17" y="189"/>
                  </a:lnTo>
                  <a:lnTo>
                    <a:pt x="17" y="186"/>
                  </a:lnTo>
                  <a:lnTo>
                    <a:pt x="17" y="208"/>
                  </a:lnTo>
                  <a:lnTo>
                    <a:pt x="17" y="206"/>
                  </a:lnTo>
                  <a:lnTo>
                    <a:pt x="17" y="208"/>
                  </a:lnTo>
                  <a:lnTo>
                    <a:pt x="17" y="199"/>
                  </a:lnTo>
                  <a:lnTo>
                    <a:pt x="17" y="207"/>
                  </a:lnTo>
                  <a:lnTo>
                    <a:pt x="17" y="211"/>
                  </a:lnTo>
                  <a:lnTo>
                    <a:pt x="17" y="224"/>
                  </a:lnTo>
                  <a:lnTo>
                    <a:pt x="17" y="208"/>
                  </a:lnTo>
                  <a:lnTo>
                    <a:pt x="17" y="215"/>
                  </a:lnTo>
                  <a:lnTo>
                    <a:pt x="18" y="214"/>
                  </a:lnTo>
                  <a:lnTo>
                    <a:pt x="18" y="214"/>
                  </a:lnTo>
                  <a:lnTo>
                    <a:pt x="18" y="238"/>
                  </a:lnTo>
                  <a:lnTo>
                    <a:pt x="18" y="237"/>
                  </a:lnTo>
                  <a:lnTo>
                    <a:pt x="18" y="242"/>
                  </a:lnTo>
                  <a:lnTo>
                    <a:pt x="18" y="221"/>
                  </a:lnTo>
                  <a:lnTo>
                    <a:pt x="18" y="228"/>
                  </a:lnTo>
                  <a:lnTo>
                    <a:pt x="18" y="231"/>
                  </a:lnTo>
                  <a:lnTo>
                    <a:pt x="18" y="232"/>
                  </a:lnTo>
                  <a:lnTo>
                    <a:pt x="18" y="173"/>
                  </a:lnTo>
                  <a:lnTo>
                    <a:pt x="18" y="179"/>
                  </a:lnTo>
                  <a:lnTo>
                    <a:pt x="18" y="173"/>
                  </a:lnTo>
                  <a:lnTo>
                    <a:pt x="18" y="177"/>
                  </a:lnTo>
                  <a:lnTo>
                    <a:pt x="18" y="151"/>
                  </a:lnTo>
                  <a:lnTo>
                    <a:pt x="19" y="151"/>
                  </a:lnTo>
                  <a:lnTo>
                    <a:pt x="19" y="97"/>
                  </a:lnTo>
                  <a:lnTo>
                    <a:pt x="19" y="96"/>
                  </a:lnTo>
                  <a:lnTo>
                    <a:pt x="19" y="42"/>
                  </a:lnTo>
                  <a:lnTo>
                    <a:pt x="19" y="41"/>
                  </a:lnTo>
                  <a:lnTo>
                    <a:pt x="19" y="62"/>
                  </a:lnTo>
                  <a:lnTo>
                    <a:pt x="19" y="55"/>
                  </a:lnTo>
                  <a:lnTo>
                    <a:pt x="19" y="52"/>
                  </a:lnTo>
                  <a:lnTo>
                    <a:pt x="19" y="54"/>
                  </a:lnTo>
                  <a:lnTo>
                    <a:pt x="19" y="14"/>
                  </a:lnTo>
                  <a:lnTo>
                    <a:pt x="19" y="17"/>
                  </a:lnTo>
                  <a:lnTo>
                    <a:pt x="21" y="12"/>
                  </a:lnTo>
                  <a:lnTo>
                    <a:pt x="21" y="0"/>
                  </a:lnTo>
                  <a:lnTo>
                    <a:pt x="21" y="24"/>
                  </a:lnTo>
                  <a:lnTo>
                    <a:pt x="21" y="26"/>
                  </a:lnTo>
                  <a:lnTo>
                    <a:pt x="21" y="72"/>
                  </a:lnTo>
                  <a:lnTo>
                    <a:pt x="21" y="71"/>
                  </a:lnTo>
                  <a:lnTo>
                    <a:pt x="21" y="73"/>
                  </a:lnTo>
                  <a:lnTo>
                    <a:pt x="21" y="124"/>
                  </a:lnTo>
                  <a:lnTo>
                    <a:pt x="21" y="123"/>
                  </a:lnTo>
                  <a:lnTo>
                    <a:pt x="22" y="128"/>
                  </a:lnTo>
                  <a:lnTo>
                    <a:pt x="22" y="159"/>
                  </a:lnTo>
                  <a:lnTo>
                    <a:pt x="22" y="119"/>
                  </a:lnTo>
                  <a:lnTo>
                    <a:pt x="22" y="157"/>
                  </a:lnTo>
                  <a:lnTo>
                    <a:pt x="22" y="156"/>
                  </a:lnTo>
                  <a:lnTo>
                    <a:pt x="22" y="159"/>
                  </a:lnTo>
                  <a:lnTo>
                    <a:pt x="22" y="127"/>
                  </a:lnTo>
                  <a:lnTo>
                    <a:pt x="22" y="128"/>
                  </a:lnTo>
                  <a:lnTo>
                    <a:pt x="22" y="128"/>
                  </a:lnTo>
                  <a:lnTo>
                    <a:pt x="22" y="140"/>
                  </a:lnTo>
                  <a:lnTo>
                    <a:pt x="22" y="136"/>
                  </a:lnTo>
                  <a:lnTo>
                    <a:pt x="22" y="136"/>
                  </a:lnTo>
                  <a:lnTo>
                    <a:pt x="22" y="127"/>
                  </a:lnTo>
                  <a:lnTo>
                    <a:pt x="22" y="187"/>
                  </a:lnTo>
                  <a:lnTo>
                    <a:pt x="23" y="187"/>
                  </a:lnTo>
                  <a:lnTo>
                    <a:pt x="23" y="203"/>
                  </a:lnTo>
                  <a:lnTo>
                    <a:pt x="23" y="202"/>
                  </a:lnTo>
                  <a:lnTo>
                    <a:pt x="23" y="203"/>
                  </a:lnTo>
                  <a:lnTo>
                    <a:pt x="23" y="216"/>
                  </a:lnTo>
                  <a:lnTo>
                    <a:pt x="23" y="208"/>
                  </a:lnTo>
                  <a:lnTo>
                    <a:pt x="23" y="216"/>
                  </a:lnTo>
                  <a:lnTo>
                    <a:pt x="23" y="225"/>
                  </a:lnTo>
                  <a:lnTo>
                    <a:pt x="23" y="210"/>
                  </a:lnTo>
                  <a:lnTo>
                    <a:pt x="23" y="220"/>
                  </a:lnTo>
                  <a:lnTo>
                    <a:pt x="23" y="228"/>
                  </a:lnTo>
                  <a:lnTo>
                    <a:pt x="23" y="212"/>
                  </a:lnTo>
                  <a:lnTo>
                    <a:pt x="23" y="240"/>
                  </a:lnTo>
                  <a:lnTo>
                    <a:pt x="24" y="244"/>
                  </a:lnTo>
                  <a:lnTo>
                    <a:pt x="24" y="249"/>
                  </a:lnTo>
                  <a:lnTo>
                    <a:pt x="24" y="211"/>
                  </a:lnTo>
                  <a:lnTo>
                    <a:pt x="24" y="216"/>
                  </a:lnTo>
                  <a:lnTo>
                    <a:pt x="24" y="214"/>
                  </a:lnTo>
                  <a:lnTo>
                    <a:pt x="24" y="164"/>
                  </a:lnTo>
                  <a:lnTo>
                    <a:pt x="24" y="161"/>
                  </a:lnTo>
                  <a:lnTo>
                    <a:pt x="24" y="164"/>
                  </a:lnTo>
                  <a:lnTo>
                    <a:pt x="24" y="151"/>
                  </a:lnTo>
                  <a:lnTo>
                    <a:pt x="24" y="160"/>
                  </a:lnTo>
                  <a:lnTo>
                    <a:pt x="26" y="165"/>
                  </a:lnTo>
                  <a:lnTo>
                    <a:pt x="26" y="113"/>
                  </a:lnTo>
                  <a:lnTo>
                    <a:pt x="26" y="115"/>
                  </a:lnTo>
                  <a:lnTo>
                    <a:pt x="26" y="115"/>
                  </a:lnTo>
                  <a:lnTo>
                    <a:pt x="26" y="127"/>
                  </a:lnTo>
                  <a:lnTo>
                    <a:pt x="26" y="113"/>
                  </a:lnTo>
                  <a:lnTo>
                    <a:pt x="26" y="119"/>
                  </a:lnTo>
                  <a:lnTo>
                    <a:pt x="26" y="119"/>
                  </a:lnTo>
                  <a:lnTo>
                    <a:pt x="26" y="134"/>
                  </a:lnTo>
                  <a:lnTo>
                    <a:pt x="26" y="127"/>
                  </a:lnTo>
                  <a:lnTo>
                    <a:pt x="26" y="127"/>
                  </a:lnTo>
                  <a:lnTo>
                    <a:pt x="26" y="131"/>
                  </a:lnTo>
                  <a:lnTo>
                    <a:pt x="26" y="105"/>
                  </a:lnTo>
                  <a:lnTo>
                    <a:pt x="26" y="107"/>
                  </a:lnTo>
                  <a:lnTo>
                    <a:pt x="27" y="110"/>
                  </a:lnTo>
                  <a:lnTo>
                    <a:pt x="27" y="114"/>
                  </a:lnTo>
                  <a:lnTo>
                    <a:pt x="27" y="102"/>
                  </a:lnTo>
                  <a:lnTo>
                    <a:pt x="27" y="110"/>
                  </a:lnTo>
                  <a:lnTo>
                    <a:pt x="27" y="111"/>
                  </a:lnTo>
                  <a:lnTo>
                    <a:pt x="27" y="113"/>
                  </a:lnTo>
                  <a:lnTo>
                    <a:pt x="27" y="96"/>
                  </a:lnTo>
                  <a:lnTo>
                    <a:pt x="27" y="98"/>
                  </a:lnTo>
                  <a:lnTo>
                    <a:pt x="27" y="93"/>
                  </a:lnTo>
                  <a:lnTo>
                    <a:pt x="27" y="79"/>
                  </a:lnTo>
                  <a:lnTo>
                    <a:pt x="27" y="105"/>
                  </a:lnTo>
                  <a:lnTo>
                    <a:pt x="27" y="107"/>
                  </a:lnTo>
                  <a:lnTo>
                    <a:pt x="27" y="124"/>
                  </a:lnTo>
                  <a:lnTo>
                    <a:pt x="28" y="128"/>
                  </a:lnTo>
                  <a:lnTo>
                    <a:pt x="28" y="126"/>
                  </a:lnTo>
                  <a:lnTo>
                    <a:pt x="28" y="148"/>
                  </a:lnTo>
                  <a:lnTo>
                    <a:pt x="28" y="151"/>
                  </a:lnTo>
                  <a:lnTo>
                    <a:pt x="28" y="142"/>
                  </a:lnTo>
                  <a:lnTo>
                    <a:pt x="28" y="181"/>
                  </a:lnTo>
                  <a:lnTo>
                    <a:pt x="28" y="182"/>
                  </a:lnTo>
                  <a:lnTo>
                    <a:pt x="28" y="214"/>
                  </a:lnTo>
                  <a:lnTo>
                    <a:pt x="30" y="216"/>
                  </a:lnTo>
                  <a:lnTo>
                    <a:pt x="30" y="224"/>
                  </a:lnTo>
                  <a:lnTo>
                    <a:pt x="30" y="189"/>
                  </a:lnTo>
                  <a:lnTo>
                    <a:pt x="30" y="194"/>
                  </a:lnTo>
                  <a:lnTo>
                    <a:pt x="30" y="191"/>
                  </a:lnTo>
                  <a:lnTo>
                    <a:pt x="30" y="194"/>
                  </a:lnTo>
                  <a:lnTo>
                    <a:pt x="30" y="170"/>
                  </a:lnTo>
                  <a:lnTo>
                    <a:pt x="30" y="176"/>
                  </a:lnTo>
                  <a:lnTo>
                    <a:pt x="30" y="168"/>
                  </a:lnTo>
                  <a:lnTo>
                    <a:pt x="30" y="169"/>
                  </a:lnTo>
                  <a:lnTo>
                    <a:pt x="30" y="155"/>
                  </a:lnTo>
                  <a:lnTo>
                    <a:pt x="30" y="165"/>
                  </a:lnTo>
                  <a:lnTo>
                    <a:pt x="30" y="165"/>
                  </a:lnTo>
                  <a:lnTo>
                    <a:pt x="30" y="169"/>
                  </a:lnTo>
                  <a:lnTo>
                    <a:pt x="30" y="124"/>
                  </a:lnTo>
                  <a:lnTo>
                    <a:pt x="30" y="130"/>
                  </a:lnTo>
                  <a:lnTo>
                    <a:pt x="31" y="126"/>
                  </a:lnTo>
                  <a:lnTo>
                    <a:pt x="31" y="136"/>
                  </a:lnTo>
                  <a:lnTo>
                    <a:pt x="31" y="122"/>
                  </a:lnTo>
                  <a:lnTo>
                    <a:pt x="31" y="130"/>
                  </a:lnTo>
                  <a:lnTo>
                    <a:pt x="31" y="127"/>
                  </a:lnTo>
                  <a:lnTo>
                    <a:pt x="31" y="121"/>
                  </a:lnTo>
                  <a:lnTo>
                    <a:pt x="31" y="145"/>
                  </a:lnTo>
                  <a:lnTo>
                    <a:pt x="31" y="145"/>
                  </a:lnTo>
                  <a:lnTo>
                    <a:pt x="31" y="157"/>
                  </a:lnTo>
                  <a:lnTo>
                    <a:pt x="31" y="144"/>
                  </a:lnTo>
                  <a:lnTo>
                    <a:pt x="31" y="155"/>
                  </a:lnTo>
                  <a:lnTo>
                    <a:pt x="31" y="164"/>
                  </a:lnTo>
                  <a:lnTo>
                    <a:pt x="31" y="168"/>
                  </a:lnTo>
                  <a:lnTo>
                    <a:pt x="31" y="153"/>
                  </a:lnTo>
                  <a:lnTo>
                    <a:pt x="32" y="147"/>
                  </a:lnTo>
                  <a:lnTo>
                    <a:pt x="32" y="174"/>
                  </a:lnTo>
                  <a:lnTo>
                    <a:pt x="32" y="162"/>
                  </a:lnTo>
                  <a:lnTo>
                    <a:pt x="32" y="164"/>
                  </a:lnTo>
                  <a:lnTo>
                    <a:pt x="32" y="130"/>
                  </a:lnTo>
                  <a:lnTo>
                    <a:pt x="32" y="134"/>
                  </a:lnTo>
                  <a:lnTo>
                    <a:pt x="32" y="136"/>
                  </a:lnTo>
                  <a:lnTo>
                    <a:pt x="32" y="105"/>
                  </a:lnTo>
                  <a:lnTo>
                    <a:pt x="32" y="107"/>
                  </a:lnTo>
                  <a:lnTo>
                    <a:pt x="34" y="110"/>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228" name="Freeform 101"/>
            <p:cNvSpPr>
              <a:spLocks/>
            </p:cNvSpPr>
            <p:nvPr/>
          </p:nvSpPr>
          <p:spPr bwMode="auto">
            <a:xfrm>
              <a:off x="2687638" y="3900488"/>
              <a:ext cx="52388" cy="1012825"/>
            </a:xfrm>
            <a:custGeom>
              <a:avLst/>
              <a:gdLst>
                <a:gd name="T0" fmla="*/ 1 w 33"/>
                <a:gd name="T1" fmla="*/ 628 h 638"/>
                <a:gd name="T2" fmla="*/ 1 w 33"/>
                <a:gd name="T3" fmla="*/ 618 h 638"/>
                <a:gd name="T4" fmla="*/ 1 w 33"/>
                <a:gd name="T5" fmla="*/ 618 h 638"/>
                <a:gd name="T6" fmla="*/ 2 w 33"/>
                <a:gd name="T7" fmla="*/ 632 h 638"/>
                <a:gd name="T8" fmla="*/ 2 w 33"/>
                <a:gd name="T9" fmla="*/ 623 h 638"/>
                <a:gd name="T10" fmla="*/ 2 w 33"/>
                <a:gd name="T11" fmla="*/ 630 h 638"/>
                <a:gd name="T12" fmla="*/ 4 w 33"/>
                <a:gd name="T13" fmla="*/ 621 h 638"/>
                <a:gd name="T14" fmla="*/ 4 w 33"/>
                <a:gd name="T15" fmla="*/ 611 h 638"/>
                <a:gd name="T16" fmla="*/ 4 w 33"/>
                <a:gd name="T17" fmla="*/ 605 h 638"/>
                <a:gd name="T18" fmla="*/ 5 w 33"/>
                <a:gd name="T19" fmla="*/ 628 h 638"/>
                <a:gd name="T20" fmla="*/ 5 w 33"/>
                <a:gd name="T21" fmla="*/ 628 h 638"/>
                <a:gd name="T22" fmla="*/ 6 w 33"/>
                <a:gd name="T23" fmla="*/ 626 h 638"/>
                <a:gd name="T24" fmla="*/ 6 w 33"/>
                <a:gd name="T25" fmla="*/ 611 h 638"/>
                <a:gd name="T26" fmla="*/ 6 w 33"/>
                <a:gd name="T27" fmla="*/ 613 h 638"/>
                <a:gd name="T28" fmla="*/ 8 w 33"/>
                <a:gd name="T29" fmla="*/ 601 h 638"/>
                <a:gd name="T30" fmla="*/ 8 w 33"/>
                <a:gd name="T31" fmla="*/ 513 h 638"/>
                <a:gd name="T32" fmla="*/ 9 w 33"/>
                <a:gd name="T33" fmla="*/ 483 h 638"/>
                <a:gd name="T34" fmla="*/ 9 w 33"/>
                <a:gd name="T35" fmla="*/ 491 h 638"/>
                <a:gd name="T36" fmla="*/ 10 w 33"/>
                <a:gd name="T37" fmla="*/ 467 h 638"/>
                <a:gd name="T38" fmla="*/ 10 w 33"/>
                <a:gd name="T39" fmla="*/ 449 h 638"/>
                <a:gd name="T40" fmla="*/ 10 w 33"/>
                <a:gd name="T41" fmla="*/ 416 h 638"/>
                <a:gd name="T42" fmla="*/ 12 w 33"/>
                <a:gd name="T43" fmla="*/ 458 h 638"/>
                <a:gd name="T44" fmla="*/ 12 w 33"/>
                <a:gd name="T45" fmla="*/ 446 h 638"/>
                <a:gd name="T46" fmla="*/ 12 w 33"/>
                <a:gd name="T47" fmla="*/ 460 h 638"/>
                <a:gd name="T48" fmla="*/ 13 w 33"/>
                <a:gd name="T49" fmla="*/ 431 h 638"/>
                <a:gd name="T50" fmla="*/ 14 w 33"/>
                <a:gd name="T51" fmla="*/ 364 h 638"/>
                <a:gd name="T52" fmla="*/ 14 w 33"/>
                <a:gd name="T53" fmla="*/ 374 h 638"/>
                <a:gd name="T54" fmla="*/ 14 w 33"/>
                <a:gd name="T55" fmla="*/ 346 h 638"/>
                <a:gd name="T56" fmla="*/ 16 w 33"/>
                <a:gd name="T57" fmla="*/ 359 h 638"/>
                <a:gd name="T58" fmla="*/ 16 w 33"/>
                <a:gd name="T59" fmla="*/ 302 h 638"/>
                <a:gd name="T60" fmla="*/ 16 w 33"/>
                <a:gd name="T61" fmla="*/ 281 h 638"/>
                <a:gd name="T62" fmla="*/ 17 w 33"/>
                <a:gd name="T63" fmla="*/ 228 h 638"/>
                <a:gd name="T64" fmla="*/ 18 w 33"/>
                <a:gd name="T65" fmla="*/ 216 h 638"/>
                <a:gd name="T66" fmla="*/ 18 w 33"/>
                <a:gd name="T67" fmla="*/ 225 h 638"/>
                <a:gd name="T68" fmla="*/ 18 w 33"/>
                <a:gd name="T69" fmla="*/ 202 h 638"/>
                <a:gd name="T70" fmla="*/ 20 w 33"/>
                <a:gd name="T71" fmla="*/ 67 h 638"/>
                <a:gd name="T72" fmla="*/ 20 w 33"/>
                <a:gd name="T73" fmla="*/ 16 h 638"/>
                <a:gd name="T74" fmla="*/ 21 w 33"/>
                <a:gd name="T75" fmla="*/ 69 h 638"/>
                <a:gd name="T76" fmla="*/ 21 w 33"/>
                <a:gd name="T77" fmla="*/ 97 h 638"/>
                <a:gd name="T78" fmla="*/ 22 w 33"/>
                <a:gd name="T79" fmla="*/ 133 h 638"/>
                <a:gd name="T80" fmla="*/ 22 w 33"/>
                <a:gd name="T81" fmla="*/ 141 h 638"/>
                <a:gd name="T82" fmla="*/ 22 w 33"/>
                <a:gd name="T83" fmla="*/ 128 h 638"/>
                <a:gd name="T84" fmla="*/ 23 w 33"/>
                <a:gd name="T85" fmla="*/ 139 h 638"/>
                <a:gd name="T86" fmla="*/ 23 w 33"/>
                <a:gd name="T87" fmla="*/ 170 h 638"/>
                <a:gd name="T88" fmla="*/ 25 w 33"/>
                <a:gd name="T89" fmla="*/ 173 h 638"/>
                <a:gd name="T90" fmla="*/ 25 w 33"/>
                <a:gd name="T91" fmla="*/ 162 h 638"/>
                <a:gd name="T92" fmla="*/ 26 w 33"/>
                <a:gd name="T93" fmla="*/ 164 h 638"/>
                <a:gd name="T94" fmla="*/ 26 w 33"/>
                <a:gd name="T95" fmla="*/ 160 h 638"/>
                <a:gd name="T96" fmla="*/ 26 w 33"/>
                <a:gd name="T97" fmla="*/ 192 h 638"/>
                <a:gd name="T98" fmla="*/ 27 w 33"/>
                <a:gd name="T99" fmla="*/ 168 h 638"/>
                <a:gd name="T100" fmla="*/ 27 w 33"/>
                <a:gd name="T101" fmla="*/ 217 h 638"/>
                <a:gd name="T102" fmla="*/ 29 w 33"/>
                <a:gd name="T103" fmla="*/ 254 h 638"/>
                <a:gd name="T104" fmla="*/ 29 w 33"/>
                <a:gd name="T105" fmla="*/ 213 h 638"/>
                <a:gd name="T106" fmla="*/ 30 w 33"/>
                <a:gd name="T107" fmla="*/ 173 h 638"/>
                <a:gd name="T108" fmla="*/ 30 w 33"/>
                <a:gd name="T109" fmla="*/ 187 h 638"/>
                <a:gd name="T110" fmla="*/ 30 w 33"/>
                <a:gd name="T111" fmla="*/ 243 h 638"/>
                <a:gd name="T112" fmla="*/ 31 w 33"/>
                <a:gd name="T113" fmla="*/ 202 h 638"/>
                <a:gd name="T114" fmla="*/ 31 w 33"/>
                <a:gd name="T115" fmla="*/ 170 h 638"/>
                <a:gd name="T116" fmla="*/ 33 w 33"/>
                <a:gd name="T117" fmla="*/ 86 h 638"/>
                <a:gd name="T118" fmla="*/ 33 w 33"/>
                <a:gd name="T119" fmla="*/ 110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3" h="638">
                  <a:moveTo>
                    <a:pt x="0" y="623"/>
                  </a:moveTo>
                  <a:lnTo>
                    <a:pt x="0" y="625"/>
                  </a:lnTo>
                  <a:lnTo>
                    <a:pt x="0" y="618"/>
                  </a:lnTo>
                  <a:lnTo>
                    <a:pt x="0" y="632"/>
                  </a:lnTo>
                  <a:lnTo>
                    <a:pt x="1" y="628"/>
                  </a:lnTo>
                  <a:lnTo>
                    <a:pt x="1" y="634"/>
                  </a:lnTo>
                  <a:lnTo>
                    <a:pt x="1" y="611"/>
                  </a:lnTo>
                  <a:lnTo>
                    <a:pt x="1" y="619"/>
                  </a:lnTo>
                  <a:lnTo>
                    <a:pt x="1" y="613"/>
                  </a:lnTo>
                  <a:lnTo>
                    <a:pt x="1" y="618"/>
                  </a:lnTo>
                  <a:lnTo>
                    <a:pt x="1" y="605"/>
                  </a:lnTo>
                  <a:lnTo>
                    <a:pt x="1" y="608"/>
                  </a:lnTo>
                  <a:lnTo>
                    <a:pt x="1" y="597"/>
                  </a:lnTo>
                  <a:lnTo>
                    <a:pt x="1" y="621"/>
                  </a:lnTo>
                  <a:lnTo>
                    <a:pt x="1" y="618"/>
                  </a:lnTo>
                  <a:lnTo>
                    <a:pt x="1" y="618"/>
                  </a:lnTo>
                  <a:lnTo>
                    <a:pt x="1" y="609"/>
                  </a:lnTo>
                  <a:lnTo>
                    <a:pt x="1" y="626"/>
                  </a:lnTo>
                  <a:lnTo>
                    <a:pt x="2" y="625"/>
                  </a:lnTo>
                  <a:lnTo>
                    <a:pt x="2" y="632"/>
                  </a:lnTo>
                  <a:lnTo>
                    <a:pt x="2" y="617"/>
                  </a:lnTo>
                  <a:lnTo>
                    <a:pt x="2" y="625"/>
                  </a:lnTo>
                  <a:lnTo>
                    <a:pt x="2" y="625"/>
                  </a:lnTo>
                  <a:lnTo>
                    <a:pt x="2" y="631"/>
                  </a:lnTo>
                  <a:lnTo>
                    <a:pt x="2" y="623"/>
                  </a:lnTo>
                  <a:lnTo>
                    <a:pt x="2" y="628"/>
                  </a:lnTo>
                  <a:lnTo>
                    <a:pt x="2" y="625"/>
                  </a:lnTo>
                  <a:lnTo>
                    <a:pt x="2" y="631"/>
                  </a:lnTo>
                  <a:lnTo>
                    <a:pt x="2" y="613"/>
                  </a:lnTo>
                  <a:lnTo>
                    <a:pt x="2" y="630"/>
                  </a:lnTo>
                  <a:lnTo>
                    <a:pt x="2" y="630"/>
                  </a:lnTo>
                  <a:lnTo>
                    <a:pt x="2" y="634"/>
                  </a:lnTo>
                  <a:lnTo>
                    <a:pt x="2" y="617"/>
                  </a:lnTo>
                  <a:lnTo>
                    <a:pt x="2" y="619"/>
                  </a:lnTo>
                  <a:lnTo>
                    <a:pt x="4" y="621"/>
                  </a:lnTo>
                  <a:lnTo>
                    <a:pt x="4" y="625"/>
                  </a:lnTo>
                  <a:lnTo>
                    <a:pt x="4" y="605"/>
                  </a:lnTo>
                  <a:lnTo>
                    <a:pt x="4" y="611"/>
                  </a:lnTo>
                  <a:lnTo>
                    <a:pt x="4" y="606"/>
                  </a:lnTo>
                  <a:lnTo>
                    <a:pt x="4" y="611"/>
                  </a:lnTo>
                  <a:lnTo>
                    <a:pt x="4" y="593"/>
                  </a:lnTo>
                  <a:lnTo>
                    <a:pt x="4" y="609"/>
                  </a:lnTo>
                  <a:lnTo>
                    <a:pt x="4" y="610"/>
                  </a:lnTo>
                  <a:lnTo>
                    <a:pt x="4" y="597"/>
                  </a:lnTo>
                  <a:lnTo>
                    <a:pt x="4" y="605"/>
                  </a:lnTo>
                  <a:lnTo>
                    <a:pt x="5" y="608"/>
                  </a:lnTo>
                  <a:lnTo>
                    <a:pt x="5" y="623"/>
                  </a:lnTo>
                  <a:lnTo>
                    <a:pt x="5" y="611"/>
                  </a:lnTo>
                  <a:lnTo>
                    <a:pt x="5" y="613"/>
                  </a:lnTo>
                  <a:lnTo>
                    <a:pt x="5" y="628"/>
                  </a:lnTo>
                  <a:lnTo>
                    <a:pt x="5" y="613"/>
                  </a:lnTo>
                  <a:lnTo>
                    <a:pt x="5" y="625"/>
                  </a:lnTo>
                  <a:lnTo>
                    <a:pt x="5" y="625"/>
                  </a:lnTo>
                  <a:lnTo>
                    <a:pt x="5" y="614"/>
                  </a:lnTo>
                  <a:lnTo>
                    <a:pt x="5" y="628"/>
                  </a:lnTo>
                  <a:lnTo>
                    <a:pt x="5" y="627"/>
                  </a:lnTo>
                  <a:lnTo>
                    <a:pt x="5" y="632"/>
                  </a:lnTo>
                  <a:lnTo>
                    <a:pt x="5" y="619"/>
                  </a:lnTo>
                  <a:lnTo>
                    <a:pt x="5" y="625"/>
                  </a:lnTo>
                  <a:lnTo>
                    <a:pt x="6" y="626"/>
                  </a:lnTo>
                  <a:lnTo>
                    <a:pt x="6" y="638"/>
                  </a:lnTo>
                  <a:lnTo>
                    <a:pt x="6" y="623"/>
                  </a:lnTo>
                  <a:lnTo>
                    <a:pt x="6" y="630"/>
                  </a:lnTo>
                  <a:lnTo>
                    <a:pt x="6" y="626"/>
                  </a:lnTo>
                  <a:lnTo>
                    <a:pt x="6" y="611"/>
                  </a:lnTo>
                  <a:lnTo>
                    <a:pt x="6" y="613"/>
                  </a:lnTo>
                  <a:lnTo>
                    <a:pt x="6" y="613"/>
                  </a:lnTo>
                  <a:lnTo>
                    <a:pt x="6" y="617"/>
                  </a:lnTo>
                  <a:lnTo>
                    <a:pt x="6" y="604"/>
                  </a:lnTo>
                  <a:lnTo>
                    <a:pt x="6" y="613"/>
                  </a:lnTo>
                  <a:lnTo>
                    <a:pt x="6" y="613"/>
                  </a:lnTo>
                  <a:lnTo>
                    <a:pt x="6" y="623"/>
                  </a:lnTo>
                  <a:lnTo>
                    <a:pt x="6" y="610"/>
                  </a:lnTo>
                  <a:lnTo>
                    <a:pt x="8" y="614"/>
                  </a:lnTo>
                  <a:lnTo>
                    <a:pt x="8" y="601"/>
                  </a:lnTo>
                  <a:lnTo>
                    <a:pt x="8" y="605"/>
                  </a:lnTo>
                  <a:lnTo>
                    <a:pt x="8" y="601"/>
                  </a:lnTo>
                  <a:lnTo>
                    <a:pt x="8" y="576"/>
                  </a:lnTo>
                  <a:lnTo>
                    <a:pt x="8" y="571"/>
                  </a:lnTo>
                  <a:lnTo>
                    <a:pt x="8" y="513"/>
                  </a:lnTo>
                  <a:lnTo>
                    <a:pt x="9" y="513"/>
                  </a:lnTo>
                  <a:lnTo>
                    <a:pt x="9" y="517"/>
                  </a:lnTo>
                  <a:lnTo>
                    <a:pt x="9" y="496"/>
                  </a:lnTo>
                  <a:lnTo>
                    <a:pt x="9" y="495"/>
                  </a:lnTo>
                  <a:lnTo>
                    <a:pt x="9" y="483"/>
                  </a:lnTo>
                  <a:lnTo>
                    <a:pt x="9" y="498"/>
                  </a:lnTo>
                  <a:lnTo>
                    <a:pt x="9" y="496"/>
                  </a:lnTo>
                  <a:lnTo>
                    <a:pt x="9" y="512"/>
                  </a:lnTo>
                  <a:lnTo>
                    <a:pt x="9" y="492"/>
                  </a:lnTo>
                  <a:lnTo>
                    <a:pt x="9" y="491"/>
                  </a:lnTo>
                  <a:lnTo>
                    <a:pt x="9" y="471"/>
                  </a:lnTo>
                  <a:lnTo>
                    <a:pt x="9" y="473"/>
                  </a:lnTo>
                  <a:lnTo>
                    <a:pt x="10" y="475"/>
                  </a:lnTo>
                  <a:lnTo>
                    <a:pt x="10" y="491"/>
                  </a:lnTo>
                  <a:lnTo>
                    <a:pt x="10" y="467"/>
                  </a:lnTo>
                  <a:lnTo>
                    <a:pt x="10" y="483"/>
                  </a:lnTo>
                  <a:lnTo>
                    <a:pt x="10" y="480"/>
                  </a:lnTo>
                  <a:lnTo>
                    <a:pt x="10" y="444"/>
                  </a:lnTo>
                  <a:lnTo>
                    <a:pt x="10" y="449"/>
                  </a:lnTo>
                  <a:lnTo>
                    <a:pt x="10" y="449"/>
                  </a:lnTo>
                  <a:lnTo>
                    <a:pt x="10" y="453"/>
                  </a:lnTo>
                  <a:lnTo>
                    <a:pt x="10" y="410"/>
                  </a:lnTo>
                  <a:lnTo>
                    <a:pt x="10" y="410"/>
                  </a:lnTo>
                  <a:lnTo>
                    <a:pt x="10" y="395"/>
                  </a:lnTo>
                  <a:lnTo>
                    <a:pt x="10" y="416"/>
                  </a:lnTo>
                  <a:lnTo>
                    <a:pt x="10" y="415"/>
                  </a:lnTo>
                  <a:lnTo>
                    <a:pt x="12" y="414"/>
                  </a:lnTo>
                  <a:lnTo>
                    <a:pt x="12" y="439"/>
                  </a:lnTo>
                  <a:lnTo>
                    <a:pt x="12" y="444"/>
                  </a:lnTo>
                  <a:lnTo>
                    <a:pt x="12" y="458"/>
                  </a:lnTo>
                  <a:lnTo>
                    <a:pt x="12" y="435"/>
                  </a:lnTo>
                  <a:lnTo>
                    <a:pt x="12" y="440"/>
                  </a:lnTo>
                  <a:lnTo>
                    <a:pt x="12" y="448"/>
                  </a:lnTo>
                  <a:lnTo>
                    <a:pt x="12" y="473"/>
                  </a:lnTo>
                  <a:lnTo>
                    <a:pt x="12" y="446"/>
                  </a:lnTo>
                  <a:lnTo>
                    <a:pt x="12" y="467"/>
                  </a:lnTo>
                  <a:lnTo>
                    <a:pt x="12" y="469"/>
                  </a:lnTo>
                  <a:lnTo>
                    <a:pt x="12" y="473"/>
                  </a:lnTo>
                  <a:lnTo>
                    <a:pt x="12" y="457"/>
                  </a:lnTo>
                  <a:lnTo>
                    <a:pt x="12" y="460"/>
                  </a:lnTo>
                  <a:lnTo>
                    <a:pt x="13" y="458"/>
                  </a:lnTo>
                  <a:lnTo>
                    <a:pt x="13" y="463"/>
                  </a:lnTo>
                  <a:lnTo>
                    <a:pt x="13" y="432"/>
                  </a:lnTo>
                  <a:lnTo>
                    <a:pt x="13" y="429"/>
                  </a:lnTo>
                  <a:lnTo>
                    <a:pt x="13" y="431"/>
                  </a:lnTo>
                  <a:lnTo>
                    <a:pt x="13" y="401"/>
                  </a:lnTo>
                  <a:lnTo>
                    <a:pt x="13" y="398"/>
                  </a:lnTo>
                  <a:lnTo>
                    <a:pt x="13" y="363"/>
                  </a:lnTo>
                  <a:lnTo>
                    <a:pt x="13" y="365"/>
                  </a:lnTo>
                  <a:lnTo>
                    <a:pt x="14" y="364"/>
                  </a:lnTo>
                  <a:lnTo>
                    <a:pt x="14" y="367"/>
                  </a:lnTo>
                  <a:lnTo>
                    <a:pt x="14" y="350"/>
                  </a:lnTo>
                  <a:lnTo>
                    <a:pt x="14" y="365"/>
                  </a:lnTo>
                  <a:lnTo>
                    <a:pt x="14" y="365"/>
                  </a:lnTo>
                  <a:lnTo>
                    <a:pt x="14" y="374"/>
                  </a:lnTo>
                  <a:lnTo>
                    <a:pt x="14" y="343"/>
                  </a:lnTo>
                  <a:lnTo>
                    <a:pt x="14" y="343"/>
                  </a:lnTo>
                  <a:lnTo>
                    <a:pt x="14" y="350"/>
                  </a:lnTo>
                  <a:lnTo>
                    <a:pt x="14" y="364"/>
                  </a:lnTo>
                  <a:lnTo>
                    <a:pt x="14" y="346"/>
                  </a:lnTo>
                  <a:lnTo>
                    <a:pt x="14" y="357"/>
                  </a:lnTo>
                  <a:lnTo>
                    <a:pt x="14" y="361"/>
                  </a:lnTo>
                  <a:lnTo>
                    <a:pt x="14" y="342"/>
                  </a:lnTo>
                  <a:lnTo>
                    <a:pt x="14" y="360"/>
                  </a:lnTo>
                  <a:lnTo>
                    <a:pt x="16" y="359"/>
                  </a:lnTo>
                  <a:lnTo>
                    <a:pt x="16" y="364"/>
                  </a:lnTo>
                  <a:lnTo>
                    <a:pt x="16" y="329"/>
                  </a:lnTo>
                  <a:lnTo>
                    <a:pt x="16" y="329"/>
                  </a:lnTo>
                  <a:lnTo>
                    <a:pt x="16" y="331"/>
                  </a:lnTo>
                  <a:lnTo>
                    <a:pt x="16" y="302"/>
                  </a:lnTo>
                  <a:lnTo>
                    <a:pt x="16" y="304"/>
                  </a:lnTo>
                  <a:lnTo>
                    <a:pt x="16" y="284"/>
                  </a:lnTo>
                  <a:lnTo>
                    <a:pt x="16" y="300"/>
                  </a:lnTo>
                  <a:lnTo>
                    <a:pt x="16" y="302"/>
                  </a:lnTo>
                  <a:lnTo>
                    <a:pt x="16" y="281"/>
                  </a:lnTo>
                  <a:lnTo>
                    <a:pt x="16" y="284"/>
                  </a:lnTo>
                  <a:lnTo>
                    <a:pt x="17" y="288"/>
                  </a:lnTo>
                  <a:lnTo>
                    <a:pt x="17" y="249"/>
                  </a:lnTo>
                  <a:lnTo>
                    <a:pt x="17" y="249"/>
                  </a:lnTo>
                  <a:lnTo>
                    <a:pt x="17" y="228"/>
                  </a:lnTo>
                  <a:lnTo>
                    <a:pt x="17" y="230"/>
                  </a:lnTo>
                  <a:lnTo>
                    <a:pt x="17" y="233"/>
                  </a:lnTo>
                  <a:lnTo>
                    <a:pt x="17" y="211"/>
                  </a:lnTo>
                  <a:lnTo>
                    <a:pt x="17" y="212"/>
                  </a:lnTo>
                  <a:lnTo>
                    <a:pt x="18" y="216"/>
                  </a:lnTo>
                  <a:lnTo>
                    <a:pt x="18" y="217"/>
                  </a:lnTo>
                  <a:lnTo>
                    <a:pt x="18" y="191"/>
                  </a:lnTo>
                  <a:lnTo>
                    <a:pt x="18" y="195"/>
                  </a:lnTo>
                  <a:lnTo>
                    <a:pt x="18" y="194"/>
                  </a:lnTo>
                  <a:lnTo>
                    <a:pt x="18" y="225"/>
                  </a:lnTo>
                  <a:lnTo>
                    <a:pt x="18" y="223"/>
                  </a:lnTo>
                  <a:lnTo>
                    <a:pt x="18" y="229"/>
                  </a:lnTo>
                  <a:lnTo>
                    <a:pt x="18" y="199"/>
                  </a:lnTo>
                  <a:lnTo>
                    <a:pt x="18" y="199"/>
                  </a:lnTo>
                  <a:lnTo>
                    <a:pt x="18" y="202"/>
                  </a:lnTo>
                  <a:lnTo>
                    <a:pt x="18" y="130"/>
                  </a:lnTo>
                  <a:lnTo>
                    <a:pt x="20" y="124"/>
                  </a:lnTo>
                  <a:lnTo>
                    <a:pt x="20" y="68"/>
                  </a:lnTo>
                  <a:lnTo>
                    <a:pt x="20" y="65"/>
                  </a:lnTo>
                  <a:lnTo>
                    <a:pt x="20" y="67"/>
                  </a:lnTo>
                  <a:lnTo>
                    <a:pt x="20" y="35"/>
                  </a:lnTo>
                  <a:lnTo>
                    <a:pt x="20" y="30"/>
                  </a:lnTo>
                  <a:lnTo>
                    <a:pt x="20" y="0"/>
                  </a:lnTo>
                  <a:lnTo>
                    <a:pt x="20" y="16"/>
                  </a:lnTo>
                  <a:lnTo>
                    <a:pt x="20" y="16"/>
                  </a:lnTo>
                  <a:lnTo>
                    <a:pt x="20" y="42"/>
                  </a:lnTo>
                  <a:lnTo>
                    <a:pt x="20" y="40"/>
                  </a:lnTo>
                  <a:lnTo>
                    <a:pt x="21" y="33"/>
                  </a:lnTo>
                  <a:lnTo>
                    <a:pt x="21" y="73"/>
                  </a:lnTo>
                  <a:lnTo>
                    <a:pt x="21" y="69"/>
                  </a:lnTo>
                  <a:lnTo>
                    <a:pt x="21" y="69"/>
                  </a:lnTo>
                  <a:lnTo>
                    <a:pt x="21" y="52"/>
                  </a:lnTo>
                  <a:lnTo>
                    <a:pt x="21" y="81"/>
                  </a:lnTo>
                  <a:lnTo>
                    <a:pt x="21" y="84"/>
                  </a:lnTo>
                  <a:lnTo>
                    <a:pt x="21" y="97"/>
                  </a:lnTo>
                  <a:lnTo>
                    <a:pt x="21" y="84"/>
                  </a:lnTo>
                  <a:lnTo>
                    <a:pt x="21" y="95"/>
                  </a:lnTo>
                  <a:lnTo>
                    <a:pt x="22" y="93"/>
                  </a:lnTo>
                  <a:lnTo>
                    <a:pt x="22" y="136"/>
                  </a:lnTo>
                  <a:lnTo>
                    <a:pt x="22" y="133"/>
                  </a:lnTo>
                  <a:lnTo>
                    <a:pt x="22" y="139"/>
                  </a:lnTo>
                  <a:lnTo>
                    <a:pt x="22" y="124"/>
                  </a:lnTo>
                  <a:lnTo>
                    <a:pt x="22" y="128"/>
                  </a:lnTo>
                  <a:lnTo>
                    <a:pt x="22" y="139"/>
                  </a:lnTo>
                  <a:lnTo>
                    <a:pt x="22" y="141"/>
                  </a:lnTo>
                  <a:lnTo>
                    <a:pt x="22" y="128"/>
                  </a:lnTo>
                  <a:lnTo>
                    <a:pt x="22" y="124"/>
                  </a:lnTo>
                  <a:lnTo>
                    <a:pt x="22" y="133"/>
                  </a:lnTo>
                  <a:lnTo>
                    <a:pt x="22" y="122"/>
                  </a:lnTo>
                  <a:lnTo>
                    <a:pt x="22" y="128"/>
                  </a:lnTo>
                  <a:lnTo>
                    <a:pt x="23" y="128"/>
                  </a:lnTo>
                  <a:lnTo>
                    <a:pt x="23" y="140"/>
                  </a:lnTo>
                  <a:lnTo>
                    <a:pt x="23" y="115"/>
                  </a:lnTo>
                  <a:lnTo>
                    <a:pt x="23" y="139"/>
                  </a:lnTo>
                  <a:lnTo>
                    <a:pt x="23" y="139"/>
                  </a:lnTo>
                  <a:lnTo>
                    <a:pt x="23" y="157"/>
                  </a:lnTo>
                  <a:lnTo>
                    <a:pt x="23" y="158"/>
                  </a:lnTo>
                  <a:lnTo>
                    <a:pt x="23" y="179"/>
                  </a:lnTo>
                  <a:lnTo>
                    <a:pt x="23" y="166"/>
                  </a:lnTo>
                  <a:lnTo>
                    <a:pt x="23" y="170"/>
                  </a:lnTo>
                  <a:lnTo>
                    <a:pt x="23" y="185"/>
                  </a:lnTo>
                  <a:lnTo>
                    <a:pt x="23" y="179"/>
                  </a:lnTo>
                  <a:lnTo>
                    <a:pt x="25" y="179"/>
                  </a:lnTo>
                  <a:lnTo>
                    <a:pt x="25" y="187"/>
                  </a:lnTo>
                  <a:lnTo>
                    <a:pt x="25" y="173"/>
                  </a:lnTo>
                  <a:lnTo>
                    <a:pt x="25" y="185"/>
                  </a:lnTo>
                  <a:lnTo>
                    <a:pt x="25" y="187"/>
                  </a:lnTo>
                  <a:lnTo>
                    <a:pt x="25" y="192"/>
                  </a:lnTo>
                  <a:lnTo>
                    <a:pt x="25" y="158"/>
                  </a:lnTo>
                  <a:lnTo>
                    <a:pt x="25" y="162"/>
                  </a:lnTo>
                  <a:lnTo>
                    <a:pt x="25" y="165"/>
                  </a:lnTo>
                  <a:lnTo>
                    <a:pt x="25" y="177"/>
                  </a:lnTo>
                  <a:lnTo>
                    <a:pt x="25" y="158"/>
                  </a:lnTo>
                  <a:lnTo>
                    <a:pt x="25" y="165"/>
                  </a:lnTo>
                  <a:lnTo>
                    <a:pt x="26" y="164"/>
                  </a:lnTo>
                  <a:lnTo>
                    <a:pt x="26" y="153"/>
                  </a:lnTo>
                  <a:lnTo>
                    <a:pt x="26" y="168"/>
                  </a:lnTo>
                  <a:lnTo>
                    <a:pt x="26" y="170"/>
                  </a:lnTo>
                  <a:lnTo>
                    <a:pt x="26" y="173"/>
                  </a:lnTo>
                  <a:lnTo>
                    <a:pt x="26" y="160"/>
                  </a:lnTo>
                  <a:lnTo>
                    <a:pt x="26" y="170"/>
                  </a:lnTo>
                  <a:lnTo>
                    <a:pt x="26" y="173"/>
                  </a:lnTo>
                  <a:lnTo>
                    <a:pt x="26" y="198"/>
                  </a:lnTo>
                  <a:lnTo>
                    <a:pt x="26" y="195"/>
                  </a:lnTo>
                  <a:lnTo>
                    <a:pt x="26" y="192"/>
                  </a:lnTo>
                  <a:lnTo>
                    <a:pt x="26" y="165"/>
                  </a:lnTo>
                  <a:lnTo>
                    <a:pt x="27" y="164"/>
                  </a:lnTo>
                  <a:lnTo>
                    <a:pt x="27" y="148"/>
                  </a:lnTo>
                  <a:lnTo>
                    <a:pt x="27" y="168"/>
                  </a:lnTo>
                  <a:lnTo>
                    <a:pt x="27" y="168"/>
                  </a:lnTo>
                  <a:lnTo>
                    <a:pt x="27" y="187"/>
                  </a:lnTo>
                  <a:lnTo>
                    <a:pt x="27" y="183"/>
                  </a:lnTo>
                  <a:lnTo>
                    <a:pt x="27" y="186"/>
                  </a:lnTo>
                  <a:lnTo>
                    <a:pt x="27" y="223"/>
                  </a:lnTo>
                  <a:lnTo>
                    <a:pt x="27" y="217"/>
                  </a:lnTo>
                  <a:lnTo>
                    <a:pt x="27" y="223"/>
                  </a:lnTo>
                  <a:lnTo>
                    <a:pt x="27" y="221"/>
                  </a:lnTo>
                  <a:lnTo>
                    <a:pt x="27" y="254"/>
                  </a:lnTo>
                  <a:lnTo>
                    <a:pt x="29" y="253"/>
                  </a:lnTo>
                  <a:lnTo>
                    <a:pt x="29" y="254"/>
                  </a:lnTo>
                  <a:lnTo>
                    <a:pt x="29" y="215"/>
                  </a:lnTo>
                  <a:lnTo>
                    <a:pt x="29" y="216"/>
                  </a:lnTo>
                  <a:lnTo>
                    <a:pt x="29" y="213"/>
                  </a:lnTo>
                  <a:lnTo>
                    <a:pt x="29" y="228"/>
                  </a:lnTo>
                  <a:lnTo>
                    <a:pt x="29" y="213"/>
                  </a:lnTo>
                  <a:lnTo>
                    <a:pt x="29" y="213"/>
                  </a:lnTo>
                  <a:lnTo>
                    <a:pt x="29" y="216"/>
                  </a:lnTo>
                  <a:lnTo>
                    <a:pt x="29" y="186"/>
                  </a:lnTo>
                  <a:lnTo>
                    <a:pt x="30" y="185"/>
                  </a:lnTo>
                  <a:lnTo>
                    <a:pt x="30" y="173"/>
                  </a:lnTo>
                  <a:lnTo>
                    <a:pt x="30" y="187"/>
                  </a:lnTo>
                  <a:lnTo>
                    <a:pt x="30" y="187"/>
                  </a:lnTo>
                  <a:lnTo>
                    <a:pt x="30" y="198"/>
                  </a:lnTo>
                  <a:lnTo>
                    <a:pt x="30" y="182"/>
                  </a:lnTo>
                  <a:lnTo>
                    <a:pt x="30" y="187"/>
                  </a:lnTo>
                  <a:lnTo>
                    <a:pt x="30" y="181"/>
                  </a:lnTo>
                  <a:lnTo>
                    <a:pt x="30" y="224"/>
                  </a:lnTo>
                  <a:lnTo>
                    <a:pt x="30" y="221"/>
                  </a:lnTo>
                  <a:lnTo>
                    <a:pt x="30" y="226"/>
                  </a:lnTo>
                  <a:lnTo>
                    <a:pt x="30" y="243"/>
                  </a:lnTo>
                  <a:lnTo>
                    <a:pt x="30" y="225"/>
                  </a:lnTo>
                  <a:lnTo>
                    <a:pt x="30" y="240"/>
                  </a:lnTo>
                  <a:lnTo>
                    <a:pt x="31" y="240"/>
                  </a:lnTo>
                  <a:lnTo>
                    <a:pt x="31" y="242"/>
                  </a:lnTo>
                  <a:lnTo>
                    <a:pt x="31" y="202"/>
                  </a:lnTo>
                  <a:lnTo>
                    <a:pt x="31" y="205"/>
                  </a:lnTo>
                  <a:lnTo>
                    <a:pt x="31" y="196"/>
                  </a:lnTo>
                  <a:lnTo>
                    <a:pt x="31" y="202"/>
                  </a:lnTo>
                  <a:lnTo>
                    <a:pt x="31" y="173"/>
                  </a:lnTo>
                  <a:lnTo>
                    <a:pt x="31" y="170"/>
                  </a:lnTo>
                  <a:lnTo>
                    <a:pt x="31" y="116"/>
                  </a:lnTo>
                  <a:lnTo>
                    <a:pt x="31" y="115"/>
                  </a:lnTo>
                  <a:lnTo>
                    <a:pt x="31" y="81"/>
                  </a:lnTo>
                  <a:lnTo>
                    <a:pt x="31" y="86"/>
                  </a:lnTo>
                  <a:lnTo>
                    <a:pt x="33" y="86"/>
                  </a:lnTo>
                  <a:lnTo>
                    <a:pt x="33" y="118"/>
                  </a:lnTo>
                  <a:lnTo>
                    <a:pt x="33" y="115"/>
                  </a:lnTo>
                  <a:lnTo>
                    <a:pt x="33" y="119"/>
                  </a:lnTo>
                  <a:lnTo>
                    <a:pt x="33" y="98"/>
                  </a:lnTo>
                  <a:lnTo>
                    <a:pt x="33" y="110"/>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229" name="Freeform 102"/>
            <p:cNvSpPr>
              <a:spLocks/>
            </p:cNvSpPr>
            <p:nvPr/>
          </p:nvSpPr>
          <p:spPr bwMode="auto">
            <a:xfrm>
              <a:off x="2640013" y="4783138"/>
              <a:ext cx="47625" cy="127000"/>
            </a:xfrm>
            <a:custGeom>
              <a:avLst/>
              <a:gdLst>
                <a:gd name="T0" fmla="*/ 0 w 30"/>
                <a:gd name="T1" fmla="*/ 63 h 80"/>
                <a:gd name="T2" fmla="*/ 1 w 30"/>
                <a:gd name="T3" fmla="*/ 63 h 80"/>
                <a:gd name="T4" fmla="*/ 1 w 30"/>
                <a:gd name="T5" fmla="*/ 57 h 80"/>
                <a:gd name="T6" fmla="*/ 2 w 30"/>
                <a:gd name="T7" fmla="*/ 63 h 80"/>
                <a:gd name="T8" fmla="*/ 2 w 30"/>
                <a:gd name="T9" fmla="*/ 55 h 80"/>
                <a:gd name="T10" fmla="*/ 2 w 30"/>
                <a:gd name="T11" fmla="*/ 63 h 80"/>
                <a:gd name="T12" fmla="*/ 4 w 30"/>
                <a:gd name="T13" fmla="*/ 65 h 80"/>
                <a:gd name="T14" fmla="*/ 4 w 30"/>
                <a:gd name="T15" fmla="*/ 63 h 80"/>
                <a:gd name="T16" fmla="*/ 4 w 30"/>
                <a:gd name="T17" fmla="*/ 71 h 80"/>
                <a:gd name="T18" fmla="*/ 5 w 30"/>
                <a:gd name="T19" fmla="*/ 55 h 80"/>
                <a:gd name="T20" fmla="*/ 5 w 30"/>
                <a:gd name="T21" fmla="*/ 7 h 80"/>
                <a:gd name="T22" fmla="*/ 6 w 30"/>
                <a:gd name="T23" fmla="*/ 7 h 80"/>
                <a:gd name="T24" fmla="*/ 6 w 30"/>
                <a:gd name="T25" fmla="*/ 11 h 80"/>
                <a:gd name="T26" fmla="*/ 6 w 30"/>
                <a:gd name="T27" fmla="*/ 37 h 80"/>
                <a:gd name="T28" fmla="*/ 8 w 30"/>
                <a:gd name="T29" fmla="*/ 45 h 80"/>
                <a:gd name="T30" fmla="*/ 8 w 30"/>
                <a:gd name="T31" fmla="*/ 57 h 80"/>
                <a:gd name="T32" fmla="*/ 9 w 30"/>
                <a:gd name="T33" fmla="*/ 61 h 80"/>
                <a:gd name="T34" fmla="*/ 9 w 30"/>
                <a:gd name="T35" fmla="*/ 40 h 80"/>
                <a:gd name="T36" fmla="*/ 10 w 30"/>
                <a:gd name="T37" fmla="*/ 49 h 80"/>
                <a:gd name="T38" fmla="*/ 10 w 30"/>
                <a:gd name="T39" fmla="*/ 70 h 80"/>
                <a:gd name="T40" fmla="*/ 10 w 30"/>
                <a:gd name="T41" fmla="*/ 41 h 80"/>
                <a:gd name="T42" fmla="*/ 12 w 30"/>
                <a:gd name="T43" fmla="*/ 62 h 80"/>
                <a:gd name="T44" fmla="*/ 12 w 30"/>
                <a:gd name="T45" fmla="*/ 61 h 80"/>
                <a:gd name="T46" fmla="*/ 12 w 30"/>
                <a:gd name="T47" fmla="*/ 44 h 80"/>
                <a:gd name="T48" fmla="*/ 12 w 30"/>
                <a:gd name="T49" fmla="*/ 49 h 80"/>
                <a:gd name="T50" fmla="*/ 13 w 30"/>
                <a:gd name="T51" fmla="*/ 74 h 80"/>
                <a:gd name="T52" fmla="*/ 13 w 30"/>
                <a:gd name="T53" fmla="*/ 53 h 80"/>
                <a:gd name="T54" fmla="*/ 14 w 30"/>
                <a:gd name="T55" fmla="*/ 70 h 80"/>
                <a:gd name="T56" fmla="*/ 14 w 30"/>
                <a:gd name="T57" fmla="*/ 49 h 80"/>
                <a:gd name="T58" fmla="*/ 15 w 30"/>
                <a:gd name="T59" fmla="*/ 70 h 80"/>
                <a:gd name="T60" fmla="*/ 15 w 30"/>
                <a:gd name="T61" fmla="*/ 72 h 80"/>
                <a:gd name="T62" fmla="*/ 15 w 30"/>
                <a:gd name="T63" fmla="*/ 57 h 80"/>
                <a:gd name="T64" fmla="*/ 17 w 30"/>
                <a:gd name="T65" fmla="*/ 61 h 80"/>
                <a:gd name="T66" fmla="*/ 17 w 30"/>
                <a:gd name="T67" fmla="*/ 66 h 80"/>
                <a:gd name="T68" fmla="*/ 17 w 30"/>
                <a:gd name="T69" fmla="*/ 61 h 80"/>
                <a:gd name="T70" fmla="*/ 18 w 30"/>
                <a:gd name="T71" fmla="*/ 52 h 80"/>
                <a:gd name="T72" fmla="*/ 18 w 30"/>
                <a:gd name="T73" fmla="*/ 57 h 80"/>
                <a:gd name="T74" fmla="*/ 18 w 30"/>
                <a:gd name="T75" fmla="*/ 62 h 80"/>
                <a:gd name="T76" fmla="*/ 19 w 30"/>
                <a:gd name="T77" fmla="*/ 79 h 80"/>
                <a:gd name="T78" fmla="*/ 19 w 30"/>
                <a:gd name="T79" fmla="*/ 75 h 80"/>
                <a:gd name="T80" fmla="*/ 21 w 30"/>
                <a:gd name="T81" fmla="*/ 61 h 80"/>
                <a:gd name="T82" fmla="*/ 21 w 30"/>
                <a:gd name="T83" fmla="*/ 55 h 80"/>
                <a:gd name="T84" fmla="*/ 21 w 30"/>
                <a:gd name="T85" fmla="*/ 54 h 80"/>
                <a:gd name="T86" fmla="*/ 22 w 30"/>
                <a:gd name="T87" fmla="*/ 23 h 80"/>
                <a:gd name="T88" fmla="*/ 22 w 30"/>
                <a:gd name="T89" fmla="*/ 45 h 80"/>
                <a:gd name="T90" fmla="*/ 23 w 30"/>
                <a:gd name="T91" fmla="*/ 55 h 80"/>
                <a:gd name="T92" fmla="*/ 23 w 30"/>
                <a:gd name="T93" fmla="*/ 61 h 80"/>
                <a:gd name="T94" fmla="*/ 23 w 30"/>
                <a:gd name="T95" fmla="*/ 55 h 80"/>
                <a:gd name="T96" fmla="*/ 25 w 30"/>
                <a:gd name="T97" fmla="*/ 65 h 80"/>
                <a:gd name="T98" fmla="*/ 25 w 30"/>
                <a:gd name="T99" fmla="*/ 42 h 80"/>
                <a:gd name="T100" fmla="*/ 25 w 30"/>
                <a:gd name="T101" fmla="*/ 20 h 80"/>
                <a:gd name="T102" fmla="*/ 26 w 30"/>
                <a:gd name="T103" fmla="*/ 31 h 80"/>
                <a:gd name="T104" fmla="*/ 26 w 30"/>
                <a:gd name="T105" fmla="*/ 27 h 80"/>
                <a:gd name="T106" fmla="*/ 27 w 30"/>
                <a:gd name="T107" fmla="*/ 28 h 80"/>
                <a:gd name="T108" fmla="*/ 27 w 30"/>
                <a:gd name="T109" fmla="*/ 55 h 80"/>
                <a:gd name="T110" fmla="*/ 27 w 30"/>
                <a:gd name="T111" fmla="*/ 37 h 80"/>
                <a:gd name="T112" fmla="*/ 29 w 30"/>
                <a:gd name="T113" fmla="*/ 42 h 80"/>
                <a:gd name="T114" fmla="*/ 29 w 30"/>
                <a:gd name="T115" fmla="*/ 53 h 80"/>
                <a:gd name="T116" fmla="*/ 30 w 30"/>
                <a:gd name="T117" fmla="*/ 66 h 80"/>
                <a:gd name="T118" fmla="*/ 30 w 30"/>
                <a:gd name="T119" fmla="*/ 67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0" h="80">
                  <a:moveTo>
                    <a:pt x="0" y="40"/>
                  </a:moveTo>
                  <a:lnTo>
                    <a:pt x="0" y="41"/>
                  </a:lnTo>
                  <a:lnTo>
                    <a:pt x="0" y="69"/>
                  </a:lnTo>
                  <a:lnTo>
                    <a:pt x="0" y="66"/>
                  </a:lnTo>
                  <a:lnTo>
                    <a:pt x="0" y="63"/>
                  </a:lnTo>
                  <a:lnTo>
                    <a:pt x="0" y="66"/>
                  </a:lnTo>
                  <a:lnTo>
                    <a:pt x="0" y="41"/>
                  </a:lnTo>
                  <a:lnTo>
                    <a:pt x="0" y="54"/>
                  </a:lnTo>
                  <a:lnTo>
                    <a:pt x="1" y="58"/>
                  </a:lnTo>
                  <a:lnTo>
                    <a:pt x="1" y="63"/>
                  </a:lnTo>
                  <a:lnTo>
                    <a:pt x="1" y="49"/>
                  </a:lnTo>
                  <a:lnTo>
                    <a:pt x="1" y="55"/>
                  </a:lnTo>
                  <a:lnTo>
                    <a:pt x="1" y="69"/>
                  </a:lnTo>
                  <a:lnTo>
                    <a:pt x="1" y="52"/>
                  </a:lnTo>
                  <a:lnTo>
                    <a:pt x="1" y="57"/>
                  </a:lnTo>
                  <a:lnTo>
                    <a:pt x="1" y="59"/>
                  </a:lnTo>
                  <a:lnTo>
                    <a:pt x="1" y="61"/>
                  </a:lnTo>
                  <a:lnTo>
                    <a:pt x="1" y="42"/>
                  </a:lnTo>
                  <a:lnTo>
                    <a:pt x="1" y="58"/>
                  </a:lnTo>
                  <a:lnTo>
                    <a:pt x="2" y="63"/>
                  </a:lnTo>
                  <a:lnTo>
                    <a:pt x="2" y="44"/>
                  </a:lnTo>
                  <a:lnTo>
                    <a:pt x="2" y="49"/>
                  </a:lnTo>
                  <a:lnTo>
                    <a:pt x="2" y="46"/>
                  </a:lnTo>
                  <a:lnTo>
                    <a:pt x="2" y="61"/>
                  </a:lnTo>
                  <a:lnTo>
                    <a:pt x="2" y="55"/>
                  </a:lnTo>
                  <a:lnTo>
                    <a:pt x="2" y="59"/>
                  </a:lnTo>
                  <a:lnTo>
                    <a:pt x="2" y="66"/>
                  </a:lnTo>
                  <a:lnTo>
                    <a:pt x="2" y="40"/>
                  </a:lnTo>
                  <a:lnTo>
                    <a:pt x="2" y="62"/>
                  </a:lnTo>
                  <a:lnTo>
                    <a:pt x="2" y="63"/>
                  </a:lnTo>
                  <a:lnTo>
                    <a:pt x="2" y="66"/>
                  </a:lnTo>
                  <a:lnTo>
                    <a:pt x="2" y="46"/>
                  </a:lnTo>
                  <a:lnTo>
                    <a:pt x="2" y="55"/>
                  </a:lnTo>
                  <a:lnTo>
                    <a:pt x="4" y="57"/>
                  </a:lnTo>
                  <a:lnTo>
                    <a:pt x="4" y="65"/>
                  </a:lnTo>
                  <a:lnTo>
                    <a:pt x="4" y="38"/>
                  </a:lnTo>
                  <a:lnTo>
                    <a:pt x="4" y="44"/>
                  </a:lnTo>
                  <a:lnTo>
                    <a:pt x="4" y="41"/>
                  </a:lnTo>
                  <a:lnTo>
                    <a:pt x="4" y="66"/>
                  </a:lnTo>
                  <a:lnTo>
                    <a:pt x="4" y="63"/>
                  </a:lnTo>
                  <a:lnTo>
                    <a:pt x="4" y="61"/>
                  </a:lnTo>
                  <a:lnTo>
                    <a:pt x="4" y="49"/>
                  </a:lnTo>
                  <a:lnTo>
                    <a:pt x="4" y="69"/>
                  </a:lnTo>
                  <a:lnTo>
                    <a:pt x="4" y="69"/>
                  </a:lnTo>
                  <a:lnTo>
                    <a:pt x="4" y="71"/>
                  </a:lnTo>
                  <a:lnTo>
                    <a:pt x="4" y="50"/>
                  </a:lnTo>
                  <a:lnTo>
                    <a:pt x="4" y="55"/>
                  </a:lnTo>
                  <a:lnTo>
                    <a:pt x="5" y="57"/>
                  </a:lnTo>
                  <a:lnTo>
                    <a:pt x="5" y="67"/>
                  </a:lnTo>
                  <a:lnTo>
                    <a:pt x="5" y="55"/>
                  </a:lnTo>
                  <a:lnTo>
                    <a:pt x="5" y="55"/>
                  </a:lnTo>
                  <a:lnTo>
                    <a:pt x="5" y="33"/>
                  </a:lnTo>
                  <a:lnTo>
                    <a:pt x="5" y="34"/>
                  </a:lnTo>
                  <a:lnTo>
                    <a:pt x="5" y="0"/>
                  </a:lnTo>
                  <a:lnTo>
                    <a:pt x="5" y="7"/>
                  </a:lnTo>
                  <a:lnTo>
                    <a:pt x="6" y="8"/>
                  </a:lnTo>
                  <a:lnTo>
                    <a:pt x="6" y="25"/>
                  </a:lnTo>
                  <a:lnTo>
                    <a:pt x="6" y="4"/>
                  </a:lnTo>
                  <a:lnTo>
                    <a:pt x="6" y="11"/>
                  </a:lnTo>
                  <a:lnTo>
                    <a:pt x="6" y="7"/>
                  </a:lnTo>
                  <a:lnTo>
                    <a:pt x="6" y="28"/>
                  </a:lnTo>
                  <a:lnTo>
                    <a:pt x="6" y="28"/>
                  </a:lnTo>
                  <a:lnTo>
                    <a:pt x="6" y="28"/>
                  </a:lnTo>
                  <a:lnTo>
                    <a:pt x="6" y="34"/>
                  </a:lnTo>
                  <a:lnTo>
                    <a:pt x="6" y="11"/>
                  </a:lnTo>
                  <a:lnTo>
                    <a:pt x="6" y="33"/>
                  </a:lnTo>
                  <a:lnTo>
                    <a:pt x="6" y="34"/>
                  </a:lnTo>
                  <a:lnTo>
                    <a:pt x="6" y="45"/>
                  </a:lnTo>
                  <a:lnTo>
                    <a:pt x="6" y="31"/>
                  </a:lnTo>
                  <a:lnTo>
                    <a:pt x="6" y="37"/>
                  </a:lnTo>
                  <a:lnTo>
                    <a:pt x="8" y="34"/>
                  </a:lnTo>
                  <a:lnTo>
                    <a:pt x="8" y="62"/>
                  </a:lnTo>
                  <a:lnTo>
                    <a:pt x="8" y="61"/>
                  </a:lnTo>
                  <a:lnTo>
                    <a:pt x="8" y="58"/>
                  </a:lnTo>
                  <a:lnTo>
                    <a:pt x="8" y="45"/>
                  </a:lnTo>
                  <a:lnTo>
                    <a:pt x="8" y="62"/>
                  </a:lnTo>
                  <a:lnTo>
                    <a:pt x="8" y="65"/>
                  </a:lnTo>
                  <a:lnTo>
                    <a:pt x="8" y="66"/>
                  </a:lnTo>
                  <a:lnTo>
                    <a:pt x="8" y="49"/>
                  </a:lnTo>
                  <a:lnTo>
                    <a:pt x="8" y="57"/>
                  </a:lnTo>
                  <a:lnTo>
                    <a:pt x="8" y="57"/>
                  </a:lnTo>
                  <a:lnTo>
                    <a:pt x="8" y="71"/>
                  </a:lnTo>
                  <a:lnTo>
                    <a:pt x="8" y="55"/>
                  </a:lnTo>
                  <a:lnTo>
                    <a:pt x="8" y="61"/>
                  </a:lnTo>
                  <a:lnTo>
                    <a:pt x="9" y="61"/>
                  </a:lnTo>
                  <a:lnTo>
                    <a:pt x="9" y="44"/>
                  </a:lnTo>
                  <a:lnTo>
                    <a:pt x="9" y="59"/>
                  </a:lnTo>
                  <a:lnTo>
                    <a:pt x="9" y="61"/>
                  </a:lnTo>
                  <a:lnTo>
                    <a:pt x="9" y="62"/>
                  </a:lnTo>
                  <a:lnTo>
                    <a:pt x="9" y="40"/>
                  </a:lnTo>
                  <a:lnTo>
                    <a:pt x="9" y="52"/>
                  </a:lnTo>
                  <a:lnTo>
                    <a:pt x="9" y="49"/>
                  </a:lnTo>
                  <a:lnTo>
                    <a:pt x="9" y="63"/>
                  </a:lnTo>
                  <a:lnTo>
                    <a:pt x="9" y="41"/>
                  </a:lnTo>
                  <a:lnTo>
                    <a:pt x="10" y="49"/>
                  </a:lnTo>
                  <a:lnTo>
                    <a:pt x="10" y="72"/>
                  </a:lnTo>
                  <a:lnTo>
                    <a:pt x="10" y="45"/>
                  </a:lnTo>
                  <a:lnTo>
                    <a:pt x="10" y="63"/>
                  </a:lnTo>
                  <a:lnTo>
                    <a:pt x="10" y="66"/>
                  </a:lnTo>
                  <a:lnTo>
                    <a:pt x="10" y="70"/>
                  </a:lnTo>
                  <a:lnTo>
                    <a:pt x="10" y="52"/>
                  </a:lnTo>
                  <a:lnTo>
                    <a:pt x="10" y="66"/>
                  </a:lnTo>
                  <a:lnTo>
                    <a:pt x="10" y="69"/>
                  </a:lnTo>
                  <a:lnTo>
                    <a:pt x="10" y="72"/>
                  </a:lnTo>
                  <a:lnTo>
                    <a:pt x="10" y="41"/>
                  </a:lnTo>
                  <a:lnTo>
                    <a:pt x="10" y="53"/>
                  </a:lnTo>
                  <a:lnTo>
                    <a:pt x="10" y="52"/>
                  </a:lnTo>
                  <a:lnTo>
                    <a:pt x="10" y="67"/>
                  </a:lnTo>
                  <a:lnTo>
                    <a:pt x="10" y="63"/>
                  </a:lnTo>
                  <a:lnTo>
                    <a:pt x="12" y="62"/>
                  </a:lnTo>
                  <a:lnTo>
                    <a:pt x="12" y="65"/>
                  </a:lnTo>
                  <a:lnTo>
                    <a:pt x="12" y="49"/>
                  </a:lnTo>
                  <a:lnTo>
                    <a:pt x="12" y="62"/>
                  </a:lnTo>
                  <a:lnTo>
                    <a:pt x="12" y="61"/>
                  </a:lnTo>
                  <a:lnTo>
                    <a:pt x="12" y="61"/>
                  </a:lnTo>
                  <a:lnTo>
                    <a:pt x="12" y="37"/>
                  </a:lnTo>
                  <a:lnTo>
                    <a:pt x="12" y="45"/>
                  </a:lnTo>
                  <a:lnTo>
                    <a:pt x="12" y="45"/>
                  </a:lnTo>
                  <a:lnTo>
                    <a:pt x="12" y="57"/>
                  </a:lnTo>
                  <a:lnTo>
                    <a:pt x="12" y="44"/>
                  </a:lnTo>
                  <a:lnTo>
                    <a:pt x="12" y="49"/>
                  </a:lnTo>
                  <a:lnTo>
                    <a:pt x="12" y="44"/>
                  </a:lnTo>
                  <a:lnTo>
                    <a:pt x="12" y="55"/>
                  </a:lnTo>
                  <a:lnTo>
                    <a:pt x="12" y="34"/>
                  </a:lnTo>
                  <a:lnTo>
                    <a:pt x="12" y="49"/>
                  </a:lnTo>
                  <a:lnTo>
                    <a:pt x="13" y="54"/>
                  </a:lnTo>
                  <a:lnTo>
                    <a:pt x="13" y="37"/>
                  </a:lnTo>
                  <a:lnTo>
                    <a:pt x="13" y="58"/>
                  </a:lnTo>
                  <a:lnTo>
                    <a:pt x="13" y="58"/>
                  </a:lnTo>
                  <a:lnTo>
                    <a:pt x="13" y="74"/>
                  </a:lnTo>
                  <a:lnTo>
                    <a:pt x="13" y="53"/>
                  </a:lnTo>
                  <a:lnTo>
                    <a:pt x="13" y="57"/>
                  </a:lnTo>
                  <a:lnTo>
                    <a:pt x="13" y="55"/>
                  </a:lnTo>
                  <a:lnTo>
                    <a:pt x="13" y="70"/>
                  </a:lnTo>
                  <a:lnTo>
                    <a:pt x="13" y="53"/>
                  </a:lnTo>
                  <a:lnTo>
                    <a:pt x="13" y="59"/>
                  </a:lnTo>
                  <a:lnTo>
                    <a:pt x="13" y="65"/>
                  </a:lnTo>
                  <a:lnTo>
                    <a:pt x="13" y="49"/>
                  </a:lnTo>
                  <a:lnTo>
                    <a:pt x="13" y="72"/>
                  </a:lnTo>
                  <a:lnTo>
                    <a:pt x="14" y="70"/>
                  </a:lnTo>
                  <a:lnTo>
                    <a:pt x="14" y="50"/>
                  </a:lnTo>
                  <a:lnTo>
                    <a:pt x="14" y="53"/>
                  </a:lnTo>
                  <a:lnTo>
                    <a:pt x="14" y="52"/>
                  </a:lnTo>
                  <a:lnTo>
                    <a:pt x="14" y="72"/>
                  </a:lnTo>
                  <a:lnTo>
                    <a:pt x="14" y="49"/>
                  </a:lnTo>
                  <a:lnTo>
                    <a:pt x="14" y="69"/>
                  </a:lnTo>
                  <a:lnTo>
                    <a:pt x="14" y="72"/>
                  </a:lnTo>
                  <a:lnTo>
                    <a:pt x="14" y="52"/>
                  </a:lnTo>
                  <a:lnTo>
                    <a:pt x="14" y="72"/>
                  </a:lnTo>
                  <a:lnTo>
                    <a:pt x="15" y="70"/>
                  </a:lnTo>
                  <a:lnTo>
                    <a:pt x="15" y="74"/>
                  </a:lnTo>
                  <a:lnTo>
                    <a:pt x="15" y="55"/>
                  </a:lnTo>
                  <a:lnTo>
                    <a:pt x="15" y="66"/>
                  </a:lnTo>
                  <a:lnTo>
                    <a:pt x="15" y="62"/>
                  </a:lnTo>
                  <a:lnTo>
                    <a:pt x="15" y="72"/>
                  </a:lnTo>
                  <a:lnTo>
                    <a:pt x="15" y="65"/>
                  </a:lnTo>
                  <a:lnTo>
                    <a:pt x="15" y="59"/>
                  </a:lnTo>
                  <a:lnTo>
                    <a:pt x="15" y="67"/>
                  </a:lnTo>
                  <a:lnTo>
                    <a:pt x="15" y="49"/>
                  </a:lnTo>
                  <a:lnTo>
                    <a:pt x="15" y="57"/>
                  </a:lnTo>
                  <a:lnTo>
                    <a:pt x="15" y="61"/>
                  </a:lnTo>
                  <a:lnTo>
                    <a:pt x="15" y="63"/>
                  </a:lnTo>
                  <a:lnTo>
                    <a:pt x="15" y="46"/>
                  </a:lnTo>
                  <a:lnTo>
                    <a:pt x="15" y="59"/>
                  </a:lnTo>
                  <a:lnTo>
                    <a:pt x="17" y="61"/>
                  </a:lnTo>
                  <a:lnTo>
                    <a:pt x="17" y="71"/>
                  </a:lnTo>
                  <a:lnTo>
                    <a:pt x="17" y="45"/>
                  </a:lnTo>
                  <a:lnTo>
                    <a:pt x="17" y="52"/>
                  </a:lnTo>
                  <a:lnTo>
                    <a:pt x="17" y="55"/>
                  </a:lnTo>
                  <a:lnTo>
                    <a:pt x="17" y="66"/>
                  </a:lnTo>
                  <a:lnTo>
                    <a:pt x="17" y="54"/>
                  </a:lnTo>
                  <a:lnTo>
                    <a:pt x="17" y="58"/>
                  </a:lnTo>
                  <a:lnTo>
                    <a:pt x="17" y="57"/>
                  </a:lnTo>
                  <a:lnTo>
                    <a:pt x="17" y="42"/>
                  </a:lnTo>
                  <a:lnTo>
                    <a:pt x="17" y="61"/>
                  </a:lnTo>
                  <a:lnTo>
                    <a:pt x="17" y="61"/>
                  </a:lnTo>
                  <a:lnTo>
                    <a:pt x="17" y="62"/>
                  </a:lnTo>
                  <a:lnTo>
                    <a:pt x="17" y="44"/>
                  </a:lnTo>
                  <a:lnTo>
                    <a:pt x="17" y="52"/>
                  </a:lnTo>
                  <a:lnTo>
                    <a:pt x="18" y="52"/>
                  </a:lnTo>
                  <a:lnTo>
                    <a:pt x="18" y="74"/>
                  </a:lnTo>
                  <a:lnTo>
                    <a:pt x="18" y="69"/>
                  </a:lnTo>
                  <a:lnTo>
                    <a:pt x="18" y="72"/>
                  </a:lnTo>
                  <a:lnTo>
                    <a:pt x="18" y="76"/>
                  </a:lnTo>
                  <a:lnTo>
                    <a:pt x="18" y="57"/>
                  </a:lnTo>
                  <a:lnTo>
                    <a:pt x="18" y="74"/>
                  </a:lnTo>
                  <a:lnTo>
                    <a:pt x="18" y="72"/>
                  </a:lnTo>
                  <a:lnTo>
                    <a:pt x="18" y="74"/>
                  </a:lnTo>
                  <a:lnTo>
                    <a:pt x="18" y="55"/>
                  </a:lnTo>
                  <a:lnTo>
                    <a:pt x="18" y="62"/>
                  </a:lnTo>
                  <a:lnTo>
                    <a:pt x="19" y="66"/>
                  </a:lnTo>
                  <a:lnTo>
                    <a:pt x="19" y="78"/>
                  </a:lnTo>
                  <a:lnTo>
                    <a:pt x="19" y="61"/>
                  </a:lnTo>
                  <a:lnTo>
                    <a:pt x="19" y="63"/>
                  </a:lnTo>
                  <a:lnTo>
                    <a:pt x="19" y="79"/>
                  </a:lnTo>
                  <a:lnTo>
                    <a:pt x="19" y="62"/>
                  </a:lnTo>
                  <a:lnTo>
                    <a:pt x="19" y="72"/>
                  </a:lnTo>
                  <a:lnTo>
                    <a:pt x="19" y="72"/>
                  </a:lnTo>
                  <a:lnTo>
                    <a:pt x="19" y="57"/>
                  </a:lnTo>
                  <a:lnTo>
                    <a:pt x="19" y="75"/>
                  </a:lnTo>
                  <a:lnTo>
                    <a:pt x="19" y="76"/>
                  </a:lnTo>
                  <a:lnTo>
                    <a:pt x="19" y="80"/>
                  </a:lnTo>
                  <a:lnTo>
                    <a:pt x="19" y="57"/>
                  </a:lnTo>
                  <a:lnTo>
                    <a:pt x="19" y="59"/>
                  </a:lnTo>
                  <a:lnTo>
                    <a:pt x="21" y="61"/>
                  </a:lnTo>
                  <a:lnTo>
                    <a:pt x="21" y="80"/>
                  </a:lnTo>
                  <a:lnTo>
                    <a:pt x="21" y="58"/>
                  </a:lnTo>
                  <a:lnTo>
                    <a:pt x="21" y="72"/>
                  </a:lnTo>
                  <a:lnTo>
                    <a:pt x="21" y="74"/>
                  </a:lnTo>
                  <a:lnTo>
                    <a:pt x="21" y="55"/>
                  </a:lnTo>
                  <a:lnTo>
                    <a:pt x="21" y="76"/>
                  </a:lnTo>
                  <a:lnTo>
                    <a:pt x="21" y="76"/>
                  </a:lnTo>
                  <a:lnTo>
                    <a:pt x="21" y="52"/>
                  </a:lnTo>
                  <a:lnTo>
                    <a:pt x="21" y="55"/>
                  </a:lnTo>
                  <a:lnTo>
                    <a:pt x="21" y="54"/>
                  </a:lnTo>
                  <a:lnTo>
                    <a:pt x="21" y="55"/>
                  </a:lnTo>
                  <a:lnTo>
                    <a:pt x="21" y="40"/>
                  </a:lnTo>
                  <a:lnTo>
                    <a:pt x="22" y="41"/>
                  </a:lnTo>
                  <a:lnTo>
                    <a:pt x="22" y="52"/>
                  </a:lnTo>
                  <a:lnTo>
                    <a:pt x="22" y="23"/>
                  </a:lnTo>
                  <a:lnTo>
                    <a:pt x="22" y="48"/>
                  </a:lnTo>
                  <a:lnTo>
                    <a:pt x="22" y="49"/>
                  </a:lnTo>
                  <a:lnTo>
                    <a:pt x="22" y="32"/>
                  </a:lnTo>
                  <a:lnTo>
                    <a:pt x="22" y="41"/>
                  </a:lnTo>
                  <a:lnTo>
                    <a:pt x="22" y="45"/>
                  </a:lnTo>
                  <a:lnTo>
                    <a:pt x="22" y="54"/>
                  </a:lnTo>
                  <a:lnTo>
                    <a:pt x="22" y="29"/>
                  </a:lnTo>
                  <a:lnTo>
                    <a:pt x="22" y="34"/>
                  </a:lnTo>
                  <a:lnTo>
                    <a:pt x="23" y="34"/>
                  </a:lnTo>
                  <a:lnTo>
                    <a:pt x="23" y="55"/>
                  </a:lnTo>
                  <a:lnTo>
                    <a:pt x="23" y="33"/>
                  </a:lnTo>
                  <a:lnTo>
                    <a:pt x="23" y="50"/>
                  </a:lnTo>
                  <a:lnTo>
                    <a:pt x="23" y="52"/>
                  </a:lnTo>
                  <a:lnTo>
                    <a:pt x="23" y="40"/>
                  </a:lnTo>
                  <a:lnTo>
                    <a:pt x="23" y="61"/>
                  </a:lnTo>
                  <a:lnTo>
                    <a:pt x="23" y="61"/>
                  </a:lnTo>
                  <a:lnTo>
                    <a:pt x="23" y="66"/>
                  </a:lnTo>
                  <a:lnTo>
                    <a:pt x="23" y="44"/>
                  </a:lnTo>
                  <a:lnTo>
                    <a:pt x="23" y="55"/>
                  </a:lnTo>
                  <a:lnTo>
                    <a:pt x="23" y="55"/>
                  </a:lnTo>
                  <a:lnTo>
                    <a:pt x="23" y="65"/>
                  </a:lnTo>
                  <a:lnTo>
                    <a:pt x="23" y="52"/>
                  </a:lnTo>
                  <a:lnTo>
                    <a:pt x="23" y="61"/>
                  </a:lnTo>
                  <a:lnTo>
                    <a:pt x="25" y="58"/>
                  </a:lnTo>
                  <a:lnTo>
                    <a:pt x="25" y="65"/>
                  </a:lnTo>
                  <a:lnTo>
                    <a:pt x="25" y="48"/>
                  </a:lnTo>
                  <a:lnTo>
                    <a:pt x="25" y="63"/>
                  </a:lnTo>
                  <a:lnTo>
                    <a:pt x="25" y="66"/>
                  </a:lnTo>
                  <a:lnTo>
                    <a:pt x="25" y="67"/>
                  </a:lnTo>
                  <a:lnTo>
                    <a:pt x="25" y="42"/>
                  </a:lnTo>
                  <a:lnTo>
                    <a:pt x="25" y="44"/>
                  </a:lnTo>
                  <a:lnTo>
                    <a:pt x="25" y="44"/>
                  </a:lnTo>
                  <a:lnTo>
                    <a:pt x="25" y="49"/>
                  </a:lnTo>
                  <a:lnTo>
                    <a:pt x="25" y="24"/>
                  </a:lnTo>
                  <a:lnTo>
                    <a:pt x="25" y="20"/>
                  </a:lnTo>
                  <a:lnTo>
                    <a:pt x="25" y="34"/>
                  </a:lnTo>
                  <a:lnTo>
                    <a:pt x="25" y="28"/>
                  </a:lnTo>
                  <a:lnTo>
                    <a:pt x="26" y="24"/>
                  </a:lnTo>
                  <a:lnTo>
                    <a:pt x="26" y="8"/>
                  </a:lnTo>
                  <a:lnTo>
                    <a:pt x="26" y="31"/>
                  </a:lnTo>
                  <a:lnTo>
                    <a:pt x="26" y="34"/>
                  </a:lnTo>
                  <a:lnTo>
                    <a:pt x="26" y="48"/>
                  </a:lnTo>
                  <a:lnTo>
                    <a:pt x="26" y="25"/>
                  </a:lnTo>
                  <a:lnTo>
                    <a:pt x="26" y="28"/>
                  </a:lnTo>
                  <a:lnTo>
                    <a:pt x="26" y="27"/>
                  </a:lnTo>
                  <a:lnTo>
                    <a:pt x="26" y="37"/>
                  </a:lnTo>
                  <a:lnTo>
                    <a:pt x="26" y="23"/>
                  </a:lnTo>
                  <a:lnTo>
                    <a:pt x="27" y="24"/>
                  </a:lnTo>
                  <a:lnTo>
                    <a:pt x="27" y="7"/>
                  </a:lnTo>
                  <a:lnTo>
                    <a:pt x="27" y="28"/>
                  </a:lnTo>
                  <a:lnTo>
                    <a:pt x="27" y="28"/>
                  </a:lnTo>
                  <a:lnTo>
                    <a:pt x="27" y="24"/>
                  </a:lnTo>
                  <a:lnTo>
                    <a:pt x="27" y="41"/>
                  </a:lnTo>
                  <a:lnTo>
                    <a:pt x="27" y="37"/>
                  </a:lnTo>
                  <a:lnTo>
                    <a:pt x="27" y="55"/>
                  </a:lnTo>
                  <a:lnTo>
                    <a:pt x="27" y="48"/>
                  </a:lnTo>
                  <a:lnTo>
                    <a:pt x="27" y="44"/>
                  </a:lnTo>
                  <a:lnTo>
                    <a:pt x="27" y="49"/>
                  </a:lnTo>
                  <a:lnTo>
                    <a:pt x="27" y="32"/>
                  </a:lnTo>
                  <a:lnTo>
                    <a:pt x="27" y="37"/>
                  </a:lnTo>
                  <a:lnTo>
                    <a:pt x="29" y="38"/>
                  </a:lnTo>
                  <a:lnTo>
                    <a:pt x="29" y="23"/>
                  </a:lnTo>
                  <a:lnTo>
                    <a:pt x="29" y="28"/>
                  </a:lnTo>
                  <a:lnTo>
                    <a:pt x="29" y="25"/>
                  </a:lnTo>
                  <a:lnTo>
                    <a:pt x="29" y="42"/>
                  </a:lnTo>
                  <a:lnTo>
                    <a:pt x="29" y="36"/>
                  </a:lnTo>
                  <a:lnTo>
                    <a:pt x="29" y="34"/>
                  </a:lnTo>
                  <a:lnTo>
                    <a:pt x="29" y="57"/>
                  </a:lnTo>
                  <a:lnTo>
                    <a:pt x="29" y="53"/>
                  </a:lnTo>
                  <a:lnTo>
                    <a:pt x="29" y="53"/>
                  </a:lnTo>
                  <a:lnTo>
                    <a:pt x="29" y="63"/>
                  </a:lnTo>
                  <a:lnTo>
                    <a:pt x="29" y="45"/>
                  </a:lnTo>
                  <a:lnTo>
                    <a:pt x="29" y="59"/>
                  </a:lnTo>
                  <a:lnTo>
                    <a:pt x="30" y="63"/>
                  </a:lnTo>
                  <a:lnTo>
                    <a:pt x="30" y="66"/>
                  </a:lnTo>
                  <a:lnTo>
                    <a:pt x="30" y="49"/>
                  </a:lnTo>
                  <a:lnTo>
                    <a:pt x="30" y="57"/>
                  </a:lnTo>
                  <a:lnTo>
                    <a:pt x="30" y="57"/>
                  </a:lnTo>
                  <a:lnTo>
                    <a:pt x="30" y="70"/>
                  </a:lnTo>
                  <a:lnTo>
                    <a:pt x="30" y="67"/>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230" name="Freeform 103"/>
            <p:cNvSpPr>
              <a:spLocks/>
            </p:cNvSpPr>
            <p:nvPr/>
          </p:nvSpPr>
          <p:spPr bwMode="auto">
            <a:xfrm>
              <a:off x="2593976" y="4733926"/>
              <a:ext cx="46038" cy="152400"/>
            </a:xfrm>
            <a:custGeom>
              <a:avLst/>
              <a:gdLst>
                <a:gd name="T0" fmla="*/ 0 w 29"/>
                <a:gd name="T1" fmla="*/ 31 h 96"/>
                <a:gd name="T2" fmla="*/ 0 w 29"/>
                <a:gd name="T3" fmla="*/ 54 h 96"/>
                <a:gd name="T4" fmla="*/ 1 w 29"/>
                <a:gd name="T5" fmla="*/ 34 h 96"/>
                <a:gd name="T6" fmla="*/ 1 w 29"/>
                <a:gd name="T7" fmla="*/ 54 h 96"/>
                <a:gd name="T8" fmla="*/ 3 w 29"/>
                <a:gd name="T9" fmla="*/ 39 h 96"/>
                <a:gd name="T10" fmla="*/ 3 w 29"/>
                <a:gd name="T11" fmla="*/ 59 h 96"/>
                <a:gd name="T12" fmla="*/ 3 w 29"/>
                <a:gd name="T13" fmla="*/ 68 h 96"/>
                <a:gd name="T14" fmla="*/ 4 w 29"/>
                <a:gd name="T15" fmla="*/ 48 h 96"/>
                <a:gd name="T16" fmla="*/ 4 w 29"/>
                <a:gd name="T17" fmla="*/ 65 h 96"/>
                <a:gd name="T18" fmla="*/ 4 w 29"/>
                <a:gd name="T19" fmla="*/ 71 h 96"/>
                <a:gd name="T20" fmla="*/ 5 w 29"/>
                <a:gd name="T21" fmla="*/ 51 h 96"/>
                <a:gd name="T22" fmla="*/ 5 w 29"/>
                <a:gd name="T23" fmla="*/ 59 h 96"/>
                <a:gd name="T24" fmla="*/ 6 w 29"/>
                <a:gd name="T25" fmla="*/ 41 h 96"/>
                <a:gd name="T26" fmla="*/ 6 w 29"/>
                <a:gd name="T27" fmla="*/ 35 h 96"/>
                <a:gd name="T28" fmla="*/ 6 w 29"/>
                <a:gd name="T29" fmla="*/ 68 h 96"/>
                <a:gd name="T30" fmla="*/ 8 w 29"/>
                <a:gd name="T31" fmla="*/ 25 h 96"/>
                <a:gd name="T32" fmla="*/ 8 w 29"/>
                <a:gd name="T33" fmla="*/ 54 h 96"/>
                <a:gd name="T34" fmla="*/ 8 w 29"/>
                <a:gd name="T35" fmla="*/ 73 h 96"/>
                <a:gd name="T36" fmla="*/ 9 w 29"/>
                <a:gd name="T37" fmla="*/ 71 h 96"/>
                <a:gd name="T38" fmla="*/ 9 w 29"/>
                <a:gd name="T39" fmla="*/ 65 h 96"/>
                <a:gd name="T40" fmla="*/ 10 w 29"/>
                <a:gd name="T41" fmla="*/ 52 h 96"/>
                <a:gd name="T42" fmla="*/ 10 w 29"/>
                <a:gd name="T43" fmla="*/ 62 h 96"/>
                <a:gd name="T44" fmla="*/ 10 w 29"/>
                <a:gd name="T45" fmla="*/ 72 h 96"/>
                <a:gd name="T46" fmla="*/ 12 w 29"/>
                <a:gd name="T47" fmla="*/ 71 h 96"/>
                <a:gd name="T48" fmla="*/ 12 w 29"/>
                <a:gd name="T49" fmla="*/ 65 h 96"/>
                <a:gd name="T50" fmla="*/ 12 w 29"/>
                <a:gd name="T51" fmla="*/ 46 h 96"/>
                <a:gd name="T52" fmla="*/ 13 w 29"/>
                <a:gd name="T53" fmla="*/ 56 h 96"/>
                <a:gd name="T54" fmla="*/ 13 w 29"/>
                <a:gd name="T55" fmla="*/ 72 h 96"/>
                <a:gd name="T56" fmla="*/ 13 w 29"/>
                <a:gd name="T57" fmla="*/ 52 h 96"/>
                <a:gd name="T58" fmla="*/ 14 w 29"/>
                <a:gd name="T59" fmla="*/ 59 h 96"/>
                <a:gd name="T60" fmla="*/ 14 w 29"/>
                <a:gd name="T61" fmla="*/ 81 h 96"/>
                <a:gd name="T62" fmla="*/ 16 w 29"/>
                <a:gd name="T63" fmla="*/ 54 h 96"/>
                <a:gd name="T64" fmla="*/ 16 w 29"/>
                <a:gd name="T65" fmla="*/ 65 h 96"/>
                <a:gd name="T66" fmla="*/ 16 w 29"/>
                <a:gd name="T67" fmla="*/ 67 h 96"/>
                <a:gd name="T68" fmla="*/ 17 w 29"/>
                <a:gd name="T69" fmla="*/ 80 h 96"/>
                <a:gd name="T70" fmla="*/ 17 w 29"/>
                <a:gd name="T71" fmla="*/ 65 h 96"/>
                <a:gd name="T72" fmla="*/ 17 w 29"/>
                <a:gd name="T73" fmla="*/ 76 h 96"/>
                <a:gd name="T74" fmla="*/ 18 w 29"/>
                <a:gd name="T75" fmla="*/ 67 h 96"/>
                <a:gd name="T76" fmla="*/ 18 w 29"/>
                <a:gd name="T77" fmla="*/ 69 h 96"/>
                <a:gd name="T78" fmla="*/ 20 w 29"/>
                <a:gd name="T79" fmla="*/ 73 h 96"/>
                <a:gd name="T80" fmla="*/ 20 w 29"/>
                <a:gd name="T81" fmla="*/ 92 h 96"/>
                <a:gd name="T82" fmla="*/ 20 w 29"/>
                <a:gd name="T83" fmla="*/ 88 h 96"/>
                <a:gd name="T84" fmla="*/ 21 w 29"/>
                <a:gd name="T85" fmla="*/ 75 h 96"/>
                <a:gd name="T86" fmla="*/ 21 w 29"/>
                <a:gd name="T87" fmla="*/ 90 h 96"/>
                <a:gd name="T88" fmla="*/ 21 w 29"/>
                <a:gd name="T89" fmla="*/ 79 h 96"/>
                <a:gd name="T90" fmla="*/ 22 w 29"/>
                <a:gd name="T91" fmla="*/ 65 h 96"/>
                <a:gd name="T92" fmla="*/ 22 w 29"/>
                <a:gd name="T93" fmla="*/ 76 h 96"/>
                <a:gd name="T94" fmla="*/ 24 w 29"/>
                <a:gd name="T95" fmla="*/ 71 h 96"/>
                <a:gd name="T96" fmla="*/ 24 w 29"/>
                <a:gd name="T97" fmla="*/ 62 h 96"/>
                <a:gd name="T98" fmla="*/ 24 w 29"/>
                <a:gd name="T99" fmla="*/ 69 h 96"/>
                <a:gd name="T100" fmla="*/ 25 w 29"/>
                <a:gd name="T101" fmla="*/ 12 h 96"/>
                <a:gd name="T102" fmla="*/ 25 w 29"/>
                <a:gd name="T103" fmla="*/ 13 h 96"/>
                <a:gd name="T104" fmla="*/ 25 w 29"/>
                <a:gd name="T105" fmla="*/ 37 h 96"/>
                <a:gd name="T106" fmla="*/ 26 w 29"/>
                <a:gd name="T107" fmla="*/ 45 h 96"/>
                <a:gd name="T108" fmla="*/ 26 w 29"/>
                <a:gd name="T109" fmla="*/ 48 h 96"/>
                <a:gd name="T110" fmla="*/ 27 w 29"/>
                <a:gd name="T111" fmla="*/ 75 h 96"/>
                <a:gd name="T112" fmla="*/ 27 w 29"/>
                <a:gd name="T113" fmla="*/ 51 h 96"/>
                <a:gd name="T114" fmla="*/ 27 w 29"/>
                <a:gd name="T115" fmla="*/ 80 h 96"/>
                <a:gd name="T116" fmla="*/ 29 w 29"/>
                <a:gd name="T117" fmla="*/ 92 h 96"/>
                <a:gd name="T118" fmla="*/ 29 w 29"/>
                <a:gd name="T119" fmla="*/ 71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9" h="96">
                  <a:moveTo>
                    <a:pt x="0" y="39"/>
                  </a:moveTo>
                  <a:lnTo>
                    <a:pt x="0" y="39"/>
                  </a:lnTo>
                  <a:lnTo>
                    <a:pt x="0" y="51"/>
                  </a:lnTo>
                  <a:lnTo>
                    <a:pt x="0" y="26"/>
                  </a:lnTo>
                  <a:lnTo>
                    <a:pt x="0" y="31"/>
                  </a:lnTo>
                  <a:lnTo>
                    <a:pt x="0" y="54"/>
                  </a:lnTo>
                  <a:lnTo>
                    <a:pt x="0" y="30"/>
                  </a:lnTo>
                  <a:lnTo>
                    <a:pt x="0" y="50"/>
                  </a:lnTo>
                  <a:lnTo>
                    <a:pt x="0" y="51"/>
                  </a:lnTo>
                  <a:lnTo>
                    <a:pt x="0" y="54"/>
                  </a:lnTo>
                  <a:lnTo>
                    <a:pt x="0" y="37"/>
                  </a:lnTo>
                  <a:lnTo>
                    <a:pt x="0" y="51"/>
                  </a:lnTo>
                  <a:lnTo>
                    <a:pt x="1" y="54"/>
                  </a:lnTo>
                  <a:lnTo>
                    <a:pt x="1" y="58"/>
                  </a:lnTo>
                  <a:lnTo>
                    <a:pt x="1" y="34"/>
                  </a:lnTo>
                  <a:lnTo>
                    <a:pt x="1" y="42"/>
                  </a:lnTo>
                  <a:lnTo>
                    <a:pt x="1" y="42"/>
                  </a:lnTo>
                  <a:lnTo>
                    <a:pt x="1" y="58"/>
                  </a:lnTo>
                  <a:lnTo>
                    <a:pt x="1" y="54"/>
                  </a:lnTo>
                  <a:lnTo>
                    <a:pt x="1" y="54"/>
                  </a:lnTo>
                  <a:lnTo>
                    <a:pt x="1" y="37"/>
                  </a:lnTo>
                  <a:lnTo>
                    <a:pt x="1" y="55"/>
                  </a:lnTo>
                  <a:lnTo>
                    <a:pt x="3" y="55"/>
                  </a:lnTo>
                  <a:lnTo>
                    <a:pt x="3" y="59"/>
                  </a:lnTo>
                  <a:lnTo>
                    <a:pt x="3" y="39"/>
                  </a:lnTo>
                  <a:lnTo>
                    <a:pt x="3" y="46"/>
                  </a:lnTo>
                  <a:lnTo>
                    <a:pt x="3" y="51"/>
                  </a:lnTo>
                  <a:lnTo>
                    <a:pt x="3" y="63"/>
                  </a:lnTo>
                  <a:lnTo>
                    <a:pt x="3" y="47"/>
                  </a:lnTo>
                  <a:lnTo>
                    <a:pt x="3" y="59"/>
                  </a:lnTo>
                  <a:lnTo>
                    <a:pt x="3" y="60"/>
                  </a:lnTo>
                  <a:lnTo>
                    <a:pt x="3" y="46"/>
                  </a:lnTo>
                  <a:lnTo>
                    <a:pt x="3" y="65"/>
                  </a:lnTo>
                  <a:lnTo>
                    <a:pt x="3" y="67"/>
                  </a:lnTo>
                  <a:lnTo>
                    <a:pt x="3" y="68"/>
                  </a:lnTo>
                  <a:lnTo>
                    <a:pt x="3" y="42"/>
                  </a:lnTo>
                  <a:lnTo>
                    <a:pt x="3" y="55"/>
                  </a:lnTo>
                  <a:lnTo>
                    <a:pt x="4" y="59"/>
                  </a:lnTo>
                  <a:lnTo>
                    <a:pt x="4" y="68"/>
                  </a:lnTo>
                  <a:lnTo>
                    <a:pt x="4" y="48"/>
                  </a:lnTo>
                  <a:lnTo>
                    <a:pt x="4" y="54"/>
                  </a:lnTo>
                  <a:lnTo>
                    <a:pt x="4" y="58"/>
                  </a:lnTo>
                  <a:lnTo>
                    <a:pt x="4" y="73"/>
                  </a:lnTo>
                  <a:lnTo>
                    <a:pt x="4" y="54"/>
                  </a:lnTo>
                  <a:lnTo>
                    <a:pt x="4" y="65"/>
                  </a:lnTo>
                  <a:lnTo>
                    <a:pt x="4" y="65"/>
                  </a:lnTo>
                  <a:lnTo>
                    <a:pt x="4" y="46"/>
                  </a:lnTo>
                  <a:lnTo>
                    <a:pt x="4" y="65"/>
                  </a:lnTo>
                  <a:lnTo>
                    <a:pt x="4" y="68"/>
                  </a:lnTo>
                  <a:lnTo>
                    <a:pt x="4" y="71"/>
                  </a:lnTo>
                  <a:lnTo>
                    <a:pt x="4" y="50"/>
                  </a:lnTo>
                  <a:lnTo>
                    <a:pt x="4" y="54"/>
                  </a:lnTo>
                  <a:lnTo>
                    <a:pt x="5" y="54"/>
                  </a:lnTo>
                  <a:lnTo>
                    <a:pt x="5" y="69"/>
                  </a:lnTo>
                  <a:lnTo>
                    <a:pt x="5" y="51"/>
                  </a:lnTo>
                  <a:lnTo>
                    <a:pt x="5" y="60"/>
                  </a:lnTo>
                  <a:lnTo>
                    <a:pt x="5" y="58"/>
                  </a:lnTo>
                  <a:lnTo>
                    <a:pt x="5" y="63"/>
                  </a:lnTo>
                  <a:lnTo>
                    <a:pt x="5" y="38"/>
                  </a:lnTo>
                  <a:lnTo>
                    <a:pt x="5" y="59"/>
                  </a:lnTo>
                  <a:lnTo>
                    <a:pt x="5" y="59"/>
                  </a:lnTo>
                  <a:lnTo>
                    <a:pt x="5" y="63"/>
                  </a:lnTo>
                  <a:lnTo>
                    <a:pt x="5" y="30"/>
                  </a:lnTo>
                  <a:lnTo>
                    <a:pt x="5" y="41"/>
                  </a:lnTo>
                  <a:lnTo>
                    <a:pt x="6" y="41"/>
                  </a:lnTo>
                  <a:lnTo>
                    <a:pt x="6" y="54"/>
                  </a:lnTo>
                  <a:lnTo>
                    <a:pt x="6" y="51"/>
                  </a:lnTo>
                  <a:lnTo>
                    <a:pt x="6" y="39"/>
                  </a:lnTo>
                  <a:lnTo>
                    <a:pt x="6" y="67"/>
                  </a:lnTo>
                  <a:lnTo>
                    <a:pt x="6" y="35"/>
                  </a:lnTo>
                  <a:lnTo>
                    <a:pt x="6" y="60"/>
                  </a:lnTo>
                  <a:lnTo>
                    <a:pt x="6" y="62"/>
                  </a:lnTo>
                  <a:lnTo>
                    <a:pt x="6" y="46"/>
                  </a:lnTo>
                  <a:lnTo>
                    <a:pt x="6" y="63"/>
                  </a:lnTo>
                  <a:lnTo>
                    <a:pt x="6" y="68"/>
                  </a:lnTo>
                  <a:lnTo>
                    <a:pt x="6" y="69"/>
                  </a:lnTo>
                  <a:lnTo>
                    <a:pt x="6" y="38"/>
                  </a:lnTo>
                  <a:lnTo>
                    <a:pt x="8" y="39"/>
                  </a:lnTo>
                  <a:lnTo>
                    <a:pt x="8" y="45"/>
                  </a:lnTo>
                  <a:lnTo>
                    <a:pt x="8" y="25"/>
                  </a:lnTo>
                  <a:lnTo>
                    <a:pt x="8" y="34"/>
                  </a:lnTo>
                  <a:lnTo>
                    <a:pt x="8" y="37"/>
                  </a:lnTo>
                  <a:lnTo>
                    <a:pt x="8" y="25"/>
                  </a:lnTo>
                  <a:lnTo>
                    <a:pt x="8" y="50"/>
                  </a:lnTo>
                  <a:lnTo>
                    <a:pt x="8" y="54"/>
                  </a:lnTo>
                  <a:lnTo>
                    <a:pt x="8" y="65"/>
                  </a:lnTo>
                  <a:lnTo>
                    <a:pt x="8" y="39"/>
                  </a:lnTo>
                  <a:lnTo>
                    <a:pt x="8" y="54"/>
                  </a:lnTo>
                  <a:lnTo>
                    <a:pt x="8" y="54"/>
                  </a:lnTo>
                  <a:lnTo>
                    <a:pt x="8" y="73"/>
                  </a:lnTo>
                  <a:lnTo>
                    <a:pt x="8" y="51"/>
                  </a:lnTo>
                  <a:lnTo>
                    <a:pt x="8" y="67"/>
                  </a:lnTo>
                  <a:lnTo>
                    <a:pt x="9" y="63"/>
                  </a:lnTo>
                  <a:lnTo>
                    <a:pt x="9" y="54"/>
                  </a:lnTo>
                  <a:lnTo>
                    <a:pt x="9" y="71"/>
                  </a:lnTo>
                  <a:lnTo>
                    <a:pt x="9" y="72"/>
                  </a:lnTo>
                  <a:lnTo>
                    <a:pt x="9" y="75"/>
                  </a:lnTo>
                  <a:lnTo>
                    <a:pt x="9" y="54"/>
                  </a:lnTo>
                  <a:lnTo>
                    <a:pt x="9" y="59"/>
                  </a:lnTo>
                  <a:lnTo>
                    <a:pt x="9" y="65"/>
                  </a:lnTo>
                  <a:lnTo>
                    <a:pt x="9" y="72"/>
                  </a:lnTo>
                  <a:lnTo>
                    <a:pt x="9" y="55"/>
                  </a:lnTo>
                  <a:lnTo>
                    <a:pt x="10" y="55"/>
                  </a:lnTo>
                  <a:lnTo>
                    <a:pt x="10" y="71"/>
                  </a:lnTo>
                  <a:lnTo>
                    <a:pt x="10" y="52"/>
                  </a:lnTo>
                  <a:lnTo>
                    <a:pt x="10" y="67"/>
                  </a:lnTo>
                  <a:lnTo>
                    <a:pt x="10" y="65"/>
                  </a:lnTo>
                  <a:lnTo>
                    <a:pt x="10" y="46"/>
                  </a:lnTo>
                  <a:lnTo>
                    <a:pt x="10" y="60"/>
                  </a:lnTo>
                  <a:lnTo>
                    <a:pt x="10" y="62"/>
                  </a:lnTo>
                  <a:lnTo>
                    <a:pt x="10" y="69"/>
                  </a:lnTo>
                  <a:lnTo>
                    <a:pt x="10" y="47"/>
                  </a:lnTo>
                  <a:lnTo>
                    <a:pt x="10" y="56"/>
                  </a:lnTo>
                  <a:lnTo>
                    <a:pt x="10" y="59"/>
                  </a:lnTo>
                  <a:lnTo>
                    <a:pt x="10" y="72"/>
                  </a:lnTo>
                  <a:lnTo>
                    <a:pt x="10" y="55"/>
                  </a:lnTo>
                  <a:lnTo>
                    <a:pt x="10" y="68"/>
                  </a:lnTo>
                  <a:lnTo>
                    <a:pt x="12" y="64"/>
                  </a:lnTo>
                  <a:lnTo>
                    <a:pt x="12" y="51"/>
                  </a:lnTo>
                  <a:lnTo>
                    <a:pt x="12" y="71"/>
                  </a:lnTo>
                  <a:lnTo>
                    <a:pt x="12" y="65"/>
                  </a:lnTo>
                  <a:lnTo>
                    <a:pt x="12" y="39"/>
                  </a:lnTo>
                  <a:lnTo>
                    <a:pt x="12" y="50"/>
                  </a:lnTo>
                  <a:lnTo>
                    <a:pt x="12" y="52"/>
                  </a:lnTo>
                  <a:lnTo>
                    <a:pt x="12" y="65"/>
                  </a:lnTo>
                  <a:lnTo>
                    <a:pt x="12" y="51"/>
                  </a:lnTo>
                  <a:lnTo>
                    <a:pt x="12" y="63"/>
                  </a:lnTo>
                  <a:lnTo>
                    <a:pt x="12" y="65"/>
                  </a:lnTo>
                  <a:lnTo>
                    <a:pt x="12" y="71"/>
                  </a:lnTo>
                  <a:lnTo>
                    <a:pt x="12" y="46"/>
                  </a:lnTo>
                  <a:lnTo>
                    <a:pt x="12" y="71"/>
                  </a:lnTo>
                  <a:lnTo>
                    <a:pt x="13" y="68"/>
                  </a:lnTo>
                  <a:lnTo>
                    <a:pt x="13" y="73"/>
                  </a:lnTo>
                  <a:lnTo>
                    <a:pt x="13" y="46"/>
                  </a:lnTo>
                  <a:lnTo>
                    <a:pt x="13" y="56"/>
                  </a:lnTo>
                  <a:lnTo>
                    <a:pt x="13" y="58"/>
                  </a:lnTo>
                  <a:lnTo>
                    <a:pt x="13" y="68"/>
                  </a:lnTo>
                  <a:lnTo>
                    <a:pt x="13" y="47"/>
                  </a:lnTo>
                  <a:lnTo>
                    <a:pt x="13" y="54"/>
                  </a:lnTo>
                  <a:lnTo>
                    <a:pt x="13" y="72"/>
                  </a:lnTo>
                  <a:lnTo>
                    <a:pt x="13" y="54"/>
                  </a:lnTo>
                  <a:lnTo>
                    <a:pt x="13" y="67"/>
                  </a:lnTo>
                  <a:lnTo>
                    <a:pt x="13" y="65"/>
                  </a:lnTo>
                  <a:lnTo>
                    <a:pt x="13" y="68"/>
                  </a:lnTo>
                  <a:lnTo>
                    <a:pt x="13" y="52"/>
                  </a:lnTo>
                  <a:lnTo>
                    <a:pt x="13" y="67"/>
                  </a:lnTo>
                  <a:lnTo>
                    <a:pt x="14" y="68"/>
                  </a:lnTo>
                  <a:lnTo>
                    <a:pt x="14" y="72"/>
                  </a:lnTo>
                  <a:lnTo>
                    <a:pt x="14" y="51"/>
                  </a:lnTo>
                  <a:lnTo>
                    <a:pt x="14" y="59"/>
                  </a:lnTo>
                  <a:lnTo>
                    <a:pt x="14" y="60"/>
                  </a:lnTo>
                  <a:lnTo>
                    <a:pt x="14" y="83"/>
                  </a:lnTo>
                  <a:lnTo>
                    <a:pt x="14" y="59"/>
                  </a:lnTo>
                  <a:lnTo>
                    <a:pt x="14" y="75"/>
                  </a:lnTo>
                  <a:lnTo>
                    <a:pt x="14" y="81"/>
                  </a:lnTo>
                  <a:lnTo>
                    <a:pt x="14" y="63"/>
                  </a:lnTo>
                  <a:lnTo>
                    <a:pt x="14" y="92"/>
                  </a:lnTo>
                  <a:lnTo>
                    <a:pt x="16" y="90"/>
                  </a:lnTo>
                  <a:lnTo>
                    <a:pt x="16" y="93"/>
                  </a:lnTo>
                  <a:lnTo>
                    <a:pt x="16" y="54"/>
                  </a:lnTo>
                  <a:lnTo>
                    <a:pt x="16" y="63"/>
                  </a:lnTo>
                  <a:lnTo>
                    <a:pt x="16" y="60"/>
                  </a:lnTo>
                  <a:lnTo>
                    <a:pt x="16" y="69"/>
                  </a:lnTo>
                  <a:lnTo>
                    <a:pt x="16" y="59"/>
                  </a:lnTo>
                  <a:lnTo>
                    <a:pt x="16" y="65"/>
                  </a:lnTo>
                  <a:lnTo>
                    <a:pt x="16" y="58"/>
                  </a:lnTo>
                  <a:lnTo>
                    <a:pt x="16" y="75"/>
                  </a:lnTo>
                  <a:lnTo>
                    <a:pt x="16" y="51"/>
                  </a:lnTo>
                  <a:lnTo>
                    <a:pt x="16" y="71"/>
                  </a:lnTo>
                  <a:lnTo>
                    <a:pt x="16" y="67"/>
                  </a:lnTo>
                  <a:lnTo>
                    <a:pt x="16" y="69"/>
                  </a:lnTo>
                  <a:lnTo>
                    <a:pt x="16" y="50"/>
                  </a:lnTo>
                  <a:lnTo>
                    <a:pt x="16" y="68"/>
                  </a:lnTo>
                  <a:lnTo>
                    <a:pt x="17" y="68"/>
                  </a:lnTo>
                  <a:lnTo>
                    <a:pt x="17" y="80"/>
                  </a:lnTo>
                  <a:lnTo>
                    <a:pt x="17" y="60"/>
                  </a:lnTo>
                  <a:lnTo>
                    <a:pt x="17" y="71"/>
                  </a:lnTo>
                  <a:lnTo>
                    <a:pt x="17" y="68"/>
                  </a:lnTo>
                  <a:lnTo>
                    <a:pt x="17" y="83"/>
                  </a:lnTo>
                  <a:lnTo>
                    <a:pt x="17" y="65"/>
                  </a:lnTo>
                  <a:lnTo>
                    <a:pt x="17" y="80"/>
                  </a:lnTo>
                  <a:lnTo>
                    <a:pt x="17" y="75"/>
                  </a:lnTo>
                  <a:lnTo>
                    <a:pt x="17" y="80"/>
                  </a:lnTo>
                  <a:lnTo>
                    <a:pt x="17" y="58"/>
                  </a:lnTo>
                  <a:lnTo>
                    <a:pt x="17" y="76"/>
                  </a:lnTo>
                  <a:lnTo>
                    <a:pt x="17" y="84"/>
                  </a:lnTo>
                  <a:lnTo>
                    <a:pt x="17" y="52"/>
                  </a:lnTo>
                  <a:lnTo>
                    <a:pt x="17" y="56"/>
                  </a:lnTo>
                  <a:lnTo>
                    <a:pt x="18" y="56"/>
                  </a:lnTo>
                  <a:lnTo>
                    <a:pt x="18" y="67"/>
                  </a:lnTo>
                  <a:lnTo>
                    <a:pt x="18" y="55"/>
                  </a:lnTo>
                  <a:lnTo>
                    <a:pt x="18" y="63"/>
                  </a:lnTo>
                  <a:lnTo>
                    <a:pt x="18" y="75"/>
                  </a:lnTo>
                  <a:lnTo>
                    <a:pt x="18" y="46"/>
                  </a:lnTo>
                  <a:lnTo>
                    <a:pt x="18" y="69"/>
                  </a:lnTo>
                  <a:lnTo>
                    <a:pt x="18" y="75"/>
                  </a:lnTo>
                  <a:lnTo>
                    <a:pt x="18" y="80"/>
                  </a:lnTo>
                  <a:lnTo>
                    <a:pt x="18" y="65"/>
                  </a:lnTo>
                  <a:lnTo>
                    <a:pt x="18" y="71"/>
                  </a:lnTo>
                  <a:lnTo>
                    <a:pt x="20" y="73"/>
                  </a:lnTo>
                  <a:lnTo>
                    <a:pt x="20" y="86"/>
                  </a:lnTo>
                  <a:lnTo>
                    <a:pt x="20" y="63"/>
                  </a:lnTo>
                  <a:lnTo>
                    <a:pt x="20" y="63"/>
                  </a:lnTo>
                  <a:lnTo>
                    <a:pt x="20" y="94"/>
                  </a:lnTo>
                  <a:lnTo>
                    <a:pt x="20" y="92"/>
                  </a:lnTo>
                  <a:lnTo>
                    <a:pt x="20" y="90"/>
                  </a:lnTo>
                  <a:lnTo>
                    <a:pt x="20" y="93"/>
                  </a:lnTo>
                  <a:lnTo>
                    <a:pt x="20" y="72"/>
                  </a:lnTo>
                  <a:lnTo>
                    <a:pt x="20" y="83"/>
                  </a:lnTo>
                  <a:lnTo>
                    <a:pt x="20" y="88"/>
                  </a:lnTo>
                  <a:lnTo>
                    <a:pt x="20" y="89"/>
                  </a:lnTo>
                  <a:lnTo>
                    <a:pt x="20" y="69"/>
                  </a:lnTo>
                  <a:lnTo>
                    <a:pt x="20" y="76"/>
                  </a:lnTo>
                  <a:lnTo>
                    <a:pt x="21" y="77"/>
                  </a:lnTo>
                  <a:lnTo>
                    <a:pt x="21" y="75"/>
                  </a:lnTo>
                  <a:lnTo>
                    <a:pt x="21" y="89"/>
                  </a:lnTo>
                  <a:lnTo>
                    <a:pt x="21" y="86"/>
                  </a:lnTo>
                  <a:lnTo>
                    <a:pt x="21" y="92"/>
                  </a:lnTo>
                  <a:lnTo>
                    <a:pt x="21" y="71"/>
                  </a:lnTo>
                  <a:lnTo>
                    <a:pt x="21" y="90"/>
                  </a:lnTo>
                  <a:lnTo>
                    <a:pt x="21" y="92"/>
                  </a:lnTo>
                  <a:lnTo>
                    <a:pt x="21" y="92"/>
                  </a:lnTo>
                  <a:lnTo>
                    <a:pt x="21" y="68"/>
                  </a:lnTo>
                  <a:lnTo>
                    <a:pt x="21" y="76"/>
                  </a:lnTo>
                  <a:lnTo>
                    <a:pt x="21" y="79"/>
                  </a:lnTo>
                  <a:lnTo>
                    <a:pt x="21" y="88"/>
                  </a:lnTo>
                  <a:lnTo>
                    <a:pt x="21" y="80"/>
                  </a:lnTo>
                  <a:lnTo>
                    <a:pt x="22" y="80"/>
                  </a:lnTo>
                  <a:lnTo>
                    <a:pt x="22" y="80"/>
                  </a:lnTo>
                  <a:lnTo>
                    <a:pt x="22" y="65"/>
                  </a:lnTo>
                  <a:lnTo>
                    <a:pt x="22" y="77"/>
                  </a:lnTo>
                  <a:lnTo>
                    <a:pt x="22" y="83"/>
                  </a:lnTo>
                  <a:lnTo>
                    <a:pt x="22" y="83"/>
                  </a:lnTo>
                  <a:lnTo>
                    <a:pt x="22" y="63"/>
                  </a:lnTo>
                  <a:lnTo>
                    <a:pt x="22" y="76"/>
                  </a:lnTo>
                  <a:lnTo>
                    <a:pt x="22" y="76"/>
                  </a:lnTo>
                  <a:lnTo>
                    <a:pt x="22" y="88"/>
                  </a:lnTo>
                  <a:lnTo>
                    <a:pt x="22" y="65"/>
                  </a:lnTo>
                  <a:lnTo>
                    <a:pt x="22" y="75"/>
                  </a:lnTo>
                  <a:lnTo>
                    <a:pt x="24" y="71"/>
                  </a:lnTo>
                  <a:lnTo>
                    <a:pt x="24" y="89"/>
                  </a:lnTo>
                  <a:lnTo>
                    <a:pt x="24" y="68"/>
                  </a:lnTo>
                  <a:lnTo>
                    <a:pt x="24" y="83"/>
                  </a:lnTo>
                  <a:lnTo>
                    <a:pt x="24" y="81"/>
                  </a:lnTo>
                  <a:lnTo>
                    <a:pt x="24" y="62"/>
                  </a:lnTo>
                  <a:lnTo>
                    <a:pt x="24" y="83"/>
                  </a:lnTo>
                  <a:lnTo>
                    <a:pt x="24" y="83"/>
                  </a:lnTo>
                  <a:lnTo>
                    <a:pt x="24" y="65"/>
                  </a:lnTo>
                  <a:lnTo>
                    <a:pt x="24" y="71"/>
                  </a:lnTo>
                  <a:lnTo>
                    <a:pt x="24" y="69"/>
                  </a:lnTo>
                  <a:lnTo>
                    <a:pt x="24" y="50"/>
                  </a:lnTo>
                  <a:lnTo>
                    <a:pt x="24" y="51"/>
                  </a:lnTo>
                  <a:lnTo>
                    <a:pt x="25" y="51"/>
                  </a:lnTo>
                  <a:lnTo>
                    <a:pt x="25" y="54"/>
                  </a:lnTo>
                  <a:lnTo>
                    <a:pt x="25" y="12"/>
                  </a:lnTo>
                  <a:lnTo>
                    <a:pt x="25" y="22"/>
                  </a:lnTo>
                  <a:lnTo>
                    <a:pt x="25" y="18"/>
                  </a:lnTo>
                  <a:lnTo>
                    <a:pt x="25" y="22"/>
                  </a:lnTo>
                  <a:lnTo>
                    <a:pt x="25" y="10"/>
                  </a:lnTo>
                  <a:lnTo>
                    <a:pt x="25" y="13"/>
                  </a:lnTo>
                  <a:lnTo>
                    <a:pt x="25" y="14"/>
                  </a:lnTo>
                  <a:lnTo>
                    <a:pt x="25" y="29"/>
                  </a:lnTo>
                  <a:lnTo>
                    <a:pt x="25" y="20"/>
                  </a:lnTo>
                  <a:lnTo>
                    <a:pt x="25" y="12"/>
                  </a:lnTo>
                  <a:lnTo>
                    <a:pt x="25" y="37"/>
                  </a:lnTo>
                  <a:lnTo>
                    <a:pt x="25" y="0"/>
                  </a:lnTo>
                  <a:lnTo>
                    <a:pt x="25" y="34"/>
                  </a:lnTo>
                  <a:lnTo>
                    <a:pt x="26" y="37"/>
                  </a:lnTo>
                  <a:lnTo>
                    <a:pt x="26" y="30"/>
                  </a:lnTo>
                  <a:lnTo>
                    <a:pt x="26" y="45"/>
                  </a:lnTo>
                  <a:lnTo>
                    <a:pt x="26" y="47"/>
                  </a:lnTo>
                  <a:lnTo>
                    <a:pt x="26" y="59"/>
                  </a:lnTo>
                  <a:lnTo>
                    <a:pt x="26" y="39"/>
                  </a:lnTo>
                  <a:lnTo>
                    <a:pt x="26" y="43"/>
                  </a:lnTo>
                  <a:lnTo>
                    <a:pt x="26" y="48"/>
                  </a:lnTo>
                  <a:lnTo>
                    <a:pt x="26" y="65"/>
                  </a:lnTo>
                  <a:lnTo>
                    <a:pt x="26" y="47"/>
                  </a:lnTo>
                  <a:lnTo>
                    <a:pt x="26" y="63"/>
                  </a:lnTo>
                  <a:lnTo>
                    <a:pt x="27" y="63"/>
                  </a:lnTo>
                  <a:lnTo>
                    <a:pt x="27" y="75"/>
                  </a:lnTo>
                  <a:lnTo>
                    <a:pt x="27" y="52"/>
                  </a:lnTo>
                  <a:lnTo>
                    <a:pt x="27" y="75"/>
                  </a:lnTo>
                  <a:lnTo>
                    <a:pt x="27" y="76"/>
                  </a:lnTo>
                  <a:lnTo>
                    <a:pt x="27" y="79"/>
                  </a:lnTo>
                  <a:lnTo>
                    <a:pt x="27" y="51"/>
                  </a:lnTo>
                  <a:lnTo>
                    <a:pt x="27" y="62"/>
                  </a:lnTo>
                  <a:lnTo>
                    <a:pt x="27" y="65"/>
                  </a:lnTo>
                  <a:lnTo>
                    <a:pt x="27" y="83"/>
                  </a:lnTo>
                  <a:lnTo>
                    <a:pt x="27" y="80"/>
                  </a:lnTo>
                  <a:lnTo>
                    <a:pt x="27" y="80"/>
                  </a:lnTo>
                  <a:lnTo>
                    <a:pt x="27" y="92"/>
                  </a:lnTo>
                  <a:lnTo>
                    <a:pt x="27" y="71"/>
                  </a:lnTo>
                  <a:lnTo>
                    <a:pt x="27" y="86"/>
                  </a:lnTo>
                  <a:lnTo>
                    <a:pt x="29" y="83"/>
                  </a:lnTo>
                  <a:lnTo>
                    <a:pt x="29" y="92"/>
                  </a:lnTo>
                  <a:lnTo>
                    <a:pt x="29" y="69"/>
                  </a:lnTo>
                  <a:lnTo>
                    <a:pt x="29" y="80"/>
                  </a:lnTo>
                  <a:lnTo>
                    <a:pt x="29" y="83"/>
                  </a:lnTo>
                  <a:lnTo>
                    <a:pt x="29" y="96"/>
                  </a:lnTo>
                  <a:lnTo>
                    <a:pt x="29" y="71"/>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231" name="Freeform 104"/>
            <p:cNvSpPr>
              <a:spLocks/>
            </p:cNvSpPr>
            <p:nvPr/>
          </p:nvSpPr>
          <p:spPr bwMode="auto">
            <a:xfrm>
              <a:off x="2541588" y="4229101"/>
              <a:ext cx="52388" cy="579438"/>
            </a:xfrm>
            <a:custGeom>
              <a:avLst/>
              <a:gdLst>
                <a:gd name="T0" fmla="*/ 0 w 33"/>
                <a:gd name="T1" fmla="*/ 102 h 365"/>
                <a:gd name="T2" fmla="*/ 2 w 33"/>
                <a:gd name="T3" fmla="*/ 107 h 365"/>
                <a:gd name="T4" fmla="*/ 2 w 33"/>
                <a:gd name="T5" fmla="*/ 119 h 365"/>
                <a:gd name="T6" fmla="*/ 3 w 33"/>
                <a:gd name="T7" fmla="*/ 126 h 365"/>
                <a:gd name="T8" fmla="*/ 3 w 33"/>
                <a:gd name="T9" fmla="*/ 123 h 365"/>
                <a:gd name="T10" fmla="*/ 4 w 33"/>
                <a:gd name="T11" fmla="*/ 156 h 365"/>
                <a:gd name="T12" fmla="*/ 4 w 33"/>
                <a:gd name="T13" fmla="*/ 199 h 365"/>
                <a:gd name="T14" fmla="*/ 4 w 33"/>
                <a:gd name="T15" fmla="*/ 209 h 365"/>
                <a:gd name="T16" fmla="*/ 5 w 33"/>
                <a:gd name="T17" fmla="*/ 222 h 365"/>
                <a:gd name="T18" fmla="*/ 5 w 33"/>
                <a:gd name="T19" fmla="*/ 233 h 365"/>
                <a:gd name="T20" fmla="*/ 7 w 33"/>
                <a:gd name="T21" fmla="*/ 199 h 365"/>
                <a:gd name="T22" fmla="*/ 7 w 33"/>
                <a:gd name="T23" fmla="*/ 199 h 365"/>
                <a:gd name="T24" fmla="*/ 7 w 33"/>
                <a:gd name="T25" fmla="*/ 179 h 365"/>
                <a:gd name="T26" fmla="*/ 8 w 33"/>
                <a:gd name="T27" fmla="*/ 220 h 365"/>
                <a:gd name="T28" fmla="*/ 8 w 33"/>
                <a:gd name="T29" fmla="*/ 205 h 365"/>
                <a:gd name="T30" fmla="*/ 9 w 33"/>
                <a:gd name="T31" fmla="*/ 196 h 365"/>
                <a:gd name="T32" fmla="*/ 9 w 33"/>
                <a:gd name="T33" fmla="*/ 215 h 365"/>
                <a:gd name="T34" fmla="*/ 9 w 33"/>
                <a:gd name="T35" fmla="*/ 211 h 365"/>
                <a:gd name="T36" fmla="*/ 11 w 33"/>
                <a:gd name="T37" fmla="*/ 209 h 365"/>
                <a:gd name="T38" fmla="*/ 11 w 33"/>
                <a:gd name="T39" fmla="*/ 224 h 365"/>
                <a:gd name="T40" fmla="*/ 11 w 33"/>
                <a:gd name="T41" fmla="*/ 163 h 365"/>
                <a:gd name="T42" fmla="*/ 12 w 33"/>
                <a:gd name="T43" fmla="*/ 169 h 365"/>
                <a:gd name="T44" fmla="*/ 12 w 33"/>
                <a:gd name="T45" fmla="*/ 177 h 365"/>
                <a:gd name="T46" fmla="*/ 12 w 33"/>
                <a:gd name="T47" fmla="*/ 213 h 365"/>
                <a:gd name="T48" fmla="*/ 13 w 33"/>
                <a:gd name="T49" fmla="*/ 262 h 365"/>
                <a:gd name="T50" fmla="*/ 15 w 33"/>
                <a:gd name="T51" fmla="*/ 294 h 365"/>
                <a:gd name="T52" fmla="*/ 15 w 33"/>
                <a:gd name="T53" fmla="*/ 271 h 365"/>
                <a:gd name="T54" fmla="*/ 15 w 33"/>
                <a:gd name="T55" fmla="*/ 242 h 365"/>
                <a:gd name="T56" fmla="*/ 16 w 33"/>
                <a:gd name="T57" fmla="*/ 217 h 365"/>
                <a:gd name="T58" fmla="*/ 16 w 33"/>
                <a:gd name="T59" fmla="*/ 115 h 365"/>
                <a:gd name="T60" fmla="*/ 17 w 33"/>
                <a:gd name="T61" fmla="*/ 26 h 365"/>
                <a:gd name="T62" fmla="*/ 17 w 33"/>
                <a:gd name="T63" fmla="*/ 23 h 365"/>
                <a:gd name="T64" fmla="*/ 19 w 33"/>
                <a:gd name="T65" fmla="*/ 65 h 365"/>
                <a:gd name="T66" fmla="*/ 19 w 33"/>
                <a:gd name="T67" fmla="*/ 152 h 365"/>
                <a:gd name="T68" fmla="*/ 20 w 33"/>
                <a:gd name="T69" fmla="*/ 139 h 365"/>
                <a:gd name="T70" fmla="*/ 20 w 33"/>
                <a:gd name="T71" fmla="*/ 129 h 365"/>
                <a:gd name="T72" fmla="*/ 20 w 33"/>
                <a:gd name="T73" fmla="*/ 108 h 365"/>
                <a:gd name="T74" fmla="*/ 21 w 33"/>
                <a:gd name="T75" fmla="*/ 136 h 365"/>
                <a:gd name="T76" fmla="*/ 21 w 33"/>
                <a:gd name="T77" fmla="*/ 226 h 365"/>
                <a:gd name="T78" fmla="*/ 22 w 33"/>
                <a:gd name="T79" fmla="*/ 216 h 365"/>
                <a:gd name="T80" fmla="*/ 22 w 33"/>
                <a:gd name="T81" fmla="*/ 220 h 365"/>
                <a:gd name="T82" fmla="*/ 24 w 33"/>
                <a:gd name="T83" fmla="*/ 239 h 365"/>
                <a:gd name="T84" fmla="*/ 24 w 33"/>
                <a:gd name="T85" fmla="*/ 291 h 365"/>
                <a:gd name="T86" fmla="*/ 24 w 33"/>
                <a:gd name="T87" fmla="*/ 292 h 365"/>
                <a:gd name="T88" fmla="*/ 25 w 33"/>
                <a:gd name="T89" fmla="*/ 309 h 365"/>
                <a:gd name="T90" fmla="*/ 25 w 33"/>
                <a:gd name="T91" fmla="*/ 301 h 365"/>
                <a:gd name="T92" fmla="*/ 25 w 33"/>
                <a:gd name="T93" fmla="*/ 314 h 365"/>
                <a:gd name="T94" fmla="*/ 26 w 33"/>
                <a:gd name="T95" fmla="*/ 309 h 365"/>
                <a:gd name="T96" fmla="*/ 26 w 33"/>
                <a:gd name="T97" fmla="*/ 272 h 365"/>
                <a:gd name="T98" fmla="*/ 28 w 33"/>
                <a:gd name="T99" fmla="*/ 271 h 365"/>
                <a:gd name="T100" fmla="*/ 28 w 33"/>
                <a:gd name="T101" fmla="*/ 233 h 365"/>
                <a:gd name="T102" fmla="*/ 28 w 33"/>
                <a:gd name="T103" fmla="*/ 266 h 365"/>
                <a:gd name="T104" fmla="*/ 29 w 33"/>
                <a:gd name="T105" fmla="*/ 275 h 365"/>
                <a:gd name="T106" fmla="*/ 29 w 33"/>
                <a:gd name="T107" fmla="*/ 296 h 365"/>
                <a:gd name="T108" fmla="*/ 30 w 33"/>
                <a:gd name="T109" fmla="*/ 340 h 365"/>
                <a:gd name="T110" fmla="*/ 30 w 33"/>
                <a:gd name="T111" fmla="*/ 340 h 365"/>
                <a:gd name="T112" fmla="*/ 32 w 33"/>
                <a:gd name="T113" fmla="*/ 331 h 365"/>
                <a:gd name="T114" fmla="*/ 32 w 33"/>
                <a:gd name="T115" fmla="*/ 347 h 365"/>
                <a:gd name="T116" fmla="*/ 32 w 33"/>
                <a:gd name="T117" fmla="*/ 364 h 365"/>
                <a:gd name="T118" fmla="*/ 33 w 33"/>
                <a:gd name="T119" fmla="*/ 357 h 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3" h="365">
                  <a:moveTo>
                    <a:pt x="0" y="81"/>
                  </a:moveTo>
                  <a:lnTo>
                    <a:pt x="0" y="120"/>
                  </a:lnTo>
                  <a:lnTo>
                    <a:pt x="0" y="119"/>
                  </a:lnTo>
                  <a:lnTo>
                    <a:pt x="0" y="123"/>
                  </a:lnTo>
                  <a:lnTo>
                    <a:pt x="0" y="102"/>
                  </a:lnTo>
                  <a:lnTo>
                    <a:pt x="0" y="118"/>
                  </a:lnTo>
                  <a:lnTo>
                    <a:pt x="2" y="112"/>
                  </a:lnTo>
                  <a:lnTo>
                    <a:pt x="2" y="99"/>
                  </a:lnTo>
                  <a:lnTo>
                    <a:pt x="2" y="108"/>
                  </a:lnTo>
                  <a:lnTo>
                    <a:pt x="2" y="107"/>
                  </a:lnTo>
                  <a:lnTo>
                    <a:pt x="2" y="112"/>
                  </a:lnTo>
                  <a:lnTo>
                    <a:pt x="2" y="93"/>
                  </a:lnTo>
                  <a:lnTo>
                    <a:pt x="2" y="95"/>
                  </a:lnTo>
                  <a:lnTo>
                    <a:pt x="2" y="127"/>
                  </a:lnTo>
                  <a:lnTo>
                    <a:pt x="2" y="119"/>
                  </a:lnTo>
                  <a:lnTo>
                    <a:pt x="3" y="114"/>
                  </a:lnTo>
                  <a:lnTo>
                    <a:pt x="3" y="98"/>
                  </a:lnTo>
                  <a:lnTo>
                    <a:pt x="3" y="119"/>
                  </a:lnTo>
                  <a:lnTo>
                    <a:pt x="3" y="120"/>
                  </a:lnTo>
                  <a:lnTo>
                    <a:pt x="3" y="126"/>
                  </a:lnTo>
                  <a:lnTo>
                    <a:pt x="3" y="102"/>
                  </a:lnTo>
                  <a:lnTo>
                    <a:pt x="3" y="106"/>
                  </a:lnTo>
                  <a:lnTo>
                    <a:pt x="3" y="105"/>
                  </a:lnTo>
                  <a:lnTo>
                    <a:pt x="3" y="124"/>
                  </a:lnTo>
                  <a:lnTo>
                    <a:pt x="3" y="123"/>
                  </a:lnTo>
                  <a:lnTo>
                    <a:pt x="3" y="116"/>
                  </a:lnTo>
                  <a:lnTo>
                    <a:pt x="3" y="154"/>
                  </a:lnTo>
                  <a:lnTo>
                    <a:pt x="4" y="158"/>
                  </a:lnTo>
                  <a:lnTo>
                    <a:pt x="4" y="181"/>
                  </a:lnTo>
                  <a:lnTo>
                    <a:pt x="4" y="156"/>
                  </a:lnTo>
                  <a:lnTo>
                    <a:pt x="4" y="179"/>
                  </a:lnTo>
                  <a:lnTo>
                    <a:pt x="4" y="183"/>
                  </a:lnTo>
                  <a:lnTo>
                    <a:pt x="4" y="211"/>
                  </a:lnTo>
                  <a:lnTo>
                    <a:pt x="4" y="182"/>
                  </a:lnTo>
                  <a:lnTo>
                    <a:pt x="4" y="199"/>
                  </a:lnTo>
                  <a:lnTo>
                    <a:pt x="4" y="198"/>
                  </a:lnTo>
                  <a:lnTo>
                    <a:pt x="4" y="225"/>
                  </a:lnTo>
                  <a:lnTo>
                    <a:pt x="4" y="224"/>
                  </a:lnTo>
                  <a:lnTo>
                    <a:pt x="4" y="222"/>
                  </a:lnTo>
                  <a:lnTo>
                    <a:pt x="4" y="209"/>
                  </a:lnTo>
                  <a:lnTo>
                    <a:pt x="4" y="230"/>
                  </a:lnTo>
                  <a:lnTo>
                    <a:pt x="5" y="234"/>
                  </a:lnTo>
                  <a:lnTo>
                    <a:pt x="5" y="241"/>
                  </a:lnTo>
                  <a:lnTo>
                    <a:pt x="5" y="216"/>
                  </a:lnTo>
                  <a:lnTo>
                    <a:pt x="5" y="222"/>
                  </a:lnTo>
                  <a:lnTo>
                    <a:pt x="5" y="220"/>
                  </a:lnTo>
                  <a:lnTo>
                    <a:pt x="5" y="239"/>
                  </a:lnTo>
                  <a:lnTo>
                    <a:pt x="5" y="220"/>
                  </a:lnTo>
                  <a:lnTo>
                    <a:pt x="5" y="232"/>
                  </a:lnTo>
                  <a:lnTo>
                    <a:pt x="5" y="233"/>
                  </a:lnTo>
                  <a:lnTo>
                    <a:pt x="5" y="237"/>
                  </a:lnTo>
                  <a:lnTo>
                    <a:pt x="5" y="207"/>
                  </a:lnTo>
                  <a:lnTo>
                    <a:pt x="5" y="209"/>
                  </a:lnTo>
                  <a:lnTo>
                    <a:pt x="7" y="208"/>
                  </a:lnTo>
                  <a:lnTo>
                    <a:pt x="7" y="199"/>
                  </a:lnTo>
                  <a:lnTo>
                    <a:pt x="7" y="211"/>
                  </a:lnTo>
                  <a:lnTo>
                    <a:pt x="7" y="213"/>
                  </a:lnTo>
                  <a:lnTo>
                    <a:pt x="7" y="229"/>
                  </a:lnTo>
                  <a:lnTo>
                    <a:pt x="7" y="203"/>
                  </a:lnTo>
                  <a:lnTo>
                    <a:pt x="7" y="199"/>
                  </a:lnTo>
                  <a:lnTo>
                    <a:pt x="7" y="201"/>
                  </a:lnTo>
                  <a:lnTo>
                    <a:pt x="7" y="174"/>
                  </a:lnTo>
                  <a:lnTo>
                    <a:pt x="7" y="183"/>
                  </a:lnTo>
                  <a:lnTo>
                    <a:pt x="7" y="184"/>
                  </a:lnTo>
                  <a:lnTo>
                    <a:pt x="7" y="179"/>
                  </a:lnTo>
                  <a:lnTo>
                    <a:pt x="7" y="203"/>
                  </a:lnTo>
                  <a:lnTo>
                    <a:pt x="8" y="205"/>
                  </a:lnTo>
                  <a:lnTo>
                    <a:pt x="8" y="233"/>
                  </a:lnTo>
                  <a:lnTo>
                    <a:pt x="8" y="217"/>
                  </a:lnTo>
                  <a:lnTo>
                    <a:pt x="8" y="220"/>
                  </a:lnTo>
                  <a:lnTo>
                    <a:pt x="8" y="232"/>
                  </a:lnTo>
                  <a:lnTo>
                    <a:pt x="8" y="199"/>
                  </a:lnTo>
                  <a:lnTo>
                    <a:pt x="8" y="200"/>
                  </a:lnTo>
                  <a:lnTo>
                    <a:pt x="8" y="179"/>
                  </a:lnTo>
                  <a:lnTo>
                    <a:pt x="8" y="205"/>
                  </a:lnTo>
                  <a:lnTo>
                    <a:pt x="8" y="205"/>
                  </a:lnTo>
                  <a:lnTo>
                    <a:pt x="8" y="213"/>
                  </a:lnTo>
                  <a:lnTo>
                    <a:pt x="8" y="194"/>
                  </a:lnTo>
                  <a:lnTo>
                    <a:pt x="8" y="201"/>
                  </a:lnTo>
                  <a:lnTo>
                    <a:pt x="9" y="196"/>
                  </a:lnTo>
                  <a:lnTo>
                    <a:pt x="9" y="203"/>
                  </a:lnTo>
                  <a:lnTo>
                    <a:pt x="9" y="194"/>
                  </a:lnTo>
                  <a:lnTo>
                    <a:pt x="9" y="199"/>
                  </a:lnTo>
                  <a:lnTo>
                    <a:pt x="9" y="199"/>
                  </a:lnTo>
                  <a:lnTo>
                    <a:pt x="9" y="215"/>
                  </a:lnTo>
                  <a:lnTo>
                    <a:pt x="9" y="184"/>
                  </a:lnTo>
                  <a:lnTo>
                    <a:pt x="9" y="213"/>
                  </a:lnTo>
                  <a:lnTo>
                    <a:pt x="9" y="215"/>
                  </a:lnTo>
                  <a:lnTo>
                    <a:pt x="9" y="225"/>
                  </a:lnTo>
                  <a:lnTo>
                    <a:pt x="9" y="211"/>
                  </a:lnTo>
                  <a:lnTo>
                    <a:pt x="9" y="224"/>
                  </a:lnTo>
                  <a:lnTo>
                    <a:pt x="11" y="222"/>
                  </a:lnTo>
                  <a:lnTo>
                    <a:pt x="11" y="228"/>
                  </a:lnTo>
                  <a:lnTo>
                    <a:pt x="11" y="207"/>
                  </a:lnTo>
                  <a:lnTo>
                    <a:pt x="11" y="209"/>
                  </a:lnTo>
                  <a:lnTo>
                    <a:pt x="11" y="208"/>
                  </a:lnTo>
                  <a:lnTo>
                    <a:pt x="11" y="229"/>
                  </a:lnTo>
                  <a:lnTo>
                    <a:pt x="11" y="196"/>
                  </a:lnTo>
                  <a:lnTo>
                    <a:pt x="11" y="225"/>
                  </a:lnTo>
                  <a:lnTo>
                    <a:pt x="11" y="224"/>
                  </a:lnTo>
                  <a:lnTo>
                    <a:pt x="11" y="184"/>
                  </a:lnTo>
                  <a:lnTo>
                    <a:pt x="11" y="194"/>
                  </a:lnTo>
                  <a:lnTo>
                    <a:pt x="11" y="194"/>
                  </a:lnTo>
                  <a:lnTo>
                    <a:pt x="11" y="199"/>
                  </a:lnTo>
                  <a:lnTo>
                    <a:pt x="11" y="163"/>
                  </a:lnTo>
                  <a:lnTo>
                    <a:pt x="11" y="167"/>
                  </a:lnTo>
                  <a:lnTo>
                    <a:pt x="12" y="165"/>
                  </a:lnTo>
                  <a:lnTo>
                    <a:pt x="12" y="174"/>
                  </a:lnTo>
                  <a:lnTo>
                    <a:pt x="12" y="162"/>
                  </a:lnTo>
                  <a:lnTo>
                    <a:pt x="12" y="169"/>
                  </a:lnTo>
                  <a:lnTo>
                    <a:pt x="12" y="163"/>
                  </a:lnTo>
                  <a:lnTo>
                    <a:pt x="12" y="179"/>
                  </a:lnTo>
                  <a:lnTo>
                    <a:pt x="12" y="158"/>
                  </a:lnTo>
                  <a:lnTo>
                    <a:pt x="12" y="179"/>
                  </a:lnTo>
                  <a:lnTo>
                    <a:pt x="12" y="177"/>
                  </a:lnTo>
                  <a:lnTo>
                    <a:pt x="12" y="182"/>
                  </a:lnTo>
                  <a:lnTo>
                    <a:pt x="12" y="167"/>
                  </a:lnTo>
                  <a:lnTo>
                    <a:pt x="12" y="177"/>
                  </a:lnTo>
                  <a:lnTo>
                    <a:pt x="12" y="179"/>
                  </a:lnTo>
                  <a:lnTo>
                    <a:pt x="12" y="213"/>
                  </a:lnTo>
                  <a:lnTo>
                    <a:pt x="13" y="215"/>
                  </a:lnTo>
                  <a:lnTo>
                    <a:pt x="13" y="199"/>
                  </a:lnTo>
                  <a:lnTo>
                    <a:pt x="13" y="241"/>
                  </a:lnTo>
                  <a:lnTo>
                    <a:pt x="13" y="241"/>
                  </a:lnTo>
                  <a:lnTo>
                    <a:pt x="13" y="262"/>
                  </a:lnTo>
                  <a:lnTo>
                    <a:pt x="13" y="266"/>
                  </a:lnTo>
                  <a:lnTo>
                    <a:pt x="13" y="289"/>
                  </a:lnTo>
                  <a:lnTo>
                    <a:pt x="13" y="287"/>
                  </a:lnTo>
                  <a:lnTo>
                    <a:pt x="15" y="268"/>
                  </a:lnTo>
                  <a:lnTo>
                    <a:pt x="15" y="294"/>
                  </a:lnTo>
                  <a:lnTo>
                    <a:pt x="15" y="292"/>
                  </a:lnTo>
                  <a:lnTo>
                    <a:pt x="15" y="291"/>
                  </a:lnTo>
                  <a:lnTo>
                    <a:pt x="15" y="294"/>
                  </a:lnTo>
                  <a:lnTo>
                    <a:pt x="15" y="266"/>
                  </a:lnTo>
                  <a:lnTo>
                    <a:pt x="15" y="271"/>
                  </a:lnTo>
                  <a:lnTo>
                    <a:pt x="15" y="275"/>
                  </a:lnTo>
                  <a:lnTo>
                    <a:pt x="15" y="279"/>
                  </a:lnTo>
                  <a:lnTo>
                    <a:pt x="15" y="239"/>
                  </a:lnTo>
                  <a:lnTo>
                    <a:pt x="15" y="245"/>
                  </a:lnTo>
                  <a:lnTo>
                    <a:pt x="15" y="242"/>
                  </a:lnTo>
                  <a:lnTo>
                    <a:pt x="15" y="246"/>
                  </a:lnTo>
                  <a:lnTo>
                    <a:pt x="15" y="238"/>
                  </a:lnTo>
                  <a:lnTo>
                    <a:pt x="15" y="239"/>
                  </a:lnTo>
                  <a:lnTo>
                    <a:pt x="16" y="243"/>
                  </a:lnTo>
                  <a:lnTo>
                    <a:pt x="16" y="217"/>
                  </a:lnTo>
                  <a:lnTo>
                    <a:pt x="16" y="224"/>
                  </a:lnTo>
                  <a:lnTo>
                    <a:pt x="16" y="174"/>
                  </a:lnTo>
                  <a:lnTo>
                    <a:pt x="16" y="167"/>
                  </a:lnTo>
                  <a:lnTo>
                    <a:pt x="16" y="116"/>
                  </a:lnTo>
                  <a:lnTo>
                    <a:pt x="16" y="115"/>
                  </a:lnTo>
                  <a:lnTo>
                    <a:pt x="16" y="76"/>
                  </a:lnTo>
                  <a:lnTo>
                    <a:pt x="17" y="73"/>
                  </a:lnTo>
                  <a:lnTo>
                    <a:pt x="17" y="23"/>
                  </a:lnTo>
                  <a:lnTo>
                    <a:pt x="17" y="27"/>
                  </a:lnTo>
                  <a:lnTo>
                    <a:pt x="17" y="26"/>
                  </a:lnTo>
                  <a:lnTo>
                    <a:pt x="17" y="31"/>
                  </a:lnTo>
                  <a:lnTo>
                    <a:pt x="17" y="0"/>
                  </a:lnTo>
                  <a:lnTo>
                    <a:pt x="17" y="0"/>
                  </a:lnTo>
                  <a:lnTo>
                    <a:pt x="17" y="26"/>
                  </a:lnTo>
                  <a:lnTo>
                    <a:pt x="17" y="23"/>
                  </a:lnTo>
                  <a:lnTo>
                    <a:pt x="17" y="26"/>
                  </a:lnTo>
                  <a:lnTo>
                    <a:pt x="17" y="65"/>
                  </a:lnTo>
                  <a:lnTo>
                    <a:pt x="17" y="18"/>
                  </a:lnTo>
                  <a:lnTo>
                    <a:pt x="17" y="64"/>
                  </a:lnTo>
                  <a:lnTo>
                    <a:pt x="19" y="65"/>
                  </a:lnTo>
                  <a:lnTo>
                    <a:pt x="19" y="111"/>
                  </a:lnTo>
                  <a:lnTo>
                    <a:pt x="19" y="110"/>
                  </a:lnTo>
                  <a:lnTo>
                    <a:pt x="19" y="150"/>
                  </a:lnTo>
                  <a:lnTo>
                    <a:pt x="19" y="149"/>
                  </a:lnTo>
                  <a:lnTo>
                    <a:pt x="19" y="152"/>
                  </a:lnTo>
                  <a:lnTo>
                    <a:pt x="19" y="136"/>
                  </a:lnTo>
                  <a:lnTo>
                    <a:pt x="19" y="158"/>
                  </a:lnTo>
                  <a:lnTo>
                    <a:pt x="20" y="153"/>
                  </a:lnTo>
                  <a:lnTo>
                    <a:pt x="20" y="158"/>
                  </a:lnTo>
                  <a:lnTo>
                    <a:pt x="20" y="139"/>
                  </a:lnTo>
                  <a:lnTo>
                    <a:pt x="20" y="144"/>
                  </a:lnTo>
                  <a:lnTo>
                    <a:pt x="20" y="137"/>
                  </a:lnTo>
                  <a:lnTo>
                    <a:pt x="20" y="141"/>
                  </a:lnTo>
                  <a:lnTo>
                    <a:pt x="20" y="127"/>
                  </a:lnTo>
                  <a:lnTo>
                    <a:pt x="20" y="129"/>
                  </a:lnTo>
                  <a:lnTo>
                    <a:pt x="20" y="126"/>
                  </a:lnTo>
                  <a:lnTo>
                    <a:pt x="20" y="106"/>
                  </a:lnTo>
                  <a:lnTo>
                    <a:pt x="20" y="119"/>
                  </a:lnTo>
                  <a:lnTo>
                    <a:pt x="20" y="116"/>
                  </a:lnTo>
                  <a:lnTo>
                    <a:pt x="20" y="108"/>
                  </a:lnTo>
                  <a:lnTo>
                    <a:pt x="20" y="133"/>
                  </a:lnTo>
                  <a:lnTo>
                    <a:pt x="21" y="136"/>
                  </a:lnTo>
                  <a:lnTo>
                    <a:pt x="21" y="150"/>
                  </a:lnTo>
                  <a:lnTo>
                    <a:pt x="21" y="127"/>
                  </a:lnTo>
                  <a:lnTo>
                    <a:pt x="21" y="136"/>
                  </a:lnTo>
                  <a:lnTo>
                    <a:pt x="21" y="139"/>
                  </a:lnTo>
                  <a:lnTo>
                    <a:pt x="21" y="183"/>
                  </a:lnTo>
                  <a:lnTo>
                    <a:pt x="21" y="187"/>
                  </a:lnTo>
                  <a:lnTo>
                    <a:pt x="21" y="183"/>
                  </a:lnTo>
                  <a:lnTo>
                    <a:pt x="21" y="226"/>
                  </a:lnTo>
                  <a:lnTo>
                    <a:pt x="21" y="233"/>
                  </a:lnTo>
                  <a:lnTo>
                    <a:pt x="21" y="242"/>
                  </a:lnTo>
                  <a:lnTo>
                    <a:pt x="21" y="215"/>
                  </a:lnTo>
                  <a:lnTo>
                    <a:pt x="22" y="213"/>
                  </a:lnTo>
                  <a:lnTo>
                    <a:pt x="22" y="216"/>
                  </a:lnTo>
                  <a:lnTo>
                    <a:pt x="22" y="203"/>
                  </a:lnTo>
                  <a:lnTo>
                    <a:pt x="22" y="204"/>
                  </a:lnTo>
                  <a:lnTo>
                    <a:pt x="22" y="204"/>
                  </a:lnTo>
                  <a:lnTo>
                    <a:pt x="22" y="191"/>
                  </a:lnTo>
                  <a:lnTo>
                    <a:pt x="22" y="220"/>
                  </a:lnTo>
                  <a:lnTo>
                    <a:pt x="22" y="217"/>
                  </a:lnTo>
                  <a:lnTo>
                    <a:pt x="22" y="238"/>
                  </a:lnTo>
                  <a:lnTo>
                    <a:pt x="22" y="216"/>
                  </a:lnTo>
                  <a:lnTo>
                    <a:pt x="22" y="237"/>
                  </a:lnTo>
                  <a:lnTo>
                    <a:pt x="24" y="239"/>
                  </a:lnTo>
                  <a:lnTo>
                    <a:pt x="24" y="271"/>
                  </a:lnTo>
                  <a:lnTo>
                    <a:pt x="24" y="259"/>
                  </a:lnTo>
                  <a:lnTo>
                    <a:pt x="24" y="263"/>
                  </a:lnTo>
                  <a:lnTo>
                    <a:pt x="24" y="293"/>
                  </a:lnTo>
                  <a:lnTo>
                    <a:pt x="24" y="291"/>
                  </a:lnTo>
                  <a:lnTo>
                    <a:pt x="24" y="291"/>
                  </a:lnTo>
                  <a:lnTo>
                    <a:pt x="24" y="296"/>
                  </a:lnTo>
                  <a:lnTo>
                    <a:pt x="24" y="277"/>
                  </a:lnTo>
                  <a:lnTo>
                    <a:pt x="24" y="291"/>
                  </a:lnTo>
                  <a:lnTo>
                    <a:pt x="24" y="292"/>
                  </a:lnTo>
                  <a:lnTo>
                    <a:pt x="24" y="305"/>
                  </a:lnTo>
                  <a:lnTo>
                    <a:pt x="24" y="285"/>
                  </a:lnTo>
                  <a:lnTo>
                    <a:pt x="24" y="292"/>
                  </a:lnTo>
                  <a:lnTo>
                    <a:pt x="25" y="296"/>
                  </a:lnTo>
                  <a:lnTo>
                    <a:pt x="25" y="309"/>
                  </a:lnTo>
                  <a:lnTo>
                    <a:pt x="25" y="301"/>
                  </a:lnTo>
                  <a:lnTo>
                    <a:pt x="25" y="298"/>
                  </a:lnTo>
                  <a:lnTo>
                    <a:pt x="25" y="277"/>
                  </a:lnTo>
                  <a:lnTo>
                    <a:pt x="25" y="306"/>
                  </a:lnTo>
                  <a:lnTo>
                    <a:pt x="25" y="301"/>
                  </a:lnTo>
                  <a:lnTo>
                    <a:pt x="25" y="306"/>
                  </a:lnTo>
                  <a:lnTo>
                    <a:pt x="25" y="288"/>
                  </a:lnTo>
                  <a:lnTo>
                    <a:pt x="25" y="292"/>
                  </a:lnTo>
                  <a:lnTo>
                    <a:pt x="25" y="294"/>
                  </a:lnTo>
                  <a:lnTo>
                    <a:pt x="25" y="314"/>
                  </a:lnTo>
                  <a:lnTo>
                    <a:pt x="26" y="311"/>
                  </a:lnTo>
                  <a:lnTo>
                    <a:pt x="26" y="297"/>
                  </a:lnTo>
                  <a:lnTo>
                    <a:pt x="26" y="306"/>
                  </a:lnTo>
                  <a:lnTo>
                    <a:pt x="26" y="305"/>
                  </a:lnTo>
                  <a:lnTo>
                    <a:pt x="26" y="309"/>
                  </a:lnTo>
                  <a:lnTo>
                    <a:pt x="26" y="283"/>
                  </a:lnTo>
                  <a:lnTo>
                    <a:pt x="26" y="289"/>
                  </a:lnTo>
                  <a:lnTo>
                    <a:pt x="26" y="291"/>
                  </a:lnTo>
                  <a:lnTo>
                    <a:pt x="26" y="302"/>
                  </a:lnTo>
                  <a:lnTo>
                    <a:pt x="26" y="272"/>
                  </a:lnTo>
                  <a:lnTo>
                    <a:pt x="26" y="277"/>
                  </a:lnTo>
                  <a:lnTo>
                    <a:pt x="28" y="280"/>
                  </a:lnTo>
                  <a:lnTo>
                    <a:pt x="28" y="289"/>
                  </a:lnTo>
                  <a:lnTo>
                    <a:pt x="28" y="273"/>
                  </a:lnTo>
                  <a:lnTo>
                    <a:pt x="28" y="271"/>
                  </a:lnTo>
                  <a:lnTo>
                    <a:pt x="28" y="242"/>
                  </a:lnTo>
                  <a:lnTo>
                    <a:pt x="28" y="254"/>
                  </a:lnTo>
                  <a:lnTo>
                    <a:pt x="28" y="253"/>
                  </a:lnTo>
                  <a:lnTo>
                    <a:pt x="28" y="256"/>
                  </a:lnTo>
                  <a:lnTo>
                    <a:pt x="28" y="233"/>
                  </a:lnTo>
                  <a:lnTo>
                    <a:pt x="28" y="245"/>
                  </a:lnTo>
                  <a:lnTo>
                    <a:pt x="28" y="247"/>
                  </a:lnTo>
                  <a:lnTo>
                    <a:pt x="28" y="268"/>
                  </a:lnTo>
                  <a:lnTo>
                    <a:pt x="28" y="246"/>
                  </a:lnTo>
                  <a:lnTo>
                    <a:pt x="28" y="266"/>
                  </a:lnTo>
                  <a:lnTo>
                    <a:pt x="29" y="263"/>
                  </a:lnTo>
                  <a:lnTo>
                    <a:pt x="29" y="251"/>
                  </a:lnTo>
                  <a:lnTo>
                    <a:pt x="29" y="289"/>
                  </a:lnTo>
                  <a:lnTo>
                    <a:pt x="29" y="287"/>
                  </a:lnTo>
                  <a:lnTo>
                    <a:pt x="29" y="275"/>
                  </a:lnTo>
                  <a:lnTo>
                    <a:pt x="29" y="294"/>
                  </a:lnTo>
                  <a:lnTo>
                    <a:pt x="29" y="289"/>
                  </a:lnTo>
                  <a:lnTo>
                    <a:pt x="29" y="309"/>
                  </a:lnTo>
                  <a:lnTo>
                    <a:pt x="29" y="304"/>
                  </a:lnTo>
                  <a:lnTo>
                    <a:pt x="29" y="296"/>
                  </a:lnTo>
                  <a:lnTo>
                    <a:pt x="29" y="327"/>
                  </a:lnTo>
                  <a:lnTo>
                    <a:pt x="29" y="323"/>
                  </a:lnTo>
                  <a:lnTo>
                    <a:pt x="30" y="326"/>
                  </a:lnTo>
                  <a:lnTo>
                    <a:pt x="30" y="314"/>
                  </a:lnTo>
                  <a:lnTo>
                    <a:pt x="30" y="340"/>
                  </a:lnTo>
                  <a:lnTo>
                    <a:pt x="30" y="343"/>
                  </a:lnTo>
                  <a:lnTo>
                    <a:pt x="30" y="355"/>
                  </a:lnTo>
                  <a:lnTo>
                    <a:pt x="30" y="335"/>
                  </a:lnTo>
                  <a:lnTo>
                    <a:pt x="30" y="340"/>
                  </a:lnTo>
                  <a:lnTo>
                    <a:pt x="30" y="340"/>
                  </a:lnTo>
                  <a:lnTo>
                    <a:pt x="30" y="361"/>
                  </a:lnTo>
                  <a:lnTo>
                    <a:pt x="30" y="355"/>
                  </a:lnTo>
                  <a:lnTo>
                    <a:pt x="32" y="352"/>
                  </a:lnTo>
                  <a:lnTo>
                    <a:pt x="32" y="355"/>
                  </a:lnTo>
                  <a:lnTo>
                    <a:pt x="32" y="331"/>
                  </a:lnTo>
                  <a:lnTo>
                    <a:pt x="32" y="348"/>
                  </a:lnTo>
                  <a:lnTo>
                    <a:pt x="32" y="352"/>
                  </a:lnTo>
                  <a:lnTo>
                    <a:pt x="32" y="359"/>
                  </a:lnTo>
                  <a:lnTo>
                    <a:pt x="32" y="339"/>
                  </a:lnTo>
                  <a:lnTo>
                    <a:pt x="32" y="347"/>
                  </a:lnTo>
                  <a:lnTo>
                    <a:pt x="32" y="344"/>
                  </a:lnTo>
                  <a:lnTo>
                    <a:pt x="32" y="356"/>
                  </a:lnTo>
                  <a:lnTo>
                    <a:pt x="32" y="347"/>
                  </a:lnTo>
                  <a:lnTo>
                    <a:pt x="32" y="347"/>
                  </a:lnTo>
                  <a:lnTo>
                    <a:pt x="32" y="364"/>
                  </a:lnTo>
                  <a:lnTo>
                    <a:pt x="32" y="334"/>
                  </a:lnTo>
                  <a:lnTo>
                    <a:pt x="32" y="359"/>
                  </a:lnTo>
                  <a:lnTo>
                    <a:pt x="33" y="365"/>
                  </a:lnTo>
                  <a:lnTo>
                    <a:pt x="33" y="347"/>
                  </a:lnTo>
                  <a:lnTo>
                    <a:pt x="33" y="357"/>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232" name="Freeform 105"/>
            <p:cNvSpPr>
              <a:spLocks/>
            </p:cNvSpPr>
            <p:nvPr/>
          </p:nvSpPr>
          <p:spPr bwMode="auto">
            <a:xfrm>
              <a:off x="2492376" y="4257676"/>
              <a:ext cx="49213" cy="574675"/>
            </a:xfrm>
            <a:custGeom>
              <a:avLst/>
              <a:gdLst>
                <a:gd name="T0" fmla="*/ 0 w 31"/>
                <a:gd name="T1" fmla="*/ 360 h 362"/>
                <a:gd name="T2" fmla="*/ 0 w 31"/>
                <a:gd name="T3" fmla="*/ 313 h 362"/>
                <a:gd name="T4" fmla="*/ 1 w 31"/>
                <a:gd name="T5" fmla="*/ 317 h 362"/>
                <a:gd name="T6" fmla="*/ 1 w 31"/>
                <a:gd name="T7" fmla="*/ 317 h 362"/>
                <a:gd name="T8" fmla="*/ 2 w 31"/>
                <a:gd name="T9" fmla="*/ 318 h 362"/>
                <a:gd name="T10" fmla="*/ 2 w 31"/>
                <a:gd name="T11" fmla="*/ 322 h 362"/>
                <a:gd name="T12" fmla="*/ 2 w 31"/>
                <a:gd name="T13" fmla="*/ 324 h 362"/>
                <a:gd name="T14" fmla="*/ 4 w 31"/>
                <a:gd name="T15" fmla="*/ 346 h 362"/>
                <a:gd name="T16" fmla="*/ 4 w 31"/>
                <a:gd name="T17" fmla="*/ 362 h 362"/>
                <a:gd name="T18" fmla="*/ 5 w 31"/>
                <a:gd name="T19" fmla="*/ 334 h 362"/>
                <a:gd name="T20" fmla="*/ 5 w 31"/>
                <a:gd name="T21" fmla="*/ 335 h 362"/>
                <a:gd name="T22" fmla="*/ 5 w 31"/>
                <a:gd name="T23" fmla="*/ 284 h 362"/>
                <a:gd name="T24" fmla="*/ 6 w 31"/>
                <a:gd name="T25" fmla="*/ 273 h 362"/>
                <a:gd name="T26" fmla="*/ 6 w 31"/>
                <a:gd name="T27" fmla="*/ 275 h 362"/>
                <a:gd name="T28" fmla="*/ 8 w 31"/>
                <a:gd name="T29" fmla="*/ 279 h 362"/>
                <a:gd name="T30" fmla="*/ 8 w 31"/>
                <a:gd name="T31" fmla="*/ 305 h 362"/>
                <a:gd name="T32" fmla="*/ 8 w 31"/>
                <a:gd name="T33" fmla="*/ 307 h 362"/>
                <a:gd name="T34" fmla="*/ 9 w 31"/>
                <a:gd name="T35" fmla="*/ 284 h 362"/>
                <a:gd name="T36" fmla="*/ 9 w 31"/>
                <a:gd name="T37" fmla="*/ 291 h 362"/>
                <a:gd name="T38" fmla="*/ 10 w 31"/>
                <a:gd name="T39" fmla="*/ 241 h 362"/>
                <a:gd name="T40" fmla="*/ 10 w 31"/>
                <a:gd name="T41" fmla="*/ 212 h 362"/>
                <a:gd name="T42" fmla="*/ 10 w 31"/>
                <a:gd name="T43" fmla="*/ 212 h 362"/>
                <a:gd name="T44" fmla="*/ 12 w 31"/>
                <a:gd name="T45" fmla="*/ 225 h 362"/>
                <a:gd name="T46" fmla="*/ 12 w 31"/>
                <a:gd name="T47" fmla="*/ 195 h 362"/>
                <a:gd name="T48" fmla="*/ 13 w 31"/>
                <a:gd name="T49" fmla="*/ 161 h 362"/>
                <a:gd name="T50" fmla="*/ 13 w 31"/>
                <a:gd name="T51" fmla="*/ 156 h 362"/>
                <a:gd name="T52" fmla="*/ 13 w 31"/>
                <a:gd name="T53" fmla="*/ 152 h 362"/>
                <a:gd name="T54" fmla="*/ 14 w 31"/>
                <a:gd name="T55" fmla="*/ 173 h 362"/>
                <a:gd name="T56" fmla="*/ 14 w 31"/>
                <a:gd name="T57" fmla="*/ 102 h 362"/>
                <a:gd name="T58" fmla="*/ 15 w 31"/>
                <a:gd name="T59" fmla="*/ 92 h 362"/>
                <a:gd name="T60" fmla="*/ 15 w 31"/>
                <a:gd name="T61" fmla="*/ 101 h 362"/>
                <a:gd name="T62" fmla="*/ 15 w 31"/>
                <a:gd name="T63" fmla="*/ 143 h 362"/>
                <a:gd name="T64" fmla="*/ 17 w 31"/>
                <a:gd name="T65" fmla="*/ 183 h 362"/>
                <a:gd name="T66" fmla="*/ 17 w 31"/>
                <a:gd name="T67" fmla="*/ 185 h 362"/>
                <a:gd name="T68" fmla="*/ 18 w 31"/>
                <a:gd name="T69" fmla="*/ 181 h 362"/>
                <a:gd name="T70" fmla="*/ 18 w 31"/>
                <a:gd name="T71" fmla="*/ 164 h 362"/>
                <a:gd name="T72" fmla="*/ 18 w 31"/>
                <a:gd name="T73" fmla="*/ 187 h 362"/>
                <a:gd name="T74" fmla="*/ 19 w 31"/>
                <a:gd name="T75" fmla="*/ 200 h 362"/>
                <a:gd name="T76" fmla="*/ 19 w 31"/>
                <a:gd name="T77" fmla="*/ 211 h 362"/>
                <a:gd name="T78" fmla="*/ 21 w 31"/>
                <a:gd name="T79" fmla="*/ 219 h 362"/>
                <a:gd name="T80" fmla="*/ 21 w 31"/>
                <a:gd name="T81" fmla="*/ 123 h 362"/>
                <a:gd name="T82" fmla="*/ 22 w 31"/>
                <a:gd name="T83" fmla="*/ 42 h 362"/>
                <a:gd name="T84" fmla="*/ 22 w 31"/>
                <a:gd name="T85" fmla="*/ 0 h 362"/>
                <a:gd name="T86" fmla="*/ 23 w 31"/>
                <a:gd name="T87" fmla="*/ 46 h 362"/>
                <a:gd name="T88" fmla="*/ 23 w 31"/>
                <a:gd name="T89" fmla="*/ 55 h 362"/>
                <a:gd name="T90" fmla="*/ 23 w 31"/>
                <a:gd name="T91" fmla="*/ 75 h 362"/>
                <a:gd name="T92" fmla="*/ 25 w 31"/>
                <a:gd name="T93" fmla="*/ 98 h 362"/>
                <a:gd name="T94" fmla="*/ 25 w 31"/>
                <a:gd name="T95" fmla="*/ 80 h 362"/>
                <a:gd name="T96" fmla="*/ 26 w 31"/>
                <a:gd name="T97" fmla="*/ 66 h 362"/>
                <a:gd name="T98" fmla="*/ 26 w 31"/>
                <a:gd name="T99" fmla="*/ 37 h 362"/>
                <a:gd name="T100" fmla="*/ 26 w 31"/>
                <a:gd name="T101" fmla="*/ 55 h 362"/>
                <a:gd name="T102" fmla="*/ 27 w 31"/>
                <a:gd name="T103" fmla="*/ 63 h 362"/>
                <a:gd name="T104" fmla="*/ 27 w 31"/>
                <a:gd name="T105" fmla="*/ 37 h 362"/>
                <a:gd name="T106" fmla="*/ 29 w 31"/>
                <a:gd name="T107" fmla="*/ 68 h 362"/>
                <a:gd name="T108" fmla="*/ 29 w 31"/>
                <a:gd name="T109" fmla="*/ 42 h 362"/>
                <a:gd name="T110" fmla="*/ 30 w 31"/>
                <a:gd name="T111" fmla="*/ 43 h 362"/>
                <a:gd name="T112" fmla="*/ 30 w 31"/>
                <a:gd name="T113" fmla="*/ 25 h 362"/>
                <a:gd name="T114" fmla="*/ 30 w 31"/>
                <a:gd name="T115" fmla="*/ 35 h 362"/>
                <a:gd name="T116" fmla="*/ 31 w 31"/>
                <a:gd name="T117" fmla="*/ 12 h 362"/>
                <a:gd name="T118" fmla="*/ 31 w 31"/>
                <a:gd name="T119" fmla="*/ 63 h 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1" h="362">
                  <a:moveTo>
                    <a:pt x="0" y="351"/>
                  </a:moveTo>
                  <a:lnTo>
                    <a:pt x="0" y="330"/>
                  </a:lnTo>
                  <a:lnTo>
                    <a:pt x="0" y="355"/>
                  </a:lnTo>
                  <a:lnTo>
                    <a:pt x="0" y="356"/>
                  </a:lnTo>
                  <a:lnTo>
                    <a:pt x="0" y="360"/>
                  </a:lnTo>
                  <a:lnTo>
                    <a:pt x="0" y="329"/>
                  </a:lnTo>
                  <a:lnTo>
                    <a:pt x="0" y="330"/>
                  </a:lnTo>
                  <a:lnTo>
                    <a:pt x="0" y="328"/>
                  </a:lnTo>
                  <a:lnTo>
                    <a:pt x="0" y="329"/>
                  </a:lnTo>
                  <a:lnTo>
                    <a:pt x="0" y="313"/>
                  </a:lnTo>
                  <a:lnTo>
                    <a:pt x="1" y="299"/>
                  </a:lnTo>
                  <a:lnTo>
                    <a:pt x="1" y="317"/>
                  </a:lnTo>
                  <a:lnTo>
                    <a:pt x="1" y="293"/>
                  </a:lnTo>
                  <a:lnTo>
                    <a:pt x="1" y="314"/>
                  </a:lnTo>
                  <a:lnTo>
                    <a:pt x="1" y="317"/>
                  </a:lnTo>
                  <a:lnTo>
                    <a:pt x="1" y="308"/>
                  </a:lnTo>
                  <a:lnTo>
                    <a:pt x="1" y="329"/>
                  </a:lnTo>
                  <a:lnTo>
                    <a:pt x="1" y="333"/>
                  </a:lnTo>
                  <a:lnTo>
                    <a:pt x="1" y="337"/>
                  </a:lnTo>
                  <a:lnTo>
                    <a:pt x="1" y="317"/>
                  </a:lnTo>
                  <a:lnTo>
                    <a:pt x="1" y="320"/>
                  </a:lnTo>
                  <a:lnTo>
                    <a:pt x="1" y="322"/>
                  </a:lnTo>
                  <a:lnTo>
                    <a:pt x="1" y="339"/>
                  </a:lnTo>
                  <a:lnTo>
                    <a:pt x="2" y="334"/>
                  </a:lnTo>
                  <a:lnTo>
                    <a:pt x="2" y="318"/>
                  </a:lnTo>
                  <a:lnTo>
                    <a:pt x="2" y="339"/>
                  </a:lnTo>
                  <a:lnTo>
                    <a:pt x="2" y="342"/>
                  </a:lnTo>
                  <a:lnTo>
                    <a:pt x="2" y="320"/>
                  </a:lnTo>
                  <a:lnTo>
                    <a:pt x="2" y="326"/>
                  </a:lnTo>
                  <a:lnTo>
                    <a:pt x="2" y="322"/>
                  </a:lnTo>
                  <a:lnTo>
                    <a:pt x="2" y="339"/>
                  </a:lnTo>
                  <a:lnTo>
                    <a:pt x="2" y="339"/>
                  </a:lnTo>
                  <a:lnTo>
                    <a:pt x="2" y="339"/>
                  </a:lnTo>
                  <a:lnTo>
                    <a:pt x="2" y="350"/>
                  </a:lnTo>
                  <a:lnTo>
                    <a:pt x="2" y="324"/>
                  </a:lnTo>
                  <a:lnTo>
                    <a:pt x="2" y="347"/>
                  </a:lnTo>
                  <a:lnTo>
                    <a:pt x="4" y="346"/>
                  </a:lnTo>
                  <a:lnTo>
                    <a:pt x="4" y="351"/>
                  </a:lnTo>
                  <a:lnTo>
                    <a:pt x="4" y="330"/>
                  </a:lnTo>
                  <a:lnTo>
                    <a:pt x="4" y="346"/>
                  </a:lnTo>
                  <a:lnTo>
                    <a:pt x="4" y="348"/>
                  </a:lnTo>
                  <a:lnTo>
                    <a:pt x="4" y="360"/>
                  </a:lnTo>
                  <a:lnTo>
                    <a:pt x="4" y="343"/>
                  </a:lnTo>
                  <a:lnTo>
                    <a:pt x="4" y="346"/>
                  </a:lnTo>
                  <a:lnTo>
                    <a:pt x="4" y="362"/>
                  </a:lnTo>
                  <a:lnTo>
                    <a:pt x="4" y="351"/>
                  </a:lnTo>
                  <a:lnTo>
                    <a:pt x="5" y="351"/>
                  </a:lnTo>
                  <a:lnTo>
                    <a:pt x="5" y="324"/>
                  </a:lnTo>
                  <a:lnTo>
                    <a:pt x="5" y="337"/>
                  </a:lnTo>
                  <a:lnTo>
                    <a:pt x="5" y="334"/>
                  </a:lnTo>
                  <a:lnTo>
                    <a:pt x="5" y="337"/>
                  </a:lnTo>
                  <a:lnTo>
                    <a:pt x="5" y="317"/>
                  </a:lnTo>
                  <a:lnTo>
                    <a:pt x="5" y="318"/>
                  </a:lnTo>
                  <a:lnTo>
                    <a:pt x="5" y="317"/>
                  </a:lnTo>
                  <a:lnTo>
                    <a:pt x="5" y="335"/>
                  </a:lnTo>
                  <a:lnTo>
                    <a:pt x="5" y="305"/>
                  </a:lnTo>
                  <a:lnTo>
                    <a:pt x="5" y="307"/>
                  </a:lnTo>
                  <a:lnTo>
                    <a:pt x="5" y="304"/>
                  </a:lnTo>
                  <a:lnTo>
                    <a:pt x="5" y="276"/>
                  </a:lnTo>
                  <a:lnTo>
                    <a:pt x="5" y="284"/>
                  </a:lnTo>
                  <a:lnTo>
                    <a:pt x="6" y="282"/>
                  </a:lnTo>
                  <a:lnTo>
                    <a:pt x="6" y="252"/>
                  </a:lnTo>
                  <a:lnTo>
                    <a:pt x="6" y="258"/>
                  </a:lnTo>
                  <a:lnTo>
                    <a:pt x="6" y="259"/>
                  </a:lnTo>
                  <a:lnTo>
                    <a:pt x="6" y="273"/>
                  </a:lnTo>
                  <a:lnTo>
                    <a:pt x="6" y="266"/>
                  </a:lnTo>
                  <a:lnTo>
                    <a:pt x="6" y="266"/>
                  </a:lnTo>
                  <a:lnTo>
                    <a:pt x="6" y="276"/>
                  </a:lnTo>
                  <a:lnTo>
                    <a:pt x="6" y="249"/>
                  </a:lnTo>
                  <a:lnTo>
                    <a:pt x="6" y="275"/>
                  </a:lnTo>
                  <a:lnTo>
                    <a:pt x="6" y="273"/>
                  </a:lnTo>
                  <a:lnTo>
                    <a:pt x="6" y="282"/>
                  </a:lnTo>
                  <a:lnTo>
                    <a:pt x="6" y="263"/>
                  </a:lnTo>
                  <a:lnTo>
                    <a:pt x="6" y="278"/>
                  </a:lnTo>
                  <a:lnTo>
                    <a:pt x="8" y="279"/>
                  </a:lnTo>
                  <a:lnTo>
                    <a:pt x="8" y="284"/>
                  </a:lnTo>
                  <a:lnTo>
                    <a:pt x="8" y="258"/>
                  </a:lnTo>
                  <a:lnTo>
                    <a:pt x="8" y="261"/>
                  </a:lnTo>
                  <a:lnTo>
                    <a:pt x="8" y="261"/>
                  </a:lnTo>
                  <a:lnTo>
                    <a:pt x="8" y="305"/>
                  </a:lnTo>
                  <a:lnTo>
                    <a:pt x="8" y="296"/>
                  </a:lnTo>
                  <a:lnTo>
                    <a:pt x="8" y="300"/>
                  </a:lnTo>
                  <a:lnTo>
                    <a:pt x="8" y="309"/>
                  </a:lnTo>
                  <a:lnTo>
                    <a:pt x="8" y="293"/>
                  </a:lnTo>
                  <a:lnTo>
                    <a:pt x="8" y="307"/>
                  </a:lnTo>
                  <a:lnTo>
                    <a:pt x="9" y="308"/>
                  </a:lnTo>
                  <a:lnTo>
                    <a:pt x="9" y="309"/>
                  </a:lnTo>
                  <a:lnTo>
                    <a:pt x="9" y="284"/>
                  </a:lnTo>
                  <a:lnTo>
                    <a:pt x="9" y="287"/>
                  </a:lnTo>
                  <a:lnTo>
                    <a:pt x="9" y="284"/>
                  </a:lnTo>
                  <a:lnTo>
                    <a:pt x="9" y="288"/>
                  </a:lnTo>
                  <a:lnTo>
                    <a:pt x="9" y="279"/>
                  </a:lnTo>
                  <a:lnTo>
                    <a:pt x="9" y="284"/>
                  </a:lnTo>
                  <a:lnTo>
                    <a:pt x="9" y="283"/>
                  </a:lnTo>
                  <a:lnTo>
                    <a:pt x="9" y="291"/>
                  </a:lnTo>
                  <a:lnTo>
                    <a:pt x="9" y="273"/>
                  </a:lnTo>
                  <a:lnTo>
                    <a:pt x="9" y="276"/>
                  </a:lnTo>
                  <a:lnTo>
                    <a:pt x="9" y="273"/>
                  </a:lnTo>
                  <a:lnTo>
                    <a:pt x="9" y="238"/>
                  </a:lnTo>
                  <a:lnTo>
                    <a:pt x="10" y="241"/>
                  </a:lnTo>
                  <a:lnTo>
                    <a:pt x="10" y="244"/>
                  </a:lnTo>
                  <a:lnTo>
                    <a:pt x="10" y="216"/>
                  </a:lnTo>
                  <a:lnTo>
                    <a:pt x="10" y="218"/>
                  </a:lnTo>
                  <a:lnTo>
                    <a:pt x="10" y="202"/>
                  </a:lnTo>
                  <a:lnTo>
                    <a:pt x="10" y="212"/>
                  </a:lnTo>
                  <a:lnTo>
                    <a:pt x="10" y="211"/>
                  </a:lnTo>
                  <a:lnTo>
                    <a:pt x="10" y="215"/>
                  </a:lnTo>
                  <a:lnTo>
                    <a:pt x="10" y="195"/>
                  </a:lnTo>
                  <a:lnTo>
                    <a:pt x="10" y="208"/>
                  </a:lnTo>
                  <a:lnTo>
                    <a:pt x="10" y="212"/>
                  </a:lnTo>
                  <a:lnTo>
                    <a:pt x="10" y="233"/>
                  </a:lnTo>
                  <a:lnTo>
                    <a:pt x="10" y="225"/>
                  </a:lnTo>
                  <a:lnTo>
                    <a:pt x="12" y="227"/>
                  </a:lnTo>
                  <a:lnTo>
                    <a:pt x="12" y="253"/>
                  </a:lnTo>
                  <a:lnTo>
                    <a:pt x="12" y="225"/>
                  </a:lnTo>
                  <a:lnTo>
                    <a:pt x="12" y="232"/>
                  </a:lnTo>
                  <a:lnTo>
                    <a:pt x="12" y="227"/>
                  </a:lnTo>
                  <a:lnTo>
                    <a:pt x="12" y="194"/>
                  </a:lnTo>
                  <a:lnTo>
                    <a:pt x="12" y="202"/>
                  </a:lnTo>
                  <a:lnTo>
                    <a:pt x="12" y="195"/>
                  </a:lnTo>
                  <a:lnTo>
                    <a:pt x="12" y="197"/>
                  </a:lnTo>
                  <a:lnTo>
                    <a:pt x="12" y="145"/>
                  </a:lnTo>
                  <a:lnTo>
                    <a:pt x="13" y="148"/>
                  </a:lnTo>
                  <a:lnTo>
                    <a:pt x="13" y="169"/>
                  </a:lnTo>
                  <a:lnTo>
                    <a:pt x="13" y="161"/>
                  </a:lnTo>
                  <a:lnTo>
                    <a:pt x="13" y="160"/>
                  </a:lnTo>
                  <a:lnTo>
                    <a:pt x="13" y="142"/>
                  </a:lnTo>
                  <a:lnTo>
                    <a:pt x="13" y="153"/>
                  </a:lnTo>
                  <a:lnTo>
                    <a:pt x="13" y="156"/>
                  </a:lnTo>
                  <a:lnTo>
                    <a:pt x="13" y="156"/>
                  </a:lnTo>
                  <a:lnTo>
                    <a:pt x="13" y="140"/>
                  </a:lnTo>
                  <a:lnTo>
                    <a:pt x="13" y="149"/>
                  </a:lnTo>
                  <a:lnTo>
                    <a:pt x="13" y="155"/>
                  </a:lnTo>
                  <a:lnTo>
                    <a:pt x="13" y="178"/>
                  </a:lnTo>
                  <a:lnTo>
                    <a:pt x="13" y="152"/>
                  </a:lnTo>
                  <a:lnTo>
                    <a:pt x="13" y="161"/>
                  </a:lnTo>
                  <a:lnTo>
                    <a:pt x="14" y="166"/>
                  </a:lnTo>
                  <a:lnTo>
                    <a:pt x="14" y="181"/>
                  </a:lnTo>
                  <a:lnTo>
                    <a:pt x="14" y="176"/>
                  </a:lnTo>
                  <a:lnTo>
                    <a:pt x="14" y="173"/>
                  </a:lnTo>
                  <a:lnTo>
                    <a:pt x="14" y="139"/>
                  </a:lnTo>
                  <a:lnTo>
                    <a:pt x="14" y="148"/>
                  </a:lnTo>
                  <a:lnTo>
                    <a:pt x="14" y="143"/>
                  </a:lnTo>
                  <a:lnTo>
                    <a:pt x="14" y="144"/>
                  </a:lnTo>
                  <a:lnTo>
                    <a:pt x="14" y="102"/>
                  </a:lnTo>
                  <a:lnTo>
                    <a:pt x="14" y="106"/>
                  </a:lnTo>
                  <a:lnTo>
                    <a:pt x="14" y="106"/>
                  </a:lnTo>
                  <a:lnTo>
                    <a:pt x="14" y="111"/>
                  </a:lnTo>
                  <a:lnTo>
                    <a:pt x="14" y="96"/>
                  </a:lnTo>
                  <a:lnTo>
                    <a:pt x="15" y="92"/>
                  </a:lnTo>
                  <a:lnTo>
                    <a:pt x="15" y="97"/>
                  </a:lnTo>
                  <a:lnTo>
                    <a:pt x="15" y="71"/>
                  </a:lnTo>
                  <a:lnTo>
                    <a:pt x="15" y="92"/>
                  </a:lnTo>
                  <a:lnTo>
                    <a:pt x="15" y="92"/>
                  </a:lnTo>
                  <a:lnTo>
                    <a:pt x="15" y="101"/>
                  </a:lnTo>
                  <a:lnTo>
                    <a:pt x="15" y="76"/>
                  </a:lnTo>
                  <a:lnTo>
                    <a:pt x="15" y="101"/>
                  </a:lnTo>
                  <a:lnTo>
                    <a:pt x="15" y="101"/>
                  </a:lnTo>
                  <a:lnTo>
                    <a:pt x="15" y="144"/>
                  </a:lnTo>
                  <a:lnTo>
                    <a:pt x="15" y="143"/>
                  </a:lnTo>
                  <a:lnTo>
                    <a:pt x="17" y="135"/>
                  </a:lnTo>
                  <a:lnTo>
                    <a:pt x="17" y="182"/>
                  </a:lnTo>
                  <a:lnTo>
                    <a:pt x="17" y="130"/>
                  </a:lnTo>
                  <a:lnTo>
                    <a:pt x="17" y="178"/>
                  </a:lnTo>
                  <a:lnTo>
                    <a:pt x="17" y="183"/>
                  </a:lnTo>
                  <a:lnTo>
                    <a:pt x="17" y="173"/>
                  </a:lnTo>
                  <a:lnTo>
                    <a:pt x="17" y="202"/>
                  </a:lnTo>
                  <a:lnTo>
                    <a:pt x="17" y="199"/>
                  </a:lnTo>
                  <a:lnTo>
                    <a:pt x="17" y="207"/>
                  </a:lnTo>
                  <a:lnTo>
                    <a:pt x="17" y="185"/>
                  </a:lnTo>
                  <a:lnTo>
                    <a:pt x="17" y="183"/>
                  </a:lnTo>
                  <a:lnTo>
                    <a:pt x="17" y="194"/>
                  </a:lnTo>
                  <a:lnTo>
                    <a:pt x="17" y="180"/>
                  </a:lnTo>
                  <a:lnTo>
                    <a:pt x="17" y="182"/>
                  </a:lnTo>
                  <a:lnTo>
                    <a:pt x="18" y="181"/>
                  </a:lnTo>
                  <a:lnTo>
                    <a:pt x="18" y="157"/>
                  </a:lnTo>
                  <a:lnTo>
                    <a:pt x="18" y="177"/>
                  </a:lnTo>
                  <a:lnTo>
                    <a:pt x="18" y="181"/>
                  </a:lnTo>
                  <a:lnTo>
                    <a:pt x="18" y="181"/>
                  </a:lnTo>
                  <a:lnTo>
                    <a:pt x="18" y="164"/>
                  </a:lnTo>
                  <a:lnTo>
                    <a:pt x="18" y="177"/>
                  </a:lnTo>
                  <a:lnTo>
                    <a:pt x="18" y="173"/>
                  </a:lnTo>
                  <a:lnTo>
                    <a:pt x="18" y="198"/>
                  </a:lnTo>
                  <a:lnTo>
                    <a:pt x="18" y="190"/>
                  </a:lnTo>
                  <a:lnTo>
                    <a:pt x="18" y="187"/>
                  </a:lnTo>
                  <a:lnTo>
                    <a:pt x="18" y="165"/>
                  </a:lnTo>
                  <a:lnTo>
                    <a:pt x="18" y="191"/>
                  </a:lnTo>
                  <a:lnTo>
                    <a:pt x="19" y="187"/>
                  </a:lnTo>
                  <a:lnTo>
                    <a:pt x="19" y="202"/>
                  </a:lnTo>
                  <a:lnTo>
                    <a:pt x="19" y="200"/>
                  </a:lnTo>
                  <a:lnTo>
                    <a:pt x="19" y="202"/>
                  </a:lnTo>
                  <a:lnTo>
                    <a:pt x="19" y="214"/>
                  </a:lnTo>
                  <a:lnTo>
                    <a:pt x="19" y="191"/>
                  </a:lnTo>
                  <a:lnTo>
                    <a:pt x="19" y="190"/>
                  </a:lnTo>
                  <a:lnTo>
                    <a:pt x="19" y="211"/>
                  </a:lnTo>
                  <a:lnTo>
                    <a:pt x="19" y="208"/>
                  </a:lnTo>
                  <a:lnTo>
                    <a:pt x="19" y="207"/>
                  </a:lnTo>
                  <a:lnTo>
                    <a:pt x="19" y="202"/>
                  </a:lnTo>
                  <a:lnTo>
                    <a:pt x="19" y="218"/>
                  </a:lnTo>
                  <a:lnTo>
                    <a:pt x="21" y="219"/>
                  </a:lnTo>
                  <a:lnTo>
                    <a:pt x="21" y="219"/>
                  </a:lnTo>
                  <a:lnTo>
                    <a:pt x="21" y="157"/>
                  </a:lnTo>
                  <a:lnTo>
                    <a:pt x="21" y="160"/>
                  </a:lnTo>
                  <a:lnTo>
                    <a:pt x="21" y="128"/>
                  </a:lnTo>
                  <a:lnTo>
                    <a:pt x="21" y="123"/>
                  </a:lnTo>
                  <a:lnTo>
                    <a:pt x="21" y="130"/>
                  </a:lnTo>
                  <a:lnTo>
                    <a:pt x="21" y="106"/>
                  </a:lnTo>
                  <a:lnTo>
                    <a:pt x="21" y="115"/>
                  </a:lnTo>
                  <a:lnTo>
                    <a:pt x="22" y="121"/>
                  </a:lnTo>
                  <a:lnTo>
                    <a:pt x="22" y="42"/>
                  </a:lnTo>
                  <a:lnTo>
                    <a:pt x="22" y="43"/>
                  </a:lnTo>
                  <a:lnTo>
                    <a:pt x="22" y="8"/>
                  </a:lnTo>
                  <a:lnTo>
                    <a:pt x="22" y="15"/>
                  </a:lnTo>
                  <a:lnTo>
                    <a:pt x="22" y="29"/>
                  </a:lnTo>
                  <a:lnTo>
                    <a:pt x="22" y="0"/>
                  </a:lnTo>
                  <a:lnTo>
                    <a:pt x="22" y="28"/>
                  </a:lnTo>
                  <a:lnTo>
                    <a:pt x="22" y="32"/>
                  </a:lnTo>
                  <a:lnTo>
                    <a:pt x="22" y="21"/>
                  </a:lnTo>
                  <a:lnTo>
                    <a:pt x="22" y="41"/>
                  </a:lnTo>
                  <a:lnTo>
                    <a:pt x="23" y="46"/>
                  </a:lnTo>
                  <a:lnTo>
                    <a:pt x="23" y="64"/>
                  </a:lnTo>
                  <a:lnTo>
                    <a:pt x="23" y="59"/>
                  </a:lnTo>
                  <a:lnTo>
                    <a:pt x="23" y="59"/>
                  </a:lnTo>
                  <a:lnTo>
                    <a:pt x="23" y="66"/>
                  </a:lnTo>
                  <a:lnTo>
                    <a:pt x="23" y="55"/>
                  </a:lnTo>
                  <a:lnTo>
                    <a:pt x="23" y="58"/>
                  </a:lnTo>
                  <a:lnTo>
                    <a:pt x="23" y="58"/>
                  </a:lnTo>
                  <a:lnTo>
                    <a:pt x="23" y="46"/>
                  </a:lnTo>
                  <a:lnTo>
                    <a:pt x="23" y="75"/>
                  </a:lnTo>
                  <a:lnTo>
                    <a:pt x="23" y="75"/>
                  </a:lnTo>
                  <a:lnTo>
                    <a:pt x="23" y="80"/>
                  </a:lnTo>
                  <a:lnTo>
                    <a:pt x="23" y="66"/>
                  </a:lnTo>
                  <a:lnTo>
                    <a:pt x="23" y="71"/>
                  </a:lnTo>
                  <a:lnTo>
                    <a:pt x="25" y="72"/>
                  </a:lnTo>
                  <a:lnTo>
                    <a:pt x="25" y="98"/>
                  </a:lnTo>
                  <a:lnTo>
                    <a:pt x="25" y="87"/>
                  </a:lnTo>
                  <a:lnTo>
                    <a:pt x="25" y="87"/>
                  </a:lnTo>
                  <a:lnTo>
                    <a:pt x="25" y="87"/>
                  </a:lnTo>
                  <a:lnTo>
                    <a:pt x="25" y="64"/>
                  </a:lnTo>
                  <a:lnTo>
                    <a:pt x="25" y="80"/>
                  </a:lnTo>
                  <a:lnTo>
                    <a:pt x="25" y="81"/>
                  </a:lnTo>
                  <a:lnTo>
                    <a:pt x="25" y="85"/>
                  </a:lnTo>
                  <a:lnTo>
                    <a:pt x="25" y="68"/>
                  </a:lnTo>
                  <a:lnTo>
                    <a:pt x="25" y="70"/>
                  </a:lnTo>
                  <a:lnTo>
                    <a:pt x="26" y="66"/>
                  </a:lnTo>
                  <a:lnTo>
                    <a:pt x="26" y="68"/>
                  </a:lnTo>
                  <a:lnTo>
                    <a:pt x="26" y="51"/>
                  </a:lnTo>
                  <a:lnTo>
                    <a:pt x="26" y="43"/>
                  </a:lnTo>
                  <a:lnTo>
                    <a:pt x="26" y="29"/>
                  </a:lnTo>
                  <a:lnTo>
                    <a:pt x="26" y="37"/>
                  </a:lnTo>
                  <a:lnTo>
                    <a:pt x="26" y="34"/>
                  </a:lnTo>
                  <a:lnTo>
                    <a:pt x="26" y="29"/>
                  </a:lnTo>
                  <a:lnTo>
                    <a:pt x="26" y="43"/>
                  </a:lnTo>
                  <a:lnTo>
                    <a:pt x="26" y="46"/>
                  </a:lnTo>
                  <a:lnTo>
                    <a:pt x="26" y="55"/>
                  </a:lnTo>
                  <a:lnTo>
                    <a:pt x="26" y="32"/>
                  </a:lnTo>
                  <a:lnTo>
                    <a:pt x="26" y="38"/>
                  </a:lnTo>
                  <a:lnTo>
                    <a:pt x="27" y="39"/>
                  </a:lnTo>
                  <a:lnTo>
                    <a:pt x="27" y="59"/>
                  </a:lnTo>
                  <a:lnTo>
                    <a:pt x="27" y="63"/>
                  </a:lnTo>
                  <a:lnTo>
                    <a:pt x="27" y="42"/>
                  </a:lnTo>
                  <a:lnTo>
                    <a:pt x="27" y="49"/>
                  </a:lnTo>
                  <a:lnTo>
                    <a:pt x="27" y="53"/>
                  </a:lnTo>
                  <a:lnTo>
                    <a:pt x="27" y="54"/>
                  </a:lnTo>
                  <a:lnTo>
                    <a:pt x="27" y="37"/>
                  </a:lnTo>
                  <a:lnTo>
                    <a:pt x="27" y="46"/>
                  </a:lnTo>
                  <a:lnTo>
                    <a:pt x="27" y="46"/>
                  </a:lnTo>
                  <a:lnTo>
                    <a:pt x="27" y="77"/>
                  </a:lnTo>
                  <a:lnTo>
                    <a:pt x="27" y="66"/>
                  </a:lnTo>
                  <a:lnTo>
                    <a:pt x="29" y="68"/>
                  </a:lnTo>
                  <a:lnTo>
                    <a:pt x="29" y="45"/>
                  </a:lnTo>
                  <a:lnTo>
                    <a:pt x="29" y="59"/>
                  </a:lnTo>
                  <a:lnTo>
                    <a:pt x="29" y="60"/>
                  </a:lnTo>
                  <a:lnTo>
                    <a:pt x="29" y="67"/>
                  </a:lnTo>
                  <a:lnTo>
                    <a:pt x="29" y="42"/>
                  </a:lnTo>
                  <a:lnTo>
                    <a:pt x="29" y="46"/>
                  </a:lnTo>
                  <a:lnTo>
                    <a:pt x="29" y="46"/>
                  </a:lnTo>
                  <a:lnTo>
                    <a:pt x="29" y="68"/>
                  </a:lnTo>
                  <a:lnTo>
                    <a:pt x="29" y="49"/>
                  </a:lnTo>
                  <a:lnTo>
                    <a:pt x="30" y="43"/>
                  </a:lnTo>
                  <a:lnTo>
                    <a:pt x="30" y="45"/>
                  </a:lnTo>
                  <a:lnTo>
                    <a:pt x="30" y="29"/>
                  </a:lnTo>
                  <a:lnTo>
                    <a:pt x="30" y="34"/>
                  </a:lnTo>
                  <a:lnTo>
                    <a:pt x="30" y="37"/>
                  </a:lnTo>
                  <a:lnTo>
                    <a:pt x="30" y="25"/>
                  </a:lnTo>
                  <a:lnTo>
                    <a:pt x="30" y="55"/>
                  </a:lnTo>
                  <a:lnTo>
                    <a:pt x="30" y="55"/>
                  </a:lnTo>
                  <a:lnTo>
                    <a:pt x="30" y="62"/>
                  </a:lnTo>
                  <a:lnTo>
                    <a:pt x="30" y="33"/>
                  </a:lnTo>
                  <a:lnTo>
                    <a:pt x="30" y="35"/>
                  </a:lnTo>
                  <a:lnTo>
                    <a:pt x="30" y="20"/>
                  </a:lnTo>
                  <a:lnTo>
                    <a:pt x="30" y="24"/>
                  </a:lnTo>
                  <a:lnTo>
                    <a:pt x="31" y="26"/>
                  </a:lnTo>
                  <a:lnTo>
                    <a:pt x="31" y="53"/>
                  </a:lnTo>
                  <a:lnTo>
                    <a:pt x="31" y="12"/>
                  </a:lnTo>
                  <a:lnTo>
                    <a:pt x="31" y="53"/>
                  </a:lnTo>
                  <a:lnTo>
                    <a:pt x="31" y="53"/>
                  </a:lnTo>
                  <a:lnTo>
                    <a:pt x="31" y="46"/>
                  </a:lnTo>
                  <a:lnTo>
                    <a:pt x="31" y="64"/>
                  </a:lnTo>
                  <a:lnTo>
                    <a:pt x="31" y="63"/>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233" name="Freeform 106"/>
            <p:cNvSpPr>
              <a:spLocks/>
            </p:cNvSpPr>
            <p:nvPr/>
          </p:nvSpPr>
          <p:spPr bwMode="auto">
            <a:xfrm>
              <a:off x="2444751" y="4733926"/>
              <a:ext cx="47625" cy="115888"/>
            </a:xfrm>
            <a:custGeom>
              <a:avLst/>
              <a:gdLst>
                <a:gd name="T0" fmla="*/ 0 w 30"/>
                <a:gd name="T1" fmla="*/ 30 h 73"/>
                <a:gd name="T2" fmla="*/ 0 w 30"/>
                <a:gd name="T3" fmla="*/ 31 h 73"/>
                <a:gd name="T4" fmla="*/ 1 w 30"/>
                <a:gd name="T5" fmla="*/ 29 h 73"/>
                <a:gd name="T6" fmla="*/ 1 w 30"/>
                <a:gd name="T7" fmla="*/ 17 h 73"/>
                <a:gd name="T8" fmla="*/ 2 w 30"/>
                <a:gd name="T9" fmla="*/ 35 h 73"/>
                <a:gd name="T10" fmla="*/ 2 w 30"/>
                <a:gd name="T11" fmla="*/ 39 h 73"/>
                <a:gd name="T12" fmla="*/ 2 w 30"/>
                <a:gd name="T13" fmla="*/ 17 h 73"/>
                <a:gd name="T14" fmla="*/ 4 w 30"/>
                <a:gd name="T15" fmla="*/ 42 h 73"/>
                <a:gd name="T16" fmla="*/ 4 w 30"/>
                <a:gd name="T17" fmla="*/ 42 h 73"/>
                <a:gd name="T18" fmla="*/ 4 w 30"/>
                <a:gd name="T19" fmla="*/ 46 h 73"/>
                <a:gd name="T20" fmla="*/ 5 w 30"/>
                <a:gd name="T21" fmla="*/ 43 h 73"/>
                <a:gd name="T22" fmla="*/ 5 w 30"/>
                <a:gd name="T23" fmla="*/ 46 h 73"/>
                <a:gd name="T24" fmla="*/ 6 w 30"/>
                <a:gd name="T25" fmla="*/ 43 h 73"/>
                <a:gd name="T26" fmla="*/ 6 w 30"/>
                <a:gd name="T27" fmla="*/ 48 h 73"/>
                <a:gd name="T28" fmla="*/ 6 w 30"/>
                <a:gd name="T29" fmla="*/ 28 h 73"/>
                <a:gd name="T30" fmla="*/ 8 w 30"/>
                <a:gd name="T31" fmla="*/ 24 h 73"/>
                <a:gd name="T32" fmla="*/ 8 w 30"/>
                <a:gd name="T33" fmla="*/ 25 h 73"/>
                <a:gd name="T34" fmla="*/ 8 w 30"/>
                <a:gd name="T35" fmla="*/ 31 h 73"/>
                <a:gd name="T36" fmla="*/ 9 w 30"/>
                <a:gd name="T37" fmla="*/ 30 h 73"/>
                <a:gd name="T38" fmla="*/ 9 w 30"/>
                <a:gd name="T39" fmla="*/ 17 h 73"/>
                <a:gd name="T40" fmla="*/ 10 w 30"/>
                <a:gd name="T41" fmla="*/ 24 h 73"/>
                <a:gd name="T42" fmla="*/ 10 w 30"/>
                <a:gd name="T43" fmla="*/ 22 h 73"/>
                <a:gd name="T44" fmla="*/ 11 w 30"/>
                <a:gd name="T45" fmla="*/ 39 h 73"/>
                <a:gd name="T46" fmla="*/ 11 w 30"/>
                <a:gd name="T47" fmla="*/ 51 h 73"/>
                <a:gd name="T48" fmla="*/ 11 w 30"/>
                <a:gd name="T49" fmla="*/ 54 h 73"/>
                <a:gd name="T50" fmla="*/ 13 w 30"/>
                <a:gd name="T51" fmla="*/ 34 h 73"/>
                <a:gd name="T52" fmla="*/ 13 w 30"/>
                <a:gd name="T53" fmla="*/ 39 h 73"/>
                <a:gd name="T54" fmla="*/ 14 w 30"/>
                <a:gd name="T55" fmla="*/ 18 h 73"/>
                <a:gd name="T56" fmla="*/ 14 w 30"/>
                <a:gd name="T57" fmla="*/ 17 h 73"/>
                <a:gd name="T58" fmla="*/ 14 w 30"/>
                <a:gd name="T59" fmla="*/ 13 h 73"/>
                <a:gd name="T60" fmla="*/ 15 w 30"/>
                <a:gd name="T61" fmla="*/ 28 h 73"/>
                <a:gd name="T62" fmla="*/ 15 w 30"/>
                <a:gd name="T63" fmla="*/ 33 h 73"/>
                <a:gd name="T64" fmla="*/ 15 w 30"/>
                <a:gd name="T65" fmla="*/ 34 h 73"/>
                <a:gd name="T66" fmla="*/ 17 w 30"/>
                <a:gd name="T67" fmla="*/ 28 h 73"/>
                <a:gd name="T68" fmla="*/ 17 w 30"/>
                <a:gd name="T69" fmla="*/ 43 h 73"/>
                <a:gd name="T70" fmla="*/ 18 w 30"/>
                <a:gd name="T71" fmla="*/ 58 h 73"/>
                <a:gd name="T72" fmla="*/ 18 w 30"/>
                <a:gd name="T73" fmla="*/ 60 h 73"/>
                <a:gd name="T74" fmla="*/ 18 w 30"/>
                <a:gd name="T75" fmla="*/ 20 h 73"/>
                <a:gd name="T76" fmla="*/ 18 w 30"/>
                <a:gd name="T77" fmla="*/ 45 h 73"/>
                <a:gd name="T78" fmla="*/ 19 w 30"/>
                <a:gd name="T79" fmla="*/ 45 h 73"/>
                <a:gd name="T80" fmla="*/ 19 w 30"/>
                <a:gd name="T81" fmla="*/ 54 h 73"/>
                <a:gd name="T82" fmla="*/ 19 w 30"/>
                <a:gd name="T83" fmla="*/ 58 h 73"/>
                <a:gd name="T84" fmla="*/ 21 w 30"/>
                <a:gd name="T85" fmla="*/ 35 h 73"/>
                <a:gd name="T86" fmla="*/ 21 w 30"/>
                <a:gd name="T87" fmla="*/ 16 h 73"/>
                <a:gd name="T88" fmla="*/ 21 w 30"/>
                <a:gd name="T89" fmla="*/ 33 h 73"/>
                <a:gd name="T90" fmla="*/ 22 w 30"/>
                <a:gd name="T91" fmla="*/ 34 h 73"/>
                <a:gd name="T92" fmla="*/ 22 w 30"/>
                <a:gd name="T93" fmla="*/ 56 h 73"/>
                <a:gd name="T94" fmla="*/ 23 w 30"/>
                <a:gd name="T95" fmla="*/ 72 h 73"/>
                <a:gd name="T96" fmla="*/ 23 w 30"/>
                <a:gd name="T97" fmla="*/ 58 h 73"/>
                <a:gd name="T98" fmla="*/ 25 w 30"/>
                <a:gd name="T99" fmla="*/ 52 h 73"/>
                <a:gd name="T100" fmla="*/ 25 w 30"/>
                <a:gd name="T101" fmla="*/ 56 h 73"/>
                <a:gd name="T102" fmla="*/ 25 w 30"/>
                <a:gd name="T103" fmla="*/ 43 h 73"/>
                <a:gd name="T104" fmla="*/ 26 w 30"/>
                <a:gd name="T105" fmla="*/ 69 h 73"/>
                <a:gd name="T106" fmla="*/ 26 w 30"/>
                <a:gd name="T107" fmla="*/ 67 h 73"/>
                <a:gd name="T108" fmla="*/ 27 w 30"/>
                <a:gd name="T109" fmla="*/ 38 h 73"/>
                <a:gd name="T110" fmla="*/ 27 w 30"/>
                <a:gd name="T111" fmla="*/ 56 h 73"/>
                <a:gd name="T112" fmla="*/ 27 w 30"/>
                <a:gd name="T113" fmla="*/ 60 h 73"/>
                <a:gd name="T114" fmla="*/ 28 w 30"/>
                <a:gd name="T115" fmla="*/ 69 h 73"/>
                <a:gd name="T116" fmla="*/ 28 w 30"/>
                <a:gd name="T117" fmla="*/ 45 h 73"/>
                <a:gd name="T118" fmla="*/ 30 w 30"/>
                <a:gd name="T119" fmla="*/ 51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0" h="73">
                  <a:moveTo>
                    <a:pt x="0" y="31"/>
                  </a:moveTo>
                  <a:lnTo>
                    <a:pt x="0" y="31"/>
                  </a:lnTo>
                  <a:lnTo>
                    <a:pt x="0" y="34"/>
                  </a:lnTo>
                  <a:lnTo>
                    <a:pt x="0" y="14"/>
                  </a:lnTo>
                  <a:lnTo>
                    <a:pt x="0" y="30"/>
                  </a:lnTo>
                  <a:lnTo>
                    <a:pt x="0" y="30"/>
                  </a:lnTo>
                  <a:lnTo>
                    <a:pt x="0" y="9"/>
                  </a:lnTo>
                  <a:lnTo>
                    <a:pt x="0" y="17"/>
                  </a:lnTo>
                  <a:lnTo>
                    <a:pt x="0" y="17"/>
                  </a:lnTo>
                  <a:lnTo>
                    <a:pt x="0" y="31"/>
                  </a:lnTo>
                  <a:lnTo>
                    <a:pt x="0" y="28"/>
                  </a:lnTo>
                  <a:lnTo>
                    <a:pt x="1" y="29"/>
                  </a:lnTo>
                  <a:lnTo>
                    <a:pt x="1" y="34"/>
                  </a:lnTo>
                  <a:lnTo>
                    <a:pt x="1" y="16"/>
                  </a:lnTo>
                  <a:lnTo>
                    <a:pt x="1" y="29"/>
                  </a:lnTo>
                  <a:lnTo>
                    <a:pt x="1" y="34"/>
                  </a:lnTo>
                  <a:lnTo>
                    <a:pt x="1" y="35"/>
                  </a:lnTo>
                  <a:lnTo>
                    <a:pt x="1" y="10"/>
                  </a:lnTo>
                  <a:lnTo>
                    <a:pt x="1" y="17"/>
                  </a:lnTo>
                  <a:lnTo>
                    <a:pt x="1" y="17"/>
                  </a:lnTo>
                  <a:lnTo>
                    <a:pt x="1" y="30"/>
                  </a:lnTo>
                  <a:lnTo>
                    <a:pt x="1" y="25"/>
                  </a:lnTo>
                  <a:lnTo>
                    <a:pt x="2" y="14"/>
                  </a:lnTo>
                  <a:lnTo>
                    <a:pt x="2" y="39"/>
                  </a:lnTo>
                  <a:lnTo>
                    <a:pt x="2" y="35"/>
                  </a:lnTo>
                  <a:lnTo>
                    <a:pt x="2" y="35"/>
                  </a:lnTo>
                  <a:lnTo>
                    <a:pt x="2" y="39"/>
                  </a:lnTo>
                  <a:lnTo>
                    <a:pt x="2" y="20"/>
                  </a:lnTo>
                  <a:lnTo>
                    <a:pt x="2" y="39"/>
                  </a:lnTo>
                  <a:lnTo>
                    <a:pt x="2" y="39"/>
                  </a:lnTo>
                  <a:lnTo>
                    <a:pt x="2" y="48"/>
                  </a:lnTo>
                  <a:lnTo>
                    <a:pt x="2" y="21"/>
                  </a:lnTo>
                  <a:lnTo>
                    <a:pt x="2" y="22"/>
                  </a:lnTo>
                  <a:lnTo>
                    <a:pt x="2" y="31"/>
                  </a:lnTo>
                  <a:lnTo>
                    <a:pt x="2" y="17"/>
                  </a:lnTo>
                  <a:lnTo>
                    <a:pt x="2" y="30"/>
                  </a:lnTo>
                  <a:lnTo>
                    <a:pt x="4" y="33"/>
                  </a:lnTo>
                  <a:lnTo>
                    <a:pt x="4" y="13"/>
                  </a:lnTo>
                  <a:lnTo>
                    <a:pt x="4" y="38"/>
                  </a:lnTo>
                  <a:lnTo>
                    <a:pt x="4" y="42"/>
                  </a:lnTo>
                  <a:lnTo>
                    <a:pt x="4" y="46"/>
                  </a:lnTo>
                  <a:lnTo>
                    <a:pt x="4" y="22"/>
                  </a:lnTo>
                  <a:lnTo>
                    <a:pt x="4" y="29"/>
                  </a:lnTo>
                  <a:lnTo>
                    <a:pt x="4" y="31"/>
                  </a:lnTo>
                  <a:lnTo>
                    <a:pt x="4" y="42"/>
                  </a:lnTo>
                  <a:lnTo>
                    <a:pt x="4" y="30"/>
                  </a:lnTo>
                  <a:lnTo>
                    <a:pt x="4" y="34"/>
                  </a:lnTo>
                  <a:lnTo>
                    <a:pt x="4" y="39"/>
                  </a:lnTo>
                  <a:lnTo>
                    <a:pt x="4" y="17"/>
                  </a:lnTo>
                  <a:lnTo>
                    <a:pt x="4" y="46"/>
                  </a:lnTo>
                  <a:lnTo>
                    <a:pt x="5" y="45"/>
                  </a:lnTo>
                  <a:lnTo>
                    <a:pt x="5" y="46"/>
                  </a:lnTo>
                  <a:lnTo>
                    <a:pt x="5" y="25"/>
                  </a:lnTo>
                  <a:lnTo>
                    <a:pt x="5" y="38"/>
                  </a:lnTo>
                  <a:lnTo>
                    <a:pt x="5" y="43"/>
                  </a:lnTo>
                  <a:lnTo>
                    <a:pt x="5" y="50"/>
                  </a:lnTo>
                  <a:lnTo>
                    <a:pt x="5" y="25"/>
                  </a:lnTo>
                  <a:lnTo>
                    <a:pt x="5" y="29"/>
                  </a:lnTo>
                  <a:lnTo>
                    <a:pt x="5" y="46"/>
                  </a:lnTo>
                  <a:lnTo>
                    <a:pt x="5" y="46"/>
                  </a:lnTo>
                  <a:lnTo>
                    <a:pt x="6" y="46"/>
                  </a:lnTo>
                  <a:lnTo>
                    <a:pt x="6" y="46"/>
                  </a:lnTo>
                  <a:lnTo>
                    <a:pt x="6" y="30"/>
                  </a:lnTo>
                  <a:lnTo>
                    <a:pt x="6" y="42"/>
                  </a:lnTo>
                  <a:lnTo>
                    <a:pt x="6" y="43"/>
                  </a:lnTo>
                  <a:lnTo>
                    <a:pt x="6" y="46"/>
                  </a:lnTo>
                  <a:lnTo>
                    <a:pt x="6" y="22"/>
                  </a:lnTo>
                  <a:lnTo>
                    <a:pt x="6" y="33"/>
                  </a:lnTo>
                  <a:lnTo>
                    <a:pt x="6" y="34"/>
                  </a:lnTo>
                  <a:lnTo>
                    <a:pt x="6" y="48"/>
                  </a:lnTo>
                  <a:lnTo>
                    <a:pt x="6" y="31"/>
                  </a:lnTo>
                  <a:lnTo>
                    <a:pt x="6" y="41"/>
                  </a:lnTo>
                  <a:lnTo>
                    <a:pt x="6" y="42"/>
                  </a:lnTo>
                  <a:lnTo>
                    <a:pt x="6" y="43"/>
                  </a:lnTo>
                  <a:lnTo>
                    <a:pt x="6" y="28"/>
                  </a:lnTo>
                  <a:lnTo>
                    <a:pt x="6" y="35"/>
                  </a:lnTo>
                  <a:lnTo>
                    <a:pt x="8" y="42"/>
                  </a:lnTo>
                  <a:lnTo>
                    <a:pt x="8" y="17"/>
                  </a:lnTo>
                  <a:lnTo>
                    <a:pt x="8" y="24"/>
                  </a:lnTo>
                  <a:lnTo>
                    <a:pt x="8" y="24"/>
                  </a:lnTo>
                  <a:lnTo>
                    <a:pt x="8" y="39"/>
                  </a:lnTo>
                  <a:lnTo>
                    <a:pt x="8" y="37"/>
                  </a:lnTo>
                  <a:lnTo>
                    <a:pt x="8" y="33"/>
                  </a:lnTo>
                  <a:lnTo>
                    <a:pt x="8" y="42"/>
                  </a:lnTo>
                  <a:lnTo>
                    <a:pt x="8" y="25"/>
                  </a:lnTo>
                  <a:lnTo>
                    <a:pt x="8" y="41"/>
                  </a:lnTo>
                  <a:lnTo>
                    <a:pt x="8" y="43"/>
                  </a:lnTo>
                  <a:lnTo>
                    <a:pt x="8" y="45"/>
                  </a:lnTo>
                  <a:lnTo>
                    <a:pt x="8" y="17"/>
                  </a:lnTo>
                  <a:lnTo>
                    <a:pt x="8" y="31"/>
                  </a:lnTo>
                  <a:lnTo>
                    <a:pt x="9" y="34"/>
                  </a:lnTo>
                  <a:lnTo>
                    <a:pt x="9" y="42"/>
                  </a:lnTo>
                  <a:lnTo>
                    <a:pt x="9" y="25"/>
                  </a:lnTo>
                  <a:lnTo>
                    <a:pt x="9" y="30"/>
                  </a:lnTo>
                  <a:lnTo>
                    <a:pt x="9" y="30"/>
                  </a:lnTo>
                  <a:lnTo>
                    <a:pt x="9" y="42"/>
                  </a:lnTo>
                  <a:lnTo>
                    <a:pt x="9" y="30"/>
                  </a:lnTo>
                  <a:lnTo>
                    <a:pt x="9" y="37"/>
                  </a:lnTo>
                  <a:lnTo>
                    <a:pt x="9" y="37"/>
                  </a:lnTo>
                  <a:lnTo>
                    <a:pt x="9" y="17"/>
                  </a:lnTo>
                  <a:lnTo>
                    <a:pt x="9" y="41"/>
                  </a:lnTo>
                  <a:lnTo>
                    <a:pt x="10" y="34"/>
                  </a:lnTo>
                  <a:lnTo>
                    <a:pt x="10" y="38"/>
                  </a:lnTo>
                  <a:lnTo>
                    <a:pt x="10" y="17"/>
                  </a:lnTo>
                  <a:lnTo>
                    <a:pt x="10" y="24"/>
                  </a:lnTo>
                  <a:lnTo>
                    <a:pt x="10" y="21"/>
                  </a:lnTo>
                  <a:lnTo>
                    <a:pt x="10" y="46"/>
                  </a:lnTo>
                  <a:lnTo>
                    <a:pt x="10" y="38"/>
                  </a:lnTo>
                  <a:lnTo>
                    <a:pt x="10" y="39"/>
                  </a:lnTo>
                  <a:lnTo>
                    <a:pt x="10" y="22"/>
                  </a:lnTo>
                  <a:lnTo>
                    <a:pt x="10" y="42"/>
                  </a:lnTo>
                  <a:lnTo>
                    <a:pt x="10" y="43"/>
                  </a:lnTo>
                  <a:lnTo>
                    <a:pt x="10" y="28"/>
                  </a:lnTo>
                  <a:lnTo>
                    <a:pt x="10" y="35"/>
                  </a:lnTo>
                  <a:lnTo>
                    <a:pt x="11" y="39"/>
                  </a:lnTo>
                  <a:lnTo>
                    <a:pt x="11" y="47"/>
                  </a:lnTo>
                  <a:lnTo>
                    <a:pt x="11" y="38"/>
                  </a:lnTo>
                  <a:lnTo>
                    <a:pt x="11" y="41"/>
                  </a:lnTo>
                  <a:lnTo>
                    <a:pt x="11" y="22"/>
                  </a:lnTo>
                  <a:lnTo>
                    <a:pt x="11" y="51"/>
                  </a:lnTo>
                  <a:lnTo>
                    <a:pt x="11" y="48"/>
                  </a:lnTo>
                  <a:lnTo>
                    <a:pt x="11" y="54"/>
                  </a:lnTo>
                  <a:lnTo>
                    <a:pt x="11" y="39"/>
                  </a:lnTo>
                  <a:lnTo>
                    <a:pt x="11" y="52"/>
                  </a:lnTo>
                  <a:lnTo>
                    <a:pt x="11" y="54"/>
                  </a:lnTo>
                  <a:lnTo>
                    <a:pt x="11" y="58"/>
                  </a:lnTo>
                  <a:lnTo>
                    <a:pt x="11" y="30"/>
                  </a:lnTo>
                  <a:lnTo>
                    <a:pt x="11" y="38"/>
                  </a:lnTo>
                  <a:lnTo>
                    <a:pt x="13" y="37"/>
                  </a:lnTo>
                  <a:lnTo>
                    <a:pt x="13" y="34"/>
                  </a:lnTo>
                  <a:lnTo>
                    <a:pt x="13" y="48"/>
                  </a:lnTo>
                  <a:lnTo>
                    <a:pt x="13" y="47"/>
                  </a:lnTo>
                  <a:lnTo>
                    <a:pt x="13" y="48"/>
                  </a:lnTo>
                  <a:lnTo>
                    <a:pt x="13" y="30"/>
                  </a:lnTo>
                  <a:lnTo>
                    <a:pt x="13" y="39"/>
                  </a:lnTo>
                  <a:lnTo>
                    <a:pt x="13" y="42"/>
                  </a:lnTo>
                  <a:lnTo>
                    <a:pt x="13" y="43"/>
                  </a:lnTo>
                  <a:lnTo>
                    <a:pt x="13" y="17"/>
                  </a:lnTo>
                  <a:lnTo>
                    <a:pt x="13" y="18"/>
                  </a:lnTo>
                  <a:lnTo>
                    <a:pt x="14" y="18"/>
                  </a:lnTo>
                  <a:lnTo>
                    <a:pt x="14" y="33"/>
                  </a:lnTo>
                  <a:lnTo>
                    <a:pt x="14" y="29"/>
                  </a:lnTo>
                  <a:lnTo>
                    <a:pt x="14" y="29"/>
                  </a:lnTo>
                  <a:lnTo>
                    <a:pt x="14" y="37"/>
                  </a:lnTo>
                  <a:lnTo>
                    <a:pt x="14" y="17"/>
                  </a:lnTo>
                  <a:lnTo>
                    <a:pt x="14" y="25"/>
                  </a:lnTo>
                  <a:lnTo>
                    <a:pt x="14" y="28"/>
                  </a:lnTo>
                  <a:lnTo>
                    <a:pt x="14" y="0"/>
                  </a:lnTo>
                  <a:lnTo>
                    <a:pt x="14" y="9"/>
                  </a:lnTo>
                  <a:lnTo>
                    <a:pt x="14" y="13"/>
                  </a:lnTo>
                  <a:lnTo>
                    <a:pt x="14" y="22"/>
                  </a:lnTo>
                  <a:lnTo>
                    <a:pt x="14" y="1"/>
                  </a:lnTo>
                  <a:lnTo>
                    <a:pt x="14" y="3"/>
                  </a:lnTo>
                  <a:lnTo>
                    <a:pt x="15" y="4"/>
                  </a:lnTo>
                  <a:lnTo>
                    <a:pt x="15" y="28"/>
                  </a:lnTo>
                  <a:lnTo>
                    <a:pt x="15" y="3"/>
                  </a:lnTo>
                  <a:lnTo>
                    <a:pt x="15" y="26"/>
                  </a:lnTo>
                  <a:lnTo>
                    <a:pt x="15" y="25"/>
                  </a:lnTo>
                  <a:lnTo>
                    <a:pt x="15" y="8"/>
                  </a:lnTo>
                  <a:lnTo>
                    <a:pt x="15" y="33"/>
                  </a:lnTo>
                  <a:lnTo>
                    <a:pt x="15" y="33"/>
                  </a:lnTo>
                  <a:lnTo>
                    <a:pt x="15" y="42"/>
                  </a:lnTo>
                  <a:lnTo>
                    <a:pt x="15" y="28"/>
                  </a:lnTo>
                  <a:lnTo>
                    <a:pt x="15" y="34"/>
                  </a:lnTo>
                  <a:lnTo>
                    <a:pt x="15" y="34"/>
                  </a:lnTo>
                  <a:lnTo>
                    <a:pt x="15" y="52"/>
                  </a:lnTo>
                  <a:lnTo>
                    <a:pt x="15" y="34"/>
                  </a:lnTo>
                  <a:lnTo>
                    <a:pt x="15" y="51"/>
                  </a:lnTo>
                  <a:lnTo>
                    <a:pt x="17" y="47"/>
                  </a:lnTo>
                  <a:lnTo>
                    <a:pt x="17" y="28"/>
                  </a:lnTo>
                  <a:lnTo>
                    <a:pt x="17" y="58"/>
                  </a:lnTo>
                  <a:lnTo>
                    <a:pt x="17" y="51"/>
                  </a:lnTo>
                  <a:lnTo>
                    <a:pt x="17" y="54"/>
                  </a:lnTo>
                  <a:lnTo>
                    <a:pt x="17" y="37"/>
                  </a:lnTo>
                  <a:lnTo>
                    <a:pt x="17" y="43"/>
                  </a:lnTo>
                  <a:lnTo>
                    <a:pt x="17" y="50"/>
                  </a:lnTo>
                  <a:lnTo>
                    <a:pt x="17" y="63"/>
                  </a:lnTo>
                  <a:lnTo>
                    <a:pt x="17" y="48"/>
                  </a:lnTo>
                  <a:lnTo>
                    <a:pt x="17" y="58"/>
                  </a:lnTo>
                  <a:lnTo>
                    <a:pt x="18" y="58"/>
                  </a:lnTo>
                  <a:lnTo>
                    <a:pt x="18" y="64"/>
                  </a:lnTo>
                  <a:lnTo>
                    <a:pt x="18" y="38"/>
                  </a:lnTo>
                  <a:lnTo>
                    <a:pt x="18" y="59"/>
                  </a:lnTo>
                  <a:lnTo>
                    <a:pt x="18" y="55"/>
                  </a:lnTo>
                  <a:lnTo>
                    <a:pt x="18" y="60"/>
                  </a:lnTo>
                  <a:lnTo>
                    <a:pt x="18" y="35"/>
                  </a:lnTo>
                  <a:lnTo>
                    <a:pt x="18" y="39"/>
                  </a:lnTo>
                  <a:lnTo>
                    <a:pt x="18" y="45"/>
                  </a:lnTo>
                  <a:lnTo>
                    <a:pt x="18" y="50"/>
                  </a:lnTo>
                  <a:lnTo>
                    <a:pt x="18" y="20"/>
                  </a:lnTo>
                  <a:lnTo>
                    <a:pt x="18" y="21"/>
                  </a:lnTo>
                  <a:lnTo>
                    <a:pt x="18" y="28"/>
                  </a:lnTo>
                  <a:lnTo>
                    <a:pt x="18" y="47"/>
                  </a:lnTo>
                  <a:lnTo>
                    <a:pt x="18" y="25"/>
                  </a:lnTo>
                  <a:lnTo>
                    <a:pt x="18" y="45"/>
                  </a:lnTo>
                  <a:lnTo>
                    <a:pt x="19" y="45"/>
                  </a:lnTo>
                  <a:lnTo>
                    <a:pt x="19" y="46"/>
                  </a:lnTo>
                  <a:lnTo>
                    <a:pt x="19" y="26"/>
                  </a:lnTo>
                  <a:lnTo>
                    <a:pt x="19" y="42"/>
                  </a:lnTo>
                  <a:lnTo>
                    <a:pt x="19" y="45"/>
                  </a:lnTo>
                  <a:lnTo>
                    <a:pt x="19" y="47"/>
                  </a:lnTo>
                  <a:lnTo>
                    <a:pt x="19" y="25"/>
                  </a:lnTo>
                  <a:lnTo>
                    <a:pt x="19" y="30"/>
                  </a:lnTo>
                  <a:lnTo>
                    <a:pt x="19" y="30"/>
                  </a:lnTo>
                  <a:lnTo>
                    <a:pt x="19" y="54"/>
                  </a:lnTo>
                  <a:lnTo>
                    <a:pt x="19" y="52"/>
                  </a:lnTo>
                  <a:lnTo>
                    <a:pt x="19" y="48"/>
                  </a:lnTo>
                  <a:lnTo>
                    <a:pt x="19" y="62"/>
                  </a:lnTo>
                  <a:lnTo>
                    <a:pt x="19" y="37"/>
                  </a:lnTo>
                  <a:lnTo>
                    <a:pt x="19" y="58"/>
                  </a:lnTo>
                  <a:lnTo>
                    <a:pt x="21" y="58"/>
                  </a:lnTo>
                  <a:lnTo>
                    <a:pt x="21" y="62"/>
                  </a:lnTo>
                  <a:lnTo>
                    <a:pt x="21" y="29"/>
                  </a:lnTo>
                  <a:lnTo>
                    <a:pt x="21" y="34"/>
                  </a:lnTo>
                  <a:lnTo>
                    <a:pt x="21" y="35"/>
                  </a:lnTo>
                  <a:lnTo>
                    <a:pt x="21" y="46"/>
                  </a:lnTo>
                  <a:lnTo>
                    <a:pt x="21" y="18"/>
                  </a:lnTo>
                  <a:lnTo>
                    <a:pt x="21" y="18"/>
                  </a:lnTo>
                  <a:lnTo>
                    <a:pt x="21" y="37"/>
                  </a:lnTo>
                  <a:lnTo>
                    <a:pt x="21" y="16"/>
                  </a:lnTo>
                  <a:lnTo>
                    <a:pt x="21" y="30"/>
                  </a:lnTo>
                  <a:lnTo>
                    <a:pt x="21" y="30"/>
                  </a:lnTo>
                  <a:lnTo>
                    <a:pt x="21" y="37"/>
                  </a:lnTo>
                  <a:lnTo>
                    <a:pt x="21" y="12"/>
                  </a:lnTo>
                  <a:lnTo>
                    <a:pt x="21" y="33"/>
                  </a:lnTo>
                  <a:lnTo>
                    <a:pt x="22" y="38"/>
                  </a:lnTo>
                  <a:lnTo>
                    <a:pt x="22" y="45"/>
                  </a:lnTo>
                  <a:lnTo>
                    <a:pt x="22" y="28"/>
                  </a:lnTo>
                  <a:lnTo>
                    <a:pt x="22" y="31"/>
                  </a:lnTo>
                  <a:lnTo>
                    <a:pt x="22" y="34"/>
                  </a:lnTo>
                  <a:lnTo>
                    <a:pt x="22" y="50"/>
                  </a:lnTo>
                  <a:lnTo>
                    <a:pt x="22" y="46"/>
                  </a:lnTo>
                  <a:lnTo>
                    <a:pt x="22" y="50"/>
                  </a:lnTo>
                  <a:lnTo>
                    <a:pt x="22" y="30"/>
                  </a:lnTo>
                  <a:lnTo>
                    <a:pt x="22" y="56"/>
                  </a:lnTo>
                  <a:lnTo>
                    <a:pt x="23" y="54"/>
                  </a:lnTo>
                  <a:lnTo>
                    <a:pt x="23" y="43"/>
                  </a:lnTo>
                  <a:lnTo>
                    <a:pt x="23" y="50"/>
                  </a:lnTo>
                  <a:lnTo>
                    <a:pt x="23" y="54"/>
                  </a:lnTo>
                  <a:lnTo>
                    <a:pt x="23" y="72"/>
                  </a:lnTo>
                  <a:lnTo>
                    <a:pt x="23" y="52"/>
                  </a:lnTo>
                  <a:lnTo>
                    <a:pt x="23" y="68"/>
                  </a:lnTo>
                  <a:lnTo>
                    <a:pt x="23" y="67"/>
                  </a:lnTo>
                  <a:lnTo>
                    <a:pt x="23" y="50"/>
                  </a:lnTo>
                  <a:lnTo>
                    <a:pt x="23" y="58"/>
                  </a:lnTo>
                  <a:lnTo>
                    <a:pt x="23" y="62"/>
                  </a:lnTo>
                  <a:lnTo>
                    <a:pt x="23" y="64"/>
                  </a:lnTo>
                  <a:lnTo>
                    <a:pt x="23" y="45"/>
                  </a:lnTo>
                  <a:lnTo>
                    <a:pt x="23" y="51"/>
                  </a:lnTo>
                  <a:lnTo>
                    <a:pt x="25" y="52"/>
                  </a:lnTo>
                  <a:lnTo>
                    <a:pt x="25" y="64"/>
                  </a:lnTo>
                  <a:lnTo>
                    <a:pt x="25" y="38"/>
                  </a:lnTo>
                  <a:lnTo>
                    <a:pt x="25" y="37"/>
                  </a:lnTo>
                  <a:lnTo>
                    <a:pt x="25" y="59"/>
                  </a:lnTo>
                  <a:lnTo>
                    <a:pt x="25" y="56"/>
                  </a:lnTo>
                  <a:lnTo>
                    <a:pt x="25" y="38"/>
                  </a:lnTo>
                  <a:lnTo>
                    <a:pt x="25" y="60"/>
                  </a:lnTo>
                  <a:lnTo>
                    <a:pt x="25" y="60"/>
                  </a:lnTo>
                  <a:lnTo>
                    <a:pt x="25" y="65"/>
                  </a:lnTo>
                  <a:lnTo>
                    <a:pt x="25" y="43"/>
                  </a:lnTo>
                  <a:lnTo>
                    <a:pt x="25" y="56"/>
                  </a:lnTo>
                  <a:lnTo>
                    <a:pt x="26" y="50"/>
                  </a:lnTo>
                  <a:lnTo>
                    <a:pt x="26" y="73"/>
                  </a:lnTo>
                  <a:lnTo>
                    <a:pt x="26" y="71"/>
                  </a:lnTo>
                  <a:lnTo>
                    <a:pt x="26" y="69"/>
                  </a:lnTo>
                  <a:lnTo>
                    <a:pt x="26" y="71"/>
                  </a:lnTo>
                  <a:lnTo>
                    <a:pt x="26" y="52"/>
                  </a:lnTo>
                  <a:lnTo>
                    <a:pt x="26" y="68"/>
                  </a:lnTo>
                  <a:lnTo>
                    <a:pt x="26" y="65"/>
                  </a:lnTo>
                  <a:lnTo>
                    <a:pt x="26" y="67"/>
                  </a:lnTo>
                  <a:lnTo>
                    <a:pt x="26" y="37"/>
                  </a:lnTo>
                  <a:lnTo>
                    <a:pt x="26" y="39"/>
                  </a:lnTo>
                  <a:lnTo>
                    <a:pt x="27" y="39"/>
                  </a:lnTo>
                  <a:lnTo>
                    <a:pt x="27" y="54"/>
                  </a:lnTo>
                  <a:lnTo>
                    <a:pt x="27" y="38"/>
                  </a:lnTo>
                  <a:lnTo>
                    <a:pt x="27" y="43"/>
                  </a:lnTo>
                  <a:lnTo>
                    <a:pt x="27" y="29"/>
                  </a:lnTo>
                  <a:lnTo>
                    <a:pt x="27" y="59"/>
                  </a:lnTo>
                  <a:lnTo>
                    <a:pt x="27" y="58"/>
                  </a:lnTo>
                  <a:lnTo>
                    <a:pt x="27" y="56"/>
                  </a:lnTo>
                  <a:lnTo>
                    <a:pt x="27" y="58"/>
                  </a:lnTo>
                  <a:lnTo>
                    <a:pt x="27" y="35"/>
                  </a:lnTo>
                  <a:lnTo>
                    <a:pt x="27" y="50"/>
                  </a:lnTo>
                  <a:lnTo>
                    <a:pt x="27" y="50"/>
                  </a:lnTo>
                  <a:lnTo>
                    <a:pt x="27" y="60"/>
                  </a:lnTo>
                  <a:lnTo>
                    <a:pt x="27" y="41"/>
                  </a:lnTo>
                  <a:lnTo>
                    <a:pt x="28" y="45"/>
                  </a:lnTo>
                  <a:lnTo>
                    <a:pt x="28" y="63"/>
                  </a:lnTo>
                  <a:lnTo>
                    <a:pt x="28" y="62"/>
                  </a:lnTo>
                  <a:lnTo>
                    <a:pt x="28" y="69"/>
                  </a:lnTo>
                  <a:lnTo>
                    <a:pt x="28" y="48"/>
                  </a:lnTo>
                  <a:lnTo>
                    <a:pt x="28" y="62"/>
                  </a:lnTo>
                  <a:lnTo>
                    <a:pt x="28" y="63"/>
                  </a:lnTo>
                  <a:lnTo>
                    <a:pt x="28" y="38"/>
                  </a:lnTo>
                  <a:lnTo>
                    <a:pt x="28" y="45"/>
                  </a:lnTo>
                  <a:lnTo>
                    <a:pt x="28" y="46"/>
                  </a:lnTo>
                  <a:lnTo>
                    <a:pt x="28" y="58"/>
                  </a:lnTo>
                  <a:lnTo>
                    <a:pt x="28" y="42"/>
                  </a:lnTo>
                  <a:lnTo>
                    <a:pt x="28" y="52"/>
                  </a:lnTo>
                  <a:lnTo>
                    <a:pt x="30" y="51"/>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234" name="Freeform 107"/>
            <p:cNvSpPr>
              <a:spLocks/>
            </p:cNvSpPr>
            <p:nvPr/>
          </p:nvSpPr>
          <p:spPr bwMode="auto">
            <a:xfrm>
              <a:off x="2397126" y="4621213"/>
              <a:ext cx="47625" cy="173038"/>
            </a:xfrm>
            <a:custGeom>
              <a:avLst/>
              <a:gdLst>
                <a:gd name="T0" fmla="*/ 0 w 30"/>
                <a:gd name="T1" fmla="*/ 59 h 109"/>
                <a:gd name="T2" fmla="*/ 1 w 30"/>
                <a:gd name="T3" fmla="*/ 71 h 109"/>
                <a:gd name="T4" fmla="*/ 1 w 30"/>
                <a:gd name="T5" fmla="*/ 64 h 109"/>
                <a:gd name="T6" fmla="*/ 2 w 30"/>
                <a:gd name="T7" fmla="*/ 74 h 109"/>
                <a:gd name="T8" fmla="*/ 2 w 30"/>
                <a:gd name="T9" fmla="*/ 72 h 109"/>
                <a:gd name="T10" fmla="*/ 2 w 30"/>
                <a:gd name="T11" fmla="*/ 54 h 109"/>
                <a:gd name="T12" fmla="*/ 3 w 30"/>
                <a:gd name="T13" fmla="*/ 61 h 109"/>
                <a:gd name="T14" fmla="*/ 3 w 30"/>
                <a:gd name="T15" fmla="*/ 63 h 109"/>
                <a:gd name="T16" fmla="*/ 3 w 30"/>
                <a:gd name="T17" fmla="*/ 59 h 109"/>
                <a:gd name="T18" fmla="*/ 5 w 30"/>
                <a:gd name="T19" fmla="*/ 79 h 109"/>
                <a:gd name="T20" fmla="*/ 5 w 30"/>
                <a:gd name="T21" fmla="*/ 81 h 109"/>
                <a:gd name="T22" fmla="*/ 5 w 30"/>
                <a:gd name="T23" fmla="*/ 79 h 109"/>
                <a:gd name="T24" fmla="*/ 6 w 30"/>
                <a:gd name="T25" fmla="*/ 67 h 109"/>
                <a:gd name="T26" fmla="*/ 6 w 30"/>
                <a:gd name="T27" fmla="*/ 47 h 109"/>
                <a:gd name="T28" fmla="*/ 7 w 30"/>
                <a:gd name="T29" fmla="*/ 71 h 109"/>
                <a:gd name="T30" fmla="*/ 7 w 30"/>
                <a:gd name="T31" fmla="*/ 64 h 109"/>
                <a:gd name="T32" fmla="*/ 7 w 30"/>
                <a:gd name="T33" fmla="*/ 78 h 109"/>
                <a:gd name="T34" fmla="*/ 9 w 30"/>
                <a:gd name="T35" fmla="*/ 76 h 109"/>
                <a:gd name="T36" fmla="*/ 9 w 30"/>
                <a:gd name="T37" fmla="*/ 59 h 109"/>
                <a:gd name="T38" fmla="*/ 9 w 30"/>
                <a:gd name="T39" fmla="*/ 72 h 109"/>
                <a:gd name="T40" fmla="*/ 10 w 30"/>
                <a:gd name="T41" fmla="*/ 71 h 109"/>
                <a:gd name="T42" fmla="*/ 10 w 30"/>
                <a:gd name="T43" fmla="*/ 84 h 109"/>
                <a:gd name="T44" fmla="*/ 11 w 30"/>
                <a:gd name="T45" fmla="*/ 64 h 109"/>
                <a:gd name="T46" fmla="*/ 11 w 30"/>
                <a:gd name="T47" fmla="*/ 64 h 109"/>
                <a:gd name="T48" fmla="*/ 11 w 30"/>
                <a:gd name="T49" fmla="*/ 0 h 109"/>
                <a:gd name="T50" fmla="*/ 13 w 30"/>
                <a:gd name="T51" fmla="*/ 4 h 109"/>
                <a:gd name="T52" fmla="*/ 13 w 30"/>
                <a:gd name="T53" fmla="*/ 36 h 109"/>
                <a:gd name="T54" fmla="*/ 14 w 30"/>
                <a:gd name="T55" fmla="*/ 28 h 109"/>
                <a:gd name="T56" fmla="*/ 14 w 30"/>
                <a:gd name="T57" fmla="*/ 47 h 109"/>
                <a:gd name="T58" fmla="*/ 14 w 30"/>
                <a:gd name="T59" fmla="*/ 26 h 109"/>
                <a:gd name="T60" fmla="*/ 15 w 30"/>
                <a:gd name="T61" fmla="*/ 36 h 109"/>
                <a:gd name="T62" fmla="*/ 15 w 30"/>
                <a:gd name="T63" fmla="*/ 51 h 109"/>
                <a:gd name="T64" fmla="*/ 17 w 30"/>
                <a:gd name="T65" fmla="*/ 70 h 109"/>
                <a:gd name="T66" fmla="*/ 17 w 30"/>
                <a:gd name="T67" fmla="*/ 96 h 109"/>
                <a:gd name="T68" fmla="*/ 17 w 30"/>
                <a:gd name="T69" fmla="*/ 63 h 109"/>
                <a:gd name="T70" fmla="*/ 17 w 30"/>
                <a:gd name="T71" fmla="*/ 72 h 109"/>
                <a:gd name="T72" fmla="*/ 18 w 30"/>
                <a:gd name="T73" fmla="*/ 37 h 109"/>
                <a:gd name="T74" fmla="*/ 19 w 30"/>
                <a:gd name="T75" fmla="*/ 47 h 109"/>
                <a:gd name="T76" fmla="*/ 19 w 30"/>
                <a:gd name="T77" fmla="*/ 38 h 109"/>
                <a:gd name="T78" fmla="*/ 19 w 30"/>
                <a:gd name="T79" fmla="*/ 68 h 109"/>
                <a:gd name="T80" fmla="*/ 20 w 30"/>
                <a:gd name="T81" fmla="*/ 88 h 109"/>
                <a:gd name="T82" fmla="*/ 20 w 30"/>
                <a:gd name="T83" fmla="*/ 76 h 109"/>
                <a:gd name="T84" fmla="*/ 20 w 30"/>
                <a:gd name="T85" fmla="*/ 79 h 109"/>
                <a:gd name="T86" fmla="*/ 22 w 30"/>
                <a:gd name="T87" fmla="*/ 50 h 109"/>
                <a:gd name="T88" fmla="*/ 22 w 30"/>
                <a:gd name="T89" fmla="*/ 44 h 109"/>
                <a:gd name="T90" fmla="*/ 22 w 30"/>
                <a:gd name="T91" fmla="*/ 68 h 109"/>
                <a:gd name="T92" fmla="*/ 23 w 30"/>
                <a:gd name="T93" fmla="*/ 63 h 109"/>
                <a:gd name="T94" fmla="*/ 23 w 30"/>
                <a:gd name="T95" fmla="*/ 96 h 109"/>
                <a:gd name="T96" fmla="*/ 24 w 30"/>
                <a:gd name="T97" fmla="*/ 64 h 109"/>
                <a:gd name="T98" fmla="*/ 24 w 30"/>
                <a:gd name="T99" fmla="*/ 74 h 109"/>
                <a:gd name="T100" fmla="*/ 24 w 30"/>
                <a:gd name="T101" fmla="*/ 84 h 109"/>
                <a:gd name="T102" fmla="*/ 26 w 30"/>
                <a:gd name="T103" fmla="*/ 62 h 109"/>
                <a:gd name="T104" fmla="*/ 26 w 30"/>
                <a:gd name="T105" fmla="*/ 79 h 109"/>
                <a:gd name="T106" fmla="*/ 26 w 30"/>
                <a:gd name="T107" fmla="*/ 68 h 109"/>
                <a:gd name="T108" fmla="*/ 27 w 30"/>
                <a:gd name="T109" fmla="*/ 71 h 109"/>
                <a:gd name="T110" fmla="*/ 27 w 30"/>
                <a:gd name="T111" fmla="*/ 83 h 109"/>
                <a:gd name="T112" fmla="*/ 28 w 30"/>
                <a:gd name="T113" fmla="*/ 79 h 109"/>
                <a:gd name="T114" fmla="*/ 28 w 30"/>
                <a:gd name="T115" fmla="*/ 100 h 109"/>
                <a:gd name="T116" fmla="*/ 28 w 30"/>
                <a:gd name="T117" fmla="*/ 104 h 109"/>
                <a:gd name="T118" fmla="*/ 30 w 30"/>
                <a:gd name="T119" fmla="*/ 102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0" h="109">
                  <a:moveTo>
                    <a:pt x="0" y="71"/>
                  </a:moveTo>
                  <a:lnTo>
                    <a:pt x="0" y="74"/>
                  </a:lnTo>
                  <a:lnTo>
                    <a:pt x="0" y="80"/>
                  </a:lnTo>
                  <a:lnTo>
                    <a:pt x="0" y="53"/>
                  </a:lnTo>
                  <a:lnTo>
                    <a:pt x="0" y="59"/>
                  </a:lnTo>
                  <a:lnTo>
                    <a:pt x="1" y="59"/>
                  </a:lnTo>
                  <a:lnTo>
                    <a:pt x="1" y="74"/>
                  </a:lnTo>
                  <a:lnTo>
                    <a:pt x="1" y="55"/>
                  </a:lnTo>
                  <a:lnTo>
                    <a:pt x="1" y="72"/>
                  </a:lnTo>
                  <a:lnTo>
                    <a:pt x="1" y="71"/>
                  </a:lnTo>
                  <a:lnTo>
                    <a:pt x="1" y="53"/>
                  </a:lnTo>
                  <a:lnTo>
                    <a:pt x="1" y="81"/>
                  </a:lnTo>
                  <a:lnTo>
                    <a:pt x="1" y="80"/>
                  </a:lnTo>
                  <a:lnTo>
                    <a:pt x="1" y="84"/>
                  </a:lnTo>
                  <a:lnTo>
                    <a:pt x="1" y="64"/>
                  </a:lnTo>
                  <a:lnTo>
                    <a:pt x="1" y="67"/>
                  </a:lnTo>
                  <a:lnTo>
                    <a:pt x="1" y="67"/>
                  </a:lnTo>
                  <a:lnTo>
                    <a:pt x="1" y="81"/>
                  </a:lnTo>
                  <a:lnTo>
                    <a:pt x="1" y="76"/>
                  </a:lnTo>
                  <a:lnTo>
                    <a:pt x="2" y="74"/>
                  </a:lnTo>
                  <a:lnTo>
                    <a:pt x="2" y="75"/>
                  </a:lnTo>
                  <a:lnTo>
                    <a:pt x="2" y="53"/>
                  </a:lnTo>
                  <a:lnTo>
                    <a:pt x="2" y="71"/>
                  </a:lnTo>
                  <a:lnTo>
                    <a:pt x="2" y="71"/>
                  </a:lnTo>
                  <a:lnTo>
                    <a:pt x="2" y="72"/>
                  </a:lnTo>
                  <a:lnTo>
                    <a:pt x="2" y="50"/>
                  </a:lnTo>
                  <a:lnTo>
                    <a:pt x="2" y="53"/>
                  </a:lnTo>
                  <a:lnTo>
                    <a:pt x="2" y="55"/>
                  </a:lnTo>
                  <a:lnTo>
                    <a:pt x="2" y="64"/>
                  </a:lnTo>
                  <a:lnTo>
                    <a:pt x="2" y="54"/>
                  </a:lnTo>
                  <a:lnTo>
                    <a:pt x="2" y="55"/>
                  </a:lnTo>
                  <a:lnTo>
                    <a:pt x="3" y="41"/>
                  </a:lnTo>
                  <a:lnTo>
                    <a:pt x="3" y="67"/>
                  </a:lnTo>
                  <a:lnTo>
                    <a:pt x="3" y="37"/>
                  </a:lnTo>
                  <a:lnTo>
                    <a:pt x="3" y="61"/>
                  </a:lnTo>
                  <a:lnTo>
                    <a:pt x="3" y="59"/>
                  </a:lnTo>
                  <a:lnTo>
                    <a:pt x="3" y="64"/>
                  </a:lnTo>
                  <a:lnTo>
                    <a:pt x="3" y="50"/>
                  </a:lnTo>
                  <a:lnTo>
                    <a:pt x="3" y="63"/>
                  </a:lnTo>
                  <a:lnTo>
                    <a:pt x="3" y="63"/>
                  </a:lnTo>
                  <a:lnTo>
                    <a:pt x="3" y="71"/>
                  </a:lnTo>
                  <a:lnTo>
                    <a:pt x="3" y="50"/>
                  </a:lnTo>
                  <a:lnTo>
                    <a:pt x="3" y="59"/>
                  </a:lnTo>
                  <a:lnTo>
                    <a:pt x="3" y="61"/>
                  </a:lnTo>
                  <a:lnTo>
                    <a:pt x="3" y="59"/>
                  </a:lnTo>
                  <a:lnTo>
                    <a:pt x="3" y="79"/>
                  </a:lnTo>
                  <a:lnTo>
                    <a:pt x="5" y="75"/>
                  </a:lnTo>
                  <a:lnTo>
                    <a:pt x="5" y="59"/>
                  </a:lnTo>
                  <a:lnTo>
                    <a:pt x="5" y="83"/>
                  </a:lnTo>
                  <a:lnTo>
                    <a:pt x="5" y="79"/>
                  </a:lnTo>
                  <a:lnTo>
                    <a:pt x="5" y="81"/>
                  </a:lnTo>
                  <a:lnTo>
                    <a:pt x="5" y="57"/>
                  </a:lnTo>
                  <a:lnTo>
                    <a:pt x="5" y="64"/>
                  </a:lnTo>
                  <a:lnTo>
                    <a:pt x="5" y="67"/>
                  </a:lnTo>
                  <a:lnTo>
                    <a:pt x="5" y="81"/>
                  </a:lnTo>
                  <a:lnTo>
                    <a:pt x="5" y="78"/>
                  </a:lnTo>
                  <a:lnTo>
                    <a:pt x="5" y="79"/>
                  </a:lnTo>
                  <a:lnTo>
                    <a:pt x="5" y="83"/>
                  </a:lnTo>
                  <a:lnTo>
                    <a:pt x="5" y="62"/>
                  </a:lnTo>
                  <a:lnTo>
                    <a:pt x="5" y="79"/>
                  </a:lnTo>
                  <a:lnTo>
                    <a:pt x="6" y="81"/>
                  </a:lnTo>
                  <a:lnTo>
                    <a:pt x="6" y="58"/>
                  </a:lnTo>
                  <a:lnTo>
                    <a:pt x="6" y="64"/>
                  </a:lnTo>
                  <a:lnTo>
                    <a:pt x="6" y="66"/>
                  </a:lnTo>
                  <a:lnTo>
                    <a:pt x="6" y="67"/>
                  </a:lnTo>
                  <a:lnTo>
                    <a:pt x="6" y="47"/>
                  </a:lnTo>
                  <a:lnTo>
                    <a:pt x="6" y="50"/>
                  </a:lnTo>
                  <a:lnTo>
                    <a:pt x="6" y="49"/>
                  </a:lnTo>
                  <a:lnTo>
                    <a:pt x="6" y="72"/>
                  </a:lnTo>
                  <a:lnTo>
                    <a:pt x="6" y="47"/>
                  </a:lnTo>
                  <a:lnTo>
                    <a:pt x="6" y="68"/>
                  </a:lnTo>
                  <a:lnTo>
                    <a:pt x="7" y="68"/>
                  </a:lnTo>
                  <a:lnTo>
                    <a:pt x="7" y="72"/>
                  </a:lnTo>
                  <a:lnTo>
                    <a:pt x="7" y="51"/>
                  </a:lnTo>
                  <a:lnTo>
                    <a:pt x="7" y="71"/>
                  </a:lnTo>
                  <a:lnTo>
                    <a:pt x="7" y="75"/>
                  </a:lnTo>
                  <a:lnTo>
                    <a:pt x="7" y="84"/>
                  </a:lnTo>
                  <a:lnTo>
                    <a:pt x="7" y="62"/>
                  </a:lnTo>
                  <a:lnTo>
                    <a:pt x="7" y="64"/>
                  </a:lnTo>
                  <a:lnTo>
                    <a:pt x="7" y="64"/>
                  </a:lnTo>
                  <a:lnTo>
                    <a:pt x="7" y="72"/>
                  </a:lnTo>
                  <a:lnTo>
                    <a:pt x="7" y="62"/>
                  </a:lnTo>
                  <a:lnTo>
                    <a:pt x="7" y="70"/>
                  </a:lnTo>
                  <a:lnTo>
                    <a:pt x="7" y="49"/>
                  </a:lnTo>
                  <a:lnTo>
                    <a:pt x="7" y="78"/>
                  </a:lnTo>
                  <a:lnTo>
                    <a:pt x="9" y="76"/>
                  </a:lnTo>
                  <a:lnTo>
                    <a:pt x="9" y="78"/>
                  </a:lnTo>
                  <a:lnTo>
                    <a:pt x="9" y="64"/>
                  </a:lnTo>
                  <a:lnTo>
                    <a:pt x="9" y="75"/>
                  </a:lnTo>
                  <a:lnTo>
                    <a:pt x="9" y="76"/>
                  </a:lnTo>
                  <a:lnTo>
                    <a:pt x="9" y="88"/>
                  </a:lnTo>
                  <a:lnTo>
                    <a:pt x="9" y="74"/>
                  </a:lnTo>
                  <a:lnTo>
                    <a:pt x="9" y="79"/>
                  </a:lnTo>
                  <a:lnTo>
                    <a:pt x="9" y="78"/>
                  </a:lnTo>
                  <a:lnTo>
                    <a:pt x="9" y="59"/>
                  </a:lnTo>
                  <a:lnTo>
                    <a:pt x="9" y="75"/>
                  </a:lnTo>
                  <a:lnTo>
                    <a:pt x="9" y="71"/>
                  </a:lnTo>
                  <a:lnTo>
                    <a:pt x="9" y="75"/>
                  </a:lnTo>
                  <a:lnTo>
                    <a:pt x="9" y="59"/>
                  </a:lnTo>
                  <a:lnTo>
                    <a:pt x="9" y="72"/>
                  </a:lnTo>
                  <a:lnTo>
                    <a:pt x="10" y="75"/>
                  </a:lnTo>
                  <a:lnTo>
                    <a:pt x="10" y="85"/>
                  </a:lnTo>
                  <a:lnTo>
                    <a:pt x="10" y="64"/>
                  </a:lnTo>
                  <a:lnTo>
                    <a:pt x="10" y="66"/>
                  </a:lnTo>
                  <a:lnTo>
                    <a:pt x="10" y="71"/>
                  </a:lnTo>
                  <a:lnTo>
                    <a:pt x="10" y="87"/>
                  </a:lnTo>
                  <a:lnTo>
                    <a:pt x="10" y="67"/>
                  </a:lnTo>
                  <a:lnTo>
                    <a:pt x="10" y="83"/>
                  </a:lnTo>
                  <a:lnTo>
                    <a:pt x="10" y="83"/>
                  </a:lnTo>
                  <a:lnTo>
                    <a:pt x="10" y="84"/>
                  </a:lnTo>
                  <a:lnTo>
                    <a:pt x="10" y="66"/>
                  </a:lnTo>
                  <a:lnTo>
                    <a:pt x="10" y="83"/>
                  </a:lnTo>
                  <a:lnTo>
                    <a:pt x="11" y="84"/>
                  </a:lnTo>
                  <a:lnTo>
                    <a:pt x="11" y="89"/>
                  </a:lnTo>
                  <a:lnTo>
                    <a:pt x="11" y="64"/>
                  </a:lnTo>
                  <a:lnTo>
                    <a:pt x="11" y="67"/>
                  </a:lnTo>
                  <a:lnTo>
                    <a:pt x="11" y="68"/>
                  </a:lnTo>
                  <a:lnTo>
                    <a:pt x="11" y="72"/>
                  </a:lnTo>
                  <a:lnTo>
                    <a:pt x="11" y="63"/>
                  </a:lnTo>
                  <a:lnTo>
                    <a:pt x="11" y="64"/>
                  </a:lnTo>
                  <a:lnTo>
                    <a:pt x="11" y="36"/>
                  </a:lnTo>
                  <a:lnTo>
                    <a:pt x="11" y="38"/>
                  </a:lnTo>
                  <a:lnTo>
                    <a:pt x="11" y="36"/>
                  </a:lnTo>
                  <a:lnTo>
                    <a:pt x="11" y="38"/>
                  </a:lnTo>
                  <a:lnTo>
                    <a:pt x="11" y="0"/>
                  </a:lnTo>
                  <a:lnTo>
                    <a:pt x="11" y="9"/>
                  </a:lnTo>
                  <a:lnTo>
                    <a:pt x="13" y="9"/>
                  </a:lnTo>
                  <a:lnTo>
                    <a:pt x="13" y="25"/>
                  </a:lnTo>
                  <a:lnTo>
                    <a:pt x="13" y="0"/>
                  </a:lnTo>
                  <a:lnTo>
                    <a:pt x="13" y="4"/>
                  </a:lnTo>
                  <a:lnTo>
                    <a:pt x="13" y="32"/>
                  </a:lnTo>
                  <a:lnTo>
                    <a:pt x="13" y="26"/>
                  </a:lnTo>
                  <a:lnTo>
                    <a:pt x="13" y="29"/>
                  </a:lnTo>
                  <a:lnTo>
                    <a:pt x="13" y="9"/>
                  </a:lnTo>
                  <a:lnTo>
                    <a:pt x="13" y="36"/>
                  </a:lnTo>
                  <a:lnTo>
                    <a:pt x="13" y="33"/>
                  </a:lnTo>
                  <a:lnTo>
                    <a:pt x="13" y="42"/>
                  </a:lnTo>
                  <a:lnTo>
                    <a:pt x="13" y="21"/>
                  </a:lnTo>
                  <a:lnTo>
                    <a:pt x="13" y="26"/>
                  </a:lnTo>
                  <a:lnTo>
                    <a:pt x="14" y="28"/>
                  </a:lnTo>
                  <a:lnTo>
                    <a:pt x="14" y="42"/>
                  </a:lnTo>
                  <a:lnTo>
                    <a:pt x="14" y="26"/>
                  </a:lnTo>
                  <a:lnTo>
                    <a:pt x="14" y="37"/>
                  </a:lnTo>
                  <a:lnTo>
                    <a:pt x="14" y="33"/>
                  </a:lnTo>
                  <a:lnTo>
                    <a:pt x="14" y="47"/>
                  </a:lnTo>
                  <a:lnTo>
                    <a:pt x="14" y="20"/>
                  </a:lnTo>
                  <a:lnTo>
                    <a:pt x="14" y="45"/>
                  </a:lnTo>
                  <a:lnTo>
                    <a:pt x="14" y="47"/>
                  </a:lnTo>
                  <a:lnTo>
                    <a:pt x="14" y="51"/>
                  </a:lnTo>
                  <a:lnTo>
                    <a:pt x="14" y="26"/>
                  </a:lnTo>
                  <a:lnTo>
                    <a:pt x="15" y="24"/>
                  </a:lnTo>
                  <a:lnTo>
                    <a:pt x="15" y="36"/>
                  </a:lnTo>
                  <a:lnTo>
                    <a:pt x="15" y="21"/>
                  </a:lnTo>
                  <a:lnTo>
                    <a:pt x="15" y="36"/>
                  </a:lnTo>
                  <a:lnTo>
                    <a:pt x="15" y="36"/>
                  </a:lnTo>
                  <a:lnTo>
                    <a:pt x="15" y="59"/>
                  </a:lnTo>
                  <a:lnTo>
                    <a:pt x="15" y="21"/>
                  </a:lnTo>
                  <a:lnTo>
                    <a:pt x="15" y="55"/>
                  </a:lnTo>
                  <a:lnTo>
                    <a:pt x="15" y="54"/>
                  </a:lnTo>
                  <a:lnTo>
                    <a:pt x="15" y="51"/>
                  </a:lnTo>
                  <a:lnTo>
                    <a:pt x="15" y="67"/>
                  </a:lnTo>
                  <a:lnTo>
                    <a:pt x="15" y="67"/>
                  </a:lnTo>
                  <a:lnTo>
                    <a:pt x="15" y="85"/>
                  </a:lnTo>
                  <a:lnTo>
                    <a:pt x="15" y="62"/>
                  </a:lnTo>
                  <a:lnTo>
                    <a:pt x="17" y="70"/>
                  </a:lnTo>
                  <a:lnTo>
                    <a:pt x="17" y="92"/>
                  </a:lnTo>
                  <a:lnTo>
                    <a:pt x="17" y="67"/>
                  </a:lnTo>
                  <a:lnTo>
                    <a:pt x="17" y="89"/>
                  </a:lnTo>
                  <a:lnTo>
                    <a:pt x="17" y="93"/>
                  </a:lnTo>
                  <a:lnTo>
                    <a:pt x="17" y="96"/>
                  </a:lnTo>
                  <a:lnTo>
                    <a:pt x="17" y="76"/>
                  </a:lnTo>
                  <a:lnTo>
                    <a:pt x="17" y="88"/>
                  </a:lnTo>
                  <a:lnTo>
                    <a:pt x="17" y="93"/>
                  </a:lnTo>
                  <a:lnTo>
                    <a:pt x="17" y="96"/>
                  </a:lnTo>
                  <a:lnTo>
                    <a:pt x="17" y="63"/>
                  </a:lnTo>
                  <a:lnTo>
                    <a:pt x="17" y="64"/>
                  </a:lnTo>
                  <a:lnTo>
                    <a:pt x="17" y="67"/>
                  </a:lnTo>
                  <a:lnTo>
                    <a:pt x="17" y="78"/>
                  </a:lnTo>
                  <a:lnTo>
                    <a:pt x="17" y="61"/>
                  </a:lnTo>
                  <a:lnTo>
                    <a:pt x="17" y="72"/>
                  </a:lnTo>
                  <a:lnTo>
                    <a:pt x="18" y="75"/>
                  </a:lnTo>
                  <a:lnTo>
                    <a:pt x="18" y="50"/>
                  </a:lnTo>
                  <a:lnTo>
                    <a:pt x="18" y="59"/>
                  </a:lnTo>
                  <a:lnTo>
                    <a:pt x="18" y="63"/>
                  </a:lnTo>
                  <a:lnTo>
                    <a:pt x="18" y="37"/>
                  </a:lnTo>
                  <a:lnTo>
                    <a:pt x="18" y="47"/>
                  </a:lnTo>
                  <a:lnTo>
                    <a:pt x="18" y="50"/>
                  </a:lnTo>
                  <a:lnTo>
                    <a:pt x="18" y="63"/>
                  </a:lnTo>
                  <a:lnTo>
                    <a:pt x="18" y="55"/>
                  </a:lnTo>
                  <a:lnTo>
                    <a:pt x="19" y="47"/>
                  </a:lnTo>
                  <a:lnTo>
                    <a:pt x="19" y="64"/>
                  </a:lnTo>
                  <a:lnTo>
                    <a:pt x="19" y="42"/>
                  </a:lnTo>
                  <a:lnTo>
                    <a:pt x="19" y="54"/>
                  </a:lnTo>
                  <a:lnTo>
                    <a:pt x="19" y="55"/>
                  </a:lnTo>
                  <a:lnTo>
                    <a:pt x="19" y="38"/>
                  </a:lnTo>
                  <a:lnTo>
                    <a:pt x="19" y="63"/>
                  </a:lnTo>
                  <a:lnTo>
                    <a:pt x="19" y="66"/>
                  </a:lnTo>
                  <a:lnTo>
                    <a:pt x="19" y="76"/>
                  </a:lnTo>
                  <a:lnTo>
                    <a:pt x="19" y="59"/>
                  </a:lnTo>
                  <a:lnTo>
                    <a:pt x="19" y="68"/>
                  </a:lnTo>
                  <a:lnTo>
                    <a:pt x="19" y="64"/>
                  </a:lnTo>
                  <a:lnTo>
                    <a:pt x="19" y="84"/>
                  </a:lnTo>
                  <a:lnTo>
                    <a:pt x="19" y="81"/>
                  </a:lnTo>
                  <a:lnTo>
                    <a:pt x="20" y="81"/>
                  </a:lnTo>
                  <a:lnTo>
                    <a:pt x="20" y="88"/>
                  </a:lnTo>
                  <a:lnTo>
                    <a:pt x="20" y="66"/>
                  </a:lnTo>
                  <a:lnTo>
                    <a:pt x="20" y="80"/>
                  </a:lnTo>
                  <a:lnTo>
                    <a:pt x="20" y="83"/>
                  </a:lnTo>
                  <a:lnTo>
                    <a:pt x="20" y="71"/>
                  </a:lnTo>
                  <a:lnTo>
                    <a:pt x="20" y="76"/>
                  </a:lnTo>
                  <a:lnTo>
                    <a:pt x="20" y="75"/>
                  </a:lnTo>
                  <a:lnTo>
                    <a:pt x="20" y="85"/>
                  </a:lnTo>
                  <a:lnTo>
                    <a:pt x="20" y="72"/>
                  </a:lnTo>
                  <a:lnTo>
                    <a:pt x="20" y="72"/>
                  </a:lnTo>
                  <a:lnTo>
                    <a:pt x="20" y="79"/>
                  </a:lnTo>
                  <a:lnTo>
                    <a:pt x="20" y="54"/>
                  </a:lnTo>
                  <a:lnTo>
                    <a:pt x="20" y="75"/>
                  </a:lnTo>
                  <a:lnTo>
                    <a:pt x="22" y="76"/>
                  </a:lnTo>
                  <a:lnTo>
                    <a:pt x="22" y="81"/>
                  </a:lnTo>
                  <a:lnTo>
                    <a:pt x="22" y="50"/>
                  </a:lnTo>
                  <a:lnTo>
                    <a:pt x="22" y="53"/>
                  </a:lnTo>
                  <a:lnTo>
                    <a:pt x="22" y="51"/>
                  </a:lnTo>
                  <a:lnTo>
                    <a:pt x="22" y="64"/>
                  </a:lnTo>
                  <a:lnTo>
                    <a:pt x="22" y="50"/>
                  </a:lnTo>
                  <a:lnTo>
                    <a:pt x="22" y="44"/>
                  </a:lnTo>
                  <a:lnTo>
                    <a:pt x="22" y="79"/>
                  </a:lnTo>
                  <a:lnTo>
                    <a:pt x="22" y="74"/>
                  </a:lnTo>
                  <a:lnTo>
                    <a:pt x="22" y="76"/>
                  </a:lnTo>
                  <a:lnTo>
                    <a:pt x="22" y="84"/>
                  </a:lnTo>
                  <a:lnTo>
                    <a:pt x="22" y="68"/>
                  </a:lnTo>
                  <a:lnTo>
                    <a:pt x="22" y="84"/>
                  </a:lnTo>
                  <a:lnTo>
                    <a:pt x="23" y="85"/>
                  </a:lnTo>
                  <a:lnTo>
                    <a:pt x="23" y="89"/>
                  </a:lnTo>
                  <a:lnTo>
                    <a:pt x="23" y="59"/>
                  </a:lnTo>
                  <a:lnTo>
                    <a:pt x="23" y="63"/>
                  </a:lnTo>
                  <a:lnTo>
                    <a:pt x="23" y="63"/>
                  </a:lnTo>
                  <a:lnTo>
                    <a:pt x="23" y="91"/>
                  </a:lnTo>
                  <a:lnTo>
                    <a:pt x="23" y="89"/>
                  </a:lnTo>
                  <a:lnTo>
                    <a:pt x="23" y="85"/>
                  </a:lnTo>
                  <a:lnTo>
                    <a:pt x="23" y="96"/>
                  </a:lnTo>
                  <a:lnTo>
                    <a:pt x="23" y="76"/>
                  </a:lnTo>
                  <a:lnTo>
                    <a:pt x="23" y="92"/>
                  </a:lnTo>
                  <a:lnTo>
                    <a:pt x="24" y="89"/>
                  </a:lnTo>
                  <a:lnTo>
                    <a:pt x="24" y="96"/>
                  </a:lnTo>
                  <a:lnTo>
                    <a:pt x="24" y="64"/>
                  </a:lnTo>
                  <a:lnTo>
                    <a:pt x="24" y="71"/>
                  </a:lnTo>
                  <a:lnTo>
                    <a:pt x="24" y="70"/>
                  </a:lnTo>
                  <a:lnTo>
                    <a:pt x="24" y="81"/>
                  </a:lnTo>
                  <a:lnTo>
                    <a:pt x="24" y="76"/>
                  </a:lnTo>
                  <a:lnTo>
                    <a:pt x="24" y="74"/>
                  </a:lnTo>
                  <a:lnTo>
                    <a:pt x="24" y="87"/>
                  </a:lnTo>
                  <a:lnTo>
                    <a:pt x="24" y="62"/>
                  </a:lnTo>
                  <a:lnTo>
                    <a:pt x="24" y="81"/>
                  </a:lnTo>
                  <a:lnTo>
                    <a:pt x="24" y="79"/>
                  </a:lnTo>
                  <a:lnTo>
                    <a:pt x="24" y="84"/>
                  </a:lnTo>
                  <a:lnTo>
                    <a:pt x="24" y="66"/>
                  </a:lnTo>
                  <a:lnTo>
                    <a:pt x="24" y="79"/>
                  </a:lnTo>
                  <a:lnTo>
                    <a:pt x="26" y="79"/>
                  </a:lnTo>
                  <a:lnTo>
                    <a:pt x="26" y="84"/>
                  </a:lnTo>
                  <a:lnTo>
                    <a:pt x="26" y="62"/>
                  </a:lnTo>
                  <a:lnTo>
                    <a:pt x="26" y="63"/>
                  </a:lnTo>
                  <a:lnTo>
                    <a:pt x="26" y="76"/>
                  </a:lnTo>
                  <a:lnTo>
                    <a:pt x="26" y="71"/>
                  </a:lnTo>
                  <a:lnTo>
                    <a:pt x="26" y="71"/>
                  </a:lnTo>
                  <a:lnTo>
                    <a:pt x="26" y="79"/>
                  </a:lnTo>
                  <a:lnTo>
                    <a:pt x="26" y="55"/>
                  </a:lnTo>
                  <a:lnTo>
                    <a:pt x="26" y="78"/>
                  </a:lnTo>
                  <a:lnTo>
                    <a:pt x="26" y="81"/>
                  </a:lnTo>
                  <a:lnTo>
                    <a:pt x="26" y="88"/>
                  </a:lnTo>
                  <a:lnTo>
                    <a:pt x="26" y="68"/>
                  </a:lnTo>
                  <a:lnTo>
                    <a:pt x="26" y="71"/>
                  </a:lnTo>
                  <a:lnTo>
                    <a:pt x="27" y="74"/>
                  </a:lnTo>
                  <a:lnTo>
                    <a:pt x="27" y="85"/>
                  </a:lnTo>
                  <a:lnTo>
                    <a:pt x="27" y="70"/>
                  </a:lnTo>
                  <a:lnTo>
                    <a:pt x="27" y="71"/>
                  </a:lnTo>
                  <a:lnTo>
                    <a:pt x="27" y="67"/>
                  </a:lnTo>
                  <a:lnTo>
                    <a:pt x="27" y="50"/>
                  </a:lnTo>
                  <a:lnTo>
                    <a:pt x="27" y="76"/>
                  </a:lnTo>
                  <a:lnTo>
                    <a:pt x="27" y="75"/>
                  </a:lnTo>
                  <a:lnTo>
                    <a:pt x="27" y="83"/>
                  </a:lnTo>
                  <a:lnTo>
                    <a:pt x="27" y="70"/>
                  </a:lnTo>
                  <a:lnTo>
                    <a:pt x="27" y="75"/>
                  </a:lnTo>
                  <a:lnTo>
                    <a:pt x="28" y="80"/>
                  </a:lnTo>
                  <a:lnTo>
                    <a:pt x="28" y="99"/>
                  </a:lnTo>
                  <a:lnTo>
                    <a:pt x="28" y="79"/>
                  </a:lnTo>
                  <a:lnTo>
                    <a:pt x="28" y="96"/>
                  </a:lnTo>
                  <a:lnTo>
                    <a:pt x="28" y="92"/>
                  </a:lnTo>
                  <a:lnTo>
                    <a:pt x="28" y="76"/>
                  </a:lnTo>
                  <a:lnTo>
                    <a:pt x="28" y="102"/>
                  </a:lnTo>
                  <a:lnTo>
                    <a:pt x="28" y="100"/>
                  </a:lnTo>
                  <a:lnTo>
                    <a:pt x="28" y="100"/>
                  </a:lnTo>
                  <a:lnTo>
                    <a:pt x="28" y="84"/>
                  </a:lnTo>
                  <a:lnTo>
                    <a:pt x="28" y="93"/>
                  </a:lnTo>
                  <a:lnTo>
                    <a:pt x="28" y="96"/>
                  </a:lnTo>
                  <a:lnTo>
                    <a:pt x="28" y="104"/>
                  </a:lnTo>
                  <a:lnTo>
                    <a:pt x="28" y="81"/>
                  </a:lnTo>
                  <a:lnTo>
                    <a:pt x="28" y="89"/>
                  </a:lnTo>
                  <a:lnTo>
                    <a:pt x="30" y="93"/>
                  </a:lnTo>
                  <a:lnTo>
                    <a:pt x="30" y="109"/>
                  </a:lnTo>
                  <a:lnTo>
                    <a:pt x="30" y="102"/>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235" name="Freeform 108"/>
            <p:cNvSpPr>
              <a:spLocks/>
            </p:cNvSpPr>
            <p:nvPr/>
          </p:nvSpPr>
          <p:spPr bwMode="auto">
            <a:xfrm>
              <a:off x="2346326" y="4160838"/>
              <a:ext cx="50800" cy="585788"/>
            </a:xfrm>
            <a:custGeom>
              <a:avLst/>
              <a:gdLst>
                <a:gd name="T0" fmla="*/ 0 w 32"/>
                <a:gd name="T1" fmla="*/ 133 h 369"/>
                <a:gd name="T2" fmla="*/ 1 w 32"/>
                <a:gd name="T3" fmla="*/ 98 h 369"/>
                <a:gd name="T4" fmla="*/ 1 w 32"/>
                <a:gd name="T5" fmla="*/ 23 h 369"/>
                <a:gd name="T6" fmla="*/ 3 w 32"/>
                <a:gd name="T7" fmla="*/ 28 h 369"/>
                <a:gd name="T8" fmla="*/ 3 w 32"/>
                <a:gd name="T9" fmla="*/ 78 h 369"/>
                <a:gd name="T10" fmla="*/ 3 w 32"/>
                <a:gd name="T11" fmla="*/ 41 h 369"/>
                <a:gd name="T12" fmla="*/ 4 w 32"/>
                <a:gd name="T13" fmla="*/ 36 h 369"/>
                <a:gd name="T14" fmla="*/ 4 w 32"/>
                <a:gd name="T15" fmla="*/ 21 h 369"/>
                <a:gd name="T16" fmla="*/ 5 w 32"/>
                <a:gd name="T17" fmla="*/ 32 h 369"/>
                <a:gd name="T18" fmla="*/ 5 w 32"/>
                <a:gd name="T19" fmla="*/ 35 h 369"/>
                <a:gd name="T20" fmla="*/ 7 w 32"/>
                <a:gd name="T21" fmla="*/ 83 h 369"/>
                <a:gd name="T22" fmla="*/ 7 w 32"/>
                <a:gd name="T23" fmla="*/ 110 h 369"/>
                <a:gd name="T24" fmla="*/ 7 w 32"/>
                <a:gd name="T25" fmla="*/ 141 h 369"/>
                <a:gd name="T26" fmla="*/ 8 w 32"/>
                <a:gd name="T27" fmla="*/ 140 h 369"/>
                <a:gd name="T28" fmla="*/ 8 w 32"/>
                <a:gd name="T29" fmla="*/ 131 h 369"/>
                <a:gd name="T30" fmla="*/ 9 w 32"/>
                <a:gd name="T31" fmla="*/ 167 h 369"/>
                <a:gd name="T32" fmla="*/ 9 w 32"/>
                <a:gd name="T33" fmla="*/ 121 h 369"/>
                <a:gd name="T34" fmla="*/ 11 w 32"/>
                <a:gd name="T35" fmla="*/ 90 h 369"/>
                <a:gd name="T36" fmla="*/ 11 w 32"/>
                <a:gd name="T37" fmla="*/ 78 h 369"/>
                <a:gd name="T38" fmla="*/ 11 w 32"/>
                <a:gd name="T39" fmla="*/ 124 h 369"/>
                <a:gd name="T40" fmla="*/ 12 w 32"/>
                <a:gd name="T41" fmla="*/ 124 h 369"/>
                <a:gd name="T42" fmla="*/ 12 w 32"/>
                <a:gd name="T43" fmla="*/ 121 h 369"/>
                <a:gd name="T44" fmla="*/ 13 w 32"/>
                <a:gd name="T45" fmla="*/ 141 h 369"/>
                <a:gd name="T46" fmla="*/ 13 w 32"/>
                <a:gd name="T47" fmla="*/ 175 h 369"/>
                <a:gd name="T48" fmla="*/ 14 w 32"/>
                <a:gd name="T49" fmla="*/ 234 h 369"/>
                <a:gd name="T50" fmla="*/ 14 w 32"/>
                <a:gd name="T51" fmla="*/ 271 h 369"/>
                <a:gd name="T52" fmla="*/ 14 w 32"/>
                <a:gd name="T53" fmla="*/ 251 h 369"/>
                <a:gd name="T54" fmla="*/ 16 w 32"/>
                <a:gd name="T55" fmla="*/ 247 h 369"/>
                <a:gd name="T56" fmla="*/ 16 w 32"/>
                <a:gd name="T57" fmla="*/ 242 h 369"/>
                <a:gd name="T58" fmla="*/ 16 w 32"/>
                <a:gd name="T59" fmla="*/ 255 h 369"/>
                <a:gd name="T60" fmla="*/ 17 w 32"/>
                <a:gd name="T61" fmla="*/ 277 h 369"/>
                <a:gd name="T62" fmla="*/ 18 w 32"/>
                <a:gd name="T63" fmla="*/ 234 h 369"/>
                <a:gd name="T64" fmla="*/ 18 w 32"/>
                <a:gd name="T65" fmla="*/ 205 h 369"/>
                <a:gd name="T66" fmla="*/ 18 w 32"/>
                <a:gd name="T67" fmla="*/ 239 h 369"/>
                <a:gd name="T68" fmla="*/ 20 w 32"/>
                <a:gd name="T69" fmla="*/ 265 h 369"/>
                <a:gd name="T70" fmla="*/ 20 w 32"/>
                <a:gd name="T71" fmla="*/ 263 h 369"/>
                <a:gd name="T72" fmla="*/ 20 w 32"/>
                <a:gd name="T73" fmla="*/ 256 h 369"/>
                <a:gd name="T74" fmla="*/ 21 w 32"/>
                <a:gd name="T75" fmla="*/ 271 h 369"/>
                <a:gd name="T76" fmla="*/ 21 w 32"/>
                <a:gd name="T77" fmla="*/ 293 h 369"/>
                <a:gd name="T78" fmla="*/ 22 w 32"/>
                <a:gd name="T79" fmla="*/ 302 h 369"/>
                <a:gd name="T80" fmla="*/ 22 w 32"/>
                <a:gd name="T81" fmla="*/ 331 h 369"/>
                <a:gd name="T82" fmla="*/ 22 w 32"/>
                <a:gd name="T83" fmla="*/ 324 h 369"/>
                <a:gd name="T84" fmla="*/ 24 w 32"/>
                <a:gd name="T85" fmla="*/ 322 h 369"/>
                <a:gd name="T86" fmla="*/ 24 w 32"/>
                <a:gd name="T87" fmla="*/ 340 h 369"/>
                <a:gd name="T88" fmla="*/ 25 w 32"/>
                <a:gd name="T89" fmla="*/ 309 h 369"/>
                <a:gd name="T90" fmla="*/ 25 w 32"/>
                <a:gd name="T91" fmla="*/ 316 h 369"/>
                <a:gd name="T92" fmla="*/ 26 w 32"/>
                <a:gd name="T93" fmla="*/ 322 h 369"/>
                <a:gd name="T94" fmla="*/ 26 w 32"/>
                <a:gd name="T95" fmla="*/ 327 h 369"/>
                <a:gd name="T96" fmla="*/ 26 w 32"/>
                <a:gd name="T97" fmla="*/ 334 h 369"/>
                <a:gd name="T98" fmla="*/ 28 w 32"/>
                <a:gd name="T99" fmla="*/ 328 h 369"/>
                <a:gd name="T100" fmla="*/ 28 w 32"/>
                <a:gd name="T101" fmla="*/ 315 h 369"/>
                <a:gd name="T102" fmla="*/ 28 w 32"/>
                <a:gd name="T103" fmla="*/ 309 h 369"/>
                <a:gd name="T104" fmla="*/ 29 w 32"/>
                <a:gd name="T105" fmla="*/ 327 h 369"/>
                <a:gd name="T106" fmla="*/ 29 w 32"/>
                <a:gd name="T107" fmla="*/ 327 h 369"/>
                <a:gd name="T108" fmla="*/ 29 w 32"/>
                <a:gd name="T109" fmla="*/ 344 h 369"/>
                <a:gd name="T110" fmla="*/ 30 w 32"/>
                <a:gd name="T111" fmla="*/ 316 h 369"/>
                <a:gd name="T112" fmla="*/ 30 w 32"/>
                <a:gd name="T113" fmla="*/ 328 h 369"/>
                <a:gd name="T114" fmla="*/ 32 w 32"/>
                <a:gd name="T115" fmla="*/ 328 h 369"/>
                <a:gd name="T116" fmla="*/ 32 w 32"/>
                <a:gd name="T117" fmla="*/ 331 h 369"/>
                <a:gd name="T118" fmla="*/ 32 w 32"/>
                <a:gd name="T119" fmla="*/ 361 h 3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2" h="369">
                  <a:moveTo>
                    <a:pt x="0" y="95"/>
                  </a:moveTo>
                  <a:lnTo>
                    <a:pt x="0" y="81"/>
                  </a:lnTo>
                  <a:lnTo>
                    <a:pt x="0" y="116"/>
                  </a:lnTo>
                  <a:lnTo>
                    <a:pt x="0" y="116"/>
                  </a:lnTo>
                  <a:lnTo>
                    <a:pt x="0" y="133"/>
                  </a:lnTo>
                  <a:lnTo>
                    <a:pt x="0" y="112"/>
                  </a:lnTo>
                  <a:lnTo>
                    <a:pt x="0" y="119"/>
                  </a:lnTo>
                  <a:lnTo>
                    <a:pt x="1" y="124"/>
                  </a:lnTo>
                  <a:lnTo>
                    <a:pt x="1" y="133"/>
                  </a:lnTo>
                  <a:lnTo>
                    <a:pt x="1" y="98"/>
                  </a:lnTo>
                  <a:lnTo>
                    <a:pt x="1" y="102"/>
                  </a:lnTo>
                  <a:lnTo>
                    <a:pt x="1" y="23"/>
                  </a:lnTo>
                  <a:lnTo>
                    <a:pt x="1" y="27"/>
                  </a:lnTo>
                  <a:lnTo>
                    <a:pt x="1" y="22"/>
                  </a:lnTo>
                  <a:lnTo>
                    <a:pt x="1" y="23"/>
                  </a:lnTo>
                  <a:lnTo>
                    <a:pt x="1" y="5"/>
                  </a:lnTo>
                  <a:lnTo>
                    <a:pt x="1" y="7"/>
                  </a:lnTo>
                  <a:lnTo>
                    <a:pt x="3" y="9"/>
                  </a:lnTo>
                  <a:lnTo>
                    <a:pt x="3" y="31"/>
                  </a:lnTo>
                  <a:lnTo>
                    <a:pt x="3" y="28"/>
                  </a:lnTo>
                  <a:lnTo>
                    <a:pt x="3" y="32"/>
                  </a:lnTo>
                  <a:lnTo>
                    <a:pt x="3" y="17"/>
                  </a:lnTo>
                  <a:lnTo>
                    <a:pt x="3" y="68"/>
                  </a:lnTo>
                  <a:lnTo>
                    <a:pt x="3" y="66"/>
                  </a:lnTo>
                  <a:lnTo>
                    <a:pt x="3" y="78"/>
                  </a:lnTo>
                  <a:lnTo>
                    <a:pt x="3" y="73"/>
                  </a:lnTo>
                  <a:lnTo>
                    <a:pt x="3" y="74"/>
                  </a:lnTo>
                  <a:lnTo>
                    <a:pt x="3" y="79"/>
                  </a:lnTo>
                  <a:lnTo>
                    <a:pt x="3" y="40"/>
                  </a:lnTo>
                  <a:lnTo>
                    <a:pt x="3" y="41"/>
                  </a:lnTo>
                  <a:lnTo>
                    <a:pt x="4" y="44"/>
                  </a:lnTo>
                  <a:lnTo>
                    <a:pt x="4" y="66"/>
                  </a:lnTo>
                  <a:lnTo>
                    <a:pt x="4" y="57"/>
                  </a:lnTo>
                  <a:lnTo>
                    <a:pt x="4" y="59"/>
                  </a:lnTo>
                  <a:lnTo>
                    <a:pt x="4" y="36"/>
                  </a:lnTo>
                  <a:lnTo>
                    <a:pt x="4" y="61"/>
                  </a:lnTo>
                  <a:lnTo>
                    <a:pt x="4" y="57"/>
                  </a:lnTo>
                  <a:lnTo>
                    <a:pt x="4" y="64"/>
                  </a:lnTo>
                  <a:lnTo>
                    <a:pt x="4" y="21"/>
                  </a:lnTo>
                  <a:lnTo>
                    <a:pt x="4" y="21"/>
                  </a:lnTo>
                  <a:lnTo>
                    <a:pt x="4" y="31"/>
                  </a:lnTo>
                  <a:lnTo>
                    <a:pt x="4" y="15"/>
                  </a:lnTo>
                  <a:lnTo>
                    <a:pt x="4" y="18"/>
                  </a:lnTo>
                  <a:lnTo>
                    <a:pt x="5" y="21"/>
                  </a:lnTo>
                  <a:lnTo>
                    <a:pt x="5" y="32"/>
                  </a:lnTo>
                  <a:lnTo>
                    <a:pt x="5" y="0"/>
                  </a:lnTo>
                  <a:lnTo>
                    <a:pt x="5" y="26"/>
                  </a:lnTo>
                  <a:lnTo>
                    <a:pt x="5" y="30"/>
                  </a:lnTo>
                  <a:lnTo>
                    <a:pt x="5" y="19"/>
                  </a:lnTo>
                  <a:lnTo>
                    <a:pt x="5" y="35"/>
                  </a:lnTo>
                  <a:lnTo>
                    <a:pt x="5" y="39"/>
                  </a:lnTo>
                  <a:lnTo>
                    <a:pt x="5" y="66"/>
                  </a:lnTo>
                  <a:lnTo>
                    <a:pt x="5" y="60"/>
                  </a:lnTo>
                  <a:lnTo>
                    <a:pt x="7" y="47"/>
                  </a:lnTo>
                  <a:lnTo>
                    <a:pt x="7" y="83"/>
                  </a:lnTo>
                  <a:lnTo>
                    <a:pt x="7" y="45"/>
                  </a:lnTo>
                  <a:lnTo>
                    <a:pt x="7" y="82"/>
                  </a:lnTo>
                  <a:lnTo>
                    <a:pt x="7" y="83"/>
                  </a:lnTo>
                  <a:lnTo>
                    <a:pt x="7" y="104"/>
                  </a:lnTo>
                  <a:lnTo>
                    <a:pt x="7" y="110"/>
                  </a:lnTo>
                  <a:lnTo>
                    <a:pt x="7" y="125"/>
                  </a:lnTo>
                  <a:lnTo>
                    <a:pt x="7" y="115"/>
                  </a:lnTo>
                  <a:lnTo>
                    <a:pt x="7" y="115"/>
                  </a:lnTo>
                  <a:lnTo>
                    <a:pt x="7" y="144"/>
                  </a:lnTo>
                  <a:lnTo>
                    <a:pt x="7" y="141"/>
                  </a:lnTo>
                  <a:lnTo>
                    <a:pt x="8" y="140"/>
                  </a:lnTo>
                  <a:lnTo>
                    <a:pt x="8" y="146"/>
                  </a:lnTo>
                  <a:lnTo>
                    <a:pt x="8" y="129"/>
                  </a:lnTo>
                  <a:lnTo>
                    <a:pt x="8" y="142"/>
                  </a:lnTo>
                  <a:lnTo>
                    <a:pt x="8" y="140"/>
                  </a:lnTo>
                  <a:lnTo>
                    <a:pt x="8" y="121"/>
                  </a:lnTo>
                  <a:lnTo>
                    <a:pt x="8" y="129"/>
                  </a:lnTo>
                  <a:lnTo>
                    <a:pt x="8" y="132"/>
                  </a:lnTo>
                  <a:lnTo>
                    <a:pt x="8" y="154"/>
                  </a:lnTo>
                  <a:lnTo>
                    <a:pt x="8" y="131"/>
                  </a:lnTo>
                  <a:lnTo>
                    <a:pt x="8" y="153"/>
                  </a:lnTo>
                  <a:lnTo>
                    <a:pt x="8" y="153"/>
                  </a:lnTo>
                  <a:lnTo>
                    <a:pt x="8" y="138"/>
                  </a:lnTo>
                  <a:lnTo>
                    <a:pt x="8" y="169"/>
                  </a:lnTo>
                  <a:lnTo>
                    <a:pt x="9" y="167"/>
                  </a:lnTo>
                  <a:lnTo>
                    <a:pt x="9" y="170"/>
                  </a:lnTo>
                  <a:lnTo>
                    <a:pt x="9" y="128"/>
                  </a:lnTo>
                  <a:lnTo>
                    <a:pt x="9" y="133"/>
                  </a:lnTo>
                  <a:lnTo>
                    <a:pt x="9" y="142"/>
                  </a:lnTo>
                  <a:lnTo>
                    <a:pt x="9" y="121"/>
                  </a:lnTo>
                  <a:lnTo>
                    <a:pt x="9" y="125"/>
                  </a:lnTo>
                  <a:lnTo>
                    <a:pt x="9" y="129"/>
                  </a:lnTo>
                  <a:lnTo>
                    <a:pt x="9" y="110"/>
                  </a:lnTo>
                  <a:lnTo>
                    <a:pt x="11" y="115"/>
                  </a:lnTo>
                  <a:lnTo>
                    <a:pt x="11" y="90"/>
                  </a:lnTo>
                  <a:lnTo>
                    <a:pt x="11" y="100"/>
                  </a:lnTo>
                  <a:lnTo>
                    <a:pt x="11" y="104"/>
                  </a:lnTo>
                  <a:lnTo>
                    <a:pt x="11" y="69"/>
                  </a:lnTo>
                  <a:lnTo>
                    <a:pt x="11" y="76"/>
                  </a:lnTo>
                  <a:lnTo>
                    <a:pt x="11" y="78"/>
                  </a:lnTo>
                  <a:lnTo>
                    <a:pt x="11" y="114"/>
                  </a:lnTo>
                  <a:lnTo>
                    <a:pt x="11" y="114"/>
                  </a:lnTo>
                  <a:lnTo>
                    <a:pt x="11" y="127"/>
                  </a:lnTo>
                  <a:lnTo>
                    <a:pt x="11" y="107"/>
                  </a:lnTo>
                  <a:lnTo>
                    <a:pt x="11" y="124"/>
                  </a:lnTo>
                  <a:lnTo>
                    <a:pt x="12" y="121"/>
                  </a:lnTo>
                  <a:lnTo>
                    <a:pt x="12" y="87"/>
                  </a:lnTo>
                  <a:lnTo>
                    <a:pt x="12" y="104"/>
                  </a:lnTo>
                  <a:lnTo>
                    <a:pt x="12" y="103"/>
                  </a:lnTo>
                  <a:lnTo>
                    <a:pt x="12" y="124"/>
                  </a:lnTo>
                  <a:lnTo>
                    <a:pt x="12" y="123"/>
                  </a:lnTo>
                  <a:lnTo>
                    <a:pt x="12" y="123"/>
                  </a:lnTo>
                  <a:lnTo>
                    <a:pt x="12" y="107"/>
                  </a:lnTo>
                  <a:lnTo>
                    <a:pt x="12" y="120"/>
                  </a:lnTo>
                  <a:lnTo>
                    <a:pt x="12" y="121"/>
                  </a:lnTo>
                  <a:lnTo>
                    <a:pt x="12" y="110"/>
                  </a:lnTo>
                  <a:lnTo>
                    <a:pt x="12" y="136"/>
                  </a:lnTo>
                  <a:lnTo>
                    <a:pt x="13" y="142"/>
                  </a:lnTo>
                  <a:lnTo>
                    <a:pt x="13" y="174"/>
                  </a:lnTo>
                  <a:lnTo>
                    <a:pt x="13" y="141"/>
                  </a:lnTo>
                  <a:lnTo>
                    <a:pt x="13" y="162"/>
                  </a:lnTo>
                  <a:lnTo>
                    <a:pt x="13" y="165"/>
                  </a:lnTo>
                  <a:lnTo>
                    <a:pt x="13" y="159"/>
                  </a:lnTo>
                  <a:lnTo>
                    <a:pt x="13" y="176"/>
                  </a:lnTo>
                  <a:lnTo>
                    <a:pt x="13" y="175"/>
                  </a:lnTo>
                  <a:lnTo>
                    <a:pt x="13" y="169"/>
                  </a:lnTo>
                  <a:lnTo>
                    <a:pt x="13" y="213"/>
                  </a:lnTo>
                  <a:lnTo>
                    <a:pt x="14" y="214"/>
                  </a:lnTo>
                  <a:lnTo>
                    <a:pt x="14" y="235"/>
                  </a:lnTo>
                  <a:lnTo>
                    <a:pt x="14" y="234"/>
                  </a:lnTo>
                  <a:lnTo>
                    <a:pt x="14" y="235"/>
                  </a:lnTo>
                  <a:lnTo>
                    <a:pt x="14" y="269"/>
                  </a:lnTo>
                  <a:lnTo>
                    <a:pt x="14" y="263"/>
                  </a:lnTo>
                  <a:lnTo>
                    <a:pt x="14" y="265"/>
                  </a:lnTo>
                  <a:lnTo>
                    <a:pt x="14" y="271"/>
                  </a:lnTo>
                  <a:lnTo>
                    <a:pt x="14" y="248"/>
                  </a:lnTo>
                  <a:lnTo>
                    <a:pt x="14" y="269"/>
                  </a:lnTo>
                  <a:lnTo>
                    <a:pt x="14" y="269"/>
                  </a:lnTo>
                  <a:lnTo>
                    <a:pt x="14" y="271"/>
                  </a:lnTo>
                  <a:lnTo>
                    <a:pt x="14" y="251"/>
                  </a:lnTo>
                  <a:lnTo>
                    <a:pt x="14" y="258"/>
                  </a:lnTo>
                  <a:lnTo>
                    <a:pt x="16" y="256"/>
                  </a:lnTo>
                  <a:lnTo>
                    <a:pt x="16" y="269"/>
                  </a:lnTo>
                  <a:lnTo>
                    <a:pt x="16" y="263"/>
                  </a:lnTo>
                  <a:lnTo>
                    <a:pt x="16" y="247"/>
                  </a:lnTo>
                  <a:lnTo>
                    <a:pt x="16" y="268"/>
                  </a:lnTo>
                  <a:lnTo>
                    <a:pt x="16" y="268"/>
                  </a:lnTo>
                  <a:lnTo>
                    <a:pt x="16" y="264"/>
                  </a:lnTo>
                  <a:lnTo>
                    <a:pt x="16" y="267"/>
                  </a:lnTo>
                  <a:lnTo>
                    <a:pt x="16" y="242"/>
                  </a:lnTo>
                  <a:lnTo>
                    <a:pt x="16" y="256"/>
                  </a:lnTo>
                  <a:lnTo>
                    <a:pt x="16" y="258"/>
                  </a:lnTo>
                  <a:lnTo>
                    <a:pt x="16" y="271"/>
                  </a:lnTo>
                  <a:lnTo>
                    <a:pt x="16" y="248"/>
                  </a:lnTo>
                  <a:lnTo>
                    <a:pt x="16" y="255"/>
                  </a:lnTo>
                  <a:lnTo>
                    <a:pt x="17" y="254"/>
                  </a:lnTo>
                  <a:lnTo>
                    <a:pt x="17" y="276"/>
                  </a:lnTo>
                  <a:lnTo>
                    <a:pt x="17" y="275"/>
                  </a:lnTo>
                  <a:lnTo>
                    <a:pt x="17" y="272"/>
                  </a:lnTo>
                  <a:lnTo>
                    <a:pt x="17" y="277"/>
                  </a:lnTo>
                  <a:lnTo>
                    <a:pt x="17" y="260"/>
                  </a:lnTo>
                  <a:lnTo>
                    <a:pt x="17" y="267"/>
                  </a:lnTo>
                  <a:lnTo>
                    <a:pt x="17" y="264"/>
                  </a:lnTo>
                  <a:lnTo>
                    <a:pt x="17" y="231"/>
                  </a:lnTo>
                  <a:lnTo>
                    <a:pt x="18" y="234"/>
                  </a:lnTo>
                  <a:lnTo>
                    <a:pt x="18" y="241"/>
                  </a:lnTo>
                  <a:lnTo>
                    <a:pt x="18" y="218"/>
                  </a:lnTo>
                  <a:lnTo>
                    <a:pt x="18" y="217"/>
                  </a:lnTo>
                  <a:lnTo>
                    <a:pt x="18" y="193"/>
                  </a:lnTo>
                  <a:lnTo>
                    <a:pt x="18" y="205"/>
                  </a:lnTo>
                  <a:lnTo>
                    <a:pt x="18" y="200"/>
                  </a:lnTo>
                  <a:lnTo>
                    <a:pt x="18" y="179"/>
                  </a:lnTo>
                  <a:lnTo>
                    <a:pt x="18" y="200"/>
                  </a:lnTo>
                  <a:lnTo>
                    <a:pt x="18" y="200"/>
                  </a:lnTo>
                  <a:lnTo>
                    <a:pt x="18" y="239"/>
                  </a:lnTo>
                  <a:lnTo>
                    <a:pt x="18" y="237"/>
                  </a:lnTo>
                  <a:lnTo>
                    <a:pt x="20" y="235"/>
                  </a:lnTo>
                  <a:lnTo>
                    <a:pt x="20" y="269"/>
                  </a:lnTo>
                  <a:lnTo>
                    <a:pt x="20" y="267"/>
                  </a:lnTo>
                  <a:lnTo>
                    <a:pt x="20" y="265"/>
                  </a:lnTo>
                  <a:lnTo>
                    <a:pt x="20" y="273"/>
                  </a:lnTo>
                  <a:lnTo>
                    <a:pt x="20" y="248"/>
                  </a:lnTo>
                  <a:lnTo>
                    <a:pt x="20" y="258"/>
                  </a:lnTo>
                  <a:lnTo>
                    <a:pt x="20" y="256"/>
                  </a:lnTo>
                  <a:lnTo>
                    <a:pt x="20" y="263"/>
                  </a:lnTo>
                  <a:lnTo>
                    <a:pt x="20" y="246"/>
                  </a:lnTo>
                  <a:lnTo>
                    <a:pt x="20" y="251"/>
                  </a:lnTo>
                  <a:lnTo>
                    <a:pt x="20" y="254"/>
                  </a:lnTo>
                  <a:lnTo>
                    <a:pt x="20" y="265"/>
                  </a:lnTo>
                  <a:lnTo>
                    <a:pt x="20" y="256"/>
                  </a:lnTo>
                  <a:lnTo>
                    <a:pt x="21" y="256"/>
                  </a:lnTo>
                  <a:lnTo>
                    <a:pt x="21" y="272"/>
                  </a:lnTo>
                  <a:lnTo>
                    <a:pt x="21" y="239"/>
                  </a:lnTo>
                  <a:lnTo>
                    <a:pt x="21" y="271"/>
                  </a:lnTo>
                  <a:lnTo>
                    <a:pt x="21" y="271"/>
                  </a:lnTo>
                  <a:lnTo>
                    <a:pt x="21" y="277"/>
                  </a:lnTo>
                  <a:lnTo>
                    <a:pt x="21" y="264"/>
                  </a:lnTo>
                  <a:lnTo>
                    <a:pt x="21" y="271"/>
                  </a:lnTo>
                  <a:lnTo>
                    <a:pt x="21" y="275"/>
                  </a:lnTo>
                  <a:lnTo>
                    <a:pt x="21" y="293"/>
                  </a:lnTo>
                  <a:lnTo>
                    <a:pt x="21" y="289"/>
                  </a:lnTo>
                  <a:lnTo>
                    <a:pt x="22" y="285"/>
                  </a:lnTo>
                  <a:lnTo>
                    <a:pt x="22" y="305"/>
                  </a:lnTo>
                  <a:lnTo>
                    <a:pt x="22" y="272"/>
                  </a:lnTo>
                  <a:lnTo>
                    <a:pt x="22" y="302"/>
                  </a:lnTo>
                  <a:lnTo>
                    <a:pt x="22" y="306"/>
                  </a:lnTo>
                  <a:lnTo>
                    <a:pt x="22" y="294"/>
                  </a:lnTo>
                  <a:lnTo>
                    <a:pt x="22" y="315"/>
                  </a:lnTo>
                  <a:lnTo>
                    <a:pt x="22" y="315"/>
                  </a:lnTo>
                  <a:lnTo>
                    <a:pt x="22" y="331"/>
                  </a:lnTo>
                  <a:lnTo>
                    <a:pt x="22" y="303"/>
                  </a:lnTo>
                  <a:lnTo>
                    <a:pt x="22" y="311"/>
                  </a:lnTo>
                  <a:lnTo>
                    <a:pt x="22" y="309"/>
                  </a:lnTo>
                  <a:lnTo>
                    <a:pt x="22" y="330"/>
                  </a:lnTo>
                  <a:lnTo>
                    <a:pt x="22" y="324"/>
                  </a:lnTo>
                  <a:lnTo>
                    <a:pt x="24" y="323"/>
                  </a:lnTo>
                  <a:lnTo>
                    <a:pt x="24" y="327"/>
                  </a:lnTo>
                  <a:lnTo>
                    <a:pt x="24" y="305"/>
                  </a:lnTo>
                  <a:lnTo>
                    <a:pt x="24" y="323"/>
                  </a:lnTo>
                  <a:lnTo>
                    <a:pt x="24" y="322"/>
                  </a:lnTo>
                  <a:lnTo>
                    <a:pt x="24" y="326"/>
                  </a:lnTo>
                  <a:lnTo>
                    <a:pt x="24" y="301"/>
                  </a:lnTo>
                  <a:lnTo>
                    <a:pt x="24" y="314"/>
                  </a:lnTo>
                  <a:lnTo>
                    <a:pt x="24" y="314"/>
                  </a:lnTo>
                  <a:lnTo>
                    <a:pt x="24" y="340"/>
                  </a:lnTo>
                  <a:lnTo>
                    <a:pt x="24" y="332"/>
                  </a:lnTo>
                  <a:lnTo>
                    <a:pt x="24" y="330"/>
                  </a:lnTo>
                  <a:lnTo>
                    <a:pt x="24" y="332"/>
                  </a:lnTo>
                  <a:lnTo>
                    <a:pt x="24" y="311"/>
                  </a:lnTo>
                  <a:lnTo>
                    <a:pt x="25" y="309"/>
                  </a:lnTo>
                  <a:lnTo>
                    <a:pt x="25" y="314"/>
                  </a:lnTo>
                  <a:lnTo>
                    <a:pt x="25" y="288"/>
                  </a:lnTo>
                  <a:lnTo>
                    <a:pt x="25" y="299"/>
                  </a:lnTo>
                  <a:lnTo>
                    <a:pt x="25" y="299"/>
                  </a:lnTo>
                  <a:lnTo>
                    <a:pt x="25" y="316"/>
                  </a:lnTo>
                  <a:lnTo>
                    <a:pt x="25" y="316"/>
                  </a:lnTo>
                  <a:lnTo>
                    <a:pt x="25" y="302"/>
                  </a:lnTo>
                  <a:lnTo>
                    <a:pt x="25" y="327"/>
                  </a:lnTo>
                  <a:lnTo>
                    <a:pt x="25" y="320"/>
                  </a:lnTo>
                  <a:lnTo>
                    <a:pt x="26" y="322"/>
                  </a:lnTo>
                  <a:lnTo>
                    <a:pt x="26" y="323"/>
                  </a:lnTo>
                  <a:lnTo>
                    <a:pt x="26" y="301"/>
                  </a:lnTo>
                  <a:lnTo>
                    <a:pt x="26" y="319"/>
                  </a:lnTo>
                  <a:lnTo>
                    <a:pt x="26" y="320"/>
                  </a:lnTo>
                  <a:lnTo>
                    <a:pt x="26" y="327"/>
                  </a:lnTo>
                  <a:lnTo>
                    <a:pt x="26" y="309"/>
                  </a:lnTo>
                  <a:lnTo>
                    <a:pt x="26" y="315"/>
                  </a:lnTo>
                  <a:lnTo>
                    <a:pt x="26" y="316"/>
                  </a:lnTo>
                  <a:lnTo>
                    <a:pt x="26" y="340"/>
                  </a:lnTo>
                  <a:lnTo>
                    <a:pt x="26" y="334"/>
                  </a:lnTo>
                  <a:lnTo>
                    <a:pt x="26" y="337"/>
                  </a:lnTo>
                  <a:lnTo>
                    <a:pt x="26" y="311"/>
                  </a:lnTo>
                  <a:lnTo>
                    <a:pt x="26" y="328"/>
                  </a:lnTo>
                  <a:lnTo>
                    <a:pt x="28" y="326"/>
                  </a:lnTo>
                  <a:lnTo>
                    <a:pt x="28" y="328"/>
                  </a:lnTo>
                  <a:lnTo>
                    <a:pt x="28" y="309"/>
                  </a:lnTo>
                  <a:lnTo>
                    <a:pt x="28" y="316"/>
                  </a:lnTo>
                  <a:lnTo>
                    <a:pt x="28" y="316"/>
                  </a:lnTo>
                  <a:lnTo>
                    <a:pt x="28" y="336"/>
                  </a:lnTo>
                  <a:lnTo>
                    <a:pt x="28" y="315"/>
                  </a:lnTo>
                  <a:lnTo>
                    <a:pt x="28" y="313"/>
                  </a:lnTo>
                  <a:lnTo>
                    <a:pt x="28" y="315"/>
                  </a:lnTo>
                  <a:lnTo>
                    <a:pt x="28" y="294"/>
                  </a:lnTo>
                  <a:lnTo>
                    <a:pt x="28" y="310"/>
                  </a:lnTo>
                  <a:lnTo>
                    <a:pt x="28" y="309"/>
                  </a:lnTo>
                  <a:lnTo>
                    <a:pt x="28" y="316"/>
                  </a:lnTo>
                  <a:lnTo>
                    <a:pt x="28" y="299"/>
                  </a:lnTo>
                  <a:lnTo>
                    <a:pt x="28" y="315"/>
                  </a:lnTo>
                  <a:lnTo>
                    <a:pt x="29" y="316"/>
                  </a:lnTo>
                  <a:lnTo>
                    <a:pt x="29" y="327"/>
                  </a:lnTo>
                  <a:lnTo>
                    <a:pt x="29" y="299"/>
                  </a:lnTo>
                  <a:lnTo>
                    <a:pt x="29" y="303"/>
                  </a:lnTo>
                  <a:lnTo>
                    <a:pt x="29" y="328"/>
                  </a:lnTo>
                  <a:lnTo>
                    <a:pt x="29" y="301"/>
                  </a:lnTo>
                  <a:lnTo>
                    <a:pt x="29" y="327"/>
                  </a:lnTo>
                  <a:lnTo>
                    <a:pt x="29" y="327"/>
                  </a:lnTo>
                  <a:lnTo>
                    <a:pt x="29" y="318"/>
                  </a:lnTo>
                  <a:lnTo>
                    <a:pt x="29" y="347"/>
                  </a:lnTo>
                  <a:lnTo>
                    <a:pt x="29" y="343"/>
                  </a:lnTo>
                  <a:lnTo>
                    <a:pt x="29" y="344"/>
                  </a:lnTo>
                  <a:lnTo>
                    <a:pt x="29" y="314"/>
                  </a:lnTo>
                  <a:lnTo>
                    <a:pt x="29" y="316"/>
                  </a:lnTo>
                  <a:lnTo>
                    <a:pt x="30" y="318"/>
                  </a:lnTo>
                  <a:lnTo>
                    <a:pt x="30" y="326"/>
                  </a:lnTo>
                  <a:lnTo>
                    <a:pt x="30" y="316"/>
                  </a:lnTo>
                  <a:lnTo>
                    <a:pt x="30" y="318"/>
                  </a:lnTo>
                  <a:lnTo>
                    <a:pt x="30" y="323"/>
                  </a:lnTo>
                  <a:lnTo>
                    <a:pt x="30" y="328"/>
                  </a:lnTo>
                  <a:lnTo>
                    <a:pt x="30" y="311"/>
                  </a:lnTo>
                  <a:lnTo>
                    <a:pt x="30" y="328"/>
                  </a:lnTo>
                  <a:lnTo>
                    <a:pt x="30" y="330"/>
                  </a:lnTo>
                  <a:lnTo>
                    <a:pt x="30" y="336"/>
                  </a:lnTo>
                  <a:lnTo>
                    <a:pt x="30" y="316"/>
                  </a:lnTo>
                  <a:lnTo>
                    <a:pt x="30" y="328"/>
                  </a:lnTo>
                  <a:lnTo>
                    <a:pt x="32" y="328"/>
                  </a:lnTo>
                  <a:lnTo>
                    <a:pt x="32" y="348"/>
                  </a:lnTo>
                  <a:lnTo>
                    <a:pt x="32" y="347"/>
                  </a:lnTo>
                  <a:lnTo>
                    <a:pt x="32" y="343"/>
                  </a:lnTo>
                  <a:lnTo>
                    <a:pt x="32" y="361"/>
                  </a:lnTo>
                  <a:lnTo>
                    <a:pt x="32" y="331"/>
                  </a:lnTo>
                  <a:lnTo>
                    <a:pt x="32" y="357"/>
                  </a:lnTo>
                  <a:lnTo>
                    <a:pt x="32" y="360"/>
                  </a:lnTo>
                  <a:lnTo>
                    <a:pt x="32" y="369"/>
                  </a:lnTo>
                  <a:lnTo>
                    <a:pt x="32" y="345"/>
                  </a:lnTo>
                  <a:lnTo>
                    <a:pt x="32" y="361"/>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236" name="Freeform 109"/>
            <p:cNvSpPr>
              <a:spLocks/>
            </p:cNvSpPr>
            <p:nvPr/>
          </p:nvSpPr>
          <p:spPr bwMode="auto">
            <a:xfrm>
              <a:off x="2293938" y="3916363"/>
              <a:ext cx="52388" cy="582613"/>
            </a:xfrm>
            <a:custGeom>
              <a:avLst/>
              <a:gdLst>
                <a:gd name="T0" fmla="*/ 0 w 33"/>
                <a:gd name="T1" fmla="*/ 302 h 367"/>
                <a:gd name="T2" fmla="*/ 2 w 33"/>
                <a:gd name="T3" fmla="*/ 338 h 367"/>
                <a:gd name="T4" fmla="*/ 2 w 33"/>
                <a:gd name="T5" fmla="*/ 330 h 367"/>
                <a:gd name="T6" fmla="*/ 2 w 33"/>
                <a:gd name="T7" fmla="*/ 347 h 367"/>
                <a:gd name="T8" fmla="*/ 3 w 33"/>
                <a:gd name="T9" fmla="*/ 326 h 367"/>
                <a:gd name="T10" fmla="*/ 3 w 33"/>
                <a:gd name="T11" fmla="*/ 364 h 367"/>
                <a:gd name="T12" fmla="*/ 3 w 33"/>
                <a:gd name="T13" fmla="*/ 330 h 367"/>
                <a:gd name="T14" fmla="*/ 4 w 33"/>
                <a:gd name="T15" fmla="*/ 329 h 367"/>
                <a:gd name="T16" fmla="*/ 4 w 33"/>
                <a:gd name="T17" fmla="*/ 338 h 367"/>
                <a:gd name="T18" fmla="*/ 6 w 33"/>
                <a:gd name="T19" fmla="*/ 285 h 367"/>
                <a:gd name="T20" fmla="*/ 6 w 33"/>
                <a:gd name="T21" fmla="*/ 256 h 367"/>
                <a:gd name="T22" fmla="*/ 7 w 33"/>
                <a:gd name="T23" fmla="*/ 275 h 367"/>
                <a:gd name="T24" fmla="*/ 7 w 33"/>
                <a:gd name="T25" fmla="*/ 281 h 367"/>
                <a:gd name="T26" fmla="*/ 7 w 33"/>
                <a:gd name="T27" fmla="*/ 245 h 367"/>
                <a:gd name="T28" fmla="*/ 8 w 33"/>
                <a:gd name="T29" fmla="*/ 258 h 367"/>
                <a:gd name="T30" fmla="*/ 8 w 33"/>
                <a:gd name="T31" fmla="*/ 188 h 367"/>
                <a:gd name="T32" fmla="*/ 10 w 33"/>
                <a:gd name="T33" fmla="*/ 192 h 367"/>
                <a:gd name="T34" fmla="*/ 10 w 33"/>
                <a:gd name="T35" fmla="*/ 218 h 367"/>
                <a:gd name="T36" fmla="*/ 11 w 33"/>
                <a:gd name="T37" fmla="*/ 189 h 367"/>
                <a:gd name="T38" fmla="*/ 11 w 33"/>
                <a:gd name="T39" fmla="*/ 164 h 367"/>
                <a:gd name="T40" fmla="*/ 11 w 33"/>
                <a:gd name="T41" fmla="*/ 172 h 367"/>
                <a:gd name="T42" fmla="*/ 12 w 33"/>
                <a:gd name="T43" fmla="*/ 231 h 367"/>
                <a:gd name="T44" fmla="*/ 12 w 33"/>
                <a:gd name="T45" fmla="*/ 253 h 367"/>
                <a:gd name="T46" fmla="*/ 12 w 33"/>
                <a:gd name="T47" fmla="*/ 220 h 367"/>
                <a:gd name="T48" fmla="*/ 13 w 33"/>
                <a:gd name="T49" fmla="*/ 214 h 367"/>
                <a:gd name="T50" fmla="*/ 13 w 33"/>
                <a:gd name="T51" fmla="*/ 210 h 367"/>
                <a:gd name="T52" fmla="*/ 15 w 33"/>
                <a:gd name="T53" fmla="*/ 220 h 367"/>
                <a:gd name="T54" fmla="*/ 15 w 33"/>
                <a:gd name="T55" fmla="*/ 109 h 367"/>
                <a:gd name="T56" fmla="*/ 16 w 33"/>
                <a:gd name="T57" fmla="*/ 37 h 367"/>
                <a:gd name="T58" fmla="*/ 16 w 33"/>
                <a:gd name="T59" fmla="*/ 75 h 367"/>
                <a:gd name="T60" fmla="*/ 17 w 33"/>
                <a:gd name="T61" fmla="*/ 147 h 367"/>
                <a:gd name="T62" fmla="*/ 17 w 33"/>
                <a:gd name="T63" fmla="*/ 177 h 367"/>
                <a:gd name="T64" fmla="*/ 19 w 33"/>
                <a:gd name="T65" fmla="*/ 198 h 367"/>
                <a:gd name="T66" fmla="*/ 19 w 33"/>
                <a:gd name="T67" fmla="*/ 202 h 367"/>
                <a:gd name="T68" fmla="*/ 19 w 33"/>
                <a:gd name="T69" fmla="*/ 201 h 367"/>
                <a:gd name="T70" fmla="*/ 20 w 33"/>
                <a:gd name="T71" fmla="*/ 160 h 367"/>
                <a:gd name="T72" fmla="*/ 20 w 33"/>
                <a:gd name="T73" fmla="*/ 211 h 367"/>
                <a:gd name="T74" fmla="*/ 20 w 33"/>
                <a:gd name="T75" fmla="*/ 192 h 367"/>
                <a:gd name="T76" fmla="*/ 21 w 33"/>
                <a:gd name="T77" fmla="*/ 190 h 367"/>
                <a:gd name="T78" fmla="*/ 21 w 33"/>
                <a:gd name="T79" fmla="*/ 85 h 367"/>
                <a:gd name="T80" fmla="*/ 23 w 33"/>
                <a:gd name="T81" fmla="*/ 74 h 367"/>
                <a:gd name="T82" fmla="*/ 23 w 33"/>
                <a:gd name="T83" fmla="*/ 95 h 367"/>
                <a:gd name="T84" fmla="*/ 24 w 33"/>
                <a:gd name="T85" fmla="*/ 156 h 367"/>
                <a:gd name="T86" fmla="*/ 24 w 33"/>
                <a:gd name="T87" fmla="*/ 156 h 367"/>
                <a:gd name="T88" fmla="*/ 24 w 33"/>
                <a:gd name="T89" fmla="*/ 172 h 367"/>
                <a:gd name="T90" fmla="*/ 25 w 33"/>
                <a:gd name="T91" fmla="*/ 158 h 367"/>
                <a:gd name="T92" fmla="*/ 25 w 33"/>
                <a:gd name="T93" fmla="*/ 148 h 367"/>
                <a:gd name="T94" fmla="*/ 27 w 33"/>
                <a:gd name="T95" fmla="*/ 220 h 367"/>
                <a:gd name="T96" fmla="*/ 27 w 33"/>
                <a:gd name="T97" fmla="*/ 206 h 367"/>
                <a:gd name="T98" fmla="*/ 28 w 33"/>
                <a:gd name="T99" fmla="*/ 116 h 367"/>
                <a:gd name="T100" fmla="*/ 28 w 33"/>
                <a:gd name="T101" fmla="*/ 106 h 367"/>
                <a:gd name="T102" fmla="*/ 28 w 33"/>
                <a:gd name="T103" fmla="*/ 58 h 367"/>
                <a:gd name="T104" fmla="*/ 29 w 33"/>
                <a:gd name="T105" fmla="*/ 24 h 367"/>
                <a:gd name="T106" fmla="*/ 29 w 33"/>
                <a:gd name="T107" fmla="*/ 85 h 367"/>
                <a:gd name="T108" fmla="*/ 30 w 33"/>
                <a:gd name="T109" fmla="*/ 173 h 367"/>
                <a:gd name="T110" fmla="*/ 30 w 33"/>
                <a:gd name="T111" fmla="*/ 232 h 367"/>
                <a:gd name="T112" fmla="*/ 32 w 33"/>
                <a:gd name="T113" fmla="*/ 195 h 367"/>
                <a:gd name="T114" fmla="*/ 32 w 33"/>
                <a:gd name="T115" fmla="*/ 193 h 367"/>
                <a:gd name="T116" fmla="*/ 33 w 33"/>
                <a:gd name="T117" fmla="*/ 227 h 367"/>
                <a:gd name="T118" fmla="*/ 33 w 33"/>
                <a:gd name="T119" fmla="*/ 249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3" h="367">
                  <a:moveTo>
                    <a:pt x="0" y="299"/>
                  </a:moveTo>
                  <a:lnTo>
                    <a:pt x="0" y="300"/>
                  </a:lnTo>
                  <a:lnTo>
                    <a:pt x="0" y="304"/>
                  </a:lnTo>
                  <a:lnTo>
                    <a:pt x="0" y="317"/>
                  </a:lnTo>
                  <a:lnTo>
                    <a:pt x="0" y="302"/>
                  </a:lnTo>
                  <a:lnTo>
                    <a:pt x="0" y="316"/>
                  </a:lnTo>
                  <a:lnTo>
                    <a:pt x="0" y="303"/>
                  </a:lnTo>
                  <a:lnTo>
                    <a:pt x="0" y="340"/>
                  </a:lnTo>
                  <a:lnTo>
                    <a:pt x="0" y="338"/>
                  </a:lnTo>
                  <a:lnTo>
                    <a:pt x="2" y="338"/>
                  </a:lnTo>
                  <a:lnTo>
                    <a:pt x="2" y="316"/>
                  </a:lnTo>
                  <a:lnTo>
                    <a:pt x="2" y="325"/>
                  </a:lnTo>
                  <a:lnTo>
                    <a:pt x="2" y="333"/>
                  </a:lnTo>
                  <a:lnTo>
                    <a:pt x="2" y="342"/>
                  </a:lnTo>
                  <a:lnTo>
                    <a:pt x="2" y="330"/>
                  </a:lnTo>
                  <a:lnTo>
                    <a:pt x="2" y="338"/>
                  </a:lnTo>
                  <a:lnTo>
                    <a:pt x="2" y="338"/>
                  </a:lnTo>
                  <a:lnTo>
                    <a:pt x="2" y="354"/>
                  </a:lnTo>
                  <a:lnTo>
                    <a:pt x="2" y="347"/>
                  </a:lnTo>
                  <a:lnTo>
                    <a:pt x="2" y="347"/>
                  </a:lnTo>
                  <a:lnTo>
                    <a:pt x="2" y="325"/>
                  </a:lnTo>
                  <a:lnTo>
                    <a:pt x="2" y="328"/>
                  </a:lnTo>
                  <a:lnTo>
                    <a:pt x="3" y="330"/>
                  </a:lnTo>
                  <a:lnTo>
                    <a:pt x="3" y="338"/>
                  </a:lnTo>
                  <a:lnTo>
                    <a:pt x="3" y="326"/>
                  </a:lnTo>
                  <a:lnTo>
                    <a:pt x="3" y="334"/>
                  </a:lnTo>
                  <a:lnTo>
                    <a:pt x="3" y="336"/>
                  </a:lnTo>
                  <a:lnTo>
                    <a:pt x="3" y="367"/>
                  </a:lnTo>
                  <a:lnTo>
                    <a:pt x="3" y="364"/>
                  </a:lnTo>
                  <a:lnTo>
                    <a:pt x="3" y="364"/>
                  </a:lnTo>
                  <a:lnTo>
                    <a:pt x="3" y="367"/>
                  </a:lnTo>
                  <a:lnTo>
                    <a:pt x="3" y="353"/>
                  </a:lnTo>
                  <a:lnTo>
                    <a:pt x="3" y="354"/>
                  </a:lnTo>
                  <a:lnTo>
                    <a:pt x="3" y="353"/>
                  </a:lnTo>
                  <a:lnTo>
                    <a:pt x="3" y="330"/>
                  </a:lnTo>
                  <a:lnTo>
                    <a:pt x="3" y="334"/>
                  </a:lnTo>
                  <a:lnTo>
                    <a:pt x="4" y="338"/>
                  </a:lnTo>
                  <a:lnTo>
                    <a:pt x="4" y="347"/>
                  </a:lnTo>
                  <a:lnTo>
                    <a:pt x="4" y="328"/>
                  </a:lnTo>
                  <a:lnTo>
                    <a:pt x="4" y="329"/>
                  </a:lnTo>
                  <a:lnTo>
                    <a:pt x="4" y="345"/>
                  </a:lnTo>
                  <a:lnTo>
                    <a:pt x="4" y="345"/>
                  </a:lnTo>
                  <a:lnTo>
                    <a:pt x="4" y="347"/>
                  </a:lnTo>
                  <a:lnTo>
                    <a:pt x="4" y="336"/>
                  </a:lnTo>
                  <a:lnTo>
                    <a:pt x="4" y="338"/>
                  </a:lnTo>
                  <a:lnTo>
                    <a:pt x="4" y="342"/>
                  </a:lnTo>
                  <a:lnTo>
                    <a:pt x="4" y="304"/>
                  </a:lnTo>
                  <a:lnTo>
                    <a:pt x="6" y="305"/>
                  </a:lnTo>
                  <a:lnTo>
                    <a:pt x="6" y="286"/>
                  </a:lnTo>
                  <a:lnTo>
                    <a:pt x="6" y="285"/>
                  </a:lnTo>
                  <a:lnTo>
                    <a:pt x="6" y="260"/>
                  </a:lnTo>
                  <a:lnTo>
                    <a:pt x="6" y="264"/>
                  </a:lnTo>
                  <a:lnTo>
                    <a:pt x="6" y="268"/>
                  </a:lnTo>
                  <a:lnTo>
                    <a:pt x="6" y="273"/>
                  </a:lnTo>
                  <a:lnTo>
                    <a:pt x="6" y="256"/>
                  </a:lnTo>
                  <a:lnTo>
                    <a:pt x="6" y="264"/>
                  </a:lnTo>
                  <a:lnTo>
                    <a:pt x="7" y="262"/>
                  </a:lnTo>
                  <a:lnTo>
                    <a:pt x="7" y="275"/>
                  </a:lnTo>
                  <a:lnTo>
                    <a:pt x="7" y="261"/>
                  </a:lnTo>
                  <a:lnTo>
                    <a:pt x="7" y="275"/>
                  </a:lnTo>
                  <a:lnTo>
                    <a:pt x="7" y="277"/>
                  </a:lnTo>
                  <a:lnTo>
                    <a:pt x="7" y="264"/>
                  </a:lnTo>
                  <a:lnTo>
                    <a:pt x="7" y="283"/>
                  </a:lnTo>
                  <a:lnTo>
                    <a:pt x="7" y="278"/>
                  </a:lnTo>
                  <a:lnTo>
                    <a:pt x="7" y="281"/>
                  </a:lnTo>
                  <a:lnTo>
                    <a:pt x="7" y="257"/>
                  </a:lnTo>
                  <a:lnTo>
                    <a:pt x="7" y="262"/>
                  </a:lnTo>
                  <a:lnTo>
                    <a:pt x="7" y="264"/>
                  </a:lnTo>
                  <a:lnTo>
                    <a:pt x="7" y="266"/>
                  </a:lnTo>
                  <a:lnTo>
                    <a:pt x="7" y="245"/>
                  </a:lnTo>
                  <a:lnTo>
                    <a:pt x="7" y="249"/>
                  </a:lnTo>
                  <a:lnTo>
                    <a:pt x="8" y="252"/>
                  </a:lnTo>
                  <a:lnTo>
                    <a:pt x="8" y="270"/>
                  </a:lnTo>
                  <a:lnTo>
                    <a:pt x="8" y="269"/>
                  </a:lnTo>
                  <a:lnTo>
                    <a:pt x="8" y="258"/>
                  </a:lnTo>
                  <a:lnTo>
                    <a:pt x="8" y="261"/>
                  </a:lnTo>
                  <a:lnTo>
                    <a:pt x="8" y="236"/>
                  </a:lnTo>
                  <a:lnTo>
                    <a:pt x="8" y="247"/>
                  </a:lnTo>
                  <a:lnTo>
                    <a:pt x="8" y="247"/>
                  </a:lnTo>
                  <a:lnTo>
                    <a:pt x="8" y="188"/>
                  </a:lnTo>
                  <a:lnTo>
                    <a:pt x="8" y="188"/>
                  </a:lnTo>
                  <a:lnTo>
                    <a:pt x="8" y="199"/>
                  </a:lnTo>
                  <a:lnTo>
                    <a:pt x="8" y="198"/>
                  </a:lnTo>
                  <a:lnTo>
                    <a:pt x="10" y="199"/>
                  </a:lnTo>
                  <a:lnTo>
                    <a:pt x="10" y="192"/>
                  </a:lnTo>
                  <a:lnTo>
                    <a:pt x="10" y="220"/>
                  </a:lnTo>
                  <a:lnTo>
                    <a:pt x="10" y="227"/>
                  </a:lnTo>
                  <a:lnTo>
                    <a:pt x="10" y="228"/>
                  </a:lnTo>
                  <a:lnTo>
                    <a:pt x="10" y="214"/>
                  </a:lnTo>
                  <a:lnTo>
                    <a:pt x="10" y="218"/>
                  </a:lnTo>
                  <a:lnTo>
                    <a:pt x="10" y="218"/>
                  </a:lnTo>
                  <a:lnTo>
                    <a:pt x="10" y="220"/>
                  </a:lnTo>
                  <a:lnTo>
                    <a:pt x="10" y="193"/>
                  </a:lnTo>
                  <a:lnTo>
                    <a:pt x="11" y="181"/>
                  </a:lnTo>
                  <a:lnTo>
                    <a:pt x="11" y="189"/>
                  </a:lnTo>
                  <a:lnTo>
                    <a:pt x="11" y="175"/>
                  </a:lnTo>
                  <a:lnTo>
                    <a:pt x="11" y="169"/>
                  </a:lnTo>
                  <a:lnTo>
                    <a:pt x="11" y="172"/>
                  </a:lnTo>
                  <a:lnTo>
                    <a:pt x="11" y="152"/>
                  </a:lnTo>
                  <a:lnTo>
                    <a:pt x="11" y="164"/>
                  </a:lnTo>
                  <a:lnTo>
                    <a:pt x="11" y="160"/>
                  </a:lnTo>
                  <a:lnTo>
                    <a:pt x="11" y="177"/>
                  </a:lnTo>
                  <a:lnTo>
                    <a:pt x="11" y="159"/>
                  </a:lnTo>
                  <a:lnTo>
                    <a:pt x="11" y="168"/>
                  </a:lnTo>
                  <a:lnTo>
                    <a:pt x="11" y="172"/>
                  </a:lnTo>
                  <a:lnTo>
                    <a:pt x="11" y="195"/>
                  </a:lnTo>
                  <a:lnTo>
                    <a:pt x="12" y="201"/>
                  </a:lnTo>
                  <a:lnTo>
                    <a:pt x="12" y="198"/>
                  </a:lnTo>
                  <a:lnTo>
                    <a:pt x="12" y="231"/>
                  </a:lnTo>
                  <a:lnTo>
                    <a:pt x="12" y="231"/>
                  </a:lnTo>
                  <a:lnTo>
                    <a:pt x="12" y="243"/>
                  </a:lnTo>
                  <a:lnTo>
                    <a:pt x="12" y="218"/>
                  </a:lnTo>
                  <a:lnTo>
                    <a:pt x="12" y="232"/>
                  </a:lnTo>
                  <a:lnTo>
                    <a:pt x="12" y="233"/>
                  </a:lnTo>
                  <a:lnTo>
                    <a:pt x="12" y="253"/>
                  </a:lnTo>
                  <a:lnTo>
                    <a:pt x="12" y="226"/>
                  </a:lnTo>
                  <a:lnTo>
                    <a:pt x="12" y="227"/>
                  </a:lnTo>
                  <a:lnTo>
                    <a:pt x="12" y="227"/>
                  </a:lnTo>
                  <a:lnTo>
                    <a:pt x="12" y="207"/>
                  </a:lnTo>
                  <a:lnTo>
                    <a:pt x="12" y="220"/>
                  </a:lnTo>
                  <a:lnTo>
                    <a:pt x="13" y="218"/>
                  </a:lnTo>
                  <a:lnTo>
                    <a:pt x="13" y="220"/>
                  </a:lnTo>
                  <a:lnTo>
                    <a:pt x="13" y="198"/>
                  </a:lnTo>
                  <a:lnTo>
                    <a:pt x="13" y="199"/>
                  </a:lnTo>
                  <a:lnTo>
                    <a:pt x="13" y="214"/>
                  </a:lnTo>
                  <a:lnTo>
                    <a:pt x="13" y="197"/>
                  </a:lnTo>
                  <a:lnTo>
                    <a:pt x="13" y="198"/>
                  </a:lnTo>
                  <a:lnTo>
                    <a:pt x="13" y="210"/>
                  </a:lnTo>
                  <a:lnTo>
                    <a:pt x="13" y="194"/>
                  </a:lnTo>
                  <a:lnTo>
                    <a:pt x="13" y="210"/>
                  </a:lnTo>
                  <a:lnTo>
                    <a:pt x="15" y="210"/>
                  </a:lnTo>
                  <a:lnTo>
                    <a:pt x="15" y="192"/>
                  </a:lnTo>
                  <a:lnTo>
                    <a:pt x="15" y="218"/>
                  </a:lnTo>
                  <a:lnTo>
                    <a:pt x="15" y="215"/>
                  </a:lnTo>
                  <a:lnTo>
                    <a:pt x="15" y="220"/>
                  </a:lnTo>
                  <a:lnTo>
                    <a:pt x="15" y="180"/>
                  </a:lnTo>
                  <a:lnTo>
                    <a:pt x="15" y="181"/>
                  </a:lnTo>
                  <a:lnTo>
                    <a:pt x="15" y="152"/>
                  </a:lnTo>
                  <a:lnTo>
                    <a:pt x="15" y="155"/>
                  </a:lnTo>
                  <a:lnTo>
                    <a:pt x="15" y="109"/>
                  </a:lnTo>
                  <a:lnTo>
                    <a:pt x="15" y="110"/>
                  </a:lnTo>
                  <a:lnTo>
                    <a:pt x="16" y="106"/>
                  </a:lnTo>
                  <a:lnTo>
                    <a:pt x="16" y="34"/>
                  </a:lnTo>
                  <a:lnTo>
                    <a:pt x="16" y="38"/>
                  </a:lnTo>
                  <a:lnTo>
                    <a:pt x="16" y="37"/>
                  </a:lnTo>
                  <a:lnTo>
                    <a:pt x="16" y="68"/>
                  </a:lnTo>
                  <a:lnTo>
                    <a:pt x="16" y="63"/>
                  </a:lnTo>
                  <a:lnTo>
                    <a:pt x="16" y="76"/>
                  </a:lnTo>
                  <a:lnTo>
                    <a:pt x="16" y="42"/>
                  </a:lnTo>
                  <a:lnTo>
                    <a:pt x="16" y="75"/>
                  </a:lnTo>
                  <a:lnTo>
                    <a:pt x="16" y="76"/>
                  </a:lnTo>
                  <a:lnTo>
                    <a:pt x="16" y="74"/>
                  </a:lnTo>
                  <a:lnTo>
                    <a:pt x="16" y="105"/>
                  </a:lnTo>
                  <a:lnTo>
                    <a:pt x="17" y="112"/>
                  </a:lnTo>
                  <a:lnTo>
                    <a:pt x="17" y="147"/>
                  </a:lnTo>
                  <a:lnTo>
                    <a:pt x="17" y="135"/>
                  </a:lnTo>
                  <a:lnTo>
                    <a:pt x="17" y="139"/>
                  </a:lnTo>
                  <a:lnTo>
                    <a:pt x="17" y="178"/>
                  </a:lnTo>
                  <a:lnTo>
                    <a:pt x="17" y="173"/>
                  </a:lnTo>
                  <a:lnTo>
                    <a:pt x="17" y="177"/>
                  </a:lnTo>
                  <a:lnTo>
                    <a:pt x="17" y="169"/>
                  </a:lnTo>
                  <a:lnTo>
                    <a:pt x="17" y="209"/>
                  </a:lnTo>
                  <a:lnTo>
                    <a:pt x="19" y="211"/>
                  </a:lnTo>
                  <a:lnTo>
                    <a:pt x="19" y="215"/>
                  </a:lnTo>
                  <a:lnTo>
                    <a:pt x="19" y="198"/>
                  </a:lnTo>
                  <a:lnTo>
                    <a:pt x="19" y="207"/>
                  </a:lnTo>
                  <a:lnTo>
                    <a:pt x="19" y="210"/>
                  </a:lnTo>
                  <a:lnTo>
                    <a:pt x="19" y="223"/>
                  </a:lnTo>
                  <a:lnTo>
                    <a:pt x="19" y="201"/>
                  </a:lnTo>
                  <a:lnTo>
                    <a:pt x="19" y="202"/>
                  </a:lnTo>
                  <a:lnTo>
                    <a:pt x="19" y="205"/>
                  </a:lnTo>
                  <a:lnTo>
                    <a:pt x="19" y="184"/>
                  </a:lnTo>
                  <a:lnTo>
                    <a:pt x="19" y="201"/>
                  </a:lnTo>
                  <a:lnTo>
                    <a:pt x="19" y="198"/>
                  </a:lnTo>
                  <a:lnTo>
                    <a:pt x="19" y="201"/>
                  </a:lnTo>
                  <a:lnTo>
                    <a:pt x="19" y="148"/>
                  </a:lnTo>
                  <a:lnTo>
                    <a:pt x="19" y="148"/>
                  </a:lnTo>
                  <a:lnTo>
                    <a:pt x="20" y="148"/>
                  </a:lnTo>
                  <a:lnTo>
                    <a:pt x="20" y="171"/>
                  </a:lnTo>
                  <a:lnTo>
                    <a:pt x="20" y="160"/>
                  </a:lnTo>
                  <a:lnTo>
                    <a:pt x="20" y="156"/>
                  </a:lnTo>
                  <a:lnTo>
                    <a:pt x="20" y="193"/>
                  </a:lnTo>
                  <a:lnTo>
                    <a:pt x="20" y="192"/>
                  </a:lnTo>
                  <a:lnTo>
                    <a:pt x="20" y="195"/>
                  </a:lnTo>
                  <a:lnTo>
                    <a:pt x="20" y="211"/>
                  </a:lnTo>
                  <a:lnTo>
                    <a:pt x="20" y="194"/>
                  </a:lnTo>
                  <a:lnTo>
                    <a:pt x="20" y="207"/>
                  </a:lnTo>
                  <a:lnTo>
                    <a:pt x="20" y="213"/>
                  </a:lnTo>
                  <a:lnTo>
                    <a:pt x="20" y="215"/>
                  </a:lnTo>
                  <a:lnTo>
                    <a:pt x="20" y="192"/>
                  </a:lnTo>
                  <a:lnTo>
                    <a:pt x="20" y="193"/>
                  </a:lnTo>
                  <a:lnTo>
                    <a:pt x="21" y="193"/>
                  </a:lnTo>
                  <a:lnTo>
                    <a:pt x="21" y="198"/>
                  </a:lnTo>
                  <a:lnTo>
                    <a:pt x="21" y="188"/>
                  </a:lnTo>
                  <a:lnTo>
                    <a:pt x="21" y="190"/>
                  </a:lnTo>
                  <a:lnTo>
                    <a:pt x="21" y="192"/>
                  </a:lnTo>
                  <a:lnTo>
                    <a:pt x="21" y="129"/>
                  </a:lnTo>
                  <a:lnTo>
                    <a:pt x="21" y="127"/>
                  </a:lnTo>
                  <a:lnTo>
                    <a:pt x="21" y="80"/>
                  </a:lnTo>
                  <a:lnTo>
                    <a:pt x="21" y="85"/>
                  </a:lnTo>
                  <a:lnTo>
                    <a:pt x="23" y="83"/>
                  </a:lnTo>
                  <a:lnTo>
                    <a:pt x="23" y="118"/>
                  </a:lnTo>
                  <a:lnTo>
                    <a:pt x="23" y="105"/>
                  </a:lnTo>
                  <a:lnTo>
                    <a:pt x="23" y="109"/>
                  </a:lnTo>
                  <a:lnTo>
                    <a:pt x="23" y="74"/>
                  </a:lnTo>
                  <a:lnTo>
                    <a:pt x="23" y="78"/>
                  </a:lnTo>
                  <a:lnTo>
                    <a:pt x="23" y="78"/>
                  </a:lnTo>
                  <a:lnTo>
                    <a:pt x="23" y="100"/>
                  </a:lnTo>
                  <a:lnTo>
                    <a:pt x="23" y="75"/>
                  </a:lnTo>
                  <a:lnTo>
                    <a:pt x="23" y="95"/>
                  </a:lnTo>
                  <a:lnTo>
                    <a:pt x="23" y="100"/>
                  </a:lnTo>
                  <a:lnTo>
                    <a:pt x="23" y="134"/>
                  </a:lnTo>
                  <a:lnTo>
                    <a:pt x="23" y="121"/>
                  </a:lnTo>
                  <a:lnTo>
                    <a:pt x="24" y="109"/>
                  </a:lnTo>
                  <a:lnTo>
                    <a:pt x="24" y="156"/>
                  </a:lnTo>
                  <a:lnTo>
                    <a:pt x="24" y="151"/>
                  </a:lnTo>
                  <a:lnTo>
                    <a:pt x="24" y="148"/>
                  </a:lnTo>
                  <a:lnTo>
                    <a:pt x="24" y="160"/>
                  </a:lnTo>
                  <a:lnTo>
                    <a:pt x="24" y="146"/>
                  </a:lnTo>
                  <a:lnTo>
                    <a:pt x="24" y="156"/>
                  </a:lnTo>
                  <a:lnTo>
                    <a:pt x="24" y="159"/>
                  </a:lnTo>
                  <a:lnTo>
                    <a:pt x="24" y="176"/>
                  </a:lnTo>
                  <a:lnTo>
                    <a:pt x="24" y="155"/>
                  </a:lnTo>
                  <a:lnTo>
                    <a:pt x="24" y="169"/>
                  </a:lnTo>
                  <a:lnTo>
                    <a:pt x="24" y="172"/>
                  </a:lnTo>
                  <a:lnTo>
                    <a:pt x="24" y="182"/>
                  </a:lnTo>
                  <a:lnTo>
                    <a:pt x="24" y="167"/>
                  </a:lnTo>
                  <a:lnTo>
                    <a:pt x="25" y="169"/>
                  </a:lnTo>
                  <a:lnTo>
                    <a:pt x="25" y="146"/>
                  </a:lnTo>
                  <a:lnTo>
                    <a:pt x="25" y="158"/>
                  </a:lnTo>
                  <a:lnTo>
                    <a:pt x="25" y="155"/>
                  </a:lnTo>
                  <a:lnTo>
                    <a:pt x="25" y="158"/>
                  </a:lnTo>
                  <a:lnTo>
                    <a:pt x="25" y="134"/>
                  </a:lnTo>
                  <a:lnTo>
                    <a:pt x="25" y="147"/>
                  </a:lnTo>
                  <a:lnTo>
                    <a:pt x="25" y="148"/>
                  </a:lnTo>
                  <a:lnTo>
                    <a:pt x="25" y="193"/>
                  </a:lnTo>
                  <a:lnTo>
                    <a:pt x="25" y="189"/>
                  </a:lnTo>
                  <a:lnTo>
                    <a:pt x="27" y="181"/>
                  </a:lnTo>
                  <a:lnTo>
                    <a:pt x="27" y="175"/>
                  </a:lnTo>
                  <a:lnTo>
                    <a:pt x="27" y="220"/>
                  </a:lnTo>
                  <a:lnTo>
                    <a:pt x="27" y="218"/>
                  </a:lnTo>
                  <a:lnTo>
                    <a:pt x="27" y="224"/>
                  </a:lnTo>
                  <a:lnTo>
                    <a:pt x="27" y="198"/>
                  </a:lnTo>
                  <a:lnTo>
                    <a:pt x="27" y="210"/>
                  </a:lnTo>
                  <a:lnTo>
                    <a:pt x="27" y="206"/>
                  </a:lnTo>
                  <a:lnTo>
                    <a:pt x="27" y="215"/>
                  </a:lnTo>
                  <a:lnTo>
                    <a:pt x="27" y="172"/>
                  </a:lnTo>
                  <a:lnTo>
                    <a:pt x="27" y="175"/>
                  </a:lnTo>
                  <a:lnTo>
                    <a:pt x="27" y="120"/>
                  </a:lnTo>
                  <a:lnTo>
                    <a:pt x="28" y="116"/>
                  </a:lnTo>
                  <a:lnTo>
                    <a:pt x="28" y="117"/>
                  </a:lnTo>
                  <a:lnTo>
                    <a:pt x="28" y="85"/>
                  </a:lnTo>
                  <a:lnTo>
                    <a:pt x="28" y="105"/>
                  </a:lnTo>
                  <a:lnTo>
                    <a:pt x="28" y="105"/>
                  </a:lnTo>
                  <a:lnTo>
                    <a:pt x="28" y="106"/>
                  </a:lnTo>
                  <a:lnTo>
                    <a:pt x="28" y="82"/>
                  </a:lnTo>
                  <a:lnTo>
                    <a:pt x="28" y="83"/>
                  </a:lnTo>
                  <a:lnTo>
                    <a:pt x="28" y="87"/>
                  </a:lnTo>
                  <a:lnTo>
                    <a:pt x="28" y="54"/>
                  </a:lnTo>
                  <a:lnTo>
                    <a:pt x="28" y="58"/>
                  </a:lnTo>
                  <a:lnTo>
                    <a:pt x="28" y="2"/>
                  </a:lnTo>
                  <a:lnTo>
                    <a:pt x="29" y="4"/>
                  </a:lnTo>
                  <a:lnTo>
                    <a:pt x="29" y="0"/>
                  </a:lnTo>
                  <a:lnTo>
                    <a:pt x="29" y="23"/>
                  </a:lnTo>
                  <a:lnTo>
                    <a:pt x="29" y="24"/>
                  </a:lnTo>
                  <a:lnTo>
                    <a:pt x="29" y="55"/>
                  </a:lnTo>
                  <a:lnTo>
                    <a:pt x="29" y="42"/>
                  </a:lnTo>
                  <a:lnTo>
                    <a:pt x="29" y="87"/>
                  </a:lnTo>
                  <a:lnTo>
                    <a:pt x="29" y="34"/>
                  </a:lnTo>
                  <a:lnTo>
                    <a:pt x="29" y="85"/>
                  </a:lnTo>
                  <a:lnTo>
                    <a:pt x="30" y="87"/>
                  </a:lnTo>
                  <a:lnTo>
                    <a:pt x="30" y="137"/>
                  </a:lnTo>
                  <a:lnTo>
                    <a:pt x="30" y="140"/>
                  </a:lnTo>
                  <a:lnTo>
                    <a:pt x="30" y="178"/>
                  </a:lnTo>
                  <a:lnTo>
                    <a:pt x="30" y="173"/>
                  </a:lnTo>
                  <a:lnTo>
                    <a:pt x="30" y="181"/>
                  </a:lnTo>
                  <a:lnTo>
                    <a:pt x="30" y="247"/>
                  </a:lnTo>
                  <a:lnTo>
                    <a:pt x="30" y="247"/>
                  </a:lnTo>
                  <a:lnTo>
                    <a:pt x="30" y="248"/>
                  </a:lnTo>
                  <a:lnTo>
                    <a:pt x="30" y="232"/>
                  </a:lnTo>
                  <a:lnTo>
                    <a:pt x="30" y="247"/>
                  </a:lnTo>
                  <a:lnTo>
                    <a:pt x="32" y="247"/>
                  </a:lnTo>
                  <a:lnTo>
                    <a:pt x="32" y="249"/>
                  </a:lnTo>
                  <a:lnTo>
                    <a:pt x="32" y="201"/>
                  </a:lnTo>
                  <a:lnTo>
                    <a:pt x="32" y="195"/>
                  </a:lnTo>
                  <a:lnTo>
                    <a:pt x="32" y="172"/>
                  </a:lnTo>
                  <a:lnTo>
                    <a:pt x="32" y="175"/>
                  </a:lnTo>
                  <a:lnTo>
                    <a:pt x="32" y="194"/>
                  </a:lnTo>
                  <a:lnTo>
                    <a:pt x="32" y="158"/>
                  </a:lnTo>
                  <a:lnTo>
                    <a:pt x="32" y="193"/>
                  </a:lnTo>
                  <a:lnTo>
                    <a:pt x="32" y="197"/>
                  </a:lnTo>
                  <a:lnTo>
                    <a:pt x="32" y="181"/>
                  </a:lnTo>
                  <a:lnTo>
                    <a:pt x="32" y="202"/>
                  </a:lnTo>
                  <a:lnTo>
                    <a:pt x="33" y="203"/>
                  </a:lnTo>
                  <a:lnTo>
                    <a:pt x="33" y="227"/>
                  </a:lnTo>
                  <a:lnTo>
                    <a:pt x="33" y="213"/>
                  </a:lnTo>
                  <a:lnTo>
                    <a:pt x="33" y="210"/>
                  </a:lnTo>
                  <a:lnTo>
                    <a:pt x="33" y="250"/>
                  </a:lnTo>
                  <a:lnTo>
                    <a:pt x="33" y="249"/>
                  </a:lnTo>
                  <a:lnTo>
                    <a:pt x="33" y="249"/>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237" name="Freeform 110"/>
            <p:cNvSpPr>
              <a:spLocks/>
            </p:cNvSpPr>
            <p:nvPr/>
          </p:nvSpPr>
          <p:spPr bwMode="auto">
            <a:xfrm>
              <a:off x="2243138" y="3778251"/>
              <a:ext cx="50800" cy="644525"/>
            </a:xfrm>
            <a:custGeom>
              <a:avLst/>
              <a:gdLst>
                <a:gd name="T0" fmla="*/ 1 w 32"/>
                <a:gd name="T1" fmla="*/ 254 h 406"/>
                <a:gd name="T2" fmla="*/ 1 w 32"/>
                <a:gd name="T3" fmla="*/ 254 h 406"/>
                <a:gd name="T4" fmla="*/ 1 w 32"/>
                <a:gd name="T5" fmla="*/ 262 h 406"/>
                <a:gd name="T6" fmla="*/ 2 w 32"/>
                <a:gd name="T7" fmla="*/ 233 h 406"/>
                <a:gd name="T8" fmla="*/ 2 w 32"/>
                <a:gd name="T9" fmla="*/ 247 h 406"/>
                <a:gd name="T10" fmla="*/ 4 w 32"/>
                <a:gd name="T11" fmla="*/ 282 h 406"/>
                <a:gd name="T12" fmla="*/ 4 w 32"/>
                <a:gd name="T13" fmla="*/ 290 h 406"/>
                <a:gd name="T14" fmla="*/ 4 w 32"/>
                <a:gd name="T15" fmla="*/ 245 h 406"/>
                <a:gd name="T16" fmla="*/ 5 w 32"/>
                <a:gd name="T17" fmla="*/ 141 h 406"/>
                <a:gd name="T18" fmla="*/ 5 w 32"/>
                <a:gd name="T19" fmla="*/ 121 h 406"/>
                <a:gd name="T20" fmla="*/ 6 w 32"/>
                <a:gd name="T21" fmla="*/ 121 h 406"/>
                <a:gd name="T22" fmla="*/ 6 w 32"/>
                <a:gd name="T23" fmla="*/ 167 h 406"/>
                <a:gd name="T24" fmla="*/ 6 w 32"/>
                <a:gd name="T25" fmla="*/ 187 h 406"/>
                <a:gd name="T26" fmla="*/ 7 w 32"/>
                <a:gd name="T27" fmla="*/ 217 h 406"/>
                <a:gd name="T28" fmla="*/ 7 w 32"/>
                <a:gd name="T29" fmla="*/ 242 h 406"/>
                <a:gd name="T30" fmla="*/ 9 w 32"/>
                <a:gd name="T31" fmla="*/ 221 h 406"/>
                <a:gd name="T32" fmla="*/ 9 w 32"/>
                <a:gd name="T33" fmla="*/ 204 h 406"/>
                <a:gd name="T34" fmla="*/ 10 w 32"/>
                <a:gd name="T35" fmla="*/ 193 h 406"/>
                <a:gd name="T36" fmla="*/ 10 w 32"/>
                <a:gd name="T37" fmla="*/ 141 h 406"/>
                <a:gd name="T38" fmla="*/ 10 w 32"/>
                <a:gd name="T39" fmla="*/ 135 h 406"/>
                <a:gd name="T40" fmla="*/ 11 w 32"/>
                <a:gd name="T41" fmla="*/ 57 h 406"/>
                <a:gd name="T42" fmla="*/ 11 w 32"/>
                <a:gd name="T43" fmla="*/ 28 h 406"/>
                <a:gd name="T44" fmla="*/ 11 w 32"/>
                <a:gd name="T45" fmla="*/ 31 h 406"/>
                <a:gd name="T46" fmla="*/ 13 w 32"/>
                <a:gd name="T47" fmla="*/ 40 h 406"/>
                <a:gd name="T48" fmla="*/ 13 w 32"/>
                <a:gd name="T49" fmla="*/ 85 h 406"/>
                <a:gd name="T50" fmla="*/ 14 w 32"/>
                <a:gd name="T51" fmla="*/ 77 h 406"/>
                <a:gd name="T52" fmla="*/ 14 w 32"/>
                <a:gd name="T53" fmla="*/ 95 h 406"/>
                <a:gd name="T54" fmla="*/ 15 w 32"/>
                <a:gd name="T55" fmla="*/ 69 h 406"/>
                <a:gd name="T56" fmla="*/ 15 w 32"/>
                <a:gd name="T57" fmla="*/ 72 h 406"/>
                <a:gd name="T58" fmla="*/ 15 w 32"/>
                <a:gd name="T59" fmla="*/ 119 h 406"/>
                <a:gd name="T60" fmla="*/ 17 w 32"/>
                <a:gd name="T61" fmla="*/ 117 h 406"/>
                <a:gd name="T62" fmla="*/ 17 w 32"/>
                <a:gd name="T63" fmla="*/ 121 h 406"/>
                <a:gd name="T64" fmla="*/ 18 w 32"/>
                <a:gd name="T65" fmla="*/ 155 h 406"/>
                <a:gd name="T66" fmla="*/ 18 w 32"/>
                <a:gd name="T67" fmla="*/ 210 h 406"/>
                <a:gd name="T68" fmla="*/ 18 w 32"/>
                <a:gd name="T69" fmla="*/ 216 h 406"/>
                <a:gd name="T70" fmla="*/ 19 w 32"/>
                <a:gd name="T71" fmla="*/ 214 h 406"/>
                <a:gd name="T72" fmla="*/ 19 w 32"/>
                <a:gd name="T73" fmla="*/ 245 h 406"/>
                <a:gd name="T74" fmla="*/ 21 w 32"/>
                <a:gd name="T75" fmla="*/ 264 h 406"/>
                <a:gd name="T76" fmla="*/ 21 w 32"/>
                <a:gd name="T77" fmla="*/ 239 h 406"/>
                <a:gd name="T78" fmla="*/ 22 w 32"/>
                <a:gd name="T79" fmla="*/ 301 h 406"/>
                <a:gd name="T80" fmla="*/ 22 w 32"/>
                <a:gd name="T81" fmla="*/ 317 h 406"/>
                <a:gd name="T82" fmla="*/ 23 w 32"/>
                <a:gd name="T83" fmla="*/ 318 h 406"/>
                <a:gd name="T84" fmla="*/ 23 w 32"/>
                <a:gd name="T85" fmla="*/ 322 h 406"/>
                <a:gd name="T86" fmla="*/ 23 w 32"/>
                <a:gd name="T87" fmla="*/ 313 h 406"/>
                <a:gd name="T88" fmla="*/ 23 w 32"/>
                <a:gd name="T89" fmla="*/ 330 h 406"/>
                <a:gd name="T90" fmla="*/ 24 w 32"/>
                <a:gd name="T91" fmla="*/ 352 h 406"/>
                <a:gd name="T92" fmla="*/ 26 w 32"/>
                <a:gd name="T93" fmla="*/ 285 h 406"/>
                <a:gd name="T94" fmla="*/ 26 w 32"/>
                <a:gd name="T95" fmla="*/ 259 h 406"/>
                <a:gd name="T96" fmla="*/ 27 w 32"/>
                <a:gd name="T97" fmla="*/ 290 h 406"/>
                <a:gd name="T98" fmla="*/ 27 w 32"/>
                <a:gd name="T99" fmla="*/ 351 h 406"/>
                <a:gd name="T100" fmla="*/ 27 w 32"/>
                <a:gd name="T101" fmla="*/ 370 h 406"/>
                <a:gd name="T102" fmla="*/ 28 w 32"/>
                <a:gd name="T103" fmla="*/ 377 h 406"/>
                <a:gd name="T104" fmla="*/ 28 w 32"/>
                <a:gd name="T105" fmla="*/ 383 h 406"/>
                <a:gd name="T106" fmla="*/ 30 w 32"/>
                <a:gd name="T107" fmla="*/ 379 h 406"/>
                <a:gd name="T108" fmla="*/ 30 w 32"/>
                <a:gd name="T109" fmla="*/ 379 h 406"/>
                <a:gd name="T110" fmla="*/ 30 w 32"/>
                <a:gd name="T111" fmla="*/ 394 h 406"/>
                <a:gd name="T112" fmla="*/ 31 w 32"/>
                <a:gd name="T113" fmla="*/ 372 h 406"/>
                <a:gd name="T114" fmla="*/ 31 w 32"/>
                <a:gd name="T115" fmla="*/ 368 h 406"/>
                <a:gd name="T116" fmla="*/ 31 w 32"/>
                <a:gd name="T117" fmla="*/ 403 h 406"/>
                <a:gd name="T118" fmla="*/ 32 w 32"/>
                <a:gd name="T119" fmla="*/ 386 h 4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2" h="406">
                  <a:moveTo>
                    <a:pt x="0" y="234"/>
                  </a:moveTo>
                  <a:lnTo>
                    <a:pt x="0" y="260"/>
                  </a:lnTo>
                  <a:lnTo>
                    <a:pt x="1" y="263"/>
                  </a:lnTo>
                  <a:lnTo>
                    <a:pt x="1" y="247"/>
                  </a:lnTo>
                  <a:lnTo>
                    <a:pt x="1" y="254"/>
                  </a:lnTo>
                  <a:lnTo>
                    <a:pt x="1" y="250"/>
                  </a:lnTo>
                  <a:lnTo>
                    <a:pt x="1" y="256"/>
                  </a:lnTo>
                  <a:lnTo>
                    <a:pt x="1" y="238"/>
                  </a:lnTo>
                  <a:lnTo>
                    <a:pt x="1" y="254"/>
                  </a:lnTo>
                  <a:lnTo>
                    <a:pt x="1" y="254"/>
                  </a:lnTo>
                  <a:lnTo>
                    <a:pt x="1" y="281"/>
                  </a:lnTo>
                  <a:lnTo>
                    <a:pt x="1" y="276"/>
                  </a:lnTo>
                  <a:lnTo>
                    <a:pt x="1" y="276"/>
                  </a:lnTo>
                  <a:lnTo>
                    <a:pt x="1" y="285"/>
                  </a:lnTo>
                  <a:lnTo>
                    <a:pt x="1" y="262"/>
                  </a:lnTo>
                  <a:lnTo>
                    <a:pt x="2" y="262"/>
                  </a:lnTo>
                  <a:lnTo>
                    <a:pt x="2" y="264"/>
                  </a:lnTo>
                  <a:lnTo>
                    <a:pt x="2" y="225"/>
                  </a:lnTo>
                  <a:lnTo>
                    <a:pt x="2" y="235"/>
                  </a:lnTo>
                  <a:lnTo>
                    <a:pt x="2" y="233"/>
                  </a:lnTo>
                  <a:lnTo>
                    <a:pt x="2" y="235"/>
                  </a:lnTo>
                  <a:lnTo>
                    <a:pt x="2" y="226"/>
                  </a:lnTo>
                  <a:lnTo>
                    <a:pt x="2" y="231"/>
                  </a:lnTo>
                  <a:lnTo>
                    <a:pt x="2" y="233"/>
                  </a:lnTo>
                  <a:lnTo>
                    <a:pt x="2" y="247"/>
                  </a:lnTo>
                  <a:lnTo>
                    <a:pt x="2" y="245"/>
                  </a:lnTo>
                  <a:lnTo>
                    <a:pt x="2" y="248"/>
                  </a:lnTo>
                  <a:lnTo>
                    <a:pt x="2" y="243"/>
                  </a:lnTo>
                  <a:lnTo>
                    <a:pt x="2" y="277"/>
                  </a:lnTo>
                  <a:lnTo>
                    <a:pt x="4" y="282"/>
                  </a:lnTo>
                  <a:lnTo>
                    <a:pt x="4" y="286"/>
                  </a:lnTo>
                  <a:lnTo>
                    <a:pt x="4" y="273"/>
                  </a:lnTo>
                  <a:lnTo>
                    <a:pt x="4" y="281"/>
                  </a:lnTo>
                  <a:lnTo>
                    <a:pt x="4" y="285"/>
                  </a:lnTo>
                  <a:lnTo>
                    <a:pt x="4" y="290"/>
                  </a:lnTo>
                  <a:lnTo>
                    <a:pt x="4" y="255"/>
                  </a:lnTo>
                  <a:lnTo>
                    <a:pt x="4" y="256"/>
                  </a:lnTo>
                  <a:lnTo>
                    <a:pt x="4" y="254"/>
                  </a:lnTo>
                  <a:lnTo>
                    <a:pt x="4" y="237"/>
                  </a:lnTo>
                  <a:lnTo>
                    <a:pt x="4" y="245"/>
                  </a:lnTo>
                  <a:lnTo>
                    <a:pt x="5" y="241"/>
                  </a:lnTo>
                  <a:lnTo>
                    <a:pt x="5" y="243"/>
                  </a:lnTo>
                  <a:lnTo>
                    <a:pt x="5" y="221"/>
                  </a:lnTo>
                  <a:lnTo>
                    <a:pt x="5" y="221"/>
                  </a:lnTo>
                  <a:lnTo>
                    <a:pt x="5" y="141"/>
                  </a:lnTo>
                  <a:lnTo>
                    <a:pt x="5" y="142"/>
                  </a:lnTo>
                  <a:lnTo>
                    <a:pt x="5" y="117"/>
                  </a:lnTo>
                  <a:lnTo>
                    <a:pt x="5" y="120"/>
                  </a:lnTo>
                  <a:lnTo>
                    <a:pt x="5" y="115"/>
                  </a:lnTo>
                  <a:lnTo>
                    <a:pt x="5" y="121"/>
                  </a:lnTo>
                  <a:lnTo>
                    <a:pt x="5" y="110"/>
                  </a:lnTo>
                  <a:lnTo>
                    <a:pt x="5" y="120"/>
                  </a:lnTo>
                  <a:lnTo>
                    <a:pt x="6" y="121"/>
                  </a:lnTo>
                  <a:lnTo>
                    <a:pt x="6" y="107"/>
                  </a:lnTo>
                  <a:lnTo>
                    <a:pt x="6" y="121"/>
                  </a:lnTo>
                  <a:lnTo>
                    <a:pt x="6" y="119"/>
                  </a:lnTo>
                  <a:lnTo>
                    <a:pt x="6" y="158"/>
                  </a:lnTo>
                  <a:lnTo>
                    <a:pt x="6" y="157"/>
                  </a:lnTo>
                  <a:lnTo>
                    <a:pt x="6" y="158"/>
                  </a:lnTo>
                  <a:lnTo>
                    <a:pt x="6" y="167"/>
                  </a:lnTo>
                  <a:lnTo>
                    <a:pt x="6" y="144"/>
                  </a:lnTo>
                  <a:lnTo>
                    <a:pt x="6" y="158"/>
                  </a:lnTo>
                  <a:lnTo>
                    <a:pt x="6" y="161"/>
                  </a:lnTo>
                  <a:lnTo>
                    <a:pt x="6" y="158"/>
                  </a:lnTo>
                  <a:lnTo>
                    <a:pt x="6" y="187"/>
                  </a:lnTo>
                  <a:lnTo>
                    <a:pt x="7" y="190"/>
                  </a:lnTo>
                  <a:lnTo>
                    <a:pt x="7" y="207"/>
                  </a:lnTo>
                  <a:lnTo>
                    <a:pt x="7" y="184"/>
                  </a:lnTo>
                  <a:lnTo>
                    <a:pt x="7" y="192"/>
                  </a:lnTo>
                  <a:lnTo>
                    <a:pt x="7" y="217"/>
                  </a:lnTo>
                  <a:lnTo>
                    <a:pt x="7" y="188"/>
                  </a:lnTo>
                  <a:lnTo>
                    <a:pt x="7" y="213"/>
                  </a:lnTo>
                  <a:lnTo>
                    <a:pt x="7" y="218"/>
                  </a:lnTo>
                  <a:lnTo>
                    <a:pt x="7" y="210"/>
                  </a:lnTo>
                  <a:lnTo>
                    <a:pt x="7" y="242"/>
                  </a:lnTo>
                  <a:lnTo>
                    <a:pt x="7" y="245"/>
                  </a:lnTo>
                  <a:lnTo>
                    <a:pt x="7" y="247"/>
                  </a:lnTo>
                  <a:lnTo>
                    <a:pt x="7" y="224"/>
                  </a:lnTo>
                  <a:lnTo>
                    <a:pt x="7" y="225"/>
                  </a:lnTo>
                  <a:lnTo>
                    <a:pt x="9" y="221"/>
                  </a:lnTo>
                  <a:lnTo>
                    <a:pt x="9" y="213"/>
                  </a:lnTo>
                  <a:lnTo>
                    <a:pt x="9" y="216"/>
                  </a:lnTo>
                  <a:lnTo>
                    <a:pt x="9" y="216"/>
                  </a:lnTo>
                  <a:lnTo>
                    <a:pt x="9" y="237"/>
                  </a:lnTo>
                  <a:lnTo>
                    <a:pt x="9" y="204"/>
                  </a:lnTo>
                  <a:lnTo>
                    <a:pt x="9" y="235"/>
                  </a:lnTo>
                  <a:lnTo>
                    <a:pt x="9" y="234"/>
                  </a:lnTo>
                  <a:lnTo>
                    <a:pt x="9" y="239"/>
                  </a:lnTo>
                  <a:lnTo>
                    <a:pt x="9" y="197"/>
                  </a:lnTo>
                  <a:lnTo>
                    <a:pt x="10" y="193"/>
                  </a:lnTo>
                  <a:lnTo>
                    <a:pt x="10" y="213"/>
                  </a:lnTo>
                  <a:lnTo>
                    <a:pt x="10" y="161"/>
                  </a:lnTo>
                  <a:lnTo>
                    <a:pt x="10" y="169"/>
                  </a:lnTo>
                  <a:lnTo>
                    <a:pt x="10" y="167"/>
                  </a:lnTo>
                  <a:lnTo>
                    <a:pt x="10" y="141"/>
                  </a:lnTo>
                  <a:lnTo>
                    <a:pt x="10" y="141"/>
                  </a:lnTo>
                  <a:lnTo>
                    <a:pt x="10" y="148"/>
                  </a:lnTo>
                  <a:lnTo>
                    <a:pt x="10" y="133"/>
                  </a:lnTo>
                  <a:lnTo>
                    <a:pt x="10" y="136"/>
                  </a:lnTo>
                  <a:lnTo>
                    <a:pt x="10" y="135"/>
                  </a:lnTo>
                  <a:lnTo>
                    <a:pt x="10" y="135"/>
                  </a:lnTo>
                  <a:lnTo>
                    <a:pt x="10" y="52"/>
                  </a:lnTo>
                  <a:lnTo>
                    <a:pt x="10" y="55"/>
                  </a:lnTo>
                  <a:lnTo>
                    <a:pt x="11" y="55"/>
                  </a:lnTo>
                  <a:lnTo>
                    <a:pt x="11" y="57"/>
                  </a:lnTo>
                  <a:lnTo>
                    <a:pt x="11" y="19"/>
                  </a:lnTo>
                  <a:lnTo>
                    <a:pt x="11" y="15"/>
                  </a:lnTo>
                  <a:lnTo>
                    <a:pt x="11" y="0"/>
                  </a:lnTo>
                  <a:lnTo>
                    <a:pt x="11" y="28"/>
                  </a:lnTo>
                  <a:lnTo>
                    <a:pt x="11" y="28"/>
                  </a:lnTo>
                  <a:lnTo>
                    <a:pt x="11" y="43"/>
                  </a:lnTo>
                  <a:lnTo>
                    <a:pt x="11" y="40"/>
                  </a:lnTo>
                  <a:lnTo>
                    <a:pt x="11" y="44"/>
                  </a:lnTo>
                  <a:lnTo>
                    <a:pt x="11" y="26"/>
                  </a:lnTo>
                  <a:lnTo>
                    <a:pt x="11" y="31"/>
                  </a:lnTo>
                  <a:lnTo>
                    <a:pt x="13" y="31"/>
                  </a:lnTo>
                  <a:lnTo>
                    <a:pt x="13" y="38"/>
                  </a:lnTo>
                  <a:lnTo>
                    <a:pt x="13" y="28"/>
                  </a:lnTo>
                  <a:lnTo>
                    <a:pt x="13" y="35"/>
                  </a:lnTo>
                  <a:lnTo>
                    <a:pt x="13" y="40"/>
                  </a:lnTo>
                  <a:lnTo>
                    <a:pt x="13" y="35"/>
                  </a:lnTo>
                  <a:lnTo>
                    <a:pt x="13" y="68"/>
                  </a:lnTo>
                  <a:lnTo>
                    <a:pt x="13" y="69"/>
                  </a:lnTo>
                  <a:lnTo>
                    <a:pt x="13" y="93"/>
                  </a:lnTo>
                  <a:lnTo>
                    <a:pt x="13" y="85"/>
                  </a:lnTo>
                  <a:lnTo>
                    <a:pt x="14" y="76"/>
                  </a:lnTo>
                  <a:lnTo>
                    <a:pt x="14" y="107"/>
                  </a:lnTo>
                  <a:lnTo>
                    <a:pt x="14" y="94"/>
                  </a:lnTo>
                  <a:lnTo>
                    <a:pt x="14" y="94"/>
                  </a:lnTo>
                  <a:lnTo>
                    <a:pt x="14" y="77"/>
                  </a:lnTo>
                  <a:lnTo>
                    <a:pt x="14" y="95"/>
                  </a:lnTo>
                  <a:lnTo>
                    <a:pt x="14" y="102"/>
                  </a:lnTo>
                  <a:lnTo>
                    <a:pt x="14" y="110"/>
                  </a:lnTo>
                  <a:lnTo>
                    <a:pt x="14" y="94"/>
                  </a:lnTo>
                  <a:lnTo>
                    <a:pt x="14" y="95"/>
                  </a:lnTo>
                  <a:lnTo>
                    <a:pt x="14" y="97"/>
                  </a:lnTo>
                  <a:lnTo>
                    <a:pt x="14" y="102"/>
                  </a:lnTo>
                  <a:lnTo>
                    <a:pt x="14" y="89"/>
                  </a:lnTo>
                  <a:lnTo>
                    <a:pt x="15" y="89"/>
                  </a:lnTo>
                  <a:lnTo>
                    <a:pt x="15" y="69"/>
                  </a:lnTo>
                  <a:lnTo>
                    <a:pt x="15" y="93"/>
                  </a:lnTo>
                  <a:lnTo>
                    <a:pt x="15" y="93"/>
                  </a:lnTo>
                  <a:lnTo>
                    <a:pt x="15" y="69"/>
                  </a:lnTo>
                  <a:lnTo>
                    <a:pt x="15" y="70"/>
                  </a:lnTo>
                  <a:lnTo>
                    <a:pt x="15" y="72"/>
                  </a:lnTo>
                  <a:lnTo>
                    <a:pt x="15" y="62"/>
                  </a:lnTo>
                  <a:lnTo>
                    <a:pt x="15" y="74"/>
                  </a:lnTo>
                  <a:lnTo>
                    <a:pt x="15" y="81"/>
                  </a:lnTo>
                  <a:lnTo>
                    <a:pt x="15" y="62"/>
                  </a:lnTo>
                  <a:lnTo>
                    <a:pt x="15" y="119"/>
                  </a:lnTo>
                  <a:lnTo>
                    <a:pt x="17" y="119"/>
                  </a:lnTo>
                  <a:lnTo>
                    <a:pt x="17" y="121"/>
                  </a:lnTo>
                  <a:lnTo>
                    <a:pt x="17" y="108"/>
                  </a:lnTo>
                  <a:lnTo>
                    <a:pt x="17" y="117"/>
                  </a:lnTo>
                  <a:lnTo>
                    <a:pt x="17" y="117"/>
                  </a:lnTo>
                  <a:lnTo>
                    <a:pt x="17" y="131"/>
                  </a:lnTo>
                  <a:lnTo>
                    <a:pt x="17" y="117"/>
                  </a:lnTo>
                  <a:lnTo>
                    <a:pt x="17" y="123"/>
                  </a:lnTo>
                  <a:lnTo>
                    <a:pt x="17" y="141"/>
                  </a:lnTo>
                  <a:lnTo>
                    <a:pt x="17" y="121"/>
                  </a:lnTo>
                  <a:lnTo>
                    <a:pt x="17" y="135"/>
                  </a:lnTo>
                  <a:lnTo>
                    <a:pt x="18" y="132"/>
                  </a:lnTo>
                  <a:lnTo>
                    <a:pt x="18" y="157"/>
                  </a:lnTo>
                  <a:lnTo>
                    <a:pt x="18" y="125"/>
                  </a:lnTo>
                  <a:lnTo>
                    <a:pt x="18" y="155"/>
                  </a:lnTo>
                  <a:lnTo>
                    <a:pt x="18" y="158"/>
                  </a:lnTo>
                  <a:lnTo>
                    <a:pt x="18" y="192"/>
                  </a:lnTo>
                  <a:lnTo>
                    <a:pt x="18" y="183"/>
                  </a:lnTo>
                  <a:lnTo>
                    <a:pt x="18" y="182"/>
                  </a:lnTo>
                  <a:lnTo>
                    <a:pt x="18" y="210"/>
                  </a:lnTo>
                  <a:lnTo>
                    <a:pt x="18" y="208"/>
                  </a:lnTo>
                  <a:lnTo>
                    <a:pt x="18" y="207"/>
                  </a:lnTo>
                  <a:lnTo>
                    <a:pt x="18" y="217"/>
                  </a:lnTo>
                  <a:lnTo>
                    <a:pt x="18" y="196"/>
                  </a:lnTo>
                  <a:lnTo>
                    <a:pt x="18" y="216"/>
                  </a:lnTo>
                  <a:lnTo>
                    <a:pt x="19" y="221"/>
                  </a:lnTo>
                  <a:lnTo>
                    <a:pt x="19" y="201"/>
                  </a:lnTo>
                  <a:lnTo>
                    <a:pt x="19" y="217"/>
                  </a:lnTo>
                  <a:lnTo>
                    <a:pt x="19" y="216"/>
                  </a:lnTo>
                  <a:lnTo>
                    <a:pt x="19" y="214"/>
                  </a:lnTo>
                  <a:lnTo>
                    <a:pt x="19" y="233"/>
                  </a:lnTo>
                  <a:lnTo>
                    <a:pt x="19" y="230"/>
                  </a:lnTo>
                  <a:lnTo>
                    <a:pt x="19" y="247"/>
                  </a:lnTo>
                  <a:lnTo>
                    <a:pt x="19" y="218"/>
                  </a:lnTo>
                  <a:lnTo>
                    <a:pt x="19" y="245"/>
                  </a:lnTo>
                  <a:lnTo>
                    <a:pt x="19" y="243"/>
                  </a:lnTo>
                  <a:lnTo>
                    <a:pt x="19" y="233"/>
                  </a:lnTo>
                  <a:lnTo>
                    <a:pt x="19" y="250"/>
                  </a:lnTo>
                  <a:lnTo>
                    <a:pt x="21" y="251"/>
                  </a:lnTo>
                  <a:lnTo>
                    <a:pt x="21" y="264"/>
                  </a:lnTo>
                  <a:lnTo>
                    <a:pt x="21" y="245"/>
                  </a:lnTo>
                  <a:lnTo>
                    <a:pt x="21" y="245"/>
                  </a:lnTo>
                  <a:lnTo>
                    <a:pt x="21" y="255"/>
                  </a:lnTo>
                  <a:lnTo>
                    <a:pt x="21" y="238"/>
                  </a:lnTo>
                  <a:lnTo>
                    <a:pt x="21" y="239"/>
                  </a:lnTo>
                  <a:lnTo>
                    <a:pt x="21" y="227"/>
                  </a:lnTo>
                  <a:lnTo>
                    <a:pt x="21" y="256"/>
                  </a:lnTo>
                  <a:lnTo>
                    <a:pt x="22" y="256"/>
                  </a:lnTo>
                  <a:lnTo>
                    <a:pt x="22" y="297"/>
                  </a:lnTo>
                  <a:lnTo>
                    <a:pt x="22" y="301"/>
                  </a:lnTo>
                  <a:lnTo>
                    <a:pt x="22" y="326"/>
                  </a:lnTo>
                  <a:lnTo>
                    <a:pt x="22" y="322"/>
                  </a:lnTo>
                  <a:lnTo>
                    <a:pt x="22" y="326"/>
                  </a:lnTo>
                  <a:lnTo>
                    <a:pt x="22" y="348"/>
                  </a:lnTo>
                  <a:lnTo>
                    <a:pt x="22" y="317"/>
                  </a:lnTo>
                  <a:lnTo>
                    <a:pt x="22" y="347"/>
                  </a:lnTo>
                  <a:lnTo>
                    <a:pt x="22" y="348"/>
                  </a:lnTo>
                  <a:lnTo>
                    <a:pt x="22" y="352"/>
                  </a:lnTo>
                  <a:lnTo>
                    <a:pt x="22" y="318"/>
                  </a:lnTo>
                  <a:lnTo>
                    <a:pt x="23" y="318"/>
                  </a:lnTo>
                  <a:lnTo>
                    <a:pt x="23" y="322"/>
                  </a:lnTo>
                  <a:lnTo>
                    <a:pt x="23" y="305"/>
                  </a:lnTo>
                  <a:lnTo>
                    <a:pt x="23" y="307"/>
                  </a:lnTo>
                  <a:lnTo>
                    <a:pt x="23" y="307"/>
                  </a:lnTo>
                  <a:lnTo>
                    <a:pt x="23" y="322"/>
                  </a:lnTo>
                  <a:lnTo>
                    <a:pt x="23" y="296"/>
                  </a:lnTo>
                  <a:lnTo>
                    <a:pt x="23" y="318"/>
                  </a:lnTo>
                  <a:lnTo>
                    <a:pt x="23" y="317"/>
                  </a:lnTo>
                  <a:lnTo>
                    <a:pt x="23" y="326"/>
                  </a:lnTo>
                  <a:lnTo>
                    <a:pt x="23" y="313"/>
                  </a:lnTo>
                  <a:lnTo>
                    <a:pt x="23" y="326"/>
                  </a:lnTo>
                  <a:lnTo>
                    <a:pt x="23" y="330"/>
                  </a:lnTo>
                  <a:lnTo>
                    <a:pt x="23" y="335"/>
                  </a:lnTo>
                  <a:lnTo>
                    <a:pt x="23" y="327"/>
                  </a:lnTo>
                  <a:lnTo>
                    <a:pt x="23" y="330"/>
                  </a:lnTo>
                  <a:lnTo>
                    <a:pt x="24" y="328"/>
                  </a:lnTo>
                  <a:lnTo>
                    <a:pt x="24" y="355"/>
                  </a:lnTo>
                  <a:lnTo>
                    <a:pt x="24" y="353"/>
                  </a:lnTo>
                  <a:lnTo>
                    <a:pt x="24" y="355"/>
                  </a:lnTo>
                  <a:lnTo>
                    <a:pt x="24" y="352"/>
                  </a:lnTo>
                  <a:lnTo>
                    <a:pt x="24" y="379"/>
                  </a:lnTo>
                  <a:lnTo>
                    <a:pt x="24" y="375"/>
                  </a:lnTo>
                  <a:lnTo>
                    <a:pt x="24" y="343"/>
                  </a:lnTo>
                  <a:lnTo>
                    <a:pt x="26" y="339"/>
                  </a:lnTo>
                  <a:lnTo>
                    <a:pt x="26" y="285"/>
                  </a:lnTo>
                  <a:lnTo>
                    <a:pt x="26" y="285"/>
                  </a:lnTo>
                  <a:lnTo>
                    <a:pt x="26" y="250"/>
                  </a:lnTo>
                  <a:lnTo>
                    <a:pt x="26" y="264"/>
                  </a:lnTo>
                  <a:lnTo>
                    <a:pt x="26" y="271"/>
                  </a:lnTo>
                  <a:lnTo>
                    <a:pt x="26" y="259"/>
                  </a:lnTo>
                  <a:lnTo>
                    <a:pt x="26" y="273"/>
                  </a:lnTo>
                  <a:lnTo>
                    <a:pt x="26" y="273"/>
                  </a:lnTo>
                  <a:lnTo>
                    <a:pt x="26" y="297"/>
                  </a:lnTo>
                  <a:lnTo>
                    <a:pt x="26" y="288"/>
                  </a:lnTo>
                  <a:lnTo>
                    <a:pt x="27" y="290"/>
                  </a:lnTo>
                  <a:lnTo>
                    <a:pt x="27" y="330"/>
                  </a:lnTo>
                  <a:lnTo>
                    <a:pt x="27" y="328"/>
                  </a:lnTo>
                  <a:lnTo>
                    <a:pt x="27" y="332"/>
                  </a:lnTo>
                  <a:lnTo>
                    <a:pt x="27" y="331"/>
                  </a:lnTo>
                  <a:lnTo>
                    <a:pt x="27" y="351"/>
                  </a:lnTo>
                  <a:lnTo>
                    <a:pt x="27" y="348"/>
                  </a:lnTo>
                  <a:lnTo>
                    <a:pt x="27" y="365"/>
                  </a:lnTo>
                  <a:lnTo>
                    <a:pt x="27" y="348"/>
                  </a:lnTo>
                  <a:lnTo>
                    <a:pt x="27" y="364"/>
                  </a:lnTo>
                  <a:lnTo>
                    <a:pt x="27" y="370"/>
                  </a:lnTo>
                  <a:lnTo>
                    <a:pt x="27" y="390"/>
                  </a:lnTo>
                  <a:lnTo>
                    <a:pt x="27" y="366"/>
                  </a:lnTo>
                  <a:lnTo>
                    <a:pt x="27" y="387"/>
                  </a:lnTo>
                  <a:lnTo>
                    <a:pt x="28" y="390"/>
                  </a:lnTo>
                  <a:lnTo>
                    <a:pt x="28" y="377"/>
                  </a:lnTo>
                  <a:lnTo>
                    <a:pt x="28" y="403"/>
                  </a:lnTo>
                  <a:lnTo>
                    <a:pt x="28" y="400"/>
                  </a:lnTo>
                  <a:lnTo>
                    <a:pt x="28" y="402"/>
                  </a:lnTo>
                  <a:lnTo>
                    <a:pt x="28" y="383"/>
                  </a:lnTo>
                  <a:lnTo>
                    <a:pt x="28" y="383"/>
                  </a:lnTo>
                  <a:lnTo>
                    <a:pt x="28" y="382"/>
                  </a:lnTo>
                  <a:lnTo>
                    <a:pt x="28" y="406"/>
                  </a:lnTo>
                  <a:lnTo>
                    <a:pt x="28" y="400"/>
                  </a:lnTo>
                  <a:lnTo>
                    <a:pt x="30" y="403"/>
                  </a:lnTo>
                  <a:lnTo>
                    <a:pt x="30" y="379"/>
                  </a:lnTo>
                  <a:lnTo>
                    <a:pt x="30" y="379"/>
                  </a:lnTo>
                  <a:lnTo>
                    <a:pt x="30" y="385"/>
                  </a:lnTo>
                  <a:lnTo>
                    <a:pt x="30" y="366"/>
                  </a:lnTo>
                  <a:lnTo>
                    <a:pt x="30" y="379"/>
                  </a:lnTo>
                  <a:lnTo>
                    <a:pt x="30" y="379"/>
                  </a:lnTo>
                  <a:lnTo>
                    <a:pt x="30" y="386"/>
                  </a:lnTo>
                  <a:lnTo>
                    <a:pt x="30" y="362"/>
                  </a:lnTo>
                  <a:lnTo>
                    <a:pt x="30" y="366"/>
                  </a:lnTo>
                  <a:lnTo>
                    <a:pt x="30" y="368"/>
                  </a:lnTo>
                  <a:lnTo>
                    <a:pt x="30" y="394"/>
                  </a:lnTo>
                  <a:lnTo>
                    <a:pt x="30" y="386"/>
                  </a:lnTo>
                  <a:lnTo>
                    <a:pt x="31" y="386"/>
                  </a:lnTo>
                  <a:lnTo>
                    <a:pt x="31" y="390"/>
                  </a:lnTo>
                  <a:lnTo>
                    <a:pt x="31" y="369"/>
                  </a:lnTo>
                  <a:lnTo>
                    <a:pt x="31" y="372"/>
                  </a:lnTo>
                  <a:lnTo>
                    <a:pt x="31" y="374"/>
                  </a:lnTo>
                  <a:lnTo>
                    <a:pt x="31" y="381"/>
                  </a:lnTo>
                  <a:lnTo>
                    <a:pt x="31" y="365"/>
                  </a:lnTo>
                  <a:lnTo>
                    <a:pt x="31" y="368"/>
                  </a:lnTo>
                  <a:lnTo>
                    <a:pt x="31" y="368"/>
                  </a:lnTo>
                  <a:lnTo>
                    <a:pt x="31" y="391"/>
                  </a:lnTo>
                  <a:lnTo>
                    <a:pt x="31" y="368"/>
                  </a:lnTo>
                  <a:lnTo>
                    <a:pt x="31" y="389"/>
                  </a:lnTo>
                  <a:lnTo>
                    <a:pt x="31" y="391"/>
                  </a:lnTo>
                  <a:lnTo>
                    <a:pt x="31" y="403"/>
                  </a:lnTo>
                  <a:lnTo>
                    <a:pt x="31" y="379"/>
                  </a:lnTo>
                  <a:lnTo>
                    <a:pt x="31" y="396"/>
                  </a:lnTo>
                  <a:lnTo>
                    <a:pt x="32" y="396"/>
                  </a:lnTo>
                  <a:lnTo>
                    <a:pt x="32" y="402"/>
                  </a:lnTo>
                  <a:lnTo>
                    <a:pt x="32" y="386"/>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238" name="Freeform 111"/>
            <p:cNvSpPr>
              <a:spLocks/>
            </p:cNvSpPr>
            <p:nvPr/>
          </p:nvSpPr>
          <p:spPr bwMode="auto">
            <a:xfrm>
              <a:off x="2190751" y="3652838"/>
              <a:ext cx="52388" cy="793750"/>
            </a:xfrm>
            <a:custGeom>
              <a:avLst/>
              <a:gdLst>
                <a:gd name="T0" fmla="*/ 0 w 33"/>
                <a:gd name="T1" fmla="*/ 46 h 500"/>
                <a:gd name="T2" fmla="*/ 1 w 33"/>
                <a:gd name="T3" fmla="*/ 17 h 500"/>
                <a:gd name="T4" fmla="*/ 1 w 33"/>
                <a:gd name="T5" fmla="*/ 52 h 500"/>
                <a:gd name="T6" fmla="*/ 2 w 33"/>
                <a:gd name="T7" fmla="*/ 143 h 500"/>
                <a:gd name="T8" fmla="*/ 2 w 33"/>
                <a:gd name="T9" fmla="*/ 191 h 500"/>
                <a:gd name="T10" fmla="*/ 4 w 33"/>
                <a:gd name="T11" fmla="*/ 138 h 500"/>
                <a:gd name="T12" fmla="*/ 4 w 33"/>
                <a:gd name="T13" fmla="*/ 168 h 500"/>
                <a:gd name="T14" fmla="*/ 5 w 33"/>
                <a:gd name="T15" fmla="*/ 196 h 500"/>
                <a:gd name="T16" fmla="*/ 5 w 33"/>
                <a:gd name="T17" fmla="*/ 219 h 500"/>
                <a:gd name="T18" fmla="*/ 5 w 33"/>
                <a:gd name="T19" fmla="*/ 261 h 500"/>
                <a:gd name="T20" fmla="*/ 6 w 33"/>
                <a:gd name="T21" fmla="*/ 271 h 500"/>
                <a:gd name="T22" fmla="*/ 6 w 33"/>
                <a:gd name="T23" fmla="*/ 341 h 500"/>
                <a:gd name="T24" fmla="*/ 6 w 33"/>
                <a:gd name="T25" fmla="*/ 329 h 500"/>
                <a:gd name="T26" fmla="*/ 8 w 33"/>
                <a:gd name="T27" fmla="*/ 386 h 500"/>
                <a:gd name="T28" fmla="*/ 8 w 33"/>
                <a:gd name="T29" fmla="*/ 449 h 500"/>
                <a:gd name="T30" fmla="*/ 9 w 33"/>
                <a:gd name="T31" fmla="*/ 418 h 500"/>
                <a:gd name="T32" fmla="*/ 9 w 33"/>
                <a:gd name="T33" fmla="*/ 447 h 500"/>
                <a:gd name="T34" fmla="*/ 9 w 33"/>
                <a:gd name="T35" fmla="*/ 462 h 500"/>
                <a:gd name="T36" fmla="*/ 10 w 33"/>
                <a:gd name="T37" fmla="*/ 451 h 500"/>
                <a:gd name="T38" fmla="*/ 10 w 33"/>
                <a:gd name="T39" fmla="*/ 436 h 500"/>
                <a:gd name="T40" fmla="*/ 10 w 33"/>
                <a:gd name="T41" fmla="*/ 424 h 500"/>
                <a:gd name="T42" fmla="*/ 12 w 33"/>
                <a:gd name="T43" fmla="*/ 415 h 500"/>
                <a:gd name="T44" fmla="*/ 12 w 33"/>
                <a:gd name="T45" fmla="*/ 397 h 500"/>
                <a:gd name="T46" fmla="*/ 13 w 33"/>
                <a:gd name="T47" fmla="*/ 452 h 500"/>
                <a:gd name="T48" fmla="*/ 13 w 33"/>
                <a:gd name="T49" fmla="*/ 449 h 500"/>
                <a:gd name="T50" fmla="*/ 14 w 33"/>
                <a:gd name="T51" fmla="*/ 475 h 500"/>
                <a:gd name="T52" fmla="*/ 14 w 33"/>
                <a:gd name="T53" fmla="*/ 469 h 500"/>
                <a:gd name="T54" fmla="*/ 14 w 33"/>
                <a:gd name="T55" fmla="*/ 457 h 500"/>
                <a:gd name="T56" fmla="*/ 16 w 33"/>
                <a:gd name="T57" fmla="*/ 462 h 500"/>
                <a:gd name="T58" fmla="*/ 16 w 33"/>
                <a:gd name="T59" fmla="*/ 487 h 500"/>
                <a:gd name="T60" fmla="*/ 17 w 33"/>
                <a:gd name="T61" fmla="*/ 491 h 500"/>
                <a:gd name="T62" fmla="*/ 17 w 33"/>
                <a:gd name="T63" fmla="*/ 485 h 500"/>
                <a:gd name="T64" fmla="*/ 18 w 33"/>
                <a:gd name="T65" fmla="*/ 496 h 500"/>
                <a:gd name="T66" fmla="*/ 18 w 33"/>
                <a:gd name="T67" fmla="*/ 444 h 500"/>
                <a:gd name="T68" fmla="*/ 18 w 33"/>
                <a:gd name="T69" fmla="*/ 485 h 500"/>
                <a:gd name="T70" fmla="*/ 20 w 33"/>
                <a:gd name="T71" fmla="*/ 490 h 500"/>
                <a:gd name="T72" fmla="*/ 20 w 33"/>
                <a:gd name="T73" fmla="*/ 458 h 500"/>
                <a:gd name="T74" fmla="*/ 21 w 33"/>
                <a:gd name="T75" fmla="*/ 392 h 500"/>
                <a:gd name="T76" fmla="*/ 21 w 33"/>
                <a:gd name="T77" fmla="*/ 343 h 500"/>
                <a:gd name="T78" fmla="*/ 22 w 33"/>
                <a:gd name="T79" fmla="*/ 369 h 500"/>
                <a:gd name="T80" fmla="*/ 22 w 33"/>
                <a:gd name="T81" fmla="*/ 389 h 500"/>
                <a:gd name="T82" fmla="*/ 23 w 33"/>
                <a:gd name="T83" fmla="*/ 428 h 500"/>
                <a:gd name="T84" fmla="*/ 23 w 33"/>
                <a:gd name="T85" fmla="*/ 451 h 500"/>
                <a:gd name="T86" fmla="*/ 23 w 33"/>
                <a:gd name="T87" fmla="*/ 415 h 500"/>
                <a:gd name="T88" fmla="*/ 25 w 33"/>
                <a:gd name="T89" fmla="*/ 377 h 500"/>
                <a:gd name="T90" fmla="*/ 25 w 33"/>
                <a:gd name="T91" fmla="*/ 360 h 500"/>
                <a:gd name="T92" fmla="*/ 26 w 33"/>
                <a:gd name="T93" fmla="*/ 361 h 500"/>
                <a:gd name="T94" fmla="*/ 26 w 33"/>
                <a:gd name="T95" fmla="*/ 402 h 500"/>
                <a:gd name="T96" fmla="*/ 26 w 33"/>
                <a:gd name="T97" fmla="*/ 410 h 500"/>
                <a:gd name="T98" fmla="*/ 27 w 33"/>
                <a:gd name="T99" fmla="*/ 354 h 500"/>
                <a:gd name="T100" fmla="*/ 29 w 33"/>
                <a:gd name="T101" fmla="*/ 270 h 500"/>
                <a:gd name="T102" fmla="*/ 29 w 33"/>
                <a:gd name="T103" fmla="*/ 255 h 500"/>
                <a:gd name="T104" fmla="*/ 30 w 33"/>
                <a:gd name="T105" fmla="*/ 251 h 500"/>
                <a:gd name="T106" fmla="*/ 30 w 33"/>
                <a:gd name="T107" fmla="*/ 303 h 500"/>
                <a:gd name="T108" fmla="*/ 30 w 33"/>
                <a:gd name="T109" fmla="*/ 356 h 500"/>
                <a:gd name="T110" fmla="*/ 31 w 33"/>
                <a:gd name="T111" fmla="*/ 331 h 500"/>
                <a:gd name="T112" fmla="*/ 31 w 33"/>
                <a:gd name="T113" fmla="*/ 341 h 500"/>
                <a:gd name="T114" fmla="*/ 31 w 33"/>
                <a:gd name="T115" fmla="*/ 313 h 500"/>
                <a:gd name="T116" fmla="*/ 33 w 33"/>
                <a:gd name="T117" fmla="*/ 309 h 500"/>
                <a:gd name="T118" fmla="*/ 33 w 33"/>
                <a:gd name="T119" fmla="*/ 313 h 5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3" h="500">
                  <a:moveTo>
                    <a:pt x="0" y="35"/>
                  </a:moveTo>
                  <a:lnTo>
                    <a:pt x="0" y="54"/>
                  </a:lnTo>
                  <a:lnTo>
                    <a:pt x="0" y="52"/>
                  </a:lnTo>
                  <a:lnTo>
                    <a:pt x="0" y="33"/>
                  </a:lnTo>
                  <a:lnTo>
                    <a:pt x="0" y="46"/>
                  </a:lnTo>
                  <a:lnTo>
                    <a:pt x="1" y="47"/>
                  </a:lnTo>
                  <a:lnTo>
                    <a:pt x="1" y="54"/>
                  </a:lnTo>
                  <a:lnTo>
                    <a:pt x="1" y="16"/>
                  </a:lnTo>
                  <a:lnTo>
                    <a:pt x="1" y="14"/>
                  </a:lnTo>
                  <a:lnTo>
                    <a:pt x="1" y="17"/>
                  </a:lnTo>
                  <a:lnTo>
                    <a:pt x="1" y="0"/>
                  </a:lnTo>
                  <a:lnTo>
                    <a:pt x="1" y="8"/>
                  </a:lnTo>
                  <a:lnTo>
                    <a:pt x="1" y="13"/>
                  </a:lnTo>
                  <a:lnTo>
                    <a:pt x="1" y="47"/>
                  </a:lnTo>
                  <a:lnTo>
                    <a:pt x="1" y="52"/>
                  </a:lnTo>
                  <a:lnTo>
                    <a:pt x="1" y="105"/>
                  </a:lnTo>
                  <a:lnTo>
                    <a:pt x="1" y="97"/>
                  </a:lnTo>
                  <a:lnTo>
                    <a:pt x="2" y="97"/>
                  </a:lnTo>
                  <a:lnTo>
                    <a:pt x="2" y="144"/>
                  </a:lnTo>
                  <a:lnTo>
                    <a:pt x="2" y="143"/>
                  </a:lnTo>
                  <a:lnTo>
                    <a:pt x="2" y="190"/>
                  </a:lnTo>
                  <a:lnTo>
                    <a:pt x="2" y="193"/>
                  </a:lnTo>
                  <a:lnTo>
                    <a:pt x="2" y="199"/>
                  </a:lnTo>
                  <a:lnTo>
                    <a:pt x="2" y="189"/>
                  </a:lnTo>
                  <a:lnTo>
                    <a:pt x="2" y="191"/>
                  </a:lnTo>
                  <a:lnTo>
                    <a:pt x="2" y="189"/>
                  </a:lnTo>
                  <a:lnTo>
                    <a:pt x="2" y="194"/>
                  </a:lnTo>
                  <a:lnTo>
                    <a:pt x="2" y="155"/>
                  </a:lnTo>
                  <a:lnTo>
                    <a:pt x="4" y="156"/>
                  </a:lnTo>
                  <a:lnTo>
                    <a:pt x="4" y="138"/>
                  </a:lnTo>
                  <a:lnTo>
                    <a:pt x="4" y="162"/>
                  </a:lnTo>
                  <a:lnTo>
                    <a:pt x="4" y="162"/>
                  </a:lnTo>
                  <a:lnTo>
                    <a:pt x="4" y="152"/>
                  </a:lnTo>
                  <a:lnTo>
                    <a:pt x="4" y="168"/>
                  </a:lnTo>
                  <a:lnTo>
                    <a:pt x="4" y="168"/>
                  </a:lnTo>
                  <a:lnTo>
                    <a:pt x="4" y="196"/>
                  </a:lnTo>
                  <a:lnTo>
                    <a:pt x="4" y="165"/>
                  </a:lnTo>
                  <a:lnTo>
                    <a:pt x="4" y="194"/>
                  </a:lnTo>
                  <a:lnTo>
                    <a:pt x="5" y="194"/>
                  </a:lnTo>
                  <a:lnTo>
                    <a:pt x="5" y="196"/>
                  </a:lnTo>
                  <a:lnTo>
                    <a:pt x="5" y="177"/>
                  </a:lnTo>
                  <a:lnTo>
                    <a:pt x="5" y="182"/>
                  </a:lnTo>
                  <a:lnTo>
                    <a:pt x="5" y="182"/>
                  </a:lnTo>
                  <a:lnTo>
                    <a:pt x="5" y="182"/>
                  </a:lnTo>
                  <a:lnTo>
                    <a:pt x="5" y="219"/>
                  </a:lnTo>
                  <a:lnTo>
                    <a:pt x="5" y="220"/>
                  </a:lnTo>
                  <a:lnTo>
                    <a:pt x="5" y="258"/>
                  </a:lnTo>
                  <a:lnTo>
                    <a:pt x="5" y="242"/>
                  </a:lnTo>
                  <a:lnTo>
                    <a:pt x="5" y="249"/>
                  </a:lnTo>
                  <a:lnTo>
                    <a:pt x="5" y="261"/>
                  </a:lnTo>
                  <a:lnTo>
                    <a:pt x="5" y="248"/>
                  </a:lnTo>
                  <a:lnTo>
                    <a:pt x="5" y="258"/>
                  </a:lnTo>
                  <a:lnTo>
                    <a:pt x="6" y="258"/>
                  </a:lnTo>
                  <a:lnTo>
                    <a:pt x="6" y="250"/>
                  </a:lnTo>
                  <a:lnTo>
                    <a:pt x="6" y="271"/>
                  </a:lnTo>
                  <a:lnTo>
                    <a:pt x="6" y="272"/>
                  </a:lnTo>
                  <a:lnTo>
                    <a:pt x="6" y="301"/>
                  </a:lnTo>
                  <a:lnTo>
                    <a:pt x="6" y="297"/>
                  </a:lnTo>
                  <a:lnTo>
                    <a:pt x="6" y="299"/>
                  </a:lnTo>
                  <a:lnTo>
                    <a:pt x="6" y="341"/>
                  </a:lnTo>
                  <a:lnTo>
                    <a:pt x="6" y="297"/>
                  </a:lnTo>
                  <a:lnTo>
                    <a:pt x="6" y="338"/>
                  </a:lnTo>
                  <a:lnTo>
                    <a:pt x="6" y="334"/>
                  </a:lnTo>
                  <a:lnTo>
                    <a:pt x="6" y="373"/>
                  </a:lnTo>
                  <a:lnTo>
                    <a:pt x="6" y="329"/>
                  </a:lnTo>
                  <a:lnTo>
                    <a:pt x="6" y="369"/>
                  </a:lnTo>
                  <a:lnTo>
                    <a:pt x="8" y="373"/>
                  </a:lnTo>
                  <a:lnTo>
                    <a:pt x="8" y="389"/>
                  </a:lnTo>
                  <a:lnTo>
                    <a:pt x="8" y="369"/>
                  </a:lnTo>
                  <a:lnTo>
                    <a:pt x="8" y="386"/>
                  </a:lnTo>
                  <a:lnTo>
                    <a:pt x="8" y="386"/>
                  </a:lnTo>
                  <a:lnTo>
                    <a:pt x="8" y="385"/>
                  </a:lnTo>
                  <a:lnTo>
                    <a:pt x="8" y="428"/>
                  </a:lnTo>
                  <a:lnTo>
                    <a:pt x="8" y="419"/>
                  </a:lnTo>
                  <a:lnTo>
                    <a:pt x="8" y="449"/>
                  </a:lnTo>
                  <a:lnTo>
                    <a:pt x="8" y="414"/>
                  </a:lnTo>
                  <a:lnTo>
                    <a:pt x="8" y="447"/>
                  </a:lnTo>
                  <a:lnTo>
                    <a:pt x="9" y="444"/>
                  </a:lnTo>
                  <a:lnTo>
                    <a:pt x="9" y="448"/>
                  </a:lnTo>
                  <a:lnTo>
                    <a:pt x="9" y="418"/>
                  </a:lnTo>
                  <a:lnTo>
                    <a:pt x="9" y="428"/>
                  </a:lnTo>
                  <a:lnTo>
                    <a:pt x="9" y="428"/>
                  </a:lnTo>
                  <a:lnTo>
                    <a:pt x="9" y="449"/>
                  </a:lnTo>
                  <a:lnTo>
                    <a:pt x="9" y="443"/>
                  </a:lnTo>
                  <a:lnTo>
                    <a:pt x="9" y="447"/>
                  </a:lnTo>
                  <a:lnTo>
                    <a:pt x="9" y="453"/>
                  </a:lnTo>
                  <a:lnTo>
                    <a:pt x="9" y="441"/>
                  </a:lnTo>
                  <a:lnTo>
                    <a:pt x="9" y="451"/>
                  </a:lnTo>
                  <a:lnTo>
                    <a:pt x="9" y="454"/>
                  </a:lnTo>
                  <a:lnTo>
                    <a:pt x="9" y="462"/>
                  </a:lnTo>
                  <a:lnTo>
                    <a:pt x="9" y="440"/>
                  </a:lnTo>
                  <a:lnTo>
                    <a:pt x="9" y="460"/>
                  </a:lnTo>
                  <a:lnTo>
                    <a:pt x="10" y="460"/>
                  </a:lnTo>
                  <a:lnTo>
                    <a:pt x="10" y="465"/>
                  </a:lnTo>
                  <a:lnTo>
                    <a:pt x="10" y="451"/>
                  </a:lnTo>
                  <a:lnTo>
                    <a:pt x="10" y="449"/>
                  </a:lnTo>
                  <a:lnTo>
                    <a:pt x="10" y="456"/>
                  </a:lnTo>
                  <a:lnTo>
                    <a:pt x="10" y="431"/>
                  </a:lnTo>
                  <a:lnTo>
                    <a:pt x="10" y="431"/>
                  </a:lnTo>
                  <a:lnTo>
                    <a:pt x="10" y="436"/>
                  </a:lnTo>
                  <a:lnTo>
                    <a:pt x="10" y="418"/>
                  </a:lnTo>
                  <a:lnTo>
                    <a:pt x="10" y="427"/>
                  </a:lnTo>
                  <a:lnTo>
                    <a:pt x="10" y="428"/>
                  </a:lnTo>
                  <a:lnTo>
                    <a:pt x="10" y="415"/>
                  </a:lnTo>
                  <a:lnTo>
                    <a:pt x="10" y="424"/>
                  </a:lnTo>
                  <a:lnTo>
                    <a:pt x="12" y="419"/>
                  </a:lnTo>
                  <a:lnTo>
                    <a:pt x="12" y="426"/>
                  </a:lnTo>
                  <a:lnTo>
                    <a:pt x="12" y="407"/>
                  </a:lnTo>
                  <a:lnTo>
                    <a:pt x="12" y="398"/>
                  </a:lnTo>
                  <a:lnTo>
                    <a:pt x="12" y="415"/>
                  </a:lnTo>
                  <a:lnTo>
                    <a:pt x="12" y="411"/>
                  </a:lnTo>
                  <a:lnTo>
                    <a:pt x="12" y="406"/>
                  </a:lnTo>
                  <a:lnTo>
                    <a:pt x="12" y="424"/>
                  </a:lnTo>
                  <a:lnTo>
                    <a:pt x="12" y="430"/>
                  </a:lnTo>
                  <a:lnTo>
                    <a:pt x="12" y="397"/>
                  </a:lnTo>
                  <a:lnTo>
                    <a:pt x="12" y="402"/>
                  </a:lnTo>
                  <a:lnTo>
                    <a:pt x="13" y="407"/>
                  </a:lnTo>
                  <a:lnTo>
                    <a:pt x="13" y="431"/>
                  </a:lnTo>
                  <a:lnTo>
                    <a:pt x="13" y="432"/>
                  </a:lnTo>
                  <a:lnTo>
                    <a:pt x="13" y="452"/>
                  </a:lnTo>
                  <a:lnTo>
                    <a:pt x="13" y="424"/>
                  </a:lnTo>
                  <a:lnTo>
                    <a:pt x="13" y="447"/>
                  </a:lnTo>
                  <a:lnTo>
                    <a:pt x="13" y="452"/>
                  </a:lnTo>
                  <a:lnTo>
                    <a:pt x="13" y="462"/>
                  </a:lnTo>
                  <a:lnTo>
                    <a:pt x="13" y="449"/>
                  </a:lnTo>
                  <a:lnTo>
                    <a:pt x="13" y="457"/>
                  </a:lnTo>
                  <a:lnTo>
                    <a:pt x="14" y="453"/>
                  </a:lnTo>
                  <a:lnTo>
                    <a:pt x="14" y="481"/>
                  </a:lnTo>
                  <a:lnTo>
                    <a:pt x="14" y="473"/>
                  </a:lnTo>
                  <a:lnTo>
                    <a:pt x="14" y="475"/>
                  </a:lnTo>
                  <a:lnTo>
                    <a:pt x="14" y="454"/>
                  </a:lnTo>
                  <a:lnTo>
                    <a:pt x="14" y="471"/>
                  </a:lnTo>
                  <a:lnTo>
                    <a:pt x="14" y="471"/>
                  </a:lnTo>
                  <a:lnTo>
                    <a:pt x="14" y="482"/>
                  </a:lnTo>
                  <a:lnTo>
                    <a:pt x="14" y="469"/>
                  </a:lnTo>
                  <a:lnTo>
                    <a:pt x="14" y="475"/>
                  </a:lnTo>
                  <a:lnTo>
                    <a:pt x="14" y="475"/>
                  </a:lnTo>
                  <a:lnTo>
                    <a:pt x="14" y="485"/>
                  </a:lnTo>
                  <a:lnTo>
                    <a:pt x="14" y="454"/>
                  </a:lnTo>
                  <a:lnTo>
                    <a:pt x="14" y="457"/>
                  </a:lnTo>
                  <a:lnTo>
                    <a:pt x="16" y="457"/>
                  </a:lnTo>
                  <a:lnTo>
                    <a:pt x="16" y="470"/>
                  </a:lnTo>
                  <a:lnTo>
                    <a:pt x="16" y="465"/>
                  </a:lnTo>
                  <a:lnTo>
                    <a:pt x="16" y="465"/>
                  </a:lnTo>
                  <a:lnTo>
                    <a:pt x="16" y="462"/>
                  </a:lnTo>
                  <a:lnTo>
                    <a:pt x="16" y="491"/>
                  </a:lnTo>
                  <a:lnTo>
                    <a:pt x="16" y="490"/>
                  </a:lnTo>
                  <a:lnTo>
                    <a:pt x="16" y="498"/>
                  </a:lnTo>
                  <a:lnTo>
                    <a:pt x="16" y="481"/>
                  </a:lnTo>
                  <a:lnTo>
                    <a:pt x="16" y="487"/>
                  </a:lnTo>
                  <a:lnTo>
                    <a:pt x="16" y="496"/>
                  </a:lnTo>
                  <a:lnTo>
                    <a:pt x="16" y="477"/>
                  </a:lnTo>
                  <a:lnTo>
                    <a:pt x="16" y="495"/>
                  </a:lnTo>
                  <a:lnTo>
                    <a:pt x="17" y="490"/>
                  </a:lnTo>
                  <a:lnTo>
                    <a:pt x="17" y="491"/>
                  </a:lnTo>
                  <a:lnTo>
                    <a:pt x="17" y="469"/>
                  </a:lnTo>
                  <a:lnTo>
                    <a:pt x="17" y="471"/>
                  </a:lnTo>
                  <a:lnTo>
                    <a:pt x="17" y="473"/>
                  </a:lnTo>
                  <a:lnTo>
                    <a:pt x="17" y="468"/>
                  </a:lnTo>
                  <a:lnTo>
                    <a:pt x="17" y="485"/>
                  </a:lnTo>
                  <a:lnTo>
                    <a:pt x="17" y="487"/>
                  </a:lnTo>
                  <a:lnTo>
                    <a:pt x="17" y="500"/>
                  </a:lnTo>
                  <a:lnTo>
                    <a:pt x="17" y="486"/>
                  </a:lnTo>
                  <a:lnTo>
                    <a:pt x="17" y="495"/>
                  </a:lnTo>
                  <a:lnTo>
                    <a:pt x="18" y="496"/>
                  </a:lnTo>
                  <a:lnTo>
                    <a:pt x="18" y="474"/>
                  </a:lnTo>
                  <a:lnTo>
                    <a:pt x="18" y="474"/>
                  </a:lnTo>
                  <a:lnTo>
                    <a:pt x="18" y="439"/>
                  </a:lnTo>
                  <a:lnTo>
                    <a:pt x="18" y="443"/>
                  </a:lnTo>
                  <a:lnTo>
                    <a:pt x="18" y="444"/>
                  </a:lnTo>
                  <a:lnTo>
                    <a:pt x="18" y="452"/>
                  </a:lnTo>
                  <a:lnTo>
                    <a:pt x="18" y="441"/>
                  </a:lnTo>
                  <a:lnTo>
                    <a:pt x="18" y="451"/>
                  </a:lnTo>
                  <a:lnTo>
                    <a:pt x="18" y="449"/>
                  </a:lnTo>
                  <a:lnTo>
                    <a:pt x="18" y="485"/>
                  </a:lnTo>
                  <a:lnTo>
                    <a:pt x="18" y="478"/>
                  </a:lnTo>
                  <a:lnTo>
                    <a:pt x="20" y="481"/>
                  </a:lnTo>
                  <a:lnTo>
                    <a:pt x="20" y="496"/>
                  </a:lnTo>
                  <a:lnTo>
                    <a:pt x="20" y="494"/>
                  </a:lnTo>
                  <a:lnTo>
                    <a:pt x="20" y="490"/>
                  </a:lnTo>
                  <a:lnTo>
                    <a:pt x="20" y="461"/>
                  </a:lnTo>
                  <a:lnTo>
                    <a:pt x="20" y="465"/>
                  </a:lnTo>
                  <a:lnTo>
                    <a:pt x="20" y="461"/>
                  </a:lnTo>
                  <a:lnTo>
                    <a:pt x="20" y="466"/>
                  </a:lnTo>
                  <a:lnTo>
                    <a:pt x="20" y="458"/>
                  </a:lnTo>
                  <a:lnTo>
                    <a:pt x="20" y="462"/>
                  </a:lnTo>
                  <a:lnTo>
                    <a:pt x="20" y="464"/>
                  </a:lnTo>
                  <a:lnTo>
                    <a:pt x="20" y="435"/>
                  </a:lnTo>
                  <a:lnTo>
                    <a:pt x="21" y="434"/>
                  </a:lnTo>
                  <a:lnTo>
                    <a:pt x="21" y="392"/>
                  </a:lnTo>
                  <a:lnTo>
                    <a:pt x="21" y="393"/>
                  </a:lnTo>
                  <a:lnTo>
                    <a:pt x="21" y="364"/>
                  </a:lnTo>
                  <a:lnTo>
                    <a:pt x="21" y="351"/>
                  </a:lnTo>
                  <a:lnTo>
                    <a:pt x="21" y="337"/>
                  </a:lnTo>
                  <a:lnTo>
                    <a:pt x="21" y="343"/>
                  </a:lnTo>
                  <a:lnTo>
                    <a:pt x="22" y="343"/>
                  </a:lnTo>
                  <a:lnTo>
                    <a:pt x="22" y="369"/>
                  </a:lnTo>
                  <a:lnTo>
                    <a:pt x="22" y="341"/>
                  </a:lnTo>
                  <a:lnTo>
                    <a:pt x="22" y="368"/>
                  </a:lnTo>
                  <a:lnTo>
                    <a:pt x="22" y="369"/>
                  </a:lnTo>
                  <a:lnTo>
                    <a:pt x="22" y="372"/>
                  </a:lnTo>
                  <a:lnTo>
                    <a:pt x="22" y="350"/>
                  </a:lnTo>
                  <a:lnTo>
                    <a:pt x="22" y="354"/>
                  </a:lnTo>
                  <a:lnTo>
                    <a:pt x="22" y="352"/>
                  </a:lnTo>
                  <a:lnTo>
                    <a:pt x="22" y="389"/>
                  </a:lnTo>
                  <a:lnTo>
                    <a:pt x="22" y="386"/>
                  </a:lnTo>
                  <a:lnTo>
                    <a:pt x="22" y="392"/>
                  </a:lnTo>
                  <a:lnTo>
                    <a:pt x="22" y="385"/>
                  </a:lnTo>
                  <a:lnTo>
                    <a:pt x="22" y="427"/>
                  </a:lnTo>
                  <a:lnTo>
                    <a:pt x="23" y="428"/>
                  </a:lnTo>
                  <a:lnTo>
                    <a:pt x="23" y="462"/>
                  </a:lnTo>
                  <a:lnTo>
                    <a:pt x="23" y="453"/>
                  </a:lnTo>
                  <a:lnTo>
                    <a:pt x="23" y="451"/>
                  </a:lnTo>
                  <a:lnTo>
                    <a:pt x="23" y="469"/>
                  </a:lnTo>
                  <a:lnTo>
                    <a:pt x="23" y="451"/>
                  </a:lnTo>
                  <a:lnTo>
                    <a:pt x="23" y="468"/>
                  </a:lnTo>
                  <a:lnTo>
                    <a:pt x="23" y="470"/>
                  </a:lnTo>
                  <a:lnTo>
                    <a:pt x="23" y="418"/>
                  </a:lnTo>
                  <a:lnTo>
                    <a:pt x="23" y="415"/>
                  </a:lnTo>
                  <a:lnTo>
                    <a:pt x="23" y="415"/>
                  </a:lnTo>
                  <a:lnTo>
                    <a:pt x="23" y="382"/>
                  </a:lnTo>
                  <a:lnTo>
                    <a:pt x="23" y="385"/>
                  </a:lnTo>
                  <a:lnTo>
                    <a:pt x="25" y="385"/>
                  </a:lnTo>
                  <a:lnTo>
                    <a:pt x="25" y="389"/>
                  </a:lnTo>
                  <a:lnTo>
                    <a:pt x="25" y="377"/>
                  </a:lnTo>
                  <a:lnTo>
                    <a:pt x="25" y="379"/>
                  </a:lnTo>
                  <a:lnTo>
                    <a:pt x="25" y="393"/>
                  </a:lnTo>
                  <a:lnTo>
                    <a:pt x="25" y="386"/>
                  </a:lnTo>
                  <a:lnTo>
                    <a:pt x="25" y="386"/>
                  </a:lnTo>
                  <a:lnTo>
                    <a:pt x="25" y="360"/>
                  </a:lnTo>
                  <a:lnTo>
                    <a:pt x="25" y="373"/>
                  </a:lnTo>
                  <a:lnTo>
                    <a:pt x="26" y="376"/>
                  </a:lnTo>
                  <a:lnTo>
                    <a:pt x="26" y="384"/>
                  </a:lnTo>
                  <a:lnTo>
                    <a:pt x="26" y="358"/>
                  </a:lnTo>
                  <a:lnTo>
                    <a:pt x="26" y="361"/>
                  </a:lnTo>
                  <a:lnTo>
                    <a:pt x="26" y="367"/>
                  </a:lnTo>
                  <a:lnTo>
                    <a:pt x="26" y="361"/>
                  </a:lnTo>
                  <a:lnTo>
                    <a:pt x="26" y="385"/>
                  </a:lnTo>
                  <a:lnTo>
                    <a:pt x="26" y="386"/>
                  </a:lnTo>
                  <a:lnTo>
                    <a:pt x="26" y="402"/>
                  </a:lnTo>
                  <a:lnTo>
                    <a:pt x="26" y="381"/>
                  </a:lnTo>
                  <a:lnTo>
                    <a:pt x="26" y="401"/>
                  </a:lnTo>
                  <a:lnTo>
                    <a:pt x="26" y="403"/>
                  </a:lnTo>
                  <a:lnTo>
                    <a:pt x="26" y="418"/>
                  </a:lnTo>
                  <a:lnTo>
                    <a:pt x="26" y="410"/>
                  </a:lnTo>
                  <a:lnTo>
                    <a:pt x="27" y="415"/>
                  </a:lnTo>
                  <a:lnTo>
                    <a:pt x="27" y="397"/>
                  </a:lnTo>
                  <a:lnTo>
                    <a:pt x="27" y="397"/>
                  </a:lnTo>
                  <a:lnTo>
                    <a:pt x="27" y="359"/>
                  </a:lnTo>
                  <a:lnTo>
                    <a:pt x="27" y="354"/>
                  </a:lnTo>
                  <a:lnTo>
                    <a:pt x="27" y="299"/>
                  </a:lnTo>
                  <a:lnTo>
                    <a:pt x="27" y="299"/>
                  </a:lnTo>
                  <a:lnTo>
                    <a:pt x="27" y="267"/>
                  </a:lnTo>
                  <a:lnTo>
                    <a:pt x="27" y="269"/>
                  </a:lnTo>
                  <a:lnTo>
                    <a:pt x="29" y="270"/>
                  </a:lnTo>
                  <a:lnTo>
                    <a:pt x="29" y="271"/>
                  </a:lnTo>
                  <a:lnTo>
                    <a:pt x="29" y="249"/>
                  </a:lnTo>
                  <a:lnTo>
                    <a:pt x="29" y="251"/>
                  </a:lnTo>
                  <a:lnTo>
                    <a:pt x="29" y="233"/>
                  </a:lnTo>
                  <a:lnTo>
                    <a:pt x="29" y="255"/>
                  </a:lnTo>
                  <a:lnTo>
                    <a:pt x="29" y="255"/>
                  </a:lnTo>
                  <a:lnTo>
                    <a:pt x="29" y="263"/>
                  </a:lnTo>
                  <a:lnTo>
                    <a:pt x="29" y="246"/>
                  </a:lnTo>
                  <a:lnTo>
                    <a:pt x="29" y="254"/>
                  </a:lnTo>
                  <a:lnTo>
                    <a:pt x="30" y="251"/>
                  </a:lnTo>
                  <a:lnTo>
                    <a:pt x="30" y="249"/>
                  </a:lnTo>
                  <a:lnTo>
                    <a:pt x="30" y="269"/>
                  </a:lnTo>
                  <a:lnTo>
                    <a:pt x="30" y="267"/>
                  </a:lnTo>
                  <a:lnTo>
                    <a:pt x="30" y="261"/>
                  </a:lnTo>
                  <a:lnTo>
                    <a:pt x="30" y="303"/>
                  </a:lnTo>
                  <a:lnTo>
                    <a:pt x="30" y="297"/>
                  </a:lnTo>
                  <a:lnTo>
                    <a:pt x="30" y="343"/>
                  </a:lnTo>
                  <a:lnTo>
                    <a:pt x="30" y="344"/>
                  </a:lnTo>
                  <a:lnTo>
                    <a:pt x="30" y="367"/>
                  </a:lnTo>
                  <a:lnTo>
                    <a:pt x="30" y="356"/>
                  </a:lnTo>
                  <a:lnTo>
                    <a:pt x="31" y="337"/>
                  </a:lnTo>
                  <a:lnTo>
                    <a:pt x="31" y="338"/>
                  </a:lnTo>
                  <a:lnTo>
                    <a:pt x="31" y="330"/>
                  </a:lnTo>
                  <a:lnTo>
                    <a:pt x="31" y="333"/>
                  </a:lnTo>
                  <a:lnTo>
                    <a:pt x="31" y="331"/>
                  </a:lnTo>
                  <a:lnTo>
                    <a:pt x="31" y="335"/>
                  </a:lnTo>
                  <a:lnTo>
                    <a:pt x="31" y="320"/>
                  </a:lnTo>
                  <a:lnTo>
                    <a:pt x="31" y="333"/>
                  </a:lnTo>
                  <a:lnTo>
                    <a:pt x="31" y="333"/>
                  </a:lnTo>
                  <a:lnTo>
                    <a:pt x="31" y="341"/>
                  </a:lnTo>
                  <a:lnTo>
                    <a:pt x="31" y="314"/>
                  </a:lnTo>
                  <a:lnTo>
                    <a:pt x="31" y="318"/>
                  </a:lnTo>
                  <a:lnTo>
                    <a:pt x="31" y="314"/>
                  </a:lnTo>
                  <a:lnTo>
                    <a:pt x="31" y="329"/>
                  </a:lnTo>
                  <a:lnTo>
                    <a:pt x="31" y="313"/>
                  </a:lnTo>
                  <a:lnTo>
                    <a:pt x="31" y="325"/>
                  </a:lnTo>
                  <a:lnTo>
                    <a:pt x="33" y="317"/>
                  </a:lnTo>
                  <a:lnTo>
                    <a:pt x="33" y="300"/>
                  </a:lnTo>
                  <a:lnTo>
                    <a:pt x="33" y="306"/>
                  </a:lnTo>
                  <a:lnTo>
                    <a:pt x="33" y="309"/>
                  </a:lnTo>
                  <a:lnTo>
                    <a:pt x="33" y="314"/>
                  </a:lnTo>
                  <a:lnTo>
                    <a:pt x="33" y="297"/>
                  </a:lnTo>
                  <a:lnTo>
                    <a:pt x="33" y="312"/>
                  </a:lnTo>
                  <a:lnTo>
                    <a:pt x="33" y="317"/>
                  </a:lnTo>
                  <a:lnTo>
                    <a:pt x="33" y="313"/>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239" name="Freeform 112"/>
            <p:cNvSpPr>
              <a:spLocks/>
            </p:cNvSpPr>
            <p:nvPr/>
          </p:nvSpPr>
          <p:spPr bwMode="auto">
            <a:xfrm>
              <a:off x="2138363" y="3632201"/>
              <a:ext cx="52388" cy="862013"/>
            </a:xfrm>
            <a:custGeom>
              <a:avLst/>
              <a:gdLst>
                <a:gd name="T0" fmla="*/ 0 w 33"/>
                <a:gd name="T1" fmla="*/ 420 h 543"/>
                <a:gd name="T2" fmla="*/ 1 w 33"/>
                <a:gd name="T3" fmla="*/ 410 h 543"/>
                <a:gd name="T4" fmla="*/ 1 w 33"/>
                <a:gd name="T5" fmla="*/ 397 h 543"/>
                <a:gd name="T6" fmla="*/ 1 w 33"/>
                <a:gd name="T7" fmla="*/ 371 h 543"/>
                <a:gd name="T8" fmla="*/ 3 w 33"/>
                <a:gd name="T9" fmla="*/ 360 h 543"/>
                <a:gd name="T10" fmla="*/ 3 w 33"/>
                <a:gd name="T11" fmla="*/ 423 h 543"/>
                <a:gd name="T12" fmla="*/ 3 w 33"/>
                <a:gd name="T13" fmla="*/ 462 h 543"/>
                <a:gd name="T14" fmla="*/ 4 w 33"/>
                <a:gd name="T15" fmla="*/ 488 h 543"/>
                <a:gd name="T16" fmla="*/ 4 w 33"/>
                <a:gd name="T17" fmla="*/ 492 h 543"/>
                <a:gd name="T18" fmla="*/ 5 w 33"/>
                <a:gd name="T19" fmla="*/ 475 h 543"/>
                <a:gd name="T20" fmla="*/ 5 w 33"/>
                <a:gd name="T21" fmla="*/ 457 h 543"/>
                <a:gd name="T22" fmla="*/ 7 w 33"/>
                <a:gd name="T23" fmla="*/ 457 h 543"/>
                <a:gd name="T24" fmla="*/ 7 w 33"/>
                <a:gd name="T25" fmla="*/ 474 h 543"/>
                <a:gd name="T26" fmla="*/ 7 w 33"/>
                <a:gd name="T27" fmla="*/ 515 h 543"/>
                <a:gd name="T28" fmla="*/ 8 w 33"/>
                <a:gd name="T29" fmla="*/ 532 h 543"/>
                <a:gd name="T30" fmla="*/ 8 w 33"/>
                <a:gd name="T31" fmla="*/ 543 h 543"/>
                <a:gd name="T32" fmla="*/ 9 w 33"/>
                <a:gd name="T33" fmla="*/ 494 h 543"/>
                <a:gd name="T34" fmla="*/ 9 w 33"/>
                <a:gd name="T35" fmla="*/ 520 h 543"/>
                <a:gd name="T36" fmla="*/ 11 w 33"/>
                <a:gd name="T37" fmla="*/ 460 h 543"/>
                <a:gd name="T38" fmla="*/ 11 w 33"/>
                <a:gd name="T39" fmla="*/ 437 h 543"/>
                <a:gd name="T40" fmla="*/ 11 w 33"/>
                <a:gd name="T41" fmla="*/ 443 h 543"/>
                <a:gd name="T42" fmla="*/ 12 w 33"/>
                <a:gd name="T43" fmla="*/ 398 h 543"/>
                <a:gd name="T44" fmla="*/ 12 w 33"/>
                <a:gd name="T45" fmla="*/ 409 h 543"/>
                <a:gd name="T46" fmla="*/ 13 w 33"/>
                <a:gd name="T47" fmla="*/ 426 h 543"/>
                <a:gd name="T48" fmla="*/ 13 w 33"/>
                <a:gd name="T49" fmla="*/ 426 h 543"/>
                <a:gd name="T50" fmla="*/ 13 w 33"/>
                <a:gd name="T51" fmla="*/ 441 h 543"/>
                <a:gd name="T52" fmla="*/ 15 w 33"/>
                <a:gd name="T53" fmla="*/ 390 h 543"/>
                <a:gd name="T54" fmla="*/ 15 w 33"/>
                <a:gd name="T55" fmla="*/ 357 h 543"/>
                <a:gd name="T56" fmla="*/ 16 w 33"/>
                <a:gd name="T57" fmla="*/ 272 h 543"/>
                <a:gd name="T58" fmla="*/ 16 w 33"/>
                <a:gd name="T59" fmla="*/ 272 h 543"/>
                <a:gd name="T60" fmla="*/ 16 w 33"/>
                <a:gd name="T61" fmla="*/ 267 h 543"/>
                <a:gd name="T62" fmla="*/ 17 w 33"/>
                <a:gd name="T63" fmla="*/ 321 h 543"/>
                <a:gd name="T64" fmla="*/ 18 w 33"/>
                <a:gd name="T65" fmla="*/ 409 h 543"/>
                <a:gd name="T66" fmla="*/ 18 w 33"/>
                <a:gd name="T67" fmla="*/ 419 h 543"/>
                <a:gd name="T68" fmla="*/ 18 w 33"/>
                <a:gd name="T69" fmla="*/ 402 h 543"/>
                <a:gd name="T70" fmla="*/ 20 w 33"/>
                <a:gd name="T71" fmla="*/ 342 h 543"/>
                <a:gd name="T72" fmla="*/ 20 w 33"/>
                <a:gd name="T73" fmla="*/ 352 h 543"/>
                <a:gd name="T74" fmla="*/ 20 w 33"/>
                <a:gd name="T75" fmla="*/ 322 h 543"/>
                <a:gd name="T76" fmla="*/ 21 w 33"/>
                <a:gd name="T77" fmla="*/ 322 h 543"/>
                <a:gd name="T78" fmla="*/ 21 w 33"/>
                <a:gd name="T79" fmla="*/ 319 h 543"/>
                <a:gd name="T80" fmla="*/ 22 w 33"/>
                <a:gd name="T81" fmla="*/ 283 h 543"/>
                <a:gd name="T82" fmla="*/ 22 w 33"/>
                <a:gd name="T83" fmla="*/ 268 h 543"/>
                <a:gd name="T84" fmla="*/ 24 w 33"/>
                <a:gd name="T85" fmla="*/ 327 h 543"/>
                <a:gd name="T86" fmla="*/ 24 w 33"/>
                <a:gd name="T87" fmla="*/ 302 h 543"/>
                <a:gd name="T88" fmla="*/ 24 w 33"/>
                <a:gd name="T89" fmla="*/ 264 h 543"/>
                <a:gd name="T90" fmla="*/ 25 w 33"/>
                <a:gd name="T91" fmla="*/ 236 h 543"/>
                <a:gd name="T92" fmla="*/ 26 w 33"/>
                <a:gd name="T93" fmla="*/ 230 h 543"/>
                <a:gd name="T94" fmla="*/ 26 w 33"/>
                <a:gd name="T95" fmla="*/ 190 h 543"/>
                <a:gd name="T96" fmla="*/ 26 w 33"/>
                <a:gd name="T97" fmla="*/ 206 h 543"/>
                <a:gd name="T98" fmla="*/ 28 w 33"/>
                <a:gd name="T99" fmla="*/ 216 h 543"/>
                <a:gd name="T100" fmla="*/ 28 w 33"/>
                <a:gd name="T101" fmla="*/ 216 h 543"/>
                <a:gd name="T102" fmla="*/ 28 w 33"/>
                <a:gd name="T103" fmla="*/ 212 h 543"/>
                <a:gd name="T104" fmla="*/ 29 w 33"/>
                <a:gd name="T105" fmla="*/ 173 h 543"/>
                <a:gd name="T106" fmla="*/ 29 w 33"/>
                <a:gd name="T107" fmla="*/ 189 h 543"/>
                <a:gd name="T108" fmla="*/ 30 w 33"/>
                <a:gd name="T109" fmla="*/ 246 h 543"/>
                <a:gd name="T110" fmla="*/ 30 w 33"/>
                <a:gd name="T111" fmla="*/ 206 h 543"/>
                <a:gd name="T112" fmla="*/ 32 w 33"/>
                <a:gd name="T113" fmla="*/ 69 h 543"/>
                <a:gd name="T114" fmla="*/ 32 w 33"/>
                <a:gd name="T115" fmla="*/ 50 h 543"/>
                <a:gd name="T116" fmla="*/ 33 w 33"/>
                <a:gd name="T117" fmla="*/ 3 h 543"/>
                <a:gd name="T118" fmla="*/ 33 w 33"/>
                <a:gd name="T119" fmla="*/ 48 h 5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3" h="543">
                  <a:moveTo>
                    <a:pt x="0" y="390"/>
                  </a:moveTo>
                  <a:lnTo>
                    <a:pt x="0" y="374"/>
                  </a:lnTo>
                  <a:lnTo>
                    <a:pt x="0" y="385"/>
                  </a:lnTo>
                  <a:lnTo>
                    <a:pt x="0" y="384"/>
                  </a:lnTo>
                  <a:lnTo>
                    <a:pt x="0" y="420"/>
                  </a:lnTo>
                  <a:lnTo>
                    <a:pt x="0" y="418"/>
                  </a:lnTo>
                  <a:lnTo>
                    <a:pt x="0" y="423"/>
                  </a:lnTo>
                  <a:lnTo>
                    <a:pt x="0" y="402"/>
                  </a:lnTo>
                  <a:lnTo>
                    <a:pt x="0" y="414"/>
                  </a:lnTo>
                  <a:lnTo>
                    <a:pt x="1" y="410"/>
                  </a:lnTo>
                  <a:lnTo>
                    <a:pt x="1" y="411"/>
                  </a:lnTo>
                  <a:lnTo>
                    <a:pt x="1" y="381"/>
                  </a:lnTo>
                  <a:lnTo>
                    <a:pt x="1" y="392"/>
                  </a:lnTo>
                  <a:lnTo>
                    <a:pt x="1" y="394"/>
                  </a:lnTo>
                  <a:lnTo>
                    <a:pt x="1" y="397"/>
                  </a:lnTo>
                  <a:lnTo>
                    <a:pt x="1" y="384"/>
                  </a:lnTo>
                  <a:lnTo>
                    <a:pt x="1" y="389"/>
                  </a:lnTo>
                  <a:lnTo>
                    <a:pt x="1" y="389"/>
                  </a:lnTo>
                  <a:lnTo>
                    <a:pt x="1" y="368"/>
                  </a:lnTo>
                  <a:lnTo>
                    <a:pt x="1" y="371"/>
                  </a:lnTo>
                  <a:lnTo>
                    <a:pt x="1" y="372"/>
                  </a:lnTo>
                  <a:lnTo>
                    <a:pt x="1" y="376"/>
                  </a:lnTo>
                  <a:lnTo>
                    <a:pt x="1" y="350"/>
                  </a:lnTo>
                  <a:lnTo>
                    <a:pt x="1" y="360"/>
                  </a:lnTo>
                  <a:lnTo>
                    <a:pt x="3" y="360"/>
                  </a:lnTo>
                  <a:lnTo>
                    <a:pt x="3" y="390"/>
                  </a:lnTo>
                  <a:lnTo>
                    <a:pt x="3" y="386"/>
                  </a:lnTo>
                  <a:lnTo>
                    <a:pt x="3" y="382"/>
                  </a:lnTo>
                  <a:lnTo>
                    <a:pt x="3" y="418"/>
                  </a:lnTo>
                  <a:lnTo>
                    <a:pt x="3" y="423"/>
                  </a:lnTo>
                  <a:lnTo>
                    <a:pt x="3" y="411"/>
                  </a:lnTo>
                  <a:lnTo>
                    <a:pt x="3" y="443"/>
                  </a:lnTo>
                  <a:lnTo>
                    <a:pt x="3" y="447"/>
                  </a:lnTo>
                  <a:lnTo>
                    <a:pt x="3" y="471"/>
                  </a:lnTo>
                  <a:lnTo>
                    <a:pt x="3" y="462"/>
                  </a:lnTo>
                  <a:lnTo>
                    <a:pt x="4" y="460"/>
                  </a:lnTo>
                  <a:lnTo>
                    <a:pt x="4" y="475"/>
                  </a:lnTo>
                  <a:lnTo>
                    <a:pt x="4" y="469"/>
                  </a:lnTo>
                  <a:lnTo>
                    <a:pt x="4" y="469"/>
                  </a:lnTo>
                  <a:lnTo>
                    <a:pt x="4" y="488"/>
                  </a:lnTo>
                  <a:lnTo>
                    <a:pt x="4" y="460"/>
                  </a:lnTo>
                  <a:lnTo>
                    <a:pt x="4" y="487"/>
                  </a:lnTo>
                  <a:lnTo>
                    <a:pt x="4" y="486"/>
                  </a:lnTo>
                  <a:lnTo>
                    <a:pt x="4" y="500"/>
                  </a:lnTo>
                  <a:lnTo>
                    <a:pt x="4" y="492"/>
                  </a:lnTo>
                  <a:lnTo>
                    <a:pt x="5" y="488"/>
                  </a:lnTo>
                  <a:lnTo>
                    <a:pt x="5" y="488"/>
                  </a:lnTo>
                  <a:lnTo>
                    <a:pt x="5" y="471"/>
                  </a:lnTo>
                  <a:lnTo>
                    <a:pt x="5" y="471"/>
                  </a:lnTo>
                  <a:lnTo>
                    <a:pt x="5" y="475"/>
                  </a:lnTo>
                  <a:lnTo>
                    <a:pt x="5" y="461"/>
                  </a:lnTo>
                  <a:lnTo>
                    <a:pt x="5" y="466"/>
                  </a:lnTo>
                  <a:lnTo>
                    <a:pt x="5" y="471"/>
                  </a:lnTo>
                  <a:lnTo>
                    <a:pt x="5" y="447"/>
                  </a:lnTo>
                  <a:lnTo>
                    <a:pt x="5" y="457"/>
                  </a:lnTo>
                  <a:lnTo>
                    <a:pt x="5" y="454"/>
                  </a:lnTo>
                  <a:lnTo>
                    <a:pt x="5" y="462"/>
                  </a:lnTo>
                  <a:lnTo>
                    <a:pt x="5" y="440"/>
                  </a:lnTo>
                  <a:lnTo>
                    <a:pt x="7" y="441"/>
                  </a:lnTo>
                  <a:lnTo>
                    <a:pt x="7" y="457"/>
                  </a:lnTo>
                  <a:lnTo>
                    <a:pt x="7" y="454"/>
                  </a:lnTo>
                  <a:lnTo>
                    <a:pt x="7" y="454"/>
                  </a:lnTo>
                  <a:lnTo>
                    <a:pt x="7" y="444"/>
                  </a:lnTo>
                  <a:lnTo>
                    <a:pt x="7" y="475"/>
                  </a:lnTo>
                  <a:lnTo>
                    <a:pt x="7" y="474"/>
                  </a:lnTo>
                  <a:lnTo>
                    <a:pt x="7" y="495"/>
                  </a:lnTo>
                  <a:lnTo>
                    <a:pt x="7" y="492"/>
                  </a:lnTo>
                  <a:lnTo>
                    <a:pt x="7" y="496"/>
                  </a:lnTo>
                  <a:lnTo>
                    <a:pt x="7" y="516"/>
                  </a:lnTo>
                  <a:lnTo>
                    <a:pt x="7" y="515"/>
                  </a:lnTo>
                  <a:lnTo>
                    <a:pt x="8" y="515"/>
                  </a:lnTo>
                  <a:lnTo>
                    <a:pt x="8" y="532"/>
                  </a:lnTo>
                  <a:lnTo>
                    <a:pt x="8" y="515"/>
                  </a:lnTo>
                  <a:lnTo>
                    <a:pt x="8" y="529"/>
                  </a:lnTo>
                  <a:lnTo>
                    <a:pt x="8" y="532"/>
                  </a:lnTo>
                  <a:lnTo>
                    <a:pt x="8" y="534"/>
                  </a:lnTo>
                  <a:lnTo>
                    <a:pt x="8" y="519"/>
                  </a:lnTo>
                  <a:lnTo>
                    <a:pt x="8" y="529"/>
                  </a:lnTo>
                  <a:lnTo>
                    <a:pt x="8" y="529"/>
                  </a:lnTo>
                  <a:lnTo>
                    <a:pt x="8" y="543"/>
                  </a:lnTo>
                  <a:lnTo>
                    <a:pt x="8" y="538"/>
                  </a:lnTo>
                  <a:lnTo>
                    <a:pt x="9" y="534"/>
                  </a:lnTo>
                  <a:lnTo>
                    <a:pt x="9" y="511"/>
                  </a:lnTo>
                  <a:lnTo>
                    <a:pt x="9" y="508"/>
                  </a:lnTo>
                  <a:lnTo>
                    <a:pt x="9" y="494"/>
                  </a:lnTo>
                  <a:lnTo>
                    <a:pt x="9" y="519"/>
                  </a:lnTo>
                  <a:lnTo>
                    <a:pt x="9" y="521"/>
                  </a:lnTo>
                  <a:lnTo>
                    <a:pt x="9" y="532"/>
                  </a:lnTo>
                  <a:lnTo>
                    <a:pt x="9" y="517"/>
                  </a:lnTo>
                  <a:lnTo>
                    <a:pt x="9" y="520"/>
                  </a:lnTo>
                  <a:lnTo>
                    <a:pt x="9" y="515"/>
                  </a:lnTo>
                  <a:lnTo>
                    <a:pt x="9" y="522"/>
                  </a:lnTo>
                  <a:lnTo>
                    <a:pt x="9" y="500"/>
                  </a:lnTo>
                  <a:lnTo>
                    <a:pt x="11" y="500"/>
                  </a:lnTo>
                  <a:lnTo>
                    <a:pt x="11" y="460"/>
                  </a:lnTo>
                  <a:lnTo>
                    <a:pt x="11" y="469"/>
                  </a:lnTo>
                  <a:lnTo>
                    <a:pt x="11" y="467"/>
                  </a:lnTo>
                  <a:lnTo>
                    <a:pt x="11" y="471"/>
                  </a:lnTo>
                  <a:lnTo>
                    <a:pt x="11" y="440"/>
                  </a:lnTo>
                  <a:lnTo>
                    <a:pt x="11" y="437"/>
                  </a:lnTo>
                  <a:lnTo>
                    <a:pt x="11" y="448"/>
                  </a:lnTo>
                  <a:lnTo>
                    <a:pt x="11" y="435"/>
                  </a:lnTo>
                  <a:lnTo>
                    <a:pt x="11" y="440"/>
                  </a:lnTo>
                  <a:lnTo>
                    <a:pt x="11" y="437"/>
                  </a:lnTo>
                  <a:lnTo>
                    <a:pt x="11" y="443"/>
                  </a:lnTo>
                  <a:lnTo>
                    <a:pt x="11" y="402"/>
                  </a:lnTo>
                  <a:lnTo>
                    <a:pt x="12" y="406"/>
                  </a:lnTo>
                  <a:lnTo>
                    <a:pt x="12" y="386"/>
                  </a:lnTo>
                  <a:lnTo>
                    <a:pt x="12" y="397"/>
                  </a:lnTo>
                  <a:lnTo>
                    <a:pt x="12" y="398"/>
                  </a:lnTo>
                  <a:lnTo>
                    <a:pt x="12" y="397"/>
                  </a:lnTo>
                  <a:lnTo>
                    <a:pt x="12" y="423"/>
                  </a:lnTo>
                  <a:lnTo>
                    <a:pt x="12" y="418"/>
                  </a:lnTo>
                  <a:lnTo>
                    <a:pt x="12" y="435"/>
                  </a:lnTo>
                  <a:lnTo>
                    <a:pt x="12" y="409"/>
                  </a:lnTo>
                  <a:lnTo>
                    <a:pt x="12" y="428"/>
                  </a:lnTo>
                  <a:lnTo>
                    <a:pt x="13" y="426"/>
                  </a:lnTo>
                  <a:lnTo>
                    <a:pt x="13" y="429"/>
                  </a:lnTo>
                  <a:lnTo>
                    <a:pt x="13" y="411"/>
                  </a:lnTo>
                  <a:lnTo>
                    <a:pt x="13" y="426"/>
                  </a:lnTo>
                  <a:lnTo>
                    <a:pt x="13" y="428"/>
                  </a:lnTo>
                  <a:lnTo>
                    <a:pt x="13" y="432"/>
                  </a:lnTo>
                  <a:lnTo>
                    <a:pt x="13" y="418"/>
                  </a:lnTo>
                  <a:lnTo>
                    <a:pt x="13" y="424"/>
                  </a:lnTo>
                  <a:lnTo>
                    <a:pt x="13" y="426"/>
                  </a:lnTo>
                  <a:lnTo>
                    <a:pt x="13" y="450"/>
                  </a:lnTo>
                  <a:lnTo>
                    <a:pt x="13" y="449"/>
                  </a:lnTo>
                  <a:lnTo>
                    <a:pt x="13" y="450"/>
                  </a:lnTo>
                  <a:lnTo>
                    <a:pt x="13" y="453"/>
                  </a:lnTo>
                  <a:lnTo>
                    <a:pt x="13" y="441"/>
                  </a:lnTo>
                  <a:lnTo>
                    <a:pt x="15" y="439"/>
                  </a:lnTo>
                  <a:lnTo>
                    <a:pt x="15" y="389"/>
                  </a:lnTo>
                  <a:lnTo>
                    <a:pt x="15" y="390"/>
                  </a:lnTo>
                  <a:lnTo>
                    <a:pt x="15" y="389"/>
                  </a:lnTo>
                  <a:lnTo>
                    <a:pt x="15" y="390"/>
                  </a:lnTo>
                  <a:lnTo>
                    <a:pt x="15" y="365"/>
                  </a:lnTo>
                  <a:lnTo>
                    <a:pt x="15" y="365"/>
                  </a:lnTo>
                  <a:lnTo>
                    <a:pt x="15" y="346"/>
                  </a:lnTo>
                  <a:lnTo>
                    <a:pt x="15" y="354"/>
                  </a:lnTo>
                  <a:lnTo>
                    <a:pt x="15" y="357"/>
                  </a:lnTo>
                  <a:lnTo>
                    <a:pt x="15" y="304"/>
                  </a:lnTo>
                  <a:lnTo>
                    <a:pt x="15" y="306"/>
                  </a:lnTo>
                  <a:lnTo>
                    <a:pt x="16" y="306"/>
                  </a:lnTo>
                  <a:lnTo>
                    <a:pt x="16" y="308"/>
                  </a:lnTo>
                  <a:lnTo>
                    <a:pt x="16" y="272"/>
                  </a:lnTo>
                  <a:lnTo>
                    <a:pt x="16" y="275"/>
                  </a:lnTo>
                  <a:lnTo>
                    <a:pt x="16" y="282"/>
                  </a:lnTo>
                  <a:lnTo>
                    <a:pt x="16" y="268"/>
                  </a:lnTo>
                  <a:lnTo>
                    <a:pt x="16" y="271"/>
                  </a:lnTo>
                  <a:lnTo>
                    <a:pt x="16" y="272"/>
                  </a:lnTo>
                  <a:lnTo>
                    <a:pt x="16" y="276"/>
                  </a:lnTo>
                  <a:lnTo>
                    <a:pt x="16" y="262"/>
                  </a:lnTo>
                  <a:lnTo>
                    <a:pt x="16" y="276"/>
                  </a:lnTo>
                  <a:lnTo>
                    <a:pt x="16" y="280"/>
                  </a:lnTo>
                  <a:lnTo>
                    <a:pt x="16" y="267"/>
                  </a:lnTo>
                  <a:lnTo>
                    <a:pt x="16" y="276"/>
                  </a:lnTo>
                  <a:lnTo>
                    <a:pt x="17" y="279"/>
                  </a:lnTo>
                  <a:lnTo>
                    <a:pt x="17" y="322"/>
                  </a:lnTo>
                  <a:lnTo>
                    <a:pt x="17" y="322"/>
                  </a:lnTo>
                  <a:lnTo>
                    <a:pt x="17" y="321"/>
                  </a:lnTo>
                  <a:lnTo>
                    <a:pt x="17" y="378"/>
                  </a:lnTo>
                  <a:lnTo>
                    <a:pt x="17" y="378"/>
                  </a:lnTo>
                  <a:lnTo>
                    <a:pt x="17" y="406"/>
                  </a:lnTo>
                  <a:lnTo>
                    <a:pt x="17" y="403"/>
                  </a:lnTo>
                  <a:lnTo>
                    <a:pt x="18" y="409"/>
                  </a:lnTo>
                  <a:lnTo>
                    <a:pt x="18" y="432"/>
                  </a:lnTo>
                  <a:lnTo>
                    <a:pt x="18" y="406"/>
                  </a:lnTo>
                  <a:lnTo>
                    <a:pt x="18" y="431"/>
                  </a:lnTo>
                  <a:lnTo>
                    <a:pt x="18" y="435"/>
                  </a:lnTo>
                  <a:lnTo>
                    <a:pt x="18" y="419"/>
                  </a:lnTo>
                  <a:lnTo>
                    <a:pt x="18" y="447"/>
                  </a:lnTo>
                  <a:lnTo>
                    <a:pt x="18" y="445"/>
                  </a:lnTo>
                  <a:lnTo>
                    <a:pt x="18" y="449"/>
                  </a:lnTo>
                  <a:lnTo>
                    <a:pt x="18" y="402"/>
                  </a:lnTo>
                  <a:lnTo>
                    <a:pt x="18" y="402"/>
                  </a:lnTo>
                  <a:lnTo>
                    <a:pt x="18" y="406"/>
                  </a:lnTo>
                  <a:lnTo>
                    <a:pt x="18" y="354"/>
                  </a:lnTo>
                  <a:lnTo>
                    <a:pt x="20" y="355"/>
                  </a:lnTo>
                  <a:lnTo>
                    <a:pt x="20" y="356"/>
                  </a:lnTo>
                  <a:lnTo>
                    <a:pt x="20" y="342"/>
                  </a:lnTo>
                  <a:lnTo>
                    <a:pt x="20" y="344"/>
                  </a:lnTo>
                  <a:lnTo>
                    <a:pt x="20" y="340"/>
                  </a:lnTo>
                  <a:lnTo>
                    <a:pt x="20" y="354"/>
                  </a:lnTo>
                  <a:lnTo>
                    <a:pt x="20" y="337"/>
                  </a:lnTo>
                  <a:lnTo>
                    <a:pt x="20" y="352"/>
                  </a:lnTo>
                  <a:lnTo>
                    <a:pt x="20" y="354"/>
                  </a:lnTo>
                  <a:lnTo>
                    <a:pt x="20" y="327"/>
                  </a:lnTo>
                  <a:lnTo>
                    <a:pt x="20" y="330"/>
                  </a:lnTo>
                  <a:lnTo>
                    <a:pt x="20" y="330"/>
                  </a:lnTo>
                  <a:lnTo>
                    <a:pt x="20" y="322"/>
                  </a:lnTo>
                  <a:lnTo>
                    <a:pt x="20" y="331"/>
                  </a:lnTo>
                  <a:lnTo>
                    <a:pt x="21" y="330"/>
                  </a:lnTo>
                  <a:lnTo>
                    <a:pt x="21" y="337"/>
                  </a:lnTo>
                  <a:lnTo>
                    <a:pt x="21" y="313"/>
                  </a:lnTo>
                  <a:lnTo>
                    <a:pt x="21" y="322"/>
                  </a:lnTo>
                  <a:lnTo>
                    <a:pt x="21" y="304"/>
                  </a:lnTo>
                  <a:lnTo>
                    <a:pt x="21" y="310"/>
                  </a:lnTo>
                  <a:lnTo>
                    <a:pt x="21" y="314"/>
                  </a:lnTo>
                  <a:lnTo>
                    <a:pt x="21" y="329"/>
                  </a:lnTo>
                  <a:lnTo>
                    <a:pt x="21" y="319"/>
                  </a:lnTo>
                  <a:lnTo>
                    <a:pt x="22" y="318"/>
                  </a:lnTo>
                  <a:lnTo>
                    <a:pt x="22" y="282"/>
                  </a:lnTo>
                  <a:lnTo>
                    <a:pt x="22" y="283"/>
                  </a:lnTo>
                  <a:lnTo>
                    <a:pt x="22" y="268"/>
                  </a:lnTo>
                  <a:lnTo>
                    <a:pt x="22" y="283"/>
                  </a:lnTo>
                  <a:lnTo>
                    <a:pt x="22" y="282"/>
                  </a:lnTo>
                  <a:lnTo>
                    <a:pt x="22" y="288"/>
                  </a:lnTo>
                  <a:lnTo>
                    <a:pt x="22" y="262"/>
                  </a:lnTo>
                  <a:lnTo>
                    <a:pt x="22" y="267"/>
                  </a:lnTo>
                  <a:lnTo>
                    <a:pt x="22" y="268"/>
                  </a:lnTo>
                  <a:lnTo>
                    <a:pt x="22" y="313"/>
                  </a:lnTo>
                  <a:lnTo>
                    <a:pt x="22" y="309"/>
                  </a:lnTo>
                  <a:lnTo>
                    <a:pt x="24" y="316"/>
                  </a:lnTo>
                  <a:lnTo>
                    <a:pt x="24" y="310"/>
                  </a:lnTo>
                  <a:lnTo>
                    <a:pt x="24" y="327"/>
                  </a:lnTo>
                  <a:lnTo>
                    <a:pt x="24" y="323"/>
                  </a:lnTo>
                  <a:lnTo>
                    <a:pt x="24" y="325"/>
                  </a:lnTo>
                  <a:lnTo>
                    <a:pt x="24" y="300"/>
                  </a:lnTo>
                  <a:lnTo>
                    <a:pt x="24" y="296"/>
                  </a:lnTo>
                  <a:lnTo>
                    <a:pt x="24" y="302"/>
                  </a:lnTo>
                  <a:lnTo>
                    <a:pt x="24" y="266"/>
                  </a:lnTo>
                  <a:lnTo>
                    <a:pt x="24" y="271"/>
                  </a:lnTo>
                  <a:lnTo>
                    <a:pt x="24" y="272"/>
                  </a:lnTo>
                  <a:lnTo>
                    <a:pt x="24" y="250"/>
                  </a:lnTo>
                  <a:lnTo>
                    <a:pt x="24" y="264"/>
                  </a:lnTo>
                  <a:lnTo>
                    <a:pt x="25" y="262"/>
                  </a:lnTo>
                  <a:lnTo>
                    <a:pt x="25" y="219"/>
                  </a:lnTo>
                  <a:lnTo>
                    <a:pt x="25" y="224"/>
                  </a:lnTo>
                  <a:lnTo>
                    <a:pt x="25" y="224"/>
                  </a:lnTo>
                  <a:lnTo>
                    <a:pt x="25" y="236"/>
                  </a:lnTo>
                  <a:lnTo>
                    <a:pt x="25" y="216"/>
                  </a:lnTo>
                  <a:lnTo>
                    <a:pt x="25" y="207"/>
                  </a:lnTo>
                  <a:lnTo>
                    <a:pt x="25" y="234"/>
                  </a:lnTo>
                  <a:lnTo>
                    <a:pt x="25" y="232"/>
                  </a:lnTo>
                  <a:lnTo>
                    <a:pt x="26" y="230"/>
                  </a:lnTo>
                  <a:lnTo>
                    <a:pt x="26" y="212"/>
                  </a:lnTo>
                  <a:lnTo>
                    <a:pt x="26" y="242"/>
                  </a:lnTo>
                  <a:lnTo>
                    <a:pt x="26" y="242"/>
                  </a:lnTo>
                  <a:lnTo>
                    <a:pt x="26" y="183"/>
                  </a:lnTo>
                  <a:lnTo>
                    <a:pt x="26" y="190"/>
                  </a:lnTo>
                  <a:lnTo>
                    <a:pt x="26" y="187"/>
                  </a:lnTo>
                  <a:lnTo>
                    <a:pt x="26" y="213"/>
                  </a:lnTo>
                  <a:lnTo>
                    <a:pt x="26" y="185"/>
                  </a:lnTo>
                  <a:lnTo>
                    <a:pt x="26" y="204"/>
                  </a:lnTo>
                  <a:lnTo>
                    <a:pt x="26" y="206"/>
                  </a:lnTo>
                  <a:lnTo>
                    <a:pt x="26" y="195"/>
                  </a:lnTo>
                  <a:lnTo>
                    <a:pt x="26" y="230"/>
                  </a:lnTo>
                  <a:lnTo>
                    <a:pt x="28" y="229"/>
                  </a:lnTo>
                  <a:lnTo>
                    <a:pt x="28" y="236"/>
                  </a:lnTo>
                  <a:lnTo>
                    <a:pt x="28" y="216"/>
                  </a:lnTo>
                  <a:lnTo>
                    <a:pt x="28" y="219"/>
                  </a:lnTo>
                  <a:lnTo>
                    <a:pt x="28" y="219"/>
                  </a:lnTo>
                  <a:lnTo>
                    <a:pt x="28" y="220"/>
                  </a:lnTo>
                  <a:lnTo>
                    <a:pt x="28" y="211"/>
                  </a:lnTo>
                  <a:lnTo>
                    <a:pt x="28" y="216"/>
                  </a:lnTo>
                  <a:lnTo>
                    <a:pt x="28" y="216"/>
                  </a:lnTo>
                  <a:lnTo>
                    <a:pt x="28" y="219"/>
                  </a:lnTo>
                  <a:lnTo>
                    <a:pt x="28" y="206"/>
                  </a:lnTo>
                  <a:lnTo>
                    <a:pt x="28" y="203"/>
                  </a:lnTo>
                  <a:lnTo>
                    <a:pt x="28" y="212"/>
                  </a:lnTo>
                  <a:lnTo>
                    <a:pt x="28" y="194"/>
                  </a:lnTo>
                  <a:lnTo>
                    <a:pt x="28" y="202"/>
                  </a:lnTo>
                  <a:lnTo>
                    <a:pt x="29" y="200"/>
                  </a:lnTo>
                  <a:lnTo>
                    <a:pt x="29" y="164"/>
                  </a:lnTo>
                  <a:lnTo>
                    <a:pt x="29" y="173"/>
                  </a:lnTo>
                  <a:lnTo>
                    <a:pt x="29" y="173"/>
                  </a:lnTo>
                  <a:lnTo>
                    <a:pt x="29" y="202"/>
                  </a:lnTo>
                  <a:lnTo>
                    <a:pt x="29" y="195"/>
                  </a:lnTo>
                  <a:lnTo>
                    <a:pt x="29" y="202"/>
                  </a:lnTo>
                  <a:lnTo>
                    <a:pt x="29" y="189"/>
                  </a:lnTo>
                  <a:lnTo>
                    <a:pt x="29" y="219"/>
                  </a:lnTo>
                  <a:lnTo>
                    <a:pt x="30" y="221"/>
                  </a:lnTo>
                  <a:lnTo>
                    <a:pt x="30" y="249"/>
                  </a:lnTo>
                  <a:lnTo>
                    <a:pt x="30" y="247"/>
                  </a:lnTo>
                  <a:lnTo>
                    <a:pt x="30" y="246"/>
                  </a:lnTo>
                  <a:lnTo>
                    <a:pt x="30" y="259"/>
                  </a:lnTo>
                  <a:lnTo>
                    <a:pt x="30" y="240"/>
                  </a:lnTo>
                  <a:lnTo>
                    <a:pt x="30" y="242"/>
                  </a:lnTo>
                  <a:lnTo>
                    <a:pt x="30" y="245"/>
                  </a:lnTo>
                  <a:lnTo>
                    <a:pt x="30" y="206"/>
                  </a:lnTo>
                  <a:lnTo>
                    <a:pt x="30" y="204"/>
                  </a:lnTo>
                  <a:lnTo>
                    <a:pt x="30" y="152"/>
                  </a:lnTo>
                  <a:lnTo>
                    <a:pt x="32" y="151"/>
                  </a:lnTo>
                  <a:lnTo>
                    <a:pt x="32" y="156"/>
                  </a:lnTo>
                  <a:lnTo>
                    <a:pt x="32" y="69"/>
                  </a:lnTo>
                  <a:lnTo>
                    <a:pt x="32" y="75"/>
                  </a:lnTo>
                  <a:lnTo>
                    <a:pt x="32" y="69"/>
                  </a:lnTo>
                  <a:lnTo>
                    <a:pt x="32" y="44"/>
                  </a:lnTo>
                  <a:lnTo>
                    <a:pt x="32" y="48"/>
                  </a:lnTo>
                  <a:lnTo>
                    <a:pt x="32" y="50"/>
                  </a:lnTo>
                  <a:lnTo>
                    <a:pt x="32" y="24"/>
                  </a:lnTo>
                  <a:lnTo>
                    <a:pt x="32" y="24"/>
                  </a:lnTo>
                  <a:lnTo>
                    <a:pt x="32" y="0"/>
                  </a:lnTo>
                  <a:lnTo>
                    <a:pt x="32" y="3"/>
                  </a:lnTo>
                  <a:lnTo>
                    <a:pt x="33" y="3"/>
                  </a:lnTo>
                  <a:lnTo>
                    <a:pt x="33" y="60"/>
                  </a:lnTo>
                  <a:lnTo>
                    <a:pt x="33" y="56"/>
                  </a:lnTo>
                  <a:lnTo>
                    <a:pt x="33" y="58"/>
                  </a:lnTo>
                  <a:lnTo>
                    <a:pt x="33" y="69"/>
                  </a:lnTo>
                  <a:lnTo>
                    <a:pt x="33" y="48"/>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240" name="Freeform 113"/>
            <p:cNvSpPr>
              <a:spLocks/>
            </p:cNvSpPr>
            <p:nvPr/>
          </p:nvSpPr>
          <p:spPr bwMode="auto">
            <a:xfrm>
              <a:off x="2085976" y="2262188"/>
              <a:ext cx="52388" cy="2076450"/>
            </a:xfrm>
            <a:custGeom>
              <a:avLst/>
              <a:gdLst>
                <a:gd name="T0" fmla="*/ 2 w 33"/>
                <a:gd name="T1" fmla="*/ 1176 h 1308"/>
                <a:gd name="T2" fmla="*/ 2 w 33"/>
                <a:gd name="T3" fmla="*/ 1167 h 1308"/>
                <a:gd name="T4" fmla="*/ 2 w 33"/>
                <a:gd name="T5" fmla="*/ 1214 h 1308"/>
                <a:gd name="T6" fmla="*/ 3 w 33"/>
                <a:gd name="T7" fmla="*/ 1265 h 1308"/>
                <a:gd name="T8" fmla="*/ 3 w 33"/>
                <a:gd name="T9" fmla="*/ 1290 h 1308"/>
                <a:gd name="T10" fmla="*/ 4 w 33"/>
                <a:gd name="T11" fmla="*/ 1269 h 1308"/>
                <a:gd name="T12" fmla="*/ 4 w 33"/>
                <a:gd name="T13" fmla="*/ 1255 h 1308"/>
                <a:gd name="T14" fmla="*/ 4 w 33"/>
                <a:gd name="T15" fmla="*/ 1257 h 1308"/>
                <a:gd name="T16" fmla="*/ 6 w 33"/>
                <a:gd name="T17" fmla="*/ 1260 h 1308"/>
                <a:gd name="T18" fmla="*/ 6 w 33"/>
                <a:gd name="T19" fmla="*/ 1283 h 1308"/>
                <a:gd name="T20" fmla="*/ 6 w 33"/>
                <a:gd name="T21" fmla="*/ 1277 h 1308"/>
                <a:gd name="T22" fmla="*/ 7 w 33"/>
                <a:gd name="T23" fmla="*/ 1256 h 1308"/>
                <a:gd name="T24" fmla="*/ 7 w 33"/>
                <a:gd name="T25" fmla="*/ 1230 h 1308"/>
                <a:gd name="T26" fmla="*/ 7 w 33"/>
                <a:gd name="T27" fmla="*/ 1218 h 1308"/>
                <a:gd name="T28" fmla="*/ 8 w 33"/>
                <a:gd name="T29" fmla="*/ 1224 h 1308"/>
                <a:gd name="T30" fmla="*/ 8 w 33"/>
                <a:gd name="T31" fmla="*/ 1243 h 1308"/>
                <a:gd name="T32" fmla="*/ 10 w 33"/>
                <a:gd name="T33" fmla="*/ 1252 h 1308"/>
                <a:gd name="T34" fmla="*/ 10 w 33"/>
                <a:gd name="T35" fmla="*/ 1260 h 1308"/>
                <a:gd name="T36" fmla="*/ 10 w 33"/>
                <a:gd name="T37" fmla="*/ 1194 h 1308"/>
                <a:gd name="T38" fmla="*/ 11 w 33"/>
                <a:gd name="T39" fmla="*/ 1099 h 1308"/>
                <a:gd name="T40" fmla="*/ 11 w 33"/>
                <a:gd name="T41" fmla="*/ 1083 h 1308"/>
                <a:gd name="T42" fmla="*/ 12 w 33"/>
                <a:gd name="T43" fmla="*/ 1032 h 1308"/>
                <a:gd name="T44" fmla="*/ 12 w 33"/>
                <a:gd name="T45" fmla="*/ 1048 h 1308"/>
                <a:gd name="T46" fmla="*/ 13 w 33"/>
                <a:gd name="T47" fmla="*/ 1048 h 1308"/>
                <a:gd name="T48" fmla="*/ 13 w 33"/>
                <a:gd name="T49" fmla="*/ 1084 h 1308"/>
                <a:gd name="T50" fmla="*/ 13 w 33"/>
                <a:gd name="T51" fmla="*/ 1103 h 1308"/>
                <a:gd name="T52" fmla="*/ 15 w 33"/>
                <a:gd name="T53" fmla="*/ 977 h 1308"/>
                <a:gd name="T54" fmla="*/ 15 w 33"/>
                <a:gd name="T55" fmla="*/ 991 h 1308"/>
                <a:gd name="T56" fmla="*/ 16 w 33"/>
                <a:gd name="T57" fmla="*/ 990 h 1308"/>
                <a:gd name="T58" fmla="*/ 16 w 33"/>
                <a:gd name="T59" fmla="*/ 969 h 1308"/>
                <a:gd name="T60" fmla="*/ 16 w 33"/>
                <a:gd name="T61" fmla="*/ 951 h 1308"/>
                <a:gd name="T62" fmla="*/ 17 w 33"/>
                <a:gd name="T63" fmla="*/ 919 h 1308"/>
                <a:gd name="T64" fmla="*/ 17 w 33"/>
                <a:gd name="T65" fmla="*/ 900 h 1308"/>
                <a:gd name="T66" fmla="*/ 17 w 33"/>
                <a:gd name="T67" fmla="*/ 830 h 1308"/>
                <a:gd name="T68" fmla="*/ 19 w 33"/>
                <a:gd name="T69" fmla="*/ 867 h 1308"/>
                <a:gd name="T70" fmla="*/ 19 w 33"/>
                <a:gd name="T71" fmla="*/ 843 h 1308"/>
                <a:gd name="T72" fmla="*/ 20 w 33"/>
                <a:gd name="T73" fmla="*/ 812 h 1308"/>
                <a:gd name="T74" fmla="*/ 20 w 33"/>
                <a:gd name="T75" fmla="*/ 526 h 1308"/>
                <a:gd name="T76" fmla="*/ 21 w 33"/>
                <a:gd name="T77" fmla="*/ 813 h 1308"/>
                <a:gd name="T78" fmla="*/ 21 w 33"/>
                <a:gd name="T79" fmla="*/ 1010 h 1308"/>
                <a:gd name="T80" fmla="*/ 23 w 33"/>
                <a:gd name="T81" fmla="*/ 1024 h 1308"/>
                <a:gd name="T82" fmla="*/ 23 w 33"/>
                <a:gd name="T83" fmla="*/ 1050 h 1308"/>
                <a:gd name="T84" fmla="*/ 23 w 33"/>
                <a:gd name="T85" fmla="*/ 1075 h 1308"/>
                <a:gd name="T86" fmla="*/ 24 w 33"/>
                <a:gd name="T87" fmla="*/ 1105 h 1308"/>
                <a:gd name="T88" fmla="*/ 24 w 33"/>
                <a:gd name="T89" fmla="*/ 1160 h 1308"/>
                <a:gd name="T90" fmla="*/ 25 w 33"/>
                <a:gd name="T91" fmla="*/ 1200 h 1308"/>
                <a:gd name="T92" fmla="*/ 25 w 33"/>
                <a:gd name="T93" fmla="*/ 1180 h 1308"/>
                <a:gd name="T94" fmla="*/ 25 w 33"/>
                <a:gd name="T95" fmla="*/ 1188 h 1308"/>
                <a:gd name="T96" fmla="*/ 27 w 33"/>
                <a:gd name="T97" fmla="*/ 1171 h 1308"/>
                <a:gd name="T98" fmla="*/ 27 w 33"/>
                <a:gd name="T99" fmla="*/ 1236 h 1308"/>
                <a:gd name="T100" fmla="*/ 28 w 33"/>
                <a:gd name="T101" fmla="*/ 1223 h 1308"/>
                <a:gd name="T102" fmla="*/ 28 w 33"/>
                <a:gd name="T103" fmla="*/ 1188 h 1308"/>
                <a:gd name="T104" fmla="*/ 29 w 33"/>
                <a:gd name="T105" fmla="*/ 1237 h 1308"/>
                <a:gd name="T106" fmla="*/ 29 w 33"/>
                <a:gd name="T107" fmla="*/ 1281 h 1308"/>
                <a:gd name="T108" fmla="*/ 31 w 33"/>
                <a:gd name="T109" fmla="*/ 1286 h 1308"/>
                <a:gd name="T110" fmla="*/ 31 w 33"/>
                <a:gd name="T111" fmla="*/ 1274 h 1308"/>
                <a:gd name="T112" fmla="*/ 31 w 33"/>
                <a:gd name="T113" fmla="*/ 1257 h 1308"/>
                <a:gd name="T114" fmla="*/ 32 w 33"/>
                <a:gd name="T115" fmla="*/ 1196 h 1308"/>
                <a:gd name="T116" fmla="*/ 32 w 33"/>
                <a:gd name="T117" fmla="*/ 1227 h 1308"/>
                <a:gd name="T118" fmla="*/ 33 w 33"/>
                <a:gd name="T119" fmla="*/ 1253 h 1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3" h="1308">
                  <a:moveTo>
                    <a:pt x="0" y="1205"/>
                  </a:moveTo>
                  <a:lnTo>
                    <a:pt x="0" y="1154"/>
                  </a:lnTo>
                  <a:lnTo>
                    <a:pt x="0" y="1200"/>
                  </a:lnTo>
                  <a:lnTo>
                    <a:pt x="2" y="1200"/>
                  </a:lnTo>
                  <a:lnTo>
                    <a:pt x="2" y="1176"/>
                  </a:lnTo>
                  <a:lnTo>
                    <a:pt x="2" y="1176"/>
                  </a:lnTo>
                  <a:lnTo>
                    <a:pt x="2" y="1177"/>
                  </a:lnTo>
                  <a:lnTo>
                    <a:pt x="2" y="1159"/>
                  </a:lnTo>
                  <a:lnTo>
                    <a:pt x="2" y="1164"/>
                  </a:lnTo>
                  <a:lnTo>
                    <a:pt x="2" y="1167"/>
                  </a:lnTo>
                  <a:lnTo>
                    <a:pt x="2" y="1200"/>
                  </a:lnTo>
                  <a:lnTo>
                    <a:pt x="2" y="1196"/>
                  </a:lnTo>
                  <a:lnTo>
                    <a:pt x="2" y="1197"/>
                  </a:lnTo>
                  <a:lnTo>
                    <a:pt x="2" y="1190"/>
                  </a:lnTo>
                  <a:lnTo>
                    <a:pt x="2" y="1214"/>
                  </a:lnTo>
                  <a:lnTo>
                    <a:pt x="3" y="1214"/>
                  </a:lnTo>
                  <a:lnTo>
                    <a:pt x="3" y="1213"/>
                  </a:lnTo>
                  <a:lnTo>
                    <a:pt x="3" y="1231"/>
                  </a:lnTo>
                  <a:lnTo>
                    <a:pt x="3" y="1230"/>
                  </a:lnTo>
                  <a:lnTo>
                    <a:pt x="3" y="1265"/>
                  </a:lnTo>
                  <a:lnTo>
                    <a:pt x="3" y="1264"/>
                  </a:lnTo>
                  <a:lnTo>
                    <a:pt x="3" y="1266"/>
                  </a:lnTo>
                  <a:lnTo>
                    <a:pt x="3" y="1291"/>
                  </a:lnTo>
                  <a:lnTo>
                    <a:pt x="3" y="1257"/>
                  </a:lnTo>
                  <a:lnTo>
                    <a:pt x="3" y="1290"/>
                  </a:lnTo>
                  <a:lnTo>
                    <a:pt x="3" y="1289"/>
                  </a:lnTo>
                  <a:lnTo>
                    <a:pt x="3" y="1294"/>
                  </a:lnTo>
                  <a:lnTo>
                    <a:pt x="3" y="1269"/>
                  </a:lnTo>
                  <a:lnTo>
                    <a:pt x="3" y="1272"/>
                  </a:lnTo>
                  <a:lnTo>
                    <a:pt x="4" y="1269"/>
                  </a:lnTo>
                  <a:lnTo>
                    <a:pt x="4" y="1279"/>
                  </a:lnTo>
                  <a:lnTo>
                    <a:pt x="4" y="1255"/>
                  </a:lnTo>
                  <a:lnTo>
                    <a:pt x="4" y="1261"/>
                  </a:lnTo>
                  <a:lnTo>
                    <a:pt x="4" y="1262"/>
                  </a:lnTo>
                  <a:lnTo>
                    <a:pt x="4" y="1255"/>
                  </a:lnTo>
                  <a:lnTo>
                    <a:pt x="4" y="1260"/>
                  </a:lnTo>
                  <a:lnTo>
                    <a:pt x="4" y="1257"/>
                  </a:lnTo>
                  <a:lnTo>
                    <a:pt x="4" y="1262"/>
                  </a:lnTo>
                  <a:lnTo>
                    <a:pt x="4" y="1244"/>
                  </a:lnTo>
                  <a:lnTo>
                    <a:pt x="4" y="1257"/>
                  </a:lnTo>
                  <a:lnTo>
                    <a:pt x="6" y="1253"/>
                  </a:lnTo>
                  <a:lnTo>
                    <a:pt x="6" y="1260"/>
                  </a:lnTo>
                  <a:lnTo>
                    <a:pt x="6" y="1237"/>
                  </a:lnTo>
                  <a:lnTo>
                    <a:pt x="6" y="1251"/>
                  </a:lnTo>
                  <a:lnTo>
                    <a:pt x="6" y="1260"/>
                  </a:lnTo>
                  <a:lnTo>
                    <a:pt x="6" y="1274"/>
                  </a:lnTo>
                  <a:lnTo>
                    <a:pt x="6" y="1260"/>
                  </a:lnTo>
                  <a:lnTo>
                    <a:pt x="6" y="1273"/>
                  </a:lnTo>
                  <a:lnTo>
                    <a:pt x="6" y="1277"/>
                  </a:lnTo>
                  <a:lnTo>
                    <a:pt x="6" y="1283"/>
                  </a:lnTo>
                  <a:lnTo>
                    <a:pt x="6" y="1262"/>
                  </a:lnTo>
                  <a:lnTo>
                    <a:pt x="6" y="1282"/>
                  </a:lnTo>
                  <a:lnTo>
                    <a:pt x="6" y="1283"/>
                  </a:lnTo>
                  <a:lnTo>
                    <a:pt x="6" y="1290"/>
                  </a:lnTo>
                  <a:lnTo>
                    <a:pt x="6" y="1277"/>
                  </a:lnTo>
                  <a:lnTo>
                    <a:pt x="6" y="1283"/>
                  </a:lnTo>
                  <a:lnTo>
                    <a:pt x="7" y="1286"/>
                  </a:lnTo>
                  <a:lnTo>
                    <a:pt x="7" y="1289"/>
                  </a:lnTo>
                  <a:lnTo>
                    <a:pt x="7" y="1257"/>
                  </a:lnTo>
                  <a:lnTo>
                    <a:pt x="7" y="1256"/>
                  </a:lnTo>
                  <a:lnTo>
                    <a:pt x="7" y="1240"/>
                  </a:lnTo>
                  <a:lnTo>
                    <a:pt x="7" y="1241"/>
                  </a:lnTo>
                  <a:lnTo>
                    <a:pt x="7" y="1241"/>
                  </a:lnTo>
                  <a:lnTo>
                    <a:pt x="7" y="1243"/>
                  </a:lnTo>
                  <a:lnTo>
                    <a:pt x="7" y="1230"/>
                  </a:lnTo>
                  <a:lnTo>
                    <a:pt x="7" y="1240"/>
                  </a:lnTo>
                  <a:lnTo>
                    <a:pt x="7" y="1237"/>
                  </a:lnTo>
                  <a:lnTo>
                    <a:pt x="7" y="1245"/>
                  </a:lnTo>
                  <a:lnTo>
                    <a:pt x="7" y="1217"/>
                  </a:lnTo>
                  <a:lnTo>
                    <a:pt x="7" y="1218"/>
                  </a:lnTo>
                  <a:lnTo>
                    <a:pt x="8" y="1217"/>
                  </a:lnTo>
                  <a:lnTo>
                    <a:pt x="8" y="1227"/>
                  </a:lnTo>
                  <a:lnTo>
                    <a:pt x="8" y="1209"/>
                  </a:lnTo>
                  <a:lnTo>
                    <a:pt x="8" y="1226"/>
                  </a:lnTo>
                  <a:lnTo>
                    <a:pt x="8" y="1224"/>
                  </a:lnTo>
                  <a:lnTo>
                    <a:pt x="8" y="1240"/>
                  </a:lnTo>
                  <a:lnTo>
                    <a:pt x="8" y="1218"/>
                  </a:lnTo>
                  <a:lnTo>
                    <a:pt x="8" y="1237"/>
                  </a:lnTo>
                  <a:lnTo>
                    <a:pt x="8" y="1240"/>
                  </a:lnTo>
                  <a:lnTo>
                    <a:pt x="8" y="1243"/>
                  </a:lnTo>
                  <a:lnTo>
                    <a:pt x="8" y="1227"/>
                  </a:lnTo>
                  <a:lnTo>
                    <a:pt x="8" y="1235"/>
                  </a:lnTo>
                  <a:lnTo>
                    <a:pt x="10" y="1234"/>
                  </a:lnTo>
                  <a:lnTo>
                    <a:pt x="10" y="1255"/>
                  </a:lnTo>
                  <a:lnTo>
                    <a:pt x="10" y="1252"/>
                  </a:lnTo>
                  <a:lnTo>
                    <a:pt x="10" y="1252"/>
                  </a:lnTo>
                  <a:lnTo>
                    <a:pt x="10" y="1262"/>
                  </a:lnTo>
                  <a:lnTo>
                    <a:pt x="10" y="1245"/>
                  </a:lnTo>
                  <a:lnTo>
                    <a:pt x="10" y="1257"/>
                  </a:lnTo>
                  <a:lnTo>
                    <a:pt x="10" y="1260"/>
                  </a:lnTo>
                  <a:lnTo>
                    <a:pt x="10" y="1206"/>
                  </a:lnTo>
                  <a:lnTo>
                    <a:pt x="10" y="1207"/>
                  </a:lnTo>
                  <a:lnTo>
                    <a:pt x="10" y="1207"/>
                  </a:lnTo>
                  <a:lnTo>
                    <a:pt x="10" y="1209"/>
                  </a:lnTo>
                  <a:lnTo>
                    <a:pt x="10" y="1194"/>
                  </a:lnTo>
                  <a:lnTo>
                    <a:pt x="11" y="1181"/>
                  </a:lnTo>
                  <a:lnTo>
                    <a:pt x="11" y="1186"/>
                  </a:lnTo>
                  <a:lnTo>
                    <a:pt x="11" y="1130"/>
                  </a:lnTo>
                  <a:lnTo>
                    <a:pt x="11" y="1130"/>
                  </a:lnTo>
                  <a:lnTo>
                    <a:pt x="11" y="1099"/>
                  </a:lnTo>
                  <a:lnTo>
                    <a:pt x="11" y="1116"/>
                  </a:lnTo>
                  <a:lnTo>
                    <a:pt x="11" y="1113"/>
                  </a:lnTo>
                  <a:lnTo>
                    <a:pt x="11" y="1084"/>
                  </a:lnTo>
                  <a:lnTo>
                    <a:pt x="11" y="1087"/>
                  </a:lnTo>
                  <a:lnTo>
                    <a:pt x="11" y="1083"/>
                  </a:lnTo>
                  <a:lnTo>
                    <a:pt x="11" y="1084"/>
                  </a:lnTo>
                  <a:lnTo>
                    <a:pt x="11" y="1065"/>
                  </a:lnTo>
                  <a:lnTo>
                    <a:pt x="12" y="1065"/>
                  </a:lnTo>
                  <a:lnTo>
                    <a:pt x="12" y="1019"/>
                  </a:lnTo>
                  <a:lnTo>
                    <a:pt x="12" y="1032"/>
                  </a:lnTo>
                  <a:lnTo>
                    <a:pt x="12" y="1033"/>
                  </a:lnTo>
                  <a:lnTo>
                    <a:pt x="12" y="1045"/>
                  </a:lnTo>
                  <a:lnTo>
                    <a:pt x="12" y="1027"/>
                  </a:lnTo>
                  <a:lnTo>
                    <a:pt x="12" y="1044"/>
                  </a:lnTo>
                  <a:lnTo>
                    <a:pt x="12" y="1048"/>
                  </a:lnTo>
                  <a:lnTo>
                    <a:pt x="12" y="1072"/>
                  </a:lnTo>
                  <a:lnTo>
                    <a:pt x="12" y="1044"/>
                  </a:lnTo>
                  <a:lnTo>
                    <a:pt x="12" y="1069"/>
                  </a:lnTo>
                  <a:lnTo>
                    <a:pt x="13" y="1069"/>
                  </a:lnTo>
                  <a:lnTo>
                    <a:pt x="13" y="1048"/>
                  </a:lnTo>
                  <a:lnTo>
                    <a:pt x="13" y="1076"/>
                  </a:lnTo>
                  <a:lnTo>
                    <a:pt x="13" y="1076"/>
                  </a:lnTo>
                  <a:lnTo>
                    <a:pt x="13" y="1091"/>
                  </a:lnTo>
                  <a:lnTo>
                    <a:pt x="13" y="1079"/>
                  </a:lnTo>
                  <a:lnTo>
                    <a:pt x="13" y="1084"/>
                  </a:lnTo>
                  <a:lnTo>
                    <a:pt x="13" y="1101"/>
                  </a:lnTo>
                  <a:lnTo>
                    <a:pt x="13" y="1082"/>
                  </a:lnTo>
                  <a:lnTo>
                    <a:pt x="13" y="1087"/>
                  </a:lnTo>
                  <a:lnTo>
                    <a:pt x="13" y="1093"/>
                  </a:lnTo>
                  <a:lnTo>
                    <a:pt x="13" y="1103"/>
                  </a:lnTo>
                  <a:lnTo>
                    <a:pt x="13" y="1078"/>
                  </a:lnTo>
                  <a:lnTo>
                    <a:pt x="15" y="1075"/>
                  </a:lnTo>
                  <a:lnTo>
                    <a:pt x="15" y="1044"/>
                  </a:lnTo>
                  <a:lnTo>
                    <a:pt x="15" y="1038"/>
                  </a:lnTo>
                  <a:lnTo>
                    <a:pt x="15" y="977"/>
                  </a:lnTo>
                  <a:lnTo>
                    <a:pt x="15" y="981"/>
                  </a:lnTo>
                  <a:lnTo>
                    <a:pt x="15" y="983"/>
                  </a:lnTo>
                  <a:lnTo>
                    <a:pt x="15" y="994"/>
                  </a:lnTo>
                  <a:lnTo>
                    <a:pt x="15" y="972"/>
                  </a:lnTo>
                  <a:lnTo>
                    <a:pt x="15" y="991"/>
                  </a:lnTo>
                  <a:lnTo>
                    <a:pt x="15" y="991"/>
                  </a:lnTo>
                  <a:lnTo>
                    <a:pt x="15" y="998"/>
                  </a:lnTo>
                  <a:lnTo>
                    <a:pt x="15" y="980"/>
                  </a:lnTo>
                  <a:lnTo>
                    <a:pt x="15" y="987"/>
                  </a:lnTo>
                  <a:lnTo>
                    <a:pt x="16" y="990"/>
                  </a:lnTo>
                  <a:lnTo>
                    <a:pt x="16" y="991"/>
                  </a:lnTo>
                  <a:lnTo>
                    <a:pt x="16" y="957"/>
                  </a:lnTo>
                  <a:lnTo>
                    <a:pt x="16" y="960"/>
                  </a:lnTo>
                  <a:lnTo>
                    <a:pt x="16" y="961"/>
                  </a:lnTo>
                  <a:lnTo>
                    <a:pt x="16" y="969"/>
                  </a:lnTo>
                  <a:lnTo>
                    <a:pt x="16" y="957"/>
                  </a:lnTo>
                  <a:lnTo>
                    <a:pt x="16" y="959"/>
                  </a:lnTo>
                  <a:lnTo>
                    <a:pt x="16" y="953"/>
                  </a:lnTo>
                  <a:lnTo>
                    <a:pt x="16" y="976"/>
                  </a:lnTo>
                  <a:lnTo>
                    <a:pt x="16" y="951"/>
                  </a:lnTo>
                  <a:lnTo>
                    <a:pt x="16" y="960"/>
                  </a:lnTo>
                  <a:lnTo>
                    <a:pt x="17" y="956"/>
                  </a:lnTo>
                  <a:lnTo>
                    <a:pt x="17" y="921"/>
                  </a:lnTo>
                  <a:lnTo>
                    <a:pt x="17" y="922"/>
                  </a:lnTo>
                  <a:lnTo>
                    <a:pt x="17" y="919"/>
                  </a:lnTo>
                  <a:lnTo>
                    <a:pt x="17" y="922"/>
                  </a:lnTo>
                  <a:lnTo>
                    <a:pt x="17" y="889"/>
                  </a:lnTo>
                  <a:lnTo>
                    <a:pt x="17" y="892"/>
                  </a:lnTo>
                  <a:lnTo>
                    <a:pt x="17" y="894"/>
                  </a:lnTo>
                  <a:lnTo>
                    <a:pt x="17" y="900"/>
                  </a:lnTo>
                  <a:lnTo>
                    <a:pt x="17" y="892"/>
                  </a:lnTo>
                  <a:lnTo>
                    <a:pt x="17" y="892"/>
                  </a:lnTo>
                  <a:lnTo>
                    <a:pt x="17" y="890"/>
                  </a:lnTo>
                  <a:lnTo>
                    <a:pt x="17" y="892"/>
                  </a:lnTo>
                  <a:lnTo>
                    <a:pt x="17" y="830"/>
                  </a:lnTo>
                  <a:lnTo>
                    <a:pt x="19" y="829"/>
                  </a:lnTo>
                  <a:lnTo>
                    <a:pt x="19" y="828"/>
                  </a:lnTo>
                  <a:lnTo>
                    <a:pt x="19" y="856"/>
                  </a:lnTo>
                  <a:lnTo>
                    <a:pt x="19" y="863"/>
                  </a:lnTo>
                  <a:lnTo>
                    <a:pt x="19" y="867"/>
                  </a:lnTo>
                  <a:lnTo>
                    <a:pt x="19" y="858"/>
                  </a:lnTo>
                  <a:lnTo>
                    <a:pt x="19" y="863"/>
                  </a:lnTo>
                  <a:lnTo>
                    <a:pt x="19" y="859"/>
                  </a:lnTo>
                  <a:lnTo>
                    <a:pt x="19" y="863"/>
                  </a:lnTo>
                  <a:lnTo>
                    <a:pt x="19" y="843"/>
                  </a:lnTo>
                  <a:lnTo>
                    <a:pt x="19" y="856"/>
                  </a:lnTo>
                  <a:lnTo>
                    <a:pt x="19" y="858"/>
                  </a:lnTo>
                  <a:lnTo>
                    <a:pt x="19" y="808"/>
                  </a:lnTo>
                  <a:lnTo>
                    <a:pt x="19" y="812"/>
                  </a:lnTo>
                  <a:lnTo>
                    <a:pt x="20" y="812"/>
                  </a:lnTo>
                  <a:lnTo>
                    <a:pt x="20" y="820"/>
                  </a:lnTo>
                  <a:lnTo>
                    <a:pt x="20" y="795"/>
                  </a:lnTo>
                  <a:lnTo>
                    <a:pt x="20" y="779"/>
                  </a:lnTo>
                  <a:lnTo>
                    <a:pt x="20" y="0"/>
                  </a:lnTo>
                  <a:lnTo>
                    <a:pt x="20" y="526"/>
                  </a:lnTo>
                  <a:lnTo>
                    <a:pt x="20" y="541"/>
                  </a:lnTo>
                  <a:lnTo>
                    <a:pt x="20" y="699"/>
                  </a:lnTo>
                  <a:lnTo>
                    <a:pt x="20" y="707"/>
                  </a:lnTo>
                  <a:lnTo>
                    <a:pt x="20" y="809"/>
                  </a:lnTo>
                  <a:lnTo>
                    <a:pt x="21" y="813"/>
                  </a:lnTo>
                  <a:lnTo>
                    <a:pt x="21" y="935"/>
                  </a:lnTo>
                  <a:lnTo>
                    <a:pt x="21" y="932"/>
                  </a:lnTo>
                  <a:lnTo>
                    <a:pt x="21" y="1003"/>
                  </a:lnTo>
                  <a:lnTo>
                    <a:pt x="21" y="999"/>
                  </a:lnTo>
                  <a:lnTo>
                    <a:pt x="21" y="1010"/>
                  </a:lnTo>
                  <a:lnTo>
                    <a:pt x="21" y="986"/>
                  </a:lnTo>
                  <a:lnTo>
                    <a:pt x="21" y="1004"/>
                  </a:lnTo>
                  <a:lnTo>
                    <a:pt x="23" y="1007"/>
                  </a:lnTo>
                  <a:lnTo>
                    <a:pt x="23" y="1003"/>
                  </a:lnTo>
                  <a:lnTo>
                    <a:pt x="23" y="1024"/>
                  </a:lnTo>
                  <a:lnTo>
                    <a:pt x="23" y="1025"/>
                  </a:lnTo>
                  <a:lnTo>
                    <a:pt x="23" y="1052"/>
                  </a:lnTo>
                  <a:lnTo>
                    <a:pt x="23" y="1014"/>
                  </a:lnTo>
                  <a:lnTo>
                    <a:pt x="23" y="1050"/>
                  </a:lnTo>
                  <a:lnTo>
                    <a:pt x="23" y="1050"/>
                  </a:lnTo>
                  <a:lnTo>
                    <a:pt x="23" y="1063"/>
                  </a:lnTo>
                  <a:lnTo>
                    <a:pt x="23" y="1046"/>
                  </a:lnTo>
                  <a:lnTo>
                    <a:pt x="23" y="1058"/>
                  </a:lnTo>
                  <a:lnTo>
                    <a:pt x="23" y="1058"/>
                  </a:lnTo>
                  <a:lnTo>
                    <a:pt x="23" y="1075"/>
                  </a:lnTo>
                  <a:lnTo>
                    <a:pt x="23" y="1058"/>
                  </a:lnTo>
                  <a:lnTo>
                    <a:pt x="24" y="1067"/>
                  </a:lnTo>
                  <a:lnTo>
                    <a:pt x="24" y="1063"/>
                  </a:lnTo>
                  <a:lnTo>
                    <a:pt x="24" y="1107"/>
                  </a:lnTo>
                  <a:lnTo>
                    <a:pt x="24" y="1105"/>
                  </a:lnTo>
                  <a:lnTo>
                    <a:pt x="24" y="1147"/>
                  </a:lnTo>
                  <a:lnTo>
                    <a:pt x="24" y="1146"/>
                  </a:lnTo>
                  <a:lnTo>
                    <a:pt x="24" y="1147"/>
                  </a:lnTo>
                  <a:lnTo>
                    <a:pt x="24" y="1167"/>
                  </a:lnTo>
                  <a:lnTo>
                    <a:pt x="24" y="1160"/>
                  </a:lnTo>
                  <a:lnTo>
                    <a:pt x="24" y="1162"/>
                  </a:lnTo>
                  <a:lnTo>
                    <a:pt x="24" y="1200"/>
                  </a:lnTo>
                  <a:lnTo>
                    <a:pt x="24" y="1193"/>
                  </a:lnTo>
                  <a:lnTo>
                    <a:pt x="25" y="1190"/>
                  </a:lnTo>
                  <a:lnTo>
                    <a:pt x="25" y="1200"/>
                  </a:lnTo>
                  <a:lnTo>
                    <a:pt x="25" y="1177"/>
                  </a:lnTo>
                  <a:lnTo>
                    <a:pt x="25" y="1194"/>
                  </a:lnTo>
                  <a:lnTo>
                    <a:pt x="25" y="1185"/>
                  </a:lnTo>
                  <a:lnTo>
                    <a:pt x="25" y="1197"/>
                  </a:lnTo>
                  <a:lnTo>
                    <a:pt x="25" y="1180"/>
                  </a:lnTo>
                  <a:lnTo>
                    <a:pt x="25" y="1190"/>
                  </a:lnTo>
                  <a:lnTo>
                    <a:pt x="25" y="1192"/>
                  </a:lnTo>
                  <a:lnTo>
                    <a:pt x="25" y="1196"/>
                  </a:lnTo>
                  <a:lnTo>
                    <a:pt x="25" y="1185"/>
                  </a:lnTo>
                  <a:lnTo>
                    <a:pt x="25" y="1188"/>
                  </a:lnTo>
                  <a:lnTo>
                    <a:pt x="27" y="1190"/>
                  </a:lnTo>
                  <a:lnTo>
                    <a:pt x="27" y="1172"/>
                  </a:lnTo>
                  <a:lnTo>
                    <a:pt x="27" y="1186"/>
                  </a:lnTo>
                  <a:lnTo>
                    <a:pt x="27" y="1185"/>
                  </a:lnTo>
                  <a:lnTo>
                    <a:pt x="27" y="1171"/>
                  </a:lnTo>
                  <a:lnTo>
                    <a:pt x="27" y="1189"/>
                  </a:lnTo>
                  <a:lnTo>
                    <a:pt x="27" y="1188"/>
                  </a:lnTo>
                  <a:lnTo>
                    <a:pt x="27" y="1209"/>
                  </a:lnTo>
                  <a:lnTo>
                    <a:pt x="27" y="1202"/>
                  </a:lnTo>
                  <a:lnTo>
                    <a:pt x="27" y="1236"/>
                  </a:lnTo>
                  <a:lnTo>
                    <a:pt x="27" y="1230"/>
                  </a:lnTo>
                  <a:lnTo>
                    <a:pt x="28" y="1230"/>
                  </a:lnTo>
                  <a:lnTo>
                    <a:pt x="28" y="1231"/>
                  </a:lnTo>
                  <a:lnTo>
                    <a:pt x="28" y="1218"/>
                  </a:lnTo>
                  <a:lnTo>
                    <a:pt x="28" y="1223"/>
                  </a:lnTo>
                  <a:lnTo>
                    <a:pt x="28" y="1220"/>
                  </a:lnTo>
                  <a:lnTo>
                    <a:pt x="28" y="1168"/>
                  </a:lnTo>
                  <a:lnTo>
                    <a:pt x="28" y="1171"/>
                  </a:lnTo>
                  <a:lnTo>
                    <a:pt x="28" y="1169"/>
                  </a:lnTo>
                  <a:lnTo>
                    <a:pt x="28" y="1188"/>
                  </a:lnTo>
                  <a:lnTo>
                    <a:pt x="28" y="1193"/>
                  </a:lnTo>
                  <a:lnTo>
                    <a:pt x="28" y="1236"/>
                  </a:lnTo>
                  <a:lnTo>
                    <a:pt x="28" y="1185"/>
                  </a:lnTo>
                  <a:lnTo>
                    <a:pt x="28" y="1234"/>
                  </a:lnTo>
                  <a:lnTo>
                    <a:pt x="29" y="1237"/>
                  </a:lnTo>
                  <a:lnTo>
                    <a:pt x="29" y="1236"/>
                  </a:lnTo>
                  <a:lnTo>
                    <a:pt x="29" y="1257"/>
                  </a:lnTo>
                  <a:lnTo>
                    <a:pt x="29" y="1261"/>
                  </a:lnTo>
                  <a:lnTo>
                    <a:pt x="29" y="1286"/>
                  </a:lnTo>
                  <a:lnTo>
                    <a:pt x="29" y="1281"/>
                  </a:lnTo>
                  <a:lnTo>
                    <a:pt x="29" y="1274"/>
                  </a:lnTo>
                  <a:lnTo>
                    <a:pt x="29" y="1304"/>
                  </a:lnTo>
                  <a:lnTo>
                    <a:pt x="31" y="1302"/>
                  </a:lnTo>
                  <a:lnTo>
                    <a:pt x="31" y="1308"/>
                  </a:lnTo>
                  <a:lnTo>
                    <a:pt x="31" y="1286"/>
                  </a:lnTo>
                  <a:lnTo>
                    <a:pt x="31" y="1291"/>
                  </a:lnTo>
                  <a:lnTo>
                    <a:pt x="31" y="1286"/>
                  </a:lnTo>
                  <a:lnTo>
                    <a:pt x="31" y="1291"/>
                  </a:lnTo>
                  <a:lnTo>
                    <a:pt x="31" y="1270"/>
                  </a:lnTo>
                  <a:lnTo>
                    <a:pt x="31" y="1274"/>
                  </a:lnTo>
                  <a:lnTo>
                    <a:pt x="31" y="1274"/>
                  </a:lnTo>
                  <a:lnTo>
                    <a:pt x="31" y="1304"/>
                  </a:lnTo>
                  <a:lnTo>
                    <a:pt x="31" y="1291"/>
                  </a:lnTo>
                  <a:lnTo>
                    <a:pt x="31" y="1291"/>
                  </a:lnTo>
                  <a:lnTo>
                    <a:pt x="31" y="1257"/>
                  </a:lnTo>
                  <a:lnTo>
                    <a:pt x="31" y="1260"/>
                  </a:lnTo>
                  <a:lnTo>
                    <a:pt x="32" y="1260"/>
                  </a:lnTo>
                  <a:lnTo>
                    <a:pt x="32" y="1196"/>
                  </a:lnTo>
                  <a:lnTo>
                    <a:pt x="32" y="1200"/>
                  </a:lnTo>
                  <a:lnTo>
                    <a:pt x="32" y="1196"/>
                  </a:lnTo>
                  <a:lnTo>
                    <a:pt x="32" y="1214"/>
                  </a:lnTo>
                  <a:lnTo>
                    <a:pt x="32" y="1211"/>
                  </a:lnTo>
                  <a:lnTo>
                    <a:pt x="32" y="1230"/>
                  </a:lnTo>
                  <a:lnTo>
                    <a:pt x="32" y="1200"/>
                  </a:lnTo>
                  <a:lnTo>
                    <a:pt x="32" y="1227"/>
                  </a:lnTo>
                  <a:lnTo>
                    <a:pt x="32" y="1230"/>
                  </a:lnTo>
                  <a:lnTo>
                    <a:pt x="32" y="1219"/>
                  </a:lnTo>
                  <a:lnTo>
                    <a:pt x="32" y="1231"/>
                  </a:lnTo>
                  <a:lnTo>
                    <a:pt x="33" y="1236"/>
                  </a:lnTo>
                  <a:lnTo>
                    <a:pt x="33" y="1253"/>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241" name="Freeform 114"/>
            <p:cNvSpPr>
              <a:spLocks/>
            </p:cNvSpPr>
            <p:nvPr/>
          </p:nvSpPr>
          <p:spPr bwMode="auto">
            <a:xfrm>
              <a:off x="2035176" y="3536951"/>
              <a:ext cx="50800" cy="893763"/>
            </a:xfrm>
            <a:custGeom>
              <a:avLst/>
              <a:gdLst>
                <a:gd name="T0" fmla="*/ 1 w 32"/>
                <a:gd name="T1" fmla="*/ 142 h 563"/>
                <a:gd name="T2" fmla="*/ 1 w 32"/>
                <a:gd name="T3" fmla="*/ 104 h 563"/>
                <a:gd name="T4" fmla="*/ 1 w 32"/>
                <a:gd name="T5" fmla="*/ 85 h 563"/>
                <a:gd name="T6" fmla="*/ 2 w 32"/>
                <a:gd name="T7" fmla="*/ 77 h 563"/>
                <a:gd name="T8" fmla="*/ 2 w 32"/>
                <a:gd name="T9" fmla="*/ 22 h 563"/>
                <a:gd name="T10" fmla="*/ 2 w 32"/>
                <a:gd name="T11" fmla="*/ 48 h 563"/>
                <a:gd name="T12" fmla="*/ 4 w 32"/>
                <a:gd name="T13" fmla="*/ 119 h 563"/>
                <a:gd name="T14" fmla="*/ 4 w 32"/>
                <a:gd name="T15" fmla="*/ 192 h 563"/>
                <a:gd name="T16" fmla="*/ 5 w 32"/>
                <a:gd name="T17" fmla="*/ 145 h 563"/>
                <a:gd name="T18" fmla="*/ 5 w 32"/>
                <a:gd name="T19" fmla="*/ 43 h 563"/>
                <a:gd name="T20" fmla="*/ 6 w 32"/>
                <a:gd name="T21" fmla="*/ 14 h 563"/>
                <a:gd name="T22" fmla="*/ 6 w 32"/>
                <a:gd name="T23" fmla="*/ 48 h 563"/>
                <a:gd name="T24" fmla="*/ 6 w 32"/>
                <a:gd name="T25" fmla="*/ 39 h 563"/>
                <a:gd name="T26" fmla="*/ 8 w 32"/>
                <a:gd name="T27" fmla="*/ 120 h 563"/>
                <a:gd name="T28" fmla="*/ 8 w 32"/>
                <a:gd name="T29" fmla="*/ 106 h 563"/>
                <a:gd name="T30" fmla="*/ 9 w 32"/>
                <a:gd name="T31" fmla="*/ 112 h 563"/>
                <a:gd name="T32" fmla="*/ 9 w 32"/>
                <a:gd name="T33" fmla="*/ 222 h 563"/>
                <a:gd name="T34" fmla="*/ 10 w 32"/>
                <a:gd name="T35" fmla="*/ 352 h 563"/>
                <a:gd name="T36" fmla="*/ 10 w 32"/>
                <a:gd name="T37" fmla="*/ 319 h 563"/>
                <a:gd name="T38" fmla="*/ 11 w 32"/>
                <a:gd name="T39" fmla="*/ 342 h 563"/>
                <a:gd name="T40" fmla="*/ 11 w 32"/>
                <a:gd name="T41" fmla="*/ 307 h 563"/>
                <a:gd name="T42" fmla="*/ 13 w 32"/>
                <a:gd name="T43" fmla="*/ 356 h 563"/>
                <a:gd name="T44" fmla="*/ 13 w 32"/>
                <a:gd name="T45" fmla="*/ 353 h 563"/>
                <a:gd name="T46" fmla="*/ 14 w 32"/>
                <a:gd name="T47" fmla="*/ 368 h 563"/>
                <a:gd name="T48" fmla="*/ 14 w 32"/>
                <a:gd name="T49" fmla="*/ 347 h 563"/>
                <a:gd name="T50" fmla="*/ 14 w 32"/>
                <a:gd name="T51" fmla="*/ 324 h 563"/>
                <a:gd name="T52" fmla="*/ 15 w 32"/>
                <a:gd name="T53" fmla="*/ 366 h 563"/>
                <a:gd name="T54" fmla="*/ 15 w 32"/>
                <a:gd name="T55" fmla="*/ 391 h 563"/>
                <a:gd name="T56" fmla="*/ 17 w 32"/>
                <a:gd name="T57" fmla="*/ 385 h 563"/>
                <a:gd name="T58" fmla="*/ 17 w 32"/>
                <a:gd name="T59" fmla="*/ 449 h 563"/>
                <a:gd name="T60" fmla="*/ 18 w 32"/>
                <a:gd name="T61" fmla="*/ 452 h 563"/>
                <a:gd name="T62" fmla="*/ 18 w 32"/>
                <a:gd name="T63" fmla="*/ 429 h 563"/>
                <a:gd name="T64" fmla="*/ 18 w 32"/>
                <a:gd name="T65" fmla="*/ 419 h 563"/>
                <a:gd name="T66" fmla="*/ 19 w 32"/>
                <a:gd name="T67" fmla="*/ 410 h 563"/>
                <a:gd name="T68" fmla="*/ 21 w 32"/>
                <a:gd name="T69" fmla="*/ 372 h 563"/>
                <a:gd name="T70" fmla="*/ 21 w 32"/>
                <a:gd name="T71" fmla="*/ 398 h 563"/>
                <a:gd name="T72" fmla="*/ 21 w 32"/>
                <a:gd name="T73" fmla="*/ 431 h 563"/>
                <a:gd name="T74" fmla="*/ 22 w 32"/>
                <a:gd name="T75" fmla="*/ 383 h 563"/>
                <a:gd name="T76" fmla="*/ 22 w 32"/>
                <a:gd name="T77" fmla="*/ 459 h 563"/>
                <a:gd name="T78" fmla="*/ 22 w 32"/>
                <a:gd name="T79" fmla="*/ 479 h 563"/>
                <a:gd name="T80" fmla="*/ 23 w 32"/>
                <a:gd name="T81" fmla="*/ 516 h 563"/>
                <a:gd name="T82" fmla="*/ 23 w 32"/>
                <a:gd name="T83" fmla="*/ 524 h 563"/>
                <a:gd name="T84" fmla="*/ 25 w 32"/>
                <a:gd name="T85" fmla="*/ 513 h 563"/>
                <a:gd name="T86" fmla="*/ 25 w 32"/>
                <a:gd name="T87" fmla="*/ 525 h 563"/>
                <a:gd name="T88" fmla="*/ 25 w 32"/>
                <a:gd name="T89" fmla="*/ 554 h 563"/>
                <a:gd name="T90" fmla="*/ 26 w 32"/>
                <a:gd name="T91" fmla="*/ 543 h 563"/>
                <a:gd name="T92" fmla="*/ 26 w 32"/>
                <a:gd name="T93" fmla="*/ 526 h 563"/>
                <a:gd name="T94" fmla="*/ 26 w 32"/>
                <a:gd name="T95" fmla="*/ 512 h 563"/>
                <a:gd name="T96" fmla="*/ 27 w 32"/>
                <a:gd name="T97" fmla="*/ 537 h 563"/>
                <a:gd name="T98" fmla="*/ 27 w 32"/>
                <a:gd name="T99" fmla="*/ 516 h 563"/>
                <a:gd name="T100" fmla="*/ 28 w 32"/>
                <a:gd name="T101" fmla="*/ 534 h 563"/>
                <a:gd name="T102" fmla="*/ 28 w 32"/>
                <a:gd name="T103" fmla="*/ 479 h 563"/>
                <a:gd name="T104" fmla="*/ 30 w 32"/>
                <a:gd name="T105" fmla="*/ 472 h 563"/>
                <a:gd name="T106" fmla="*/ 30 w 32"/>
                <a:gd name="T107" fmla="*/ 441 h 563"/>
                <a:gd name="T108" fmla="*/ 30 w 32"/>
                <a:gd name="T109" fmla="*/ 411 h 563"/>
                <a:gd name="T110" fmla="*/ 31 w 32"/>
                <a:gd name="T111" fmla="*/ 348 h 563"/>
                <a:gd name="T112" fmla="*/ 31 w 32"/>
                <a:gd name="T113" fmla="*/ 373 h 563"/>
                <a:gd name="T114" fmla="*/ 31 w 32"/>
                <a:gd name="T115" fmla="*/ 385 h 563"/>
                <a:gd name="T116" fmla="*/ 32 w 32"/>
                <a:gd name="T117" fmla="*/ 353 h 563"/>
                <a:gd name="T118" fmla="*/ 32 w 32"/>
                <a:gd name="T119" fmla="*/ 402 h 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2" h="563">
                  <a:moveTo>
                    <a:pt x="0" y="131"/>
                  </a:moveTo>
                  <a:lnTo>
                    <a:pt x="0" y="145"/>
                  </a:lnTo>
                  <a:lnTo>
                    <a:pt x="0" y="128"/>
                  </a:lnTo>
                  <a:lnTo>
                    <a:pt x="0" y="141"/>
                  </a:lnTo>
                  <a:lnTo>
                    <a:pt x="1" y="142"/>
                  </a:lnTo>
                  <a:lnTo>
                    <a:pt x="1" y="145"/>
                  </a:lnTo>
                  <a:lnTo>
                    <a:pt x="1" y="122"/>
                  </a:lnTo>
                  <a:lnTo>
                    <a:pt x="1" y="119"/>
                  </a:lnTo>
                  <a:lnTo>
                    <a:pt x="1" y="120"/>
                  </a:lnTo>
                  <a:lnTo>
                    <a:pt x="1" y="104"/>
                  </a:lnTo>
                  <a:lnTo>
                    <a:pt x="1" y="108"/>
                  </a:lnTo>
                  <a:lnTo>
                    <a:pt x="1" y="107"/>
                  </a:lnTo>
                  <a:lnTo>
                    <a:pt x="1" y="111"/>
                  </a:lnTo>
                  <a:lnTo>
                    <a:pt x="1" y="74"/>
                  </a:lnTo>
                  <a:lnTo>
                    <a:pt x="1" y="85"/>
                  </a:lnTo>
                  <a:lnTo>
                    <a:pt x="1" y="85"/>
                  </a:lnTo>
                  <a:lnTo>
                    <a:pt x="1" y="72"/>
                  </a:lnTo>
                  <a:lnTo>
                    <a:pt x="1" y="76"/>
                  </a:lnTo>
                  <a:lnTo>
                    <a:pt x="2" y="77"/>
                  </a:lnTo>
                  <a:lnTo>
                    <a:pt x="2" y="77"/>
                  </a:lnTo>
                  <a:lnTo>
                    <a:pt x="2" y="34"/>
                  </a:lnTo>
                  <a:lnTo>
                    <a:pt x="2" y="34"/>
                  </a:lnTo>
                  <a:lnTo>
                    <a:pt x="2" y="34"/>
                  </a:lnTo>
                  <a:lnTo>
                    <a:pt x="2" y="40"/>
                  </a:lnTo>
                  <a:lnTo>
                    <a:pt x="2" y="22"/>
                  </a:lnTo>
                  <a:lnTo>
                    <a:pt x="2" y="34"/>
                  </a:lnTo>
                  <a:lnTo>
                    <a:pt x="2" y="34"/>
                  </a:lnTo>
                  <a:lnTo>
                    <a:pt x="2" y="63"/>
                  </a:lnTo>
                  <a:lnTo>
                    <a:pt x="2" y="51"/>
                  </a:lnTo>
                  <a:lnTo>
                    <a:pt x="2" y="48"/>
                  </a:lnTo>
                  <a:lnTo>
                    <a:pt x="2" y="77"/>
                  </a:lnTo>
                  <a:lnTo>
                    <a:pt x="2" y="38"/>
                  </a:lnTo>
                  <a:lnTo>
                    <a:pt x="2" y="70"/>
                  </a:lnTo>
                  <a:lnTo>
                    <a:pt x="4" y="73"/>
                  </a:lnTo>
                  <a:lnTo>
                    <a:pt x="4" y="119"/>
                  </a:lnTo>
                  <a:lnTo>
                    <a:pt x="4" y="123"/>
                  </a:lnTo>
                  <a:lnTo>
                    <a:pt x="4" y="197"/>
                  </a:lnTo>
                  <a:lnTo>
                    <a:pt x="4" y="195"/>
                  </a:lnTo>
                  <a:lnTo>
                    <a:pt x="4" y="222"/>
                  </a:lnTo>
                  <a:lnTo>
                    <a:pt x="4" y="192"/>
                  </a:lnTo>
                  <a:lnTo>
                    <a:pt x="4" y="204"/>
                  </a:lnTo>
                  <a:lnTo>
                    <a:pt x="5" y="197"/>
                  </a:lnTo>
                  <a:lnTo>
                    <a:pt x="5" y="142"/>
                  </a:lnTo>
                  <a:lnTo>
                    <a:pt x="5" y="142"/>
                  </a:lnTo>
                  <a:lnTo>
                    <a:pt x="5" y="145"/>
                  </a:lnTo>
                  <a:lnTo>
                    <a:pt x="5" y="77"/>
                  </a:lnTo>
                  <a:lnTo>
                    <a:pt x="5" y="72"/>
                  </a:lnTo>
                  <a:lnTo>
                    <a:pt x="5" y="72"/>
                  </a:lnTo>
                  <a:lnTo>
                    <a:pt x="5" y="44"/>
                  </a:lnTo>
                  <a:lnTo>
                    <a:pt x="5" y="43"/>
                  </a:lnTo>
                  <a:lnTo>
                    <a:pt x="5" y="46"/>
                  </a:lnTo>
                  <a:lnTo>
                    <a:pt x="5" y="12"/>
                  </a:lnTo>
                  <a:lnTo>
                    <a:pt x="5" y="14"/>
                  </a:lnTo>
                  <a:lnTo>
                    <a:pt x="6" y="13"/>
                  </a:lnTo>
                  <a:lnTo>
                    <a:pt x="6" y="14"/>
                  </a:lnTo>
                  <a:lnTo>
                    <a:pt x="6" y="0"/>
                  </a:lnTo>
                  <a:lnTo>
                    <a:pt x="6" y="12"/>
                  </a:lnTo>
                  <a:lnTo>
                    <a:pt x="6" y="10"/>
                  </a:lnTo>
                  <a:lnTo>
                    <a:pt x="6" y="48"/>
                  </a:lnTo>
                  <a:lnTo>
                    <a:pt x="6" y="48"/>
                  </a:lnTo>
                  <a:lnTo>
                    <a:pt x="6" y="52"/>
                  </a:lnTo>
                  <a:lnTo>
                    <a:pt x="6" y="55"/>
                  </a:lnTo>
                  <a:lnTo>
                    <a:pt x="6" y="36"/>
                  </a:lnTo>
                  <a:lnTo>
                    <a:pt x="6" y="38"/>
                  </a:lnTo>
                  <a:lnTo>
                    <a:pt x="6" y="39"/>
                  </a:lnTo>
                  <a:lnTo>
                    <a:pt x="6" y="38"/>
                  </a:lnTo>
                  <a:lnTo>
                    <a:pt x="6" y="80"/>
                  </a:lnTo>
                  <a:lnTo>
                    <a:pt x="8" y="84"/>
                  </a:lnTo>
                  <a:lnTo>
                    <a:pt x="8" y="123"/>
                  </a:lnTo>
                  <a:lnTo>
                    <a:pt x="8" y="120"/>
                  </a:lnTo>
                  <a:lnTo>
                    <a:pt x="8" y="116"/>
                  </a:lnTo>
                  <a:lnTo>
                    <a:pt x="8" y="129"/>
                  </a:lnTo>
                  <a:lnTo>
                    <a:pt x="8" y="118"/>
                  </a:lnTo>
                  <a:lnTo>
                    <a:pt x="8" y="120"/>
                  </a:lnTo>
                  <a:lnTo>
                    <a:pt x="8" y="106"/>
                  </a:lnTo>
                  <a:lnTo>
                    <a:pt x="8" y="120"/>
                  </a:lnTo>
                  <a:lnTo>
                    <a:pt x="9" y="118"/>
                  </a:lnTo>
                  <a:lnTo>
                    <a:pt x="9" y="122"/>
                  </a:lnTo>
                  <a:lnTo>
                    <a:pt x="9" y="106"/>
                  </a:lnTo>
                  <a:lnTo>
                    <a:pt x="9" y="112"/>
                  </a:lnTo>
                  <a:lnTo>
                    <a:pt x="9" y="116"/>
                  </a:lnTo>
                  <a:lnTo>
                    <a:pt x="9" y="162"/>
                  </a:lnTo>
                  <a:lnTo>
                    <a:pt x="9" y="162"/>
                  </a:lnTo>
                  <a:lnTo>
                    <a:pt x="9" y="220"/>
                  </a:lnTo>
                  <a:lnTo>
                    <a:pt x="9" y="222"/>
                  </a:lnTo>
                  <a:lnTo>
                    <a:pt x="9" y="276"/>
                  </a:lnTo>
                  <a:lnTo>
                    <a:pt x="10" y="276"/>
                  </a:lnTo>
                  <a:lnTo>
                    <a:pt x="10" y="331"/>
                  </a:lnTo>
                  <a:lnTo>
                    <a:pt x="10" y="331"/>
                  </a:lnTo>
                  <a:lnTo>
                    <a:pt x="10" y="352"/>
                  </a:lnTo>
                  <a:lnTo>
                    <a:pt x="10" y="327"/>
                  </a:lnTo>
                  <a:lnTo>
                    <a:pt x="10" y="343"/>
                  </a:lnTo>
                  <a:lnTo>
                    <a:pt x="10" y="334"/>
                  </a:lnTo>
                  <a:lnTo>
                    <a:pt x="10" y="302"/>
                  </a:lnTo>
                  <a:lnTo>
                    <a:pt x="10" y="319"/>
                  </a:lnTo>
                  <a:lnTo>
                    <a:pt x="10" y="319"/>
                  </a:lnTo>
                  <a:lnTo>
                    <a:pt x="10" y="349"/>
                  </a:lnTo>
                  <a:lnTo>
                    <a:pt x="10" y="336"/>
                  </a:lnTo>
                  <a:lnTo>
                    <a:pt x="11" y="338"/>
                  </a:lnTo>
                  <a:lnTo>
                    <a:pt x="11" y="342"/>
                  </a:lnTo>
                  <a:lnTo>
                    <a:pt x="11" y="319"/>
                  </a:lnTo>
                  <a:lnTo>
                    <a:pt x="11" y="319"/>
                  </a:lnTo>
                  <a:lnTo>
                    <a:pt x="11" y="293"/>
                  </a:lnTo>
                  <a:lnTo>
                    <a:pt x="11" y="309"/>
                  </a:lnTo>
                  <a:lnTo>
                    <a:pt x="11" y="307"/>
                  </a:lnTo>
                  <a:lnTo>
                    <a:pt x="11" y="334"/>
                  </a:lnTo>
                  <a:lnTo>
                    <a:pt x="13" y="336"/>
                  </a:lnTo>
                  <a:lnTo>
                    <a:pt x="13" y="335"/>
                  </a:lnTo>
                  <a:lnTo>
                    <a:pt x="13" y="357"/>
                  </a:lnTo>
                  <a:lnTo>
                    <a:pt x="13" y="356"/>
                  </a:lnTo>
                  <a:lnTo>
                    <a:pt x="13" y="343"/>
                  </a:lnTo>
                  <a:lnTo>
                    <a:pt x="13" y="364"/>
                  </a:lnTo>
                  <a:lnTo>
                    <a:pt x="13" y="365"/>
                  </a:lnTo>
                  <a:lnTo>
                    <a:pt x="13" y="369"/>
                  </a:lnTo>
                  <a:lnTo>
                    <a:pt x="13" y="353"/>
                  </a:lnTo>
                  <a:lnTo>
                    <a:pt x="13" y="359"/>
                  </a:lnTo>
                  <a:lnTo>
                    <a:pt x="13" y="364"/>
                  </a:lnTo>
                  <a:lnTo>
                    <a:pt x="13" y="357"/>
                  </a:lnTo>
                  <a:lnTo>
                    <a:pt x="13" y="368"/>
                  </a:lnTo>
                  <a:lnTo>
                    <a:pt x="14" y="368"/>
                  </a:lnTo>
                  <a:lnTo>
                    <a:pt x="14" y="352"/>
                  </a:lnTo>
                  <a:lnTo>
                    <a:pt x="14" y="356"/>
                  </a:lnTo>
                  <a:lnTo>
                    <a:pt x="14" y="352"/>
                  </a:lnTo>
                  <a:lnTo>
                    <a:pt x="14" y="334"/>
                  </a:lnTo>
                  <a:lnTo>
                    <a:pt x="14" y="347"/>
                  </a:lnTo>
                  <a:lnTo>
                    <a:pt x="14" y="349"/>
                  </a:lnTo>
                  <a:lnTo>
                    <a:pt x="14" y="355"/>
                  </a:lnTo>
                  <a:lnTo>
                    <a:pt x="14" y="322"/>
                  </a:lnTo>
                  <a:lnTo>
                    <a:pt x="14" y="324"/>
                  </a:lnTo>
                  <a:lnTo>
                    <a:pt x="14" y="324"/>
                  </a:lnTo>
                  <a:lnTo>
                    <a:pt x="14" y="339"/>
                  </a:lnTo>
                  <a:lnTo>
                    <a:pt x="14" y="335"/>
                  </a:lnTo>
                  <a:lnTo>
                    <a:pt x="15" y="334"/>
                  </a:lnTo>
                  <a:lnTo>
                    <a:pt x="15" y="331"/>
                  </a:lnTo>
                  <a:lnTo>
                    <a:pt x="15" y="366"/>
                  </a:lnTo>
                  <a:lnTo>
                    <a:pt x="15" y="365"/>
                  </a:lnTo>
                  <a:lnTo>
                    <a:pt x="15" y="391"/>
                  </a:lnTo>
                  <a:lnTo>
                    <a:pt x="15" y="394"/>
                  </a:lnTo>
                  <a:lnTo>
                    <a:pt x="15" y="411"/>
                  </a:lnTo>
                  <a:lnTo>
                    <a:pt x="15" y="391"/>
                  </a:lnTo>
                  <a:lnTo>
                    <a:pt x="15" y="399"/>
                  </a:lnTo>
                  <a:lnTo>
                    <a:pt x="17" y="399"/>
                  </a:lnTo>
                  <a:lnTo>
                    <a:pt x="17" y="382"/>
                  </a:lnTo>
                  <a:lnTo>
                    <a:pt x="17" y="387"/>
                  </a:lnTo>
                  <a:lnTo>
                    <a:pt x="17" y="385"/>
                  </a:lnTo>
                  <a:lnTo>
                    <a:pt x="17" y="385"/>
                  </a:lnTo>
                  <a:lnTo>
                    <a:pt x="17" y="414"/>
                  </a:lnTo>
                  <a:lnTo>
                    <a:pt x="17" y="414"/>
                  </a:lnTo>
                  <a:lnTo>
                    <a:pt x="17" y="458"/>
                  </a:lnTo>
                  <a:lnTo>
                    <a:pt x="17" y="449"/>
                  </a:lnTo>
                  <a:lnTo>
                    <a:pt x="17" y="483"/>
                  </a:lnTo>
                  <a:lnTo>
                    <a:pt x="17" y="476"/>
                  </a:lnTo>
                  <a:lnTo>
                    <a:pt x="18" y="475"/>
                  </a:lnTo>
                  <a:lnTo>
                    <a:pt x="18" y="478"/>
                  </a:lnTo>
                  <a:lnTo>
                    <a:pt x="18" y="452"/>
                  </a:lnTo>
                  <a:lnTo>
                    <a:pt x="18" y="453"/>
                  </a:lnTo>
                  <a:lnTo>
                    <a:pt x="18" y="454"/>
                  </a:lnTo>
                  <a:lnTo>
                    <a:pt x="18" y="459"/>
                  </a:lnTo>
                  <a:lnTo>
                    <a:pt x="18" y="425"/>
                  </a:lnTo>
                  <a:lnTo>
                    <a:pt x="18" y="429"/>
                  </a:lnTo>
                  <a:lnTo>
                    <a:pt x="18" y="431"/>
                  </a:lnTo>
                  <a:lnTo>
                    <a:pt x="18" y="414"/>
                  </a:lnTo>
                  <a:lnTo>
                    <a:pt x="18" y="417"/>
                  </a:lnTo>
                  <a:lnTo>
                    <a:pt x="18" y="399"/>
                  </a:lnTo>
                  <a:lnTo>
                    <a:pt x="18" y="419"/>
                  </a:lnTo>
                  <a:lnTo>
                    <a:pt x="19" y="416"/>
                  </a:lnTo>
                  <a:lnTo>
                    <a:pt x="19" y="402"/>
                  </a:lnTo>
                  <a:lnTo>
                    <a:pt x="19" y="403"/>
                  </a:lnTo>
                  <a:lnTo>
                    <a:pt x="19" y="400"/>
                  </a:lnTo>
                  <a:lnTo>
                    <a:pt x="19" y="410"/>
                  </a:lnTo>
                  <a:lnTo>
                    <a:pt x="19" y="391"/>
                  </a:lnTo>
                  <a:lnTo>
                    <a:pt x="19" y="389"/>
                  </a:lnTo>
                  <a:lnTo>
                    <a:pt x="19" y="368"/>
                  </a:lnTo>
                  <a:lnTo>
                    <a:pt x="19" y="370"/>
                  </a:lnTo>
                  <a:lnTo>
                    <a:pt x="21" y="372"/>
                  </a:lnTo>
                  <a:lnTo>
                    <a:pt x="21" y="362"/>
                  </a:lnTo>
                  <a:lnTo>
                    <a:pt x="21" y="382"/>
                  </a:lnTo>
                  <a:lnTo>
                    <a:pt x="21" y="387"/>
                  </a:lnTo>
                  <a:lnTo>
                    <a:pt x="21" y="408"/>
                  </a:lnTo>
                  <a:lnTo>
                    <a:pt x="21" y="398"/>
                  </a:lnTo>
                  <a:lnTo>
                    <a:pt x="21" y="406"/>
                  </a:lnTo>
                  <a:lnTo>
                    <a:pt x="21" y="440"/>
                  </a:lnTo>
                  <a:lnTo>
                    <a:pt x="21" y="404"/>
                  </a:lnTo>
                  <a:lnTo>
                    <a:pt x="21" y="433"/>
                  </a:lnTo>
                  <a:lnTo>
                    <a:pt x="21" y="431"/>
                  </a:lnTo>
                  <a:lnTo>
                    <a:pt x="21" y="408"/>
                  </a:lnTo>
                  <a:lnTo>
                    <a:pt x="21" y="420"/>
                  </a:lnTo>
                  <a:lnTo>
                    <a:pt x="22" y="416"/>
                  </a:lnTo>
                  <a:lnTo>
                    <a:pt x="22" y="419"/>
                  </a:lnTo>
                  <a:lnTo>
                    <a:pt x="22" y="383"/>
                  </a:lnTo>
                  <a:lnTo>
                    <a:pt x="22" y="395"/>
                  </a:lnTo>
                  <a:lnTo>
                    <a:pt x="22" y="394"/>
                  </a:lnTo>
                  <a:lnTo>
                    <a:pt x="22" y="420"/>
                  </a:lnTo>
                  <a:lnTo>
                    <a:pt x="22" y="420"/>
                  </a:lnTo>
                  <a:lnTo>
                    <a:pt x="22" y="459"/>
                  </a:lnTo>
                  <a:lnTo>
                    <a:pt x="22" y="415"/>
                  </a:lnTo>
                  <a:lnTo>
                    <a:pt x="22" y="458"/>
                  </a:lnTo>
                  <a:lnTo>
                    <a:pt x="22" y="459"/>
                  </a:lnTo>
                  <a:lnTo>
                    <a:pt x="22" y="458"/>
                  </a:lnTo>
                  <a:lnTo>
                    <a:pt x="22" y="479"/>
                  </a:lnTo>
                  <a:lnTo>
                    <a:pt x="23" y="476"/>
                  </a:lnTo>
                  <a:lnTo>
                    <a:pt x="23" y="526"/>
                  </a:lnTo>
                  <a:lnTo>
                    <a:pt x="23" y="526"/>
                  </a:lnTo>
                  <a:lnTo>
                    <a:pt x="23" y="543"/>
                  </a:lnTo>
                  <a:lnTo>
                    <a:pt x="23" y="516"/>
                  </a:lnTo>
                  <a:lnTo>
                    <a:pt x="23" y="542"/>
                  </a:lnTo>
                  <a:lnTo>
                    <a:pt x="23" y="548"/>
                  </a:lnTo>
                  <a:lnTo>
                    <a:pt x="23" y="554"/>
                  </a:lnTo>
                  <a:lnTo>
                    <a:pt x="23" y="524"/>
                  </a:lnTo>
                  <a:lnTo>
                    <a:pt x="23" y="524"/>
                  </a:lnTo>
                  <a:lnTo>
                    <a:pt x="23" y="524"/>
                  </a:lnTo>
                  <a:lnTo>
                    <a:pt x="23" y="529"/>
                  </a:lnTo>
                  <a:lnTo>
                    <a:pt x="23" y="512"/>
                  </a:lnTo>
                  <a:lnTo>
                    <a:pt x="23" y="512"/>
                  </a:lnTo>
                  <a:lnTo>
                    <a:pt x="25" y="513"/>
                  </a:lnTo>
                  <a:lnTo>
                    <a:pt x="25" y="535"/>
                  </a:lnTo>
                  <a:lnTo>
                    <a:pt x="25" y="512"/>
                  </a:lnTo>
                  <a:lnTo>
                    <a:pt x="25" y="529"/>
                  </a:lnTo>
                  <a:lnTo>
                    <a:pt x="25" y="538"/>
                  </a:lnTo>
                  <a:lnTo>
                    <a:pt x="25" y="525"/>
                  </a:lnTo>
                  <a:lnTo>
                    <a:pt x="25" y="551"/>
                  </a:lnTo>
                  <a:lnTo>
                    <a:pt x="25" y="555"/>
                  </a:lnTo>
                  <a:lnTo>
                    <a:pt x="25" y="563"/>
                  </a:lnTo>
                  <a:lnTo>
                    <a:pt x="25" y="548"/>
                  </a:lnTo>
                  <a:lnTo>
                    <a:pt x="25" y="554"/>
                  </a:lnTo>
                  <a:lnTo>
                    <a:pt x="26" y="552"/>
                  </a:lnTo>
                  <a:lnTo>
                    <a:pt x="26" y="563"/>
                  </a:lnTo>
                  <a:lnTo>
                    <a:pt x="26" y="543"/>
                  </a:lnTo>
                  <a:lnTo>
                    <a:pt x="26" y="550"/>
                  </a:lnTo>
                  <a:lnTo>
                    <a:pt x="26" y="543"/>
                  </a:lnTo>
                  <a:lnTo>
                    <a:pt x="26" y="543"/>
                  </a:lnTo>
                  <a:lnTo>
                    <a:pt x="26" y="517"/>
                  </a:lnTo>
                  <a:lnTo>
                    <a:pt x="26" y="524"/>
                  </a:lnTo>
                  <a:lnTo>
                    <a:pt x="26" y="524"/>
                  </a:lnTo>
                  <a:lnTo>
                    <a:pt x="26" y="526"/>
                  </a:lnTo>
                  <a:lnTo>
                    <a:pt x="26" y="509"/>
                  </a:lnTo>
                  <a:lnTo>
                    <a:pt x="26" y="517"/>
                  </a:lnTo>
                  <a:lnTo>
                    <a:pt x="26" y="518"/>
                  </a:lnTo>
                  <a:lnTo>
                    <a:pt x="26" y="527"/>
                  </a:lnTo>
                  <a:lnTo>
                    <a:pt x="26" y="512"/>
                  </a:lnTo>
                  <a:lnTo>
                    <a:pt x="26" y="520"/>
                  </a:lnTo>
                  <a:lnTo>
                    <a:pt x="27" y="507"/>
                  </a:lnTo>
                  <a:lnTo>
                    <a:pt x="27" y="541"/>
                  </a:lnTo>
                  <a:lnTo>
                    <a:pt x="27" y="538"/>
                  </a:lnTo>
                  <a:lnTo>
                    <a:pt x="27" y="537"/>
                  </a:lnTo>
                  <a:lnTo>
                    <a:pt x="27" y="514"/>
                  </a:lnTo>
                  <a:lnTo>
                    <a:pt x="27" y="520"/>
                  </a:lnTo>
                  <a:lnTo>
                    <a:pt x="27" y="527"/>
                  </a:lnTo>
                  <a:lnTo>
                    <a:pt x="27" y="533"/>
                  </a:lnTo>
                  <a:lnTo>
                    <a:pt x="27" y="516"/>
                  </a:lnTo>
                  <a:lnTo>
                    <a:pt x="27" y="520"/>
                  </a:lnTo>
                  <a:lnTo>
                    <a:pt x="27" y="520"/>
                  </a:lnTo>
                  <a:lnTo>
                    <a:pt x="27" y="537"/>
                  </a:lnTo>
                  <a:lnTo>
                    <a:pt x="27" y="529"/>
                  </a:lnTo>
                  <a:lnTo>
                    <a:pt x="28" y="534"/>
                  </a:lnTo>
                  <a:lnTo>
                    <a:pt x="28" y="538"/>
                  </a:lnTo>
                  <a:lnTo>
                    <a:pt x="28" y="509"/>
                  </a:lnTo>
                  <a:lnTo>
                    <a:pt x="28" y="508"/>
                  </a:lnTo>
                  <a:lnTo>
                    <a:pt x="28" y="509"/>
                  </a:lnTo>
                  <a:lnTo>
                    <a:pt x="28" y="479"/>
                  </a:lnTo>
                  <a:lnTo>
                    <a:pt x="28" y="479"/>
                  </a:lnTo>
                  <a:lnTo>
                    <a:pt x="28" y="484"/>
                  </a:lnTo>
                  <a:lnTo>
                    <a:pt x="28" y="474"/>
                  </a:lnTo>
                  <a:lnTo>
                    <a:pt x="28" y="475"/>
                  </a:lnTo>
                  <a:lnTo>
                    <a:pt x="30" y="472"/>
                  </a:lnTo>
                  <a:lnTo>
                    <a:pt x="30" y="487"/>
                  </a:lnTo>
                  <a:lnTo>
                    <a:pt x="30" y="459"/>
                  </a:lnTo>
                  <a:lnTo>
                    <a:pt x="30" y="483"/>
                  </a:lnTo>
                  <a:lnTo>
                    <a:pt x="30" y="482"/>
                  </a:lnTo>
                  <a:lnTo>
                    <a:pt x="30" y="441"/>
                  </a:lnTo>
                  <a:lnTo>
                    <a:pt x="30" y="448"/>
                  </a:lnTo>
                  <a:lnTo>
                    <a:pt x="30" y="445"/>
                  </a:lnTo>
                  <a:lnTo>
                    <a:pt x="30" y="449"/>
                  </a:lnTo>
                  <a:lnTo>
                    <a:pt x="30" y="410"/>
                  </a:lnTo>
                  <a:lnTo>
                    <a:pt x="30" y="411"/>
                  </a:lnTo>
                  <a:lnTo>
                    <a:pt x="30" y="408"/>
                  </a:lnTo>
                  <a:lnTo>
                    <a:pt x="30" y="373"/>
                  </a:lnTo>
                  <a:lnTo>
                    <a:pt x="30" y="379"/>
                  </a:lnTo>
                  <a:lnTo>
                    <a:pt x="31" y="373"/>
                  </a:lnTo>
                  <a:lnTo>
                    <a:pt x="31" y="348"/>
                  </a:lnTo>
                  <a:lnTo>
                    <a:pt x="31" y="365"/>
                  </a:lnTo>
                  <a:lnTo>
                    <a:pt x="31" y="362"/>
                  </a:lnTo>
                  <a:lnTo>
                    <a:pt x="31" y="379"/>
                  </a:lnTo>
                  <a:lnTo>
                    <a:pt x="31" y="373"/>
                  </a:lnTo>
                  <a:lnTo>
                    <a:pt x="31" y="373"/>
                  </a:lnTo>
                  <a:lnTo>
                    <a:pt x="31" y="385"/>
                  </a:lnTo>
                  <a:lnTo>
                    <a:pt x="31" y="372"/>
                  </a:lnTo>
                  <a:lnTo>
                    <a:pt x="31" y="377"/>
                  </a:lnTo>
                  <a:lnTo>
                    <a:pt x="31" y="376"/>
                  </a:lnTo>
                  <a:lnTo>
                    <a:pt x="31" y="385"/>
                  </a:lnTo>
                  <a:lnTo>
                    <a:pt x="31" y="361"/>
                  </a:lnTo>
                  <a:lnTo>
                    <a:pt x="32" y="365"/>
                  </a:lnTo>
                  <a:lnTo>
                    <a:pt x="32" y="348"/>
                  </a:lnTo>
                  <a:lnTo>
                    <a:pt x="32" y="353"/>
                  </a:lnTo>
                  <a:lnTo>
                    <a:pt x="32" y="353"/>
                  </a:lnTo>
                  <a:lnTo>
                    <a:pt x="32" y="366"/>
                  </a:lnTo>
                  <a:lnTo>
                    <a:pt x="32" y="351"/>
                  </a:lnTo>
                  <a:lnTo>
                    <a:pt x="32" y="365"/>
                  </a:lnTo>
                  <a:lnTo>
                    <a:pt x="32" y="355"/>
                  </a:lnTo>
                  <a:lnTo>
                    <a:pt x="32" y="402"/>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242" name="Freeform 115"/>
            <p:cNvSpPr>
              <a:spLocks/>
            </p:cNvSpPr>
            <p:nvPr/>
          </p:nvSpPr>
          <p:spPr bwMode="auto">
            <a:xfrm>
              <a:off x="1982788" y="3741738"/>
              <a:ext cx="52388" cy="466725"/>
            </a:xfrm>
            <a:custGeom>
              <a:avLst/>
              <a:gdLst>
                <a:gd name="T0" fmla="*/ 0 w 33"/>
                <a:gd name="T1" fmla="*/ 80 h 294"/>
                <a:gd name="T2" fmla="*/ 0 w 33"/>
                <a:gd name="T3" fmla="*/ 140 h 294"/>
                <a:gd name="T4" fmla="*/ 1 w 33"/>
                <a:gd name="T5" fmla="*/ 241 h 294"/>
                <a:gd name="T6" fmla="*/ 1 w 33"/>
                <a:gd name="T7" fmla="*/ 245 h 294"/>
                <a:gd name="T8" fmla="*/ 3 w 33"/>
                <a:gd name="T9" fmla="*/ 236 h 294"/>
                <a:gd name="T10" fmla="*/ 3 w 33"/>
                <a:gd name="T11" fmla="*/ 220 h 294"/>
                <a:gd name="T12" fmla="*/ 4 w 33"/>
                <a:gd name="T13" fmla="*/ 197 h 294"/>
                <a:gd name="T14" fmla="*/ 4 w 33"/>
                <a:gd name="T15" fmla="*/ 279 h 294"/>
                <a:gd name="T16" fmla="*/ 5 w 33"/>
                <a:gd name="T17" fmla="*/ 232 h 294"/>
                <a:gd name="T18" fmla="*/ 5 w 33"/>
                <a:gd name="T19" fmla="*/ 237 h 294"/>
                <a:gd name="T20" fmla="*/ 6 w 33"/>
                <a:gd name="T21" fmla="*/ 256 h 294"/>
                <a:gd name="T22" fmla="*/ 6 w 33"/>
                <a:gd name="T23" fmla="*/ 239 h 294"/>
                <a:gd name="T24" fmla="*/ 6 w 33"/>
                <a:gd name="T25" fmla="*/ 220 h 294"/>
                <a:gd name="T26" fmla="*/ 8 w 33"/>
                <a:gd name="T27" fmla="*/ 228 h 294"/>
                <a:gd name="T28" fmla="*/ 8 w 33"/>
                <a:gd name="T29" fmla="*/ 178 h 294"/>
                <a:gd name="T30" fmla="*/ 9 w 33"/>
                <a:gd name="T31" fmla="*/ 230 h 294"/>
                <a:gd name="T32" fmla="*/ 9 w 33"/>
                <a:gd name="T33" fmla="*/ 258 h 294"/>
                <a:gd name="T34" fmla="*/ 10 w 33"/>
                <a:gd name="T35" fmla="*/ 239 h 294"/>
                <a:gd name="T36" fmla="*/ 10 w 33"/>
                <a:gd name="T37" fmla="*/ 226 h 294"/>
                <a:gd name="T38" fmla="*/ 10 w 33"/>
                <a:gd name="T39" fmla="*/ 244 h 294"/>
                <a:gd name="T40" fmla="*/ 12 w 33"/>
                <a:gd name="T41" fmla="*/ 265 h 294"/>
                <a:gd name="T42" fmla="*/ 12 w 33"/>
                <a:gd name="T43" fmla="*/ 279 h 294"/>
                <a:gd name="T44" fmla="*/ 13 w 33"/>
                <a:gd name="T45" fmla="*/ 265 h 294"/>
                <a:gd name="T46" fmla="*/ 13 w 33"/>
                <a:gd name="T47" fmla="*/ 193 h 294"/>
                <a:gd name="T48" fmla="*/ 13 w 33"/>
                <a:gd name="T49" fmla="*/ 209 h 294"/>
                <a:gd name="T50" fmla="*/ 14 w 33"/>
                <a:gd name="T51" fmla="*/ 215 h 294"/>
                <a:gd name="T52" fmla="*/ 14 w 33"/>
                <a:gd name="T53" fmla="*/ 214 h 294"/>
                <a:gd name="T54" fmla="*/ 14 w 33"/>
                <a:gd name="T55" fmla="*/ 182 h 294"/>
                <a:gd name="T56" fmla="*/ 16 w 33"/>
                <a:gd name="T57" fmla="*/ 155 h 294"/>
                <a:gd name="T58" fmla="*/ 16 w 33"/>
                <a:gd name="T59" fmla="*/ 151 h 294"/>
                <a:gd name="T60" fmla="*/ 17 w 33"/>
                <a:gd name="T61" fmla="*/ 201 h 294"/>
                <a:gd name="T62" fmla="*/ 17 w 33"/>
                <a:gd name="T63" fmla="*/ 219 h 294"/>
                <a:gd name="T64" fmla="*/ 17 w 33"/>
                <a:gd name="T65" fmla="*/ 224 h 294"/>
                <a:gd name="T66" fmla="*/ 18 w 33"/>
                <a:gd name="T67" fmla="*/ 266 h 294"/>
                <a:gd name="T68" fmla="*/ 18 w 33"/>
                <a:gd name="T69" fmla="*/ 244 h 294"/>
                <a:gd name="T70" fmla="*/ 20 w 33"/>
                <a:gd name="T71" fmla="*/ 258 h 294"/>
                <a:gd name="T72" fmla="*/ 20 w 33"/>
                <a:gd name="T73" fmla="*/ 257 h 294"/>
                <a:gd name="T74" fmla="*/ 20 w 33"/>
                <a:gd name="T75" fmla="*/ 243 h 294"/>
                <a:gd name="T76" fmla="*/ 21 w 33"/>
                <a:gd name="T77" fmla="*/ 236 h 294"/>
                <a:gd name="T78" fmla="*/ 21 w 33"/>
                <a:gd name="T79" fmla="*/ 199 h 294"/>
                <a:gd name="T80" fmla="*/ 22 w 33"/>
                <a:gd name="T81" fmla="*/ 198 h 294"/>
                <a:gd name="T82" fmla="*/ 22 w 33"/>
                <a:gd name="T83" fmla="*/ 213 h 294"/>
                <a:gd name="T84" fmla="*/ 22 w 33"/>
                <a:gd name="T85" fmla="*/ 213 h 294"/>
                <a:gd name="T86" fmla="*/ 23 w 33"/>
                <a:gd name="T87" fmla="*/ 232 h 294"/>
                <a:gd name="T88" fmla="*/ 23 w 33"/>
                <a:gd name="T89" fmla="*/ 270 h 294"/>
                <a:gd name="T90" fmla="*/ 25 w 33"/>
                <a:gd name="T91" fmla="*/ 258 h 294"/>
                <a:gd name="T92" fmla="*/ 25 w 33"/>
                <a:gd name="T93" fmla="*/ 168 h 294"/>
                <a:gd name="T94" fmla="*/ 26 w 33"/>
                <a:gd name="T95" fmla="*/ 144 h 294"/>
                <a:gd name="T96" fmla="*/ 26 w 33"/>
                <a:gd name="T97" fmla="*/ 104 h 294"/>
                <a:gd name="T98" fmla="*/ 27 w 33"/>
                <a:gd name="T99" fmla="*/ 116 h 294"/>
                <a:gd name="T100" fmla="*/ 27 w 33"/>
                <a:gd name="T101" fmla="*/ 140 h 294"/>
                <a:gd name="T102" fmla="*/ 29 w 33"/>
                <a:gd name="T103" fmla="*/ 182 h 294"/>
                <a:gd name="T104" fmla="*/ 29 w 33"/>
                <a:gd name="T105" fmla="*/ 213 h 294"/>
                <a:gd name="T106" fmla="*/ 29 w 33"/>
                <a:gd name="T107" fmla="*/ 186 h 294"/>
                <a:gd name="T108" fmla="*/ 30 w 33"/>
                <a:gd name="T109" fmla="*/ 181 h 294"/>
                <a:gd name="T110" fmla="*/ 30 w 33"/>
                <a:gd name="T111" fmla="*/ 122 h 294"/>
                <a:gd name="T112" fmla="*/ 31 w 33"/>
                <a:gd name="T113" fmla="*/ 92 h 294"/>
                <a:gd name="T114" fmla="*/ 31 w 33"/>
                <a:gd name="T115" fmla="*/ 41 h 294"/>
                <a:gd name="T116" fmla="*/ 33 w 33"/>
                <a:gd name="T117" fmla="*/ 19 h 294"/>
                <a:gd name="T118" fmla="*/ 33 w 33"/>
                <a:gd name="T119" fmla="*/ 2 h 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3" h="294">
                  <a:moveTo>
                    <a:pt x="0" y="114"/>
                  </a:moveTo>
                  <a:lnTo>
                    <a:pt x="0" y="61"/>
                  </a:lnTo>
                  <a:lnTo>
                    <a:pt x="0" y="62"/>
                  </a:lnTo>
                  <a:lnTo>
                    <a:pt x="0" y="51"/>
                  </a:lnTo>
                  <a:lnTo>
                    <a:pt x="0" y="80"/>
                  </a:lnTo>
                  <a:lnTo>
                    <a:pt x="0" y="78"/>
                  </a:lnTo>
                  <a:lnTo>
                    <a:pt x="0" y="71"/>
                  </a:lnTo>
                  <a:lnTo>
                    <a:pt x="0" y="110"/>
                  </a:lnTo>
                  <a:lnTo>
                    <a:pt x="0" y="109"/>
                  </a:lnTo>
                  <a:lnTo>
                    <a:pt x="0" y="140"/>
                  </a:lnTo>
                  <a:lnTo>
                    <a:pt x="1" y="146"/>
                  </a:lnTo>
                  <a:lnTo>
                    <a:pt x="1" y="209"/>
                  </a:lnTo>
                  <a:lnTo>
                    <a:pt x="1" y="210"/>
                  </a:lnTo>
                  <a:lnTo>
                    <a:pt x="1" y="198"/>
                  </a:lnTo>
                  <a:lnTo>
                    <a:pt x="1" y="241"/>
                  </a:lnTo>
                  <a:lnTo>
                    <a:pt x="1" y="243"/>
                  </a:lnTo>
                  <a:lnTo>
                    <a:pt x="1" y="256"/>
                  </a:lnTo>
                  <a:lnTo>
                    <a:pt x="1" y="241"/>
                  </a:lnTo>
                  <a:lnTo>
                    <a:pt x="1" y="244"/>
                  </a:lnTo>
                  <a:lnTo>
                    <a:pt x="1" y="245"/>
                  </a:lnTo>
                  <a:lnTo>
                    <a:pt x="1" y="250"/>
                  </a:lnTo>
                  <a:lnTo>
                    <a:pt x="1" y="232"/>
                  </a:lnTo>
                  <a:lnTo>
                    <a:pt x="3" y="219"/>
                  </a:lnTo>
                  <a:lnTo>
                    <a:pt x="3" y="218"/>
                  </a:lnTo>
                  <a:lnTo>
                    <a:pt x="3" y="236"/>
                  </a:lnTo>
                  <a:lnTo>
                    <a:pt x="3" y="233"/>
                  </a:lnTo>
                  <a:lnTo>
                    <a:pt x="3" y="253"/>
                  </a:lnTo>
                  <a:lnTo>
                    <a:pt x="3" y="250"/>
                  </a:lnTo>
                  <a:lnTo>
                    <a:pt x="3" y="214"/>
                  </a:lnTo>
                  <a:lnTo>
                    <a:pt x="3" y="220"/>
                  </a:lnTo>
                  <a:lnTo>
                    <a:pt x="3" y="223"/>
                  </a:lnTo>
                  <a:lnTo>
                    <a:pt x="3" y="230"/>
                  </a:lnTo>
                  <a:lnTo>
                    <a:pt x="3" y="210"/>
                  </a:lnTo>
                  <a:lnTo>
                    <a:pt x="4" y="213"/>
                  </a:lnTo>
                  <a:lnTo>
                    <a:pt x="4" y="197"/>
                  </a:lnTo>
                  <a:lnTo>
                    <a:pt x="4" y="220"/>
                  </a:lnTo>
                  <a:lnTo>
                    <a:pt x="4" y="222"/>
                  </a:lnTo>
                  <a:lnTo>
                    <a:pt x="4" y="249"/>
                  </a:lnTo>
                  <a:lnTo>
                    <a:pt x="4" y="250"/>
                  </a:lnTo>
                  <a:lnTo>
                    <a:pt x="4" y="279"/>
                  </a:lnTo>
                  <a:lnTo>
                    <a:pt x="4" y="277"/>
                  </a:lnTo>
                  <a:lnTo>
                    <a:pt x="5" y="282"/>
                  </a:lnTo>
                  <a:lnTo>
                    <a:pt x="5" y="260"/>
                  </a:lnTo>
                  <a:lnTo>
                    <a:pt x="5" y="262"/>
                  </a:lnTo>
                  <a:lnTo>
                    <a:pt x="5" y="232"/>
                  </a:lnTo>
                  <a:lnTo>
                    <a:pt x="5" y="235"/>
                  </a:lnTo>
                  <a:lnTo>
                    <a:pt x="5" y="233"/>
                  </a:lnTo>
                  <a:lnTo>
                    <a:pt x="5" y="245"/>
                  </a:lnTo>
                  <a:lnTo>
                    <a:pt x="5" y="236"/>
                  </a:lnTo>
                  <a:lnTo>
                    <a:pt x="5" y="237"/>
                  </a:lnTo>
                  <a:lnTo>
                    <a:pt x="5" y="253"/>
                  </a:lnTo>
                  <a:lnTo>
                    <a:pt x="5" y="247"/>
                  </a:lnTo>
                  <a:lnTo>
                    <a:pt x="6" y="243"/>
                  </a:lnTo>
                  <a:lnTo>
                    <a:pt x="6" y="232"/>
                  </a:lnTo>
                  <a:lnTo>
                    <a:pt x="6" y="256"/>
                  </a:lnTo>
                  <a:lnTo>
                    <a:pt x="6" y="256"/>
                  </a:lnTo>
                  <a:lnTo>
                    <a:pt x="6" y="262"/>
                  </a:lnTo>
                  <a:lnTo>
                    <a:pt x="6" y="239"/>
                  </a:lnTo>
                  <a:lnTo>
                    <a:pt x="6" y="241"/>
                  </a:lnTo>
                  <a:lnTo>
                    <a:pt x="6" y="239"/>
                  </a:lnTo>
                  <a:lnTo>
                    <a:pt x="6" y="223"/>
                  </a:lnTo>
                  <a:lnTo>
                    <a:pt x="6" y="232"/>
                  </a:lnTo>
                  <a:lnTo>
                    <a:pt x="6" y="230"/>
                  </a:lnTo>
                  <a:lnTo>
                    <a:pt x="6" y="239"/>
                  </a:lnTo>
                  <a:lnTo>
                    <a:pt x="6" y="220"/>
                  </a:lnTo>
                  <a:lnTo>
                    <a:pt x="6" y="239"/>
                  </a:lnTo>
                  <a:lnTo>
                    <a:pt x="8" y="237"/>
                  </a:lnTo>
                  <a:lnTo>
                    <a:pt x="8" y="244"/>
                  </a:lnTo>
                  <a:lnTo>
                    <a:pt x="8" y="224"/>
                  </a:lnTo>
                  <a:lnTo>
                    <a:pt x="8" y="228"/>
                  </a:lnTo>
                  <a:lnTo>
                    <a:pt x="8" y="171"/>
                  </a:lnTo>
                  <a:lnTo>
                    <a:pt x="8" y="172"/>
                  </a:lnTo>
                  <a:lnTo>
                    <a:pt x="8" y="172"/>
                  </a:lnTo>
                  <a:lnTo>
                    <a:pt x="8" y="158"/>
                  </a:lnTo>
                  <a:lnTo>
                    <a:pt x="8" y="178"/>
                  </a:lnTo>
                  <a:lnTo>
                    <a:pt x="9" y="177"/>
                  </a:lnTo>
                  <a:lnTo>
                    <a:pt x="9" y="206"/>
                  </a:lnTo>
                  <a:lnTo>
                    <a:pt x="9" y="206"/>
                  </a:lnTo>
                  <a:lnTo>
                    <a:pt x="9" y="239"/>
                  </a:lnTo>
                  <a:lnTo>
                    <a:pt x="9" y="230"/>
                  </a:lnTo>
                  <a:lnTo>
                    <a:pt x="9" y="227"/>
                  </a:lnTo>
                  <a:lnTo>
                    <a:pt x="9" y="261"/>
                  </a:lnTo>
                  <a:lnTo>
                    <a:pt x="9" y="257"/>
                  </a:lnTo>
                  <a:lnTo>
                    <a:pt x="9" y="253"/>
                  </a:lnTo>
                  <a:lnTo>
                    <a:pt x="9" y="258"/>
                  </a:lnTo>
                  <a:lnTo>
                    <a:pt x="9" y="248"/>
                  </a:lnTo>
                  <a:lnTo>
                    <a:pt x="9" y="257"/>
                  </a:lnTo>
                  <a:lnTo>
                    <a:pt x="10" y="260"/>
                  </a:lnTo>
                  <a:lnTo>
                    <a:pt x="10" y="268"/>
                  </a:lnTo>
                  <a:lnTo>
                    <a:pt x="10" y="239"/>
                  </a:lnTo>
                  <a:lnTo>
                    <a:pt x="10" y="239"/>
                  </a:lnTo>
                  <a:lnTo>
                    <a:pt x="10" y="235"/>
                  </a:lnTo>
                  <a:lnTo>
                    <a:pt x="10" y="237"/>
                  </a:lnTo>
                  <a:lnTo>
                    <a:pt x="10" y="224"/>
                  </a:lnTo>
                  <a:lnTo>
                    <a:pt x="10" y="226"/>
                  </a:lnTo>
                  <a:lnTo>
                    <a:pt x="10" y="233"/>
                  </a:lnTo>
                  <a:lnTo>
                    <a:pt x="10" y="250"/>
                  </a:lnTo>
                  <a:lnTo>
                    <a:pt x="10" y="218"/>
                  </a:lnTo>
                  <a:lnTo>
                    <a:pt x="10" y="247"/>
                  </a:lnTo>
                  <a:lnTo>
                    <a:pt x="10" y="244"/>
                  </a:lnTo>
                  <a:lnTo>
                    <a:pt x="10" y="247"/>
                  </a:lnTo>
                  <a:lnTo>
                    <a:pt x="10" y="230"/>
                  </a:lnTo>
                  <a:lnTo>
                    <a:pt x="10" y="235"/>
                  </a:lnTo>
                  <a:lnTo>
                    <a:pt x="12" y="233"/>
                  </a:lnTo>
                  <a:lnTo>
                    <a:pt x="12" y="265"/>
                  </a:lnTo>
                  <a:lnTo>
                    <a:pt x="12" y="258"/>
                  </a:lnTo>
                  <a:lnTo>
                    <a:pt x="12" y="262"/>
                  </a:lnTo>
                  <a:lnTo>
                    <a:pt x="12" y="282"/>
                  </a:lnTo>
                  <a:lnTo>
                    <a:pt x="12" y="260"/>
                  </a:lnTo>
                  <a:lnTo>
                    <a:pt x="12" y="279"/>
                  </a:lnTo>
                  <a:lnTo>
                    <a:pt x="12" y="282"/>
                  </a:lnTo>
                  <a:lnTo>
                    <a:pt x="12" y="286"/>
                  </a:lnTo>
                  <a:lnTo>
                    <a:pt x="12" y="262"/>
                  </a:lnTo>
                  <a:lnTo>
                    <a:pt x="12" y="268"/>
                  </a:lnTo>
                  <a:lnTo>
                    <a:pt x="13" y="265"/>
                  </a:lnTo>
                  <a:lnTo>
                    <a:pt x="13" y="266"/>
                  </a:lnTo>
                  <a:lnTo>
                    <a:pt x="13" y="214"/>
                  </a:lnTo>
                  <a:lnTo>
                    <a:pt x="13" y="210"/>
                  </a:lnTo>
                  <a:lnTo>
                    <a:pt x="13" y="211"/>
                  </a:lnTo>
                  <a:lnTo>
                    <a:pt x="13" y="193"/>
                  </a:lnTo>
                  <a:lnTo>
                    <a:pt x="13" y="193"/>
                  </a:lnTo>
                  <a:lnTo>
                    <a:pt x="13" y="190"/>
                  </a:lnTo>
                  <a:lnTo>
                    <a:pt x="13" y="211"/>
                  </a:lnTo>
                  <a:lnTo>
                    <a:pt x="13" y="177"/>
                  </a:lnTo>
                  <a:lnTo>
                    <a:pt x="13" y="209"/>
                  </a:lnTo>
                  <a:lnTo>
                    <a:pt x="13" y="214"/>
                  </a:lnTo>
                  <a:lnTo>
                    <a:pt x="13" y="231"/>
                  </a:lnTo>
                  <a:lnTo>
                    <a:pt x="13" y="211"/>
                  </a:lnTo>
                  <a:lnTo>
                    <a:pt x="13" y="216"/>
                  </a:lnTo>
                  <a:lnTo>
                    <a:pt x="14" y="215"/>
                  </a:lnTo>
                  <a:lnTo>
                    <a:pt x="14" y="235"/>
                  </a:lnTo>
                  <a:lnTo>
                    <a:pt x="14" y="235"/>
                  </a:lnTo>
                  <a:lnTo>
                    <a:pt x="14" y="236"/>
                  </a:lnTo>
                  <a:lnTo>
                    <a:pt x="14" y="213"/>
                  </a:lnTo>
                  <a:lnTo>
                    <a:pt x="14" y="214"/>
                  </a:lnTo>
                  <a:lnTo>
                    <a:pt x="14" y="216"/>
                  </a:lnTo>
                  <a:lnTo>
                    <a:pt x="14" y="176"/>
                  </a:lnTo>
                  <a:lnTo>
                    <a:pt x="14" y="178"/>
                  </a:lnTo>
                  <a:lnTo>
                    <a:pt x="14" y="181"/>
                  </a:lnTo>
                  <a:lnTo>
                    <a:pt x="14" y="182"/>
                  </a:lnTo>
                  <a:lnTo>
                    <a:pt x="14" y="160"/>
                  </a:lnTo>
                  <a:lnTo>
                    <a:pt x="16" y="165"/>
                  </a:lnTo>
                  <a:lnTo>
                    <a:pt x="16" y="150"/>
                  </a:lnTo>
                  <a:lnTo>
                    <a:pt x="16" y="151"/>
                  </a:lnTo>
                  <a:lnTo>
                    <a:pt x="16" y="155"/>
                  </a:lnTo>
                  <a:lnTo>
                    <a:pt x="16" y="188"/>
                  </a:lnTo>
                  <a:lnTo>
                    <a:pt x="16" y="151"/>
                  </a:lnTo>
                  <a:lnTo>
                    <a:pt x="16" y="186"/>
                  </a:lnTo>
                  <a:lnTo>
                    <a:pt x="16" y="186"/>
                  </a:lnTo>
                  <a:lnTo>
                    <a:pt x="16" y="151"/>
                  </a:lnTo>
                  <a:lnTo>
                    <a:pt x="16" y="164"/>
                  </a:lnTo>
                  <a:lnTo>
                    <a:pt x="17" y="172"/>
                  </a:lnTo>
                  <a:lnTo>
                    <a:pt x="17" y="209"/>
                  </a:lnTo>
                  <a:lnTo>
                    <a:pt x="17" y="167"/>
                  </a:lnTo>
                  <a:lnTo>
                    <a:pt x="17" y="201"/>
                  </a:lnTo>
                  <a:lnTo>
                    <a:pt x="17" y="198"/>
                  </a:lnTo>
                  <a:lnTo>
                    <a:pt x="17" y="189"/>
                  </a:lnTo>
                  <a:lnTo>
                    <a:pt x="17" y="213"/>
                  </a:lnTo>
                  <a:lnTo>
                    <a:pt x="17" y="211"/>
                  </a:lnTo>
                  <a:lnTo>
                    <a:pt x="17" y="219"/>
                  </a:lnTo>
                  <a:lnTo>
                    <a:pt x="17" y="193"/>
                  </a:lnTo>
                  <a:lnTo>
                    <a:pt x="17" y="195"/>
                  </a:lnTo>
                  <a:lnTo>
                    <a:pt x="17" y="224"/>
                  </a:lnTo>
                  <a:lnTo>
                    <a:pt x="17" y="193"/>
                  </a:lnTo>
                  <a:lnTo>
                    <a:pt x="17" y="224"/>
                  </a:lnTo>
                  <a:lnTo>
                    <a:pt x="18" y="227"/>
                  </a:lnTo>
                  <a:lnTo>
                    <a:pt x="18" y="220"/>
                  </a:lnTo>
                  <a:lnTo>
                    <a:pt x="18" y="262"/>
                  </a:lnTo>
                  <a:lnTo>
                    <a:pt x="18" y="256"/>
                  </a:lnTo>
                  <a:lnTo>
                    <a:pt x="18" y="266"/>
                  </a:lnTo>
                  <a:lnTo>
                    <a:pt x="18" y="253"/>
                  </a:lnTo>
                  <a:lnTo>
                    <a:pt x="18" y="265"/>
                  </a:lnTo>
                  <a:lnTo>
                    <a:pt x="18" y="265"/>
                  </a:lnTo>
                  <a:lnTo>
                    <a:pt x="18" y="274"/>
                  </a:lnTo>
                  <a:lnTo>
                    <a:pt x="18" y="244"/>
                  </a:lnTo>
                  <a:lnTo>
                    <a:pt x="18" y="245"/>
                  </a:lnTo>
                  <a:lnTo>
                    <a:pt x="18" y="260"/>
                  </a:lnTo>
                  <a:lnTo>
                    <a:pt x="18" y="241"/>
                  </a:lnTo>
                  <a:lnTo>
                    <a:pt x="18" y="258"/>
                  </a:lnTo>
                  <a:lnTo>
                    <a:pt x="20" y="258"/>
                  </a:lnTo>
                  <a:lnTo>
                    <a:pt x="20" y="241"/>
                  </a:lnTo>
                  <a:lnTo>
                    <a:pt x="20" y="261"/>
                  </a:lnTo>
                  <a:lnTo>
                    <a:pt x="20" y="262"/>
                  </a:lnTo>
                  <a:lnTo>
                    <a:pt x="20" y="269"/>
                  </a:lnTo>
                  <a:lnTo>
                    <a:pt x="20" y="257"/>
                  </a:lnTo>
                  <a:lnTo>
                    <a:pt x="20" y="258"/>
                  </a:lnTo>
                  <a:lnTo>
                    <a:pt x="20" y="257"/>
                  </a:lnTo>
                  <a:lnTo>
                    <a:pt x="20" y="269"/>
                  </a:lnTo>
                  <a:lnTo>
                    <a:pt x="20" y="239"/>
                  </a:lnTo>
                  <a:lnTo>
                    <a:pt x="20" y="243"/>
                  </a:lnTo>
                  <a:lnTo>
                    <a:pt x="21" y="239"/>
                  </a:lnTo>
                  <a:lnTo>
                    <a:pt x="21" y="241"/>
                  </a:lnTo>
                  <a:lnTo>
                    <a:pt x="21" y="227"/>
                  </a:lnTo>
                  <a:lnTo>
                    <a:pt x="21" y="235"/>
                  </a:lnTo>
                  <a:lnTo>
                    <a:pt x="21" y="236"/>
                  </a:lnTo>
                  <a:lnTo>
                    <a:pt x="21" y="202"/>
                  </a:lnTo>
                  <a:lnTo>
                    <a:pt x="21" y="202"/>
                  </a:lnTo>
                  <a:lnTo>
                    <a:pt x="21" y="215"/>
                  </a:lnTo>
                  <a:lnTo>
                    <a:pt x="21" y="207"/>
                  </a:lnTo>
                  <a:lnTo>
                    <a:pt x="21" y="199"/>
                  </a:lnTo>
                  <a:lnTo>
                    <a:pt x="21" y="224"/>
                  </a:lnTo>
                  <a:lnTo>
                    <a:pt x="21" y="197"/>
                  </a:lnTo>
                  <a:lnTo>
                    <a:pt x="21" y="213"/>
                  </a:lnTo>
                  <a:lnTo>
                    <a:pt x="22" y="215"/>
                  </a:lnTo>
                  <a:lnTo>
                    <a:pt x="22" y="198"/>
                  </a:lnTo>
                  <a:lnTo>
                    <a:pt x="22" y="220"/>
                  </a:lnTo>
                  <a:lnTo>
                    <a:pt x="22" y="219"/>
                  </a:lnTo>
                  <a:lnTo>
                    <a:pt x="22" y="227"/>
                  </a:lnTo>
                  <a:lnTo>
                    <a:pt x="22" y="207"/>
                  </a:lnTo>
                  <a:lnTo>
                    <a:pt x="22" y="213"/>
                  </a:lnTo>
                  <a:lnTo>
                    <a:pt x="22" y="211"/>
                  </a:lnTo>
                  <a:lnTo>
                    <a:pt x="22" y="214"/>
                  </a:lnTo>
                  <a:lnTo>
                    <a:pt x="22" y="207"/>
                  </a:lnTo>
                  <a:lnTo>
                    <a:pt x="22" y="213"/>
                  </a:lnTo>
                  <a:lnTo>
                    <a:pt x="22" y="213"/>
                  </a:lnTo>
                  <a:lnTo>
                    <a:pt x="22" y="209"/>
                  </a:lnTo>
                  <a:lnTo>
                    <a:pt x="22" y="248"/>
                  </a:lnTo>
                  <a:lnTo>
                    <a:pt x="23" y="248"/>
                  </a:lnTo>
                  <a:lnTo>
                    <a:pt x="23" y="253"/>
                  </a:lnTo>
                  <a:lnTo>
                    <a:pt x="23" y="232"/>
                  </a:lnTo>
                  <a:lnTo>
                    <a:pt x="23" y="241"/>
                  </a:lnTo>
                  <a:lnTo>
                    <a:pt x="23" y="241"/>
                  </a:lnTo>
                  <a:lnTo>
                    <a:pt x="23" y="279"/>
                  </a:lnTo>
                  <a:lnTo>
                    <a:pt x="23" y="279"/>
                  </a:lnTo>
                  <a:lnTo>
                    <a:pt x="23" y="270"/>
                  </a:lnTo>
                  <a:lnTo>
                    <a:pt x="23" y="294"/>
                  </a:lnTo>
                  <a:lnTo>
                    <a:pt x="25" y="294"/>
                  </a:lnTo>
                  <a:lnTo>
                    <a:pt x="25" y="256"/>
                  </a:lnTo>
                  <a:lnTo>
                    <a:pt x="25" y="261"/>
                  </a:lnTo>
                  <a:lnTo>
                    <a:pt x="25" y="258"/>
                  </a:lnTo>
                  <a:lnTo>
                    <a:pt x="25" y="199"/>
                  </a:lnTo>
                  <a:lnTo>
                    <a:pt x="25" y="203"/>
                  </a:lnTo>
                  <a:lnTo>
                    <a:pt x="25" y="186"/>
                  </a:lnTo>
                  <a:lnTo>
                    <a:pt x="25" y="192"/>
                  </a:lnTo>
                  <a:lnTo>
                    <a:pt x="25" y="168"/>
                  </a:lnTo>
                  <a:lnTo>
                    <a:pt x="25" y="184"/>
                  </a:lnTo>
                  <a:lnTo>
                    <a:pt x="26" y="184"/>
                  </a:lnTo>
                  <a:lnTo>
                    <a:pt x="26" y="186"/>
                  </a:lnTo>
                  <a:lnTo>
                    <a:pt x="26" y="144"/>
                  </a:lnTo>
                  <a:lnTo>
                    <a:pt x="26" y="144"/>
                  </a:lnTo>
                  <a:lnTo>
                    <a:pt x="26" y="129"/>
                  </a:lnTo>
                  <a:lnTo>
                    <a:pt x="26" y="135"/>
                  </a:lnTo>
                  <a:lnTo>
                    <a:pt x="26" y="135"/>
                  </a:lnTo>
                  <a:lnTo>
                    <a:pt x="26" y="108"/>
                  </a:lnTo>
                  <a:lnTo>
                    <a:pt x="26" y="104"/>
                  </a:lnTo>
                  <a:lnTo>
                    <a:pt x="26" y="80"/>
                  </a:lnTo>
                  <a:lnTo>
                    <a:pt x="26" y="85"/>
                  </a:lnTo>
                  <a:lnTo>
                    <a:pt x="27" y="87"/>
                  </a:lnTo>
                  <a:lnTo>
                    <a:pt x="27" y="83"/>
                  </a:lnTo>
                  <a:lnTo>
                    <a:pt x="27" y="116"/>
                  </a:lnTo>
                  <a:lnTo>
                    <a:pt x="27" y="116"/>
                  </a:lnTo>
                  <a:lnTo>
                    <a:pt x="27" y="143"/>
                  </a:lnTo>
                  <a:lnTo>
                    <a:pt x="27" y="105"/>
                  </a:lnTo>
                  <a:lnTo>
                    <a:pt x="27" y="139"/>
                  </a:lnTo>
                  <a:lnTo>
                    <a:pt x="27" y="140"/>
                  </a:lnTo>
                  <a:lnTo>
                    <a:pt x="27" y="169"/>
                  </a:lnTo>
                  <a:lnTo>
                    <a:pt x="27" y="169"/>
                  </a:lnTo>
                  <a:lnTo>
                    <a:pt x="27" y="198"/>
                  </a:lnTo>
                  <a:lnTo>
                    <a:pt x="27" y="182"/>
                  </a:lnTo>
                  <a:lnTo>
                    <a:pt x="29" y="182"/>
                  </a:lnTo>
                  <a:lnTo>
                    <a:pt x="29" y="195"/>
                  </a:lnTo>
                  <a:lnTo>
                    <a:pt x="29" y="181"/>
                  </a:lnTo>
                  <a:lnTo>
                    <a:pt x="29" y="193"/>
                  </a:lnTo>
                  <a:lnTo>
                    <a:pt x="29" y="194"/>
                  </a:lnTo>
                  <a:lnTo>
                    <a:pt x="29" y="213"/>
                  </a:lnTo>
                  <a:lnTo>
                    <a:pt x="29" y="184"/>
                  </a:lnTo>
                  <a:lnTo>
                    <a:pt x="29" y="211"/>
                  </a:lnTo>
                  <a:lnTo>
                    <a:pt x="29" y="213"/>
                  </a:lnTo>
                  <a:lnTo>
                    <a:pt x="29" y="184"/>
                  </a:lnTo>
                  <a:lnTo>
                    <a:pt x="29" y="186"/>
                  </a:lnTo>
                  <a:lnTo>
                    <a:pt x="30" y="188"/>
                  </a:lnTo>
                  <a:lnTo>
                    <a:pt x="30" y="193"/>
                  </a:lnTo>
                  <a:lnTo>
                    <a:pt x="30" y="178"/>
                  </a:lnTo>
                  <a:lnTo>
                    <a:pt x="30" y="176"/>
                  </a:lnTo>
                  <a:lnTo>
                    <a:pt x="30" y="181"/>
                  </a:lnTo>
                  <a:lnTo>
                    <a:pt x="30" y="144"/>
                  </a:lnTo>
                  <a:lnTo>
                    <a:pt x="30" y="142"/>
                  </a:lnTo>
                  <a:lnTo>
                    <a:pt x="30" y="118"/>
                  </a:lnTo>
                  <a:lnTo>
                    <a:pt x="30" y="123"/>
                  </a:lnTo>
                  <a:lnTo>
                    <a:pt x="30" y="122"/>
                  </a:lnTo>
                  <a:lnTo>
                    <a:pt x="30" y="125"/>
                  </a:lnTo>
                  <a:lnTo>
                    <a:pt x="30" y="95"/>
                  </a:lnTo>
                  <a:lnTo>
                    <a:pt x="31" y="93"/>
                  </a:lnTo>
                  <a:lnTo>
                    <a:pt x="31" y="80"/>
                  </a:lnTo>
                  <a:lnTo>
                    <a:pt x="31" y="92"/>
                  </a:lnTo>
                  <a:lnTo>
                    <a:pt x="31" y="89"/>
                  </a:lnTo>
                  <a:lnTo>
                    <a:pt x="31" y="99"/>
                  </a:lnTo>
                  <a:lnTo>
                    <a:pt x="31" y="83"/>
                  </a:lnTo>
                  <a:lnTo>
                    <a:pt x="31" y="83"/>
                  </a:lnTo>
                  <a:lnTo>
                    <a:pt x="31" y="41"/>
                  </a:lnTo>
                  <a:lnTo>
                    <a:pt x="31" y="42"/>
                  </a:lnTo>
                  <a:lnTo>
                    <a:pt x="31" y="40"/>
                  </a:lnTo>
                  <a:lnTo>
                    <a:pt x="31" y="20"/>
                  </a:lnTo>
                  <a:lnTo>
                    <a:pt x="31" y="21"/>
                  </a:lnTo>
                  <a:lnTo>
                    <a:pt x="33" y="19"/>
                  </a:lnTo>
                  <a:lnTo>
                    <a:pt x="33" y="2"/>
                  </a:lnTo>
                  <a:lnTo>
                    <a:pt x="33" y="29"/>
                  </a:lnTo>
                  <a:lnTo>
                    <a:pt x="33" y="27"/>
                  </a:lnTo>
                  <a:lnTo>
                    <a:pt x="33" y="0"/>
                  </a:lnTo>
                  <a:lnTo>
                    <a:pt x="33" y="2"/>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243" name="Freeform 116"/>
            <p:cNvSpPr>
              <a:spLocks/>
            </p:cNvSpPr>
            <p:nvPr/>
          </p:nvSpPr>
          <p:spPr bwMode="auto">
            <a:xfrm>
              <a:off x="1930401" y="3646488"/>
              <a:ext cx="50800" cy="1236663"/>
            </a:xfrm>
            <a:custGeom>
              <a:avLst/>
              <a:gdLst>
                <a:gd name="T0" fmla="*/ 0 w 32"/>
                <a:gd name="T1" fmla="*/ 752 h 779"/>
                <a:gd name="T2" fmla="*/ 0 w 32"/>
                <a:gd name="T3" fmla="*/ 750 h 779"/>
                <a:gd name="T4" fmla="*/ 1 w 32"/>
                <a:gd name="T5" fmla="*/ 752 h 779"/>
                <a:gd name="T6" fmla="*/ 1 w 32"/>
                <a:gd name="T7" fmla="*/ 724 h 779"/>
                <a:gd name="T8" fmla="*/ 3 w 32"/>
                <a:gd name="T9" fmla="*/ 740 h 779"/>
                <a:gd name="T10" fmla="*/ 3 w 32"/>
                <a:gd name="T11" fmla="*/ 737 h 779"/>
                <a:gd name="T12" fmla="*/ 4 w 32"/>
                <a:gd name="T13" fmla="*/ 766 h 779"/>
                <a:gd name="T14" fmla="*/ 4 w 32"/>
                <a:gd name="T15" fmla="*/ 757 h 779"/>
                <a:gd name="T16" fmla="*/ 4 w 32"/>
                <a:gd name="T17" fmla="*/ 761 h 779"/>
                <a:gd name="T18" fmla="*/ 5 w 32"/>
                <a:gd name="T19" fmla="*/ 768 h 779"/>
                <a:gd name="T20" fmla="*/ 5 w 32"/>
                <a:gd name="T21" fmla="*/ 739 h 779"/>
                <a:gd name="T22" fmla="*/ 5 w 32"/>
                <a:gd name="T23" fmla="*/ 739 h 779"/>
                <a:gd name="T24" fmla="*/ 7 w 32"/>
                <a:gd name="T25" fmla="*/ 748 h 779"/>
                <a:gd name="T26" fmla="*/ 7 w 32"/>
                <a:gd name="T27" fmla="*/ 762 h 779"/>
                <a:gd name="T28" fmla="*/ 7 w 32"/>
                <a:gd name="T29" fmla="*/ 753 h 779"/>
                <a:gd name="T30" fmla="*/ 8 w 32"/>
                <a:gd name="T31" fmla="*/ 765 h 779"/>
                <a:gd name="T32" fmla="*/ 8 w 32"/>
                <a:gd name="T33" fmla="*/ 728 h 779"/>
                <a:gd name="T34" fmla="*/ 9 w 32"/>
                <a:gd name="T35" fmla="*/ 747 h 779"/>
                <a:gd name="T36" fmla="*/ 9 w 32"/>
                <a:gd name="T37" fmla="*/ 757 h 779"/>
                <a:gd name="T38" fmla="*/ 9 w 32"/>
                <a:gd name="T39" fmla="*/ 761 h 779"/>
                <a:gd name="T40" fmla="*/ 11 w 32"/>
                <a:gd name="T41" fmla="*/ 774 h 779"/>
                <a:gd name="T42" fmla="*/ 11 w 32"/>
                <a:gd name="T43" fmla="*/ 765 h 779"/>
                <a:gd name="T44" fmla="*/ 12 w 32"/>
                <a:gd name="T45" fmla="*/ 761 h 779"/>
                <a:gd name="T46" fmla="*/ 12 w 32"/>
                <a:gd name="T47" fmla="*/ 777 h 779"/>
                <a:gd name="T48" fmla="*/ 12 w 32"/>
                <a:gd name="T49" fmla="*/ 771 h 779"/>
                <a:gd name="T50" fmla="*/ 13 w 32"/>
                <a:gd name="T51" fmla="*/ 775 h 779"/>
                <a:gd name="T52" fmla="*/ 13 w 32"/>
                <a:gd name="T53" fmla="*/ 774 h 779"/>
                <a:gd name="T54" fmla="*/ 15 w 32"/>
                <a:gd name="T55" fmla="*/ 744 h 779"/>
                <a:gd name="T56" fmla="*/ 15 w 32"/>
                <a:gd name="T57" fmla="*/ 756 h 779"/>
                <a:gd name="T58" fmla="*/ 15 w 32"/>
                <a:gd name="T59" fmla="*/ 727 h 779"/>
                <a:gd name="T60" fmla="*/ 16 w 32"/>
                <a:gd name="T61" fmla="*/ 709 h 779"/>
                <a:gd name="T62" fmla="*/ 16 w 32"/>
                <a:gd name="T63" fmla="*/ 709 h 779"/>
                <a:gd name="T64" fmla="*/ 17 w 32"/>
                <a:gd name="T65" fmla="*/ 664 h 779"/>
                <a:gd name="T66" fmla="*/ 17 w 32"/>
                <a:gd name="T67" fmla="*/ 584 h 779"/>
                <a:gd name="T68" fmla="*/ 19 w 32"/>
                <a:gd name="T69" fmla="*/ 647 h 779"/>
                <a:gd name="T70" fmla="*/ 19 w 32"/>
                <a:gd name="T71" fmla="*/ 661 h 779"/>
                <a:gd name="T72" fmla="*/ 19 w 32"/>
                <a:gd name="T73" fmla="*/ 596 h 779"/>
                <a:gd name="T74" fmla="*/ 20 w 32"/>
                <a:gd name="T75" fmla="*/ 533 h 779"/>
                <a:gd name="T76" fmla="*/ 21 w 32"/>
                <a:gd name="T77" fmla="*/ 494 h 779"/>
                <a:gd name="T78" fmla="*/ 21 w 32"/>
                <a:gd name="T79" fmla="*/ 500 h 779"/>
                <a:gd name="T80" fmla="*/ 21 w 32"/>
                <a:gd name="T81" fmla="*/ 478 h 779"/>
                <a:gd name="T82" fmla="*/ 22 w 32"/>
                <a:gd name="T83" fmla="*/ 383 h 779"/>
                <a:gd name="T84" fmla="*/ 22 w 32"/>
                <a:gd name="T85" fmla="*/ 356 h 779"/>
                <a:gd name="T86" fmla="*/ 24 w 32"/>
                <a:gd name="T87" fmla="*/ 356 h 779"/>
                <a:gd name="T88" fmla="*/ 24 w 32"/>
                <a:gd name="T89" fmla="*/ 371 h 779"/>
                <a:gd name="T90" fmla="*/ 25 w 32"/>
                <a:gd name="T91" fmla="*/ 254 h 779"/>
                <a:gd name="T92" fmla="*/ 25 w 32"/>
                <a:gd name="T93" fmla="*/ 144 h 779"/>
                <a:gd name="T94" fmla="*/ 26 w 32"/>
                <a:gd name="T95" fmla="*/ 152 h 779"/>
                <a:gd name="T96" fmla="*/ 26 w 32"/>
                <a:gd name="T97" fmla="*/ 153 h 779"/>
                <a:gd name="T98" fmla="*/ 26 w 32"/>
                <a:gd name="T99" fmla="*/ 92 h 779"/>
                <a:gd name="T100" fmla="*/ 28 w 32"/>
                <a:gd name="T101" fmla="*/ 54 h 779"/>
                <a:gd name="T102" fmla="*/ 28 w 32"/>
                <a:gd name="T103" fmla="*/ 43 h 779"/>
                <a:gd name="T104" fmla="*/ 29 w 32"/>
                <a:gd name="T105" fmla="*/ 134 h 779"/>
                <a:gd name="T106" fmla="*/ 29 w 32"/>
                <a:gd name="T107" fmla="*/ 163 h 779"/>
                <a:gd name="T108" fmla="*/ 30 w 32"/>
                <a:gd name="T109" fmla="*/ 157 h 779"/>
                <a:gd name="T110" fmla="*/ 30 w 32"/>
                <a:gd name="T111" fmla="*/ 130 h 779"/>
                <a:gd name="T112" fmla="*/ 30 w 32"/>
                <a:gd name="T113" fmla="*/ 145 h 779"/>
                <a:gd name="T114" fmla="*/ 32 w 32"/>
                <a:gd name="T115" fmla="*/ 149 h 779"/>
                <a:gd name="T116" fmla="*/ 32 w 32"/>
                <a:gd name="T117" fmla="*/ 181 h 779"/>
                <a:gd name="T118" fmla="*/ 32 w 32"/>
                <a:gd name="T119" fmla="*/ 174 h 7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2" h="779">
                  <a:moveTo>
                    <a:pt x="0" y="761"/>
                  </a:moveTo>
                  <a:lnTo>
                    <a:pt x="0" y="773"/>
                  </a:lnTo>
                  <a:lnTo>
                    <a:pt x="0" y="753"/>
                  </a:lnTo>
                  <a:lnTo>
                    <a:pt x="0" y="757"/>
                  </a:lnTo>
                  <a:lnTo>
                    <a:pt x="0" y="752"/>
                  </a:lnTo>
                  <a:lnTo>
                    <a:pt x="0" y="764"/>
                  </a:lnTo>
                  <a:lnTo>
                    <a:pt x="0" y="766"/>
                  </a:lnTo>
                  <a:lnTo>
                    <a:pt x="0" y="768"/>
                  </a:lnTo>
                  <a:lnTo>
                    <a:pt x="0" y="739"/>
                  </a:lnTo>
                  <a:lnTo>
                    <a:pt x="0" y="750"/>
                  </a:lnTo>
                  <a:lnTo>
                    <a:pt x="1" y="754"/>
                  </a:lnTo>
                  <a:lnTo>
                    <a:pt x="1" y="764"/>
                  </a:lnTo>
                  <a:lnTo>
                    <a:pt x="1" y="736"/>
                  </a:lnTo>
                  <a:lnTo>
                    <a:pt x="1" y="743"/>
                  </a:lnTo>
                  <a:lnTo>
                    <a:pt x="1" y="752"/>
                  </a:lnTo>
                  <a:lnTo>
                    <a:pt x="1" y="739"/>
                  </a:lnTo>
                  <a:lnTo>
                    <a:pt x="1" y="748"/>
                  </a:lnTo>
                  <a:lnTo>
                    <a:pt x="1" y="744"/>
                  </a:lnTo>
                  <a:lnTo>
                    <a:pt x="1" y="748"/>
                  </a:lnTo>
                  <a:lnTo>
                    <a:pt x="1" y="724"/>
                  </a:lnTo>
                  <a:lnTo>
                    <a:pt x="1" y="747"/>
                  </a:lnTo>
                  <a:lnTo>
                    <a:pt x="1" y="753"/>
                  </a:lnTo>
                  <a:lnTo>
                    <a:pt x="1" y="736"/>
                  </a:lnTo>
                  <a:lnTo>
                    <a:pt x="1" y="739"/>
                  </a:lnTo>
                  <a:lnTo>
                    <a:pt x="3" y="740"/>
                  </a:lnTo>
                  <a:lnTo>
                    <a:pt x="3" y="761"/>
                  </a:lnTo>
                  <a:lnTo>
                    <a:pt x="3" y="756"/>
                  </a:lnTo>
                  <a:lnTo>
                    <a:pt x="3" y="754"/>
                  </a:lnTo>
                  <a:lnTo>
                    <a:pt x="3" y="764"/>
                  </a:lnTo>
                  <a:lnTo>
                    <a:pt x="3" y="737"/>
                  </a:lnTo>
                  <a:lnTo>
                    <a:pt x="3" y="758"/>
                  </a:lnTo>
                  <a:lnTo>
                    <a:pt x="3" y="761"/>
                  </a:lnTo>
                  <a:lnTo>
                    <a:pt x="3" y="748"/>
                  </a:lnTo>
                  <a:lnTo>
                    <a:pt x="3" y="768"/>
                  </a:lnTo>
                  <a:lnTo>
                    <a:pt x="4" y="766"/>
                  </a:lnTo>
                  <a:lnTo>
                    <a:pt x="4" y="774"/>
                  </a:lnTo>
                  <a:lnTo>
                    <a:pt x="4" y="747"/>
                  </a:lnTo>
                  <a:lnTo>
                    <a:pt x="4" y="750"/>
                  </a:lnTo>
                  <a:lnTo>
                    <a:pt x="4" y="748"/>
                  </a:lnTo>
                  <a:lnTo>
                    <a:pt x="4" y="757"/>
                  </a:lnTo>
                  <a:lnTo>
                    <a:pt x="4" y="752"/>
                  </a:lnTo>
                  <a:lnTo>
                    <a:pt x="4" y="753"/>
                  </a:lnTo>
                  <a:lnTo>
                    <a:pt x="4" y="740"/>
                  </a:lnTo>
                  <a:lnTo>
                    <a:pt x="4" y="760"/>
                  </a:lnTo>
                  <a:lnTo>
                    <a:pt x="4" y="761"/>
                  </a:lnTo>
                  <a:lnTo>
                    <a:pt x="4" y="765"/>
                  </a:lnTo>
                  <a:lnTo>
                    <a:pt x="4" y="739"/>
                  </a:lnTo>
                  <a:lnTo>
                    <a:pt x="4" y="748"/>
                  </a:lnTo>
                  <a:lnTo>
                    <a:pt x="5" y="748"/>
                  </a:lnTo>
                  <a:lnTo>
                    <a:pt x="5" y="768"/>
                  </a:lnTo>
                  <a:lnTo>
                    <a:pt x="5" y="765"/>
                  </a:lnTo>
                  <a:lnTo>
                    <a:pt x="5" y="765"/>
                  </a:lnTo>
                  <a:lnTo>
                    <a:pt x="5" y="765"/>
                  </a:lnTo>
                  <a:lnTo>
                    <a:pt x="5" y="736"/>
                  </a:lnTo>
                  <a:lnTo>
                    <a:pt x="5" y="739"/>
                  </a:lnTo>
                  <a:lnTo>
                    <a:pt x="5" y="739"/>
                  </a:lnTo>
                  <a:lnTo>
                    <a:pt x="5" y="714"/>
                  </a:lnTo>
                  <a:lnTo>
                    <a:pt x="5" y="728"/>
                  </a:lnTo>
                  <a:lnTo>
                    <a:pt x="5" y="724"/>
                  </a:lnTo>
                  <a:lnTo>
                    <a:pt x="5" y="739"/>
                  </a:lnTo>
                  <a:lnTo>
                    <a:pt x="5" y="732"/>
                  </a:lnTo>
                  <a:lnTo>
                    <a:pt x="7" y="720"/>
                  </a:lnTo>
                  <a:lnTo>
                    <a:pt x="7" y="749"/>
                  </a:lnTo>
                  <a:lnTo>
                    <a:pt x="7" y="748"/>
                  </a:lnTo>
                  <a:lnTo>
                    <a:pt x="7" y="748"/>
                  </a:lnTo>
                  <a:lnTo>
                    <a:pt x="7" y="753"/>
                  </a:lnTo>
                  <a:lnTo>
                    <a:pt x="7" y="731"/>
                  </a:lnTo>
                  <a:lnTo>
                    <a:pt x="7" y="753"/>
                  </a:lnTo>
                  <a:lnTo>
                    <a:pt x="7" y="752"/>
                  </a:lnTo>
                  <a:lnTo>
                    <a:pt x="7" y="762"/>
                  </a:lnTo>
                  <a:lnTo>
                    <a:pt x="7" y="745"/>
                  </a:lnTo>
                  <a:lnTo>
                    <a:pt x="7" y="745"/>
                  </a:lnTo>
                  <a:lnTo>
                    <a:pt x="7" y="760"/>
                  </a:lnTo>
                  <a:lnTo>
                    <a:pt x="7" y="744"/>
                  </a:lnTo>
                  <a:lnTo>
                    <a:pt x="7" y="753"/>
                  </a:lnTo>
                  <a:lnTo>
                    <a:pt x="8" y="753"/>
                  </a:lnTo>
                  <a:lnTo>
                    <a:pt x="8" y="736"/>
                  </a:lnTo>
                  <a:lnTo>
                    <a:pt x="8" y="765"/>
                  </a:lnTo>
                  <a:lnTo>
                    <a:pt x="8" y="762"/>
                  </a:lnTo>
                  <a:lnTo>
                    <a:pt x="8" y="765"/>
                  </a:lnTo>
                  <a:lnTo>
                    <a:pt x="8" y="739"/>
                  </a:lnTo>
                  <a:lnTo>
                    <a:pt x="8" y="736"/>
                  </a:lnTo>
                  <a:lnTo>
                    <a:pt x="8" y="741"/>
                  </a:lnTo>
                  <a:lnTo>
                    <a:pt x="8" y="722"/>
                  </a:lnTo>
                  <a:lnTo>
                    <a:pt x="8" y="728"/>
                  </a:lnTo>
                  <a:lnTo>
                    <a:pt x="9" y="727"/>
                  </a:lnTo>
                  <a:lnTo>
                    <a:pt x="9" y="747"/>
                  </a:lnTo>
                  <a:lnTo>
                    <a:pt x="9" y="714"/>
                  </a:lnTo>
                  <a:lnTo>
                    <a:pt x="9" y="741"/>
                  </a:lnTo>
                  <a:lnTo>
                    <a:pt x="9" y="747"/>
                  </a:lnTo>
                  <a:lnTo>
                    <a:pt x="9" y="750"/>
                  </a:lnTo>
                  <a:lnTo>
                    <a:pt x="9" y="736"/>
                  </a:lnTo>
                  <a:lnTo>
                    <a:pt x="9" y="741"/>
                  </a:lnTo>
                  <a:lnTo>
                    <a:pt x="9" y="748"/>
                  </a:lnTo>
                  <a:lnTo>
                    <a:pt x="9" y="757"/>
                  </a:lnTo>
                  <a:lnTo>
                    <a:pt x="9" y="740"/>
                  </a:lnTo>
                  <a:lnTo>
                    <a:pt x="9" y="743"/>
                  </a:lnTo>
                  <a:lnTo>
                    <a:pt x="9" y="764"/>
                  </a:lnTo>
                  <a:lnTo>
                    <a:pt x="9" y="741"/>
                  </a:lnTo>
                  <a:lnTo>
                    <a:pt x="9" y="761"/>
                  </a:lnTo>
                  <a:lnTo>
                    <a:pt x="11" y="760"/>
                  </a:lnTo>
                  <a:lnTo>
                    <a:pt x="11" y="756"/>
                  </a:lnTo>
                  <a:lnTo>
                    <a:pt x="11" y="770"/>
                  </a:lnTo>
                  <a:lnTo>
                    <a:pt x="11" y="770"/>
                  </a:lnTo>
                  <a:lnTo>
                    <a:pt x="11" y="774"/>
                  </a:lnTo>
                  <a:lnTo>
                    <a:pt x="11" y="760"/>
                  </a:lnTo>
                  <a:lnTo>
                    <a:pt x="11" y="771"/>
                  </a:lnTo>
                  <a:lnTo>
                    <a:pt x="11" y="771"/>
                  </a:lnTo>
                  <a:lnTo>
                    <a:pt x="11" y="761"/>
                  </a:lnTo>
                  <a:lnTo>
                    <a:pt x="11" y="765"/>
                  </a:lnTo>
                  <a:lnTo>
                    <a:pt x="11" y="762"/>
                  </a:lnTo>
                  <a:lnTo>
                    <a:pt x="11" y="766"/>
                  </a:lnTo>
                  <a:lnTo>
                    <a:pt x="11" y="752"/>
                  </a:lnTo>
                  <a:lnTo>
                    <a:pt x="11" y="762"/>
                  </a:lnTo>
                  <a:lnTo>
                    <a:pt x="12" y="761"/>
                  </a:lnTo>
                  <a:lnTo>
                    <a:pt x="12" y="766"/>
                  </a:lnTo>
                  <a:lnTo>
                    <a:pt x="12" y="750"/>
                  </a:lnTo>
                  <a:lnTo>
                    <a:pt x="12" y="761"/>
                  </a:lnTo>
                  <a:lnTo>
                    <a:pt x="12" y="761"/>
                  </a:lnTo>
                  <a:lnTo>
                    <a:pt x="12" y="777"/>
                  </a:lnTo>
                  <a:lnTo>
                    <a:pt x="12" y="761"/>
                  </a:lnTo>
                  <a:lnTo>
                    <a:pt x="12" y="774"/>
                  </a:lnTo>
                  <a:lnTo>
                    <a:pt x="12" y="768"/>
                  </a:lnTo>
                  <a:lnTo>
                    <a:pt x="12" y="760"/>
                  </a:lnTo>
                  <a:lnTo>
                    <a:pt x="12" y="771"/>
                  </a:lnTo>
                  <a:lnTo>
                    <a:pt x="13" y="768"/>
                  </a:lnTo>
                  <a:lnTo>
                    <a:pt x="13" y="750"/>
                  </a:lnTo>
                  <a:lnTo>
                    <a:pt x="13" y="765"/>
                  </a:lnTo>
                  <a:lnTo>
                    <a:pt x="13" y="765"/>
                  </a:lnTo>
                  <a:lnTo>
                    <a:pt x="13" y="775"/>
                  </a:lnTo>
                  <a:lnTo>
                    <a:pt x="13" y="766"/>
                  </a:lnTo>
                  <a:lnTo>
                    <a:pt x="13" y="765"/>
                  </a:lnTo>
                  <a:lnTo>
                    <a:pt x="13" y="779"/>
                  </a:lnTo>
                  <a:lnTo>
                    <a:pt x="13" y="777"/>
                  </a:lnTo>
                  <a:lnTo>
                    <a:pt x="13" y="774"/>
                  </a:lnTo>
                  <a:lnTo>
                    <a:pt x="13" y="744"/>
                  </a:lnTo>
                  <a:lnTo>
                    <a:pt x="13" y="756"/>
                  </a:lnTo>
                  <a:lnTo>
                    <a:pt x="15" y="757"/>
                  </a:lnTo>
                  <a:lnTo>
                    <a:pt x="15" y="761"/>
                  </a:lnTo>
                  <a:lnTo>
                    <a:pt x="15" y="744"/>
                  </a:lnTo>
                  <a:lnTo>
                    <a:pt x="15" y="750"/>
                  </a:lnTo>
                  <a:lnTo>
                    <a:pt x="15" y="748"/>
                  </a:lnTo>
                  <a:lnTo>
                    <a:pt x="15" y="756"/>
                  </a:lnTo>
                  <a:lnTo>
                    <a:pt x="15" y="754"/>
                  </a:lnTo>
                  <a:lnTo>
                    <a:pt x="15" y="756"/>
                  </a:lnTo>
                  <a:lnTo>
                    <a:pt x="15" y="760"/>
                  </a:lnTo>
                  <a:lnTo>
                    <a:pt x="15" y="741"/>
                  </a:lnTo>
                  <a:lnTo>
                    <a:pt x="15" y="740"/>
                  </a:lnTo>
                  <a:lnTo>
                    <a:pt x="15" y="720"/>
                  </a:lnTo>
                  <a:lnTo>
                    <a:pt x="15" y="727"/>
                  </a:lnTo>
                  <a:lnTo>
                    <a:pt x="16" y="722"/>
                  </a:lnTo>
                  <a:lnTo>
                    <a:pt x="16" y="728"/>
                  </a:lnTo>
                  <a:lnTo>
                    <a:pt x="16" y="710"/>
                  </a:lnTo>
                  <a:lnTo>
                    <a:pt x="16" y="710"/>
                  </a:lnTo>
                  <a:lnTo>
                    <a:pt x="16" y="709"/>
                  </a:lnTo>
                  <a:lnTo>
                    <a:pt x="16" y="716"/>
                  </a:lnTo>
                  <a:lnTo>
                    <a:pt x="16" y="695"/>
                  </a:lnTo>
                  <a:lnTo>
                    <a:pt x="16" y="710"/>
                  </a:lnTo>
                  <a:lnTo>
                    <a:pt x="16" y="707"/>
                  </a:lnTo>
                  <a:lnTo>
                    <a:pt x="16" y="709"/>
                  </a:lnTo>
                  <a:lnTo>
                    <a:pt x="16" y="690"/>
                  </a:lnTo>
                  <a:lnTo>
                    <a:pt x="16" y="694"/>
                  </a:lnTo>
                  <a:lnTo>
                    <a:pt x="17" y="695"/>
                  </a:lnTo>
                  <a:lnTo>
                    <a:pt x="17" y="659"/>
                  </a:lnTo>
                  <a:lnTo>
                    <a:pt x="17" y="664"/>
                  </a:lnTo>
                  <a:lnTo>
                    <a:pt x="17" y="672"/>
                  </a:lnTo>
                  <a:lnTo>
                    <a:pt x="17" y="605"/>
                  </a:lnTo>
                  <a:lnTo>
                    <a:pt x="17" y="603"/>
                  </a:lnTo>
                  <a:lnTo>
                    <a:pt x="17" y="578"/>
                  </a:lnTo>
                  <a:lnTo>
                    <a:pt x="17" y="584"/>
                  </a:lnTo>
                  <a:lnTo>
                    <a:pt x="17" y="585"/>
                  </a:lnTo>
                  <a:lnTo>
                    <a:pt x="17" y="583"/>
                  </a:lnTo>
                  <a:lnTo>
                    <a:pt x="17" y="608"/>
                  </a:lnTo>
                  <a:lnTo>
                    <a:pt x="19" y="606"/>
                  </a:lnTo>
                  <a:lnTo>
                    <a:pt x="19" y="647"/>
                  </a:lnTo>
                  <a:lnTo>
                    <a:pt x="19" y="650"/>
                  </a:lnTo>
                  <a:lnTo>
                    <a:pt x="19" y="665"/>
                  </a:lnTo>
                  <a:lnTo>
                    <a:pt x="19" y="639"/>
                  </a:lnTo>
                  <a:lnTo>
                    <a:pt x="19" y="660"/>
                  </a:lnTo>
                  <a:lnTo>
                    <a:pt x="19" y="661"/>
                  </a:lnTo>
                  <a:lnTo>
                    <a:pt x="19" y="663"/>
                  </a:lnTo>
                  <a:lnTo>
                    <a:pt x="19" y="647"/>
                  </a:lnTo>
                  <a:lnTo>
                    <a:pt x="19" y="647"/>
                  </a:lnTo>
                  <a:lnTo>
                    <a:pt x="19" y="648"/>
                  </a:lnTo>
                  <a:lnTo>
                    <a:pt x="19" y="596"/>
                  </a:lnTo>
                  <a:lnTo>
                    <a:pt x="20" y="595"/>
                  </a:lnTo>
                  <a:lnTo>
                    <a:pt x="20" y="541"/>
                  </a:lnTo>
                  <a:lnTo>
                    <a:pt x="20" y="537"/>
                  </a:lnTo>
                  <a:lnTo>
                    <a:pt x="20" y="515"/>
                  </a:lnTo>
                  <a:lnTo>
                    <a:pt x="20" y="533"/>
                  </a:lnTo>
                  <a:lnTo>
                    <a:pt x="20" y="534"/>
                  </a:lnTo>
                  <a:lnTo>
                    <a:pt x="20" y="504"/>
                  </a:lnTo>
                  <a:lnTo>
                    <a:pt x="21" y="504"/>
                  </a:lnTo>
                  <a:lnTo>
                    <a:pt x="21" y="485"/>
                  </a:lnTo>
                  <a:lnTo>
                    <a:pt x="21" y="494"/>
                  </a:lnTo>
                  <a:lnTo>
                    <a:pt x="21" y="496"/>
                  </a:lnTo>
                  <a:lnTo>
                    <a:pt x="21" y="503"/>
                  </a:lnTo>
                  <a:lnTo>
                    <a:pt x="21" y="478"/>
                  </a:lnTo>
                  <a:lnTo>
                    <a:pt x="21" y="502"/>
                  </a:lnTo>
                  <a:lnTo>
                    <a:pt x="21" y="500"/>
                  </a:lnTo>
                  <a:lnTo>
                    <a:pt x="21" y="508"/>
                  </a:lnTo>
                  <a:lnTo>
                    <a:pt x="21" y="496"/>
                  </a:lnTo>
                  <a:lnTo>
                    <a:pt x="21" y="496"/>
                  </a:lnTo>
                  <a:lnTo>
                    <a:pt x="21" y="507"/>
                  </a:lnTo>
                  <a:lnTo>
                    <a:pt x="21" y="478"/>
                  </a:lnTo>
                  <a:lnTo>
                    <a:pt x="22" y="475"/>
                  </a:lnTo>
                  <a:lnTo>
                    <a:pt x="22" y="423"/>
                  </a:lnTo>
                  <a:lnTo>
                    <a:pt x="22" y="426"/>
                  </a:lnTo>
                  <a:lnTo>
                    <a:pt x="22" y="375"/>
                  </a:lnTo>
                  <a:lnTo>
                    <a:pt x="22" y="383"/>
                  </a:lnTo>
                  <a:lnTo>
                    <a:pt x="22" y="379"/>
                  </a:lnTo>
                  <a:lnTo>
                    <a:pt x="22" y="386"/>
                  </a:lnTo>
                  <a:lnTo>
                    <a:pt x="22" y="354"/>
                  </a:lnTo>
                  <a:lnTo>
                    <a:pt x="22" y="359"/>
                  </a:lnTo>
                  <a:lnTo>
                    <a:pt x="22" y="356"/>
                  </a:lnTo>
                  <a:lnTo>
                    <a:pt x="22" y="365"/>
                  </a:lnTo>
                  <a:lnTo>
                    <a:pt x="22" y="347"/>
                  </a:lnTo>
                  <a:lnTo>
                    <a:pt x="22" y="360"/>
                  </a:lnTo>
                  <a:lnTo>
                    <a:pt x="24" y="360"/>
                  </a:lnTo>
                  <a:lnTo>
                    <a:pt x="24" y="356"/>
                  </a:lnTo>
                  <a:lnTo>
                    <a:pt x="24" y="385"/>
                  </a:lnTo>
                  <a:lnTo>
                    <a:pt x="24" y="385"/>
                  </a:lnTo>
                  <a:lnTo>
                    <a:pt x="24" y="392"/>
                  </a:lnTo>
                  <a:lnTo>
                    <a:pt x="24" y="368"/>
                  </a:lnTo>
                  <a:lnTo>
                    <a:pt x="24" y="371"/>
                  </a:lnTo>
                  <a:lnTo>
                    <a:pt x="24" y="365"/>
                  </a:lnTo>
                  <a:lnTo>
                    <a:pt x="24" y="304"/>
                  </a:lnTo>
                  <a:lnTo>
                    <a:pt x="24" y="305"/>
                  </a:lnTo>
                  <a:lnTo>
                    <a:pt x="25" y="301"/>
                  </a:lnTo>
                  <a:lnTo>
                    <a:pt x="25" y="254"/>
                  </a:lnTo>
                  <a:lnTo>
                    <a:pt x="25" y="250"/>
                  </a:lnTo>
                  <a:lnTo>
                    <a:pt x="25" y="190"/>
                  </a:lnTo>
                  <a:lnTo>
                    <a:pt x="25" y="189"/>
                  </a:lnTo>
                  <a:lnTo>
                    <a:pt x="25" y="193"/>
                  </a:lnTo>
                  <a:lnTo>
                    <a:pt x="25" y="144"/>
                  </a:lnTo>
                  <a:lnTo>
                    <a:pt x="25" y="140"/>
                  </a:lnTo>
                  <a:lnTo>
                    <a:pt x="25" y="155"/>
                  </a:lnTo>
                  <a:lnTo>
                    <a:pt x="25" y="135"/>
                  </a:lnTo>
                  <a:lnTo>
                    <a:pt x="25" y="153"/>
                  </a:lnTo>
                  <a:lnTo>
                    <a:pt x="26" y="152"/>
                  </a:lnTo>
                  <a:lnTo>
                    <a:pt x="26" y="159"/>
                  </a:lnTo>
                  <a:lnTo>
                    <a:pt x="26" y="142"/>
                  </a:lnTo>
                  <a:lnTo>
                    <a:pt x="26" y="147"/>
                  </a:lnTo>
                  <a:lnTo>
                    <a:pt x="26" y="149"/>
                  </a:lnTo>
                  <a:lnTo>
                    <a:pt x="26" y="153"/>
                  </a:lnTo>
                  <a:lnTo>
                    <a:pt x="26" y="89"/>
                  </a:lnTo>
                  <a:lnTo>
                    <a:pt x="26" y="89"/>
                  </a:lnTo>
                  <a:lnTo>
                    <a:pt x="26" y="77"/>
                  </a:lnTo>
                  <a:lnTo>
                    <a:pt x="26" y="90"/>
                  </a:lnTo>
                  <a:lnTo>
                    <a:pt x="26" y="92"/>
                  </a:lnTo>
                  <a:lnTo>
                    <a:pt x="26" y="89"/>
                  </a:lnTo>
                  <a:lnTo>
                    <a:pt x="26" y="114"/>
                  </a:lnTo>
                  <a:lnTo>
                    <a:pt x="28" y="113"/>
                  </a:lnTo>
                  <a:lnTo>
                    <a:pt x="28" y="55"/>
                  </a:lnTo>
                  <a:lnTo>
                    <a:pt x="28" y="54"/>
                  </a:lnTo>
                  <a:lnTo>
                    <a:pt x="28" y="60"/>
                  </a:lnTo>
                  <a:lnTo>
                    <a:pt x="28" y="26"/>
                  </a:lnTo>
                  <a:lnTo>
                    <a:pt x="28" y="22"/>
                  </a:lnTo>
                  <a:lnTo>
                    <a:pt x="28" y="0"/>
                  </a:lnTo>
                  <a:lnTo>
                    <a:pt x="28" y="43"/>
                  </a:lnTo>
                  <a:lnTo>
                    <a:pt x="29" y="45"/>
                  </a:lnTo>
                  <a:lnTo>
                    <a:pt x="29" y="92"/>
                  </a:lnTo>
                  <a:lnTo>
                    <a:pt x="29" y="90"/>
                  </a:lnTo>
                  <a:lnTo>
                    <a:pt x="29" y="92"/>
                  </a:lnTo>
                  <a:lnTo>
                    <a:pt x="29" y="134"/>
                  </a:lnTo>
                  <a:lnTo>
                    <a:pt x="29" y="121"/>
                  </a:lnTo>
                  <a:lnTo>
                    <a:pt x="29" y="128"/>
                  </a:lnTo>
                  <a:lnTo>
                    <a:pt x="29" y="166"/>
                  </a:lnTo>
                  <a:lnTo>
                    <a:pt x="29" y="164"/>
                  </a:lnTo>
                  <a:lnTo>
                    <a:pt x="29" y="163"/>
                  </a:lnTo>
                  <a:lnTo>
                    <a:pt x="29" y="166"/>
                  </a:lnTo>
                  <a:lnTo>
                    <a:pt x="29" y="139"/>
                  </a:lnTo>
                  <a:lnTo>
                    <a:pt x="29" y="149"/>
                  </a:lnTo>
                  <a:lnTo>
                    <a:pt x="30" y="149"/>
                  </a:lnTo>
                  <a:lnTo>
                    <a:pt x="30" y="157"/>
                  </a:lnTo>
                  <a:lnTo>
                    <a:pt x="30" y="127"/>
                  </a:lnTo>
                  <a:lnTo>
                    <a:pt x="30" y="132"/>
                  </a:lnTo>
                  <a:lnTo>
                    <a:pt x="30" y="131"/>
                  </a:lnTo>
                  <a:lnTo>
                    <a:pt x="30" y="143"/>
                  </a:lnTo>
                  <a:lnTo>
                    <a:pt x="30" y="130"/>
                  </a:lnTo>
                  <a:lnTo>
                    <a:pt x="30" y="135"/>
                  </a:lnTo>
                  <a:lnTo>
                    <a:pt x="30" y="135"/>
                  </a:lnTo>
                  <a:lnTo>
                    <a:pt x="30" y="147"/>
                  </a:lnTo>
                  <a:lnTo>
                    <a:pt x="30" y="126"/>
                  </a:lnTo>
                  <a:lnTo>
                    <a:pt x="30" y="145"/>
                  </a:lnTo>
                  <a:lnTo>
                    <a:pt x="30" y="147"/>
                  </a:lnTo>
                  <a:lnTo>
                    <a:pt x="30" y="149"/>
                  </a:lnTo>
                  <a:lnTo>
                    <a:pt x="30" y="135"/>
                  </a:lnTo>
                  <a:lnTo>
                    <a:pt x="30" y="143"/>
                  </a:lnTo>
                  <a:lnTo>
                    <a:pt x="32" y="149"/>
                  </a:lnTo>
                  <a:lnTo>
                    <a:pt x="32" y="174"/>
                  </a:lnTo>
                  <a:lnTo>
                    <a:pt x="32" y="169"/>
                  </a:lnTo>
                  <a:lnTo>
                    <a:pt x="32" y="169"/>
                  </a:lnTo>
                  <a:lnTo>
                    <a:pt x="32" y="156"/>
                  </a:lnTo>
                  <a:lnTo>
                    <a:pt x="32" y="181"/>
                  </a:lnTo>
                  <a:lnTo>
                    <a:pt x="32" y="181"/>
                  </a:lnTo>
                  <a:lnTo>
                    <a:pt x="32" y="191"/>
                  </a:lnTo>
                  <a:lnTo>
                    <a:pt x="32" y="170"/>
                  </a:lnTo>
                  <a:lnTo>
                    <a:pt x="32" y="172"/>
                  </a:lnTo>
                  <a:lnTo>
                    <a:pt x="32" y="174"/>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244" name="Freeform 117"/>
            <p:cNvSpPr>
              <a:spLocks/>
            </p:cNvSpPr>
            <p:nvPr/>
          </p:nvSpPr>
          <p:spPr bwMode="auto">
            <a:xfrm>
              <a:off x="1881188" y="4608513"/>
              <a:ext cx="49213" cy="274638"/>
            </a:xfrm>
            <a:custGeom>
              <a:avLst/>
              <a:gdLst>
                <a:gd name="T0" fmla="*/ 1 w 31"/>
                <a:gd name="T1" fmla="*/ 130 h 173"/>
                <a:gd name="T2" fmla="*/ 1 w 31"/>
                <a:gd name="T3" fmla="*/ 148 h 173"/>
                <a:gd name="T4" fmla="*/ 2 w 31"/>
                <a:gd name="T5" fmla="*/ 131 h 173"/>
                <a:gd name="T6" fmla="*/ 2 w 31"/>
                <a:gd name="T7" fmla="*/ 126 h 173"/>
                <a:gd name="T8" fmla="*/ 2 w 31"/>
                <a:gd name="T9" fmla="*/ 154 h 173"/>
                <a:gd name="T10" fmla="*/ 4 w 31"/>
                <a:gd name="T11" fmla="*/ 150 h 173"/>
                <a:gd name="T12" fmla="*/ 4 w 31"/>
                <a:gd name="T13" fmla="*/ 142 h 173"/>
                <a:gd name="T14" fmla="*/ 5 w 31"/>
                <a:gd name="T15" fmla="*/ 144 h 173"/>
                <a:gd name="T16" fmla="*/ 5 w 31"/>
                <a:gd name="T17" fmla="*/ 133 h 173"/>
                <a:gd name="T18" fmla="*/ 5 w 31"/>
                <a:gd name="T19" fmla="*/ 151 h 173"/>
                <a:gd name="T20" fmla="*/ 6 w 31"/>
                <a:gd name="T21" fmla="*/ 154 h 173"/>
                <a:gd name="T22" fmla="*/ 6 w 31"/>
                <a:gd name="T23" fmla="*/ 147 h 173"/>
                <a:gd name="T24" fmla="*/ 8 w 31"/>
                <a:gd name="T25" fmla="*/ 138 h 173"/>
                <a:gd name="T26" fmla="*/ 8 w 31"/>
                <a:gd name="T27" fmla="*/ 134 h 173"/>
                <a:gd name="T28" fmla="*/ 8 w 31"/>
                <a:gd name="T29" fmla="*/ 138 h 173"/>
                <a:gd name="T30" fmla="*/ 9 w 31"/>
                <a:gd name="T31" fmla="*/ 156 h 173"/>
                <a:gd name="T32" fmla="*/ 9 w 31"/>
                <a:gd name="T33" fmla="*/ 130 h 173"/>
                <a:gd name="T34" fmla="*/ 9 w 31"/>
                <a:gd name="T35" fmla="*/ 89 h 173"/>
                <a:gd name="T36" fmla="*/ 10 w 31"/>
                <a:gd name="T37" fmla="*/ 105 h 173"/>
                <a:gd name="T38" fmla="*/ 10 w 31"/>
                <a:gd name="T39" fmla="*/ 103 h 173"/>
                <a:gd name="T40" fmla="*/ 12 w 31"/>
                <a:gd name="T41" fmla="*/ 101 h 173"/>
                <a:gd name="T42" fmla="*/ 12 w 31"/>
                <a:gd name="T43" fmla="*/ 76 h 173"/>
                <a:gd name="T44" fmla="*/ 12 w 31"/>
                <a:gd name="T45" fmla="*/ 83 h 173"/>
                <a:gd name="T46" fmla="*/ 13 w 31"/>
                <a:gd name="T47" fmla="*/ 45 h 173"/>
                <a:gd name="T48" fmla="*/ 13 w 31"/>
                <a:gd name="T49" fmla="*/ 12 h 173"/>
                <a:gd name="T50" fmla="*/ 13 w 31"/>
                <a:gd name="T51" fmla="*/ 17 h 173"/>
                <a:gd name="T52" fmla="*/ 14 w 31"/>
                <a:gd name="T53" fmla="*/ 50 h 173"/>
                <a:gd name="T54" fmla="*/ 14 w 31"/>
                <a:gd name="T55" fmla="*/ 36 h 173"/>
                <a:gd name="T56" fmla="*/ 15 w 31"/>
                <a:gd name="T57" fmla="*/ 49 h 173"/>
                <a:gd name="T58" fmla="*/ 15 w 31"/>
                <a:gd name="T59" fmla="*/ 0 h 173"/>
                <a:gd name="T60" fmla="*/ 15 w 31"/>
                <a:gd name="T61" fmla="*/ 53 h 173"/>
                <a:gd name="T62" fmla="*/ 17 w 31"/>
                <a:gd name="T63" fmla="*/ 44 h 173"/>
                <a:gd name="T64" fmla="*/ 17 w 31"/>
                <a:gd name="T65" fmla="*/ 48 h 173"/>
                <a:gd name="T66" fmla="*/ 17 w 31"/>
                <a:gd name="T67" fmla="*/ 41 h 173"/>
                <a:gd name="T68" fmla="*/ 18 w 31"/>
                <a:gd name="T69" fmla="*/ 58 h 173"/>
                <a:gd name="T70" fmla="*/ 18 w 31"/>
                <a:gd name="T71" fmla="*/ 67 h 173"/>
                <a:gd name="T72" fmla="*/ 19 w 31"/>
                <a:gd name="T73" fmla="*/ 109 h 173"/>
                <a:gd name="T74" fmla="*/ 19 w 31"/>
                <a:gd name="T75" fmla="*/ 120 h 173"/>
                <a:gd name="T76" fmla="*/ 21 w 31"/>
                <a:gd name="T77" fmla="*/ 126 h 173"/>
                <a:gd name="T78" fmla="*/ 21 w 31"/>
                <a:gd name="T79" fmla="*/ 107 h 173"/>
                <a:gd name="T80" fmla="*/ 21 w 31"/>
                <a:gd name="T81" fmla="*/ 122 h 173"/>
                <a:gd name="T82" fmla="*/ 22 w 31"/>
                <a:gd name="T83" fmla="*/ 110 h 173"/>
                <a:gd name="T84" fmla="*/ 22 w 31"/>
                <a:gd name="T85" fmla="*/ 126 h 173"/>
                <a:gd name="T86" fmla="*/ 23 w 31"/>
                <a:gd name="T87" fmla="*/ 142 h 173"/>
                <a:gd name="T88" fmla="*/ 23 w 31"/>
                <a:gd name="T89" fmla="*/ 150 h 173"/>
                <a:gd name="T90" fmla="*/ 23 w 31"/>
                <a:gd name="T91" fmla="*/ 133 h 173"/>
                <a:gd name="T92" fmla="*/ 25 w 31"/>
                <a:gd name="T93" fmla="*/ 120 h 173"/>
                <a:gd name="T94" fmla="*/ 25 w 31"/>
                <a:gd name="T95" fmla="*/ 118 h 173"/>
                <a:gd name="T96" fmla="*/ 26 w 31"/>
                <a:gd name="T97" fmla="*/ 138 h 173"/>
                <a:gd name="T98" fmla="*/ 26 w 31"/>
                <a:gd name="T99" fmla="*/ 151 h 173"/>
                <a:gd name="T100" fmla="*/ 26 w 31"/>
                <a:gd name="T101" fmla="*/ 130 h 173"/>
                <a:gd name="T102" fmla="*/ 27 w 31"/>
                <a:gd name="T103" fmla="*/ 146 h 173"/>
                <a:gd name="T104" fmla="*/ 27 w 31"/>
                <a:gd name="T105" fmla="*/ 143 h 173"/>
                <a:gd name="T106" fmla="*/ 27 w 31"/>
                <a:gd name="T107" fmla="*/ 160 h 173"/>
                <a:gd name="T108" fmla="*/ 29 w 31"/>
                <a:gd name="T109" fmla="*/ 172 h 173"/>
                <a:gd name="T110" fmla="*/ 29 w 31"/>
                <a:gd name="T111" fmla="*/ 173 h 173"/>
                <a:gd name="T112" fmla="*/ 29 w 31"/>
                <a:gd name="T113" fmla="*/ 159 h 173"/>
                <a:gd name="T114" fmla="*/ 30 w 31"/>
                <a:gd name="T115" fmla="*/ 141 h 173"/>
                <a:gd name="T116" fmla="*/ 30 w 31"/>
                <a:gd name="T117" fmla="*/ 126 h 173"/>
                <a:gd name="T118" fmla="*/ 31 w 31"/>
                <a:gd name="T119" fmla="*/ 155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1" h="173">
                  <a:moveTo>
                    <a:pt x="0" y="141"/>
                  </a:moveTo>
                  <a:lnTo>
                    <a:pt x="1" y="141"/>
                  </a:lnTo>
                  <a:lnTo>
                    <a:pt x="1" y="143"/>
                  </a:lnTo>
                  <a:lnTo>
                    <a:pt x="1" y="124"/>
                  </a:lnTo>
                  <a:lnTo>
                    <a:pt x="1" y="130"/>
                  </a:lnTo>
                  <a:lnTo>
                    <a:pt x="1" y="131"/>
                  </a:lnTo>
                  <a:lnTo>
                    <a:pt x="1" y="144"/>
                  </a:lnTo>
                  <a:lnTo>
                    <a:pt x="1" y="139"/>
                  </a:lnTo>
                  <a:lnTo>
                    <a:pt x="1" y="137"/>
                  </a:lnTo>
                  <a:lnTo>
                    <a:pt x="1" y="148"/>
                  </a:lnTo>
                  <a:lnTo>
                    <a:pt x="1" y="121"/>
                  </a:lnTo>
                  <a:lnTo>
                    <a:pt x="1" y="147"/>
                  </a:lnTo>
                  <a:lnTo>
                    <a:pt x="2" y="150"/>
                  </a:lnTo>
                  <a:lnTo>
                    <a:pt x="2" y="154"/>
                  </a:lnTo>
                  <a:lnTo>
                    <a:pt x="2" y="131"/>
                  </a:lnTo>
                  <a:lnTo>
                    <a:pt x="2" y="137"/>
                  </a:lnTo>
                  <a:lnTo>
                    <a:pt x="2" y="138"/>
                  </a:lnTo>
                  <a:lnTo>
                    <a:pt x="2" y="148"/>
                  </a:lnTo>
                  <a:lnTo>
                    <a:pt x="2" y="125"/>
                  </a:lnTo>
                  <a:lnTo>
                    <a:pt x="2" y="126"/>
                  </a:lnTo>
                  <a:lnTo>
                    <a:pt x="2" y="152"/>
                  </a:lnTo>
                  <a:lnTo>
                    <a:pt x="2" y="148"/>
                  </a:lnTo>
                  <a:lnTo>
                    <a:pt x="2" y="154"/>
                  </a:lnTo>
                  <a:lnTo>
                    <a:pt x="2" y="133"/>
                  </a:lnTo>
                  <a:lnTo>
                    <a:pt x="2" y="154"/>
                  </a:lnTo>
                  <a:lnTo>
                    <a:pt x="4" y="154"/>
                  </a:lnTo>
                  <a:lnTo>
                    <a:pt x="4" y="160"/>
                  </a:lnTo>
                  <a:lnTo>
                    <a:pt x="4" y="138"/>
                  </a:lnTo>
                  <a:lnTo>
                    <a:pt x="4" y="142"/>
                  </a:lnTo>
                  <a:lnTo>
                    <a:pt x="4" y="150"/>
                  </a:lnTo>
                  <a:lnTo>
                    <a:pt x="4" y="162"/>
                  </a:lnTo>
                  <a:lnTo>
                    <a:pt x="4" y="144"/>
                  </a:lnTo>
                  <a:lnTo>
                    <a:pt x="4" y="155"/>
                  </a:lnTo>
                  <a:lnTo>
                    <a:pt x="4" y="159"/>
                  </a:lnTo>
                  <a:lnTo>
                    <a:pt x="4" y="142"/>
                  </a:lnTo>
                  <a:lnTo>
                    <a:pt x="4" y="159"/>
                  </a:lnTo>
                  <a:lnTo>
                    <a:pt x="4" y="156"/>
                  </a:lnTo>
                  <a:lnTo>
                    <a:pt x="4" y="130"/>
                  </a:lnTo>
                  <a:lnTo>
                    <a:pt x="4" y="143"/>
                  </a:lnTo>
                  <a:lnTo>
                    <a:pt x="5" y="144"/>
                  </a:lnTo>
                  <a:lnTo>
                    <a:pt x="5" y="154"/>
                  </a:lnTo>
                  <a:lnTo>
                    <a:pt x="5" y="143"/>
                  </a:lnTo>
                  <a:lnTo>
                    <a:pt x="5" y="146"/>
                  </a:lnTo>
                  <a:lnTo>
                    <a:pt x="5" y="154"/>
                  </a:lnTo>
                  <a:lnTo>
                    <a:pt x="5" y="133"/>
                  </a:lnTo>
                  <a:lnTo>
                    <a:pt x="5" y="151"/>
                  </a:lnTo>
                  <a:lnTo>
                    <a:pt x="5" y="152"/>
                  </a:lnTo>
                  <a:lnTo>
                    <a:pt x="5" y="155"/>
                  </a:lnTo>
                  <a:lnTo>
                    <a:pt x="5" y="138"/>
                  </a:lnTo>
                  <a:lnTo>
                    <a:pt x="5" y="151"/>
                  </a:lnTo>
                  <a:lnTo>
                    <a:pt x="6" y="154"/>
                  </a:lnTo>
                  <a:lnTo>
                    <a:pt x="6" y="163"/>
                  </a:lnTo>
                  <a:lnTo>
                    <a:pt x="6" y="137"/>
                  </a:lnTo>
                  <a:lnTo>
                    <a:pt x="6" y="143"/>
                  </a:lnTo>
                  <a:lnTo>
                    <a:pt x="6" y="154"/>
                  </a:lnTo>
                  <a:lnTo>
                    <a:pt x="6" y="138"/>
                  </a:lnTo>
                  <a:lnTo>
                    <a:pt x="6" y="150"/>
                  </a:lnTo>
                  <a:lnTo>
                    <a:pt x="6" y="150"/>
                  </a:lnTo>
                  <a:lnTo>
                    <a:pt x="6" y="129"/>
                  </a:lnTo>
                  <a:lnTo>
                    <a:pt x="6" y="147"/>
                  </a:lnTo>
                  <a:lnTo>
                    <a:pt x="6" y="150"/>
                  </a:lnTo>
                  <a:lnTo>
                    <a:pt x="6" y="151"/>
                  </a:lnTo>
                  <a:lnTo>
                    <a:pt x="6" y="131"/>
                  </a:lnTo>
                  <a:lnTo>
                    <a:pt x="6" y="135"/>
                  </a:lnTo>
                  <a:lnTo>
                    <a:pt x="8" y="138"/>
                  </a:lnTo>
                  <a:lnTo>
                    <a:pt x="8" y="137"/>
                  </a:lnTo>
                  <a:lnTo>
                    <a:pt x="8" y="156"/>
                  </a:lnTo>
                  <a:lnTo>
                    <a:pt x="8" y="154"/>
                  </a:lnTo>
                  <a:lnTo>
                    <a:pt x="8" y="155"/>
                  </a:lnTo>
                  <a:lnTo>
                    <a:pt x="8" y="134"/>
                  </a:lnTo>
                  <a:lnTo>
                    <a:pt x="8" y="147"/>
                  </a:lnTo>
                  <a:lnTo>
                    <a:pt x="8" y="151"/>
                  </a:lnTo>
                  <a:lnTo>
                    <a:pt x="8" y="154"/>
                  </a:lnTo>
                  <a:lnTo>
                    <a:pt x="8" y="135"/>
                  </a:lnTo>
                  <a:lnTo>
                    <a:pt x="8" y="138"/>
                  </a:lnTo>
                  <a:lnTo>
                    <a:pt x="8" y="141"/>
                  </a:lnTo>
                  <a:lnTo>
                    <a:pt x="8" y="155"/>
                  </a:lnTo>
                  <a:lnTo>
                    <a:pt x="8" y="147"/>
                  </a:lnTo>
                  <a:lnTo>
                    <a:pt x="9" y="137"/>
                  </a:lnTo>
                  <a:lnTo>
                    <a:pt x="9" y="156"/>
                  </a:lnTo>
                  <a:lnTo>
                    <a:pt x="9" y="129"/>
                  </a:lnTo>
                  <a:lnTo>
                    <a:pt x="9" y="154"/>
                  </a:lnTo>
                  <a:lnTo>
                    <a:pt x="9" y="155"/>
                  </a:lnTo>
                  <a:lnTo>
                    <a:pt x="9" y="126"/>
                  </a:lnTo>
                  <a:lnTo>
                    <a:pt x="9" y="130"/>
                  </a:lnTo>
                  <a:lnTo>
                    <a:pt x="9" y="133"/>
                  </a:lnTo>
                  <a:lnTo>
                    <a:pt x="9" y="83"/>
                  </a:lnTo>
                  <a:lnTo>
                    <a:pt x="9" y="84"/>
                  </a:lnTo>
                  <a:lnTo>
                    <a:pt x="9" y="84"/>
                  </a:lnTo>
                  <a:lnTo>
                    <a:pt x="9" y="89"/>
                  </a:lnTo>
                  <a:lnTo>
                    <a:pt x="9" y="79"/>
                  </a:lnTo>
                  <a:lnTo>
                    <a:pt x="9" y="84"/>
                  </a:lnTo>
                  <a:lnTo>
                    <a:pt x="10" y="87"/>
                  </a:lnTo>
                  <a:lnTo>
                    <a:pt x="10" y="72"/>
                  </a:lnTo>
                  <a:lnTo>
                    <a:pt x="10" y="105"/>
                  </a:lnTo>
                  <a:lnTo>
                    <a:pt x="10" y="104"/>
                  </a:lnTo>
                  <a:lnTo>
                    <a:pt x="10" y="118"/>
                  </a:lnTo>
                  <a:lnTo>
                    <a:pt x="10" y="100"/>
                  </a:lnTo>
                  <a:lnTo>
                    <a:pt x="10" y="104"/>
                  </a:lnTo>
                  <a:lnTo>
                    <a:pt x="10" y="103"/>
                  </a:lnTo>
                  <a:lnTo>
                    <a:pt x="10" y="107"/>
                  </a:lnTo>
                  <a:lnTo>
                    <a:pt x="10" y="96"/>
                  </a:lnTo>
                  <a:lnTo>
                    <a:pt x="10" y="97"/>
                  </a:lnTo>
                  <a:lnTo>
                    <a:pt x="12" y="99"/>
                  </a:lnTo>
                  <a:lnTo>
                    <a:pt x="12" y="101"/>
                  </a:lnTo>
                  <a:lnTo>
                    <a:pt x="12" y="82"/>
                  </a:lnTo>
                  <a:lnTo>
                    <a:pt x="12" y="95"/>
                  </a:lnTo>
                  <a:lnTo>
                    <a:pt x="12" y="92"/>
                  </a:lnTo>
                  <a:lnTo>
                    <a:pt x="12" y="93"/>
                  </a:lnTo>
                  <a:lnTo>
                    <a:pt x="12" y="76"/>
                  </a:lnTo>
                  <a:lnTo>
                    <a:pt x="12" y="82"/>
                  </a:lnTo>
                  <a:lnTo>
                    <a:pt x="12" y="82"/>
                  </a:lnTo>
                  <a:lnTo>
                    <a:pt x="12" y="104"/>
                  </a:lnTo>
                  <a:lnTo>
                    <a:pt x="12" y="82"/>
                  </a:lnTo>
                  <a:lnTo>
                    <a:pt x="12" y="83"/>
                  </a:lnTo>
                  <a:lnTo>
                    <a:pt x="12" y="84"/>
                  </a:lnTo>
                  <a:lnTo>
                    <a:pt x="12" y="49"/>
                  </a:lnTo>
                  <a:lnTo>
                    <a:pt x="13" y="48"/>
                  </a:lnTo>
                  <a:lnTo>
                    <a:pt x="13" y="24"/>
                  </a:lnTo>
                  <a:lnTo>
                    <a:pt x="13" y="45"/>
                  </a:lnTo>
                  <a:lnTo>
                    <a:pt x="13" y="46"/>
                  </a:lnTo>
                  <a:lnTo>
                    <a:pt x="13" y="46"/>
                  </a:lnTo>
                  <a:lnTo>
                    <a:pt x="13" y="7"/>
                  </a:lnTo>
                  <a:lnTo>
                    <a:pt x="13" y="8"/>
                  </a:lnTo>
                  <a:lnTo>
                    <a:pt x="13" y="12"/>
                  </a:lnTo>
                  <a:lnTo>
                    <a:pt x="13" y="28"/>
                  </a:lnTo>
                  <a:lnTo>
                    <a:pt x="13" y="10"/>
                  </a:lnTo>
                  <a:lnTo>
                    <a:pt x="13" y="25"/>
                  </a:lnTo>
                  <a:lnTo>
                    <a:pt x="13" y="27"/>
                  </a:lnTo>
                  <a:lnTo>
                    <a:pt x="13" y="17"/>
                  </a:lnTo>
                  <a:lnTo>
                    <a:pt x="13" y="59"/>
                  </a:lnTo>
                  <a:lnTo>
                    <a:pt x="14" y="58"/>
                  </a:lnTo>
                  <a:lnTo>
                    <a:pt x="14" y="67"/>
                  </a:lnTo>
                  <a:lnTo>
                    <a:pt x="14" y="49"/>
                  </a:lnTo>
                  <a:lnTo>
                    <a:pt x="14" y="50"/>
                  </a:lnTo>
                  <a:lnTo>
                    <a:pt x="14" y="53"/>
                  </a:lnTo>
                  <a:lnTo>
                    <a:pt x="14" y="54"/>
                  </a:lnTo>
                  <a:lnTo>
                    <a:pt x="14" y="36"/>
                  </a:lnTo>
                  <a:lnTo>
                    <a:pt x="14" y="41"/>
                  </a:lnTo>
                  <a:lnTo>
                    <a:pt x="14" y="36"/>
                  </a:lnTo>
                  <a:lnTo>
                    <a:pt x="14" y="44"/>
                  </a:lnTo>
                  <a:lnTo>
                    <a:pt x="14" y="23"/>
                  </a:lnTo>
                  <a:lnTo>
                    <a:pt x="14" y="38"/>
                  </a:lnTo>
                  <a:lnTo>
                    <a:pt x="15" y="38"/>
                  </a:lnTo>
                  <a:lnTo>
                    <a:pt x="15" y="49"/>
                  </a:lnTo>
                  <a:lnTo>
                    <a:pt x="15" y="25"/>
                  </a:lnTo>
                  <a:lnTo>
                    <a:pt x="15" y="27"/>
                  </a:lnTo>
                  <a:lnTo>
                    <a:pt x="15" y="27"/>
                  </a:lnTo>
                  <a:lnTo>
                    <a:pt x="15" y="33"/>
                  </a:lnTo>
                  <a:lnTo>
                    <a:pt x="15" y="0"/>
                  </a:lnTo>
                  <a:lnTo>
                    <a:pt x="15" y="2"/>
                  </a:lnTo>
                  <a:lnTo>
                    <a:pt x="15" y="42"/>
                  </a:lnTo>
                  <a:lnTo>
                    <a:pt x="15" y="44"/>
                  </a:lnTo>
                  <a:lnTo>
                    <a:pt x="15" y="36"/>
                  </a:lnTo>
                  <a:lnTo>
                    <a:pt x="15" y="53"/>
                  </a:lnTo>
                  <a:lnTo>
                    <a:pt x="17" y="53"/>
                  </a:lnTo>
                  <a:lnTo>
                    <a:pt x="17" y="59"/>
                  </a:lnTo>
                  <a:lnTo>
                    <a:pt x="17" y="32"/>
                  </a:lnTo>
                  <a:lnTo>
                    <a:pt x="17" y="40"/>
                  </a:lnTo>
                  <a:lnTo>
                    <a:pt x="17" y="44"/>
                  </a:lnTo>
                  <a:lnTo>
                    <a:pt x="17" y="58"/>
                  </a:lnTo>
                  <a:lnTo>
                    <a:pt x="17" y="40"/>
                  </a:lnTo>
                  <a:lnTo>
                    <a:pt x="17" y="46"/>
                  </a:lnTo>
                  <a:lnTo>
                    <a:pt x="17" y="45"/>
                  </a:lnTo>
                  <a:lnTo>
                    <a:pt x="17" y="48"/>
                  </a:lnTo>
                  <a:lnTo>
                    <a:pt x="17" y="28"/>
                  </a:lnTo>
                  <a:lnTo>
                    <a:pt x="17" y="37"/>
                  </a:lnTo>
                  <a:lnTo>
                    <a:pt x="17" y="36"/>
                  </a:lnTo>
                  <a:lnTo>
                    <a:pt x="17" y="21"/>
                  </a:lnTo>
                  <a:lnTo>
                    <a:pt x="17" y="41"/>
                  </a:lnTo>
                  <a:lnTo>
                    <a:pt x="18" y="41"/>
                  </a:lnTo>
                  <a:lnTo>
                    <a:pt x="18" y="59"/>
                  </a:lnTo>
                  <a:lnTo>
                    <a:pt x="18" y="58"/>
                  </a:lnTo>
                  <a:lnTo>
                    <a:pt x="18" y="45"/>
                  </a:lnTo>
                  <a:lnTo>
                    <a:pt x="18" y="58"/>
                  </a:lnTo>
                  <a:lnTo>
                    <a:pt x="18" y="40"/>
                  </a:lnTo>
                  <a:lnTo>
                    <a:pt x="18" y="57"/>
                  </a:lnTo>
                  <a:lnTo>
                    <a:pt x="18" y="55"/>
                  </a:lnTo>
                  <a:lnTo>
                    <a:pt x="18" y="41"/>
                  </a:lnTo>
                  <a:lnTo>
                    <a:pt x="18" y="67"/>
                  </a:lnTo>
                  <a:lnTo>
                    <a:pt x="19" y="71"/>
                  </a:lnTo>
                  <a:lnTo>
                    <a:pt x="19" y="89"/>
                  </a:lnTo>
                  <a:lnTo>
                    <a:pt x="19" y="80"/>
                  </a:lnTo>
                  <a:lnTo>
                    <a:pt x="19" y="82"/>
                  </a:lnTo>
                  <a:lnTo>
                    <a:pt x="19" y="109"/>
                  </a:lnTo>
                  <a:lnTo>
                    <a:pt x="19" y="108"/>
                  </a:lnTo>
                  <a:lnTo>
                    <a:pt x="19" y="108"/>
                  </a:lnTo>
                  <a:lnTo>
                    <a:pt x="19" y="91"/>
                  </a:lnTo>
                  <a:lnTo>
                    <a:pt x="19" y="124"/>
                  </a:lnTo>
                  <a:lnTo>
                    <a:pt x="19" y="120"/>
                  </a:lnTo>
                  <a:lnTo>
                    <a:pt x="19" y="125"/>
                  </a:lnTo>
                  <a:lnTo>
                    <a:pt x="19" y="105"/>
                  </a:lnTo>
                  <a:lnTo>
                    <a:pt x="19" y="116"/>
                  </a:lnTo>
                  <a:lnTo>
                    <a:pt x="21" y="116"/>
                  </a:lnTo>
                  <a:lnTo>
                    <a:pt x="21" y="126"/>
                  </a:lnTo>
                  <a:lnTo>
                    <a:pt x="21" y="101"/>
                  </a:lnTo>
                  <a:lnTo>
                    <a:pt x="21" y="101"/>
                  </a:lnTo>
                  <a:lnTo>
                    <a:pt x="21" y="79"/>
                  </a:lnTo>
                  <a:lnTo>
                    <a:pt x="21" y="107"/>
                  </a:lnTo>
                  <a:lnTo>
                    <a:pt x="21" y="107"/>
                  </a:lnTo>
                  <a:lnTo>
                    <a:pt x="21" y="113"/>
                  </a:lnTo>
                  <a:lnTo>
                    <a:pt x="21" y="97"/>
                  </a:lnTo>
                  <a:lnTo>
                    <a:pt x="21" y="107"/>
                  </a:lnTo>
                  <a:lnTo>
                    <a:pt x="21" y="113"/>
                  </a:lnTo>
                  <a:lnTo>
                    <a:pt x="21" y="122"/>
                  </a:lnTo>
                  <a:lnTo>
                    <a:pt x="21" y="100"/>
                  </a:lnTo>
                  <a:lnTo>
                    <a:pt x="22" y="93"/>
                  </a:lnTo>
                  <a:lnTo>
                    <a:pt x="22" y="118"/>
                  </a:lnTo>
                  <a:lnTo>
                    <a:pt x="22" y="118"/>
                  </a:lnTo>
                  <a:lnTo>
                    <a:pt x="22" y="110"/>
                  </a:lnTo>
                  <a:lnTo>
                    <a:pt x="22" y="133"/>
                  </a:lnTo>
                  <a:lnTo>
                    <a:pt x="22" y="131"/>
                  </a:lnTo>
                  <a:lnTo>
                    <a:pt x="22" y="141"/>
                  </a:lnTo>
                  <a:lnTo>
                    <a:pt x="22" y="118"/>
                  </a:lnTo>
                  <a:lnTo>
                    <a:pt x="22" y="126"/>
                  </a:lnTo>
                  <a:lnTo>
                    <a:pt x="23" y="127"/>
                  </a:lnTo>
                  <a:lnTo>
                    <a:pt x="23" y="146"/>
                  </a:lnTo>
                  <a:lnTo>
                    <a:pt x="23" y="126"/>
                  </a:lnTo>
                  <a:lnTo>
                    <a:pt x="23" y="142"/>
                  </a:lnTo>
                  <a:lnTo>
                    <a:pt x="23" y="142"/>
                  </a:lnTo>
                  <a:lnTo>
                    <a:pt x="23" y="151"/>
                  </a:lnTo>
                  <a:lnTo>
                    <a:pt x="23" y="131"/>
                  </a:lnTo>
                  <a:lnTo>
                    <a:pt x="23" y="150"/>
                  </a:lnTo>
                  <a:lnTo>
                    <a:pt x="23" y="147"/>
                  </a:lnTo>
                  <a:lnTo>
                    <a:pt x="23" y="150"/>
                  </a:lnTo>
                  <a:lnTo>
                    <a:pt x="23" y="124"/>
                  </a:lnTo>
                  <a:lnTo>
                    <a:pt x="23" y="133"/>
                  </a:lnTo>
                  <a:lnTo>
                    <a:pt x="23" y="138"/>
                  </a:lnTo>
                  <a:lnTo>
                    <a:pt x="23" y="147"/>
                  </a:lnTo>
                  <a:lnTo>
                    <a:pt x="23" y="133"/>
                  </a:lnTo>
                  <a:lnTo>
                    <a:pt x="25" y="137"/>
                  </a:lnTo>
                  <a:lnTo>
                    <a:pt x="25" y="116"/>
                  </a:lnTo>
                  <a:lnTo>
                    <a:pt x="25" y="125"/>
                  </a:lnTo>
                  <a:lnTo>
                    <a:pt x="25" y="118"/>
                  </a:lnTo>
                  <a:lnTo>
                    <a:pt x="25" y="120"/>
                  </a:lnTo>
                  <a:lnTo>
                    <a:pt x="25" y="97"/>
                  </a:lnTo>
                  <a:lnTo>
                    <a:pt x="25" y="117"/>
                  </a:lnTo>
                  <a:lnTo>
                    <a:pt x="25" y="118"/>
                  </a:lnTo>
                  <a:lnTo>
                    <a:pt x="25" y="134"/>
                  </a:lnTo>
                  <a:lnTo>
                    <a:pt x="25" y="118"/>
                  </a:lnTo>
                  <a:lnTo>
                    <a:pt x="25" y="122"/>
                  </a:lnTo>
                  <a:lnTo>
                    <a:pt x="25" y="147"/>
                  </a:lnTo>
                  <a:lnTo>
                    <a:pt x="25" y="120"/>
                  </a:lnTo>
                  <a:lnTo>
                    <a:pt x="25" y="139"/>
                  </a:lnTo>
                  <a:lnTo>
                    <a:pt x="26" y="138"/>
                  </a:lnTo>
                  <a:lnTo>
                    <a:pt x="26" y="143"/>
                  </a:lnTo>
                  <a:lnTo>
                    <a:pt x="26" y="121"/>
                  </a:lnTo>
                  <a:lnTo>
                    <a:pt x="26" y="139"/>
                  </a:lnTo>
                  <a:lnTo>
                    <a:pt x="26" y="142"/>
                  </a:lnTo>
                  <a:lnTo>
                    <a:pt x="26" y="151"/>
                  </a:lnTo>
                  <a:lnTo>
                    <a:pt x="26" y="130"/>
                  </a:lnTo>
                  <a:lnTo>
                    <a:pt x="26" y="130"/>
                  </a:lnTo>
                  <a:lnTo>
                    <a:pt x="26" y="130"/>
                  </a:lnTo>
                  <a:lnTo>
                    <a:pt x="26" y="146"/>
                  </a:lnTo>
                  <a:lnTo>
                    <a:pt x="26" y="130"/>
                  </a:lnTo>
                  <a:lnTo>
                    <a:pt x="26" y="144"/>
                  </a:lnTo>
                  <a:lnTo>
                    <a:pt x="27" y="147"/>
                  </a:lnTo>
                  <a:lnTo>
                    <a:pt x="27" y="151"/>
                  </a:lnTo>
                  <a:lnTo>
                    <a:pt x="27" y="125"/>
                  </a:lnTo>
                  <a:lnTo>
                    <a:pt x="27" y="146"/>
                  </a:lnTo>
                  <a:lnTo>
                    <a:pt x="27" y="146"/>
                  </a:lnTo>
                  <a:lnTo>
                    <a:pt x="27" y="150"/>
                  </a:lnTo>
                  <a:lnTo>
                    <a:pt x="27" y="134"/>
                  </a:lnTo>
                  <a:lnTo>
                    <a:pt x="27" y="143"/>
                  </a:lnTo>
                  <a:lnTo>
                    <a:pt x="27" y="143"/>
                  </a:lnTo>
                  <a:lnTo>
                    <a:pt x="27" y="163"/>
                  </a:lnTo>
                  <a:lnTo>
                    <a:pt x="27" y="159"/>
                  </a:lnTo>
                  <a:lnTo>
                    <a:pt x="27" y="165"/>
                  </a:lnTo>
                  <a:lnTo>
                    <a:pt x="27" y="144"/>
                  </a:lnTo>
                  <a:lnTo>
                    <a:pt x="27" y="160"/>
                  </a:lnTo>
                  <a:lnTo>
                    <a:pt x="29" y="165"/>
                  </a:lnTo>
                  <a:lnTo>
                    <a:pt x="29" y="168"/>
                  </a:lnTo>
                  <a:lnTo>
                    <a:pt x="29" y="154"/>
                  </a:lnTo>
                  <a:lnTo>
                    <a:pt x="29" y="163"/>
                  </a:lnTo>
                  <a:lnTo>
                    <a:pt x="29" y="172"/>
                  </a:lnTo>
                  <a:lnTo>
                    <a:pt x="29" y="173"/>
                  </a:lnTo>
                  <a:lnTo>
                    <a:pt x="29" y="146"/>
                  </a:lnTo>
                  <a:lnTo>
                    <a:pt x="29" y="150"/>
                  </a:lnTo>
                  <a:lnTo>
                    <a:pt x="29" y="158"/>
                  </a:lnTo>
                  <a:lnTo>
                    <a:pt x="29" y="173"/>
                  </a:lnTo>
                  <a:lnTo>
                    <a:pt x="29" y="154"/>
                  </a:lnTo>
                  <a:lnTo>
                    <a:pt x="29" y="167"/>
                  </a:lnTo>
                  <a:lnTo>
                    <a:pt x="29" y="167"/>
                  </a:lnTo>
                  <a:lnTo>
                    <a:pt x="29" y="147"/>
                  </a:lnTo>
                  <a:lnTo>
                    <a:pt x="29" y="159"/>
                  </a:lnTo>
                  <a:lnTo>
                    <a:pt x="30" y="155"/>
                  </a:lnTo>
                  <a:lnTo>
                    <a:pt x="30" y="118"/>
                  </a:lnTo>
                  <a:lnTo>
                    <a:pt x="30" y="122"/>
                  </a:lnTo>
                  <a:lnTo>
                    <a:pt x="30" y="125"/>
                  </a:lnTo>
                  <a:lnTo>
                    <a:pt x="30" y="141"/>
                  </a:lnTo>
                  <a:lnTo>
                    <a:pt x="30" y="122"/>
                  </a:lnTo>
                  <a:lnTo>
                    <a:pt x="30" y="139"/>
                  </a:lnTo>
                  <a:lnTo>
                    <a:pt x="30" y="142"/>
                  </a:lnTo>
                  <a:lnTo>
                    <a:pt x="30" y="162"/>
                  </a:lnTo>
                  <a:lnTo>
                    <a:pt x="30" y="126"/>
                  </a:lnTo>
                  <a:lnTo>
                    <a:pt x="30" y="156"/>
                  </a:lnTo>
                  <a:lnTo>
                    <a:pt x="31" y="159"/>
                  </a:lnTo>
                  <a:lnTo>
                    <a:pt x="31" y="139"/>
                  </a:lnTo>
                  <a:lnTo>
                    <a:pt x="31" y="154"/>
                  </a:lnTo>
                  <a:lnTo>
                    <a:pt x="31" y="155"/>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245" name="Freeform 118"/>
            <p:cNvSpPr>
              <a:spLocks/>
            </p:cNvSpPr>
            <p:nvPr/>
          </p:nvSpPr>
          <p:spPr bwMode="auto">
            <a:xfrm>
              <a:off x="1835151" y="4679951"/>
              <a:ext cx="46038" cy="160338"/>
            </a:xfrm>
            <a:custGeom>
              <a:avLst/>
              <a:gdLst>
                <a:gd name="T0" fmla="*/ 0 w 29"/>
                <a:gd name="T1" fmla="*/ 59 h 101"/>
                <a:gd name="T2" fmla="*/ 1 w 29"/>
                <a:gd name="T3" fmla="*/ 62 h 101"/>
                <a:gd name="T4" fmla="*/ 1 w 29"/>
                <a:gd name="T5" fmla="*/ 46 h 101"/>
                <a:gd name="T6" fmla="*/ 1 w 29"/>
                <a:gd name="T7" fmla="*/ 54 h 101"/>
                <a:gd name="T8" fmla="*/ 3 w 29"/>
                <a:gd name="T9" fmla="*/ 34 h 101"/>
                <a:gd name="T10" fmla="*/ 3 w 29"/>
                <a:gd name="T11" fmla="*/ 46 h 101"/>
                <a:gd name="T12" fmla="*/ 4 w 29"/>
                <a:gd name="T13" fmla="*/ 44 h 101"/>
                <a:gd name="T14" fmla="*/ 4 w 29"/>
                <a:gd name="T15" fmla="*/ 48 h 101"/>
                <a:gd name="T16" fmla="*/ 4 w 29"/>
                <a:gd name="T17" fmla="*/ 10 h 101"/>
                <a:gd name="T18" fmla="*/ 4 w 29"/>
                <a:gd name="T19" fmla="*/ 10 h 101"/>
                <a:gd name="T20" fmla="*/ 5 w 29"/>
                <a:gd name="T21" fmla="*/ 50 h 101"/>
                <a:gd name="T22" fmla="*/ 5 w 29"/>
                <a:gd name="T23" fmla="*/ 44 h 101"/>
                <a:gd name="T24" fmla="*/ 6 w 29"/>
                <a:gd name="T25" fmla="*/ 47 h 101"/>
                <a:gd name="T26" fmla="*/ 6 w 29"/>
                <a:gd name="T27" fmla="*/ 51 h 101"/>
                <a:gd name="T28" fmla="*/ 6 w 29"/>
                <a:gd name="T29" fmla="*/ 59 h 101"/>
                <a:gd name="T30" fmla="*/ 8 w 29"/>
                <a:gd name="T31" fmla="*/ 75 h 101"/>
                <a:gd name="T32" fmla="*/ 8 w 29"/>
                <a:gd name="T33" fmla="*/ 55 h 101"/>
                <a:gd name="T34" fmla="*/ 9 w 29"/>
                <a:gd name="T35" fmla="*/ 68 h 101"/>
                <a:gd name="T36" fmla="*/ 9 w 29"/>
                <a:gd name="T37" fmla="*/ 62 h 101"/>
                <a:gd name="T38" fmla="*/ 9 w 29"/>
                <a:gd name="T39" fmla="*/ 52 h 101"/>
                <a:gd name="T40" fmla="*/ 10 w 29"/>
                <a:gd name="T41" fmla="*/ 68 h 101"/>
                <a:gd name="T42" fmla="*/ 10 w 29"/>
                <a:gd name="T43" fmla="*/ 47 h 101"/>
                <a:gd name="T44" fmla="*/ 12 w 29"/>
                <a:gd name="T45" fmla="*/ 63 h 101"/>
                <a:gd name="T46" fmla="*/ 12 w 29"/>
                <a:gd name="T47" fmla="*/ 69 h 101"/>
                <a:gd name="T48" fmla="*/ 12 w 29"/>
                <a:gd name="T49" fmla="*/ 71 h 101"/>
                <a:gd name="T50" fmla="*/ 13 w 29"/>
                <a:gd name="T51" fmla="*/ 47 h 101"/>
                <a:gd name="T52" fmla="*/ 13 w 29"/>
                <a:gd name="T53" fmla="*/ 27 h 101"/>
                <a:gd name="T54" fmla="*/ 13 w 29"/>
                <a:gd name="T55" fmla="*/ 37 h 101"/>
                <a:gd name="T56" fmla="*/ 14 w 29"/>
                <a:gd name="T57" fmla="*/ 35 h 101"/>
                <a:gd name="T58" fmla="*/ 14 w 29"/>
                <a:gd name="T59" fmla="*/ 35 h 101"/>
                <a:gd name="T60" fmla="*/ 16 w 29"/>
                <a:gd name="T61" fmla="*/ 17 h 101"/>
                <a:gd name="T62" fmla="*/ 16 w 29"/>
                <a:gd name="T63" fmla="*/ 35 h 101"/>
                <a:gd name="T64" fmla="*/ 16 w 29"/>
                <a:gd name="T65" fmla="*/ 16 h 101"/>
                <a:gd name="T66" fmla="*/ 17 w 29"/>
                <a:gd name="T67" fmla="*/ 8 h 101"/>
                <a:gd name="T68" fmla="*/ 17 w 29"/>
                <a:gd name="T69" fmla="*/ 10 h 101"/>
                <a:gd name="T70" fmla="*/ 17 w 29"/>
                <a:gd name="T71" fmla="*/ 52 h 101"/>
                <a:gd name="T72" fmla="*/ 18 w 29"/>
                <a:gd name="T73" fmla="*/ 52 h 101"/>
                <a:gd name="T74" fmla="*/ 20 w 29"/>
                <a:gd name="T75" fmla="*/ 84 h 101"/>
                <a:gd name="T76" fmla="*/ 20 w 29"/>
                <a:gd name="T77" fmla="*/ 71 h 101"/>
                <a:gd name="T78" fmla="*/ 20 w 29"/>
                <a:gd name="T79" fmla="*/ 81 h 101"/>
                <a:gd name="T80" fmla="*/ 21 w 29"/>
                <a:gd name="T81" fmla="*/ 63 h 101"/>
                <a:gd name="T82" fmla="*/ 21 w 29"/>
                <a:gd name="T83" fmla="*/ 51 h 101"/>
                <a:gd name="T84" fmla="*/ 21 w 29"/>
                <a:gd name="T85" fmla="*/ 64 h 101"/>
                <a:gd name="T86" fmla="*/ 22 w 29"/>
                <a:gd name="T87" fmla="*/ 69 h 101"/>
                <a:gd name="T88" fmla="*/ 22 w 29"/>
                <a:gd name="T89" fmla="*/ 85 h 101"/>
                <a:gd name="T90" fmla="*/ 22 w 29"/>
                <a:gd name="T91" fmla="*/ 60 h 101"/>
                <a:gd name="T92" fmla="*/ 24 w 29"/>
                <a:gd name="T93" fmla="*/ 82 h 101"/>
                <a:gd name="T94" fmla="*/ 24 w 29"/>
                <a:gd name="T95" fmla="*/ 93 h 101"/>
                <a:gd name="T96" fmla="*/ 24 w 29"/>
                <a:gd name="T97" fmla="*/ 71 h 101"/>
                <a:gd name="T98" fmla="*/ 25 w 29"/>
                <a:gd name="T99" fmla="*/ 80 h 101"/>
                <a:gd name="T100" fmla="*/ 25 w 29"/>
                <a:gd name="T101" fmla="*/ 67 h 101"/>
                <a:gd name="T102" fmla="*/ 25 w 29"/>
                <a:gd name="T103" fmla="*/ 77 h 101"/>
                <a:gd name="T104" fmla="*/ 26 w 29"/>
                <a:gd name="T105" fmla="*/ 92 h 101"/>
                <a:gd name="T106" fmla="*/ 26 w 29"/>
                <a:gd name="T107" fmla="*/ 64 h 101"/>
                <a:gd name="T108" fmla="*/ 27 w 29"/>
                <a:gd name="T109" fmla="*/ 64 h 101"/>
                <a:gd name="T110" fmla="*/ 27 w 29"/>
                <a:gd name="T111" fmla="*/ 63 h 101"/>
                <a:gd name="T112" fmla="*/ 27 w 29"/>
                <a:gd name="T113" fmla="*/ 67 h 101"/>
                <a:gd name="T114" fmla="*/ 29 w 29"/>
                <a:gd name="T115" fmla="*/ 80 h 101"/>
                <a:gd name="T116" fmla="*/ 29 w 29"/>
                <a:gd name="T117" fmla="*/ 101 h 101"/>
                <a:gd name="T118" fmla="*/ 29 w 29"/>
                <a:gd name="T119" fmla="*/ 96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9" h="101">
                  <a:moveTo>
                    <a:pt x="0" y="52"/>
                  </a:moveTo>
                  <a:lnTo>
                    <a:pt x="0" y="37"/>
                  </a:lnTo>
                  <a:lnTo>
                    <a:pt x="0" y="35"/>
                  </a:lnTo>
                  <a:lnTo>
                    <a:pt x="0" y="62"/>
                  </a:lnTo>
                  <a:lnTo>
                    <a:pt x="0" y="59"/>
                  </a:lnTo>
                  <a:lnTo>
                    <a:pt x="0" y="56"/>
                  </a:lnTo>
                  <a:lnTo>
                    <a:pt x="0" y="44"/>
                  </a:lnTo>
                  <a:lnTo>
                    <a:pt x="0" y="62"/>
                  </a:lnTo>
                  <a:lnTo>
                    <a:pt x="1" y="59"/>
                  </a:lnTo>
                  <a:lnTo>
                    <a:pt x="1" y="62"/>
                  </a:lnTo>
                  <a:lnTo>
                    <a:pt x="1" y="42"/>
                  </a:lnTo>
                  <a:lnTo>
                    <a:pt x="1" y="43"/>
                  </a:lnTo>
                  <a:lnTo>
                    <a:pt x="1" y="47"/>
                  </a:lnTo>
                  <a:lnTo>
                    <a:pt x="1" y="58"/>
                  </a:lnTo>
                  <a:lnTo>
                    <a:pt x="1" y="46"/>
                  </a:lnTo>
                  <a:lnTo>
                    <a:pt x="1" y="52"/>
                  </a:lnTo>
                  <a:lnTo>
                    <a:pt x="1" y="54"/>
                  </a:lnTo>
                  <a:lnTo>
                    <a:pt x="1" y="58"/>
                  </a:lnTo>
                  <a:lnTo>
                    <a:pt x="1" y="41"/>
                  </a:lnTo>
                  <a:lnTo>
                    <a:pt x="1" y="54"/>
                  </a:lnTo>
                  <a:lnTo>
                    <a:pt x="3" y="50"/>
                  </a:lnTo>
                  <a:lnTo>
                    <a:pt x="3" y="51"/>
                  </a:lnTo>
                  <a:lnTo>
                    <a:pt x="3" y="18"/>
                  </a:lnTo>
                  <a:lnTo>
                    <a:pt x="3" y="30"/>
                  </a:lnTo>
                  <a:lnTo>
                    <a:pt x="3" y="34"/>
                  </a:lnTo>
                  <a:lnTo>
                    <a:pt x="3" y="42"/>
                  </a:lnTo>
                  <a:lnTo>
                    <a:pt x="3" y="25"/>
                  </a:lnTo>
                  <a:lnTo>
                    <a:pt x="3" y="25"/>
                  </a:lnTo>
                  <a:lnTo>
                    <a:pt x="3" y="51"/>
                  </a:lnTo>
                  <a:lnTo>
                    <a:pt x="3" y="46"/>
                  </a:lnTo>
                  <a:lnTo>
                    <a:pt x="3" y="44"/>
                  </a:lnTo>
                  <a:lnTo>
                    <a:pt x="3" y="51"/>
                  </a:lnTo>
                  <a:lnTo>
                    <a:pt x="3" y="25"/>
                  </a:lnTo>
                  <a:lnTo>
                    <a:pt x="3" y="42"/>
                  </a:lnTo>
                  <a:lnTo>
                    <a:pt x="4" y="44"/>
                  </a:lnTo>
                  <a:lnTo>
                    <a:pt x="4" y="48"/>
                  </a:lnTo>
                  <a:lnTo>
                    <a:pt x="4" y="29"/>
                  </a:lnTo>
                  <a:lnTo>
                    <a:pt x="4" y="35"/>
                  </a:lnTo>
                  <a:lnTo>
                    <a:pt x="4" y="38"/>
                  </a:lnTo>
                  <a:lnTo>
                    <a:pt x="4" y="48"/>
                  </a:lnTo>
                  <a:lnTo>
                    <a:pt x="4" y="29"/>
                  </a:lnTo>
                  <a:lnTo>
                    <a:pt x="4" y="30"/>
                  </a:lnTo>
                  <a:lnTo>
                    <a:pt x="4" y="26"/>
                  </a:lnTo>
                  <a:lnTo>
                    <a:pt x="4" y="30"/>
                  </a:lnTo>
                  <a:lnTo>
                    <a:pt x="4" y="10"/>
                  </a:lnTo>
                  <a:lnTo>
                    <a:pt x="4" y="24"/>
                  </a:lnTo>
                  <a:lnTo>
                    <a:pt x="4" y="22"/>
                  </a:lnTo>
                  <a:lnTo>
                    <a:pt x="4" y="22"/>
                  </a:lnTo>
                  <a:lnTo>
                    <a:pt x="4" y="0"/>
                  </a:lnTo>
                  <a:lnTo>
                    <a:pt x="4" y="10"/>
                  </a:lnTo>
                  <a:lnTo>
                    <a:pt x="5" y="10"/>
                  </a:lnTo>
                  <a:lnTo>
                    <a:pt x="5" y="7"/>
                  </a:lnTo>
                  <a:lnTo>
                    <a:pt x="5" y="34"/>
                  </a:lnTo>
                  <a:lnTo>
                    <a:pt x="5" y="35"/>
                  </a:lnTo>
                  <a:lnTo>
                    <a:pt x="5" y="50"/>
                  </a:lnTo>
                  <a:lnTo>
                    <a:pt x="5" y="13"/>
                  </a:lnTo>
                  <a:lnTo>
                    <a:pt x="5" y="47"/>
                  </a:lnTo>
                  <a:lnTo>
                    <a:pt x="5" y="46"/>
                  </a:lnTo>
                  <a:lnTo>
                    <a:pt x="5" y="59"/>
                  </a:lnTo>
                  <a:lnTo>
                    <a:pt x="5" y="44"/>
                  </a:lnTo>
                  <a:lnTo>
                    <a:pt x="5" y="56"/>
                  </a:lnTo>
                  <a:lnTo>
                    <a:pt x="6" y="59"/>
                  </a:lnTo>
                  <a:lnTo>
                    <a:pt x="6" y="69"/>
                  </a:lnTo>
                  <a:lnTo>
                    <a:pt x="6" y="52"/>
                  </a:lnTo>
                  <a:lnTo>
                    <a:pt x="6" y="47"/>
                  </a:lnTo>
                  <a:lnTo>
                    <a:pt x="6" y="69"/>
                  </a:lnTo>
                  <a:lnTo>
                    <a:pt x="6" y="67"/>
                  </a:lnTo>
                  <a:lnTo>
                    <a:pt x="6" y="68"/>
                  </a:lnTo>
                  <a:lnTo>
                    <a:pt x="6" y="69"/>
                  </a:lnTo>
                  <a:lnTo>
                    <a:pt x="6" y="51"/>
                  </a:lnTo>
                  <a:lnTo>
                    <a:pt x="6" y="65"/>
                  </a:lnTo>
                  <a:lnTo>
                    <a:pt x="6" y="64"/>
                  </a:lnTo>
                  <a:lnTo>
                    <a:pt x="6" y="73"/>
                  </a:lnTo>
                  <a:lnTo>
                    <a:pt x="6" y="51"/>
                  </a:lnTo>
                  <a:lnTo>
                    <a:pt x="6" y="59"/>
                  </a:lnTo>
                  <a:lnTo>
                    <a:pt x="8" y="59"/>
                  </a:lnTo>
                  <a:lnTo>
                    <a:pt x="8" y="76"/>
                  </a:lnTo>
                  <a:lnTo>
                    <a:pt x="8" y="65"/>
                  </a:lnTo>
                  <a:lnTo>
                    <a:pt x="8" y="65"/>
                  </a:lnTo>
                  <a:lnTo>
                    <a:pt x="8" y="75"/>
                  </a:lnTo>
                  <a:lnTo>
                    <a:pt x="8" y="55"/>
                  </a:lnTo>
                  <a:lnTo>
                    <a:pt x="8" y="68"/>
                  </a:lnTo>
                  <a:lnTo>
                    <a:pt x="8" y="67"/>
                  </a:lnTo>
                  <a:lnTo>
                    <a:pt x="8" y="38"/>
                  </a:lnTo>
                  <a:lnTo>
                    <a:pt x="8" y="55"/>
                  </a:lnTo>
                  <a:lnTo>
                    <a:pt x="8" y="52"/>
                  </a:lnTo>
                  <a:lnTo>
                    <a:pt x="8" y="68"/>
                  </a:lnTo>
                  <a:lnTo>
                    <a:pt x="8" y="63"/>
                  </a:lnTo>
                  <a:lnTo>
                    <a:pt x="9" y="63"/>
                  </a:lnTo>
                  <a:lnTo>
                    <a:pt x="9" y="68"/>
                  </a:lnTo>
                  <a:lnTo>
                    <a:pt x="9" y="48"/>
                  </a:lnTo>
                  <a:lnTo>
                    <a:pt x="9" y="62"/>
                  </a:lnTo>
                  <a:lnTo>
                    <a:pt x="9" y="63"/>
                  </a:lnTo>
                  <a:lnTo>
                    <a:pt x="9" y="41"/>
                  </a:lnTo>
                  <a:lnTo>
                    <a:pt x="9" y="62"/>
                  </a:lnTo>
                  <a:lnTo>
                    <a:pt x="9" y="60"/>
                  </a:lnTo>
                  <a:lnTo>
                    <a:pt x="9" y="69"/>
                  </a:lnTo>
                  <a:lnTo>
                    <a:pt x="9" y="51"/>
                  </a:lnTo>
                  <a:lnTo>
                    <a:pt x="9" y="52"/>
                  </a:lnTo>
                  <a:lnTo>
                    <a:pt x="9" y="52"/>
                  </a:lnTo>
                  <a:lnTo>
                    <a:pt x="9" y="69"/>
                  </a:lnTo>
                  <a:lnTo>
                    <a:pt x="9" y="52"/>
                  </a:lnTo>
                  <a:lnTo>
                    <a:pt x="9" y="62"/>
                  </a:lnTo>
                  <a:lnTo>
                    <a:pt x="10" y="64"/>
                  </a:lnTo>
                  <a:lnTo>
                    <a:pt x="10" y="68"/>
                  </a:lnTo>
                  <a:lnTo>
                    <a:pt x="10" y="46"/>
                  </a:lnTo>
                  <a:lnTo>
                    <a:pt x="10" y="59"/>
                  </a:lnTo>
                  <a:lnTo>
                    <a:pt x="10" y="59"/>
                  </a:lnTo>
                  <a:lnTo>
                    <a:pt x="10" y="67"/>
                  </a:lnTo>
                  <a:lnTo>
                    <a:pt x="10" y="47"/>
                  </a:lnTo>
                  <a:lnTo>
                    <a:pt x="10" y="51"/>
                  </a:lnTo>
                  <a:lnTo>
                    <a:pt x="10" y="51"/>
                  </a:lnTo>
                  <a:lnTo>
                    <a:pt x="10" y="67"/>
                  </a:lnTo>
                  <a:lnTo>
                    <a:pt x="10" y="63"/>
                  </a:lnTo>
                  <a:lnTo>
                    <a:pt x="12" y="63"/>
                  </a:lnTo>
                  <a:lnTo>
                    <a:pt x="12" y="67"/>
                  </a:lnTo>
                  <a:lnTo>
                    <a:pt x="12" y="44"/>
                  </a:lnTo>
                  <a:lnTo>
                    <a:pt x="12" y="64"/>
                  </a:lnTo>
                  <a:lnTo>
                    <a:pt x="12" y="63"/>
                  </a:lnTo>
                  <a:lnTo>
                    <a:pt x="12" y="69"/>
                  </a:lnTo>
                  <a:lnTo>
                    <a:pt x="12" y="52"/>
                  </a:lnTo>
                  <a:lnTo>
                    <a:pt x="12" y="62"/>
                  </a:lnTo>
                  <a:lnTo>
                    <a:pt x="12" y="64"/>
                  </a:lnTo>
                  <a:lnTo>
                    <a:pt x="12" y="77"/>
                  </a:lnTo>
                  <a:lnTo>
                    <a:pt x="12" y="71"/>
                  </a:lnTo>
                  <a:lnTo>
                    <a:pt x="12" y="56"/>
                  </a:lnTo>
                  <a:lnTo>
                    <a:pt x="12" y="71"/>
                  </a:lnTo>
                  <a:lnTo>
                    <a:pt x="12" y="65"/>
                  </a:lnTo>
                  <a:lnTo>
                    <a:pt x="13" y="69"/>
                  </a:lnTo>
                  <a:lnTo>
                    <a:pt x="13" y="47"/>
                  </a:lnTo>
                  <a:lnTo>
                    <a:pt x="13" y="59"/>
                  </a:lnTo>
                  <a:lnTo>
                    <a:pt x="13" y="60"/>
                  </a:lnTo>
                  <a:lnTo>
                    <a:pt x="13" y="63"/>
                  </a:lnTo>
                  <a:lnTo>
                    <a:pt x="13" y="25"/>
                  </a:lnTo>
                  <a:lnTo>
                    <a:pt x="13" y="27"/>
                  </a:lnTo>
                  <a:lnTo>
                    <a:pt x="13" y="31"/>
                  </a:lnTo>
                  <a:lnTo>
                    <a:pt x="13" y="34"/>
                  </a:lnTo>
                  <a:lnTo>
                    <a:pt x="13" y="24"/>
                  </a:lnTo>
                  <a:lnTo>
                    <a:pt x="13" y="18"/>
                  </a:lnTo>
                  <a:lnTo>
                    <a:pt x="13" y="37"/>
                  </a:lnTo>
                  <a:lnTo>
                    <a:pt x="13" y="7"/>
                  </a:lnTo>
                  <a:lnTo>
                    <a:pt x="13" y="34"/>
                  </a:lnTo>
                  <a:lnTo>
                    <a:pt x="14" y="39"/>
                  </a:lnTo>
                  <a:lnTo>
                    <a:pt x="14" y="22"/>
                  </a:lnTo>
                  <a:lnTo>
                    <a:pt x="14" y="35"/>
                  </a:lnTo>
                  <a:lnTo>
                    <a:pt x="14" y="34"/>
                  </a:lnTo>
                  <a:lnTo>
                    <a:pt x="14" y="42"/>
                  </a:lnTo>
                  <a:lnTo>
                    <a:pt x="14" y="34"/>
                  </a:lnTo>
                  <a:lnTo>
                    <a:pt x="14" y="39"/>
                  </a:lnTo>
                  <a:lnTo>
                    <a:pt x="14" y="35"/>
                  </a:lnTo>
                  <a:lnTo>
                    <a:pt x="14" y="47"/>
                  </a:lnTo>
                  <a:lnTo>
                    <a:pt x="14" y="22"/>
                  </a:lnTo>
                  <a:lnTo>
                    <a:pt x="14" y="44"/>
                  </a:lnTo>
                  <a:lnTo>
                    <a:pt x="16" y="44"/>
                  </a:lnTo>
                  <a:lnTo>
                    <a:pt x="16" y="17"/>
                  </a:lnTo>
                  <a:lnTo>
                    <a:pt x="16" y="30"/>
                  </a:lnTo>
                  <a:lnTo>
                    <a:pt x="16" y="27"/>
                  </a:lnTo>
                  <a:lnTo>
                    <a:pt x="16" y="51"/>
                  </a:lnTo>
                  <a:lnTo>
                    <a:pt x="16" y="35"/>
                  </a:lnTo>
                  <a:lnTo>
                    <a:pt x="16" y="35"/>
                  </a:lnTo>
                  <a:lnTo>
                    <a:pt x="16" y="52"/>
                  </a:lnTo>
                  <a:lnTo>
                    <a:pt x="16" y="41"/>
                  </a:lnTo>
                  <a:lnTo>
                    <a:pt x="16" y="43"/>
                  </a:lnTo>
                  <a:lnTo>
                    <a:pt x="16" y="46"/>
                  </a:lnTo>
                  <a:lnTo>
                    <a:pt x="16" y="16"/>
                  </a:lnTo>
                  <a:lnTo>
                    <a:pt x="16" y="24"/>
                  </a:lnTo>
                  <a:lnTo>
                    <a:pt x="17" y="22"/>
                  </a:lnTo>
                  <a:lnTo>
                    <a:pt x="17" y="31"/>
                  </a:lnTo>
                  <a:lnTo>
                    <a:pt x="17" y="10"/>
                  </a:lnTo>
                  <a:lnTo>
                    <a:pt x="17" y="8"/>
                  </a:lnTo>
                  <a:lnTo>
                    <a:pt x="17" y="25"/>
                  </a:lnTo>
                  <a:lnTo>
                    <a:pt x="17" y="7"/>
                  </a:lnTo>
                  <a:lnTo>
                    <a:pt x="17" y="25"/>
                  </a:lnTo>
                  <a:lnTo>
                    <a:pt x="17" y="29"/>
                  </a:lnTo>
                  <a:lnTo>
                    <a:pt x="17" y="10"/>
                  </a:lnTo>
                  <a:lnTo>
                    <a:pt x="17" y="44"/>
                  </a:lnTo>
                  <a:lnTo>
                    <a:pt x="17" y="46"/>
                  </a:lnTo>
                  <a:lnTo>
                    <a:pt x="17" y="56"/>
                  </a:lnTo>
                  <a:lnTo>
                    <a:pt x="17" y="42"/>
                  </a:lnTo>
                  <a:lnTo>
                    <a:pt x="17" y="52"/>
                  </a:lnTo>
                  <a:lnTo>
                    <a:pt x="18" y="50"/>
                  </a:lnTo>
                  <a:lnTo>
                    <a:pt x="18" y="69"/>
                  </a:lnTo>
                  <a:lnTo>
                    <a:pt x="18" y="65"/>
                  </a:lnTo>
                  <a:lnTo>
                    <a:pt x="18" y="77"/>
                  </a:lnTo>
                  <a:lnTo>
                    <a:pt x="18" y="52"/>
                  </a:lnTo>
                  <a:lnTo>
                    <a:pt x="18" y="73"/>
                  </a:lnTo>
                  <a:lnTo>
                    <a:pt x="18" y="79"/>
                  </a:lnTo>
                  <a:lnTo>
                    <a:pt x="18" y="64"/>
                  </a:lnTo>
                  <a:lnTo>
                    <a:pt x="18" y="84"/>
                  </a:lnTo>
                  <a:lnTo>
                    <a:pt x="20" y="84"/>
                  </a:lnTo>
                  <a:lnTo>
                    <a:pt x="20" y="88"/>
                  </a:lnTo>
                  <a:lnTo>
                    <a:pt x="20" y="63"/>
                  </a:lnTo>
                  <a:lnTo>
                    <a:pt x="20" y="68"/>
                  </a:lnTo>
                  <a:lnTo>
                    <a:pt x="20" y="72"/>
                  </a:lnTo>
                  <a:lnTo>
                    <a:pt x="20" y="71"/>
                  </a:lnTo>
                  <a:lnTo>
                    <a:pt x="20" y="93"/>
                  </a:lnTo>
                  <a:lnTo>
                    <a:pt x="20" y="88"/>
                  </a:lnTo>
                  <a:lnTo>
                    <a:pt x="20" y="93"/>
                  </a:lnTo>
                  <a:lnTo>
                    <a:pt x="20" y="71"/>
                  </a:lnTo>
                  <a:lnTo>
                    <a:pt x="20" y="81"/>
                  </a:lnTo>
                  <a:lnTo>
                    <a:pt x="20" y="79"/>
                  </a:lnTo>
                  <a:lnTo>
                    <a:pt x="20" y="81"/>
                  </a:lnTo>
                  <a:lnTo>
                    <a:pt x="20" y="52"/>
                  </a:lnTo>
                  <a:lnTo>
                    <a:pt x="20" y="63"/>
                  </a:lnTo>
                  <a:lnTo>
                    <a:pt x="21" y="63"/>
                  </a:lnTo>
                  <a:lnTo>
                    <a:pt x="21" y="73"/>
                  </a:lnTo>
                  <a:lnTo>
                    <a:pt x="21" y="59"/>
                  </a:lnTo>
                  <a:lnTo>
                    <a:pt x="21" y="63"/>
                  </a:lnTo>
                  <a:lnTo>
                    <a:pt x="21" y="63"/>
                  </a:lnTo>
                  <a:lnTo>
                    <a:pt x="21" y="51"/>
                  </a:lnTo>
                  <a:lnTo>
                    <a:pt x="21" y="79"/>
                  </a:lnTo>
                  <a:lnTo>
                    <a:pt x="21" y="73"/>
                  </a:lnTo>
                  <a:lnTo>
                    <a:pt x="21" y="76"/>
                  </a:lnTo>
                  <a:lnTo>
                    <a:pt x="21" y="55"/>
                  </a:lnTo>
                  <a:lnTo>
                    <a:pt x="21" y="64"/>
                  </a:lnTo>
                  <a:lnTo>
                    <a:pt x="21" y="64"/>
                  </a:lnTo>
                  <a:lnTo>
                    <a:pt x="21" y="85"/>
                  </a:lnTo>
                  <a:lnTo>
                    <a:pt x="21" y="63"/>
                  </a:lnTo>
                  <a:lnTo>
                    <a:pt x="21" y="68"/>
                  </a:lnTo>
                  <a:lnTo>
                    <a:pt x="22" y="69"/>
                  </a:lnTo>
                  <a:lnTo>
                    <a:pt x="22" y="86"/>
                  </a:lnTo>
                  <a:lnTo>
                    <a:pt x="22" y="68"/>
                  </a:lnTo>
                  <a:lnTo>
                    <a:pt x="22" y="84"/>
                  </a:lnTo>
                  <a:lnTo>
                    <a:pt x="22" y="80"/>
                  </a:lnTo>
                  <a:lnTo>
                    <a:pt x="22" y="85"/>
                  </a:lnTo>
                  <a:lnTo>
                    <a:pt x="22" y="63"/>
                  </a:lnTo>
                  <a:lnTo>
                    <a:pt x="22" y="80"/>
                  </a:lnTo>
                  <a:lnTo>
                    <a:pt x="22" y="81"/>
                  </a:lnTo>
                  <a:lnTo>
                    <a:pt x="22" y="85"/>
                  </a:lnTo>
                  <a:lnTo>
                    <a:pt x="22" y="60"/>
                  </a:lnTo>
                  <a:lnTo>
                    <a:pt x="22" y="65"/>
                  </a:lnTo>
                  <a:lnTo>
                    <a:pt x="24" y="64"/>
                  </a:lnTo>
                  <a:lnTo>
                    <a:pt x="24" y="63"/>
                  </a:lnTo>
                  <a:lnTo>
                    <a:pt x="24" y="84"/>
                  </a:lnTo>
                  <a:lnTo>
                    <a:pt x="24" y="82"/>
                  </a:lnTo>
                  <a:lnTo>
                    <a:pt x="24" y="90"/>
                  </a:lnTo>
                  <a:lnTo>
                    <a:pt x="24" y="71"/>
                  </a:lnTo>
                  <a:lnTo>
                    <a:pt x="24" y="88"/>
                  </a:lnTo>
                  <a:lnTo>
                    <a:pt x="24" y="92"/>
                  </a:lnTo>
                  <a:lnTo>
                    <a:pt x="24" y="93"/>
                  </a:lnTo>
                  <a:lnTo>
                    <a:pt x="24" y="72"/>
                  </a:lnTo>
                  <a:lnTo>
                    <a:pt x="24" y="76"/>
                  </a:lnTo>
                  <a:lnTo>
                    <a:pt x="24" y="72"/>
                  </a:lnTo>
                  <a:lnTo>
                    <a:pt x="24" y="81"/>
                  </a:lnTo>
                  <a:lnTo>
                    <a:pt x="24" y="71"/>
                  </a:lnTo>
                  <a:lnTo>
                    <a:pt x="24" y="76"/>
                  </a:lnTo>
                  <a:lnTo>
                    <a:pt x="25" y="76"/>
                  </a:lnTo>
                  <a:lnTo>
                    <a:pt x="25" y="81"/>
                  </a:lnTo>
                  <a:lnTo>
                    <a:pt x="25" y="60"/>
                  </a:lnTo>
                  <a:lnTo>
                    <a:pt x="25" y="80"/>
                  </a:lnTo>
                  <a:lnTo>
                    <a:pt x="25" y="76"/>
                  </a:lnTo>
                  <a:lnTo>
                    <a:pt x="25" y="80"/>
                  </a:lnTo>
                  <a:lnTo>
                    <a:pt x="25" y="59"/>
                  </a:lnTo>
                  <a:lnTo>
                    <a:pt x="25" y="68"/>
                  </a:lnTo>
                  <a:lnTo>
                    <a:pt x="25" y="67"/>
                  </a:lnTo>
                  <a:lnTo>
                    <a:pt x="25" y="76"/>
                  </a:lnTo>
                  <a:lnTo>
                    <a:pt x="25" y="54"/>
                  </a:lnTo>
                  <a:lnTo>
                    <a:pt x="25" y="59"/>
                  </a:lnTo>
                  <a:lnTo>
                    <a:pt x="25" y="52"/>
                  </a:lnTo>
                  <a:lnTo>
                    <a:pt x="25" y="77"/>
                  </a:lnTo>
                  <a:lnTo>
                    <a:pt x="25" y="76"/>
                  </a:lnTo>
                  <a:lnTo>
                    <a:pt x="26" y="80"/>
                  </a:lnTo>
                  <a:lnTo>
                    <a:pt x="26" y="63"/>
                  </a:lnTo>
                  <a:lnTo>
                    <a:pt x="26" y="88"/>
                  </a:lnTo>
                  <a:lnTo>
                    <a:pt x="26" y="92"/>
                  </a:lnTo>
                  <a:lnTo>
                    <a:pt x="26" y="58"/>
                  </a:lnTo>
                  <a:lnTo>
                    <a:pt x="26" y="71"/>
                  </a:lnTo>
                  <a:lnTo>
                    <a:pt x="26" y="73"/>
                  </a:lnTo>
                  <a:lnTo>
                    <a:pt x="26" y="76"/>
                  </a:lnTo>
                  <a:lnTo>
                    <a:pt x="26" y="64"/>
                  </a:lnTo>
                  <a:lnTo>
                    <a:pt x="26" y="69"/>
                  </a:lnTo>
                  <a:lnTo>
                    <a:pt x="27" y="67"/>
                  </a:lnTo>
                  <a:lnTo>
                    <a:pt x="27" y="71"/>
                  </a:lnTo>
                  <a:lnTo>
                    <a:pt x="27" y="54"/>
                  </a:lnTo>
                  <a:lnTo>
                    <a:pt x="27" y="64"/>
                  </a:lnTo>
                  <a:lnTo>
                    <a:pt x="27" y="63"/>
                  </a:lnTo>
                  <a:lnTo>
                    <a:pt x="27" y="72"/>
                  </a:lnTo>
                  <a:lnTo>
                    <a:pt x="27" y="47"/>
                  </a:lnTo>
                  <a:lnTo>
                    <a:pt x="27" y="63"/>
                  </a:lnTo>
                  <a:lnTo>
                    <a:pt x="27" y="63"/>
                  </a:lnTo>
                  <a:lnTo>
                    <a:pt x="27" y="85"/>
                  </a:lnTo>
                  <a:lnTo>
                    <a:pt x="27" y="81"/>
                  </a:lnTo>
                  <a:lnTo>
                    <a:pt x="27" y="68"/>
                  </a:lnTo>
                  <a:lnTo>
                    <a:pt x="27" y="96"/>
                  </a:lnTo>
                  <a:lnTo>
                    <a:pt x="27" y="67"/>
                  </a:lnTo>
                  <a:lnTo>
                    <a:pt x="27" y="88"/>
                  </a:lnTo>
                  <a:lnTo>
                    <a:pt x="29" y="88"/>
                  </a:lnTo>
                  <a:lnTo>
                    <a:pt x="29" y="90"/>
                  </a:lnTo>
                  <a:lnTo>
                    <a:pt x="29" y="72"/>
                  </a:lnTo>
                  <a:lnTo>
                    <a:pt x="29" y="80"/>
                  </a:lnTo>
                  <a:lnTo>
                    <a:pt x="29" y="80"/>
                  </a:lnTo>
                  <a:lnTo>
                    <a:pt x="29" y="86"/>
                  </a:lnTo>
                  <a:lnTo>
                    <a:pt x="29" y="73"/>
                  </a:lnTo>
                  <a:lnTo>
                    <a:pt x="29" y="77"/>
                  </a:lnTo>
                  <a:lnTo>
                    <a:pt x="29" y="101"/>
                  </a:lnTo>
                  <a:lnTo>
                    <a:pt x="29" y="97"/>
                  </a:lnTo>
                  <a:lnTo>
                    <a:pt x="29" y="96"/>
                  </a:lnTo>
                  <a:lnTo>
                    <a:pt x="29" y="97"/>
                  </a:lnTo>
                  <a:lnTo>
                    <a:pt x="29" y="73"/>
                  </a:lnTo>
                  <a:lnTo>
                    <a:pt x="29" y="96"/>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246" name="Freeform 119"/>
            <p:cNvSpPr>
              <a:spLocks/>
            </p:cNvSpPr>
            <p:nvPr/>
          </p:nvSpPr>
          <p:spPr bwMode="auto">
            <a:xfrm>
              <a:off x="1785938" y="4344988"/>
              <a:ext cx="49213" cy="417513"/>
            </a:xfrm>
            <a:custGeom>
              <a:avLst/>
              <a:gdLst>
                <a:gd name="T0" fmla="*/ 0 w 31"/>
                <a:gd name="T1" fmla="*/ 181 h 263"/>
                <a:gd name="T2" fmla="*/ 1 w 31"/>
                <a:gd name="T3" fmla="*/ 185 h 263"/>
                <a:gd name="T4" fmla="*/ 1 w 31"/>
                <a:gd name="T5" fmla="*/ 89 h 263"/>
                <a:gd name="T6" fmla="*/ 2 w 31"/>
                <a:gd name="T7" fmla="*/ 94 h 263"/>
                <a:gd name="T8" fmla="*/ 2 w 31"/>
                <a:gd name="T9" fmla="*/ 106 h 263"/>
                <a:gd name="T10" fmla="*/ 2 w 31"/>
                <a:gd name="T11" fmla="*/ 140 h 263"/>
                <a:gd name="T12" fmla="*/ 3 w 31"/>
                <a:gd name="T13" fmla="*/ 138 h 263"/>
                <a:gd name="T14" fmla="*/ 3 w 31"/>
                <a:gd name="T15" fmla="*/ 149 h 263"/>
                <a:gd name="T16" fmla="*/ 5 w 31"/>
                <a:gd name="T17" fmla="*/ 140 h 263"/>
                <a:gd name="T18" fmla="*/ 5 w 31"/>
                <a:gd name="T19" fmla="*/ 115 h 263"/>
                <a:gd name="T20" fmla="*/ 6 w 31"/>
                <a:gd name="T21" fmla="*/ 37 h 263"/>
                <a:gd name="T22" fmla="*/ 6 w 31"/>
                <a:gd name="T23" fmla="*/ 50 h 263"/>
                <a:gd name="T24" fmla="*/ 6 w 31"/>
                <a:gd name="T25" fmla="*/ 85 h 263"/>
                <a:gd name="T26" fmla="*/ 7 w 31"/>
                <a:gd name="T27" fmla="*/ 76 h 263"/>
                <a:gd name="T28" fmla="*/ 7 w 31"/>
                <a:gd name="T29" fmla="*/ 90 h 263"/>
                <a:gd name="T30" fmla="*/ 9 w 31"/>
                <a:gd name="T31" fmla="*/ 89 h 263"/>
                <a:gd name="T32" fmla="*/ 9 w 31"/>
                <a:gd name="T33" fmla="*/ 76 h 263"/>
                <a:gd name="T34" fmla="*/ 9 w 31"/>
                <a:gd name="T35" fmla="*/ 97 h 263"/>
                <a:gd name="T36" fmla="*/ 10 w 31"/>
                <a:gd name="T37" fmla="*/ 106 h 263"/>
                <a:gd name="T38" fmla="*/ 10 w 31"/>
                <a:gd name="T39" fmla="*/ 121 h 263"/>
                <a:gd name="T40" fmla="*/ 10 w 31"/>
                <a:gd name="T41" fmla="*/ 148 h 263"/>
                <a:gd name="T42" fmla="*/ 11 w 31"/>
                <a:gd name="T43" fmla="*/ 159 h 263"/>
                <a:gd name="T44" fmla="*/ 11 w 31"/>
                <a:gd name="T45" fmla="*/ 155 h 263"/>
                <a:gd name="T46" fmla="*/ 11 w 31"/>
                <a:gd name="T47" fmla="*/ 164 h 263"/>
                <a:gd name="T48" fmla="*/ 13 w 31"/>
                <a:gd name="T49" fmla="*/ 160 h 263"/>
                <a:gd name="T50" fmla="*/ 13 w 31"/>
                <a:gd name="T51" fmla="*/ 139 h 263"/>
                <a:gd name="T52" fmla="*/ 14 w 31"/>
                <a:gd name="T53" fmla="*/ 143 h 263"/>
                <a:gd name="T54" fmla="*/ 14 w 31"/>
                <a:gd name="T55" fmla="*/ 138 h 263"/>
                <a:gd name="T56" fmla="*/ 14 w 31"/>
                <a:gd name="T57" fmla="*/ 152 h 263"/>
                <a:gd name="T58" fmla="*/ 15 w 31"/>
                <a:gd name="T59" fmla="*/ 152 h 263"/>
                <a:gd name="T60" fmla="*/ 15 w 31"/>
                <a:gd name="T61" fmla="*/ 121 h 263"/>
                <a:gd name="T62" fmla="*/ 17 w 31"/>
                <a:gd name="T63" fmla="*/ 135 h 263"/>
                <a:gd name="T64" fmla="*/ 17 w 31"/>
                <a:gd name="T65" fmla="*/ 169 h 263"/>
                <a:gd name="T66" fmla="*/ 18 w 31"/>
                <a:gd name="T67" fmla="*/ 181 h 263"/>
                <a:gd name="T68" fmla="*/ 18 w 31"/>
                <a:gd name="T69" fmla="*/ 159 h 263"/>
                <a:gd name="T70" fmla="*/ 18 w 31"/>
                <a:gd name="T71" fmla="*/ 178 h 263"/>
                <a:gd name="T72" fmla="*/ 19 w 31"/>
                <a:gd name="T73" fmla="*/ 183 h 263"/>
                <a:gd name="T74" fmla="*/ 19 w 31"/>
                <a:gd name="T75" fmla="*/ 165 h 263"/>
                <a:gd name="T76" fmla="*/ 19 w 31"/>
                <a:gd name="T77" fmla="*/ 155 h 263"/>
                <a:gd name="T78" fmla="*/ 20 w 31"/>
                <a:gd name="T79" fmla="*/ 135 h 263"/>
                <a:gd name="T80" fmla="*/ 20 w 31"/>
                <a:gd name="T81" fmla="*/ 126 h 263"/>
                <a:gd name="T82" fmla="*/ 22 w 31"/>
                <a:gd name="T83" fmla="*/ 87 h 263"/>
                <a:gd name="T84" fmla="*/ 22 w 31"/>
                <a:gd name="T85" fmla="*/ 100 h 263"/>
                <a:gd name="T86" fmla="*/ 22 w 31"/>
                <a:gd name="T87" fmla="*/ 160 h 263"/>
                <a:gd name="T88" fmla="*/ 23 w 31"/>
                <a:gd name="T89" fmla="*/ 164 h 263"/>
                <a:gd name="T90" fmla="*/ 23 w 31"/>
                <a:gd name="T91" fmla="*/ 169 h 263"/>
                <a:gd name="T92" fmla="*/ 23 w 31"/>
                <a:gd name="T93" fmla="*/ 195 h 263"/>
                <a:gd name="T94" fmla="*/ 24 w 31"/>
                <a:gd name="T95" fmla="*/ 118 h 263"/>
                <a:gd name="T96" fmla="*/ 24 w 31"/>
                <a:gd name="T97" fmla="*/ 98 h 263"/>
                <a:gd name="T98" fmla="*/ 26 w 31"/>
                <a:gd name="T99" fmla="*/ 160 h 263"/>
                <a:gd name="T100" fmla="*/ 26 w 31"/>
                <a:gd name="T101" fmla="*/ 174 h 263"/>
                <a:gd name="T102" fmla="*/ 27 w 31"/>
                <a:gd name="T103" fmla="*/ 211 h 263"/>
                <a:gd name="T104" fmla="*/ 27 w 31"/>
                <a:gd name="T105" fmla="*/ 212 h 263"/>
                <a:gd name="T106" fmla="*/ 27 w 31"/>
                <a:gd name="T107" fmla="*/ 160 h 263"/>
                <a:gd name="T108" fmla="*/ 28 w 31"/>
                <a:gd name="T109" fmla="*/ 169 h 263"/>
                <a:gd name="T110" fmla="*/ 28 w 31"/>
                <a:gd name="T111" fmla="*/ 206 h 263"/>
                <a:gd name="T112" fmla="*/ 30 w 31"/>
                <a:gd name="T113" fmla="*/ 237 h 263"/>
                <a:gd name="T114" fmla="*/ 30 w 31"/>
                <a:gd name="T115" fmla="*/ 229 h 263"/>
                <a:gd name="T116" fmla="*/ 31 w 31"/>
                <a:gd name="T117" fmla="*/ 238 h 263"/>
                <a:gd name="T118" fmla="*/ 31 w 31"/>
                <a:gd name="T119" fmla="*/ 263 h 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1" h="263">
                  <a:moveTo>
                    <a:pt x="0" y="147"/>
                  </a:moveTo>
                  <a:lnTo>
                    <a:pt x="0" y="152"/>
                  </a:lnTo>
                  <a:lnTo>
                    <a:pt x="0" y="155"/>
                  </a:lnTo>
                  <a:lnTo>
                    <a:pt x="0" y="185"/>
                  </a:lnTo>
                  <a:lnTo>
                    <a:pt x="0" y="181"/>
                  </a:lnTo>
                  <a:lnTo>
                    <a:pt x="1" y="183"/>
                  </a:lnTo>
                  <a:lnTo>
                    <a:pt x="1" y="191"/>
                  </a:lnTo>
                  <a:lnTo>
                    <a:pt x="1" y="172"/>
                  </a:lnTo>
                  <a:lnTo>
                    <a:pt x="1" y="187"/>
                  </a:lnTo>
                  <a:lnTo>
                    <a:pt x="1" y="185"/>
                  </a:lnTo>
                  <a:lnTo>
                    <a:pt x="1" y="115"/>
                  </a:lnTo>
                  <a:lnTo>
                    <a:pt x="1" y="119"/>
                  </a:lnTo>
                  <a:lnTo>
                    <a:pt x="1" y="115"/>
                  </a:lnTo>
                  <a:lnTo>
                    <a:pt x="1" y="119"/>
                  </a:lnTo>
                  <a:lnTo>
                    <a:pt x="1" y="89"/>
                  </a:lnTo>
                  <a:lnTo>
                    <a:pt x="1" y="76"/>
                  </a:lnTo>
                  <a:lnTo>
                    <a:pt x="1" y="96"/>
                  </a:lnTo>
                  <a:lnTo>
                    <a:pt x="1" y="71"/>
                  </a:lnTo>
                  <a:lnTo>
                    <a:pt x="1" y="93"/>
                  </a:lnTo>
                  <a:lnTo>
                    <a:pt x="2" y="94"/>
                  </a:lnTo>
                  <a:lnTo>
                    <a:pt x="2" y="72"/>
                  </a:lnTo>
                  <a:lnTo>
                    <a:pt x="2" y="97"/>
                  </a:lnTo>
                  <a:lnTo>
                    <a:pt x="2" y="94"/>
                  </a:lnTo>
                  <a:lnTo>
                    <a:pt x="2" y="119"/>
                  </a:lnTo>
                  <a:lnTo>
                    <a:pt x="2" y="106"/>
                  </a:lnTo>
                  <a:lnTo>
                    <a:pt x="2" y="110"/>
                  </a:lnTo>
                  <a:lnTo>
                    <a:pt x="2" y="151"/>
                  </a:lnTo>
                  <a:lnTo>
                    <a:pt x="2" y="149"/>
                  </a:lnTo>
                  <a:lnTo>
                    <a:pt x="2" y="153"/>
                  </a:lnTo>
                  <a:lnTo>
                    <a:pt x="2" y="140"/>
                  </a:lnTo>
                  <a:lnTo>
                    <a:pt x="2" y="166"/>
                  </a:lnTo>
                  <a:lnTo>
                    <a:pt x="3" y="166"/>
                  </a:lnTo>
                  <a:lnTo>
                    <a:pt x="3" y="174"/>
                  </a:lnTo>
                  <a:lnTo>
                    <a:pt x="3" y="140"/>
                  </a:lnTo>
                  <a:lnTo>
                    <a:pt x="3" y="138"/>
                  </a:lnTo>
                  <a:lnTo>
                    <a:pt x="3" y="147"/>
                  </a:lnTo>
                  <a:lnTo>
                    <a:pt x="3" y="136"/>
                  </a:lnTo>
                  <a:lnTo>
                    <a:pt x="3" y="143"/>
                  </a:lnTo>
                  <a:lnTo>
                    <a:pt x="3" y="144"/>
                  </a:lnTo>
                  <a:lnTo>
                    <a:pt x="3" y="149"/>
                  </a:lnTo>
                  <a:lnTo>
                    <a:pt x="3" y="127"/>
                  </a:lnTo>
                  <a:lnTo>
                    <a:pt x="3" y="147"/>
                  </a:lnTo>
                  <a:lnTo>
                    <a:pt x="5" y="145"/>
                  </a:lnTo>
                  <a:lnTo>
                    <a:pt x="5" y="159"/>
                  </a:lnTo>
                  <a:lnTo>
                    <a:pt x="5" y="140"/>
                  </a:lnTo>
                  <a:lnTo>
                    <a:pt x="5" y="151"/>
                  </a:lnTo>
                  <a:lnTo>
                    <a:pt x="5" y="147"/>
                  </a:lnTo>
                  <a:lnTo>
                    <a:pt x="5" y="160"/>
                  </a:lnTo>
                  <a:lnTo>
                    <a:pt x="5" y="126"/>
                  </a:lnTo>
                  <a:lnTo>
                    <a:pt x="5" y="115"/>
                  </a:lnTo>
                  <a:lnTo>
                    <a:pt x="5" y="87"/>
                  </a:lnTo>
                  <a:lnTo>
                    <a:pt x="5" y="83"/>
                  </a:lnTo>
                  <a:lnTo>
                    <a:pt x="5" y="28"/>
                  </a:lnTo>
                  <a:lnTo>
                    <a:pt x="5" y="34"/>
                  </a:lnTo>
                  <a:lnTo>
                    <a:pt x="6" y="37"/>
                  </a:lnTo>
                  <a:lnTo>
                    <a:pt x="6" y="0"/>
                  </a:lnTo>
                  <a:lnTo>
                    <a:pt x="6" y="12"/>
                  </a:lnTo>
                  <a:lnTo>
                    <a:pt x="6" y="11"/>
                  </a:lnTo>
                  <a:lnTo>
                    <a:pt x="6" y="54"/>
                  </a:lnTo>
                  <a:lnTo>
                    <a:pt x="6" y="50"/>
                  </a:lnTo>
                  <a:lnTo>
                    <a:pt x="6" y="72"/>
                  </a:lnTo>
                  <a:lnTo>
                    <a:pt x="6" y="39"/>
                  </a:lnTo>
                  <a:lnTo>
                    <a:pt x="6" y="72"/>
                  </a:lnTo>
                  <a:lnTo>
                    <a:pt x="6" y="75"/>
                  </a:lnTo>
                  <a:lnTo>
                    <a:pt x="6" y="85"/>
                  </a:lnTo>
                  <a:lnTo>
                    <a:pt x="6" y="68"/>
                  </a:lnTo>
                  <a:lnTo>
                    <a:pt x="6" y="80"/>
                  </a:lnTo>
                  <a:lnTo>
                    <a:pt x="7" y="84"/>
                  </a:lnTo>
                  <a:lnTo>
                    <a:pt x="7" y="93"/>
                  </a:lnTo>
                  <a:lnTo>
                    <a:pt x="7" y="76"/>
                  </a:lnTo>
                  <a:lnTo>
                    <a:pt x="7" y="85"/>
                  </a:lnTo>
                  <a:lnTo>
                    <a:pt x="7" y="85"/>
                  </a:lnTo>
                  <a:lnTo>
                    <a:pt x="7" y="96"/>
                  </a:lnTo>
                  <a:lnTo>
                    <a:pt x="7" y="71"/>
                  </a:lnTo>
                  <a:lnTo>
                    <a:pt x="7" y="90"/>
                  </a:lnTo>
                  <a:lnTo>
                    <a:pt x="7" y="85"/>
                  </a:lnTo>
                  <a:lnTo>
                    <a:pt x="7" y="90"/>
                  </a:lnTo>
                  <a:lnTo>
                    <a:pt x="7" y="72"/>
                  </a:lnTo>
                  <a:lnTo>
                    <a:pt x="7" y="88"/>
                  </a:lnTo>
                  <a:lnTo>
                    <a:pt x="9" y="89"/>
                  </a:lnTo>
                  <a:lnTo>
                    <a:pt x="9" y="117"/>
                  </a:lnTo>
                  <a:lnTo>
                    <a:pt x="9" y="97"/>
                  </a:lnTo>
                  <a:lnTo>
                    <a:pt x="9" y="98"/>
                  </a:lnTo>
                  <a:lnTo>
                    <a:pt x="9" y="77"/>
                  </a:lnTo>
                  <a:lnTo>
                    <a:pt x="9" y="76"/>
                  </a:lnTo>
                  <a:lnTo>
                    <a:pt x="9" y="84"/>
                  </a:lnTo>
                  <a:lnTo>
                    <a:pt x="9" y="53"/>
                  </a:lnTo>
                  <a:lnTo>
                    <a:pt x="9" y="79"/>
                  </a:lnTo>
                  <a:lnTo>
                    <a:pt x="9" y="83"/>
                  </a:lnTo>
                  <a:lnTo>
                    <a:pt x="9" y="97"/>
                  </a:lnTo>
                  <a:lnTo>
                    <a:pt x="9" y="83"/>
                  </a:lnTo>
                  <a:lnTo>
                    <a:pt x="9" y="88"/>
                  </a:lnTo>
                  <a:lnTo>
                    <a:pt x="10" y="89"/>
                  </a:lnTo>
                  <a:lnTo>
                    <a:pt x="10" y="117"/>
                  </a:lnTo>
                  <a:lnTo>
                    <a:pt x="10" y="106"/>
                  </a:lnTo>
                  <a:lnTo>
                    <a:pt x="10" y="114"/>
                  </a:lnTo>
                  <a:lnTo>
                    <a:pt x="10" y="121"/>
                  </a:lnTo>
                  <a:lnTo>
                    <a:pt x="10" y="92"/>
                  </a:lnTo>
                  <a:lnTo>
                    <a:pt x="10" y="118"/>
                  </a:lnTo>
                  <a:lnTo>
                    <a:pt x="10" y="121"/>
                  </a:lnTo>
                  <a:lnTo>
                    <a:pt x="10" y="130"/>
                  </a:lnTo>
                  <a:lnTo>
                    <a:pt x="10" y="115"/>
                  </a:lnTo>
                  <a:lnTo>
                    <a:pt x="10" y="126"/>
                  </a:lnTo>
                  <a:lnTo>
                    <a:pt x="10" y="130"/>
                  </a:lnTo>
                  <a:lnTo>
                    <a:pt x="10" y="148"/>
                  </a:lnTo>
                  <a:lnTo>
                    <a:pt x="10" y="130"/>
                  </a:lnTo>
                  <a:lnTo>
                    <a:pt x="10" y="140"/>
                  </a:lnTo>
                  <a:lnTo>
                    <a:pt x="11" y="144"/>
                  </a:lnTo>
                  <a:lnTo>
                    <a:pt x="11" y="126"/>
                  </a:lnTo>
                  <a:lnTo>
                    <a:pt x="11" y="159"/>
                  </a:lnTo>
                  <a:lnTo>
                    <a:pt x="11" y="159"/>
                  </a:lnTo>
                  <a:lnTo>
                    <a:pt x="11" y="159"/>
                  </a:lnTo>
                  <a:lnTo>
                    <a:pt x="11" y="138"/>
                  </a:lnTo>
                  <a:lnTo>
                    <a:pt x="11" y="155"/>
                  </a:lnTo>
                  <a:lnTo>
                    <a:pt x="11" y="155"/>
                  </a:lnTo>
                  <a:lnTo>
                    <a:pt x="11" y="164"/>
                  </a:lnTo>
                  <a:lnTo>
                    <a:pt x="11" y="138"/>
                  </a:lnTo>
                  <a:lnTo>
                    <a:pt x="11" y="143"/>
                  </a:lnTo>
                  <a:lnTo>
                    <a:pt x="11" y="142"/>
                  </a:lnTo>
                  <a:lnTo>
                    <a:pt x="11" y="164"/>
                  </a:lnTo>
                  <a:lnTo>
                    <a:pt x="11" y="159"/>
                  </a:lnTo>
                  <a:lnTo>
                    <a:pt x="13" y="156"/>
                  </a:lnTo>
                  <a:lnTo>
                    <a:pt x="13" y="140"/>
                  </a:lnTo>
                  <a:lnTo>
                    <a:pt x="13" y="161"/>
                  </a:lnTo>
                  <a:lnTo>
                    <a:pt x="13" y="160"/>
                  </a:lnTo>
                  <a:lnTo>
                    <a:pt x="13" y="166"/>
                  </a:lnTo>
                  <a:lnTo>
                    <a:pt x="13" y="122"/>
                  </a:lnTo>
                  <a:lnTo>
                    <a:pt x="13" y="130"/>
                  </a:lnTo>
                  <a:lnTo>
                    <a:pt x="13" y="126"/>
                  </a:lnTo>
                  <a:lnTo>
                    <a:pt x="13" y="139"/>
                  </a:lnTo>
                  <a:lnTo>
                    <a:pt x="13" y="134"/>
                  </a:lnTo>
                  <a:lnTo>
                    <a:pt x="14" y="138"/>
                  </a:lnTo>
                  <a:lnTo>
                    <a:pt x="14" y="149"/>
                  </a:lnTo>
                  <a:lnTo>
                    <a:pt x="14" y="126"/>
                  </a:lnTo>
                  <a:lnTo>
                    <a:pt x="14" y="143"/>
                  </a:lnTo>
                  <a:lnTo>
                    <a:pt x="14" y="140"/>
                  </a:lnTo>
                  <a:lnTo>
                    <a:pt x="14" y="145"/>
                  </a:lnTo>
                  <a:lnTo>
                    <a:pt x="14" y="121"/>
                  </a:lnTo>
                  <a:lnTo>
                    <a:pt x="14" y="135"/>
                  </a:lnTo>
                  <a:lnTo>
                    <a:pt x="14" y="138"/>
                  </a:lnTo>
                  <a:lnTo>
                    <a:pt x="14" y="159"/>
                  </a:lnTo>
                  <a:lnTo>
                    <a:pt x="14" y="147"/>
                  </a:lnTo>
                  <a:lnTo>
                    <a:pt x="14" y="143"/>
                  </a:lnTo>
                  <a:lnTo>
                    <a:pt x="14" y="164"/>
                  </a:lnTo>
                  <a:lnTo>
                    <a:pt x="14" y="152"/>
                  </a:lnTo>
                  <a:lnTo>
                    <a:pt x="15" y="149"/>
                  </a:lnTo>
                  <a:lnTo>
                    <a:pt x="15" y="160"/>
                  </a:lnTo>
                  <a:lnTo>
                    <a:pt x="15" y="138"/>
                  </a:lnTo>
                  <a:lnTo>
                    <a:pt x="15" y="152"/>
                  </a:lnTo>
                  <a:lnTo>
                    <a:pt x="15" y="152"/>
                  </a:lnTo>
                  <a:lnTo>
                    <a:pt x="15" y="159"/>
                  </a:lnTo>
                  <a:lnTo>
                    <a:pt x="15" y="106"/>
                  </a:lnTo>
                  <a:lnTo>
                    <a:pt x="15" y="104"/>
                  </a:lnTo>
                  <a:lnTo>
                    <a:pt x="15" y="98"/>
                  </a:lnTo>
                  <a:lnTo>
                    <a:pt x="15" y="121"/>
                  </a:lnTo>
                  <a:lnTo>
                    <a:pt x="15" y="117"/>
                  </a:lnTo>
                  <a:lnTo>
                    <a:pt x="15" y="101"/>
                  </a:lnTo>
                  <a:lnTo>
                    <a:pt x="15" y="138"/>
                  </a:lnTo>
                  <a:lnTo>
                    <a:pt x="17" y="140"/>
                  </a:lnTo>
                  <a:lnTo>
                    <a:pt x="17" y="135"/>
                  </a:lnTo>
                  <a:lnTo>
                    <a:pt x="17" y="147"/>
                  </a:lnTo>
                  <a:lnTo>
                    <a:pt x="17" y="149"/>
                  </a:lnTo>
                  <a:lnTo>
                    <a:pt x="17" y="176"/>
                  </a:lnTo>
                  <a:lnTo>
                    <a:pt x="17" y="172"/>
                  </a:lnTo>
                  <a:lnTo>
                    <a:pt x="17" y="169"/>
                  </a:lnTo>
                  <a:lnTo>
                    <a:pt x="17" y="181"/>
                  </a:lnTo>
                  <a:lnTo>
                    <a:pt x="17" y="152"/>
                  </a:lnTo>
                  <a:lnTo>
                    <a:pt x="17" y="178"/>
                  </a:lnTo>
                  <a:lnTo>
                    <a:pt x="18" y="176"/>
                  </a:lnTo>
                  <a:lnTo>
                    <a:pt x="18" y="181"/>
                  </a:lnTo>
                  <a:lnTo>
                    <a:pt x="18" y="159"/>
                  </a:lnTo>
                  <a:lnTo>
                    <a:pt x="18" y="165"/>
                  </a:lnTo>
                  <a:lnTo>
                    <a:pt x="18" y="169"/>
                  </a:lnTo>
                  <a:lnTo>
                    <a:pt x="18" y="182"/>
                  </a:lnTo>
                  <a:lnTo>
                    <a:pt x="18" y="159"/>
                  </a:lnTo>
                  <a:lnTo>
                    <a:pt x="18" y="164"/>
                  </a:lnTo>
                  <a:lnTo>
                    <a:pt x="18" y="193"/>
                  </a:lnTo>
                  <a:lnTo>
                    <a:pt x="18" y="189"/>
                  </a:lnTo>
                  <a:lnTo>
                    <a:pt x="18" y="189"/>
                  </a:lnTo>
                  <a:lnTo>
                    <a:pt x="18" y="178"/>
                  </a:lnTo>
                  <a:lnTo>
                    <a:pt x="18" y="194"/>
                  </a:lnTo>
                  <a:lnTo>
                    <a:pt x="19" y="194"/>
                  </a:lnTo>
                  <a:lnTo>
                    <a:pt x="19" y="198"/>
                  </a:lnTo>
                  <a:lnTo>
                    <a:pt x="19" y="177"/>
                  </a:lnTo>
                  <a:lnTo>
                    <a:pt x="19" y="183"/>
                  </a:lnTo>
                  <a:lnTo>
                    <a:pt x="19" y="182"/>
                  </a:lnTo>
                  <a:lnTo>
                    <a:pt x="19" y="181"/>
                  </a:lnTo>
                  <a:lnTo>
                    <a:pt x="19" y="195"/>
                  </a:lnTo>
                  <a:lnTo>
                    <a:pt x="19" y="195"/>
                  </a:lnTo>
                  <a:lnTo>
                    <a:pt x="19" y="165"/>
                  </a:lnTo>
                  <a:lnTo>
                    <a:pt x="19" y="181"/>
                  </a:lnTo>
                  <a:lnTo>
                    <a:pt x="19" y="181"/>
                  </a:lnTo>
                  <a:lnTo>
                    <a:pt x="19" y="183"/>
                  </a:lnTo>
                  <a:lnTo>
                    <a:pt x="19" y="147"/>
                  </a:lnTo>
                  <a:lnTo>
                    <a:pt x="19" y="155"/>
                  </a:lnTo>
                  <a:lnTo>
                    <a:pt x="20" y="155"/>
                  </a:lnTo>
                  <a:lnTo>
                    <a:pt x="20" y="163"/>
                  </a:lnTo>
                  <a:lnTo>
                    <a:pt x="20" y="135"/>
                  </a:lnTo>
                  <a:lnTo>
                    <a:pt x="20" y="138"/>
                  </a:lnTo>
                  <a:lnTo>
                    <a:pt x="20" y="135"/>
                  </a:lnTo>
                  <a:lnTo>
                    <a:pt x="20" y="136"/>
                  </a:lnTo>
                  <a:lnTo>
                    <a:pt x="20" y="125"/>
                  </a:lnTo>
                  <a:lnTo>
                    <a:pt x="20" y="127"/>
                  </a:lnTo>
                  <a:lnTo>
                    <a:pt x="20" y="123"/>
                  </a:lnTo>
                  <a:lnTo>
                    <a:pt x="20" y="126"/>
                  </a:lnTo>
                  <a:lnTo>
                    <a:pt x="20" y="102"/>
                  </a:lnTo>
                  <a:lnTo>
                    <a:pt x="20" y="106"/>
                  </a:lnTo>
                  <a:lnTo>
                    <a:pt x="22" y="109"/>
                  </a:lnTo>
                  <a:lnTo>
                    <a:pt x="22" y="109"/>
                  </a:lnTo>
                  <a:lnTo>
                    <a:pt x="22" y="87"/>
                  </a:lnTo>
                  <a:lnTo>
                    <a:pt x="22" y="88"/>
                  </a:lnTo>
                  <a:lnTo>
                    <a:pt x="22" y="89"/>
                  </a:lnTo>
                  <a:lnTo>
                    <a:pt x="22" y="102"/>
                  </a:lnTo>
                  <a:lnTo>
                    <a:pt x="22" y="83"/>
                  </a:lnTo>
                  <a:lnTo>
                    <a:pt x="22" y="100"/>
                  </a:lnTo>
                  <a:lnTo>
                    <a:pt x="22" y="106"/>
                  </a:lnTo>
                  <a:lnTo>
                    <a:pt x="22" y="93"/>
                  </a:lnTo>
                  <a:lnTo>
                    <a:pt x="22" y="143"/>
                  </a:lnTo>
                  <a:lnTo>
                    <a:pt x="22" y="143"/>
                  </a:lnTo>
                  <a:lnTo>
                    <a:pt x="22" y="160"/>
                  </a:lnTo>
                  <a:lnTo>
                    <a:pt x="22" y="149"/>
                  </a:lnTo>
                  <a:lnTo>
                    <a:pt x="23" y="151"/>
                  </a:lnTo>
                  <a:lnTo>
                    <a:pt x="23" y="164"/>
                  </a:lnTo>
                  <a:lnTo>
                    <a:pt x="23" y="149"/>
                  </a:lnTo>
                  <a:lnTo>
                    <a:pt x="23" y="164"/>
                  </a:lnTo>
                  <a:lnTo>
                    <a:pt x="23" y="164"/>
                  </a:lnTo>
                  <a:lnTo>
                    <a:pt x="23" y="169"/>
                  </a:lnTo>
                  <a:lnTo>
                    <a:pt x="23" y="144"/>
                  </a:lnTo>
                  <a:lnTo>
                    <a:pt x="23" y="169"/>
                  </a:lnTo>
                  <a:lnTo>
                    <a:pt x="23" y="169"/>
                  </a:lnTo>
                  <a:lnTo>
                    <a:pt x="23" y="159"/>
                  </a:lnTo>
                  <a:lnTo>
                    <a:pt x="23" y="176"/>
                  </a:lnTo>
                  <a:lnTo>
                    <a:pt x="23" y="174"/>
                  </a:lnTo>
                  <a:lnTo>
                    <a:pt x="23" y="195"/>
                  </a:lnTo>
                  <a:lnTo>
                    <a:pt x="23" y="195"/>
                  </a:lnTo>
                  <a:lnTo>
                    <a:pt x="24" y="180"/>
                  </a:lnTo>
                  <a:lnTo>
                    <a:pt x="24" y="189"/>
                  </a:lnTo>
                  <a:lnTo>
                    <a:pt x="24" y="174"/>
                  </a:lnTo>
                  <a:lnTo>
                    <a:pt x="24" y="176"/>
                  </a:lnTo>
                  <a:lnTo>
                    <a:pt x="24" y="118"/>
                  </a:lnTo>
                  <a:lnTo>
                    <a:pt x="24" y="121"/>
                  </a:lnTo>
                  <a:lnTo>
                    <a:pt x="24" y="123"/>
                  </a:lnTo>
                  <a:lnTo>
                    <a:pt x="24" y="123"/>
                  </a:lnTo>
                  <a:lnTo>
                    <a:pt x="24" y="94"/>
                  </a:lnTo>
                  <a:lnTo>
                    <a:pt x="24" y="98"/>
                  </a:lnTo>
                  <a:lnTo>
                    <a:pt x="26" y="101"/>
                  </a:lnTo>
                  <a:lnTo>
                    <a:pt x="26" y="132"/>
                  </a:lnTo>
                  <a:lnTo>
                    <a:pt x="26" y="138"/>
                  </a:lnTo>
                  <a:lnTo>
                    <a:pt x="26" y="126"/>
                  </a:lnTo>
                  <a:lnTo>
                    <a:pt x="26" y="160"/>
                  </a:lnTo>
                  <a:lnTo>
                    <a:pt x="26" y="161"/>
                  </a:lnTo>
                  <a:lnTo>
                    <a:pt x="26" y="183"/>
                  </a:lnTo>
                  <a:lnTo>
                    <a:pt x="26" y="174"/>
                  </a:lnTo>
                  <a:lnTo>
                    <a:pt x="26" y="180"/>
                  </a:lnTo>
                  <a:lnTo>
                    <a:pt x="26" y="174"/>
                  </a:lnTo>
                  <a:lnTo>
                    <a:pt x="26" y="198"/>
                  </a:lnTo>
                  <a:lnTo>
                    <a:pt x="27" y="204"/>
                  </a:lnTo>
                  <a:lnTo>
                    <a:pt x="27" y="185"/>
                  </a:lnTo>
                  <a:lnTo>
                    <a:pt x="27" y="212"/>
                  </a:lnTo>
                  <a:lnTo>
                    <a:pt x="27" y="211"/>
                  </a:lnTo>
                  <a:lnTo>
                    <a:pt x="27" y="212"/>
                  </a:lnTo>
                  <a:lnTo>
                    <a:pt x="27" y="191"/>
                  </a:lnTo>
                  <a:lnTo>
                    <a:pt x="27" y="202"/>
                  </a:lnTo>
                  <a:lnTo>
                    <a:pt x="27" y="208"/>
                  </a:lnTo>
                  <a:lnTo>
                    <a:pt x="27" y="212"/>
                  </a:lnTo>
                  <a:lnTo>
                    <a:pt x="27" y="166"/>
                  </a:lnTo>
                  <a:lnTo>
                    <a:pt x="27" y="165"/>
                  </a:lnTo>
                  <a:lnTo>
                    <a:pt x="27" y="172"/>
                  </a:lnTo>
                  <a:lnTo>
                    <a:pt x="27" y="160"/>
                  </a:lnTo>
                  <a:lnTo>
                    <a:pt x="27" y="160"/>
                  </a:lnTo>
                  <a:lnTo>
                    <a:pt x="28" y="160"/>
                  </a:lnTo>
                  <a:lnTo>
                    <a:pt x="28" y="169"/>
                  </a:lnTo>
                  <a:lnTo>
                    <a:pt x="28" y="138"/>
                  </a:lnTo>
                  <a:lnTo>
                    <a:pt x="28" y="168"/>
                  </a:lnTo>
                  <a:lnTo>
                    <a:pt x="28" y="169"/>
                  </a:lnTo>
                  <a:lnTo>
                    <a:pt x="28" y="183"/>
                  </a:lnTo>
                  <a:lnTo>
                    <a:pt x="28" y="166"/>
                  </a:lnTo>
                  <a:lnTo>
                    <a:pt x="28" y="170"/>
                  </a:lnTo>
                  <a:lnTo>
                    <a:pt x="28" y="173"/>
                  </a:lnTo>
                  <a:lnTo>
                    <a:pt x="28" y="206"/>
                  </a:lnTo>
                  <a:lnTo>
                    <a:pt x="30" y="208"/>
                  </a:lnTo>
                  <a:lnTo>
                    <a:pt x="30" y="191"/>
                  </a:lnTo>
                  <a:lnTo>
                    <a:pt x="30" y="233"/>
                  </a:lnTo>
                  <a:lnTo>
                    <a:pt x="30" y="227"/>
                  </a:lnTo>
                  <a:lnTo>
                    <a:pt x="30" y="237"/>
                  </a:lnTo>
                  <a:lnTo>
                    <a:pt x="30" y="220"/>
                  </a:lnTo>
                  <a:lnTo>
                    <a:pt x="30" y="236"/>
                  </a:lnTo>
                  <a:lnTo>
                    <a:pt x="30" y="232"/>
                  </a:lnTo>
                  <a:lnTo>
                    <a:pt x="30" y="248"/>
                  </a:lnTo>
                  <a:lnTo>
                    <a:pt x="30" y="229"/>
                  </a:lnTo>
                  <a:lnTo>
                    <a:pt x="30" y="238"/>
                  </a:lnTo>
                  <a:lnTo>
                    <a:pt x="30" y="241"/>
                  </a:lnTo>
                  <a:lnTo>
                    <a:pt x="30" y="220"/>
                  </a:lnTo>
                  <a:lnTo>
                    <a:pt x="30" y="238"/>
                  </a:lnTo>
                  <a:lnTo>
                    <a:pt x="31" y="238"/>
                  </a:lnTo>
                  <a:lnTo>
                    <a:pt x="31" y="246"/>
                  </a:lnTo>
                  <a:lnTo>
                    <a:pt x="31" y="224"/>
                  </a:lnTo>
                  <a:lnTo>
                    <a:pt x="31" y="238"/>
                  </a:lnTo>
                  <a:lnTo>
                    <a:pt x="31" y="241"/>
                  </a:lnTo>
                  <a:lnTo>
                    <a:pt x="31" y="263"/>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247" name="Freeform 120"/>
            <p:cNvSpPr>
              <a:spLocks/>
            </p:cNvSpPr>
            <p:nvPr/>
          </p:nvSpPr>
          <p:spPr bwMode="auto">
            <a:xfrm>
              <a:off x="1736726" y="4578351"/>
              <a:ext cx="49213" cy="234950"/>
            </a:xfrm>
            <a:custGeom>
              <a:avLst/>
              <a:gdLst>
                <a:gd name="T0" fmla="*/ 0 w 31"/>
                <a:gd name="T1" fmla="*/ 82 h 148"/>
                <a:gd name="T2" fmla="*/ 0 w 31"/>
                <a:gd name="T3" fmla="*/ 98 h 148"/>
                <a:gd name="T4" fmla="*/ 2 w 31"/>
                <a:gd name="T5" fmla="*/ 106 h 148"/>
                <a:gd name="T6" fmla="*/ 2 w 31"/>
                <a:gd name="T7" fmla="*/ 106 h 148"/>
                <a:gd name="T8" fmla="*/ 3 w 31"/>
                <a:gd name="T9" fmla="*/ 122 h 148"/>
                <a:gd name="T10" fmla="*/ 3 w 31"/>
                <a:gd name="T11" fmla="*/ 98 h 148"/>
                <a:gd name="T12" fmla="*/ 3 w 31"/>
                <a:gd name="T13" fmla="*/ 111 h 148"/>
                <a:gd name="T14" fmla="*/ 4 w 31"/>
                <a:gd name="T15" fmla="*/ 108 h 148"/>
                <a:gd name="T16" fmla="*/ 4 w 31"/>
                <a:gd name="T17" fmla="*/ 101 h 148"/>
                <a:gd name="T18" fmla="*/ 4 w 31"/>
                <a:gd name="T19" fmla="*/ 98 h 148"/>
                <a:gd name="T20" fmla="*/ 6 w 31"/>
                <a:gd name="T21" fmla="*/ 120 h 148"/>
                <a:gd name="T22" fmla="*/ 6 w 31"/>
                <a:gd name="T23" fmla="*/ 90 h 148"/>
                <a:gd name="T24" fmla="*/ 6 w 31"/>
                <a:gd name="T25" fmla="*/ 69 h 148"/>
                <a:gd name="T26" fmla="*/ 7 w 31"/>
                <a:gd name="T27" fmla="*/ 64 h 148"/>
                <a:gd name="T28" fmla="*/ 7 w 31"/>
                <a:gd name="T29" fmla="*/ 101 h 148"/>
                <a:gd name="T30" fmla="*/ 8 w 31"/>
                <a:gd name="T31" fmla="*/ 124 h 148"/>
                <a:gd name="T32" fmla="*/ 8 w 31"/>
                <a:gd name="T33" fmla="*/ 127 h 148"/>
                <a:gd name="T34" fmla="*/ 8 w 31"/>
                <a:gd name="T35" fmla="*/ 136 h 148"/>
                <a:gd name="T36" fmla="*/ 10 w 31"/>
                <a:gd name="T37" fmla="*/ 139 h 148"/>
                <a:gd name="T38" fmla="*/ 10 w 31"/>
                <a:gd name="T39" fmla="*/ 128 h 148"/>
                <a:gd name="T40" fmla="*/ 11 w 31"/>
                <a:gd name="T41" fmla="*/ 132 h 148"/>
                <a:gd name="T42" fmla="*/ 11 w 31"/>
                <a:gd name="T43" fmla="*/ 127 h 148"/>
                <a:gd name="T44" fmla="*/ 11 w 31"/>
                <a:gd name="T45" fmla="*/ 128 h 148"/>
                <a:gd name="T46" fmla="*/ 12 w 31"/>
                <a:gd name="T47" fmla="*/ 140 h 148"/>
                <a:gd name="T48" fmla="*/ 12 w 31"/>
                <a:gd name="T49" fmla="*/ 144 h 148"/>
                <a:gd name="T50" fmla="*/ 12 w 31"/>
                <a:gd name="T51" fmla="*/ 145 h 148"/>
                <a:gd name="T52" fmla="*/ 13 w 31"/>
                <a:gd name="T53" fmla="*/ 111 h 148"/>
                <a:gd name="T54" fmla="*/ 13 w 31"/>
                <a:gd name="T55" fmla="*/ 102 h 148"/>
                <a:gd name="T56" fmla="*/ 13 w 31"/>
                <a:gd name="T57" fmla="*/ 116 h 148"/>
                <a:gd name="T58" fmla="*/ 15 w 31"/>
                <a:gd name="T59" fmla="*/ 107 h 148"/>
                <a:gd name="T60" fmla="*/ 15 w 31"/>
                <a:gd name="T61" fmla="*/ 95 h 148"/>
                <a:gd name="T62" fmla="*/ 16 w 31"/>
                <a:gd name="T63" fmla="*/ 122 h 148"/>
                <a:gd name="T64" fmla="*/ 16 w 31"/>
                <a:gd name="T65" fmla="*/ 103 h 148"/>
                <a:gd name="T66" fmla="*/ 16 w 31"/>
                <a:gd name="T67" fmla="*/ 103 h 148"/>
                <a:gd name="T68" fmla="*/ 17 w 31"/>
                <a:gd name="T69" fmla="*/ 108 h 148"/>
                <a:gd name="T70" fmla="*/ 17 w 31"/>
                <a:gd name="T71" fmla="*/ 123 h 148"/>
                <a:gd name="T72" fmla="*/ 19 w 31"/>
                <a:gd name="T73" fmla="*/ 139 h 148"/>
                <a:gd name="T74" fmla="*/ 19 w 31"/>
                <a:gd name="T75" fmla="*/ 124 h 148"/>
                <a:gd name="T76" fmla="*/ 20 w 31"/>
                <a:gd name="T77" fmla="*/ 72 h 148"/>
                <a:gd name="T78" fmla="*/ 20 w 31"/>
                <a:gd name="T79" fmla="*/ 107 h 148"/>
                <a:gd name="T80" fmla="*/ 20 w 31"/>
                <a:gd name="T81" fmla="*/ 112 h 148"/>
                <a:gd name="T82" fmla="*/ 21 w 31"/>
                <a:gd name="T83" fmla="*/ 132 h 148"/>
                <a:gd name="T84" fmla="*/ 21 w 31"/>
                <a:gd name="T85" fmla="*/ 114 h 148"/>
                <a:gd name="T86" fmla="*/ 21 w 31"/>
                <a:gd name="T87" fmla="*/ 89 h 148"/>
                <a:gd name="T88" fmla="*/ 23 w 31"/>
                <a:gd name="T89" fmla="*/ 112 h 148"/>
                <a:gd name="T90" fmla="*/ 23 w 31"/>
                <a:gd name="T91" fmla="*/ 132 h 148"/>
                <a:gd name="T92" fmla="*/ 24 w 31"/>
                <a:gd name="T93" fmla="*/ 133 h 148"/>
                <a:gd name="T94" fmla="*/ 24 w 31"/>
                <a:gd name="T95" fmla="*/ 128 h 148"/>
                <a:gd name="T96" fmla="*/ 25 w 31"/>
                <a:gd name="T97" fmla="*/ 93 h 148"/>
                <a:gd name="T98" fmla="*/ 25 w 31"/>
                <a:gd name="T99" fmla="*/ 97 h 148"/>
                <a:gd name="T100" fmla="*/ 25 w 31"/>
                <a:gd name="T101" fmla="*/ 74 h 148"/>
                <a:gd name="T102" fmla="*/ 27 w 31"/>
                <a:gd name="T103" fmla="*/ 91 h 148"/>
                <a:gd name="T104" fmla="*/ 27 w 31"/>
                <a:gd name="T105" fmla="*/ 102 h 148"/>
                <a:gd name="T106" fmla="*/ 27 w 31"/>
                <a:gd name="T107" fmla="*/ 111 h 148"/>
                <a:gd name="T108" fmla="*/ 28 w 31"/>
                <a:gd name="T109" fmla="*/ 111 h 148"/>
                <a:gd name="T110" fmla="*/ 28 w 31"/>
                <a:gd name="T111" fmla="*/ 69 h 148"/>
                <a:gd name="T112" fmla="*/ 29 w 31"/>
                <a:gd name="T113" fmla="*/ 90 h 148"/>
                <a:gd name="T114" fmla="*/ 29 w 31"/>
                <a:gd name="T115" fmla="*/ 44 h 148"/>
                <a:gd name="T116" fmla="*/ 31 w 31"/>
                <a:gd name="T117" fmla="*/ 22 h 148"/>
                <a:gd name="T118" fmla="*/ 31 w 31"/>
                <a:gd name="T119" fmla="*/ 0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1" h="148">
                  <a:moveTo>
                    <a:pt x="0" y="98"/>
                  </a:moveTo>
                  <a:lnTo>
                    <a:pt x="0" y="95"/>
                  </a:lnTo>
                  <a:lnTo>
                    <a:pt x="0" y="105"/>
                  </a:lnTo>
                  <a:lnTo>
                    <a:pt x="0" y="77"/>
                  </a:lnTo>
                  <a:lnTo>
                    <a:pt x="0" y="82"/>
                  </a:lnTo>
                  <a:lnTo>
                    <a:pt x="0" y="86"/>
                  </a:lnTo>
                  <a:lnTo>
                    <a:pt x="0" y="93"/>
                  </a:lnTo>
                  <a:lnTo>
                    <a:pt x="0" y="72"/>
                  </a:lnTo>
                  <a:lnTo>
                    <a:pt x="0" y="77"/>
                  </a:lnTo>
                  <a:lnTo>
                    <a:pt x="0" y="98"/>
                  </a:lnTo>
                  <a:lnTo>
                    <a:pt x="0" y="77"/>
                  </a:lnTo>
                  <a:lnTo>
                    <a:pt x="0" y="98"/>
                  </a:lnTo>
                  <a:lnTo>
                    <a:pt x="2" y="97"/>
                  </a:lnTo>
                  <a:lnTo>
                    <a:pt x="2" y="85"/>
                  </a:lnTo>
                  <a:lnTo>
                    <a:pt x="2" y="106"/>
                  </a:lnTo>
                  <a:lnTo>
                    <a:pt x="2" y="108"/>
                  </a:lnTo>
                  <a:lnTo>
                    <a:pt x="2" y="118"/>
                  </a:lnTo>
                  <a:lnTo>
                    <a:pt x="2" y="99"/>
                  </a:lnTo>
                  <a:lnTo>
                    <a:pt x="2" y="102"/>
                  </a:lnTo>
                  <a:lnTo>
                    <a:pt x="2" y="106"/>
                  </a:lnTo>
                  <a:lnTo>
                    <a:pt x="2" y="122"/>
                  </a:lnTo>
                  <a:lnTo>
                    <a:pt x="2" y="105"/>
                  </a:lnTo>
                  <a:lnTo>
                    <a:pt x="2" y="115"/>
                  </a:lnTo>
                  <a:lnTo>
                    <a:pt x="3" y="116"/>
                  </a:lnTo>
                  <a:lnTo>
                    <a:pt x="3" y="122"/>
                  </a:lnTo>
                  <a:lnTo>
                    <a:pt x="3" y="94"/>
                  </a:lnTo>
                  <a:lnTo>
                    <a:pt x="3" y="116"/>
                  </a:lnTo>
                  <a:lnTo>
                    <a:pt x="3" y="115"/>
                  </a:lnTo>
                  <a:lnTo>
                    <a:pt x="3" y="120"/>
                  </a:lnTo>
                  <a:lnTo>
                    <a:pt x="3" y="98"/>
                  </a:lnTo>
                  <a:lnTo>
                    <a:pt x="3" y="105"/>
                  </a:lnTo>
                  <a:lnTo>
                    <a:pt x="3" y="111"/>
                  </a:lnTo>
                  <a:lnTo>
                    <a:pt x="3" y="128"/>
                  </a:lnTo>
                  <a:lnTo>
                    <a:pt x="3" y="111"/>
                  </a:lnTo>
                  <a:lnTo>
                    <a:pt x="3" y="111"/>
                  </a:lnTo>
                  <a:lnTo>
                    <a:pt x="3" y="110"/>
                  </a:lnTo>
                  <a:lnTo>
                    <a:pt x="3" y="116"/>
                  </a:lnTo>
                  <a:lnTo>
                    <a:pt x="3" y="90"/>
                  </a:lnTo>
                  <a:lnTo>
                    <a:pt x="3" y="110"/>
                  </a:lnTo>
                  <a:lnTo>
                    <a:pt x="4" y="108"/>
                  </a:lnTo>
                  <a:lnTo>
                    <a:pt x="4" y="111"/>
                  </a:lnTo>
                  <a:lnTo>
                    <a:pt x="4" y="86"/>
                  </a:lnTo>
                  <a:lnTo>
                    <a:pt x="4" y="94"/>
                  </a:lnTo>
                  <a:lnTo>
                    <a:pt x="4" y="94"/>
                  </a:lnTo>
                  <a:lnTo>
                    <a:pt x="4" y="101"/>
                  </a:lnTo>
                  <a:lnTo>
                    <a:pt x="4" y="72"/>
                  </a:lnTo>
                  <a:lnTo>
                    <a:pt x="4" y="76"/>
                  </a:lnTo>
                  <a:lnTo>
                    <a:pt x="4" y="103"/>
                  </a:lnTo>
                  <a:lnTo>
                    <a:pt x="4" y="98"/>
                  </a:lnTo>
                  <a:lnTo>
                    <a:pt x="4" y="98"/>
                  </a:lnTo>
                  <a:lnTo>
                    <a:pt x="4" y="114"/>
                  </a:lnTo>
                  <a:lnTo>
                    <a:pt x="4" y="89"/>
                  </a:lnTo>
                  <a:lnTo>
                    <a:pt x="4" y="112"/>
                  </a:lnTo>
                  <a:lnTo>
                    <a:pt x="6" y="112"/>
                  </a:lnTo>
                  <a:lnTo>
                    <a:pt x="6" y="120"/>
                  </a:lnTo>
                  <a:lnTo>
                    <a:pt x="6" y="86"/>
                  </a:lnTo>
                  <a:lnTo>
                    <a:pt x="6" y="93"/>
                  </a:lnTo>
                  <a:lnTo>
                    <a:pt x="6" y="94"/>
                  </a:lnTo>
                  <a:lnTo>
                    <a:pt x="6" y="101"/>
                  </a:lnTo>
                  <a:lnTo>
                    <a:pt x="6" y="90"/>
                  </a:lnTo>
                  <a:lnTo>
                    <a:pt x="6" y="91"/>
                  </a:lnTo>
                  <a:lnTo>
                    <a:pt x="6" y="86"/>
                  </a:lnTo>
                  <a:lnTo>
                    <a:pt x="6" y="90"/>
                  </a:lnTo>
                  <a:lnTo>
                    <a:pt x="6" y="60"/>
                  </a:lnTo>
                  <a:lnTo>
                    <a:pt x="6" y="69"/>
                  </a:lnTo>
                  <a:lnTo>
                    <a:pt x="7" y="67"/>
                  </a:lnTo>
                  <a:lnTo>
                    <a:pt x="7" y="71"/>
                  </a:lnTo>
                  <a:lnTo>
                    <a:pt x="7" y="46"/>
                  </a:lnTo>
                  <a:lnTo>
                    <a:pt x="7" y="60"/>
                  </a:lnTo>
                  <a:lnTo>
                    <a:pt x="7" y="64"/>
                  </a:lnTo>
                  <a:lnTo>
                    <a:pt x="7" y="82"/>
                  </a:lnTo>
                  <a:lnTo>
                    <a:pt x="7" y="81"/>
                  </a:lnTo>
                  <a:lnTo>
                    <a:pt x="7" y="72"/>
                  </a:lnTo>
                  <a:lnTo>
                    <a:pt x="7" y="103"/>
                  </a:lnTo>
                  <a:lnTo>
                    <a:pt x="7" y="101"/>
                  </a:lnTo>
                  <a:lnTo>
                    <a:pt x="7" y="102"/>
                  </a:lnTo>
                  <a:lnTo>
                    <a:pt x="7" y="86"/>
                  </a:lnTo>
                  <a:lnTo>
                    <a:pt x="7" y="108"/>
                  </a:lnTo>
                  <a:lnTo>
                    <a:pt x="8" y="114"/>
                  </a:lnTo>
                  <a:lnTo>
                    <a:pt x="8" y="124"/>
                  </a:lnTo>
                  <a:lnTo>
                    <a:pt x="8" y="110"/>
                  </a:lnTo>
                  <a:lnTo>
                    <a:pt x="8" y="115"/>
                  </a:lnTo>
                  <a:lnTo>
                    <a:pt x="8" y="111"/>
                  </a:lnTo>
                  <a:lnTo>
                    <a:pt x="8" y="132"/>
                  </a:lnTo>
                  <a:lnTo>
                    <a:pt x="8" y="127"/>
                  </a:lnTo>
                  <a:lnTo>
                    <a:pt x="8" y="126"/>
                  </a:lnTo>
                  <a:lnTo>
                    <a:pt x="8" y="140"/>
                  </a:lnTo>
                  <a:lnTo>
                    <a:pt x="8" y="111"/>
                  </a:lnTo>
                  <a:lnTo>
                    <a:pt x="8" y="133"/>
                  </a:lnTo>
                  <a:lnTo>
                    <a:pt x="8" y="136"/>
                  </a:lnTo>
                  <a:lnTo>
                    <a:pt x="8" y="137"/>
                  </a:lnTo>
                  <a:lnTo>
                    <a:pt x="8" y="116"/>
                  </a:lnTo>
                  <a:lnTo>
                    <a:pt x="8" y="128"/>
                  </a:lnTo>
                  <a:lnTo>
                    <a:pt x="10" y="127"/>
                  </a:lnTo>
                  <a:lnTo>
                    <a:pt x="10" y="139"/>
                  </a:lnTo>
                  <a:lnTo>
                    <a:pt x="10" y="129"/>
                  </a:lnTo>
                  <a:lnTo>
                    <a:pt x="10" y="132"/>
                  </a:lnTo>
                  <a:lnTo>
                    <a:pt x="10" y="135"/>
                  </a:lnTo>
                  <a:lnTo>
                    <a:pt x="10" y="111"/>
                  </a:lnTo>
                  <a:lnTo>
                    <a:pt x="10" y="128"/>
                  </a:lnTo>
                  <a:lnTo>
                    <a:pt x="10" y="133"/>
                  </a:lnTo>
                  <a:lnTo>
                    <a:pt x="10" y="111"/>
                  </a:lnTo>
                  <a:lnTo>
                    <a:pt x="10" y="118"/>
                  </a:lnTo>
                  <a:lnTo>
                    <a:pt x="11" y="126"/>
                  </a:lnTo>
                  <a:lnTo>
                    <a:pt x="11" y="132"/>
                  </a:lnTo>
                  <a:lnTo>
                    <a:pt x="11" y="106"/>
                  </a:lnTo>
                  <a:lnTo>
                    <a:pt x="11" y="112"/>
                  </a:lnTo>
                  <a:lnTo>
                    <a:pt x="11" y="135"/>
                  </a:lnTo>
                  <a:lnTo>
                    <a:pt x="11" y="108"/>
                  </a:lnTo>
                  <a:lnTo>
                    <a:pt x="11" y="127"/>
                  </a:lnTo>
                  <a:lnTo>
                    <a:pt x="11" y="129"/>
                  </a:lnTo>
                  <a:lnTo>
                    <a:pt x="11" y="131"/>
                  </a:lnTo>
                  <a:lnTo>
                    <a:pt x="11" y="112"/>
                  </a:lnTo>
                  <a:lnTo>
                    <a:pt x="11" y="129"/>
                  </a:lnTo>
                  <a:lnTo>
                    <a:pt x="11" y="128"/>
                  </a:lnTo>
                  <a:lnTo>
                    <a:pt x="11" y="139"/>
                  </a:lnTo>
                  <a:lnTo>
                    <a:pt x="11" y="116"/>
                  </a:lnTo>
                  <a:lnTo>
                    <a:pt x="11" y="120"/>
                  </a:lnTo>
                  <a:lnTo>
                    <a:pt x="12" y="118"/>
                  </a:lnTo>
                  <a:lnTo>
                    <a:pt x="12" y="140"/>
                  </a:lnTo>
                  <a:lnTo>
                    <a:pt x="12" y="137"/>
                  </a:lnTo>
                  <a:lnTo>
                    <a:pt x="12" y="148"/>
                  </a:lnTo>
                  <a:lnTo>
                    <a:pt x="12" y="126"/>
                  </a:lnTo>
                  <a:lnTo>
                    <a:pt x="12" y="145"/>
                  </a:lnTo>
                  <a:lnTo>
                    <a:pt x="12" y="144"/>
                  </a:lnTo>
                  <a:lnTo>
                    <a:pt x="12" y="145"/>
                  </a:lnTo>
                  <a:lnTo>
                    <a:pt x="12" y="126"/>
                  </a:lnTo>
                  <a:lnTo>
                    <a:pt x="12" y="135"/>
                  </a:lnTo>
                  <a:lnTo>
                    <a:pt x="12" y="133"/>
                  </a:lnTo>
                  <a:lnTo>
                    <a:pt x="12" y="145"/>
                  </a:lnTo>
                  <a:lnTo>
                    <a:pt x="12" y="128"/>
                  </a:lnTo>
                  <a:lnTo>
                    <a:pt x="12" y="131"/>
                  </a:lnTo>
                  <a:lnTo>
                    <a:pt x="13" y="123"/>
                  </a:lnTo>
                  <a:lnTo>
                    <a:pt x="13" y="124"/>
                  </a:lnTo>
                  <a:lnTo>
                    <a:pt x="13" y="111"/>
                  </a:lnTo>
                  <a:lnTo>
                    <a:pt x="13" y="122"/>
                  </a:lnTo>
                  <a:lnTo>
                    <a:pt x="13" y="116"/>
                  </a:lnTo>
                  <a:lnTo>
                    <a:pt x="13" y="93"/>
                  </a:lnTo>
                  <a:lnTo>
                    <a:pt x="13" y="105"/>
                  </a:lnTo>
                  <a:lnTo>
                    <a:pt x="13" y="102"/>
                  </a:lnTo>
                  <a:lnTo>
                    <a:pt x="13" y="111"/>
                  </a:lnTo>
                  <a:lnTo>
                    <a:pt x="13" y="99"/>
                  </a:lnTo>
                  <a:lnTo>
                    <a:pt x="13" y="101"/>
                  </a:lnTo>
                  <a:lnTo>
                    <a:pt x="13" y="101"/>
                  </a:lnTo>
                  <a:lnTo>
                    <a:pt x="13" y="116"/>
                  </a:lnTo>
                  <a:lnTo>
                    <a:pt x="13" y="99"/>
                  </a:lnTo>
                  <a:lnTo>
                    <a:pt x="13" y="105"/>
                  </a:lnTo>
                  <a:lnTo>
                    <a:pt x="15" y="106"/>
                  </a:lnTo>
                  <a:lnTo>
                    <a:pt x="15" y="88"/>
                  </a:lnTo>
                  <a:lnTo>
                    <a:pt x="15" y="107"/>
                  </a:lnTo>
                  <a:lnTo>
                    <a:pt x="15" y="108"/>
                  </a:lnTo>
                  <a:lnTo>
                    <a:pt x="15" y="111"/>
                  </a:lnTo>
                  <a:lnTo>
                    <a:pt x="15" y="88"/>
                  </a:lnTo>
                  <a:lnTo>
                    <a:pt x="15" y="94"/>
                  </a:lnTo>
                  <a:lnTo>
                    <a:pt x="15" y="95"/>
                  </a:lnTo>
                  <a:lnTo>
                    <a:pt x="15" y="116"/>
                  </a:lnTo>
                  <a:lnTo>
                    <a:pt x="16" y="119"/>
                  </a:lnTo>
                  <a:lnTo>
                    <a:pt x="16" y="127"/>
                  </a:lnTo>
                  <a:lnTo>
                    <a:pt x="16" y="101"/>
                  </a:lnTo>
                  <a:lnTo>
                    <a:pt x="16" y="122"/>
                  </a:lnTo>
                  <a:lnTo>
                    <a:pt x="16" y="126"/>
                  </a:lnTo>
                  <a:lnTo>
                    <a:pt x="16" y="127"/>
                  </a:lnTo>
                  <a:lnTo>
                    <a:pt x="16" y="103"/>
                  </a:lnTo>
                  <a:lnTo>
                    <a:pt x="16" y="105"/>
                  </a:lnTo>
                  <a:lnTo>
                    <a:pt x="16" y="103"/>
                  </a:lnTo>
                  <a:lnTo>
                    <a:pt x="16" y="110"/>
                  </a:lnTo>
                  <a:lnTo>
                    <a:pt x="16" y="94"/>
                  </a:lnTo>
                  <a:lnTo>
                    <a:pt x="16" y="80"/>
                  </a:lnTo>
                  <a:lnTo>
                    <a:pt x="16" y="105"/>
                  </a:lnTo>
                  <a:lnTo>
                    <a:pt x="16" y="103"/>
                  </a:lnTo>
                  <a:lnTo>
                    <a:pt x="17" y="106"/>
                  </a:lnTo>
                  <a:lnTo>
                    <a:pt x="17" y="114"/>
                  </a:lnTo>
                  <a:lnTo>
                    <a:pt x="17" y="93"/>
                  </a:lnTo>
                  <a:lnTo>
                    <a:pt x="17" y="103"/>
                  </a:lnTo>
                  <a:lnTo>
                    <a:pt x="17" y="108"/>
                  </a:lnTo>
                  <a:lnTo>
                    <a:pt x="17" y="120"/>
                  </a:lnTo>
                  <a:lnTo>
                    <a:pt x="17" y="98"/>
                  </a:lnTo>
                  <a:lnTo>
                    <a:pt x="17" y="103"/>
                  </a:lnTo>
                  <a:lnTo>
                    <a:pt x="17" y="107"/>
                  </a:lnTo>
                  <a:lnTo>
                    <a:pt x="17" y="123"/>
                  </a:lnTo>
                  <a:lnTo>
                    <a:pt x="17" y="120"/>
                  </a:lnTo>
                  <a:lnTo>
                    <a:pt x="17" y="119"/>
                  </a:lnTo>
                  <a:lnTo>
                    <a:pt x="17" y="111"/>
                  </a:lnTo>
                  <a:lnTo>
                    <a:pt x="17" y="133"/>
                  </a:lnTo>
                  <a:lnTo>
                    <a:pt x="19" y="139"/>
                  </a:lnTo>
                  <a:lnTo>
                    <a:pt x="19" y="115"/>
                  </a:lnTo>
                  <a:lnTo>
                    <a:pt x="19" y="127"/>
                  </a:lnTo>
                  <a:lnTo>
                    <a:pt x="19" y="127"/>
                  </a:lnTo>
                  <a:lnTo>
                    <a:pt x="19" y="143"/>
                  </a:lnTo>
                  <a:lnTo>
                    <a:pt x="19" y="124"/>
                  </a:lnTo>
                  <a:lnTo>
                    <a:pt x="19" y="129"/>
                  </a:lnTo>
                  <a:lnTo>
                    <a:pt x="19" y="129"/>
                  </a:lnTo>
                  <a:lnTo>
                    <a:pt x="19" y="90"/>
                  </a:lnTo>
                  <a:lnTo>
                    <a:pt x="20" y="93"/>
                  </a:lnTo>
                  <a:lnTo>
                    <a:pt x="20" y="72"/>
                  </a:lnTo>
                  <a:lnTo>
                    <a:pt x="20" y="103"/>
                  </a:lnTo>
                  <a:lnTo>
                    <a:pt x="20" y="105"/>
                  </a:lnTo>
                  <a:lnTo>
                    <a:pt x="20" y="120"/>
                  </a:lnTo>
                  <a:lnTo>
                    <a:pt x="20" y="101"/>
                  </a:lnTo>
                  <a:lnTo>
                    <a:pt x="20" y="107"/>
                  </a:lnTo>
                  <a:lnTo>
                    <a:pt x="20" y="108"/>
                  </a:lnTo>
                  <a:lnTo>
                    <a:pt x="20" y="133"/>
                  </a:lnTo>
                  <a:lnTo>
                    <a:pt x="20" y="131"/>
                  </a:lnTo>
                  <a:lnTo>
                    <a:pt x="20" y="129"/>
                  </a:lnTo>
                  <a:lnTo>
                    <a:pt x="20" y="112"/>
                  </a:lnTo>
                  <a:lnTo>
                    <a:pt x="20" y="136"/>
                  </a:lnTo>
                  <a:lnTo>
                    <a:pt x="21" y="133"/>
                  </a:lnTo>
                  <a:lnTo>
                    <a:pt x="21" y="141"/>
                  </a:lnTo>
                  <a:lnTo>
                    <a:pt x="21" y="123"/>
                  </a:lnTo>
                  <a:lnTo>
                    <a:pt x="21" y="132"/>
                  </a:lnTo>
                  <a:lnTo>
                    <a:pt x="21" y="131"/>
                  </a:lnTo>
                  <a:lnTo>
                    <a:pt x="21" y="135"/>
                  </a:lnTo>
                  <a:lnTo>
                    <a:pt x="21" y="115"/>
                  </a:lnTo>
                  <a:lnTo>
                    <a:pt x="21" y="115"/>
                  </a:lnTo>
                  <a:lnTo>
                    <a:pt x="21" y="114"/>
                  </a:lnTo>
                  <a:lnTo>
                    <a:pt x="21" y="115"/>
                  </a:lnTo>
                  <a:lnTo>
                    <a:pt x="21" y="85"/>
                  </a:lnTo>
                  <a:lnTo>
                    <a:pt x="21" y="106"/>
                  </a:lnTo>
                  <a:lnTo>
                    <a:pt x="21" y="106"/>
                  </a:lnTo>
                  <a:lnTo>
                    <a:pt x="21" y="89"/>
                  </a:lnTo>
                  <a:lnTo>
                    <a:pt x="21" y="98"/>
                  </a:lnTo>
                  <a:lnTo>
                    <a:pt x="23" y="97"/>
                  </a:lnTo>
                  <a:lnTo>
                    <a:pt x="23" y="112"/>
                  </a:lnTo>
                  <a:lnTo>
                    <a:pt x="23" y="110"/>
                  </a:lnTo>
                  <a:lnTo>
                    <a:pt x="23" y="112"/>
                  </a:lnTo>
                  <a:lnTo>
                    <a:pt x="23" y="93"/>
                  </a:lnTo>
                  <a:lnTo>
                    <a:pt x="23" y="123"/>
                  </a:lnTo>
                  <a:lnTo>
                    <a:pt x="23" y="122"/>
                  </a:lnTo>
                  <a:lnTo>
                    <a:pt x="23" y="110"/>
                  </a:lnTo>
                  <a:lnTo>
                    <a:pt x="23" y="132"/>
                  </a:lnTo>
                  <a:lnTo>
                    <a:pt x="24" y="131"/>
                  </a:lnTo>
                  <a:lnTo>
                    <a:pt x="24" y="140"/>
                  </a:lnTo>
                  <a:lnTo>
                    <a:pt x="24" y="119"/>
                  </a:lnTo>
                  <a:lnTo>
                    <a:pt x="24" y="122"/>
                  </a:lnTo>
                  <a:lnTo>
                    <a:pt x="24" y="133"/>
                  </a:lnTo>
                  <a:lnTo>
                    <a:pt x="24" y="127"/>
                  </a:lnTo>
                  <a:lnTo>
                    <a:pt x="24" y="128"/>
                  </a:lnTo>
                  <a:lnTo>
                    <a:pt x="24" y="129"/>
                  </a:lnTo>
                  <a:lnTo>
                    <a:pt x="24" y="111"/>
                  </a:lnTo>
                  <a:lnTo>
                    <a:pt x="24" y="128"/>
                  </a:lnTo>
                  <a:lnTo>
                    <a:pt x="24" y="127"/>
                  </a:lnTo>
                  <a:lnTo>
                    <a:pt x="24" y="128"/>
                  </a:lnTo>
                  <a:lnTo>
                    <a:pt x="24" y="89"/>
                  </a:lnTo>
                  <a:lnTo>
                    <a:pt x="24" y="89"/>
                  </a:lnTo>
                  <a:lnTo>
                    <a:pt x="25" y="93"/>
                  </a:lnTo>
                  <a:lnTo>
                    <a:pt x="25" y="99"/>
                  </a:lnTo>
                  <a:lnTo>
                    <a:pt x="25" y="86"/>
                  </a:lnTo>
                  <a:lnTo>
                    <a:pt x="25" y="89"/>
                  </a:lnTo>
                  <a:lnTo>
                    <a:pt x="25" y="94"/>
                  </a:lnTo>
                  <a:lnTo>
                    <a:pt x="25" y="97"/>
                  </a:lnTo>
                  <a:lnTo>
                    <a:pt x="25" y="78"/>
                  </a:lnTo>
                  <a:lnTo>
                    <a:pt x="25" y="90"/>
                  </a:lnTo>
                  <a:lnTo>
                    <a:pt x="25" y="94"/>
                  </a:lnTo>
                  <a:lnTo>
                    <a:pt x="25" y="95"/>
                  </a:lnTo>
                  <a:lnTo>
                    <a:pt x="25" y="74"/>
                  </a:lnTo>
                  <a:lnTo>
                    <a:pt x="25" y="91"/>
                  </a:lnTo>
                  <a:lnTo>
                    <a:pt x="25" y="93"/>
                  </a:lnTo>
                  <a:lnTo>
                    <a:pt x="25" y="108"/>
                  </a:lnTo>
                  <a:lnTo>
                    <a:pt x="25" y="93"/>
                  </a:lnTo>
                  <a:lnTo>
                    <a:pt x="27" y="91"/>
                  </a:lnTo>
                  <a:lnTo>
                    <a:pt x="27" y="123"/>
                  </a:lnTo>
                  <a:lnTo>
                    <a:pt x="27" y="120"/>
                  </a:lnTo>
                  <a:lnTo>
                    <a:pt x="27" y="120"/>
                  </a:lnTo>
                  <a:lnTo>
                    <a:pt x="27" y="120"/>
                  </a:lnTo>
                  <a:lnTo>
                    <a:pt x="27" y="102"/>
                  </a:lnTo>
                  <a:lnTo>
                    <a:pt x="27" y="116"/>
                  </a:lnTo>
                  <a:lnTo>
                    <a:pt x="27" y="122"/>
                  </a:lnTo>
                  <a:lnTo>
                    <a:pt x="27" y="128"/>
                  </a:lnTo>
                  <a:lnTo>
                    <a:pt x="27" y="106"/>
                  </a:lnTo>
                  <a:lnTo>
                    <a:pt x="27" y="111"/>
                  </a:lnTo>
                  <a:lnTo>
                    <a:pt x="28" y="111"/>
                  </a:lnTo>
                  <a:lnTo>
                    <a:pt x="28" y="120"/>
                  </a:lnTo>
                  <a:lnTo>
                    <a:pt x="28" y="108"/>
                  </a:lnTo>
                  <a:lnTo>
                    <a:pt x="28" y="114"/>
                  </a:lnTo>
                  <a:lnTo>
                    <a:pt x="28" y="111"/>
                  </a:lnTo>
                  <a:lnTo>
                    <a:pt x="28" y="90"/>
                  </a:lnTo>
                  <a:lnTo>
                    <a:pt x="28" y="94"/>
                  </a:lnTo>
                  <a:lnTo>
                    <a:pt x="28" y="97"/>
                  </a:lnTo>
                  <a:lnTo>
                    <a:pt x="28" y="98"/>
                  </a:lnTo>
                  <a:lnTo>
                    <a:pt x="28" y="69"/>
                  </a:lnTo>
                  <a:lnTo>
                    <a:pt x="28" y="74"/>
                  </a:lnTo>
                  <a:lnTo>
                    <a:pt x="28" y="71"/>
                  </a:lnTo>
                  <a:lnTo>
                    <a:pt x="28" y="91"/>
                  </a:lnTo>
                  <a:lnTo>
                    <a:pt x="28" y="90"/>
                  </a:lnTo>
                  <a:lnTo>
                    <a:pt x="29" y="90"/>
                  </a:lnTo>
                  <a:lnTo>
                    <a:pt x="29" y="57"/>
                  </a:lnTo>
                  <a:lnTo>
                    <a:pt x="29" y="56"/>
                  </a:lnTo>
                  <a:lnTo>
                    <a:pt x="29" y="38"/>
                  </a:lnTo>
                  <a:lnTo>
                    <a:pt x="29" y="40"/>
                  </a:lnTo>
                  <a:lnTo>
                    <a:pt x="29" y="44"/>
                  </a:lnTo>
                  <a:lnTo>
                    <a:pt x="29" y="8"/>
                  </a:lnTo>
                  <a:lnTo>
                    <a:pt x="29" y="10"/>
                  </a:lnTo>
                  <a:lnTo>
                    <a:pt x="29" y="25"/>
                  </a:lnTo>
                  <a:lnTo>
                    <a:pt x="29" y="23"/>
                  </a:lnTo>
                  <a:lnTo>
                    <a:pt x="31" y="22"/>
                  </a:lnTo>
                  <a:lnTo>
                    <a:pt x="31" y="9"/>
                  </a:lnTo>
                  <a:lnTo>
                    <a:pt x="31" y="30"/>
                  </a:lnTo>
                  <a:lnTo>
                    <a:pt x="31" y="27"/>
                  </a:lnTo>
                  <a:lnTo>
                    <a:pt x="31" y="31"/>
                  </a:lnTo>
                  <a:lnTo>
                    <a:pt x="31" y="0"/>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248" name="Freeform 121"/>
            <p:cNvSpPr>
              <a:spLocks/>
            </p:cNvSpPr>
            <p:nvPr/>
          </p:nvSpPr>
          <p:spPr bwMode="auto">
            <a:xfrm>
              <a:off x="1689101" y="4449763"/>
              <a:ext cx="47625" cy="323850"/>
            </a:xfrm>
            <a:custGeom>
              <a:avLst/>
              <a:gdLst>
                <a:gd name="T0" fmla="*/ 0 w 30"/>
                <a:gd name="T1" fmla="*/ 184 h 204"/>
                <a:gd name="T2" fmla="*/ 0 w 30"/>
                <a:gd name="T3" fmla="*/ 166 h 204"/>
                <a:gd name="T4" fmla="*/ 2 w 30"/>
                <a:gd name="T5" fmla="*/ 189 h 204"/>
                <a:gd name="T6" fmla="*/ 2 w 30"/>
                <a:gd name="T7" fmla="*/ 193 h 204"/>
                <a:gd name="T8" fmla="*/ 2 w 30"/>
                <a:gd name="T9" fmla="*/ 179 h 204"/>
                <a:gd name="T10" fmla="*/ 3 w 30"/>
                <a:gd name="T11" fmla="*/ 196 h 204"/>
                <a:gd name="T12" fmla="*/ 3 w 30"/>
                <a:gd name="T13" fmla="*/ 166 h 204"/>
                <a:gd name="T14" fmla="*/ 4 w 30"/>
                <a:gd name="T15" fmla="*/ 187 h 204"/>
                <a:gd name="T16" fmla="*/ 4 w 30"/>
                <a:gd name="T17" fmla="*/ 169 h 204"/>
                <a:gd name="T18" fmla="*/ 4 w 30"/>
                <a:gd name="T19" fmla="*/ 180 h 204"/>
                <a:gd name="T20" fmla="*/ 6 w 30"/>
                <a:gd name="T21" fmla="*/ 184 h 204"/>
                <a:gd name="T22" fmla="*/ 6 w 30"/>
                <a:gd name="T23" fmla="*/ 163 h 204"/>
                <a:gd name="T24" fmla="*/ 6 w 30"/>
                <a:gd name="T25" fmla="*/ 183 h 204"/>
                <a:gd name="T26" fmla="*/ 7 w 30"/>
                <a:gd name="T27" fmla="*/ 161 h 204"/>
                <a:gd name="T28" fmla="*/ 7 w 30"/>
                <a:gd name="T29" fmla="*/ 180 h 204"/>
                <a:gd name="T30" fmla="*/ 8 w 30"/>
                <a:gd name="T31" fmla="*/ 175 h 204"/>
                <a:gd name="T32" fmla="*/ 8 w 30"/>
                <a:gd name="T33" fmla="*/ 171 h 204"/>
                <a:gd name="T34" fmla="*/ 8 w 30"/>
                <a:gd name="T35" fmla="*/ 184 h 204"/>
                <a:gd name="T36" fmla="*/ 9 w 30"/>
                <a:gd name="T37" fmla="*/ 159 h 204"/>
                <a:gd name="T38" fmla="*/ 9 w 30"/>
                <a:gd name="T39" fmla="*/ 172 h 204"/>
                <a:gd name="T40" fmla="*/ 9 w 30"/>
                <a:gd name="T41" fmla="*/ 161 h 204"/>
                <a:gd name="T42" fmla="*/ 11 w 30"/>
                <a:gd name="T43" fmla="*/ 169 h 204"/>
                <a:gd name="T44" fmla="*/ 11 w 30"/>
                <a:gd name="T45" fmla="*/ 148 h 204"/>
                <a:gd name="T46" fmla="*/ 11 w 30"/>
                <a:gd name="T47" fmla="*/ 171 h 204"/>
                <a:gd name="T48" fmla="*/ 12 w 30"/>
                <a:gd name="T49" fmla="*/ 167 h 204"/>
                <a:gd name="T50" fmla="*/ 12 w 30"/>
                <a:gd name="T51" fmla="*/ 140 h 204"/>
                <a:gd name="T52" fmla="*/ 12 w 30"/>
                <a:gd name="T53" fmla="*/ 124 h 204"/>
                <a:gd name="T54" fmla="*/ 13 w 30"/>
                <a:gd name="T55" fmla="*/ 103 h 204"/>
                <a:gd name="T56" fmla="*/ 13 w 30"/>
                <a:gd name="T57" fmla="*/ 144 h 204"/>
                <a:gd name="T58" fmla="*/ 15 w 30"/>
                <a:gd name="T59" fmla="*/ 159 h 204"/>
                <a:gd name="T60" fmla="*/ 15 w 30"/>
                <a:gd name="T61" fmla="*/ 196 h 204"/>
                <a:gd name="T62" fmla="*/ 15 w 30"/>
                <a:gd name="T63" fmla="*/ 175 h 204"/>
                <a:gd name="T64" fmla="*/ 16 w 30"/>
                <a:gd name="T65" fmla="*/ 162 h 204"/>
                <a:gd name="T66" fmla="*/ 16 w 30"/>
                <a:gd name="T67" fmla="*/ 184 h 204"/>
                <a:gd name="T68" fmla="*/ 17 w 30"/>
                <a:gd name="T69" fmla="*/ 192 h 204"/>
                <a:gd name="T70" fmla="*/ 17 w 30"/>
                <a:gd name="T71" fmla="*/ 197 h 204"/>
                <a:gd name="T72" fmla="*/ 19 w 30"/>
                <a:gd name="T73" fmla="*/ 195 h 204"/>
                <a:gd name="T74" fmla="*/ 19 w 30"/>
                <a:gd name="T75" fmla="*/ 204 h 204"/>
                <a:gd name="T76" fmla="*/ 19 w 30"/>
                <a:gd name="T77" fmla="*/ 183 h 204"/>
                <a:gd name="T78" fmla="*/ 20 w 30"/>
                <a:gd name="T79" fmla="*/ 157 h 204"/>
                <a:gd name="T80" fmla="*/ 20 w 30"/>
                <a:gd name="T81" fmla="*/ 48 h 204"/>
                <a:gd name="T82" fmla="*/ 21 w 30"/>
                <a:gd name="T83" fmla="*/ 0 h 204"/>
                <a:gd name="T84" fmla="*/ 21 w 30"/>
                <a:gd name="T85" fmla="*/ 38 h 204"/>
                <a:gd name="T86" fmla="*/ 21 w 30"/>
                <a:gd name="T87" fmla="*/ 100 h 204"/>
                <a:gd name="T88" fmla="*/ 23 w 30"/>
                <a:gd name="T89" fmla="*/ 102 h 204"/>
                <a:gd name="T90" fmla="*/ 23 w 30"/>
                <a:gd name="T91" fmla="*/ 134 h 204"/>
                <a:gd name="T92" fmla="*/ 24 w 30"/>
                <a:gd name="T93" fmla="*/ 148 h 204"/>
                <a:gd name="T94" fmla="*/ 24 w 30"/>
                <a:gd name="T95" fmla="*/ 148 h 204"/>
                <a:gd name="T96" fmla="*/ 25 w 30"/>
                <a:gd name="T97" fmla="*/ 131 h 204"/>
                <a:gd name="T98" fmla="*/ 25 w 30"/>
                <a:gd name="T99" fmla="*/ 124 h 204"/>
                <a:gd name="T100" fmla="*/ 25 w 30"/>
                <a:gd name="T101" fmla="*/ 102 h 204"/>
                <a:gd name="T102" fmla="*/ 25 w 30"/>
                <a:gd name="T103" fmla="*/ 117 h 204"/>
                <a:gd name="T104" fmla="*/ 26 w 30"/>
                <a:gd name="T105" fmla="*/ 155 h 204"/>
                <a:gd name="T106" fmla="*/ 26 w 30"/>
                <a:gd name="T107" fmla="*/ 146 h 204"/>
                <a:gd name="T108" fmla="*/ 28 w 30"/>
                <a:gd name="T109" fmla="*/ 157 h 204"/>
                <a:gd name="T110" fmla="*/ 28 w 30"/>
                <a:gd name="T111" fmla="*/ 175 h 204"/>
                <a:gd name="T112" fmla="*/ 29 w 30"/>
                <a:gd name="T113" fmla="*/ 158 h 204"/>
                <a:gd name="T114" fmla="*/ 29 w 30"/>
                <a:gd name="T115" fmla="*/ 172 h 204"/>
                <a:gd name="T116" fmla="*/ 29 w 30"/>
                <a:gd name="T117" fmla="*/ 157 h 204"/>
                <a:gd name="T118" fmla="*/ 30 w 30"/>
                <a:gd name="T119" fmla="*/ 179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0" h="204">
                  <a:moveTo>
                    <a:pt x="0" y="172"/>
                  </a:moveTo>
                  <a:lnTo>
                    <a:pt x="0" y="193"/>
                  </a:lnTo>
                  <a:lnTo>
                    <a:pt x="0" y="170"/>
                  </a:lnTo>
                  <a:lnTo>
                    <a:pt x="0" y="184"/>
                  </a:lnTo>
                  <a:lnTo>
                    <a:pt x="0" y="184"/>
                  </a:lnTo>
                  <a:lnTo>
                    <a:pt x="0" y="162"/>
                  </a:lnTo>
                  <a:lnTo>
                    <a:pt x="0" y="189"/>
                  </a:lnTo>
                  <a:lnTo>
                    <a:pt x="0" y="186"/>
                  </a:lnTo>
                  <a:lnTo>
                    <a:pt x="0" y="189"/>
                  </a:lnTo>
                  <a:lnTo>
                    <a:pt x="0" y="166"/>
                  </a:lnTo>
                  <a:lnTo>
                    <a:pt x="0" y="174"/>
                  </a:lnTo>
                  <a:lnTo>
                    <a:pt x="0" y="175"/>
                  </a:lnTo>
                  <a:lnTo>
                    <a:pt x="0" y="199"/>
                  </a:lnTo>
                  <a:lnTo>
                    <a:pt x="0" y="189"/>
                  </a:lnTo>
                  <a:lnTo>
                    <a:pt x="2" y="189"/>
                  </a:lnTo>
                  <a:lnTo>
                    <a:pt x="2" y="191"/>
                  </a:lnTo>
                  <a:lnTo>
                    <a:pt x="2" y="172"/>
                  </a:lnTo>
                  <a:lnTo>
                    <a:pt x="2" y="189"/>
                  </a:lnTo>
                  <a:lnTo>
                    <a:pt x="2" y="187"/>
                  </a:lnTo>
                  <a:lnTo>
                    <a:pt x="2" y="193"/>
                  </a:lnTo>
                  <a:lnTo>
                    <a:pt x="2" y="172"/>
                  </a:lnTo>
                  <a:lnTo>
                    <a:pt x="2" y="182"/>
                  </a:lnTo>
                  <a:lnTo>
                    <a:pt x="2" y="183"/>
                  </a:lnTo>
                  <a:lnTo>
                    <a:pt x="2" y="195"/>
                  </a:lnTo>
                  <a:lnTo>
                    <a:pt x="2" y="179"/>
                  </a:lnTo>
                  <a:lnTo>
                    <a:pt x="2" y="165"/>
                  </a:lnTo>
                  <a:lnTo>
                    <a:pt x="2" y="191"/>
                  </a:lnTo>
                  <a:lnTo>
                    <a:pt x="2" y="189"/>
                  </a:lnTo>
                  <a:lnTo>
                    <a:pt x="3" y="188"/>
                  </a:lnTo>
                  <a:lnTo>
                    <a:pt x="3" y="196"/>
                  </a:lnTo>
                  <a:lnTo>
                    <a:pt x="3" y="179"/>
                  </a:lnTo>
                  <a:lnTo>
                    <a:pt x="3" y="187"/>
                  </a:lnTo>
                  <a:lnTo>
                    <a:pt x="3" y="187"/>
                  </a:lnTo>
                  <a:lnTo>
                    <a:pt x="3" y="189"/>
                  </a:lnTo>
                  <a:lnTo>
                    <a:pt x="3" y="166"/>
                  </a:lnTo>
                  <a:lnTo>
                    <a:pt x="3" y="172"/>
                  </a:lnTo>
                  <a:lnTo>
                    <a:pt x="3" y="178"/>
                  </a:lnTo>
                  <a:lnTo>
                    <a:pt x="3" y="196"/>
                  </a:lnTo>
                  <a:lnTo>
                    <a:pt x="3" y="186"/>
                  </a:lnTo>
                  <a:lnTo>
                    <a:pt x="4" y="187"/>
                  </a:lnTo>
                  <a:lnTo>
                    <a:pt x="4" y="189"/>
                  </a:lnTo>
                  <a:lnTo>
                    <a:pt x="4" y="172"/>
                  </a:lnTo>
                  <a:lnTo>
                    <a:pt x="4" y="187"/>
                  </a:lnTo>
                  <a:lnTo>
                    <a:pt x="4" y="192"/>
                  </a:lnTo>
                  <a:lnTo>
                    <a:pt x="4" y="169"/>
                  </a:lnTo>
                  <a:lnTo>
                    <a:pt x="4" y="172"/>
                  </a:lnTo>
                  <a:lnTo>
                    <a:pt x="4" y="174"/>
                  </a:lnTo>
                  <a:lnTo>
                    <a:pt x="4" y="172"/>
                  </a:lnTo>
                  <a:lnTo>
                    <a:pt x="4" y="187"/>
                  </a:lnTo>
                  <a:lnTo>
                    <a:pt x="4" y="180"/>
                  </a:lnTo>
                  <a:lnTo>
                    <a:pt x="4" y="186"/>
                  </a:lnTo>
                  <a:lnTo>
                    <a:pt x="4" y="167"/>
                  </a:lnTo>
                  <a:lnTo>
                    <a:pt x="4" y="182"/>
                  </a:lnTo>
                  <a:lnTo>
                    <a:pt x="6" y="180"/>
                  </a:lnTo>
                  <a:lnTo>
                    <a:pt x="6" y="184"/>
                  </a:lnTo>
                  <a:lnTo>
                    <a:pt x="6" y="157"/>
                  </a:lnTo>
                  <a:lnTo>
                    <a:pt x="6" y="174"/>
                  </a:lnTo>
                  <a:lnTo>
                    <a:pt x="6" y="179"/>
                  </a:lnTo>
                  <a:lnTo>
                    <a:pt x="6" y="184"/>
                  </a:lnTo>
                  <a:lnTo>
                    <a:pt x="6" y="163"/>
                  </a:lnTo>
                  <a:lnTo>
                    <a:pt x="6" y="171"/>
                  </a:lnTo>
                  <a:lnTo>
                    <a:pt x="6" y="169"/>
                  </a:lnTo>
                  <a:lnTo>
                    <a:pt x="6" y="187"/>
                  </a:lnTo>
                  <a:lnTo>
                    <a:pt x="6" y="179"/>
                  </a:lnTo>
                  <a:lnTo>
                    <a:pt x="6" y="183"/>
                  </a:lnTo>
                  <a:lnTo>
                    <a:pt x="6" y="184"/>
                  </a:lnTo>
                  <a:lnTo>
                    <a:pt x="6" y="161"/>
                  </a:lnTo>
                  <a:lnTo>
                    <a:pt x="6" y="175"/>
                  </a:lnTo>
                  <a:lnTo>
                    <a:pt x="7" y="183"/>
                  </a:lnTo>
                  <a:lnTo>
                    <a:pt x="7" y="161"/>
                  </a:lnTo>
                  <a:lnTo>
                    <a:pt x="7" y="175"/>
                  </a:lnTo>
                  <a:lnTo>
                    <a:pt x="7" y="170"/>
                  </a:lnTo>
                  <a:lnTo>
                    <a:pt x="7" y="186"/>
                  </a:lnTo>
                  <a:lnTo>
                    <a:pt x="7" y="182"/>
                  </a:lnTo>
                  <a:lnTo>
                    <a:pt x="7" y="180"/>
                  </a:lnTo>
                  <a:lnTo>
                    <a:pt x="7" y="183"/>
                  </a:lnTo>
                  <a:lnTo>
                    <a:pt x="7" y="158"/>
                  </a:lnTo>
                  <a:lnTo>
                    <a:pt x="7" y="170"/>
                  </a:lnTo>
                  <a:lnTo>
                    <a:pt x="8" y="171"/>
                  </a:lnTo>
                  <a:lnTo>
                    <a:pt x="8" y="175"/>
                  </a:lnTo>
                  <a:lnTo>
                    <a:pt x="8" y="157"/>
                  </a:lnTo>
                  <a:lnTo>
                    <a:pt x="8" y="169"/>
                  </a:lnTo>
                  <a:lnTo>
                    <a:pt x="8" y="167"/>
                  </a:lnTo>
                  <a:lnTo>
                    <a:pt x="8" y="183"/>
                  </a:lnTo>
                  <a:lnTo>
                    <a:pt x="8" y="171"/>
                  </a:lnTo>
                  <a:lnTo>
                    <a:pt x="8" y="179"/>
                  </a:lnTo>
                  <a:lnTo>
                    <a:pt x="8" y="158"/>
                  </a:lnTo>
                  <a:lnTo>
                    <a:pt x="8" y="178"/>
                  </a:lnTo>
                  <a:lnTo>
                    <a:pt x="8" y="176"/>
                  </a:lnTo>
                  <a:lnTo>
                    <a:pt x="8" y="184"/>
                  </a:lnTo>
                  <a:lnTo>
                    <a:pt x="8" y="166"/>
                  </a:lnTo>
                  <a:lnTo>
                    <a:pt x="8" y="179"/>
                  </a:lnTo>
                  <a:lnTo>
                    <a:pt x="9" y="187"/>
                  </a:lnTo>
                  <a:lnTo>
                    <a:pt x="9" y="191"/>
                  </a:lnTo>
                  <a:lnTo>
                    <a:pt x="9" y="159"/>
                  </a:lnTo>
                  <a:lnTo>
                    <a:pt x="9" y="163"/>
                  </a:lnTo>
                  <a:lnTo>
                    <a:pt x="9" y="172"/>
                  </a:lnTo>
                  <a:lnTo>
                    <a:pt x="9" y="179"/>
                  </a:lnTo>
                  <a:lnTo>
                    <a:pt x="9" y="167"/>
                  </a:lnTo>
                  <a:lnTo>
                    <a:pt x="9" y="172"/>
                  </a:lnTo>
                  <a:lnTo>
                    <a:pt x="9" y="172"/>
                  </a:lnTo>
                  <a:lnTo>
                    <a:pt x="9" y="175"/>
                  </a:lnTo>
                  <a:lnTo>
                    <a:pt x="9" y="155"/>
                  </a:lnTo>
                  <a:lnTo>
                    <a:pt x="9" y="161"/>
                  </a:lnTo>
                  <a:lnTo>
                    <a:pt x="9" y="161"/>
                  </a:lnTo>
                  <a:lnTo>
                    <a:pt x="9" y="166"/>
                  </a:lnTo>
                  <a:lnTo>
                    <a:pt x="9" y="142"/>
                  </a:lnTo>
                  <a:lnTo>
                    <a:pt x="9" y="148"/>
                  </a:lnTo>
                  <a:lnTo>
                    <a:pt x="11" y="149"/>
                  </a:lnTo>
                  <a:lnTo>
                    <a:pt x="11" y="169"/>
                  </a:lnTo>
                  <a:lnTo>
                    <a:pt x="11" y="148"/>
                  </a:lnTo>
                  <a:lnTo>
                    <a:pt x="11" y="161"/>
                  </a:lnTo>
                  <a:lnTo>
                    <a:pt x="11" y="158"/>
                  </a:lnTo>
                  <a:lnTo>
                    <a:pt x="11" y="179"/>
                  </a:lnTo>
                  <a:lnTo>
                    <a:pt x="11" y="148"/>
                  </a:lnTo>
                  <a:lnTo>
                    <a:pt x="11" y="172"/>
                  </a:lnTo>
                  <a:lnTo>
                    <a:pt x="11" y="171"/>
                  </a:lnTo>
                  <a:lnTo>
                    <a:pt x="11" y="175"/>
                  </a:lnTo>
                  <a:lnTo>
                    <a:pt x="11" y="152"/>
                  </a:lnTo>
                  <a:lnTo>
                    <a:pt x="11" y="171"/>
                  </a:lnTo>
                  <a:lnTo>
                    <a:pt x="12" y="169"/>
                  </a:lnTo>
                  <a:lnTo>
                    <a:pt x="12" y="175"/>
                  </a:lnTo>
                  <a:lnTo>
                    <a:pt x="12" y="142"/>
                  </a:lnTo>
                  <a:lnTo>
                    <a:pt x="12" y="145"/>
                  </a:lnTo>
                  <a:lnTo>
                    <a:pt x="12" y="167"/>
                  </a:lnTo>
                  <a:lnTo>
                    <a:pt x="12" y="144"/>
                  </a:lnTo>
                  <a:lnTo>
                    <a:pt x="12" y="161"/>
                  </a:lnTo>
                  <a:lnTo>
                    <a:pt x="12" y="158"/>
                  </a:lnTo>
                  <a:lnTo>
                    <a:pt x="12" y="161"/>
                  </a:lnTo>
                  <a:lnTo>
                    <a:pt x="12" y="140"/>
                  </a:lnTo>
                  <a:lnTo>
                    <a:pt x="12" y="146"/>
                  </a:lnTo>
                  <a:lnTo>
                    <a:pt x="12" y="144"/>
                  </a:lnTo>
                  <a:lnTo>
                    <a:pt x="12" y="146"/>
                  </a:lnTo>
                  <a:lnTo>
                    <a:pt x="12" y="123"/>
                  </a:lnTo>
                  <a:lnTo>
                    <a:pt x="12" y="124"/>
                  </a:lnTo>
                  <a:lnTo>
                    <a:pt x="13" y="127"/>
                  </a:lnTo>
                  <a:lnTo>
                    <a:pt x="13" y="144"/>
                  </a:lnTo>
                  <a:lnTo>
                    <a:pt x="13" y="127"/>
                  </a:lnTo>
                  <a:lnTo>
                    <a:pt x="13" y="123"/>
                  </a:lnTo>
                  <a:lnTo>
                    <a:pt x="13" y="103"/>
                  </a:lnTo>
                  <a:lnTo>
                    <a:pt x="13" y="134"/>
                  </a:lnTo>
                  <a:lnTo>
                    <a:pt x="13" y="137"/>
                  </a:lnTo>
                  <a:lnTo>
                    <a:pt x="13" y="155"/>
                  </a:lnTo>
                  <a:lnTo>
                    <a:pt x="13" y="134"/>
                  </a:lnTo>
                  <a:lnTo>
                    <a:pt x="13" y="144"/>
                  </a:lnTo>
                  <a:lnTo>
                    <a:pt x="13" y="144"/>
                  </a:lnTo>
                  <a:lnTo>
                    <a:pt x="13" y="176"/>
                  </a:lnTo>
                  <a:lnTo>
                    <a:pt x="13" y="175"/>
                  </a:lnTo>
                  <a:lnTo>
                    <a:pt x="15" y="175"/>
                  </a:lnTo>
                  <a:lnTo>
                    <a:pt x="15" y="159"/>
                  </a:lnTo>
                  <a:lnTo>
                    <a:pt x="15" y="189"/>
                  </a:lnTo>
                  <a:lnTo>
                    <a:pt x="15" y="188"/>
                  </a:lnTo>
                  <a:lnTo>
                    <a:pt x="15" y="179"/>
                  </a:lnTo>
                  <a:lnTo>
                    <a:pt x="15" y="196"/>
                  </a:lnTo>
                  <a:lnTo>
                    <a:pt x="15" y="196"/>
                  </a:lnTo>
                  <a:lnTo>
                    <a:pt x="15" y="204"/>
                  </a:lnTo>
                  <a:lnTo>
                    <a:pt x="15" y="167"/>
                  </a:lnTo>
                  <a:lnTo>
                    <a:pt x="15" y="171"/>
                  </a:lnTo>
                  <a:lnTo>
                    <a:pt x="15" y="174"/>
                  </a:lnTo>
                  <a:lnTo>
                    <a:pt x="15" y="175"/>
                  </a:lnTo>
                  <a:lnTo>
                    <a:pt x="15" y="163"/>
                  </a:lnTo>
                  <a:lnTo>
                    <a:pt x="16" y="163"/>
                  </a:lnTo>
                  <a:lnTo>
                    <a:pt x="16" y="145"/>
                  </a:lnTo>
                  <a:lnTo>
                    <a:pt x="16" y="161"/>
                  </a:lnTo>
                  <a:lnTo>
                    <a:pt x="16" y="162"/>
                  </a:lnTo>
                  <a:lnTo>
                    <a:pt x="16" y="172"/>
                  </a:lnTo>
                  <a:lnTo>
                    <a:pt x="16" y="153"/>
                  </a:lnTo>
                  <a:lnTo>
                    <a:pt x="16" y="162"/>
                  </a:lnTo>
                  <a:lnTo>
                    <a:pt x="16" y="162"/>
                  </a:lnTo>
                  <a:lnTo>
                    <a:pt x="16" y="184"/>
                  </a:lnTo>
                  <a:lnTo>
                    <a:pt x="16" y="175"/>
                  </a:lnTo>
                  <a:lnTo>
                    <a:pt x="17" y="178"/>
                  </a:lnTo>
                  <a:lnTo>
                    <a:pt x="17" y="163"/>
                  </a:lnTo>
                  <a:lnTo>
                    <a:pt x="17" y="195"/>
                  </a:lnTo>
                  <a:lnTo>
                    <a:pt x="17" y="192"/>
                  </a:lnTo>
                  <a:lnTo>
                    <a:pt x="17" y="197"/>
                  </a:lnTo>
                  <a:lnTo>
                    <a:pt x="17" y="175"/>
                  </a:lnTo>
                  <a:lnTo>
                    <a:pt x="17" y="184"/>
                  </a:lnTo>
                  <a:lnTo>
                    <a:pt x="17" y="187"/>
                  </a:lnTo>
                  <a:lnTo>
                    <a:pt x="17" y="197"/>
                  </a:lnTo>
                  <a:lnTo>
                    <a:pt x="17" y="189"/>
                  </a:lnTo>
                  <a:lnTo>
                    <a:pt x="17" y="180"/>
                  </a:lnTo>
                  <a:lnTo>
                    <a:pt x="17" y="201"/>
                  </a:lnTo>
                  <a:lnTo>
                    <a:pt x="17" y="197"/>
                  </a:lnTo>
                  <a:lnTo>
                    <a:pt x="19" y="195"/>
                  </a:lnTo>
                  <a:lnTo>
                    <a:pt x="19" y="199"/>
                  </a:lnTo>
                  <a:lnTo>
                    <a:pt x="19" y="175"/>
                  </a:lnTo>
                  <a:lnTo>
                    <a:pt x="19" y="197"/>
                  </a:lnTo>
                  <a:lnTo>
                    <a:pt x="19" y="197"/>
                  </a:lnTo>
                  <a:lnTo>
                    <a:pt x="19" y="204"/>
                  </a:lnTo>
                  <a:lnTo>
                    <a:pt x="19" y="184"/>
                  </a:lnTo>
                  <a:lnTo>
                    <a:pt x="19" y="187"/>
                  </a:lnTo>
                  <a:lnTo>
                    <a:pt x="19" y="187"/>
                  </a:lnTo>
                  <a:lnTo>
                    <a:pt x="19" y="187"/>
                  </a:lnTo>
                  <a:lnTo>
                    <a:pt x="19" y="183"/>
                  </a:lnTo>
                  <a:lnTo>
                    <a:pt x="19" y="184"/>
                  </a:lnTo>
                  <a:lnTo>
                    <a:pt x="19" y="188"/>
                  </a:lnTo>
                  <a:lnTo>
                    <a:pt x="19" y="152"/>
                  </a:lnTo>
                  <a:lnTo>
                    <a:pt x="19" y="158"/>
                  </a:lnTo>
                  <a:lnTo>
                    <a:pt x="20" y="157"/>
                  </a:lnTo>
                  <a:lnTo>
                    <a:pt x="20" y="159"/>
                  </a:lnTo>
                  <a:lnTo>
                    <a:pt x="20" y="102"/>
                  </a:lnTo>
                  <a:lnTo>
                    <a:pt x="20" y="107"/>
                  </a:lnTo>
                  <a:lnTo>
                    <a:pt x="20" y="110"/>
                  </a:lnTo>
                  <a:lnTo>
                    <a:pt x="20" y="48"/>
                  </a:lnTo>
                  <a:lnTo>
                    <a:pt x="20" y="48"/>
                  </a:lnTo>
                  <a:lnTo>
                    <a:pt x="20" y="52"/>
                  </a:lnTo>
                  <a:lnTo>
                    <a:pt x="20" y="9"/>
                  </a:lnTo>
                  <a:lnTo>
                    <a:pt x="21" y="9"/>
                  </a:lnTo>
                  <a:lnTo>
                    <a:pt x="21" y="0"/>
                  </a:lnTo>
                  <a:lnTo>
                    <a:pt x="21" y="23"/>
                  </a:lnTo>
                  <a:lnTo>
                    <a:pt x="21" y="27"/>
                  </a:lnTo>
                  <a:lnTo>
                    <a:pt x="21" y="57"/>
                  </a:lnTo>
                  <a:lnTo>
                    <a:pt x="21" y="31"/>
                  </a:lnTo>
                  <a:lnTo>
                    <a:pt x="21" y="38"/>
                  </a:lnTo>
                  <a:lnTo>
                    <a:pt x="21" y="38"/>
                  </a:lnTo>
                  <a:lnTo>
                    <a:pt x="21" y="76"/>
                  </a:lnTo>
                  <a:lnTo>
                    <a:pt x="21" y="76"/>
                  </a:lnTo>
                  <a:lnTo>
                    <a:pt x="21" y="61"/>
                  </a:lnTo>
                  <a:lnTo>
                    <a:pt x="21" y="100"/>
                  </a:lnTo>
                  <a:lnTo>
                    <a:pt x="23" y="99"/>
                  </a:lnTo>
                  <a:lnTo>
                    <a:pt x="23" y="111"/>
                  </a:lnTo>
                  <a:lnTo>
                    <a:pt x="23" y="93"/>
                  </a:lnTo>
                  <a:lnTo>
                    <a:pt x="23" y="100"/>
                  </a:lnTo>
                  <a:lnTo>
                    <a:pt x="23" y="102"/>
                  </a:lnTo>
                  <a:lnTo>
                    <a:pt x="23" y="131"/>
                  </a:lnTo>
                  <a:lnTo>
                    <a:pt x="23" y="127"/>
                  </a:lnTo>
                  <a:lnTo>
                    <a:pt x="23" y="127"/>
                  </a:lnTo>
                  <a:lnTo>
                    <a:pt x="23" y="112"/>
                  </a:lnTo>
                  <a:lnTo>
                    <a:pt x="23" y="134"/>
                  </a:lnTo>
                  <a:lnTo>
                    <a:pt x="23" y="132"/>
                  </a:lnTo>
                  <a:lnTo>
                    <a:pt x="23" y="112"/>
                  </a:lnTo>
                  <a:lnTo>
                    <a:pt x="23" y="127"/>
                  </a:lnTo>
                  <a:lnTo>
                    <a:pt x="24" y="127"/>
                  </a:lnTo>
                  <a:lnTo>
                    <a:pt x="24" y="148"/>
                  </a:lnTo>
                  <a:lnTo>
                    <a:pt x="24" y="141"/>
                  </a:lnTo>
                  <a:lnTo>
                    <a:pt x="24" y="141"/>
                  </a:lnTo>
                  <a:lnTo>
                    <a:pt x="24" y="152"/>
                  </a:lnTo>
                  <a:lnTo>
                    <a:pt x="24" y="127"/>
                  </a:lnTo>
                  <a:lnTo>
                    <a:pt x="24" y="148"/>
                  </a:lnTo>
                  <a:lnTo>
                    <a:pt x="24" y="150"/>
                  </a:lnTo>
                  <a:lnTo>
                    <a:pt x="24" y="150"/>
                  </a:lnTo>
                  <a:lnTo>
                    <a:pt x="24" y="120"/>
                  </a:lnTo>
                  <a:lnTo>
                    <a:pt x="24" y="129"/>
                  </a:lnTo>
                  <a:lnTo>
                    <a:pt x="25" y="131"/>
                  </a:lnTo>
                  <a:lnTo>
                    <a:pt x="25" y="137"/>
                  </a:lnTo>
                  <a:lnTo>
                    <a:pt x="25" y="110"/>
                  </a:lnTo>
                  <a:lnTo>
                    <a:pt x="25" y="111"/>
                  </a:lnTo>
                  <a:lnTo>
                    <a:pt x="25" y="112"/>
                  </a:lnTo>
                  <a:lnTo>
                    <a:pt x="25" y="124"/>
                  </a:lnTo>
                  <a:lnTo>
                    <a:pt x="25" y="106"/>
                  </a:lnTo>
                  <a:lnTo>
                    <a:pt x="25" y="119"/>
                  </a:lnTo>
                  <a:lnTo>
                    <a:pt x="25" y="121"/>
                  </a:lnTo>
                  <a:lnTo>
                    <a:pt x="25" y="127"/>
                  </a:lnTo>
                  <a:lnTo>
                    <a:pt x="25" y="102"/>
                  </a:lnTo>
                  <a:lnTo>
                    <a:pt x="25" y="123"/>
                  </a:lnTo>
                  <a:lnTo>
                    <a:pt x="25" y="125"/>
                  </a:lnTo>
                  <a:lnTo>
                    <a:pt x="25" y="129"/>
                  </a:lnTo>
                  <a:lnTo>
                    <a:pt x="25" y="114"/>
                  </a:lnTo>
                  <a:lnTo>
                    <a:pt x="25" y="117"/>
                  </a:lnTo>
                  <a:lnTo>
                    <a:pt x="26" y="120"/>
                  </a:lnTo>
                  <a:lnTo>
                    <a:pt x="26" y="119"/>
                  </a:lnTo>
                  <a:lnTo>
                    <a:pt x="26" y="141"/>
                  </a:lnTo>
                  <a:lnTo>
                    <a:pt x="26" y="145"/>
                  </a:lnTo>
                  <a:lnTo>
                    <a:pt x="26" y="155"/>
                  </a:lnTo>
                  <a:lnTo>
                    <a:pt x="26" y="125"/>
                  </a:lnTo>
                  <a:lnTo>
                    <a:pt x="26" y="154"/>
                  </a:lnTo>
                  <a:lnTo>
                    <a:pt x="26" y="158"/>
                  </a:lnTo>
                  <a:lnTo>
                    <a:pt x="26" y="163"/>
                  </a:lnTo>
                  <a:lnTo>
                    <a:pt x="26" y="146"/>
                  </a:lnTo>
                  <a:lnTo>
                    <a:pt x="26" y="155"/>
                  </a:lnTo>
                  <a:lnTo>
                    <a:pt x="26" y="155"/>
                  </a:lnTo>
                  <a:lnTo>
                    <a:pt x="26" y="176"/>
                  </a:lnTo>
                  <a:lnTo>
                    <a:pt x="26" y="167"/>
                  </a:lnTo>
                  <a:lnTo>
                    <a:pt x="28" y="157"/>
                  </a:lnTo>
                  <a:lnTo>
                    <a:pt x="28" y="188"/>
                  </a:lnTo>
                  <a:lnTo>
                    <a:pt x="28" y="183"/>
                  </a:lnTo>
                  <a:lnTo>
                    <a:pt x="28" y="182"/>
                  </a:lnTo>
                  <a:lnTo>
                    <a:pt x="28" y="158"/>
                  </a:lnTo>
                  <a:lnTo>
                    <a:pt x="28" y="175"/>
                  </a:lnTo>
                  <a:lnTo>
                    <a:pt x="28" y="176"/>
                  </a:lnTo>
                  <a:lnTo>
                    <a:pt x="28" y="180"/>
                  </a:lnTo>
                  <a:lnTo>
                    <a:pt x="28" y="154"/>
                  </a:lnTo>
                  <a:lnTo>
                    <a:pt x="28" y="158"/>
                  </a:lnTo>
                  <a:lnTo>
                    <a:pt x="29" y="158"/>
                  </a:lnTo>
                  <a:lnTo>
                    <a:pt x="29" y="179"/>
                  </a:lnTo>
                  <a:lnTo>
                    <a:pt x="29" y="175"/>
                  </a:lnTo>
                  <a:lnTo>
                    <a:pt x="29" y="175"/>
                  </a:lnTo>
                  <a:lnTo>
                    <a:pt x="29" y="158"/>
                  </a:lnTo>
                  <a:lnTo>
                    <a:pt x="29" y="172"/>
                  </a:lnTo>
                  <a:lnTo>
                    <a:pt x="29" y="176"/>
                  </a:lnTo>
                  <a:lnTo>
                    <a:pt x="29" y="146"/>
                  </a:lnTo>
                  <a:lnTo>
                    <a:pt x="29" y="158"/>
                  </a:lnTo>
                  <a:lnTo>
                    <a:pt x="29" y="158"/>
                  </a:lnTo>
                  <a:lnTo>
                    <a:pt x="29" y="157"/>
                  </a:lnTo>
                  <a:lnTo>
                    <a:pt x="29" y="171"/>
                  </a:lnTo>
                  <a:lnTo>
                    <a:pt x="30" y="167"/>
                  </a:lnTo>
                  <a:lnTo>
                    <a:pt x="30" y="180"/>
                  </a:lnTo>
                  <a:lnTo>
                    <a:pt x="30" y="152"/>
                  </a:lnTo>
                  <a:lnTo>
                    <a:pt x="30" y="179"/>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249" name="Freeform 122"/>
            <p:cNvSpPr>
              <a:spLocks/>
            </p:cNvSpPr>
            <p:nvPr/>
          </p:nvSpPr>
          <p:spPr bwMode="auto">
            <a:xfrm>
              <a:off x="1641476" y="4487863"/>
              <a:ext cx="47625" cy="258763"/>
            </a:xfrm>
            <a:custGeom>
              <a:avLst/>
              <a:gdLst>
                <a:gd name="T0" fmla="*/ 0 w 30"/>
                <a:gd name="T1" fmla="*/ 14 h 163"/>
                <a:gd name="T2" fmla="*/ 1 w 30"/>
                <a:gd name="T3" fmla="*/ 79 h 163"/>
                <a:gd name="T4" fmla="*/ 1 w 30"/>
                <a:gd name="T5" fmla="*/ 87 h 163"/>
                <a:gd name="T6" fmla="*/ 1 w 30"/>
                <a:gd name="T7" fmla="*/ 76 h 163"/>
                <a:gd name="T8" fmla="*/ 3 w 30"/>
                <a:gd name="T9" fmla="*/ 65 h 163"/>
                <a:gd name="T10" fmla="*/ 3 w 30"/>
                <a:gd name="T11" fmla="*/ 67 h 163"/>
                <a:gd name="T12" fmla="*/ 3 w 30"/>
                <a:gd name="T13" fmla="*/ 99 h 163"/>
                <a:gd name="T14" fmla="*/ 4 w 30"/>
                <a:gd name="T15" fmla="*/ 105 h 163"/>
                <a:gd name="T16" fmla="*/ 4 w 30"/>
                <a:gd name="T17" fmla="*/ 110 h 163"/>
                <a:gd name="T18" fmla="*/ 5 w 30"/>
                <a:gd name="T19" fmla="*/ 96 h 163"/>
                <a:gd name="T20" fmla="*/ 5 w 30"/>
                <a:gd name="T21" fmla="*/ 86 h 163"/>
                <a:gd name="T22" fmla="*/ 5 w 30"/>
                <a:gd name="T23" fmla="*/ 91 h 163"/>
                <a:gd name="T24" fmla="*/ 7 w 30"/>
                <a:gd name="T25" fmla="*/ 105 h 163"/>
                <a:gd name="T26" fmla="*/ 7 w 30"/>
                <a:gd name="T27" fmla="*/ 112 h 163"/>
                <a:gd name="T28" fmla="*/ 8 w 30"/>
                <a:gd name="T29" fmla="*/ 79 h 163"/>
                <a:gd name="T30" fmla="*/ 8 w 30"/>
                <a:gd name="T31" fmla="*/ 97 h 163"/>
                <a:gd name="T32" fmla="*/ 9 w 30"/>
                <a:gd name="T33" fmla="*/ 99 h 163"/>
                <a:gd name="T34" fmla="*/ 9 w 30"/>
                <a:gd name="T35" fmla="*/ 105 h 163"/>
                <a:gd name="T36" fmla="*/ 9 w 30"/>
                <a:gd name="T37" fmla="*/ 120 h 163"/>
                <a:gd name="T38" fmla="*/ 11 w 30"/>
                <a:gd name="T39" fmla="*/ 114 h 163"/>
                <a:gd name="T40" fmla="*/ 11 w 30"/>
                <a:gd name="T41" fmla="*/ 126 h 163"/>
                <a:gd name="T42" fmla="*/ 11 w 30"/>
                <a:gd name="T43" fmla="*/ 90 h 163"/>
                <a:gd name="T44" fmla="*/ 12 w 30"/>
                <a:gd name="T45" fmla="*/ 107 h 163"/>
                <a:gd name="T46" fmla="*/ 12 w 30"/>
                <a:gd name="T47" fmla="*/ 105 h 163"/>
                <a:gd name="T48" fmla="*/ 13 w 30"/>
                <a:gd name="T49" fmla="*/ 103 h 163"/>
                <a:gd name="T50" fmla="*/ 13 w 30"/>
                <a:gd name="T51" fmla="*/ 99 h 163"/>
                <a:gd name="T52" fmla="*/ 13 w 30"/>
                <a:gd name="T53" fmla="*/ 96 h 163"/>
                <a:gd name="T54" fmla="*/ 15 w 30"/>
                <a:gd name="T55" fmla="*/ 112 h 163"/>
                <a:gd name="T56" fmla="*/ 15 w 30"/>
                <a:gd name="T57" fmla="*/ 86 h 163"/>
                <a:gd name="T58" fmla="*/ 16 w 30"/>
                <a:gd name="T59" fmla="*/ 112 h 163"/>
                <a:gd name="T60" fmla="*/ 16 w 30"/>
                <a:gd name="T61" fmla="*/ 122 h 163"/>
                <a:gd name="T62" fmla="*/ 16 w 30"/>
                <a:gd name="T63" fmla="*/ 107 h 163"/>
                <a:gd name="T64" fmla="*/ 16 w 30"/>
                <a:gd name="T65" fmla="*/ 107 h 163"/>
                <a:gd name="T66" fmla="*/ 17 w 30"/>
                <a:gd name="T67" fmla="*/ 117 h 163"/>
                <a:gd name="T68" fmla="*/ 17 w 30"/>
                <a:gd name="T69" fmla="*/ 138 h 163"/>
                <a:gd name="T70" fmla="*/ 18 w 30"/>
                <a:gd name="T71" fmla="*/ 114 h 163"/>
                <a:gd name="T72" fmla="*/ 18 w 30"/>
                <a:gd name="T73" fmla="*/ 126 h 163"/>
                <a:gd name="T74" fmla="*/ 18 w 30"/>
                <a:gd name="T75" fmla="*/ 117 h 163"/>
                <a:gd name="T76" fmla="*/ 20 w 30"/>
                <a:gd name="T77" fmla="*/ 108 h 163"/>
                <a:gd name="T78" fmla="*/ 20 w 30"/>
                <a:gd name="T79" fmla="*/ 107 h 163"/>
                <a:gd name="T80" fmla="*/ 20 w 30"/>
                <a:gd name="T81" fmla="*/ 103 h 163"/>
                <a:gd name="T82" fmla="*/ 21 w 30"/>
                <a:gd name="T83" fmla="*/ 66 h 163"/>
                <a:gd name="T84" fmla="*/ 21 w 30"/>
                <a:gd name="T85" fmla="*/ 80 h 163"/>
                <a:gd name="T86" fmla="*/ 22 w 30"/>
                <a:gd name="T87" fmla="*/ 92 h 163"/>
                <a:gd name="T88" fmla="*/ 22 w 30"/>
                <a:gd name="T89" fmla="*/ 76 h 163"/>
                <a:gd name="T90" fmla="*/ 22 w 30"/>
                <a:gd name="T91" fmla="*/ 112 h 163"/>
                <a:gd name="T92" fmla="*/ 24 w 30"/>
                <a:gd name="T93" fmla="*/ 100 h 163"/>
                <a:gd name="T94" fmla="*/ 24 w 30"/>
                <a:gd name="T95" fmla="*/ 125 h 163"/>
                <a:gd name="T96" fmla="*/ 24 w 30"/>
                <a:gd name="T97" fmla="*/ 131 h 163"/>
                <a:gd name="T98" fmla="*/ 25 w 30"/>
                <a:gd name="T99" fmla="*/ 145 h 163"/>
                <a:gd name="T100" fmla="*/ 25 w 30"/>
                <a:gd name="T101" fmla="*/ 120 h 163"/>
                <a:gd name="T102" fmla="*/ 25 w 30"/>
                <a:gd name="T103" fmla="*/ 138 h 163"/>
                <a:gd name="T104" fmla="*/ 26 w 30"/>
                <a:gd name="T105" fmla="*/ 131 h 163"/>
                <a:gd name="T106" fmla="*/ 26 w 30"/>
                <a:gd name="T107" fmla="*/ 143 h 163"/>
                <a:gd name="T108" fmla="*/ 28 w 30"/>
                <a:gd name="T109" fmla="*/ 135 h 163"/>
                <a:gd name="T110" fmla="*/ 28 w 30"/>
                <a:gd name="T111" fmla="*/ 134 h 163"/>
                <a:gd name="T112" fmla="*/ 28 w 30"/>
                <a:gd name="T113" fmla="*/ 146 h 163"/>
                <a:gd name="T114" fmla="*/ 29 w 30"/>
                <a:gd name="T115" fmla="*/ 143 h 163"/>
                <a:gd name="T116" fmla="*/ 29 w 30"/>
                <a:gd name="T117" fmla="*/ 152 h 163"/>
                <a:gd name="T118" fmla="*/ 30 w 30"/>
                <a:gd name="T119" fmla="*/ 148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0" h="163">
                  <a:moveTo>
                    <a:pt x="0" y="4"/>
                  </a:moveTo>
                  <a:lnTo>
                    <a:pt x="0" y="7"/>
                  </a:lnTo>
                  <a:lnTo>
                    <a:pt x="0" y="16"/>
                  </a:lnTo>
                  <a:lnTo>
                    <a:pt x="0" y="0"/>
                  </a:lnTo>
                  <a:lnTo>
                    <a:pt x="0" y="14"/>
                  </a:lnTo>
                  <a:lnTo>
                    <a:pt x="0" y="21"/>
                  </a:lnTo>
                  <a:lnTo>
                    <a:pt x="0" y="50"/>
                  </a:lnTo>
                  <a:lnTo>
                    <a:pt x="0" y="41"/>
                  </a:lnTo>
                  <a:lnTo>
                    <a:pt x="1" y="45"/>
                  </a:lnTo>
                  <a:lnTo>
                    <a:pt x="1" y="79"/>
                  </a:lnTo>
                  <a:lnTo>
                    <a:pt x="1" y="76"/>
                  </a:lnTo>
                  <a:lnTo>
                    <a:pt x="1" y="79"/>
                  </a:lnTo>
                  <a:lnTo>
                    <a:pt x="1" y="88"/>
                  </a:lnTo>
                  <a:lnTo>
                    <a:pt x="1" y="69"/>
                  </a:lnTo>
                  <a:lnTo>
                    <a:pt x="1" y="87"/>
                  </a:lnTo>
                  <a:lnTo>
                    <a:pt x="1" y="88"/>
                  </a:lnTo>
                  <a:lnTo>
                    <a:pt x="1" y="97"/>
                  </a:lnTo>
                  <a:lnTo>
                    <a:pt x="1" y="70"/>
                  </a:lnTo>
                  <a:lnTo>
                    <a:pt x="1" y="78"/>
                  </a:lnTo>
                  <a:lnTo>
                    <a:pt x="1" y="76"/>
                  </a:lnTo>
                  <a:lnTo>
                    <a:pt x="1" y="96"/>
                  </a:lnTo>
                  <a:lnTo>
                    <a:pt x="1" y="76"/>
                  </a:lnTo>
                  <a:lnTo>
                    <a:pt x="1" y="82"/>
                  </a:lnTo>
                  <a:lnTo>
                    <a:pt x="3" y="82"/>
                  </a:lnTo>
                  <a:lnTo>
                    <a:pt x="3" y="65"/>
                  </a:lnTo>
                  <a:lnTo>
                    <a:pt x="3" y="70"/>
                  </a:lnTo>
                  <a:lnTo>
                    <a:pt x="3" y="74"/>
                  </a:lnTo>
                  <a:lnTo>
                    <a:pt x="3" y="54"/>
                  </a:lnTo>
                  <a:lnTo>
                    <a:pt x="3" y="65"/>
                  </a:lnTo>
                  <a:lnTo>
                    <a:pt x="3" y="67"/>
                  </a:lnTo>
                  <a:lnTo>
                    <a:pt x="3" y="92"/>
                  </a:lnTo>
                  <a:lnTo>
                    <a:pt x="3" y="83"/>
                  </a:lnTo>
                  <a:lnTo>
                    <a:pt x="3" y="73"/>
                  </a:lnTo>
                  <a:lnTo>
                    <a:pt x="3" y="103"/>
                  </a:lnTo>
                  <a:lnTo>
                    <a:pt x="3" y="99"/>
                  </a:lnTo>
                  <a:lnTo>
                    <a:pt x="4" y="103"/>
                  </a:lnTo>
                  <a:lnTo>
                    <a:pt x="4" y="104"/>
                  </a:lnTo>
                  <a:lnTo>
                    <a:pt x="4" y="79"/>
                  </a:lnTo>
                  <a:lnTo>
                    <a:pt x="4" y="101"/>
                  </a:lnTo>
                  <a:lnTo>
                    <a:pt x="4" y="105"/>
                  </a:lnTo>
                  <a:lnTo>
                    <a:pt x="4" y="112"/>
                  </a:lnTo>
                  <a:lnTo>
                    <a:pt x="4" y="91"/>
                  </a:lnTo>
                  <a:lnTo>
                    <a:pt x="4" y="97"/>
                  </a:lnTo>
                  <a:lnTo>
                    <a:pt x="4" y="95"/>
                  </a:lnTo>
                  <a:lnTo>
                    <a:pt x="4" y="110"/>
                  </a:lnTo>
                  <a:lnTo>
                    <a:pt x="5" y="108"/>
                  </a:lnTo>
                  <a:lnTo>
                    <a:pt x="5" y="110"/>
                  </a:lnTo>
                  <a:lnTo>
                    <a:pt x="5" y="79"/>
                  </a:lnTo>
                  <a:lnTo>
                    <a:pt x="5" y="95"/>
                  </a:lnTo>
                  <a:lnTo>
                    <a:pt x="5" y="96"/>
                  </a:lnTo>
                  <a:lnTo>
                    <a:pt x="5" y="105"/>
                  </a:lnTo>
                  <a:lnTo>
                    <a:pt x="5" y="73"/>
                  </a:lnTo>
                  <a:lnTo>
                    <a:pt x="5" y="74"/>
                  </a:lnTo>
                  <a:lnTo>
                    <a:pt x="5" y="74"/>
                  </a:lnTo>
                  <a:lnTo>
                    <a:pt x="5" y="86"/>
                  </a:lnTo>
                  <a:lnTo>
                    <a:pt x="5" y="82"/>
                  </a:lnTo>
                  <a:lnTo>
                    <a:pt x="5" y="84"/>
                  </a:lnTo>
                  <a:lnTo>
                    <a:pt x="5" y="97"/>
                  </a:lnTo>
                  <a:lnTo>
                    <a:pt x="5" y="70"/>
                  </a:lnTo>
                  <a:lnTo>
                    <a:pt x="5" y="91"/>
                  </a:lnTo>
                  <a:lnTo>
                    <a:pt x="7" y="96"/>
                  </a:lnTo>
                  <a:lnTo>
                    <a:pt x="7" y="103"/>
                  </a:lnTo>
                  <a:lnTo>
                    <a:pt x="7" y="84"/>
                  </a:lnTo>
                  <a:lnTo>
                    <a:pt x="7" y="93"/>
                  </a:lnTo>
                  <a:lnTo>
                    <a:pt x="7" y="105"/>
                  </a:lnTo>
                  <a:lnTo>
                    <a:pt x="7" y="114"/>
                  </a:lnTo>
                  <a:lnTo>
                    <a:pt x="7" y="91"/>
                  </a:lnTo>
                  <a:lnTo>
                    <a:pt x="7" y="97"/>
                  </a:lnTo>
                  <a:lnTo>
                    <a:pt x="7" y="113"/>
                  </a:lnTo>
                  <a:lnTo>
                    <a:pt x="7" y="112"/>
                  </a:lnTo>
                  <a:lnTo>
                    <a:pt x="7" y="112"/>
                  </a:lnTo>
                  <a:lnTo>
                    <a:pt x="7" y="95"/>
                  </a:lnTo>
                  <a:lnTo>
                    <a:pt x="7" y="117"/>
                  </a:lnTo>
                  <a:lnTo>
                    <a:pt x="8" y="120"/>
                  </a:lnTo>
                  <a:lnTo>
                    <a:pt x="8" y="79"/>
                  </a:lnTo>
                  <a:lnTo>
                    <a:pt x="8" y="87"/>
                  </a:lnTo>
                  <a:lnTo>
                    <a:pt x="8" y="92"/>
                  </a:lnTo>
                  <a:lnTo>
                    <a:pt x="8" y="103"/>
                  </a:lnTo>
                  <a:lnTo>
                    <a:pt x="8" y="91"/>
                  </a:lnTo>
                  <a:lnTo>
                    <a:pt x="8" y="97"/>
                  </a:lnTo>
                  <a:lnTo>
                    <a:pt x="8" y="99"/>
                  </a:lnTo>
                  <a:lnTo>
                    <a:pt x="8" y="79"/>
                  </a:lnTo>
                  <a:lnTo>
                    <a:pt x="8" y="99"/>
                  </a:lnTo>
                  <a:lnTo>
                    <a:pt x="9" y="97"/>
                  </a:lnTo>
                  <a:lnTo>
                    <a:pt x="9" y="99"/>
                  </a:lnTo>
                  <a:lnTo>
                    <a:pt x="9" y="75"/>
                  </a:lnTo>
                  <a:lnTo>
                    <a:pt x="9" y="91"/>
                  </a:lnTo>
                  <a:lnTo>
                    <a:pt x="9" y="93"/>
                  </a:lnTo>
                  <a:lnTo>
                    <a:pt x="9" y="110"/>
                  </a:lnTo>
                  <a:lnTo>
                    <a:pt x="9" y="105"/>
                  </a:lnTo>
                  <a:lnTo>
                    <a:pt x="9" y="103"/>
                  </a:lnTo>
                  <a:lnTo>
                    <a:pt x="9" y="93"/>
                  </a:lnTo>
                  <a:lnTo>
                    <a:pt x="9" y="122"/>
                  </a:lnTo>
                  <a:lnTo>
                    <a:pt x="9" y="117"/>
                  </a:lnTo>
                  <a:lnTo>
                    <a:pt x="9" y="120"/>
                  </a:lnTo>
                  <a:lnTo>
                    <a:pt x="9" y="99"/>
                  </a:lnTo>
                  <a:lnTo>
                    <a:pt x="9" y="118"/>
                  </a:lnTo>
                  <a:lnTo>
                    <a:pt x="11" y="122"/>
                  </a:lnTo>
                  <a:lnTo>
                    <a:pt x="11" y="133"/>
                  </a:lnTo>
                  <a:lnTo>
                    <a:pt x="11" y="114"/>
                  </a:lnTo>
                  <a:lnTo>
                    <a:pt x="11" y="117"/>
                  </a:lnTo>
                  <a:lnTo>
                    <a:pt x="11" y="116"/>
                  </a:lnTo>
                  <a:lnTo>
                    <a:pt x="11" y="128"/>
                  </a:lnTo>
                  <a:lnTo>
                    <a:pt x="11" y="126"/>
                  </a:lnTo>
                  <a:lnTo>
                    <a:pt x="11" y="126"/>
                  </a:lnTo>
                  <a:lnTo>
                    <a:pt x="11" y="130"/>
                  </a:lnTo>
                  <a:lnTo>
                    <a:pt x="11" y="100"/>
                  </a:lnTo>
                  <a:lnTo>
                    <a:pt x="11" y="108"/>
                  </a:lnTo>
                  <a:lnTo>
                    <a:pt x="11" y="108"/>
                  </a:lnTo>
                  <a:lnTo>
                    <a:pt x="11" y="90"/>
                  </a:lnTo>
                  <a:lnTo>
                    <a:pt x="11" y="95"/>
                  </a:lnTo>
                  <a:lnTo>
                    <a:pt x="12" y="91"/>
                  </a:lnTo>
                  <a:lnTo>
                    <a:pt x="12" y="110"/>
                  </a:lnTo>
                  <a:lnTo>
                    <a:pt x="12" y="91"/>
                  </a:lnTo>
                  <a:lnTo>
                    <a:pt x="12" y="107"/>
                  </a:lnTo>
                  <a:lnTo>
                    <a:pt x="12" y="110"/>
                  </a:lnTo>
                  <a:lnTo>
                    <a:pt x="12" y="92"/>
                  </a:lnTo>
                  <a:lnTo>
                    <a:pt x="12" y="105"/>
                  </a:lnTo>
                  <a:lnTo>
                    <a:pt x="12" y="103"/>
                  </a:lnTo>
                  <a:lnTo>
                    <a:pt x="12" y="105"/>
                  </a:lnTo>
                  <a:lnTo>
                    <a:pt x="12" y="80"/>
                  </a:lnTo>
                  <a:lnTo>
                    <a:pt x="12" y="87"/>
                  </a:lnTo>
                  <a:lnTo>
                    <a:pt x="13" y="83"/>
                  </a:lnTo>
                  <a:lnTo>
                    <a:pt x="13" y="112"/>
                  </a:lnTo>
                  <a:lnTo>
                    <a:pt x="13" y="103"/>
                  </a:lnTo>
                  <a:lnTo>
                    <a:pt x="13" y="88"/>
                  </a:lnTo>
                  <a:lnTo>
                    <a:pt x="13" y="122"/>
                  </a:lnTo>
                  <a:lnTo>
                    <a:pt x="13" y="121"/>
                  </a:lnTo>
                  <a:lnTo>
                    <a:pt x="13" y="120"/>
                  </a:lnTo>
                  <a:lnTo>
                    <a:pt x="13" y="99"/>
                  </a:lnTo>
                  <a:lnTo>
                    <a:pt x="13" y="125"/>
                  </a:lnTo>
                  <a:lnTo>
                    <a:pt x="13" y="125"/>
                  </a:lnTo>
                  <a:lnTo>
                    <a:pt x="13" y="126"/>
                  </a:lnTo>
                  <a:lnTo>
                    <a:pt x="13" y="92"/>
                  </a:lnTo>
                  <a:lnTo>
                    <a:pt x="13" y="96"/>
                  </a:lnTo>
                  <a:lnTo>
                    <a:pt x="15" y="99"/>
                  </a:lnTo>
                  <a:lnTo>
                    <a:pt x="15" y="118"/>
                  </a:lnTo>
                  <a:lnTo>
                    <a:pt x="15" y="95"/>
                  </a:lnTo>
                  <a:lnTo>
                    <a:pt x="15" y="113"/>
                  </a:lnTo>
                  <a:lnTo>
                    <a:pt x="15" y="112"/>
                  </a:lnTo>
                  <a:lnTo>
                    <a:pt x="15" y="90"/>
                  </a:lnTo>
                  <a:lnTo>
                    <a:pt x="15" y="104"/>
                  </a:lnTo>
                  <a:lnTo>
                    <a:pt x="15" y="107"/>
                  </a:lnTo>
                  <a:lnTo>
                    <a:pt x="15" y="110"/>
                  </a:lnTo>
                  <a:lnTo>
                    <a:pt x="15" y="86"/>
                  </a:lnTo>
                  <a:lnTo>
                    <a:pt x="15" y="99"/>
                  </a:lnTo>
                  <a:lnTo>
                    <a:pt x="15" y="99"/>
                  </a:lnTo>
                  <a:lnTo>
                    <a:pt x="15" y="117"/>
                  </a:lnTo>
                  <a:lnTo>
                    <a:pt x="15" y="113"/>
                  </a:lnTo>
                  <a:lnTo>
                    <a:pt x="16" y="112"/>
                  </a:lnTo>
                  <a:lnTo>
                    <a:pt x="16" y="120"/>
                  </a:lnTo>
                  <a:lnTo>
                    <a:pt x="16" y="99"/>
                  </a:lnTo>
                  <a:lnTo>
                    <a:pt x="16" y="114"/>
                  </a:lnTo>
                  <a:lnTo>
                    <a:pt x="16" y="114"/>
                  </a:lnTo>
                  <a:lnTo>
                    <a:pt x="16" y="122"/>
                  </a:lnTo>
                  <a:lnTo>
                    <a:pt x="16" y="99"/>
                  </a:lnTo>
                  <a:lnTo>
                    <a:pt x="16" y="110"/>
                  </a:lnTo>
                  <a:lnTo>
                    <a:pt x="16" y="114"/>
                  </a:lnTo>
                  <a:lnTo>
                    <a:pt x="16" y="131"/>
                  </a:lnTo>
                  <a:lnTo>
                    <a:pt x="16" y="107"/>
                  </a:lnTo>
                  <a:lnTo>
                    <a:pt x="16" y="108"/>
                  </a:lnTo>
                  <a:lnTo>
                    <a:pt x="16" y="108"/>
                  </a:lnTo>
                  <a:lnTo>
                    <a:pt x="16" y="116"/>
                  </a:lnTo>
                  <a:lnTo>
                    <a:pt x="16" y="103"/>
                  </a:lnTo>
                  <a:lnTo>
                    <a:pt x="16" y="107"/>
                  </a:lnTo>
                  <a:lnTo>
                    <a:pt x="17" y="108"/>
                  </a:lnTo>
                  <a:lnTo>
                    <a:pt x="17" y="117"/>
                  </a:lnTo>
                  <a:lnTo>
                    <a:pt x="17" y="97"/>
                  </a:lnTo>
                  <a:lnTo>
                    <a:pt x="17" y="114"/>
                  </a:lnTo>
                  <a:lnTo>
                    <a:pt x="17" y="117"/>
                  </a:lnTo>
                  <a:lnTo>
                    <a:pt x="17" y="125"/>
                  </a:lnTo>
                  <a:lnTo>
                    <a:pt x="17" y="109"/>
                  </a:lnTo>
                  <a:lnTo>
                    <a:pt x="17" y="120"/>
                  </a:lnTo>
                  <a:lnTo>
                    <a:pt x="17" y="117"/>
                  </a:lnTo>
                  <a:lnTo>
                    <a:pt x="17" y="138"/>
                  </a:lnTo>
                  <a:lnTo>
                    <a:pt x="17" y="116"/>
                  </a:lnTo>
                  <a:lnTo>
                    <a:pt x="17" y="137"/>
                  </a:lnTo>
                  <a:lnTo>
                    <a:pt x="18" y="134"/>
                  </a:lnTo>
                  <a:lnTo>
                    <a:pt x="18" y="142"/>
                  </a:lnTo>
                  <a:lnTo>
                    <a:pt x="18" y="114"/>
                  </a:lnTo>
                  <a:lnTo>
                    <a:pt x="18" y="138"/>
                  </a:lnTo>
                  <a:lnTo>
                    <a:pt x="18" y="139"/>
                  </a:lnTo>
                  <a:lnTo>
                    <a:pt x="18" y="143"/>
                  </a:lnTo>
                  <a:lnTo>
                    <a:pt x="18" y="121"/>
                  </a:lnTo>
                  <a:lnTo>
                    <a:pt x="18" y="126"/>
                  </a:lnTo>
                  <a:lnTo>
                    <a:pt x="18" y="126"/>
                  </a:lnTo>
                  <a:lnTo>
                    <a:pt x="18" y="143"/>
                  </a:lnTo>
                  <a:lnTo>
                    <a:pt x="18" y="121"/>
                  </a:lnTo>
                  <a:lnTo>
                    <a:pt x="18" y="122"/>
                  </a:lnTo>
                  <a:lnTo>
                    <a:pt x="18" y="117"/>
                  </a:lnTo>
                  <a:lnTo>
                    <a:pt x="18" y="137"/>
                  </a:lnTo>
                  <a:lnTo>
                    <a:pt x="18" y="104"/>
                  </a:lnTo>
                  <a:lnTo>
                    <a:pt x="18" y="131"/>
                  </a:lnTo>
                  <a:lnTo>
                    <a:pt x="20" y="131"/>
                  </a:lnTo>
                  <a:lnTo>
                    <a:pt x="20" y="108"/>
                  </a:lnTo>
                  <a:lnTo>
                    <a:pt x="20" y="114"/>
                  </a:lnTo>
                  <a:lnTo>
                    <a:pt x="20" y="118"/>
                  </a:lnTo>
                  <a:lnTo>
                    <a:pt x="20" y="125"/>
                  </a:lnTo>
                  <a:lnTo>
                    <a:pt x="20" y="97"/>
                  </a:lnTo>
                  <a:lnTo>
                    <a:pt x="20" y="107"/>
                  </a:lnTo>
                  <a:lnTo>
                    <a:pt x="20" y="103"/>
                  </a:lnTo>
                  <a:lnTo>
                    <a:pt x="20" y="118"/>
                  </a:lnTo>
                  <a:lnTo>
                    <a:pt x="20" y="96"/>
                  </a:lnTo>
                  <a:lnTo>
                    <a:pt x="20" y="97"/>
                  </a:lnTo>
                  <a:lnTo>
                    <a:pt x="20" y="103"/>
                  </a:lnTo>
                  <a:lnTo>
                    <a:pt x="20" y="78"/>
                  </a:lnTo>
                  <a:lnTo>
                    <a:pt x="20" y="86"/>
                  </a:lnTo>
                  <a:lnTo>
                    <a:pt x="21" y="86"/>
                  </a:lnTo>
                  <a:lnTo>
                    <a:pt x="21" y="88"/>
                  </a:lnTo>
                  <a:lnTo>
                    <a:pt x="21" y="66"/>
                  </a:lnTo>
                  <a:lnTo>
                    <a:pt x="21" y="73"/>
                  </a:lnTo>
                  <a:lnTo>
                    <a:pt x="21" y="76"/>
                  </a:lnTo>
                  <a:lnTo>
                    <a:pt x="21" y="88"/>
                  </a:lnTo>
                  <a:lnTo>
                    <a:pt x="21" y="86"/>
                  </a:lnTo>
                  <a:lnTo>
                    <a:pt x="21" y="80"/>
                  </a:lnTo>
                  <a:lnTo>
                    <a:pt x="21" y="87"/>
                  </a:lnTo>
                  <a:lnTo>
                    <a:pt x="21" y="66"/>
                  </a:lnTo>
                  <a:lnTo>
                    <a:pt x="21" y="83"/>
                  </a:lnTo>
                  <a:lnTo>
                    <a:pt x="22" y="84"/>
                  </a:lnTo>
                  <a:lnTo>
                    <a:pt x="22" y="92"/>
                  </a:lnTo>
                  <a:lnTo>
                    <a:pt x="22" y="70"/>
                  </a:lnTo>
                  <a:lnTo>
                    <a:pt x="22" y="79"/>
                  </a:lnTo>
                  <a:lnTo>
                    <a:pt x="22" y="80"/>
                  </a:lnTo>
                  <a:lnTo>
                    <a:pt x="22" y="95"/>
                  </a:lnTo>
                  <a:lnTo>
                    <a:pt x="22" y="76"/>
                  </a:lnTo>
                  <a:lnTo>
                    <a:pt x="22" y="86"/>
                  </a:lnTo>
                  <a:lnTo>
                    <a:pt x="22" y="82"/>
                  </a:lnTo>
                  <a:lnTo>
                    <a:pt x="22" y="96"/>
                  </a:lnTo>
                  <a:lnTo>
                    <a:pt x="22" y="93"/>
                  </a:lnTo>
                  <a:lnTo>
                    <a:pt x="22" y="112"/>
                  </a:lnTo>
                  <a:lnTo>
                    <a:pt x="22" y="86"/>
                  </a:lnTo>
                  <a:lnTo>
                    <a:pt x="22" y="110"/>
                  </a:lnTo>
                  <a:lnTo>
                    <a:pt x="24" y="113"/>
                  </a:lnTo>
                  <a:lnTo>
                    <a:pt x="24" y="120"/>
                  </a:lnTo>
                  <a:lnTo>
                    <a:pt x="24" y="100"/>
                  </a:lnTo>
                  <a:lnTo>
                    <a:pt x="24" y="105"/>
                  </a:lnTo>
                  <a:lnTo>
                    <a:pt x="24" y="109"/>
                  </a:lnTo>
                  <a:lnTo>
                    <a:pt x="24" y="129"/>
                  </a:lnTo>
                  <a:lnTo>
                    <a:pt x="24" y="107"/>
                  </a:lnTo>
                  <a:lnTo>
                    <a:pt x="24" y="125"/>
                  </a:lnTo>
                  <a:lnTo>
                    <a:pt x="24" y="125"/>
                  </a:lnTo>
                  <a:lnTo>
                    <a:pt x="24" y="131"/>
                  </a:lnTo>
                  <a:lnTo>
                    <a:pt x="24" y="105"/>
                  </a:lnTo>
                  <a:lnTo>
                    <a:pt x="24" y="131"/>
                  </a:lnTo>
                  <a:lnTo>
                    <a:pt x="24" y="131"/>
                  </a:lnTo>
                  <a:lnTo>
                    <a:pt x="24" y="131"/>
                  </a:lnTo>
                  <a:lnTo>
                    <a:pt x="24" y="114"/>
                  </a:lnTo>
                  <a:lnTo>
                    <a:pt x="24" y="125"/>
                  </a:lnTo>
                  <a:lnTo>
                    <a:pt x="25" y="128"/>
                  </a:lnTo>
                  <a:lnTo>
                    <a:pt x="25" y="145"/>
                  </a:lnTo>
                  <a:lnTo>
                    <a:pt x="25" y="126"/>
                  </a:lnTo>
                  <a:lnTo>
                    <a:pt x="25" y="137"/>
                  </a:lnTo>
                  <a:lnTo>
                    <a:pt x="25" y="137"/>
                  </a:lnTo>
                  <a:lnTo>
                    <a:pt x="25" y="151"/>
                  </a:lnTo>
                  <a:lnTo>
                    <a:pt x="25" y="120"/>
                  </a:lnTo>
                  <a:lnTo>
                    <a:pt x="25" y="146"/>
                  </a:lnTo>
                  <a:lnTo>
                    <a:pt x="25" y="146"/>
                  </a:lnTo>
                  <a:lnTo>
                    <a:pt x="25" y="146"/>
                  </a:lnTo>
                  <a:lnTo>
                    <a:pt x="25" y="126"/>
                  </a:lnTo>
                  <a:lnTo>
                    <a:pt x="25" y="138"/>
                  </a:lnTo>
                  <a:lnTo>
                    <a:pt x="26" y="143"/>
                  </a:lnTo>
                  <a:lnTo>
                    <a:pt x="26" y="148"/>
                  </a:lnTo>
                  <a:lnTo>
                    <a:pt x="26" y="126"/>
                  </a:lnTo>
                  <a:lnTo>
                    <a:pt x="26" y="131"/>
                  </a:lnTo>
                  <a:lnTo>
                    <a:pt x="26" y="131"/>
                  </a:lnTo>
                  <a:lnTo>
                    <a:pt x="26" y="150"/>
                  </a:lnTo>
                  <a:lnTo>
                    <a:pt x="26" y="143"/>
                  </a:lnTo>
                  <a:lnTo>
                    <a:pt x="26" y="146"/>
                  </a:lnTo>
                  <a:lnTo>
                    <a:pt x="26" y="126"/>
                  </a:lnTo>
                  <a:lnTo>
                    <a:pt x="26" y="143"/>
                  </a:lnTo>
                  <a:lnTo>
                    <a:pt x="26" y="142"/>
                  </a:lnTo>
                  <a:lnTo>
                    <a:pt x="26" y="155"/>
                  </a:lnTo>
                  <a:lnTo>
                    <a:pt x="26" y="129"/>
                  </a:lnTo>
                  <a:lnTo>
                    <a:pt x="26" y="138"/>
                  </a:lnTo>
                  <a:lnTo>
                    <a:pt x="28" y="135"/>
                  </a:lnTo>
                  <a:lnTo>
                    <a:pt x="28" y="155"/>
                  </a:lnTo>
                  <a:lnTo>
                    <a:pt x="28" y="152"/>
                  </a:lnTo>
                  <a:lnTo>
                    <a:pt x="28" y="152"/>
                  </a:lnTo>
                  <a:lnTo>
                    <a:pt x="28" y="159"/>
                  </a:lnTo>
                  <a:lnTo>
                    <a:pt x="28" y="134"/>
                  </a:lnTo>
                  <a:lnTo>
                    <a:pt x="28" y="151"/>
                  </a:lnTo>
                  <a:lnTo>
                    <a:pt x="28" y="152"/>
                  </a:lnTo>
                  <a:lnTo>
                    <a:pt x="28" y="156"/>
                  </a:lnTo>
                  <a:lnTo>
                    <a:pt x="28" y="137"/>
                  </a:lnTo>
                  <a:lnTo>
                    <a:pt x="28" y="146"/>
                  </a:lnTo>
                  <a:lnTo>
                    <a:pt x="28" y="143"/>
                  </a:lnTo>
                  <a:lnTo>
                    <a:pt x="28" y="160"/>
                  </a:lnTo>
                  <a:lnTo>
                    <a:pt x="29" y="151"/>
                  </a:lnTo>
                  <a:lnTo>
                    <a:pt x="29" y="163"/>
                  </a:lnTo>
                  <a:lnTo>
                    <a:pt x="29" y="143"/>
                  </a:lnTo>
                  <a:lnTo>
                    <a:pt x="29" y="158"/>
                  </a:lnTo>
                  <a:lnTo>
                    <a:pt x="29" y="156"/>
                  </a:lnTo>
                  <a:lnTo>
                    <a:pt x="29" y="160"/>
                  </a:lnTo>
                  <a:lnTo>
                    <a:pt x="29" y="138"/>
                  </a:lnTo>
                  <a:lnTo>
                    <a:pt x="29" y="152"/>
                  </a:lnTo>
                  <a:lnTo>
                    <a:pt x="29" y="156"/>
                  </a:lnTo>
                  <a:lnTo>
                    <a:pt x="29" y="163"/>
                  </a:lnTo>
                  <a:lnTo>
                    <a:pt x="29" y="142"/>
                  </a:lnTo>
                  <a:lnTo>
                    <a:pt x="29" y="143"/>
                  </a:lnTo>
                  <a:lnTo>
                    <a:pt x="30" y="148"/>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250" name="Freeform 123"/>
            <p:cNvSpPr>
              <a:spLocks/>
            </p:cNvSpPr>
            <p:nvPr/>
          </p:nvSpPr>
          <p:spPr bwMode="auto">
            <a:xfrm>
              <a:off x="1587501" y="3808413"/>
              <a:ext cx="53975" cy="757238"/>
            </a:xfrm>
            <a:custGeom>
              <a:avLst/>
              <a:gdLst>
                <a:gd name="T0" fmla="*/ 0 w 34"/>
                <a:gd name="T1" fmla="*/ 13 h 477"/>
                <a:gd name="T2" fmla="*/ 1 w 34"/>
                <a:gd name="T3" fmla="*/ 36 h 477"/>
                <a:gd name="T4" fmla="*/ 3 w 34"/>
                <a:gd name="T5" fmla="*/ 140 h 477"/>
                <a:gd name="T6" fmla="*/ 3 w 34"/>
                <a:gd name="T7" fmla="*/ 254 h 477"/>
                <a:gd name="T8" fmla="*/ 3 w 34"/>
                <a:gd name="T9" fmla="*/ 245 h 477"/>
                <a:gd name="T10" fmla="*/ 4 w 34"/>
                <a:gd name="T11" fmla="*/ 254 h 477"/>
                <a:gd name="T12" fmla="*/ 4 w 34"/>
                <a:gd name="T13" fmla="*/ 239 h 477"/>
                <a:gd name="T14" fmla="*/ 4 w 34"/>
                <a:gd name="T15" fmla="*/ 284 h 477"/>
                <a:gd name="T16" fmla="*/ 5 w 34"/>
                <a:gd name="T17" fmla="*/ 322 h 477"/>
                <a:gd name="T18" fmla="*/ 5 w 34"/>
                <a:gd name="T19" fmla="*/ 338 h 477"/>
                <a:gd name="T20" fmla="*/ 7 w 34"/>
                <a:gd name="T21" fmla="*/ 320 h 477"/>
                <a:gd name="T22" fmla="*/ 7 w 34"/>
                <a:gd name="T23" fmla="*/ 318 h 477"/>
                <a:gd name="T24" fmla="*/ 8 w 34"/>
                <a:gd name="T25" fmla="*/ 338 h 477"/>
                <a:gd name="T26" fmla="*/ 8 w 34"/>
                <a:gd name="T27" fmla="*/ 355 h 477"/>
                <a:gd name="T28" fmla="*/ 8 w 34"/>
                <a:gd name="T29" fmla="*/ 343 h 477"/>
                <a:gd name="T30" fmla="*/ 9 w 34"/>
                <a:gd name="T31" fmla="*/ 305 h 477"/>
                <a:gd name="T32" fmla="*/ 9 w 34"/>
                <a:gd name="T33" fmla="*/ 325 h 477"/>
                <a:gd name="T34" fmla="*/ 11 w 34"/>
                <a:gd name="T35" fmla="*/ 337 h 477"/>
                <a:gd name="T36" fmla="*/ 11 w 34"/>
                <a:gd name="T37" fmla="*/ 317 h 477"/>
                <a:gd name="T38" fmla="*/ 12 w 34"/>
                <a:gd name="T39" fmla="*/ 205 h 477"/>
                <a:gd name="T40" fmla="*/ 12 w 34"/>
                <a:gd name="T41" fmla="*/ 266 h 477"/>
                <a:gd name="T42" fmla="*/ 13 w 34"/>
                <a:gd name="T43" fmla="*/ 278 h 477"/>
                <a:gd name="T44" fmla="*/ 13 w 34"/>
                <a:gd name="T45" fmla="*/ 299 h 477"/>
                <a:gd name="T46" fmla="*/ 15 w 34"/>
                <a:gd name="T47" fmla="*/ 271 h 477"/>
                <a:gd name="T48" fmla="*/ 15 w 34"/>
                <a:gd name="T49" fmla="*/ 298 h 477"/>
                <a:gd name="T50" fmla="*/ 15 w 34"/>
                <a:gd name="T51" fmla="*/ 298 h 477"/>
                <a:gd name="T52" fmla="*/ 16 w 34"/>
                <a:gd name="T53" fmla="*/ 320 h 477"/>
                <a:gd name="T54" fmla="*/ 16 w 34"/>
                <a:gd name="T55" fmla="*/ 394 h 477"/>
                <a:gd name="T56" fmla="*/ 16 w 34"/>
                <a:gd name="T57" fmla="*/ 303 h 477"/>
                <a:gd name="T58" fmla="*/ 17 w 34"/>
                <a:gd name="T59" fmla="*/ 273 h 477"/>
                <a:gd name="T60" fmla="*/ 17 w 34"/>
                <a:gd name="T61" fmla="*/ 284 h 477"/>
                <a:gd name="T62" fmla="*/ 18 w 34"/>
                <a:gd name="T63" fmla="*/ 360 h 477"/>
                <a:gd name="T64" fmla="*/ 18 w 34"/>
                <a:gd name="T65" fmla="*/ 380 h 477"/>
                <a:gd name="T66" fmla="*/ 20 w 34"/>
                <a:gd name="T67" fmla="*/ 384 h 477"/>
                <a:gd name="T68" fmla="*/ 20 w 34"/>
                <a:gd name="T69" fmla="*/ 336 h 477"/>
                <a:gd name="T70" fmla="*/ 20 w 34"/>
                <a:gd name="T71" fmla="*/ 307 h 477"/>
                <a:gd name="T72" fmla="*/ 21 w 34"/>
                <a:gd name="T73" fmla="*/ 351 h 477"/>
                <a:gd name="T74" fmla="*/ 21 w 34"/>
                <a:gd name="T75" fmla="*/ 376 h 477"/>
                <a:gd name="T76" fmla="*/ 22 w 34"/>
                <a:gd name="T77" fmla="*/ 398 h 477"/>
                <a:gd name="T78" fmla="*/ 22 w 34"/>
                <a:gd name="T79" fmla="*/ 286 h 477"/>
                <a:gd name="T80" fmla="*/ 24 w 34"/>
                <a:gd name="T81" fmla="*/ 346 h 477"/>
                <a:gd name="T82" fmla="*/ 24 w 34"/>
                <a:gd name="T83" fmla="*/ 360 h 477"/>
                <a:gd name="T84" fmla="*/ 25 w 34"/>
                <a:gd name="T85" fmla="*/ 353 h 477"/>
                <a:gd name="T86" fmla="*/ 25 w 34"/>
                <a:gd name="T87" fmla="*/ 372 h 477"/>
                <a:gd name="T88" fmla="*/ 25 w 34"/>
                <a:gd name="T89" fmla="*/ 359 h 477"/>
                <a:gd name="T90" fmla="*/ 26 w 34"/>
                <a:gd name="T91" fmla="*/ 359 h 477"/>
                <a:gd name="T92" fmla="*/ 26 w 34"/>
                <a:gd name="T93" fmla="*/ 404 h 477"/>
                <a:gd name="T94" fmla="*/ 28 w 34"/>
                <a:gd name="T95" fmla="*/ 419 h 477"/>
                <a:gd name="T96" fmla="*/ 28 w 34"/>
                <a:gd name="T97" fmla="*/ 421 h 477"/>
                <a:gd name="T98" fmla="*/ 28 w 34"/>
                <a:gd name="T99" fmla="*/ 425 h 477"/>
                <a:gd name="T100" fmla="*/ 29 w 34"/>
                <a:gd name="T101" fmla="*/ 411 h 477"/>
                <a:gd name="T102" fmla="*/ 29 w 34"/>
                <a:gd name="T103" fmla="*/ 421 h 477"/>
                <a:gd name="T104" fmla="*/ 30 w 34"/>
                <a:gd name="T105" fmla="*/ 418 h 477"/>
                <a:gd name="T106" fmla="*/ 30 w 34"/>
                <a:gd name="T107" fmla="*/ 392 h 477"/>
                <a:gd name="T108" fmla="*/ 32 w 34"/>
                <a:gd name="T109" fmla="*/ 405 h 477"/>
                <a:gd name="T110" fmla="*/ 32 w 34"/>
                <a:gd name="T111" fmla="*/ 427 h 477"/>
                <a:gd name="T112" fmla="*/ 32 w 34"/>
                <a:gd name="T113" fmla="*/ 432 h 477"/>
                <a:gd name="T114" fmla="*/ 33 w 34"/>
                <a:gd name="T115" fmla="*/ 476 h 477"/>
                <a:gd name="T116" fmla="*/ 33 w 34"/>
                <a:gd name="T117" fmla="*/ 428 h 477"/>
                <a:gd name="T118" fmla="*/ 34 w 34"/>
                <a:gd name="T119" fmla="*/ 432 h 4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4" h="477">
                  <a:moveTo>
                    <a:pt x="0" y="66"/>
                  </a:moveTo>
                  <a:lnTo>
                    <a:pt x="0" y="41"/>
                  </a:lnTo>
                  <a:lnTo>
                    <a:pt x="0" y="38"/>
                  </a:lnTo>
                  <a:lnTo>
                    <a:pt x="0" y="0"/>
                  </a:lnTo>
                  <a:lnTo>
                    <a:pt x="0" y="13"/>
                  </a:lnTo>
                  <a:lnTo>
                    <a:pt x="1" y="19"/>
                  </a:lnTo>
                  <a:lnTo>
                    <a:pt x="1" y="34"/>
                  </a:lnTo>
                  <a:lnTo>
                    <a:pt x="1" y="13"/>
                  </a:lnTo>
                  <a:lnTo>
                    <a:pt x="1" y="29"/>
                  </a:lnTo>
                  <a:lnTo>
                    <a:pt x="1" y="36"/>
                  </a:lnTo>
                  <a:lnTo>
                    <a:pt x="1" y="19"/>
                  </a:lnTo>
                  <a:lnTo>
                    <a:pt x="1" y="81"/>
                  </a:lnTo>
                  <a:lnTo>
                    <a:pt x="1" y="83"/>
                  </a:lnTo>
                  <a:lnTo>
                    <a:pt x="1" y="131"/>
                  </a:lnTo>
                  <a:lnTo>
                    <a:pt x="3" y="140"/>
                  </a:lnTo>
                  <a:lnTo>
                    <a:pt x="3" y="202"/>
                  </a:lnTo>
                  <a:lnTo>
                    <a:pt x="3" y="184"/>
                  </a:lnTo>
                  <a:lnTo>
                    <a:pt x="3" y="199"/>
                  </a:lnTo>
                  <a:lnTo>
                    <a:pt x="3" y="194"/>
                  </a:lnTo>
                  <a:lnTo>
                    <a:pt x="3" y="254"/>
                  </a:lnTo>
                  <a:lnTo>
                    <a:pt x="3" y="257"/>
                  </a:lnTo>
                  <a:lnTo>
                    <a:pt x="3" y="288"/>
                  </a:lnTo>
                  <a:lnTo>
                    <a:pt x="3" y="288"/>
                  </a:lnTo>
                  <a:lnTo>
                    <a:pt x="3" y="243"/>
                  </a:lnTo>
                  <a:lnTo>
                    <a:pt x="3" y="245"/>
                  </a:lnTo>
                  <a:lnTo>
                    <a:pt x="4" y="244"/>
                  </a:lnTo>
                  <a:lnTo>
                    <a:pt x="4" y="260"/>
                  </a:lnTo>
                  <a:lnTo>
                    <a:pt x="4" y="243"/>
                  </a:lnTo>
                  <a:lnTo>
                    <a:pt x="4" y="254"/>
                  </a:lnTo>
                  <a:lnTo>
                    <a:pt x="4" y="254"/>
                  </a:lnTo>
                  <a:lnTo>
                    <a:pt x="4" y="267"/>
                  </a:lnTo>
                  <a:lnTo>
                    <a:pt x="4" y="237"/>
                  </a:lnTo>
                  <a:lnTo>
                    <a:pt x="4" y="265"/>
                  </a:lnTo>
                  <a:lnTo>
                    <a:pt x="4" y="266"/>
                  </a:lnTo>
                  <a:lnTo>
                    <a:pt x="4" y="239"/>
                  </a:lnTo>
                  <a:lnTo>
                    <a:pt x="4" y="257"/>
                  </a:lnTo>
                  <a:lnTo>
                    <a:pt x="4" y="266"/>
                  </a:lnTo>
                  <a:lnTo>
                    <a:pt x="4" y="291"/>
                  </a:lnTo>
                  <a:lnTo>
                    <a:pt x="4" y="263"/>
                  </a:lnTo>
                  <a:lnTo>
                    <a:pt x="4" y="284"/>
                  </a:lnTo>
                  <a:lnTo>
                    <a:pt x="5" y="279"/>
                  </a:lnTo>
                  <a:lnTo>
                    <a:pt x="5" y="320"/>
                  </a:lnTo>
                  <a:lnTo>
                    <a:pt x="5" y="270"/>
                  </a:lnTo>
                  <a:lnTo>
                    <a:pt x="5" y="317"/>
                  </a:lnTo>
                  <a:lnTo>
                    <a:pt x="5" y="322"/>
                  </a:lnTo>
                  <a:lnTo>
                    <a:pt x="5" y="339"/>
                  </a:lnTo>
                  <a:lnTo>
                    <a:pt x="5" y="318"/>
                  </a:lnTo>
                  <a:lnTo>
                    <a:pt x="5" y="332"/>
                  </a:lnTo>
                  <a:lnTo>
                    <a:pt x="5" y="336"/>
                  </a:lnTo>
                  <a:lnTo>
                    <a:pt x="5" y="338"/>
                  </a:lnTo>
                  <a:lnTo>
                    <a:pt x="5" y="315"/>
                  </a:lnTo>
                  <a:lnTo>
                    <a:pt x="7" y="317"/>
                  </a:lnTo>
                  <a:lnTo>
                    <a:pt x="7" y="308"/>
                  </a:lnTo>
                  <a:lnTo>
                    <a:pt x="7" y="311"/>
                  </a:lnTo>
                  <a:lnTo>
                    <a:pt x="7" y="320"/>
                  </a:lnTo>
                  <a:lnTo>
                    <a:pt x="7" y="296"/>
                  </a:lnTo>
                  <a:lnTo>
                    <a:pt x="7" y="317"/>
                  </a:lnTo>
                  <a:lnTo>
                    <a:pt x="7" y="322"/>
                  </a:lnTo>
                  <a:lnTo>
                    <a:pt x="7" y="338"/>
                  </a:lnTo>
                  <a:lnTo>
                    <a:pt x="7" y="318"/>
                  </a:lnTo>
                  <a:lnTo>
                    <a:pt x="7" y="336"/>
                  </a:lnTo>
                  <a:lnTo>
                    <a:pt x="7" y="330"/>
                  </a:lnTo>
                  <a:lnTo>
                    <a:pt x="7" y="353"/>
                  </a:lnTo>
                  <a:lnTo>
                    <a:pt x="8" y="355"/>
                  </a:lnTo>
                  <a:lnTo>
                    <a:pt x="8" y="338"/>
                  </a:lnTo>
                  <a:lnTo>
                    <a:pt x="8" y="375"/>
                  </a:lnTo>
                  <a:lnTo>
                    <a:pt x="8" y="372"/>
                  </a:lnTo>
                  <a:lnTo>
                    <a:pt x="8" y="342"/>
                  </a:lnTo>
                  <a:lnTo>
                    <a:pt x="8" y="358"/>
                  </a:lnTo>
                  <a:lnTo>
                    <a:pt x="8" y="355"/>
                  </a:lnTo>
                  <a:lnTo>
                    <a:pt x="8" y="381"/>
                  </a:lnTo>
                  <a:lnTo>
                    <a:pt x="8" y="360"/>
                  </a:lnTo>
                  <a:lnTo>
                    <a:pt x="8" y="341"/>
                  </a:lnTo>
                  <a:lnTo>
                    <a:pt x="8" y="363"/>
                  </a:lnTo>
                  <a:lnTo>
                    <a:pt x="8" y="343"/>
                  </a:lnTo>
                  <a:lnTo>
                    <a:pt x="9" y="337"/>
                  </a:lnTo>
                  <a:lnTo>
                    <a:pt x="9" y="299"/>
                  </a:lnTo>
                  <a:lnTo>
                    <a:pt x="9" y="303"/>
                  </a:lnTo>
                  <a:lnTo>
                    <a:pt x="9" y="304"/>
                  </a:lnTo>
                  <a:lnTo>
                    <a:pt x="9" y="305"/>
                  </a:lnTo>
                  <a:lnTo>
                    <a:pt x="9" y="277"/>
                  </a:lnTo>
                  <a:lnTo>
                    <a:pt x="9" y="288"/>
                  </a:lnTo>
                  <a:lnTo>
                    <a:pt x="9" y="291"/>
                  </a:lnTo>
                  <a:lnTo>
                    <a:pt x="9" y="329"/>
                  </a:lnTo>
                  <a:lnTo>
                    <a:pt x="9" y="325"/>
                  </a:lnTo>
                  <a:lnTo>
                    <a:pt x="11" y="326"/>
                  </a:lnTo>
                  <a:lnTo>
                    <a:pt x="11" y="312"/>
                  </a:lnTo>
                  <a:lnTo>
                    <a:pt x="11" y="334"/>
                  </a:lnTo>
                  <a:lnTo>
                    <a:pt x="11" y="336"/>
                  </a:lnTo>
                  <a:lnTo>
                    <a:pt x="11" y="337"/>
                  </a:lnTo>
                  <a:lnTo>
                    <a:pt x="11" y="316"/>
                  </a:lnTo>
                  <a:lnTo>
                    <a:pt x="11" y="325"/>
                  </a:lnTo>
                  <a:lnTo>
                    <a:pt x="11" y="329"/>
                  </a:lnTo>
                  <a:lnTo>
                    <a:pt x="11" y="347"/>
                  </a:lnTo>
                  <a:lnTo>
                    <a:pt x="11" y="317"/>
                  </a:lnTo>
                  <a:lnTo>
                    <a:pt x="11" y="320"/>
                  </a:lnTo>
                  <a:lnTo>
                    <a:pt x="11" y="260"/>
                  </a:lnTo>
                  <a:lnTo>
                    <a:pt x="12" y="254"/>
                  </a:lnTo>
                  <a:lnTo>
                    <a:pt x="12" y="199"/>
                  </a:lnTo>
                  <a:lnTo>
                    <a:pt x="12" y="205"/>
                  </a:lnTo>
                  <a:lnTo>
                    <a:pt x="12" y="210"/>
                  </a:lnTo>
                  <a:lnTo>
                    <a:pt x="12" y="226"/>
                  </a:lnTo>
                  <a:lnTo>
                    <a:pt x="12" y="215"/>
                  </a:lnTo>
                  <a:lnTo>
                    <a:pt x="12" y="223"/>
                  </a:lnTo>
                  <a:lnTo>
                    <a:pt x="12" y="266"/>
                  </a:lnTo>
                  <a:lnTo>
                    <a:pt x="12" y="261"/>
                  </a:lnTo>
                  <a:lnTo>
                    <a:pt x="12" y="260"/>
                  </a:lnTo>
                  <a:lnTo>
                    <a:pt x="12" y="243"/>
                  </a:lnTo>
                  <a:lnTo>
                    <a:pt x="12" y="279"/>
                  </a:lnTo>
                  <a:lnTo>
                    <a:pt x="13" y="278"/>
                  </a:lnTo>
                  <a:lnTo>
                    <a:pt x="13" y="298"/>
                  </a:lnTo>
                  <a:lnTo>
                    <a:pt x="13" y="291"/>
                  </a:lnTo>
                  <a:lnTo>
                    <a:pt x="13" y="294"/>
                  </a:lnTo>
                  <a:lnTo>
                    <a:pt x="13" y="321"/>
                  </a:lnTo>
                  <a:lnTo>
                    <a:pt x="13" y="299"/>
                  </a:lnTo>
                  <a:lnTo>
                    <a:pt x="13" y="295"/>
                  </a:lnTo>
                  <a:lnTo>
                    <a:pt x="13" y="298"/>
                  </a:lnTo>
                  <a:lnTo>
                    <a:pt x="13" y="261"/>
                  </a:lnTo>
                  <a:lnTo>
                    <a:pt x="13" y="274"/>
                  </a:lnTo>
                  <a:lnTo>
                    <a:pt x="15" y="271"/>
                  </a:lnTo>
                  <a:lnTo>
                    <a:pt x="15" y="245"/>
                  </a:lnTo>
                  <a:lnTo>
                    <a:pt x="15" y="256"/>
                  </a:lnTo>
                  <a:lnTo>
                    <a:pt x="15" y="258"/>
                  </a:lnTo>
                  <a:lnTo>
                    <a:pt x="15" y="300"/>
                  </a:lnTo>
                  <a:lnTo>
                    <a:pt x="15" y="298"/>
                  </a:lnTo>
                  <a:lnTo>
                    <a:pt x="15" y="298"/>
                  </a:lnTo>
                  <a:lnTo>
                    <a:pt x="15" y="307"/>
                  </a:lnTo>
                  <a:lnTo>
                    <a:pt x="15" y="281"/>
                  </a:lnTo>
                  <a:lnTo>
                    <a:pt x="15" y="303"/>
                  </a:lnTo>
                  <a:lnTo>
                    <a:pt x="15" y="298"/>
                  </a:lnTo>
                  <a:lnTo>
                    <a:pt x="15" y="283"/>
                  </a:lnTo>
                  <a:lnTo>
                    <a:pt x="15" y="309"/>
                  </a:lnTo>
                  <a:lnTo>
                    <a:pt x="16" y="309"/>
                  </a:lnTo>
                  <a:lnTo>
                    <a:pt x="16" y="333"/>
                  </a:lnTo>
                  <a:lnTo>
                    <a:pt x="16" y="320"/>
                  </a:lnTo>
                  <a:lnTo>
                    <a:pt x="16" y="326"/>
                  </a:lnTo>
                  <a:lnTo>
                    <a:pt x="16" y="367"/>
                  </a:lnTo>
                  <a:lnTo>
                    <a:pt x="16" y="366"/>
                  </a:lnTo>
                  <a:lnTo>
                    <a:pt x="16" y="368"/>
                  </a:lnTo>
                  <a:lnTo>
                    <a:pt x="16" y="394"/>
                  </a:lnTo>
                  <a:lnTo>
                    <a:pt x="16" y="364"/>
                  </a:lnTo>
                  <a:lnTo>
                    <a:pt x="16" y="392"/>
                  </a:lnTo>
                  <a:lnTo>
                    <a:pt x="16" y="389"/>
                  </a:lnTo>
                  <a:lnTo>
                    <a:pt x="16" y="391"/>
                  </a:lnTo>
                  <a:lnTo>
                    <a:pt x="16" y="303"/>
                  </a:lnTo>
                  <a:lnTo>
                    <a:pt x="17" y="301"/>
                  </a:lnTo>
                  <a:lnTo>
                    <a:pt x="17" y="270"/>
                  </a:lnTo>
                  <a:lnTo>
                    <a:pt x="17" y="271"/>
                  </a:lnTo>
                  <a:lnTo>
                    <a:pt x="17" y="269"/>
                  </a:lnTo>
                  <a:lnTo>
                    <a:pt x="17" y="273"/>
                  </a:lnTo>
                  <a:lnTo>
                    <a:pt x="17" y="246"/>
                  </a:lnTo>
                  <a:lnTo>
                    <a:pt x="17" y="257"/>
                  </a:lnTo>
                  <a:lnTo>
                    <a:pt x="17" y="257"/>
                  </a:lnTo>
                  <a:lnTo>
                    <a:pt x="17" y="256"/>
                  </a:lnTo>
                  <a:lnTo>
                    <a:pt x="17" y="284"/>
                  </a:lnTo>
                  <a:lnTo>
                    <a:pt x="18" y="283"/>
                  </a:lnTo>
                  <a:lnTo>
                    <a:pt x="18" y="318"/>
                  </a:lnTo>
                  <a:lnTo>
                    <a:pt x="18" y="307"/>
                  </a:lnTo>
                  <a:lnTo>
                    <a:pt x="18" y="313"/>
                  </a:lnTo>
                  <a:lnTo>
                    <a:pt x="18" y="360"/>
                  </a:lnTo>
                  <a:lnTo>
                    <a:pt x="18" y="360"/>
                  </a:lnTo>
                  <a:lnTo>
                    <a:pt x="18" y="362"/>
                  </a:lnTo>
                  <a:lnTo>
                    <a:pt x="18" y="381"/>
                  </a:lnTo>
                  <a:lnTo>
                    <a:pt x="18" y="358"/>
                  </a:lnTo>
                  <a:lnTo>
                    <a:pt x="18" y="380"/>
                  </a:lnTo>
                  <a:lnTo>
                    <a:pt x="18" y="383"/>
                  </a:lnTo>
                  <a:lnTo>
                    <a:pt x="18" y="397"/>
                  </a:lnTo>
                  <a:lnTo>
                    <a:pt x="18" y="379"/>
                  </a:lnTo>
                  <a:lnTo>
                    <a:pt x="18" y="384"/>
                  </a:lnTo>
                  <a:lnTo>
                    <a:pt x="20" y="384"/>
                  </a:lnTo>
                  <a:lnTo>
                    <a:pt x="20" y="397"/>
                  </a:lnTo>
                  <a:lnTo>
                    <a:pt x="20" y="387"/>
                  </a:lnTo>
                  <a:lnTo>
                    <a:pt x="20" y="381"/>
                  </a:lnTo>
                  <a:lnTo>
                    <a:pt x="20" y="338"/>
                  </a:lnTo>
                  <a:lnTo>
                    <a:pt x="20" y="336"/>
                  </a:lnTo>
                  <a:lnTo>
                    <a:pt x="20" y="299"/>
                  </a:lnTo>
                  <a:lnTo>
                    <a:pt x="20" y="298"/>
                  </a:lnTo>
                  <a:lnTo>
                    <a:pt x="20" y="312"/>
                  </a:lnTo>
                  <a:lnTo>
                    <a:pt x="20" y="294"/>
                  </a:lnTo>
                  <a:lnTo>
                    <a:pt x="20" y="307"/>
                  </a:lnTo>
                  <a:lnTo>
                    <a:pt x="21" y="312"/>
                  </a:lnTo>
                  <a:lnTo>
                    <a:pt x="21" y="355"/>
                  </a:lnTo>
                  <a:lnTo>
                    <a:pt x="21" y="295"/>
                  </a:lnTo>
                  <a:lnTo>
                    <a:pt x="21" y="353"/>
                  </a:lnTo>
                  <a:lnTo>
                    <a:pt x="21" y="351"/>
                  </a:lnTo>
                  <a:lnTo>
                    <a:pt x="21" y="350"/>
                  </a:lnTo>
                  <a:lnTo>
                    <a:pt x="21" y="380"/>
                  </a:lnTo>
                  <a:lnTo>
                    <a:pt x="21" y="379"/>
                  </a:lnTo>
                  <a:lnTo>
                    <a:pt x="21" y="392"/>
                  </a:lnTo>
                  <a:lnTo>
                    <a:pt x="21" y="376"/>
                  </a:lnTo>
                  <a:lnTo>
                    <a:pt x="21" y="376"/>
                  </a:lnTo>
                  <a:lnTo>
                    <a:pt x="21" y="404"/>
                  </a:lnTo>
                  <a:lnTo>
                    <a:pt x="21" y="397"/>
                  </a:lnTo>
                  <a:lnTo>
                    <a:pt x="22" y="397"/>
                  </a:lnTo>
                  <a:lnTo>
                    <a:pt x="22" y="398"/>
                  </a:lnTo>
                  <a:lnTo>
                    <a:pt x="22" y="349"/>
                  </a:lnTo>
                  <a:lnTo>
                    <a:pt x="22" y="349"/>
                  </a:lnTo>
                  <a:lnTo>
                    <a:pt x="22" y="283"/>
                  </a:lnTo>
                  <a:lnTo>
                    <a:pt x="22" y="286"/>
                  </a:lnTo>
                  <a:lnTo>
                    <a:pt x="22" y="286"/>
                  </a:lnTo>
                  <a:lnTo>
                    <a:pt x="22" y="286"/>
                  </a:lnTo>
                  <a:lnTo>
                    <a:pt x="22" y="315"/>
                  </a:lnTo>
                  <a:lnTo>
                    <a:pt x="24" y="311"/>
                  </a:lnTo>
                  <a:lnTo>
                    <a:pt x="24" y="349"/>
                  </a:lnTo>
                  <a:lnTo>
                    <a:pt x="24" y="346"/>
                  </a:lnTo>
                  <a:lnTo>
                    <a:pt x="24" y="343"/>
                  </a:lnTo>
                  <a:lnTo>
                    <a:pt x="24" y="359"/>
                  </a:lnTo>
                  <a:lnTo>
                    <a:pt x="24" y="355"/>
                  </a:lnTo>
                  <a:lnTo>
                    <a:pt x="24" y="372"/>
                  </a:lnTo>
                  <a:lnTo>
                    <a:pt x="24" y="360"/>
                  </a:lnTo>
                  <a:lnTo>
                    <a:pt x="24" y="347"/>
                  </a:lnTo>
                  <a:lnTo>
                    <a:pt x="24" y="368"/>
                  </a:lnTo>
                  <a:lnTo>
                    <a:pt x="24" y="367"/>
                  </a:lnTo>
                  <a:lnTo>
                    <a:pt x="25" y="367"/>
                  </a:lnTo>
                  <a:lnTo>
                    <a:pt x="25" y="353"/>
                  </a:lnTo>
                  <a:lnTo>
                    <a:pt x="25" y="376"/>
                  </a:lnTo>
                  <a:lnTo>
                    <a:pt x="25" y="384"/>
                  </a:lnTo>
                  <a:lnTo>
                    <a:pt x="25" y="391"/>
                  </a:lnTo>
                  <a:lnTo>
                    <a:pt x="25" y="373"/>
                  </a:lnTo>
                  <a:lnTo>
                    <a:pt x="25" y="372"/>
                  </a:lnTo>
                  <a:lnTo>
                    <a:pt x="25" y="397"/>
                  </a:lnTo>
                  <a:lnTo>
                    <a:pt x="25" y="375"/>
                  </a:lnTo>
                  <a:lnTo>
                    <a:pt x="25" y="373"/>
                  </a:lnTo>
                  <a:lnTo>
                    <a:pt x="25" y="376"/>
                  </a:lnTo>
                  <a:lnTo>
                    <a:pt x="25" y="359"/>
                  </a:lnTo>
                  <a:lnTo>
                    <a:pt x="25" y="375"/>
                  </a:lnTo>
                  <a:lnTo>
                    <a:pt x="26" y="375"/>
                  </a:lnTo>
                  <a:lnTo>
                    <a:pt x="26" y="379"/>
                  </a:lnTo>
                  <a:lnTo>
                    <a:pt x="26" y="355"/>
                  </a:lnTo>
                  <a:lnTo>
                    <a:pt x="26" y="359"/>
                  </a:lnTo>
                  <a:lnTo>
                    <a:pt x="26" y="377"/>
                  </a:lnTo>
                  <a:lnTo>
                    <a:pt x="26" y="356"/>
                  </a:lnTo>
                  <a:lnTo>
                    <a:pt x="26" y="376"/>
                  </a:lnTo>
                  <a:lnTo>
                    <a:pt x="26" y="381"/>
                  </a:lnTo>
                  <a:lnTo>
                    <a:pt x="26" y="404"/>
                  </a:lnTo>
                  <a:lnTo>
                    <a:pt x="26" y="364"/>
                  </a:lnTo>
                  <a:lnTo>
                    <a:pt x="26" y="401"/>
                  </a:lnTo>
                  <a:lnTo>
                    <a:pt x="28" y="404"/>
                  </a:lnTo>
                  <a:lnTo>
                    <a:pt x="28" y="394"/>
                  </a:lnTo>
                  <a:lnTo>
                    <a:pt x="28" y="419"/>
                  </a:lnTo>
                  <a:lnTo>
                    <a:pt x="28" y="421"/>
                  </a:lnTo>
                  <a:lnTo>
                    <a:pt x="28" y="444"/>
                  </a:lnTo>
                  <a:lnTo>
                    <a:pt x="28" y="431"/>
                  </a:lnTo>
                  <a:lnTo>
                    <a:pt x="28" y="434"/>
                  </a:lnTo>
                  <a:lnTo>
                    <a:pt x="28" y="421"/>
                  </a:lnTo>
                  <a:lnTo>
                    <a:pt x="28" y="426"/>
                  </a:lnTo>
                  <a:lnTo>
                    <a:pt x="28" y="423"/>
                  </a:lnTo>
                  <a:lnTo>
                    <a:pt x="28" y="427"/>
                  </a:lnTo>
                  <a:lnTo>
                    <a:pt x="28" y="406"/>
                  </a:lnTo>
                  <a:lnTo>
                    <a:pt x="28" y="425"/>
                  </a:lnTo>
                  <a:lnTo>
                    <a:pt x="29" y="428"/>
                  </a:lnTo>
                  <a:lnTo>
                    <a:pt x="29" y="392"/>
                  </a:lnTo>
                  <a:lnTo>
                    <a:pt x="29" y="394"/>
                  </a:lnTo>
                  <a:lnTo>
                    <a:pt x="29" y="394"/>
                  </a:lnTo>
                  <a:lnTo>
                    <a:pt x="29" y="411"/>
                  </a:lnTo>
                  <a:lnTo>
                    <a:pt x="29" y="408"/>
                  </a:lnTo>
                  <a:lnTo>
                    <a:pt x="29" y="410"/>
                  </a:lnTo>
                  <a:lnTo>
                    <a:pt x="29" y="396"/>
                  </a:lnTo>
                  <a:lnTo>
                    <a:pt x="29" y="421"/>
                  </a:lnTo>
                  <a:lnTo>
                    <a:pt x="29" y="421"/>
                  </a:lnTo>
                  <a:lnTo>
                    <a:pt x="29" y="435"/>
                  </a:lnTo>
                  <a:lnTo>
                    <a:pt x="29" y="410"/>
                  </a:lnTo>
                  <a:lnTo>
                    <a:pt x="29" y="414"/>
                  </a:lnTo>
                  <a:lnTo>
                    <a:pt x="30" y="417"/>
                  </a:lnTo>
                  <a:lnTo>
                    <a:pt x="30" y="418"/>
                  </a:lnTo>
                  <a:lnTo>
                    <a:pt x="30" y="406"/>
                  </a:lnTo>
                  <a:lnTo>
                    <a:pt x="30" y="405"/>
                  </a:lnTo>
                  <a:lnTo>
                    <a:pt x="30" y="384"/>
                  </a:lnTo>
                  <a:lnTo>
                    <a:pt x="30" y="387"/>
                  </a:lnTo>
                  <a:lnTo>
                    <a:pt x="30" y="392"/>
                  </a:lnTo>
                  <a:lnTo>
                    <a:pt x="30" y="364"/>
                  </a:lnTo>
                  <a:lnTo>
                    <a:pt x="30" y="398"/>
                  </a:lnTo>
                  <a:lnTo>
                    <a:pt x="32" y="401"/>
                  </a:lnTo>
                  <a:lnTo>
                    <a:pt x="32" y="418"/>
                  </a:lnTo>
                  <a:lnTo>
                    <a:pt x="32" y="405"/>
                  </a:lnTo>
                  <a:lnTo>
                    <a:pt x="32" y="408"/>
                  </a:lnTo>
                  <a:lnTo>
                    <a:pt x="32" y="435"/>
                  </a:lnTo>
                  <a:lnTo>
                    <a:pt x="32" y="425"/>
                  </a:lnTo>
                  <a:lnTo>
                    <a:pt x="32" y="426"/>
                  </a:lnTo>
                  <a:lnTo>
                    <a:pt x="32" y="427"/>
                  </a:lnTo>
                  <a:lnTo>
                    <a:pt x="32" y="398"/>
                  </a:lnTo>
                  <a:lnTo>
                    <a:pt x="32" y="423"/>
                  </a:lnTo>
                  <a:lnTo>
                    <a:pt x="32" y="423"/>
                  </a:lnTo>
                  <a:lnTo>
                    <a:pt x="32" y="438"/>
                  </a:lnTo>
                  <a:lnTo>
                    <a:pt x="32" y="432"/>
                  </a:lnTo>
                  <a:lnTo>
                    <a:pt x="33" y="434"/>
                  </a:lnTo>
                  <a:lnTo>
                    <a:pt x="33" y="464"/>
                  </a:lnTo>
                  <a:lnTo>
                    <a:pt x="33" y="463"/>
                  </a:lnTo>
                  <a:lnTo>
                    <a:pt x="33" y="466"/>
                  </a:lnTo>
                  <a:lnTo>
                    <a:pt x="33" y="476"/>
                  </a:lnTo>
                  <a:lnTo>
                    <a:pt x="33" y="449"/>
                  </a:lnTo>
                  <a:lnTo>
                    <a:pt x="33" y="473"/>
                  </a:lnTo>
                  <a:lnTo>
                    <a:pt x="33" y="477"/>
                  </a:lnTo>
                  <a:lnTo>
                    <a:pt x="33" y="432"/>
                  </a:lnTo>
                  <a:lnTo>
                    <a:pt x="33" y="428"/>
                  </a:lnTo>
                  <a:lnTo>
                    <a:pt x="33" y="447"/>
                  </a:lnTo>
                  <a:lnTo>
                    <a:pt x="33" y="444"/>
                  </a:lnTo>
                  <a:lnTo>
                    <a:pt x="34" y="442"/>
                  </a:lnTo>
                  <a:lnTo>
                    <a:pt x="34" y="419"/>
                  </a:lnTo>
                  <a:lnTo>
                    <a:pt x="34" y="432"/>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251" name="Freeform 124"/>
            <p:cNvSpPr>
              <a:spLocks/>
            </p:cNvSpPr>
            <p:nvPr/>
          </p:nvSpPr>
          <p:spPr bwMode="auto">
            <a:xfrm>
              <a:off x="1538288" y="3663951"/>
              <a:ext cx="49213" cy="847725"/>
            </a:xfrm>
            <a:custGeom>
              <a:avLst/>
              <a:gdLst>
                <a:gd name="T0" fmla="*/ 0 w 31"/>
                <a:gd name="T1" fmla="*/ 417 h 534"/>
                <a:gd name="T2" fmla="*/ 1 w 31"/>
                <a:gd name="T3" fmla="*/ 381 h 534"/>
                <a:gd name="T4" fmla="*/ 1 w 31"/>
                <a:gd name="T5" fmla="*/ 379 h 534"/>
                <a:gd name="T6" fmla="*/ 1 w 31"/>
                <a:gd name="T7" fmla="*/ 360 h 534"/>
                <a:gd name="T8" fmla="*/ 2 w 31"/>
                <a:gd name="T9" fmla="*/ 358 h 534"/>
                <a:gd name="T10" fmla="*/ 2 w 31"/>
                <a:gd name="T11" fmla="*/ 389 h 534"/>
                <a:gd name="T12" fmla="*/ 2 w 31"/>
                <a:gd name="T13" fmla="*/ 455 h 534"/>
                <a:gd name="T14" fmla="*/ 4 w 31"/>
                <a:gd name="T15" fmla="*/ 467 h 534"/>
                <a:gd name="T16" fmla="*/ 5 w 31"/>
                <a:gd name="T17" fmla="*/ 423 h 534"/>
                <a:gd name="T18" fmla="*/ 5 w 31"/>
                <a:gd name="T19" fmla="*/ 455 h 534"/>
                <a:gd name="T20" fmla="*/ 5 w 31"/>
                <a:gd name="T21" fmla="*/ 483 h 534"/>
                <a:gd name="T22" fmla="*/ 6 w 31"/>
                <a:gd name="T23" fmla="*/ 467 h 534"/>
                <a:gd name="T24" fmla="*/ 6 w 31"/>
                <a:gd name="T25" fmla="*/ 447 h 534"/>
                <a:gd name="T26" fmla="*/ 8 w 31"/>
                <a:gd name="T27" fmla="*/ 446 h 534"/>
                <a:gd name="T28" fmla="*/ 8 w 31"/>
                <a:gd name="T29" fmla="*/ 421 h 534"/>
                <a:gd name="T30" fmla="*/ 9 w 31"/>
                <a:gd name="T31" fmla="*/ 408 h 534"/>
                <a:gd name="T32" fmla="*/ 9 w 31"/>
                <a:gd name="T33" fmla="*/ 417 h 534"/>
                <a:gd name="T34" fmla="*/ 9 w 31"/>
                <a:gd name="T35" fmla="*/ 394 h 534"/>
                <a:gd name="T36" fmla="*/ 10 w 31"/>
                <a:gd name="T37" fmla="*/ 427 h 534"/>
                <a:gd name="T38" fmla="*/ 10 w 31"/>
                <a:gd name="T39" fmla="*/ 455 h 534"/>
                <a:gd name="T40" fmla="*/ 10 w 31"/>
                <a:gd name="T41" fmla="*/ 446 h 534"/>
                <a:gd name="T42" fmla="*/ 11 w 31"/>
                <a:gd name="T43" fmla="*/ 462 h 534"/>
                <a:gd name="T44" fmla="*/ 11 w 31"/>
                <a:gd name="T45" fmla="*/ 475 h 534"/>
                <a:gd name="T46" fmla="*/ 13 w 31"/>
                <a:gd name="T47" fmla="*/ 502 h 534"/>
                <a:gd name="T48" fmla="*/ 13 w 31"/>
                <a:gd name="T49" fmla="*/ 512 h 534"/>
                <a:gd name="T50" fmla="*/ 13 w 31"/>
                <a:gd name="T51" fmla="*/ 526 h 534"/>
                <a:gd name="T52" fmla="*/ 14 w 31"/>
                <a:gd name="T53" fmla="*/ 518 h 534"/>
                <a:gd name="T54" fmla="*/ 14 w 31"/>
                <a:gd name="T55" fmla="*/ 497 h 534"/>
                <a:gd name="T56" fmla="*/ 14 w 31"/>
                <a:gd name="T57" fmla="*/ 496 h 534"/>
                <a:gd name="T58" fmla="*/ 15 w 31"/>
                <a:gd name="T59" fmla="*/ 461 h 534"/>
                <a:gd name="T60" fmla="*/ 15 w 31"/>
                <a:gd name="T61" fmla="*/ 483 h 534"/>
                <a:gd name="T62" fmla="*/ 17 w 31"/>
                <a:gd name="T63" fmla="*/ 458 h 534"/>
                <a:gd name="T64" fmla="*/ 17 w 31"/>
                <a:gd name="T65" fmla="*/ 429 h 534"/>
                <a:gd name="T66" fmla="*/ 18 w 31"/>
                <a:gd name="T67" fmla="*/ 385 h 534"/>
                <a:gd name="T68" fmla="*/ 18 w 31"/>
                <a:gd name="T69" fmla="*/ 340 h 534"/>
                <a:gd name="T70" fmla="*/ 18 w 31"/>
                <a:gd name="T71" fmla="*/ 336 h 534"/>
                <a:gd name="T72" fmla="*/ 19 w 31"/>
                <a:gd name="T73" fmla="*/ 289 h 534"/>
                <a:gd name="T74" fmla="*/ 19 w 31"/>
                <a:gd name="T75" fmla="*/ 299 h 534"/>
                <a:gd name="T76" fmla="*/ 21 w 31"/>
                <a:gd name="T77" fmla="*/ 276 h 534"/>
                <a:gd name="T78" fmla="*/ 21 w 31"/>
                <a:gd name="T79" fmla="*/ 229 h 534"/>
                <a:gd name="T80" fmla="*/ 21 w 31"/>
                <a:gd name="T81" fmla="*/ 227 h 534"/>
                <a:gd name="T82" fmla="*/ 22 w 31"/>
                <a:gd name="T83" fmla="*/ 199 h 534"/>
                <a:gd name="T84" fmla="*/ 22 w 31"/>
                <a:gd name="T85" fmla="*/ 184 h 534"/>
                <a:gd name="T86" fmla="*/ 22 w 31"/>
                <a:gd name="T87" fmla="*/ 199 h 534"/>
                <a:gd name="T88" fmla="*/ 23 w 31"/>
                <a:gd name="T89" fmla="*/ 207 h 534"/>
                <a:gd name="T90" fmla="*/ 23 w 31"/>
                <a:gd name="T91" fmla="*/ 196 h 534"/>
                <a:gd name="T92" fmla="*/ 23 w 31"/>
                <a:gd name="T93" fmla="*/ 175 h 534"/>
                <a:gd name="T94" fmla="*/ 25 w 31"/>
                <a:gd name="T95" fmla="*/ 187 h 534"/>
                <a:gd name="T96" fmla="*/ 25 w 31"/>
                <a:gd name="T97" fmla="*/ 129 h 534"/>
                <a:gd name="T98" fmla="*/ 26 w 31"/>
                <a:gd name="T99" fmla="*/ 191 h 534"/>
                <a:gd name="T100" fmla="*/ 26 w 31"/>
                <a:gd name="T101" fmla="*/ 196 h 534"/>
                <a:gd name="T102" fmla="*/ 27 w 31"/>
                <a:gd name="T103" fmla="*/ 132 h 534"/>
                <a:gd name="T104" fmla="*/ 27 w 31"/>
                <a:gd name="T105" fmla="*/ 144 h 534"/>
                <a:gd name="T106" fmla="*/ 27 w 31"/>
                <a:gd name="T107" fmla="*/ 161 h 534"/>
                <a:gd name="T108" fmla="*/ 28 w 31"/>
                <a:gd name="T109" fmla="*/ 179 h 534"/>
                <a:gd name="T110" fmla="*/ 28 w 31"/>
                <a:gd name="T111" fmla="*/ 186 h 534"/>
                <a:gd name="T112" fmla="*/ 30 w 31"/>
                <a:gd name="T113" fmla="*/ 34 h 534"/>
                <a:gd name="T114" fmla="*/ 30 w 31"/>
                <a:gd name="T115" fmla="*/ 28 h 534"/>
                <a:gd name="T116" fmla="*/ 31 w 31"/>
                <a:gd name="T117" fmla="*/ 81 h 534"/>
                <a:gd name="T118" fmla="*/ 31 w 31"/>
                <a:gd name="T119" fmla="*/ 157 h 5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1" h="534">
                  <a:moveTo>
                    <a:pt x="0" y="352"/>
                  </a:moveTo>
                  <a:lnTo>
                    <a:pt x="0" y="354"/>
                  </a:lnTo>
                  <a:lnTo>
                    <a:pt x="0" y="394"/>
                  </a:lnTo>
                  <a:lnTo>
                    <a:pt x="0" y="394"/>
                  </a:lnTo>
                  <a:lnTo>
                    <a:pt x="0" y="417"/>
                  </a:lnTo>
                  <a:lnTo>
                    <a:pt x="0" y="389"/>
                  </a:lnTo>
                  <a:lnTo>
                    <a:pt x="0" y="413"/>
                  </a:lnTo>
                  <a:lnTo>
                    <a:pt x="1" y="404"/>
                  </a:lnTo>
                  <a:lnTo>
                    <a:pt x="1" y="369"/>
                  </a:lnTo>
                  <a:lnTo>
                    <a:pt x="1" y="381"/>
                  </a:lnTo>
                  <a:lnTo>
                    <a:pt x="1" y="387"/>
                  </a:lnTo>
                  <a:lnTo>
                    <a:pt x="1" y="395"/>
                  </a:lnTo>
                  <a:lnTo>
                    <a:pt x="1" y="385"/>
                  </a:lnTo>
                  <a:lnTo>
                    <a:pt x="1" y="391"/>
                  </a:lnTo>
                  <a:lnTo>
                    <a:pt x="1" y="379"/>
                  </a:lnTo>
                  <a:lnTo>
                    <a:pt x="1" y="386"/>
                  </a:lnTo>
                  <a:lnTo>
                    <a:pt x="1" y="377"/>
                  </a:lnTo>
                  <a:lnTo>
                    <a:pt x="1" y="374"/>
                  </a:lnTo>
                  <a:lnTo>
                    <a:pt x="1" y="377"/>
                  </a:lnTo>
                  <a:lnTo>
                    <a:pt x="1" y="360"/>
                  </a:lnTo>
                  <a:lnTo>
                    <a:pt x="1" y="366"/>
                  </a:lnTo>
                  <a:lnTo>
                    <a:pt x="2" y="369"/>
                  </a:lnTo>
                  <a:lnTo>
                    <a:pt x="2" y="373"/>
                  </a:lnTo>
                  <a:lnTo>
                    <a:pt x="2" y="351"/>
                  </a:lnTo>
                  <a:lnTo>
                    <a:pt x="2" y="358"/>
                  </a:lnTo>
                  <a:lnTo>
                    <a:pt x="2" y="357"/>
                  </a:lnTo>
                  <a:lnTo>
                    <a:pt x="2" y="390"/>
                  </a:lnTo>
                  <a:lnTo>
                    <a:pt x="2" y="390"/>
                  </a:lnTo>
                  <a:lnTo>
                    <a:pt x="2" y="429"/>
                  </a:lnTo>
                  <a:lnTo>
                    <a:pt x="2" y="389"/>
                  </a:lnTo>
                  <a:lnTo>
                    <a:pt x="2" y="428"/>
                  </a:lnTo>
                  <a:lnTo>
                    <a:pt x="2" y="434"/>
                  </a:lnTo>
                  <a:lnTo>
                    <a:pt x="2" y="455"/>
                  </a:lnTo>
                  <a:lnTo>
                    <a:pt x="2" y="432"/>
                  </a:lnTo>
                  <a:lnTo>
                    <a:pt x="2" y="455"/>
                  </a:lnTo>
                  <a:lnTo>
                    <a:pt x="4" y="453"/>
                  </a:lnTo>
                  <a:lnTo>
                    <a:pt x="4" y="468"/>
                  </a:lnTo>
                  <a:lnTo>
                    <a:pt x="4" y="451"/>
                  </a:lnTo>
                  <a:lnTo>
                    <a:pt x="4" y="466"/>
                  </a:lnTo>
                  <a:lnTo>
                    <a:pt x="4" y="467"/>
                  </a:lnTo>
                  <a:lnTo>
                    <a:pt x="4" y="440"/>
                  </a:lnTo>
                  <a:lnTo>
                    <a:pt x="4" y="436"/>
                  </a:lnTo>
                  <a:lnTo>
                    <a:pt x="4" y="406"/>
                  </a:lnTo>
                  <a:lnTo>
                    <a:pt x="4" y="423"/>
                  </a:lnTo>
                  <a:lnTo>
                    <a:pt x="5" y="423"/>
                  </a:lnTo>
                  <a:lnTo>
                    <a:pt x="5" y="436"/>
                  </a:lnTo>
                  <a:lnTo>
                    <a:pt x="5" y="413"/>
                  </a:lnTo>
                  <a:lnTo>
                    <a:pt x="5" y="417"/>
                  </a:lnTo>
                  <a:lnTo>
                    <a:pt x="5" y="455"/>
                  </a:lnTo>
                  <a:lnTo>
                    <a:pt x="5" y="455"/>
                  </a:lnTo>
                  <a:lnTo>
                    <a:pt x="5" y="446"/>
                  </a:lnTo>
                  <a:lnTo>
                    <a:pt x="5" y="472"/>
                  </a:lnTo>
                  <a:lnTo>
                    <a:pt x="5" y="471"/>
                  </a:lnTo>
                  <a:lnTo>
                    <a:pt x="5" y="489"/>
                  </a:lnTo>
                  <a:lnTo>
                    <a:pt x="5" y="483"/>
                  </a:lnTo>
                  <a:lnTo>
                    <a:pt x="6" y="487"/>
                  </a:lnTo>
                  <a:lnTo>
                    <a:pt x="6" y="492"/>
                  </a:lnTo>
                  <a:lnTo>
                    <a:pt x="6" y="466"/>
                  </a:lnTo>
                  <a:lnTo>
                    <a:pt x="6" y="466"/>
                  </a:lnTo>
                  <a:lnTo>
                    <a:pt x="6" y="467"/>
                  </a:lnTo>
                  <a:lnTo>
                    <a:pt x="6" y="449"/>
                  </a:lnTo>
                  <a:lnTo>
                    <a:pt x="6" y="450"/>
                  </a:lnTo>
                  <a:lnTo>
                    <a:pt x="6" y="454"/>
                  </a:lnTo>
                  <a:lnTo>
                    <a:pt x="6" y="440"/>
                  </a:lnTo>
                  <a:lnTo>
                    <a:pt x="6" y="447"/>
                  </a:lnTo>
                  <a:lnTo>
                    <a:pt x="6" y="447"/>
                  </a:lnTo>
                  <a:lnTo>
                    <a:pt x="6" y="450"/>
                  </a:lnTo>
                  <a:lnTo>
                    <a:pt x="6" y="438"/>
                  </a:lnTo>
                  <a:lnTo>
                    <a:pt x="6" y="449"/>
                  </a:lnTo>
                  <a:lnTo>
                    <a:pt x="8" y="446"/>
                  </a:lnTo>
                  <a:lnTo>
                    <a:pt x="8" y="462"/>
                  </a:lnTo>
                  <a:lnTo>
                    <a:pt x="8" y="429"/>
                  </a:lnTo>
                  <a:lnTo>
                    <a:pt x="8" y="457"/>
                  </a:lnTo>
                  <a:lnTo>
                    <a:pt x="8" y="457"/>
                  </a:lnTo>
                  <a:lnTo>
                    <a:pt x="8" y="421"/>
                  </a:lnTo>
                  <a:lnTo>
                    <a:pt x="8" y="429"/>
                  </a:lnTo>
                  <a:lnTo>
                    <a:pt x="8" y="429"/>
                  </a:lnTo>
                  <a:lnTo>
                    <a:pt x="8" y="437"/>
                  </a:lnTo>
                  <a:lnTo>
                    <a:pt x="8" y="404"/>
                  </a:lnTo>
                  <a:lnTo>
                    <a:pt x="9" y="408"/>
                  </a:lnTo>
                  <a:lnTo>
                    <a:pt x="9" y="415"/>
                  </a:lnTo>
                  <a:lnTo>
                    <a:pt x="9" y="406"/>
                  </a:lnTo>
                  <a:lnTo>
                    <a:pt x="9" y="409"/>
                  </a:lnTo>
                  <a:lnTo>
                    <a:pt x="9" y="407"/>
                  </a:lnTo>
                  <a:lnTo>
                    <a:pt x="9" y="417"/>
                  </a:lnTo>
                  <a:lnTo>
                    <a:pt x="9" y="403"/>
                  </a:lnTo>
                  <a:lnTo>
                    <a:pt x="9" y="412"/>
                  </a:lnTo>
                  <a:lnTo>
                    <a:pt x="9" y="407"/>
                  </a:lnTo>
                  <a:lnTo>
                    <a:pt x="9" y="411"/>
                  </a:lnTo>
                  <a:lnTo>
                    <a:pt x="9" y="394"/>
                  </a:lnTo>
                  <a:lnTo>
                    <a:pt x="9" y="404"/>
                  </a:lnTo>
                  <a:lnTo>
                    <a:pt x="9" y="406"/>
                  </a:lnTo>
                  <a:lnTo>
                    <a:pt x="9" y="406"/>
                  </a:lnTo>
                  <a:lnTo>
                    <a:pt x="9" y="430"/>
                  </a:lnTo>
                  <a:lnTo>
                    <a:pt x="10" y="427"/>
                  </a:lnTo>
                  <a:lnTo>
                    <a:pt x="10" y="447"/>
                  </a:lnTo>
                  <a:lnTo>
                    <a:pt x="10" y="420"/>
                  </a:lnTo>
                  <a:lnTo>
                    <a:pt x="10" y="446"/>
                  </a:lnTo>
                  <a:lnTo>
                    <a:pt x="10" y="446"/>
                  </a:lnTo>
                  <a:lnTo>
                    <a:pt x="10" y="455"/>
                  </a:lnTo>
                  <a:lnTo>
                    <a:pt x="10" y="441"/>
                  </a:lnTo>
                  <a:lnTo>
                    <a:pt x="10" y="442"/>
                  </a:lnTo>
                  <a:lnTo>
                    <a:pt x="10" y="445"/>
                  </a:lnTo>
                  <a:lnTo>
                    <a:pt x="10" y="459"/>
                  </a:lnTo>
                  <a:lnTo>
                    <a:pt x="10" y="446"/>
                  </a:lnTo>
                  <a:lnTo>
                    <a:pt x="10" y="444"/>
                  </a:lnTo>
                  <a:lnTo>
                    <a:pt x="10" y="457"/>
                  </a:lnTo>
                  <a:lnTo>
                    <a:pt x="10" y="453"/>
                  </a:lnTo>
                  <a:lnTo>
                    <a:pt x="11" y="455"/>
                  </a:lnTo>
                  <a:lnTo>
                    <a:pt x="11" y="462"/>
                  </a:lnTo>
                  <a:lnTo>
                    <a:pt x="11" y="445"/>
                  </a:lnTo>
                  <a:lnTo>
                    <a:pt x="11" y="457"/>
                  </a:lnTo>
                  <a:lnTo>
                    <a:pt x="11" y="463"/>
                  </a:lnTo>
                  <a:lnTo>
                    <a:pt x="11" y="462"/>
                  </a:lnTo>
                  <a:lnTo>
                    <a:pt x="11" y="475"/>
                  </a:lnTo>
                  <a:lnTo>
                    <a:pt x="11" y="476"/>
                  </a:lnTo>
                  <a:lnTo>
                    <a:pt x="11" y="512"/>
                  </a:lnTo>
                  <a:lnTo>
                    <a:pt x="11" y="510"/>
                  </a:lnTo>
                  <a:lnTo>
                    <a:pt x="13" y="512"/>
                  </a:lnTo>
                  <a:lnTo>
                    <a:pt x="13" y="502"/>
                  </a:lnTo>
                  <a:lnTo>
                    <a:pt x="13" y="523"/>
                  </a:lnTo>
                  <a:lnTo>
                    <a:pt x="13" y="522"/>
                  </a:lnTo>
                  <a:lnTo>
                    <a:pt x="13" y="526"/>
                  </a:lnTo>
                  <a:lnTo>
                    <a:pt x="13" y="506"/>
                  </a:lnTo>
                  <a:lnTo>
                    <a:pt x="13" y="512"/>
                  </a:lnTo>
                  <a:lnTo>
                    <a:pt x="13" y="512"/>
                  </a:lnTo>
                  <a:lnTo>
                    <a:pt x="13" y="533"/>
                  </a:lnTo>
                  <a:lnTo>
                    <a:pt x="13" y="509"/>
                  </a:lnTo>
                  <a:lnTo>
                    <a:pt x="13" y="525"/>
                  </a:lnTo>
                  <a:lnTo>
                    <a:pt x="13" y="526"/>
                  </a:lnTo>
                  <a:lnTo>
                    <a:pt x="13" y="534"/>
                  </a:lnTo>
                  <a:lnTo>
                    <a:pt x="13" y="512"/>
                  </a:lnTo>
                  <a:lnTo>
                    <a:pt x="13" y="530"/>
                  </a:lnTo>
                  <a:lnTo>
                    <a:pt x="14" y="531"/>
                  </a:lnTo>
                  <a:lnTo>
                    <a:pt x="14" y="518"/>
                  </a:lnTo>
                  <a:lnTo>
                    <a:pt x="14" y="523"/>
                  </a:lnTo>
                  <a:lnTo>
                    <a:pt x="14" y="525"/>
                  </a:lnTo>
                  <a:lnTo>
                    <a:pt x="14" y="527"/>
                  </a:lnTo>
                  <a:lnTo>
                    <a:pt x="14" y="495"/>
                  </a:lnTo>
                  <a:lnTo>
                    <a:pt x="14" y="497"/>
                  </a:lnTo>
                  <a:lnTo>
                    <a:pt x="14" y="499"/>
                  </a:lnTo>
                  <a:lnTo>
                    <a:pt x="14" y="489"/>
                  </a:lnTo>
                  <a:lnTo>
                    <a:pt x="14" y="495"/>
                  </a:lnTo>
                  <a:lnTo>
                    <a:pt x="14" y="489"/>
                  </a:lnTo>
                  <a:lnTo>
                    <a:pt x="14" y="496"/>
                  </a:lnTo>
                  <a:lnTo>
                    <a:pt x="14" y="475"/>
                  </a:lnTo>
                  <a:lnTo>
                    <a:pt x="15" y="479"/>
                  </a:lnTo>
                  <a:lnTo>
                    <a:pt x="15" y="449"/>
                  </a:lnTo>
                  <a:lnTo>
                    <a:pt x="15" y="459"/>
                  </a:lnTo>
                  <a:lnTo>
                    <a:pt x="15" y="461"/>
                  </a:lnTo>
                  <a:lnTo>
                    <a:pt x="15" y="475"/>
                  </a:lnTo>
                  <a:lnTo>
                    <a:pt x="15" y="457"/>
                  </a:lnTo>
                  <a:lnTo>
                    <a:pt x="15" y="467"/>
                  </a:lnTo>
                  <a:lnTo>
                    <a:pt x="15" y="470"/>
                  </a:lnTo>
                  <a:lnTo>
                    <a:pt x="15" y="483"/>
                  </a:lnTo>
                  <a:lnTo>
                    <a:pt x="15" y="462"/>
                  </a:lnTo>
                  <a:lnTo>
                    <a:pt x="15" y="480"/>
                  </a:lnTo>
                  <a:lnTo>
                    <a:pt x="17" y="482"/>
                  </a:lnTo>
                  <a:lnTo>
                    <a:pt x="17" y="484"/>
                  </a:lnTo>
                  <a:lnTo>
                    <a:pt x="17" y="458"/>
                  </a:lnTo>
                  <a:lnTo>
                    <a:pt x="17" y="463"/>
                  </a:lnTo>
                  <a:lnTo>
                    <a:pt x="17" y="458"/>
                  </a:lnTo>
                  <a:lnTo>
                    <a:pt x="17" y="459"/>
                  </a:lnTo>
                  <a:lnTo>
                    <a:pt x="17" y="434"/>
                  </a:lnTo>
                  <a:lnTo>
                    <a:pt x="17" y="429"/>
                  </a:lnTo>
                  <a:lnTo>
                    <a:pt x="17" y="413"/>
                  </a:lnTo>
                  <a:lnTo>
                    <a:pt x="17" y="413"/>
                  </a:lnTo>
                  <a:lnTo>
                    <a:pt x="17" y="374"/>
                  </a:lnTo>
                  <a:lnTo>
                    <a:pt x="17" y="385"/>
                  </a:lnTo>
                  <a:lnTo>
                    <a:pt x="18" y="385"/>
                  </a:lnTo>
                  <a:lnTo>
                    <a:pt x="18" y="331"/>
                  </a:lnTo>
                  <a:lnTo>
                    <a:pt x="18" y="334"/>
                  </a:lnTo>
                  <a:lnTo>
                    <a:pt x="18" y="336"/>
                  </a:lnTo>
                  <a:lnTo>
                    <a:pt x="18" y="348"/>
                  </a:lnTo>
                  <a:lnTo>
                    <a:pt x="18" y="340"/>
                  </a:lnTo>
                  <a:lnTo>
                    <a:pt x="18" y="343"/>
                  </a:lnTo>
                  <a:lnTo>
                    <a:pt x="18" y="322"/>
                  </a:lnTo>
                  <a:lnTo>
                    <a:pt x="18" y="336"/>
                  </a:lnTo>
                  <a:lnTo>
                    <a:pt x="18" y="332"/>
                  </a:lnTo>
                  <a:lnTo>
                    <a:pt x="18" y="336"/>
                  </a:lnTo>
                  <a:lnTo>
                    <a:pt x="18" y="311"/>
                  </a:lnTo>
                  <a:lnTo>
                    <a:pt x="18" y="315"/>
                  </a:lnTo>
                  <a:lnTo>
                    <a:pt x="19" y="315"/>
                  </a:lnTo>
                  <a:lnTo>
                    <a:pt x="19" y="318"/>
                  </a:lnTo>
                  <a:lnTo>
                    <a:pt x="19" y="289"/>
                  </a:lnTo>
                  <a:lnTo>
                    <a:pt x="19" y="292"/>
                  </a:lnTo>
                  <a:lnTo>
                    <a:pt x="19" y="289"/>
                  </a:lnTo>
                  <a:lnTo>
                    <a:pt x="19" y="305"/>
                  </a:lnTo>
                  <a:lnTo>
                    <a:pt x="19" y="277"/>
                  </a:lnTo>
                  <a:lnTo>
                    <a:pt x="19" y="299"/>
                  </a:lnTo>
                  <a:lnTo>
                    <a:pt x="19" y="302"/>
                  </a:lnTo>
                  <a:lnTo>
                    <a:pt x="19" y="307"/>
                  </a:lnTo>
                  <a:lnTo>
                    <a:pt x="19" y="277"/>
                  </a:lnTo>
                  <a:lnTo>
                    <a:pt x="19" y="282"/>
                  </a:lnTo>
                  <a:lnTo>
                    <a:pt x="21" y="276"/>
                  </a:lnTo>
                  <a:lnTo>
                    <a:pt x="21" y="288"/>
                  </a:lnTo>
                  <a:lnTo>
                    <a:pt x="21" y="251"/>
                  </a:lnTo>
                  <a:lnTo>
                    <a:pt x="21" y="237"/>
                  </a:lnTo>
                  <a:lnTo>
                    <a:pt x="21" y="241"/>
                  </a:lnTo>
                  <a:lnTo>
                    <a:pt x="21" y="229"/>
                  </a:lnTo>
                  <a:lnTo>
                    <a:pt x="21" y="230"/>
                  </a:lnTo>
                  <a:lnTo>
                    <a:pt x="21" y="227"/>
                  </a:lnTo>
                  <a:lnTo>
                    <a:pt x="21" y="233"/>
                  </a:lnTo>
                  <a:lnTo>
                    <a:pt x="21" y="218"/>
                  </a:lnTo>
                  <a:lnTo>
                    <a:pt x="21" y="227"/>
                  </a:lnTo>
                  <a:lnTo>
                    <a:pt x="21" y="227"/>
                  </a:lnTo>
                  <a:lnTo>
                    <a:pt x="21" y="230"/>
                  </a:lnTo>
                  <a:lnTo>
                    <a:pt x="21" y="188"/>
                  </a:lnTo>
                  <a:lnTo>
                    <a:pt x="21" y="193"/>
                  </a:lnTo>
                  <a:lnTo>
                    <a:pt x="22" y="199"/>
                  </a:lnTo>
                  <a:lnTo>
                    <a:pt x="22" y="208"/>
                  </a:lnTo>
                  <a:lnTo>
                    <a:pt x="22" y="196"/>
                  </a:lnTo>
                  <a:lnTo>
                    <a:pt x="22" y="201"/>
                  </a:lnTo>
                  <a:lnTo>
                    <a:pt x="22" y="197"/>
                  </a:lnTo>
                  <a:lnTo>
                    <a:pt x="22" y="184"/>
                  </a:lnTo>
                  <a:lnTo>
                    <a:pt x="22" y="204"/>
                  </a:lnTo>
                  <a:lnTo>
                    <a:pt x="22" y="204"/>
                  </a:lnTo>
                  <a:lnTo>
                    <a:pt x="22" y="209"/>
                  </a:lnTo>
                  <a:lnTo>
                    <a:pt x="22" y="191"/>
                  </a:lnTo>
                  <a:lnTo>
                    <a:pt x="22" y="199"/>
                  </a:lnTo>
                  <a:lnTo>
                    <a:pt x="22" y="200"/>
                  </a:lnTo>
                  <a:lnTo>
                    <a:pt x="22" y="212"/>
                  </a:lnTo>
                  <a:lnTo>
                    <a:pt x="22" y="197"/>
                  </a:lnTo>
                  <a:lnTo>
                    <a:pt x="22" y="203"/>
                  </a:lnTo>
                  <a:lnTo>
                    <a:pt x="23" y="207"/>
                  </a:lnTo>
                  <a:lnTo>
                    <a:pt x="23" y="235"/>
                  </a:lnTo>
                  <a:lnTo>
                    <a:pt x="23" y="193"/>
                  </a:lnTo>
                  <a:lnTo>
                    <a:pt x="23" y="227"/>
                  </a:lnTo>
                  <a:lnTo>
                    <a:pt x="23" y="230"/>
                  </a:lnTo>
                  <a:lnTo>
                    <a:pt x="23" y="196"/>
                  </a:lnTo>
                  <a:lnTo>
                    <a:pt x="23" y="204"/>
                  </a:lnTo>
                  <a:lnTo>
                    <a:pt x="23" y="199"/>
                  </a:lnTo>
                  <a:lnTo>
                    <a:pt x="23" y="201"/>
                  </a:lnTo>
                  <a:lnTo>
                    <a:pt x="23" y="174"/>
                  </a:lnTo>
                  <a:lnTo>
                    <a:pt x="23" y="175"/>
                  </a:lnTo>
                  <a:lnTo>
                    <a:pt x="23" y="210"/>
                  </a:lnTo>
                  <a:lnTo>
                    <a:pt x="23" y="204"/>
                  </a:lnTo>
                  <a:lnTo>
                    <a:pt x="25" y="203"/>
                  </a:lnTo>
                  <a:lnTo>
                    <a:pt x="25" y="207"/>
                  </a:lnTo>
                  <a:lnTo>
                    <a:pt x="25" y="187"/>
                  </a:lnTo>
                  <a:lnTo>
                    <a:pt x="25" y="189"/>
                  </a:lnTo>
                  <a:lnTo>
                    <a:pt x="25" y="188"/>
                  </a:lnTo>
                  <a:lnTo>
                    <a:pt x="25" y="127"/>
                  </a:lnTo>
                  <a:lnTo>
                    <a:pt x="25" y="132"/>
                  </a:lnTo>
                  <a:lnTo>
                    <a:pt x="25" y="129"/>
                  </a:lnTo>
                  <a:lnTo>
                    <a:pt x="25" y="155"/>
                  </a:lnTo>
                  <a:lnTo>
                    <a:pt x="26" y="159"/>
                  </a:lnTo>
                  <a:lnTo>
                    <a:pt x="26" y="154"/>
                  </a:lnTo>
                  <a:lnTo>
                    <a:pt x="26" y="189"/>
                  </a:lnTo>
                  <a:lnTo>
                    <a:pt x="26" y="191"/>
                  </a:lnTo>
                  <a:lnTo>
                    <a:pt x="26" y="205"/>
                  </a:lnTo>
                  <a:lnTo>
                    <a:pt x="26" y="186"/>
                  </a:lnTo>
                  <a:lnTo>
                    <a:pt x="26" y="188"/>
                  </a:lnTo>
                  <a:lnTo>
                    <a:pt x="26" y="187"/>
                  </a:lnTo>
                  <a:lnTo>
                    <a:pt x="26" y="196"/>
                  </a:lnTo>
                  <a:lnTo>
                    <a:pt x="26" y="165"/>
                  </a:lnTo>
                  <a:lnTo>
                    <a:pt x="26" y="162"/>
                  </a:lnTo>
                  <a:lnTo>
                    <a:pt x="26" y="124"/>
                  </a:lnTo>
                  <a:lnTo>
                    <a:pt x="26" y="133"/>
                  </a:lnTo>
                  <a:lnTo>
                    <a:pt x="27" y="132"/>
                  </a:lnTo>
                  <a:lnTo>
                    <a:pt x="27" y="136"/>
                  </a:lnTo>
                  <a:lnTo>
                    <a:pt x="27" y="112"/>
                  </a:lnTo>
                  <a:lnTo>
                    <a:pt x="27" y="129"/>
                  </a:lnTo>
                  <a:lnTo>
                    <a:pt x="27" y="132"/>
                  </a:lnTo>
                  <a:lnTo>
                    <a:pt x="27" y="144"/>
                  </a:lnTo>
                  <a:lnTo>
                    <a:pt x="27" y="116"/>
                  </a:lnTo>
                  <a:lnTo>
                    <a:pt x="27" y="121"/>
                  </a:lnTo>
                  <a:lnTo>
                    <a:pt x="27" y="119"/>
                  </a:lnTo>
                  <a:lnTo>
                    <a:pt x="27" y="158"/>
                  </a:lnTo>
                  <a:lnTo>
                    <a:pt x="27" y="161"/>
                  </a:lnTo>
                  <a:lnTo>
                    <a:pt x="27" y="159"/>
                  </a:lnTo>
                  <a:lnTo>
                    <a:pt x="27" y="204"/>
                  </a:lnTo>
                  <a:lnTo>
                    <a:pt x="28" y="201"/>
                  </a:lnTo>
                  <a:lnTo>
                    <a:pt x="28" y="204"/>
                  </a:lnTo>
                  <a:lnTo>
                    <a:pt x="28" y="179"/>
                  </a:lnTo>
                  <a:lnTo>
                    <a:pt x="28" y="199"/>
                  </a:lnTo>
                  <a:lnTo>
                    <a:pt x="28" y="199"/>
                  </a:lnTo>
                  <a:lnTo>
                    <a:pt x="28" y="212"/>
                  </a:lnTo>
                  <a:lnTo>
                    <a:pt x="28" y="182"/>
                  </a:lnTo>
                  <a:lnTo>
                    <a:pt x="28" y="186"/>
                  </a:lnTo>
                  <a:lnTo>
                    <a:pt x="28" y="178"/>
                  </a:lnTo>
                  <a:lnTo>
                    <a:pt x="28" y="86"/>
                  </a:lnTo>
                  <a:lnTo>
                    <a:pt x="30" y="81"/>
                  </a:lnTo>
                  <a:lnTo>
                    <a:pt x="30" y="23"/>
                  </a:lnTo>
                  <a:lnTo>
                    <a:pt x="30" y="34"/>
                  </a:lnTo>
                  <a:lnTo>
                    <a:pt x="30" y="34"/>
                  </a:lnTo>
                  <a:lnTo>
                    <a:pt x="30" y="40"/>
                  </a:lnTo>
                  <a:lnTo>
                    <a:pt x="30" y="14"/>
                  </a:lnTo>
                  <a:lnTo>
                    <a:pt x="30" y="0"/>
                  </a:lnTo>
                  <a:lnTo>
                    <a:pt x="30" y="28"/>
                  </a:lnTo>
                  <a:lnTo>
                    <a:pt x="30" y="26"/>
                  </a:lnTo>
                  <a:lnTo>
                    <a:pt x="30" y="28"/>
                  </a:lnTo>
                  <a:lnTo>
                    <a:pt x="30" y="26"/>
                  </a:lnTo>
                  <a:lnTo>
                    <a:pt x="30" y="76"/>
                  </a:lnTo>
                  <a:lnTo>
                    <a:pt x="31" y="81"/>
                  </a:lnTo>
                  <a:lnTo>
                    <a:pt x="31" y="127"/>
                  </a:lnTo>
                  <a:lnTo>
                    <a:pt x="31" y="127"/>
                  </a:lnTo>
                  <a:lnTo>
                    <a:pt x="31" y="155"/>
                  </a:lnTo>
                  <a:lnTo>
                    <a:pt x="31" y="152"/>
                  </a:lnTo>
                  <a:lnTo>
                    <a:pt x="31" y="157"/>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252" name="Freeform 125"/>
            <p:cNvSpPr>
              <a:spLocks/>
            </p:cNvSpPr>
            <p:nvPr/>
          </p:nvSpPr>
          <p:spPr bwMode="auto">
            <a:xfrm>
              <a:off x="1485901" y="3609976"/>
              <a:ext cx="52388" cy="874713"/>
            </a:xfrm>
            <a:custGeom>
              <a:avLst/>
              <a:gdLst>
                <a:gd name="T0" fmla="*/ 0 w 33"/>
                <a:gd name="T1" fmla="*/ 492 h 551"/>
                <a:gd name="T2" fmla="*/ 1 w 33"/>
                <a:gd name="T3" fmla="*/ 519 h 551"/>
                <a:gd name="T4" fmla="*/ 1 w 33"/>
                <a:gd name="T5" fmla="*/ 506 h 551"/>
                <a:gd name="T6" fmla="*/ 1 w 33"/>
                <a:gd name="T7" fmla="*/ 526 h 551"/>
                <a:gd name="T8" fmla="*/ 3 w 33"/>
                <a:gd name="T9" fmla="*/ 542 h 551"/>
                <a:gd name="T10" fmla="*/ 3 w 33"/>
                <a:gd name="T11" fmla="*/ 519 h 551"/>
                <a:gd name="T12" fmla="*/ 3 w 33"/>
                <a:gd name="T13" fmla="*/ 502 h 551"/>
                <a:gd name="T14" fmla="*/ 4 w 33"/>
                <a:gd name="T15" fmla="*/ 390 h 551"/>
                <a:gd name="T16" fmla="*/ 4 w 33"/>
                <a:gd name="T17" fmla="*/ 399 h 551"/>
                <a:gd name="T18" fmla="*/ 5 w 33"/>
                <a:gd name="T19" fmla="*/ 318 h 551"/>
                <a:gd name="T20" fmla="*/ 5 w 33"/>
                <a:gd name="T21" fmla="*/ 292 h 551"/>
                <a:gd name="T22" fmla="*/ 6 w 33"/>
                <a:gd name="T23" fmla="*/ 281 h 551"/>
                <a:gd name="T24" fmla="*/ 6 w 33"/>
                <a:gd name="T25" fmla="*/ 297 h 551"/>
                <a:gd name="T26" fmla="*/ 6 w 33"/>
                <a:gd name="T27" fmla="*/ 296 h 551"/>
                <a:gd name="T28" fmla="*/ 8 w 33"/>
                <a:gd name="T29" fmla="*/ 298 h 551"/>
                <a:gd name="T30" fmla="*/ 8 w 33"/>
                <a:gd name="T31" fmla="*/ 281 h 551"/>
                <a:gd name="T32" fmla="*/ 9 w 33"/>
                <a:gd name="T33" fmla="*/ 344 h 551"/>
                <a:gd name="T34" fmla="*/ 9 w 33"/>
                <a:gd name="T35" fmla="*/ 406 h 551"/>
                <a:gd name="T36" fmla="*/ 10 w 33"/>
                <a:gd name="T37" fmla="*/ 406 h 551"/>
                <a:gd name="T38" fmla="*/ 10 w 33"/>
                <a:gd name="T39" fmla="*/ 395 h 551"/>
                <a:gd name="T40" fmla="*/ 10 w 33"/>
                <a:gd name="T41" fmla="*/ 461 h 551"/>
                <a:gd name="T42" fmla="*/ 12 w 33"/>
                <a:gd name="T43" fmla="*/ 479 h 551"/>
                <a:gd name="T44" fmla="*/ 12 w 33"/>
                <a:gd name="T45" fmla="*/ 471 h 551"/>
                <a:gd name="T46" fmla="*/ 13 w 33"/>
                <a:gd name="T47" fmla="*/ 429 h 551"/>
                <a:gd name="T48" fmla="*/ 13 w 33"/>
                <a:gd name="T49" fmla="*/ 345 h 551"/>
                <a:gd name="T50" fmla="*/ 14 w 33"/>
                <a:gd name="T51" fmla="*/ 269 h 551"/>
                <a:gd name="T52" fmla="*/ 14 w 33"/>
                <a:gd name="T53" fmla="*/ 166 h 551"/>
                <a:gd name="T54" fmla="*/ 16 w 33"/>
                <a:gd name="T55" fmla="*/ 15 h 551"/>
                <a:gd name="T56" fmla="*/ 16 w 33"/>
                <a:gd name="T57" fmla="*/ 7 h 551"/>
                <a:gd name="T58" fmla="*/ 17 w 33"/>
                <a:gd name="T59" fmla="*/ 14 h 551"/>
                <a:gd name="T60" fmla="*/ 17 w 33"/>
                <a:gd name="T61" fmla="*/ 100 h 551"/>
                <a:gd name="T62" fmla="*/ 17 w 33"/>
                <a:gd name="T63" fmla="*/ 157 h 551"/>
                <a:gd name="T64" fmla="*/ 18 w 33"/>
                <a:gd name="T65" fmla="*/ 197 h 551"/>
                <a:gd name="T66" fmla="*/ 18 w 33"/>
                <a:gd name="T67" fmla="*/ 144 h 551"/>
                <a:gd name="T68" fmla="*/ 20 w 33"/>
                <a:gd name="T69" fmla="*/ 162 h 551"/>
                <a:gd name="T70" fmla="*/ 20 w 33"/>
                <a:gd name="T71" fmla="*/ 149 h 551"/>
                <a:gd name="T72" fmla="*/ 21 w 33"/>
                <a:gd name="T73" fmla="*/ 146 h 551"/>
                <a:gd name="T74" fmla="*/ 21 w 33"/>
                <a:gd name="T75" fmla="*/ 144 h 551"/>
                <a:gd name="T76" fmla="*/ 21 w 33"/>
                <a:gd name="T77" fmla="*/ 144 h 551"/>
                <a:gd name="T78" fmla="*/ 22 w 33"/>
                <a:gd name="T79" fmla="*/ 196 h 551"/>
                <a:gd name="T80" fmla="*/ 22 w 33"/>
                <a:gd name="T81" fmla="*/ 216 h 551"/>
                <a:gd name="T82" fmla="*/ 24 w 33"/>
                <a:gd name="T83" fmla="*/ 336 h 551"/>
                <a:gd name="T84" fmla="*/ 24 w 33"/>
                <a:gd name="T85" fmla="*/ 327 h 551"/>
                <a:gd name="T86" fmla="*/ 25 w 33"/>
                <a:gd name="T87" fmla="*/ 353 h 551"/>
                <a:gd name="T88" fmla="*/ 25 w 33"/>
                <a:gd name="T89" fmla="*/ 368 h 551"/>
                <a:gd name="T90" fmla="*/ 25 w 33"/>
                <a:gd name="T91" fmla="*/ 365 h 551"/>
                <a:gd name="T92" fmla="*/ 26 w 33"/>
                <a:gd name="T93" fmla="*/ 360 h 551"/>
                <a:gd name="T94" fmla="*/ 26 w 33"/>
                <a:gd name="T95" fmla="*/ 382 h 551"/>
                <a:gd name="T96" fmla="*/ 26 w 33"/>
                <a:gd name="T97" fmla="*/ 377 h 551"/>
                <a:gd name="T98" fmla="*/ 27 w 33"/>
                <a:gd name="T99" fmla="*/ 382 h 551"/>
                <a:gd name="T100" fmla="*/ 27 w 33"/>
                <a:gd name="T101" fmla="*/ 360 h 551"/>
                <a:gd name="T102" fmla="*/ 29 w 33"/>
                <a:gd name="T103" fmla="*/ 335 h 551"/>
                <a:gd name="T104" fmla="*/ 29 w 33"/>
                <a:gd name="T105" fmla="*/ 314 h 551"/>
                <a:gd name="T106" fmla="*/ 30 w 33"/>
                <a:gd name="T107" fmla="*/ 323 h 551"/>
                <a:gd name="T108" fmla="*/ 30 w 33"/>
                <a:gd name="T109" fmla="*/ 358 h 551"/>
                <a:gd name="T110" fmla="*/ 30 w 33"/>
                <a:gd name="T111" fmla="*/ 362 h 551"/>
                <a:gd name="T112" fmla="*/ 31 w 33"/>
                <a:gd name="T113" fmla="*/ 362 h 551"/>
                <a:gd name="T114" fmla="*/ 31 w 33"/>
                <a:gd name="T115" fmla="*/ 330 h 551"/>
                <a:gd name="T116" fmla="*/ 31 w 33"/>
                <a:gd name="T117" fmla="*/ 337 h 551"/>
                <a:gd name="T118" fmla="*/ 33 w 33"/>
                <a:gd name="T119" fmla="*/ 386 h 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3" h="551">
                  <a:moveTo>
                    <a:pt x="0" y="489"/>
                  </a:moveTo>
                  <a:lnTo>
                    <a:pt x="0" y="496"/>
                  </a:lnTo>
                  <a:lnTo>
                    <a:pt x="0" y="500"/>
                  </a:lnTo>
                  <a:lnTo>
                    <a:pt x="0" y="510"/>
                  </a:lnTo>
                  <a:lnTo>
                    <a:pt x="0" y="492"/>
                  </a:lnTo>
                  <a:lnTo>
                    <a:pt x="0" y="500"/>
                  </a:lnTo>
                  <a:lnTo>
                    <a:pt x="0" y="501"/>
                  </a:lnTo>
                  <a:lnTo>
                    <a:pt x="0" y="525"/>
                  </a:lnTo>
                  <a:lnTo>
                    <a:pt x="0" y="519"/>
                  </a:lnTo>
                  <a:lnTo>
                    <a:pt x="1" y="519"/>
                  </a:lnTo>
                  <a:lnTo>
                    <a:pt x="1" y="510"/>
                  </a:lnTo>
                  <a:lnTo>
                    <a:pt x="1" y="521"/>
                  </a:lnTo>
                  <a:lnTo>
                    <a:pt x="1" y="522"/>
                  </a:lnTo>
                  <a:lnTo>
                    <a:pt x="1" y="526"/>
                  </a:lnTo>
                  <a:lnTo>
                    <a:pt x="1" y="506"/>
                  </a:lnTo>
                  <a:lnTo>
                    <a:pt x="1" y="510"/>
                  </a:lnTo>
                  <a:lnTo>
                    <a:pt x="1" y="513"/>
                  </a:lnTo>
                  <a:lnTo>
                    <a:pt x="1" y="526"/>
                  </a:lnTo>
                  <a:lnTo>
                    <a:pt x="1" y="525"/>
                  </a:lnTo>
                  <a:lnTo>
                    <a:pt x="1" y="526"/>
                  </a:lnTo>
                  <a:lnTo>
                    <a:pt x="1" y="543"/>
                  </a:lnTo>
                  <a:lnTo>
                    <a:pt x="1" y="514"/>
                  </a:lnTo>
                  <a:lnTo>
                    <a:pt x="1" y="539"/>
                  </a:lnTo>
                  <a:lnTo>
                    <a:pt x="3" y="540"/>
                  </a:lnTo>
                  <a:lnTo>
                    <a:pt x="3" y="542"/>
                  </a:lnTo>
                  <a:lnTo>
                    <a:pt x="3" y="523"/>
                  </a:lnTo>
                  <a:lnTo>
                    <a:pt x="3" y="539"/>
                  </a:lnTo>
                  <a:lnTo>
                    <a:pt x="3" y="539"/>
                  </a:lnTo>
                  <a:lnTo>
                    <a:pt x="3" y="551"/>
                  </a:lnTo>
                  <a:lnTo>
                    <a:pt x="3" y="519"/>
                  </a:lnTo>
                  <a:lnTo>
                    <a:pt x="3" y="519"/>
                  </a:lnTo>
                  <a:lnTo>
                    <a:pt x="3" y="521"/>
                  </a:lnTo>
                  <a:lnTo>
                    <a:pt x="3" y="495"/>
                  </a:lnTo>
                  <a:lnTo>
                    <a:pt x="3" y="496"/>
                  </a:lnTo>
                  <a:lnTo>
                    <a:pt x="3" y="502"/>
                  </a:lnTo>
                  <a:lnTo>
                    <a:pt x="3" y="451"/>
                  </a:lnTo>
                  <a:lnTo>
                    <a:pt x="4" y="454"/>
                  </a:lnTo>
                  <a:lnTo>
                    <a:pt x="4" y="421"/>
                  </a:lnTo>
                  <a:lnTo>
                    <a:pt x="4" y="420"/>
                  </a:lnTo>
                  <a:lnTo>
                    <a:pt x="4" y="390"/>
                  </a:lnTo>
                  <a:lnTo>
                    <a:pt x="4" y="392"/>
                  </a:lnTo>
                  <a:lnTo>
                    <a:pt x="4" y="398"/>
                  </a:lnTo>
                  <a:lnTo>
                    <a:pt x="4" y="408"/>
                  </a:lnTo>
                  <a:lnTo>
                    <a:pt x="4" y="388"/>
                  </a:lnTo>
                  <a:lnTo>
                    <a:pt x="4" y="399"/>
                  </a:lnTo>
                  <a:lnTo>
                    <a:pt x="5" y="396"/>
                  </a:lnTo>
                  <a:lnTo>
                    <a:pt x="5" y="333"/>
                  </a:lnTo>
                  <a:lnTo>
                    <a:pt x="5" y="331"/>
                  </a:lnTo>
                  <a:lnTo>
                    <a:pt x="5" y="333"/>
                  </a:lnTo>
                  <a:lnTo>
                    <a:pt x="5" y="318"/>
                  </a:lnTo>
                  <a:lnTo>
                    <a:pt x="5" y="319"/>
                  </a:lnTo>
                  <a:lnTo>
                    <a:pt x="5" y="305"/>
                  </a:lnTo>
                  <a:lnTo>
                    <a:pt x="5" y="286"/>
                  </a:lnTo>
                  <a:lnTo>
                    <a:pt x="5" y="290"/>
                  </a:lnTo>
                  <a:lnTo>
                    <a:pt x="5" y="292"/>
                  </a:lnTo>
                  <a:lnTo>
                    <a:pt x="5" y="261"/>
                  </a:lnTo>
                  <a:lnTo>
                    <a:pt x="5" y="281"/>
                  </a:lnTo>
                  <a:lnTo>
                    <a:pt x="6" y="284"/>
                  </a:lnTo>
                  <a:lnTo>
                    <a:pt x="6" y="296"/>
                  </a:lnTo>
                  <a:lnTo>
                    <a:pt x="6" y="281"/>
                  </a:lnTo>
                  <a:lnTo>
                    <a:pt x="6" y="290"/>
                  </a:lnTo>
                  <a:lnTo>
                    <a:pt x="6" y="290"/>
                  </a:lnTo>
                  <a:lnTo>
                    <a:pt x="6" y="303"/>
                  </a:lnTo>
                  <a:lnTo>
                    <a:pt x="6" y="289"/>
                  </a:lnTo>
                  <a:lnTo>
                    <a:pt x="6" y="297"/>
                  </a:lnTo>
                  <a:lnTo>
                    <a:pt x="6" y="297"/>
                  </a:lnTo>
                  <a:lnTo>
                    <a:pt x="6" y="299"/>
                  </a:lnTo>
                  <a:lnTo>
                    <a:pt x="6" y="281"/>
                  </a:lnTo>
                  <a:lnTo>
                    <a:pt x="6" y="294"/>
                  </a:lnTo>
                  <a:lnTo>
                    <a:pt x="6" y="296"/>
                  </a:lnTo>
                  <a:lnTo>
                    <a:pt x="6" y="310"/>
                  </a:lnTo>
                  <a:lnTo>
                    <a:pt x="6" y="294"/>
                  </a:lnTo>
                  <a:lnTo>
                    <a:pt x="6" y="296"/>
                  </a:lnTo>
                  <a:lnTo>
                    <a:pt x="8" y="297"/>
                  </a:lnTo>
                  <a:lnTo>
                    <a:pt x="8" y="298"/>
                  </a:lnTo>
                  <a:lnTo>
                    <a:pt x="8" y="256"/>
                  </a:lnTo>
                  <a:lnTo>
                    <a:pt x="8" y="256"/>
                  </a:lnTo>
                  <a:lnTo>
                    <a:pt x="8" y="241"/>
                  </a:lnTo>
                  <a:lnTo>
                    <a:pt x="8" y="278"/>
                  </a:lnTo>
                  <a:lnTo>
                    <a:pt x="8" y="281"/>
                  </a:lnTo>
                  <a:lnTo>
                    <a:pt x="8" y="319"/>
                  </a:lnTo>
                  <a:lnTo>
                    <a:pt x="8" y="318"/>
                  </a:lnTo>
                  <a:lnTo>
                    <a:pt x="9" y="320"/>
                  </a:lnTo>
                  <a:lnTo>
                    <a:pt x="9" y="358"/>
                  </a:lnTo>
                  <a:lnTo>
                    <a:pt x="9" y="344"/>
                  </a:lnTo>
                  <a:lnTo>
                    <a:pt x="9" y="348"/>
                  </a:lnTo>
                  <a:lnTo>
                    <a:pt x="9" y="398"/>
                  </a:lnTo>
                  <a:lnTo>
                    <a:pt x="9" y="394"/>
                  </a:lnTo>
                  <a:lnTo>
                    <a:pt x="9" y="387"/>
                  </a:lnTo>
                  <a:lnTo>
                    <a:pt x="9" y="406"/>
                  </a:lnTo>
                  <a:lnTo>
                    <a:pt x="9" y="407"/>
                  </a:lnTo>
                  <a:lnTo>
                    <a:pt x="9" y="382"/>
                  </a:lnTo>
                  <a:lnTo>
                    <a:pt x="9" y="391"/>
                  </a:lnTo>
                  <a:lnTo>
                    <a:pt x="10" y="394"/>
                  </a:lnTo>
                  <a:lnTo>
                    <a:pt x="10" y="406"/>
                  </a:lnTo>
                  <a:lnTo>
                    <a:pt x="10" y="390"/>
                  </a:lnTo>
                  <a:lnTo>
                    <a:pt x="10" y="394"/>
                  </a:lnTo>
                  <a:lnTo>
                    <a:pt x="10" y="374"/>
                  </a:lnTo>
                  <a:lnTo>
                    <a:pt x="10" y="391"/>
                  </a:lnTo>
                  <a:lnTo>
                    <a:pt x="10" y="395"/>
                  </a:lnTo>
                  <a:lnTo>
                    <a:pt x="10" y="416"/>
                  </a:lnTo>
                  <a:lnTo>
                    <a:pt x="10" y="394"/>
                  </a:lnTo>
                  <a:lnTo>
                    <a:pt x="10" y="415"/>
                  </a:lnTo>
                  <a:lnTo>
                    <a:pt x="10" y="417"/>
                  </a:lnTo>
                  <a:lnTo>
                    <a:pt x="10" y="461"/>
                  </a:lnTo>
                  <a:lnTo>
                    <a:pt x="10" y="459"/>
                  </a:lnTo>
                  <a:lnTo>
                    <a:pt x="12" y="459"/>
                  </a:lnTo>
                  <a:lnTo>
                    <a:pt x="12" y="480"/>
                  </a:lnTo>
                  <a:lnTo>
                    <a:pt x="12" y="449"/>
                  </a:lnTo>
                  <a:lnTo>
                    <a:pt x="12" y="479"/>
                  </a:lnTo>
                  <a:lnTo>
                    <a:pt x="12" y="480"/>
                  </a:lnTo>
                  <a:lnTo>
                    <a:pt x="12" y="481"/>
                  </a:lnTo>
                  <a:lnTo>
                    <a:pt x="12" y="463"/>
                  </a:lnTo>
                  <a:lnTo>
                    <a:pt x="12" y="468"/>
                  </a:lnTo>
                  <a:lnTo>
                    <a:pt x="12" y="471"/>
                  </a:lnTo>
                  <a:lnTo>
                    <a:pt x="12" y="478"/>
                  </a:lnTo>
                  <a:lnTo>
                    <a:pt x="12" y="457"/>
                  </a:lnTo>
                  <a:lnTo>
                    <a:pt x="13" y="454"/>
                  </a:lnTo>
                  <a:lnTo>
                    <a:pt x="13" y="429"/>
                  </a:lnTo>
                  <a:lnTo>
                    <a:pt x="13" y="429"/>
                  </a:lnTo>
                  <a:lnTo>
                    <a:pt x="13" y="409"/>
                  </a:lnTo>
                  <a:lnTo>
                    <a:pt x="13" y="417"/>
                  </a:lnTo>
                  <a:lnTo>
                    <a:pt x="13" y="417"/>
                  </a:lnTo>
                  <a:lnTo>
                    <a:pt x="13" y="348"/>
                  </a:lnTo>
                  <a:lnTo>
                    <a:pt x="13" y="345"/>
                  </a:lnTo>
                  <a:lnTo>
                    <a:pt x="13" y="314"/>
                  </a:lnTo>
                  <a:lnTo>
                    <a:pt x="13" y="316"/>
                  </a:lnTo>
                  <a:lnTo>
                    <a:pt x="14" y="316"/>
                  </a:lnTo>
                  <a:lnTo>
                    <a:pt x="14" y="318"/>
                  </a:lnTo>
                  <a:lnTo>
                    <a:pt x="14" y="269"/>
                  </a:lnTo>
                  <a:lnTo>
                    <a:pt x="14" y="268"/>
                  </a:lnTo>
                  <a:lnTo>
                    <a:pt x="14" y="218"/>
                  </a:lnTo>
                  <a:lnTo>
                    <a:pt x="14" y="220"/>
                  </a:lnTo>
                  <a:lnTo>
                    <a:pt x="14" y="214"/>
                  </a:lnTo>
                  <a:lnTo>
                    <a:pt x="14" y="166"/>
                  </a:lnTo>
                  <a:lnTo>
                    <a:pt x="14" y="153"/>
                  </a:lnTo>
                  <a:lnTo>
                    <a:pt x="14" y="90"/>
                  </a:lnTo>
                  <a:lnTo>
                    <a:pt x="16" y="85"/>
                  </a:lnTo>
                  <a:lnTo>
                    <a:pt x="16" y="11"/>
                  </a:lnTo>
                  <a:lnTo>
                    <a:pt x="16" y="15"/>
                  </a:lnTo>
                  <a:lnTo>
                    <a:pt x="16" y="15"/>
                  </a:lnTo>
                  <a:lnTo>
                    <a:pt x="16" y="21"/>
                  </a:lnTo>
                  <a:lnTo>
                    <a:pt x="16" y="0"/>
                  </a:lnTo>
                  <a:lnTo>
                    <a:pt x="16" y="2"/>
                  </a:lnTo>
                  <a:lnTo>
                    <a:pt x="16" y="7"/>
                  </a:lnTo>
                  <a:lnTo>
                    <a:pt x="16" y="19"/>
                  </a:lnTo>
                  <a:lnTo>
                    <a:pt x="16" y="17"/>
                  </a:lnTo>
                  <a:lnTo>
                    <a:pt x="17" y="19"/>
                  </a:lnTo>
                  <a:lnTo>
                    <a:pt x="17" y="43"/>
                  </a:lnTo>
                  <a:lnTo>
                    <a:pt x="17" y="14"/>
                  </a:lnTo>
                  <a:lnTo>
                    <a:pt x="17" y="40"/>
                  </a:lnTo>
                  <a:lnTo>
                    <a:pt x="17" y="44"/>
                  </a:lnTo>
                  <a:lnTo>
                    <a:pt x="17" y="43"/>
                  </a:lnTo>
                  <a:lnTo>
                    <a:pt x="17" y="100"/>
                  </a:lnTo>
                  <a:lnTo>
                    <a:pt x="17" y="100"/>
                  </a:lnTo>
                  <a:lnTo>
                    <a:pt x="17" y="163"/>
                  </a:lnTo>
                  <a:lnTo>
                    <a:pt x="17" y="163"/>
                  </a:lnTo>
                  <a:lnTo>
                    <a:pt x="17" y="165"/>
                  </a:lnTo>
                  <a:lnTo>
                    <a:pt x="17" y="189"/>
                  </a:lnTo>
                  <a:lnTo>
                    <a:pt x="17" y="157"/>
                  </a:lnTo>
                  <a:lnTo>
                    <a:pt x="17" y="187"/>
                  </a:lnTo>
                  <a:lnTo>
                    <a:pt x="18" y="191"/>
                  </a:lnTo>
                  <a:lnTo>
                    <a:pt x="18" y="183"/>
                  </a:lnTo>
                  <a:lnTo>
                    <a:pt x="18" y="201"/>
                  </a:lnTo>
                  <a:lnTo>
                    <a:pt x="18" y="197"/>
                  </a:lnTo>
                  <a:lnTo>
                    <a:pt x="18" y="212"/>
                  </a:lnTo>
                  <a:lnTo>
                    <a:pt x="18" y="175"/>
                  </a:lnTo>
                  <a:lnTo>
                    <a:pt x="18" y="175"/>
                  </a:lnTo>
                  <a:lnTo>
                    <a:pt x="18" y="178"/>
                  </a:lnTo>
                  <a:lnTo>
                    <a:pt x="18" y="144"/>
                  </a:lnTo>
                  <a:lnTo>
                    <a:pt x="18" y="140"/>
                  </a:lnTo>
                  <a:lnTo>
                    <a:pt x="18" y="125"/>
                  </a:lnTo>
                  <a:lnTo>
                    <a:pt x="18" y="153"/>
                  </a:lnTo>
                  <a:lnTo>
                    <a:pt x="20" y="155"/>
                  </a:lnTo>
                  <a:lnTo>
                    <a:pt x="20" y="162"/>
                  </a:lnTo>
                  <a:lnTo>
                    <a:pt x="20" y="148"/>
                  </a:lnTo>
                  <a:lnTo>
                    <a:pt x="20" y="148"/>
                  </a:lnTo>
                  <a:lnTo>
                    <a:pt x="20" y="153"/>
                  </a:lnTo>
                  <a:lnTo>
                    <a:pt x="20" y="142"/>
                  </a:lnTo>
                  <a:lnTo>
                    <a:pt x="20" y="149"/>
                  </a:lnTo>
                  <a:lnTo>
                    <a:pt x="20" y="149"/>
                  </a:lnTo>
                  <a:lnTo>
                    <a:pt x="20" y="151"/>
                  </a:lnTo>
                  <a:lnTo>
                    <a:pt x="20" y="133"/>
                  </a:lnTo>
                  <a:lnTo>
                    <a:pt x="20" y="149"/>
                  </a:lnTo>
                  <a:lnTo>
                    <a:pt x="21" y="146"/>
                  </a:lnTo>
                  <a:lnTo>
                    <a:pt x="21" y="125"/>
                  </a:lnTo>
                  <a:lnTo>
                    <a:pt x="21" y="137"/>
                  </a:lnTo>
                  <a:lnTo>
                    <a:pt x="21" y="144"/>
                  </a:lnTo>
                  <a:lnTo>
                    <a:pt x="21" y="166"/>
                  </a:lnTo>
                  <a:lnTo>
                    <a:pt x="21" y="144"/>
                  </a:lnTo>
                  <a:lnTo>
                    <a:pt x="21" y="141"/>
                  </a:lnTo>
                  <a:lnTo>
                    <a:pt x="21" y="145"/>
                  </a:lnTo>
                  <a:lnTo>
                    <a:pt x="21" y="128"/>
                  </a:lnTo>
                  <a:lnTo>
                    <a:pt x="21" y="137"/>
                  </a:lnTo>
                  <a:lnTo>
                    <a:pt x="21" y="144"/>
                  </a:lnTo>
                  <a:lnTo>
                    <a:pt x="21" y="167"/>
                  </a:lnTo>
                  <a:lnTo>
                    <a:pt x="21" y="144"/>
                  </a:lnTo>
                  <a:lnTo>
                    <a:pt x="21" y="165"/>
                  </a:lnTo>
                  <a:lnTo>
                    <a:pt x="22" y="167"/>
                  </a:lnTo>
                  <a:lnTo>
                    <a:pt x="22" y="196"/>
                  </a:lnTo>
                  <a:lnTo>
                    <a:pt x="22" y="187"/>
                  </a:lnTo>
                  <a:lnTo>
                    <a:pt x="22" y="187"/>
                  </a:lnTo>
                  <a:lnTo>
                    <a:pt x="22" y="227"/>
                  </a:lnTo>
                  <a:lnTo>
                    <a:pt x="22" y="221"/>
                  </a:lnTo>
                  <a:lnTo>
                    <a:pt x="22" y="216"/>
                  </a:lnTo>
                  <a:lnTo>
                    <a:pt x="22" y="267"/>
                  </a:lnTo>
                  <a:lnTo>
                    <a:pt x="22" y="269"/>
                  </a:lnTo>
                  <a:lnTo>
                    <a:pt x="22" y="305"/>
                  </a:lnTo>
                  <a:lnTo>
                    <a:pt x="24" y="307"/>
                  </a:lnTo>
                  <a:lnTo>
                    <a:pt x="24" y="336"/>
                  </a:lnTo>
                  <a:lnTo>
                    <a:pt x="24" y="332"/>
                  </a:lnTo>
                  <a:lnTo>
                    <a:pt x="24" y="327"/>
                  </a:lnTo>
                  <a:lnTo>
                    <a:pt x="24" y="328"/>
                  </a:lnTo>
                  <a:lnTo>
                    <a:pt x="24" y="316"/>
                  </a:lnTo>
                  <a:lnTo>
                    <a:pt x="24" y="327"/>
                  </a:lnTo>
                  <a:lnTo>
                    <a:pt x="24" y="327"/>
                  </a:lnTo>
                  <a:lnTo>
                    <a:pt x="24" y="352"/>
                  </a:lnTo>
                  <a:lnTo>
                    <a:pt x="25" y="357"/>
                  </a:lnTo>
                  <a:lnTo>
                    <a:pt x="25" y="368"/>
                  </a:lnTo>
                  <a:lnTo>
                    <a:pt x="25" y="353"/>
                  </a:lnTo>
                  <a:lnTo>
                    <a:pt x="25" y="360"/>
                  </a:lnTo>
                  <a:lnTo>
                    <a:pt x="25" y="353"/>
                  </a:lnTo>
                  <a:lnTo>
                    <a:pt x="25" y="373"/>
                  </a:lnTo>
                  <a:lnTo>
                    <a:pt x="25" y="366"/>
                  </a:lnTo>
                  <a:lnTo>
                    <a:pt x="25" y="368"/>
                  </a:lnTo>
                  <a:lnTo>
                    <a:pt x="25" y="369"/>
                  </a:lnTo>
                  <a:lnTo>
                    <a:pt x="25" y="352"/>
                  </a:lnTo>
                  <a:lnTo>
                    <a:pt x="25" y="361"/>
                  </a:lnTo>
                  <a:lnTo>
                    <a:pt x="25" y="360"/>
                  </a:lnTo>
                  <a:lnTo>
                    <a:pt x="25" y="365"/>
                  </a:lnTo>
                  <a:lnTo>
                    <a:pt x="25" y="333"/>
                  </a:lnTo>
                  <a:lnTo>
                    <a:pt x="25" y="337"/>
                  </a:lnTo>
                  <a:lnTo>
                    <a:pt x="26" y="336"/>
                  </a:lnTo>
                  <a:lnTo>
                    <a:pt x="26" y="336"/>
                  </a:lnTo>
                  <a:lnTo>
                    <a:pt x="26" y="360"/>
                  </a:lnTo>
                  <a:lnTo>
                    <a:pt x="26" y="356"/>
                  </a:lnTo>
                  <a:lnTo>
                    <a:pt x="26" y="349"/>
                  </a:lnTo>
                  <a:lnTo>
                    <a:pt x="26" y="379"/>
                  </a:lnTo>
                  <a:lnTo>
                    <a:pt x="26" y="377"/>
                  </a:lnTo>
                  <a:lnTo>
                    <a:pt x="26" y="382"/>
                  </a:lnTo>
                  <a:lnTo>
                    <a:pt x="26" y="370"/>
                  </a:lnTo>
                  <a:lnTo>
                    <a:pt x="26" y="378"/>
                  </a:lnTo>
                  <a:lnTo>
                    <a:pt x="26" y="378"/>
                  </a:lnTo>
                  <a:lnTo>
                    <a:pt x="26" y="395"/>
                  </a:lnTo>
                  <a:lnTo>
                    <a:pt x="26" y="377"/>
                  </a:lnTo>
                  <a:lnTo>
                    <a:pt x="26" y="391"/>
                  </a:lnTo>
                  <a:lnTo>
                    <a:pt x="27" y="387"/>
                  </a:lnTo>
                  <a:lnTo>
                    <a:pt x="27" y="369"/>
                  </a:lnTo>
                  <a:lnTo>
                    <a:pt x="27" y="379"/>
                  </a:lnTo>
                  <a:lnTo>
                    <a:pt x="27" y="382"/>
                  </a:lnTo>
                  <a:lnTo>
                    <a:pt x="27" y="382"/>
                  </a:lnTo>
                  <a:lnTo>
                    <a:pt x="27" y="353"/>
                  </a:lnTo>
                  <a:lnTo>
                    <a:pt x="27" y="354"/>
                  </a:lnTo>
                  <a:lnTo>
                    <a:pt x="27" y="351"/>
                  </a:lnTo>
                  <a:lnTo>
                    <a:pt x="27" y="360"/>
                  </a:lnTo>
                  <a:lnTo>
                    <a:pt x="27" y="336"/>
                  </a:lnTo>
                  <a:lnTo>
                    <a:pt x="27" y="343"/>
                  </a:lnTo>
                  <a:lnTo>
                    <a:pt x="27" y="353"/>
                  </a:lnTo>
                  <a:lnTo>
                    <a:pt x="27" y="336"/>
                  </a:lnTo>
                  <a:lnTo>
                    <a:pt x="29" y="335"/>
                  </a:lnTo>
                  <a:lnTo>
                    <a:pt x="29" y="341"/>
                  </a:lnTo>
                  <a:lnTo>
                    <a:pt x="29" y="327"/>
                  </a:lnTo>
                  <a:lnTo>
                    <a:pt x="29" y="337"/>
                  </a:lnTo>
                  <a:lnTo>
                    <a:pt x="29" y="340"/>
                  </a:lnTo>
                  <a:lnTo>
                    <a:pt x="29" y="314"/>
                  </a:lnTo>
                  <a:lnTo>
                    <a:pt x="29" y="331"/>
                  </a:lnTo>
                  <a:lnTo>
                    <a:pt x="29" y="326"/>
                  </a:lnTo>
                  <a:lnTo>
                    <a:pt x="29" y="340"/>
                  </a:lnTo>
                  <a:lnTo>
                    <a:pt x="29" y="320"/>
                  </a:lnTo>
                  <a:lnTo>
                    <a:pt x="30" y="323"/>
                  </a:lnTo>
                  <a:lnTo>
                    <a:pt x="30" y="313"/>
                  </a:lnTo>
                  <a:lnTo>
                    <a:pt x="30" y="368"/>
                  </a:lnTo>
                  <a:lnTo>
                    <a:pt x="30" y="365"/>
                  </a:lnTo>
                  <a:lnTo>
                    <a:pt x="30" y="375"/>
                  </a:lnTo>
                  <a:lnTo>
                    <a:pt x="30" y="358"/>
                  </a:lnTo>
                  <a:lnTo>
                    <a:pt x="30" y="369"/>
                  </a:lnTo>
                  <a:lnTo>
                    <a:pt x="30" y="370"/>
                  </a:lnTo>
                  <a:lnTo>
                    <a:pt x="30" y="382"/>
                  </a:lnTo>
                  <a:lnTo>
                    <a:pt x="30" y="360"/>
                  </a:lnTo>
                  <a:lnTo>
                    <a:pt x="30" y="362"/>
                  </a:lnTo>
                  <a:lnTo>
                    <a:pt x="30" y="362"/>
                  </a:lnTo>
                  <a:lnTo>
                    <a:pt x="30" y="351"/>
                  </a:lnTo>
                  <a:lnTo>
                    <a:pt x="30" y="358"/>
                  </a:lnTo>
                  <a:lnTo>
                    <a:pt x="31" y="358"/>
                  </a:lnTo>
                  <a:lnTo>
                    <a:pt x="31" y="362"/>
                  </a:lnTo>
                  <a:lnTo>
                    <a:pt x="31" y="341"/>
                  </a:lnTo>
                  <a:lnTo>
                    <a:pt x="31" y="348"/>
                  </a:lnTo>
                  <a:lnTo>
                    <a:pt x="31" y="348"/>
                  </a:lnTo>
                  <a:lnTo>
                    <a:pt x="31" y="351"/>
                  </a:lnTo>
                  <a:lnTo>
                    <a:pt x="31" y="330"/>
                  </a:lnTo>
                  <a:lnTo>
                    <a:pt x="31" y="332"/>
                  </a:lnTo>
                  <a:lnTo>
                    <a:pt x="31" y="341"/>
                  </a:lnTo>
                  <a:lnTo>
                    <a:pt x="31" y="341"/>
                  </a:lnTo>
                  <a:lnTo>
                    <a:pt x="31" y="335"/>
                  </a:lnTo>
                  <a:lnTo>
                    <a:pt x="31" y="337"/>
                  </a:lnTo>
                  <a:lnTo>
                    <a:pt x="31" y="332"/>
                  </a:lnTo>
                  <a:lnTo>
                    <a:pt x="31" y="322"/>
                  </a:lnTo>
                  <a:lnTo>
                    <a:pt x="31" y="354"/>
                  </a:lnTo>
                  <a:lnTo>
                    <a:pt x="33" y="361"/>
                  </a:lnTo>
                  <a:lnTo>
                    <a:pt x="33" y="386"/>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253" name="Freeform 126"/>
            <p:cNvSpPr>
              <a:spLocks/>
            </p:cNvSpPr>
            <p:nvPr/>
          </p:nvSpPr>
          <p:spPr bwMode="auto">
            <a:xfrm>
              <a:off x="1433513" y="3678238"/>
              <a:ext cx="52388" cy="868363"/>
            </a:xfrm>
            <a:custGeom>
              <a:avLst/>
              <a:gdLst>
                <a:gd name="T0" fmla="*/ 0 w 33"/>
                <a:gd name="T1" fmla="*/ 73 h 547"/>
                <a:gd name="T2" fmla="*/ 0 w 33"/>
                <a:gd name="T3" fmla="*/ 48 h 547"/>
                <a:gd name="T4" fmla="*/ 2 w 33"/>
                <a:gd name="T5" fmla="*/ 64 h 547"/>
                <a:gd name="T6" fmla="*/ 2 w 33"/>
                <a:gd name="T7" fmla="*/ 60 h 547"/>
                <a:gd name="T8" fmla="*/ 3 w 33"/>
                <a:gd name="T9" fmla="*/ 0 h 547"/>
                <a:gd name="T10" fmla="*/ 3 w 33"/>
                <a:gd name="T11" fmla="*/ 59 h 547"/>
                <a:gd name="T12" fmla="*/ 4 w 33"/>
                <a:gd name="T13" fmla="*/ 160 h 547"/>
                <a:gd name="T14" fmla="*/ 4 w 33"/>
                <a:gd name="T15" fmla="*/ 178 h 547"/>
                <a:gd name="T16" fmla="*/ 5 w 33"/>
                <a:gd name="T17" fmla="*/ 135 h 547"/>
                <a:gd name="T18" fmla="*/ 5 w 33"/>
                <a:gd name="T19" fmla="*/ 149 h 547"/>
                <a:gd name="T20" fmla="*/ 7 w 33"/>
                <a:gd name="T21" fmla="*/ 186 h 547"/>
                <a:gd name="T22" fmla="*/ 7 w 33"/>
                <a:gd name="T23" fmla="*/ 192 h 547"/>
                <a:gd name="T24" fmla="*/ 7 w 33"/>
                <a:gd name="T25" fmla="*/ 217 h 547"/>
                <a:gd name="T26" fmla="*/ 8 w 33"/>
                <a:gd name="T27" fmla="*/ 243 h 547"/>
                <a:gd name="T28" fmla="*/ 8 w 33"/>
                <a:gd name="T29" fmla="*/ 224 h 547"/>
                <a:gd name="T30" fmla="*/ 8 w 33"/>
                <a:gd name="T31" fmla="*/ 221 h 547"/>
                <a:gd name="T32" fmla="*/ 9 w 33"/>
                <a:gd name="T33" fmla="*/ 220 h 547"/>
                <a:gd name="T34" fmla="*/ 9 w 33"/>
                <a:gd name="T35" fmla="*/ 224 h 547"/>
                <a:gd name="T36" fmla="*/ 9 w 33"/>
                <a:gd name="T37" fmla="*/ 251 h 547"/>
                <a:gd name="T38" fmla="*/ 11 w 33"/>
                <a:gd name="T39" fmla="*/ 267 h 547"/>
                <a:gd name="T40" fmla="*/ 11 w 33"/>
                <a:gd name="T41" fmla="*/ 243 h 547"/>
                <a:gd name="T42" fmla="*/ 12 w 33"/>
                <a:gd name="T43" fmla="*/ 215 h 547"/>
                <a:gd name="T44" fmla="*/ 12 w 33"/>
                <a:gd name="T45" fmla="*/ 235 h 547"/>
                <a:gd name="T46" fmla="*/ 13 w 33"/>
                <a:gd name="T47" fmla="*/ 256 h 547"/>
                <a:gd name="T48" fmla="*/ 13 w 33"/>
                <a:gd name="T49" fmla="*/ 310 h 547"/>
                <a:gd name="T50" fmla="*/ 15 w 33"/>
                <a:gd name="T51" fmla="*/ 332 h 547"/>
                <a:gd name="T52" fmla="*/ 15 w 33"/>
                <a:gd name="T53" fmla="*/ 364 h 547"/>
                <a:gd name="T54" fmla="*/ 15 w 33"/>
                <a:gd name="T55" fmla="*/ 348 h 547"/>
                <a:gd name="T56" fmla="*/ 16 w 33"/>
                <a:gd name="T57" fmla="*/ 332 h 547"/>
                <a:gd name="T58" fmla="*/ 16 w 33"/>
                <a:gd name="T59" fmla="*/ 363 h 547"/>
                <a:gd name="T60" fmla="*/ 17 w 33"/>
                <a:gd name="T61" fmla="*/ 356 h 547"/>
                <a:gd name="T62" fmla="*/ 17 w 33"/>
                <a:gd name="T63" fmla="*/ 391 h 547"/>
                <a:gd name="T64" fmla="*/ 17 w 33"/>
                <a:gd name="T65" fmla="*/ 404 h 547"/>
                <a:gd name="T66" fmla="*/ 19 w 33"/>
                <a:gd name="T67" fmla="*/ 429 h 547"/>
                <a:gd name="T68" fmla="*/ 19 w 33"/>
                <a:gd name="T69" fmla="*/ 353 h 547"/>
                <a:gd name="T70" fmla="*/ 20 w 33"/>
                <a:gd name="T71" fmla="*/ 353 h 547"/>
                <a:gd name="T72" fmla="*/ 20 w 33"/>
                <a:gd name="T73" fmla="*/ 372 h 547"/>
                <a:gd name="T74" fmla="*/ 21 w 33"/>
                <a:gd name="T75" fmla="*/ 424 h 547"/>
                <a:gd name="T76" fmla="*/ 21 w 33"/>
                <a:gd name="T77" fmla="*/ 407 h 547"/>
                <a:gd name="T78" fmla="*/ 21 w 33"/>
                <a:gd name="T79" fmla="*/ 385 h 547"/>
                <a:gd name="T80" fmla="*/ 22 w 33"/>
                <a:gd name="T81" fmla="*/ 407 h 547"/>
                <a:gd name="T82" fmla="*/ 22 w 33"/>
                <a:gd name="T83" fmla="*/ 441 h 547"/>
                <a:gd name="T84" fmla="*/ 24 w 33"/>
                <a:gd name="T85" fmla="*/ 479 h 547"/>
                <a:gd name="T86" fmla="*/ 24 w 33"/>
                <a:gd name="T87" fmla="*/ 488 h 547"/>
                <a:gd name="T88" fmla="*/ 25 w 33"/>
                <a:gd name="T89" fmla="*/ 499 h 547"/>
                <a:gd name="T90" fmla="*/ 25 w 33"/>
                <a:gd name="T91" fmla="*/ 493 h 547"/>
                <a:gd name="T92" fmla="*/ 25 w 33"/>
                <a:gd name="T93" fmla="*/ 508 h 547"/>
                <a:gd name="T94" fmla="*/ 26 w 33"/>
                <a:gd name="T95" fmla="*/ 505 h 547"/>
                <a:gd name="T96" fmla="*/ 26 w 33"/>
                <a:gd name="T97" fmla="*/ 510 h 547"/>
                <a:gd name="T98" fmla="*/ 26 w 33"/>
                <a:gd name="T99" fmla="*/ 471 h 547"/>
                <a:gd name="T100" fmla="*/ 28 w 33"/>
                <a:gd name="T101" fmla="*/ 488 h 547"/>
                <a:gd name="T102" fmla="*/ 28 w 33"/>
                <a:gd name="T103" fmla="*/ 425 h 547"/>
                <a:gd name="T104" fmla="*/ 29 w 33"/>
                <a:gd name="T105" fmla="*/ 437 h 547"/>
                <a:gd name="T106" fmla="*/ 29 w 33"/>
                <a:gd name="T107" fmla="*/ 495 h 547"/>
                <a:gd name="T108" fmla="*/ 30 w 33"/>
                <a:gd name="T109" fmla="*/ 541 h 547"/>
                <a:gd name="T110" fmla="*/ 30 w 33"/>
                <a:gd name="T111" fmla="*/ 534 h 547"/>
                <a:gd name="T112" fmla="*/ 30 w 33"/>
                <a:gd name="T113" fmla="*/ 537 h 547"/>
                <a:gd name="T114" fmla="*/ 32 w 33"/>
                <a:gd name="T115" fmla="*/ 503 h 547"/>
                <a:gd name="T116" fmla="*/ 32 w 33"/>
                <a:gd name="T117" fmla="*/ 469 h 547"/>
                <a:gd name="T118" fmla="*/ 33 w 33"/>
                <a:gd name="T119" fmla="*/ 446 h 5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3" h="547">
                  <a:moveTo>
                    <a:pt x="0" y="74"/>
                  </a:moveTo>
                  <a:lnTo>
                    <a:pt x="0" y="60"/>
                  </a:lnTo>
                  <a:lnTo>
                    <a:pt x="0" y="72"/>
                  </a:lnTo>
                  <a:lnTo>
                    <a:pt x="0" y="68"/>
                  </a:lnTo>
                  <a:lnTo>
                    <a:pt x="0" y="73"/>
                  </a:lnTo>
                  <a:lnTo>
                    <a:pt x="0" y="52"/>
                  </a:lnTo>
                  <a:lnTo>
                    <a:pt x="0" y="59"/>
                  </a:lnTo>
                  <a:lnTo>
                    <a:pt x="0" y="60"/>
                  </a:lnTo>
                  <a:lnTo>
                    <a:pt x="0" y="69"/>
                  </a:lnTo>
                  <a:lnTo>
                    <a:pt x="0" y="48"/>
                  </a:lnTo>
                  <a:lnTo>
                    <a:pt x="2" y="50"/>
                  </a:lnTo>
                  <a:lnTo>
                    <a:pt x="2" y="67"/>
                  </a:lnTo>
                  <a:lnTo>
                    <a:pt x="2" y="63"/>
                  </a:lnTo>
                  <a:lnTo>
                    <a:pt x="2" y="63"/>
                  </a:lnTo>
                  <a:lnTo>
                    <a:pt x="2" y="64"/>
                  </a:lnTo>
                  <a:lnTo>
                    <a:pt x="2" y="47"/>
                  </a:lnTo>
                  <a:lnTo>
                    <a:pt x="2" y="61"/>
                  </a:lnTo>
                  <a:lnTo>
                    <a:pt x="2" y="59"/>
                  </a:lnTo>
                  <a:lnTo>
                    <a:pt x="2" y="44"/>
                  </a:lnTo>
                  <a:lnTo>
                    <a:pt x="2" y="60"/>
                  </a:lnTo>
                  <a:lnTo>
                    <a:pt x="2" y="63"/>
                  </a:lnTo>
                  <a:lnTo>
                    <a:pt x="2" y="65"/>
                  </a:lnTo>
                  <a:lnTo>
                    <a:pt x="2" y="31"/>
                  </a:lnTo>
                  <a:lnTo>
                    <a:pt x="3" y="30"/>
                  </a:lnTo>
                  <a:lnTo>
                    <a:pt x="3" y="0"/>
                  </a:lnTo>
                  <a:lnTo>
                    <a:pt x="3" y="8"/>
                  </a:lnTo>
                  <a:lnTo>
                    <a:pt x="3" y="6"/>
                  </a:lnTo>
                  <a:lnTo>
                    <a:pt x="3" y="30"/>
                  </a:lnTo>
                  <a:lnTo>
                    <a:pt x="3" y="31"/>
                  </a:lnTo>
                  <a:lnTo>
                    <a:pt x="3" y="59"/>
                  </a:lnTo>
                  <a:lnTo>
                    <a:pt x="3" y="53"/>
                  </a:lnTo>
                  <a:lnTo>
                    <a:pt x="4" y="44"/>
                  </a:lnTo>
                  <a:lnTo>
                    <a:pt x="4" y="91"/>
                  </a:lnTo>
                  <a:lnTo>
                    <a:pt x="4" y="93"/>
                  </a:lnTo>
                  <a:lnTo>
                    <a:pt x="4" y="160"/>
                  </a:lnTo>
                  <a:lnTo>
                    <a:pt x="4" y="161"/>
                  </a:lnTo>
                  <a:lnTo>
                    <a:pt x="4" y="183"/>
                  </a:lnTo>
                  <a:lnTo>
                    <a:pt x="4" y="171"/>
                  </a:lnTo>
                  <a:lnTo>
                    <a:pt x="4" y="169"/>
                  </a:lnTo>
                  <a:lnTo>
                    <a:pt x="4" y="178"/>
                  </a:lnTo>
                  <a:lnTo>
                    <a:pt x="4" y="161"/>
                  </a:lnTo>
                  <a:lnTo>
                    <a:pt x="4" y="162"/>
                  </a:lnTo>
                  <a:lnTo>
                    <a:pt x="5" y="160"/>
                  </a:lnTo>
                  <a:lnTo>
                    <a:pt x="5" y="161"/>
                  </a:lnTo>
                  <a:lnTo>
                    <a:pt x="5" y="135"/>
                  </a:lnTo>
                  <a:lnTo>
                    <a:pt x="5" y="139"/>
                  </a:lnTo>
                  <a:lnTo>
                    <a:pt x="5" y="139"/>
                  </a:lnTo>
                  <a:lnTo>
                    <a:pt x="5" y="128"/>
                  </a:lnTo>
                  <a:lnTo>
                    <a:pt x="5" y="146"/>
                  </a:lnTo>
                  <a:lnTo>
                    <a:pt x="5" y="149"/>
                  </a:lnTo>
                  <a:lnTo>
                    <a:pt x="5" y="191"/>
                  </a:lnTo>
                  <a:lnTo>
                    <a:pt x="5" y="190"/>
                  </a:lnTo>
                  <a:lnTo>
                    <a:pt x="5" y="175"/>
                  </a:lnTo>
                  <a:lnTo>
                    <a:pt x="5" y="184"/>
                  </a:lnTo>
                  <a:lnTo>
                    <a:pt x="7" y="186"/>
                  </a:lnTo>
                  <a:lnTo>
                    <a:pt x="7" y="187"/>
                  </a:lnTo>
                  <a:lnTo>
                    <a:pt x="7" y="169"/>
                  </a:lnTo>
                  <a:lnTo>
                    <a:pt x="7" y="178"/>
                  </a:lnTo>
                  <a:lnTo>
                    <a:pt x="7" y="180"/>
                  </a:lnTo>
                  <a:lnTo>
                    <a:pt x="7" y="192"/>
                  </a:lnTo>
                  <a:lnTo>
                    <a:pt x="7" y="175"/>
                  </a:lnTo>
                  <a:lnTo>
                    <a:pt x="7" y="180"/>
                  </a:lnTo>
                  <a:lnTo>
                    <a:pt x="7" y="180"/>
                  </a:lnTo>
                  <a:lnTo>
                    <a:pt x="7" y="218"/>
                  </a:lnTo>
                  <a:lnTo>
                    <a:pt x="7" y="217"/>
                  </a:lnTo>
                  <a:lnTo>
                    <a:pt x="7" y="218"/>
                  </a:lnTo>
                  <a:lnTo>
                    <a:pt x="7" y="245"/>
                  </a:lnTo>
                  <a:lnTo>
                    <a:pt x="7" y="213"/>
                  </a:lnTo>
                  <a:lnTo>
                    <a:pt x="7" y="243"/>
                  </a:lnTo>
                  <a:lnTo>
                    <a:pt x="8" y="243"/>
                  </a:lnTo>
                  <a:lnTo>
                    <a:pt x="8" y="246"/>
                  </a:lnTo>
                  <a:lnTo>
                    <a:pt x="8" y="226"/>
                  </a:lnTo>
                  <a:lnTo>
                    <a:pt x="8" y="228"/>
                  </a:lnTo>
                  <a:lnTo>
                    <a:pt x="8" y="230"/>
                  </a:lnTo>
                  <a:lnTo>
                    <a:pt x="8" y="224"/>
                  </a:lnTo>
                  <a:lnTo>
                    <a:pt x="8" y="229"/>
                  </a:lnTo>
                  <a:lnTo>
                    <a:pt x="8" y="225"/>
                  </a:lnTo>
                  <a:lnTo>
                    <a:pt x="8" y="226"/>
                  </a:lnTo>
                  <a:lnTo>
                    <a:pt x="8" y="209"/>
                  </a:lnTo>
                  <a:lnTo>
                    <a:pt x="8" y="221"/>
                  </a:lnTo>
                  <a:lnTo>
                    <a:pt x="9" y="221"/>
                  </a:lnTo>
                  <a:lnTo>
                    <a:pt x="9" y="228"/>
                  </a:lnTo>
                  <a:lnTo>
                    <a:pt x="9" y="218"/>
                  </a:lnTo>
                  <a:lnTo>
                    <a:pt x="9" y="218"/>
                  </a:lnTo>
                  <a:lnTo>
                    <a:pt x="9" y="220"/>
                  </a:lnTo>
                  <a:lnTo>
                    <a:pt x="9" y="243"/>
                  </a:lnTo>
                  <a:lnTo>
                    <a:pt x="9" y="235"/>
                  </a:lnTo>
                  <a:lnTo>
                    <a:pt x="9" y="235"/>
                  </a:lnTo>
                  <a:lnTo>
                    <a:pt x="9" y="250"/>
                  </a:lnTo>
                  <a:lnTo>
                    <a:pt x="9" y="224"/>
                  </a:lnTo>
                  <a:lnTo>
                    <a:pt x="9" y="247"/>
                  </a:lnTo>
                  <a:lnTo>
                    <a:pt x="9" y="245"/>
                  </a:lnTo>
                  <a:lnTo>
                    <a:pt x="9" y="254"/>
                  </a:lnTo>
                  <a:lnTo>
                    <a:pt x="9" y="238"/>
                  </a:lnTo>
                  <a:lnTo>
                    <a:pt x="9" y="251"/>
                  </a:lnTo>
                  <a:lnTo>
                    <a:pt x="11" y="255"/>
                  </a:lnTo>
                  <a:lnTo>
                    <a:pt x="11" y="276"/>
                  </a:lnTo>
                  <a:lnTo>
                    <a:pt x="11" y="253"/>
                  </a:lnTo>
                  <a:lnTo>
                    <a:pt x="11" y="256"/>
                  </a:lnTo>
                  <a:lnTo>
                    <a:pt x="11" y="267"/>
                  </a:lnTo>
                  <a:lnTo>
                    <a:pt x="11" y="254"/>
                  </a:lnTo>
                  <a:lnTo>
                    <a:pt x="11" y="256"/>
                  </a:lnTo>
                  <a:lnTo>
                    <a:pt x="11" y="260"/>
                  </a:lnTo>
                  <a:lnTo>
                    <a:pt x="11" y="238"/>
                  </a:lnTo>
                  <a:lnTo>
                    <a:pt x="11" y="243"/>
                  </a:lnTo>
                  <a:lnTo>
                    <a:pt x="11" y="235"/>
                  </a:lnTo>
                  <a:lnTo>
                    <a:pt x="11" y="195"/>
                  </a:lnTo>
                  <a:lnTo>
                    <a:pt x="11" y="198"/>
                  </a:lnTo>
                  <a:lnTo>
                    <a:pt x="12" y="196"/>
                  </a:lnTo>
                  <a:lnTo>
                    <a:pt x="12" y="215"/>
                  </a:lnTo>
                  <a:lnTo>
                    <a:pt x="12" y="215"/>
                  </a:lnTo>
                  <a:lnTo>
                    <a:pt x="12" y="235"/>
                  </a:lnTo>
                  <a:lnTo>
                    <a:pt x="12" y="209"/>
                  </a:lnTo>
                  <a:lnTo>
                    <a:pt x="12" y="232"/>
                  </a:lnTo>
                  <a:lnTo>
                    <a:pt x="12" y="235"/>
                  </a:lnTo>
                  <a:lnTo>
                    <a:pt x="12" y="233"/>
                  </a:lnTo>
                  <a:lnTo>
                    <a:pt x="12" y="263"/>
                  </a:lnTo>
                  <a:lnTo>
                    <a:pt x="13" y="266"/>
                  </a:lnTo>
                  <a:lnTo>
                    <a:pt x="13" y="276"/>
                  </a:lnTo>
                  <a:lnTo>
                    <a:pt x="13" y="256"/>
                  </a:lnTo>
                  <a:lnTo>
                    <a:pt x="13" y="259"/>
                  </a:lnTo>
                  <a:lnTo>
                    <a:pt x="13" y="280"/>
                  </a:lnTo>
                  <a:lnTo>
                    <a:pt x="13" y="276"/>
                  </a:lnTo>
                  <a:lnTo>
                    <a:pt x="13" y="277"/>
                  </a:lnTo>
                  <a:lnTo>
                    <a:pt x="13" y="310"/>
                  </a:lnTo>
                  <a:lnTo>
                    <a:pt x="13" y="276"/>
                  </a:lnTo>
                  <a:lnTo>
                    <a:pt x="13" y="306"/>
                  </a:lnTo>
                  <a:lnTo>
                    <a:pt x="13" y="309"/>
                  </a:lnTo>
                  <a:lnTo>
                    <a:pt x="13" y="331"/>
                  </a:lnTo>
                  <a:lnTo>
                    <a:pt x="15" y="332"/>
                  </a:lnTo>
                  <a:lnTo>
                    <a:pt x="15" y="370"/>
                  </a:lnTo>
                  <a:lnTo>
                    <a:pt x="15" y="368"/>
                  </a:lnTo>
                  <a:lnTo>
                    <a:pt x="15" y="370"/>
                  </a:lnTo>
                  <a:lnTo>
                    <a:pt x="15" y="380"/>
                  </a:lnTo>
                  <a:lnTo>
                    <a:pt x="15" y="364"/>
                  </a:lnTo>
                  <a:lnTo>
                    <a:pt x="15" y="372"/>
                  </a:lnTo>
                  <a:lnTo>
                    <a:pt x="15" y="373"/>
                  </a:lnTo>
                  <a:lnTo>
                    <a:pt x="15" y="338"/>
                  </a:lnTo>
                  <a:lnTo>
                    <a:pt x="15" y="339"/>
                  </a:lnTo>
                  <a:lnTo>
                    <a:pt x="15" y="348"/>
                  </a:lnTo>
                  <a:lnTo>
                    <a:pt x="15" y="338"/>
                  </a:lnTo>
                  <a:lnTo>
                    <a:pt x="15" y="347"/>
                  </a:lnTo>
                  <a:lnTo>
                    <a:pt x="16" y="348"/>
                  </a:lnTo>
                  <a:lnTo>
                    <a:pt x="16" y="351"/>
                  </a:lnTo>
                  <a:lnTo>
                    <a:pt x="16" y="332"/>
                  </a:lnTo>
                  <a:lnTo>
                    <a:pt x="16" y="347"/>
                  </a:lnTo>
                  <a:lnTo>
                    <a:pt x="16" y="345"/>
                  </a:lnTo>
                  <a:lnTo>
                    <a:pt x="16" y="344"/>
                  </a:lnTo>
                  <a:lnTo>
                    <a:pt x="16" y="360"/>
                  </a:lnTo>
                  <a:lnTo>
                    <a:pt x="16" y="363"/>
                  </a:lnTo>
                  <a:lnTo>
                    <a:pt x="16" y="374"/>
                  </a:lnTo>
                  <a:lnTo>
                    <a:pt x="16" y="351"/>
                  </a:lnTo>
                  <a:lnTo>
                    <a:pt x="17" y="359"/>
                  </a:lnTo>
                  <a:lnTo>
                    <a:pt x="17" y="386"/>
                  </a:lnTo>
                  <a:lnTo>
                    <a:pt x="17" y="356"/>
                  </a:lnTo>
                  <a:lnTo>
                    <a:pt x="17" y="385"/>
                  </a:lnTo>
                  <a:lnTo>
                    <a:pt x="17" y="390"/>
                  </a:lnTo>
                  <a:lnTo>
                    <a:pt x="17" y="370"/>
                  </a:lnTo>
                  <a:lnTo>
                    <a:pt x="17" y="394"/>
                  </a:lnTo>
                  <a:lnTo>
                    <a:pt x="17" y="391"/>
                  </a:lnTo>
                  <a:lnTo>
                    <a:pt x="17" y="394"/>
                  </a:lnTo>
                  <a:lnTo>
                    <a:pt x="17" y="370"/>
                  </a:lnTo>
                  <a:lnTo>
                    <a:pt x="17" y="377"/>
                  </a:lnTo>
                  <a:lnTo>
                    <a:pt x="17" y="377"/>
                  </a:lnTo>
                  <a:lnTo>
                    <a:pt x="17" y="404"/>
                  </a:lnTo>
                  <a:lnTo>
                    <a:pt x="17" y="398"/>
                  </a:lnTo>
                  <a:lnTo>
                    <a:pt x="19" y="404"/>
                  </a:lnTo>
                  <a:lnTo>
                    <a:pt x="19" y="395"/>
                  </a:lnTo>
                  <a:lnTo>
                    <a:pt x="19" y="433"/>
                  </a:lnTo>
                  <a:lnTo>
                    <a:pt x="19" y="429"/>
                  </a:lnTo>
                  <a:lnTo>
                    <a:pt x="19" y="390"/>
                  </a:lnTo>
                  <a:lnTo>
                    <a:pt x="19" y="385"/>
                  </a:lnTo>
                  <a:lnTo>
                    <a:pt x="19" y="394"/>
                  </a:lnTo>
                  <a:lnTo>
                    <a:pt x="19" y="363"/>
                  </a:lnTo>
                  <a:lnTo>
                    <a:pt x="19" y="353"/>
                  </a:lnTo>
                  <a:lnTo>
                    <a:pt x="19" y="345"/>
                  </a:lnTo>
                  <a:lnTo>
                    <a:pt x="19" y="363"/>
                  </a:lnTo>
                  <a:lnTo>
                    <a:pt x="20" y="363"/>
                  </a:lnTo>
                  <a:lnTo>
                    <a:pt x="20" y="369"/>
                  </a:lnTo>
                  <a:lnTo>
                    <a:pt x="20" y="353"/>
                  </a:lnTo>
                  <a:lnTo>
                    <a:pt x="20" y="359"/>
                  </a:lnTo>
                  <a:lnTo>
                    <a:pt x="20" y="359"/>
                  </a:lnTo>
                  <a:lnTo>
                    <a:pt x="20" y="373"/>
                  </a:lnTo>
                  <a:lnTo>
                    <a:pt x="20" y="370"/>
                  </a:lnTo>
                  <a:lnTo>
                    <a:pt x="20" y="372"/>
                  </a:lnTo>
                  <a:lnTo>
                    <a:pt x="20" y="397"/>
                  </a:lnTo>
                  <a:lnTo>
                    <a:pt x="20" y="394"/>
                  </a:lnTo>
                  <a:lnTo>
                    <a:pt x="21" y="395"/>
                  </a:lnTo>
                  <a:lnTo>
                    <a:pt x="21" y="389"/>
                  </a:lnTo>
                  <a:lnTo>
                    <a:pt x="21" y="424"/>
                  </a:lnTo>
                  <a:lnTo>
                    <a:pt x="21" y="425"/>
                  </a:lnTo>
                  <a:lnTo>
                    <a:pt x="21" y="433"/>
                  </a:lnTo>
                  <a:lnTo>
                    <a:pt x="21" y="397"/>
                  </a:lnTo>
                  <a:lnTo>
                    <a:pt x="21" y="399"/>
                  </a:lnTo>
                  <a:lnTo>
                    <a:pt x="21" y="407"/>
                  </a:lnTo>
                  <a:lnTo>
                    <a:pt x="21" y="393"/>
                  </a:lnTo>
                  <a:lnTo>
                    <a:pt x="21" y="403"/>
                  </a:lnTo>
                  <a:lnTo>
                    <a:pt x="21" y="402"/>
                  </a:lnTo>
                  <a:lnTo>
                    <a:pt x="21" y="403"/>
                  </a:lnTo>
                  <a:lnTo>
                    <a:pt x="21" y="385"/>
                  </a:lnTo>
                  <a:lnTo>
                    <a:pt x="21" y="399"/>
                  </a:lnTo>
                  <a:lnTo>
                    <a:pt x="22" y="402"/>
                  </a:lnTo>
                  <a:lnTo>
                    <a:pt x="22" y="390"/>
                  </a:lnTo>
                  <a:lnTo>
                    <a:pt x="22" y="404"/>
                  </a:lnTo>
                  <a:lnTo>
                    <a:pt x="22" y="407"/>
                  </a:lnTo>
                  <a:lnTo>
                    <a:pt x="22" y="420"/>
                  </a:lnTo>
                  <a:lnTo>
                    <a:pt x="22" y="418"/>
                  </a:lnTo>
                  <a:lnTo>
                    <a:pt x="22" y="407"/>
                  </a:lnTo>
                  <a:lnTo>
                    <a:pt x="22" y="442"/>
                  </a:lnTo>
                  <a:lnTo>
                    <a:pt x="22" y="441"/>
                  </a:lnTo>
                  <a:lnTo>
                    <a:pt x="22" y="440"/>
                  </a:lnTo>
                  <a:lnTo>
                    <a:pt x="22" y="438"/>
                  </a:lnTo>
                  <a:lnTo>
                    <a:pt x="22" y="462"/>
                  </a:lnTo>
                  <a:lnTo>
                    <a:pt x="24" y="463"/>
                  </a:lnTo>
                  <a:lnTo>
                    <a:pt x="24" y="479"/>
                  </a:lnTo>
                  <a:lnTo>
                    <a:pt x="24" y="474"/>
                  </a:lnTo>
                  <a:lnTo>
                    <a:pt x="24" y="476"/>
                  </a:lnTo>
                  <a:lnTo>
                    <a:pt x="24" y="495"/>
                  </a:lnTo>
                  <a:lnTo>
                    <a:pt x="24" y="487"/>
                  </a:lnTo>
                  <a:lnTo>
                    <a:pt x="24" y="488"/>
                  </a:lnTo>
                  <a:lnTo>
                    <a:pt x="24" y="492"/>
                  </a:lnTo>
                  <a:lnTo>
                    <a:pt x="24" y="474"/>
                  </a:lnTo>
                  <a:lnTo>
                    <a:pt x="24" y="490"/>
                  </a:lnTo>
                  <a:lnTo>
                    <a:pt x="25" y="491"/>
                  </a:lnTo>
                  <a:lnTo>
                    <a:pt x="25" y="499"/>
                  </a:lnTo>
                  <a:lnTo>
                    <a:pt x="25" y="479"/>
                  </a:lnTo>
                  <a:lnTo>
                    <a:pt x="25" y="492"/>
                  </a:lnTo>
                  <a:lnTo>
                    <a:pt x="25" y="495"/>
                  </a:lnTo>
                  <a:lnTo>
                    <a:pt x="25" y="508"/>
                  </a:lnTo>
                  <a:lnTo>
                    <a:pt x="25" y="493"/>
                  </a:lnTo>
                  <a:lnTo>
                    <a:pt x="25" y="505"/>
                  </a:lnTo>
                  <a:lnTo>
                    <a:pt x="25" y="507"/>
                  </a:lnTo>
                  <a:lnTo>
                    <a:pt x="25" y="512"/>
                  </a:lnTo>
                  <a:lnTo>
                    <a:pt x="25" y="495"/>
                  </a:lnTo>
                  <a:lnTo>
                    <a:pt x="25" y="508"/>
                  </a:lnTo>
                  <a:lnTo>
                    <a:pt x="25" y="508"/>
                  </a:lnTo>
                  <a:lnTo>
                    <a:pt x="25" y="509"/>
                  </a:lnTo>
                  <a:lnTo>
                    <a:pt x="25" y="493"/>
                  </a:lnTo>
                  <a:lnTo>
                    <a:pt x="25" y="505"/>
                  </a:lnTo>
                  <a:lnTo>
                    <a:pt x="26" y="505"/>
                  </a:lnTo>
                  <a:lnTo>
                    <a:pt x="26" y="517"/>
                  </a:lnTo>
                  <a:lnTo>
                    <a:pt x="26" y="505"/>
                  </a:lnTo>
                  <a:lnTo>
                    <a:pt x="26" y="508"/>
                  </a:lnTo>
                  <a:lnTo>
                    <a:pt x="26" y="507"/>
                  </a:lnTo>
                  <a:lnTo>
                    <a:pt x="26" y="510"/>
                  </a:lnTo>
                  <a:lnTo>
                    <a:pt x="26" y="480"/>
                  </a:lnTo>
                  <a:lnTo>
                    <a:pt x="26" y="482"/>
                  </a:lnTo>
                  <a:lnTo>
                    <a:pt x="26" y="458"/>
                  </a:lnTo>
                  <a:lnTo>
                    <a:pt x="26" y="474"/>
                  </a:lnTo>
                  <a:lnTo>
                    <a:pt x="26" y="471"/>
                  </a:lnTo>
                  <a:lnTo>
                    <a:pt x="26" y="488"/>
                  </a:lnTo>
                  <a:lnTo>
                    <a:pt x="26" y="483"/>
                  </a:lnTo>
                  <a:lnTo>
                    <a:pt x="28" y="483"/>
                  </a:lnTo>
                  <a:lnTo>
                    <a:pt x="28" y="503"/>
                  </a:lnTo>
                  <a:lnTo>
                    <a:pt x="28" y="488"/>
                  </a:lnTo>
                  <a:lnTo>
                    <a:pt x="28" y="487"/>
                  </a:lnTo>
                  <a:lnTo>
                    <a:pt x="28" y="461"/>
                  </a:lnTo>
                  <a:lnTo>
                    <a:pt x="28" y="462"/>
                  </a:lnTo>
                  <a:lnTo>
                    <a:pt x="28" y="459"/>
                  </a:lnTo>
                  <a:lnTo>
                    <a:pt x="28" y="425"/>
                  </a:lnTo>
                  <a:lnTo>
                    <a:pt x="28" y="432"/>
                  </a:lnTo>
                  <a:lnTo>
                    <a:pt x="29" y="428"/>
                  </a:lnTo>
                  <a:lnTo>
                    <a:pt x="29" y="454"/>
                  </a:lnTo>
                  <a:lnTo>
                    <a:pt x="29" y="450"/>
                  </a:lnTo>
                  <a:lnTo>
                    <a:pt x="29" y="437"/>
                  </a:lnTo>
                  <a:lnTo>
                    <a:pt x="29" y="471"/>
                  </a:lnTo>
                  <a:lnTo>
                    <a:pt x="29" y="469"/>
                  </a:lnTo>
                  <a:lnTo>
                    <a:pt x="29" y="466"/>
                  </a:lnTo>
                  <a:lnTo>
                    <a:pt x="29" y="491"/>
                  </a:lnTo>
                  <a:lnTo>
                    <a:pt x="29" y="495"/>
                  </a:lnTo>
                  <a:lnTo>
                    <a:pt x="29" y="513"/>
                  </a:lnTo>
                  <a:lnTo>
                    <a:pt x="29" y="493"/>
                  </a:lnTo>
                  <a:lnTo>
                    <a:pt x="29" y="503"/>
                  </a:lnTo>
                  <a:lnTo>
                    <a:pt x="30" y="508"/>
                  </a:lnTo>
                  <a:lnTo>
                    <a:pt x="30" y="541"/>
                  </a:lnTo>
                  <a:lnTo>
                    <a:pt x="30" y="537"/>
                  </a:lnTo>
                  <a:lnTo>
                    <a:pt x="30" y="538"/>
                  </a:lnTo>
                  <a:lnTo>
                    <a:pt x="30" y="524"/>
                  </a:lnTo>
                  <a:lnTo>
                    <a:pt x="30" y="534"/>
                  </a:lnTo>
                  <a:lnTo>
                    <a:pt x="30" y="534"/>
                  </a:lnTo>
                  <a:lnTo>
                    <a:pt x="30" y="547"/>
                  </a:lnTo>
                  <a:lnTo>
                    <a:pt x="30" y="528"/>
                  </a:lnTo>
                  <a:lnTo>
                    <a:pt x="30" y="534"/>
                  </a:lnTo>
                  <a:lnTo>
                    <a:pt x="30" y="534"/>
                  </a:lnTo>
                  <a:lnTo>
                    <a:pt x="30" y="537"/>
                  </a:lnTo>
                  <a:lnTo>
                    <a:pt x="30" y="524"/>
                  </a:lnTo>
                  <a:lnTo>
                    <a:pt x="30" y="524"/>
                  </a:lnTo>
                  <a:lnTo>
                    <a:pt x="32" y="526"/>
                  </a:lnTo>
                  <a:lnTo>
                    <a:pt x="32" y="503"/>
                  </a:lnTo>
                  <a:lnTo>
                    <a:pt x="32" y="503"/>
                  </a:lnTo>
                  <a:lnTo>
                    <a:pt x="32" y="463"/>
                  </a:lnTo>
                  <a:lnTo>
                    <a:pt x="32" y="465"/>
                  </a:lnTo>
                  <a:lnTo>
                    <a:pt x="32" y="466"/>
                  </a:lnTo>
                  <a:lnTo>
                    <a:pt x="32" y="480"/>
                  </a:lnTo>
                  <a:lnTo>
                    <a:pt x="32" y="469"/>
                  </a:lnTo>
                  <a:lnTo>
                    <a:pt x="33" y="469"/>
                  </a:lnTo>
                  <a:lnTo>
                    <a:pt x="33" y="486"/>
                  </a:lnTo>
                  <a:lnTo>
                    <a:pt x="33" y="476"/>
                  </a:lnTo>
                  <a:lnTo>
                    <a:pt x="33" y="474"/>
                  </a:lnTo>
                  <a:lnTo>
                    <a:pt x="33" y="446"/>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254" name="Freeform 127"/>
            <p:cNvSpPr>
              <a:spLocks/>
            </p:cNvSpPr>
            <p:nvPr/>
          </p:nvSpPr>
          <p:spPr bwMode="auto">
            <a:xfrm>
              <a:off x="1384301" y="3778251"/>
              <a:ext cx="49213" cy="715963"/>
            </a:xfrm>
            <a:custGeom>
              <a:avLst/>
              <a:gdLst>
                <a:gd name="T0" fmla="*/ 0 w 31"/>
                <a:gd name="T1" fmla="*/ 262 h 451"/>
                <a:gd name="T2" fmla="*/ 0 w 31"/>
                <a:gd name="T3" fmla="*/ 273 h 451"/>
                <a:gd name="T4" fmla="*/ 1 w 31"/>
                <a:gd name="T5" fmla="*/ 307 h 451"/>
                <a:gd name="T6" fmla="*/ 2 w 31"/>
                <a:gd name="T7" fmla="*/ 192 h 451"/>
                <a:gd name="T8" fmla="*/ 2 w 31"/>
                <a:gd name="T9" fmla="*/ 221 h 451"/>
                <a:gd name="T10" fmla="*/ 2 w 31"/>
                <a:gd name="T11" fmla="*/ 250 h 451"/>
                <a:gd name="T12" fmla="*/ 4 w 31"/>
                <a:gd name="T13" fmla="*/ 305 h 451"/>
                <a:gd name="T14" fmla="*/ 4 w 31"/>
                <a:gd name="T15" fmla="*/ 296 h 451"/>
                <a:gd name="T16" fmla="*/ 5 w 31"/>
                <a:gd name="T17" fmla="*/ 348 h 451"/>
                <a:gd name="T18" fmla="*/ 5 w 31"/>
                <a:gd name="T19" fmla="*/ 344 h 451"/>
                <a:gd name="T20" fmla="*/ 6 w 31"/>
                <a:gd name="T21" fmla="*/ 343 h 451"/>
                <a:gd name="T22" fmla="*/ 6 w 31"/>
                <a:gd name="T23" fmla="*/ 383 h 451"/>
                <a:gd name="T24" fmla="*/ 6 w 31"/>
                <a:gd name="T25" fmla="*/ 389 h 451"/>
                <a:gd name="T26" fmla="*/ 8 w 31"/>
                <a:gd name="T27" fmla="*/ 394 h 451"/>
                <a:gd name="T28" fmla="*/ 8 w 31"/>
                <a:gd name="T29" fmla="*/ 403 h 451"/>
                <a:gd name="T30" fmla="*/ 8 w 31"/>
                <a:gd name="T31" fmla="*/ 410 h 451"/>
                <a:gd name="T32" fmla="*/ 9 w 31"/>
                <a:gd name="T33" fmla="*/ 429 h 451"/>
                <a:gd name="T34" fmla="*/ 9 w 31"/>
                <a:gd name="T35" fmla="*/ 423 h 451"/>
                <a:gd name="T36" fmla="*/ 9 w 31"/>
                <a:gd name="T37" fmla="*/ 411 h 451"/>
                <a:gd name="T38" fmla="*/ 10 w 31"/>
                <a:gd name="T39" fmla="*/ 396 h 451"/>
                <a:gd name="T40" fmla="*/ 10 w 31"/>
                <a:gd name="T41" fmla="*/ 403 h 451"/>
                <a:gd name="T42" fmla="*/ 12 w 31"/>
                <a:gd name="T43" fmla="*/ 357 h 451"/>
                <a:gd name="T44" fmla="*/ 12 w 31"/>
                <a:gd name="T45" fmla="*/ 392 h 451"/>
                <a:gd name="T46" fmla="*/ 12 w 31"/>
                <a:gd name="T47" fmla="*/ 378 h 451"/>
                <a:gd name="T48" fmla="*/ 13 w 31"/>
                <a:gd name="T49" fmla="*/ 389 h 451"/>
                <a:gd name="T50" fmla="*/ 13 w 31"/>
                <a:gd name="T51" fmla="*/ 374 h 451"/>
                <a:gd name="T52" fmla="*/ 13 w 31"/>
                <a:gd name="T53" fmla="*/ 377 h 451"/>
                <a:gd name="T54" fmla="*/ 14 w 31"/>
                <a:gd name="T55" fmla="*/ 398 h 451"/>
                <a:gd name="T56" fmla="*/ 14 w 31"/>
                <a:gd name="T57" fmla="*/ 372 h 451"/>
                <a:gd name="T58" fmla="*/ 15 w 31"/>
                <a:gd name="T59" fmla="*/ 402 h 451"/>
                <a:gd name="T60" fmla="*/ 15 w 31"/>
                <a:gd name="T61" fmla="*/ 406 h 451"/>
                <a:gd name="T62" fmla="*/ 15 w 31"/>
                <a:gd name="T63" fmla="*/ 406 h 451"/>
                <a:gd name="T64" fmla="*/ 17 w 31"/>
                <a:gd name="T65" fmla="*/ 427 h 451"/>
                <a:gd name="T66" fmla="*/ 17 w 31"/>
                <a:gd name="T67" fmla="*/ 432 h 451"/>
                <a:gd name="T68" fmla="*/ 18 w 31"/>
                <a:gd name="T69" fmla="*/ 451 h 451"/>
                <a:gd name="T70" fmla="*/ 18 w 31"/>
                <a:gd name="T71" fmla="*/ 420 h 451"/>
                <a:gd name="T72" fmla="*/ 19 w 31"/>
                <a:gd name="T73" fmla="*/ 403 h 451"/>
                <a:gd name="T74" fmla="*/ 19 w 31"/>
                <a:gd name="T75" fmla="*/ 416 h 451"/>
                <a:gd name="T76" fmla="*/ 19 w 31"/>
                <a:gd name="T77" fmla="*/ 395 h 451"/>
                <a:gd name="T78" fmla="*/ 21 w 31"/>
                <a:gd name="T79" fmla="*/ 377 h 451"/>
                <a:gd name="T80" fmla="*/ 21 w 31"/>
                <a:gd name="T81" fmla="*/ 362 h 451"/>
                <a:gd name="T82" fmla="*/ 21 w 31"/>
                <a:gd name="T83" fmla="*/ 348 h 451"/>
                <a:gd name="T84" fmla="*/ 22 w 31"/>
                <a:gd name="T85" fmla="*/ 336 h 451"/>
                <a:gd name="T86" fmla="*/ 22 w 31"/>
                <a:gd name="T87" fmla="*/ 260 h 451"/>
                <a:gd name="T88" fmla="*/ 23 w 31"/>
                <a:gd name="T89" fmla="*/ 127 h 451"/>
                <a:gd name="T90" fmla="*/ 23 w 31"/>
                <a:gd name="T91" fmla="*/ 157 h 451"/>
                <a:gd name="T92" fmla="*/ 25 w 31"/>
                <a:gd name="T93" fmla="*/ 154 h 451"/>
                <a:gd name="T94" fmla="*/ 25 w 31"/>
                <a:gd name="T95" fmla="*/ 165 h 451"/>
                <a:gd name="T96" fmla="*/ 25 w 31"/>
                <a:gd name="T97" fmla="*/ 136 h 451"/>
                <a:gd name="T98" fmla="*/ 26 w 31"/>
                <a:gd name="T99" fmla="*/ 199 h 451"/>
                <a:gd name="T100" fmla="*/ 26 w 31"/>
                <a:gd name="T101" fmla="*/ 271 h 451"/>
                <a:gd name="T102" fmla="*/ 27 w 31"/>
                <a:gd name="T103" fmla="*/ 302 h 451"/>
                <a:gd name="T104" fmla="*/ 27 w 31"/>
                <a:gd name="T105" fmla="*/ 317 h 451"/>
                <a:gd name="T106" fmla="*/ 27 w 31"/>
                <a:gd name="T107" fmla="*/ 307 h 451"/>
                <a:gd name="T108" fmla="*/ 29 w 31"/>
                <a:gd name="T109" fmla="*/ 320 h 451"/>
                <a:gd name="T110" fmla="*/ 29 w 31"/>
                <a:gd name="T111" fmla="*/ 343 h 451"/>
                <a:gd name="T112" fmla="*/ 29 w 31"/>
                <a:gd name="T113" fmla="*/ 310 h 451"/>
                <a:gd name="T114" fmla="*/ 30 w 31"/>
                <a:gd name="T115" fmla="*/ 231 h 451"/>
                <a:gd name="T116" fmla="*/ 30 w 31"/>
                <a:gd name="T117" fmla="*/ 107 h 451"/>
                <a:gd name="T118" fmla="*/ 31 w 31"/>
                <a:gd name="T119" fmla="*/ 11 h 4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1" h="451">
                  <a:moveTo>
                    <a:pt x="0" y="273"/>
                  </a:moveTo>
                  <a:lnTo>
                    <a:pt x="0" y="272"/>
                  </a:lnTo>
                  <a:lnTo>
                    <a:pt x="0" y="279"/>
                  </a:lnTo>
                  <a:lnTo>
                    <a:pt x="0" y="264"/>
                  </a:lnTo>
                  <a:lnTo>
                    <a:pt x="0" y="262"/>
                  </a:lnTo>
                  <a:lnTo>
                    <a:pt x="0" y="246"/>
                  </a:lnTo>
                  <a:lnTo>
                    <a:pt x="0" y="268"/>
                  </a:lnTo>
                  <a:lnTo>
                    <a:pt x="0" y="268"/>
                  </a:lnTo>
                  <a:lnTo>
                    <a:pt x="0" y="256"/>
                  </a:lnTo>
                  <a:lnTo>
                    <a:pt x="0" y="273"/>
                  </a:lnTo>
                  <a:lnTo>
                    <a:pt x="1" y="276"/>
                  </a:lnTo>
                  <a:lnTo>
                    <a:pt x="1" y="306"/>
                  </a:lnTo>
                  <a:lnTo>
                    <a:pt x="1" y="305"/>
                  </a:lnTo>
                  <a:lnTo>
                    <a:pt x="1" y="303"/>
                  </a:lnTo>
                  <a:lnTo>
                    <a:pt x="1" y="307"/>
                  </a:lnTo>
                  <a:lnTo>
                    <a:pt x="1" y="271"/>
                  </a:lnTo>
                  <a:lnTo>
                    <a:pt x="1" y="273"/>
                  </a:lnTo>
                  <a:lnTo>
                    <a:pt x="1" y="218"/>
                  </a:lnTo>
                  <a:lnTo>
                    <a:pt x="2" y="217"/>
                  </a:lnTo>
                  <a:lnTo>
                    <a:pt x="2" y="192"/>
                  </a:lnTo>
                  <a:lnTo>
                    <a:pt x="2" y="193"/>
                  </a:lnTo>
                  <a:lnTo>
                    <a:pt x="2" y="192"/>
                  </a:lnTo>
                  <a:lnTo>
                    <a:pt x="2" y="171"/>
                  </a:lnTo>
                  <a:lnTo>
                    <a:pt x="2" y="226"/>
                  </a:lnTo>
                  <a:lnTo>
                    <a:pt x="2" y="221"/>
                  </a:lnTo>
                  <a:lnTo>
                    <a:pt x="2" y="247"/>
                  </a:lnTo>
                  <a:lnTo>
                    <a:pt x="2" y="246"/>
                  </a:lnTo>
                  <a:lnTo>
                    <a:pt x="2" y="260"/>
                  </a:lnTo>
                  <a:lnTo>
                    <a:pt x="2" y="245"/>
                  </a:lnTo>
                  <a:lnTo>
                    <a:pt x="2" y="250"/>
                  </a:lnTo>
                  <a:lnTo>
                    <a:pt x="4" y="254"/>
                  </a:lnTo>
                  <a:lnTo>
                    <a:pt x="4" y="252"/>
                  </a:lnTo>
                  <a:lnTo>
                    <a:pt x="4" y="296"/>
                  </a:lnTo>
                  <a:lnTo>
                    <a:pt x="4" y="294"/>
                  </a:lnTo>
                  <a:lnTo>
                    <a:pt x="4" y="305"/>
                  </a:lnTo>
                  <a:lnTo>
                    <a:pt x="4" y="289"/>
                  </a:lnTo>
                  <a:lnTo>
                    <a:pt x="4" y="298"/>
                  </a:lnTo>
                  <a:lnTo>
                    <a:pt x="4" y="301"/>
                  </a:lnTo>
                  <a:lnTo>
                    <a:pt x="4" y="311"/>
                  </a:lnTo>
                  <a:lnTo>
                    <a:pt x="4" y="296"/>
                  </a:lnTo>
                  <a:lnTo>
                    <a:pt x="4" y="300"/>
                  </a:lnTo>
                  <a:lnTo>
                    <a:pt x="4" y="305"/>
                  </a:lnTo>
                  <a:lnTo>
                    <a:pt x="4" y="327"/>
                  </a:lnTo>
                  <a:lnTo>
                    <a:pt x="5" y="326"/>
                  </a:lnTo>
                  <a:lnTo>
                    <a:pt x="5" y="348"/>
                  </a:lnTo>
                  <a:lnTo>
                    <a:pt x="5" y="314"/>
                  </a:lnTo>
                  <a:lnTo>
                    <a:pt x="5" y="344"/>
                  </a:lnTo>
                  <a:lnTo>
                    <a:pt x="5" y="347"/>
                  </a:lnTo>
                  <a:lnTo>
                    <a:pt x="5" y="362"/>
                  </a:lnTo>
                  <a:lnTo>
                    <a:pt x="5" y="344"/>
                  </a:lnTo>
                  <a:lnTo>
                    <a:pt x="5" y="355"/>
                  </a:lnTo>
                  <a:lnTo>
                    <a:pt x="5" y="348"/>
                  </a:lnTo>
                  <a:lnTo>
                    <a:pt x="5" y="356"/>
                  </a:lnTo>
                  <a:lnTo>
                    <a:pt x="5" y="344"/>
                  </a:lnTo>
                  <a:lnTo>
                    <a:pt x="6" y="343"/>
                  </a:lnTo>
                  <a:lnTo>
                    <a:pt x="6" y="362"/>
                  </a:lnTo>
                  <a:lnTo>
                    <a:pt x="6" y="361"/>
                  </a:lnTo>
                  <a:lnTo>
                    <a:pt x="6" y="365"/>
                  </a:lnTo>
                  <a:lnTo>
                    <a:pt x="6" y="357"/>
                  </a:lnTo>
                  <a:lnTo>
                    <a:pt x="6" y="383"/>
                  </a:lnTo>
                  <a:lnTo>
                    <a:pt x="6" y="386"/>
                  </a:lnTo>
                  <a:lnTo>
                    <a:pt x="6" y="398"/>
                  </a:lnTo>
                  <a:lnTo>
                    <a:pt x="6" y="383"/>
                  </a:lnTo>
                  <a:lnTo>
                    <a:pt x="6" y="391"/>
                  </a:lnTo>
                  <a:lnTo>
                    <a:pt x="6" y="389"/>
                  </a:lnTo>
                  <a:lnTo>
                    <a:pt x="6" y="402"/>
                  </a:lnTo>
                  <a:lnTo>
                    <a:pt x="6" y="396"/>
                  </a:lnTo>
                  <a:lnTo>
                    <a:pt x="8" y="402"/>
                  </a:lnTo>
                  <a:lnTo>
                    <a:pt x="8" y="412"/>
                  </a:lnTo>
                  <a:lnTo>
                    <a:pt x="8" y="394"/>
                  </a:lnTo>
                  <a:lnTo>
                    <a:pt x="8" y="411"/>
                  </a:lnTo>
                  <a:lnTo>
                    <a:pt x="8" y="411"/>
                  </a:lnTo>
                  <a:lnTo>
                    <a:pt x="8" y="413"/>
                  </a:lnTo>
                  <a:lnTo>
                    <a:pt x="8" y="400"/>
                  </a:lnTo>
                  <a:lnTo>
                    <a:pt x="8" y="403"/>
                  </a:lnTo>
                  <a:lnTo>
                    <a:pt x="8" y="404"/>
                  </a:lnTo>
                  <a:lnTo>
                    <a:pt x="8" y="410"/>
                  </a:lnTo>
                  <a:lnTo>
                    <a:pt x="8" y="403"/>
                  </a:lnTo>
                  <a:lnTo>
                    <a:pt x="8" y="408"/>
                  </a:lnTo>
                  <a:lnTo>
                    <a:pt x="8" y="410"/>
                  </a:lnTo>
                  <a:lnTo>
                    <a:pt x="8" y="429"/>
                  </a:lnTo>
                  <a:lnTo>
                    <a:pt x="8" y="394"/>
                  </a:lnTo>
                  <a:lnTo>
                    <a:pt x="8" y="427"/>
                  </a:lnTo>
                  <a:lnTo>
                    <a:pt x="9" y="427"/>
                  </a:lnTo>
                  <a:lnTo>
                    <a:pt x="9" y="429"/>
                  </a:lnTo>
                  <a:lnTo>
                    <a:pt x="9" y="417"/>
                  </a:lnTo>
                  <a:lnTo>
                    <a:pt x="9" y="429"/>
                  </a:lnTo>
                  <a:lnTo>
                    <a:pt x="9" y="432"/>
                  </a:lnTo>
                  <a:lnTo>
                    <a:pt x="9" y="446"/>
                  </a:lnTo>
                  <a:lnTo>
                    <a:pt x="9" y="423"/>
                  </a:lnTo>
                  <a:lnTo>
                    <a:pt x="9" y="429"/>
                  </a:lnTo>
                  <a:lnTo>
                    <a:pt x="9" y="432"/>
                  </a:lnTo>
                  <a:lnTo>
                    <a:pt x="9" y="411"/>
                  </a:lnTo>
                  <a:lnTo>
                    <a:pt x="9" y="408"/>
                  </a:lnTo>
                  <a:lnTo>
                    <a:pt x="9" y="411"/>
                  </a:lnTo>
                  <a:lnTo>
                    <a:pt x="9" y="391"/>
                  </a:lnTo>
                  <a:lnTo>
                    <a:pt x="9" y="406"/>
                  </a:lnTo>
                  <a:lnTo>
                    <a:pt x="10" y="407"/>
                  </a:lnTo>
                  <a:lnTo>
                    <a:pt x="10" y="411"/>
                  </a:lnTo>
                  <a:lnTo>
                    <a:pt x="10" y="396"/>
                  </a:lnTo>
                  <a:lnTo>
                    <a:pt x="10" y="402"/>
                  </a:lnTo>
                  <a:lnTo>
                    <a:pt x="10" y="403"/>
                  </a:lnTo>
                  <a:lnTo>
                    <a:pt x="10" y="417"/>
                  </a:lnTo>
                  <a:lnTo>
                    <a:pt x="10" y="403"/>
                  </a:lnTo>
                  <a:lnTo>
                    <a:pt x="10" y="403"/>
                  </a:lnTo>
                  <a:lnTo>
                    <a:pt x="10" y="404"/>
                  </a:lnTo>
                  <a:lnTo>
                    <a:pt x="10" y="382"/>
                  </a:lnTo>
                  <a:lnTo>
                    <a:pt x="10" y="400"/>
                  </a:lnTo>
                  <a:lnTo>
                    <a:pt x="12" y="400"/>
                  </a:lnTo>
                  <a:lnTo>
                    <a:pt x="12" y="357"/>
                  </a:lnTo>
                  <a:lnTo>
                    <a:pt x="12" y="362"/>
                  </a:lnTo>
                  <a:lnTo>
                    <a:pt x="12" y="360"/>
                  </a:lnTo>
                  <a:lnTo>
                    <a:pt x="12" y="381"/>
                  </a:lnTo>
                  <a:lnTo>
                    <a:pt x="12" y="377"/>
                  </a:lnTo>
                  <a:lnTo>
                    <a:pt x="12" y="392"/>
                  </a:lnTo>
                  <a:lnTo>
                    <a:pt x="12" y="373"/>
                  </a:lnTo>
                  <a:lnTo>
                    <a:pt x="12" y="389"/>
                  </a:lnTo>
                  <a:lnTo>
                    <a:pt x="12" y="390"/>
                  </a:lnTo>
                  <a:lnTo>
                    <a:pt x="12" y="395"/>
                  </a:lnTo>
                  <a:lnTo>
                    <a:pt x="12" y="378"/>
                  </a:lnTo>
                  <a:lnTo>
                    <a:pt x="12" y="390"/>
                  </a:lnTo>
                  <a:lnTo>
                    <a:pt x="13" y="391"/>
                  </a:lnTo>
                  <a:lnTo>
                    <a:pt x="13" y="400"/>
                  </a:lnTo>
                  <a:lnTo>
                    <a:pt x="13" y="381"/>
                  </a:lnTo>
                  <a:lnTo>
                    <a:pt x="13" y="389"/>
                  </a:lnTo>
                  <a:lnTo>
                    <a:pt x="13" y="386"/>
                  </a:lnTo>
                  <a:lnTo>
                    <a:pt x="13" y="379"/>
                  </a:lnTo>
                  <a:lnTo>
                    <a:pt x="13" y="390"/>
                  </a:lnTo>
                  <a:lnTo>
                    <a:pt x="13" y="389"/>
                  </a:lnTo>
                  <a:lnTo>
                    <a:pt x="13" y="374"/>
                  </a:lnTo>
                  <a:lnTo>
                    <a:pt x="13" y="398"/>
                  </a:lnTo>
                  <a:lnTo>
                    <a:pt x="13" y="396"/>
                  </a:lnTo>
                  <a:lnTo>
                    <a:pt x="13" y="398"/>
                  </a:lnTo>
                  <a:lnTo>
                    <a:pt x="13" y="374"/>
                  </a:lnTo>
                  <a:lnTo>
                    <a:pt x="13" y="377"/>
                  </a:lnTo>
                  <a:lnTo>
                    <a:pt x="14" y="377"/>
                  </a:lnTo>
                  <a:lnTo>
                    <a:pt x="14" y="399"/>
                  </a:lnTo>
                  <a:lnTo>
                    <a:pt x="14" y="394"/>
                  </a:lnTo>
                  <a:lnTo>
                    <a:pt x="14" y="394"/>
                  </a:lnTo>
                  <a:lnTo>
                    <a:pt x="14" y="398"/>
                  </a:lnTo>
                  <a:lnTo>
                    <a:pt x="14" y="381"/>
                  </a:lnTo>
                  <a:lnTo>
                    <a:pt x="14" y="391"/>
                  </a:lnTo>
                  <a:lnTo>
                    <a:pt x="14" y="391"/>
                  </a:lnTo>
                  <a:lnTo>
                    <a:pt x="14" y="394"/>
                  </a:lnTo>
                  <a:lnTo>
                    <a:pt x="14" y="372"/>
                  </a:lnTo>
                  <a:lnTo>
                    <a:pt x="14" y="391"/>
                  </a:lnTo>
                  <a:lnTo>
                    <a:pt x="15" y="387"/>
                  </a:lnTo>
                  <a:lnTo>
                    <a:pt x="15" y="404"/>
                  </a:lnTo>
                  <a:lnTo>
                    <a:pt x="15" y="403"/>
                  </a:lnTo>
                  <a:lnTo>
                    <a:pt x="15" y="402"/>
                  </a:lnTo>
                  <a:lnTo>
                    <a:pt x="15" y="423"/>
                  </a:lnTo>
                  <a:lnTo>
                    <a:pt x="15" y="391"/>
                  </a:lnTo>
                  <a:lnTo>
                    <a:pt x="15" y="419"/>
                  </a:lnTo>
                  <a:lnTo>
                    <a:pt x="15" y="417"/>
                  </a:lnTo>
                  <a:lnTo>
                    <a:pt x="15" y="406"/>
                  </a:lnTo>
                  <a:lnTo>
                    <a:pt x="15" y="430"/>
                  </a:lnTo>
                  <a:lnTo>
                    <a:pt x="15" y="432"/>
                  </a:lnTo>
                  <a:lnTo>
                    <a:pt x="15" y="433"/>
                  </a:lnTo>
                  <a:lnTo>
                    <a:pt x="15" y="398"/>
                  </a:lnTo>
                  <a:lnTo>
                    <a:pt x="15" y="406"/>
                  </a:lnTo>
                  <a:lnTo>
                    <a:pt x="17" y="406"/>
                  </a:lnTo>
                  <a:lnTo>
                    <a:pt x="17" y="430"/>
                  </a:lnTo>
                  <a:lnTo>
                    <a:pt x="17" y="406"/>
                  </a:lnTo>
                  <a:lnTo>
                    <a:pt x="17" y="428"/>
                  </a:lnTo>
                  <a:lnTo>
                    <a:pt x="17" y="427"/>
                  </a:lnTo>
                  <a:lnTo>
                    <a:pt x="17" y="424"/>
                  </a:lnTo>
                  <a:lnTo>
                    <a:pt x="17" y="441"/>
                  </a:lnTo>
                  <a:lnTo>
                    <a:pt x="17" y="438"/>
                  </a:lnTo>
                  <a:lnTo>
                    <a:pt x="17" y="421"/>
                  </a:lnTo>
                  <a:lnTo>
                    <a:pt x="17" y="432"/>
                  </a:lnTo>
                  <a:lnTo>
                    <a:pt x="17" y="427"/>
                  </a:lnTo>
                  <a:lnTo>
                    <a:pt x="17" y="424"/>
                  </a:lnTo>
                  <a:lnTo>
                    <a:pt x="17" y="440"/>
                  </a:lnTo>
                  <a:lnTo>
                    <a:pt x="18" y="437"/>
                  </a:lnTo>
                  <a:lnTo>
                    <a:pt x="18" y="451"/>
                  </a:lnTo>
                  <a:lnTo>
                    <a:pt x="18" y="429"/>
                  </a:lnTo>
                  <a:lnTo>
                    <a:pt x="18" y="449"/>
                  </a:lnTo>
                  <a:lnTo>
                    <a:pt x="18" y="451"/>
                  </a:lnTo>
                  <a:lnTo>
                    <a:pt x="18" y="417"/>
                  </a:lnTo>
                  <a:lnTo>
                    <a:pt x="18" y="420"/>
                  </a:lnTo>
                  <a:lnTo>
                    <a:pt x="18" y="428"/>
                  </a:lnTo>
                  <a:lnTo>
                    <a:pt x="18" y="410"/>
                  </a:lnTo>
                  <a:lnTo>
                    <a:pt x="19" y="410"/>
                  </a:lnTo>
                  <a:lnTo>
                    <a:pt x="19" y="413"/>
                  </a:lnTo>
                  <a:lnTo>
                    <a:pt x="19" y="403"/>
                  </a:lnTo>
                  <a:lnTo>
                    <a:pt x="19" y="408"/>
                  </a:lnTo>
                  <a:lnTo>
                    <a:pt x="19" y="410"/>
                  </a:lnTo>
                  <a:lnTo>
                    <a:pt x="19" y="417"/>
                  </a:lnTo>
                  <a:lnTo>
                    <a:pt x="19" y="400"/>
                  </a:lnTo>
                  <a:lnTo>
                    <a:pt x="19" y="416"/>
                  </a:lnTo>
                  <a:lnTo>
                    <a:pt x="19" y="415"/>
                  </a:lnTo>
                  <a:lnTo>
                    <a:pt x="19" y="420"/>
                  </a:lnTo>
                  <a:lnTo>
                    <a:pt x="19" y="390"/>
                  </a:lnTo>
                  <a:lnTo>
                    <a:pt x="19" y="394"/>
                  </a:lnTo>
                  <a:lnTo>
                    <a:pt x="19" y="395"/>
                  </a:lnTo>
                  <a:lnTo>
                    <a:pt x="19" y="406"/>
                  </a:lnTo>
                  <a:lnTo>
                    <a:pt x="19" y="391"/>
                  </a:lnTo>
                  <a:lnTo>
                    <a:pt x="21" y="391"/>
                  </a:lnTo>
                  <a:lnTo>
                    <a:pt x="21" y="394"/>
                  </a:lnTo>
                  <a:lnTo>
                    <a:pt x="21" y="377"/>
                  </a:lnTo>
                  <a:lnTo>
                    <a:pt x="21" y="390"/>
                  </a:lnTo>
                  <a:lnTo>
                    <a:pt x="21" y="389"/>
                  </a:lnTo>
                  <a:lnTo>
                    <a:pt x="21" y="344"/>
                  </a:lnTo>
                  <a:lnTo>
                    <a:pt x="21" y="352"/>
                  </a:lnTo>
                  <a:lnTo>
                    <a:pt x="21" y="362"/>
                  </a:lnTo>
                  <a:lnTo>
                    <a:pt x="21" y="348"/>
                  </a:lnTo>
                  <a:lnTo>
                    <a:pt x="21" y="358"/>
                  </a:lnTo>
                  <a:lnTo>
                    <a:pt x="21" y="358"/>
                  </a:lnTo>
                  <a:lnTo>
                    <a:pt x="21" y="373"/>
                  </a:lnTo>
                  <a:lnTo>
                    <a:pt x="21" y="348"/>
                  </a:lnTo>
                  <a:lnTo>
                    <a:pt x="21" y="365"/>
                  </a:lnTo>
                  <a:lnTo>
                    <a:pt x="22" y="362"/>
                  </a:lnTo>
                  <a:lnTo>
                    <a:pt x="22" y="368"/>
                  </a:lnTo>
                  <a:lnTo>
                    <a:pt x="22" y="334"/>
                  </a:lnTo>
                  <a:lnTo>
                    <a:pt x="22" y="336"/>
                  </a:lnTo>
                  <a:lnTo>
                    <a:pt x="22" y="337"/>
                  </a:lnTo>
                  <a:lnTo>
                    <a:pt x="22" y="264"/>
                  </a:lnTo>
                  <a:lnTo>
                    <a:pt x="22" y="267"/>
                  </a:lnTo>
                  <a:lnTo>
                    <a:pt x="22" y="259"/>
                  </a:lnTo>
                  <a:lnTo>
                    <a:pt x="22" y="260"/>
                  </a:lnTo>
                  <a:lnTo>
                    <a:pt x="22" y="182"/>
                  </a:lnTo>
                  <a:lnTo>
                    <a:pt x="22" y="182"/>
                  </a:lnTo>
                  <a:lnTo>
                    <a:pt x="23" y="179"/>
                  </a:lnTo>
                  <a:lnTo>
                    <a:pt x="23" y="127"/>
                  </a:lnTo>
                  <a:lnTo>
                    <a:pt x="23" y="127"/>
                  </a:lnTo>
                  <a:lnTo>
                    <a:pt x="23" y="129"/>
                  </a:lnTo>
                  <a:lnTo>
                    <a:pt x="23" y="98"/>
                  </a:lnTo>
                  <a:lnTo>
                    <a:pt x="23" y="110"/>
                  </a:lnTo>
                  <a:lnTo>
                    <a:pt x="23" y="112"/>
                  </a:lnTo>
                  <a:lnTo>
                    <a:pt x="23" y="157"/>
                  </a:lnTo>
                  <a:lnTo>
                    <a:pt x="23" y="158"/>
                  </a:lnTo>
                  <a:lnTo>
                    <a:pt x="23" y="178"/>
                  </a:lnTo>
                  <a:lnTo>
                    <a:pt x="23" y="150"/>
                  </a:lnTo>
                  <a:lnTo>
                    <a:pt x="23" y="153"/>
                  </a:lnTo>
                  <a:lnTo>
                    <a:pt x="25" y="154"/>
                  </a:lnTo>
                  <a:lnTo>
                    <a:pt x="25" y="157"/>
                  </a:lnTo>
                  <a:lnTo>
                    <a:pt x="25" y="129"/>
                  </a:lnTo>
                  <a:lnTo>
                    <a:pt x="25" y="141"/>
                  </a:lnTo>
                  <a:lnTo>
                    <a:pt x="25" y="138"/>
                  </a:lnTo>
                  <a:lnTo>
                    <a:pt x="25" y="165"/>
                  </a:lnTo>
                  <a:lnTo>
                    <a:pt x="25" y="148"/>
                  </a:lnTo>
                  <a:lnTo>
                    <a:pt x="25" y="142"/>
                  </a:lnTo>
                  <a:lnTo>
                    <a:pt x="25" y="144"/>
                  </a:lnTo>
                  <a:lnTo>
                    <a:pt x="25" y="133"/>
                  </a:lnTo>
                  <a:lnTo>
                    <a:pt x="25" y="136"/>
                  </a:lnTo>
                  <a:lnTo>
                    <a:pt x="25" y="135"/>
                  </a:lnTo>
                  <a:lnTo>
                    <a:pt x="25" y="123"/>
                  </a:lnTo>
                  <a:lnTo>
                    <a:pt x="25" y="163"/>
                  </a:lnTo>
                  <a:lnTo>
                    <a:pt x="26" y="169"/>
                  </a:lnTo>
                  <a:lnTo>
                    <a:pt x="26" y="199"/>
                  </a:lnTo>
                  <a:lnTo>
                    <a:pt x="26" y="197"/>
                  </a:lnTo>
                  <a:lnTo>
                    <a:pt x="26" y="221"/>
                  </a:lnTo>
                  <a:lnTo>
                    <a:pt x="26" y="221"/>
                  </a:lnTo>
                  <a:lnTo>
                    <a:pt x="26" y="224"/>
                  </a:lnTo>
                  <a:lnTo>
                    <a:pt x="26" y="271"/>
                  </a:lnTo>
                  <a:lnTo>
                    <a:pt x="26" y="222"/>
                  </a:lnTo>
                  <a:lnTo>
                    <a:pt x="26" y="269"/>
                  </a:lnTo>
                  <a:lnTo>
                    <a:pt x="27" y="268"/>
                  </a:lnTo>
                  <a:lnTo>
                    <a:pt x="27" y="300"/>
                  </a:lnTo>
                  <a:lnTo>
                    <a:pt x="27" y="302"/>
                  </a:lnTo>
                  <a:lnTo>
                    <a:pt x="27" y="310"/>
                  </a:lnTo>
                  <a:lnTo>
                    <a:pt x="27" y="290"/>
                  </a:lnTo>
                  <a:lnTo>
                    <a:pt x="27" y="294"/>
                  </a:lnTo>
                  <a:lnTo>
                    <a:pt x="27" y="298"/>
                  </a:lnTo>
                  <a:lnTo>
                    <a:pt x="27" y="317"/>
                  </a:lnTo>
                  <a:lnTo>
                    <a:pt x="27" y="276"/>
                  </a:lnTo>
                  <a:lnTo>
                    <a:pt x="27" y="315"/>
                  </a:lnTo>
                  <a:lnTo>
                    <a:pt x="27" y="314"/>
                  </a:lnTo>
                  <a:lnTo>
                    <a:pt x="27" y="322"/>
                  </a:lnTo>
                  <a:lnTo>
                    <a:pt x="27" y="307"/>
                  </a:lnTo>
                  <a:lnTo>
                    <a:pt x="29" y="311"/>
                  </a:lnTo>
                  <a:lnTo>
                    <a:pt x="29" y="326"/>
                  </a:lnTo>
                  <a:lnTo>
                    <a:pt x="29" y="310"/>
                  </a:lnTo>
                  <a:lnTo>
                    <a:pt x="29" y="311"/>
                  </a:lnTo>
                  <a:lnTo>
                    <a:pt x="29" y="320"/>
                  </a:lnTo>
                  <a:lnTo>
                    <a:pt x="29" y="345"/>
                  </a:lnTo>
                  <a:lnTo>
                    <a:pt x="29" y="319"/>
                  </a:lnTo>
                  <a:lnTo>
                    <a:pt x="29" y="343"/>
                  </a:lnTo>
                  <a:lnTo>
                    <a:pt x="29" y="340"/>
                  </a:lnTo>
                  <a:lnTo>
                    <a:pt x="29" y="343"/>
                  </a:lnTo>
                  <a:lnTo>
                    <a:pt x="29" y="313"/>
                  </a:lnTo>
                  <a:lnTo>
                    <a:pt x="29" y="314"/>
                  </a:lnTo>
                  <a:lnTo>
                    <a:pt x="29" y="314"/>
                  </a:lnTo>
                  <a:lnTo>
                    <a:pt x="29" y="318"/>
                  </a:lnTo>
                  <a:lnTo>
                    <a:pt x="29" y="310"/>
                  </a:lnTo>
                  <a:lnTo>
                    <a:pt x="29" y="314"/>
                  </a:lnTo>
                  <a:lnTo>
                    <a:pt x="30" y="313"/>
                  </a:lnTo>
                  <a:lnTo>
                    <a:pt x="30" y="317"/>
                  </a:lnTo>
                  <a:lnTo>
                    <a:pt x="30" y="233"/>
                  </a:lnTo>
                  <a:lnTo>
                    <a:pt x="30" y="231"/>
                  </a:lnTo>
                  <a:lnTo>
                    <a:pt x="30" y="162"/>
                  </a:lnTo>
                  <a:lnTo>
                    <a:pt x="30" y="163"/>
                  </a:lnTo>
                  <a:lnTo>
                    <a:pt x="30" y="165"/>
                  </a:lnTo>
                  <a:lnTo>
                    <a:pt x="30" y="166"/>
                  </a:lnTo>
                  <a:lnTo>
                    <a:pt x="30" y="107"/>
                  </a:lnTo>
                  <a:lnTo>
                    <a:pt x="31" y="107"/>
                  </a:lnTo>
                  <a:lnTo>
                    <a:pt x="31" y="110"/>
                  </a:lnTo>
                  <a:lnTo>
                    <a:pt x="31" y="13"/>
                  </a:lnTo>
                  <a:lnTo>
                    <a:pt x="31" y="0"/>
                  </a:lnTo>
                  <a:lnTo>
                    <a:pt x="31" y="11"/>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255" name="Freeform 128"/>
            <p:cNvSpPr>
              <a:spLocks/>
            </p:cNvSpPr>
            <p:nvPr/>
          </p:nvSpPr>
          <p:spPr bwMode="auto">
            <a:xfrm>
              <a:off x="1330326" y="3527426"/>
              <a:ext cx="53975" cy="960438"/>
            </a:xfrm>
            <a:custGeom>
              <a:avLst/>
              <a:gdLst>
                <a:gd name="T0" fmla="*/ 0 w 34"/>
                <a:gd name="T1" fmla="*/ 550 h 605"/>
                <a:gd name="T2" fmla="*/ 0 w 34"/>
                <a:gd name="T3" fmla="*/ 558 h 605"/>
                <a:gd name="T4" fmla="*/ 1 w 34"/>
                <a:gd name="T5" fmla="*/ 569 h 605"/>
                <a:gd name="T6" fmla="*/ 1 w 34"/>
                <a:gd name="T7" fmla="*/ 554 h 605"/>
                <a:gd name="T8" fmla="*/ 1 w 34"/>
                <a:gd name="T9" fmla="*/ 548 h 605"/>
                <a:gd name="T10" fmla="*/ 2 w 34"/>
                <a:gd name="T11" fmla="*/ 594 h 605"/>
                <a:gd name="T12" fmla="*/ 2 w 34"/>
                <a:gd name="T13" fmla="*/ 586 h 605"/>
                <a:gd name="T14" fmla="*/ 4 w 34"/>
                <a:gd name="T15" fmla="*/ 586 h 605"/>
                <a:gd name="T16" fmla="*/ 4 w 34"/>
                <a:gd name="T17" fmla="*/ 583 h 605"/>
                <a:gd name="T18" fmla="*/ 5 w 34"/>
                <a:gd name="T19" fmla="*/ 507 h 605"/>
                <a:gd name="T20" fmla="*/ 5 w 34"/>
                <a:gd name="T21" fmla="*/ 465 h 605"/>
                <a:gd name="T22" fmla="*/ 5 w 34"/>
                <a:gd name="T23" fmla="*/ 414 h 605"/>
                <a:gd name="T24" fmla="*/ 6 w 34"/>
                <a:gd name="T25" fmla="*/ 437 h 605"/>
                <a:gd name="T26" fmla="*/ 6 w 34"/>
                <a:gd name="T27" fmla="*/ 405 h 605"/>
                <a:gd name="T28" fmla="*/ 8 w 34"/>
                <a:gd name="T29" fmla="*/ 426 h 605"/>
                <a:gd name="T30" fmla="*/ 8 w 34"/>
                <a:gd name="T31" fmla="*/ 403 h 605"/>
                <a:gd name="T32" fmla="*/ 9 w 34"/>
                <a:gd name="T33" fmla="*/ 448 h 605"/>
                <a:gd name="T34" fmla="*/ 9 w 34"/>
                <a:gd name="T35" fmla="*/ 458 h 605"/>
                <a:gd name="T36" fmla="*/ 9 w 34"/>
                <a:gd name="T37" fmla="*/ 509 h 605"/>
                <a:gd name="T38" fmla="*/ 10 w 34"/>
                <a:gd name="T39" fmla="*/ 387 h 605"/>
                <a:gd name="T40" fmla="*/ 12 w 34"/>
                <a:gd name="T41" fmla="*/ 351 h 605"/>
                <a:gd name="T42" fmla="*/ 12 w 34"/>
                <a:gd name="T43" fmla="*/ 315 h 605"/>
                <a:gd name="T44" fmla="*/ 12 w 34"/>
                <a:gd name="T45" fmla="*/ 359 h 605"/>
                <a:gd name="T46" fmla="*/ 13 w 34"/>
                <a:gd name="T47" fmla="*/ 359 h 605"/>
                <a:gd name="T48" fmla="*/ 13 w 34"/>
                <a:gd name="T49" fmla="*/ 302 h 605"/>
                <a:gd name="T50" fmla="*/ 14 w 34"/>
                <a:gd name="T51" fmla="*/ 319 h 605"/>
                <a:gd name="T52" fmla="*/ 14 w 34"/>
                <a:gd name="T53" fmla="*/ 249 h 605"/>
                <a:gd name="T54" fmla="*/ 15 w 34"/>
                <a:gd name="T55" fmla="*/ 224 h 605"/>
                <a:gd name="T56" fmla="*/ 15 w 34"/>
                <a:gd name="T57" fmla="*/ 300 h 605"/>
                <a:gd name="T58" fmla="*/ 17 w 34"/>
                <a:gd name="T59" fmla="*/ 317 h 605"/>
                <a:gd name="T60" fmla="*/ 17 w 34"/>
                <a:gd name="T61" fmla="*/ 274 h 605"/>
                <a:gd name="T62" fmla="*/ 17 w 34"/>
                <a:gd name="T63" fmla="*/ 258 h 605"/>
                <a:gd name="T64" fmla="*/ 18 w 34"/>
                <a:gd name="T65" fmla="*/ 264 h 605"/>
                <a:gd name="T66" fmla="*/ 18 w 34"/>
                <a:gd name="T67" fmla="*/ 135 h 605"/>
                <a:gd name="T68" fmla="*/ 19 w 34"/>
                <a:gd name="T69" fmla="*/ 84 h 605"/>
                <a:gd name="T70" fmla="*/ 19 w 34"/>
                <a:gd name="T71" fmla="*/ 57 h 605"/>
                <a:gd name="T72" fmla="*/ 21 w 34"/>
                <a:gd name="T73" fmla="*/ 8 h 605"/>
                <a:gd name="T74" fmla="*/ 21 w 34"/>
                <a:gd name="T75" fmla="*/ 32 h 605"/>
                <a:gd name="T76" fmla="*/ 22 w 34"/>
                <a:gd name="T77" fmla="*/ 124 h 605"/>
                <a:gd name="T78" fmla="*/ 22 w 34"/>
                <a:gd name="T79" fmla="*/ 131 h 605"/>
                <a:gd name="T80" fmla="*/ 22 w 34"/>
                <a:gd name="T81" fmla="*/ 69 h 605"/>
                <a:gd name="T82" fmla="*/ 23 w 34"/>
                <a:gd name="T83" fmla="*/ 141 h 605"/>
                <a:gd name="T84" fmla="*/ 25 w 34"/>
                <a:gd name="T85" fmla="*/ 215 h 605"/>
                <a:gd name="T86" fmla="*/ 25 w 34"/>
                <a:gd name="T87" fmla="*/ 302 h 605"/>
                <a:gd name="T88" fmla="*/ 25 w 34"/>
                <a:gd name="T89" fmla="*/ 324 h 605"/>
                <a:gd name="T90" fmla="*/ 26 w 34"/>
                <a:gd name="T91" fmla="*/ 324 h 605"/>
                <a:gd name="T92" fmla="*/ 26 w 34"/>
                <a:gd name="T93" fmla="*/ 307 h 605"/>
                <a:gd name="T94" fmla="*/ 26 w 34"/>
                <a:gd name="T95" fmla="*/ 304 h 605"/>
                <a:gd name="T96" fmla="*/ 27 w 34"/>
                <a:gd name="T97" fmla="*/ 302 h 605"/>
                <a:gd name="T98" fmla="*/ 27 w 34"/>
                <a:gd name="T99" fmla="*/ 287 h 605"/>
                <a:gd name="T100" fmla="*/ 29 w 34"/>
                <a:gd name="T101" fmla="*/ 260 h 605"/>
                <a:gd name="T102" fmla="*/ 29 w 34"/>
                <a:gd name="T103" fmla="*/ 243 h 605"/>
                <a:gd name="T104" fmla="*/ 30 w 34"/>
                <a:gd name="T105" fmla="*/ 315 h 605"/>
                <a:gd name="T106" fmla="*/ 30 w 34"/>
                <a:gd name="T107" fmla="*/ 325 h 605"/>
                <a:gd name="T108" fmla="*/ 31 w 34"/>
                <a:gd name="T109" fmla="*/ 376 h 605"/>
                <a:gd name="T110" fmla="*/ 31 w 34"/>
                <a:gd name="T111" fmla="*/ 408 h 605"/>
                <a:gd name="T112" fmla="*/ 32 w 34"/>
                <a:gd name="T113" fmla="*/ 443 h 605"/>
                <a:gd name="T114" fmla="*/ 32 w 34"/>
                <a:gd name="T115" fmla="*/ 477 h 605"/>
                <a:gd name="T116" fmla="*/ 32 w 34"/>
                <a:gd name="T117" fmla="*/ 482 h 605"/>
                <a:gd name="T118" fmla="*/ 34 w 34"/>
                <a:gd name="T119" fmla="*/ 431 h 6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4" h="605">
                  <a:moveTo>
                    <a:pt x="0" y="573"/>
                  </a:moveTo>
                  <a:lnTo>
                    <a:pt x="0" y="575"/>
                  </a:lnTo>
                  <a:lnTo>
                    <a:pt x="0" y="575"/>
                  </a:lnTo>
                  <a:lnTo>
                    <a:pt x="0" y="578"/>
                  </a:lnTo>
                  <a:lnTo>
                    <a:pt x="0" y="550"/>
                  </a:lnTo>
                  <a:lnTo>
                    <a:pt x="0" y="562"/>
                  </a:lnTo>
                  <a:lnTo>
                    <a:pt x="0" y="564"/>
                  </a:lnTo>
                  <a:lnTo>
                    <a:pt x="0" y="571"/>
                  </a:lnTo>
                  <a:lnTo>
                    <a:pt x="0" y="556"/>
                  </a:lnTo>
                  <a:lnTo>
                    <a:pt x="0" y="558"/>
                  </a:lnTo>
                  <a:lnTo>
                    <a:pt x="0" y="562"/>
                  </a:lnTo>
                  <a:lnTo>
                    <a:pt x="0" y="549"/>
                  </a:lnTo>
                  <a:lnTo>
                    <a:pt x="0" y="558"/>
                  </a:lnTo>
                  <a:lnTo>
                    <a:pt x="1" y="557"/>
                  </a:lnTo>
                  <a:lnTo>
                    <a:pt x="1" y="569"/>
                  </a:lnTo>
                  <a:lnTo>
                    <a:pt x="1" y="560"/>
                  </a:lnTo>
                  <a:lnTo>
                    <a:pt x="1" y="561"/>
                  </a:lnTo>
                  <a:lnTo>
                    <a:pt x="1" y="571"/>
                  </a:lnTo>
                  <a:lnTo>
                    <a:pt x="1" y="564"/>
                  </a:lnTo>
                  <a:lnTo>
                    <a:pt x="1" y="554"/>
                  </a:lnTo>
                  <a:lnTo>
                    <a:pt x="1" y="566"/>
                  </a:lnTo>
                  <a:lnTo>
                    <a:pt x="1" y="553"/>
                  </a:lnTo>
                  <a:lnTo>
                    <a:pt x="1" y="558"/>
                  </a:lnTo>
                  <a:lnTo>
                    <a:pt x="1" y="558"/>
                  </a:lnTo>
                  <a:lnTo>
                    <a:pt x="1" y="548"/>
                  </a:lnTo>
                  <a:lnTo>
                    <a:pt x="1" y="581"/>
                  </a:lnTo>
                  <a:lnTo>
                    <a:pt x="2" y="585"/>
                  </a:lnTo>
                  <a:lnTo>
                    <a:pt x="2" y="599"/>
                  </a:lnTo>
                  <a:lnTo>
                    <a:pt x="2" y="595"/>
                  </a:lnTo>
                  <a:lnTo>
                    <a:pt x="2" y="594"/>
                  </a:lnTo>
                  <a:lnTo>
                    <a:pt x="2" y="605"/>
                  </a:lnTo>
                  <a:lnTo>
                    <a:pt x="2" y="600"/>
                  </a:lnTo>
                  <a:lnTo>
                    <a:pt x="2" y="598"/>
                  </a:lnTo>
                  <a:lnTo>
                    <a:pt x="2" y="605"/>
                  </a:lnTo>
                  <a:lnTo>
                    <a:pt x="2" y="586"/>
                  </a:lnTo>
                  <a:lnTo>
                    <a:pt x="2" y="598"/>
                  </a:lnTo>
                  <a:lnTo>
                    <a:pt x="4" y="596"/>
                  </a:lnTo>
                  <a:lnTo>
                    <a:pt x="4" y="598"/>
                  </a:lnTo>
                  <a:lnTo>
                    <a:pt x="4" y="583"/>
                  </a:lnTo>
                  <a:lnTo>
                    <a:pt x="4" y="586"/>
                  </a:lnTo>
                  <a:lnTo>
                    <a:pt x="4" y="587"/>
                  </a:lnTo>
                  <a:lnTo>
                    <a:pt x="4" y="600"/>
                  </a:lnTo>
                  <a:lnTo>
                    <a:pt x="4" y="583"/>
                  </a:lnTo>
                  <a:lnTo>
                    <a:pt x="4" y="586"/>
                  </a:lnTo>
                  <a:lnTo>
                    <a:pt x="4" y="583"/>
                  </a:lnTo>
                  <a:lnTo>
                    <a:pt x="4" y="549"/>
                  </a:lnTo>
                  <a:lnTo>
                    <a:pt x="4" y="554"/>
                  </a:lnTo>
                  <a:lnTo>
                    <a:pt x="4" y="549"/>
                  </a:lnTo>
                  <a:lnTo>
                    <a:pt x="4" y="509"/>
                  </a:lnTo>
                  <a:lnTo>
                    <a:pt x="5" y="507"/>
                  </a:lnTo>
                  <a:lnTo>
                    <a:pt x="5" y="452"/>
                  </a:lnTo>
                  <a:lnTo>
                    <a:pt x="5" y="458"/>
                  </a:lnTo>
                  <a:lnTo>
                    <a:pt x="5" y="473"/>
                  </a:lnTo>
                  <a:lnTo>
                    <a:pt x="5" y="468"/>
                  </a:lnTo>
                  <a:lnTo>
                    <a:pt x="5" y="465"/>
                  </a:lnTo>
                  <a:lnTo>
                    <a:pt x="5" y="468"/>
                  </a:lnTo>
                  <a:lnTo>
                    <a:pt x="5" y="429"/>
                  </a:lnTo>
                  <a:lnTo>
                    <a:pt x="5" y="426"/>
                  </a:lnTo>
                  <a:lnTo>
                    <a:pt x="5" y="433"/>
                  </a:lnTo>
                  <a:lnTo>
                    <a:pt x="5" y="414"/>
                  </a:lnTo>
                  <a:lnTo>
                    <a:pt x="5" y="429"/>
                  </a:lnTo>
                  <a:lnTo>
                    <a:pt x="6" y="426"/>
                  </a:lnTo>
                  <a:lnTo>
                    <a:pt x="6" y="451"/>
                  </a:lnTo>
                  <a:lnTo>
                    <a:pt x="6" y="440"/>
                  </a:lnTo>
                  <a:lnTo>
                    <a:pt x="6" y="437"/>
                  </a:lnTo>
                  <a:lnTo>
                    <a:pt x="6" y="421"/>
                  </a:lnTo>
                  <a:lnTo>
                    <a:pt x="6" y="435"/>
                  </a:lnTo>
                  <a:lnTo>
                    <a:pt x="6" y="434"/>
                  </a:lnTo>
                  <a:lnTo>
                    <a:pt x="6" y="437"/>
                  </a:lnTo>
                  <a:lnTo>
                    <a:pt x="6" y="405"/>
                  </a:lnTo>
                  <a:lnTo>
                    <a:pt x="6" y="414"/>
                  </a:lnTo>
                  <a:lnTo>
                    <a:pt x="8" y="416"/>
                  </a:lnTo>
                  <a:lnTo>
                    <a:pt x="8" y="427"/>
                  </a:lnTo>
                  <a:lnTo>
                    <a:pt x="8" y="414"/>
                  </a:lnTo>
                  <a:lnTo>
                    <a:pt x="8" y="426"/>
                  </a:lnTo>
                  <a:lnTo>
                    <a:pt x="8" y="425"/>
                  </a:lnTo>
                  <a:lnTo>
                    <a:pt x="8" y="412"/>
                  </a:lnTo>
                  <a:lnTo>
                    <a:pt x="8" y="414"/>
                  </a:lnTo>
                  <a:lnTo>
                    <a:pt x="8" y="391"/>
                  </a:lnTo>
                  <a:lnTo>
                    <a:pt x="8" y="403"/>
                  </a:lnTo>
                  <a:lnTo>
                    <a:pt x="8" y="404"/>
                  </a:lnTo>
                  <a:lnTo>
                    <a:pt x="8" y="421"/>
                  </a:lnTo>
                  <a:lnTo>
                    <a:pt x="8" y="413"/>
                  </a:lnTo>
                  <a:lnTo>
                    <a:pt x="9" y="416"/>
                  </a:lnTo>
                  <a:lnTo>
                    <a:pt x="9" y="448"/>
                  </a:lnTo>
                  <a:lnTo>
                    <a:pt x="9" y="443"/>
                  </a:lnTo>
                  <a:lnTo>
                    <a:pt x="9" y="444"/>
                  </a:lnTo>
                  <a:lnTo>
                    <a:pt x="9" y="433"/>
                  </a:lnTo>
                  <a:lnTo>
                    <a:pt x="9" y="455"/>
                  </a:lnTo>
                  <a:lnTo>
                    <a:pt x="9" y="458"/>
                  </a:lnTo>
                  <a:lnTo>
                    <a:pt x="9" y="494"/>
                  </a:lnTo>
                  <a:lnTo>
                    <a:pt x="9" y="492"/>
                  </a:lnTo>
                  <a:lnTo>
                    <a:pt x="9" y="494"/>
                  </a:lnTo>
                  <a:lnTo>
                    <a:pt x="9" y="515"/>
                  </a:lnTo>
                  <a:lnTo>
                    <a:pt x="9" y="509"/>
                  </a:lnTo>
                  <a:lnTo>
                    <a:pt x="10" y="510"/>
                  </a:lnTo>
                  <a:lnTo>
                    <a:pt x="10" y="513"/>
                  </a:lnTo>
                  <a:lnTo>
                    <a:pt x="10" y="443"/>
                  </a:lnTo>
                  <a:lnTo>
                    <a:pt x="10" y="440"/>
                  </a:lnTo>
                  <a:lnTo>
                    <a:pt x="10" y="387"/>
                  </a:lnTo>
                  <a:lnTo>
                    <a:pt x="10" y="385"/>
                  </a:lnTo>
                  <a:lnTo>
                    <a:pt x="10" y="385"/>
                  </a:lnTo>
                  <a:lnTo>
                    <a:pt x="10" y="354"/>
                  </a:lnTo>
                  <a:lnTo>
                    <a:pt x="12" y="345"/>
                  </a:lnTo>
                  <a:lnTo>
                    <a:pt x="12" y="351"/>
                  </a:lnTo>
                  <a:lnTo>
                    <a:pt x="12" y="340"/>
                  </a:lnTo>
                  <a:lnTo>
                    <a:pt x="12" y="342"/>
                  </a:lnTo>
                  <a:lnTo>
                    <a:pt x="12" y="302"/>
                  </a:lnTo>
                  <a:lnTo>
                    <a:pt x="12" y="313"/>
                  </a:lnTo>
                  <a:lnTo>
                    <a:pt x="12" y="315"/>
                  </a:lnTo>
                  <a:lnTo>
                    <a:pt x="12" y="323"/>
                  </a:lnTo>
                  <a:lnTo>
                    <a:pt x="12" y="307"/>
                  </a:lnTo>
                  <a:lnTo>
                    <a:pt x="12" y="313"/>
                  </a:lnTo>
                  <a:lnTo>
                    <a:pt x="12" y="317"/>
                  </a:lnTo>
                  <a:lnTo>
                    <a:pt x="12" y="359"/>
                  </a:lnTo>
                  <a:lnTo>
                    <a:pt x="13" y="355"/>
                  </a:lnTo>
                  <a:lnTo>
                    <a:pt x="13" y="367"/>
                  </a:lnTo>
                  <a:lnTo>
                    <a:pt x="13" y="354"/>
                  </a:lnTo>
                  <a:lnTo>
                    <a:pt x="13" y="362"/>
                  </a:lnTo>
                  <a:lnTo>
                    <a:pt x="13" y="359"/>
                  </a:lnTo>
                  <a:lnTo>
                    <a:pt x="13" y="304"/>
                  </a:lnTo>
                  <a:lnTo>
                    <a:pt x="13" y="308"/>
                  </a:lnTo>
                  <a:lnTo>
                    <a:pt x="13" y="299"/>
                  </a:lnTo>
                  <a:lnTo>
                    <a:pt x="13" y="311"/>
                  </a:lnTo>
                  <a:lnTo>
                    <a:pt x="13" y="302"/>
                  </a:lnTo>
                  <a:lnTo>
                    <a:pt x="13" y="323"/>
                  </a:lnTo>
                  <a:lnTo>
                    <a:pt x="13" y="296"/>
                  </a:lnTo>
                  <a:lnTo>
                    <a:pt x="13" y="316"/>
                  </a:lnTo>
                  <a:lnTo>
                    <a:pt x="14" y="317"/>
                  </a:lnTo>
                  <a:lnTo>
                    <a:pt x="14" y="319"/>
                  </a:lnTo>
                  <a:lnTo>
                    <a:pt x="14" y="282"/>
                  </a:lnTo>
                  <a:lnTo>
                    <a:pt x="14" y="282"/>
                  </a:lnTo>
                  <a:lnTo>
                    <a:pt x="14" y="252"/>
                  </a:lnTo>
                  <a:lnTo>
                    <a:pt x="14" y="247"/>
                  </a:lnTo>
                  <a:lnTo>
                    <a:pt x="14" y="249"/>
                  </a:lnTo>
                  <a:lnTo>
                    <a:pt x="14" y="209"/>
                  </a:lnTo>
                  <a:lnTo>
                    <a:pt x="14" y="206"/>
                  </a:lnTo>
                  <a:lnTo>
                    <a:pt x="14" y="186"/>
                  </a:lnTo>
                  <a:lnTo>
                    <a:pt x="14" y="214"/>
                  </a:lnTo>
                  <a:lnTo>
                    <a:pt x="15" y="224"/>
                  </a:lnTo>
                  <a:lnTo>
                    <a:pt x="15" y="251"/>
                  </a:lnTo>
                  <a:lnTo>
                    <a:pt x="15" y="222"/>
                  </a:lnTo>
                  <a:lnTo>
                    <a:pt x="15" y="244"/>
                  </a:lnTo>
                  <a:lnTo>
                    <a:pt x="15" y="249"/>
                  </a:lnTo>
                  <a:lnTo>
                    <a:pt x="15" y="300"/>
                  </a:lnTo>
                  <a:lnTo>
                    <a:pt x="15" y="302"/>
                  </a:lnTo>
                  <a:lnTo>
                    <a:pt x="15" y="321"/>
                  </a:lnTo>
                  <a:lnTo>
                    <a:pt x="15" y="296"/>
                  </a:lnTo>
                  <a:lnTo>
                    <a:pt x="15" y="317"/>
                  </a:lnTo>
                  <a:lnTo>
                    <a:pt x="17" y="317"/>
                  </a:lnTo>
                  <a:lnTo>
                    <a:pt x="17" y="285"/>
                  </a:lnTo>
                  <a:lnTo>
                    <a:pt x="17" y="290"/>
                  </a:lnTo>
                  <a:lnTo>
                    <a:pt x="17" y="274"/>
                  </a:lnTo>
                  <a:lnTo>
                    <a:pt x="17" y="279"/>
                  </a:lnTo>
                  <a:lnTo>
                    <a:pt x="17" y="274"/>
                  </a:lnTo>
                  <a:lnTo>
                    <a:pt x="17" y="289"/>
                  </a:lnTo>
                  <a:lnTo>
                    <a:pt x="17" y="260"/>
                  </a:lnTo>
                  <a:lnTo>
                    <a:pt x="17" y="281"/>
                  </a:lnTo>
                  <a:lnTo>
                    <a:pt x="17" y="279"/>
                  </a:lnTo>
                  <a:lnTo>
                    <a:pt x="17" y="258"/>
                  </a:lnTo>
                  <a:lnTo>
                    <a:pt x="17" y="268"/>
                  </a:lnTo>
                  <a:lnTo>
                    <a:pt x="18" y="264"/>
                  </a:lnTo>
                  <a:lnTo>
                    <a:pt x="18" y="285"/>
                  </a:lnTo>
                  <a:lnTo>
                    <a:pt x="18" y="265"/>
                  </a:lnTo>
                  <a:lnTo>
                    <a:pt x="18" y="264"/>
                  </a:lnTo>
                  <a:lnTo>
                    <a:pt x="18" y="268"/>
                  </a:lnTo>
                  <a:lnTo>
                    <a:pt x="18" y="211"/>
                  </a:lnTo>
                  <a:lnTo>
                    <a:pt x="18" y="209"/>
                  </a:lnTo>
                  <a:lnTo>
                    <a:pt x="18" y="137"/>
                  </a:lnTo>
                  <a:lnTo>
                    <a:pt x="18" y="135"/>
                  </a:lnTo>
                  <a:lnTo>
                    <a:pt x="18" y="95"/>
                  </a:lnTo>
                  <a:lnTo>
                    <a:pt x="18" y="100"/>
                  </a:lnTo>
                  <a:lnTo>
                    <a:pt x="19" y="101"/>
                  </a:lnTo>
                  <a:lnTo>
                    <a:pt x="19" y="104"/>
                  </a:lnTo>
                  <a:lnTo>
                    <a:pt x="19" y="84"/>
                  </a:lnTo>
                  <a:lnTo>
                    <a:pt x="19" y="86"/>
                  </a:lnTo>
                  <a:lnTo>
                    <a:pt x="19" y="87"/>
                  </a:lnTo>
                  <a:lnTo>
                    <a:pt x="19" y="57"/>
                  </a:lnTo>
                  <a:lnTo>
                    <a:pt x="19" y="58"/>
                  </a:lnTo>
                  <a:lnTo>
                    <a:pt x="19" y="57"/>
                  </a:lnTo>
                  <a:lnTo>
                    <a:pt x="19" y="62"/>
                  </a:lnTo>
                  <a:lnTo>
                    <a:pt x="19" y="28"/>
                  </a:lnTo>
                  <a:lnTo>
                    <a:pt x="21" y="23"/>
                  </a:lnTo>
                  <a:lnTo>
                    <a:pt x="21" y="25"/>
                  </a:lnTo>
                  <a:lnTo>
                    <a:pt x="21" y="8"/>
                  </a:lnTo>
                  <a:lnTo>
                    <a:pt x="21" y="11"/>
                  </a:lnTo>
                  <a:lnTo>
                    <a:pt x="21" y="4"/>
                  </a:lnTo>
                  <a:lnTo>
                    <a:pt x="21" y="0"/>
                  </a:lnTo>
                  <a:lnTo>
                    <a:pt x="21" y="28"/>
                  </a:lnTo>
                  <a:lnTo>
                    <a:pt x="21" y="32"/>
                  </a:lnTo>
                  <a:lnTo>
                    <a:pt x="21" y="80"/>
                  </a:lnTo>
                  <a:lnTo>
                    <a:pt x="21" y="83"/>
                  </a:lnTo>
                  <a:lnTo>
                    <a:pt x="21" y="129"/>
                  </a:lnTo>
                  <a:lnTo>
                    <a:pt x="21" y="124"/>
                  </a:lnTo>
                  <a:lnTo>
                    <a:pt x="22" y="124"/>
                  </a:lnTo>
                  <a:lnTo>
                    <a:pt x="22" y="143"/>
                  </a:lnTo>
                  <a:lnTo>
                    <a:pt x="22" y="139"/>
                  </a:lnTo>
                  <a:lnTo>
                    <a:pt x="22" y="143"/>
                  </a:lnTo>
                  <a:lnTo>
                    <a:pt x="22" y="128"/>
                  </a:lnTo>
                  <a:lnTo>
                    <a:pt x="22" y="131"/>
                  </a:lnTo>
                  <a:lnTo>
                    <a:pt x="22" y="129"/>
                  </a:lnTo>
                  <a:lnTo>
                    <a:pt x="22" y="130"/>
                  </a:lnTo>
                  <a:lnTo>
                    <a:pt x="22" y="66"/>
                  </a:lnTo>
                  <a:lnTo>
                    <a:pt x="22" y="71"/>
                  </a:lnTo>
                  <a:lnTo>
                    <a:pt x="22" y="69"/>
                  </a:lnTo>
                  <a:lnTo>
                    <a:pt x="22" y="80"/>
                  </a:lnTo>
                  <a:lnTo>
                    <a:pt x="23" y="86"/>
                  </a:lnTo>
                  <a:lnTo>
                    <a:pt x="23" y="75"/>
                  </a:lnTo>
                  <a:lnTo>
                    <a:pt x="23" y="138"/>
                  </a:lnTo>
                  <a:lnTo>
                    <a:pt x="23" y="141"/>
                  </a:lnTo>
                  <a:lnTo>
                    <a:pt x="23" y="176"/>
                  </a:lnTo>
                  <a:lnTo>
                    <a:pt x="23" y="177"/>
                  </a:lnTo>
                  <a:lnTo>
                    <a:pt x="23" y="224"/>
                  </a:lnTo>
                  <a:lnTo>
                    <a:pt x="23" y="222"/>
                  </a:lnTo>
                  <a:lnTo>
                    <a:pt x="25" y="215"/>
                  </a:lnTo>
                  <a:lnTo>
                    <a:pt x="25" y="282"/>
                  </a:lnTo>
                  <a:lnTo>
                    <a:pt x="25" y="279"/>
                  </a:lnTo>
                  <a:lnTo>
                    <a:pt x="25" y="282"/>
                  </a:lnTo>
                  <a:lnTo>
                    <a:pt x="25" y="302"/>
                  </a:lnTo>
                  <a:lnTo>
                    <a:pt x="25" y="302"/>
                  </a:lnTo>
                  <a:lnTo>
                    <a:pt x="25" y="313"/>
                  </a:lnTo>
                  <a:lnTo>
                    <a:pt x="25" y="296"/>
                  </a:lnTo>
                  <a:lnTo>
                    <a:pt x="25" y="304"/>
                  </a:lnTo>
                  <a:lnTo>
                    <a:pt x="25" y="304"/>
                  </a:lnTo>
                  <a:lnTo>
                    <a:pt x="25" y="324"/>
                  </a:lnTo>
                  <a:lnTo>
                    <a:pt x="25" y="319"/>
                  </a:lnTo>
                  <a:lnTo>
                    <a:pt x="26" y="317"/>
                  </a:lnTo>
                  <a:lnTo>
                    <a:pt x="26" y="328"/>
                  </a:lnTo>
                  <a:lnTo>
                    <a:pt x="26" y="308"/>
                  </a:lnTo>
                  <a:lnTo>
                    <a:pt x="26" y="324"/>
                  </a:lnTo>
                  <a:lnTo>
                    <a:pt x="26" y="323"/>
                  </a:lnTo>
                  <a:lnTo>
                    <a:pt x="26" y="289"/>
                  </a:lnTo>
                  <a:lnTo>
                    <a:pt x="26" y="295"/>
                  </a:lnTo>
                  <a:lnTo>
                    <a:pt x="26" y="294"/>
                  </a:lnTo>
                  <a:lnTo>
                    <a:pt x="26" y="307"/>
                  </a:lnTo>
                  <a:lnTo>
                    <a:pt x="26" y="293"/>
                  </a:lnTo>
                  <a:lnTo>
                    <a:pt x="26" y="306"/>
                  </a:lnTo>
                  <a:lnTo>
                    <a:pt x="26" y="308"/>
                  </a:lnTo>
                  <a:lnTo>
                    <a:pt x="26" y="298"/>
                  </a:lnTo>
                  <a:lnTo>
                    <a:pt x="26" y="304"/>
                  </a:lnTo>
                  <a:lnTo>
                    <a:pt x="27" y="303"/>
                  </a:lnTo>
                  <a:lnTo>
                    <a:pt x="27" y="304"/>
                  </a:lnTo>
                  <a:lnTo>
                    <a:pt x="27" y="285"/>
                  </a:lnTo>
                  <a:lnTo>
                    <a:pt x="27" y="296"/>
                  </a:lnTo>
                  <a:lnTo>
                    <a:pt x="27" y="302"/>
                  </a:lnTo>
                  <a:lnTo>
                    <a:pt x="27" y="304"/>
                  </a:lnTo>
                  <a:lnTo>
                    <a:pt x="27" y="275"/>
                  </a:lnTo>
                  <a:lnTo>
                    <a:pt x="27" y="275"/>
                  </a:lnTo>
                  <a:lnTo>
                    <a:pt x="27" y="278"/>
                  </a:lnTo>
                  <a:lnTo>
                    <a:pt x="27" y="287"/>
                  </a:lnTo>
                  <a:lnTo>
                    <a:pt x="27" y="260"/>
                  </a:lnTo>
                  <a:lnTo>
                    <a:pt x="29" y="258"/>
                  </a:lnTo>
                  <a:lnTo>
                    <a:pt x="29" y="265"/>
                  </a:lnTo>
                  <a:lnTo>
                    <a:pt x="29" y="245"/>
                  </a:lnTo>
                  <a:lnTo>
                    <a:pt x="29" y="260"/>
                  </a:lnTo>
                  <a:lnTo>
                    <a:pt x="29" y="260"/>
                  </a:lnTo>
                  <a:lnTo>
                    <a:pt x="29" y="223"/>
                  </a:lnTo>
                  <a:lnTo>
                    <a:pt x="29" y="226"/>
                  </a:lnTo>
                  <a:lnTo>
                    <a:pt x="29" y="215"/>
                  </a:lnTo>
                  <a:lnTo>
                    <a:pt x="29" y="243"/>
                  </a:lnTo>
                  <a:lnTo>
                    <a:pt x="29" y="241"/>
                  </a:lnTo>
                  <a:lnTo>
                    <a:pt x="29" y="239"/>
                  </a:lnTo>
                  <a:lnTo>
                    <a:pt x="29" y="287"/>
                  </a:lnTo>
                  <a:lnTo>
                    <a:pt x="30" y="290"/>
                  </a:lnTo>
                  <a:lnTo>
                    <a:pt x="30" y="315"/>
                  </a:lnTo>
                  <a:lnTo>
                    <a:pt x="30" y="316"/>
                  </a:lnTo>
                  <a:lnTo>
                    <a:pt x="30" y="336"/>
                  </a:lnTo>
                  <a:lnTo>
                    <a:pt x="30" y="337"/>
                  </a:lnTo>
                  <a:lnTo>
                    <a:pt x="30" y="366"/>
                  </a:lnTo>
                  <a:lnTo>
                    <a:pt x="30" y="325"/>
                  </a:lnTo>
                  <a:lnTo>
                    <a:pt x="30" y="365"/>
                  </a:lnTo>
                  <a:lnTo>
                    <a:pt x="30" y="367"/>
                  </a:lnTo>
                  <a:lnTo>
                    <a:pt x="30" y="359"/>
                  </a:lnTo>
                  <a:lnTo>
                    <a:pt x="30" y="372"/>
                  </a:lnTo>
                  <a:lnTo>
                    <a:pt x="31" y="376"/>
                  </a:lnTo>
                  <a:lnTo>
                    <a:pt x="31" y="384"/>
                  </a:lnTo>
                  <a:lnTo>
                    <a:pt x="31" y="368"/>
                  </a:lnTo>
                  <a:lnTo>
                    <a:pt x="31" y="374"/>
                  </a:lnTo>
                  <a:lnTo>
                    <a:pt x="31" y="378"/>
                  </a:lnTo>
                  <a:lnTo>
                    <a:pt x="31" y="408"/>
                  </a:lnTo>
                  <a:lnTo>
                    <a:pt x="31" y="403"/>
                  </a:lnTo>
                  <a:lnTo>
                    <a:pt x="31" y="405"/>
                  </a:lnTo>
                  <a:lnTo>
                    <a:pt x="31" y="439"/>
                  </a:lnTo>
                  <a:lnTo>
                    <a:pt x="32" y="437"/>
                  </a:lnTo>
                  <a:lnTo>
                    <a:pt x="32" y="443"/>
                  </a:lnTo>
                  <a:lnTo>
                    <a:pt x="32" y="431"/>
                  </a:lnTo>
                  <a:lnTo>
                    <a:pt x="32" y="442"/>
                  </a:lnTo>
                  <a:lnTo>
                    <a:pt x="32" y="444"/>
                  </a:lnTo>
                  <a:lnTo>
                    <a:pt x="32" y="475"/>
                  </a:lnTo>
                  <a:lnTo>
                    <a:pt x="32" y="477"/>
                  </a:lnTo>
                  <a:lnTo>
                    <a:pt x="32" y="489"/>
                  </a:lnTo>
                  <a:lnTo>
                    <a:pt x="32" y="472"/>
                  </a:lnTo>
                  <a:lnTo>
                    <a:pt x="32" y="480"/>
                  </a:lnTo>
                  <a:lnTo>
                    <a:pt x="32" y="478"/>
                  </a:lnTo>
                  <a:lnTo>
                    <a:pt x="32" y="482"/>
                  </a:lnTo>
                  <a:lnTo>
                    <a:pt x="32" y="460"/>
                  </a:lnTo>
                  <a:lnTo>
                    <a:pt x="32" y="464"/>
                  </a:lnTo>
                  <a:lnTo>
                    <a:pt x="34" y="464"/>
                  </a:lnTo>
                  <a:lnTo>
                    <a:pt x="34" y="465"/>
                  </a:lnTo>
                  <a:lnTo>
                    <a:pt x="34" y="431"/>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256" name="Freeform 129"/>
            <p:cNvSpPr>
              <a:spLocks/>
            </p:cNvSpPr>
            <p:nvPr/>
          </p:nvSpPr>
          <p:spPr bwMode="auto">
            <a:xfrm>
              <a:off x="1276351" y="3603626"/>
              <a:ext cx="53975" cy="935038"/>
            </a:xfrm>
            <a:custGeom>
              <a:avLst/>
              <a:gdLst>
                <a:gd name="T0" fmla="*/ 1 w 34"/>
                <a:gd name="T1" fmla="*/ 229 h 589"/>
                <a:gd name="T2" fmla="*/ 1 w 34"/>
                <a:gd name="T3" fmla="*/ 260 h 589"/>
                <a:gd name="T4" fmla="*/ 1 w 34"/>
                <a:gd name="T5" fmla="*/ 239 h 589"/>
                <a:gd name="T6" fmla="*/ 2 w 34"/>
                <a:gd name="T7" fmla="*/ 203 h 589"/>
                <a:gd name="T8" fmla="*/ 2 w 34"/>
                <a:gd name="T9" fmla="*/ 169 h 589"/>
                <a:gd name="T10" fmla="*/ 4 w 34"/>
                <a:gd name="T11" fmla="*/ 251 h 589"/>
                <a:gd name="T12" fmla="*/ 4 w 34"/>
                <a:gd name="T13" fmla="*/ 250 h 589"/>
                <a:gd name="T14" fmla="*/ 5 w 34"/>
                <a:gd name="T15" fmla="*/ 264 h 589"/>
                <a:gd name="T16" fmla="*/ 5 w 34"/>
                <a:gd name="T17" fmla="*/ 136 h 589"/>
                <a:gd name="T18" fmla="*/ 5 w 34"/>
                <a:gd name="T19" fmla="*/ 87 h 589"/>
                <a:gd name="T20" fmla="*/ 6 w 34"/>
                <a:gd name="T21" fmla="*/ 83 h 589"/>
                <a:gd name="T22" fmla="*/ 6 w 34"/>
                <a:gd name="T23" fmla="*/ 93 h 589"/>
                <a:gd name="T24" fmla="*/ 8 w 34"/>
                <a:gd name="T25" fmla="*/ 30 h 589"/>
                <a:gd name="T26" fmla="*/ 8 w 34"/>
                <a:gd name="T27" fmla="*/ 66 h 589"/>
                <a:gd name="T28" fmla="*/ 9 w 34"/>
                <a:gd name="T29" fmla="*/ 77 h 589"/>
                <a:gd name="T30" fmla="*/ 9 w 34"/>
                <a:gd name="T31" fmla="*/ 51 h 589"/>
                <a:gd name="T32" fmla="*/ 9 w 34"/>
                <a:gd name="T33" fmla="*/ 64 h 589"/>
                <a:gd name="T34" fmla="*/ 10 w 34"/>
                <a:gd name="T35" fmla="*/ 61 h 589"/>
                <a:gd name="T36" fmla="*/ 10 w 34"/>
                <a:gd name="T37" fmla="*/ 15 h 589"/>
                <a:gd name="T38" fmla="*/ 10 w 34"/>
                <a:gd name="T39" fmla="*/ 4 h 589"/>
                <a:gd name="T40" fmla="*/ 11 w 34"/>
                <a:gd name="T41" fmla="*/ 64 h 589"/>
                <a:gd name="T42" fmla="*/ 13 w 34"/>
                <a:gd name="T43" fmla="*/ 43 h 589"/>
                <a:gd name="T44" fmla="*/ 13 w 34"/>
                <a:gd name="T45" fmla="*/ 73 h 589"/>
                <a:gd name="T46" fmla="*/ 13 w 34"/>
                <a:gd name="T47" fmla="*/ 26 h 589"/>
                <a:gd name="T48" fmla="*/ 14 w 34"/>
                <a:gd name="T49" fmla="*/ 30 h 589"/>
                <a:gd name="T50" fmla="*/ 14 w 34"/>
                <a:gd name="T51" fmla="*/ 123 h 589"/>
                <a:gd name="T52" fmla="*/ 14 w 34"/>
                <a:gd name="T53" fmla="*/ 150 h 589"/>
                <a:gd name="T54" fmla="*/ 15 w 34"/>
                <a:gd name="T55" fmla="*/ 193 h 589"/>
                <a:gd name="T56" fmla="*/ 15 w 34"/>
                <a:gd name="T57" fmla="*/ 250 h 589"/>
                <a:gd name="T58" fmla="*/ 17 w 34"/>
                <a:gd name="T59" fmla="*/ 260 h 589"/>
                <a:gd name="T60" fmla="*/ 17 w 34"/>
                <a:gd name="T61" fmla="*/ 306 h 589"/>
                <a:gd name="T62" fmla="*/ 18 w 34"/>
                <a:gd name="T63" fmla="*/ 334 h 589"/>
                <a:gd name="T64" fmla="*/ 18 w 34"/>
                <a:gd name="T65" fmla="*/ 318 h 589"/>
                <a:gd name="T66" fmla="*/ 19 w 34"/>
                <a:gd name="T67" fmla="*/ 245 h 589"/>
                <a:gd name="T68" fmla="*/ 19 w 34"/>
                <a:gd name="T69" fmla="*/ 288 h 589"/>
                <a:gd name="T70" fmla="*/ 19 w 34"/>
                <a:gd name="T71" fmla="*/ 336 h 589"/>
                <a:gd name="T72" fmla="*/ 21 w 34"/>
                <a:gd name="T73" fmla="*/ 375 h 589"/>
                <a:gd name="T74" fmla="*/ 22 w 34"/>
                <a:gd name="T75" fmla="*/ 326 h 589"/>
                <a:gd name="T76" fmla="*/ 22 w 34"/>
                <a:gd name="T77" fmla="*/ 303 h 589"/>
                <a:gd name="T78" fmla="*/ 22 w 34"/>
                <a:gd name="T79" fmla="*/ 272 h 589"/>
                <a:gd name="T80" fmla="*/ 23 w 34"/>
                <a:gd name="T81" fmla="*/ 277 h 589"/>
                <a:gd name="T82" fmla="*/ 23 w 34"/>
                <a:gd name="T83" fmla="*/ 294 h 589"/>
                <a:gd name="T84" fmla="*/ 25 w 34"/>
                <a:gd name="T85" fmla="*/ 410 h 589"/>
                <a:gd name="T86" fmla="*/ 25 w 34"/>
                <a:gd name="T87" fmla="*/ 436 h 589"/>
                <a:gd name="T88" fmla="*/ 26 w 34"/>
                <a:gd name="T89" fmla="*/ 461 h 589"/>
                <a:gd name="T90" fmla="*/ 26 w 34"/>
                <a:gd name="T91" fmla="*/ 451 h 589"/>
                <a:gd name="T92" fmla="*/ 26 w 34"/>
                <a:gd name="T93" fmla="*/ 441 h 589"/>
                <a:gd name="T94" fmla="*/ 27 w 34"/>
                <a:gd name="T95" fmla="*/ 453 h 589"/>
                <a:gd name="T96" fmla="*/ 27 w 34"/>
                <a:gd name="T97" fmla="*/ 482 h 589"/>
                <a:gd name="T98" fmla="*/ 28 w 34"/>
                <a:gd name="T99" fmla="*/ 455 h 589"/>
                <a:gd name="T100" fmla="*/ 28 w 34"/>
                <a:gd name="T101" fmla="*/ 466 h 589"/>
                <a:gd name="T102" fmla="*/ 30 w 34"/>
                <a:gd name="T103" fmla="*/ 504 h 589"/>
                <a:gd name="T104" fmla="*/ 30 w 34"/>
                <a:gd name="T105" fmla="*/ 551 h 589"/>
                <a:gd name="T106" fmla="*/ 30 w 34"/>
                <a:gd name="T107" fmla="*/ 527 h 589"/>
                <a:gd name="T108" fmla="*/ 31 w 34"/>
                <a:gd name="T109" fmla="*/ 504 h 589"/>
                <a:gd name="T110" fmla="*/ 31 w 34"/>
                <a:gd name="T111" fmla="*/ 538 h 589"/>
                <a:gd name="T112" fmla="*/ 31 w 34"/>
                <a:gd name="T113" fmla="*/ 581 h 589"/>
                <a:gd name="T114" fmla="*/ 32 w 34"/>
                <a:gd name="T115" fmla="*/ 569 h 589"/>
                <a:gd name="T116" fmla="*/ 32 w 34"/>
                <a:gd name="T117" fmla="*/ 555 h 589"/>
                <a:gd name="T118" fmla="*/ 34 w 34"/>
                <a:gd name="T119" fmla="*/ 525 h 5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4" h="589">
                  <a:moveTo>
                    <a:pt x="0" y="222"/>
                  </a:moveTo>
                  <a:lnTo>
                    <a:pt x="0" y="216"/>
                  </a:lnTo>
                  <a:lnTo>
                    <a:pt x="0" y="242"/>
                  </a:lnTo>
                  <a:lnTo>
                    <a:pt x="1" y="235"/>
                  </a:lnTo>
                  <a:lnTo>
                    <a:pt x="1" y="229"/>
                  </a:lnTo>
                  <a:lnTo>
                    <a:pt x="1" y="260"/>
                  </a:lnTo>
                  <a:lnTo>
                    <a:pt x="1" y="255"/>
                  </a:lnTo>
                  <a:lnTo>
                    <a:pt x="1" y="263"/>
                  </a:lnTo>
                  <a:lnTo>
                    <a:pt x="1" y="247"/>
                  </a:lnTo>
                  <a:lnTo>
                    <a:pt x="1" y="260"/>
                  </a:lnTo>
                  <a:lnTo>
                    <a:pt x="1" y="263"/>
                  </a:lnTo>
                  <a:lnTo>
                    <a:pt x="1" y="265"/>
                  </a:lnTo>
                  <a:lnTo>
                    <a:pt x="1" y="227"/>
                  </a:lnTo>
                  <a:lnTo>
                    <a:pt x="1" y="231"/>
                  </a:lnTo>
                  <a:lnTo>
                    <a:pt x="1" y="239"/>
                  </a:lnTo>
                  <a:lnTo>
                    <a:pt x="1" y="226"/>
                  </a:lnTo>
                  <a:lnTo>
                    <a:pt x="1" y="234"/>
                  </a:lnTo>
                  <a:lnTo>
                    <a:pt x="2" y="231"/>
                  </a:lnTo>
                  <a:lnTo>
                    <a:pt x="2" y="235"/>
                  </a:lnTo>
                  <a:lnTo>
                    <a:pt x="2" y="203"/>
                  </a:lnTo>
                  <a:lnTo>
                    <a:pt x="2" y="203"/>
                  </a:lnTo>
                  <a:lnTo>
                    <a:pt x="2" y="205"/>
                  </a:lnTo>
                  <a:lnTo>
                    <a:pt x="2" y="174"/>
                  </a:lnTo>
                  <a:lnTo>
                    <a:pt x="2" y="172"/>
                  </a:lnTo>
                  <a:lnTo>
                    <a:pt x="2" y="169"/>
                  </a:lnTo>
                  <a:lnTo>
                    <a:pt x="2" y="204"/>
                  </a:lnTo>
                  <a:lnTo>
                    <a:pt x="2" y="205"/>
                  </a:lnTo>
                  <a:lnTo>
                    <a:pt x="2" y="200"/>
                  </a:lnTo>
                  <a:lnTo>
                    <a:pt x="2" y="254"/>
                  </a:lnTo>
                  <a:lnTo>
                    <a:pt x="4" y="251"/>
                  </a:lnTo>
                  <a:lnTo>
                    <a:pt x="4" y="247"/>
                  </a:lnTo>
                  <a:lnTo>
                    <a:pt x="4" y="263"/>
                  </a:lnTo>
                  <a:lnTo>
                    <a:pt x="4" y="263"/>
                  </a:lnTo>
                  <a:lnTo>
                    <a:pt x="4" y="273"/>
                  </a:lnTo>
                  <a:lnTo>
                    <a:pt x="4" y="250"/>
                  </a:lnTo>
                  <a:lnTo>
                    <a:pt x="4" y="251"/>
                  </a:lnTo>
                  <a:lnTo>
                    <a:pt x="4" y="251"/>
                  </a:lnTo>
                  <a:lnTo>
                    <a:pt x="4" y="269"/>
                  </a:lnTo>
                  <a:lnTo>
                    <a:pt x="4" y="267"/>
                  </a:lnTo>
                  <a:lnTo>
                    <a:pt x="5" y="264"/>
                  </a:lnTo>
                  <a:lnTo>
                    <a:pt x="5" y="265"/>
                  </a:lnTo>
                  <a:lnTo>
                    <a:pt x="5" y="208"/>
                  </a:lnTo>
                  <a:lnTo>
                    <a:pt x="5" y="205"/>
                  </a:lnTo>
                  <a:lnTo>
                    <a:pt x="5" y="135"/>
                  </a:lnTo>
                  <a:lnTo>
                    <a:pt x="5" y="136"/>
                  </a:lnTo>
                  <a:lnTo>
                    <a:pt x="5" y="137"/>
                  </a:lnTo>
                  <a:lnTo>
                    <a:pt x="5" y="91"/>
                  </a:lnTo>
                  <a:lnTo>
                    <a:pt x="5" y="93"/>
                  </a:lnTo>
                  <a:lnTo>
                    <a:pt x="5" y="82"/>
                  </a:lnTo>
                  <a:lnTo>
                    <a:pt x="5" y="87"/>
                  </a:lnTo>
                  <a:lnTo>
                    <a:pt x="5" y="56"/>
                  </a:lnTo>
                  <a:lnTo>
                    <a:pt x="5" y="85"/>
                  </a:lnTo>
                  <a:lnTo>
                    <a:pt x="6" y="87"/>
                  </a:lnTo>
                  <a:lnTo>
                    <a:pt x="6" y="104"/>
                  </a:lnTo>
                  <a:lnTo>
                    <a:pt x="6" y="83"/>
                  </a:lnTo>
                  <a:lnTo>
                    <a:pt x="6" y="81"/>
                  </a:lnTo>
                  <a:lnTo>
                    <a:pt x="6" y="107"/>
                  </a:lnTo>
                  <a:lnTo>
                    <a:pt x="6" y="103"/>
                  </a:lnTo>
                  <a:lnTo>
                    <a:pt x="6" y="111"/>
                  </a:lnTo>
                  <a:lnTo>
                    <a:pt x="6" y="93"/>
                  </a:lnTo>
                  <a:lnTo>
                    <a:pt x="6" y="107"/>
                  </a:lnTo>
                  <a:lnTo>
                    <a:pt x="6" y="110"/>
                  </a:lnTo>
                  <a:lnTo>
                    <a:pt x="6" y="110"/>
                  </a:lnTo>
                  <a:lnTo>
                    <a:pt x="6" y="38"/>
                  </a:lnTo>
                  <a:lnTo>
                    <a:pt x="8" y="30"/>
                  </a:lnTo>
                  <a:lnTo>
                    <a:pt x="8" y="32"/>
                  </a:lnTo>
                  <a:lnTo>
                    <a:pt x="8" y="18"/>
                  </a:lnTo>
                  <a:lnTo>
                    <a:pt x="8" y="27"/>
                  </a:lnTo>
                  <a:lnTo>
                    <a:pt x="8" y="32"/>
                  </a:lnTo>
                  <a:lnTo>
                    <a:pt x="8" y="66"/>
                  </a:lnTo>
                  <a:lnTo>
                    <a:pt x="8" y="66"/>
                  </a:lnTo>
                  <a:lnTo>
                    <a:pt x="8" y="78"/>
                  </a:lnTo>
                  <a:lnTo>
                    <a:pt x="8" y="62"/>
                  </a:lnTo>
                  <a:lnTo>
                    <a:pt x="8" y="76"/>
                  </a:lnTo>
                  <a:lnTo>
                    <a:pt x="9" y="77"/>
                  </a:lnTo>
                  <a:lnTo>
                    <a:pt x="9" y="82"/>
                  </a:lnTo>
                  <a:lnTo>
                    <a:pt x="9" y="60"/>
                  </a:lnTo>
                  <a:lnTo>
                    <a:pt x="9" y="60"/>
                  </a:lnTo>
                  <a:lnTo>
                    <a:pt x="9" y="42"/>
                  </a:lnTo>
                  <a:lnTo>
                    <a:pt x="9" y="51"/>
                  </a:lnTo>
                  <a:lnTo>
                    <a:pt x="9" y="53"/>
                  </a:lnTo>
                  <a:lnTo>
                    <a:pt x="9" y="65"/>
                  </a:lnTo>
                  <a:lnTo>
                    <a:pt x="9" y="42"/>
                  </a:lnTo>
                  <a:lnTo>
                    <a:pt x="9" y="64"/>
                  </a:lnTo>
                  <a:lnTo>
                    <a:pt x="9" y="64"/>
                  </a:lnTo>
                  <a:lnTo>
                    <a:pt x="9" y="64"/>
                  </a:lnTo>
                  <a:lnTo>
                    <a:pt x="9" y="78"/>
                  </a:lnTo>
                  <a:lnTo>
                    <a:pt x="10" y="74"/>
                  </a:lnTo>
                  <a:lnTo>
                    <a:pt x="10" y="87"/>
                  </a:lnTo>
                  <a:lnTo>
                    <a:pt x="10" y="61"/>
                  </a:lnTo>
                  <a:lnTo>
                    <a:pt x="10" y="64"/>
                  </a:lnTo>
                  <a:lnTo>
                    <a:pt x="10" y="49"/>
                  </a:lnTo>
                  <a:lnTo>
                    <a:pt x="10" y="49"/>
                  </a:lnTo>
                  <a:lnTo>
                    <a:pt x="10" y="55"/>
                  </a:lnTo>
                  <a:lnTo>
                    <a:pt x="10" y="15"/>
                  </a:lnTo>
                  <a:lnTo>
                    <a:pt x="10" y="19"/>
                  </a:lnTo>
                  <a:lnTo>
                    <a:pt x="10" y="17"/>
                  </a:lnTo>
                  <a:lnTo>
                    <a:pt x="10" y="19"/>
                  </a:lnTo>
                  <a:lnTo>
                    <a:pt x="10" y="0"/>
                  </a:lnTo>
                  <a:lnTo>
                    <a:pt x="10" y="4"/>
                  </a:lnTo>
                  <a:lnTo>
                    <a:pt x="11" y="6"/>
                  </a:lnTo>
                  <a:lnTo>
                    <a:pt x="11" y="39"/>
                  </a:lnTo>
                  <a:lnTo>
                    <a:pt x="11" y="38"/>
                  </a:lnTo>
                  <a:lnTo>
                    <a:pt x="11" y="39"/>
                  </a:lnTo>
                  <a:lnTo>
                    <a:pt x="11" y="64"/>
                  </a:lnTo>
                  <a:lnTo>
                    <a:pt x="11" y="35"/>
                  </a:lnTo>
                  <a:lnTo>
                    <a:pt x="11" y="64"/>
                  </a:lnTo>
                  <a:lnTo>
                    <a:pt x="11" y="64"/>
                  </a:lnTo>
                  <a:lnTo>
                    <a:pt x="11" y="38"/>
                  </a:lnTo>
                  <a:lnTo>
                    <a:pt x="13" y="43"/>
                  </a:lnTo>
                  <a:lnTo>
                    <a:pt x="13" y="69"/>
                  </a:lnTo>
                  <a:lnTo>
                    <a:pt x="13" y="42"/>
                  </a:lnTo>
                  <a:lnTo>
                    <a:pt x="13" y="66"/>
                  </a:lnTo>
                  <a:lnTo>
                    <a:pt x="13" y="68"/>
                  </a:lnTo>
                  <a:lnTo>
                    <a:pt x="13" y="73"/>
                  </a:lnTo>
                  <a:lnTo>
                    <a:pt x="13" y="53"/>
                  </a:lnTo>
                  <a:lnTo>
                    <a:pt x="13" y="72"/>
                  </a:lnTo>
                  <a:lnTo>
                    <a:pt x="13" y="72"/>
                  </a:lnTo>
                  <a:lnTo>
                    <a:pt x="13" y="73"/>
                  </a:lnTo>
                  <a:lnTo>
                    <a:pt x="13" y="26"/>
                  </a:lnTo>
                  <a:lnTo>
                    <a:pt x="13" y="26"/>
                  </a:lnTo>
                  <a:lnTo>
                    <a:pt x="13" y="45"/>
                  </a:lnTo>
                  <a:lnTo>
                    <a:pt x="13" y="31"/>
                  </a:lnTo>
                  <a:lnTo>
                    <a:pt x="14" y="31"/>
                  </a:lnTo>
                  <a:lnTo>
                    <a:pt x="14" y="30"/>
                  </a:lnTo>
                  <a:lnTo>
                    <a:pt x="14" y="55"/>
                  </a:lnTo>
                  <a:lnTo>
                    <a:pt x="14" y="55"/>
                  </a:lnTo>
                  <a:lnTo>
                    <a:pt x="14" y="112"/>
                  </a:lnTo>
                  <a:lnTo>
                    <a:pt x="14" y="112"/>
                  </a:lnTo>
                  <a:lnTo>
                    <a:pt x="14" y="123"/>
                  </a:lnTo>
                  <a:lnTo>
                    <a:pt x="14" y="110"/>
                  </a:lnTo>
                  <a:lnTo>
                    <a:pt x="14" y="117"/>
                  </a:lnTo>
                  <a:lnTo>
                    <a:pt x="14" y="117"/>
                  </a:lnTo>
                  <a:lnTo>
                    <a:pt x="14" y="153"/>
                  </a:lnTo>
                  <a:lnTo>
                    <a:pt x="14" y="150"/>
                  </a:lnTo>
                  <a:lnTo>
                    <a:pt x="15" y="150"/>
                  </a:lnTo>
                  <a:lnTo>
                    <a:pt x="15" y="186"/>
                  </a:lnTo>
                  <a:lnTo>
                    <a:pt x="15" y="141"/>
                  </a:lnTo>
                  <a:lnTo>
                    <a:pt x="15" y="183"/>
                  </a:lnTo>
                  <a:lnTo>
                    <a:pt x="15" y="193"/>
                  </a:lnTo>
                  <a:lnTo>
                    <a:pt x="15" y="188"/>
                  </a:lnTo>
                  <a:lnTo>
                    <a:pt x="15" y="230"/>
                  </a:lnTo>
                  <a:lnTo>
                    <a:pt x="15" y="234"/>
                  </a:lnTo>
                  <a:lnTo>
                    <a:pt x="15" y="233"/>
                  </a:lnTo>
                  <a:lnTo>
                    <a:pt x="15" y="250"/>
                  </a:lnTo>
                  <a:lnTo>
                    <a:pt x="17" y="251"/>
                  </a:lnTo>
                  <a:lnTo>
                    <a:pt x="17" y="239"/>
                  </a:lnTo>
                  <a:lnTo>
                    <a:pt x="17" y="268"/>
                  </a:lnTo>
                  <a:lnTo>
                    <a:pt x="17" y="271"/>
                  </a:lnTo>
                  <a:lnTo>
                    <a:pt x="17" y="260"/>
                  </a:lnTo>
                  <a:lnTo>
                    <a:pt x="17" y="276"/>
                  </a:lnTo>
                  <a:lnTo>
                    <a:pt x="17" y="276"/>
                  </a:lnTo>
                  <a:lnTo>
                    <a:pt x="17" y="309"/>
                  </a:lnTo>
                  <a:lnTo>
                    <a:pt x="17" y="302"/>
                  </a:lnTo>
                  <a:lnTo>
                    <a:pt x="17" y="306"/>
                  </a:lnTo>
                  <a:lnTo>
                    <a:pt x="17" y="337"/>
                  </a:lnTo>
                  <a:lnTo>
                    <a:pt x="17" y="331"/>
                  </a:lnTo>
                  <a:lnTo>
                    <a:pt x="18" y="335"/>
                  </a:lnTo>
                  <a:lnTo>
                    <a:pt x="18" y="313"/>
                  </a:lnTo>
                  <a:lnTo>
                    <a:pt x="18" y="334"/>
                  </a:lnTo>
                  <a:lnTo>
                    <a:pt x="18" y="339"/>
                  </a:lnTo>
                  <a:lnTo>
                    <a:pt x="18" y="317"/>
                  </a:lnTo>
                  <a:lnTo>
                    <a:pt x="18" y="317"/>
                  </a:lnTo>
                  <a:lnTo>
                    <a:pt x="18" y="317"/>
                  </a:lnTo>
                  <a:lnTo>
                    <a:pt x="18" y="318"/>
                  </a:lnTo>
                  <a:lnTo>
                    <a:pt x="18" y="281"/>
                  </a:lnTo>
                  <a:lnTo>
                    <a:pt x="18" y="279"/>
                  </a:lnTo>
                  <a:lnTo>
                    <a:pt x="18" y="245"/>
                  </a:lnTo>
                  <a:lnTo>
                    <a:pt x="18" y="246"/>
                  </a:lnTo>
                  <a:lnTo>
                    <a:pt x="19" y="245"/>
                  </a:lnTo>
                  <a:lnTo>
                    <a:pt x="19" y="263"/>
                  </a:lnTo>
                  <a:lnTo>
                    <a:pt x="19" y="262"/>
                  </a:lnTo>
                  <a:lnTo>
                    <a:pt x="19" y="292"/>
                  </a:lnTo>
                  <a:lnTo>
                    <a:pt x="19" y="260"/>
                  </a:lnTo>
                  <a:lnTo>
                    <a:pt x="19" y="288"/>
                  </a:lnTo>
                  <a:lnTo>
                    <a:pt x="19" y="280"/>
                  </a:lnTo>
                  <a:lnTo>
                    <a:pt x="19" y="273"/>
                  </a:lnTo>
                  <a:lnTo>
                    <a:pt x="19" y="314"/>
                  </a:lnTo>
                  <a:lnTo>
                    <a:pt x="19" y="314"/>
                  </a:lnTo>
                  <a:lnTo>
                    <a:pt x="19" y="336"/>
                  </a:lnTo>
                  <a:lnTo>
                    <a:pt x="21" y="337"/>
                  </a:lnTo>
                  <a:lnTo>
                    <a:pt x="21" y="351"/>
                  </a:lnTo>
                  <a:lnTo>
                    <a:pt x="21" y="340"/>
                  </a:lnTo>
                  <a:lnTo>
                    <a:pt x="21" y="345"/>
                  </a:lnTo>
                  <a:lnTo>
                    <a:pt x="21" y="375"/>
                  </a:lnTo>
                  <a:lnTo>
                    <a:pt x="21" y="361"/>
                  </a:lnTo>
                  <a:lnTo>
                    <a:pt x="21" y="360"/>
                  </a:lnTo>
                  <a:lnTo>
                    <a:pt x="21" y="326"/>
                  </a:lnTo>
                  <a:lnTo>
                    <a:pt x="21" y="330"/>
                  </a:lnTo>
                  <a:lnTo>
                    <a:pt x="22" y="326"/>
                  </a:lnTo>
                  <a:lnTo>
                    <a:pt x="22" y="327"/>
                  </a:lnTo>
                  <a:lnTo>
                    <a:pt x="22" y="292"/>
                  </a:lnTo>
                  <a:lnTo>
                    <a:pt x="22" y="301"/>
                  </a:lnTo>
                  <a:lnTo>
                    <a:pt x="22" y="300"/>
                  </a:lnTo>
                  <a:lnTo>
                    <a:pt x="22" y="303"/>
                  </a:lnTo>
                  <a:lnTo>
                    <a:pt x="22" y="290"/>
                  </a:lnTo>
                  <a:lnTo>
                    <a:pt x="22" y="289"/>
                  </a:lnTo>
                  <a:lnTo>
                    <a:pt x="22" y="265"/>
                  </a:lnTo>
                  <a:lnTo>
                    <a:pt x="22" y="272"/>
                  </a:lnTo>
                  <a:lnTo>
                    <a:pt x="22" y="272"/>
                  </a:lnTo>
                  <a:lnTo>
                    <a:pt x="22" y="250"/>
                  </a:lnTo>
                  <a:lnTo>
                    <a:pt x="22" y="271"/>
                  </a:lnTo>
                  <a:lnTo>
                    <a:pt x="23" y="269"/>
                  </a:lnTo>
                  <a:lnTo>
                    <a:pt x="23" y="292"/>
                  </a:lnTo>
                  <a:lnTo>
                    <a:pt x="23" y="277"/>
                  </a:lnTo>
                  <a:lnTo>
                    <a:pt x="23" y="277"/>
                  </a:lnTo>
                  <a:lnTo>
                    <a:pt x="23" y="311"/>
                  </a:lnTo>
                  <a:lnTo>
                    <a:pt x="23" y="311"/>
                  </a:lnTo>
                  <a:lnTo>
                    <a:pt x="23" y="309"/>
                  </a:lnTo>
                  <a:lnTo>
                    <a:pt x="23" y="294"/>
                  </a:lnTo>
                  <a:lnTo>
                    <a:pt x="23" y="323"/>
                  </a:lnTo>
                  <a:lnTo>
                    <a:pt x="23" y="324"/>
                  </a:lnTo>
                  <a:lnTo>
                    <a:pt x="23" y="370"/>
                  </a:lnTo>
                  <a:lnTo>
                    <a:pt x="25" y="370"/>
                  </a:lnTo>
                  <a:lnTo>
                    <a:pt x="25" y="410"/>
                  </a:lnTo>
                  <a:lnTo>
                    <a:pt x="25" y="408"/>
                  </a:lnTo>
                  <a:lnTo>
                    <a:pt x="25" y="410"/>
                  </a:lnTo>
                  <a:lnTo>
                    <a:pt x="25" y="400"/>
                  </a:lnTo>
                  <a:lnTo>
                    <a:pt x="25" y="430"/>
                  </a:lnTo>
                  <a:lnTo>
                    <a:pt x="25" y="436"/>
                  </a:lnTo>
                  <a:lnTo>
                    <a:pt x="25" y="442"/>
                  </a:lnTo>
                  <a:lnTo>
                    <a:pt x="25" y="428"/>
                  </a:lnTo>
                  <a:lnTo>
                    <a:pt x="25" y="438"/>
                  </a:lnTo>
                  <a:lnTo>
                    <a:pt x="26" y="442"/>
                  </a:lnTo>
                  <a:lnTo>
                    <a:pt x="26" y="461"/>
                  </a:lnTo>
                  <a:lnTo>
                    <a:pt x="26" y="455"/>
                  </a:lnTo>
                  <a:lnTo>
                    <a:pt x="26" y="455"/>
                  </a:lnTo>
                  <a:lnTo>
                    <a:pt x="26" y="433"/>
                  </a:lnTo>
                  <a:lnTo>
                    <a:pt x="26" y="445"/>
                  </a:lnTo>
                  <a:lnTo>
                    <a:pt x="26" y="451"/>
                  </a:lnTo>
                  <a:lnTo>
                    <a:pt x="26" y="437"/>
                  </a:lnTo>
                  <a:lnTo>
                    <a:pt x="26" y="445"/>
                  </a:lnTo>
                  <a:lnTo>
                    <a:pt x="26" y="445"/>
                  </a:lnTo>
                  <a:lnTo>
                    <a:pt x="26" y="458"/>
                  </a:lnTo>
                  <a:lnTo>
                    <a:pt x="26" y="441"/>
                  </a:lnTo>
                  <a:lnTo>
                    <a:pt x="26" y="447"/>
                  </a:lnTo>
                  <a:lnTo>
                    <a:pt x="27" y="446"/>
                  </a:lnTo>
                  <a:lnTo>
                    <a:pt x="27" y="458"/>
                  </a:lnTo>
                  <a:lnTo>
                    <a:pt x="27" y="453"/>
                  </a:lnTo>
                  <a:lnTo>
                    <a:pt x="27" y="453"/>
                  </a:lnTo>
                  <a:lnTo>
                    <a:pt x="27" y="449"/>
                  </a:lnTo>
                  <a:lnTo>
                    <a:pt x="27" y="479"/>
                  </a:lnTo>
                  <a:lnTo>
                    <a:pt x="27" y="485"/>
                  </a:lnTo>
                  <a:lnTo>
                    <a:pt x="27" y="501"/>
                  </a:lnTo>
                  <a:lnTo>
                    <a:pt x="27" y="482"/>
                  </a:lnTo>
                  <a:lnTo>
                    <a:pt x="27" y="493"/>
                  </a:lnTo>
                  <a:lnTo>
                    <a:pt x="27" y="488"/>
                  </a:lnTo>
                  <a:lnTo>
                    <a:pt x="27" y="489"/>
                  </a:lnTo>
                  <a:lnTo>
                    <a:pt x="27" y="455"/>
                  </a:lnTo>
                  <a:lnTo>
                    <a:pt x="28" y="455"/>
                  </a:lnTo>
                  <a:lnTo>
                    <a:pt x="28" y="476"/>
                  </a:lnTo>
                  <a:lnTo>
                    <a:pt x="28" y="442"/>
                  </a:lnTo>
                  <a:lnTo>
                    <a:pt x="28" y="475"/>
                  </a:lnTo>
                  <a:lnTo>
                    <a:pt x="28" y="474"/>
                  </a:lnTo>
                  <a:lnTo>
                    <a:pt x="28" y="466"/>
                  </a:lnTo>
                  <a:lnTo>
                    <a:pt x="28" y="488"/>
                  </a:lnTo>
                  <a:lnTo>
                    <a:pt x="28" y="489"/>
                  </a:lnTo>
                  <a:lnTo>
                    <a:pt x="28" y="510"/>
                  </a:lnTo>
                  <a:lnTo>
                    <a:pt x="28" y="500"/>
                  </a:lnTo>
                  <a:lnTo>
                    <a:pt x="30" y="504"/>
                  </a:lnTo>
                  <a:lnTo>
                    <a:pt x="30" y="534"/>
                  </a:lnTo>
                  <a:lnTo>
                    <a:pt x="30" y="502"/>
                  </a:lnTo>
                  <a:lnTo>
                    <a:pt x="30" y="531"/>
                  </a:lnTo>
                  <a:lnTo>
                    <a:pt x="30" y="533"/>
                  </a:lnTo>
                  <a:lnTo>
                    <a:pt x="30" y="551"/>
                  </a:lnTo>
                  <a:lnTo>
                    <a:pt x="30" y="550"/>
                  </a:lnTo>
                  <a:lnTo>
                    <a:pt x="30" y="548"/>
                  </a:lnTo>
                  <a:lnTo>
                    <a:pt x="30" y="554"/>
                  </a:lnTo>
                  <a:lnTo>
                    <a:pt x="30" y="521"/>
                  </a:lnTo>
                  <a:lnTo>
                    <a:pt x="30" y="527"/>
                  </a:lnTo>
                  <a:lnTo>
                    <a:pt x="30" y="526"/>
                  </a:lnTo>
                  <a:lnTo>
                    <a:pt x="30" y="530"/>
                  </a:lnTo>
                  <a:lnTo>
                    <a:pt x="30" y="520"/>
                  </a:lnTo>
                  <a:lnTo>
                    <a:pt x="31" y="518"/>
                  </a:lnTo>
                  <a:lnTo>
                    <a:pt x="31" y="504"/>
                  </a:lnTo>
                  <a:lnTo>
                    <a:pt x="31" y="527"/>
                  </a:lnTo>
                  <a:lnTo>
                    <a:pt x="31" y="527"/>
                  </a:lnTo>
                  <a:lnTo>
                    <a:pt x="31" y="542"/>
                  </a:lnTo>
                  <a:lnTo>
                    <a:pt x="31" y="526"/>
                  </a:lnTo>
                  <a:lnTo>
                    <a:pt x="31" y="538"/>
                  </a:lnTo>
                  <a:lnTo>
                    <a:pt x="31" y="535"/>
                  </a:lnTo>
                  <a:lnTo>
                    <a:pt x="31" y="561"/>
                  </a:lnTo>
                  <a:lnTo>
                    <a:pt x="31" y="559"/>
                  </a:lnTo>
                  <a:lnTo>
                    <a:pt x="31" y="561"/>
                  </a:lnTo>
                  <a:lnTo>
                    <a:pt x="31" y="581"/>
                  </a:lnTo>
                  <a:lnTo>
                    <a:pt x="31" y="548"/>
                  </a:lnTo>
                  <a:lnTo>
                    <a:pt x="31" y="576"/>
                  </a:lnTo>
                  <a:lnTo>
                    <a:pt x="32" y="575"/>
                  </a:lnTo>
                  <a:lnTo>
                    <a:pt x="32" y="584"/>
                  </a:lnTo>
                  <a:lnTo>
                    <a:pt x="32" y="569"/>
                  </a:lnTo>
                  <a:lnTo>
                    <a:pt x="32" y="581"/>
                  </a:lnTo>
                  <a:lnTo>
                    <a:pt x="32" y="581"/>
                  </a:lnTo>
                  <a:lnTo>
                    <a:pt x="32" y="589"/>
                  </a:lnTo>
                  <a:lnTo>
                    <a:pt x="32" y="552"/>
                  </a:lnTo>
                  <a:lnTo>
                    <a:pt x="32" y="555"/>
                  </a:lnTo>
                  <a:lnTo>
                    <a:pt x="32" y="554"/>
                  </a:lnTo>
                  <a:lnTo>
                    <a:pt x="32" y="559"/>
                  </a:lnTo>
                  <a:lnTo>
                    <a:pt x="32" y="547"/>
                  </a:lnTo>
                  <a:lnTo>
                    <a:pt x="34" y="547"/>
                  </a:lnTo>
                  <a:lnTo>
                    <a:pt x="34" y="525"/>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257" name="Freeform 130"/>
            <p:cNvSpPr>
              <a:spLocks/>
            </p:cNvSpPr>
            <p:nvPr/>
          </p:nvSpPr>
          <p:spPr bwMode="auto">
            <a:xfrm>
              <a:off x="1223963" y="3914776"/>
              <a:ext cx="52388" cy="484188"/>
            </a:xfrm>
            <a:custGeom>
              <a:avLst/>
              <a:gdLst>
                <a:gd name="T0" fmla="*/ 0 w 33"/>
                <a:gd name="T1" fmla="*/ 72 h 305"/>
                <a:gd name="T2" fmla="*/ 1 w 33"/>
                <a:gd name="T3" fmla="*/ 38 h 305"/>
                <a:gd name="T4" fmla="*/ 1 w 33"/>
                <a:gd name="T5" fmla="*/ 17 h 305"/>
                <a:gd name="T6" fmla="*/ 1 w 33"/>
                <a:gd name="T7" fmla="*/ 119 h 305"/>
                <a:gd name="T8" fmla="*/ 3 w 33"/>
                <a:gd name="T9" fmla="*/ 149 h 305"/>
                <a:gd name="T10" fmla="*/ 3 w 33"/>
                <a:gd name="T11" fmla="*/ 160 h 305"/>
                <a:gd name="T12" fmla="*/ 4 w 33"/>
                <a:gd name="T13" fmla="*/ 107 h 305"/>
                <a:gd name="T14" fmla="*/ 4 w 33"/>
                <a:gd name="T15" fmla="*/ 130 h 305"/>
                <a:gd name="T16" fmla="*/ 4 w 33"/>
                <a:gd name="T17" fmla="*/ 124 h 305"/>
                <a:gd name="T18" fmla="*/ 5 w 33"/>
                <a:gd name="T19" fmla="*/ 147 h 305"/>
                <a:gd name="T20" fmla="*/ 5 w 33"/>
                <a:gd name="T21" fmla="*/ 118 h 305"/>
                <a:gd name="T22" fmla="*/ 6 w 33"/>
                <a:gd name="T23" fmla="*/ 118 h 305"/>
                <a:gd name="T24" fmla="*/ 6 w 33"/>
                <a:gd name="T25" fmla="*/ 162 h 305"/>
                <a:gd name="T26" fmla="*/ 6 w 33"/>
                <a:gd name="T27" fmla="*/ 178 h 305"/>
                <a:gd name="T28" fmla="*/ 8 w 33"/>
                <a:gd name="T29" fmla="*/ 145 h 305"/>
                <a:gd name="T30" fmla="*/ 8 w 33"/>
                <a:gd name="T31" fmla="*/ 76 h 305"/>
                <a:gd name="T32" fmla="*/ 9 w 33"/>
                <a:gd name="T33" fmla="*/ 101 h 305"/>
                <a:gd name="T34" fmla="*/ 9 w 33"/>
                <a:gd name="T35" fmla="*/ 156 h 305"/>
                <a:gd name="T36" fmla="*/ 10 w 33"/>
                <a:gd name="T37" fmla="*/ 219 h 305"/>
                <a:gd name="T38" fmla="*/ 10 w 33"/>
                <a:gd name="T39" fmla="*/ 216 h 305"/>
                <a:gd name="T40" fmla="*/ 10 w 33"/>
                <a:gd name="T41" fmla="*/ 253 h 305"/>
                <a:gd name="T42" fmla="*/ 12 w 33"/>
                <a:gd name="T43" fmla="*/ 242 h 305"/>
                <a:gd name="T44" fmla="*/ 12 w 33"/>
                <a:gd name="T45" fmla="*/ 223 h 305"/>
                <a:gd name="T46" fmla="*/ 13 w 33"/>
                <a:gd name="T47" fmla="*/ 203 h 305"/>
                <a:gd name="T48" fmla="*/ 13 w 33"/>
                <a:gd name="T49" fmla="*/ 182 h 305"/>
                <a:gd name="T50" fmla="*/ 13 w 33"/>
                <a:gd name="T51" fmla="*/ 185 h 305"/>
                <a:gd name="T52" fmla="*/ 14 w 33"/>
                <a:gd name="T53" fmla="*/ 202 h 305"/>
                <a:gd name="T54" fmla="*/ 14 w 33"/>
                <a:gd name="T55" fmla="*/ 223 h 305"/>
                <a:gd name="T56" fmla="*/ 14 w 33"/>
                <a:gd name="T57" fmla="*/ 165 h 305"/>
                <a:gd name="T58" fmla="*/ 16 w 33"/>
                <a:gd name="T59" fmla="*/ 240 h 305"/>
                <a:gd name="T60" fmla="*/ 17 w 33"/>
                <a:gd name="T61" fmla="*/ 305 h 305"/>
                <a:gd name="T62" fmla="*/ 17 w 33"/>
                <a:gd name="T63" fmla="*/ 266 h 305"/>
                <a:gd name="T64" fmla="*/ 18 w 33"/>
                <a:gd name="T65" fmla="*/ 220 h 305"/>
                <a:gd name="T66" fmla="*/ 18 w 33"/>
                <a:gd name="T67" fmla="*/ 237 h 305"/>
                <a:gd name="T68" fmla="*/ 18 w 33"/>
                <a:gd name="T69" fmla="*/ 170 h 305"/>
                <a:gd name="T70" fmla="*/ 20 w 33"/>
                <a:gd name="T71" fmla="*/ 107 h 305"/>
                <a:gd name="T72" fmla="*/ 21 w 33"/>
                <a:gd name="T73" fmla="*/ 149 h 305"/>
                <a:gd name="T74" fmla="*/ 21 w 33"/>
                <a:gd name="T75" fmla="*/ 69 h 305"/>
                <a:gd name="T76" fmla="*/ 21 w 33"/>
                <a:gd name="T77" fmla="*/ 80 h 305"/>
                <a:gd name="T78" fmla="*/ 22 w 33"/>
                <a:gd name="T79" fmla="*/ 84 h 305"/>
                <a:gd name="T80" fmla="*/ 22 w 33"/>
                <a:gd name="T81" fmla="*/ 58 h 305"/>
                <a:gd name="T82" fmla="*/ 22 w 33"/>
                <a:gd name="T83" fmla="*/ 130 h 305"/>
                <a:gd name="T84" fmla="*/ 24 w 33"/>
                <a:gd name="T85" fmla="*/ 166 h 305"/>
                <a:gd name="T86" fmla="*/ 24 w 33"/>
                <a:gd name="T87" fmla="*/ 166 h 305"/>
                <a:gd name="T88" fmla="*/ 25 w 33"/>
                <a:gd name="T89" fmla="*/ 122 h 305"/>
                <a:gd name="T90" fmla="*/ 25 w 33"/>
                <a:gd name="T91" fmla="*/ 139 h 305"/>
                <a:gd name="T92" fmla="*/ 26 w 33"/>
                <a:gd name="T93" fmla="*/ 90 h 305"/>
                <a:gd name="T94" fmla="*/ 26 w 33"/>
                <a:gd name="T95" fmla="*/ 105 h 305"/>
                <a:gd name="T96" fmla="*/ 26 w 33"/>
                <a:gd name="T97" fmla="*/ 110 h 305"/>
                <a:gd name="T98" fmla="*/ 27 w 33"/>
                <a:gd name="T99" fmla="*/ 89 h 305"/>
                <a:gd name="T100" fmla="*/ 27 w 33"/>
                <a:gd name="T101" fmla="*/ 102 h 305"/>
                <a:gd name="T102" fmla="*/ 29 w 33"/>
                <a:gd name="T103" fmla="*/ 182 h 305"/>
                <a:gd name="T104" fmla="*/ 29 w 33"/>
                <a:gd name="T105" fmla="*/ 194 h 305"/>
                <a:gd name="T106" fmla="*/ 30 w 33"/>
                <a:gd name="T107" fmla="*/ 159 h 305"/>
                <a:gd name="T108" fmla="*/ 30 w 33"/>
                <a:gd name="T109" fmla="*/ 138 h 305"/>
                <a:gd name="T110" fmla="*/ 30 w 33"/>
                <a:gd name="T111" fmla="*/ 41 h 305"/>
                <a:gd name="T112" fmla="*/ 31 w 33"/>
                <a:gd name="T113" fmla="*/ 0 h 305"/>
                <a:gd name="T114" fmla="*/ 31 w 33"/>
                <a:gd name="T115" fmla="*/ 59 h 305"/>
                <a:gd name="T116" fmla="*/ 33 w 33"/>
                <a:gd name="T117" fmla="*/ 84 h 305"/>
                <a:gd name="T118" fmla="*/ 33 w 33"/>
                <a:gd name="T119" fmla="*/ 26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3" h="305">
                  <a:moveTo>
                    <a:pt x="0" y="115"/>
                  </a:moveTo>
                  <a:lnTo>
                    <a:pt x="0" y="104"/>
                  </a:lnTo>
                  <a:lnTo>
                    <a:pt x="0" y="110"/>
                  </a:lnTo>
                  <a:lnTo>
                    <a:pt x="0" y="110"/>
                  </a:lnTo>
                  <a:lnTo>
                    <a:pt x="0" y="72"/>
                  </a:lnTo>
                  <a:lnTo>
                    <a:pt x="0" y="67"/>
                  </a:lnTo>
                  <a:lnTo>
                    <a:pt x="0" y="24"/>
                  </a:lnTo>
                  <a:lnTo>
                    <a:pt x="0" y="28"/>
                  </a:lnTo>
                  <a:lnTo>
                    <a:pt x="1" y="29"/>
                  </a:lnTo>
                  <a:lnTo>
                    <a:pt x="1" y="38"/>
                  </a:lnTo>
                  <a:lnTo>
                    <a:pt x="1" y="24"/>
                  </a:lnTo>
                  <a:lnTo>
                    <a:pt x="1" y="26"/>
                  </a:lnTo>
                  <a:lnTo>
                    <a:pt x="1" y="25"/>
                  </a:lnTo>
                  <a:lnTo>
                    <a:pt x="1" y="58"/>
                  </a:lnTo>
                  <a:lnTo>
                    <a:pt x="1" y="17"/>
                  </a:lnTo>
                  <a:lnTo>
                    <a:pt x="1" y="55"/>
                  </a:lnTo>
                  <a:lnTo>
                    <a:pt x="1" y="54"/>
                  </a:lnTo>
                  <a:lnTo>
                    <a:pt x="1" y="97"/>
                  </a:lnTo>
                  <a:lnTo>
                    <a:pt x="1" y="101"/>
                  </a:lnTo>
                  <a:lnTo>
                    <a:pt x="1" y="119"/>
                  </a:lnTo>
                  <a:lnTo>
                    <a:pt x="1" y="100"/>
                  </a:lnTo>
                  <a:lnTo>
                    <a:pt x="1" y="106"/>
                  </a:lnTo>
                  <a:lnTo>
                    <a:pt x="3" y="105"/>
                  </a:lnTo>
                  <a:lnTo>
                    <a:pt x="3" y="151"/>
                  </a:lnTo>
                  <a:lnTo>
                    <a:pt x="3" y="149"/>
                  </a:lnTo>
                  <a:lnTo>
                    <a:pt x="3" y="159"/>
                  </a:lnTo>
                  <a:lnTo>
                    <a:pt x="3" y="140"/>
                  </a:lnTo>
                  <a:lnTo>
                    <a:pt x="3" y="152"/>
                  </a:lnTo>
                  <a:lnTo>
                    <a:pt x="3" y="156"/>
                  </a:lnTo>
                  <a:lnTo>
                    <a:pt x="3" y="160"/>
                  </a:lnTo>
                  <a:lnTo>
                    <a:pt x="3" y="127"/>
                  </a:lnTo>
                  <a:lnTo>
                    <a:pt x="3" y="132"/>
                  </a:lnTo>
                  <a:lnTo>
                    <a:pt x="3" y="135"/>
                  </a:lnTo>
                  <a:lnTo>
                    <a:pt x="3" y="104"/>
                  </a:lnTo>
                  <a:lnTo>
                    <a:pt x="4" y="107"/>
                  </a:lnTo>
                  <a:lnTo>
                    <a:pt x="4" y="118"/>
                  </a:lnTo>
                  <a:lnTo>
                    <a:pt x="4" y="90"/>
                  </a:lnTo>
                  <a:lnTo>
                    <a:pt x="4" y="113"/>
                  </a:lnTo>
                  <a:lnTo>
                    <a:pt x="4" y="119"/>
                  </a:lnTo>
                  <a:lnTo>
                    <a:pt x="4" y="130"/>
                  </a:lnTo>
                  <a:lnTo>
                    <a:pt x="4" y="115"/>
                  </a:lnTo>
                  <a:lnTo>
                    <a:pt x="4" y="127"/>
                  </a:lnTo>
                  <a:lnTo>
                    <a:pt x="4" y="130"/>
                  </a:lnTo>
                  <a:lnTo>
                    <a:pt x="4" y="141"/>
                  </a:lnTo>
                  <a:lnTo>
                    <a:pt x="4" y="124"/>
                  </a:lnTo>
                  <a:lnTo>
                    <a:pt x="5" y="114"/>
                  </a:lnTo>
                  <a:lnTo>
                    <a:pt x="5" y="113"/>
                  </a:lnTo>
                  <a:lnTo>
                    <a:pt x="5" y="135"/>
                  </a:lnTo>
                  <a:lnTo>
                    <a:pt x="5" y="134"/>
                  </a:lnTo>
                  <a:lnTo>
                    <a:pt x="5" y="147"/>
                  </a:lnTo>
                  <a:lnTo>
                    <a:pt x="5" y="130"/>
                  </a:lnTo>
                  <a:lnTo>
                    <a:pt x="5" y="145"/>
                  </a:lnTo>
                  <a:lnTo>
                    <a:pt x="5" y="149"/>
                  </a:lnTo>
                  <a:lnTo>
                    <a:pt x="5" y="118"/>
                  </a:lnTo>
                  <a:lnTo>
                    <a:pt x="5" y="118"/>
                  </a:lnTo>
                  <a:lnTo>
                    <a:pt x="5" y="119"/>
                  </a:lnTo>
                  <a:lnTo>
                    <a:pt x="5" y="128"/>
                  </a:lnTo>
                  <a:lnTo>
                    <a:pt x="5" y="115"/>
                  </a:lnTo>
                  <a:lnTo>
                    <a:pt x="5" y="121"/>
                  </a:lnTo>
                  <a:lnTo>
                    <a:pt x="6" y="118"/>
                  </a:lnTo>
                  <a:lnTo>
                    <a:pt x="6" y="107"/>
                  </a:lnTo>
                  <a:lnTo>
                    <a:pt x="6" y="149"/>
                  </a:lnTo>
                  <a:lnTo>
                    <a:pt x="6" y="153"/>
                  </a:lnTo>
                  <a:lnTo>
                    <a:pt x="6" y="166"/>
                  </a:lnTo>
                  <a:lnTo>
                    <a:pt x="6" y="162"/>
                  </a:lnTo>
                  <a:lnTo>
                    <a:pt x="6" y="168"/>
                  </a:lnTo>
                  <a:lnTo>
                    <a:pt x="6" y="181"/>
                  </a:lnTo>
                  <a:lnTo>
                    <a:pt x="6" y="164"/>
                  </a:lnTo>
                  <a:lnTo>
                    <a:pt x="6" y="179"/>
                  </a:lnTo>
                  <a:lnTo>
                    <a:pt x="6" y="178"/>
                  </a:lnTo>
                  <a:lnTo>
                    <a:pt x="6" y="196"/>
                  </a:lnTo>
                  <a:lnTo>
                    <a:pt x="6" y="161"/>
                  </a:lnTo>
                  <a:lnTo>
                    <a:pt x="6" y="193"/>
                  </a:lnTo>
                  <a:lnTo>
                    <a:pt x="8" y="195"/>
                  </a:lnTo>
                  <a:lnTo>
                    <a:pt x="8" y="145"/>
                  </a:lnTo>
                  <a:lnTo>
                    <a:pt x="8" y="143"/>
                  </a:lnTo>
                  <a:lnTo>
                    <a:pt x="8" y="81"/>
                  </a:lnTo>
                  <a:lnTo>
                    <a:pt x="8" y="81"/>
                  </a:lnTo>
                  <a:lnTo>
                    <a:pt x="8" y="84"/>
                  </a:lnTo>
                  <a:lnTo>
                    <a:pt x="8" y="76"/>
                  </a:lnTo>
                  <a:lnTo>
                    <a:pt x="8" y="81"/>
                  </a:lnTo>
                  <a:lnTo>
                    <a:pt x="9" y="83"/>
                  </a:lnTo>
                  <a:lnTo>
                    <a:pt x="9" y="76"/>
                  </a:lnTo>
                  <a:lnTo>
                    <a:pt x="9" y="101"/>
                  </a:lnTo>
                  <a:lnTo>
                    <a:pt x="9" y="101"/>
                  </a:lnTo>
                  <a:lnTo>
                    <a:pt x="9" y="113"/>
                  </a:lnTo>
                  <a:lnTo>
                    <a:pt x="9" y="88"/>
                  </a:lnTo>
                  <a:lnTo>
                    <a:pt x="9" y="90"/>
                  </a:lnTo>
                  <a:lnTo>
                    <a:pt x="9" y="89"/>
                  </a:lnTo>
                  <a:lnTo>
                    <a:pt x="9" y="156"/>
                  </a:lnTo>
                  <a:lnTo>
                    <a:pt x="9" y="153"/>
                  </a:lnTo>
                  <a:lnTo>
                    <a:pt x="9" y="207"/>
                  </a:lnTo>
                  <a:lnTo>
                    <a:pt x="9" y="204"/>
                  </a:lnTo>
                  <a:lnTo>
                    <a:pt x="10" y="211"/>
                  </a:lnTo>
                  <a:lnTo>
                    <a:pt x="10" y="219"/>
                  </a:lnTo>
                  <a:lnTo>
                    <a:pt x="10" y="204"/>
                  </a:lnTo>
                  <a:lnTo>
                    <a:pt x="10" y="216"/>
                  </a:lnTo>
                  <a:lnTo>
                    <a:pt x="10" y="219"/>
                  </a:lnTo>
                  <a:lnTo>
                    <a:pt x="10" y="233"/>
                  </a:lnTo>
                  <a:lnTo>
                    <a:pt x="10" y="216"/>
                  </a:lnTo>
                  <a:lnTo>
                    <a:pt x="10" y="224"/>
                  </a:lnTo>
                  <a:lnTo>
                    <a:pt x="10" y="224"/>
                  </a:lnTo>
                  <a:lnTo>
                    <a:pt x="10" y="217"/>
                  </a:lnTo>
                  <a:lnTo>
                    <a:pt x="10" y="253"/>
                  </a:lnTo>
                  <a:lnTo>
                    <a:pt x="10" y="253"/>
                  </a:lnTo>
                  <a:lnTo>
                    <a:pt x="10" y="249"/>
                  </a:lnTo>
                  <a:lnTo>
                    <a:pt x="10" y="269"/>
                  </a:lnTo>
                  <a:lnTo>
                    <a:pt x="12" y="270"/>
                  </a:lnTo>
                  <a:lnTo>
                    <a:pt x="12" y="274"/>
                  </a:lnTo>
                  <a:lnTo>
                    <a:pt x="12" y="242"/>
                  </a:lnTo>
                  <a:lnTo>
                    <a:pt x="12" y="245"/>
                  </a:lnTo>
                  <a:lnTo>
                    <a:pt x="12" y="248"/>
                  </a:lnTo>
                  <a:lnTo>
                    <a:pt x="12" y="224"/>
                  </a:lnTo>
                  <a:lnTo>
                    <a:pt x="12" y="224"/>
                  </a:lnTo>
                  <a:lnTo>
                    <a:pt x="12" y="223"/>
                  </a:lnTo>
                  <a:lnTo>
                    <a:pt x="12" y="227"/>
                  </a:lnTo>
                  <a:lnTo>
                    <a:pt x="12" y="191"/>
                  </a:lnTo>
                  <a:lnTo>
                    <a:pt x="12" y="194"/>
                  </a:lnTo>
                  <a:lnTo>
                    <a:pt x="13" y="196"/>
                  </a:lnTo>
                  <a:lnTo>
                    <a:pt x="13" y="203"/>
                  </a:lnTo>
                  <a:lnTo>
                    <a:pt x="13" y="189"/>
                  </a:lnTo>
                  <a:lnTo>
                    <a:pt x="13" y="194"/>
                  </a:lnTo>
                  <a:lnTo>
                    <a:pt x="13" y="202"/>
                  </a:lnTo>
                  <a:lnTo>
                    <a:pt x="13" y="182"/>
                  </a:lnTo>
                  <a:lnTo>
                    <a:pt x="13" y="182"/>
                  </a:lnTo>
                  <a:lnTo>
                    <a:pt x="13" y="162"/>
                  </a:lnTo>
                  <a:lnTo>
                    <a:pt x="13" y="186"/>
                  </a:lnTo>
                  <a:lnTo>
                    <a:pt x="13" y="187"/>
                  </a:lnTo>
                  <a:lnTo>
                    <a:pt x="13" y="204"/>
                  </a:lnTo>
                  <a:lnTo>
                    <a:pt x="13" y="185"/>
                  </a:lnTo>
                  <a:lnTo>
                    <a:pt x="13" y="200"/>
                  </a:lnTo>
                  <a:lnTo>
                    <a:pt x="14" y="199"/>
                  </a:lnTo>
                  <a:lnTo>
                    <a:pt x="14" y="207"/>
                  </a:lnTo>
                  <a:lnTo>
                    <a:pt x="14" y="202"/>
                  </a:lnTo>
                  <a:lnTo>
                    <a:pt x="14" y="202"/>
                  </a:lnTo>
                  <a:lnTo>
                    <a:pt x="14" y="220"/>
                  </a:lnTo>
                  <a:lnTo>
                    <a:pt x="14" y="186"/>
                  </a:lnTo>
                  <a:lnTo>
                    <a:pt x="14" y="212"/>
                  </a:lnTo>
                  <a:lnTo>
                    <a:pt x="14" y="208"/>
                  </a:lnTo>
                  <a:lnTo>
                    <a:pt x="14" y="223"/>
                  </a:lnTo>
                  <a:lnTo>
                    <a:pt x="14" y="185"/>
                  </a:lnTo>
                  <a:lnTo>
                    <a:pt x="14" y="185"/>
                  </a:lnTo>
                  <a:lnTo>
                    <a:pt x="14" y="185"/>
                  </a:lnTo>
                  <a:lnTo>
                    <a:pt x="14" y="155"/>
                  </a:lnTo>
                  <a:lnTo>
                    <a:pt x="14" y="165"/>
                  </a:lnTo>
                  <a:lnTo>
                    <a:pt x="16" y="164"/>
                  </a:lnTo>
                  <a:lnTo>
                    <a:pt x="16" y="193"/>
                  </a:lnTo>
                  <a:lnTo>
                    <a:pt x="16" y="195"/>
                  </a:lnTo>
                  <a:lnTo>
                    <a:pt x="16" y="240"/>
                  </a:lnTo>
                  <a:lnTo>
                    <a:pt x="16" y="240"/>
                  </a:lnTo>
                  <a:lnTo>
                    <a:pt x="16" y="269"/>
                  </a:lnTo>
                  <a:lnTo>
                    <a:pt x="17" y="269"/>
                  </a:lnTo>
                  <a:lnTo>
                    <a:pt x="17" y="291"/>
                  </a:lnTo>
                  <a:lnTo>
                    <a:pt x="17" y="293"/>
                  </a:lnTo>
                  <a:lnTo>
                    <a:pt x="17" y="305"/>
                  </a:lnTo>
                  <a:lnTo>
                    <a:pt x="17" y="282"/>
                  </a:lnTo>
                  <a:lnTo>
                    <a:pt x="17" y="301"/>
                  </a:lnTo>
                  <a:lnTo>
                    <a:pt x="17" y="301"/>
                  </a:lnTo>
                  <a:lnTo>
                    <a:pt x="17" y="265"/>
                  </a:lnTo>
                  <a:lnTo>
                    <a:pt x="17" y="266"/>
                  </a:lnTo>
                  <a:lnTo>
                    <a:pt x="17" y="267"/>
                  </a:lnTo>
                  <a:lnTo>
                    <a:pt x="17" y="227"/>
                  </a:lnTo>
                  <a:lnTo>
                    <a:pt x="18" y="221"/>
                  </a:lnTo>
                  <a:lnTo>
                    <a:pt x="18" y="236"/>
                  </a:lnTo>
                  <a:lnTo>
                    <a:pt x="18" y="220"/>
                  </a:lnTo>
                  <a:lnTo>
                    <a:pt x="18" y="219"/>
                  </a:lnTo>
                  <a:lnTo>
                    <a:pt x="18" y="199"/>
                  </a:lnTo>
                  <a:lnTo>
                    <a:pt x="18" y="219"/>
                  </a:lnTo>
                  <a:lnTo>
                    <a:pt x="18" y="220"/>
                  </a:lnTo>
                  <a:lnTo>
                    <a:pt x="18" y="237"/>
                  </a:lnTo>
                  <a:lnTo>
                    <a:pt x="18" y="196"/>
                  </a:lnTo>
                  <a:lnTo>
                    <a:pt x="18" y="200"/>
                  </a:lnTo>
                  <a:lnTo>
                    <a:pt x="18" y="195"/>
                  </a:lnTo>
                  <a:lnTo>
                    <a:pt x="18" y="168"/>
                  </a:lnTo>
                  <a:lnTo>
                    <a:pt x="18" y="170"/>
                  </a:lnTo>
                  <a:lnTo>
                    <a:pt x="20" y="170"/>
                  </a:lnTo>
                  <a:lnTo>
                    <a:pt x="20" y="152"/>
                  </a:lnTo>
                  <a:lnTo>
                    <a:pt x="20" y="156"/>
                  </a:lnTo>
                  <a:lnTo>
                    <a:pt x="20" y="152"/>
                  </a:lnTo>
                  <a:lnTo>
                    <a:pt x="20" y="107"/>
                  </a:lnTo>
                  <a:lnTo>
                    <a:pt x="20" y="117"/>
                  </a:lnTo>
                  <a:lnTo>
                    <a:pt x="20" y="113"/>
                  </a:lnTo>
                  <a:lnTo>
                    <a:pt x="20" y="144"/>
                  </a:lnTo>
                  <a:lnTo>
                    <a:pt x="21" y="144"/>
                  </a:lnTo>
                  <a:lnTo>
                    <a:pt x="21" y="149"/>
                  </a:lnTo>
                  <a:lnTo>
                    <a:pt x="21" y="126"/>
                  </a:lnTo>
                  <a:lnTo>
                    <a:pt x="21" y="147"/>
                  </a:lnTo>
                  <a:lnTo>
                    <a:pt x="21" y="147"/>
                  </a:lnTo>
                  <a:lnTo>
                    <a:pt x="21" y="149"/>
                  </a:lnTo>
                  <a:lnTo>
                    <a:pt x="21" y="69"/>
                  </a:lnTo>
                  <a:lnTo>
                    <a:pt x="21" y="72"/>
                  </a:lnTo>
                  <a:lnTo>
                    <a:pt x="21" y="67"/>
                  </a:lnTo>
                  <a:lnTo>
                    <a:pt x="21" y="38"/>
                  </a:lnTo>
                  <a:lnTo>
                    <a:pt x="21" y="39"/>
                  </a:lnTo>
                  <a:lnTo>
                    <a:pt x="21" y="80"/>
                  </a:lnTo>
                  <a:lnTo>
                    <a:pt x="21" y="38"/>
                  </a:lnTo>
                  <a:lnTo>
                    <a:pt x="21" y="76"/>
                  </a:lnTo>
                  <a:lnTo>
                    <a:pt x="22" y="77"/>
                  </a:lnTo>
                  <a:lnTo>
                    <a:pt x="22" y="67"/>
                  </a:lnTo>
                  <a:lnTo>
                    <a:pt x="22" y="84"/>
                  </a:lnTo>
                  <a:lnTo>
                    <a:pt x="22" y="79"/>
                  </a:lnTo>
                  <a:lnTo>
                    <a:pt x="22" y="84"/>
                  </a:lnTo>
                  <a:lnTo>
                    <a:pt x="22" y="50"/>
                  </a:lnTo>
                  <a:lnTo>
                    <a:pt x="22" y="55"/>
                  </a:lnTo>
                  <a:lnTo>
                    <a:pt x="22" y="58"/>
                  </a:lnTo>
                  <a:lnTo>
                    <a:pt x="22" y="56"/>
                  </a:lnTo>
                  <a:lnTo>
                    <a:pt x="22" y="92"/>
                  </a:lnTo>
                  <a:lnTo>
                    <a:pt x="22" y="93"/>
                  </a:lnTo>
                  <a:lnTo>
                    <a:pt x="22" y="84"/>
                  </a:lnTo>
                  <a:lnTo>
                    <a:pt x="22" y="130"/>
                  </a:lnTo>
                  <a:lnTo>
                    <a:pt x="24" y="131"/>
                  </a:lnTo>
                  <a:lnTo>
                    <a:pt x="24" y="122"/>
                  </a:lnTo>
                  <a:lnTo>
                    <a:pt x="24" y="139"/>
                  </a:lnTo>
                  <a:lnTo>
                    <a:pt x="24" y="139"/>
                  </a:lnTo>
                  <a:lnTo>
                    <a:pt x="24" y="166"/>
                  </a:lnTo>
                  <a:lnTo>
                    <a:pt x="24" y="161"/>
                  </a:lnTo>
                  <a:lnTo>
                    <a:pt x="24" y="168"/>
                  </a:lnTo>
                  <a:lnTo>
                    <a:pt x="24" y="157"/>
                  </a:lnTo>
                  <a:lnTo>
                    <a:pt x="24" y="161"/>
                  </a:lnTo>
                  <a:lnTo>
                    <a:pt x="24" y="166"/>
                  </a:lnTo>
                  <a:lnTo>
                    <a:pt x="24" y="168"/>
                  </a:lnTo>
                  <a:lnTo>
                    <a:pt x="24" y="148"/>
                  </a:lnTo>
                  <a:lnTo>
                    <a:pt x="24" y="152"/>
                  </a:lnTo>
                  <a:lnTo>
                    <a:pt x="25" y="151"/>
                  </a:lnTo>
                  <a:lnTo>
                    <a:pt x="25" y="122"/>
                  </a:lnTo>
                  <a:lnTo>
                    <a:pt x="25" y="127"/>
                  </a:lnTo>
                  <a:lnTo>
                    <a:pt x="25" y="127"/>
                  </a:lnTo>
                  <a:lnTo>
                    <a:pt x="25" y="145"/>
                  </a:lnTo>
                  <a:lnTo>
                    <a:pt x="25" y="139"/>
                  </a:lnTo>
                  <a:lnTo>
                    <a:pt x="25" y="139"/>
                  </a:lnTo>
                  <a:lnTo>
                    <a:pt x="25" y="141"/>
                  </a:lnTo>
                  <a:lnTo>
                    <a:pt x="25" y="104"/>
                  </a:lnTo>
                  <a:lnTo>
                    <a:pt x="26" y="106"/>
                  </a:lnTo>
                  <a:lnTo>
                    <a:pt x="26" y="110"/>
                  </a:lnTo>
                  <a:lnTo>
                    <a:pt x="26" y="90"/>
                  </a:lnTo>
                  <a:lnTo>
                    <a:pt x="26" y="97"/>
                  </a:lnTo>
                  <a:lnTo>
                    <a:pt x="26" y="92"/>
                  </a:lnTo>
                  <a:lnTo>
                    <a:pt x="26" y="110"/>
                  </a:lnTo>
                  <a:lnTo>
                    <a:pt x="26" y="109"/>
                  </a:lnTo>
                  <a:lnTo>
                    <a:pt x="26" y="105"/>
                  </a:lnTo>
                  <a:lnTo>
                    <a:pt x="26" y="114"/>
                  </a:lnTo>
                  <a:lnTo>
                    <a:pt x="26" y="94"/>
                  </a:lnTo>
                  <a:lnTo>
                    <a:pt x="26" y="107"/>
                  </a:lnTo>
                  <a:lnTo>
                    <a:pt x="26" y="106"/>
                  </a:lnTo>
                  <a:lnTo>
                    <a:pt x="26" y="110"/>
                  </a:lnTo>
                  <a:lnTo>
                    <a:pt x="26" y="94"/>
                  </a:lnTo>
                  <a:lnTo>
                    <a:pt x="26" y="101"/>
                  </a:lnTo>
                  <a:lnTo>
                    <a:pt x="27" y="104"/>
                  </a:lnTo>
                  <a:lnTo>
                    <a:pt x="27" y="115"/>
                  </a:lnTo>
                  <a:lnTo>
                    <a:pt x="27" y="89"/>
                  </a:lnTo>
                  <a:lnTo>
                    <a:pt x="27" y="79"/>
                  </a:lnTo>
                  <a:lnTo>
                    <a:pt x="27" y="86"/>
                  </a:lnTo>
                  <a:lnTo>
                    <a:pt x="27" y="79"/>
                  </a:lnTo>
                  <a:lnTo>
                    <a:pt x="27" y="79"/>
                  </a:lnTo>
                  <a:lnTo>
                    <a:pt x="27" y="102"/>
                  </a:lnTo>
                  <a:lnTo>
                    <a:pt x="27" y="105"/>
                  </a:lnTo>
                  <a:lnTo>
                    <a:pt x="27" y="147"/>
                  </a:lnTo>
                  <a:lnTo>
                    <a:pt x="27" y="147"/>
                  </a:lnTo>
                  <a:lnTo>
                    <a:pt x="29" y="147"/>
                  </a:lnTo>
                  <a:lnTo>
                    <a:pt x="29" y="182"/>
                  </a:lnTo>
                  <a:lnTo>
                    <a:pt x="29" y="178"/>
                  </a:lnTo>
                  <a:lnTo>
                    <a:pt x="29" y="178"/>
                  </a:lnTo>
                  <a:lnTo>
                    <a:pt x="29" y="177"/>
                  </a:lnTo>
                  <a:lnTo>
                    <a:pt x="29" y="191"/>
                  </a:lnTo>
                  <a:lnTo>
                    <a:pt x="29" y="194"/>
                  </a:lnTo>
                  <a:lnTo>
                    <a:pt x="29" y="172"/>
                  </a:lnTo>
                  <a:lnTo>
                    <a:pt x="29" y="178"/>
                  </a:lnTo>
                  <a:lnTo>
                    <a:pt x="30" y="182"/>
                  </a:lnTo>
                  <a:lnTo>
                    <a:pt x="30" y="182"/>
                  </a:lnTo>
                  <a:lnTo>
                    <a:pt x="30" y="159"/>
                  </a:lnTo>
                  <a:lnTo>
                    <a:pt x="30" y="164"/>
                  </a:lnTo>
                  <a:lnTo>
                    <a:pt x="30" y="162"/>
                  </a:lnTo>
                  <a:lnTo>
                    <a:pt x="30" y="138"/>
                  </a:lnTo>
                  <a:lnTo>
                    <a:pt x="30" y="136"/>
                  </a:lnTo>
                  <a:lnTo>
                    <a:pt x="30" y="138"/>
                  </a:lnTo>
                  <a:lnTo>
                    <a:pt x="30" y="107"/>
                  </a:lnTo>
                  <a:lnTo>
                    <a:pt x="30" y="113"/>
                  </a:lnTo>
                  <a:lnTo>
                    <a:pt x="30" y="110"/>
                  </a:lnTo>
                  <a:lnTo>
                    <a:pt x="30" y="114"/>
                  </a:lnTo>
                  <a:lnTo>
                    <a:pt x="30" y="41"/>
                  </a:lnTo>
                  <a:lnTo>
                    <a:pt x="31" y="46"/>
                  </a:lnTo>
                  <a:lnTo>
                    <a:pt x="31" y="17"/>
                  </a:lnTo>
                  <a:lnTo>
                    <a:pt x="31" y="18"/>
                  </a:lnTo>
                  <a:lnTo>
                    <a:pt x="31" y="17"/>
                  </a:lnTo>
                  <a:lnTo>
                    <a:pt x="31" y="0"/>
                  </a:lnTo>
                  <a:lnTo>
                    <a:pt x="31" y="47"/>
                  </a:lnTo>
                  <a:lnTo>
                    <a:pt x="31" y="45"/>
                  </a:lnTo>
                  <a:lnTo>
                    <a:pt x="31" y="60"/>
                  </a:lnTo>
                  <a:lnTo>
                    <a:pt x="31" y="59"/>
                  </a:lnTo>
                  <a:lnTo>
                    <a:pt x="31" y="59"/>
                  </a:lnTo>
                  <a:lnTo>
                    <a:pt x="31" y="76"/>
                  </a:lnTo>
                  <a:lnTo>
                    <a:pt x="31" y="58"/>
                  </a:lnTo>
                  <a:lnTo>
                    <a:pt x="31" y="75"/>
                  </a:lnTo>
                  <a:lnTo>
                    <a:pt x="33" y="71"/>
                  </a:lnTo>
                  <a:lnTo>
                    <a:pt x="33" y="84"/>
                  </a:lnTo>
                  <a:lnTo>
                    <a:pt x="33" y="64"/>
                  </a:lnTo>
                  <a:lnTo>
                    <a:pt x="33" y="76"/>
                  </a:lnTo>
                  <a:lnTo>
                    <a:pt x="33" y="77"/>
                  </a:lnTo>
                  <a:lnTo>
                    <a:pt x="33" y="22"/>
                  </a:lnTo>
                  <a:lnTo>
                    <a:pt x="33" y="26"/>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258" name="Freeform 131"/>
            <p:cNvSpPr>
              <a:spLocks/>
            </p:cNvSpPr>
            <p:nvPr/>
          </p:nvSpPr>
          <p:spPr bwMode="auto">
            <a:xfrm>
              <a:off x="1171576" y="4081463"/>
              <a:ext cx="52388" cy="785813"/>
            </a:xfrm>
            <a:custGeom>
              <a:avLst/>
              <a:gdLst>
                <a:gd name="T0" fmla="*/ 2 w 33"/>
                <a:gd name="T1" fmla="*/ 411 h 495"/>
                <a:gd name="T2" fmla="*/ 2 w 33"/>
                <a:gd name="T3" fmla="*/ 412 h 495"/>
                <a:gd name="T4" fmla="*/ 2 w 33"/>
                <a:gd name="T5" fmla="*/ 380 h 495"/>
                <a:gd name="T6" fmla="*/ 3 w 33"/>
                <a:gd name="T7" fmla="*/ 385 h 495"/>
                <a:gd name="T8" fmla="*/ 3 w 33"/>
                <a:gd name="T9" fmla="*/ 433 h 495"/>
                <a:gd name="T10" fmla="*/ 4 w 33"/>
                <a:gd name="T11" fmla="*/ 412 h 495"/>
                <a:gd name="T12" fmla="*/ 4 w 33"/>
                <a:gd name="T13" fmla="*/ 432 h 495"/>
                <a:gd name="T14" fmla="*/ 5 w 33"/>
                <a:gd name="T15" fmla="*/ 462 h 495"/>
                <a:gd name="T16" fmla="*/ 5 w 33"/>
                <a:gd name="T17" fmla="*/ 475 h 495"/>
                <a:gd name="T18" fmla="*/ 5 w 33"/>
                <a:gd name="T19" fmla="*/ 486 h 495"/>
                <a:gd name="T20" fmla="*/ 7 w 33"/>
                <a:gd name="T21" fmla="*/ 486 h 495"/>
                <a:gd name="T22" fmla="*/ 7 w 33"/>
                <a:gd name="T23" fmla="*/ 486 h 495"/>
                <a:gd name="T24" fmla="*/ 7 w 33"/>
                <a:gd name="T25" fmla="*/ 466 h 495"/>
                <a:gd name="T26" fmla="*/ 8 w 33"/>
                <a:gd name="T27" fmla="*/ 473 h 495"/>
                <a:gd name="T28" fmla="*/ 8 w 33"/>
                <a:gd name="T29" fmla="*/ 475 h 495"/>
                <a:gd name="T30" fmla="*/ 9 w 33"/>
                <a:gd name="T31" fmla="*/ 486 h 495"/>
                <a:gd name="T32" fmla="*/ 9 w 33"/>
                <a:gd name="T33" fmla="*/ 482 h 495"/>
                <a:gd name="T34" fmla="*/ 9 w 33"/>
                <a:gd name="T35" fmla="*/ 435 h 495"/>
                <a:gd name="T36" fmla="*/ 11 w 33"/>
                <a:gd name="T37" fmla="*/ 435 h 495"/>
                <a:gd name="T38" fmla="*/ 11 w 33"/>
                <a:gd name="T39" fmla="*/ 432 h 495"/>
                <a:gd name="T40" fmla="*/ 11 w 33"/>
                <a:gd name="T41" fmla="*/ 404 h 495"/>
                <a:gd name="T42" fmla="*/ 12 w 33"/>
                <a:gd name="T43" fmla="*/ 436 h 495"/>
                <a:gd name="T44" fmla="*/ 12 w 33"/>
                <a:gd name="T45" fmla="*/ 469 h 495"/>
                <a:gd name="T46" fmla="*/ 13 w 33"/>
                <a:gd name="T47" fmla="*/ 433 h 495"/>
                <a:gd name="T48" fmla="*/ 13 w 33"/>
                <a:gd name="T49" fmla="*/ 416 h 495"/>
                <a:gd name="T50" fmla="*/ 13 w 33"/>
                <a:gd name="T51" fmla="*/ 428 h 495"/>
                <a:gd name="T52" fmla="*/ 15 w 33"/>
                <a:gd name="T53" fmla="*/ 429 h 495"/>
                <a:gd name="T54" fmla="*/ 15 w 33"/>
                <a:gd name="T55" fmla="*/ 462 h 495"/>
                <a:gd name="T56" fmla="*/ 16 w 33"/>
                <a:gd name="T57" fmla="*/ 448 h 495"/>
                <a:gd name="T58" fmla="*/ 16 w 33"/>
                <a:gd name="T59" fmla="*/ 397 h 495"/>
                <a:gd name="T60" fmla="*/ 17 w 33"/>
                <a:gd name="T61" fmla="*/ 338 h 495"/>
                <a:gd name="T62" fmla="*/ 17 w 33"/>
                <a:gd name="T63" fmla="*/ 340 h 495"/>
                <a:gd name="T64" fmla="*/ 17 w 33"/>
                <a:gd name="T65" fmla="*/ 347 h 495"/>
                <a:gd name="T66" fmla="*/ 19 w 33"/>
                <a:gd name="T67" fmla="*/ 378 h 495"/>
                <a:gd name="T68" fmla="*/ 19 w 33"/>
                <a:gd name="T69" fmla="*/ 376 h 495"/>
                <a:gd name="T70" fmla="*/ 19 w 33"/>
                <a:gd name="T71" fmla="*/ 323 h 495"/>
                <a:gd name="T72" fmla="*/ 20 w 33"/>
                <a:gd name="T73" fmla="*/ 249 h 495"/>
                <a:gd name="T74" fmla="*/ 21 w 33"/>
                <a:gd name="T75" fmla="*/ 212 h 495"/>
                <a:gd name="T76" fmla="*/ 21 w 33"/>
                <a:gd name="T77" fmla="*/ 106 h 495"/>
                <a:gd name="T78" fmla="*/ 22 w 33"/>
                <a:gd name="T79" fmla="*/ 164 h 495"/>
                <a:gd name="T80" fmla="*/ 22 w 33"/>
                <a:gd name="T81" fmla="*/ 169 h 495"/>
                <a:gd name="T82" fmla="*/ 22 w 33"/>
                <a:gd name="T83" fmla="*/ 233 h 495"/>
                <a:gd name="T84" fmla="*/ 24 w 33"/>
                <a:gd name="T85" fmla="*/ 268 h 495"/>
                <a:gd name="T86" fmla="*/ 25 w 33"/>
                <a:gd name="T87" fmla="*/ 266 h 495"/>
                <a:gd name="T88" fmla="*/ 25 w 33"/>
                <a:gd name="T89" fmla="*/ 280 h 495"/>
                <a:gd name="T90" fmla="*/ 25 w 33"/>
                <a:gd name="T91" fmla="*/ 275 h 495"/>
                <a:gd name="T92" fmla="*/ 26 w 33"/>
                <a:gd name="T93" fmla="*/ 283 h 495"/>
                <a:gd name="T94" fmla="*/ 26 w 33"/>
                <a:gd name="T95" fmla="*/ 313 h 495"/>
                <a:gd name="T96" fmla="*/ 26 w 33"/>
                <a:gd name="T97" fmla="*/ 313 h 495"/>
                <a:gd name="T98" fmla="*/ 28 w 33"/>
                <a:gd name="T99" fmla="*/ 317 h 495"/>
                <a:gd name="T100" fmla="*/ 28 w 33"/>
                <a:gd name="T101" fmla="*/ 330 h 495"/>
                <a:gd name="T102" fmla="*/ 29 w 33"/>
                <a:gd name="T103" fmla="*/ 251 h 495"/>
                <a:gd name="T104" fmla="*/ 29 w 33"/>
                <a:gd name="T105" fmla="*/ 226 h 495"/>
                <a:gd name="T106" fmla="*/ 30 w 33"/>
                <a:gd name="T107" fmla="*/ 228 h 495"/>
                <a:gd name="T108" fmla="*/ 30 w 33"/>
                <a:gd name="T109" fmla="*/ 229 h 495"/>
                <a:gd name="T110" fmla="*/ 30 w 33"/>
                <a:gd name="T111" fmla="*/ 160 h 495"/>
                <a:gd name="T112" fmla="*/ 32 w 33"/>
                <a:gd name="T113" fmla="*/ 140 h 495"/>
                <a:gd name="T114" fmla="*/ 32 w 33"/>
                <a:gd name="T115" fmla="*/ 54 h 495"/>
                <a:gd name="T116" fmla="*/ 32 w 33"/>
                <a:gd name="T117" fmla="*/ 42 h 495"/>
                <a:gd name="T118" fmla="*/ 33 w 33"/>
                <a:gd name="T119" fmla="*/ 10 h 4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3" h="495">
                  <a:moveTo>
                    <a:pt x="0" y="423"/>
                  </a:moveTo>
                  <a:lnTo>
                    <a:pt x="0" y="445"/>
                  </a:lnTo>
                  <a:lnTo>
                    <a:pt x="2" y="448"/>
                  </a:lnTo>
                  <a:lnTo>
                    <a:pt x="2" y="449"/>
                  </a:lnTo>
                  <a:lnTo>
                    <a:pt x="2" y="411"/>
                  </a:lnTo>
                  <a:lnTo>
                    <a:pt x="2" y="411"/>
                  </a:lnTo>
                  <a:lnTo>
                    <a:pt x="2" y="421"/>
                  </a:lnTo>
                  <a:lnTo>
                    <a:pt x="2" y="410"/>
                  </a:lnTo>
                  <a:lnTo>
                    <a:pt x="2" y="412"/>
                  </a:lnTo>
                  <a:lnTo>
                    <a:pt x="2" y="412"/>
                  </a:lnTo>
                  <a:lnTo>
                    <a:pt x="2" y="414"/>
                  </a:lnTo>
                  <a:lnTo>
                    <a:pt x="2" y="393"/>
                  </a:lnTo>
                  <a:lnTo>
                    <a:pt x="2" y="404"/>
                  </a:lnTo>
                  <a:lnTo>
                    <a:pt x="2" y="404"/>
                  </a:lnTo>
                  <a:lnTo>
                    <a:pt x="2" y="380"/>
                  </a:lnTo>
                  <a:lnTo>
                    <a:pt x="2" y="387"/>
                  </a:lnTo>
                  <a:lnTo>
                    <a:pt x="3" y="384"/>
                  </a:lnTo>
                  <a:lnTo>
                    <a:pt x="3" y="403"/>
                  </a:lnTo>
                  <a:lnTo>
                    <a:pt x="3" y="393"/>
                  </a:lnTo>
                  <a:lnTo>
                    <a:pt x="3" y="385"/>
                  </a:lnTo>
                  <a:lnTo>
                    <a:pt x="3" y="376"/>
                  </a:lnTo>
                  <a:lnTo>
                    <a:pt x="3" y="418"/>
                  </a:lnTo>
                  <a:lnTo>
                    <a:pt x="3" y="416"/>
                  </a:lnTo>
                  <a:lnTo>
                    <a:pt x="3" y="415"/>
                  </a:lnTo>
                  <a:lnTo>
                    <a:pt x="3" y="433"/>
                  </a:lnTo>
                  <a:lnTo>
                    <a:pt x="3" y="433"/>
                  </a:lnTo>
                  <a:lnTo>
                    <a:pt x="3" y="436"/>
                  </a:lnTo>
                  <a:lnTo>
                    <a:pt x="3" y="407"/>
                  </a:lnTo>
                  <a:lnTo>
                    <a:pt x="3" y="414"/>
                  </a:lnTo>
                  <a:lnTo>
                    <a:pt x="4" y="412"/>
                  </a:lnTo>
                  <a:lnTo>
                    <a:pt x="4" y="424"/>
                  </a:lnTo>
                  <a:lnTo>
                    <a:pt x="4" y="420"/>
                  </a:lnTo>
                  <a:lnTo>
                    <a:pt x="4" y="404"/>
                  </a:lnTo>
                  <a:lnTo>
                    <a:pt x="4" y="429"/>
                  </a:lnTo>
                  <a:lnTo>
                    <a:pt x="4" y="432"/>
                  </a:lnTo>
                  <a:lnTo>
                    <a:pt x="4" y="424"/>
                  </a:lnTo>
                  <a:lnTo>
                    <a:pt x="4" y="440"/>
                  </a:lnTo>
                  <a:lnTo>
                    <a:pt x="5" y="440"/>
                  </a:lnTo>
                  <a:lnTo>
                    <a:pt x="5" y="466"/>
                  </a:lnTo>
                  <a:lnTo>
                    <a:pt x="5" y="462"/>
                  </a:lnTo>
                  <a:lnTo>
                    <a:pt x="5" y="463"/>
                  </a:lnTo>
                  <a:lnTo>
                    <a:pt x="5" y="476"/>
                  </a:lnTo>
                  <a:lnTo>
                    <a:pt x="5" y="450"/>
                  </a:lnTo>
                  <a:lnTo>
                    <a:pt x="5" y="474"/>
                  </a:lnTo>
                  <a:lnTo>
                    <a:pt x="5" y="475"/>
                  </a:lnTo>
                  <a:lnTo>
                    <a:pt x="5" y="478"/>
                  </a:lnTo>
                  <a:lnTo>
                    <a:pt x="5" y="452"/>
                  </a:lnTo>
                  <a:lnTo>
                    <a:pt x="5" y="473"/>
                  </a:lnTo>
                  <a:lnTo>
                    <a:pt x="5" y="471"/>
                  </a:lnTo>
                  <a:lnTo>
                    <a:pt x="5" y="486"/>
                  </a:lnTo>
                  <a:lnTo>
                    <a:pt x="5" y="465"/>
                  </a:lnTo>
                  <a:lnTo>
                    <a:pt x="7" y="469"/>
                  </a:lnTo>
                  <a:lnTo>
                    <a:pt x="7" y="495"/>
                  </a:lnTo>
                  <a:lnTo>
                    <a:pt x="7" y="469"/>
                  </a:lnTo>
                  <a:lnTo>
                    <a:pt x="7" y="486"/>
                  </a:lnTo>
                  <a:lnTo>
                    <a:pt x="7" y="487"/>
                  </a:lnTo>
                  <a:lnTo>
                    <a:pt x="7" y="491"/>
                  </a:lnTo>
                  <a:lnTo>
                    <a:pt x="7" y="463"/>
                  </a:lnTo>
                  <a:lnTo>
                    <a:pt x="7" y="483"/>
                  </a:lnTo>
                  <a:lnTo>
                    <a:pt x="7" y="486"/>
                  </a:lnTo>
                  <a:lnTo>
                    <a:pt x="7" y="487"/>
                  </a:lnTo>
                  <a:lnTo>
                    <a:pt x="7" y="453"/>
                  </a:lnTo>
                  <a:lnTo>
                    <a:pt x="7" y="457"/>
                  </a:lnTo>
                  <a:lnTo>
                    <a:pt x="7" y="456"/>
                  </a:lnTo>
                  <a:lnTo>
                    <a:pt x="7" y="466"/>
                  </a:lnTo>
                  <a:lnTo>
                    <a:pt x="7" y="453"/>
                  </a:lnTo>
                  <a:lnTo>
                    <a:pt x="7" y="462"/>
                  </a:lnTo>
                  <a:lnTo>
                    <a:pt x="8" y="463"/>
                  </a:lnTo>
                  <a:lnTo>
                    <a:pt x="8" y="448"/>
                  </a:lnTo>
                  <a:lnTo>
                    <a:pt x="8" y="473"/>
                  </a:lnTo>
                  <a:lnTo>
                    <a:pt x="8" y="474"/>
                  </a:lnTo>
                  <a:lnTo>
                    <a:pt x="8" y="476"/>
                  </a:lnTo>
                  <a:lnTo>
                    <a:pt x="8" y="457"/>
                  </a:lnTo>
                  <a:lnTo>
                    <a:pt x="8" y="473"/>
                  </a:lnTo>
                  <a:lnTo>
                    <a:pt x="8" y="475"/>
                  </a:lnTo>
                  <a:lnTo>
                    <a:pt x="8" y="491"/>
                  </a:lnTo>
                  <a:lnTo>
                    <a:pt x="8" y="488"/>
                  </a:lnTo>
                  <a:lnTo>
                    <a:pt x="9" y="494"/>
                  </a:lnTo>
                  <a:lnTo>
                    <a:pt x="9" y="470"/>
                  </a:lnTo>
                  <a:lnTo>
                    <a:pt x="9" y="486"/>
                  </a:lnTo>
                  <a:lnTo>
                    <a:pt x="9" y="490"/>
                  </a:lnTo>
                  <a:lnTo>
                    <a:pt x="9" y="466"/>
                  </a:lnTo>
                  <a:lnTo>
                    <a:pt x="9" y="474"/>
                  </a:lnTo>
                  <a:lnTo>
                    <a:pt x="9" y="474"/>
                  </a:lnTo>
                  <a:lnTo>
                    <a:pt x="9" y="482"/>
                  </a:lnTo>
                  <a:lnTo>
                    <a:pt x="9" y="436"/>
                  </a:lnTo>
                  <a:lnTo>
                    <a:pt x="9" y="441"/>
                  </a:lnTo>
                  <a:lnTo>
                    <a:pt x="9" y="448"/>
                  </a:lnTo>
                  <a:lnTo>
                    <a:pt x="9" y="433"/>
                  </a:lnTo>
                  <a:lnTo>
                    <a:pt x="9" y="435"/>
                  </a:lnTo>
                  <a:lnTo>
                    <a:pt x="11" y="429"/>
                  </a:lnTo>
                  <a:lnTo>
                    <a:pt x="11" y="437"/>
                  </a:lnTo>
                  <a:lnTo>
                    <a:pt x="11" y="416"/>
                  </a:lnTo>
                  <a:lnTo>
                    <a:pt x="11" y="433"/>
                  </a:lnTo>
                  <a:lnTo>
                    <a:pt x="11" y="435"/>
                  </a:lnTo>
                  <a:lnTo>
                    <a:pt x="11" y="440"/>
                  </a:lnTo>
                  <a:lnTo>
                    <a:pt x="11" y="414"/>
                  </a:lnTo>
                  <a:lnTo>
                    <a:pt x="11" y="418"/>
                  </a:lnTo>
                  <a:lnTo>
                    <a:pt x="11" y="419"/>
                  </a:lnTo>
                  <a:lnTo>
                    <a:pt x="11" y="432"/>
                  </a:lnTo>
                  <a:lnTo>
                    <a:pt x="11" y="416"/>
                  </a:lnTo>
                  <a:lnTo>
                    <a:pt x="11" y="421"/>
                  </a:lnTo>
                  <a:lnTo>
                    <a:pt x="11" y="421"/>
                  </a:lnTo>
                  <a:lnTo>
                    <a:pt x="11" y="440"/>
                  </a:lnTo>
                  <a:lnTo>
                    <a:pt x="11" y="404"/>
                  </a:lnTo>
                  <a:lnTo>
                    <a:pt x="11" y="436"/>
                  </a:lnTo>
                  <a:lnTo>
                    <a:pt x="12" y="432"/>
                  </a:lnTo>
                  <a:lnTo>
                    <a:pt x="12" y="440"/>
                  </a:lnTo>
                  <a:lnTo>
                    <a:pt x="12" y="420"/>
                  </a:lnTo>
                  <a:lnTo>
                    <a:pt x="12" y="436"/>
                  </a:lnTo>
                  <a:lnTo>
                    <a:pt x="12" y="435"/>
                  </a:lnTo>
                  <a:lnTo>
                    <a:pt x="12" y="457"/>
                  </a:lnTo>
                  <a:lnTo>
                    <a:pt x="12" y="453"/>
                  </a:lnTo>
                  <a:lnTo>
                    <a:pt x="12" y="450"/>
                  </a:lnTo>
                  <a:lnTo>
                    <a:pt x="12" y="469"/>
                  </a:lnTo>
                  <a:lnTo>
                    <a:pt x="12" y="441"/>
                  </a:lnTo>
                  <a:lnTo>
                    <a:pt x="12" y="469"/>
                  </a:lnTo>
                  <a:lnTo>
                    <a:pt x="13" y="462"/>
                  </a:lnTo>
                  <a:lnTo>
                    <a:pt x="13" y="429"/>
                  </a:lnTo>
                  <a:lnTo>
                    <a:pt x="13" y="433"/>
                  </a:lnTo>
                  <a:lnTo>
                    <a:pt x="13" y="435"/>
                  </a:lnTo>
                  <a:lnTo>
                    <a:pt x="13" y="440"/>
                  </a:lnTo>
                  <a:lnTo>
                    <a:pt x="13" y="411"/>
                  </a:lnTo>
                  <a:lnTo>
                    <a:pt x="13" y="411"/>
                  </a:lnTo>
                  <a:lnTo>
                    <a:pt x="13" y="416"/>
                  </a:lnTo>
                  <a:lnTo>
                    <a:pt x="13" y="404"/>
                  </a:lnTo>
                  <a:lnTo>
                    <a:pt x="13" y="412"/>
                  </a:lnTo>
                  <a:lnTo>
                    <a:pt x="13" y="411"/>
                  </a:lnTo>
                  <a:lnTo>
                    <a:pt x="13" y="398"/>
                  </a:lnTo>
                  <a:lnTo>
                    <a:pt x="13" y="428"/>
                  </a:lnTo>
                  <a:lnTo>
                    <a:pt x="15" y="429"/>
                  </a:lnTo>
                  <a:lnTo>
                    <a:pt x="15" y="442"/>
                  </a:lnTo>
                  <a:lnTo>
                    <a:pt x="15" y="424"/>
                  </a:lnTo>
                  <a:lnTo>
                    <a:pt x="15" y="431"/>
                  </a:lnTo>
                  <a:lnTo>
                    <a:pt x="15" y="429"/>
                  </a:lnTo>
                  <a:lnTo>
                    <a:pt x="15" y="456"/>
                  </a:lnTo>
                  <a:lnTo>
                    <a:pt x="15" y="454"/>
                  </a:lnTo>
                  <a:lnTo>
                    <a:pt x="15" y="456"/>
                  </a:lnTo>
                  <a:lnTo>
                    <a:pt x="15" y="441"/>
                  </a:lnTo>
                  <a:lnTo>
                    <a:pt x="15" y="462"/>
                  </a:lnTo>
                  <a:lnTo>
                    <a:pt x="15" y="457"/>
                  </a:lnTo>
                  <a:lnTo>
                    <a:pt x="15" y="463"/>
                  </a:lnTo>
                  <a:lnTo>
                    <a:pt x="15" y="448"/>
                  </a:lnTo>
                  <a:lnTo>
                    <a:pt x="16" y="448"/>
                  </a:lnTo>
                  <a:lnTo>
                    <a:pt x="16" y="448"/>
                  </a:lnTo>
                  <a:lnTo>
                    <a:pt x="16" y="424"/>
                  </a:lnTo>
                  <a:lnTo>
                    <a:pt x="16" y="414"/>
                  </a:lnTo>
                  <a:lnTo>
                    <a:pt x="16" y="427"/>
                  </a:lnTo>
                  <a:lnTo>
                    <a:pt x="16" y="397"/>
                  </a:lnTo>
                  <a:lnTo>
                    <a:pt x="16" y="397"/>
                  </a:lnTo>
                  <a:lnTo>
                    <a:pt x="16" y="359"/>
                  </a:lnTo>
                  <a:lnTo>
                    <a:pt x="16" y="368"/>
                  </a:lnTo>
                  <a:lnTo>
                    <a:pt x="17" y="369"/>
                  </a:lnTo>
                  <a:lnTo>
                    <a:pt x="17" y="370"/>
                  </a:lnTo>
                  <a:lnTo>
                    <a:pt x="17" y="338"/>
                  </a:lnTo>
                  <a:lnTo>
                    <a:pt x="17" y="347"/>
                  </a:lnTo>
                  <a:lnTo>
                    <a:pt x="17" y="349"/>
                  </a:lnTo>
                  <a:lnTo>
                    <a:pt x="17" y="353"/>
                  </a:lnTo>
                  <a:lnTo>
                    <a:pt x="17" y="334"/>
                  </a:lnTo>
                  <a:lnTo>
                    <a:pt x="17" y="340"/>
                  </a:lnTo>
                  <a:lnTo>
                    <a:pt x="17" y="335"/>
                  </a:lnTo>
                  <a:lnTo>
                    <a:pt x="17" y="349"/>
                  </a:lnTo>
                  <a:lnTo>
                    <a:pt x="17" y="318"/>
                  </a:lnTo>
                  <a:lnTo>
                    <a:pt x="17" y="343"/>
                  </a:lnTo>
                  <a:lnTo>
                    <a:pt x="17" y="347"/>
                  </a:lnTo>
                  <a:lnTo>
                    <a:pt x="17" y="353"/>
                  </a:lnTo>
                  <a:lnTo>
                    <a:pt x="17" y="334"/>
                  </a:lnTo>
                  <a:lnTo>
                    <a:pt x="17" y="353"/>
                  </a:lnTo>
                  <a:lnTo>
                    <a:pt x="19" y="351"/>
                  </a:lnTo>
                  <a:lnTo>
                    <a:pt x="19" y="378"/>
                  </a:lnTo>
                  <a:lnTo>
                    <a:pt x="19" y="376"/>
                  </a:lnTo>
                  <a:lnTo>
                    <a:pt x="19" y="377"/>
                  </a:lnTo>
                  <a:lnTo>
                    <a:pt x="19" y="360"/>
                  </a:lnTo>
                  <a:lnTo>
                    <a:pt x="19" y="378"/>
                  </a:lnTo>
                  <a:lnTo>
                    <a:pt x="19" y="376"/>
                  </a:lnTo>
                  <a:lnTo>
                    <a:pt x="19" y="378"/>
                  </a:lnTo>
                  <a:lnTo>
                    <a:pt x="19" y="340"/>
                  </a:lnTo>
                  <a:lnTo>
                    <a:pt x="19" y="343"/>
                  </a:lnTo>
                  <a:lnTo>
                    <a:pt x="19" y="346"/>
                  </a:lnTo>
                  <a:lnTo>
                    <a:pt x="19" y="323"/>
                  </a:lnTo>
                  <a:lnTo>
                    <a:pt x="20" y="323"/>
                  </a:lnTo>
                  <a:lnTo>
                    <a:pt x="20" y="332"/>
                  </a:lnTo>
                  <a:lnTo>
                    <a:pt x="20" y="304"/>
                  </a:lnTo>
                  <a:lnTo>
                    <a:pt x="20" y="301"/>
                  </a:lnTo>
                  <a:lnTo>
                    <a:pt x="20" y="249"/>
                  </a:lnTo>
                  <a:lnTo>
                    <a:pt x="20" y="250"/>
                  </a:lnTo>
                  <a:lnTo>
                    <a:pt x="20" y="246"/>
                  </a:lnTo>
                  <a:lnTo>
                    <a:pt x="20" y="212"/>
                  </a:lnTo>
                  <a:lnTo>
                    <a:pt x="20" y="213"/>
                  </a:lnTo>
                  <a:lnTo>
                    <a:pt x="21" y="212"/>
                  </a:lnTo>
                  <a:lnTo>
                    <a:pt x="21" y="160"/>
                  </a:lnTo>
                  <a:lnTo>
                    <a:pt x="21" y="158"/>
                  </a:lnTo>
                  <a:lnTo>
                    <a:pt x="21" y="114"/>
                  </a:lnTo>
                  <a:lnTo>
                    <a:pt x="21" y="114"/>
                  </a:lnTo>
                  <a:lnTo>
                    <a:pt x="21" y="106"/>
                  </a:lnTo>
                  <a:lnTo>
                    <a:pt x="21" y="118"/>
                  </a:lnTo>
                  <a:lnTo>
                    <a:pt x="21" y="115"/>
                  </a:lnTo>
                  <a:lnTo>
                    <a:pt x="21" y="136"/>
                  </a:lnTo>
                  <a:lnTo>
                    <a:pt x="22" y="127"/>
                  </a:lnTo>
                  <a:lnTo>
                    <a:pt x="22" y="164"/>
                  </a:lnTo>
                  <a:lnTo>
                    <a:pt x="22" y="116"/>
                  </a:lnTo>
                  <a:lnTo>
                    <a:pt x="22" y="160"/>
                  </a:lnTo>
                  <a:lnTo>
                    <a:pt x="22" y="162"/>
                  </a:lnTo>
                  <a:lnTo>
                    <a:pt x="22" y="157"/>
                  </a:lnTo>
                  <a:lnTo>
                    <a:pt x="22" y="169"/>
                  </a:lnTo>
                  <a:lnTo>
                    <a:pt x="22" y="170"/>
                  </a:lnTo>
                  <a:lnTo>
                    <a:pt x="22" y="203"/>
                  </a:lnTo>
                  <a:lnTo>
                    <a:pt x="22" y="201"/>
                  </a:lnTo>
                  <a:lnTo>
                    <a:pt x="22" y="236"/>
                  </a:lnTo>
                  <a:lnTo>
                    <a:pt x="22" y="233"/>
                  </a:lnTo>
                  <a:lnTo>
                    <a:pt x="24" y="236"/>
                  </a:lnTo>
                  <a:lnTo>
                    <a:pt x="24" y="225"/>
                  </a:lnTo>
                  <a:lnTo>
                    <a:pt x="24" y="250"/>
                  </a:lnTo>
                  <a:lnTo>
                    <a:pt x="24" y="249"/>
                  </a:lnTo>
                  <a:lnTo>
                    <a:pt x="24" y="268"/>
                  </a:lnTo>
                  <a:lnTo>
                    <a:pt x="24" y="272"/>
                  </a:lnTo>
                  <a:lnTo>
                    <a:pt x="24" y="287"/>
                  </a:lnTo>
                  <a:lnTo>
                    <a:pt x="24" y="267"/>
                  </a:lnTo>
                  <a:lnTo>
                    <a:pt x="24" y="267"/>
                  </a:lnTo>
                  <a:lnTo>
                    <a:pt x="25" y="266"/>
                  </a:lnTo>
                  <a:lnTo>
                    <a:pt x="25" y="256"/>
                  </a:lnTo>
                  <a:lnTo>
                    <a:pt x="25" y="284"/>
                  </a:lnTo>
                  <a:lnTo>
                    <a:pt x="25" y="284"/>
                  </a:lnTo>
                  <a:lnTo>
                    <a:pt x="25" y="296"/>
                  </a:lnTo>
                  <a:lnTo>
                    <a:pt x="25" y="280"/>
                  </a:lnTo>
                  <a:lnTo>
                    <a:pt x="25" y="289"/>
                  </a:lnTo>
                  <a:lnTo>
                    <a:pt x="25" y="289"/>
                  </a:lnTo>
                  <a:lnTo>
                    <a:pt x="25" y="291"/>
                  </a:lnTo>
                  <a:lnTo>
                    <a:pt x="25" y="272"/>
                  </a:lnTo>
                  <a:lnTo>
                    <a:pt x="25" y="275"/>
                  </a:lnTo>
                  <a:lnTo>
                    <a:pt x="25" y="300"/>
                  </a:lnTo>
                  <a:lnTo>
                    <a:pt x="25" y="296"/>
                  </a:lnTo>
                  <a:lnTo>
                    <a:pt x="26" y="294"/>
                  </a:lnTo>
                  <a:lnTo>
                    <a:pt x="26" y="306"/>
                  </a:lnTo>
                  <a:lnTo>
                    <a:pt x="26" y="283"/>
                  </a:lnTo>
                  <a:lnTo>
                    <a:pt x="26" y="304"/>
                  </a:lnTo>
                  <a:lnTo>
                    <a:pt x="26" y="306"/>
                  </a:lnTo>
                  <a:lnTo>
                    <a:pt x="26" y="321"/>
                  </a:lnTo>
                  <a:lnTo>
                    <a:pt x="26" y="305"/>
                  </a:lnTo>
                  <a:lnTo>
                    <a:pt x="26" y="313"/>
                  </a:lnTo>
                  <a:lnTo>
                    <a:pt x="26" y="315"/>
                  </a:lnTo>
                  <a:lnTo>
                    <a:pt x="26" y="323"/>
                  </a:lnTo>
                  <a:lnTo>
                    <a:pt x="26" y="309"/>
                  </a:lnTo>
                  <a:lnTo>
                    <a:pt x="26" y="309"/>
                  </a:lnTo>
                  <a:lnTo>
                    <a:pt x="26" y="313"/>
                  </a:lnTo>
                  <a:lnTo>
                    <a:pt x="26" y="294"/>
                  </a:lnTo>
                  <a:lnTo>
                    <a:pt x="26" y="317"/>
                  </a:lnTo>
                  <a:lnTo>
                    <a:pt x="28" y="318"/>
                  </a:lnTo>
                  <a:lnTo>
                    <a:pt x="28" y="304"/>
                  </a:lnTo>
                  <a:lnTo>
                    <a:pt x="28" y="317"/>
                  </a:lnTo>
                  <a:lnTo>
                    <a:pt x="28" y="318"/>
                  </a:lnTo>
                  <a:lnTo>
                    <a:pt x="28" y="334"/>
                  </a:lnTo>
                  <a:lnTo>
                    <a:pt x="28" y="330"/>
                  </a:lnTo>
                  <a:lnTo>
                    <a:pt x="28" y="327"/>
                  </a:lnTo>
                  <a:lnTo>
                    <a:pt x="28" y="330"/>
                  </a:lnTo>
                  <a:lnTo>
                    <a:pt x="28" y="306"/>
                  </a:lnTo>
                  <a:lnTo>
                    <a:pt x="28" y="304"/>
                  </a:lnTo>
                  <a:lnTo>
                    <a:pt x="28" y="243"/>
                  </a:lnTo>
                  <a:lnTo>
                    <a:pt x="29" y="246"/>
                  </a:lnTo>
                  <a:lnTo>
                    <a:pt x="29" y="251"/>
                  </a:lnTo>
                  <a:lnTo>
                    <a:pt x="29" y="224"/>
                  </a:lnTo>
                  <a:lnTo>
                    <a:pt x="29" y="232"/>
                  </a:lnTo>
                  <a:lnTo>
                    <a:pt x="29" y="237"/>
                  </a:lnTo>
                  <a:lnTo>
                    <a:pt x="29" y="241"/>
                  </a:lnTo>
                  <a:lnTo>
                    <a:pt x="29" y="226"/>
                  </a:lnTo>
                  <a:lnTo>
                    <a:pt x="29" y="224"/>
                  </a:lnTo>
                  <a:lnTo>
                    <a:pt x="29" y="229"/>
                  </a:lnTo>
                  <a:lnTo>
                    <a:pt x="29" y="213"/>
                  </a:lnTo>
                  <a:lnTo>
                    <a:pt x="29" y="229"/>
                  </a:lnTo>
                  <a:lnTo>
                    <a:pt x="30" y="228"/>
                  </a:lnTo>
                  <a:lnTo>
                    <a:pt x="30" y="238"/>
                  </a:lnTo>
                  <a:lnTo>
                    <a:pt x="30" y="217"/>
                  </a:lnTo>
                  <a:lnTo>
                    <a:pt x="30" y="226"/>
                  </a:lnTo>
                  <a:lnTo>
                    <a:pt x="30" y="226"/>
                  </a:lnTo>
                  <a:lnTo>
                    <a:pt x="30" y="229"/>
                  </a:lnTo>
                  <a:lnTo>
                    <a:pt x="30" y="200"/>
                  </a:lnTo>
                  <a:lnTo>
                    <a:pt x="30" y="201"/>
                  </a:lnTo>
                  <a:lnTo>
                    <a:pt x="30" y="158"/>
                  </a:lnTo>
                  <a:lnTo>
                    <a:pt x="30" y="165"/>
                  </a:lnTo>
                  <a:lnTo>
                    <a:pt x="30" y="160"/>
                  </a:lnTo>
                  <a:lnTo>
                    <a:pt x="30" y="164"/>
                  </a:lnTo>
                  <a:lnTo>
                    <a:pt x="30" y="133"/>
                  </a:lnTo>
                  <a:lnTo>
                    <a:pt x="30" y="143"/>
                  </a:lnTo>
                  <a:lnTo>
                    <a:pt x="32" y="140"/>
                  </a:lnTo>
                  <a:lnTo>
                    <a:pt x="32" y="140"/>
                  </a:lnTo>
                  <a:lnTo>
                    <a:pt x="32" y="64"/>
                  </a:lnTo>
                  <a:lnTo>
                    <a:pt x="32" y="63"/>
                  </a:lnTo>
                  <a:lnTo>
                    <a:pt x="32" y="64"/>
                  </a:lnTo>
                  <a:lnTo>
                    <a:pt x="32" y="51"/>
                  </a:lnTo>
                  <a:lnTo>
                    <a:pt x="32" y="54"/>
                  </a:lnTo>
                  <a:lnTo>
                    <a:pt x="32" y="51"/>
                  </a:lnTo>
                  <a:lnTo>
                    <a:pt x="32" y="54"/>
                  </a:lnTo>
                  <a:lnTo>
                    <a:pt x="32" y="27"/>
                  </a:lnTo>
                  <a:lnTo>
                    <a:pt x="32" y="39"/>
                  </a:lnTo>
                  <a:lnTo>
                    <a:pt x="32" y="42"/>
                  </a:lnTo>
                  <a:lnTo>
                    <a:pt x="32" y="42"/>
                  </a:lnTo>
                  <a:lnTo>
                    <a:pt x="32" y="0"/>
                  </a:lnTo>
                  <a:lnTo>
                    <a:pt x="32" y="4"/>
                  </a:lnTo>
                  <a:lnTo>
                    <a:pt x="33" y="0"/>
                  </a:lnTo>
                  <a:lnTo>
                    <a:pt x="33" y="10"/>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259" name="Freeform 132"/>
            <p:cNvSpPr>
              <a:spLocks/>
            </p:cNvSpPr>
            <p:nvPr/>
          </p:nvSpPr>
          <p:spPr bwMode="auto">
            <a:xfrm>
              <a:off x="1123951" y="4613276"/>
              <a:ext cx="47625" cy="222250"/>
            </a:xfrm>
            <a:custGeom>
              <a:avLst/>
              <a:gdLst>
                <a:gd name="T0" fmla="*/ 0 w 30"/>
                <a:gd name="T1" fmla="*/ 72 h 140"/>
                <a:gd name="T2" fmla="*/ 0 w 30"/>
                <a:gd name="T3" fmla="*/ 93 h 140"/>
                <a:gd name="T4" fmla="*/ 1 w 30"/>
                <a:gd name="T5" fmla="*/ 94 h 140"/>
                <a:gd name="T6" fmla="*/ 1 w 30"/>
                <a:gd name="T7" fmla="*/ 77 h 140"/>
                <a:gd name="T8" fmla="*/ 3 w 30"/>
                <a:gd name="T9" fmla="*/ 98 h 140"/>
                <a:gd name="T10" fmla="*/ 3 w 30"/>
                <a:gd name="T11" fmla="*/ 92 h 140"/>
                <a:gd name="T12" fmla="*/ 3 w 30"/>
                <a:gd name="T13" fmla="*/ 39 h 140"/>
                <a:gd name="T14" fmla="*/ 4 w 30"/>
                <a:gd name="T15" fmla="*/ 63 h 140"/>
                <a:gd name="T16" fmla="*/ 4 w 30"/>
                <a:gd name="T17" fmla="*/ 69 h 140"/>
                <a:gd name="T18" fmla="*/ 4 w 30"/>
                <a:gd name="T19" fmla="*/ 83 h 140"/>
                <a:gd name="T20" fmla="*/ 5 w 30"/>
                <a:gd name="T21" fmla="*/ 92 h 140"/>
                <a:gd name="T22" fmla="*/ 5 w 30"/>
                <a:gd name="T23" fmla="*/ 67 h 140"/>
                <a:gd name="T24" fmla="*/ 7 w 30"/>
                <a:gd name="T25" fmla="*/ 69 h 140"/>
                <a:gd name="T26" fmla="*/ 7 w 30"/>
                <a:gd name="T27" fmla="*/ 59 h 140"/>
                <a:gd name="T28" fmla="*/ 8 w 30"/>
                <a:gd name="T29" fmla="*/ 75 h 140"/>
                <a:gd name="T30" fmla="*/ 8 w 30"/>
                <a:gd name="T31" fmla="*/ 30 h 140"/>
                <a:gd name="T32" fmla="*/ 8 w 30"/>
                <a:gd name="T33" fmla="*/ 38 h 140"/>
                <a:gd name="T34" fmla="*/ 9 w 30"/>
                <a:gd name="T35" fmla="*/ 35 h 140"/>
                <a:gd name="T36" fmla="*/ 9 w 30"/>
                <a:gd name="T37" fmla="*/ 34 h 140"/>
                <a:gd name="T38" fmla="*/ 11 w 30"/>
                <a:gd name="T39" fmla="*/ 38 h 140"/>
                <a:gd name="T40" fmla="*/ 11 w 30"/>
                <a:gd name="T41" fmla="*/ 76 h 140"/>
                <a:gd name="T42" fmla="*/ 11 w 30"/>
                <a:gd name="T43" fmla="*/ 105 h 140"/>
                <a:gd name="T44" fmla="*/ 12 w 30"/>
                <a:gd name="T45" fmla="*/ 105 h 140"/>
                <a:gd name="T46" fmla="*/ 12 w 30"/>
                <a:gd name="T47" fmla="*/ 93 h 140"/>
                <a:gd name="T48" fmla="*/ 12 w 30"/>
                <a:gd name="T49" fmla="*/ 79 h 140"/>
                <a:gd name="T50" fmla="*/ 13 w 30"/>
                <a:gd name="T51" fmla="*/ 106 h 140"/>
                <a:gd name="T52" fmla="*/ 13 w 30"/>
                <a:gd name="T53" fmla="*/ 123 h 140"/>
                <a:gd name="T54" fmla="*/ 14 w 30"/>
                <a:gd name="T55" fmla="*/ 130 h 140"/>
                <a:gd name="T56" fmla="*/ 14 w 30"/>
                <a:gd name="T57" fmla="*/ 107 h 140"/>
                <a:gd name="T58" fmla="*/ 16 w 30"/>
                <a:gd name="T59" fmla="*/ 49 h 140"/>
                <a:gd name="T60" fmla="*/ 16 w 30"/>
                <a:gd name="T61" fmla="*/ 68 h 140"/>
                <a:gd name="T62" fmla="*/ 16 w 30"/>
                <a:gd name="T63" fmla="*/ 93 h 140"/>
                <a:gd name="T64" fmla="*/ 17 w 30"/>
                <a:gd name="T65" fmla="*/ 109 h 140"/>
                <a:gd name="T66" fmla="*/ 17 w 30"/>
                <a:gd name="T67" fmla="*/ 122 h 140"/>
                <a:gd name="T68" fmla="*/ 18 w 30"/>
                <a:gd name="T69" fmla="*/ 130 h 140"/>
                <a:gd name="T70" fmla="*/ 18 w 30"/>
                <a:gd name="T71" fmla="*/ 69 h 140"/>
                <a:gd name="T72" fmla="*/ 18 w 30"/>
                <a:gd name="T73" fmla="*/ 43 h 140"/>
                <a:gd name="T74" fmla="*/ 20 w 30"/>
                <a:gd name="T75" fmla="*/ 60 h 140"/>
                <a:gd name="T76" fmla="*/ 20 w 30"/>
                <a:gd name="T77" fmla="*/ 66 h 140"/>
                <a:gd name="T78" fmla="*/ 21 w 30"/>
                <a:gd name="T79" fmla="*/ 77 h 140"/>
                <a:gd name="T80" fmla="*/ 21 w 30"/>
                <a:gd name="T81" fmla="*/ 113 h 140"/>
                <a:gd name="T82" fmla="*/ 22 w 30"/>
                <a:gd name="T83" fmla="*/ 75 h 140"/>
                <a:gd name="T84" fmla="*/ 22 w 30"/>
                <a:gd name="T85" fmla="*/ 69 h 140"/>
                <a:gd name="T86" fmla="*/ 22 w 30"/>
                <a:gd name="T87" fmla="*/ 79 h 140"/>
                <a:gd name="T88" fmla="*/ 24 w 30"/>
                <a:gd name="T89" fmla="*/ 124 h 140"/>
                <a:gd name="T90" fmla="*/ 24 w 30"/>
                <a:gd name="T91" fmla="*/ 118 h 140"/>
                <a:gd name="T92" fmla="*/ 24 w 30"/>
                <a:gd name="T93" fmla="*/ 110 h 140"/>
                <a:gd name="T94" fmla="*/ 25 w 30"/>
                <a:gd name="T95" fmla="*/ 90 h 140"/>
                <a:gd name="T96" fmla="*/ 25 w 30"/>
                <a:gd name="T97" fmla="*/ 92 h 140"/>
                <a:gd name="T98" fmla="*/ 26 w 30"/>
                <a:gd name="T99" fmla="*/ 98 h 140"/>
                <a:gd name="T100" fmla="*/ 26 w 30"/>
                <a:gd name="T101" fmla="*/ 119 h 140"/>
                <a:gd name="T102" fmla="*/ 26 w 30"/>
                <a:gd name="T103" fmla="*/ 136 h 140"/>
                <a:gd name="T104" fmla="*/ 28 w 30"/>
                <a:gd name="T105" fmla="*/ 128 h 140"/>
                <a:gd name="T106" fmla="*/ 28 w 30"/>
                <a:gd name="T107" fmla="*/ 98 h 140"/>
                <a:gd name="T108" fmla="*/ 28 w 30"/>
                <a:gd name="T109" fmla="*/ 97 h 140"/>
                <a:gd name="T110" fmla="*/ 29 w 30"/>
                <a:gd name="T111" fmla="*/ 83 h 140"/>
                <a:gd name="T112" fmla="*/ 29 w 30"/>
                <a:gd name="T113" fmla="*/ 73 h 140"/>
                <a:gd name="T114" fmla="*/ 29 w 30"/>
                <a:gd name="T115" fmla="*/ 81 h 140"/>
                <a:gd name="T116" fmla="*/ 30 w 30"/>
                <a:gd name="T117" fmla="*/ 83 h 140"/>
                <a:gd name="T118" fmla="*/ 30 w 30"/>
                <a:gd name="T119" fmla="*/ 88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0" h="140">
                  <a:moveTo>
                    <a:pt x="0" y="110"/>
                  </a:moveTo>
                  <a:lnTo>
                    <a:pt x="0" y="77"/>
                  </a:lnTo>
                  <a:lnTo>
                    <a:pt x="0" y="79"/>
                  </a:lnTo>
                  <a:lnTo>
                    <a:pt x="0" y="76"/>
                  </a:lnTo>
                  <a:lnTo>
                    <a:pt x="0" y="72"/>
                  </a:lnTo>
                  <a:lnTo>
                    <a:pt x="0" y="86"/>
                  </a:lnTo>
                  <a:lnTo>
                    <a:pt x="0" y="86"/>
                  </a:lnTo>
                  <a:lnTo>
                    <a:pt x="0" y="94"/>
                  </a:lnTo>
                  <a:lnTo>
                    <a:pt x="0" y="67"/>
                  </a:lnTo>
                  <a:lnTo>
                    <a:pt x="0" y="93"/>
                  </a:lnTo>
                  <a:lnTo>
                    <a:pt x="1" y="89"/>
                  </a:lnTo>
                  <a:lnTo>
                    <a:pt x="1" y="98"/>
                  </a:lnTo>
                  <a:lnTo>
                    <a:pt x="1" y="79"/>
                  </a:lnTo>
                  <a:lnTo>
                    <a:pt x="1" y="90"/>
                  </a:lnTo>
                  <a:lnTo>
                    <a:pt x="1" y="94"/>
                  </a:lnTo>
                  <a:lnTo>
                    <a:pt x="1" y="105"/>
                  </a:lnTo>
                  <a:lnTo>
                    <a:pt x="1" y="79"/>
                  </a:lnTo>
                  <a:lnTo>
                    <a:pt x="1" y="67"/>
                  </a:lnTo>
                  <a:lnTo>
                    <a:pt x="1" y="88"/>
                  </a:lnTo>
                  <a:lnTo>
                    <a:pt x="1" y="77"/>
                  </a:lnTo>
                  <a:lnTo>
                    <a:pt x="1" y="81"/>
                  </a:lnTo>
                  <a:lnTo>
                    <a:pt x="1" y="64"/>
                  </a:lnTo>
                  <a:lnTo>
                    <a:pt x="1" y="85"/>
                  </a:lnTo>
                  <a:lnTo>
                    <a:pt x="3" y="84"/>
                  </a:lnTo>
                  <a:lnTo>
                    <a:pt x="3" y="98"/>
                  </a:lnTo>
                  <a:lnTo>
                    <a:pt x="3" y="83"/>
                  </a:lnTo>
                  <a:lnTo>
                    <a:pt x="3" y="94"/>
                  </a:lnTo>
                  <a:lnTo>
                    <a:pt x="3" y="93"/>
                  </a:lnTo>
                  <a:lnTo>
                    <a:pt x="3" y="113"/>
                  </a:lnTo>
                  <a:lnTo>
                    <a:pt x="3" y="92"/>
                  </a:lnTo>
                  <a:lnTo>
                    <a:pt x="3" y="105"/>
                  </a:lnTo>
                  <a:lnTo>
                    <a:pt x="3" y="105"/>
                  </a:lnTo>
                  <a:lnTo>
                    <a:pt x="3" y="72"/>
                  </a:lnTo>
                  <a:lnTo>
                    <a:pt x="3" y="71"/>
                  </a:lnTo>
                  <a:lnTo>
                    <a:pt x="3" y="39"/>
                  </a:lnTo>
                  <a:lnTo>
                    <a:pt x="3" y="49"/>
                  </a:lnTo>
                  <a:lnTo>
                    <a:pt x="4" y="49"/>
                  </a:lnTo>
                  <a:lnTo>
                    <a:pt x="4" y="67"/>
                  </a:lnTo>
                  <a:lnTo>
                    <a:pt x="4" y="47"/>
                  </a:lnTo>
                  <a:lnTo>
                    <a:pt x="4" y="63"/>
                  </a:lnTo>
                  <a:lnTo>
                    <a:pt x="4" y="60"/>
                  </a:lnTo>
                  <a:lnTo>
                    <a:pt x="4" y="49"/>
                  </a:lnTo>
                  <a:lnTo>
                    <a:pt x="4" y="79"/>
                  </a:lnTo>
                  <a:lnTo>
                    <a:pt x="4" y="81"/>
                  </a:lnTo>
                  <a:lnTo>
                    <a:pt x="4" y="69"/>
                  </a:lnTo>
                  <a:lnTo>
                    <a:pt x="4" y="89"/>
                  </a:lnTo>
                  <a:lnTo>
                    <a:pt x="4" y="93"/>
                  </a:lnTo>
                  <a:lnTo>
                    <a:pt x="4" y="102"/>
                  </a:lnTo>
                  <a:lnTo>
                    <a:pt x="4" y="76"/>
                  </a:lnTo>
                  <a:lnTo>
                    <a:pt x="4" y="83"/>
                  </a:lnTo>
                  <a:lnTo>
                    <a:pt x="5" y="85"/>
                  </a:lnTo>
                  <a:lnTo>
                    <a:pt x="5" y="101"/>
                  </a:lnTo>
                  <a:lnTo>
                    <a:pt x="5" y="92"/>
                  </a:lnTo>
                  <a:lnTo>
                    <a:pt x="5" y="86"/>
                  </a:lnTo>
                  <a:lnTo>
                    <a:pt x="5" y="92"/>
                  </a:lnTo>
                  <a:lnTo>
                    <a:pt x="5" y="72"/>
                  </a:lnTo>
                  <a:lnTo>
                    <a:pt x="5" y="90"/>
                  </a:lnTo>
                  <a:lnTo>
                    <a:pt x="5" y="94"/>
                  </a:lnTo>
                  <a:lnTo>
                    <a:pt x="5" y="66"/>
                  </a:lnTo>
                  <a:lnTo>
                    <a:pt x="5" y="67"/>
                  </a:lnTo>
                  <a:lnTo>
                    <a:pt x="7" y="64"/>
                  </a:lnTo>
                  <a:lnTo>
                    <a:pt x="7" y="69"/>
                  </a:lnTo>
                  <a:lnTo>
                    <a:pt x="7" y="58"/>
                  </a:lnTo>
                  <a:lnTo>
                    <a:pt x="7" y="59"/>
                  </a:lnTo>
                  <a:lnTo>
                    <a:pt x="7" y="69"/>
                  </a:lnTo>
                  <a:lnTo>
                    <a:pt x="7" y="43"/>
                  </a:lnTo>
                  <a:lnTo>
                    <a:pt x="7" y="69"/>
                  </a:lnTo>
                  <a:lnTo>
                    <a:pt x="7" y="69"/>
                  </a:lnTo>
                  <a:lnTo>
                    <a:pt x="7" y="73"/>
                  </a:lnTo>
                  <a:lnTo>
                    <a:pt x="7" y="59"/>
                  </a:lnTo>
                  <a:lnTo>
                    <a:pt x="7" y="69"/>
                  </a:lnTo>
                  <a:lnTo>
                    <a:pt x="7" y="72"/>
                  </a:lnTo>
                  <a:lnTo>
                    <a:pt x="7" y="81"/>
                  </a:lnTo>
                  <a:lnTo>
                    <a:pt x="7" y="76"/>
                  </a:lnTo>
                  <a:lnTo>
                    <a:pt x="8" y="75"/>
                  </a:lnTo>
                  <a:lnTo>
                    <a:pt x="8" y="42"/>
                  </a:lnTo>
                  <a:lnTo>
                    <a:pt x="8" y="43"/>
                  </a:lnTo>
                  <a:lnTo>
                    <a:pt x="8" y="17"/>
                  </a:lnTo>
                  <a:lnTo>
                    <a:pt x="8" y="29"/>
                  </a:lnTo>
                  <a:lnTo>
                    <a:pt x="8" y="30"/>
                  </a:lnTo>
                  <a:lnTo>
                    <a:pt x="8" y="33"/>
                  </a:lnTo>
                  <a:lnTo>
                    <a:pt x="8" y="0"/>
                  </a:lnTo>
                  <a:lnTo>
                    <a:pt x="8" y="7"/>
                  </a:lnTo>
                  <a:lnTo>
                    <a:pt x="8" y="14"/>
                  </a:lnTo>
                  <a:lnTo>
                    <a:pt x="8" y="38"/>
                  </a:lnTo>
                  <a:lnTo>
                    <a:pt x="8" y="12"/>
                  </a:lnTo>
                  <a:lnTo>
                    <a:pt x="8" y="29"/>
                  </a:lnTo>
                  <a:lnTo>
                    <a:pt x="9" y="31"/>
                  </a:lnTo>
                  <a:lnTo>
                    <a:pt x="9" y="9"/>
                  </a:lnTo>
                  <a:lnTo>
                    <a:pt x="9" y="35"/>
                  </a:lnTo>
                  <a:lnTo>
                    <a:pt x="9" y="37"/>
                  </a:lnTo>
                  <a:lnTo>
                    <a:pt x="9" y="41"/>
                  </a:lnTo>
                  <a:lnTo>
                    <a:pt x="9" y="20"/>
                  </a:lnTo>
                  <a:lnTo>
                    <a:pt x="9" y="33"/>
                  </a:lnTo>
                  <a:lnTo>
                    <a:pt x="9" y="34"/>
                  </a:lnTo>
                  <a:lnTo>
                    <a:pt x="9" y="55"/>
                  </a:lnTo>
                  <a:lnTo>
                    <a:pt x="9" y="30"/>
                  </a:lnTo>
                  <a:lnTo>
                    <a:pt x="9" y="52"/>
                  </a:lnTo>
                  <a:lnTo>
                    <a:pt x="11" y="51"/>
                  </a:lnTo>
                  <a:lnTo>
                    <a:pt x="11" y="38"/>
                  </a:lnTo>
                  <a:lnTo>
                    <a:pt x="11" y="72"/>
                  </a:lnTo>
                  <a:lnTo>
                    <a:pt x="11" y="75"/>
                  </a:lnTo>
                  <a:lnTo>
                    <a:pt x="11" y="76"/>
                  </a:lnTo>
                  <a:lnTo>
                    <a:pt x="11" y="56"/>
                  </a:lnTo>
                  <a:lnTo>
                    <a:pt x="11" y="76"/>
                  </a:lnTo>
                  <a:lnTo>
                    <a:pt x="11" y="73"/>
                  </a:lnTo>
                  <a:lnTo>
                    <a:pt x="11" y="96"/>
                  </a:lnTo>
                  <a:lnTo>
                    <a:pt x="11" y="83"/>
                  </a:lnTo>
                  <a:lnTo>
                    <a:pt x="11" y="83"/>
                  </a:lnTo>
                  <a:lnTo>
                    <a:pt x="11" y="105"/>
                  </a:lnTo>
                  <a:lnTo>
                    <a:pt x="11" y="101"/>
                  </a:lnTo>
                  <a:lnTo>
                    <a:pt x="12" y="100"/>
                  </a:lnTo>
                  <a:lnTo>
                    <a:pt x="12" y="106"/>
                  </a:lnTo>
                  <a:lnTo>
                    <a:pt x="12" y="89"/>
                  </a:lnTo>
                  <a:lnTo>
                    <a:pt x="12" y="105"/>
                  </a:lnTo>
                  <a:lnTo>
                    <a:pt x="12" y="110"/>
                  </a:lnTo>
                  <a:lnTo>
                    <a:pt x="12" y="113"/>
                  </a:lnTo>
                  <a:lnTo>
                    <a:pt x="12" y="89"/>
                  </a:lnTo>
                  <a:lnTo>
                    <a:pt x="12" y="93"/>
                  </a:lnTo>
                  <a:lnTo>
                    <a:pt x="12" y="93"/>
                  </a:lnTo>
                  <a:lnTo>
                    <a:pt x="12" y="102"/>
                  </a:lnTo>
                  <a:lnTo>
                    <a:pt x="12" y="97"/>
                  </a:lnTo>
                  <a:lnTo>
                    <a:pt x="12" y="96"/>
                  </a:lnTo>
                  <a:lnTo>
                    <a:pt x="12" y="102"/>
                  </a:lnTo>
                  <a:lnTo>
                    <a:pt x="12" y="79"/>
                  </a:lnTo>
                  <a:lnTo>
                    <a:pt x="12" y="101"/>
                  </a:lnTo>
                  <a:lnTo>
                    <a:pt x="13" y="105"/>
                  </a:lnTo>
                  <a:lnTo>
                    <a:pt x="13" y="110"/>
                  </a:lnTo>
                  <a:lnTo>
                    <a:pt x="13" y="98"/>
                  </a:lnTo>
                  <a:lnTo>
                    <a:pt x="13" y="106"/>
                  </a:lnTo>
                  <a:lnTo>
                    <a:pt x="13" y="107"/>
                  </a:lnTo>
                  <a:lnTo>
                    <a:pt x="13" y="121"/>
                  </a:lnTo>
                  <a:lnTo>
                    <a:pt x="13" y="106"/>
                  </a:lnTo>
                  <a:lnTo>
                    <a:pt x="13" y="119"/>
                  </a:lnTo>
                  <a:lnTo>
                    <a:pt x="13" y="123"/>
                  </a:lnTo>
                  <a:lnTo>
                    <a:pt x="13" y="102"/>
                  </a:lnTo>
                  <a:lnTo>
                    <a:pt x="13" y="130"/>
                  </a:lnTo>
                  <a:lnTo>
                    <a:pt x="14" y="124"/>
                  </a:lnTo>
                  <a:lnTo>
                    <a:pt x="14" y="110"/>
                  </a:lnTo>
                  <a:lnTo>
                    <a:pt x="14" y="130"/>
                  </a:lnTo>
                  <a:lnTo>
                    <a:pt x="14" y="128"/>
                  </a:lnTo>
                  <a:lnTo>
                    <a:pt x="14" y="131"/>
                  </a:lnTo>
                  <a:lnTo>
                    <a:pt x="14" y="104"/>
                  </a:lnTo>
                  <a:lnTo>
                    <a:pt x="14" y="106"/>
                  </a:lnTo>
                  <a:lnTo>
                    <a:pt x="14" y="107"/>
                  </a:lnTo>
                  <a:lnTo>
                    <a:pt x="14" y="122"/>
                  </a:lnTo>
                  <a:lnTo>
                    <a:pt x="14" y="94"/>
                  </a:lnTo>
                  <a:lnTo>
                    <a:pt x="14" y="92"/>
                  </a:lnTo>
                  <a:lnTo>
                    <a:pt x="14" y="43"/>
                  </a:lnTo>
                  <a:lnTo>
                    <a:pt x="16" y="49"/>
                  </a:lnTo>
                  <a:lnTo>
                    <a:pt x="16" y="12"/>
                  </a:lnTo>
                  <a:lnTo>
                    <a:pt x="16" y="26"/>
                  </a:lnTo>
                  <a:lnTo>
                    <a:pt x="16" y="25"/>
                  </a:lnTo>
                  <a:lnTo>
                    <a:pt x="16" y="24"/>
                  </a:lnTo>
                  <a:lnTo>
                    <a:pt x="16" y="68"/>
                  </a:lnTo>
                  <a:lnTo>
                    <a:pt x="16" y="69"/>
                  </a:lnTo>
                  <a:lnTo>
                    <a:pt x="16" y="94"/>
                  </a:lnTo>
                  <a:lnTo>
                    <a:pt x="16" y="56"/>
                  </a:lnTo>
                  <a:lnTo>
                    <a:pt x="16" y="93"/>
                  </a:lnTo>
                  <a:lnTo>
                    <a:pt x="16" y="93"/>
                  </a:lnTo>
                  <a:lnTo>
                    <a:pt x="16" y="105"/>
                  </a:lnTo>
                  <a:lnTo>
                    <a:pt x="16" y="86"/>
                  </a:lnTo>
                  <a:lnTo>
                    <a:pt x="16" y="93"/>
                  </a:lnTo>
                  <a:lnTo>
                    <a:pt x="17" y="101"/>
                  </a:lnTo>
                  <a:lnTo>
                    <a:pt x="17" y="109"/>
                  </a:lnTo>
                  <a:lnTo>
                    <a:pt x="17" y="93"/>
                  </a:lnTo>
                  <a:lnTo>
                    <a:pt x="17" y="98"/>
                  </a:lnTo>
                  <a:lnTo>
                    <a:pt x="17" y="126"/>
                  </a:lnTo>
                  <a:lnTo>
                    <a:pt x="17" y="123"/>
                  </a:lnTo>
                  <a:lnTo>
                    <a:pt x="17" y="122"/>
                  </a:lnTo>
                  <a:lnTo>
                    <a:pt x="17" y="124"/>
                  </a:lnTo>
                  <a:lnTo>
                    <a:pt x="17" y="110"/>
                  </a:lnTo>
                  <a:lnTo>
                    <a:pt x="17" y="122"/>
                  </a:lnTo>
                  <a:lnTo>
                    <a:pt x="18" y="123"/>
                  </a:lnTo>
                  <a:lnTo>
                    <a:pt x="18" y="130"/>
                  </a:lnTo>
                  <a:lnTo>
                    <a:pt x="18" y="104"/>
                  </a:lnTo>
                  <a:lnTo>
                    <a:pt x="18" y="110"/>
                  </a:lnTo>
                  <a:lnTo>
                    <a:pt x="18" y="105"/>
                  </a:lnTo>
                  <a:lnTo>
                    <a:pt x="18" y="106"/>
                  </a:lnTo>
                  <a:lnTo>
                    <a:pt x="18" y="69"/>
                  </a:lnTo>
                  <a:lnTo>
                    <a:pt x="18" y="68"/>
                  </a:lnTo>
                  <a:lnTo>
                    <a:pt x="18" y="35"/>
                  </a:lnTo>
                  <a:lnTo>
                    <a:pt x="18" y="41"/>
                  </a:lnTo>
                  <a:lnTo>
                    <a:pt x="18" y="37"/>
                  </a:lnTo>
                  <a:lnTo>
                    <a:pt x="18" y="43"/>
                  </a:lnTo>
                  <a:lnTo>
                    <a:pt x="18" y="26"/>
                  </a:lnTo>
                  <a:lnTo>
                    <a:pt x="18" y="38"/>
                  </a:lnTo>
                  <a:lnTo>
                    <a:pt x="20" y="38"/>
                  </a:lnTo>
                  <a:lnTo>
                    <a:pt x="20" y="62"/>
                  </a:lnTo>
                  <a:lnTo>
                    <a:pt x="20" y="60"/>
                  </a:lnTo>
                  <a:lnTo>
                    <a:pt x="20" y="76"/>
                  </a:lnTo>
                  <a:lnTo>
                    <a:pt x="20" y="42"/>
                  </a:lnTo>
                  <a:lnTo>
                    <a:pt x="20" y="75"/>
                  </a:lnTo>
                  <a:lnTo>
                    <a:pt x="20" y="75"/>
                  </a:lnTo>
                  <a:lnTo>
                    <a:pt x="20" y="66"/>
                  </a:lnTo>
                  <a:lnTo>
                    <a:pt x="20" y="84"/>
                  </a:lnTo>
                  <a:lnTo>
                    <a:pt x="20" y="83"/>
                  </a:lnTo>
                  <a:lnTo>
                    <a:pt x="20" y="93"/>
                  </a:lnTo>
                  <a:lnTo>
                    <a:pt x="20" y="73"/>
                  </a:lnTo>
                  <a:lnTo>
                    <a:pt x="21" y="77"/>
                  </a:lnTo>
                  <a:lnTo>
                    <a:pt x="21" y="110"/>
                  </a:lnTo>
                  <a:lnTo>
                    <a:pt x="21" y="106"/>
                  </a:lnTo>
                  <a:lnTo>
                    <a:pt x="21" y="105"/>
                  </a:lnTo>
                  <a:lnTo>
                    <a:pt x="21" y="88"/>
                  </a:lnTo>
                  <a:lnTo>
                    <a:pt x="21" y="113"/>
                  </a:lnTo>
                  <a:lnTo>
                    <a:pt x="21" y="113"/>
                  </a:lnTo>
                  <a:lnTo>
                    <a:pt x="21" y="115"/>
                  </a:lnTo>
                  <a:lnTo>
                    <a:pt x="21" y="75"/>
                  </a:lnTo>
                  <a:lnTo>
                    <a:pt x="21" y="76"/>
                  </a:lnTo>
                  <a:lnTo>
                    <a:pt x="22" y="75"/>
                  </a:lnTo>
                  <a:lnTo>
                    <a:pt x="22" y="71"/>
                  </a:lnTo>
                  <a:lnTo>
                    <a:pt x="22" y="81"/>
                  </a:lnTo>
                  <a:lnTo>
                    <a:pt x="22" y="77"/>
                  </a:lnTo>
                  <a:lnTo>
                    <a:pt x="22" y="85"/>
                  </a:lnTo>
                  <a:lnTo>
                    <a:pt x="22" y="69"/>
                  </a:lnTo>
                  <a:lnTo>
                    <a:pt x="22" y="84"/>
                  </a:lnTo>
                  <a:lnTo>
                    <a:pt x="22" y="86"/>
                  </a:lnTo>
                  <a:lnTo>
                    <a:pt x="22" y="90"/>
                  </a:lnTo>
                  <a:lnTo>
                    <a:pt x="22" y="67"/>
                  </a:lnTo>
                  <a:lnTo>
                    <a:pt x="22" y="79"/>
                  </a:lnTo>
                  <a:lnTo>
                    <a:pt x="22" y="88"/>
                  </a:lnTo>
                  <a:lnTo>
                    <a:pt x="22" y="83"/>
                  </a:lnTo>
                  <a:lnTo>
                    <a:pt x="22" y="113"/>
                  </a:lnTo>
                  <a:lnTo>
                    <a:pt x="24" y="98"/>
                  </a:lnTo>
                  <a:lnTo>
                    <a:pt x="24" y="124"/>
                  </a:lnTo>
                  <a:lnTo>
                    <a:pt x="24" y="122"/>
                  </a:lnTo>
                  <a:lnTo>
                    <a:pt x="24" y="121"/>
                  </a:lnTo>
                  <a:lnTo>
                    <a:pt x="24" y="123"/>
                  </a:lnTo>
                  <a:lnTo>
                    <a:pt x="24" y="104"/>
                  </a:lnTo>
                  <a:lnTo>
                    <a:pt x="24" y="118"/>
                  </a:lnTo>
                  <a:lnTo>
                    <a:pt x="24" y="122"/>
                  </a:lnTo>
                  <a:lnTo>
                    <a:pt x="24" y="124"/>
                  </a:lnTo>
                  <a:lnTo>
                    <a:pt x="24" y="105"/>
                  </a:lnTo>
                  <a:lnTo>
                    <a:pt x="24" y="113"/>
                  </a:lnTo>
                  <a:lnTo>
                    <a:pt x="24" y="110"/>
                  </a:lnTo>
                  <a:lnTo>
                    <a:pt x="24" y="123"/>
                  </a:lnTo>
                  <a:lnTo>
                    <a:pt x="24" y="118"/>
                  </a:lnTo>
                  <a:lnTo>
                    <a:pt x="25" y="119"/>
                  </a:lnTo>
                  <a:lnTo>
                    <a:pt x="25" y="122"/>
                  </a:lnTo>
                  <a:lnTo>
                    <a:pt x="25" y="90"/>
                  </a:lnTo>
                  <a:lnTo>
                    <a:pt x="25" y="96"/>
                  </a:lnTo>
                  <a:lnTo>
                    <a:pt x="25" y="94"/>
                  </a:lnTo>
                  <a:lnTo>
                    <a:pt x="25" y="96"/>
                  </a:lnTo>
                  <a:lnTo>
                    <a:pt x="25" y="79"/>
                  </a:lnTo>
                  <a:lnTo>
                    <a:pt x="25" y="92"/>
                  </a:lnTo>
                  <a:lnTo>
                    <a:pt x="25" y="92"/>
                  </a:lnTo>
                  <a:lnTo>
                    <a:pt x="25" y="115"/>
                  </a:lnTo>
                  <a:lnTo>
                    <a:pt x="26" y="114"/>
                  </a:lnTo>
                  <a:lnTo>
                    <a:pt x="26" y="124"/>
                  </a:lnTo>
                  <a:lnTo>
                    <a:pt x="26" y="98"/>
                  </a:lnTo>
                  <a:lnTo>
                    <a:pt x="26" y="119"/>
                  </a:lnTo>
                  <a:lnTo>
                    <a:pt x="26" y="123"/>
                  </a:lnTo>
                  <a:lnTo>
                    <a:pt x="26" y="106"/>
                  </a:lnTo>
                  <a:lnTo>
                    <a:pt x="26" y="118"/>
                  </a:lnTo>
                  <a:lnTo>
                    <a:pt x="26" y="119"/>
                  </a:lnTo>
                  <a:lnTo>
                    <a:pt x="26" y="136"/>
                  </a:lnTo>
                  <a:lnTo>
                    <a:pt x="26" y="118"/>
                  </a:lnTo>
                  <a:lnTo>
                    <a:pt x="26" y="117"/>
                  </a:lnTo>
                  <a:lnTo>
                    <a:pt x="26" y="140"/>
                  </a:lnTo>
                  <a:lnTo>
                    <a:pt x="26" y="136"/>
                  </a:lnTo>
                  <a:lnTo>
                    <a:pt x="28" y="139"/>
                  </a:lnTo>
                  <a:lnTo>
                    <a:pt x="28" y="121"/>
                  </a:lnTo>
                  <a:lnTo>
                    <a:pt x="28" y="130"/>
                  </a:lnTo>
                  <a:lnTo>
                    <a:pt x="28" y="126"/>
                  </a:lnTo>
                  <a:lnTo>
                    <a:pt x="28" y="128"/>
                  </a:lnTo>
                  <a:lnTo>
                    <a:pt x="28" y="96"/>
                  </a:lnTo>
                  <a:lnTo>
                    <a:pt x="28" y="100"/>
                  </a:lnTo>
                  <a:lnTo>
                    <a:pt x="28" y="101"/>
                  </a:lnTo>
                  <a:lnTo>
                    <a:pt x="28" y="107"/>
                  </a:lnTo>
                  <a:lnTo>
                    <a:pt x="28" y="98"/>
                  </a:lnTo>
                  <a:lnTo>
                    <a:pt x="28" y="106"/>
                  </a:lnTo>
                  <a:lnTo>
                    <a:pt x="28" y="105"/>
                  </a:lnTo>
                  <a:lnTo>
                    <a:pt x="28" y="106"/>
                  </a:lnTo>
                  <a:lnTo>
                    <a:pt x="28" y="93"/>
                  </a:lnTo>
                  <a:lnTo>
                    <a:pt x="28" y="97"/>
                  </a:lnTo>
                  <a:lnTo>
                    <a:pt x="29" y="94"/>
                  </a:lnTo>
                  <a:lnTo>
                    <a:pt x="29" y="96"/>
                  </a:lnTo>
                  <a:lnTo>
                    <a:pt x="29" y="73"/>
                  </a:lnTo>
                  <a:lnTo>
                    <a:pt x="29" y="84"/>
                  </a:lnTo>
                  <a:lnTo>
                    <a:pt x="29" y="83"/>
                  </a:lnTo>
                  <a:lnTo>
                    <a:pt x="29" y="96"/>
                  </a:lnTo>
                  <a:lnTo>
                    <a:pt x="29" y="81"/>
                  </a:lnTo>
                  <a:lnTo>
                    <a:pt x="29" y="92"/>
                  </a:lnTo>
                  <a:lnTo>
                    <a:pt x="29" y="89"/>
                  </a:lnTo>
                  <a:lnTo>
                    <a:pt x="29" y="73"/>
                  </a:lnTo>
                  <a:lnTo>
                    <a:pt x="29" y="84"/>
                  </a:lnTo>
                  <a:lnTo>
                    <a:pt x="29" y="86"/>
                  </a:lnTo>
                  <a:lnTo>
                    <a:pt x="29" y="86"/>
                  </a:lnTo>
                  <a:lnTo>
                    <a:pt x="29" y="67"/>
                  </a:lnTo>
                  <a:lnTo>
                    <a:pt x="29" y="81"/>
                  </a:lnTo>
                  <a:lnTo>
                    <a:pt x="30" y="89"/>
                  </a:lnTo>
                  <a:lnTo>
                    <a:pt x="30" y="96"/>
                  </a:lnTo>
                  <a:lnTo>
                    <a:pt x="30" y="76"/>
                  </a:lnTo>
                  <a:lnTo>
                    <a:pt x="30" y="84"/>
                  </a:lnTo>
                  <a:lnTo>
                    <a:pt x="30" y="83"/>
                  </a:lnTo>
                  <a:lnTo>
                    <a:pt x="30" y="111"/>
                  </a:lnTo>
                  <a:lnTo>
                    <a:pt x="30" y="110"/>
                  </a:lnTo>
                  <a:lnTo>
                    <a:pt x="30" y="105"/>
                  </a:lnTo>
                  <a:lnTo>
                    <a:pt x="30" y="113"/>
                  </a:lnTo>
                  <a:lnTo>
                    <a:pt x="30" y="88"/>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260" name="Freeform 133"/>
            <p:cNvSpPr>
              <a:spLocks/>
            </p:cNvSpPr>
            <p:nvPr/>
          </p:nvSpPr>
          <p:spPr bwMode="auto">
            <a:xfrm>
              <a:off x="1074738" y="4551363"/>
              <a:ext cx="49213" cy="249238"/>
            </a:xfrm>
            <a:custGeom>
              <a:avLst/>
              <a:gdLst>
                <a:gd name="T0" fmla="*/ 0 w 31"/>
                <a:gd name="T1" fmla="*/ 106 h 157"/>
                <a:gd name="T2" fmla="*/ 0 w 31"/>
                <a:gd name="T3" fmla="*/ 77 h 157"/>
                <a:gd name="T4" fmla="*/ 1 w 31"/>
                <a:gd name="T5" fmla="*/ 70 h 157"/>
                <a:gd name="T6" fmla="*/ 1 w 31"/>
                <a:gd name="T7" fmla="*/ 69 h 157"/>
                <a:gd name="T8" fmla="*/ 2 w 31"/>
                <a:gd name="T9" fmla="*/ 88 h 157"/>
                <a:gd name="T10" fmla="*/ 2 w 31"/>
                <a:gd name="T11" fmla="*/ 111 h 157"/>
                <a:gd name="T12" fmla="*/ 4 w 31"/>
                <a:gd name="T13" fmla="*/ 99 h 157"/>
                <a:gd name="T14" fmla="*/ 4 w 31"/>
                <a:gd name="T15" fmla="*/ 85 h 157"/>
                <a:gd name="T16" fmla="*/ 4 w 31"/>
                <a:gd name="T17" fmla="*/ 111 h 157"/>
                <a:gd name="T18" fmla="*/ 5 w 31"/>
                <a:gd name="T19" fmla="*/ 123 h 157"/>
                <a:gd name="T20" fmla="*/ 5 w 31"/>
                <a:gd name="T21" fmla="*/ 136 h 157"/>
                <a:gd name="T22" fmla="*/ 6 w 31"/>
                <a:gd name="T23" fmla="*/ 127 h 157"/>
                <a:gd name="T24" fmla="*/ 6 w 31"/>
                <a:gd name="T25" fmla="*/ 91 h 157"/>
                <a:gd name="T26" fmla="*/ 6 w 31"/>
                <a:gd name="T27" fmla="*/ 46 h 157"/>
                <a:gd name="T28" fmla="*/ 8 w 31"/>
                <a:gd name="T29" fmla="*/ 77 h 157"/>
                <a:gd name="T30" fmla="*/ 8 w 31"/>
                <a:gd name="T31" fmla="*/ 89 h 157"/>
                <a:gd name="T32" fmla="*/ 9 w 31"/>
                <a:gd name="T33" fmla="*/ 129 h 157"/>
                <a:gd name="T34" fmla="*/ 9 w 31"/>
                <a:gd name="T35" fmla="*/ 116 h 157"/>
                <a:gd name="T36" fmla="*/ 10 w 31"/>
                <a:gd name="T37" fmla="*/ 99 h 157"/>
                <a:gd name="T38" fmla="*/ 10 w 31"/>
                <a:gd name="T39" fmla="*/ 84 h 157"/>
                <a:gd name="T40" fmla="*/ 10 w 31"/>
                <a:gd name="T41" fmla="*/ 70 h 157"/>
                <a:gd name="T42" fmla="*/ 11 w 31"/>
                <a:gd name="T43" fmla="*/ 55 h 157"/>
                <a:gd name="T44" fmla="*/ 11 w 31"/>
                <a:gd name="T45" fmla="*/ 98 h 157"/>
                <a:gd name="T46" fmla="*/ 13 w 31"/>
                <a:gd name="T47" fmla="*/ 99 h 157"/>
                <a:gd name="T48" fmla="*/ 13 w 31"/>
                <a:gd name="T49" fmla="*/ 44 h 157"/>
                <a:gd name="T50" fmla="*/ 14 w 31"/>
                <a:gd name="T51" fmla="*/ 77 h 157"/>
                <a:gd name="T52" fmla="*/ 14 w 31"/>
                <a:gd name="T53" fmla="*/ 98 h 157"/>
                <a:gd name="T54" fmla="*/ 14 w 31"/>
                <a:gd name="T55" fmla="*/ 65 h 157"/>
                <a:gd name="T56" fmla="*/ 15 w 31"/>
                <a:gd name="T57" fmla="*/ 34 h 157"/>
                <a:gd name="T58" fmla="*/ 15 w 31"/>
                <a:gd name="T59" fmla="*/ 17 h 157"/>
                <a:gd name="T60" fmla="*/ 17 w 31"/>
                <a:gd name="T61" fmla="*/ 46 h 157"/>
                <a:gd name="T62" fmla="*/ 17 w 31"/>
                <a:gd name="T63" fmla="*/ 57 h 157"/>
                <a:gd name="T64" fmla="*/ 17 w 31"/>
                <a:gd name="T65" fmla="*/ 110 h 157"/>
                <a:gd name="T66" fmla="*/ 18 w 31"/>
                <a:gd name="T67" fmla="*/ 99 h 157"/>
                <a:gd name="T68" fmla="*/ 18 w 31"/>
                <a:gd name="T69" fmla="*/ 105 h 157"/>
                <a:gd name="T70" fmla="*/ 18 w 31"/>
                <a:gd name="T71" fmla="*/ 91 h 157"/>
                <a:gd name="T72" fmla="*/ 19 w 31"/>
                <a:gd name="T73" fmla="*/ 103 h 157"/>
                <a:gd name="T74" fmla="*/ 19 w 31"/>
                <a:gd name="T75" fmla="*/ 101 h 157"/>
                <a:gd name="T76" fmla="*/ 21 w 31"/>
                <a:gd name="T77" fmla="*/ 115 h 157"/>
                <a:gd name="T78" fmla="*/ 21 w 31"/>
                <a:gd name="T79" fmla="*/ 106 h 157"/>
                <a:gd name="T80" fmla="*/ 21 w 31"/>
                <a:gd name="T81" fmla="*/ 120 h 157"/>
                <a:gd name="T82" fmla="*/ 22 w 31"/>
                <a:gd name="T83" fmla="*/ 133 h 157"/>
                <a:gd name="T84" fmla="*/ 22 w 31"/>
                <a:gd name="T85" fmla="*/ 115 h 157"/>
                <a:gd name="T86" fmla="*/ 23 w 31"/>
                <a:gd name="T87" fmla="*/ 116 h 157"/>
                <a:gd name="T88" fmla="*/ 23 w 31"/>
                <a:gd name="T89" fmla="*/ 99 h 157"/>
                <a:gd name="T90" fmla="*/ 23 w 31"/>
                <a:gd name="T91" fmla="*/ 123 h 157"/>
                <a:gd name="T92" fmla="*/ 25 w 31"/>
                <a:gd name="T93" fmla="*/ 139 h 157"/>
                <a:gd name="T94" fmla="*/ 25 w 31"/>
                <a:gd name="T95" fmla="*/ 152 h 157"/>
                <a:gd name="T96" fmla="*/ 25 w 31"/>
                <a:gd name="T97" fmla="*/ 140 h 157"/>
                <a:gd name="T98" fmla="*/ 26 w 31"/>
                <a:gd name="T99" fmla="*/ 132 h 157"/>
                <a:gd name="T100" fmla="*/ 26 w 31"/>
                <a:gd name="T101" fmla="*/ 143 h 157"/>
                <a:gd name="T102" fmla="*/ 26 w 31"/>
                <a:gd name="T103" fmla="*/ 145 h 157"/>
                <a:gd name="T104" fmla="*/ 27 w 31"/>
                <a:gd name="T105" fmla="*/ 157 h 157"/>
                <a:gd name="T106" fmla="*/ 27 w 31"/>
                <a:gd name="T107" fmla="*/ 106 h 157"/>
                <a:gd name="T108" fmla="*/ 28 w 31"/>
                <a:gd name="T109" fmla="*/ 135 h 157"/>
                <a:gd name="T110" fmla="*/ 28 w 31"/>
                <a:gd name="T111" fmla="*/ 137 h 157"/>
                <a:gd name="T112" fmla="*/ 30 w 31"/>
                <a:gd name="T113" fmla="*/ 135 h 157"/>
                <a:gd name="T114" fmla="*/ 30 w 31"/>
                <a:gd name="T115" fmla="*/ 128 h 157"/>
                <a:gd name="T116" fmla="*/ 30 w 31"/>
                <a:gd name="T117" fmla="*/ 141 h 157"/>
                <a:gd name="T118" fmla="*/ 31 w 31"/>
                <a:gd name="T119" fmla="*/ 149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1" h="157">
                  <a:moveTo>
                    <a:pt x="0" y="120"/>
                  </a:moveTo>
                  <a:lnTo>
                    <a:pt x="0" y="122"/>
                  </a:lnTo>
                  <a:lnTo>
                    <a:pt x="0" y="99"/>
                  </a:lnTo>
                  <a:lnTo>
                    <a:pt x="0" y="110"/>
                  </a:lnTo>
                  <a:lnTo>
                    <a:pt x="0" y="106"/>
                  </a:lnTo>
                  <a:lnTo>
                    <a:pt x="0" y="114"/>
                  </a:lnTo>
                  <a:lnTo>
                    <a:pt x="0" y="105"/>
                  </a:lnTo>
                  <a:lnTo>
                    <a:pt x="0" y="88"/>
                  </a:lnTo>
                  <a:lnTo>
                    <a:pt x="0" y="94"/>
                  </a:lnTo>
                  <a:lnTo>
                    <a:pt x="0" y="77"/>
                  </a:lnTo>
                  <a:lnTo>
                    <a:pt x="1" y="74"/>
                  </a:lnTo>
                  <a:lnTo>
                    <a:pt x="1" y="50"/>
                  </a:lnTo>
                  <a:lnTo>
                    <a:pt x="1" y="63"/>
                  </a:lnTo>
                  <a:lnTo>
                    <a:pt x="1" y="64"/>
                  </a:lnTo>
                  <a:lnTo>
                    <a:pt x="1" y="70"/>
                  </a:lnTo>
                  <a:lnTo>
                    <a:pt x="1" y="48"/>
                  </a:lnTo>
                  <a:lnTo>
                    <a:pt x="1" y="50"/>
                  </a:lnTo>
                  <a:lnTo>
                    <a:pt x="1" y="81"/>
                  </a:lnTo>
                  <a:lnTo>
                    <a:pt x="1" y="78"/>
                  </a:lnTo>
                  <a:lnTo>
                    <a:pt x="1" y="69"/>
                  </a:lnTo>
                  <a:lnTo>
                    <a:pt x="1" y="93"/>
                  </a:lnTo>
                  <a:lnTo>
                    <a:pt x="2" y="94"/>
                  </a:lnTo>
                  <a:lnTo>
                    <a:pt x="2" y="99"/>
                  </a:lnTo>
                  <a:lnTo>
                    <a:pt x="2" y="80"/>
                  </a:lnTo>
                  <a:lnTo>
                    <a:pt x="2" y="88"/>
                  </a:lnTo>
                  <a:lnTo>
                    <a:pt x="2" y="88"/>
                  </a:lnTo>
                  <a:lnTo>
                    <a:pt x="2" y="97"/>
                  </a:lnTo>
                  <a:lnTo>
                    <a:pt x="2" y="93"/>
                  </a:lnTo>
                  <a:lnTo>
                    <a:pt x="2" y="94"/>
                  </a:lnTo>
                  <a:lnTo>
                    <a:pt x="2" y="111"/>
                  </a:lnTo>
                  <a:lnTo>
                    <a:pt x="2" y="80"/>
                  </a:lnTo>
                  <a:lnTo>
                    <a:pt x="2" y="107"/>
                  </a:lnTo>
                  <a:lnTo>
                    <a:pt x="4" y="110"/>
                  </a:lnTo>
                  <a:lnTo>
                    <a:pt x="4" y="91"/>
                  </a:lnTo>
                  <a:lnTo>
                    <a:pt x="4" y="99"/>
                  </a:lnTo>
                  <a:lnTo>
                    <a:pt x="4" y="99"/>
                  </a:lnTo>
                  <a:lnTo>
                    <a:pt x="4" y="116"/>
                  </a:lnTo>
                  <a:lnTo>
                    <a:pt x="4" y="89"/>
                  </a:lnTo>
                  <a:lnTo>
                    <a:pt x="4" y="86"/>
                  </a:lnTo>
                  <a:lnTo>
                    <a:pt x="4" y="85"/>
                  </a:lnTo>
                  <a:lnTo>
                    <a:pt x="4" y="103"/>
                  </a:lnTo>
                  <a:lnTo>
                    <a:pt x="4" y="99"/>
                  </a:lnTo>
                  <a:lnTo>
                    <a:pt x="4" y="115"/>
                  </a:lnTo>
                  <a:lnTo>
                    <a:pt x="4" y="84"/>
                  </a:lnTo>
                  <a:lnTo>
                    <a:pt x="4" y="111"/>
                  </a:lnTo>
                  <a:lnTo>
                    <a:pt x="5" y="115"/>
                  </a:lnTo>
                  <a:lnTo>
                    <a:pt x="5" y="124"/>
                  </a:lnTo>
                  <a:lnTo>
                    <a:pt x="5" y="111"/>
                  </a:lnTo>
                  <a:lnTo>
                    <a:pt x="5" y="123"/>
                  </a:lnTo>
                  <a:lnTo>
                    <a:pt x="5" y="123"/>
                  </a:lnTo>
                  <a:lnTo>
                    <a:pt x="5" y="137"/>
                  </a:lnTo>
                  <a:lnTo>
                    <a:pt x="5" y="129"/>
                  </a:lnTo>
                  <a:lnTo>
                    <a:pt x="5" y="127"/>
                  </a:lnTo>
                  <a:lnTo>
                    <a:pt x="5" y="103"/>
                  </a:lnTo>
                  <a:lnTo>
                    <a:pt x="5" y="136"/>
                  </a:lnTo>
                  <a:lnTo>
                    <a:pt x="5" y="132"/>
                  </a:lnTo>
                  <a:lnTo>
                    <a:pt x="5" y="140"/>
                  </a:lnTo>
                  <a:lnTo>
                    <a:pt x="5" y="116"/>
                  </a:lnTo>
                  <a:lnTo>
                    <a:pt x="6" y="118"/>
                  </a:lnTo>
                  <a:lnTo>
                    <a:pt x="6" y="127"/>
                  </a:lnTo>
                  <a:lnTo>
                    <a:pt x="6" y="103"/>
                  </a:lnTo>
                  <a:lnTo>
                    <a:pt x="6" y="106"/>
                  </a:lnTo>
                  <a:lnTo>
                    <a:pt x="6" y="80"/>
                  </a:lnTo>
                  <a:lnTo>
                    <a:pt x="6" y="94"/>
                  </a:lnTo>
                  <a:lnTo>
                    <a:pt x="6" y="91"/>
                  </a:lnTo>
                  <a:lnTo>
                    <a:pt x="6" y="53"/>
                  </a:lnTo>
                  <a:lnTo>
                    <a:pt x="6" y="57"/>
                  </a:lnTo>
                  <a:lnTo>
                    <a:pt x="6" y="57"/>
                  </a:lnTo>
                  <a:lnTo>
                    <a:pt x="6" y="68"/>
                  </a:lnTo>
                  <a:lnTo>
                    <a:pt x="6" y="46"/>
                  </a:lnTo>
                  <a:lnTo>
                    <a:pt x="6" y="53"/>
                  </a:lnTo>
                  <a:lnTo>
                    <a:pt x="8" y="55"/>
                  </a:lnTo>
                  <a:lnTo>
                    <a:pt x="8" y="93"/>
                  </a:lnTo>
                  <a:lnTo>
                    <a:pt x="8" y="88"/>
                  </a:lnTo>
                  <a:lnTo>
                    <a:pt x="8" y="77"/>
                  </a:lnTo>
                  <a:lnTo>
                    <a:pt x="8" y="95"/>
                  </a:lnTo>
                  <a:lnTo>
                    <a:pt x="8" y="101"/>
                  </a:lnTo>
                  <a:lnTo>
                    <a:pt x="8" y="103"/>
                  </a:lnTo>
                  <a:lnTo>
                    <a:pt x="8" y="76"/>
                  </a:lnTo>
                  <a:lnTo>
                    <a:pt x="8" y="89"/>
                  </a:lnTo>
                  <a:lnTo>
                    <a:pt x="9" y="90"/>
                  </a:lnTo>
                  <a:lnTo>
                    <a:pt x="9" y="123"/>
                  </a:lnTo>
                  <a:lnTo>
                    <a:pt x="9" y="122"/>
                  </a:lnTo>
                  <a:lnTo>
                    <a:pt x="9" y="124"/>
                  </a:lnTo>
                  <a:lnTo>
                    <a:pt x="9" y="129"/>
                  </a:lnTo>
                  <a:lnTo>
                    <a:pt x="9" y="108"/>
                  </a:lnTo>
                  <a:lnTo>
                    <a:pt x="9" y="128"/>
                  </a:lnTo>
                  <a:lnTo>
                    <a:pt x="9" y="132"/>
                  </a:lnTo>
                  <a:lnTo>
                    <a:pt x="9" y="139"/>
                  </a:lnTo>
                  <a:lnTo>
                    <a:pt x="9" y="116"/>
                  </a:lnTo>
                  <a:lnTo>
                    <a:pt x="9" y="132"/>
                  </a:lnTo>
                  <a:lnTo>
                    <a:pt x="9" y="131"/>
                  </a:lnTo>
                  <a:lnTo>
                    <a:pt x="9" y="133"/>
                  </a:lnTo>
                  <a:lnTo>
                    <a:pt x="9" y="116"/>
                  </a:lnTo>
                  <a:lnTo>
                    <a:pt x="10" y="99"/>
                  </a:lnTo>
                  <a:lnTo>
                    <a:pt x="10" y="114"/>
                  </a:lnTo>
                  <a:lnTo>
                    <a:pt x="10" y="112"/>
                  </a:lnTo>
                  <a:lnTo>
                    <a:pt x="10" y="112"/>
                  </a:lnTo>
                  <a:lnTo>
                    <a:pt x="10" y="81"/>
                  </a:lnTo>
                  <a:lnTo>
                    <a:pt x="10" y="84"/>
                  </a:lnTo>
                  <a:lnTo>
                    <a:pt x="10" y="85"/>
                  </a:lnTo>
                  <a:lnTo>
                    <a:pt x="10" y="86"/>
                  </a:lnTo>
                  <a:lnTo>
                    <a:pt x="10" y="68"/>
                  </a:lnTo>
                  <a:lnTo>
                    <a:pt x="10" y="70"/>
                  </a:lnTo>
                  <a:lnTo>
                    <a:pt x="10" y="70"/>
                  </a:lnTo>
                  <a:lnTo>
                    <a:pt x="10" y="74"/>
                  </a:lnTo>
                  <a:lnTo>
                    <a:pt x="10" y="60"/>
                  </a:lnTo>
                  <a:lnTo>
                    <a:pt x="10" y="68"/>
                  </a:lnTo>
                  <a:lnTo>
                    <a:pt x="11" y="68"/>
                  </a:lnTo>
                  <a:lnTo>
                    <a:pt x="11" y="55"/>
                  </a:lnTo>
                  <a:lnTo>
                    <a:pt x="11" y="93"/>
                  </a:lnTo>
                  <a:lnTo>
                    <a:pt x="11" y="91"/>
                  </a:lnTo>
                  <a:lnTo>
                    <a:pt x="11" y="103"/>
                  </a:lnTo>
                  <a:lnTo>
                    <a:pt x="11" y="91"/>
                  </a:lnTo>
                  <a:lnTo>
                    <a:pt x="11" y="98"/>
                  </a:lnTo>
                  <a:lnTo>
                    <a:pt x="11" y="97"/>
                  </a:lnTo>
                  <a:lnTo>
                    <a:pt x="11" y="131"/>
                  </a:lnTo>
                  <a:lnTo>
                    <a:pt x="11" y="128"/>
                  </a:lnTo>
                  <a:lnTo>
                    <a:pt x="13" y="128"/>
                  </a:lnTo>
                  <a:lnTo>
                    <a:pt x="13" y="99"/>
                  </a:lnTo>
                  <a:lnTo>
                    <a:pt x="13" y="97"/>
                  </a:lnTo>
                  <a:lnTo>
                    <a:pt x="13" y="98"/>
                  </a:lnTo>
                  <a:lnTo>
                    <a:pt x="13" y="38"/>
                  </a:lnTo>
                  <a:lnTo>
                    <a:pt x="13" y="36"/>
                  </a:lnTo>
                  <a:lnTo>
                    <a:pt x="13" y="44"/>
                  </a:lnTo>
                  <a:lnTo>
                    <a:pt x="13" y="30"/>
                  </a:lnTo>
                  <a:lnTo>
                    <a:pt x="13" y="29"/>
                  </a:lnTo>
                  <a:lnTo>
                    <a:pt x="13" y="76"/>
                  </a:lnTo>
                  <a:lnTo>
                    <a:pt x="13" y="73"/>
                  </a:lnTo>
                  <a:lnTo>
                    <a:pt x="14" y="77"/>
                  </a:lnTo>
                  <a:lnTo>
                    <a:pt x="14" y="72"/>
                  </a:lnTo>
                  <a:lnTo>
                    <a:pt x="14" y="106"/>
                  </a:lnTo>
                  <a:lnTo>
                    <a:pt x="14" y="108"/>
                  </a:lnTo>
                  <a:lnTo>
                    <a:pt x="14" y="120"/>
                  </a:lnTo>
                  <a:lnTo>
                    <a:pt x="14" y="98"/>
                  </a:lnTo>
                  <a:lnTo>
                    <a:pt x="14" y="101"/>
                  </a:lnTo>
                  <a:lnTo>
                    <a:pt x="14" y="99"/>
                  </a:lnTo>
                  <a:lnTo>
                    <a:pt x="14" y="102"/>
                  </a:lnTo>
                  <a:lnTo>
                    <a:pt x="14" y="64"/>
                  </a:lnTo>
                  <a:lnTo>
                    <a:pt x="14" y="65"/>
                  </a:lnTo>
                  <a:lnTo>
                    <a:pt x="14" y="42"/>
                  </a:lnTo>
                  <a:lnTo>
                    <a:pt x="14" y="57"/>
                  </a:lnTo>
                  <a:lnTo>
                    <a:pt x="15" y="53"/>
                  </a:lnTo>
                  <a:lnTo>
                    <a:pt x="15" y="55"/>
                  </a:lnTo>
                  <a:lnTo>
                    <a:pt x="15" y="34"/>
                  </a:lnTo>
                  <a:lnTo>
                    <a:pt x="15" y="47"/>
                  </a:lnTo>
                  <a:lnTo>
                    <a:pt x="15" y="48"/>
                  </a:lnTo>
                  <a:lnTo>
                    <a:pt x="15" y="56"/>
                  </a:lnTo>
                  <a:lnTo>
                    <a:pt x="15" y="19"/>
                  </a:lnTo>
                  <a:lnTo>
                    <a:pt x="15" y="17"/>
                  </a:lnTo>
                  <a:lnTo>
                    <a:pt x="15" y="0"/>
                  </a:lnTo>
                  <a:lnTo>
                    <a:pt x="15" y="22"/>
                  </a:lnTo>
                  <a:lnTo>
                    <a:pt x="17" y="22"/>
                  </a:lnTo>
                  <a:lnTo>
                    <a:pt x="17" y="15"/>
                  </a:lnTo>
                  <a:lnTo>
                    <a:pt x="17" y="46"/>
                  </a:lnTo>
                  <a:lnTo>
                    <a:pt x="17" y="52"/>
                  </a:lnTo>
                  <a:lnTo>
                    <a:pt x="17" y="65"/>
                  </a:lnTo>
                  <a:lnTo>
                    <a:pt x="17" y="50"/>
                  </a:lnTo>
                  <a:lnTo>
                    <a:pt x="17" y="57"/>
                  </a:lnTo>
                  <a:lnTo>
                    <a:pt x="17" y="57"/>
                  </a:lnTo>
                  <a:lnTo>
                    <a:pt x="17" y="94"/>
                  </a:lnTo>
                  <a:lnTo>
                    <a:pt x="17" y="91"/>
                  </a:lnTo>
                  <a:lnTo>
                    <a:pt x="17" y="91"/>
                  </a:lnTo>
                  <a:lnTo>
                    <a:pt x="17" y="77"/>
                  </a:lnTo>
                  <a:lnTo>
                    <a:pt x="17" y="110"/>
                  </a:lnTo>
                  <a:lnTo>
                    <a:pt x="18" y="108"/>
                  </a:lnTo>
                  <a:lnTo>
                    <a:pt x="18" y="110"/>
                  </a:lnTo>
                  <a:lnTo>
                    <a:pt x="18" y="88"/>
                  </a:lnTo>
                  <a:lnTo>
                    <a:pt x="18" y="95"/>
                  </a:lnTo>
                  <a:lnTo>
                    <a:pt x="18" y="99"/>
                  </a:lnTo>
                  <a:lnTo>
                    <a:pt x="18" y="114"/>
                  </a:lnTo>
                  <a:lnTo>
                    <a:pt x="18" y="97"/>
                  </a:lnTo>
                  <a:lnTo>
                    <a:pt x="18" y="105"/>
                  </a:lnTo>
                  <a:lnTo>
                    <a:pt x="18" y="102"/>
                  </a:lnTo>
                  <a:lnTo>
                    <a:pt x="18" y="105"/>
                  </a:lnTo>
                  <a:lnTo>
                    <a:pt x="18" y="82"/>
                  </a:lnTo>
                  <a:lnTo>
                    <a:pt x="18" y="103"/>
                  </a:lnTo>
                  <a:lnTo>
                    <a:pt x="18" y="106"/>
                  </a:lnTo>
                  <a:lnTo>
                    <a:pt x="18" y="110"/>
                  </a:lnTo>
                  <a:lnTo>
                    <a:pt x="18" y="91"/>
                  </a:lnTo>
                  <a:lnTo>
                    <a:pt x="18" y="101"/>
                  </a:lnTo>
                  <a:lnTo>
                    <a:pt x="19" y="106"/>
                  </a:lnTo>
                  <a:lnTo>
                    <a:pt x="19" y="114"/>
                  </a:lnTo>
                  <a:lnTo>
                    <a:pt x="19" y="101"/>
                  </a:lnTo>
                  <a:lnTo>
                    <a:pt x="19" y="103"/>
                  </a:lnTo>
                  <a:lnTo>
                    <a:pt x="19" y="94"/>
                  </a:lnTo>
                  <a:lnTo>
                    <a:pt x="19" y="82"/>
                  </a:lnTo>
                  <a:lnTo>
                    <a:pt x="19" y="111"/>
                  </a:lnTo>
                  <a:lnTo>
                    <a:pt x="19" y="111"/>
                  </a:lnTo>
                  <a:lnTo>
                    <a:pt x="19" y="101"/>
                  </a:lnTo>
                  <a:lnTo>
                    <a:pt x="19" y="116"/>
                  </a:lnTo>
                  <a:lnTo>
                    <a:pt x="21" y="116"/>
                  </a:lnTo>
                  <a:lnTo>
                    <a:pt x="21" y="127"/>
                  </a:lnTo>
                  <a:lnTo>
                    <a:pt x="21" y="108"/>
                  </a:lnTo>
                  <a:lnTo>
                    <a:pt x="21" y="115"/>
                  </a:lnTo>
                  <a:lnTo>
                    <a:pt x="21" y="114"/>
                  </a:lnTo>
                  <a:lnTo>
                    <a:pt x="21" y="125"/>
                  </a:lnTo>
                  <a:lnTo>
                    <a:pt x="21" y="123"/>
                  </a:lnTo>
                  <a:lnTo>
                    <a:pt x="21" y="123"/>
                  </a:lnTo>
                  <a:lnTo>
                    <a:pt x="21" y="106"/>
                  </a:lnTo>
                  <a:lnTo>
                    <a:pt x="21" y="122"/>
                  </a:lnTo>
                  <a:lnTo>
                    <a:pt x="21" y="120"/>
                  </a:lnTo>
                  <a:lnTo>
                    <a:pt x="21" y="129"/>
                  </a:lnTo>
                  <a:lnTo>
                    <a:pt x="21" y="111"/>
                  </a:lnTo>
                  <a:lnTo>
                    <a:pt x="21" y="120"/>
                  </a:lnTo>
                  <a:lnTo>
                    <a:pt x="22" y="124"/>
                  </a:lnTo>
                  <a:lnTo>
                    <a:pt x="22" y="137"/>
                  </a:lnTo>
                  <a:lnTo>
                    <a:pt x="22" y="123"/>
                  </a:lnTo>
                  <a:lnTo>
                    <a:pt x="22" y="133"/>
                  </a:lnTo>
                  <a:lnTo>
                    <a:pt x="22" y="133"/>
                  </a:lnTo>
                  <a:lnTo>
                    <a:pt x="22" y="119"/>
                  </a:lnTo>
                  <a:lnTo>
                    <a:pt x="22" y="139"/>
                  </a:lnTo>
                  <a:lnTo>
                    <a:pt x="22" y="135"/>
                  </a:lnTo>
                  <a:lnTo>
                    <a:pt x="22" y="136"/>
                  </a:lnTo>
                  <a:lnTo>
                    <a:pt x="22" y="115"/>
                  </a:lnTo>
                  <a:lnTo>
                    <a:pt x="22" y="132"/>
                  </a:lnTo>
                  <a:lnTo>
                    <a:pt x="22" y="132"/>
                  </a:lnTo>
                  <a:lnTo>
                    <a:pt x="22" y="146"/>
                  </a:lnTo>
                  <a:lnTo>
                    <a:pt x="22" y="115"/>
                  </a:lnTo>
                  <a:lnTo>
                    <a:pt x="23" y="116"/>
                  </a:lnTo>
                  <a:lnTo>
                    <a:pt x="23" y="125"/>
                  </a:lnTo>
                  <a:lnTo>
                    <a:pt x="23" y="114"/>
                  </a:lnTo>
                  <a:lnTo>
                    <a:pt x="23" y="119"/>
                  </a:lnTo>
                  <a:lnTo>
                    <a:pt x="23" y="123"/>
                  </a:lnTo>
                  <a:lnTo>
                    <a:pt x="23" y="99"/>
                  </a:lnTo>
                  <a:lnTo>
                    <a:pt x="23" y="125"/>
                  </a:lnTo>
                  <a:lnTo>
                    <a:pt x="23" y="128"/>
                  </a:lnTo>
                  <a:lnTo>
                    <a:pt x="23" y="137"/>
                  </a:lnTo>
                  <a:lnTo>
                    <a:pt x="23" y="118"/>
                  </a:lnTo>
                  <a:lnTo>
                    <a:pt x="23" y="123"/>
                  </a:lnTo>
                  <a:lnTo>
                    <a:pt x="25" y="123"/>
                  </a:lnTo>
                  <a:lnTo>
                    <a:pt x="25" y="137"/>
                  </a:lnTo>
                  <a:lnTo>
                    <a:pt x="25" y="120"/>
                  </a:lnTo>
                  <a:lnTo>
                    <a:pt x="25" y="132"/>
                  </a:lnTo>
                  <a:lnTo>
                    <a:pt x="25" y="139"/>
                  </a:lnTo>
                  <a:lnTo>
                    <a:pt x="25" y="145"/>
                  </a:lnTo>
                  <a:lnTo>
                    <a:pt x="25" y="122"/>
                  </a:lnTo>
                  <a:lnTo>
                    <a:pt x="25" y="141"/>
                  </a:lnTo>
                  <a:lnTo>
                    <a:pt x="25" y="145"/>
                  </a:lnTo>
                  <a:lnTo>
                    <a:pt x="25" y="152"/>
                  </a:lnTo>
                  <a:lnTo>
                    <a:pt x="25" y="132"/>
                  </a:lnTo>
                  <a:lnTo>
                    <a:pt x="25" y="139"/>
                  </a:lnTo>
                  <a:lnTo>
                    <a:pt x="25" y="140"/>
                  </a:lnTo>
                  <a:lnTo>
                    <a:pt x="25" y="154"/>
                  </a:lnTo>
                  <a:lnTo>
                    <a:pt x="25" y="140"/>
                  </a:lnTo>
                  <a:lnTo>
                    <a:pt x="25" y="144"/>
                  </a:lnTo>
                  <a:lnTo>
                    <a:pt x="26" y="141"/>
                  </a:lnTo>
                  <a:lnTo>
                    <a:pt x="26" y="123"/>
                  </a:lnTo>
                  <a:lnTo>
                    <a:pt x="26" y="132"/>
                  </a:lnTo>
                  <a:lnTo>
                    <a:pt x="26" y="132"/>
                  </a:lnTo>
                  <a:lnTo>
                    <a:pt x="26" y="133"/>
                  </a:lnTo>
                  <a:lnTo>
                    <a:pt x="26" y="115"/>
                  </a:lnTo>
                  <a:lnTo>
                    <a:pt x="26" y="125"/>
                  </a:lnTo>
                  <a:lnTo>
                    <a:pt x="26" y="128"/>
                  </a:lnTo>
                  <a:lnTo>
                    <a:pt x="26" y="143"/>
                  </a:lnTo>
                  <a:lnTo>
                    <a:pt x="26" y="123"/>
                  </a:lnTo>
                  <a:lnTo>
                    <a:pt x="26" y="128"/>
                  </a:lnTo>
                  <a:lnTo>
                    <a:pt x="26" y="127"/>
                  </a:lnTo>
                  <a:lnTo>
                    <a:pt x="26" y="149"/>
                  </a:lnTo>
                  <a:lnTo>
                    <a:pt x="26" y="145"/>
                  </a:lnTo>
                  <a:lnTo>
                    <a:pt x="27" y="141"/>
                  </a:lnTo>
                  <a:lnTo>
                    <a:pt x="27" y="132"/>
                  </a:lnTo>
                  <a:lnTo>
                    <a:pt x="27" y="150"/>
                  </a:lnTo>
                  <a:lnTo>
                    <a:pt x="27" y="152"/>
                  </a:lnTo>
                  <a:lnTo>
                    <a:pt x="27" y="157"/>
                  </a:lnTo>
                  <a:lnTo>
                    <a:pt x="27" y="99"/>
                  </a:lnTo>
                  <a:lnTo>
                    <a:pt x="27" y="108"/>
                  </a:lnTo>
                  <a:lnTo>
                    <a:pt x="27" y="106"/>
                  </a:lnTo>
                  <a:lnTo>
                    <a:pt x="27" y="123"/>
                  </a:lnTo>
                  <a:lnTo>
                    <a:pt x="27" y="106"/>
                  </a:lnTo>
                  <a:lnTo>
                    <a:pt x="27" y="122"/>
                  </a:lnTo>
                  <a:lnTo>
                    <a:pt x="28" y="123"/>
                  </a:lnTo>
                  <a:lnTo>
                    <a:pt x="28" y="108"/>
                  </a:lnTo>
                  <a:lnTo>
                    <a:pt x="28" y="136"/>
                  </a:lnTo>
                  <a:lnTo>
                    <a:pt x="28" y="135"/>
                  </a:lnTo>
                  <a:lnTo>
                    <a:pt x="28" y="136"/>
                  </a:lnTo>
                  <a:lnTo>
                    <a:pt x="28" y="111"/>
                  </a:lnTo>
                  <a:lnTo>
                    <a:pt x="28" y="127"/>
                  </a:lnTo>
                  <a:lnTo>
                    <a:pt x="28" y="128"/>
                  </a:lnTo>
                  <a:lnTo>
                    <a:pt x="28" y="137"/>
                  </a:lnTo>
                  <a:lnTo>
                    <a:pt x="28" y="127"/>
                  </a:lnTo>
                  <a:lnTo>
                    <a:pt x="28" y="115"/>
                  </a:lnTo>
                  <a:lnTo>
                    <a:pt x="28" y="135"/>
                  </a:lnTo>
                  <a:lnTo>
                    <a:pt x="28" y="133"/>
                  </a:lnTo>
                  <a:lnTo>
                    <a:pt x="30" y="135"/>
                  </a:lnTo>
                  <a:lnTo>
                    <a:pt x="30" y="115"/>
                  </a:lnTo>
                  <a:lnTo>
                    <a:pt x="30" y="133"/>
                  </a:lnTo>
                  <a:lnTo>
                    <a:pt x="30" y="136"/>
                  </a:lnTo>
                  <a:lnTo>
                    <a:pt x="30" y="144"/>
                  </a:lnTo>
                  <a:lnTo>
                    <a:pt x="30" y="128"/>
                  </a:lnTo>
                  <a:lnTo>
                    <a:pt x="30" y="128"/>
                  </a:lnTo>
                  <a:lnTo>
                    <a:pt x="30" y="131"/>
                  </a:lnTo>
                  <a:lnTo>
                    <a:pt x="30" y="150"/>
                  </a:lnTo>
                  <a:lnTo>
                    <a:pt x="30" y="144"/>
                  </a:lnTo>
                  <a:lnTo>
                    <a:pt x="30" y="141"/>
                  </a:lnTo>
                  <a:lnTo>
                    <a:pt x="30" y="149"/>
                  </a:lnTo>
                  <a:lnTo>
                    <a:pt x="30" y="123"/>
                  </a:lnTo>
                  <a:lnTo>
                    <a:pt x="30" y="146"/>
                  </a:lnTo>
                  <a:lnTo>
                    <a:pt x="31" y="149"/>
                  </a:lnTo>
                  <a:lnTo>
                    <a:pt x="31" y="149"/>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261" name="Freeform 134"/>
            <p:cNvSpPr>
              <a:spLocks/>
            </p:cNvSpPr>
            <p:nvPr/>
          </p:nvSpPr>
          <p:spPr bwMode="auto">
            <a:xfrm>
              <a:off x="1050926" y="4600576"/>
              <a:ext cx="23813" cy="180975"/>
            </a:xfrm>
            <a:custGeom>
              <a:avLst/>
              <a:gdLst>
                <a:gd name="T0" fmla="*/ 0 w 15"/>
                <a:gd name="T1" fmla="*/ 74 h 114"/>
                <a:gd name="T2" fmla="*/ 0 w 15"/>
                <a:gd name="T3" fmla="*/ 53 h 114"/>
                <a:gd name="T4" fmla="*/ 0 w 15"/>
                <a:gd name="T5" fmla="*/ 87 h 114"/>
                <a:gd name="T6" fmla="*/ 0 w 15"/>
                <a:gd name="T7" fmla="*/ 89 h 114"/>
                <a:gd name="T8" fmla="*/ 0 w 15"/>
                <a:gd name="T9" fmla="*/ 85 h 114"/>
                <a:gd name="T10" fmla="*/ 2 w 15"/>
                <a:gd name="T11" fmla="*/ 60 h 114"/>
                <a:gd name="T12" fmla="*/ 2 w 15"/>
                <a:gd name="T13" fmla="*/ 66 h 114"/>
                <a:gd name="T14" fmla="*/ 2 w 15"/>
                <a:gd name="T15" fmla="*/ 28 h 114"/>
                <a:gd name="T16" fmla="*/ 3 w 15"/>
                <a:gd name="T17" fmla="*/ 25 h 114"/>
                <a:gd name="T18" fmla="*/ 3 w 15"/>
                <a:gd name="T19" fmla="*/ 67 h 114"/>
                <a:gd name="T20" fmla="*/ 3 w 15"/>
                <a:gd name="T21" fmla="*/ 51 h 114"/>
                <a:gd name="T22" fmla="*/ 3 w 15"/>
                <a:gd name="T23" fmla="*/ 63 h 114"/>
                <a:gd name="T24" fmla="*/ 3 w 15"/>
                <a:gd name="T25" fmla="*/ 63 h 114"/>
                <a:gd name="T26" fmla="*/ 4 w 15"/>
                <a:gd name="T27" fmla="*/ 59 h 114"/>
                <a:gd name="T28" fmla="*/ 4 w 15"/>
                <a:gd name="T29" fmla="*/ 96 h 114"/>
                <a:gd name="T30" fmla="*/ 4 w 15"/>
                <a:gd name="T31" fmla="*/ 114 h 114"/>
                <a:gd name="T32" fmla="*/ 4 w 15"/>
                <a:gd name="T33" fmla="*/ 110 h 114"/>
                <a:gd name="T34" fmla="*/ 5 w 15"/>
                <a:gd name="T35" fmla="*/ 97 h 114"/>
                <a:gd name="T36" fmla="*/ 5 w 15"/>
                <a:gd name="T37" fmla="*/ 92 h 114"/>
                <a:gd name="T38" fmla="*/ 5 w 15"/>
                <a:gd name="T39" fmla="*/ 94 h 114"/>
                <a:gd name="T40" fmla="*/ 5 w 15"/>
                <a:gd name="T41" fmla="*/ 80 h 114"/>
                <a:gd name="T42" fmla="*/ 7 w 15"/>
                <a:gd name="T43" fmla="*/ 58 h 114"/>
                <a:gd name="T44" fmla="*/ 7 w 15"/>
                <a:gd name="T45" fmla="*/ 81 h 114"/>
                <a:gd name="T46" fmla="*/ 7 w 15"/>
                <a:gd name="T47" fmla="*/ 24 h 114"/>
                <a:gd name="T48" fmla="*/ 7 w 15"/>
                <a:gd name="T49" fmla="*/ 15 h 114"/>
                <a:gd name="T50" fmla="*/ 8 w 15"/>
                <a:gd name="T51" fmla="*/ 12 h 114"/>
                <a:gd name="T52" fmla="*/ 8 w 15"/>
                <a:gd name="T53" fmla="*/ 30 h 114"/>
                <a:gd name="T54" fmla="*/ 8 w 15"/>
                <a:gd name="T55" fmla="*/ 12 h 114"/>
                <a:gd name="T56" fmla="*/ 8 w 15"/>
                <a:gd name="T57" fmla="*/ 8 h 114"/>
                <a:gd name="T58" fmla="*/ 8 w 15"/>
                <a:gd name="T59" fmla="*/ 8 h 114"/>
                <a:gd name="T60" fmla="*/ 9 w 15"/>
                <a:gd name="T61" fmla="*/ 12 h 114"/>
                <a:gd name="T62" fmla="*/ 9 w 15"/>
                <a:gd name="T63" fmla="*/ 32 h 114"/>
                <a:gd name="T64" fmla="*/ 9 w 15"/>
                <a:gd name="T65" fmla="*/ 57 h 114"/>
                <a:gd name="T66" fmla="*/ 11 w 15"/>
                <a:gd name="T67" fmla="*/ 34 h 114"/>
                <a:gd name="T68" fmla="*/ 11 w 15"/>
                <a:gd name="T69" fmla="*/ 68 h 114"/>
                <a:gd name="T70" fmla="*/ 11 w 15"/>
                <a:gd name="T71" fmla="*/ 66 h 114"/>
                <a:gd name="T72" fmla="*/ 11 w 15"/>
                <a:gd name="T73" fmla="*/ 60 h 114"/>
                <a:gd name="T74" fmla="*/ 12 w 15"/>
                <a:gd name="T75" fmla="*/ 75 h 114"/>
                <a:gd name="T76" fmla="*/ 12 w 15"/>
                <a:gd name="T77" fmla="*/ 89 h 114"/>
                <a:gd name="T78" fmla="*/ 12 w 15"/>
                <a:gd name="T79" fmla="*/ 59 h 114"/>
                <a:gd name="T80" fmla="*/ 12 w 15"/>
                <a:gd name="T81" fmla="*/ 70 h 114"/>
                <a:gd name="T82" fmla="*/ 12 w 15"/>
                <a:gd name="T83" fmla="*/ 49 h 114"/>
                <a:gd name="T84" fmla="*/ 13 w 15"/>
                <a:gd name="T85" fmla="*/ 67 h 114"/>
                <a:gd name="T86" fmla="*/ 13 w 15"/>
                <a:gd name="T87" fmla="*/ 75 h 114"/>
                <a:gd name="T88" fmla="*/ 13 w 15"/>
                <a:gd name="T89" fmla="*/ 71 h 114"/>
                <a:gd name="T90" fmla="*/ 13 w 15"/>
                <a:gd name="T91" fmla="*/ 64 h 114"/>
                <a:gd name="T92" fmla="*/ 15 w 15"/>
                <a:gd name="T93" fmla="*/ 88 h 114"/>
                <a:gd name="T94" fmla="*/ 15 w 15"/>
                <a:gd name="T95" fmla="*/ 89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5" h="114">
                  <a:moveTo>
                    <a:pt x="0" y="106"/>
                  </a:moveTo>
                  <a:lnTo>
                    <a:pt x="0" y="72"/>
                  </a:lnTo>
                  <a:lnTo>
                    <a:pt x="0" y="74"/>
                  </a:lnTo>
                  <a:lnTo>
                    <a:pt x="0" y="72"/>
                  </a:lnTo>
                  <a:lnTo>
                    <a:pt x="0" y="74"/>
                  </a:lnTo>
                  <a:lnTo>
                    <a:pt x="0" y="53"/>
                  </a:lnTo>
                  <a:lnTo>
                    <a:pt x="0" y="58"/>
                  </a:lnTo>
                  <a:lnTo>
                    <a:pt x="0" y="64"/>
                  </a:lnTo>
                  <a:lnTo>
                    <a:pt x="0" y="87"/>
                  </a:lnTo>
                  <a:lnTo>
                    <a:pt x="0" y="60"/>
                  </a:lnTo>
                  <a:lnTo>
                    <a:pt x="0" y="84"/>
                  </a:lnTo>
                  <a:lnTo>
                    <a:pt x="0" y="89"/>
                  </a:lnTo>
                  <a:lnTo>
                    <a:pt x="0" y="89"/>
                  </a:lnTo>
                  <a:lnTo>
                    <a:pt x="0" y="68"/>
                  </a:lnTo>
                  <a:lnTo>
                    <a:pt x="0" y="85"/>
                  </a:lnTo>
                  <a:lnTo>
                    <a:pt x="2" y="77"/>
                  </a:lnTo>
                  <a:lnTo>
                    <a:pt x="2" y="81"/>
                  </a:lnTo>
                  <a:lnTo>
                    <a:pt x="2" y="60"/>
                  </a:lnTo>
                  <a:lnTo>
                    <a:pt x="2" y="66"/>
                  </a:lnTo>
                  <a:lnTo>
                    <a:pt x="2" y="63"/>
                  </a:lnTo>
                  <a:lnTo>
                    <a:pt x="2" y="66"/>
                  </a:lnTo>
                  <a:lnTo>
                    <a:pt x="2" y="54"/>
                  </a:lnTo>
                  <a:lnTo>
                    <a:pt x="2" y="54"/>
                  </a:lnTo>
                  <a:lnTo>
                    <a:pt x="2" y="28"/>
                  </a:lnTo>
                  <a:lnTo>
                    <a:pt x="2" y="36"/>
                  </a:lnTo>
                  <a:lnTo>
                    <a:pt x="3" y="37"/>
                  </a:lnTo>
                  <a:lnTo>
                    <a:pt x="3" y="25"/>
                  </a:lnTo>
                  <a:lnTo>
                    <a:pt x="3" y="45"/>
                  </a:lnTo>
                  <a:lnTo>
                    <a:pt x="3" y="49"/>
                  </a:lnTo>
                  <a:lnTo>
                    <a:pt x="3" y="67"/>
                  </a:lnTo>
                  <a:lnTo>
                    <a:pt x="3" y="46"/>
                  </a:lnTo>
                  <a:lnTo>
                    <a:pt x="3" y="49"/>
                  </a:lnTo>
                  <a:lnTo>
                    <a:pt x="3" y="51"/>
                  </a:lnTo>
                  <a:lnTo>
                    <a:pt x="3" y="60"/>
                  </a:lnTo>
                  <a:lnTo>
                    <a:pt x="3" y="59"/>
                  </a:lnTo>
                  <a:lnTo>
                    <a:pt x="3" y="63"/>
                  </a:lnTo>
                  <a:lnTo>
                    <a:pt x="3" y="66"/>
                  </a:lnTo>
                  <a:lnTo>
                    <a:pt x="3" y="47"/>
                  </a:lnTo>
                  <a:lnTo>
                    <a:pt x="3" y="63"/>
                  </a:lnTo>
                  <a:lnTo>
                    <a:pt x="4" y="63"/>
                  </a:lnTo>
                  <a:lnTo>
                    <a:pt x="4" y="77"/>
                  </a:lnTo>
                  <a:lnTo>
                    <a:pt x="4" y="59"/>
                  </a:lnTo>
                  <a:lnTo>
                    <a:pt x="4" y="70"/>
                  </a:lnTo>
                  <a:lnTo>
                    <a:pt x="4" y="72"/>
                  </a:lnTo>
                  <a:lnTo>
                    <a:pt x="4" y="96"/>
                  </a:lnTo>
                  <a:lnTo>
                    <a:pt x="4" y="94"/>
                  </a:lnTo>
                  <a:lnTo>
                    <a:pt x="4" y="94"/>
                  </a:lnTo>
                  <a:lnTo>
                    <a:pt x="4" y="114"/>
                  </a:lnTo>
                  <a:lnTo>
                    <a:pt x="4" y="81"/>
                  </a:lnTo>
                  <a:lnTo>
                    <a:pt x="4" y="113"/>
                  </a:lnTo>
                  <a:lnTo>
                    <a:pt x="4" y="110"/>
                  </a:lnTo>
                  <a:lnTo>
                    <a:pt x="4" y="84"/>
                  </a:lnTo>
                  <a:lnTo>
                    <a:pt x="4" y="97"/>
                  </a:lnTo>
                  <a:lnTo>
                    <a:pt x="5" y="97"/>
                  </a:lnTo>
                  <a:lnTo>
                    <a:pt x="5" y="113"/>
                  </a:lnTo>
                  <a:lnTo>
                    <a:pt x="5" y="97"/>
                  </a:lnTo>
                  <a:lnTo>
                    <a:pt x="5" y="92"/>
                  </a:lnTo>
                  <a:lnTo>
                    <a:pt x="5" y="102"/>
                  </a:lnTo>
                  <a:lnTo>
                    <a:pt x="5" y="96"/>
                  </a:lnTo>
                  <a:lnTo>
                    <a:pt x="5" y="94"/>
                  </a:lnTo>
                  <a:lnTo>
                    <a:pt x="5" y="98"/>
                  </a:lnTo>
                  <a:lnTo>
                    <a:pt x="5" y="72"/>
                  </a:lnTo>
                  <a:lnTo>
                    <a:pt x="5" y="80"/>
                  </a:lnTo>
                  <a:lnTo>
                    <a:pt x="7" y="76"/>
                  </a:lnTo>
                  <a:lnTo>
                    <a:pt x="7" y="85"/>
                  </a:lnTo>
                  <a:lnTo>
                    <a:pt x="7" y="58"/>
                  </a:lnTo>
                  <a:lnTo>
                    <a:pt x="7" y="63"/>
                  </a:lnTo>
                  <a:lnTo>
                    <a:pt x="7" y="70"/>
                  </a:lnTo>
                  <a:lnTo>
                    <a:pt x="7" y="81"/>
                  </a:lnTo>
                  <a:lnTo>
                    <a:pt x="7" y="63"/>
                  </a:lnTo>
                  <a:lnTo>
                    <a:pt x="7" y="63"/>
                  </a:lnTo>
                  <a:lnTo>
                    <a:pt x="7" y="24"/>
                  </a:lnTo>
                  <a:lnTo>
                    <a:pt x="7" y="26"/>
                  </a:lnTo>
                  <a:lnTo>
                    <a:pt x="7" y="32"/>
                  </a:lnTo>
                  <a:lnTo>
                    <a:pt x="7" y="15"/>
                  </a:lnTo>
                  <a:lnTo>
                    <a:pt x="8" y="16"/>
                  </a:lnTo>
                  <a:lnTo>
                    <a:pt x="8" y="32"/>
                  </a:lnTo>
                  <a:lnTo>
                    <a:pt x="8" y="12"/>
                  </a:lnTo>
                  <a:lnTo>
                    <a:pt x="8" y="28"/>
                  </a:lnTo>
                  <a:lnTo>
                    <a:pt x="8" y="26"/>
                  </a:lnTo>
                  <a:lnTo>
                    <a:pt x="8" y="30"/>
                  </a:lnTo>
                  <a:lnTo>
                    <a:pt x="8" y="9"/>
                  </a:lnTo>
                  <a:lnTo>
                    <a:pt x="8" y="13"/>
                  </a:lnTo>
                  <a:lnTo>
                    <a:pt x="8" y="12"/>
                  </a:lnTo>
                  <a:lnTo>
                    <a:pt x="8" y="20"/>
                  </a:lnTo>
                  <a:lnTo>
                    <a:pt x="8" y="0"/>
                  </a:lnTo>
                  <a:lnTo>
                    <a:pt x="8" y="8"/>
                  </a:lnTo>
                  <a:lnTo>
                    <a:pt x="8" y="21"/>
                  </a:lnTo>
                  <a:lnTo>
                    <a:pt x="8" y="25"/>
                  </a:lnTo>
                  <a:lnTo>
                    <a:pt x="8" y="8"/>
                  </a:lnTo>
                  <a:lnTo>
                    <a:pt x="9" y="15"/>
                  </a:lnTo>
                  <a:lnTo>
                    <a:pt x="9" y="41"/>
                  </a:lnTo>
                  <a:lnTo>
                    <a:pt x="9" y="12"/>
                  </a:lnTo>
                  <a:lnTo>
                    <a:pt x="9" y="39"/>
                  </a:lnTo>
                  <a:lnTo>
                    <a:pt x="9" y="39"/>
                  </a:lnTo>
                  <a:lnTo>
                    <a:pt x="9" y="32"/>
                  </a:lnTo>
                  <a:lnTo>
                    <a:pt x="9" y="55"/>
                  </a:lnTo>
                  <a:lnTo>
                    <a:pt x="9" y="54"/>
                  </a:lnTo>
                  <a:lnTo>
                    <a:pt x="9" y="57"/>
                  </a:lnTo>
                  <a:lnTo>
                    <a:pt x="9" y="29"/>
                  </a:lnTo>
                  <a:lnTo>
                    <a:pt x="9" y="34"/>
                  </a:lnTo>
                  <a:lnTo>
                    <a:pt x="11" y="34"/>
                  </a:lnTo>
                  <a:lnTo>
                    <a:pt x="11" y="54"/>
                  </a:lnTo>
                  <a:lnTo>
                    <a:pt x="11" y="49"/>
                  </a:lnTo>
                  <a:lnTo>
                    <a:pt x="11" y="68"/>
                  </a:lnTo>
                  <a:lnTo>
                    <a:pt x="11" y="39"/>
                  </a:lnTo>
                  <a:lnTo>
                    <a:pt x="11" y="66"/>
                  </a:lnTo>
                  <a:lnTo>
                    <a:pt x="11" y="66"/>
                  </a:lnTo>
                  <a:lnTo>
                    <a:pt x="11" y="68"/>
                  </a:lnTo>
                  <a:lnTo>
                    <a:pt x="11" y="47"/>
                  </a:lnTo>
                  <a:lnTo>
                    <a:pt x="11" y="60"/>
                  </a:lnTo>
                  <a:lnTo>
                    <a:pt x="11" y="60"/>
                  </a:lnTo>
                  <a:lnTo>
                    <a:pt x="11" y="84"/>
                  </a:lnTo>
                  <a:lnTo>
                    <a:pt x="12" y="75"/>
                  </a:lnTo>
                  <a:lnTo>
                    <a:pt x="12" y="89"/>
                  </a:lnTo>
                  <a:lnTo>
                    <a:pt x="12" y="66"/>
                  </a:lnTo>
                  <a:lnTo>
                    <a:pt x="12" y="89"/>
                  </a:lnTo>
                  <a:lnTo>
                    <a:pt x="12" y="88"/>
                  </a:lnTo>
                  <a:lnTo>
                    <a:pt x="12" y="92"/>
                  </a:lnTo>
                  <a:lnTo>
                    <a:pt x="12" y="59"/>
                  </a:lnTo>
                  <a:lnTo>
                    <a:pt x="12" y="63"/>
                  </a:lnTo>
                  <a:lnTo>
                    <a:pt x="12" y="68"/>
                  </a:lnTo>
                  <a:lnTo>
                    <a:pt x="12" y="70"/>
                  </a:lnTo>
                  <a:lnTo>
                    <a:pt x="12" y="47"/>
                  </a:lnTo>
                  <a:lnTo>
                    <a:pt x="12" y="49"/>
                  </a:lnTo>
                  <a:lnTo>
                    <a:pt x="12" y="49"/>
                  </a:lnTo>
                  <a:lnTo>
                    <a:pt x="12" y="68"/>
                  </a:lnTo>
                  <a:lnTo>
                    <a:pt x="12" y="66"/>
                  </a:lnTo>
                  <a:lnTo>
                    <a:pt x="13" y="67"/>
                  </a:lnTo>
                  <a:lnTo>
                    <a:pt x="13" y="46"/>
                  </a:lnTo>
                  <a:lnTo>
                    <a:pt x="13" y="75"/>
                  </a:lnTo>
                  <a:lnTo>
                    <a:pt x="13" y="75"/>
                  </a:lnTo>
                  <a:lnTo>
                    <a:pt x="13" y="79"/>
                  </a:lnTo>
                  <a:lnTo>
                    <a:pt x="13" y="60"/>
                  </a:lnTo>
                  <a:lnTo>
                    <a:pt x="13" y="71"/>
                  </a:lnTo>
                  <a:lnTo>
                    <a:pt x="13" y="66"/>
                  </a:lnTo>
                  <a:lnTo>
                    <a:pt x="13" y="81"/>
                  </a:lnTo>
                  <a:lnTo>
                    <a:pt x="13" y="64"/>
                  </a:lnTo>
                  <a:lnTo>
                    <a:pt x="13" y="70"/>
                  </a:lnTo>
                  <a:lnTo>
                    <a:pt x="15" y="74"/>
                  </a:lnTo>
                  <a:lnTo>
                    <a:pt x="15" y="88"/>
                  </a:lnTo>
                  <a:lnTo>
                    <a:pt x="15" y="55"/>
                  </a:lnTo>
                  <a:lnTo>
                    <a:pt x="15" y="87"/>
                  </a:lnTo>
                  <a:lnTo>
                    <a:pt x="15" y="89"/>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262" name="Line 135"/>
            <p:cNvSpPr>
              <a:spLocks noChangeShapeType="1"/>
            </p:cNvSpPr>
            <p:nvPr/>
          </p:nvSpPr>
          <p:spPr bwMode="auto">
            <a:xfrm flipV="1">
              <a:off x="7804151" y="4578351"/>
              <a:ext cx="0" cy="439738"/>
            </a:xfrm>
            <a:prstGeom prst="line">
              <a:avLst/>
            </a:prstGeom>
            <a:noFill/>
            <a:ln w="95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263" name="Line 136"/>
            <p:cNvSpPr>
              <a:spLocks noChangeShapeType="1"/>
            </p:cNvSpPr>
            <p:nvPr/>
          </p:nvSpPr>
          <p:spPr bwMode="auto">
            <a:xfrm>
              <a:off x="7583488" y="5018088"/>
              <a:ext cx="220663" cy="0"/>
            </a:xfrm>
            <a:prstGeom prst="line">
              <a:avLst/>
            </a:prstGeom>
            <a:noFill/>
            <a:ln w="95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grpSp>
      <p:grpSp>
        <p:nvGrpSpPr>
          <p:cNvPr id="2" name="Group 1"/>
          <p:cNvGrpSpPr/>
          <p:nvPr/>
        </p:nvGrpSpPr>
        <p:grpSpPr>
          <a:xfrm>
            <a:off x="4870781" y="1945412"/>
            <a:ext cx="448889" cy="184666"/>
            <a:chOff x="3346780" y="1945412"/>
            <a:chExt cx="448889" cy="184666"/>
          </a:xfrm>
        </p:grpSpPr>
        <p:cxnSp>
          <p:nvCxnSpPr>
            <p:cNvPr id="384" name="Straight Connector 383"/>
            <p:cNvCxnSpPr/>
            <p:nvPr/>
          </p:nvCxnSpPr>
          <p:spPr>
            <a:xfrm>
              <a:off x="3570833" y="2090091"/>
              <a:ext cx="224836"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11707" name="Rectangle 111706"/>
            <p:cNvSpPr/>
            <p:nvPr/>
          </p:nvSpPr>
          <p:spPr>
            <a:xfrm>
              <a:off x="3346780" y="1945412"/>
              <a:ext cx="433132" cy="184666"/>
            </a:xfrm>
            <a:prstGeom prst="rect">
              <a:avLst/>
            </a:prstGeom>
          </p:spPr>
          <p:txBody>
            <a:bodyPr wrap="none">
              <a:spAutoFit/>
            </a:bodyPr>
            <a:lstStyle/>
            <a:p>
              <a:r>
                <a:rPr lang="en-GB" sz="600" dirty="0">
                  <a:solidFill>
                    <a:prstClr val="black"/>
                  </a:solidFill>
                  <a:latin typeface="Arial" pitchFamily="34" charset="0"/>
                  <a:cs typeface="Arial" pitchFamily="34" charset="0"/>
                </a:rPr>
                <a:t>-70 mV</a:t>
              </a:r>
              <a:endParaRPr lang="en-GB" sz="600" dirty="0">
                <a:solidFill>
                  <a:prstClr val="black"/>
                </a:solidFill>
              </a:endParaRPr>
            </a:p>
          </p:txBody>
        </p:sp>
      </p:grpSp>
      <p:grpSp>
        <p:nvGrpSpPr>
          <p:cNvPr id="581" name="Group 580"/>
          <p:cNvGrpSpPr/>
          <p:nvPr/>
        </p:nvGrpSpPr>
        <p:grpSpPr>
          <a:xfrm>
            <a:off x="1775521" y="2492896"/>
            <a:ext cx="8304921" cy="1681466"/>
            <a:chOff x="251520" y="2492896"/>
            <a:chExt cx="8304921" cy="1681466"/>
          </a:xfrm>
        </p:grpSpPr>
        <p:sp>
          <p:nvSpPr>
            <p:cNvPr id="582" name="TextBox 581"/>
            <p:cNvSpPr txBox="1"/>
            <p:nvPr/>
          </p:nvSpPr>
          <p:spPr>
            <a:xfrm>
              <a:off x="257110" y="2492896"/>
              <a:ext cx="2478499" cy="307777"/>
            </a:xfrm>
            <a:prstGeom prst="rect">
              <a:avLst/>
            </a:prstGeom>
            <a:noFill/>
          </p:spPr>
          <p:txBody>
            <a:bodyPr wrap="none" rtlCol="0">
              <a:spAutoFit/>
            </a:bodyPr>
            <a:lstStyle/>
            <a:p>
              <a:r>
                <a:rPr lang="en-GB" sz="1400" dirty="0">
                  <a:solidFill>
                    <a:prstClr val="black"/>
                  </a:solidFill>
                  <a:latin typeface="Arial" pitchFamily="34" charset="0"/>
                  <a:cs typeface="Arial" pitchFamily="34" charset="0"/>
                </a:rPr>
                <a:t>Average membrane potential</a:t>
              </a:r>
            </a:p>
          </p:txBody>
        </p:sp>
        <p:sp>
          <p:nvSpPr>
            <p:cNvPr id="583" name="TextBox 582"/>
            <p:cNvSpPr txBox="1"/>
            <p:nvPr/>
          </p:nvSpPr>
          <p:spPr>
            <a:xfrm>
              <a:off x="8217887" y="3727619"/>
              <a:ext cx="338554" cy="338554"/>
            </a:xfrm>
            <a:prstGeom prst="rect">
              <a:avLst/>
            </a:prstGeom>
            <a:noFill/>
          </p:spPr>
          <p:txBody>
            <a:bodyPr wrap="none" rtlCol="0">
              <a:spAutoFit/>
            </a:bodyPr>
            <a:lstStyle/>
            <a:p>
              <a:pPr algn="ctr"/>
              <a:r>
                <a:rPr lang="en-GB" sz="800" dirty="0">
                  <a:solidFill>
                    <a:prstClr val="black"/>
                  </a:solidFill>
                  <a:latin typeface="Arial" pitchFamily="34" charset="0"/>
                  <a:cs typeface="Arial" pitchFamily="34" charset="0"/>
                </a:rPr>
                <a:t>10 </a:t>
              </a:r>
            </a:p>
            <a:p>
              <a:pPr algn="ctr"/>
              <a:r>
                <a:rPr lang="en-GB" sz="800" dirty="0">
                  <a:solidFill>
                    <a:prstClr val="black"/>
                  </a:solidFill>
                  <a:latin typeface="Arial" pitchFamily="34" charset="0"/>
                  <a:cs typeface="Arial" pitchFamily="34" charset="0"/>
                </a:rPr>
                <a:t>mV</a:t>
              </a:r>
            </a:p>
          </p:txBody>
        </p:sp>
        <p:sp>
          <p:nvSpPr>
            <p:cNvPr id="584" name="TextBox 583"/>
            <p:cNvSpPr txBox="1"/>
            <p:nvPr/>
          </p:nvSpPr>
          <p:spPr>
            <a:xfrm>
              <a:off x="7861474" y="3958918"/>
              <a:ext cx="322524" cy="215444"/>
            </a:xfrm>
            <a:prstGeom prst="rect">
              <a:avLst/>
            </a:prstGeom>
            <a:noFill/>
          </p:spPr>
          <p:txBody>
            <a:bodyPr wrap="none" rtlCol="0">
              <a:spAutoFit/>
            </a:bodyPr>
            <a:lstStyle/>
            <a:p>
              <a:r>
                <a:rPr lang="en-GB" sz="800" dirty="0">
                  <a:solidFill>
                    <a:prstClr val="black"/>
                  </a:solidFill>
                  <a:latin typeface="Arial" pitchFamily="34" charset="0"/>
                  <a:cs typeface="Arial" pitchFamily="34" charset="0"/>
                </a:rPr>
                <a:t>1 s</a:t>
              </a:r>
            </a:p>
          </p:txBody>
        </p:sp>
        <p:grpSp>
          <p:nvGrpSpPr>
            <p:cNvPr id="585" name="Group 584"/>
            <p:cNvGrpSpPr/>
            <p:nvPr/>
          </p:nvGrpSpPr>
          <p:grpSpPr>
            <a:xfrm flipV="1">
              <a:off x="546450" y="2872681"/>
              <a:ext cx="7238446" cy="200567"/>
              <a:chOff x="-171151" y="4850958"/>
              <a:chExt cx="7527310" cy="231485"/>
            </a:xfrm>
            <a:solidFill>
              <a:schemeClr val="bg1">
                <a:lumMod val="75000"/>
              </a:schemeClr>
            </a:solidFill>
          </p:grpSpPr>
          <p:sp>
            <p:nvSpPr>
              <p:cNvPr id="639" name="Right Arrow 638"/>
              <p:cNvSpPr/>
              <p:nvPr/>
            </p:nvSpPr>
            <p:spPr>
              <a:xfrm rot="10800000">
                <a:off x="839211" y="4854510"/>
                <a:ext cx="196123" cy="189023"/>
              </a:xfrm>
              <a:prstGeom prst="rightArrow">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Arial" pitchFamily="34" charset="0"/>
                  <a:cs typeface="Arial" pitchFamily="34" charset="0"/>
                </a:endParaRPr>
              </a:p>
            </p:txBody>
          </p:sp>
          <p:sp>
            <p:nvSpPr>
              <p:cNvPr id="640" name="Right Arrow 639"/>
              <p:cNvSpPr/>
              <p:nvPr/>
            </p:nvSpPr>
            <p:spPr>
              <a:xfrm rot="13772889">
                <a:off x="1943949" y="4854508"/>
                <a:ext cx="196123" cy="189023"/>
              </a:xfrm>
              <a:prstGeom prst="rightArrow">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Arial" pitchFamily="34" charset="0"/>
                  <a:cs typeface="Arial" pitchFamily="34" charset="0"/>
                </a:endParaRPr>
              </a:p>
            </p:txBody>
          </p:sp>
          <p:sp>
            <p:nvSpPr>
              <p:cNvPr id="641" name="Right Arrow 640"/>
              <p:cNvSpPr/>
              <p:nvPr/>
            </p:nvSpPr>
            <p:spPr>
              <a:xfrm rot="16200000">
                <a:off x="2955307" y="4854510"/>
                <a:ext cx="196123" cy="189023"/>
              </a:xfrm>
              <a:prstGeom prst="rightArrow">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Arial" pitchFamily="34" charset="0"/>
                  <a:cs typeface="Arial" pitchFamily="34" charset="0"/>
                </a:endParaRPr>
              </a:p>
            </p:txBody>
          </p:sp>
          <p:sp>
            <p:nvSpPr>
              <p:cNvPr id="642" name="Right Arrow 641"/>
              <p:cNvSpPr/>
              <p:nvPr/>
            </p:nvSpPr>
            <p:spPr>
              <a:xfrm rot="18944594">
                <a:off x="3954650" y="4854510"/>
                <a:ext cx="196123" cy="189023"/>
              </a:xfrm>
              <a:prstGeom prst="rightArrow">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Arial" pitchFamily="34" charset="0"/>
                  <a:cs typeface="Arial" pitchFamily="34" charset="0"/>
                </a:endParaRPr>
              </a:p>
            </p:txBody>
          </p:sp>
          <p:sp>
            <p:nvSpPr>
              <p:cNvPr id="643" name="Right Arrow 642"/>
              <p:cNvSpPr/>
              <p:nvPr/>
            </p:nvSpPr>
            <p:spPr>
              <a:xfrm>
                <a:off x="5087475" y="4854510"/>
                <a:ext cx="196123" cy="189023"/>
              </a:xfrm>
              <a:prstGeom prst="rightArrow">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Arial" pitchFamily="34" charset="0"/>
                  <a:cs typeface="Arial" pitchFamily="34" charset="0"/>
                </a:endParaRPr>
              </a:p>
            </p:txBody>
          </p:sp>
          <p:sp>
            <p:nvSpPr>
              <p:cNvPr id="644" name="Right Arrow 643"/>
              <p:cNvSpPr/>
              <p:nvPr/>
            </p:nvSpPr>
            <p:spPr>
              <a:xfrm rot="2972889">
                <a:off x="6151416" y="4854510"/>
                <a:ext cx="196123" cy="189023"/>
              </a:xfrm>
              <a:prstGeom prst="rightArrow">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Arial" pitchFamily="34" charset="0"/>
                  <a:cs typeface="Arial" pitchFamily="34" charset="0"/>
                </a:endParaRPr>
              </a:p>
            </p:txBody>
          </p:sp>
          <p:sp>
            <p:nvSpPr>
              <p:cNvPr id="645" name="Right Arrow 644"/>
              <p:cNvSpPr/>
              <p:nvPr/>
            </p:nvSpPr>
            <p:spPr>
              <a:xfrm rot="5400000">
                <a:off x="7163586" y="4854510"/>
                <a:ext cx="196123" cy="189023"/>
              </a:xfrm>
              <a:prstGeom prst="rightArrow">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Arial" pitchFamily="34" charset="0"/>
                  <a:cs typeface="Arial" pitchFamily="34" charset="0"/>
                </a:endParaRPr>
              </a:p>
            </p:txBody>
          </p:sp>
          <p:sp>
            <p:nvSpPr>
              <p:cNvPr id="646" name="Right Arrow 645"/>
              <p:cNvSpPr/>
              <p:nvPr/>
            </p:nvSpPr>
            <p:spPr>
              <a:xfrm rot="8144594">
                <a:off x="-171151" y="4893420"/>
                <a:ext cx="196123" cy="189023"/>
              </a:xfrm>
              <a:prstGeom prst="rightArrow">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Arial" pitchFamily="34" charset="0"/>
                  <a:cs typeface="Arial" pitchFamily="34" charset="0"/>
                </a:endParaRPr>
              </a:p>
            </p:txBody>
          </p:sp>
        </p:grpSp>
        <p:sp>
          <p:nvSpPr>
            <p:cNvPr id="586" name="Freeform 585"/>
            <p:cNvSpPr>
              <a:spLocks/>
            </p:cNvSpPr>
            <p:nvPr/>
          </p:nvSpPr>
          <p:spPr bwMode="auto">
            <a:xfrm>
              <a:off x="923356" y="3577706"/>
              <a:ext cx="158571" cy="236451"/>
            </a:xfrm>
            <a:custGeom>
              <a:avLst/>
              <a:gdLst>
                <a:gd name="T0" fmla="*/ 1 w 114"/>
                <a:gd name="T1" fmla="*/ 36 h 575"/>
                <a:gd name="T2" fmla="*/ 3 w 114"/>
                <a:gd name="T3" fmla="*/ 67 h 575"/>
                <a:gd name="T4" fmla="*/ 5 w 114"/>
                <a:gd name="T5" fmla="*/ 116 h 575"/>
                <a:gd name="T6" fmla="*/ 6 w 114"/>
                <a:gd name="T7" fmla="*/ 98 h 575"/>
                <a:gd name="T8" fmla="*/ 8 w 114"/>
                <a:gd name="T9" fmla="*/ 92 h 575"/>
                <a:gd name="T10" fmla="*/ 10 w 114"/>
                <a:gd name="T11" fmla="*/ 110 h 575"/>
                <a:gd name="T12" fmla="*/ 11 w 114"/>
                <a:gd name="T13" fmla="*/ 73 h 575"/>
                <a:gd name="T14" fmla="*/ 13 w 114"/>
                <a:gd name="T15" fmla="*/ 110 h 575"/>
                <a:gd name="T16" fmla="*/ 15 w 114"/>
                <a:gd name="T17" fmla="*/ 153 h 575"/>
                <a:gd name="T18" fmla="*/ 16 w 114"/>
                <a:gd name="T19" fmla="*/ 153 h 575"/>
                <a:gd name="T20" fmla="*/ 18 w 114"/>
                <a:gd name="T21" fmla="*/ 159 h 575"/>
                <a:gd name="T22" fmla="*/ 19 w 114"/>
                <a:gd name="T23" fmla="*/ 183 h 575"/>
                <a:gd name="T24" fmla="*/ 23 w 114"/>
                <a:gd name="T25" fmla="*/ 159 h 575"/>
                <a:gd name="T26" fmla="*/ 24 w 114"/>
                <a:gd name="T27" fmla="*/ 153 h 575"/>
                <a:gd name="T28" fmla="*/ 26 w 114"/>
                <a:gd name="T29" fmla="*/ 183 h 575"/>
                <a:gd name="T30" fmla="*/ 28 w 114"/>
                <a:gd name="T31" fmla="*/ 195 h 575"/>
                <a:gd name="T32" fmla="*/ 29 w 114"/>
                <a:gd name="T33" fmla="*/ 189 h 575"/>
                <a:gd name="T34" fmla="*/ 31 w 114"/>
                <a:gd name="T35" fmla="*/ 159 h 575"/>
                <a:gd name="T36" fmla="*/ 33 w 114"/>
                <a:gd name="T37" fmla="*/ 195 h 575"/>
                <a:gd name="T38" fmla="*/ 36 w 114"/>
                <a:gd name="T39" fmla="*/ 177 h 575"/>
                <a:gd name="T40" fmla="*/ 38 w 114"/>
                <a:gd name="T41" fmla="*/ 153 h 575"/>
                <a:gd name="T42" fmla="*/ 39 w 114"/>
                <a:gd name="T43" fmla="*/ 183 h 575"/>
                <a:gd name="T44" fmla="*/ 41 w 114"/>
                <a:gd name="T45" fmla="*/ 208 h 575"/>
                <a:gd name="T46" fmla="*/ 43 w 114"/>
                <a:gd name="T47" fmla="*/ 244 h 575"/>
                <a:gd name="T48" fmla="*/ 44 w 114"/>
                <a:gd name="T49" fmla="*/ 269 h 575"/>
                <a:gd name="T50" fmla="*/ 46 w 114"/>
                <a:gd name="T51" fmla="*/ 269 h 575"/>
                <a:gd name="T52" fmla="*/ 48 w 114"/>
                <a:gd name="T53" fmla="*/ 244 h 575"/>
                <a:gd name="T54" fmla="*/ 49 w 114"/>
                <a:gd name="T55" fmla="*/ 220 h 575"/>
                <a:gd name="T56" fmla="*/ 51 w 114"/>
                <a:gd name="T57" fmla="*/ 220 h 575"/>
                <a:gd name="T58" fmla="*/ 53 w 114"/>
                <a:gd name="T59" fmla="*/ 251 h 575"/>
                <a:gd name="T60" fmla="*/ 54 w 114"/>
                <a:gd name="T61" fmla="*/ 244 h 575"/>
                <a:gd name="T62" fmla="*/ 56 w 114"/>
                <a:gd name="T63" fmla="*/ 208 h 575"/>
                <a:gd name="T64" fmla="*/ 58 w 114"/>
                <a:gd name="T65" fmla="*/ 195 h 575"/>
                <a:gd name="T66" fmla="*/ 59 w 114"/>
                <a:gd name="T67" fmla="*/ 226 h 575"/>
                <a:gd name="T68" fmla="*/ 61 w 114"/>
                <a:gd name="T69" fmla="*/ 251 h 575"/>
                <a:gd name="T70" fmla="*/ 63 w 114"/>
                <a:gd name="T71" fmla="*/ 287 h 575"/>
                <a:gd name="T72" fmla="*/ 64 w 114"/>
                <a:gd name="T73" fmla="*/ 318 h 575"/>
                <a:gd name="T74" fmla="*/ 66 w 114"/>
                <a:gd name="T75" fmla="*/ 348 h 575"/>
                <a:gd name="T76" fmla="*/ 68 w 114"/>
                <a:gd name="T77" fmla="*/ 373 h 575"/>
                <a:gd name="T78" fmla="*/ 68 w 114"/>
                <a:gd name="T79" fmla="*/ 403 h 575"/>
                <a:gd name="T80" fmla="*/ 71 w 114"/>
                <a:gd name="T81" fmla="*/ 440 h 575"/>
                <a:gd name="T82" fmla="*/ 73 w 114"/>
                <a:gd name="T83" fmla="*/ 459 h 575"/>
                <a:gd name="T84" fmla="*/ 74 w 114"/>
                <a:gd name="T85" fmla="*/ 465 h 575"/>
                <a:gd name="T86" fmla="*/ 78 w 114"/>
                <a:gd name="T87" fmla="*/ 440 h 575"/>
                <a:gd name="T88" fmla="*/ 79 w 114"/>
                <a:gd name="T89" fmla="*/ 434 h 575"/>
                <a:gd name="T90" fmla="*/ 81 w 114"/>
                <a:gd name="T91" fmla="*/ 465 h 575"/>
                <a:gd name="T92" fmla="*/ 82 w 114"/>
                <a:gd name="T93" fmla="*/ 495 h 575"/>
                <a:gd name="T94" fmla="*/ 84 w 114"/>
                <a:gd name="T95" fmla="*/ 507 h 575"/>
                <a:gd name="T96" fmla="*/ 87 w 114"/>
                <a:gd name="T97" fmla="*/ 532 h 575"/>
                <a:gd name="T98" fmla="*/ 89 w 114"/>
                <a:gd name="T99" fmla="*/ 550 h 575"/>
                <a:gd name="T100" fmla="*/ 92 w 114"/>
                <a:gd name="T101" fmla="*/ 556 h 575"/>
                <a:gd name="T102" fmla="*/ 94 w 114"/>
                <a:gd name="T103" fmla="*/ 544 h 575"/>
                <a:gd name="T104" fmla="*/ 97 w 114"/>
                <a:gd name="T105" fmla="*/ 526 h 575"/>
                <a:gd name="T106" fmla="*/ 99 w 114"/>
                <a:gd name="T107" fmla="*/ 514 h 575"/>
                <a:gd name="T108" fmla="*/ 101 w 114"/>
                <a:gd name="T109" fmla="*/ 544 h 575"/>
                <a:gd name="T110" fmla="*/ 102 w 114"/>
                <a:gd name="T111" fmla="*/ 550 h 575"/>
                <a:gd name="T112" fmla="*/ 106 w 114"/>
                <a:gd name="T113" fmla="*/ 575 h 575"/>
                <a:gd name="T114" fmla="*/ 107 w 114"/>
                <a:gd name="T115" fmla="*/ 569 h 575"/>
                <a:gd name="T116" fmla="*/ 111 w 114"/>
                <a:gd name="T117" fmla="*/ 569 h 575"/>
                <a:gd name="T118" fmla="*/ 114 w 114"/>
                <a:gd name="T119" fmla="*/ 544 h 5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14" h="575">
                  <a:moveTo>
                    <a:pt x="0" y="0"/>
                  </a:moveTo>
                  <a:lnTo>
                    <a:pt x="0" y="12"/>
                  </a:lnTo>
                  <a:lnTo>
                    <a:pt x="0" y="24"/>
                  </a:lnTo>
                  <a:lnTo>
                    <a:pt x="0" y="30"/>
                  </a:lnTo>
                  <a:lnTo>
                    <a:pt x="1" y="36"/>
                  </a:lnTo>
                  <a:lnTo>
                    <a:pt x="1" y="43"/>
                  </a:lnTo>
                  <a:lnTo>
                    <a:pt x="1" y="49"/>
                  </a:lnTo>
                  <a:lnTo>
                    <a:pt x="1" y="55"/>
                  </a:lnTo>
                  <a:lnTo>
                    <a:pt x="1" y="61"/>
                  </a:lnTo>
                  <a:lnTo>
                    <a:pt x="3" y="67"/>
                  </a:lnTo>
                  <a:lnTo>
                    <a:pt x="3" y="79"/>
                  </a:lnTo>
                  <a:lnTo>
                    <a:pt x="3" y="85"/>
                  </a:lnTo>
                  <a:lnTo>
                    <a:pt x="3" y="104"/>
                  </a:lnTo>
                  <a:lnTo>
                    <a:pt x="3" y="110"/>
                  </a:lnTo>
                  <a:lnTo>
                    <a:pt x="5" y="116"/>
                  </a:lnTo>
                  <a:lnTo>
                    <a:pt x="5" y="116"/>
                  </a:lnTo>
                  <a:lnTo>
                    <a:pt x="5" y="116"/>
                  </a:lnTo>
                  <a:lnTo>
                    <a:pt x="6" y="110"/>
                  </a:lnTo>
                  <a:lnTo>
                    <a:pt x="6" y="104"/>
                  </a:lnTo>
                  <a:lnTo>
                    <a:pt x="6" y="98"/>
                  </a:lnTo>
                  <a:lnTo>
                    <a:pt x="6" y="85"/>
                  </a:lnTo>
                  <a:lnTo>
                    <a:pt x="8" y="79"/>
                  </a:lnTo>
                  <a:lnTo>
                    <a:pt x="6" y="79"/>
                  </a:lnTo>
                  <a:lnTo>
                    <a:pt x="8" y="85"/>
                  </a:lnTo>
                  <a:lnTo>
                    <a:pt x="8" y="92"/>
                  </a:lnTo>
                  <a:lnTo>
                    <a:pt x="8" y="104"/>
                  </a:lnTo>
                  <a:lnTo>
                    <a:pt x="8" y="104"/>
                  </a:lnTo>
                  <a:lnTo>
                    <a:pt x="8" y="116"/>
                  </a:lnTo>
                  <a:lnTo>
                    <a:pt x="10" y="110"/>
                  </a:lnTo>
                  <a:lnTo>
                    <a:pt x="10" y="110"/>
                  </a:lnTo>
                  <a:lnTo>
                    <a:pt x="10" y="104"/>
                  </a:lnTo>
                  <a:lnTo>
                    <a:pt x="10" y="92"/>
                  </a:lnTo>
                  <a:lnTo>
                    <a:pt x="10" y="85"/>
                  </a:lnTo>
                  <a:lnTo>
                    <a:pt x="11" y="73"/>
                  </a:lnTo>
                  <a:lnTo>
                    <a:pt x="11" y="73"/>
                  </a:lnTo>
                  <a:lnTo>
                    <a:pt x="11" y="73"/>
                  </a:lnTo>
                  <a:lnTo>
                    <a:pt x="11" y="79"/>
                  </a:lnTo>
                  <a:lnTo>
                    <a:pt x="11" y="85"/>
                  </a:lnTo>
                  <a:lnTo>
                    <a:pt x="13" y="104"/>
                  </a:lnTo>
                  <a:lnTo>
                    <a:pt x="13" y="110"/>
                  </a:lnTo>
                  <a:lnTo>
                    <a:pt x="13" y="116"/>
                  </a:lnTo>
                  <a:lnTo>
                    <a:pt x="13" y="128"/>
                  </a:lnTo>
                  <a:lnTo>
                    <a:pt x="13" y="134"/>
                  </a:lnTo>
                  <a:lnTo>
                    <a:pt x="13" y="147"/>
                  </a:lnTo>
                  <a:lnTo>
                    <a:pt x="15" y="153"/>
                  </a:lnTo>
                  <a:lnTo>
                    <a:pt x="15" y="159"/>
                  </a:lnTo>
                  <a:lnTo>
                    <a:pt x="15" y="159"/>
                  </a:lnTo>
                  <a:lnTo>
                    <a:pt x="15" y="165"/>
                  </a:lnTo>
                  <a:lnTo>
                    <a:pt x="16" y="159"/>
                  </a:lnTo>
                  <a:lnTo>
                    <a:pt x="16" y="153"/>
                  </a:lnTo>
                  <a:lnTo>
                    <a:pt x="16" y="147"/>
                  </a:lnTo>
                  <a:lnTo>
                    <a:pt x="18" y="147"/>
                  </a:lnTo>
                  <a:lnTo>
                    <a:pt x="18" y="153"/>
                  </a:lnTo>
                  <a:lnTo>
                    <a:pt x="18" y="159"/>
                  </a:lnTo>
                  <a:lnTo>
                    <a:pt x="18" y="159"/>
                  </a:lnTo>
                  <a:lnTo>
                    <a:pt x="18" y="171"/>
                  </a:lnTo>
                  <a:lnTo>
                    <a:pt x="18" y="177"/>
                  </a:lnTo>
                  <a:lnTo>
                    <a:pt x="19" y="183"/>
                  </a:lnTo>
                  <a:lnTo>
                    <a:pt x="19" y="183"/>
                  </a:lnTo>
                  <a:lnTo>
                    <a:pt x="19" y="183"/>
                  </a:lnTo>
                  <a:lnTo>
                    <a:pt x="21" y="183"/>
                  </a:lnTo>
                  <a:lnTo>
                    <a:pt x="21" y="183"/>
                  </a:lnTo>
                  <a:lnTo>
                    <a:pt x="21" y="171"/>
                  </a:lnTo>
                  <a:lnTo>
                    <a:pt x="21" y="159"/>
                  </a:lnTo>
                  <a:lnTo>
                    <a:pt x="23" y="159"/>
                  </a:lnTo>
                  <a:lnTo>
                    <a:pt x="23" y="153"/>
                  </a:lnTo>
                  <a:lnTo>
                    <a:pt x="23" y="140"/>
                  </a:lnTo>
                  <a:lnTo>
                    <a:pt x="23" y="140"/>
                  </a:lnTo>
                  <a:lnTo>
                    <a:pt x="23" y="147"/>
                  </a:lnTo>
                  <a:lnTo>
                    <a:pt x="24" y="153"/>
                  </a:lnTo>
                  <a:lnTo>
                    <a:pt x="24" y="159"/>
                  </a:lnTo>
                  <a:lnTo>
                    <a:pt x="24" y="159"/>
                  </a:lnTo>
                  <a:lnTo>
                    <a:pt x="24" y="165"/>
                  </a:lnTo>
                  <a:lnTo>
                    <a:pt x="26" y="177"/>
                  </a:lnTo>
                  <a:lnTo>
                    <a:pt x="26" y="183"/>
                  </a:lnTo>
                  <a:lnTo>
                    <a:pt x="26" y="189"/>
                  </a:lnTo>
                  <a:lnTo>
                    <a:pt x="26" y="202"/>
                  </a:lnTo>
                  <a:lnTo>
                    <a:pt x="26" y="202"/>
                  </a:lnTo>
                  <a:lnTo>
                    <a:pt x="28" y="202"/>
                  </a:lnTo>
                  <a:lnTo>
                    <a:pt x="28" y="195"/>
                  </a:lnTo>
                  <a:lnTo>
                    <a:pt x="29" y="208"/>
                  </a:lnTo>
                  <a:lnTo>
                    <a:pt x="29" y="208"/>
                  </a:lnTo>
                  <a:lnTo>
                    <a:pt x="29" y="208"/>
                  </a:lnTo>
                  <a:lnTo>
                    <a:pt x="29" y="202"/>
                  </a:lnTo>
                  <a:lnTo>
                    <a:pt x="29" y="189"/>
                  </a:lnTo>
                  <a:lnTo>
                    <a:pt x="31" y="183"/>
                  </a:lnTo>
                  <a:lnTo>
                    <a:pt x="31" y="177"/>
                  </a:lnTo>
                  <a:lnTo>
                    <a:pt x="31" y="159"/>
                  </a:lnTo>
                  <a:lnTo>
                    <a:pt x="31" y="159"/>
                  </a:lnTo>
                  <a:lnTo>
                    <a:pt x="31" y="159"/>
                  </a:lnTo>
                  <a:lnTo>
                    <a:pt x="33" y="165"/>
                  </a:lnTo>
                  <a:lnTo>
                    <a:pt x="33" y="177"/>
                  </a:lnTo>
                  <a:lnTo>
                    <a:pt x="33" y="183"/>
                  </a:lnTo>
                  <a:lnTo>
                    <a:pt x="34" y="195"/>
                  </a:lnTo>
                  <a:lnTo>
                    <a:pt x="33" y="195"/>
                  </a:lnTo>
                  <a:lnTo>
                    <a:pt x="34" y="189"/>
                  </a:lnTo>
                  <a:lnTo>
                    <a:pt x="34" y="189"/>
                  </a:lnTo>
                  <a:lnTo>
                    <a:pt x="34" y="183"/>
                  </a:lnTo>
                  <a:lnTo>
                    <a:pt x="36" y="183"/>
                  </a:lnTo>
                  <a:lnTo>
                    <a:pt x="36" y="177"/>
                  </a:lnTo>
                  <a:lnTo>
                    <a:pt x="36" y="171"/>
                  </a:lnTo>
                  <a:lnTo>
                    <a:pt x="36" y="165"/>
                  </a:lnTo>
                  <a:lnTo>
                    <a:pt x="36" y="153"/>
                  </a:lnTo>
                  <a:lnTo>
                    <a:pt x="38" y="147"/>
                  </a:lnTo>
                  <a:lnTo>
                    <a:pt x="38" y="153"/>
                  </a:lnTo>
                  <a:lnTo>
                    <a:pt x="38" y="159"/>
                  </a:lnTo>
                  <a:lnTo>
                    <a:pt x="38" y="165"/>
                  </a:lnTo>
                  <a:lnTo>
                    <a:pt x="39" y="177"/>
                  </a:lnTo>
                  <a:lnTo>
                    <a:pt x="39" y="183"/>
                  </a:lnTo>
                  <a:lnTo>
                    <a:pt x="39" y="183"/>
                  </a:lnTo>
                  <a:lnTo>
                    <a:pt x="39" y="189"/>
                  </a:lnTo>
                  <a:lnTo>
                    <a:pt x="39" y="195"/>
                  </a:lnTo>
                  <a:lnTo>
                    <a:pt x="39" y="202"/>
                  </a:lnTo>
                  <a:lnTo>
                    <a:pt x="41" y="208"/>
                  </a:lnTo>
                  <a:lnTo>
                    <a:pt x="41" y="208"/>
                  </a:lnTo>
                  <a:lnTo>
                    <a:pt x="41" y="220"/>
                  </a:lnTo>
                  <a:lnTo>
                    <a:pt x="41" y="226"/>
                  </a:lnTo>
                  <a:lnTo>
                    <a:pt x="41" y="232"/>
                  </a:lnTo>
                  <a:lnTo>
                    <a:pt x="43" y="238"/>
                  </a:lnTo>
                  <a:lnTo>
                    <a:pt x="43" y="244"/>
                  </a:lnTo>
                  <a:lnTo>
                    <a:pt x="43" y="251"/>
                  </a:lnTo>
                  <a:lnTo>
                    <a:pt x="43" y="257"/>
                  </a:lnTo>
                  <a:lnTo>
                    <a:pt x="43" y="257"/>
                  </a:lnTo>
                  <a:lnTo>
                    <a:pt x="43" y="263"/>
                  </a:lnTo>
                  <a:lnTo>
                    <a:pt x="44" y="269"/>
                  </a:lnTo>
                  <a:lnTo>
                    <a:pt x="44" y="275"/>
                  </a:lnTo>
                  <a:lnTo>
                    <a:pt x="44" y="281"/>
                  </a:lnTo>
                  <a:lnTo>
                    <a:pt x="44" y="281"/>
                  </a:lnTo>
                  <a:lnTo>
                    <a:pt x="46" y="275"/>
                  </a:lnTo>
                  <a:lnTo>
                    <a:pt x="46" y="269"/>
                  </a:lnTo>
                  <a:lnTo>
                    <a:pt x="46" y="263"/>
                  </a:lnTo>
                  <a:lnTo>
                    <a:pt x="46" y="257"/>
                  </a:lnTo>
                  <a:lnTo>
                    <a:pt x="46" y="257"/>
                  </a:lnTo>
                  <a:lnTo>
                    <a:pt x="46" y="251"/>
                  </a:lnTo>
                  <a:lnTo>
                    <a:pt x="48" y="244"/>
                  </a:lnTo>
                  <a:lnTo>
                    <a:pt x="48" y="238"/>
                  </a:lnTo>
                  <a:lnTo>
                    <a:pt x="48" y="232"/>
                  </a:lnTo>
                  <a:lnTo>
                    <a:pt x="48" y="232"/>
                  </a:lnTo>
                  <a:lnTo>
                    <a:pt x="49" y="226"/>
                  </a:lnTo>
                  <a:lnTo>
                    <a:pt x="49" y="220"/>
                  </a:lnTo>
                  <a:lnTo>
                    <a:pt x="49" y="208"/>
                  </a:lnTo>
                  <a:lnTo>
                    <a:pt x="49" y="208"/>
                  </a:lnTo>
                  <a:lnTo>
                    <a:pt x="49" y="208"/>
                  </a:lnTo>
                  <a:lnTo>
                    <a:pt x="51" y="214"/>
                  </a:lnTo>
                  <a:lnTo>
                    <a:pt x="51" y="220"/>
                  </a:lnTo>
                  <a:lnTo>
                    <a:pt x="51" y="226"/>
                  </a:lnTo>
                  <a:lnTo>
                    <a:pt x="53" y="232"/>
                  </a:lnTo>
                  <a:lnTo>
                    <a:pt x="53" y="238"/>
                  </a:lnTo>
                  <a:lnTo>
                    <a:pt x="53" y="244"/>
                  </a:lnTo>
                  <a:lnTo>
                    <a:pt x="53" y="251"/>
                  </a:lnTo>
                  <a:lnTo>
                    <a:pt x="54" y="257"/>
                  </a:lnTo>
                  <a:lnTo>
                    <a:pt x="53" y="257"/>
                  </a:lnTo>
                  <a:lnTo>
                    <a:pt x="54" y="257"/>
                  </a:lnTo>
                  <a:lnTo>
                    <a:pt x="54" y="257"/>
                  </a:lnTo>
                  <a:lnTo>
                    <a:pt x="54" y="244"/>
                  </a:lnTo>
                  <a:lnTo>
                    <a:pt x="54" y="232"/>
                  </a:lnTo>
                  <a:lnTo>
                    <a:pt x="54" y="232"/>
                  </a:lnTo>
                  <a:lnTo>
                    <a:pt x="56" y="220"/>
                  </a:lnTo>
                  <a:lnTo>
                    <a:pt x="56" y="208"/>
                  </a:lnTo>
                  <a:lnTo>
                    <a:pt x="56" y="208"/>
                  </a:lnTo>
                  <a:lnTo>
                    <a:pt x="56" y="208"/>
                  </a:lnTo>
                  <a:lnTo>
                    <a:pt x="58" y="208"/>
                  </a:lnTo>
                  <a:lnTo>
                    <a:pt x="58" y="195"/>
                  </a:lnTo>
                  <a:lnTo>
                    <a:pt x="58" y="195"/>
                  </a:lnTo>
                  <a:lnTo>
                    <a:pt x="58" y="195"/>
                  </a:lnTo>
                  <a:lnTo>
                    <a:pt x="59" y="202"/>
                  </a:lnTo>
                  <a:lnTo>
                    <a:pt x="59" y="208"/>
                  </a:lnTo>
                  <a:lnTo>
                    <a:pt x="59" y="208"/>
                  </a:lnTo>
                  <a:lnTo>
                    <a:pt x="59" y="214"/>
                  </a:lnTo>
                  <a:lnTo>
                    <a:pt x="59" y="226"/>
                  </a:lnTo>
                  <a:lnTo>
                    <a:pt x="59" y="232"/>
                  </a:lnTo>
                  <a:lnTo>
                    <a:pt x="61" y="232"/>
                  </a:lnTo>
                  <a:lnTo>
                    <a:pt x="61" y="238"/>
                  </a:lnTo>
                  <a:lnTo>
                    <a:pt x="61" y="244"/>
                  </a:lnTo>
                  <a:lnTo>
                    <a:pt x="61" y="251"/>
                  </a:lnTo>
                  <a:lnTo>
                    <a:pt x="61" y="257"/>
                  </a:lnTo>
                  <a:lnTo>
                    <a:pt x="61" y="257"/>
                  </a:lnTo>
                  <a:lnTo>
                    <a:pt x="63" y="269"/>
                  </a:lnTo>
                  <a:lnTo>
                    <a:pt x="63" y="281"/>
                  </a:lnTo>
                  <a:lnTo>
                    <a:pt x="63" y="287"/>
                  </a:lnTo>
                  <a:lnTo>
                    <a:pt x="63" y="293"/>
                  </a:lnTo>
                  <a:lnTo>
                    <a:pt x="63" y="299"/>
                  </a:lnTo>
                  <a:lnTo>
                    <a:pt x="63" y="306"/>
                  </a:lnTo>
                  <a:lnTo>
                    <a:pt x="64" y="312"/>
                  </a:lnTo>
                  <a:lnTo>
                    <a:pt x="64" y="318"/>
                  </a:lnTo>
                  <a:lnTo>
                    <a:pt x="64" y="324"/>
                  </a:lnTo>
                  <a:lnTo>
                    <a:pt x="64" y="336"/>
                  </a:lnTo>
                  <a:lnTo>
                    <a:pt x="64" y="336"/>
                  </a:lnTo>
                  <a:lnTo>
                    <a:pt x="64" y="342"/>
                  </a:lnTo>
                  <a:lnTo>
                    <a:pt x="66" y="348"/>
                  </a:lnTo>
                  <a:lnTo>
                    <a:pt x="66" y="355"/>
                  </a:lnTo>
                  <a:lnTo>
                    <a:pt x="66" y="361"/>
                  </a:lnTo>
                  <a:lnTo>
                    <a:pt x="66" y="361"/>
                  </a:lnTo>
                  <a:lnTo>
                    <a:pt x="66" y="367"/>
                  </a:lnTo>
                  <a:lnTo>
                    <a:pt x="68" y="373"/>
                  </a:lnTo>
                  <a:lnTo>
                    <a:pt x="68" y="379"/>
                  </a:lnTo>
                  <a:lnTo>
                    <a:pt x="68" y="385"/>
                  </a:lnTo>
                  <a:lnTo>
                    <a:pt x="68" y="391"/>
                  </a:lnTo>
                  <a:lnTo>
                    <a:pt x="68" y="397"/>
                  </a:lnTo>
                  <a:lnTo>
                    <a:pt x="68" y="403"/>
                  </a:lnTo>
                  <a:lnTo>
                    <a:pt x="69" y="416"/>
                  </a:lnTo>
                  <a:lnTo>
                    <a:pt x="69" y="416"/>
                  </a:lnTo>
                  <a:lnTo>
                    <a:pt x="69" y="422"/>
                  </a:lnTo>
                  <a:lnTo>
                    <a:pt x="71" y="434"/>
                  </a:lnTo>
                  <a:lnTo>
                    <a:pt x="71" y="440"/>
                  </a:lnTo>
                  <a:lnTo>
                    <a:pt x="71" y="440"/>
                  </a:lnTo>
                  <a:lnTo>
                    <a:pt x="71" y="440"/>
                  </a:lnTo>
                  <a:lnTo>
                    <a:pt x="73" y="446"/>
                  </a:lnTo>
                  <a:lnTo>
                    <a:pt x="73" y="452"/>
                  </a:lnTo>
                  <a:lnTo>
                    <a:pt x="73" y="459"/>
                  </a:lnTo>
                  <a:lnTo>
                    <a:pt x="73" y="465"/>
                  </a:lnTo>
                  <a:lnTo>
                    <a:pt x="73" y="465"/>
                  </a:lnTo>
                  <a:lnTo>
                    <a:pt x="74" y="471"/>
                  </a:lnTo>
                  <a:lnTo>
                    <a:pt x="74" y="465"/>
                  </a:lnTo>
                  <a:lnTo>
                    <a:pt x="74" y="465"/>
                  </a:lnTo>
                  <a:lnTo>
                    <a:pt x="76" y="465"/>
                  </a:lnTo>
                  <a:lnTo>
                    <a:pt x="76" y="465"/>
                  </a:lnTo>
                  <a:lnTo>
                    <a:pt x="76" y="459"/>
                  </a:lnTo>
                  <a:lnTo>
                    <a:pt x="76" y="446"/>
                  </a:lnTo>
                  <a:lnTo>
                    <a:pt x="78" y="440"/>
                  </a:lnTo>
                  <a:lnTo>
                    <a:pt x="78" y="440"/>
                  </a:lnTo>
                  <a:lnTo>
                    <a:pt x="78" y="428"/>
                  </a:lnTo>
                  <a:lnTo>
                    <a:pt x="78" y="428"/>
                  </a:lnTo>
                  <a:lnTo>
                    <a:pt x="78" y="428"/>
                  </a:lnTo>
                  <a:lnTo>
                    <a:pt x="79" y="434"/>
                  </a:lnTo>
                  <a:lnTo>
                    <a:pt x="79" y="440"/>
                  </a:lnTo>
                  <a:lnTo>
                    <a:pt x="79" y="446"/>
                  </a:lnTo>
                  <a:lnTo>
                    <a:pt x="79" y="452"/>
                  </a:lnTo>
                  <a:lnTo>
                    <a:pt x="81" y="459"/>
                  </a:lnTo>
                  <a:lnTo>
                    <a:pt x="81" y="465"/>
                  </a:lnTo>
                  <a:lnTo>
                    <a:pt x="81" y="471"/>
                  </a:lnTo>
                  <a:lnTo>
                    <a:pt x="81" y="477"/>
                  </a:lnTo>
                  <a:lnTo>
                    <a:pt x="81" y="483"/>
                  </a:lnTo>
                  <a:lnTo>
                    <a:pt x="81" y="489"/>
                  </a:lnTo>
                  <a:lnTo>
                    <a:pt x="82" y="495"/>
                  </a:lnTo>
                  <a:lnTo>
                    <a:pt x="82" y="501"/>
                  </a:lnTo>
                  <a:lnTo>
                    <a:pt x="82" y="501"/>
                  </a:lnTo>
                  <a:lnTo>
                    <a:pt x="84" y="507"/>
                  </a:lnTo>
                  <a:lnTo>
                    <a:pt x="84" y="501"/>
                  </a:lnTo>
                  <a:lnTo>
                    <a:pt x="84" y="507"/>
                  </a:lnTo>
                  <a:lnTo>
                    <a:pt x="86" y="514"/>
                  </a:lnTo>
                  <a:lnTo>
                    <a:pt x="86" y="520"/>
                  </a:lnTo>
                  <a:lnTo>
                    <a:pt x="86" y="520"/>
                  </a:lnTo>
                  <a:lnTo>
                    <a:pt x="86" y="526"/>
                  </a:lnTo>
                  <a:lnTo>
                    <a:pt x="87" y="532"/>
                  </a:lnTo>
                  <a:lnTo>
                    <a:pt x="87" y="538"/>
                  </a:lnTo>
                  <a:lnTo>
                    <a:pt x="87" y="544"/>
                  </a:lnTo>
                  <a:lnTo>
                    <a:pt x="87" y="544"/>
                  </a:lnTo>
                  <a:lnTo>
                    <a:pt x="89" y="550"/>
                  </a:lnTo>
                  <a:lnTo>
                    <a:pt x="89" y="550"/>
                  </a:lnTo>
                  <a:lnTo>
                    <a:pt x="89" y="544"/>
                  </a:lnTo>
                  <a:lnTo>
                    <a:pt x="91" y="550"/>
                  </a:lnTo>
                  <a:lnTo>
                    <a:pt x="91" y="556"/>
                  </a:lnTo>
                  <a:lnTo>
                    <a:pt x="91" y="556"/>
                  </a:lnTo>
                  <a:lnTo>
                    <a:pt x="92" y="556"/>
                  </a:lnTo>
                  <a:lnTo>
                    <a:pt x="92" y="556"/>
                  </a:lnTo>
                  <a:lnTo>
                    <a:pt x="92" y="556"/>
                  </a:lnTo>
                  <a:lnTo>
                    <a:pt x="94" y="556"/>
                  </a:lnTo>
                  <a:lnTo>
                    <a:pt x="94" y="550"/>
                  </a:lnTo>
                  <a:lnTo>
                    <a:pt x="94" y="544"/>
                  </a:lnTo>
                  <a:lnTo>
                    <a:pt x="96" y="544"/>
                  </a:lnTo>
                  <a:lnTo>
                    <a:pt x="96" y="544"/>
                  </a:lnTo>
                  <a:lnTo>
                    <a:pt x="96" y="538"/>
                  </a:lnTo>
                  <a:lnTo>
                    <a:pt x="97" y="532"/>
                  </a:lnTo>
                  <a:lnTo>
                    <a:pt x="97" y="526"/>
                  </a:lnTo>
                  <a:lnTo>
                    <a:pt x="97" y="520"/>
                  </a:lnTo>
                  <a:lnTo>
                    <a:pt x="99" y="514"/>
                  </a:lnTo>
                  <a:lnTo>
                    <a:pt x="97" y="514"/>
                  </a:lnTo>
                  <a:lnTo>
                    <a:pt x="99" y="514"/>
                  </a:lnTo>
                  <a:lnTo>
                    <a:pt x="99" y="514"/>
                  </a:lnTo>
                  <a:lnTo>
                    <a:pt x="99" y="520"/>
                  </a:lnTo>
                  <a:lnTo>
                    <a:pt x="99" y="532"/>
                  </a:lnTo>
                  <a:lnTo>
                    <a:pt x="101" y="544"/>
                  </a:lnTo>
                  <a:lnTo>
                    <a:pt x="101" y="544"/>
                  </a:lnTo>
                  <a:lnTo>
                    <a:pt x="101" y="544"/>
                  </a:lnTo>
                  <a:lnTo>
                    <a:pt x="101" y="538"/>
                  </a:lnTo>
                  <a:lnTo>
                    <a:pt x="102" y="538"/>
                  </a:lnTo>
                  <a:lnTo>
                    <a:pt x="102" y="544"/>
                  </a:lnTo>
                  <a:lnTo>
                    <a:pt x="102" y="544"/>
                  </a:lnTo>
                  <a:lnTo>
                    <a:pt x="102" y="550"/>
                  </a:lnTo>
                  <a:lnTo>
                    <a:pt x="104" y="556"/>
                  </a:lnTo>
                  <a:lnTo>
                    <a:pt x="104" y="562"/>
                  </a:lnTo>
                  <a:lnTo>
                    <a:pt x="104" y="569"/>
                  </a:lnTo>
                  <a:lnTo>
                    <a:pt x="104" y="575"/>
                  </a:lnTo>
                  <a:lnTo>
                    <a:pt x="106" y="575"/>
                  </a:lnTo>
                  <a:lnTo>
                    <a:pt x="106" y="575"/>
                  </a:lnTo>
                  <a:lnTo>
                    <a:pt x="106" y="575"/>
                  </a:lnTo>
                  <a:lnTo>
                    <a:pt x="107" y="569"/>
                  </a:lnTo>
                  <a:lnTo>
                    <a:pt x="107" y="569"/>
                  </a:lnTo>
                  <a:lnTo>
                    <a:pt x="107" y="569"/>
                  </a:lnTo>
                  <a:lnTo>
                    <a:pt x="109" y="569"/>
                  </a:lnTo>
                  <a:lnTo>
                    <a:pt x="109" y="569"/>
                  </a:lnTo>
                  <a:lnTo>
                    <a:pt x="109" y="569"/>
                  </a:lnTo>
                  <a:lnTo>
                    <a:pt x="111" y="569"/>
                  </a:lnTo>
                  <a:lnTo>
                    <a:pt x="111" y="569"/>
                  </a:lnTo>
                  <a:lnTo>
                    <a:pt x="111" y="569"/>
                  </a:lnTo>
                  <a:lnTo>
                    <a:pt x="112" y="562"/>
                  </a:lnTo>
                  <a:lnTo>
                    <a:pt x="112" y="550"/>
                  </a:lnTo>
                  <a:lnTo>
                    <a:pt x="112" y="544"/>
                  </a:lnTo>
                  <a:lnTo>
                    <a:pt x="114" y="544"/>
                  </a:lnTo>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587" name="Freeform 586"/>
            <p:cNvSpPr>
              <a:spLocks/>
            </p:cNvSpPr>
            <p:nvPr/>
          </p:nvSpPr>
          <p:spPr bwMode="auto">
            <a:xfrm>
              <a:off x="784260" y="3386489"/>
              <a:ext cx="139097" cy="213834"/>
            </a:xfrm>
            <a:custGeom>
              <a:avLst/>
              <a:gdLst>
                <a:gd name="T0" fmla="*/ 2 w 100"/>
                <a:gd name="T1" fmla="*/ 220 h 520"/>
                <a:gd name="T2" fmla="*/ 3 w 100"/>
                <a:gd name="T3" fmla="*/ 275 h 520"/>
                <a:gd name="T4" fmla="*/ 5 w 100"/>
                <a:gd name="T5" fmla="*/ 251 h 520"/>
                <a:gd name="T6" fmla="*/ 7 w 100"/>
                <a:gd name="T7" fmla="*/ 318 h 520"/>
                <a:gd name="T8" fmla="*/ 8 w 100"/>
                <a:gd name="T9" fmla="*/ 361 h 520"/>
                <a:gd name="T10" fmla="*/ 10 w 100"/>
                <a:gd name="T11" fmla="*/ 391 h 520"/>
                <a:gd name="T12" fmla="*/ 12 w 100"/>
                <a:gd name="T13" fmla="*/ 495 h 520"/>
                <a:gd name="T14" fmla="*/ 13 w 100"/>
                <a:gd name="T15" fmla="*/ 514 h 520"/>
                <a:gd name="T16" fmla="*/ 15 w 100"/>
                <a:gd name="T17" fmla="*/ 495 h 520"/>
                <a:gd name="T18" fmla="*/ 17 w 100"/>
                <a:gd name="T19" fmla="*/ 446 h 520"/>
                <a:gd name="T20" fmla="*/ 18 w 100"/>
                <a:gd name="T21" fmla="*/ 428 h 520"/>
                <a:gd name="T22" fmla="*/ 22 w 100"/>
                <a:gd name="T23" fmla="*/ 446 h 520"/>
                <a:gd name="T24" fmla="*/ 23 w 100"/>
                <a:gd name="T25" fmla="*/ 422 h 520"/>
                <a:gd name="T26" fmla="*/ 25 w 100"/>
                <a:gd name="T27" fmla="*/ 324 h 520"/>
                <a:gd name="T28" fmla="*/ 27 w 100"/>
                <a:gd name="T29" fmla="*/ 281 h 520"/>
                <a:gd name="T30" fmla="*/ 28 w 100"/>
                <a:gd name="T31" fmla="*/ 263 h 520"/>
                <a:gd name="T32" fmla="*/ 30 w 100"/>
                <a:gd name="T33" fmla="*/ 245 h 520"/>
                <a:gd name="T34" fmla="*/ 32 w 100"/>
                <a:gd name="T35" fmla="*/ 238 h 520"/>
                <a:gd name="T36" fmla="*/ 33 w 100"/>
                <a:gd name="T37" fmla="*/ 269 h 520"/>
                <a:gd name="T38" fmla="*/ 35 w 100"/>
                <a:gd name="T39" fmla="*/ 330 h 520"/>
                <a:gd name="T40" fmla="*/ 37 w 100"/>
                <a:gd name="T41" fmla="*/ 422 h 520"/>
                <a:gd name="T42" fmla="*/ 38 w 100"/>
                <a:gd name="T43" fmla="*/ 465 h 520"/>
                <a:gd name="T44" fmla="*/ 40 w 100"/>
                <a:gd name="T45" fmla="*/ 434 h 520"/>
                <a:gd name="T46" fmla="*/ 42 w 100"/>
                <a:gd name="T47" fmla="*/ 391 h 520"/>
                <a:gd name="T48" fmla="*/ 42 w 100"/>
                <a:gd name="T49" fmla="*/ 336 h 520"/>
                <a:gd name="T50" fmla="*/ 45 w 100"/>
                <a:gd name="T51" fmla="*/ 336 h 520"/>
                <a:gd name="T52" fmla="*/ 47 w 100"/>
                <a:gd name="T53" fmla="*/ 342 h 520"/>
                <a:gd name="T54" fmla="*/ 48 w 100"/>
                <a:gd name="T55" fmla="*/ 391 h 520"/>
                <a:gd name="T56" fmla="*/ 50 w 100"/>
                <a:gd name="T57" fmla="*/ 465 h 520"/>
                <a:gd name="T58" fmla="*/ 52 w 100"/>
                <a:gd name="T59" fmla="*/ 446 h 520"/>
                <a:gd name="T60" fmla="*/ 53 w 100"/>
                <a:gd name="T61" fmla="*/ 385 h 520"/>
                <a:gd name="T62" fmla="*/ 55 w 100"/>
                <a:gd name="T63" fmla="*/ 342 h 520"/>
                <a:gd name="T64" fmla="*/ 57 w 100"/>
                <a:gd name="T65" fmla="*/ 281 h 520"/>
                <a:gd name="T66" fmla="*/ 58 w 100"/>
                <a:gd name="T67" fmla="*/ 226 h 520"/>
                <a:gd name="T68" fmla="*/ 60 w 100"/>
                <a:gd name="T69" fmla="*/ 196 h 520"/>
                <a:gd name="T70" fmla="*/ 61 w 100"/>
                <a:gd name="T71" fmla="*/ 122 h 520"/>
                <a:gd name="T72" fmla="*/ 63 w 100"/>
                <a:gd name="T73" fmla="*/ 61 h 520"/>
                <a:gd name="T74" fmla="*/ 65 w 100"/>
                <a:gd name="T75" fmla="*/ 61 h 520"/>
                <a:gd name="T76" fmla="*/ 66 w 100"/>
                <a:gd name="T77" fmla="*/ 104 h 520"/>
                <a:gd name="T78" fmla="*/ 68 w 100"/>
                <a:gd name="T79" fmla="*/ 159 h 520"/>
                <a:gd name="T80" fmla="*/ 68 w 100"/>
                <a:gd name="T81" fmla="*/ 196 h 520"/>
                <a:gd name="T82" fmla="*/ 70 w 100"/>
                <a:gd name="T83" fmla="*/ 128 h 520"/>
                <a:gd name="T84" fmla="*/ 71 w 100"/>
                <a:gd name="T85" fmla="*/ 55 h 520"/>
                <a:gd name="T86" fmla="*/ 73 w 100"/>
                <a:gd name="T87" fmla="*/ 6 h 520"/>
                <a:gd name="T88" fmla="*/ 75 w 100"/>
                <a:gd name="T89" fmla="*/ 24 h 520"/>
                <a:gd name="T90" fmla="*/ 76 w 100"/>
                <a:gd name="T91" fmla="*/ 104 h 520"/>
                <a:gd name="T92" fmla="*/ 78 w 100"/>
                <a:gd name="T93" fmla="*/ 202 h 520"/>
                <a:gd name="T94" fmla="*/ 78 w 100"/>
                <a:gd name="T95" fmla="*/ 257 h 520"/>
                <a:gd name="T96" fmla="*/ 80 w 100"/>
                <a:gd name="T97" fmla="*/ 245 h 520"/>
                <a:gd name="T98" fmla="*/ 81 w 100"/>
                <a:gd name="T99" fmla="*/ 190 h 520"/>
                <a:gd name="T100" fmla="*/ 85 w 100"/>
                <a:gd name="T101" fmla="*/ 183 h 520"/>
                <a:gd name="T102" fmla="*/ 86 w 100"/>
                <a:gd name="T103" fmla="*/ 208 h 520"/>
                <a:gd name="T104" fmla="*/ 88 w 100"/>
                <a:gd name="T105" fmla="*/ 238 h 520"/>
                <a:gd name="T106" fmla="*/ 90 w 100"/>
                <a:gd name="T107" fmla="*/ 300 h 520"/>
                <a:gd name="T108" fmla="*/ 91 w 100"/>
                <a:gd name="T109" fmla="*/ 373 h 520"/>
                <a:gd name="T110" fmla="*/ 93 w 100"/>
                <a:gd name="T111" fmla="*/ 410 h 520"/>
                <a:gd name="T112" fmla="*/ 93 w 100"/>
                <a:gd name="T113" fmla="*/ 440 h 520"/>
                <a:gd name="T114" fmla="*/ 95 w 100"/>
                <a:gd name="T115" fmla="*/ 404 h 520"/>
                <a:gd name="T116" fmla="*/ 98 w 100"/>
                <a:gd name="T117" fmla="*/ 397 h 520"/>
                <a:gd name="T118" fmla="*/ 100 w 100"/>
                <a:gd name="T119" fmla="*/ 465 h 5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0" h="520">
                  <a:moveTo>
                    <a:pt x="2" y="208"/>
                  </a:moveTo>
                  <a:lnTo>
                    <a:pt x="0" y="208"/>
                  </a:lnTo>
                  <a:lnTo>
                    <a:pt x="2" y="208"/>
                  </a:lnTo>
                  <a:lnTo>
                    <a:pt x="2" y="208"/>
                  </a:lnTo>
                  <a:lnTo>
                    <a:pt x="2" y="220"/>
                  </a:lnTo>
                  <a:lnTo>
                    <a:pt x="2" y="232"/>
                  </a:lnTo>
                  <a:lnTo>
                    <a:pt x="2" y="251"/>
                  </a:lnTo>
                  <a:lnTo>
                    <a:pt x="3" y="263"/>
                  </a:lnTo>
                  <a:lnTo>
                    <a:pt x="3" y="269"/>
                  </a:lnTo>
                  <a:lnTo>
                    <a:pt x="3" y="275"/>
                  </a:lnTo>
                  <a:lnTo>
                    <a:pt x="3" y="269"/>
                  </a:lnTo>
                  <a:lnTo>
                    <a:pt x="5" y="263"/>
                  </a:lnTo>
                  <a:lnTo>
                    <a:pt x="5" y="257"/>
                  </a:lnTo>
                  <a:lnTo>
                    <a:pt x="5" y="245"/>
                  </a:lnTo>
                  <a:lnTo>
                    <a:pt x="5" y="251"/>
                  </a:lnTo>
                  <a:lnTo>
                    <a:pt x="5" y="257"/>
                  </a:lnTo>
                  <a:lnTo>
                    <a:pt x="7" y="269"/>
                  </a:lnTo>
                  <a:lnTo>
                    <a:pt x="7" y="281"/>
                  </a:lnTo>
                  <a:lnTo>
                    <a:pt x="7" y="293"/>
                  </a:lnTo>
                  <a:lnTo>
                    <a:pt x="7" y="318"/>
                  </a:lnTo>
                  <a:lnTo>
                    <a:pt x="7" y="336"/>
                  </a:lnTo>
                  <a:lnTo>
                    <a:pt x="7" y="342"/>
                  </a:lnTo>
                  <a:lnTo>
                    <a:pt x="8" y="349"/>
                  </a:lnTo>
                  <a:lnTo>
                    <a:pt x="8" y="355"/>
                  </a:lnTo>
                  <a:lnTo>
                    <a:pt x="8" y="361"/>
                  </a:lnTo>
                  <a:lnTo>
                    <a:pt x="8" y="361"/>
                  </a:lnTo>
                  <a:lnTo>
                    <a:pt x="10" y="367"/>
                  </a:lnTo>
                  <a:lnTo>
                    <a:pt x="10" y="367"/>
                  </a:lnTo>
                  <a:lnTo>
                    <a:pt x="10" y="373"/>
                  </a:lnTo>
                  <a:lnTo>
                    <a:pt x="10" y="391"/>
                  </a:lnTo>
                  <a:lnTo>
                    <a:pt x="10" y="404"/>
                  </a:lnTo>
                  <a:lnTo>
                    <a:pt x="10" y="422"/>
                  </a:lnTo>
                  <a:lnTo>
                    <a:pt x="12" y="440"/>
                  </a:lnTo>
                  <a:lnTo>
                    <a:pt x="12" y="477"/>
                  </a:lnTo>
                  <a:lnTo>
                    <a:pt x="12" y="495"/>
                  </a:lnTo>
                  <a:lnTo>
                    <a:pt x="12" y="501"/>
                  </a:lnTo>
                  <a:lnTo>
                    <a:pt x="13" y="514"/>
                  </a:lnTo>
                  <a:lnTo>
                    <a:pt x="13" y="520"/>
                  </a:lnTo>
                  <a:lnTo>
                    <a:pt x="13" y="520"/>
                  </a:lnTo>
                  <a:lnTo>
                    <a:pt x="13" y="514"/>
                  </a:lnTo>
                  <a:lnTo>
                    <a:pt x="13" y="508"/>
                  </a:lnTo>
                  <a:lnTo>
                    <a:pt x="15" y="501"/>
                  </a:lnTo>
                  <a:lnTo>
                    <a:pt x="15" y="495"/>
                  </a:lnTo>
                  <a:lnTo>
                    <a:pt x="15" y="495"/>
                  </a:lnTo>
                  <a:lnTo>
                    <a:pt x="15" y="495"/>
                  </a:lnTo>
                  <a:lnTo>
                    <a:pt x="17" y="489"/>
                  </a:lnTo>
                  <a:lnTo>
                    <a:pt x="17" y="477"/>
                  </a:lnTo>
                  <a:lnTo>
                    <a:pt x="17" y="465"/>
                  </a:lnTo>
                  <a:lnTo>
                    <a:pt x="17" y="459"/>
                  </a:lnTo>
                  <a:lnTo>
                    <a:pt x="17" y="446"/>
                  </a:lnTo>
                  <a:lnTo>
                    <a:pt x="17" y="440"/>
                  </a:lnTo>
                  <a:lnTo>
                    <a:pt x="18" y="428"/>
                  </a:lnTo>
                  <a:lnTo>
                    <a:pt x="18" y="422"/>
                  </a:lnTo>
                  <a:lnTo>
                    <a:pt x="18" y="422"/>
                  </a:lnTo>
                  <a:lnTo>
                    <a:pt x="18" y="428"/>
                  </a:lnTo>
                  <a:lnTo>
                    <a:pt x="20" y="440"/>
                  </a:lnTo>
                  <a:lnTo>
                    <a:pt x="20" y="440"/>
                  </a:lnTo>
                  <a:lnTo>
                    <a:pt x="20" y="440"/>
                  </a:lnTo>
                  <a:lnTo>
                    <a:pt x="20" y="440"/>
                  </a:lnTo>
                  <a:lnTo>
                    <a:pt x="22" y="446"/>
                  </a:lnTo>
                  <a:lnTo>
                    <a:pt x="22" y="453"/>
                  </a:lnTo>
                  <a:lnTo>
                    <a:pt x="22" y="446"/>
                  </a:lnTo>
                  <a:lnTo>
                    <a:pt x="23" y="440"/>
                  </a:lnTo>
                  <a:lnTo>
                    <a:pt x="23" y="434"/>
                  </a:lnTo>
                  <a:lnTo>
                    <a:pt x="23" y="422"/>
                  </a:lnTo>
                  <a:lnTo>
                    <a:pt x="23" y="391"/>
                  </a:lnTo>
                  <a:lnTo>
                    <a:pt x="23" y="373"/>
                  </a:lnTo>
                  <a:lnTo>
                    <a:pt x="23" y="355"/>
                  </a:lnTo>
                  <a:lnTo>
                    <a:pt x="25" y="336"/>
                  </a:lnTo>
                  <a:lnTo>
                    <a:pt x="25" y="324"/>
                  </a:lnTo>
                  <a:lnTo>
                    <a:pt x="25" y="312"/>
                  </a:lnTo>
                  <a:lnTo>
                    <a:pt x="25" y="300"/>
                  </a:lnTo>
                  <a:lnTo>
                    <a:pt x="25" y="293"/>
                  </a:lnTo>
                  <a:lnTo>
                    <a:pt x="25" y="287"/>
                  </a:lnTo>
                  <a:lnTo>
                    <a:pt x="27" y="281"/>
                  </a:lnTo>
                  <a:lnTo>
                    <a:pt x="27" y="269"/>
                  </a:lnTo>
                  <a:lnTo>
                    <a:pt x="27" y="263"/>
                  </a:lnTo>
                  <a:lnTo>
                    <a:pt x="27" y="263"/>
                  </a:lnTo>
                  <a:lnTo>
                    <a:pt x="27" y="257"/>
                  </a:lnTo>
                  <a:lnTo>
                    <a:pt x="28" y="263"/>
                  </a:lnTo>
                  <a:lnTo>
                    <a:pt x="28" y="263"/>
                  </a:lnTo>
                  <a:lnTo>
                    <a:pt x="28" y="263"/>
                  </a:lnTo>
                  <a:lnTo>
                    <a:pt x="30" y="257"/>
                  </a:lnTo>
                  <a:lnTo>
                    <a:pt x="30" y="251"/>
                  </a:lnTo>
                  <a:lnTo>
                    <a:pt x="30" y="245"/>
                  </a:lnTo>
                  <a:lnTo>
                    <a:pt x="30" y="238"/>
                  </a:lnTo>
                  <a:lnTo>
                    <a:pt x="32" y="238"/>
                  </a:lnTo>
                  <a:lnTo>
                    <a:pt x="30" y="238"/>
                  </a:lnTo>
                  <a:lnTo>
                    <a:pt x="32" y="238"/>
                  </a:lnTo>
                  <a:lnTo>
                    <a:pt x="32" y="238"/>
                  </a:lnTo>
                  <a:lnTo>
                    <a:pt x="32" y="238"/>
                  </a:lnTo>
                  <a:lnTo>
                    <a:pt x="33" y="245"/>
                  </a:lnTo>
                  <a:lnTo>
                    <a:pt x="33" y="251"/>
                  </a:lnTo>
                  <a:lnTo>
                    <a:pt x="33" y="263"/>
                  </a:lnTo>
                  <a:lnTo>
                    <a:pt x="33" y="269"/>
                  </a:lnTo>
                  <a:lnTo>
                    <a:pt x="33" y="287"/>
                  </a:lnTo>
                  <a:lnTo>
                    <a:pt x="35" y="293"/>
                  </a:lnTo>
                  <a:lnTo>
                    <a:pt x="35" y="306"/>
                  </a:lnTo>
                  <a:lnTo>
                    <a:pt x="35" y="318"/>
                  </a:lnTo>
                  <a:lnTo>
                    <a:pt x="35" y="330"/>
                  </a:lnTo>
                  <a:lnTo>
                    <a:pt x="35" y="342"/>
                  </a:lnTo>
                  <a:lnTo>
                    <a:pt x="35" y="367"/>
                  </a:lnTo>
                  <a:lnTo>
                    <a:pt x="37" y="379"/>
                  </a:lnTo>
                  <a:lnTo>
                    <a:pt x="37" y="410"/>
                  </a:lnTo>
                  <a:lnTo>
                    <a:pt x="37" y="422"/>
                  </a:lnTo>
                  <a:lnTo>
                    <a:pt x="37" y="440"/>
                  </a:lnTo>
                  <a:lnTo>
                    <a:pt x="37" y="446"/>
                  </a:lnTo>
                  <a:lnTo>
                    <a:pt x="37" y="453"/>
                  </a:lnTo>
                  <a:lnTo>
                    <a:pt x="38" y="465"/>
                  </a:lnTo>
                  <a:lnTo>
                    <a:pt x="38" y="465"/>
                  </a:lnTo>
                  <a:lnTo>
                    <a:pt x="38" y="465"/>
                  </a:lnTo>
                  <a:lnTo>
                    <a:pt x="38" y="459"/>
                  </a:lnTo>
                  <a:lnTo>
                    <a:pt x="38" y="446"/>
                  </a:lnTo>
                  <a:lnTo>
                    <a:pt x="40" y="440"/>
                  </a:lnTo>
                  <a:lnTo>
                    <a:pt x="40" y="434"/>
                  </a:lnTo>
                  <a:lnTo>
                    <a:pt x="40" y="428"/>
                  </a:lnTo>
                  <a:lnTo>
                    <a:pt x="40" y="416"/>
                  </a:lnTo>
                  <a:lnTo>
                    <a:pt x="40" y="416"/>
                  </a:lnTo>
                  <a:lnTo>
                    <a:pt x="40" y="397"/>
                  </a:lnTo>
                  <a:lnTo>
                    <a:pt x="42" y="391"/>
                  </a:lnTo>
                  <a:lnTo>
                    <a:pt x="42" y="379"/>
                  </a:lnTo>
                  <a:lnTo>
                    <a:pt x="42" y="367"/>
                  </a:lnTo>
                  <a:lnTo>
                    <a:pt x="42" y="361"/>
                  </a:lnTo>
                  <a:lnTo>
                    <a:pt x="42" y="349"/>
                  </a:lnTo>
                  <a:lnTo>
                    <a:pt x="42" y="336"/>
                  </a:lnTo>
                  <a:lnTo>
                    <a:pt x="43" y="324"/>
                  </a:lnTo>
                  <a:lnTo>
                    <a:pt x="43" y="318"/>
                  </a:lnTo>
                  <a:lnTo>
                    <a:pt x="43" y="324"/>
                  </a:lnTo>
                  <a:lnTo>
                    <a:pt x="45" y="330"/>
                  </a:lnTo>
                  <a:lnTo>
                    <a:pt x="45" y="336"/>
                  </a:lnTo>
                  <a:lnTo>
                    <a:pt x="45" y="336"/>
                  </a:lnTo>
                  <a:lnTo>
                    <a:pt x="47" y="330"/>
                  </a:lnTo>
                  <a:lnTo>
                    <a:pt x="47" y="336"/>
                  </a:lnTo>
                  <a:lnTo>
                    <a:pt x="47" y="336"/>
                  </a:lnTo>
                  <a:lnTo>
                    <a:pt x="47" y="342"/>
                  </a:lnTo>
                  <a:lnTo>
                    <a:pt x="48" y="355"/>
                  </a:lnTo>
                  <a:lnTo>
                    <a:pt x="48" y="361"/>
                  </a:lnTo>
                  <a:lnTo>
                    <a:pt x="48" y="367"/>
                  </a:lnTo>
                  <a:lnTo>
                    <a:pt x="48" y="385"/>
                  </a:lnTo>
                  <a:lnTo>
                    <a:pt x="48" y="391"/>
                  </a:lnTo>
                  <a:lnTo>
                    <a:pt x="48" y="422"/>
                  </a:lnTo>
                  <a:lnTo>
                    <a:pt x="50" y="440"/>
                  </a:lnTo>
                  <a:lnTo>
                    <a:pt x="50" y="446"/>
                  </a:lnTo>
                  <a:lnTo>
                    <a:pt x="50" y="459"/>
                  </a:lnTo>
                  <a:lnTo>
                    <a:pt x="50" y="465"/>
                  </a:lnTo>
                  <a:lnTo>
                    <a:pt x="50" y="465"/>
                  </a:lnTo>
                  <a:lnTo>
                    <a:pt x="52" y="471"/>
                  </a:lnTo>
                  <a:lnTo>
                    <a:pt x="52" y="465"/>
                  </a:lnTo>
                  <a:lnTo>
                    <a:pt x="52" y="459"/>
                  </a:lnTo>
                  <a:lnTo>
                    <a:pt x="52" y="446"/>
                  </a:lnTo>
                  <a:lnTo>
                    <a:pt x="52" y="440"/>
                  </a:lnTo>
                  <a:lnTo>
                    <a:pt x="53" y="422"/>
                  </a:lnTo>
                  <a:lnTo>
                    <a:pt x="53" y="397"/>
                  </a:lnTo>
                  <a:lnTo>
                    <a:pt x="53" y="391"/>
                  </a:lnTo>
                  <a:lnTo>
                    <a:pt x="53" y="385"/>
                  </a:lnTo>
                  <a:lnTo>
                    <a:pt x="55" y="379"/>
                  </a:lnTo>
                  <a:lnTo>
                    <a:pt x="55" y="373"/>
                  </a:lnTo>
                  <a:lnTo>
                    <a:pt x="55" y="367"/>
                  </a:lnTo>
                  <a:lnTo>
                    <a:pt x="55" y="355"/>
                  </a:lnTo>
                  <a:lnTo>
                    <a:pt x="55" y="342"/>
                  </a:lnTo>
                  <a:lnTo>
                    <a:pt x="55" y="336"/>
                  </a:lnTo>
                  <a:lnTo>
                    <a:pt x="57" y="318"/>
                  </a:lnTo>
                  <a:lnTo>
                    <a:pt x="57" y="312"/>
                  </a:lnTo>
                  <a:lnTo>
                    <a:pt x="57" y="293"/>
                  </a:lnTo>
                  <a:lnTo>
                    <a:pt x="57" y="281"/>
                  </a:lnTo>
                  <a:lnTo>
                    <a:pt x="57" y="269"/>
                  </a:lnTo>
                  <a:lnTo>
                    <a:pt x="57" y="245"/>
                  </a:lnTo>
                  <a:lnTo>
                    <a:pt x="58" y="232"/>
                  </a:lnTo>
                  <a:lnTo>
                    <a:pt x="58" y="232"/>
                  </a:lnTo>
                  <a:lnTo>
                    <a:pt x="58" y="226"/>
                  </a:lnTo>
                  <a:lnTo>
                    <a:pt x="58" y="220"/>
                  </a:lnTo>
                  <a:lnTo>
                    <a:pt x="58" y="214"/>
                  </a:lnTo>
                  <a:lnTo>
                    <a:pt x="58" y="208"/>
                  </a:lnTo>
                  <a:lnTo>
                    <a:pt x="60" y="202"/>
                  </a:lnTo>
                  <a:lnTo>
                    <a:pt x="60" y="196"/>
                  </a:lnTo>
                  <a:lnTo>
                    <a:pt x="60" y="183"/>
                  </a:lnTo>
                  <a:lnTo>
                    <a:pt x="60" y="171"/>
                  </a:lnTo>
                  <a:lnTo>
                    <a:pt x="60" y="159"/>
                  </a:lnTo>
                  <a:lnTo>
                    <a:pt x="60" y="134"/>
                  </a:lnTo>
                  <a:lnTo>
                    <a:pt x="61" y="122"/>
                  </a:lnTo>
                  <a:lnTo>
                    <a:pt x="61" y="104"/>
                  </a:lnTo>
                  <a:lnTo>
                    <a:pt x="61" y="92"/>
                  </a:lnTo>
                  <a:lnTo>
                    <a:pt x="61" y="79"/>
                  </a:lnTo>
                  <a:lnTo>
                    <a:pt x="63" y="67"/>
                  </a:lnTo>
                  <a:lnTo>
                    <a:pt x="63" y="61"/>
                  </a:lnTo>
                  <a:lnTo>
                    <a:pt x="63" y="55"/>
                  </a:lnTo>
                  <a:lnTo>
                    <a:pt x="63" y="55"/>
                  </a:lnTo>
                  <a:lnTo>
                    <a:pt x="63" y="55"/>
                  </a:lnTo>
                  <a:lnTo>
                    <a:pt x="65" y="55"/>
                  </a:lnTo>
                  <a:lnTo>
                    <a:pt x="65" y="61"/>
                  </a:lnTo>
                  <a:lnTo>
                    <a:pt x="65" y="73"/>
                  </a:lnTo>
                  <a:lnTo>
                    <a:pt x="65" y="79"/>
                  </a:lnTo>
                  <a:lnTo>
                    <a:pt x="65" y="86"/>
                  </a:lnTo>
                  <a:lnTo>
                    <a:pt x="66" y="92"/>
                  </a:lnTo>
                  <a:lnTo>
                    <a:pt x="66" y="104"/>
                  </a:lnTo>
                  <a:lnTo>
                    <a:pt x="66" y="116"/>
                  </a:lnTo>
                  <a:lnTo>
                    <a:pt x="66" y="128"/>
                  </a:lnTo>
                  <a:lnTo>
                    <a:pt x="66" y="134"/>
                  </a:lnTo>
                  <a:lnTo>
                    <a:pt x="66" y="147"/>
                  </a:lnTo>
                  <a:lnTo>
                    <a:pt x="68" y="159"/>
                  </a:lnTo>
                  <a:lnTo>
                    <a:pt x="68" y="159"/>
                  </a:lnTo>
                  <a:lnTo>
                    <a:pt x="68" y="171"/>
                  </a:lnTo>
                  <a:lnTo>
                    <a:pt x="68" y="177"/>
                  </a:lnTo>
                  <a:lnTo>
                    <a:pt x="68" y="183"/>
                  </a:lnTo>
                  <a:lnTo>
                    <a:pt x="68" y="196"/>
                  </a:lnTo>
                  <a:lnTo>
                    <a:pt x="70" y="202"/>
                  </a:lnTo>
                  <a:lnTo>
                    <a:pt x="70" y="196"/>
                  </a:lnTo>
                  <a:lnTo>
                    <a:pt x="70" y="165"/>
                  </a:lnTo>
                  <a:lnTo>
                    <a:pt x="70" y="153"/>
                  </a:lnTo>
                  <a:lnTo>
                    <a:pt x="70" y="128"/>
                  </a:lnTo>
                  <a:lnTo>
                    <a:pt x="71" y="104"/>
                  </a:lnTo>
                  <a:lnTo>
                    <a:pt x="71" y="92"/>
                  </a:lnTo>
                  <a:lnTo>
                    <a:pt x="71" y="79"/>
                  </a:lnTo>
                  <a:lnTo>
                    <a:pt x="71" y="61"/>
                  </a:lnTo>
                  <a:lnTo>
                    <a:pt x="71" y="55"/>
                  </a:lnTo>
                  <a:lnTo>
                    <a:pt x="71" y="37"/>
                  </a:lnTo>
                  <a:lnTo>
                    <a:pt x="73" y="30"/>
                  </a:lnTo>
                  <a:lnTo>
                    <a:pt x="73" y="18"/>
                  </a:lnTo>
                  <a:lnTo>
                    <a:pt x="73" y="6"/>
                  </a:lnTo>
                  <a:lnTo>
                    <a:pt x="73" y="6"/>
                  </a:lnTo>
                  <a:lnTo>
                    <a:pt x="73" y="0"/>
                  </a:lnTo>
                  <a:lnTo>
                    <a:pt x="73" y="6"/>
                  </a:lnTo>
                  <a:lnTo>
                    <a:pt x="75" y="6"/>
                  </a:lnTo>
                  <a:lnTo>
                    <a:pt x="75" y="12"/>
                  </a:lnTo>
                  <a:lnTo>
                    <a:pt x="75" y="24"/>
                  </a:lnTo>
                  <a:lnTo>
                    <a:pt x="75" y="30"/>
                  </a:lnTo>
                  <a:lnTo>
                    <a:pt x="75" y="49"/>
                  </a:lnTo>
                  <a:lnTo>
                    <a:pt x="75" y="61"/>
                  </a:lnTo>
                  <a:lnTo>
                    <a:pt x="76" y="79"/>
                  </a:lnTo>
                  <a:lnTo>
                    <a:pt x="76" y="104"/>
                  </a:lnTo>
                  <a:lnTo>
                    <a:pt x="76" y="128"/>
                  </a:lnTo>
                  <a:lnTo>
                    <a:pt x="76" y="147"/>
                  </a:lnTo>
                  <a:lnTo>
                    <a:pt x="76" y="165"/>
                  </a:lnTo>
                  <a:lnTo>
                    <a:pt x="76" y="183"/>
                  </a:lnTo>
                  <a:lnTo>
                    <a:pt x="78" y="202"/>
                  </a:lnTo>
                  <a:lnTo>
                    <a:pt x="78" y="208"/>
                  </a:lnTo>
                  <a:lnTo>
                    <a:pt x="78" y="220"/>
                  </a:lnTo>
                  <a:lnTo>
                    <a:pt x="78" y="238"/>
                  </a:lnTo>
                  <a:lnTo>
                    <a:pt x="78" y="251"/>
                  </a:lnTo>
                  <a:lnTo>
                    <a:pt x="78" y="257"/>
                  </a:lnTo>
                  <a:lnTo>
                    <a:pt x="80" y="263"/>
                  </a:lnTo>
                  <a:lnTo>
                    <a:pt x="80" y="263"/>
                  </a:lnTo>
                  <a:lnTo>
                    <a:pt x="80" y="263"/>
                  </a:lnTo>
                  <a:lnTo>
                    <a:pt x="80" y="257"/>
                  </a:lnTo>
                  <a:lnTo>
                    <a:pt x="80" y="245"/>
                  </a:lnTo>
                  <a:lnTo>
                    <a:pt x="81" y="232"/>
                  </a:lnTo>
                  <a:lnTo>
                    <a:pt x="81" y="220"/>
                  </a:lnTo>
                  <a:lnTo>
                    <a:pt x="81" y="208"/>
                  </a:lnTo>
                  <a:lnTo>
                    <a:pt x="81" y="196"/>
                  </a:lnTo>
                  <a:lnTo>
                    <a:pt x="81" y="190"/>
                  </a:lnTo>
                  <a:lnTo>
                    <a:pt x="81" y="183"/>
                  </a:lnTo>
                  <a:lnTo>
                    <a:pt x="83" y="177"/>
                  </a:lnTo>
                  <a:lnTo>
                    <a:pt x="83" y="183"/>
                  </a:lnTo>
                  <a:lnTo>
                    <a:pt x="83" y="183"/>
                  </a:lnTo>
                  <a:lnTo>
                    <a:pt x="85" y="183"/>
                  </a:lnTo>
                  <a:lnTo>
                    <a:pt x="85" y="183"/>
                  </a:lnTo>
                  <a:lnTo>
                    <a:pt x="85" y="190"/>
                  </a:lnTo>
                  <a:lnTo>
                    <a:pt x="85" y="196"/>
                  </a:lnTo>
                  <a:lnTo>
                    <a:pt x="85" y="202"/>
                  </a:lnTo>
                  <a:lnTo>
                    <a:pt x="86" y="208"/>
                  </a:lnTo>
                  <a:lnTo>
                    <a:pt x="86" y="214"/>
                  </a:lnTo>
                  <a:lnTo>
                    <a:pt x="86" y="226"/>
                  </a:lnTo>
                  <a:lnTo>
                    <a:pt x="86" y="232"/>
                  </a:lnTo>
                  <a:lnTo>
                    <a:pt x="88" y="232"/>
                  </a:lnTo>
                  <a:lnTo>
                    <a:pt x="88" y="238"/>
                  </a:lnTo>
                  <a:lnTo>
                    <a:pt x="88" y="251"/>
                  </a:lnTo>
                  <a:lnTo>
                    <a:pt x="88" y="263"/>
                  </a:lnTo>
                  <a:lnTo>
                    <a:pt x="90" y="269"/>
                  </a:lnTo>
                  <a:lnTo>
                    <a:pt x="90" y="287"/>
                  </a:lnTo>
                  <a:lnTo>
                    <a:pt x="90" y="300"/>
                  </a:lnTo>
                  <a:lnTo>
                    <a:pt x="90" y="312"/>
                  </a:lnTo>
                  <a:lnTo>
                    <a:pt x="90" y="330"/>
                  </a:lnTo>
                  <a:lnTo>
                    <a:pt x="90" y="342"/>
                  </a:lnTo>
                  <a:lnTo>
                    <a:pt x="91" y="355"/>
                  </a:lnTo>
                  <a:lnTo>
                    <a:pt x="91" y="373"/>
                  </a:lnTo>
                  <a:lnTo>
                    <a:pt x="91" y="379"/>
                  </a:lnTo>
                  <a:lnTo>
                    <a:pt x="91" y="391"/>
                  </a:lnTo>
                  <a:lnTo>
                    <a:pt x="91" y="391"/>
                  </a:lnTo>
                  <a:lnTo>
                    <a:pt x="91" y="397"/>
                  </a:lnTo>
                  <a:lnTo>
                    <a:pt x="93" y="410"/>
                  </a:lnTo>
                  <a:lnTo>
                    <a:pt x="93" y="416"/>
                  </a:lnTo>
                  <a:lnTo>
                    <a:pt x="93" y="422"/>
                  </a:lnTo>
                  <a:lnTo>
                    <a:pt x="93" y="428"/>
                  </a:lnTo>
                  <a:lnTo>
                    <a:pt x="95" y="440"/>
                  </a:lnTo>
                  <a:lnTo>
                    <a:pt x="93" y="440"/>
                  </a:lnTo>
                  <a:lnTo>
                    <a:pt x="95" y="440"/>
                  </a:lnTo>
                  <a:lnTo>
                    <a:pt x="95" y="434"/>
                  </a:lnTo>
                  <a:lnTo>
                    <a:pt x="95" y="416"/>
                  </a:lnTo>
                  <a:lnTo>
                    <a:pt x="95" y="416"/>
                  </a:lnTo>
                  <a:lnTo>
                    <a:pt x="95" y="404"/>
                  </a:lnTo>
                  <a:lnTo>
                    <a:pt x="96" y="397"/>
                  </a:lnTo>
                  <a:lnTo>
                    <a:pt x="96" y="391"/>
                  </a:lnTo>
                  <a:lnTo>
                    <a:pt x="96" y="391"/>
                  </a:lnTo>
                  <a:lnTo>
                    <a:pt x="98" y="391"/>
                  </a:lnTo>
                  <a:lnTo>
                    <a:pt x="98" y="397"/>
                  </a:lnTo>
                  <a:lnTo>
                    <a:pt x="98" y="410"/>
                  </a:lnTo>
                  <a:lnTo>
                    <a:pt x="98" y="416"/>
                  </a:lnTo>
                  <a:lnTo>
                    <a:pt x="100" y="422"/>
                  </a:lnTo>
                  <a:lnTo>
                    <a:pt x="100" y="446"/>
                  </a:lnTo>
                  <a:lnTo>
                    <a:pt x="100" y="465"/>
                  </a:lnTo>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588" name="Freeform 587"/>
            <p:cNvSpPr>
              <a:spLocks/>
            </p:cNvSpPr>
            <p:nvPr/>
          </p:nvSpPr>
          <p:spPr bwMode="auto">
            <a:xfrm>
              <a:off x="640991" y="3409106"/>
              <a:ext cx="146052" cy="201086"/>
            </a:xfrm>
            <a:custGeom>
              <a:avLst/>
              <a:gdLst>
                <a:gd name="T0" fmla="*/ 2 w 105"/>
                <a:gd name="T1" fmla="*/ 104 h 489"/>
                <a:gd name="T2" fmla="*/ 2 w 105"/>
                <a:gd name="T3" fmla="*/ 49 h 489"/>
                <a:gd name="T4" fmla="*/ 4 w 105"/>
                <a:gd name="T5" fmla="*/ 12 h 489"/>
                <a:gd name="T6" fmla="*/ 5 w 105"/>
                <a:gd name="T7" fmla="*/ 104 h 489"/>
                <a:gd name="T8" fmla="*/ 7 w 105"/>
                <a:gd name="T9" fmla="*/ 147 h 489"/>
                <a:gd name="T10" fmla="*/ 9 w 105"/>
                <a:gd name="T11" fmla="*/ 190 h 489"/>
                <a:gd name="T12" fmla="*/ 12 w 105"/>
                <a:gd name="T13" fmla="*/ 257 h 489"/>
                <a:gd name="T14" fmla="*/ 14 w 105"/>
                <a:gd name="T15" fmla="*/ 232 h 489"/>
                <a:gd name="T16" fmla="*/ 15 w 105"/>
                <a:gd name="T17" fmla="*/ 177 h 489"/>
                <a:gd name="T18" fmla="*/ 15 w 105"/>
                <a:gd name="T19" fmla="*/ 128 h 489"/>
                <a:gd name="T20" fmla="*/ 17 w 105"/>
                <a:gd name="T21" fmla="*/ 128 h 489"/>
                <a:gd name="T22" fmla="*/ 19 w 105"/>
                <a:gd name="T23" fmla="*/ 177 h 489"/>
                <a:gd name="T24" fmla="*/ 20 w 105"/>
                <a:gd name="T25" fmla="*/ 226 h 489"/>
                <a:gd name="T26" fmla="*/ 22 w 105"/>
                <a:gd name="T27" fmla="*/ 238 h 489"/>
                <a:gd name="T28" fmla="*/ 25 w 105"/>
                <a:gd name="T29" fmla="*/ 257 h 489"/>
                <a:gd name="T30" fmla="*/ 27 w 105"/>
                <a:gd name="T31" fmla="*/ 336 h 489"/>
                <a:gd name="T32" fmla="*/ 29 w 105"/>
                <a:gd name="T33" fmla="*/ 361 h 489"/>
                <a:gd name="T34" fmla="*/ 30 w 105"/>
                <a:gd name="T35" fmla="*/ 434 h 489"/>
                <a:gd name="T36" fmla="*/ 30 w 105"/>
                <a:gd name="T37" fmla="*/ 483 h 489"/>
                <a:gd name="T38" fmla="*/ 32 w 105"/>
                <a:gd name="T39" fmla="*/ 410 h 489"/>
                <a:gd name="T40" fmla="*/ 34 w 105"/>
                <a:gd name="T41" fmla="*/ 312 h 489"/>
                <a:gd name="T42" fmla="*/ 35 w 105"/>
                <a:gd name="T43" fmla="*/ 312 h 489"/>
                <a:gd name="T44" fmla="*/ 37 w 105"/>
                <a:gd name="T45" fmla="*/ 385 h 489"/>
                <a:gd name="T46" fmla="*/ 39 w 105"/>
                <a:gd name="T47" fmla="*/ 404 h 489"/>
                <a:gd name="T48" fmla="*/ 40 w 105"/>
                <a:gd name="T49" fmla="*/ 361 h 489"/>
                <a:gd name="T50" fmla="*/ 42 w 105"/>
                <a:gd name="T51" fmla="*/ 300 h 489"/>
                <a:gd name="T52" fmla="*/ 43 w 105"/>
                <a:gd name="T53" fmla="*/ 281 h 489"/>
                <a:gd name="T54" fmla="*/ 45 w 105"/>
                <a:gd name="T55" fmla="*/ 306 h 489"/>
                <a:gd name="T56" fmla="*/ 47 w 105"/>
                <a:gd name="T57" fmla="*/ 294 h 489"/>
                <a:gd name="T58" fmla="*/ 48 w 105"/>
                <a:gd name="T59" fmla="*/ 306 h 489"/>
                <a:gd name="T60" fmla="*/ 50 w 105"/>
                <a:gd name="T61" fmla="*/ 269 h 489"/>
                <a:gd name="T62" fmla="*/ 53 w 105"/>
                <a:gd name="T63" fmla="*/ 257 h 489"/>
                <a:gd name="T64" fmla="*/ 57 w 105"/>
                <a:gd name="T65" fmla="*/ 257 h 489"/>
                <a:gd name="T66" fmla="*/ 58 w 105"/>
                <a:gd name="T67" fmla="*/ 275 h 489"/>
                <a:gd name="T68" fmla="*/ 60 w 105"/>
                <a:gd name="T69" fmla="*/ 281 h 489"/>
                <a:gd name="T70" fmla="*/ 62 w 105"/>
                <a:gd name="T71" fmla="*/ 245 h 489"/>
                <a:gd name="T72" fmla="*/ 63 w 105"/>
                <a:gd name="T73" fmla="*/ 208 h 489"/>
                <a:gd name="T74" fmla="*/ 65 w 105"/>
                <a:gd name="T75" fmla="*/ 190 h 489"/>
                <a:gd name="T76" fmla="*/ 67 w 105"/>
                <a:gd name="T77" fmla="*/ 238 h 489"/>
                <a:gd name="T78" fmla="*/ 68 w 105"/>
                <a:gd name="T79" fmla="*/ 324 h 489"/>
                <a:gd name="T80" fmla="*/ 70 w 105"/>
                <a:gd name="T81" fmla="*/ 275 h 489"/>
                <a:gd name="T82" fmla="*/ 72 w 105"/>
                <a:gd name="T83" fmla="*/ 257 h 489"/>
                <a:gd name="T84" fmla="*/ 73 w 105"/>
                <a:gd name="T85" fmla="*/ 294 h 489"/>
                <a:gd name="T86" fmla="*/ 75 w 105"/>
                <a:gd name="T87" fmla="*/ 263 h 489"/>
                <a:gd name="T88" fmla="*/ 77 w 105"/>
                <a:gd name="T89" fmla="*/ 159 h 489"/>
                <a:gd name="T90" fmla="*/ 77 w 105"/>
                <a:gd name="T91" fmla="*/ 73 h 489"/>
                <a:gd name="T92" fmla="*/ 78 w 105"/>
                <a:gd name="T93" fmla="*/ 49 h 489"/>
                <a:gd name="T94" fmla="*/ 82 w 105"/>
                <a:gd name="T95" fmla="*/ 24 h 489"/>
                <a:gd name="T96" fmla="*/ 85 w 105"/>
                <a:gd name="T97" fmla="*/ 24 h 489"/>
                <a:gd name="T98" fmla="*/ 87 w 105"/>
                <a:gd name="T99" fmla="*/ 43 h 489"/>
                <a:gd name="T100" fmla="*/ 88 w 105"/>
                <a:gd name="T101" fmla="*/ 24 h 489"/>
                <a:gd name="T102" fmla="*/ 90 w 105"/>
                <a:gd name="T103" fmla="*/ 24 h 489"/>
                <a:gd name="T104" fmla="*/ 92 w 105"/>
                <a:gd name="T105" fmla="*/ 61 h 489"/>
                <a:gd name="T106" fmla="*/ 93 w 105"/>
                <a:gd name="T107" fmla="*/ 128 h 489"/>
                <a:gd name="T108" fmla="*/ 95 w 105"/>
                <a:gd name="T109" fmla="*/ 171 h 489"/>
                <a:gd name="T110" fmla="*/ 97 w 105"/>
                <a:gd name="T111" fmla="*/ 196 h 489"/>
                <a:gd name="T112" fmla="*/ 98 w 105"/>
                <a:gd name="T113" fmla="*/ 232 h 489"/>
                <a:gd name="T114" fmla="*/ 101 w 105"/>
                <a:gd name="T115" fmla="*/ 257 h 489"/>
                <a:gd name="T116" fmla="*/ 101 w 105"/>
                <a:gd name="T117" fmla="*/ 208 h 489"/>
                <a:gd name="T118" fmla="*/ 105 w 105"/>
                <a:gd name="T119" fmla="*/ 153 h 4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5" h="489">
                  <a:moveTo>
                    <a:pt x="0" y="86"/>
                  </a:moveTo>
                  <a:lnTo>
                    <a:pt x="0" y="98"/>
                  </a:lnTo>
                  <a:lnTo>
                    <a:pt x="0" y="104"/>
                  </a:lnTo>
                  <a:lnTo>
                    <a:pt x="0" y="104"/>
                  </a:lnTo>
                  <a:lnTo>
                    <a:pt x="2" y="104"/>
                  </a:lnTo>
                  <a:lnTo>
                    <a:pt x="2" y="98"/>
                  </a:lnTo>
                  <a:lnTo>
                    <a:pt x="2" y="86"/>
                  </a:lnTo>
                  <a:lnTo>
                    <a:pt x="2" y="73"/>
                  </a:lnTo>
                  <a:lnTo>
                    <a:pt x="2" y="61"/>
                  </a:lnTo>
                  <a:lnTo>
                    <a:pt x="2" y="49"/>
                  </a:lnTo>
                  <a:lnTo>
                    <a:pt x="4" y="31"/>
                  </a:lnTo>
                  <a:lnTo>
                    <a:pt x="4" y="18"/>
                  </a:lnTo>
                  <a:lnTo>
                    <a:pt x="4" y="0"/>
                  </a:lnTo>
                  <a:lnTo>
                    <a:pt x="4" y="0"/>
                  </a:lnTo>
                  <a:lnTo>
                    <a:pt x="4" y="12"/>
                  </a:lnTo>
                  <a:lnTo>
                    <a:pt x="5" y="24"/>
                  </a:lnTo>
                  <a:lnTo>
                    <a:pt x="5" y="55"/>
                  </a:lnTo>
                  <a:lnTo>
                    <a:pt x="5" y="79"/>
                  </a:lnTo>
                  <a:lnTo>
                    <a:pt x="5" y="92"/>
                  </a:lnTo>
                  <a:lnTo>
                    <a:pt x="5" y="104"/>
                  </a:lnTo>
                  <a:lnTo>
                    <a:pt x="5" y="116"/>
                  </a:lnTo>
                  <a:lnTo>
                    <a:pt x="7" y="122"/>
                  </a:lnTo>
                  <a:lnTo>
                    <a:pt x="7" y="128"/>
                  </a:lnTo>
                  <a:lnTo>
                    <a:pt x="7" y="141"/>
                  </a:lnTo>
                  <a:lnTo>
                    <a:pt x="7" y="147"/>
                  </a:lnTo>
                  <a:lnTo>
                    <a:pt x="9" y="153"/>
                  </a:lnTo>
                  <a:lnTo>
                    <a:pt x="9" y="153"/>
                  </a:lnTo>
                  <a:lnTo>
                    <a:pt x="9" y="159"/>
                  </a:lnTo>
                  <a:lnTo>
                    <a:pt x="9" y="165"/>
                  </a:lnTo>
                  <a:lnTo>
                    <a:pt x="9" y="190"/>
                  </a:lnTo>
                  <a:lnTo>
                    <a:pt x="10" y="208"/>
                  </a:lnTo>
                  <a:lnTo>
                    <a:pt x="10" y="220"/>
                  </a:lnTo>
                  <a:lnTo>
                    <a:pt x="10" y="232"/>
                  </a:lnTo>
                  <a:lnTo>
                    <a:pt x="10" y="245"/>
                  </a:lnTo>
                  <a:lnTo>
                    <a:pt x="12" y="257"/>
                  </a:lnTo>
                  <a:lnTo>
                    <a:pt x="12" y="263"/>
                  </a:lnTo>
                  <a:lnTo>
                    <a:pt x="12" y="257"/>
                  </a:lnTo>
                  <a:lnTo>
                    <a:pt x="12" y="257"/>
                  </a:lnTo>
                  <a:lnTo>
                    <a:pt x="14" y="251"/>
                  </a:lnTo>
                  <a:lnTo>
                    <a:pt x="14" y="232"/>
                  </a:lnTo>
                  <a:lnTo>
                    <a:pt x="14" y="220"/>
                  </a:lnTo>
                  <a:lnTo>
                    <a:pt x="14" y="208"/>
                  </a:lnTo>
                  <a:lnTo>
                    <a:pt x="14" y="196"/>
                  </a:lnTo>
                  <a:lnTo>
                    <a:pt x="14" y="183"/>
                  </a:lnTo>
                  <a:lnTo>
                    <a:pt x="15" y="177"/>
                  </a:lnTo>
                  <a:lnTo>
                    <a:pt x="15" y="165"/>
                  </a:lnTo>
                  <a:lnTo>
                    <a:pt x="15" y="153"/>
                  </a:lnTo>
                  <a:lnTo>
                    <a:pt x="15" y="153"/>
                  </a:lnTo>
                  <a:lnTo>
                    <a:pt x="15" y="141"/>
                  </a:lnTo>
                  <a:lnTo>
                    <a:pt x="15" y="128"/>
                  </a:lnTo>
                  <a:lnTo>
                    <a:pt x="17" y="122"/>
                  </a:lnTo>
                  <a:lnTo>
                    <a:pt x="17" y="116"/>
                  </a:lnTo>
                  <a:lnTo>
                    <a:pt x="17" y="110"/>
                  </a:lnTo>
                  <a:lnTo>
                    <a:pt x="17" y="110"/>
                  </a:lnTo>
                  <a:lnTo>
                    <a:pt x="17" y="128"/>
                  </a:lnTo>
                  <a:lnTo>
                    <a:pt x="19" y="141"/>
                  </a:lnTo>
                  <a:lnTo>
                    <a:pt x="19" y="153"/>
                  </a:lnTo>
                  <a:lnTo>
                    <a:pt x="19" y="159"/>
                  </a:lnTo>
                  <a:lnTo>
                    <a:pt x="19" y="171"/>
                  </a:lnTo>
                  <a:lnTo>
                    <a:pt x="19" y="177"/>
                  </a:lnTo>
                  <a:lnTo>
                    <a:pt x="19" y="183"/>
                  </a:lnTo>
                  <a:lnTo>
                    <a:pt x="20" y="196"/>
                  </a:lnTo>
                  <a:lnTo>
                    <a:pt x="20" y="208"/>
                  </a:lnTo>
                  <a:lnTo>
                    <a:pt x="20" y="214"/>
                  </a:lnTo>
                  <a:lnTo>
                    <a:pt x="20" y="226"/>
                  </a:lnTo>
                  <a:lnTo>
                    <a:pt x="20" y="232"/>
                  </a:lnTo>
                  <a:lnTo>
                    <a:pt x="20" y="232"/>
                  </a:lnTo>
                  <a:lnTo>
                    <a:pt x="22" y="238"/>
                  </a:lnTo>
                  <a:lnTo>
                    <a:pt x="22" y="245"/>
                  </a:lnTo>
                  <a:lnTo>
                    <a:pt x="22" y="238"/>
                  </a:lnTo>
                  <a:lnTo>
                    <a:pt x="24" y="232"/>
                  </a:lnTo>
                  <a:lnTo>
                    <a:pt x="24" y="232"/>
                  </a:lnTo>
                  <a:lnTo>
                    <a:pt x="24" y="232"/>
                  </a:lnTo>
                  <a:lnTo>
                    <a:pt x="25" y="245"/>
                  </a:lnTo>
                  <a:lnTo>
                    <a:pt x="25" y="257"/>
                  </a:lnTo>
                  <a:lnTo>
                    <a:pt x="25" y="269"/>
                  </a:lnTo>
                  <a:lnTo>
                    <a:pt x="25" y="281"/>
                  </a:lnTo>
                  <a:lnTo>
                    <a:pt x="25" y="294"/>
                  </a:lnTo>
                  <a:lnTo>
                    <a:pt x="25" y="324"/>
                  </a:lnTo>
                  <a:lnTo>
                    <a:pt x="27" y="336"/>
                  </a:lnTo>
                  <a:lnTo>
                    <a:pt x="27" y="342"/>
                  </a:lnTo>
                  <a:lnTo>
                    <a:pt x="27" y="349"/>
                  </a:lnTo>
                  <a:lnTo>
                    <a:pt x="27" y="355"/>
                  </a:lnTo>
                  <a:lnTo>
                    <a:pt x="27" y="361"/>
                  </a:lnTo>
                  <a:lnTo>
                    <a:pt x="29" y="361"/>
                  </a:lnTo>
                  <a:lnTo>
                    <a:pt x="29" y="373"/>
                  </a:lnTo>
                  <a:lnTo>
                    <a:pt x="29" y="385"/>
                  </a:lnTo>
                  <a:lnTo>
                    <a:pt x="29" y="398"/>
                  </a:lnTo>
                  <a:lnTo>
                    <a:pt x="29" y="410"/>
                  </a:lnTo>
                  <a:lnTo>
                    <a:pt x="30" y="434"/>
                  </a:lnTo>
                  <a:lnTo>
                    <a:pt x="30" y="446"/>
                  </a:lnTo>
                  <a:lnTo>
                    <a:pt x="30" y="465"/>
                  </a:lnTo>
                  <a:lnTo>
                    <a:pt x="30" y="483"/>
                  </a:lnTo>
                  <a:lnTo>
                    <a:pt x="30" y="489"/>
                  </a:lnTo>
                  <a:lnTo>
                    <a:pt x="30" y="483"/>
                  </a:lnTo>
                  <a:lnTo>
                    <a:pt x="32" y="471"/>
                  </a:lnTo>
                  <a:lnTo>
                    <a:pt x="32" y="465"/>
                  </a:lnTo>
                  <a:lnTo>
                    <a:pt x="32" y="446"/>
                  </a:lnTo>
                  <a:lnTo>
                    <a:pt x="32" y="428"/>
                  </a:lnTo>
                  <a:lnTo>
                    <a:pt x="32" y="410"/>
                  </a:lnTo>
                  <a:lnTo>
                    <a:pt x="32" y="385"/>
                  </a:lnTo>
                  <a:lnTo>
                    <a:pt x="34" y="361"/>
                  </a:lnTo>
                  <a:lnTo>
                    <a:pt x="34" y="342"/>
                  </a:lnTo>
                  <a:lnTo>
                    <a:pt x="34" y="324"/>
                  </a:lnTo>
                  <a:lnTo>
                    <a:pt x="34" y="312"/>
                  </a:lnTo>
                  <a:lnTo>
                    <a:pt x="34" y="300"/>
                  </a:lnTo>
                  <a:lnTo>
                    <a:pt x="34" y="287"/>
                  </a:lnTo>
                  <a:lnTo>
                    <a:pt x="35" y="294"/>
                  </a:lnTo>
                  <a:lnTo>
                    <a:pt x="35" y="300"/>
                  </a:lnTo>
                  <a:lnTo>
                    <a:pt x="35" y="312"/>
                  </a:lnTo>
                  <a:lnTo>
                    <a:pt x="35" y="318"/>
                  </a:lnTo>
                  <a:lnTo>
                    <a:pt x="35" y="336"/>
                  </a:lnTo>
                  <a:lnTo>
                    <a:pt x="37" y="349"/>
                  </a:lnTo>
                  <a:lnTo>
                    <a:pt x="37" y="367"/>
                  </a:lnTo>
                  <a:lnTo>
                    <a:pt x="37" y="385"/>
                  </a:lnTo>
                  <a:lnTo>
                    <a:pt x="37" y="391"/>
                  </a:lnTo>
                  <a:lnTo>
                    <a:pt x="37" y="404"/>
                  </a:lnTo>
                  <a:lnTo>
                    <a:pt x="37" y="410"/>
                  </a:lnTo>
                  <a:lnTo>
                    <a:pt x="39" y="410"/>
                  </a:lnTo>
                  <a:lnTo>
                    <a:pt x="39" y="404"/>
                  </a:lnTo>
                  <a:lnTo>
                    <a:pt x="39" y="398"/>
                  </a:lnTo>
                  <a:lnTo>
                    <a:pt x="40" y="385"/>
                  </a:lnTo>
                  <a:lnTo>
                    <a:pt x="40" y="385"/>
                  </a:lnTo>
                  <a:lnTo>
                    <a:pt x="40" y="367"/>
                  </a:lnTo>
                  <a:lnTo>
                    <a:pt x="40" y="361"/>
                  </a:lnTo>
                  <a:lnTo>
                    <a:pt x="40" y="342"/>
                  </a:lnTo>
                  <a:lnTo>
                    <a:pt x="40" y="336"/>
                  </a:lnTo>
                  <a:lnTo>
                    <a:pt x="42" y="318"/>
                  </a:lnTo>
                  <a:lnTo>
                    <a:pt x="42" y="312"/>
                  </a:lnTo>
                  <a:lnTo>
                    <a:pt x="42" y="300"/>
                  </a:lnTo>
                  <a:lnTo>
                    <a:pt x="42" y="287"/>
                  </a:lnTo>
                  <a:lnTo>
                    <a:pt x="42" y="281"/>
                  </a:lnTo>
                  <a:lnTo>
                    <a:pt x="42" y="281"/>
                  </a:lnTo>
                  <a:lnTo>
                    <a:pt x="43" y="275"/>
                  </a:lnTo>
                  <a:lnTo>
                    <a:pt x="43" y="281"/>
                  </a:lnTo>
                  <a:lnTo>
                    <a:pt x="43" y="281"/>
                  </a:lnTo>
                  <a:lnTo>
                    <a:pt x="43" y="287"/>
                  </a:lnTo>
                  <a:lnTo>
                    <a:pt x="43" y="294"/>
                  </a:lnTo>
                  <a:lnTo>
                    <a:pt x="43" y="300"/>
                  </a:lnTo>
                  <a:lnTo>
                    <a:pt x="45" y="306"/>
                  </a:lnTo>
                  <a:lnTo>
                    <a:pt x="45" y="300"/>
                  </a:lnTo>
                  <a:lnTo>
                    <a:pt x="47" y="287"/>
                  </a:lnTo>
                  <a:lnTo>
                    <a:pt x="45" y="287"/>
                  </a:lnTo>
                  <a:lnTo>
                    <a:pt x="47" y="287"/>
                  </a:lnTo>
                  <a:lnTo>
                    <a:pt x="47" y="294"/>
                  </a:lnTo>
                  <a:lnTo>
                    <a:pt x="47" y="300"/>
                  </a:lnTo>
                  <a:lnTo>
                    <a:pt x="47" y="306"/>
                  </a:lnTo>
                  <a:lnTo>
                    <a:pt x="48" y="312"/>
                  </a:lnTo>
                  <a:lnTo>
                    <a:pt x="48" y="312"/>
                  </a:lnTo>
                  <a:lnTo>
                    <a:pt x="48" y="306"/>
                  </a:lnTo>
                  <a:lnTo>
                    <a:pt x="50" y="300"/>
                  </a:lnTo>
                  <a:lnTo>
                    <a:pt x="50" y="294"/>
                  </a:lnTo>
                  <a:lnTo>
                    <a:pt x="50" y="287"/>
                  </a:lnTo>
                  <a:lnTo>
                    <a:pt x="50" y="281"/>
                  </a:lnTo>
                  <a:lnTo>
                    <a:pt x="50" y="269"/>
                  </a:lnTo>
                  <a:lnTo>
                    <a:pt x="52" y="263"/>
                  </a:lnTo>
                  <a:lnTo>
                    <a:pt x="52" y="251"/>
                  </a:lnTo>
                  <a:lnTo>
                    <a:pt x="52" y="245"/>
                  </a:lnTo>
                  <a:lnTo>
                    <a:pt x="52" y="251"/>
                  </a:lnTo>
                  <a:lnTo>
                    <a:pt x="53" y="257"/>
                  </a:lnTo>
                  <a:lnTo>
                    <a:pt x="53" y="263"/>
                  </a:lnTo>
                  <a:lnTo>
                    <a:pt x="53" y="269"/>
                  </a:lnTo>
                  <a:lnTo>
                    <a:pt x="55" y="275"/>
                  </a:lnTo>
                  <a:lnTo>
                    <a:pt x="55" y="269"/>
                  </a:lnTo>
                  <a:lnTo>
                    <a:pt x="57" y="257"/>
                  </a:lnTo>
                  <a:lnTo>
                    <a:pt x="57" y="257"/>
                  </a:lnTo>
                  <a:lnTo>
                    <a:pt x="57" y="257"/>
                  </a:lnTo>
                  <a:lnTo>
                    <a:pt x="58" y="263"/>
                  </a:lnTo>
                  <a:lnTo>
                    <a:pt x="58" y="269"/>
                  </a:lnTo>
                  <a:lnTo>
                    <a:pt x="58" y="275"/>
                  </a:lnTo>
                  <a:lnTo>
                    <a:pt x="58" y="281"/>
                  </a:lnTo>
                  <a:lnTo>
                    <a:pt x="58" y="281"/>
                  </a:lnTo>
                  <a:lnTo>
                    <a:pt x="60" y="287"/>
                  </a:lnTo>
                  <a:lnTo>
                    <a:pt x="60" y="281"/>
                  </a:lnTo>
                  <a:lnTo>
                    <a:pt x="60" y="281"/>
                  </a:lnTo>
                  <a:lnTo>
                    <a:pt x="60" y="275"/>
                  </a:lnTo>
                  <a:lnTo>
                    <a:pt x="60" y="263"/>
                  </a:lnTo>
                  <a:lnTo>
                    <a:pt x="60" y="257"/>
                  </a:lnTo>
                  <a:lnTo>
                    <a:pt x="62" y="251"/>
                  </a:lnTo>
                  <a:lnTo>
                    <a:pt x="62" y="245"/>
                  </a:lnTo>
                  <a:lnTo>
                    <a:pt x="62" y="232"/>
                  </a:lnTo>
                  <a:lnTo>
                    <a:pt x="62" y="226"/>
                  </a:lnTo>
                  <a:lnTo>
                    <a:pt x="62" y="214"/>
                  </a:lnTo>
                  <a:lnTo>
                    <a:pt x="62" y="208"/>
                  </a:lnTo>
                  <a:lnTo>
                    <a:pt x="63" y="208"/>
                  </a:lnTo>
                  <a:lnTo>
                    <a:pt x="63" y="202"/>
                  </a:lnTo>
                  <a:lnTo>
                    <a:pt x="63" y="208"/>
                  </a:lnTo>
                  <a:lnTo>
                    <a:pt x="65" y="202"/>
                  </a:lnTo>
                  <a:lnTo>
                    <a:pt x="65" y="190"/>
                  </a:lnTo>
                  <a:lnTo>
                    <a:pt x="65" y="190"/>
                  </a:lnTo>
                  <a:lnTo>
                    <a:pt x="65" y="190"/>
                  </a:lnTo>
                  <a:lnTo>
                    <a:pt x="67" y="196"/>
                  </a:lnTo>
                  <a:lnTo>
                    <a:pt x="67" y="208"/>
                  </a:lnTo>
                  <a:lnTo>
                    <a:pt x="67" y="226"/>
                  </a:lnTo>
                  <a:lnTo>
                    <a:pt x="67" y="238"/>
                  </a:lnTo>
                  <a:lnTo>
                    <a:pt x="67" y="257"/>
                  </a:lnTo>
                  <a:lnTo>
                    <a:pt x="67" y="281"/>
                  </a:lnTo>
                  <a:lnTo>
                    <a:pt x="68" y="294"/>
                  </a:lnTo>
                  <a:lnTo>
                    <a:pt x="68" y="318"/>
                  </a:lnTo>
                  <a:lnTo>
                    <a:pt x="68" y="324"/>
                  </a:lnTo>
                  <a:lnTo>
                    <a:pt x="68" y="318"/>
                  </a:lnTo>
                  <a:lnTo>
                    <a:pt x="68" y="312"/>
                  </a:lnTo>
                  <a:lnTo>
                    <a:pt x="70" y="300"/>
                  </a:lnTo>
                  <a:lnTo>
                    <a:pt x="70" y="281"/>
                  </a:lnTo>
                  <a:lnTo>
                    <a:pt x="70" y="275"/>
                  </a:lnTo>
                  <a:lnTo>
                    <a:pt x="70" y="257"/>
                  </a:lnTo>
                  <a:lnTo>
                    <a:pt x="72" y="245"/>
                  </a:lnTo>
                  <a:lnTo>
                    <a:pt x="70" y="245"/>
                  </a:lnTo>
                  <a:lnTo>
                    <a:pt x="72" y="251"/>
                  </a:lnTo>
                  <a:lnTo>
                    <a:pt x="72" y="257"/>
                  </a:lnTo>
                  <a:lnTo>
                    <a:pt x="72" y="263"/>
                  </a:lnTo>
                  <a:lnTo>
                    <a:pt x="72" y="281"/>
                  </a:lnTo>
                  <a:lnTo>
                    <a:pt x="73" y="281"/>
                  </a:lnTo>
                  <a:lnTo>
                    <a:pt x="73" y="287"/>
                  </a:lnTo>
                  <a:lnTo>
                    <a:pt x="73" y="294"/>
                  </a:lnTo>
                  <a:lnTo>
                    <a:pt x="73" y="300"/>
                  </a:lnTo>
                  <a:lnTo>
                    <a:pt x="73" y="294"/>
                  </a:lnTo>
                  <a:lnTo>
                    <a:pt x="73" y="287"/>
                  </a:lnTo>
                  <a:lnTo>
                    <a:pt x="75" y="275"/>
                  </a:lnTo>
                  <a:lnTo>
                    <a:pt x="75" y="263"/>
                  </a:lnTo>
                  <a:lnTo>
                    <a:pt x="75" y="245"/>
                  </a:lnTo>
                  <a:lnTo>
                    <a:pt x="75" y="226"/>
                  </a:lnTo>
                  <a:lnTo>
                    <a:pt x="75" y="208"/>
                  </a:lnTo>
                  <a:lnTo>
                    <a:pt x="75" y="177"/>
                  </a:lnTo>
                  <a:lnTo>
                    <a:pt x="77" y="159"/>
                  </a:lnTo>
                  <a:lnTo>
                    <a:pt x="77" y="128"/>
                  </a:lnTo>
                  <a:lnTo>
                    <a:pt x="77" y="104"/>
                  </a:lnTo>
                  <a:lnTo>
                    <a:pt x="77" y="92"/>
                  </a:lnTo>
                  <a:lnTo>
                    <a:pt x="77" y="79"/>
                  </a:lnTo>
                  <a:lnTo>
                    <a:pt x="77" y="73"/>
                  </a:lnTo>
                  <a:lnTo>
                    <a:pt x="78" y="61"/>
                  </a:lnTo>
                  <a:lnTo>
                    <a:pt x="78" y="55"/>
                  </a:lnTo>
                  <a:lnTo>
                    <a:pt x="78" y="49"/>
                  </a:lnTo>
                  <a:lnTo>
                    <a:pt x="78" y="49"/>
                  </a:lnTo>
                  <a:lnTo>
                    <a:pt x="78" y="49"/>
                  </a:lnTo>
                  <a:lnTo>
                    <a:pt x="80" y="49"/>
                  </a:lnTo>
                  <a:lnTo>
                    <a:pt x="80" y="49"/>
                  </a:lnTo>
                  <a:lnTo>
                    <a:pt x="80" y="43"/>
                  </a:lnTo>
                  <a:lnTo>
                    <a:pt x="82" y="31"/>
                  </a:lnTo>
                  <a:lnTo>
                    <a:pt x="82" y="24"/>
                  </a:lnTo>
                  <a:lnTo>
                    <a:pt x="83" y="18"/>
                  </a:lnTo>
                  <a:lnTo>
                    <a:pt x="83" y="12"/>
                  </a:lnTo>
                  <a:lnTo>
                    <a:pt x="83" y="18"/>
                  </a:lnTo>
                  <a:lnTo>
                    <a:pt x="83" y="18"/>
                  </a:lnTo>
                  <a:lnTo>
                    <a:pt x="85" y="24"/>
                  </a:lnTo>
                  <a:lnTo>
                    <a:pt x="85" y="31"/>
                  </a:lnTo>
                  <a:lnTo>
                    <a:pt x="85" y="37"/>
                  </a:lnTo>
                  <a:lnTo>
                    <a:pt x="85" y="43"/>
                  </a:lnTo>
                  <a:lnTo>
                    <a:pt x="87" y="43"/>
                  </a:lnTo>
                  <a:lnTo>
                    <a:pt x="87" y="43"/>
                  </a:lnTo>
                  <a:lnTo>
                    <a:pt x="87" y="43"/>
                  </a:lnTo>
                  <a:lnTo>
                    <a:pt x="88" y="49"/>
                  </a:lnTo>
                  <a:lnTo>
                    <a:pt x="88" y="43"/>
                  </a:lnTo>
                  <a:lnTo>
                    <a:pt x="88" y="37"/>
                  </a:lnTo>
                  <a:lnTo>
                    <a:pt x="88" y="24"/>
                  </a:lnTo>
                  <a:lnTo>
                    <a:pt x="90" y="18"/>
                  </a:lnTo>
                  <a:lnTo>
                    <a:pt x="90" y="18"/>
                  </a:lnTo>
                  <a:lnTo>
                    <a:pt x="90" y="18"/>
                  </a:lnTo>
                  <a:lnTo>
                    <a:pt x="90" y="24"/>
                  </a:lnTo>
                  <a:lnTo>
                    <a:pt x="90" y="24"/>
                  </a:lnTo>
                  <a:lnTo>
                    <a:pt x="92" y="31"/>
                  </a:lnTo>
                  <a:lnTo>
                    <a:pt x="92" y="37"/>
                  </a:lnTo>
                  <a:lnTo>
                    <a:pt x="92" y="49"/>
                  </a:lnTo>
                  <a:lnTo>
                    <a:pt x="92" y="49"/>
                  </a:lnTo>
                  <a:lnTo>
                    <a:pt x="92" y="61"/>
                  </a:lnTo>
                  <a:lnTo>
                    <a:pt x="93" y="73"/>
                  </a:lnTo>
                  <a:lnTo>
                    <a:pt x="93" y="79"/>
                  </a:lnTo>
                  <a:lnTo>
                    <a:pt x="93" y="98"/>
                  </a:lnTo>
                  <a:lnTo>
                    <a:pt x="93" y="116"/>
                  </a:lnTo>
                  <a:lnTo>
                    <a:pt x="93" y="128"/>
                  </a:lnTo>
                  <a:lnTo>
                    <a:pt x="93" y="135"/>
                  </a:lnTo>
                  <a:lnTo>
                    <a:pt x="95" y="147"/>
                  </a:lnTo>
                  <a:lnTo>
                    <a:pt x="95" y="153"/>
                  </a:lnTo>
                  <a:lnTo>
                    <a:pt x="95" y="159"/>
                  </a:lnTo>
                  <a:lnTo>
                    <a:pt x="95" y="171"/>
                  </a:lnTo>
                  <a:lnTo>
                    <a:pt x="95" y="177"/>
                  </a:lnTo>
                  <a:lnTo>
                    <a:pt x="95" y="177"/>
                  </a:lnTo>
                  <a:lnTo>
                    <a:pt x="97" y="183"/>
                  </a:lnTo>
                  <a:lnTo>
                    <a:pt x="97" y="190"/>
                  </a:lnTo>
                  <a:lnTo>
                    <a:pt x="97" y="196"/>
                  </a:lnTo>
                  <a:lnTo>
                    <a:pt x="98" y="202"/>
                  </a:lnTo>
                  <a:lnTo>
                    <a:pt x="98" y="208"/>
                  </a:lnTo>
                  <a:lnTo>
                    <a:pt x="98" y="214"/>
                  </a:lnTo>
                  <a:lnTo>
                    <a:pt x="98" y="226"/>
                  </a:lnTo>
                  <a:lnTo>
                    <a:pt x="98" y="232"/>
                  </a:lnTo>
                  <a:lnTo>
                    <a:pt x="100" y="245"/>
                  </a:lnTo>
                  <a:lnTo>
                    <a:pt x="100" y="257"/>
                  </a:lnTo>
                  <a:lnTo>
                    <a:pt x="100" y="257"/>
                  </a:lnTo>
                  <a:lnTo>
                    <a:pt x="100" y="263"/>
                  </a:lnTo>
                  <a:lnTo>
                    <a:pt x="101" y="257"/>
                  </a:lnTo>
                  <a:lnTo>
                    <a:pt x="101" y="257"/>
                  </a:lnTo>
                  <a:lnTo>
                    <a:pt x="101" y="251"/>
                  </a:lnTo>
                  <a:lnTo>
                    <a:pt x="101" y="232"/>
                  </a:lnTo>
                  <a:lnTo>
                    <a:pt x="101" y="220"/>
                  </a:lnTo>
                  <a:lnTo>
                    <a:pt x="101" y="208"/>
                  </a:lnTo>
                  <a:lnTo>
                    <a:pt x="103" y="190"/>
                  </a:lnTo>
                  <a:lnTo>
                    <a:pt x="103" y="177"/>
                  </a:lnTo>
                  <a:lnTo>
                    <a:pt x="103" y="171"/>
                  </a:lnTo>
                  <a:lnTo>
                    <a:pt x="103" y="159"/>
                  </a:lnTo>
                  <a:lnTo>
                    <a:pt x="105" y="153"/>
                  </a:lnTo>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589" name="Freeform 588"/>
            <p:cNvSpPr>
              <a:spLocks/>
            </p:cNvSpPr>
            <p:nvPr/>
          </p:nvSpPr>
          <p:spPr bwMode="auto">
            <a:xfrm>
              <a:off x="500502" y="3326040"/>
              <a:ext cx="140489" cy="241386"/>
            </a:xfrm>
            <a:custGeom>
              <a:avLst/>
              <a:gdLst>
                <a:gd name="T0" fmla="*/ 2 w 101"/>
                <a:gd name="T1" fmla="*/ 171 h 587"/>
                <a:gd name="T2" fmla="*/ 4 w 101"/>
                <a:gd name="T3" fmla="*/ 98 h 587"/>
                <a:gd name="T4" fmla="*/ 5 w 101"/>
                <a:gd name="T5" fmla="*/ 25 h 587"/>
                <a:gd name="T6" fmla="*/ 7 w 101"/>
                <a:gd name="T7" fmla="*/ 12 h 587"/>
                <a:gd name="T8" fmla="*/ 9 w 101"/>
                <a:gd name="T9" fmla="*/ 43 h 587"/>
                <a:gd name="T10" fmla="*/ 10 w 101"/>
                <a:gd name="T11" fmla="*/ 25 h 587"/>
                <a:gd name="T12" fmla="*/ 12 w 101"/>
                <a:gd name="T13" fmla="*/ 98 h 587"/>
                <a:gd name="T14" fmla="*/ 14 w 101"/>
                <a:gd name="T15" fmla="*/ 122 h 587"/>
                <a:gd name="T16" fmla="*/ 15 w 101"/>
                <a:gd name="T17" fmla="*/ 73 h 587"/>
                <a:gd name="T18" fmla="*/ 17 w 101"/>
                <a:gd name="T19" fmla="*/ 25 h 587"/>
                <a:gd name="T20" fmla="*/ 19 w 101"/>
                <a:gd name="T21" fmla="*/ 6 h 587"/>
                <a:gd name="T22" fmla="*/ 20 w 101"/>
                <a:gd name="T23" fmla="*/ 55 h 587"/>
                <a:gd name="T24" fmla="*/ 22 w 101"/>
                <a:gd name="T25" fmla="*/ 122 h 587"/>
                <a:gd name="T26" fmla="*/ 23 w 101"/>
                <a:gd name="T27" fmla="*/ 208 h 587"/>
                <a:gd name="T28" fmla="*/ 25 w 101"/>
                <a:gd name="T29" fmla="*/ 226 h 587"/>
                <a:gd name="T30" fmla="*/ 27 w 101"/>
                <a:gd name="T31" fmla="*/ 214 h 587"/>
                <a:gd name="T32" fmla="*/ 28 w 101"/>
                <a:gd name="T33" fmla="*/ 245 h 587"/>
                <a:gd name="T34" fmla="*/ 30 w 101"/>
                <a:gd name="T35" fmla="*/ 251 h 587"/>
                <a:gd name="T36" fmla="*/ 32 w 101"/>
                <a:gd name="T37" fmla="*/ 251 h 587"/>
                <a:gd name="T38" fmla="*/ 35 w 101"/>
                <a:gd name="T39" fmla="*/ 251 h 587"/>
                <a:gd name="T40" fmla="*/ 37 w 101"/>
                <a:gd name="T41" fmla="*/ 245 h 587"/>
                <a:gd name="T42" fmla="*/ 38 w 101"/>
                <a:gd name="T43" fmla="*/ 306 h 587"/>
                <a:gd name="T44" fmla="*/ 38 w 101"/>
                <a:gd name="T45" fmla="*/ 373 h 587"/>
                <a:gd name="T46" fmla="*/ 40 w 101"/>
                <a:gd name="T47" fmla="*/ 410 h 587"/>
                <a:gd name="T48" fmla="*/ 42 w 101"/>
                <a:gd name="T49" fmla="*/ 496 h 587"/>
                <a:gd name="T50" fmla="*/ 43 w 101"/>
                <a:gd name="T51" fmla="*/ 581 h 587"/>
                <a:gd name="T52" fmla="*/ 45 w 101"/>
                <a:gd name="T53" fmla="*/ 551 h 587"/>
                <a:gd name="T54" fmla="*/ 47 w 101"/>
                <a:gd name="T55" fmla="*/ 483 h 587"/>
                <a:gd name="T56" fmla="*/ 48 w 101"/>
                <a:gd name="T57" fmla="*/ 514 h 587"/>
                <a:gd name="T58" fmla="*/ 50 w 101"/>
                <a:gd name="T59" fmla="*/ 483 h 587"/>
                <a:gd name="T60" fmla="*/ 52 w 101"/>
                <a:gd name="T61" fmla="*/ 514 h 587"/>
                <a:gd name="T62" fmla="*/ 53 w 101"/>
                <a:gd name="T63" fmla="*/ 563 h 587"/>
                <a:gd name="T64" fmla="*/ 55 w 101"/>
                <a:gd name="T65" fmla="*/ 514 h 587"/>
                <a:gd name="T66" fmla="*/ 55 w 101"/>
                <a:gd name="T67" fmla="*/ 416 h 587"/>
                <a:gd name="T68" fmla="*/ 57 w 101"/>
                <a:gd name="T69" fmla="*/ 355 h 587"/>
                <a:gd name="T70" fmla="*/ 58 w 101"/>
                <a:gd name="T71" fmla="*/ 367 h 587"/>
                <a:gd name="T72" fmla="*/ 60 w 101"/>
                <a:gd name="T73" fmla="*/ 392 h 587"/>
                <a:gd name="T74" fmla="*/ 62 w 101"/>
                <a:gd name="T75" fmla="*/ 434 h 587"/>
                <a:gd name="T76" fmla="*/ 63 w 101"/>
                <a:gd name="T77" fmla="*/ 459 h 587"/>
                <a:gd name="T78" fmla="*/ 67 w 101"/>
                <a:gd name="T79" fmla="*/ 459 h 587"/>
                <a:gd name="T80" fmla="*/ 68 w 101"/>
                <a:gd name="T81" fmla="*/ 496 h 587"/>
                <a:gd name="T82" fmla="*/ 70 w 101"/>
                <a:gd name="T83" fmla="*/ 477 h 587"/>
                <a:gd name="T84" fmla="*/ 72 w 101"/>
                <a:gd name="T85" fmla="*/ 489 h 587"/>
                <a:gd name="T86" fmla="*/ 73 w 101"/>
                <a:gd name="T87" fmla="*/ 514 h 587"/>
                <a:gd name="T88" fmla="*/ 75 w 101"/>
                <a:gd name="T89" fmla="*/ 440 h 587"/>
                <a:gd name="T90" fmla="*/ 77 w 101"/>
                <a:gd name="T91" fmla="*/ 373 h 587"/>
                <a:gd name="T92" fmla="*/ 78 w 101"/>
                <a:gd name="T93" fmla="*/ 410 h 587"/>
                <a:gd name="T94" fmla="*/ 80 w 101"/>
                <a:gd name="T95" fmla="*/ 453 h 587"/>
                <a:gd name="T96" fmla="*/ 81 w 101"/>
                <a:gd name="T97" fmla="*/ 496 h 587"/>
                <a:gd name="T98" fmla="*/ 83 w 101"/>
                <a:gd name="T99" fmla="*/ 526 h 587"/>
                <a:gd name="T100" fmla="*/ 85 w 101"/>
                <a:gd name="T101" fmla="*/ 489 h 587"/>
                <a:gd name="T102" fmla="*/ 86 w 101"/>
                <a:gd name="T103" fmla="*/ 459 h 587"/>
                <a:gd name="T104" fmla="*/ 88 w 101"/>
                <a:gd name="T105" fmla="*/ 373 h 587"/>
                <a:gd name="T106" fmla="*/ 90 w 101"/>
                <a:gd name="T107" fmla="*/ 281 h 587"/>
                <a:gd name="T108" fmla="*/ 91 w 101"/>
                <a:gd name="T109" fmla="*/ 226 h 587"/>
                <a:gd name="T110" fmla="*/ 93 w 101"/>
                <a:gd name="T111" fmla="*/ 202 h 587"/>
                <a:gd name="T112" fmla="*/ 96 w 101"/>
                <a:gd name="T113" fmla="*/ 208 h 587"/>
                <a:gd name="T114" fmla="*/ 96 w 101"/>
                <a:gd name="T115" fmla="*/ 226 h 587"/>
                <a:gd name="T116" fmla="*/ 100 w 101"/>
                <a:gd name="T117" fmla="*/ 275 h 587"/>
                <a:gd name="T118" fmla="*/ 101 w 101"/>
                <a:gd name="T119" fmla="*/ 288 h 5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1" h="587">
                  <a:moveTo>
                    <a:pt x="0" y="294"/>
                  </a:moveTo>
                  <a:lnTo>
                    <a:pt x="0" y="281"/>
                  </a:lnTo>
                  <a:lnTo>
                    <a:pt x="2" y="251"/>
                  </a:lnTo>
                  <a:lnTo>
                    <a:pt x="2" y="202"/>
                  </a:lnTo>
                  <a:lnTo>
                    <a:pt x="2" y="171"/>
                  </a:lnTo>
                  <a:lnTo>
                    <a:pt x="2" y="153"/>
                  </a:lnTo>
                  <a:lnTo>
                    <a:pt x="2" y="129"/>
                  </a:lnTo>
                  <a:lnTo>
                    <a:pt x="2" y="116"/>
                  </a:lnTo>
                  <a:lnTo>
                    <a:pt x="4" y="104"/>
                  </a:lnTo>
                  <a:lnTo>
                    <a:pt x="4" y="98"/>
                  </a:lnTo>
                  <a:lnTo>
                    <a:pt x="4" y="98"/>
                  </a:lnTo>
                  <a:lnTo>
                    <a:pt x="5" y="86"/>
                  </a:lnTo>
                  <a:lnTo>
                    <a:pt x="5" y="73"/>
                  </a:lnTo>
                  <a:lnTo>
                    <a:pt x="5" y="55"/>
                  </a:lnTo>
                  <a:lnTo>
                    <a:pt x="5" y="25"/>
                  </a:lnTo>
                  <a:lnTo>
                    <a:pt x="5" y="18"/>
                  </a:lnTo>
                  <a:lnTo>
                    <a:pt x="5" y="6"/>
                  </a:lnTo>
                  <a:lnTo>
                    <a:pt x="7" y="0"/>
                  </a:lnTo>
                  <a:lnTo>
                    <a:pt x="7" y="6"/>
                  </a:lnTo>
                  <a:lnTo>
                    <a:pt x="7" y="12"/>
                  </a:lnTo>
                  <a:lnTo>
                    <a:pt x="9" y="18"/>
                  </a:lnTo>
                  <a:lnTo>
                    <a:pt x="9" y="25"/>
                  </a:lnTo>
                  <a:lnTo>
                    <a:pt x="9" y="31"/>
                  </a:lnTo>
                  <a:lnTo>
                    <a:pt x="9" y="37"/>
                  </a:lnTo>
                  <a:lnTo>
                    <a:pt x="9" y="43"/>
                  </a:lnTo>
                  <a:lnTo>
                    <a:pt x="9" y="49"/>
                  </a:lnTo>
                  <a:lnTo>
                    <a:pt x="10" y="43"/>
                  </a:lnTo>
                  <a:lnTo>
                    <a:pt x="10" y="37"/>
                  </a:lnTo>
                  <a:lnTo>
                    <a:pt x="10" y="31"/>
                  </a:lnTo>
                  <a:lnTo>
                    <a:pt x="10" y="25"/>
                  </a:lnTo>
                  <a:lnTo>
                    <a:pt x="10" y="31"/>
                  </a:lnTo>
                  <a:lnTo>
                    <a:pt x="10" y="43"/>
                  </a:lnTo>
                  <a:lnTo>
                    <a:pt x="12" y="55"/>
                  </a:lnTo>
                  <a:lnTo>
                    <a:pt x="12" y="73"/>
                  </a:lnTo>
                  <a:lnTo>
                    <a:pt x="12" y="98"/>
                  </a:lnTo>
                  <a:lnTo>
                    <a:pt x="12" y="110"/>
                  </a:lnTo>
                  <a:lnTo>
                    <a:pt x="14" y="129"/>
                  </a:lnTo>
                  <a:lnTo>
                    <a:pt x="12" y="129"/>
                  </a:lnTo>
                  <a:lnTo>
                    <a:pt x="14" y="129"/>
                  </a:lnTo>
                  <a:lnTo>
                    <a:pt x="14" y="122"/>
                  </a:lnTo>
                  <a:lnTo>
                    <a:pt x="14" y="104"/>
                  </a:lnTo>
                  <a:lnTo>
                    <a:pt x="14" y="98"/>
                  </a:lnTo>
                  <a:lnTo>
                    <a:pt x="14" y="86"/>
                  </a:lnTo>
                  <a:lnTo>
                    <a:pt x="15" y="80"/>
                  </a:lnTo>
                  <a:lnTo>
                    <a:pt x="15" y="73"/>
                  </a:lnTo>
                  <a:lnTo>
                    <a:pt x="15" y="61"/>
                  </a:lnTo>
                  <a:lnTo>
                    <a:pt x="15" y="49"/>
                  </a:lnTo>
                  <a:lnTo>
                    <a:pt x="15" y="43"/>
                  </a:lnTo>
                  <a:lnTo>
                    <a:pt x="15" y="31"/>
                  </a:lnTo>
                  <a:lnTo>
                    <a:pt x="17" y="25"/>
                  </a:lnTo>
                  <a:lnTo>
                    <a:pt x="17" y="18"/>
                  </a:lnTo>
                  <a:lnTo>
                    <a:pt x="17" y="0"/>
                  </a:lnTo>
                  <a:lnTo>
                    <a:pt x="17" y="0"/>
                  </a:lnTo>
                  <a:lnTo>
                    <a:pt x="17" y="0"/>
                  </a:lnTo>
                  <a:lnTo>
                    <a:pt x="19" y="6"/>
                  </a:lnTo>
                  <a:lnTo>
                    <a:pt x="19" y="18"/>
                  </a:lnTo>
                  <a:lnTo>
                    <a:pt x="19" y="25"/>
                  </a:lnTo>
                  <a:lnTo>
                    <a:pt x="20" y="31"/>
                  </a:lnTo>
                  <a:lnTo>
                    <a:pt x="20" y="43"/>
                  </a:lnTo>
                  <a:lnTo>
                    <a:pt x="20" y="55"/>
                  </a:lnTo>
                  <a:lnTo>
                    <a:pt x="20" y="73"/>
                  </a:lnTo>
                  <a:lnTo>
                    <a:pt x="20" y="80"/>
                  </a:lnTo>
                  <a:lnTo>
                    <a:pt x="20" y="98"/>
                  </a:lnTo>
                  <a:lnTo>
                    <a:pt x="22" y="110"/>
                  </a:lnTo>
                  <a:lnTo>
                    <a:pt x="22" y="122"/>
                  </a:lnTo>
                  <a:lnTo>
                    <a:pt x="22" y="135"/>
                  </a:lnTo>
                  <a:lnTo>
                    <a:pt x="22" y="153"/>
                  </a:lnTo>
                  <a:lnTo>
                    <a:pt x="22" y="159"/>
                  </a:lnTo>
                  <a:lnTo>
                    <a:pt x="22" y="196"/>
                  </a:lnTo>
                  <a:lnTo>
                    <a:pt x="23" y="208"/>
                  </a:lnTo>
                  <a:lnTo>
                    <a:pt x="23" y="220"/>
                  </a:lnTo>
                  <a:lnTo>
                    <a:pt x="23" y="239"/>
                  </a:lnTo>
                  <a:lnTo>
                    <a:pt x="23" y="239"/>
                  </a:lnTo>
                  <a:lnTo>
                    <a:pt x="23" y="233"/>
                  </a:lnTo>
                  <a:lnTo>
                    <a:pt x="25" y="226"/>
                  </a:lnTo>
                  <a:lnTo>
                    <a:pt x="25" y="226"/>
                  </a:lnTo>
                  <a:lnTo>
                    <a:pt x="25" y="220"/>
                  </a:lnTo>
                  <a:lnTo>
                    <a:pt x="25" y="214"/>
                  </a:lnTo>
                  <a:lnTo>
                    <a:pt x="25" y="208"/>
                  </a:lnTo>
                  <a:lnTo>
                    <a:pt x="27" y="214"/>
                  </a:lnTo>
                  <a:lnTo>
                    <a:pt x="27" y="220"/>
                  </a:lnTo>
                  <a:lnTo>
                    <a:pt x="27" y="226"/>
                  </a:lnTo>
                  <a:lnTo>
                    <a:pt x="27" y="226"/>
                  </a:lnTo>
                  <a:lnTo>
                    <a:pt x="27" y="233"/>
                  </a:lnTo>
                  <a:lnTo>
                    <a:pt x="28" y="245"/>
                  </a:lnTo>
                  <a:lnTo>
                    <a:pt x="28" y="245"/>
                  </a:lnTo>
                  <a:lnTo>
                    <a:pt x="28" y="239"/>
                  </a:lnTo>
                  <a:lnTo>
                    <a:pt x="30" y="239"/>
                  </a:lnTo>
                  <a:lnTo>
                    <a:pt x="30" y="245"/>
                  </a:lnTo>
                  <a:lnTo>
                    <a:pt x="30" y="251"/>
                  </a:lnTo>
                  <a:lnTo>
                    <a:pt x="30" y="263"/>
                  </a:lnTo>
                  <a:lnTo>
                    <a:pt x="32" y="269"/>
                  </a:lnTo>
                  <a:lnTo>
                    <a:pt x="32" y="263"/>
                  </a:lnTo>
                  <a:lnTo>
                    <a:pt x="32" y="257"/>
                  </a:lnTo>
                  <a:lnTo>
                    <a:pt x="32" y="251"/>
                  </a:lnTo>
                  <a:lnTo>
                    <a:pt x="33" y="251"/>
                  </a:lnTo>
                  <a:lnTo>
                    <a:pt x="33" y="251"/>
                  </a:lnTo>
                  <a:lnTo>
                    <a:pt x="33" y="257"/>
                  </a:lnTo>
                  <a:lnTo>
                    <a:pt x="35" y="251"/>
                  </a:lnTo>
                  <a:lnTo>
                    <a:pt x="35" y="251"/>
                  </a:lnTo>
                  <a:lnTo>
                    <a:pt x="35" y="245"/>
                  </a:lnTo>
                  <a:lnTo>
                    <a:pt x="35" y="239"/>
                  </a:lnTo>
                  <a:lnTo>
                    <a:pt x="35" y="233"/>
                  </a:lnTo>
                  <a:lnTo>
                    <a:pt x="37" y="239"/>
                  </a:lnTo>
                  <a:lnTo>
                    <a:pt x="37" y="245"/>
                  </a:lnTo>
                  <a:lnTo>
                    <a:pt x="37" y="251"/>
                  </a:lnTo>
                  <a:lnTo>
                    <a:pt x="37" y="263"/>
                  </a:lnTo>
                  <a:lnTo>
                    <a:pt x="37" y="275"/>
                  </a:lnTo>
                  <a:lnTo>
                    <a:pt x="37" y="288"/>
                  </a:lnTo>
                  <a:lnTo>
                    <a:pt x="38" y="306"/>
                  </a:lnTo>
                  <a:lnTo>
                    <a:pt x="38" y="318"/>
                  </a:lnTo>
                  <a:lnTo>
                    <a:pt x="38" y="330"/>
                  </a:lnTo>
                  <a:lnTo>
                    <a:pt x="38" y="349"/>
                  </a:lnTo>
                  <a:lnTo>
                    <a:pt x="38" y="355"/>
                  </a:lnTo>
                  <a:lnTo>
                    <a:pt x="38" y="373"/>
                  </a:lnTo>
                  <a:lnTo>
                    <a:pt x="40" y="379"/>
                  </a:lnTo>
                  <a:lnTo>
                    <a:pt x="40" y="379"/>
                  </a:lnTo>
                  <a:lnTo>
                    <a:pt x="40" y="392"/>
                  </a:lnTo>
                  <a:lnTo>
                    <a:pt x="40" y="404"/>
                  </a:lnTo>
                  <a:lnTo>
                    <a:pt x="40" y="410"/>
                  </a:lnTo>
                  <a:lnTo>
                    <a:pt x="40" y="428"/>
                  </a:lnTo>
                  <a:lnTo>
                    <a:pt x="42" y="440"/>
                  </a:lnTo>
                  <a:lnTo>
                    <a:pt x="42" y="459"/>
                  </a:lnTo>
                  <a:lnTo>
                    <a:pt x="42" y="477"/>
                  </a:lnTo>
                  <a:lnTo>
                    <a:pt x="42" y="496"/>
                  </a:lnTo>
                  <a:lnTo>
                    <a:pt x="42" y="514"/>
                  </a:lnTo>
                  <a:lnTo>
                    <a:pt x="42" y="538"/>
                  </a:lnTo>
                  <a:lnTo>
                    <a:pt x="43" y="551"/>
                  </a:lnTo>
                  <a:lnTo>
                    <a:pt x="43" y="563"/>
                  </a:lnTo>
                  <a:lnTo>
                    <a:pt x="43" y="581"/>
                  </a:lnTo>
                  <a:lnTo>
                    <a:pt x="43" y="587"/>
                  </a:lnTo>
                  <a:lnTo>
                    <a:pt x="43" y="587"/>
                  </a:lnTo>
                  <a:lnTo>
                    <a:pt x="45" y="581"/>
                  </a:lnTo>
                  <a:lnTo>
                    <a:pt x="45" y="563"/>
                  </a:lnTo>
                  <a:lnTo>
                    <a:pt x="45" y="551"/>
                  </a:lnTo>
                  <a:lnTo>
                    <a:pt x="45" y="532"/>
                  </a:lnTo>
                  <a:lnTo>
                    <a:pt x="45" y="514"/>
                  </a:lnTo>
                  <a:lnTo>
                    <a:pt x="45" y="502"/>
                  </a:lnTo>
                  <a:lnTo>
                    <a:pt x="47" y="489"/>
                  </a:lnTo>
                  <a:lnTo>
                    <a:pt x="47" y="483"/>
                  </a:lnTo>
                  <a:lnTo>
                    <a:pt x="47" y="483"/>
                  </a:lnTo>
                  <a:lnTo>
                    <a:pt x="47" y="489"/>
                  </a:lnTo>
                  <a:lnTo>
                    <a:pt x="47" y="502"/>
                  </a:lnTo>
                  <a:lnTo>
                    <a:pt x="48" y="514"/>
                  </a:lnTo>
                  <a:lnTo>
                    <a:pt x="48" y="514"/>
                  </a:lnTo>
                  <a:lnTo>
                    <a:pt x="48" y="508"/>
                  </a:lnTo>
                  <a:lnTo>
                    <a:pt x="48" y="502"/>
                  </a:lnTo>
                  <a:lnTo>
                    <a:pt x="48" y="496"/>
                  </a:lnTo>
                  <a:lnTo>
                    <a:pt x="50" y="489"/>
                  </a:lnTo>
                  <a:lnTo>
                    <a:pt x="50" y="483"/>
                  </a:lnTo>
                  <a:lnTo>
                    <a:pt x="50" y="489"/>
                  </a:lnTo>
                  <a:lnTo>
                    <a:pt x="50" y="496"/>
                  </a:lnTo>
                  <a:lnTo>
                    <a:pt x="50" y="502"/>
                  </a:lnTo>
                  <a:lnTo>
                    <a:pt x="52" y="514"/>
                  </a:lnTo>
                  <a:lnTo>
                    <a:pt x="52" y="514"/>
                  </a:lnTo>
                  <a:lnTo>
                    <a:pt x="52" y="526"/>
                  </a:lnTo>
                  <a:lnTo>
                    <a:pt x="52" y="544"/>
                  </a:lnTo>
                  <a:lnTo>
                    <a:pt x="52" y="551"/>
                  </a:lnTo>
                  <a:lnTo>
                    <a:pt x="52" y="557"/>
                  </a:lnTo>
                  <a:lnTo>
                    <a:pt x="53" y="563"/>
                  </a:lnTo>
                  <a:lnTo>
                    <a:pt x="53" y="563"/>
                  </a:lnTo>
                  <a:lnTo>
                    <a:pt x="53" y="557"/>
                  </a:lnTo>
                  <a:lnTo>
                    <a:pt x="53" y="544"/>
                  </a:lnTo>
                  <a:lnTo>
                    <a:pt x="53" y="526"/>
                  </a:lnTo>
                  <a:lnTo>
                    <a:pt x="55" y="514"/>
                  </a:lnTo>
                  <a:lnTo>
                    <a:pt x="55" y="489"/>
                  </a:lnTo>
                  <a:lnTo>
                    <a:pt x="55" y="471"/>
                  </a:lnTo>
                  <a:lnTo>
                    <a:pt x="55" y="459"/>
                  </a:lnTo>
                  <a:lnTo>
                    <a:pt x="55" y="447"/>
                  </a:lnTo>
                  <a:lnTo>
                    <a:pt x="55" y="416"/>
                  </a:lnTo>
                  <a:lnTo>
                    <a:pt x="57" y="410"/>
                  </a:lnTo>
                  <a:lnTo>
                    <a:pt x="57" y="398"/>
                  </a:lnTo>
                  <a:lnTo>
                    <a:pt x="57" y="379"/>
                  </a:lnTo>
                  <a:lnTo>
                    <a:pt x="57" y="367"/>
                  </a:lnTo>
                  <a:lnTo>
                    <a:pt x="57" y="355"/>
                  </a:lnTo>
                  <a:lnTo>
                    <a:pt x="57" y="355"/>
                  </a:lnTo>
                  <a:lnTo>
                    <a:pt x="58" y="349"/>
                  </a:lnTo>
                  <a:lnTo>
                    <a:pt x="58" y="355"/>
                  </a:lnTo>
                  <a:lnTo>
                    <a:pt x="58" y="355"/>
                  </a:lnTo>
                  <a:lnTo>
                    <a:pt x="58" y="367"/>
                  </a:lnTo>
                  <a:lnTo>
                    <a:pt x="58" y="379"/>
                  </a:lnTo>
                  <a:lnTo>
                    <a:pt x="58" y="392"/>
                  </a:lnTo>
                  <a:lnTo>
                    <a:pt x="60" y="398"/>
                  </a:lnTo>
                  <a:lnTo>
                    <a:pt x="60" y="392"/>
                  </a:lnTo>
                  <a:lnTo>
                    <a:pt x="60" y="392"/>
                  </a:lnTo>
                  <a:lnTo>
                    <a:pt x="62" y="404"/>
                  </a:lnTo>
                  <a:lnTo>
                    <a:pt x="62" y="410"/>
                  </a:lnTo>
                  <a:lnTo>
                    <a:pt x="62" y="422"/>
                  </a:lnTo>
                  <a:lnTo>
                    <a:pt x="62" y="428"/>
                  </a:lnTo>
                  <a:lnTo>
                    <a:pt x="62" y="434"/>
                  </a:lnTo>
                  <a:lnTo>
                    <a:pt x="62" y="440"/>
                  </a:lnTo>
                  <a:lnTo>
                    <a:pt x="63" y="447"/>
                  </a:lnTo>
                  <a:lnTo>
                    <a:pt x="63" y="453"/>
                  </a:lnTo>
                  <a:lnTo>
                    <a:pt x="63" y="459"/>
                  </a:lnTo>
                  <a:lnTo>
                    <a:pt x="63" y="459"/>
                  </a:lnTo>
                  <a:lnTo>
                    <a:pt x="65" y="465"/>
                  </a:lnTo>
                  <a:lnTo>
                    <a:pt x="65" y="459"/>
                  </a:lnTo>
                  <a:lnTo>
                    <a:pt x="65" y="459"/>
                  </a:lnTo>
                  <a:lnTo>
                    <a:pt x="67" y="459"/>
                  </a:lnTo>
                  <a:lnTo>
                    <a:pt x="67" y="459"/>
                  </a:lnTo>
                  <a:lnTo>
                    <a:pt x="67" y="471"/>
                  </a:lnTo>
                  <a:lnTo>
                    <a:pt x="67" y="477"/>
                  </a:lnTo>
                  <a:lnTo>
                    <a:pt x="68" y="483"/>
                  </a:lnTo>
                  <a:lnTo>
                    <a:pt x="68" y="483"/>
                  </a:lnTo>
                  <a:lnTo>
                    <a:pt x="68" y="496"/>
                  </a:lnTo>
                  <a:lnTo>
                    <a:pt x="68" y="496"/>
                  </a:lnTo>
                  <a:lnTo>
                    <a:pt x="68" y="496"/>
                  </a:lnTo>
                  <a:lnTo>
                    <a:pt x="70" y="489"/>
                  </a:lnTo>
                  <a:lnTo>
                    <a:pt x="70" y="483"/>
                  </a:lnTo>
                  <a:lnTo>
                    <a:pt x="70" y="477"/>
                  </a:lnTo>
                  <a:lnTo>
                    <a:pt x="70" y="471"/>
                  </a:lnTo>
                  <a:lnTo>
                    <a:pt x="70" y="465"/>
                  </a:lnTo>
                  <a:lnTo>
                    <a:pt x="72" y="471"/>
                  </a:lnTo>
                  <a:lnTo>
                    <a:pt x="72" y="483"/>
                  </a:lnTo>
                  <a:lnTo>
                    <a:pt x="72" y="489"/>
                  </a:lnTo>
                  <a:lnTo>
                    <a:pt x="72" y="502"/>
                  </a:lnTo>
                  <a:lnTo>
                    <a:pt x="72" y="514"/>
                  </a:lnTo>
                  <a:lnTo>
                    <a:pt x="72" y="526"/>
                  </a:lnTo>
                  <a:lnTo>
                    <a:pt x="73" y="526"/>
                  </a:lnTo>
                  <a:lnTo>
                    <a:pt x="73" y="514"/>
                  </a:lnTo>
                  <a:lnTo>
                    <a:pt x="73" y="508"/>
                  </a:lnTo>
                  <a:lnTo>
                    <a:pt x="73" y="489"/>
                  </a:lnTo>
                  <a:lnTo>
                    <a:pt x="73" y="477"/>
                  </a:lnTo>
                  <a:lnTo>
                    <a:pt x="75" y="459"/>
                  </a:lnTo>
                  <a:lnTo>
                    <a:pt x="75" y="440"/>
                  </a:lnTo>
                  <a:lnTo>
                    <a:pt x="75" y="422"/>
                  </a:lnTo>
                  <a:lnTo>
                    <a:pt x="75" y="410"/>
                  </a:lnTo>
                  <a:lnTo>
                    <a:pt x="75" y="392"/>
                  </a:lnTo>
                  <a:lnTo>
                    <a:pt x="75" y="379"/>
                  </a:lnTo>
                  <a:lnTo>
                    <a:pt x="77" y="373"/>
                  </a:lnTo>
                  <a:lnTo>
                    <a:pt x="77" y="379"/>
                  </a:lnTo>
                  <a:lnTo>
                    <a:pt x="77" y="379"/>
                  </a:lnTo>
                  <a:lnTo>
                    <a:pt x="77" y="385"/>
                  </a:lnTo>
                  <a:lnTo>
                    <a:pt x="77" y="398"/>
                  </a:lnTo>
                  <a:lnTo>
                    <a:pt x="78" y="410"/>
                  </a:lnTo>
                  <a:lnTo>
                    <a:pt x="78" y="422"/>
                  </a:lnTo>
                  <a:lnTo>
                    <a:pt x="78" y="434"/>
                  </a:lnTo>
                  <a:lnTo>
                    <a:pt x="78" y="434"/>
                  </a:lnTo>
                  <a:lnTo>
                    <a:pt x="80" y="447"/>
                  </a:lnTo>
                  <a:lnTo>
                    <a:pt x="80" y="453"/>
                  </a:lnTo>
                  <a:lnTo>
                    <a:pt x="80" y="459"/>
                  </a:lnTo>
                  <a:lnTo>
                    <a:pt x="80" y="459"/>
                  </a:lnTo>
                  <a:lnTo>
                    <a:pt x="80" y="465"/>
                  </a:lnTo>
                  <a:lnTo>
                    <a:pt x="81" y="477"/>
                  </a:lnTo>
                  <a:lnTo>
                    <a:pt x="81" y="496"/>
                  </a:lnTo>
                  <a:lnTo>
                    <a:pt x="81" y="502"/>
                  </a:lnTo>
                  <a:lnTo>
                    <a:pt x="81" y="514"/>
                  </a:lnTo>
                  <a:lnTo>
                    <a:pt x="81" y="514"/>
                  </a:lnTo>
                  <a:lnTo>
                    <a:pt x="81" y="520"/>
                  </a:lnTo>
                  <a:lnTo>
                    <a:pt x="83" y="526"/>
                  </a:lnTo>
                  <a:lnTo>
                    <a:pt x="83" y="520"/>
                  </a:lnTo>
                  <a:lnTo>
                    <a:pt x="83" y="514"/>
                  </a:lnTo>
                  <a:lnTo>
                    <a:pt x="83" y="514"/>
                  </a:lnTo>
                  <a:lnTo>
                    <a:pt x="85" y="502"/>
                  </a:lnTo>
                  <a:lnTo>
                    <a:pt x="85" y="489"/>
                  </a:lnTo>
                  <a:lnTo>
                    <a:pt x="85" y="483"/>
                  </a:lnTo>
                  <a:lnTo>
                    <a:pt x="85" y="471"/>
                  </a:lnTo>
                  <a:lnTo>
                    <a:pt x="85" y="465"/>
                  </a:lnTo>
                  <a:lnTo>
                    <a:pt x="86" y="459"/>
                  </a:lnTo>
                  <a:lnTo>
                    <a:pt x="86" y="459"/>
                  </a:lnTo>
                  <a:lnTo>
                    <a:pt x="86" y="447"/>
                  </a:lnTo>
                  <a:lnTo>
                    <a:pt x="86" y="434"/>
                  </a:lnTo>
                  <a:lnTo>
                    <a:pt x="86" y="410"/>
                  </a:lnTo>
                  <a:lnTo>
                    <a:pt x="88" y="392"/>
                  </a:lnTo>
                  <a:lnTo>
                    <a:pt x="88" y="373"/>
                  </a:lnTo>
                  <a:lnTo>
                    <a:pt x="88" y="355"/>
                  </a:lnTo>
                  <a:lnTo>
                    <a:pt x="88" y="330"/>
                  </a:lnTo>
                  <a:lnTo>
                    <a:pt x="88" y="312"/>
                  </a:lnTo>
                  <a:lnTo>
                    <a:pt x="88" y="300"/>
                  </a:lnTo>
                  <a:lnTo>
                    <a:pt x="90" y="281"/>
                  </a:lnTo>
                  <a:lnTo>
                    <a:pt x="90" y="251"/>
                  </a:lnTo>
                  <a:lnTo>
                    <a:pt x="90" y="239"/>
                  </a:lnTo>
                  <a:lnTo>
                    <a:pt x="90" y="226"/>
                  </a:lnTo>
                  <a:lnTo>
                    <a:pt x="90" y="226"/>
                  </a:lnTo>
                  <a:lnTo>
                    <a:pt x="91" y="226"/>
                  </a:lnTo>
                  <a:lnTo>
                    <a:pt x="91" y="226"/>
                  </a:lnTo>
                  <a:lnTo>
                    <a:pt x="91" y="220"/>
                  </a:lnTo>
                  <a:lnTo>
                    <a:pt x="93" y="214"/>
                  </a:lnTo>
                  <a:lnTo>
                    <a:pt x="93" y="208"/>
                  </a:lnTo>
                  <a:lnTo>
                    <a:pt x="93" y="202"/>
                  </a:lnTo>
                  <a:lnTo>
                    <a:pt x="93" y="196"/>
                  </a:lnTo>
                  <a:lnTo>
                    <a:pt x="93" y="190"/>
                  </a:lnTo>
                  <a:lnTo>
                    <a:pt x="95" y="196"/>
                  </a:lnTo>
                  <a:lnTo>
                    <a:pt x="95" y="202"/>
                  </a:lnTo>
                  <a:lnTo>
                    <a:pt x="96" y="208"/>
                  </a:lnTo>
                  <a:lnTo>
                    <a:pt x="95" y="208"/>
                  </a:lnTo>
                  <a:lnTo>
                    <a:pt x="96" y="208"/>
                  </a:lnTo>
                  <a:lnTo>
                    <a:pt x="96" y="214"/>
                  </a:lnTo>
                  <a:lnTo>
                    <a:pt x="96" y="220"/>
                  </a:lnTo>
                  <a:lnTo>
                    <a:pt x="96" y="226"/>
                  </a:lnTo>
                  <a:lnTo>
                    <a:pt x="98" y="233"/>
                  </a:lnTo>
                  <a:lnTo>
                    <a:pt x="98" y="251"/>
                  </a:lnTo>
                  <a:lnTo>
                    <a:pt x="98" y="263"/>
                  </a:lnTo>
                  <a:lnTo>
                    <a:pt x="98" y="275"/>
                  </a:lnTo>
                  <a:lnTo>
                    <a:pt x="100" y="275"/>
                  </a:lnTo>
                  <a:lnTo>
                    <a:pt x="100" y="269"/>
                  </a:lnTo>
                  <a:lnTo>
                    <a:pt x="100" y="263"/>
                  </a:lnTo>
                  <a:lnTo>
                    <a:pt x="100" y="269"/>
                  </a:lnTo>
                  <a:lnTo>
                    <a:pt x="101" y="281"/>
                  </a:lnTo>
                  <a:lnTo>
                    <a:pt x="101" y="288"/>
                  </a:lnTo>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590" name="Freeform 589"/>
            <p:cNvSpPr>
              <a:spLocks/>
            </p:cNvSpPr>
            <p:nvPr/>
          </p:nvSpPr>
          <p:spPr bwMode="auto">
            <a:xfrm>
              <a:off x="364188" y="3323572"/>
              <a:ext cx="136314" cy="221236"/>
            </a:xfrm>
            <a:custGeom>
              <a:avLst/>
              <a:gdLst>
                <a:gd name="T0" fmla="*/ 2 w 98"/>
                <a:gd name="T1" fmla="*/ 226 h 538"/>
                <a:gd name="T2" fmla="*/ 4 w 98"/>
                <a:gd name="T3" fmla="*/ 263 h 538"/>
                <a:gd name="T4" fmla="*/ 4 w 98"/>
                <a:gd name="T5" fmla="*/ 312 h 538"/>
                <a:gd name="T6" fmla="*/ 5 w 98"/>
                <a:gd name="T7" fmla="*/ 300 h 538"/>
                <a:gd name="T8" fmla="*/ 7 w 98"/>
                <a:gd name="T9" fmla="*/ 269 h 538"/>
                <a:gd name="T10" fmla="*/ 9 w 98"/>
                <a:gd name="T11" fmla="*/ 214 h 538"/>
                <a:gd name="T12" fmla="*/ 10 w 98"/>
                <a:gd name="T13" fmla="*/ 110 h 538"/>
                <a:gd name="T14" fmla="*/ 12 w 98"/>
                <a:gd name="T15" fmla="*/ 67 h 538"/>
                <a:gd name="T16" fmla="*/ 14 w 98"/>
                <a:gd name="T17" fmla="*/ 116 h 538"/>
                <a:gd name="T18" fmla="*/ 15 w 98"/>
                <a:gd name="T19" fmla="*/ 79 h 538"/>
                <a:gd name="T20" fmla="*/ 17 w 98"/>
                <a:gd name="T21" fmla="*/ 12 h 538"/>
                <a:gd name="T22" fmla="*/ 19 w 98"/>
                <a:gd name="T23" fmla="*/ 6 h 538"/>
                <a:gd name="T24" fmla="*/ 19 w 98"/>
                <a:gd name="T25" fmla="*/ 92 h 538"/>
                <a:gd name="T26" fmla="*/ 20 w 98"/>
                <a:gd name="T27" fmla="*/ 177 h 538"/>
                <a:gd name="T28" fmla="*/ 22 w 98"/>
                <a:gd name="T29" fmla="*/ 239 h 538"/>
                <a:gd name="T30" fmla="*/ 24 w 98"/>
                <a:gd name="T31" fmla="*/ 226 h 538"/>
                <a:gd name="T32" fmla="*/ 25 w 98"/>
                <a:gd name="T33" fmla="*/ 183 h 538"/>
                <a:gd name="T34" fmla="*/ 27 w 98"/>
                <a:gd name="T35" fmla="*/ 61 h 538"/>
                <a:gd name="T36" fmla="*/ 29 w 98"/>
                <a:gd name="T37" fmla="*/ 12 h 538"/>
                <a:gd name="T38" fmla="*/ 30 w 98"/>
                <a:gd name="T39" fmla="*/ 37 h 538"/>
                <a:gd name="T40" fmla="*/ 32 w 98"/>
                <a:gd name="T41" fmla="*/ 67 h 538"/>
                <a:gd name="T42" fmla="*/ 34 w 98"/>
                <a:gd name="T43" fmla="*/ 86 h 538"/>
                <a:gd name="T44" fmla="*/ 35 w 98"/>
                <a:gd name="T45" fmla="*/ 49 h 538"/>
                <a:gd name="T46" fmla="*/ 37 w 98"/>
                <a:gd name="T47" fmla="*/ 55 h 538"/>
                <a:gd name="T48" fmla="*/ 39 w 98"/>
                <a:gd name="T49" fmla="*/ 122 h 538"/>
                <a:gd name="T50" fmla="*/ 40 w 98"/>
                <a:gd name="T51" fmla="*/ 141 h 538"/>
                <a:gd name="T52" fmla="*/ 42 w 98"/>
                <a:gd name="T53" fmla="*/ 190 h 538"/>
                <a:gd name="T54" fmla="*/ 44 w 98"/>
                <a:gd name="T55" fmla="*/ 251 h 538"/>
                <a:gd name="T56" fmla="*/ 45 w 98"/>
                <a:gd name="T57" fmla="*/ 239 h 538"/>
                <a:gd name="T58" fmla="*/ 49 w 98"/>
                <a:gd name="T59" fmla="*/ 232 h 538"/>
                <a:gd name="T60" fmla="*/ 50 w 98"/>
                <a:gd name="T61" fmla="*/ 208 h 538"/>
                <a:gd name="T62" fmla="*/ 52 w 98"/>
                <a:gd name="T63" fmla="*/ 239 h 538"/>
                <a:gd name="T64" fmla="*/ 54 w 98"/>
                <a:gd name="T65" fmla="*/ 336 h 538"/>
                <a:gd name="T66" fmla="*/ 55 w 98"/>
                <a:gd name="T67" fmla="*/ 404 h 538"/>
                <a:gd name="T68" fmla="*/ 55 w 98"/>
                <a:gd name="T69" fmla="*/ 440 h 538"/>
                <a:gd name="T70" fmla="*/ 57 w 98"/>
                <a:gd name="T71" fmla="*/ 465 h 538"/>
                <a:gd name="T72" fmla="*/ 60 w 98"/>
                <a:gd name="T73" fmla="*/ 471 h 538"/>
                <a:gd name="T74" fmla="*/ 62 w 98"/>
                <a:gd name="T75" fmla="*/ 489 h 538"/>
                <a:gd name="T76" fmla="*/ 63 w 98"/>
                <a:gd name="T77" fmla="*/ 526 h 538"/>
                <a:gd name="T78" fmla="*/ 65 w 98"/>
                <a:gd name="T79" fmla="*/ 514 h 538"/>
                <a:gd name="T80" fmla="*/ 67 w 98"/>
                <a:gd name="T81" fmla="*/ 391 h 538"/>
                <a:gd name="T82" fmla="*/ 68 w 98"/>
                <a:gd name="T83" fmla="*/ 373 h 538"/>
                <a:gd name="T84" fmla="*/ 70 w 98"/>
                <a:gd name="T85" fmla="*/ 379 h 538"/>
                <a:gd name="T86" fmla="*/ 72 w 98"/>
                <a:gd name="T87" fmla="*/ 336 h 538"/>
                <a:gd name="T88" fmla="*/ 73 w 98"/>
                <a:gd name="T89" fmla="*/ 294 h 538"/>
                <a:gd name="T90" fmla="*/ 75 w 98"/>
                <a:gd name="T91" fmla="*/ 287 h 538"/>
                <a:gd name="T92" fmla="*/ 77 w 98"/>
                <a:gd name="T93" fmla="*/ 373 h 538"/>
                <a:gd name="T94" fmla="*/ 78 w 98"/>
                <a:gd name="T95" fmla="*/ 361 h 538"/>
                <a:gd name="T96" fmla="*/ 80 w 98"/>
                <a:gd name="T97" fmla="*/ 287 h 538"/>
                <a:gd name="T98" fmla="*/ 82 w 98"/>
                <a:gd name="T99" fmla="*/ 257 h 538"/>
                <a:gd name="T100" fmla="*/ 83 w 98"/>
                <a:gd name="T101" fmla="*/ 257 h 538"/>
                <a:gd name="T102" fmla="*/ 85 w 98"/>
                <a:gd name="T103" fmla="*/ 159 h 538"/>
                <a:gd name="T104" fmla="*/ 87 w 98"/>
                <a:gd name="T105" fmla="*/ 183 h 538"/>
                <a:gd name="T106" fmla="*/ 88 w 98"/>
                <a:gd name="T107" fmla="*/ 214 h 538"/>
                <a:gd name="T108" fmla="*/ 90 w 98"/>
                <a:gd name="T109" fmla="*/ 263 h 538"/>
                <a:gd name="T110" fmla="*/ 92 w 98"/>
                <a:gd name="T111" fmla="*/ 318 h 538"/>
                <a:gd name="T112" fmla="*/ 93 w 98"/>
                <a:gd name="T113" fmla="*/ 355 h 538"/>
                <a:gd name="T114" fmla="*/ 95 w 98"/>
                <a:gd name="T115" fmla="*/ 373 h 538"/>
                <a:gd name="T116" fmla="*/ 97 w 98"/>
                <a:gd name="T117" fmla="*/ 343 h 538"/>
                <a:gd name="T118" fmla="*/ 98 w 98"/>
                <a:gd name="T119" fmla="*/ 300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98" h="538">
                  <a:moveTo>
                    <a:pt x="0" y="165"/>
                  </a:moveTo>
                  <a:lnTo>
                    <a:pt x="0" y="177"/>
                  </a:lnTo>
                  <a:lnTo>
                    <a:pt x="0" y="190"/>
                  </a:lnTo>
                  <a:lnTo>
                    <a:pt x="0" y="208"/>
                  </a:lnTo>
                  <a:lnTo>
                    <a:pt x="2" y="226"/>
                  </a:lnTo>
                  <a:lnTo>
                    <a:pt x="2" y="232"/>
                  </a:lnTo>
                  <a:lnTo>
                    <a:pt x="2" y="245"/>
                  </a:lnTo>
                  <a:lnTo>
                    <a:pt x="2" y="251"/>
                  </a:lnTo>
                  <a:lnTo>
                    <a:pt x="2" y="257"/>
                  </a:lnTo>
                  <a:lnTo>
                    <a:pt x="4" y="263"/>
                  </a:lnTo>
                  <a:lnTo>
                    <a:pt x="4" y="269"/>
                  </a:lnTo>
                  <a:lnTo>
                    <a:pt x="4" y="281"/>
                  </a:lnTo>
                  <a:lnTo>
                    <a:pt x="4" y="294"/>
                  </a:lnTo>
                  <a:lnTo>
                    <a:pt x="4" y="306"/>
                  </a:lnTo>
                  <a:lnTo>
                    <a:pt x="4" y="312"/>
                  </a:lnTo>
                  <a:lnTo>
                    <a:pt x="5" y="318"/>
                  </a:lnTo>
                  <a:lnTo>
                    <a:pt x="5" y="318"/>
                  </a:lnTo>
                  <a:lnTo>
                    <a:pt x="5" y="312"/>
                  </a:lnTo>
                  <a:lnTo>
                    <a:pt x="5" y="306"/>
                  </a:lnTo>
                  <a:lnTo>
                    <a:pt x="5" y="300"/>
                  </a:lnTo>
                  <a:lnTo>
                    <a:pt x="7" y="294"/>
                  </a:lnTo>
                  <a:lnTo>
                    <a:pt x="7" y="287"/>
                  </a:lnTo>
                  <a:lnTo>
                    <a:pt x="7" y="281"/>
                  </a:lnTo>
                  <a:lnTo>
                    <a:pt x="7" y="275"/>
                  </a:lnTo>
                  <a:lnTo>
                    <a:pt x="7" y="269"/>
                  </a:lnTo>
                  <a:lnTo>
                    <a:pt x="7" y="263"/>
                  </a:lnTo>
                  <a:lnTo>
                    <a:pt x="9" y="257"/>
                  </a:lnTo>
                  <a:lnTo>
                    <a:pt x="9" y="245"/>
                  </a:lnTo>
                  <a:lnTo>
                    <a:pt x="9" y="232"/>
                  </a:lnTo>
                  <a:lnTo>
                    <a:pt x="9" y="214"/>
                  </a:lnTo>
                  <a:lnTo>
                    <a:pt x="9" y="196"/>
                  </a:lnTo>
                  <a:lnTo>
                    <a:pt x="9" y="171"/>
                  </a:lnTo>
                  <a:lnTo>
                    <a:pt x="10" y="153"/>
                  </a:lnTo>
                  <a:lnTo>
                    <a:pt x="10" y="128"/>
                  </a:lnTo>
                  <a:lnTo>
                    <a:pt x="10" y="110"/>
                  </a:lnTo>
                  <a:lnTo>
                    <a:pt x="10" y="92"/>
                  </a:lnTo>
                  <a:lnTo>
                    <a:pt x="10" y="79"/>
                  </a:lnTo>
                  <a:lnTo>
                    <a:pt x="10" y="61"/>
                  </a:lnTo>
                  <a:lnTo>
                    <a:pt x="12" y="61"/>
                  </a:lnTo>
                  <a:lnTo>
                    <a:pt x="12" y="67"/>
                  </a:lnTo>
                  <a:lnTo>
                    <a:pt x="12" y="79"/>
                  </a:lnTo>
                  <a:lnTo>
                    <a:pt x="12" y="86"/>
                  </a:lnTo>
                  <a:lnTo>
                    <a:pt x="12" y="104"/>
                  </a:lnTo>
                  <a:lnTo>
                    <a:pt x="14" y="110"/>
                  </a:lnTo>
                  <a:lnTo>
                    <a:pt x="14" y="116"/>
                  </a:lnTo>
                  <a:lnTo>
                    <a:pt x="14" y="122"/>
                  </a:lnTo>
                  <a:lnTo>
                    <a:pt x="14" y="116"/>
                  </a:lnTo>
                  <a:lnTo>
                    <a:pt x="14" y="104"/>
                  </a:lnTo>
                  <a:lnTo>
                    <a:pt x="15" y="98"/>
                  </a:lnTo>
                  <a:lnTo>
                    <a:pt x="15" y="79"/>
                  </a:lnTo>
                  <a:lnTo>
                    <a:pt x="15" y="67"/>
                  </a:lnTo>
                  <a:lnTo>
                    <a:pt x="15" y="37"/>
                  </a:lnTo>
                  <a:lnTo>
                    <a:pt x="15" y="31"/>
                  </a:lnTo>
                  <a:lnTo>
                    <a:pt x="15" y="24"/>
                  </a:lnTo>
                  <a:lnTo>
                    <a:pt x="17" y="12"/>
                  </a:lnTo>
                  <a:lnTo>
                    <a:pt x="17" y="6"/>
                  </a:lnTo>
                  <a:lnTo>
                    <a:pt x="17" y="0"/>
                  </a:lnTo>
                  <a:lnTo>
                    <a:pt x="17" y="0"/>
                  </a:lnTo>
                  <a:lnTo>
                    <a:pt x="17" y="0"/>
                  </a:lnTo>
                  <a:lnTo>
                    <a:pt x="19" y="6"/>
                  </a:lnTo>
                  <a:lnTo>
                    <a:pt x="19" y="18"/>
                  </a:lnTo>
                  <a:lnTo>
                    <a:pt x="19" y="31"/>
                  </a:lnTo>
                  <a:lnTo>
                    <a:pt x="19" y="55"/>
                  </a:lnTo>
                  <a:lnTo>
                    <a:pt x="19" y="73"/>
                  </a:lnTo>
                  <a:lnTo>
                    <a:pt x="19" y="92"/>
                  </a:lnTo>
                  <a:lnTo>
                    <a:pt x="20" y="104"/>
                  </a:lnTo>
                  <a:lnTo>
                    <a:pt x="20" y="135"/>
                  </a:lnTo>
                  <a:lnTo>
                    <a:pt x="20" y="153"/>
                  </a:lnTo>
                  <a:lnTo>
                    <a:pt x="20" y="159"/>
                  </a:lnTo>
                  <a:lnTo>
                    <a:pt x="20" y="177"/>
                  </a:lnTo>
                  <a:lnTo>
                    <a:pt x="20" y="190"/>
                  </a:lnTo>
                  <a:lnTo>
                    <a:pt x="22" y="208"/>
                  </a:lnTo>
                  <a:lnTo>
                    <a:pt x="22" y="220"/>
                  </a:lnTo>
                  <a:lnTo>
                    <a:pt x="22" y="232"/>
                  </a:lnTo>
                  <a:lnTo>
                    <a:pt x="22" y="239"/>
                  </a:lnTo>
                  <a:lnTo>
                    <a:pt x="22" y="245"/>
                  </a:lnTo>
                  <a:lnTo>
                    <a:pt x="22" y="239"/>
                  </a:lnTo>
                  <a:lnTo>
                    <a:pt x="24" y="232"/>
                  </a:lnTo>
                  <a:lnTo>
                    <a:pt x="24" y="232"/>
                  </a:lnTo>
                  <a:lnTo>
                    <a:pt x="24" y="226"/>
                  </a:lnTo>
                  <a:lnTo>
                    <a:pt x="25" y="220"/>
                  </a:lnTo>
                  <a:lnTo>
                    <a:pt x="25" y="214"/>
                  </a:lnTo>
                  <a:lnTo>
                    <a:pt x="25" y="208"/>
                  </a:lnTo>
                  <a:lnTo>
                    <a:pt x="25" y="196"/>
                  </a:lnTo>
                  <a:lnTo>
                    <a:pt x="25" y="183"/>
                  </a:lnTo>
                  <a:lnTo>
                    <a:pt x="25" y="165"/>
                  </a:lnTo>
                  <a:lnTo>
                    <a:pt x="27" y="141"/>
                  </a:lnTo>
                  <a:lnTo>
                    <a:pt x="27" y="116"/>
                  </a:lnTo>
                  <a:lnTo>
                    <a:pt x="27" y="92"/>
                  </a:lnTo>
                  <a:lnTo>
                    <a:pt x="27" y="61"/>
                  </a:lnTo>
                  <a:lnTo>
                    <a:pt x="27" y="43"/>
                  </a:lnTo>
                  <a:lnTo>
                    <a:pt x="27" y="24"/>
                  </a:lnTo>
                  <a:lnTo>
                    <a:pt x="29" y="12"/>
                  </a:lnTo>
                  <a:lnTo>
                    <a:pt x="29" y="0"/>
                  </a:lnTo>
                  <a:lnTo>
                    <a:pt x="29" y="12"/>
                  </a:lnTo>
                  <a:lnTo>
                    <a:pt x="29" y="18"/>
                  </a:lnTo>
                  <a:lnTo>
                    <a:pt x="30" y="24"/>
                  </a:lnTo>
                  <a:lnTo>
                    <a:pt x="30" y="31"/>
                  </a:lnTo>
                  <a:lnTo>
                    <a:pt x="30" y="31"/>
                  </a:lnTo>
                  <a:lnTo>
                    <a:pt x="30" y="37"/>
                  </a:lnTo>
                  <a:lnTo>
                    <a:pt x="30" y="43"/>
                  </a:lnTo>
                  <a:lnTo>
                    <a:pt x="32" y="49"/>
                  </a:lnTo>
                  <a:lnTo>
                    <a:pt x="32" y="55"/>
                  </a:lnTo>
                  <a:lnTo>
                    <a:pt x="32" y="55"/>
                  </a:lnTo>
                  <a:lnTo>
                    <a:pt x="32" y="67"/>
                  </a:lnTo>
                  <a:lnTo>
                    <a:pt x="32" y="73"/>
                  </a:lnTo>
                  <a:lnTo>
                    <a:pt x="34" y="79"/>
                  </a:lnTo>
                  <a:lnTo>
                    <a:pt x="34" y="86"/>
                  </a:lnTo>
                  <a:lnTo>
                    <a:pt x="34" y="92"/>
                  </a:lnTo>
                  <a:lnTo>
                    <a:pt x="34" y="86"/>
                  </a:lnTo>
                  <a:lnTo>
                    <a:pt x="35" y="79"/>
                  </a:lnTo>
                  <a:lnTo>
                    <a:pt x="35" y="73"/>
                  </a:lnTo>
                  <a:lnTo>
                    <a:pt x="35" y="67"/>
                  </a:lnTo>
                  <a:lnTo>
                    <a:pt x="35" y="55"/>
                  </a:lnTo>
                  <a:lnTo>
                    <a:pt x="35" y="49"/>
                  </a:lnTo>
                  <a:lnTo>
                    <a:pt x="35" y="43"/>
                  </a:lnTo>
                  <a:lnTo>
                    <a:pt x="37" y="37"/>
                  </a:lnTo>
                  <a:lnTo>
                    <a:pt x="37" y="43"/>
                  </a:lnTo>
                  <a:lnTo>
                    <a:pt x="37" y="49"/>
                  </a:lnTo>
                  <a:lnTo>
                    <a:pt x="37" y="55"/>
                  </a:lnTo>
                  <a:lnTo>
                    <a:pt x="37" y="73"/>
                  </a:lnTo>
                  <a:lnTo>
                    <a:pt x="37" y="79"/>
                  </a:lnTo>
                  <a:lnTo>
                    <a:pt x="39" y="98"/>
                  </a:lnTo>
                  <a:lnTo>
                    <a:pt x="39" y="110"/>
                  </a:lnTo>
                  <a:lnTo>
                    <a:pt x="39" y="122"/>
                  </a:lnTo>
                  <a:lnTo>
                    <a:pt x="39" y="128"/>
                  </a:lnTo>
                  <a:lnTo>
                    <a:pt x="39" y="128"/>
                  </a:lnTo>
                  <a:lnTo>
                    <a:pt x="40" y="128"/>
                  </a:lnTo>
                  <a:lnTo>
                    <a:pt x="40" y="128"/>
                  </a:lnTo>
                  <a:lnTo>
                    <a:pt x="40" y="141"/>
                  </a:lnTo>
                  <a:lnTo>
                    <a:pt x="40" y="147"/>
                  </a:lnTo>
                  <a:lnTo>
                    <a:pt x="40" y="159"/>
                  </a:lnTo>
                  <a:lnTo>
                    <a:pt x="42" y="165"/>
                  </a:lnTo>
                  <a:lnTo>
                    <a:pt x="42" y="183"/>
                  </a:lnTo>
                  <a:lnTo>
                    <a:pt x="42" y="190"/>
                  </a:lnTo>
                  <a:lnTo>
                    <a:pt x="42" y="208"/>
                  </a:lnTo>
                  <a:lnTo>
                    <a:pt x="42" y="220"/>
                  </a:lnTo>
                  <a:lnTo>
                    <a:pt x="42" y="232"/>
                  </a:lnTo>
                  <a:lnTo>
                    <a:pt x="44" y="239"/>
                  </a:lnTo>
                  <a:lnTo>
                    <a:pt x="44" y="251"/>
                  </a:lnTo>
                  <a:lnTo>
                    <a:pt x="44" y="251"/>
                  </a:lnTo>
                  <a:lnTo>
                    <a:pt x="44" y="245"/>
                  </a:lnTo>
                  <a:lnTo>
                    <a:pt x="45" y="232"/>
                  </a:lnTo>
                  <a:lnTo>
                    <a:pt x="45" y="232"/>
                  </a:lnTo>
                  <a:lnTo>
                    <a:pt x="45" y="239"/>
                  </a:lnTo>
                  <a:lnTo>
                    <a:pt x="45" y="239"/>
                  </a:lnTo>
                  <a:lnTo>
                    <a:pt x="47" y="232"/>
                  </a:lnTo>
                  <a:lnTo>
                    <a:pt x="47" y="232"/>
                  </a:lnTo>
                  <a:lnTo>
                    <a:pt x="47" y="232"/>
                  </a:lnTo>
                  <a:lnTo>
                    <a:pt x="49" y="232"/>
                  </a:lnTo>
                  <a:lnTo>
                    <a:pt x="49" y="232"/>
                  </a:lnTo>
                  <a:lnTo>
                    <a:pt x="49" y="226"/>
                  </a:lnTo>
                  <a:lnTo>
                    <a:pt x="49" y="220"/>
                  </a:lnTo>
                  <a:lnTo>
                    <a:pt x="50" y="208"/>
                  </a:lnTo>
                  <a:lnTo>
                    <a:pt x="50" y="208"/>
                  </a:lnTo>
                  <a:lnTo>
                    <a:pt x="50" y="208"/>
                  </a:lnTo>
                  <a:lnTo>
                    <a:pt x="50" y="214"/>
                  </a:lnTo>
                  <a:lnTo>
                    <a:pt x="52" y="220"/>
                  </a:lnTo>
                  <a:lnTo>
                    <a:pt x="52" y="232"/>
                  </a:lnTo>
                  <a:lnTo>
                    <a:pt x="52" y="239"/>
                  </a:lnTo>
                  <a:lnTo>
                    <a:pt x="52" y="251"/>
                  </a:lnTo>
                  <a:lnTo>
                    <a:pt x="52" y="263"/>
                  </a:lnTo>
                  <a:lnTo>
                    <a:pt x="52" y="281"/>
                  </a:lnTo>
                  <a:lnTo>
                    <a:pt x="54" y="300"/>
                  </a:lnTo>
                  <a:lnTo>
                    <a:pt x="54" y="336"/>
                  </a:lnTo>
                  <a:lnTo>
                    <a:pt x="54" y="349"/>
                  </a:lnTo>
                  <a:lnTo>
                    <a:pt x="54" y="361"/>
                  </a:lnTo>
                  <a:lnTo>
                    <a:pt x="54" y="379"/>
                  </a:lnTo>
                  <a:lnTo>
                    <a:pt x="54" y="391"/>
                  </a:lnTo>
                  <a:lnTo>
                    <a:pt x="55" y="404"/>
                  </a:lnTo>
                  <a:lnTo>
                    <a:pt x="55" y="416"/>
                  </a:lnTo>
                  <a:lnTo>
                    <a:pt x="55" y="422"/>
                  </a:lnTo>
                  <a:lnTo>
                    <a:pt x="55" y="428"/>
                  </a:lnTo>
                  <a:lnTo>
                    <a:pt x="55" y="434"/>
                  </a:lnTo>
                  <a:lnTo>
                    <a:pt x="55" y="440"/>
                  </a:lnTo>
                  <a:lnTo>
                    <a:pt x="57" y="440"/>
                  </a:lnTo>
                  <a:lnTo>
                    <a:pt x="57" y="446"/>
                  </a:lnTo>
                  <a:lnTo>
                    <a:pt x="57" y="453"/>
                  </a:lnTo>
                  <a:lnTo>
                    <a:pt x="57" y="459"/>
                  </a:lnTo>
                  <a:lnTo>
                    <a:pt x="57" y="465"/>
                  </a:lnTo>
                  <a:lnTo>
                    <a:pt x="58" y="471"/>
                  </a:lnTo>
                  <a:lnTo>
                    <a:pt x="58" y="477"/>
                  </a:lnTo>
                  <a:lnTo>
                    <a:pt x="58" y="483"/>
                  </a:lnTo>
                  <a:lnTo>
                    <a:pt x="60" y="477"/>
                  </a:lnTo>
                  <a:lnTo>
                    <a:pt x="60" y="471"/>
                  </a:lnTo>
                  <a:lnTo>
                    <a:pt x="60" y="465"/>
                  </a:lnTo>
                  <a:lnTo>
                    <a:pt x="62" y="471"/>
                  </a:lnTo>
                  <a:lnTo>
                    <a:pt x="62" y="477"/>
                  </a:lnTo>
                  <a:lnTo>
                    <a:pt x="62" y="483"/>
                  </a:lnTo>
                  <a:lnTo>
                    <a:pt x="62" y="489"/>
                  </a:lnTo>
                  <a:lnTo>
                    <a:pt x="62" y="495"/>
                  </a:lnTo>
                  <a:lnTo>
                    <a:pt x="63" y="502"/>
                  </a:lnTo>
                  <a:lnTo>
                    <a:pt x="63" y="514"/>
                  </a:lnTo>
                  <a:lnTo>
                    <a:pt x="63" y="520"/>
                  </a:lnTo>
                  <a:lnTo>
                    <a:pt x="63" y="526"/>
                  </a:lnTo>
                  <a:lnTo>
                    <a:pt x="65" y="538"/>
                  </a:lnTo>
                  <a:lnTo>
                    <a:pt x="63" y="538"/>
                  </a:lnTo>
                  <a:lnTo>
                    <a:pt x="65" y="532"/>
                  </a:lnTo>
                  <a:lnTo>
                    <a:pt x="65" y="520"/>
                  </a:lnTo>
                  <a:lnTo>
                    <a:pt x="65" y="514"/>
                  </a:lnTo>
                  <a:lnTo>
                    <a:pt x="65" y="489"/>
                  </a:lnTo>
                  <a:lnTo>
                    <a:pt x="65" y="453"/>
                  </a:lnTo>
                  <a:lnTo>
                    <a:pt x="67" y="434"/>
                  </a:lnTo>
                  <a:lnTo>
                    <a:pt x="67" y="416"/>
                  </a:lnTo>
                  <a:lnTo>
                    <a:pt x="67" y="391"/>
                  </a:lnTo>
                  <a:lnTo>
                    <a:pt x="67" y="385"/>
                  </a:lnTo>
                  <a:lnTo>
                    <a:pt x="67" y="373"/>
                  </a:lnTo>
                  <a:lnTo>
                    <a:pt x="67" y="367"/>
                  </a:lnTo>
                  <a:lnTo>
                    <a:pt x="68" y="367"/>
                  </a:lnTo>
                  <a:lnTo>
                    <a:pt x="68" y="373"/>
                  </a:lnTo>
                  <a:lnTo>
                    <a:pt x="70" y="385"/>
                  </a:lnTo>
                  <a:lnTo>
                    <a:pt x="70" y="385"/>
                  </a:lnTo>
                  <a:lnTo>
                    <a:pt x="70" y="385"/>
                  </a:lnTo>
                  <a:lnTo>
                    <a:pt x="70" y="385"/>
                  </a:lnTo>
                  <a:lnTo>
                    <a:pt x="70" y="379"/>
                  </a:lnTo>
                  <a:lnTo>
                    <a:pt x="72" y="373"/>
                  </a:lnTo>
                  <a:lnTo>
                    <a:pt x="72" y="361"/>
                  </a:lnTo>
                  <a:lnTo>
                    <a:pt x="72" y="355"/>
                  </a:lnTo>
                  <a:lnTo>
                    <a:pt x="72" y="343"/>
                  </a:lnTo>
                  <a:lnTo>
                    <a:pt x="72" y="336"/>
                  </a:lnTo>
                  <a:lnTo>
                    <a:pt x="72" y="324"/>
                  </a:lnTo>
                  <a:lnTo>
                    <a:pt x="73" y="312"/>
                  </a:lnTo>
                  <a:lnTo>
                    <a:pt x="73" y="312"/>
                  </a:lnTo>
                  <a:lnTo>
                    <a:pt x="73" y="300"/>
                  </a:lnTo>
                  <a:lnTo>
                    <a:pt x="73" y="294"/>
                  </a:lnTo>
                  <a:lnTo>
                    <a:pt x="73" y="287"/>
                  </a:lnTo>
                  <a:lnTo>
                    <a:pt x="73" y="281"/>
                  </a:lnTo>
                  <a:lnTo>
                    <a:pt x="75" y="275"/>
                  </a:lnTo>
                  <a:lnTo>
                    <a:pt x="75" y="281"/>
                  </a:lnTo>
                  <a:lnTo>
                    <a:pt x="75" y="287"/>
                  </a:lnTo>
                  <a:lnTo>
                    <a:pt x="75" y="300"/>
                  </a:lnTo>
                  <a:lnTo>
                    <a:pt x="77" y="312"/>
                  </a:lnTo>
                  <a:lnTo>
                    <a:pt x="77" y="336"/>
                  </a:lnTo>
                  <a:lnTo>
                    <a:pt x="77" y="355"/>
                  </a:lnTo>
                  <a:lnTo>
                    <a:pt x="77" y="373"/>
                  </a:lnTo>
                  <a:lnTo>
                    <a:pt x="77" y="385"/>
                  </a:lnTo>
                  <a:lnTo>
                    <a:pt x="77" y="398"/>
                  </a:lnTo>
                  <a:lnTo>
                    <a:pt x="78" y="404"/>
                  </a:lnTo>
                  <a:lnTo>
                    <a:pt x="78" y="391"/>
                  </a:lnTo>
                  <a:lnTo>
                    <a:pt x="78" y="361"/>
                  </a:lnTo>
                  <a:lnTo>
                    <a:pt x="78" y="349"/>
                  </a:lnTo>
                  <a:lnTo>
                    <a:pt x="78" y="330"/>
                  </a:lnTo>
                  <a:lnTo>
                    <a:pt x="80" y="312"/>
                  </a:lnTo>
                  <a:lnTo>
                    <a:pt x="80" y="300"/>
                  </a:lnTo>
                  <a:lnTo>
                    <a:pt x="80" y="287"/>
                  </a:lnTo>
                  <a:lnTo>
                    <a:pt x="80" y="269"/>
                  </a:lnTo>
                  <a:lnTo>
                    <a:pt x="80" y="257"/>
                  </a:lnTo>
                  <a:lnTo>
                    <a:pt x="80" y="251"/>
                  </a:lnTo>
                  <a:lnTo>
                    <a:pt x="82" y="251"/>
                  </a:lnTo>
                  <a:lnTo>
                    <a:pt x="82" y="257"/>
                  </a:lnTo>
                  <a:lnTo>
                    <a:pt x="82" y="263"/>
                  </a:lnTo>
                  <a:lnTo>
                    <a:pt x="82" y="275"/>
                  </a:lnTo>
                  <a:lnTo>
                    <a:pt x="82" y="281"/>
                  </a:lnTo>
                  <a:lnTo>
                    <a:pt x="83" y="275"/>
                  </a:lnTo>
                  <a:lnTo>
                    <a:pt x="83" y="257"/>
                  </a:lnTo>
                  <a:lnTo>
                    <a:pt x="83" y="239"/>
                  </a:lnTo>
                  <a:lnTo>
                    <a:pt x="83" y="214"/>
                  </a:lnTo>
                  <a:lnTo>
                    <a:pt x="83" y="196"/>
                  </a:lnTo>
                  <a:lnTo>
                    <a:pt x="83" y="177"/>
                  </a:lnTo>
                  <a:lnTo>
                    <a:pt x="85" y="159"/>
                  </a:lnTo>
                  <a:lnTo>
                    <a:pt x="85" y="159"/>
                  </a:lnTo>
                  <a:lnTo>
                    <a:pt x="85" y="159"/>
                  </a:lnTo>
                  <a:lnTo>
                    <a:pt x="85" y="171"/>
                  </a:lnTo>
                  <a:lnTo>
                    <a:pt x="85" y="177"/>
                  </a:lnTo>
                  <a:lnTo>
                    <a:pt x="87" y="183"/>
                  </a:lnTo>
                  <a:lnTo>
                    <a:pt x="87" y="196"/>
                  </a:lnTo>
                  <a:lnTo>
                    <a:pt x="87" y="208"/>
                  </a:lnTo>
                  <a:lnTo>
                    <a:pt x="87" y="214"/>
                  </a:lnTo>
                  <a:lnTo>
                    <a:pt x="87" y="214"/>
                  </a:lnTo>
                  <a:lnTo>
                    <a:pt x="88" y="214"/>
                  </a:lnTo>
                  <a:lnTo>
                    <a:pt x="88" y="220"/>
                  </a:lnTo>
                  <a:lnTo>
                    <a:pt x="88" y="226"/>
                  </a:lnTo>
                  <a:lnTo>
                    <a:pt x="88" y="232"/>
                  </a:lnTo>
                  <a:lnTo>
                    <a:pt x="90" y="251"/>
                  </a:lnTo>
                  <a:lnTo>
                    <a:pt x="90" y="263"/>
                  </a:lnTo>
                  <a:lnTo>
                    <a:pt x="90" y="281"/>
                  </a:lnTo>
                  <a:lnTo>
                    <a:pt x="90" y="287"/>
                  </a:lnTo>
                  <a:lnTo>
                    <a:pt x="90" y="306"/>
                  </a:lnTo>
                  <a:lnTo>
                    <a:pt x="90" y="312"/>
                  </a:lnTo>
                  <a:lnTo>
                    <a:pt x="92" y="318"/>
                  </a:lnTo>
                  <a:lnTo>
                    <a:pt x="92" y="336"/>
                  </a:lnTo>
                  <a:lnTo>
                    <a:pt x="92" y="336"/>
                  </a:lnTo>
                  <a:lnTo>
                    <a:pt x="92" y="343"/>
                  </a:lnTo>
                  <a:lnTo>
                    <a:pt x="93" y="349"/>
                  </a:lnTo>
                  <a:lnTo>
                    <a:pt x="93" y="355"/>
                  </a:lnTo>
                  <a:lnTo>
                    <a:pt x="93" y="361"/>
                  </a:lnTo>
                  <a:lnTo>
                    <a:pt x="95" y="361"/>
                  </a:lnTo>
                  <a:lnTo>
                    <a:pt x="95" y="361"/>
                  </a:lnTo>
                  <a:lnTo>
                    <a:pt x="95" y="367"/>
                  </a:lnTo>
                  <a:lnTo>
                    <a:pt x="95" y="373"/>
                  </a:lnTo>
                  <a:lnTo>
                    <a:pt x="97" y="373"/>
                  </a:lnTo>
                  <a:lnTo>
                    <a:pt x="97" y="367"/>
                  </a:lnTo>
                  <a:lnTo>
                    <a:pt x="97" y="361"/>
                  </a:lnTo>
                  <a:lnTo>
                    <a:pt x="97" y="355"/>
                  </a:lnTo>
                  <a:lnTo>
                    <a:pt x="97" y="343"/>
                  </a:lnTo>
                  <a:lnTo>
                    <a:pt x="98" y="336"/>
                  </a:lnTo>
                  <a:lnTo>
                    <a:pt x="98" y="336"/>
                  </a:lnTo>
                  <a:lnTo>
                    <a:pt x="98" y="324"/>
                  </a:lnTo>
                  <a:lnTo>
                    <a:pt x="98" y="312"/>
                  </a:lnTo>
                  <a:lnTo>
                    <a:pt x="98" y="300"/>
                  </a:lnTo>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591" name="Freeform 590"/>
            <p:cNvSpPr>
              <a:spLocks/>
            </p:cNvSpPr>
            <p:nvPr/>
          </p:nvSpPr>
          <p:spPr bwMode="auto">
            <a:xfrm>
              <a:off x="251520" y="3363872"/>
              <a:ext cx="112669" cy="540753"/>
            </a:xfrm>
            <a:custGeom>
              <a:avLst/>
              <a:gdLst>
                <a:gd name="T0" fmla="*/ 2 w 81"/>
                <a:gd name="T1" fmla="*/ 1168 h 1315"/>
                <a:gd name="T2" fmla="*/ 4 w 81"/>
                <a:gd name="T3" fmla="*/ 1193 h 1315"/>
                <a:gd name="T4" fmla="*/ 5 w 81"/>
                <a:gd name="T5" fmla="*/ 1168 h 1315"/>
                <a:gd name="T6" fmla="*/ 5 w 81"/>
                <a:gd name="T7" fmla="*/ 1186 h 1315"/>
                <a:gd name="T8" fmla="*/ 7 w 81"/>
                <a:gd name="T9" fmla="*/ 1211 h 1315"/>
                <a:gd name="T10" fmla="*/ 9 w 81"/>
                <a:gd name="T11" fmla="*/ 1205 h 1315"/>
                <a:gd name="T12" fmla="*/ 10 w 81"/>
                <a:gd name="T13" fmla="*/ 1223 h 1315"/>
                <a:gd name="T14" fmla="*/ 12 w 81"/>
                <a:gd name="T15" fmla="*/ 1248 h 1315"/>
                <a:gd name="T16" fmla="*/ 14 w 81"/>
                <a:gd name="T17" fmla="*/ 1229 h 1315"/>
                <a:gd name="T18" fmla="*/ 15 w 81"/>
                <a:gd name="T19" fmla="*/ 1205 h 1315"/>
                <a:gd name="T20" fmla="*/ 17 w 81"/>
                <a:gd name="T21" fmla="*/ 1217 h 1315"/>
                <a:gd name="T22" fmla="*/ 18 w 81"/>
                <a:gd name="T23" fmla="*/ 1235 h 1315"/>
                <a:gd name="T24" fmla="*/ 22 w 81"/>
                <a:gd name="T25" fmla="*/ 1254 h 1315"/>
                <a:gd name="T26" fmla="*/ 23 w 81"/>
                <a:gd name="T27" fmla="*/ 1266 h 1315"/>
                <a:gd name="T28" fmla="*/ 25 w 81"/>
                <a:gd name="T29" fmla="*/ 1266 h 1315"/>
                <a:gd name="T30" fmla="*/ 27 w 81"/>
                <a:gd name="T31" fmla="*/ 1266 h 1315"/>
                <a:gd name="T32" fmla="*/ 30 w 81"/>
                <a:gd name="T33" fmla="*/ 1254 h 1315"/>
                <a:gd name="T34" fmla="*/ 32 w 81"/>
                <a:gd name="T35" fmla="*/ 1284 h 1315"/>
                <a:gd name="T36" fmla="*/ 33 w 81"/>
                <a:gd name="T37" fmla="*/ 1290 h 1315"/>
                <a:gd name="T38" fmla="*/ 35 w 81"/>
                <a:gd name="T39" fmla="*/ 1278 h 1315"/>
                <a:gd name="T40" fmla="*/ 37 w 81"/>
                <a:gd name="T41" fmla="*/ 1284 h 1315"/>
                <a:gd name="T42" fmla="*/ 38 w 81"/>
                <a:gd name="T43" fmla="*/ 1297 h 1315"/>
                <a:gd name="T44" fmla="*/ 42 w 81"/>
                <a:gd name="T45" fmla="*/ 1303 h 1315"/>
                <a:gd name="T46" fmla="*/ 43 w 81"/>
                <a:gd name="T47" fmla="*/ 1309 h 1315"/>
                <a:gd name="T48" fmla="*/ 45 w 81"/>
                <a:gd name="T49" fmla="*/ 1284 h 1315"/>
                <a:gd name="T50" fmla="*/ 45 w 81"/>
                <a:gd name="T51" fmla="*/ 1260 h 1315"/>
                <a:gd name="T52" fmla="*/ 47 w 81"/>
                <a:gd name="T53" fmla="*/ 1211 h 1315"/>
                <a:gd name="T54" fmla="*/ 48 w 81"/>
                <a:gd name="T55" fmla="*/ 1156 h 1315"/>
                <a:gd name="T56" fmla="*/ 48 w 81"/>
                <a:gd name="T57" fmla="*/ 1107 h 1315"/>
                <a:gd name="T58" fmla="*/ 50 w 81"/>
                <a:gd name="T59" fmla="*/ 1064 h 1315"/>
                <a:gd name="T60" fmla="*/ 52 w 81"/>
                <a:gd name="T61" fmla="*/ 1040 h 1315"/>
                <a:gd name="T62" fmla="*/ 52 w 81"/>
                <a:gd name="T63" fmla="*/ 1009 h 1315"/>
                <a:gd name="T64" fmla="*/ 53 w 81"/>
                <a:gd name="T65" fmla="*/ 942 h 1315"/>
                <a:gd name="T66" fmla="*/ 55 w 81"/>
                <a:gd name="T67" fmla="*/ 832 h 1315"/>
                <a:gd name="T68" fmla="*/ 55 w 81"/>
                <a:gd name="T69" fmla="*/ 740 h 1315"/>
                <a:gd name="T70" fmla="*/ 57 w 81"/>
                <a:gd name="T71" fmla="*/ 679 h 1315"/>
                <a:gd name="T72" fmla="*/ 58 w 81"/>
                <a:gd name="T73" fmla="*/ 593 h 1315"/>
                <a:gd name="T74" fmla="*/ 58 w 81"/>
                <a:gd name="T75" fmla="*/ 440 h 1315"/>
                <a:gd name="T76" fmla="*/ 60 w 81"/>
                <a:gd name="T77" fmla="*/ 324 h 1315"/>
                <a:gd name="T78" fmla="*/ 62 w 81"/>
                <a:gd name="T79" fmla="*/ 214 h 1315"/>
                <a:gd name="T80" fmla="*/ 62 w 81"/>
                <a:gd name="T81" fmla="*/ 165 h 1315"/>
                <a:gd name="T82" fmla="*/ 63 w 81"/>
                <a:gd name="T83" fmla="*/ 128 h 1315"/>
                <a:gd name="T84" fmla="*/ 65 w 81"/>
                <a:gd name="T85" fmla="*/ 67 h 1315"/>
                <a:gd name="T86" fmla="*/ 67 w 81"/>
                <a:gd name="T87" fmla="*/ 61 h 1315"/>
                <a:gd name="T88" fmla="*/ 67 w 81"/>
                <a:gd name="T89" fmla="*/ 30 h 1315"/>
                <a:gd name="T90" fmla="*/ 68 w 81"/>
                <a:gd name="T91" fmla="*/ 6 h 1315"/>
                <a:gd name="T92" fmla="*/ 70 w 81"/>
                <a:gd name="T93" fmla="*/ 6 h 1315"/>
                <a:gd name="T94" fmla="*/ 72 w 81"/>
                <a:gd name="T95" fmla="*/ 37 h 1315"/>
                <a:gd name="T96" fmla="*/ 73 w 81"/>
                <a:gd name="T97" fmla="*/ 67 h 1315"/>
                <a:gd name="T98" fmla="*/ 75 w 81"/>
                <a:gd name="T99" fmla="*/ 61 h 1315"/>
                <a:gd name="T100" fmla="*/ 77 w 81"/>
                <a:gd name="T101" fmla="*/ 49 h 1315"/>
                <a:gd name="T102" fmla="*/ 77 w 81"/>
                <a:gd name="T103" fmla="*/ 73 h 1315"/>
                <a:gd name="T104" fmla="*/ 78 w 81"/>
                <a:gd name="T105" fmla="*/ 110 h 1315"/>
                <a:gd name="T106" fmla="*/ 80 w 81"/>
                <a:gd name="T107" fmla="*/ 79 h 1315"/>
                <a:gd name="T108" fmla="*/ 81 w 81"/>
                <a:gd name="T109" fmla="*/ 67 h 1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81" h="1315">
                  <a:moveTo>
                    <a:pt x="0" y="1156"/>
                  </a:moveTo>
                  <a:lnTo>
                    <a:pt x="0" y="1162"/>
                  </a:lnTo>
                  <a:lnTo>
                    <a:pt x="0" y="1162"/>
                  </a:lnTo>
                  <a:lnTo>
                    <a:pt x="2" y="1168"/>
                  </a:lnTo>
                  <a:lnTo>
                    <a:pt x="2" y="1180"/>
                  </a:lnTo>
                  <a:lnTo>
                    <a:pt x="2" y="1193"/>
                  </a:lnTo>
                  <a:lnTo>
                    <a:pt x="2" y="1193"/>
                  </a:lnTo>
                  <a:lnTo>
                    <a:pt x="4" y="1193"/>
                  </a:lnTo>
                  <a:lnTo>
                    <a:pt x="4" y="1193"/>
                  </a:lnTo>
                  <a:lnTo>
                    <a:pt x="4" y="1193"/>
                  </a:lnTo>
                  <a:lnTo>
                    <a:pt x="4" y="1180"/>
                  </a:lnTo>
                  <a:lnTo>
                    <a:pt x="5" y="1168"/>
                  </a:lnTo>
                  <a:lnTo>
                    <a:pt x="5" y="1168"/>
                  </a:lnTo>
                  <a:lnTo>
                    <a:pt x="5" y="1174"/>
                  </a:lnTo>
                  <a:lnTo>
                    <a:pt x="5" y="1174"/>
                  </a:lnTo>
                  <a:lnTo>
                    <a:pt x="5" y="1186"/>
                  </a:lnTo>
                  <a:lnTo>
                    <a:pt x="7" y="1193"/>
                  </a:lnTo>
                  <a:lnTo>
                    <a:pt x="7" y="1199"/>
                  </a:lnTo>
                  <a:lnTo>
                    <a:pt x="7" y="1205"/>
                  </a:lnTo>
                  <a:lnTo>
                    <a:pt x="7" y="1211"/>
                  </a:lnTo>
                  <a:lnTo>
                    <a:pt x="7" y="1217"/>
                  </a:lnTo>
                  <a:lnTo>
                    <a:pt x="9" y="1217"/>
                  </a:lnTo>
                  <a:lnTo>
                    <a:pt x="9" y="1211"/>
                  </a:lnTo>
                  <a:lnTo>
                    <a:pt x="9" y="1205"/>
                  </a:lnTo>
                  <a:lnTo>
                    <a:pt x="10" y="1211"/>
                  </a:lnTo>
                  <a:lnTo>
                    <a:pt x="10" y="1217"/>
                  </a:lnTo>
                  <a:lnTo>
                    <a:pt x="10" y="1217"/>
                  </a:lnTo>
                  <a:lnTo>
                    <a:pt x="10" y="1223"/>
                  </a:lnTo>
                  <a:lnTo>
                    <a:pt x="12" y="1229"/>
                  </a:lnTo>
                  <a:lnTo>
                    <a:pt x="12" y="1235"/>
                  </a:lnTo>
                  <a:lnTo>
                    <a:pt x="12" y="1242"/>
                  </a:lnTo>
                  <a:lnTo>
                    <a:pt x="12" y="1248"/>
                  </a:lnTo>
                  <a:lnTo>
                    <a:pt x="14" y="1248"/>
                  </a:lnTo>
                  <a:lnTo>
                    <a:pt x="14" y="1242"/>
                  </a:lnTo>
                  <a:lnTo>
                    <a:pt x="14" y="1242"/>
                  </a:lnTo>
                  <a:lnTo>
                    <a:pt x="14" y="1229"/>
                  </a:lnTo>
                  <a:lnTo>
                    <a:pt x="15" y="1223"/>
                  </a:lnTo>
                  <a:lnTo>
                    <a:pt x="15" y="1217"/>
                  </a:lnTo>
                  <a:lnTo>
                    <a:pt x="15" y="1211"/>
                  </a:lnTo>
                  <a:lnTo>
                    <a:pt x="15" y="1205"/>
                  </a:lnTo>
                  <a:lnTo>
                    <a:pt x="15" y="1199"/>
                  </a:lnTo>
                  <a:lnTo>
                    <a:pt x="17" y="1205"/>
                  </a:lnTo>
                  <a:lnTo>
                    <a:pt x="17" y="1211"/>
                  </a:lnTo>
                  <a:lnTo>
                    <a:pt x="17" y="1217"/>
                  </a:lnTo>
                  <a:lnTo>
                    <a:pt x="17" y="1223"/>
                  </a:lnTo>
                  <a:lnTo>
                    <a:pt x="18" y="1229"/>
                  </a:lnTo>
                  <a:lnTo>
                    <a:pt x="18" y="1235"/>
                  </a:lnTo>
                  <a:lnTo>
                    <a:pt x="18" y="1235"/>
                  </a:lnTo>
                  <a:lnTo>
                    <a:pt x="20" y="1242"/>
                  </a:lnTo>
                  <a:lnTo>
                    <a:pt x="20" y="1242"/>
                  </a:lnTo>
                  <a:lnTo>
                    <a:pt x="22" y="1248"/>
                  </a:lnTo>
                  <a:lnTo>
                    <a:pt x="22" y="1254"/>
                  </a:lnTo>
                  <a:lnTo>
                    <a:pt x="22" y="1260"/>
                  </a:lnTo>
                  <a:lnTo>
                    <a:pt x="22" y="1266"/>
                  </a:lnTo>
                  <a:lnTo>
                    <a:pt x="22" y="1266"/>
                  </a:lnTo>
                  <a:lnTo>
                    <a:pt x="23" y="1266"/>
                  </a:lnTo>
                  <a:lnTo>
                    <a:pt x="23" y="1266"/>
                  </a:lnTo>
                  <a:lnTo>
                    <a:pt x="23" y="1266"/>
                  </a:lnTo>
                  <a:lnTo>
                    <a:pt x="25" y="1260"/>
                  </a:lnTo>
                  <a:lnTo>
                    <a:pt x="25" y="1266"/>
                  </a:lnTo>
                  <a:lnTo>
                    <a:pt x="25" y="1266"/>
                  </a:lnTo>
                  <a:lnTo>
                    <a:pt x="27" y="1266"/>
                  </a:lnTo>
                  <a:lnTo>
                    <a:pt x="27" y="1272"/>
                  </a:lnTo>
                  <a:lnTo>
                    <a:pt x="27" y="1266"/>
                  </a:lnTo>
                  <a:lnTo>
                    <a:pt x="28" y="1266"/>
                  </a:lnTo>
                  <a:lnTo>
                    <a:pt x="28" y="1260"/>
                  </a:lnTo>
                  <a:lnTo>
                    <a:pt x="28" y="1254"/>
                  </a:lnTo>
                  <a:lnTo>
                    <a:pt x="30" y="1254"/>
                  </a:lnTo>
                  <a:lnTo>
                    <a:pt x="30" y="1266"/>
                  </a:lnTo>
                  <a:lnTo>
                    <a:pt x="30" y="1266"/>
                  </a:lnTo>
                  <a:lnTo>
                    <a:pt x="30" y="1272"/>
                  </a:lnTo>
                  <a:lnTo>
                    <a:pt x="32" y="1284"/>
                  </a:lnTo>
                  <a:lnTo>
                    <a:pt x="32" y="1290"/>
                  </a:lnTo>
                  <a:lnTo>
                    <a:pt x="32" y="1290"/>
                  </a:lnTo>
                  <a:lnTo>
                    <a:pt x="32" y="1290"/>
                  </a:lnTo>
                  <a:lnTo>
                    <a:pt x="33" y="1290"/>
                  </a:lnTo>
                  <a:lnTo>
                    <a:pt x="33" y="1290"/>
                  </a:lnTo>
                  <a:lnTo>
                    <a:pt x="33" y="1284"/>
                  </a:lnTo>
                  <a:lnTo>
                    <a:pt x="35" y="1278"/>
                  </a:lnTo>
                  <a:lnTo>
                    <a:pt x="35" y="1278"/>
                  </a:lnTo>
                  <a:lnTo>
                    <a:pt x="35" y="1278"/>
                  </a:lnTo>
                  <a:lnTo>
                    <a:pt x="37" y="1278"/>
                  </a:lnTo>
                  <a:lnTo>
                    <a:pt x="37" y="1278"/>
                  </a:lnTo>
                  <a:lnTo>
                    <a:pt x="37" y="1284"/>
                  </a:lnTo>
                  <a:lnTo>
                    <a:pt x="38" y="1290"/>
                  </a:lnTo>
                  <a:lnTo>
                    <a:pt x="38" y="1290"/>
                  </a:lnTo>
                  <a:lnTo>
                    <a:pt x="38" y="1297"/>
                  </a:lnTo>
                  <a:lnTo>
                    <a:pt x="38" y="1297"/>
                  </a:lnTo>
                  <a:lnTo>
                    <a:pt x="40" y="1297"/>
                  </a:lnTo>
                  <a:lnTo>
                    <a:pt x="40" y="1297"/>
                  </a:lnTo>
                  <a:lnTo>
                    <a:pt x="40" y="1303"/>
                  </a:lnTo>
                  <a:lnTo>
                    <a:pt x="42" y="1303"/>
                  </a:lnTo>
                  <a:lnTo>
                    <a:pt x="42" y="1309"/>
                  </a:lnTo>
                  <a:lnTo>
                    <a:pt x="42" y="1315"/>
                  </a:lnTo>
                  <a:lnTo>
                    <a:pt x="43" y="1315"/>
                  </a:lnTo>
                  <a:lnTo>
                    <a:pt x="43" y="1309"/>
                  </a:lnTo>
                  <a:lnTo>
                    <a:pt x="43" y="1303"/>
                  </a:lnTo>
                  <a:lnTo>
                    <a:pt x="43" y="1297"/>
                  </a:lnTo>
                  <a:lnTo>
                    <a:pt x="45" y="1290"/>
                  </a:lnTo>
                  <a:lnTo>
                    <a:pt x="45" y="1284"/>
                  </a:lnTo>
                  <a:lnTo>
                    <a:pt x="45" y="1278"/>
                  </a:lnTo>
                  <a:lnTo>
                    <a:pt x="45" y="1272"/>
                  </a:lnTo>
                  <a:lnTo>
                    <a:pt x="45" y="1266"/>
                  </a:lnTo>
                  <a:lnTo>
                    <a:pt x="45" y="1260"/>
                  </a:lnTo>
                  <a:lnTo>
                    <a:pt x="47" y="1254"/>
                  </a:lnTo>
                  <a:lnTo>
                    <a:pt x="47" y="1235"/>
                  </a:lnTo>
                  <a:lnTo>
                    <a:pt x="47" y="1223"/>
                  </a:lnTo>
                  <a:lnTo>
                    <a:pt x="47" y="1211"/>
                  </a:lnTo>
                  <a:lnTo>
                    <a:pt x="47" y="1199"/>
                  </a:lnTo>
                  <a:lnTo>
                    <a:pt x="47" y="1186"/>
                  </a:lnTo>
                  <a:lnTo>
                    <a:pt x="48" y="1168"/>
                  </a:lnTo>
                  <a:lnTo>
                    <a:pt x="48" y="1156"/>
                  </a:lnTo>
                  <a:lnTo>
                    <a:pt x="48" y="1144"/>
                  </a:lnTo>
                  <a:lnTo>
                    <a:pt x="48" y="1131"/>
                  </a:lnTo>
                  <a:lnTo>
                    <a:pt x="48" y="1113"/>
                  </a:lnTo>
                  <a:lnTo>
                    <a:pt x="48" y="1107"/>
                  </a:lnTo>
                  <a:lnTo>
                    <a:pt x="50" y="1095"/>
                  </a:lnTo>
                  <a:lnTo>
                    <a:pt x="50" y="1089"/>
                  </a:lnTo>
                  <a:lnTo>
                    <a:pt x="50" y="1076"/>
                  </a:lnTo>
                  <a:lnTo>
                    <a:pt x="50" y="1064"/>
                  </a:lnTo>
                  <a:lnTo>
                    <a:pt x="50" y="1064"/>
                  </a:lnTo>
                  <a:lnTo>
                    <a:pt x="50" y="1052"/>
                  </a:lnTo>
                  <a:lnTo>
                    <a:pt x="52" y="1046"/>
                  </a:lnTo>
                  <a:lnTo>
                    <a:pt x="52" y="1040"/>
                  </a:lnTo>
                  <a:lnTo>
                    <a:pt x="52" y="1034"/>
                  </a:lnTo>
                  <a:lnTo>
                    <a:pt x="52" y="1034"/>
                  </a:lnTo>
                  <a:lnTo>
                    <a:pt x="52" y="1027"/>
                  </a:lnTo>
                  <a:lnTo>
                    <a:pt x="52" y="1009"/>
                  </a:lnTo>
                  <a:lnTo>
                    <a:pt x="53" y="997"/>
                  </a:lnTo>
                  <a:lnTo>
                    <a:pt x="53" y="985"/>
                  </a:lnTo>
                  <a:lnTo>
                    <a:pt x="53" y="960"/>
                  </a:lnTo>
                  <a:lnTo>
                    <a:pt x="53" y="942"/>
                  </a:lnTo>
                  <a:lnTo>
                    <a:pt x="53" y="923"/>
                  </a:lnTo>
                  <a:lnTo>
                    <a:pt x="53" y="905"/>
                  </a:lnTo>
                  <a:lnTo>
                    <a:pt x="55" y="881"/>
                  </a:lnTo>
                  <a:lnTo>
                    <a:pt x="55" y="832"/>
                  </a:lnTo>
                  <a:lnTo>
                    <a:pt x="55" y="807"/>
                  </a:lnTo>
                  <a:lnTo>
                    <a:pt x="55" y="777"/>
                  </a:lnTo>
                  <a:lnTo>
                    <a:pt x="55" y="758"/>
                  </a:lnTo>
                  <a:lnTo>
                    <a:pt x="55" y="740"/>
                  </a:lnTo>
                  <a:lnTo>
                    <a:pt x="57" y="722"/>
                  </a:lnTo>
                  <a:lnTo>
                    <a:pt x="57" y="703"/>
                  </a:lnTo>
                  <a:lnTo>
                    <a:pt x="57" y="697"/>
                  </a:lnTo>
                  <a:lnTo>
                    <a:pt x="57" y="679"/>
                  </a:lnTo>
                  <a:lnTo>
                    <a:pt x="57" y="667"/>
                  </a:lnTo>
                  <a:lnTo>
                    <a:pt x="57" y="648"/>
                  </a:lnTo>
                  <a:lnTo>
                    <a:pt x="58" y="618"/>
                  </a:lnTo>
                  <a:lnTo>
                    <a:pt x="58" y="593"/>
                  </a:lnTo>
                  <a:lnTo>
                    <a:pt x="58" y="563"/>
                  </a:lnTo>
                  <a:lnTo>
                    <a:pt x="58" y="526"/>
                  </a:lnTo>
                  <a:lnTo>
                    <a:pt x="58" y="495"/>
                  </a:lnTo>
                  <a:lnTo>
                    <a:pt x="58" y="440"/>
                  </a:lnTo>
                  <a:lnTo>
                    <a:pt x="60" y="410"/>
                  </a:lnTo>
                  <a:lnTo>
                    <a:pt x="60" y="385"/>
                  </a:lnTo>
                  <a:lnTo>
                    <a:pt x="60" y="355"/>
                  </a:lnTo>
                  <a:lnTo>
                    <a:pt x="60" y="324"/>
                  </a:lnTo>
                  <a:lnTo>
                    <a:pt x="60" y="287"/>
                  </a:lnTo>
                  <a:lnTo>
                    <a:pt x="60" y="263"/>
                  </a:lnTo>
                  <a:lnTo>
                    <a:pt x="62" y="238"/>
                  </a:lnTo>
                  <a:lnTo>
                    <a:pt x="62" y="214"/>
                  </a:lnTo>
                  <a:lnTo>
                    <a:pt x="62" y="189"/>
                  </a:lnTo>
                  <a:lnTo>
                    <a:pt x="62" y="177"/>
                  </a:lnTo>
                  <a:lnTo>
                    <a:pt x="62" y="171"/>
                  </a:lnTo>
                  <a:lnTo>
                    <a:pt x="62" y="165"/>
                  </a:lnTo>
                  <a:lnTo>
                    <a:pt x="63" y="159"/>
                  </a:lnTo>
                  <a:lnTo>
                    <a:pt x="63" y="153"/>
                  </a:lnTo>
                  <a:lnTo>
                    <a:pt x="63" y="141"/>
                  </a:lnTo>
                  <a:lnTo>
                    <a:pt x="63" y="128"/>
                  </a:lnTo>
                  <a:lnTo>
                    <a:pt x="63" y="110"/>
                  </a:lnTo>
                  <a:lnTo>
                    <a:pt x="63" y="92"/>
                  </a:lnTo>
                  <a:lnTo>
                    <a:pt x="65" y="79"/>
                  </a:lnTo>
                  <a:lnTo>
                    <a:pt x="65" y="67"/>
                  </a:lnTo>
                  <a:lnTo>
                    <a:pt x="65" y="61"/>
                  </a:lnTo>
                  <a:lnTo>
                    <a:pt x="65" y="61"/>
                  </a:lnTo>
                  <a:lnTo>
                    <a:pt x="65" y="61"/>
                  </a:lnTo>
                  <a:lnTo>
                    <a:pt x="67" y="61"/>
                  </a:lnTo>
                  <a:lnTo>
                    <a:pt x="67" y="61"/>
                  </a:lnTo>
                  <a:lnTo>
                    <a:pt x="67" y="49"/>
                  </a:lnTo>
                  <a:lnTo>
                    <a:pt x="67" y="43"/>
                  </a:lnTo>
                  <a:lnTo>
                    <a:pt x="67" y="30"/>
                  </a:lnTo>
                  <a:lnTo>
                    <a:pt x="68" y="30"/>
                  </a:lnTo>
                  <a:lnTo>
                    <a:pt x="68" y="18"/>
                  </a:lnTo>
                  <a:lnTo>
                    <a:pt x="68" y="12"/>
                  </a:lnTo>
                  <a:lnTo>
                    <a:pt x="68" y="6"/>
                  </a:lnTo>
                  <a:lnTo>
                    <a:pt x="70" y="0"/>
                  </a:lnTo>
                  <a:lnTo>
                    <a:pt x="68" y="0"/>
                  </a:lnTo>
                  <a:lnTo>
                    <a:pt x="70" y="0"/>
                  </a:lnTo>
                  <a:lnTo>
                    <a:pt x="70" y="6"/>
                  </a:lnTo>
                  <a:lnTo>
                    <a:pt x="70" y="12"/>
                  </a:lnTo>
                  <a:lnTo>
                    <a:pt x="70" y="24"/>
                  </a:lnTo>
                  <a:lnTo>
                    <a:pt x="70" y="30"/>
                  </a:lnTo>
                  <a:lnTo>
                    <a:pt x="72" y="37"/>
                  </a:lnTo>
                  <a:lnTo>
                    <a:pt x="72" y="55"/>
                  </a:lnTo>
                  <a:lnTo>
                    <a:pt x="72" y="61"/>
                  </a:lnTo>
                  <a:lnTo>
                    <a:pt x="72" y="61"/>
                  </a:lnTo>
                  <a:lnTo>
                    <a:pt x="73" y="67"/>
                  </a:lnTo>
                  <a:lnTo>
                    <a:pt x="73" y="73"/>
                  </a:lnTo>
                  <a:lnTo>
                    <a:pt x="73" y="67"/>
                  </a:lnTo>
                  <a:lnTo>
                    <a:pt x="75" y="61"/>
                  </a:lnTo>
                  <a:lnTo>
                    <a:pt x="75" y="61"/>
                  </a:lnTo>
                  <a:lnTo>
                    <a:pt x="75" y="55"/>
                  </a:lnTo>
                  <a:lnTo>
                    <a:pt x="75" y="49"/>
                  </a:lnTo>
                  <a:lnTo>
                    <a:pt x="75" y="43"/>
                  </a:lnTo>
                  <a:lnTo>
                    <a:pt x="77" y="49"/>
                  </a:lnTo>
                  <a:lnTo>
                    <a:pt x="77" y="55"/>
                  </a:lnTo>
                  <a:lnTo>
                    <a:pt x="77" y="61"/>
                  </a:lnTo>
                  <a:lnTo>
                    <a:pt x="77" y="67"/>
                  </a:lnTo>
                  <a:lnTo>
                    <a:pt x="77" y="73"/>
                  </a:lnTo>
                  <a:lnTo>
                    <a:pt x="77" y="85"/>
                  </a:lnTo>
                  <a:lnTo>
                    <a:pt x="78" y="98"/>
                  </a:lnTo>
                  <a:lnTo>
                    <a:pt x="78" y="104"/>
                  </a:lnTo>
                  <a:lnTo>
                    <a:pt x="78" y="110"/>
                  </a:lnTo>
                  <a:lnTo>
                    <a:pt x="78" y="104"/>
                  </a:lnTo>
                  <a:lnTo>
                    <a:pt x="80" y="98"/>
                  </a:lnTo>
                  <a:lnTo>
                    <a:pt x="80" y="92"/>
                  </a:lnTo>
                  <a:lnTo>
                    <a:pt x="80" y="79"/>
                  </a:lnTo>
                  <a:lnTo>
                    <a:pt x="80" y="73"/>
                  </a:lnTo>
                  <a:lnTo>
                    <a:pt x="80" y="67"/>
                  </a:lnTo>
                  <a:lnTo>
                    <a:pt x="81" y="61"/>
                  </a:lnTo>
                  <a:lnTo>
                    <a:pt x="81" y="67"/>
                  </a:lnTo>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grpSp>
          <p:nvGrpSpPr>
            <p:cNvPr id="592" name="Group 591"/>
            <p:cNvGrpSpPr/>
            <p:nvPr/>
          </p:nvGrpSpPr>
          <p:grpSpPr>
            <a:xfrm>
              <a:off x="1261361" y="3333442"/>
              <a:ext cx="830408" cy="558435"/>
              <a:chOff x="1038246" y="3621474"/>
              <a:chExt cx="646937" cy="558435"/>
            </a:xfrm>
          </p:grpSpPr>
          <p:sp>
            <p:nvSpPr>
              <p:cNvPr id="633" name="Freeform 632"/>
              <p:cNvSpPr>
                <a:spLocks/>
              </p:cNvSpPr>
              <p:nvPr/>
            </p:nvSpPr>
            <p:spPr bwMode="auto">
              <a:xfrm>
                <a:off x="1561647" y="3855457"/>
                <a:ext cx="123536" cy="256601"/>
              </a:xfrm>
              <a:custGeom>
                <a:avLst/>
                <a:gdLst>
                  <a:gd name="T0" fmla="*/ 0 w 114"/>
                  <a:gd name="T1" fmla="*/ 227 h 624"/>
                  <a:gd name="T2" fmla="*/ 1 w 114"/>
                  <a:gd name="T3" fmla="*/ 220 h 624"/>
                  <a:gd name="T4" fmla="*/ 3 w 114"/>
                  <a:gd name="T5" fmla="*/ 172 h 624"/>
                  <a:gd name="T6" fmla="*/ 5 w 114"/>
                  <a:gd name="T7" fmla="*/ 196 h 624"/>
                  <a:gd name="T8" fmla="*/ 8 w 114"/>
                  <a:gd name="T9" fmla="*/ 214 h 624"/>
                  <a:gd name="T10" fmla="*/ 10 w 114"/>
                  <a:gd name="T11" fmla="*/ 184 h 624"/>
                  <a:gd name="T12" fmla="*/ 11 w 114"/>
                  <a:gd name="T13" fmla="*/ 117 h 624"/>
                  <a:gd name="T14" fmla="*/ 13 w 114"/>
                  <a:gd name="T15" fmla="*/ 61 h 624"/>
                  <a:gd name="T16" fmla="*/ 15 w 114"/>
                  <a:gd name="T17" fmla="*/ 74 h 624"/>
                  <a:gd name="T18" fmla="*/ 16 w 114"/>
                  <a:gd name="T19" fmla="*/ 92 h 624"/>
                  <a:gd name="T20" fmla="*/ 18 w 114"/>
                  <a:gd name="T21" fmla="*/ 55 h 624"/>
                  <a:gd name="T22" fmla="*/ 18 w 114"/>
                  <a:gd name="T23" fmla="*/ 104 h 624"/>
                  <a:gd name="T24" fmla="*/ 20 w 114"/>
                  <a:gd name="T25" fmla="*/ 104 h 624"/>
                  <a:gd name="T26" fmla="*/ 21 w 114"/>
                  <a:gd name="T27" fmla="*/ 80 h 624"/>
                  <a:gd name="T28" fmla="*/ 24 w 114"/>
                  <a:gd name="T29" fmla="*/ 55 h 624"/>
                  <a:gd name="T30" fmla="*/ 26 w 114"/>
                  <a:gd name="T31" fmla="*/ 19 h 624"/>
                  <a:gd name="T32" fmla="*/ 28 w 114"/>
                  <a:gd name="T33" fmla="*/ 0 h 624"/>
                  <a:gd name="T34" fmla="*/ 29 w 114"/>
                  <a:gd name="T35" fmla="*/ 31 h 624"/>
                  <a:gd name="T36" fmla="*/ 31 w 114"/>
                  <a:gd name="T37" fmla="*/ 80 h 624"/>
                  <a:gd name="T38" fmla="*/ 33 w 114"/>
                  <a:gd name="T39" fmla="*/ 55 h 624"/>
                  <a:gd name="T40" fmla="*/ 34 w 114"/>
                  <a:gd name="T41" fmla="*/ 92 h 624"/>
                  <a:gd name="T42" fmla="*/ 36 w 114"/>
                  <a:gd name="T43" fmla="*/ 153 h 624"/>
                  <a:gd name="T44" fmla="*/ 38 w 114"/>
                  <a:gd name="T45" fmla="*/ 178 h 624"/>
                  <a:gd name="T46" fmla="*/ 39 w 114"/>
                  <a:gd name="T47" fmla="*/ 208 h 624"/>
                  <a:gd name="T48" fmla="*/ 41 w 114"/>
                  <a:gd name="T49" fmla="*/ 233 h 624"/>
                  <a:gd name="T50" fmla="*/ 44 w 114"/>
                  <a:gd name="T51" fmla="*/ 233 h 624"/>
                  <a:gd name="T52" fmla="*/ 48 w 114"/>
                  <a:gd name="T53" fmla="*/ 245 h 624"/>
                  <a:gd name="T54" fmla="*/ 48 w 114"/>
                  <a:gd name="T55" fmla="*/ 269 h 624"/>
                  <a:gd name="T56" fmla="*/ 51 w 114"/>
                  <a:gd name="T57" fmla="*/ 269 h 624"/>
                  <a:gd name="T58" fmla="*/ 53 w 114"/>
                  <a:gd name="T59" fmla="*/ 257 h 624"/>
                  <a:gd name="T60" fmla="*/ 56 w 114"/>
                  <a:gd name="T61" fmla="*/ 233 h 624"/>
                  <a:gd name="T62" fmla="*/ 59 w 114"/>
                  <a:gd name="T63" fmla="*/ 233 h 624"/>
                  <a:gd name="T64" fmla="*/ 59 w 114"/>
                  <a:gd name="T65" fmla="*/ 288 h 624"/>
                  <a:gd name="T66" fmla="*/ 63 w 114"/>
                  <a:gd name="T67" fmla="*/ 361 h 624"/>
                  <a:gd name="T68" fmla="*/ 63 w 114"/>
                  <a:gd name="T69" fmla="*/ 380 h 624"/>
                  <a:gd name="T70" fmla="*/ 64 w 114"/>
                  <a:gd name="T71" fmla="*/ 410 h 624"/>
                  <a:gd name="T72" fmla="*/ 66 w 114"/>
                  <a:gd name="T73" fmla="*/ 441 h 624"/>
                  <a:gd name="T74" fmla="*/ 68 w 114"/>
                  <a:gd name="T75" fmla="*/ 484 h 624"/>
                  <a:gd name="T76" fmla="*/ 69 w 114"/>
                  <a:gd name="T77" fmla="*/ 484 h 624"/>
                  <a:gd name="T78" fmla="*/ 73 w 114"/>
                  <a:gd name="T79" fmla="*/ 496 h 624"/>
                  <a:gd name="T80" fmla="*/ 74 w 114"/>
                  <a:gd name="T81" fmla="*/ 520 h 624"/>
                  <a:gd name="T82" fmla="*/ 76 w 114"/>
                  <a:gd name="T83" fmla="*/ 539 h 624"/>
                  <a:gd name="T84" fmla="*/ 78 w 114"/>
                  <a:gd name="T85" fmla="*/ 508 h 624"/>
                  <a:gd name="T86" fmla="*/ 79 w 114"/>
                  <a:gd name="T87" fmla="*/ 520 h 624"/>
                  <a:gd name="T88" fmla="*/ 81 w 114"/>
                  <a:gd name="T89" fmla="*/ 532 h 624"/>
                  <a:gd name="T90" fmla="*/ 82 w 114"/>
                  <a:gd name="T91" fmla="*/ 539 h 624"/>
                  <a:gd name="T92" fmla="*/ 86 w 114"/>
                  <a:gd name="T93" fmla="*/ 545 h 624"/>
                  <a:gd name="T94" fmla="*/ 87 w 114"/>
                  <a:gd name="T95" fmla="*/ 526 h 624"/>
                  <a:gd name="T96" fmla="*/ 89 w 114"/>
                  <a:gd name="T97" fmla="*/ 551 h 624"/>
                  <a:gd name="T98" fmla="*/ 91 w 114"/>
                  <a:gd name="T99" fmla="*/ 557 h 624"/>
                  <a:gd name="T100" fmla="*/ 94 w 114"/>
                  <a:gd name="T101" fmla="*/ 569 h 624"/>
                  <a:gd name="T102" fmla="*/ 96 w 114"/>
                  <a:gd name="T103" fmla="*/ 600 h 624"/>
                  <a:gd name="T104" fmla="*/ 99 w 114"/>
                  <a:gd name="T105" fmla="*/ 600 h 624"/>
                  <a:gd name="T106" fmla="*/ 101 w 114"/>
                  <a:gd name="T107" fmla="*/ 624 h 624"/>
                  <a:gd name="T108" fmla="*/ 102 w 114"/>
                  <a:gd name="T109" fmla="*/ 600 h 624"/>
                  <a:gd name="T110" fmla="*/ 106 w 114"/>
                  <a:gd name="T111" fmla="*/ 600 h 624"/>
                  <a:gd name="T112" fmla="*/ 107 w 114"/>
                  <a:gd name="T113" fmla="*/ 618 h 624"/>
                  <a:gd name="T114" fmla="*/ 109 w 114"/>
                  <a:gd name="T115" fmla="*/ 600 h 624"/>
                  <a:gd name="T116" fmla="*/ 112 w 114"/>
                  <a:gd name="T117" fmla="*/ 581 h 624"/>
                  <a:gd name="T118" fmla="*/ 112 w 114"/>
                  <a:gd name="T119" fmla="*/ 545 h 6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14" h="624">
                    <a:moveTo>
                      <a:pt x="0" y="178"/>
                    </a:moveTo>
                    <a:lnTo>
                      <a:pt x="0" y="190"/>
                    </a:lnTo>
                    <a:lnTo>
                      <a:pt x="0" y="208"/>
                    </a:lnTo>
                    <a:lnTo>
                      <a:pt x="0" y="214"/>
                    </a:lnTo>
                    <a:lnTo>
                      <a:pt x="0" y="227"/>
                    </a:lnTo>
                    <a:lnTo>
                      <a:pt x="0" y="233"/>
                    </a:lnTo>
                    <a:lnTo>
                      <a:pt x="1" y="239"/>
                    </a:lnTo>
                    <a:lnTo>
                      <a:pt x="1" y="233"/>
                    </a:lnTo>
                    <a:lnTo>
                      <a:pt x="1" y="233"/>
                    </a:lnTo>
                    <a:lnTo>
                      <a:pt x="1" y="220"/>
                    </a:lnTo>
                    <a:lnTo>
                      <a:pt x="3" y="208"/>
                    </a:lnTo>
                    <a:lnTo>
                      <a:pt x="3" y="190"/>
                    </a:lnTo>
                    <a:lnTo>
                      <a:pt x="3" y="184"/>
                    </a:lnTo>
                    <a:lnTo>
                      <a:pt x="3" y="172"/>
                    </a:lnTo>
                    <a:lnTo>
                      <a:pt x="3" y="172"/>
                    </a:lnTo>
                    <a:lnTo>
                      <a:pt x="5" y="178"/>
                    </a:lnTo>
                    <a:lnTo>
                      <a:pt x="5" y="184"/>
                    </a:lnTo>
                    <a:lnTo>
                      <a:pt x="5" y="184"/>
                    </a:lnTo>
                    <a:lnTo>
                      <a:pt x="6" y="196"/>
                    </a:lnTo>
                    <a:lnTo>
                      <a:pt x="5" y="196"/>
                    </a:lnTo>
                    <a:lnTo>
                      <a:pt x="6" y="196"/>
                    </a:lnTo>
                    <a:lnTo>
                      <a:pt x="6" y="202"/>
                    </a:lnTo>
                    <a:lnTo>
                      <a:pt x="6" y="208"/>
                    </a:lnTo>
                    <a:lnTo>
                      <a:pt x="8" y="208"/>
                    </a:lnTo>
                    <a:lnTo>
                      <a:pt x="8" y="214"/>
                    </a:lnTo>
                    <a:lnTo>
                      <a:pt x="8" y="214"/>
                    </a:lnTo>
                    <a:lnTo>
                      <a:pt x="10" y="208"/>
                    </a:lnTo>
                    <a:lnTo>
                      <a:pt x="10" y="202"/>
                    </a:lnTo>
                    <a:lnTo>
                      <a:pt x="10" y="190"/>
                    </a:lnTo>
                    <a:lnTo>
                      <a:pt x="10" y="184"/>
                    </a:lnTo>
                    <a:lnTo>
                      <a:pt x="10" y="172"/>
                    </a:lnTo>
                    <a:lnTo>
                      <a:pt x="10" y="153"/>
                    </a:lnTo>
                    <a:lnTo>
                      <a:pt x="11" y="147"/>
                    </a:lnTo>
                    <a:lnTo>
                      <a:pt x="11" y="129"/>
                    </a:lnTo>
                    <a:lnTo>
                      <a:pt x="11" y="117"/>
                    </a:lnTo>
                    <a:lnTo>
                      <a:pt x="11" y="104"/>
                    </a:lnTo>
                    <a:lnTo>
                      <a:pt x="11" y="98"/>
                    </a:lnTo>
                    <a:lnTo>
                      <a:pt x="11" y="80"/>
                    </a:lnTo>
                    <a:lnTo>
                      <a:pt x="13" y="74"/>
                    </a:lnTo>
                    <a:lnTo>
                      <a:pt x="13" y="61"/>
                    </a:lnTo>
                    <a:lnTo>
                      <a:pt x="13" y="55"/>
                    </a:lnTo>
                    <a:lnTo>
                      <a:pt x="13" y="55"/>
                    </a:lnTo>
                    <a:lnTo>
                      <a:pt x="13" y="55"/>
                    </a:lnTo>
                    <a:lnTo>
                      <a:pt x="15" y="61"/>
                    </a:lnTo>
                    <a:lnTo>
                      <a:pt x="15" y="74"/>
                    </a:lnTo>
                    <a:lnTo>
                      <a:pt x="15" y="80"/>
                    </a:lnTo>
                    <a:lnTo>
                      <a:pt x="15" y="98"/>
                    </a:lnTo>
                    <a:lnTo>
                      <a:pt x="15" y="104"/>
                    </a:lnTo>
                    <a:lnTo>
                      <a:pt x="16" y="104"/>
                    </a:lnTo>
                    <a:lnTo>
                      <a:pt x="16" y="92"/>
                    </a:lnTo>
                    <a:lnTo>
                      <a:pt x="16" y="80"/>
                    </a:lnTo>
                    <a:lnTo>
                      <a:pt x="16" y="74"/>
                    </a:lnTo>
                    <a:lnTo>
                      <a:pt x="16" y="68"/>
                    </a:lnTo>
                    <a:lnTo>
                      <a:pt x="16" y="61"/>
                    </a:lnTo>
                    <a:lnTo>
                      <a:pt x="18" y="55"/>
                    </a:lnTo>
                    <a:lnTo>
                      <a:pt x="18" y="61"/>
                    </a:lnTo>
                    <a:lnTo>
                      <a:pt x="18" y="68"/>
                    </a:lnTo>
                    <a:lnTo>
                      <a:pt x="18" y="80"/>
                    </a:lnTo>
                    <a:lnTo>
                      <a:pt x="18" y="92"/>
                    </a:lnTo>
                    <a:lnTo>
                      <a:pt x="18" y="104"/>
                    </a:lnTo>
                    <a:lnTo>
                      <a:pt x="20" y="110"/>
                    </a:lnTo>
                    <a:lnTo>
                      <a:pt x="20" y="123"/>
                    </a:lnTo>
                    <a:lnTo>
                      <a:pt x="20" y="123"/>
                    </a:lnTo>
                    <a:lnTo>
                      <a:pt x="20" y="117"/>
                    </a:lnTo>
                    <a:lnTo>
                      <a:pt x="20" y="104"/>
                    </a:lnTo>
                    <a:lnTo>
                      <a:pt x="21" y="104"/>
                    </a:lnTo>
                    <a:lnTo>
                      <a:pt x="21" y="98"/>
                    </a:lnTo>
                    <a:lnTo>
                      <a:pt x="21" y="92"/>
                    </a:lnTo>
                    <a:lnTo>
                      <a:pt x="21" y="86"/>
                    </a:lnTo>
                    <a:lnTo>
                      <a:pt x="21" y="80"/>
                    </a:lnTo>
                    <a:lnTo>
                      <a:pt x="23" y="74"/>
                    </a:lnTo>
                    <a:lnTo>
                      <a:pt x="23" y="68"/>
                    </a:lnTo>
                    <a:lnTo>
                      <a:pt x="23" y="61"/>
                    </a:lnTo>
                    <a:lnTo>
                      <a:pt x="24" y="61"/>
                    </a:lnTo>
                    <a:lnTo>
                      <a:pt x="24" y="55"/>
                    </a:lnTo>
                    <a:lnTo>
                      <a:pt x="24" y="49"/>
                    </a:lnTo>
                    <a:lnTo>
                      <a:pt x="24" y="43"/>
                    </a:lnTo>
                    <a:lnTo>
                      <a:pt x="24" y="31"/>
                    </a:lnTo>
                    <a:lnTo>
                      <a:pt x="26" y="25"/>
                    </a:lnTo>
                    <a:lnTo>
                      <a:pt x="26" y="19"/>
                    </a:lnTo>
                    <a:lnTo>
                      <a:pt x="26" y="19"/>
                    </a:lnTo>
                    <a:lnTo>
                      <a:pt x="26" y="19"/>
                    </a:lnTo>
                    <a:lnTo>
                      <a:pt x="26" y="19"/>
                    </a:lnTo>
                    <a:lnTo>
                      <a:pt x="28" y="13"/>
                    </a:lnTo>
                    <a:lnTo>
                      <a:pt x="28" y="0"/>
                    </a:lnTo>
                    <a:lnTo>
                      <a:pt x="28" y="0"/>
                    </a:lnTo>
                    <a:lnTo>
                      <a:pt x="28" y="0"/>
                    </a:lnTo>
                    <a:lnTo>
                      <a:pt x="29" y="6"/>
                    </a:lnTo>
                    <a:lnTo>
                      <a:pt x="29" y="19"/>
                    </a:lnTo>
                    <a:lnTo>
                      <a:pt x="29" y="31"/>
                    </a:lnTo>
                    <a:lnTo>
                      <a:pt x="29" y="43"/>
                    </a:lnTo>
                    <a:lnTo>
                      <a:pt x="29" y="55"/>
                    </a:lnTo>
                    <a:lnTo>
                      <a:pt x="29" y="55"/>
                    </a:lnTo>
                    <a:lnTo>
                      <a:pt x="31" y="68"/>
                    </a:lnTo>
                    <a:lnTo>
                      <a:pt x="31" y="80"/>
                    </a:lnTo>
                    <a:lnTo>
                      <a:pt x="31" y="80"/>
                    </a:lnTo>
                    <a:lnTo>
                      <a:pt x="31" y="80"/>
                    </a:lnTo>
                    <a:lnTo>
                      <a:pt x="33" y="74"/>
                    </a:lnTo>
                    <a:lnTo>
                      <a:pt x="33" y="61"/>
                    </a:lnTo>
                    <a:lnTo>
                      <a:pt x="33" y="55"/>
                    </a:lnTo>
                    <a:lnTo>
                      <a:pt x="33" y="55"/>
                    </a:lnTo>
                    <a:lnTo>
                      <a:pt x="33" y="55"/>
                    </a:lnTo>
                    <a:lnTo>
                      <a:pt x="34" y="68"/>
                    </a:lnTo>
                    <a:lnTo>
                      <a:pt x="34" y="80"/>
                    </a:lnTo>
                    <a:lnTo>
                      <a:pt x="34" y="92"/>
                    </a:lnTo>
                    <a:lnTo>
                      <a:pt x="34" y="104"/>
                    </a:lnTo>
                    <a:lnTo>
                      <a:pt x="34" y="123"/>
                    </a:lnTo>
                    <a:lnTo>
                      <a:pt x="34" y="135"/>
                    </a:lnTo>
                    <a:lnTo>
                      <a:pt x="36" y="147"/>
                    </a:lnTo>
                    <a:lnTo>
                      <a:pt x="36" y="153"/>
                    </a:lnTo>
                    <a:lnTo>
                      <a:pt x="36" y="153"/>
                    </a:lnTo>
                    <a:lnTo>
                      <a:pt x="36" y="153"/>
                    </a:lnTo>
                    <a:lnTo>
                      <a:pt x="38" y="159"/>
                    </a:lnTo>
                    <a:lnTo>
                      <a:pt x="38" y="165"/>
                    </a:lnTo>
                    <a:lnTo>
                      <a:pt x="38" y="178"/>
                    </a:lnTo>
                    <a:lnTo>
                      <a:pt x="38" y="184"/>
                    </a:lnTo>
                    <a:lnTo>
                      <a:pt x="39" y="190"/>
                    </a:lnTo>
                    <a:lnTo>
                      <a:pt x="39" y="196"/>
                    </a:lnTo>
                    <a:lnTo>
                      <a:pt x="39" y="202"/>
                    </a:lnTo>
                    <a:lnTo>
                      <a:pt x="39" y="208"/>
                    </a:lnTo>
                    <a:lnTo>
                      <a:pt x="39" y="208"/>
                    </a:lnTo>
                    <a:lnTo>
                      <a:pt x="39" y="214"/>
                    </a:lnTo>
                    <a:lnTo>
                      <a:pt x="41" y="220"/>
                    </a:lnTo>
                    <a:lnTo>
                      <a:pt x="41" y="227"/>
                    </a:lnTo>
                    <a:lnTo>
                      <a:pt x="41" y="233"/>
                    </a:lnTo>
                    <a:lnTo>
                      <a:pt x="43" y="233"/>
                    </a:lnTo>
                    <a:lnTo>
                      <a:pt x="43" y="239"/>
                    </a:lnTo>
                    <a:lnTo>
                      <a:pt x="43" y="245"/>
                    </a:lnTo>
                    <a:lnTo>
                      <a:pt x="43" y="239"/>
                    </a:lnTo>
                    <a:lnTo>
                      <a:pt x="44" y="233"/>
                    </a:lnTo>
                    <a:lnTo>
                      <a:pt x="44" y="233"/>
                    </a:lnTo>
                    <a:lnTo>
                      <a:pt x="44" y="233"/>
                    </a:lnTo>
                    <a:lnTo>
                      <a:pt x="46" y="233"/>
                    </a:lnTo>
                    <a:lnTo>
                      <a:pt x="46" y="233"/>
                    </a:lnTo>
                    <a:lnTo>
                      <a:pt x="48" y="245"/>
                    </a:lnTo>
                    <a:lnTo>
                      <a:pt x="48" y="251"/>
                    </a:lnTo>
                    <a:lnTo>
                      <a:pt x="48" y="257"/>
                    </a:lnTo>
                    <a:lnTo>
                      <a:pt x="48" y="257"/>
                    </a:lnTo>
                    <a:lnTo>
                      <a:pt x="48" y="263"/>
                    </a:lnTo>
                    <a:lnTo>
                      <a:pt x="48" y="269"/>
                    </a:lnTo>
                    <a:lnTo>
                      <a:pt x="49" y="276"/>
                    </a:lnTo>
                    <a:lnTo>
                      <a:pt x="49" y="276"/>
                    </a:lnTo>
                    <a:lnTo>
                      <a:pt x="49" y="269"/>
                    </a:lnTo>
                    <a:lnTo>
                      <a:pt x="51" y="269"/>
                    </a:lnTo>
                    <a:lnTo>
                      <a:pt x="51" y="269"/>
                    </a:lnTo>
                    <a:lnTo>
                      <a:pt x="51" y="269"/>
                    </a:lnTo>
                    <a:lnTo>
                      <a:pt x="53" y="269"/>
                    </a:lnTo>
                    <a:lnTo>
                      <a:pt x="53" y="263"/>
                    </a:lnTo>
                    <a:lnTo>
                      <a:pt x="53" y="257"/>
                    </a:lnTo>
                    <a:lnTo>
                      <a:pt x="53" y="257"/>
                    </a:lnTo>
                    <a:lnTo>
                      <a:pt x="54" y="245"/>
                    </a:lnTo>
                    <a:lnTo>
                      <a:pt x="54" y="239"/>
                    </a:lnTo>
                    <a:lnTo>
                      <a:pt x="54" y="245"/>
                    </a:lnTo>
                    <a:lnTo>
                      <a:pt x="56" y="245"/>
                    </a:lnTo>
                    <a:lnTo>
                      <a:pt x="56" y="233"/>
                    </a:lnTo>
                    <a:lnTo>
                      <a:pt x="56" y="227"/>
                    </a:lnTo>
                    <a:lnTo>
                      <a:pt x="58" y="220"/>
                    </a:lnTo>
                    <a:lnTo>
                      <a:pt x="58" y="220"/>
                    </a:lnTo>
                    <a:lnTo>
                      <a:pt x="58" y="227"/>
                    </a:lnTo>
                    <a:lnTo>
                      <a:pt x="59" y="233"/>
                    </a:lnTo>
                    <a:lnTo>
                      <a:pt x="59" y="239"/>
                    </a:lnTo>
                    <a:lnTo>
                      <a:pt x="59" y="251"/>
                    </a:lnTo>
                    <a:lnTo>
                      <a:pt x="59" y="263"/>
                    </a:lnTo>
                    <a:lnTo>
                      <a:pt x="59" y="276"/>
                    </a:lnTo>
                    <a:lnTo>
                      <a:pt x="59" y="288"/>
                    </a:lnTo>
                    <a:lnTo>
                      <a:pt x="61" y="306"/>
                    </a:lnTo>
                    <a:lnTo>
                      <a:pt x="61" y="318"/>
                    </a:lnTo>
                    <a:lnTo>
                      <a:pt x="61" y="331"/>
                    </a:lnTo>
                    <a:lnTo>
                      <a:pt x="61" y="355"/>
                    </a:lnTo>
                    <a:lnTo>
                      <a:pt x="63" y="361"/>
                    </a:lnTo>
                    <a:lnTo>
                      <a:pt x="61" y="361"/>
                    </a:lnTo>
                    <a:lnTo>
                      <a:pt x="63" y="361"/>
                    </a:lnTo>
                    <a:lnTo>
                      <a:pt x="63" y="367"/>
                    </a:lnTo>
                    <a:lnTo>
                      <a:pt x="63" y="373"/>
                    </a:lnTo>
                    <a:lnTo>
                      <a:pt x="63" y="380"/>
                    </a:lnTo>
                    <a:lnTo>
                      <a:pt x="64" y="386"/>
                    </a:lnTo>
                    <a:lnTo>
                      <a:pt x="64" y="392"/>
                    </a:lnTo>
                    <a:lnTo>
                      <a:pt x="64" y="398"/>
                    </a:lnTo>
                    <a:lnTo>
                      <a:pt x="64" y="404"/>
                    </a:lnTo>
                    <a:lnTo>
                      <a:pt x="64" y="410"/>
                    </a:lnTo>
                    <a:lnTo>
                      <a:pt x="64" y="410"/>
                    </a:lnTo>
                    <a:lnTo>
                      <a:pt x="66" y="416"/>
                    </a:lnTo>
                    <a:lnTo>
                      <a:pt x="66" y="422"/>
                    </a:lnTo>
                    <a:lnTo>
                      <a:pt x="66" y="435"/>
                    </a:lnTo>
                    <a:lnTo>
                      <a:pt x="66" y="441"/>
                    </a:lnTo>
                    <a:lnTo>
                      <a:pt x="66" y="453"/>
                    </a:lnTo>
                    <a:lnTo>
                      <a:pt x="66" y="459"/>
                    </a:lnTo>
                    <a:lnTo>
                      <a:pt x="68" y="465"/>
                    </a:lnTo>
                    <a:lnTo>
                      <a:pt x="68" y="471"/>
                    </a:lnTo>
                    <a:lnTo>
                      <a:pt x="68" y="484"/>
                    </a:lnTo>
                    <a:lnTo>
                      <a:pt x="68" y="484"/>
                    </a:lnTo>
                    <a:lnTo>
                      <a:pt x="68" y="484"/>
                    </a:lnTo>
                    <a:lnTo>
                      <a:pt x="69" y="484"/>
                    </a:lnTo>
                    <a:lnTo>
                      <a:pt x="69" y="490"/>
                    </a:lnTo>
                    <a:lnTo>
                      <a:pt x="69" y="484"/>
                    </a:lnTo>
                    <a:lnTo>
                      <a:pt x="71" y="484"/>
                    </a:lnTo>
                    <a:lnTo>
                      <a:pt x="71" y="484"/>
                    </a:lnTo>
                    <a:lnTo>
                      <a:pt x="71" y="490"/>
                    </a:lnTo>
                    <a:lnTo>
                      <a:pt x="73" y="490"/>
                    </a:lnTo>
                    <a:lnTo>
                      <a:pt x="73" y="496"/>
                    </a:lnTo>
                    <a:lnTo>
                      <a:pt x="73" y="502"/>
                    </a:lnTo>
                    <a:lnTo>
                      <a:pt x="73" y="508"/>
                    </a:lnTo>
                    <a:lnTo>
                      <a:pt x="73" y="514"/>
                    </a:lnTo>
                    <a:lnTo>
                      <a:pt x="73" y="514"/>
                    </a:lnTo>
                    <a:lnTo>
                      <a:pt x="74" y="520"/>
                    </a:lnTo>
                    <a:lnTo>
                      <a:pt x="74" y="526"/>
                    </a:lnTo>
                    <a:lnTo>
                      <a:pt x="74" y="539"/>
                    </a:lnTo>
                    <a:lnTo>
                      <a:pt x="74" y="539"/>
                    </a:lnTo>
                    <a:lnTo>
                      <a:pt x="74" y="539"/>
                    </a:lnTo>
                    <a:lnTo>
                      <a:pt x="76" y="539"/>
                    </a:lnTo>
                    <a:lnTo>
                      <a:pt x="76" y="532"/>
                    </a:lnTo>
                    <a:lnTo>
                      <a:pt x="76" y="526"/>
                    </a:lnTo>
                    <a:lnTo>
                      <a:pt x="76" y="520"/>
                    </a:lnTo>
                    <a:lnTo>
                      <a:pt x="76" y="514"/>
                    </a:lnTo>
                    <a:lnTo>
                      <a:pt x="78" y="508"/>
                    </a:lnTo>
                    <a:lnTo>
                      <a:pt x="78" y="508"/>
                    </a:lnTo>
                    <a:lnTo>
                      <a:pt x="78" y="508"/>
                    </a:lnTo>
                    <a:lnTo>
                      <a:pt x="78" y="514"/>
                    </a:lnTo>
                    <a:lnTo>
                      <a:pt x="79" y="514"/>
                    </a:lnTo>
                    <a:lnTo>
                      <a:pt x="79" y="520"/>
                    </a:lnTo>
                    <a:lnTo>
                      <a:pt x="79" y="526"/>
                    </a:lnTo>
                    <a:lnTo>
                      <a:pt x="79" y="532"/>
                    </a:lnTo>
                    <a:lnTo>
                      <a:pt x="79" y="539"/>
                    </a:lnTo>
                    <a:lnTo>
                      <a:pt x="81" y="539"/>
                    </a:lnTo>
                    <a:lnTo>
                      <a:pt x="81" y="532"/>
                    </a:lnTo>
                    <a:lnTo>
                      <a:pt x="81" y="526"/>
                    </a:lnTo>
                    <a:lnTo>
                      <a:pt x="82" y="526"/>
                    </a:lnTo>
                    <a:lnTo>
                      <a:pt x="82" y="532"/>
                    </a:lnTo>
                    <a:lnTo>
                      <a:pt x="82" y="539"/>
                    </a:lnTo>
                    <a:lnTo>
                      <a:pt x="82" y="539"/>
                    </a:lnTo>
                    <a:lnTo>
                      <a:pt x="84" y="551"/>
                    </a:lnTo>
                    <a:lnTo>
                      <a:pt x="84" y="551"/>
                    </a:lnTo>
                    <a:lnTo>
                      <a:pt x="84" y="551"/>
                    </a:lnTo>
                    <a:lnTo>
                      <a:pt x="84" y="545"/>
                    </a:lnTo>
                    <a:lnTo>
                      <a:pt x="86" y="545"/>
                    </a:lnTo>
                    <a:lnTo>
                      <a:pt x="86" y="539"/>
                    </a:lnTo>
                    <a:lnTo>
                      <a:pt x="86" y="539"/>
                    </a:lnTo>
                    <a:lnTo>
                      <a:pt x="87" y="526"/>
                    </a:lnTo>
                    <a:lnTo>
                      <a:pt x="86" y="526"/>
                    </a:lnTo>
                    <a:lnTo>
                      <a:pt x="87" y="526"/>
                    </a:lnTo>
                    <a:lnTo>
                      <a:pt x="87" y="526"/>
                    </a:lnTo>
                    <a:lnTo>
                      <a:pt x="87" y="532"/>
                    </a:lnTo>
                    <a:lnTo>
                      <a:pt x="87" y="539"/>
                    </a:lnTo>
                    <a:lnTo>
                      <a:pt x="89" y="545"/>
                    </a:lnTo>
                    <a:lnTo>
                      <a:pt x="89" y="551"/>
                    </a:lnTo>
                    <a:lnTo>
                      <a:pt x="89" y="569"/>
                    </a:lnTo>
                    <a:lnTo>
                      <a:pt x="89" y="569"/>
                    </a:lnTo>
                    <a:lnTo>
                      <a:pt x="91" y="569"/>
                    </a:lnTo>
                    <a:lnTo>
                      <a:pt x="91" y="563"/>
                    </a:lnTo>
                    <a:lnTo>
                      <a:pt x="91" y="557"/>
                    </a:lnTo>
                    <a:lnTo>
                      <a:pt x="92" y="551"/>
                    </a:lnTo>
                    <a:lnTo>
                      <a:pt x="92" y="557"/>
                    </a:lnTo>
                    <a:lnTo>
                      <a:pt x="92" y="563"/>
                    </a:lnTo>
                    <a:lnTo>
                      <a:pt x="94" y="569"/>
                    </a:lnTo>
                    <a:lnTo>
                      <a:pt x="94" y="569"/>
                    </a:lnTo>
                    <a:lnTo>
                      <a:pt x="94" y="575"/>
                    </a:lnTo>
                    <a:lnTo>
                      <a:pt x="94" y="587"/>
                    </a:lnTo>
                    <a:lnTo>
                      <a:pt x="96" y="594"/>
                    </a:lnTo>
                    <a:lnTo>
                      <a:pt x="96" y="594"/>
                    </a:lnTo>
                    <a:lnTo>
                      <a:pt x="96" y="600"/>
                    </a:lnTo>
                    <a:lnTo>
                      <a:pt x="96" y="606"/>
                    </a:lnTo>
                    <a:lnTo>
                      <a:pt x="97" y="606"/>
                    </a:lnTo>
                    <a:lnTo>
                      <a:pt x="97" y="606"/>
                    </a:lnTo>
                    <a:lnTo>
                      <a:pt x="97" y="600"/>
                    </a:lnTo>
                    <a:lnTo>
                      <a:pt x="99" y="600"/>
                    </a:lnTo>
                    <a:lnTo>
                      <a:pt x="99" y="606"/>
                    </a:lnTo>
                    <a:lnTo>
                      <a:pt x="99" y="612"/>
                    </a:lnTo>
                    <a:lnTo>
                      <a:pt x="99" y="618"/>
                    </a:lnTo>
                    <a:lnTo>
                      <a:pt x="101" y="624"/>
                    </a:lnTo>
                    <a:lnTo>
                      <a:pt x="101" y="624"/>
                    </a:lnTo>
                    <a:lnTo>
                      <a:pt x="101" y="624"/>
                    </a:lnTo>
                    <a:lnTo>
                      <a:pt x="101" y="618"/>
                    </a:lnTo>
                    <a:lnTo>
                      <a:pt x="102" y="612"/>
                    </a:lnTo>
                    <a:lnTo>
                      <a:pt x="102" y="606"/>
                    </a:lnTo>
                    <a:lnTo>
                      <a:pt x="102" y="600"/>
                    </a:lnTo>
                    <a:lnTo>
                      <a:pt x="102" y="594"/>
                    </a:lnTo>
                    <a:lnTo>
                      <a:pt x="104" y="594"/>
                    </a:lnTo>
                    <a:lnTo>
                      <a:pt x="104" y="594"/>
                    </a:lnTo>
                    <a:lnTo>
                      <a:pt x="104" y="594"/>
                    </a:lnTo>
                    <a:lnTo>
                      <a:pt x="106" y="600"/>
                    </a:lnTo>
                    <a:lnTo>
                      <a:pt x="106" y="606"/>
                    </a:lnTo>
                    <a:lnTo>
                      <a:pt x="106" y="612"/>
                    </a:lnTo>
                    <a:lnTo>
                      <a:pt x="106" y="618"/>
                    </a:lnTo>
                    <a:lnTo>
                      <a:pt x="107" y="618"/>
                    </a:lnTo>
                    <a:lnTo>
                      <a:pt x="107" y="618"/>
                    </a:lnTo>
                    <a:lnTo>
                      <a:pt x="107" y="612"/>
                    </a:lnTo>
                    <a:lnTo>
                      <a:pt x="109" y="600"/>
                    </a:lnTo>
                    <a:lnTo>
                      <a:pt x="109" y="600"/>
                    </a:lnTo>
                    <a:lnTo>
                      <a:pt x="109" y="600"/>
                    </a:lnTo>
                    <a:lnTo>
                      <a:pt x="109" y="600"/>
                    </a:lnTo>
                    <a:lnTo>
                      <a:pt x="111" y="600"/>
                    </a:lnTo>
                    <a:lnTo>
                      <a:pt x="111" y="600"/>
                    </a:lnTo>
                    <a:lnTo>
                      <a:pt x="111" y="594"/>
                    </a:lnTo>
                    <a:lnTo>
                      <a:pt x="111" y="594"/>
                    </a:lnTo>
                    <a:lnTo>
                      <a:pt x="112" y="581"/>
                    </a:lnTo>
                    <a:lnTo>
                      <a:pt x="112" y="569"/>
                    </a:lnTo>
                    <a:lnTo>
                      <a:pt x="112" y="563"/>
                    </a:lnTo>
                    <a:lnTo>
                      <a:pt x="112" y="557"/>
                    </a:lnTo>
                    <a:lnTo>
                      <a:pt x="114" y="545"/>
                    </a:lnTo>
                    <a:lnTo>
                      <a:pt x="112" y="545"/>
                    </a:lnTo>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634" name="Freeform 633"/>
              <p:cNvSpPr>
                <a:spLocks/>
              </p:cNvSpPr>
              <p:nvPr/>
            </p:nvSpPr>
            <p:spPr bwMode="auto">
              <a:xfrm>
                <a:off x="1453282" y="3737438"/>
                <a:ext cx="108365" cy="191217"/>
              </a:xfrm>
              <a:custGeom>
                <a:avLst/>
                <a:gdLst>
                  <a:gd name="T0" fmla="*/ 2 w 100"/>
                  <a:gd name="T1" fmla="*/ 134 h 465"/>
                  <a:gd name="T2" fmla="*/ 3 w 100"/>
                  <a:gd name="T3" fmla="*/ 208 h 465"/>
                  <a:gd name="T4" fmla="*/ 5 w 100"/>
                  <a:gd name="T5" fmla="*/ 244 h 465"/>
                  <a:gd name="T6" fmla="*/ 7 w 100"/>
                  <a:gd name="T7" fmla="*/ 300 h 465"/>
                  <a:gd name="T8" fmla="*/ 7 w 100"/>
                  <a:gd name="T9" fmla="*/ 348 h 465"/>
                  <a:gd name="T10" fmla="*/ 10 w 100"/>
                  <a:gd name="T11" fmla="*/ 367 h 465"/>
                  <a:gd name="T12" fmla="*/ 12 w 100"/>
                  <a:gd name="T13" fmla="*/ 336 h 465"/>
                  <a:gd name="T14" fmla="*/ 13 w 100"/>
                  <a:gd name="T15" fmla="*/ 287 h 465"/>
                  <a:gd name="T16" fmla="*/ 15 w 100"/>
                  <a:gd name="T17" fmla="*/ 281 h 465"/>
                  <a:gd name="T18" fmla="*/ 18 w 100"/>
                  <a:gd name="T19" fmla="*/ 281 h 465"/>
                  <a:gd name="T20" fmla="*/ 20 w 100"/>
                  <a:gd name="T21" fmla="*/ 312 h 465"/>
                  <a:gd name="T22" fmla="*/ 22 w 100"/>
                  <a:gd name="T23" fmla="*/ 373 h 465"/>
                  <a:gd name="T24" fmla="*/ 23 w 100"/>
                  <a:gd name="T25" fmla="*/ 336 h 465"/>
                  <a:gd name="T26" fmla="*/ 23 w 100"/>
                  <a:gd name="T27" fmla="*/ 232 h 465"/>
                  <a:gd name="T28" fmla="*/ 25 w 100"/>
                  <a:gd name="T29" fmla="*/ 196 h 465"/>
                  <a:gd name="T30" fmla="*/ 27 w 100"/>
                  <a:gd name="T31" fmla="*/ 165 h 465"/>
                  <a:gd name="T32" fmla="*/ 30 w 100"/>
                  <a:gd name="T33" fmla="*/ 159 h 465"/>
                  <a:gd name="T34" fmla="*/ 32 w 100"/>
                  <a:gd name="T35" fmla="*/ 214 h 465"/>
                  <a:gd name="T36" fmla="*/ 33 w 100"/>
                  <a:gd name="T37" fmla="*/ 251 h 465"/>
                  <a:gd name="T38" fmla="*/ 35 w 100"/>
                  <a:gd name="T39" fmla="*/ 257 h 465"/>
                  <a:gd name="T40" fmla="*/ 37 w 100"/>
                  <a:gd name="T41" fmla="*/ 287 h 465"/>
                  <a:gd name="T42" fmla="*/ 38 w 100"/>
                  <a:gd name="T43" fmla="*/ 312 h 465"/>
                  <a:gd name="T44" fmla="*/ 40 w 100"/>
                  <a:gd name="T45" fmla="*/ 312 h 465"/>
                  <a:gd name="T46" fmla="*/ 42 w 100"/>
                  <a:gd name="T47" fmla="*/ 281 h 465"/>
                  <a:gd name="T48" fmla="*/ 43 w 100"/>
                  <a:gd name="T49" fmla="*/ 257 h 465"/>
                  <a:gd name="T50" fmla="*/ 45 w 100"/>
                  <a:gd name="T51" fmla="*/ 263 h 465"/>
                  <a:gd name="T52" fmla="*/ 47 w 100"/>
                  <a:gd name="T53" fmla="*/ 287 h 465"/>
                  <a:gd name="T54" fmla="*/ 48 w 100"/>
                  <a:gd name="T55" fmla="*/ 336 h 465"/>
                  <a:gd name="T56" fmla="*/ 50 w 100"/>
                  <a:gd name="T57" fmla="*/ 342 h 465"/>
                  <a:gd name="T58" fmla="*/ 52 w 100"/>
                  <a:gd name="T59" fmla="*/ 373 h 465"/>
                  <a:gd name="T60" fmla="*/ 53 w 100"/>
                  <a:gd name="T61" fmla="*/ 348 h 465"/>
                  <a:gd name="T62" fmla="*/ 55 w 100"/>
                  <a:gd name="T63" fmla="*/ 312 h 465"/>
                  <a:gd name="T64" fmla="*/ 57 w 100"/>
                  <a:gd name="T65" fmla="*/ 263 h 465"/>
                  <a:gd name="T66" fmla="*/ 58 w 100"/>
                  <a:gd name="T67" fmla="*/ 208 h 465"/>
                  <a:gd name="T68" fmla="*/ 60 w 100"/>
                  <a:gd name="T69" fmla="*/ 196 h 465"/>
                  <a:gd name="T70" fmla="*/ 61 w 100"/>
                  <a:gd name="T71" fmla="*/ 238 h 465"/>
                  <a:gd name="T72" fmla="*/ 63 w 100"/>
                  <a:gd name="T73" fmla="*/ 183 h 465"/>
                  <a:gd name="T74" fmla="*/ 65 w 100"/>
                  <a:gd name="T75" fmla="*/ 92 h 465"/>
                  <a:gd name="T76" fmla="*/ 65 w 100"/>
                  <a:gd name="T77" fmla="*/ 30 h 465"/>
                  <a:gd name="T78" fmla="*/ 68 w 100"/>
                  <a:gd name="T79" fmla="*/ 0 h 465"/>
                  <a:gd name="T80" fmla="*/ 68 w 100"/>
                  <a:gd name="T81" fmla="*/ 30 h 465"/>
                  <a:gd name="T82" fmla="*/ 70 w 100"/>
                  <a:gd name="T83" fmla="*/ 104 h 465"/>
                  <a:gd name="T84" fmla="*/ 71 w 100"/>
                  <a:gd name="T85" fmla="*/ 153 h 465"/>
                  <a:gd name="T86" fmla="*/ 73 w 100"/>
                  <a:gd name="T87" fmla="*/ 183 h 465"/>
                  <a:gd name="T88" fmla="*/ 75 w 100"/>
                  <a:gd name="T89" fmla="*/ 226 h 465"/>
                  <a:gd name="T90" fmla="*/ 78 w 100"/>
                  <a:gd name="T91" fmla="*/ 220 h 465"/>
                  <a:gd name="T92" fmla="*/ 80 w 100"/>
                  <a:gd name="T93" fmla="*/ 214 h 465"/>
                  <a:gd name="T94" fmla="*/ 81 w 100"/>
                  <a:gd name="T95" fmla="*/ 165 h 465"/>
                  <a:gd name="T96" fmla="*/ 83 w 100"/>
                  <a:gd name="T97" fmla="*/ 116 h 465"/>
                  <a:gd name="T98" fmla="*/ 85 w 100"/>
                  <a:gd name="T99" fmla="*/ 55 h 465"/>
                  <a:gd name="T100" fmla="*/ 86 w 100"/>
                  <a:gd name="T101" fmla="*/ 43 h 465"/>
                  <a:gd name="T102" fmla="*/ 86 w 100"/>
                  <a:gd name="T103" fmla="*/ 110 h 465"/>
                  <a:gd name="T104" fmla="*/ 88 w 100"/>
                  <a:gd name="T105" fmla="*/ 183 h 465"/>
                  <a:gd name="T106" fmla="*/ 90 w 100"/>
                  <a:gd name="T107" fmla="*/ 238 h 465"/>
                  <a:gd name="T108" fmla="*/ 91 w 100"/>
                  <a:gd name="T109" fmla="*/ 275 h 465"/>
                  <a:gd name="T110" fmla="*/ 93 w 100"/>
                  <a:gd name="T111" fmla="*/ 342 h 465"/>
                  <a:gd name="T112" fmla="*/ 95 w 100"/>
                  <a:gd name="T113" fmla="*/ 367 h 465"/>
                  <a:gd name="T114" fmla="*/ 96 w 100"/>
                  <a:gd name="T115" fmla="*/ 348 h 465"/>
                  <a:gd name="T116" fmla="*/ 98 w 100"/>
                  <a:gd name="T117" fmla="*/ 379 h 465"/>
                  <a:gd name="T118" fmla="*/ 100 w 100"/>
                  <a:gd name="T119" fmla="*/ 465 h 4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0" h="465">
                    <a:moveTo>
                      <a:pt x="0" y="73"/>
                    </a:moveTo>
                    <a:lnTo>
                      <a:pt x="2" y="79"/>
                    </a:lnTo>
                    <a:lnTo>
                      <a:pt x="2" y="85"/>
                    </a:lnTo>
                    <a:lnTo>
                      <a:pt x="2" y="104"/>
                    </a:lnTo>
                    <a:lnTo>
                      <a:pt x="2" y="134"/>
                    </a:lnTo>
                    <a:lnTo>
                      <a:pt x="2" y="153"/>
                    </a:lnTo>
                    <a:lnTo>
                      <a:pt x="2" y="165"/>
                    </a:lnTo>
                    <a:lnTo>
                      <a:pt x="3" y="183"/>
                    </a:lnTo>
                    <a:lnTo>
                      <a:pt x="3" y="196"/>
                    </a:lnTo>
                    <a:lnTo>
                      <a:pt x="3" y="208"/>
                    </a:lnTo>
                    <a:lnTo>
                      <a:pt x="3" y="214"/>
                    </a:lnTo>
                    <a:lnTo>
                      <a:pt x="3" y="220"/>
                    </a:lnTo>
                    <a:lnTo>
                      <a:pt x="3" y="226"/>
                    </a:lnTo>
                    <a:lnTo>
                      <a:pt x="5" y="238"/>
                    </a:lnTo>
                    <a:lnTo>
                      <a:pt x="5" y="244"/>
                    </a:lnTo>
                    <a:lnTo>
                      <a:pt x="5" y="251"/>
                    </a:lnTo>
                    <a:lnTo>
                      <a:pt x="5" y="263"/>
                    </a:lnTo>
                    <a:lnTo>
                      <a:pt x="5" y="275"/>
                    </a:lnTo>
                    <a:lnTo>
                      <a:pt x="5" y="287"/>
                    </a:lnTo>
                    <a:lnTo>
                      <a:pt x="7" y="300"/>
                    </a:lnTo>
                    <a:lnTo>
                      <a:pt x="7" y="312"/>
                    </a:lnTo>
                    <a:lnTo>
                      <a:pt x="7" y="324"/>
                    </a:lnTo>
                    <a:lnTo>
                      <a:pt x="7" y="336"/>
                    </a:lnTo>
                    <a:lnTo>
                      <a:pt x="7" y="342"/>
                    </a:lnTo>
                    <a:lnTo>
                      <a:pt x="7" y="348"/>
                    </a:lnTo>
                    <a:lnTo>
                      <a:pt x="8" y="361"/>
                    </a:lnTo>
                    <a:lnTo>
                      <a:pt x="8" y="367"/>
                    </a:lnTo>
                    <a:lnTo>
                      <a:pt x="8" y="367"/>
                    </a:lnTo>
                    <a:lnTo>
                      <a:pt x="8" y="367"/>
                    </a:lnTo>
                    <a:lnTo>
                      <a:pt x="10" y="367"/>
                    </a:lnTo>
                    <a:lnTo>
                      <a:pt x="10" y="367"/>
                    </a:lnTo>
                    <a:lnTo>
                      <a:pt x="10" y="361"/>
                    </a:lnTo>
                    <a:lnTo>
                      <a:pt x="12" y="348"/>
                    </a:lnTo>
                    <a:lnTo>
                      <a:pt x="12" y="342"/>
                    </a:lnTo>
                    <a:lnTo>
                      <a:pt x="12" y="336"/>
                    </a:lnTo>
                    <a:lnTo>
                      <a:pt x="12" y="324"/>
                    </a:lnTo>
                    <a:lnTo>
                      <a:pt x="13" y="318"/>
                    </a:lnTo>
                    <a:lnTo>
                      <a:pt x="13" y="312"/>
                    </a:lnTo>
                    <a:lnTo>
                      <a:pt x="13" y="300"/>
                    </a:lnTo>
                    <a:lnTo>
                      <a:pt x="13" y="287"/>
                    </a:lnTo>
                    <a:lnTo>
                      <a:pt x="13" y="287"/>
                    </a:lnTo>
                    <a:lnTo>
                      <a:pt x="13" y="275"/>
                    </a:lnTo>
                    <a:lnTo>
                      <a:pt x="15" y="275"/>
                    </a:lnTo>
                    <a:lnTo>
                      <a:pt x="15" y="275"/>
                    </a:lnTo>
                    <a:lnTo>
                      <a:pt x="15" y="281"/>
                    </a:lnTo>
                    <a:lnTo>
                      <a:pt x="17" y="275"/>
                    </a:lnTo>
                    <a:lnTo>
                      <a:pt x="17" y="275"/>
                    </a:lnTo>
                    <a:lnTo>
                      <a:pt x="17" y="269"/>
                    </a:lnTo>
                    <a:lnTo>
                      <a:pt x="18" y="275"/>
                    </a:lnTo>
                    <a:lnTo>
                      <a:pt x="18" y="281"/>
                    </a:lnTo>
                    <a:lnTo>
                      <a:pt x="18" y="287"/>
                    </a:lnTo>
                    <a:lnTo>
                      <a:pt x="18" y="293"/>
                    </a:lnTo>
                    <a:lnTo>
                      <a:pt x="18" y="300"/>
                    </a:lnTo>
                    <a:lnTo>
                      <a:pt x="20" y="312"/>
                    </a:lnTo>
                    <a:lnTo>
                      <a:pt x="20" y="312"/>
                    </a:lnTo>
                    <a:lnTo>
                      <a:pt x="20" y="324"/>
                    </a:lnTo>
                    <a:lnTo>
                      <a:pt x="20" y="336"/>
                    </a:lnTo>
                    <a:lnTo>
                      <a:pt x="20" y="342"/>
                    </a:lnTo>
                    <a:lnTo>
                      <a:pt x="20" y="361"/>
                    </a:lnTo>
                    <a:lnTo>
                      <a:pt x="22" y="373"/>
                    </a:lnTo>
                    <a:lnTo>
                      <a:pt x="22" y="373"/>
                    </a:lnTo>
                    <a:lnTo>
                      <a:pt x="22" y="373"/>
                    </a:lnTo>
                    <a:lnTo>
                      <a:pt x="22" y="367"/>
                    </a:lnTo>
                    <a:lnTo>
                      <a:pt x="22" y="355"/>
                    </a:lnTo>
                    <a:lnTo>
                      <a:pt x="23" y="336"/>
                    </a:lnTo>
                    <a:lnTo>
                      <a:pt x="23" y="293"/>
                    </a:lnTo>
                    <a:lnTo>
                      <a:pt x="23" y="281"/>
                    </a:lnTo>
                    <a:lnTo>
                      <a:pt x="23" y="263"/>
                    </a:lnTo>
                    <a:lnTo>
                      <a:pt x="23" y="244"/>
                    </a:lnTo>
                    <a:lnTo>
                      <a:pt x="23" y="232"/>
                    </a:lnTo>
                    <a:lnTo>
                      <a:pt x="25" y="220"/>
                    </a:lnTo>
                    <a:lnTo>
                      <a:pt x="25" y="214"/>
                    </a:lnTo>
                    <a:lnTo>
                      <a:pt x="25" y="208"/>
                    </a:lnTo>
                    <a:lnTo>
                      <a:pt x="25" y="202"/>
                    </a:lnTo>
                    <a:lnTo>
                      <a:pt x="25" y="196"/>
                    </a:lnTo>
                    <a:lnTo>
                      <a:pt x="25" y="189"/>
                    </a:lnTo>
                    <a:lnTo>
                      <a:pt x="27" y="183"/>
                    </a:lnTo>
                    <a:lnTo>
                      <a:pt x="27" y="183"/>
                    </a:lnTo>
                    <a:lnTo>
                      <a:pt x="27" y="177"/>
                    </a:lnTo>
                    <a:lnTo>
                      <a:pt x="27" y="165"/>
                    </a:lnTo>
                    <a:lnTo>
                      <a:pt x="27" y="165"/>
                    </a:lnTo>
                    <a:lnTo>
                      <a:pt x="28" y="165"/>
                    </a:lnTo>
                    <a:lnTo>
                      <a:pt x="28" y="171"/>
                    </a:lnTo>
                    <a:lnTo>
                      <a:pt x="28" y="165"/>
                    </a:lnTo>
                    <a:lnTo>
                      <a:pt x="30" y="159"/>
                    </a:lnTo>
                    <a:lnTo>
                      <a:pt x="30" y="165"/>
                    </a:lnTo>
                    <a:lnTo>
                      <a:pt x="30" y="171"/>
                    </a:lnTo>
                    <a:lnTo>
                      <a:pt x="30" y="177"/>
                    </a:lnTo>
                    <a:lnTo>
                      <a:pt x="32" y="183"/>
                    </a:lnTo>
                    <a:lnTo>
                      <a:pt x="32" y="214"/>
                    </a:lnTo>
                    <a:lnTo>
                      <a:pt x="32" y="226"/>
                    </a:lnTo>
                    <a:lnTo>
                      <a:pt x="32" y="238"/>
                    </a:lnTo>
                    <a:lnTo>
                      <a:pt x="33" y="251"/>
                    </a:lnTo>
                    <a:lnTo>
                      <a:pt x="32" y="251"/>
                    </a:lnTo>
                    <a:lnTo>
                      <a:pt x="33" y="251"/>
                    </a:lnTo>
                    <a:lnTo>
                      <a:pt x="33" y="244"/>
                    </a:lnTo>
                    <a:lnTo>
                      <a:pt x="33" y="238"/>
                    </a:lnTo>
                    <a:lnTo>
                      <a:pt x="35" y="238"/>
                    </a:lnTo>
                    <a:lnTo>
                      <a:pt x="35" y="244"/>
                    </a:lnTo>
                    <a:lnTo>
                      <a:pt x="35" y="257"/>
                    </a:lnTo>
                    <a:lnTo>
                      <a:pt x="35" y="263"/>
                    </a:lnTo>
                    <a:lnTo>
                      <a:pt x="35" y="263"/>
                    </a:lnTo>
                    <a:lnTo>
                      <a:pt x="37" y="275"/>
                    </a:lnTo>
                    <a:lnTo>
                      <a:pt x="37" y="281"/>
                    </a:lnTo>
                    <a:lnTo>
                      <a:pt x="37" y="287"/>
                    </a:lnTo>
                    <a:lnTo>
                      <a:pt x="37" y="293"/>
                    </a:lnTo>
                    <a:lnTo>
                      <a:pt x="37" y="300"/>
                    </a:lnTo>
                    <a:lnTo>
                      <a:pt x="37" y="306"/>
                    </a:lnTo>
                    <a:lnTo>
                      <a:pt x="38" y="312"/>
                    </a:lnTo>
                    <a:lnTo>
                      <a:pt x="38" y="312"/>
                    </a:lnTo>
                    <a:lnTo>
                      <a:pt x="38" y="318"/>
                    </a:lnTo>
                    <a:lnTo>
                      <a:pt x="38" y="324"/>
                    </a:lnTo>
                    <a:lnTo>
                      <a:pt x="40" y="318"/>
                    </a:lnTo>
                    <a:lnTo>
                      <a:pt x="40" y="312"/>
                    </a:lnTo>
                    <a:lnTo>
                      <a:pt x="40" y="312"/>
                    </a:lnTo>
                    <a:lnTo>
                      <a:pt x="40" y="306"/>
                    </a:lnTo>
                    <a:lnTo>
                      <a:pt x="40" y="300"/>
                    </a:lnTo>
                    <a:lnTo>
                      <a:pt x="42" y="293"/>
                    </a:lnTo>
                    <a:lnTo>
                      <a:pt x="42" y="287"/>
                    </a:lnTo>
                    <a:lnTo>
                      <a:pt x="42" y="281"/>
                    </a:lnTo>
                    <a:lnTo>
                      <a:pt x="42" y="269"/>
                    </a:lnTo>
                    <a:lnTo>
                      <a:pt x="42" y="263"/>
                    </a:lnTo>
                    <a:lnTo>
                      <a:pt x="42" y="257"/>
                    </a:lnTo>
                    <a:lnTo>
                      <a:pt x="43" y="251"/>
                    </a:lnTo>
                    <a:lnTo>
                      <a:pt x="43" y="257"/>
                    </a:lnTo>
                    <a:lnTo>
                      <a:pt x="45" y="263"/>
                    </a:lnTo>
                    <a:lnTo>
                      <a:pt x="43" y="263"/>
                    </a:lnTo>
                    <a:lnTo>
                      <a:pt x="45" y="263"/>
                    </a:lnTo>
                    <a:lnTo>
                      <a:pt x="45" y="263"/>
                    </a:lnTo>
                    <a:lnTo>
                      <a:pt x="45" y="263"/>
                    </a:lnTo>
                    <a:lnTo>
                      <a:pt x="47" y="269"/>
                    </a:lnTo>
                    <a:lnTo>
                      <a:pt x="47" y="275"/>
                    </a:lnTo>
                    <a:lnTo>
                      <a:pt x="47" y="281"/>
                    </a:lnTo>
                    <a:lnTo>
                      <a:pt x="47" y="287"/>
                    </a:lnTo>
                    <a:lnTo>
                      <a:pt x="47" y="287"/>
                    </a:lnTo>
                    <a:lnTo>
                      <a:pt x="48" y="293"/>
                    </a:lnTo>
                    <a:lnTo>
                      <a:pt x="48" y="306"/>
                    </a:lnTo>
                    <a:lnTo>
                      <a:pt x="48" y="312"/>
                    </a:lnTo>
                    <a:lnTo>
                      <a:pt x="48" y="324"/>
                    </a:lnTo>
                    <a:lnTo>
                      <a:pt x="48" y="336"/>
                    </a:lnTo>
                    <a:lnTo>
                      <a:pt x="48" y="342"/>
                    </a:lnTo>
                    <a:lnTo>
                      <a:pt x="50" y="355"/>
                    </a:lnTo>
                    <a:lnTo>
                      <a:pt x="50" y="355"/>
                    </a:lnTo>
                    <a:lnTo>
                      <a:pt x="50" y="348"/>
                    </a:lnTo>
                    <a:lnTo>
                      <a:pt x="50" y="342"/>
                    </a:lnTo>
                    <a:lnTo>
                      <a:pt x="52" y="348"/>
                    </a:lnTo>
                    <a:lnTo>
                      <a:pt x="52" y="355"/>
                    </a:lnTo>
                    <a:lnTo>
                      <a:pt x="52" y="367"/>
                    </a:lnTo>
                    <a:lnTo>
                      <a:pt x="52" y="367"/>
                    </a:lnTo>
                    <a:lnTo>
                      <a:pt x="52" y="373"/>
                    </a:lnTo>
                    <a:lnTo>
                      <a:pt x="53" y="379"/>
                    </a:lnTo>
                    <a:lnTo>
                      <a:pt x="53" y="373"/>
                    </a:lnTo>
                    <a:lnTo>
                      <a:pt x="53" y="367"/>
                    </a:lnTo>
                    <a:lnTo>
                      <a:pt x="53" y="361"/>
                    </a:lnTo>
                    <a:lnTo>
                      <a:pt x="53" y="348"/>
                    </a:lnTo>
                    <a:lnTo>
                      <a:pt x="55" y="342"/>
                    </a:lnTo>
                    <a:lnTo>
                      <a:pt x="55" y="336"/>
                    </a:lnTo>
                    <a:lnTo>
                      <a:pt x="55" y="330"/>
                    </a:lnTo>
                    <a:lnTo>
                      <a:pt x="55" y="318"/>
                    </a:lnTo>
                    <a:lnTo>
                      <a:pt x="55" y="312"/>
                    </a:lnTo>
                    <a:lnTo>
                      <a:pt x="55" y="312"/>
                    </a:lnTo>
                    <a:lnTo>
                      <a:pt x="57" y="306"/>
                    </a:lnTo>
                    <a:lnTo>
                      <a:pt x="57" y="281"/>
                    </a:lnTo>
                    <a:lnTo>
                      <a:pt x="57" y="269"/>
                    </a:lnTo>
                    <a:lnTo>
                      <a:pt x="57" y="263"/>
                    </a:lnTo>
                    <a:lnTo>
                      <a:pt x="57" y="244"/>
                    </a:lnTo>
                    <a:lnTo>
                      <a:pt x="57" y="238"/>
                    </a:lnTo>
                    <a:lnTo>
                      <a:pt x="58" y="220"/>
                    </a:lnTo>
                    <a:lnTo>
                      <a:pt x="58" y="214"/>
                    </a:lnTo>
                    <a:lnTo>
                      <a:pt x="58" y="208"/>
                    </a:lnTo>
                    <a:lnTo>
                      <a:pt x="58" y="196"/>
                    </a:lnTo>
                    <a:lnTo>
                      <a:pt x="60" y="183"/>
                    </a:lnTo>
                    <a:lnTo>
                      <a:pt x="58" y="183"/>
                    </a:lnTo>
                    <a:lnTo>
                      <a:pt x="60" y="189"/>
                    </a:lnTo>
                    <a:lnTo>
                      <a:pt x="60" y="196"/>
                    </a:lnTo>
                    <a:lnTo>
                      <a:pt x="60" y="208"/>
                    </a:lnTo>
                    <a:lnTo>
                      <a:pt x="60" y="214"/>
                    </a:lnTo>
                    <a:lnTo>
                      <a:pt x="60" y="232"/>
                    </a:lnTo>
                    <a:lnTo>
                      <a:pt x="61" y="238"/>
                    </a:lnTo>
                    <a:lnTo>
                      <a:pt x="61" y="238"/>
                    </a:lnTo>
                    <a:lnTo>
                      <a:pt x="61" y="238"/>
                    </a:lnTo>
                    <a:lnTo>
                      <a:pt x="61" y="226"/>
                    </a:lnTo>
                    <a:lnTo>
                      <a:pt x="61" y="214"/>
                    </a:lnTo>
                    <a:lnTo>
                      <a:pt x="63" y="208"/>
                    </a:lnTo>
                    <a:lnTo>
                      <a:pt x="63" y="183"/>
                    </a:lnTo>
                    <a:lnTo>
                      <a:pt x="63" y="171"/>
                    </a:lnTo>
                    <a:lnTo>
                      <a:pt x="63" y="147"/>
                    </a:lnTo>
                    <a:lnTo>
                      <a:pt x="63" y="128"/>
                    </a:lnTo>
                    <a:lnTo>
                      <a:pt x="63" y="110"/>
                    </a:lnTo>
                    <a:lnTo>
                      <a:pt x="65" y="92"/>
                    </a:lnTo>
                    <a:lnTo>
                      <a:pt x="65" y="61"/>
                    </a:lnTo>
                    <a:lnTo>
                      <a:pt x="65" y="55"/>
                    </a:lnTo>
                    <a:lnTo>
                      <a:pt x="65" y="49"/>
                    </a:lnTo>
                    <a:lnTo>
                      <a:pt x="65" y="37"/>
                    </a:lnTo>
                    <a:lnTo>
                      <a:pt x="65" y="30"/>
                    </a:lnTo>
                    <a:lnTo>
                      <a:pt x="66" y="24"/>
                    </a:lnTo>
                    <a:lnTo>
                      <a:pt x="66" y="18"/>
                    </a:lnTo>
                    <a:lnTo>
                      <a:pt x="66" y="12"/>
                    </a:lnTo>
                    <a:lnTo>
                      <a:pt x="66" y="6"/>
                    </a:lnTo>
                    <a:lnTo>
                      <a:pt x="68" y="0"/>
                    </a:lnTo>
                    <a:lnTo>
                      <a:pt x="66" y="0"/>
                    </a:lnTo>
                    <a:lnTo>
                      <a:pt x="68" y="0"/>
                    </a:lnTo>
                    <a:lnTo>
                      <a:pt x="68" y="6"/>
                    </a:lnTo>
                    <a:lnTo>
                      <a:pt x="68" y="6"/>
                    </a:lnTo>
                    <a:lnTo>
                      <a:pt x="68" y="30"/>
                    </a:lnTo>
                    <a:lnTo>
                      <a:pt x="70" y="49"/>
                    </a:lnTo>
                    <a:lnTo>
                      <a:pt x="70" y="61"/>
                    </a:lnTo>
                    <a:lnTo>
                      <a:pt x="70" y="79"/>
                    </a:lnTo>
                    <a:lnTo>
                      <a:pt x="70" y="85"/>
                    </a:lnTo>
                    <a:lnTo>
                      <a:pt x="70" y="104"/>
                    </a:lnTo>
                    <a:lnTo>
                      <a:pt x="70" y="116"/>
                    </a:lnTo>
                    <a:lnTo>
                      <a:pt x="71" y="128"/>
                    </a:lnTo>
                    <a:lnTo>
                      <a:pt x="71" y="134"/>
                    </a:lnTo>
                    <a:lnTo>
                      <a:pt x="71" y="147"/>
                    </a:lnTo>
                    <a:lnTo>
                      <a:pt x="71" y="153"/>
                    </a:lnTo>
                    <a:lnTo>
                      <a:pt x="73" y="159"/>
                    </a:lnTo>
                    <a:lnTo>
                      <a:pt x="71" y="159"/>
                    </a:lnTo>
                    <a:lnTo>
                      <a:pt x="73" y="159"/>
                    </a:lnTo>
                    <a:lnTo>
                      <a:pt x="73" y="165"/>
                    </a:lnTo>
                    <a:lnTo>
                      <a:pt x="73" y="183"/>
                    </a:lnTo>
                    <a:lnTo>
                      <a:pt x="73" y="196"/>
                    </a:lnTo>
                    <a:lnTo>
                      <a:pt x="73" y="208"/>
                    </a:lnTo>
                    <a:lnTo>
                      <a:pt x="75" y="214"/>
                    </a:lnTo>
                    <a:lnTo>
                      <a:pt x="75" y="220"/>
                    </a:lnTo>
                    <a:lnTo>
                      <a:pt x="75" y="226"/>
                    </a:lnTo>
                    <a:lnTo>
                      <a:pt x="75" y="232"/>
                    </a:lnTo>
                    <a:lnTo>
                      <a:pt x="76" y="232"/>
                    </a:lnTo>
                    <a:lnTo>
                      <a:pt x="76" y="226"/>
                    </a:lnTo>
                    <a:lnTo>
                      <a:pt x="76" y="220"/>
                    </a:lnTo>
                    <a:lnTo>
                      <a:pt x="78" y="220"/>
                    </a:lnTo>
                    <a:lnTo>
                      <a:pt x="78" y="220"/>
                    </a:lnTo>
                    <a:lnTo>
                      <a:pt x="78" y="220"/>
                    </a:lnTo>
                    <a:lnTo>
                      <a:pt x="80" y="220"/>
                    </a:lnTo>
                    <a:lnTo>
                      <a:pt x="80" y="214"/>
                    </a:lnTo>
                    <a:lnTo>
                      <a:pt x="80" y="214"/>
                    </a:lnTo>
                    <a:lnTo>
                      <a:pt x="80" y="208"/>
                    </a:lnTo>
                    <a:lnTo>
                      <a:pt x="81" y="202"/>
                    </a:lnTo>
                    <a:lnTo>
                      <a:pt x="81" y="189"/>
                    </a:lnTo>
                    <a:lnTo>
                      <a:pt x="81" y="183"/>
                    </a:lnTo>
                    <a:lnTo>
                      <a:pt x="81" y="165"/>
                    </a:lnTo>
                    <a:lnTo>
                      <a:pt x="81" y="159"/>
                    </a:lnTo>
                    <a:lnTo>
                      <a:pt x="81" y="153"/>
                    </a:lnTo>
                    <a:lnTo>
                      <a:pt x="83" y="140"/>
                    </a:lnTo>
                    <a:lnTo>
                      <a:pt x="83" y="128"/>
                    </a:lnTo>
                    <a:lnTo>
                      <a:pt x="83" y="116"/>
                    </a:lnTo>
                    <a:lnTo>
                      <a:pt x="83" y="104"/>
                    </a:lnTo>
                    <a:lnTo>
                      <a:pt x="83" y="85"/>
                    </a:lnTo>
                    <a:lnTo>
                      <a:pt x="83" y="73"/>
                    </a:lnTo>
                    <a:lnTo>
                      <a:pt x="85" y="61"/>
                    </a:lnTo>
                    <a:lnTo>
                      <a:pt x="85" y="55"/>
                    </a:lnTo>
                    <a:lnTo>
                      <a:pt x="85" y="43"/>
                    </a:lnTo>
                    <a:lnTo>
                      <a:pt x="85" y="37"/>
                    </a:lnTo>
                    <a:lnTo>
                      <a:pt x="85" y="30"/>
                    </a:lnTo>
                    <a:lnTo>
                      <a:pt x="85" y="37"/>
                    </a:lnTo>
                    <a:lnTo>
                      <a:pt x="86" y="43"/>
                    </a:lnTo>
                    <a:lnTo>
                      <a:pt x="86" y="55"/>
                    </a:lnTo>
                    <a:lnTo>
                      <a:pt x="86" y="61"/>
                    </a:lnTo>
                    <a:lnTo>
                      <a:pt x="86" y="79"/>
                    </a:lnTo>
                    <a:lnTo>
                      <a:pt x="86" y="98"/>
                    </a:lnTo>
                    <a:lnTo>
                      <a:pt x="86" y="110"/>
                    </a:lnTo>
                    <a:lnTo>
                      <a:pt x="88" y="134"/>
                    </a:lnTo>
                    <a:lnTo>
                      <a:pt x="88" y="147"/>
                    </a:lnTo>
                    <a:lnTo>
                      <a:pt x="88" y="159"/>
                    </a:lnTo>
                    <a:lnTo>
                      <a:pt x="88" y="177"/>
                    </a:lnTo>
                    <a:lnTo>
                      <a:pt x="88" y="183"/>
                    </a:lnTo>
                    <a:lnTo>
                      <a:pt x="88" y="202"/>
                    </a:lnTo>
                    <a:lnTo>
                      <a:pt x="90" y="214"/>
                    </a:lnTo>
                    <a:lnTo>
                      <a:pt x="90" y="220"/>
                    </a:lnTo>
                    <a:lnTo>
                      <a:pt x="90" y="232"/>
                    </a:lnTo>
                    <a:lnTo>
                      <a:pt x="90" y="238"/>
                    </a:lnTo>
                    <a:lnTo>
                      <a:pt x="90" y="251"/>
                    </a:lnTo>
                    <a:lnTo>
                      <a:pt x="90" y="257"/>
                    </a:lnTo>
                    <a:lnTo>
                      <a:pt x="91" y="263"/>
                    </a:lnTo>
                    <a:lnTo>
                      <a:pt x="91" y="269"/>
                    </a:lnTo>
                    <a:lnTo>
                      <a:pt x="91" y="275"/>
                    </a:lnTo>
                    <a:lnTo>
                      <a:pt x="91" y="287"/>
                    </a:lnTo>
                    <a:lnTo>
                      <a:pt x="91" y="300"/>
                    </a:lnTo>
                    <a:lnTo>
                      <a:pt x="91" y="312"/>
                    </a:lnTo>
                    <a:lnTo>
                      <a:pt x="93" y="330"/>
                    </a:lnTo>
                    <a:lnTo>
                      <a:pt x="93" y="342"/>
                    </a:lnTo>
                    <a:lnTo>
                      <a:pt x="93" y="361"/>
                    </a:lnTo>
                    <a:lnTo>
                      <a:pt x="93" y="373"/>
                    </a:lnTo>
                    <a:lnTo>
                      <a:pt x="93" y="379"/>
                    </a:lnTo>
                    <a:lnTo>
                      <a:pt x="95" y="373"/>
                    </a:lnTo>
                    <a:lnTo>
                      <a:pt x="95" y="367"/>
                    </a:lnTo>
                    <a:lnTo>
                      <a:pt x="95" y="361"/>
                    </a:lnTo>
                    <a:lnTo>
                      <a:pt x="95" y="355"/>
                    </a:lnTo>
                    <a:lnTo>
                      <a:pt x="95" y="348"/>
                    </a:lnTo>
                    <a:lnTo>
                      <a:pt x="96" y="348"/>
                    </a:lnTo>
                    <a:lnTo>
                      <a:pt x="96" y="348"/>
                    </a:lnTo>
                    <a:lnTo>
                      <a:pt x="96" y="348"/>
                    </a:lnTo>
                    <a:lnTo>
                      <a:pt x="96" y="355"/>
                    </a:lnTo>
                    <a:lnTo>
                      <a:pt x="96" y="361"/>
                    </a:lnTo>
                    <a:lnTo>
                      <a:pt x="98" y="367"/>
                    </a:lnTo>
                    <a:lnTo>
                      <a:pt x="98" y="379"/>
                    </a:lnTo>
                    <a:lnTo>
                      <a:pt x="98" y="391"/>
                    </a:lnTo>
                    <a:lnTo>
                      <a:pt x="98" y="422"/>
                    </a:lnTo>
                    <a:lnTo>
                      <a:pt x="98" y="440"/>
                    </a:lnTo>
                    <a:lnTo>
                      <a:pt x="98" y="452"/>
                    </a:lnTo>
                    <a:lnTo>
                      <a:pt x="100" y="465"/>
                    </a:lnTo>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635" name="Freeform 634"/>
              <p:cNvSpPr>
                <a:spLocks/>
              </p:cNvSpPr>
              <p:nvPr/>
            </p:nvSpPr>
            <p:spPr bwMode="auto">
              <a:xfrm>
                <a:off x="1346002" y="3724690"/>
                <a:ext cx="107281" cy="191217"/>
              </a:xfrm>
              <a:custGeom>
                <a:avLst/>
                <a:gdLst>
                  <a:gd name="T0" fmla="*/ 1 w 99"/>
                  <a:gd name="T1" fmla="*/ 214 h 465"/>
                  <a:gd name="T2" fmla="*/ 3 w 99"/>
                  <a:gd name="T3" fmla="*/ 165 h 465"/>
                  <a:gd name="T4" fmla="*/ 5 w 99"/>
                  <a:gd name="T5" fmla="*/ 159 h 465"/>
                  <a:gd name="T6" fmla="*/ 6 w 99"/>
                  <a:gd name="T7" fmla="*/ 104 h 465"/>
                  <a:gd name="T8" fmla="*/ 8 w 99"/>
                  <a:gd name="T9" fmla="*/ 43 h 465"/>
                  <a:gd name="T10" fmla="*/ 8 w 99"/>
                  <a:gd name="T11" fmla="*/ 6 h 465"/>
                  <a:gd name="T12" fmla="*/ 10 w 99"/>
                  <a:gd name="T13" fmla="*/ 25 h 465"/>
                  <a:gd name="T14" fmla="*/ 11 w 99"/>
                  <a:gd name="T15" fmla="*/ 68 h 465"/>
                  <a:gd name="T16" fmla="*/ 13 w 99"/>
                  <a:gd name="T17" fmla="*/ 104 h 465"/>
                  <a:gd name="T18" fmla="*/ 15 w 99"/>
                  <a:gd name="T19" fmla="*/ 147 h 465"/>
                  <a:gd name="T20" fmla="*/ 16 w 99"/>
                  <a:gd name="T21" fmla="*/ 178 h 465"/>
                  <a:gd name="T22" fmla="*/ 18 w 99"/>
                  <a:gd name="T23" fmla="*/ 282 h 465"/>
                  <a:gd name="T24" fmla="*/ 20 w 99"/>
                  <a:gd name="T25" fmla="*/ 379 h 465"/>
                  <a:gd name="T26" fmla="*/ 21 w 99"/>
                  <a:gd name="T27" fmla="*/ 453 h 465"/>
                  <a:gd name="T28" fmla="*/ 23 w 99"/>
                  <a:gd name="T29" fmla="*/ 453 h 465"/>
                  <a:gd name="T30" fmla="*/ 25 w 99"/>
                  <a:gd name="T31" fmla="*/ 416 h 465"/>
                  <a:gd name="T32" fmla="*/ 26 w 99"/>
                  <a:gd name="T33" fmla="*/ 343 h 465"/>
                  <a:gd name="T34" fmla="*/ 26 w 99"/>
                  <a:gd name="T35" fmla="*/ 306 h 465"/>
                  <a:gd name="T36" fmla="*/ 28 w 99"/>
                  <a:gd name="T37" fmla="*/ 306 h 465"/>
                  <a:gd name="T38" fmla="*/ 30 w 99"/>
                  <a:gd name="T39" fmla="*/ 373 h 465"/>
                  <a:gd name="T40" fmla="*/ 31 w 99"/>
                  <a:gd name="T41" fmla="*/ 398 h 465"/>
                  <a:gd name="T42" fmla="*/ 33 w 99"/>
                  <a:gd name="T43" fmla="*/ 428 h 465"/>
                  <a:gd name="T44" fmla="*/ 35 w 99"/>
                  <a:gd name="T45" fmla="*/ 422 h 465"/>
                  <a:gd name="T46" fmla="*/ 36 w 99"/>
                  <a:gd name="T47" fmla="*/ 361 h 465"/>
                  <a:gd name="T48" fmla="*/ 38 w 99"/>
                  <a:gd name="T49" fmla="*/ 282 h 465"/>
                  <a:gd name="T50" fmla="*/ 38 w 99"/>
                  <a:gd name="T51" fmla="*/ 282 h 465"/>
                  <a:gd name="T52" fmla="*/ 41 w 99"/>
                  <a:gd name="T53" fmla="*/ 263 h 465"/>
                  <a:gd name="T54" fmla="*/ 43 w 99"/>
                  <a:gd name="T55" fmla="*/ 275 h 465"/>
                  <a:gd name="T56" fmla="*/ 46 w 99"/>
                  <a:gd name="T57" fmla="*/ 294 h 465"/>
                  <a:gd name="T58" fmla="*/ 48 w 99"/>
                  <a:gd name="T59" fmla="*/ 306 h 465"/>
                  <a:gd name="T60" fmla="*/ 51 w 99"/>
                  <a:gd name="T61" fmla="*/ 288 h 465"/>
                  <a:gd name="T62" fmla="*/ 53 w 99"/>
                  <a:gd name="T63" fmla="*/ 251 h 465"/>
                  <a:gd name="T64" fmla="*/ 54 w 99"/>
                  <a:gd name="T65" fmla="*/ 227 h 465"/>
                  <a:gd name="T66" fmla="*/ 56 w 99"/>
                  <a:gd name="T67" fmla="*/ 214 h 465"/>
                  <a:gd name="T68" fmla="*/ 58 w 99"/>
                  <a:gd name="T69" fmla="*/ 159 h 465"/>
                  <a:gd name="T70" fmla="*/ 61 w 99"/>
                  <a:gd name="T71" fmla="*/ 184 h 465"/>
                  <a:gd name="T72" fmla="*/ 63 w 99"/>
                  <a:gd name="T73" fmla="*/ 190 h 465"/>
                  <a:gd name="T74" fmla="*/ 64 w 99"/>
                  <a:gd name="T75" fmla="*/ 233 h 465"/>
                  <a:gd name="T76" fmla="*/ 68 w 99"/>
                  <a:gd name="T77" fmla="*/ 282 h 465"/>
                  <a:gd name="T78" fmla="*/ 69 w 99"/>
                  <a:gd name="T79" fmla="*/ 245 h 465"/>
                  <a:gd name="T80" fmla="*/ 69 w 99"/>
                  <a:gd name="T81" fmla="*/ 251 h 465"/>
                  <a:gd name="T82" fmla="*/ 71 w 99"/>
                  <a:gd name="T83" fmla="*/ 214 h 465"/>
                  <a:gd name="T84" fmla="*/ 73 w 99"/>
                  <a:gd name="T85" fmla="*/ 165 h 465"/>
                  <a:gd name="T86" fmla="*/ 76 w 99"/>
                  <a:gd name="T87" fmla="*/ 141 h 465"/>
                  <a:gd name="T88" fmla="*/ 76 w 99"/>
                  <a:gd name="T89" fmla="*/ 86 h 465"/>
                  <a:gd name="T90" fmla="*/ 78 w 99"/>
                  <a:gd name="T91" fmla="*/ 43 h 465"/>
                  <a:gd name="T92" fmla="*/ 79 w 99"/>
                  <a:gd name="T93" fmla="*/ 123 h 465"/>
                  <a:gd name="T94" fmla="*/ 81 w 99"/>
                  <a:gd name="T95" fmla="*/ 190 h 465"/>
                  <a:gd name="T96" fmla="*/ 83 w 99"/>
                  <a:gd name="T97" fmla="*/ 184 h 465"/>
                  <a:gd name="T98" fmla="*/ 84 w 99"/>
                  <a:gd name="T99" fmla="*/ 165 h 465"/>
                  <a:gd name="T100" fmla="*/ 86 w 99"/>
                  <a:gd name="T101" fmla="*/ 214 h 465"/>
                  <a:gd name="T102" fmla="*/ 88 w 99"/>
                  <a:gd name="T103" fmla="*/ 208 h 465"/>
                  <a:gd name="T104" fmla="*/ 89 w 99"/>
                  <a:gd name="T105" fmla="*/ 178 h 465"/>
                  <a:gd name="T106" fmla="*/ 91 w 99"/>
                  <a:gd name="T107" fmla="*/ 141 h 465"/>
                  <a:gd name="T108" fmla="*/ 93 w 99"/>
                  <a:gd name="T109" fmla="*/ 153 h 465"/>
                  <a:gd name="T110" fmla="*/ 94 w 99"/>
                  <a:gd name="T111" fmla="*/ 129 h 465"/>
                  <a:gd name="T112" fmla="*/ 96 w 99"/>
                  <a:gd name="T113" fmla="*/ 37 h 465"/>
                  <a:gd name="T114" fmla="*/ 98 w 99"/>
                  <a:gd name="T115" fmla="*/ 19 h 465"/>
                  <a:gd name="T116" fmla="*/ 99 w 99"/>
                  <a:gd name="T117" fmla="*/ 61 h 465"/>
                  <a:gd name="T118" fmla="*/ 99 w 99"/>
                  <a:gd name="T119" fmla="*/ 104 h 4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99" h="465">
                    <a:moveTo>
                      <a:pt x="0" y="227"/>
                    </a:moveTo>
                    <a:lnTo>
                      <a:pt x="0" y="233"/>
                    </a:lnTo>
                    <a:lnTo>
                      <a:pt x="1" y="233"/>
                    </a:lnTo>
                    <a:lnTo>
                      <a:pt x="1" y="227"/>
                    </a:lnTo>
                    <a:lnTo>
                      <a:pt x="1" y="214"/>
                    </a:lnTo>
                    <a:lnTo>
                      <a:pt x="1" y="208"/>
                    </a:lnTo>
                    <a:lnTo>
                      <a:pt x="1" y="196"/>
                    </a:lnTo>
                    <a:lnTo>
                      <a:pt x="1" y="190"/>
                    </a:lnTo>
                    <a:lnTo>
                      <a:pt x="3" y="171"/>
                    </a:lnTo>
                    <a:lnTo>
                      <a:pt x="3" y="165"/>
                    </a:lnTo>
                    <a:lnTo>
                      <a:pt x="3" y="147"/>
                    </a:lnTo>
                    <a:lnTo>
                      <a:pt x="3" y="147"/>
                    </a:lnTo>
                    <a:lnTo>
                      <a:pt x="3" y="147"/>
                    </a:lnTo>
                    <a:lnTo>
                      <a:pt x="5" y="159"/>
                    </a:lnTo>
                    <a:lnTo>
                      <a:pt x="5" y="159"/>
                    </a:lnTo>
                    <a:lnTo>
                      <a:pt x="5" y="159"/>
                    </a:lnTo>
                    <a:lnTo>
                      <a:pt x="5" y="147"/>
                    </a:lnTo>
                    <a:lnTo>
                      <a:pt x="5" y="135"/>
                    </a:lnTo>
                    <a:lnTo>
                      <a:pt x="6" y="116"/>
                    </a:lnTo>
                    <a:lnTo>
                      <a:pt x="6" y="104"/>
                    </a:lnTo>
                    <a:lnTo>
                      <a:pt x="6" y="86"/>
                    </a:lnTo>
                    <a:lnTo>
                      <a:pt x="6" y="74"/>
                    </a:lnTo>
                    <a:lnTo>
                      <a:pt x="6" y="61"/>
                    </a:lnTo>
                    <a:lnTo>
                      <a:pt x="6" y="55"/>
                    </a:lnTo>
                    <a:lnTo>
                      <a:pt x="8" y="43"/>
                    </a:lnTo>
                    <a:lnTo>
                      <a:pt x="8" y="37"/>
                    </a:lnTo>
                    <a:lnTo>
                      <a:pt x="8" y="31"/>
                    </a:lnTo>
                    <a:lnTo>
                      <a:pt x="8" y="19"/>
                    </a:lnTo>
                    <a:lnTo>
                      <a:pt x="8" y="12"/>
                    </a:lnTo>
                    <a:lnTo>
                      <a:pt x="8" y="6"/>
                    </a:lnTo>
                    <a:lnTo>
                      <a:pt x="10" y="0"/>
                    </a:lnTo>
                    <a:lnTo>
                      <a:pt x="10" y="6"/>
                    </a:lnTo>
                    <a:lnTo>
                      <a:pt x="10" y="12"/>
                    </a:lnTo>
                    <a:lnTo>
                      <a:pt x="10" y="12"/>
                    </a:lnTo>
                    <a:lnTo>
                      <a:pt x="10" y="25"/>
                    </a:lnTo>
                    <a:lnTo>
                      <a:pt x="11" y="37"/>
                    </a:lnTo>
                    <a:lnTo>
                      <a:pt x="11" y="43"/>
                    </a:lnTo>
                    <a:lnTo>
                      <a:pt x="11" y="55"/>
                    </a:lnTo>
                    <a:lnTo>
                      <a:pt x="11" y="61"/>
                    </a:lnTo>
                    <a:lnTo>
                      <a:pt x="11" y="68"/>
                    </a:lnTo>
                    <a:lnTo>
                      <a:pt x="11" y="80"/>
                    </a:lnTo>
                    <a:lnTo>
                      <a:pt x="13" y="86"/>
                    </a:lnTo>
                    <a:lnTo>
                      <a:pt x="13" y="92"/>
                    </a:lnTo>
                    <a:lnTo>
                      <a:pt x="13" y="98"/>
                    </a:lnTo>
                    <a:lnTo>
                      <a:pt x="13" y="104"/>
                    </a:lnTo>
                    <a:lnTo>
                      <a:pt x="13" y="110"/>
                    </a:lnTo>
                    <a:lnTo>
                      <a:pt x="13" y="116"/>
                    </a:lnTo>
                    <a:lnTo>
                      <a:pt x="15" y="129"/>
                    </a:lnTo>
                    <a:lnTo>
                      <a:pt x="15" y="135"/>
                    </a:lnTo>
                    <a:lnTo>
                      <a:pt x="15" y="147"/>
                    </a:lnTo>
                    <a:lnTo>
                      <a:pt x="15" y="153"/>
                    </a:lnTo>
                    <a:lnTo>
                      <a:pt x="16" y="153"/>
                    </a:lnTo>
                    <a:lnTo>
                      <a:pt x="16" y="159"/>
                    </a:lnTo>
                    <a:lnTo>
                      <a:pt x="16" y="165"/>
                    </a:lnTo>
                    <a:lnTo>
                      <a:pt x="16" y="178"/>
                    </a:lnTo>
                    <a:lnTo>
                      <a:pt x="16" y="208"/>
                    </a:lnTo>
                    <a:lnTo>
                      <a:pt x="18" y="227"/>
                    </a:lnTo>
                    <a:lnTo>
                      <a:pt x="18" y="245"/>
                    </a:lnTo>
                    <a:lnTo>
                      <a:pt x="18" y="263"/>
                    </a:lnTo>
                    <a:lnTo>
                      <a:pt x="18" y="282"/>
                    </a:lnTo>
                    <a:lnTo>
                      <a:pt x="18" y="300"/>
                    </a:lnTo>
                    <a:lnTo>
                      <a:pt x="18" y="318"/>
                    </a:lnTo>
                    <a:lnTo>
                      <a:pt x="20" y="343"/>
                    </a:lnTo>
                    <a:lnTo>
                      <a:pt x="20" y="361"/>
                    </a:lnTo>
                    <a:lnTo>
                      <a:pt x="20" y="379"/>
                    </a:lnTo>
                    <a:lnTo>
                      <a:pt x="20" y="398"/>
                    </a:lnTo>
                    <a:lnTo>
                      <a:pt x="20" y="422"/>
                    </a:lnTo>
                    <a:lnTo>
                      <a:pt x="20" y="435"/>
                    </a:lnTo>
                    <a:lnTo>
                      <a:pt x="21" y="447"/>
                    </a:lnTo>
                    <a:lnTo>
                      <a:pt x="21" y="453"/>
                    </a:lnTo>
                    <a:lnTo>
                      <a:pt x="21" y="465"/>
                    </a:lnTo>
                    <a:lnTo>
                      <a:pt x="21" y="465"/>
                    </a:lnTo>
                    <a:lnTo>
                      <a:pt x="21" y="459"/>
                    </a:lnTo>
                    <a:lnTo>
                      <a:pt x="23" y="459"/>
                    </a:lnTo>
                    <a:lnTo>
                      <a:pt x="23" y="453"/>
                    </a:lnTo>
                    <a:lnTo>
                      <a:pt x="23" y="447"/>
                    </a:lnTo>
                    <a:lnTo>
                      <a:pt x="23" y="441"/>
                    </a:lnTo>
                    <a:lnTo>
                      <a:pt x="23" y="435"/>
                    </a:lnTo>
                    <a:lnTo>
                      <a:pt x="25" y="422"/>
                    </a:lnTo>
                    <a:lnTo>
                      <a:pt x="25" y="416"/>
                    </a:lnTo>
                    <a:lnTo>
                      <a:pt x="25" y="404"/>
                    </a:lnTo>
                    <a:lnTo>
                      <a:pt x="25" y="392"/>
                    </a:lnTo>
                    <a:lnTo>
                      <a:pt x="25" y="379"/>
                    </a:lnTo>
                    <a:lnTo>
                      <a:pt x="25" y="355"/>
                    </a:lnTo>
                    <a:lnTo>
                      <a:pt x="26" y="343"/>
                    </a:lnTo>
                    <a:lnTo>
                      <a:pt x="26" y="331"/>
                    </a:lnTo>
                    <a:lnTo>
                      <a:pt x="26" y="318"/>
                    </a:lnTo>
                    <a:lnTo>
                      <a:pt x="26" y="318"/>
                    </a:lnTo>
                    <a:lnTo>
                      <a:pt x="26" y="312"/>
                    </a:lnTo>
                    <a:lnTo>
                      <a:pt x="26" y="306"/>
                    </a:lnTo>
                    <a:lnTo>
                      <a:pt x="28" y="294"/>
                    </a:lnTo>
                    <a:lnTo>
                      <a:pt x="28" y="294"/>
                    </a:lnTo>
                    <a:lnTo>
                      <a:pt x="28" y="294"/>
                    </a:lnTo>
                    <a:lnTo>
                      <a:pt x="28" y="300"/>
                    </a:lnTo>
                    <a:lnTo>
                      <a:pt x="28" y="306"/>
                    </a:lnTo>
                    <a:lnTo>
                      <a:pt x="30" y="312"/>
                    </a:lnTo>
                    <a:lnTo>
                      <a:pt x="30" y="324"/>
                    </a:lnTo>
                    <a:lnTo>
                      <a:pt x="30" y="343"/>
                    </a:lnTo>
                    <a:lnTo>
                      <a:pt x="30" y="361"/>
                    </a:lnTo>
                    <a:lnTo>
                      <a:pt x="30" y="373"/>
                    </a:lnTo>
                    <a:lnTo>
                      <a:pt x="30" y="373"/>
                    </a:lnTo>
                    <a:lnTo>
                      <a:pt x="31" y="379"/>
                    </a:lnTo>
                    <a:lnTo>
                      <a:pt x="31" y="386"/>
                    </a:lnTo>
                    <a:lnTo>
                      <a:pt x="31" y="392"/>
                    </a:lnTo>
                    <a:lnTo>
                      <a:pt x="31" y="398"/>
                    </a:lnTo>
                    <a:lnTo>
                      <a:pt x="31" y="398"/>
                    </a:lnTo>
                    <a:lnTo>
                      <a:pt x="31" y="410"/>
                    </a:lnTo>
                    <a:lnTo>
                      <a:pt x="33" y="416"/>
                    </a:lnTo>
                    <a:lnTo>
                      <a:pt x="33" y="422"/>
                    </a:lnTo>
                    <a:lnTo>
                      <a:pt x="33" y="428"/>
                    </a:lnTo>
                    <a:lnTo>
                      <a:pt x="33" y="441"/>
                    </a:lnTo>
                    <a:lnTo>
                      <a:pt x="33" y="447"/>
                    </a:lnTo>
                    <a:lnTo>
                      <a:pt x="35" y="441"/>
                    </a:lnTo>
                    <a:lnTo>
                      <a:pt x="35" y="435"/>
                    </a:lnTo>
                    <a:lnTo>
                      <a:pt x="35" y="422"/>
                    </a:lnTo>
                    <a:lnTo>
                      <a:pt x="35" y="416"/>
                    </a:lnTo>
                    <a:lnTo>
                      <a:pt x="35" y="404"/>
                    </a:lnTo>
                    <a:lnTo>
                      <a:pt x="35" y="392"/>
                    </a:lnTo>
                    <a:lnTo>
                      <a:pt x="36" y="373"/>
                    </a:lnTo>
                    <a:lnTo>
                      <a:pt x="36" y="361"/>
                    </a:lnTo>
                    <a:lnTo>
                      <a:pt x="36" y="343"/>
                    </a:lnTo>
                    <a:lnTo>
                      <a:pt x="36" y="324"/>
                    </a:lnTo>
                    <a:lnTo>
                      <a:pt x="36" y="312"/>
                    </a:lnTo>
                    <a:lnTo>
                      <a:pt x="36" y="294"/>
                    </a:lnTo>
                    <a:lnTo>
                      <a:pt x="38" y="282"/>
                    </a:lnTo>
                    <a:lnTo>
                      <a:pt x="38" y="269"/>
                    </a:lnTo>
                    <a:lnTo>
                      <a:pt x="38" y="269"/>
                    </a:lnTo>
                    <a:lnTo>
                      <a:pt x="38" y="269"/>
                    </a:lnTo>
                    <a:lnTo>
                      <a:pt x="39" y="282"/>
                    </a:lnTo>
                    <a:lnTo>
                      <a:pt x="38" y="282"/>
                    </a:lnTo>
                    <a:lnTo>
                      <a:pt x="39" y="282"/>
                    </a:lnTo>
                    <a:lnTo>
                      <a:pt x="39" y="275"/>
                    </a:lnTo>
                    <a:lnTo>
                      <a:pt x="41" y="269"/>
                    </a:lnTo>
                    <a:lnTo>
                      <a:pt x="41" y="263"/>
                    </a:lnTo>
                    <a:lnTo>
                      <a:pt x="41" y="263"/>
                    </a:lnTo>
                    <a:lnTo>
                      <a:pt x="41" y="263"/>
                    </a:lnTo>
                    <a:lnTo>
                      <a:pt x="43" y="263"/>
                    </a:lnTo>
                    <a:lnTo>
                      <a:pt x="43" y="269"/>
                    </a:lnTo>
                    <a:lnTo>
                      <a:pt x="43" y="269"/>
                    </a:lnTo>
                    <a:lnTo>
                      <a:pt x="43" y="275"/>
                    </a:lnTo>
                    <a:lnTo>
                      <a:pt x="44" y="282"/>
                    </a:lnTo>
                    <a:lnTo>
                      <a:pt x="44" y="288"/>
                    </a:lnTo>
                    <a:lnTo>
                      <a:pt x="44" y="294"/>
                    </a:lnTo>
                    <a:lnTo>
                      <a:pt x="44" y="294"/>
                    </a:lnTo>
                    <a:lnTo>
                      <a:pt x="46" y="294"/>
                    </a:lnTo>
                    <a:lnTo>
                      <a:pt x="46" y="294"/>
                    </a:lnTo>
                    <a:lnTo>
                      <a:pt x="46" y="300"/>
                    </a:lnTo>
                    <a:lnTo>
                      <a:pt x="46" y="306"/>
                    </a:lnTo>
                    <a:lnTo>
                      <a:pt x="48" y="306"/>
                    </a:lnTo>
                    <a:lnTo>
                      <a:pt x="48" y="306"/>
                    </a:lnTo>
                    <a:lnTo>
                      <a:pt x="48" y="312"/>
                    </a:lnTo>
                    <a:lnTo>
                      <a:pt x="49" y="312"/>
                    </a:lnTo>
                    <a:lnTo>
                      <a:pt x="49" y="306"/>
                    </a:lnTo>
                    <a:lnTo>
                      <a:pt x="51" y="294"/>
                    </a:lnTo>
                    <a:lnTo>
                      <a:pt x="51" y="288"/>
                    </a:lnTo>
                    <a:lnTo>
                      <a:pt x="51" y="282"/>
                    </a:lnTo>
                    <a:lnTo>
                      <a:pt x="51" y="269"/>
                    </a:lnTo>
                    <a:lnTo>
                      <a:pt x="51" y="269"/>
                    </a:lnTo>
                    <a:lnTo>
                      <a:pt x="53" y="263"/>
                    </a:lnTo>
                    <a:lnTo>
                      <a:pt x="53" y="251"/>
                    </a:lnTo>
                    <a:lnTo>
                      <a:pt x="53" y="245"/>
                    </a:lnTo>
                    <a:lnTo>
                      <a:pt x="53" y="245"/>
                    </a:lnTo>
                    <a:lnTo>
                      <a:pt x="54" y="233"/>
                    </a:lnTo>
                    <a:lnTo>
                      <a:pt x="54" y="227"/>
                    </a:lnTo>
                    <a:lnTo>
                      <a:pt x="54" y="227"/>
                    </a:lnTo>
                    <a:lnTo>
                      <a:pt x="54" y="233"/>
                    </a:lnTo>
                    <a:lnTo>
                      <a:pt x="56" y="239"/>
                    </a:lnTo>
                    <a:lnTo>
                      <a:pt x="56" y="233"/>
                    </a:lnTo>
                    <a:lnTo>
                      <a:pt x="56" y="220"/>
                    </a:lnTo>
                    <a:lnTo>
                      <a:pt x="56" y="214"/>
                    </a:lnTo>
                    <a:lnTo>
                      <a:pt x="58" y="196"/>
                    </a:lnTo>
                    <a:lnTo>
                      <a:pt x="58" y="184"/>
                    </a:lnTo>
                    <a:lnTo>
                      <a:pt x="58" y="171"/>
                    </a:lnTo>
                    <a:lnTo>
                      <a:pt x="58" y="165"/>
                    </a:lnTo>
                    <a:lnTo>
                      <a:pt x="58" y="159"/>
                    </a:lnTo>
                    <a:lnTo>
                      <a:pt x="59" y="153"/>
                    </a:lnTo>
                    <a:lnTo>
                      <a:pt x="59" y="165"/>
                    </a:lnTo>
                    <a:lnTo>
                      <a:pt x="59" y="165"/>
                    </a:lnTo>
                    <a:lnTo>
                      <a:pt x="59" y="171"/>
                    </a:lnTo>
                    <a:lnTo>
                      <a:pt x="61" y="184"/>
                    </a:lnTo>
                    <a:lnTo>
                      <a:pt x="61" y="190"/>
                    </a:lnTo>
                    <a:lnTo>
                      <a:pt x="61" y="196"/>
                    </a:lnTo>
                    <a:lnTo>
                      <a:pt x="63" y="190"/>
                    </a:lnTo>
                    <a:lnTo>
                      <a:pt x="63" y="190"/>
                    </a:lnTo>
                    <a:lnTo>
                      <a:pt x="63" y="190"/>
                    </a:lnTo>
                    <a:lnTo>
                      <a:pt x="64" y="196"/>
                    </a:lnTo>
                    <a:lnTo>
                      <a:pt x="64" y="208"/>
                    </a:lnTo>
                    <a:lnTo>
                      <a:pt x="64" y="214"/>
                    </a:lnTo>
                    <a:lnTo>
                      <a:pt x="64" y="220"/>
                    </a:lnTo>
                    <a:lnTo>
                      <a:pt x="64" y="233"/>
                    </a:lnTo>
                    <a:lnTo>
                      <a:pt x="66" y="245"/>
                    </a:lnTo>
                    <a:lnTo>
                      <a:pt x="66" y="257"/>
                    </a:lnTo>
                    <a:lnTo>
                      <a:pt x="66" y="269"/>
                    </a:lnTo>
                    <a:lnTo>
                      <a:pt x="66" y="269"/>
                    </a:lnTo>
                    <a:lnTo>
                      <a:pt x="68" y="282"/>
                    </a:lnTo>
                    <a:lnTo>
                      <a:pt x="66" y="282"/>
                    </a:lnTo>
                    <a:lnTo>
                      <a:pt x="68" y="269"/>
                    </a:lnTo>
                    <a:lnTo>
                      <a:pt x="68" y="263"/>
                    </a:lnTo>
                    <a:lnTo>
                      <a:pt x="68" y="257"/>
                    </a:lnTo>
                    <a:lnTo>
                      <a:pt x="69" y="245"/>
                    </a:lnTo>
                    <a:lnTo>
                      <a:pt x="68" y="245"/>
                    </a:lnTo>
                    <a:lnTo>
                      <a:pt x="69" y="245"/>
                    </a:lnTo>
                    <a:lnTo>
                      <a:pt x="69" y="251"/>
                    </a:lnTo>
                    <a:lnTo>
                      <a:pt x="69" y="251"/>
                    </a:lnTo>
                    <a:lnTo>
                      <a:pt x="69" y="251"/>
                    </a:lnTo>
                    <a:lnTo>
                      <a:pt x="71" y="245"/>
                    </a:lnTo>
                    <a:lnTo>
                      <a:pt x="71" y="245"/>
                    </a:lnTo>
                    <a:lnTo>
                      <a:pt x="71" y="239"/>
                    </a:lnTo>
                    <a:lnTo>
                      <a:pt x="71" y="227"/>
                    </a:lnTo>
                    <a:lnTo>
                      <a:pt x="71" y="214"/>
                    </a:lnTo>
                    <a:lnTo>
                      <a:pt x="73" y="202"/>
                    </a:lnTo>
                    <a:lnTo>
                      <a:pt x="73" y="190"/>
                    </a:lnTo>
                    <a:lnTo>
                      <a:pt x="73" y="184"/>
                    </a:lnTo>
                    <a:lnTo>
                      <a:pt x="73" y="178"/>
                    </a:lnTo>
                    <a:lnTo>
                      <a:pt x="73" y="165"/>
                    </a:lnTo>
                    <a:lnTo>
                      <a:pt x="73" y="165"/>
                    </a:lnTo>
                    <a:lnTo>
                      <a:pt x="74" y="159"/>
                    </a:lnTo>
                    <a:lnTo>
                      <a:pt x="74" y="153"/>
                    </a:lnTo>
                    <a:lnTo>
                      <a:pt x="74" y="147"/>
                    </a:lnTo>
                    <a:lnTo>
                      <a:pt x="76" y="141"/>
                    </a:lnTo>
                    <a:lnTo>
                      <a:pt x="76" y="135"/>
                    </a:lnTo>
                    <a:lnTo>
                      <a:pt x="76" y="123"/>
                    </a:lnTo>
                    <a:lnTo>
                      <a:pt x="76" y="110"/>
                    </a:lnTo>
                    <a:lnTo>
                      <a:pt x="76" y="104"/>
                    </a:lnTo>
                    <a:lnTo>
                      <a:pt x="76" y="86"/>
                    </a:lnTo>
                    <a:lnTo>
                      <a:pt x="78" y="80"/>
                    </a:lnTo>
                    <a:lnTo>
                      <a:pt x="78" y="68"/>
                    </a:lnTo>
                    <a:lnTo>
                      <a:pt x="78" y="61"/>
                    </a:lnTo>
                    <a:lnTo>
                      <a:pt x="78" y="55"/>
                    </a:lnTo>
                    <a:lnTo>
                      <a:pt x="78" y="43"/>
                    </a:lnTo>
                    <a:lnTo>
                      <a:pt x="79" y="49"/>
                    </a:lnTo>
                    <a:lnTo>
                      <a:pt x="79" y="61"/>
                    </a:lnTo>
                    <a:lnTo>
                      <a:pt x="79" y="74"/>
                    </a:lnTo>
                    <a:lnTo>
                      <a:pt x="79" y="86"/>
                    </a:lnTo>
                    <a:lnTo>
                      <a:pt x="79" y="123"/>
                    </a:lnTo>
                    <a:lnTo>
                      <a:pt x="81" y="141"/>
                    </a:lnTo>
                    <a:lnTo>
                      <a:pt x="81" y="153"/>
                    </a:lnTo>
                    <a:lnTo>
                      <a:pt x="81" y="165"/>
                    </a:lnTo>
                    <a:lnTo>
                      <a:pt x="81" y="184"/>
                    </a:lnTo>
                    <a:lnTo>
                      <a:pt x="81" y="190"/>
                    </a:lnTo>
                    <a:lnTo>
                      <a:pt x="81" y="196"/>
                    </a:lnTo>
                    <a:lnTo>
                      <a:pt x="83" y="202"/>
                    </a:lnTo>
                    <a:lnTo>
                      <a:pt x="83" y="196"/>
                    </a:lnTo>
                    <a:lnTo>
                      <a:pt x="83" y="190"/>
                    </a:lnTo>
                    <a:lnTo>
                      <a:pt x="83" y="184"/>
                    </a:lnTo>
                    <a:lnTo>
                      <a:pt x="83" y="178"/>
                    </a:lnTo>
                    <a:lnTo>
                      <a:pt x="84" y="165"/>
                    </a:lnTo>
                    <a:lnTo>
                      <a:pt x="84" y="159"/>
                    </a:lnTo>
                    <a:lnTo>
                      <a:pt x="84" y="159"/>
                    </a:lnTo>
                    <a:lnTo>
                      <a:pt x="84" y="165"/>
                    </a:lnTo>
                    <a:lnTo>
                      <a:pt x="84" y="178"/>
                    </a:lnTo>
                    <a:lnTo>
                      <a:pt x="86" y="190"/>
                    </a:lnTo>
                    <a:lnTo>
                      <a:pt x="86" y="196"/>
                    </a:lnTo>
                    <a:lnTo>
                      <a:pt x="86" y="208"/>
                    </a:lnTo>
                    <a:lnTo>
                      <a:pt x="86" y="214"/>
                    </a:lnTo>
                    <a:lnTo>
                      <a:pt x="88" y="220"/>
                    </a:lnTo>
                    <a:lnTo>
                      <a:pt x="86" y="220"/>
                    </a:lnTo>
                    <a:lnTo>
                      <a:pt x="88" y="214"/>
                    </a:lnTo>
                    <a:lnTo>
                      <a:pt x="88" y="214"/>
                    </a:lnTo>
                    <a:lnTo>
                      <a:pt x="88" y="208"/>
                    </a:lnTo>
                    <a:lnTo>
                      <a:pt x="88" y="196"/>
                    </a:lnTo>
                    <a:lnTo>
                      <a:pt x="89" y="190"/>
                    </a:lnTo>
                    <a:lnTo>
                      <a:pt x="89" y="190"/>
                    </a:lnTo>
                    <a:lnTo>
                      <a:pt x="89" y="184"/>
                    </a:lnTo>
                    <a:lnTo>
                      <a:pt x="89" y="178"/>
                    </a:lnTo>
                    <a:lnTo>
                      <a:pt x="89" y="165"/>
                    </a:lnTo>
                    <a:lnTo>
                      <a:pt x="89" y="165"/>
                    </a:lnTo>
                    <a:lnTo>
                      <a:pt x="91" y="153"/>
                    </a:lnTo>
                    <a:lnTo>
                      <a:pt x="91" y="147"/>
                    </a:lnTo>
                    <a:lnTo>
                      <a:pt x="91" y="141"/>
                    </a:lnTo>
                    <a:lnTo>
                      <a:pt x="91" y="141"/>
                    </a:lnTo>
                    <a:lnTo>
                      <a:pt x="91" y="135"/>
                    </a:lnTo>
                    <a:lnTo>
                      <a:pt x="93" y="141"/>
                    </a:lnTo>
                    <a:lnTo>
                      <a:pt x="93" y="147"/>
                    </a:lnTo>
                    <a:lnTo>
                      <a:pt x="93" y="153"/>
                    </a:lnTo>
                    <a:lnTo>
                      <a:pt x="93" y="159"/>
                    </a:lnTo>
                    <a:lnTo>
                      <a:pt x="93" y="165"/>
                    </a:lnTo>
                    <a:lnTo>
                      <a:pt x="94" y="159"/>
                    </a:lnTo>
                    <a:lnTo>
                      <a:pt x="94" y="141"/>
                    </a:lnTo>
                    <a:lnTo>
                      <a:pt x="94" y="129"/>
                    </a:lnTo>
                    <a:lnTo>
                      <a:pt x="94" y="110"/>
                    </a:lnTo>
                    <a:lnTo>
                      <a:pt x="94" y="86"/>
                    </a:lnTo>
                    <a:lnTo>
                      <a:pt x="94" y="68"/>
                    </a:lnTo>
                    <a:lnTo>
                      <a:pt x="96" y="55"/>
                    </a:lnTo>
                    <a:lnTo>
                      <a:pt x="96" y="37"/>
                    </a:lnTo>
                    <a:lnTo>
                      <a:pt x="96" y="25"/>
                    </a:lnTo>
                    <a:lnTo>
                      <a:pt x="96" y="12"/>
                    </a:lnTo>
                    <a:lnTo>
                      <a:pt x="96" y="12"/>
                    </a:lnTo>
                    <a:lnTo>
                      <a:pt x="98" y="12"/>
                    </a:lnTo>
                    <a:lnTo>
                      <a:pt x="98" y="19"/>
                    </a:lnTo>
                    <a:lnTo>
                      <a:pt x="98" y="25"/>
                    </a:lnTo>
                    <a:lnTo>
                      <a:pt x="98" y="37"/>
                    </a:lnTo>
                    <a:lnTo>
                      <a:pt x="98" y="43"/>
                    </a:lnTo>
                    <a:lnTo>
                      <a:pt x="98" y="55"/>
                    </a:lnTo>
                    <a:lnTo>
                      <a:pt x="99" y="61"/>
                    </a:lnTo>
                    <a:lnTo>
                      <a:pt x="99" y="74"/>
                    </a:lnTo>
                    <a:lnTo>
                      <a:pt x="99" y="86"/>
                    </a:lnTo>
                    <a:lnTo>
                      <a:pt x="99" y="92"/>
                    </a:lnTo>
                    <a:lnTo>
                      <a:pt x="99" y="98"/>
                    </a:lnTo>
                    <a:lnTo>
                      <a:pt x="99" y="104"/>
                    </a:lnTo>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636" name="Freeform 635"/>
              <p:cNvSpPr>
                <a:spLocks/>
              </p:cNvSpPr>
              <p:nvPr/>
            </p:nvSpPr>
            <p:spPr bwMode="auto">
              <a:xfrm>
                <a:off x="1236553" y="3755120"/>
                <a:ext cx="109449" cy="158319"/>
              </a:xfrm>
              <a:custGeom>
                <a:avLst/>
                <a:gdLst>
                  <a:gd name="T0" fmla="*/ 1 w 101"/>
                  <a:gd name="T1" fmla="*/ 6 h 385"/>
                  <a:gd name="T2" fmla="*/ 5 w 101"/>
                  <a:gd name="T3" fmla="*/ 30 h 385"/>
                  <a:gd name="T4" fmla="*/ 6 w 101"/>
                  <a:gd name="T5" fmla="*/ 30 h 385"/>
                  <a:gd name="T6" fmla="*/ 8 w 101"/>
                  <a:gd name="T7" fmla="*/ 12 h 385"/>
                  <a:gd name="T8" fmla="*/ 11 w 101"/>
                  <a:gd name="T9" fmla="*/ 6 h 385"/>
                  <a:gd name="T10" fmla="*/ 13 w 101"/>
                  <a:gd name="T11" fmla="*/ 30 h 385"/>
                  <a:gd name="T12" fmla="*/ 15 w 101"/>
                  <a:gd name="T13" fmla="*/ 79 h 385"/>
                  <a:gd name="T14" fmla="*/ 15 w 101"/>
                  <a:gd name="T15" fmla="*/ 134 h 385"/>
                  <a:gd name="T16" fmla="*/ 16 w 101"/>
                  <a:gd name="T17" fmla="*/ 183 h 385"/>
                  <a:gd name="T18" fmla="*/ 18 w 101"/>
                  <a:gd name="T19" fmla="*/ 214 h 385"/>
                  <a:gd name="T20" fmla="*/ 21 w 101"/>
                  <a:gd name="T21" fmla="*/ 183 h 385"/>
                  <a:gd name="T22" fmla="*/ 21 w 101"/>
                  <a:gd name="T23" fmla="*/ 42 h 385"/>
                  <a:gd name="T24" fmla="*/ 23 w 101"/>
                  <a:gd name="T25" fmla="*/ 6 h 385"/>
                  <a:gd name="T26" fmla="*/ 24 w 101"/>
                  <a:gd name="T27" fmla="*/ 42 h 385"/>
                  <a:gd name="T28" fmla="*/ 26 w 101"/>
                  <a:gd name="T29" fmla="*/ 61 h 385"/>
                  <a:gd name="T30" fmla="*/ 28 w 101"/>
                  <a:gd name="T31" fmla="*/ 36 h 385"/>
                  <a:gd name="T32" fmla="*/ 29 w 101"/>
                  <a:gd name="T33" fmla="*/ 24 h 385"/>
                  <a:gd name="T34" fmla="*/ 31 w 101"/>
                  <a:gd name="T35" fmla="*/ 85 h 385"/>
                  <a:gd name="T36" fmla="*/ 33 w 101"/>
                  <a:gd name="T37" fmla="*/ 153 h 385"/>
                  <a:gd name="T38" fmla="*/ 34 w 101"/>
                  <a:gd name="T39" fmla="*/ 232 h 385"/>
                  <a:gd name="T40" fmla="*/ 36 w 101"/>
                  <a:gd name="T41" fmla="*/ 287 h 385"/>
                  <a:gd name="T42" fmla="*/ 38 w 101"/>
                  <a:gd name="T43" fmla="*/ 324 h 385"/>
                  <a:gd name="T44" fmla="*/ 39 w 101"/>
                  <a:gd name="T45" fmla="*/ 257 h 385"/>
                  <a:gd name="T46" fmla="*/ 41 w 101"/>
                  <a:gd name="T47" fmla="*/ 195 h 385"/>
                  <a:gd name="T48" fmla="*/ 43 w 101"/>
                  <a:gd name="T49" fmla="*/ 232 h 385"/>
                  <a:gd name="T50" fmla="*/ 44 w 101"/>
                  <a:gd name="T51" fmla="*/ 287 h 385"/>
                  <a:gd name="T52" fmla="*/ 46 w 101"/>
                  <a:gd name="T53" fmla="*/ 324 h 385"/>
                  <a:gd name="T54" fmla="*/ 46 w 101"/>
                  <a:gd name="T55" fmla="*/ 348 h 385"/>
                  <a:gd name="T56" fmla="*/ 48 w 101"/>
                  <a:gd name="T57" fmla="*/ 385 h 385"/>
                  <a:gd name="T58" fmla="*/ 49 w 101"/>
                  <a:gd name="T59" fmla="*/ 324 h 385"/>
                  <a:gd name="T60" fmla="*/ 51 w 101"/>
                  <a:gd name="T61" fmla="*/ 269 h 385"/>
                  <a:gd name="T62" fmla="*/ 54 w 101"/>
                  <a:gd name="T63" fmla="*/ 250 h 385"/>
                  <a:gd name="T64" fmla="*/ 56 w 101"/>
                  <a:gd name="T65" fmla="*/ 171 h 385"/>
                  <a:gd name="T66" fmla="*/ 56 w 101"/>
                  <a:gd name="T67" fmla="*/ 122 h 385"/>
                  <a:gd name="T68" fmla="*/ 59 w 101"/>
                  <a:gd name="T69" fmla="*/ 165 h 385"/>
                  <a:gd name="T70" fmla="*/ 59 w 101"/>
                  <a:gd name="T71" fmla="*/ 238 h 385"/>
                  <a:gd name="T72" fmla="*/ 61 w 101"/>
                  <a:gd name="T73" fmla="*/ 220 h 385"/>
                  <a:gd name="T74" fmla="*/ 64 w 101"/>
                  <a:gd name="T75" fmla="*/ 232 h 385"/>
                  <a:gd name="T76" fmla="*/ 66 w 101"/>
                  <a:gd name="T77" fmla="*/ 220 h 385"/>
                  <a:gd name="T78" fmla="*/ 68 w 101"/>
                  <a:gd name="T79" fmla="*/ 159 h 385"/>
                  <a:gd name="T80" fmla="*/ 69 w 101"/>
                  <a:gd name="T81" fmla="*/ 85 h 385"/>
                  <a:gd name="T82" fmla="*/ 71 w 101"/>
                  <a:gd name="T83" fmla="*/ 91 h 385"/>
                  <a:gd name="T84" fmla="*/ 73 w 101"/>
                  <a:gd name="T85" fmla="*/ 128 h 385"/>
                  <a:gd name="T86" fmla="*/ 74 w 101"/>
                  <a:gd name="T87" fmla="*/ 73 h 385"/>
                  <a:gd name="T88" fmla="*/ 76 w 101"/>
                  <a:gd name="T89" fmla="*/ 49 h 385"/>
                  <a:gd name="T90" fmla="*/ 78 w 101"/>
                  <a:gd name="T91" fmla="*/ 104 h 385"/>
                  <a:gd name="T92" fmla="*/ 78 w 101"/>
                  <a:gd name="T93" fmla="*/ 128 h 385"/>
                  <a:gd name="T94" fmla="*/ 81 w 101"/>
                  <a:gd name="T95" fmla="*/ 159 h 385"/>
                  <a:gd name="T96" fmla="*/ 82 w 101"/>
                  <a:gd name="T97" fmla="*/ 183 h 385"/>
                  <a:gd name="T98" fmla="*/ 84 w 101"/>
                  <a:gd name="T99" fmla="*/ 177 h 385"/>
                  <a:gd name="T100" fmla="*/ 84 w 101"/>
                  <a:gd name="T101" fmla="*/ 67 h 385"/>
                  <a:gd name="T102" fmla="*/ 86 w 101"/>
                  <a:gd name="T103" fmla="*/ 36 h 385"/>
                  <a:gd name="T104" fmla="*/ 87 w 101"/>
                  <a:gd name="T105" fmla="*/ 91 h 385"/>
                  <a:gd name="T106" fmla="*/ 91 w 101"/>
                  <a:gd name="T107" fmla="*/ 104 h 385"/>
                  <a:gd name="T108" fmla="*/ 92 w 101"/>
                  <a:gd name="T109" fmla="*/ 134 h 385"/>
                  <a:gd name="T110" fmla="*/ 94 w 101"/>
                  <a:gd name="T111" fmla="*/ 159 h 385"/>
                  <a:gd name="T112" fmla="*/ 96 w 101"/>
                  <a:gd name="T113" fmla="*/ 195 h 385"/>
                  <a:gd name="T114" fmla="*/ 97 w 101"/>
                  <a:gd name="T115" fmla="*/ 177 h 385"/>
                  <a:gd name="T116" fmla="*/ 99 w 101"/>
                  <a:gd name="T117" fmla="*/ 122 h 385"/>
                  <a:gd name="T118" fmla="*/ 101 w 101"/>
                  <a:gd name="T119" fmla="*/ 153 h 3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1" h="385">
                    <a:moveTo>
                      <a:pt x="0" y="18"/>
                    </a:moveTo>
                    <a:lnTo>
                      <a:pt x="0" y="12"/>
                    </a:lnTo>
                    <a:lnTo>
                      <a:pt x="1" y="12"/>
                    </a:lnTo>
                    <a:lnTo>
                      <a:pt x="1" y="12"/>
                    </a:lnTo>
                    <a:lnTo>
                      <a:pt x="1" y="6"/>
                    </a:lnTo>
                    <a:lnTo>
                      <a:pt x="3" y="6"/>
                    </a:lnTo>
                    <a:lnTo>
                      <a:pt x="3" y="12"/>
                    </a:lnTo>
                    <a:lnTo>
                      <a:pt x="3" y="12"/>
                    </a:lnTo>
                    <a:lnTo>
                      <a:pt x="3" y="24"/>
                    </a:lnTo>
                    <a:lnTo>
                      <a:pt x="5" y="30"/>
                    </a:lnTo>
                    <a:lnTo>
                      <a:pt x="5" y="30"/>
                    </a:lnTo>
                    <a:lnTo>
                      <a:pt x="5" y="30"/>
                    </a:lnTo>
                    <a:lnTo>
                      <a:pt x="5" y="30"/>
                    </a:lnTo>
                    <a:lnTo>
                      <a:pt x="6" y="30"/>
                    </a:lnTo>
                    <a:lnTo>
                      <a:pt x="6" y="30"/>
                    </a:lnTo>
                    <a:lnTo>
                      <a:pt x="6" y="30"/>
                    </a:lnTo>
                    <a:lnTo>
                      <a:pt x="8" y="30"/>
                    </a:lnTo>
                    <a:lnTo>
                      <a:pt x="8" y="24"/>
                    </a:lnTo>
                    <a:lnTo>
                      <a:pt x="8" y="18"/>
                    </a:lnTo>
                    <a:lnTo>
                      <a:pt x="8" y="12"/>
                    </a:lnTo>
                    <a:lnTo>
                      <a:pt x="10" y="12"/>
                    </a:lnTo>
                    <a:lnTo>
                      <a:pt x="10" y="6"/>
                    </a:lnTo>
                    <a:lnTo>
                      <a:pt x="10" y="0"/>
                    </a:lnTo>
                    <a:lnTo>
                      <a:pt x="10" y="0"/>
                    </a:lnTo>
                    <a:lnTo>
                      <a:pt x="11" y="6"/>
                    </a:lnTo>
                    <a:lnTo>
                      <a:pt x="11" y="12"/>
                    </a:lnTo>
                    <a:lnTo>
                      <a:pt x="11" y="12"/>
                    </a:lnTo>
                    <a:lnTo>
                      <a:pt x="11" y="18"/>
                    </a:lnTo>
                    <a:lnTo>
                      <a:pt x="13" y="24"/>
                    </a:lnTo>
                    <a:lnTo>
                      <a:pt x="13" y="30"/>
                    </a:lnTo>
                    <a:lnTo>
                      <a:pt x="13" y="36"/>
                    </a:lnTo>
                    <a:lnTo>
                      <a:pt x="13" y="49"/>
                    </a:lnTo>
                    <a:lnTo>
                      <a:pt x="13" y="61"/>
                    </a:lnTo>
                    <a:lnTo>
                      <a:pt x="13" y="67"/>
                    </a:lnTo>
                    <a:lnTo>
                      <a:pt x="15" y="79"/>
                    </a:lnTo>
                    <a:lnTo>
                      <a:pt x="15" y="91"/>
                    </a:lnTo>
                    <a:lnTo>
                      <a:pt x="15" y="104"/>
                    </a:lnTo>
                    <a:lnTo>
                      <a:pt x="15" y="116"/>
                    </a:lnTo>
                    <a:lnTo>
                      <a:pt x="15" y="122"/>
                    </a:lnTo>
                    <a:lnTo>
                      <a:pt x="15" y="134"/>
                    </a:lnTo>
                    <a:lnTo>
                      <a:pt x="16" y="146"/>
                    </a:lnTo>
                    <a:lnTo>
                      <a:pt x="16" y="153"/>
                    </a:lnTo>
                    <a:lnTo>
                      <a:pt x="16" y="165"/>
                    </a:lnTo>
                    <a:lnTo>
                      <a:pt x="16" y="171"/>
                    </a:lnTo>
                    <a:lnTo>
                      <a:pt x="16" y="183"/>
                    </a:lnTo>
                    <a:lnTo>
                      <a:pt x="16" y="195"/>
                    </a:lnTo>
                    <a:lnTo>
                      <a:pt x="18" y="195"/>
                    </a:lnTo>
                    <a:lnTo>
                      <a:pt x="18" y="208"/>
                    </a:lnTo>
                    <a:lnTo>
                      <a:pt x="18" y="214"/>
                    </a:lnTo>
                    <a:lnTo>
                      <a:pt x="18" y="214"/>
                    </a:lnTo>
                    <a:lnTo>
                      <a:pt x="19" y="220"/>
                    </a:lnTo>
                    <a:lnTo>
                      <a:pt x="19" y="220"/>
                    </a:lnTo>
                    <a:lnTo>
                      <a:pt x="19" y="214"/>
                    </a:lnTo>
                    <a:lnTo>
                      <a:pt x="19" y="195"/>
                    </a:lnTo>
                    <a:lnTo>
                      <a:pt x="21" y="183"/>
                    </a:lnTo>
                    <a:lnTo>
                      <a:pt x="21" y="165"/>
                    </a:lnTo>
                    <a:lnTo>
                      <a:pt x="21" y="140"/>
                    </a:lnTo>
                    <a:lnTo>
                      <a:pt x="21" y="85"/>
                    </a:lnTo>
                    <a:lnTo>
                      <a:pt x="21" y="61"/>
                    </a:lnTo>
                    <a:lnTo>
                      <a:pt x="21" y="42"/>
                    </a:lnTo>
                    <a:lnTo>
                      <a:pt x="23" y="30"/>
                    </a:lnTo>
                    <a:lnTo>
                      <a:pt x="23" y="12"/>
                    </a:lnTo>
                    <a:lnTo>
                      <a:pt x="23" y="6"/>
                    </a:lnTo>
                    <a:lnTo>
                      <a:pt x="23" y="6"/>
                    </a:lnTo>
                    <a:lnTo>
                      <a:pt x="23" y="6"/>
                    </a:lnTo>
                    <a:lnTo>
                      <a:pt x="24" y="12"/>
                    </a:lnTo>
                    <a:lnTo>
                      <a:pt x="24" y="18"/>
                    </a:lnTo>
                    <a:lnTo>
                      <a:pt x="24" y="24"/>
                    </a:lnTo>
                    <a:lnTo>
                      <a:pt x="24" y="36"/>
                    </a:lnTo>
                    <a:lnTo>
                      <a:pt x="24" y="42"/>
                    </a:lnTo>
                    <a:lnTo>
                      <a:pt x="24" y="55"/>
                    </a:lnTo>
                    <a:lnTo>
                      <a:pt x="26" y="67"/>
                    </a:lnTo>
                    <a:lnTo>
                      <a:pt x="26" y="67"/>
                    </a:lnTo>
                    <a:lnTo>
                      <a:pt x="26" y="67"/>
                    </a:lnTo>
                    <a:lnTo>
                      <a:pt x="26" y="61"/>
                    </a:lnTo>
                    <a:lnTo>
                      <a:pt x="28" y="49"/>
                    </a:lnTo>
                    <a:lnTo>
                      <a:pt x="28" y="49"/>
                    </a:lnTo>
                    <a:lnTo>
                      <a:pt x="28" y="49"/>
                    </a:lnTo>
                    <a:lnTo>
                      <a:pt x="28" y="42"/>
                    </a:lnTo>
                    <a:lnTo>
                      <a:pt x="28" y="36"/>
                    </a:lnTo>
                    <a:lnTo>
                      <a:pt x="29" y="30"/>
                    </a:lnTo>
                    <a:lnTo>
                      <a:pt x="29" y="24"/>
                    </a:lnTo>
                    <a:lnTo>
                      <a:pt x="29" y="12"/>
                    </a:lnTo>
                    <a:lnTo>
                      <a:pt x="29" y="12"/>
                    </a:lnTo>
                    <a:lnTo>
                      <a:pt x="29" y="24"/>
                    </a:lnTo>
                    <a:lnTo>
                      <a:pt x="31" y="36"/>
                    </a:lnTo>
                    <a:lnTo>
                      <a:pt x="31" y="42"/>
                    </a:lnTo>
                    <a:lnTo>
                      <a:pt x="31" y="55"/>
                    </a:lnTo>
                    <a:lnTo>
                      <a:pt x="31" y="67"/>
                    </a:lnTo>
                    <a:lnTo>
                      <a:pt x="31" y="85"/>
                    </a:lnTo>
                    <a:lnTo>
                      <a:pt x="31" y="91"/>
                    </a:lnTo>
                    <a:lnTo>
                      <a:pt x="33" y="110"/>
                    </a:lnTo>
                    <a:lnTo>
                      <a:pt x="33" y="122"/>
                    </a:lnTo>
                    <a:lnTo>
                      <a:pt x="33" y="140"/>
                    </a:lnTo>
                    <a:lnTo>
                      <a:pt x="33" y="153"/>
                    </a:lnTo>
                    <a:lnTo>
                      <a:pt x="33" y="165"/>
                    </a:lnTo>
                    <a:lnTo>
                      <a:pt x="33" y="177"/>
                    </a:lnTo>
                    <a:lnTo>
                      <a:pt x="34" y="195"/>
                    </a:lnTo>
                    <a:lnTo>
                      <a:pt x="34" y="220"/>
                    </a:lnTo>
                    <a:lnTo>
                      <a:pt x="34" y="232"/>
                    </a:lnTo>
                    <a:lnTo>
                      <a:pt x="34" y="244"/>
                    </a:lnTo>
                    <a:lnTo>
                      <a:pt x="34" y="263"/>
                    </a:lnTo>
                    <a:lnTo>
                      <a:pt x="34" y="269"/>
                    </a:lnTo>
                    <a:lnTo>
                      <a:pt x="36" y="281"/>
                    </a:lnTo>
                    <a:lnTo>
                      <a:pt x="36" y="287"/>
                    </a:lnTo>
                    <a:lnTo>
                      <a:pt x="36" y="299"/>
                    </a:lnTo>
                    <a:lnTo>
                      <a:pt x="36" y="305"/>
                    </a:lnTo>
                    <a:lnTo>
                      <a:pt x="38" y="324"/>
                    </a:lnTo>
                    <a:lnTo>
                      <a:pt x="38" y="324"/>
                    </a:lnTo>
                    <a:lnTo>
                      <a:pt x="38" y="324"/>
                    </a:lnTo>
                    <a:lnTo>
                      <a:pt x="38" y="312"/>
                    </a:lnTo>
                    <a:lnTo>
                      <a:pt x="39" y="299"/>
                    </a:lnTo>
                    <a:lnTo>
                      <a:pt x="39" y="287"/>
                    </a:lnTo>
                    <a:lnTo>
                      <a:pt x="39" y="269"/>
                    </a:lnTo>
                    <a:lnTo>
                      <a:pt x="39" y="257"/>
                    </a:lnTo>
                    <a:lnTo>
                      <a:pt x="39" y="244"/>
                    </a:lnTo>
                    <a:lnTo>
                      <a:pt x="39" y="226"/>
                    </a:lnTo>
                    <a:lnTo>
                      <a:pt x="41" y="220"/>
                    </a:lnTo>
                    <a:lnTo>
                      <a:pt x="41" y="208"/>
                    </a:lnTo>
                    <a:lnTo>
                      <a:pt x="41" y="195"/>
                    </a:lnTo>
                    <a:lnTo>
                      <a:pt x="41" y="195"/>
                    </a:lnTo>
                    <a:lnTo>
                      <a:pt x="41" y="195"/>
                    </a:lnTo>
                    <a:lnTo>
                      <a:pt x="43" y="201"/>
                    </a:lnTo>
                    <a:lnTo>
                      <a:pt x="43" y="220"/>
                    </a:lnTo>
                    <a:lnTo>
                      <a:pt x="43" y="232"/>
                    </a:lnTo>
                    <a:lnTo>
                      <a:pt x="43" y="244"/>
                    </a:lnTo>
                    <a:lnTo>
                      <a:pt x="43" y="257"/>
                    </a:lnTo>
                    <a:lnTo>
                      <a:pt x="43" y="269"/>
                    </a:lnTo>
                    <a:lnTo>
                      <a:pt x="44" y="275"/>
                    </a:lnTo>
                    <a:lnTo>
                      <a:pt x="44" y="287"/>
                    </a:lnTo>
                    <a:lnTo>
                      <a:pt x="44" y="293"/>
                    </a:lnTo>
                    <a:lnTo>
                      <a:pt x="44" y="299"/>
                    </a:lnTo>
                    <a:lnTo>
                      <a:pt x="44" y="305"/>
                    </a:lnTo>
                    <a:lnTo>
                      <a:pt x="44" y="312"/>
                    </a:lnTo>
                    <a:lnTo>
                      <a:pt x="46" y="324"/>
                    </a:lnTo>
                    <a:lnTo>
                      <a:pt x="46" y="324"/>
                    </a:lnTo>
                    <a:lnTo>
                      <a:pt x="46" y="330"/>
                    </a:lnTo>
                    <a:lnTo>
                      <a:pt x="46" y="336"/>
                    </a:lnTo>
                    <a:lnTo>
                      <a:pt x="46" y="342"/>
                    </a:lnTo>
                    <a:lnTo>
                      <a:pt x="46" y="348"/>
                    </a:lnTo>
                    <a:lnTo>
                      <a:pt x="48" y="354"/>
                    </a:lnTo>
                    <a:lnTo>
                      <a:pt x="48" y="367"/>
                    </a:lnTo>
                    <a:lnTo>
                      <a:pt x="48" y="373"/>
                    </a:lnTo>
                    <a:lnTo>
                      <a:pt x="48" y="373"/>
                    </a:lnTo>
                    <a:lnTo>
                      <a:pt x="48" y="385"/>
                    </a:lnTo>
                    <a:lnTo>
                      <a:pt x="49" y="379"/>
                    </a:lnTo>
                    <a:lnTo>
                      <a:pt x="49" y="373"/>
                    </a:lnTo>
                    <a:lnTo>
                      <a:pt x="49" y="361"/>
                    </a:lnTo>
                    <a:lnTo>
                      <a:pt x="49" y="348"/>
                    </a:lnTo>
                    <a:lnTo>
                      <a:pt x="49" y="324"/>
                    </a:lnTo>
                    <a:lnTo>
                      <a:pt x="51" y="312"/>
                    </a:lnTo>
                    <a:lnTo>
                      <a:pt x="51" y="293"/>
                    </a:lnTo>
                    <a:lnTo>
                      <a:pt x="51" y="281"/>
                    </a:lnTo>
                    <a:lnTo>
                      <a:pt x="51" y="269"/>
                    </a:lnTo>
                    <a:lnTo>
                      <a:pt x="51" y="269"/>
                    </a:lnTo>
                    <a:lnTo>
                      <a:pt x="53" y="269"/>
                    </a:lnTo>
                    <a:lnTo>
                      <a:pt x="53" y="269"/>
                    </a:lnTo>
                    <a:lnTo>
                      <a:pt x="53" y="269"/>
                    </a:lnTo>
                    <a:lnTo>
                      <a:pt x="54" y="263"/>
                    </a:lnTo>
                    <a:lnTo>
                      <a:pt x="54" y="250"/>
                    </a:lnTo>
                    <a:lnTo>
                      <a:pt x="54" y="238"/>
                    </a:lnTo>
                    <a:lnTo>
                      <a:pt x="54" y="226"/>
                    </a:lnTo>
                    <a:lnTo>
                      <a:pt x="54" y="214"/>
                    </a:lnTo>
                    <a:lnTo>
                      <a:pt x="54" y="177"/>
                    </a:lnTo>
                    <a:lnTo>
                      <a:pt x="56" y="171"/>
                    </a:lnTo>
                    <a:lnTo>
                      <a:pt x="56" y="153"/>
                    </a:lnTo>
                    <a:lnTo>
                      <a:pt x="56" y="140"/>
                    </a:lnTo>
                    <a:lnTo>
                      <a:pt x="56" y="140"/>
                    </a:lnTo>
                    <a:lnTo>
                      <a:pt x="58" y="122"/>
                    </a:lnTo>
                    <a:lnTo>
                      <a:pt x="56" y="122"/>
                    </a:lnTo>
                    <a:lnTo>
                      <a:pt x="58" y="122"/>
                    </a:lnTo>
                    <a:lnTo>
                      <a:pt x="58" y="128"/>
                    </a:lnTo>
                    <a:lnTo>
                      <a:pt x="58" y="140"/>
                    </a:lnTo>
                    <a:lnTo>
                      <a:pt x="58" y="146"/>
                    </a:lnTo>
                    <a:lnTo>
                      <a:pt x="59" y="165"/>
                    </a:lnTo>
                    <a:lnTo>
                      <a:pt x="59" y="177"/>
                    </a:lnTo>
                    <a:lnTo>
                      <a:pt x="59" y="195"/>
                    </a:lnTo>
                    <a:lnTo>
                      <a:pt x="59" y="220"/>
                    </a:lnTo>
                    <a:lnTo>
                      <a:pt x="61" y="238"/>
                    </a:lnTo>
                    <a:lnTo>
                      <a:pt x="59" y="238"/>
                    </a:lnTo>
                    <a:lnTo>
                      <a:pt x="61" y="238"/>
                    </a:lnTo>
                    <a:lnTo>
                      <a:pt x="61" y="232"/>
                    </a:lnTo>
                    <a:lnTo>
                      <a:pt x="61" y="226"/>
                    </a:lnTo>
                    <a:lnTo>
                      <a:pt x="63" y="220"/>
                    </a:lnTo>
                    <a:lnTo>
                      <a:pt x="61" y="220"/>
                    </a:lnTo>
                    <a:lnTo>
                      <a:pt x="63" y="220"/>
                    </a:lnTo>
                    <a:lnTo>
                      <a:pt x="63" y="220"/>
                    </a:lnTo>
                    <a:lnTo>
                      <a:pt x="64" y="232"/>
                    </a:lnTo>
                    <a:lnTo>
                      <a:pt x="63" y="232"/>
                    </a:lnTo>
                    <a:lnTo>
                      <a:pt x="64" y="232"/>
                    </a:lnTo>
                    <a:lnTo>
                      <a:pt x="64" y="238"/>
                    </a:lnTo>
                    <a:lnTo>
                      <a:pt x="64" y="232"/>
                    </a:lnTo>
                    <a:lnTo>
                      <a:pt x="66" y="226"/>
                    </a:lnTo>
                    <a:lnTo>
                      <a:pt x="66" y="220"/>
                    </a:lnTo>
                    <a:lnTo>
                      <a:pt x="66" y="220"/>
                    </a:lnTo>
                    <a:lnTo>
                      <a:pt x="66" y="214"/>
                    </a:lnTo>
                    <a:lnTo>
                      <a:pt x="66" y="201"/>
                    </a:lnTo>
                    <a:lnTo>
                      <a:pt x="68" y="195"/>
                    </a:lnTo>
                    <a:lnTo>
                      <a:pt x="68" y="177"/>
                    </a:lnTo>
                    <a:lnTo>
                      <a:pt x="68" y="159"/>
                    </a:lnTo>
                    <a:lnTo>
                      <a:pt x="68" y="122"/>
                    </a:lnTo>
                    <a:lnTo>
                      <a:pt x="68" y="110"/>
                    </a:lnTo>
                    <a:lnTo>
                      <a:pt x="68" y="91"/>
                    </a:lnTo>
                    <a:lnTo>
                      <a:pt x="69" y="91"/>
                    </a:lnTo>
                    <a:lnTo>
                      <a:pt x="69" y="85"/>
                    </a:lnTo>
                    <a:lnTo>
                      <a:pt x="69" y="73"/>
                    </a:lnTo>
                    <a:lnTo>
                      <a:pt x="69" y="73"/>
                    </a:lnTo>
                    <a:lnTo>
                      <a:pt x="69" y="79"/>
                    </a:lnTo>
                    <a:lnTo>
                      <a:pt x="71" y="85"/>
                    </a:lnTo>
                    <a:lnTo>
                      <a:pt x="71" y="91"/>
                    </a:lnTo>
                    <a:lnTo>
                      <a:pt x="71" y="91"/>
                    </a:lnTo>
                    <a:lnTo>
                      <a:pt x="71" y="104"/>
                    </a:lnTo>
                    <a:lnTo>
                      <a:pt x="71" y="116"/>
                    </a:lnTo>
                    <a:lnTo>
                      <a:pt x="71" y="134"/>
                    </a:lnTo>
                    <a:lnTo>
                      <a:pt x="73" y="128"/>
                    </a:lnTo>
                    <a:lnTo>
                      <a:pt x="73" y="122"/>
                    </a:lnTo>
                    <a:lnTo>
                      <a:pt x="73" y="110"/>
                    </a:lnTo>
                    <a:lnTo>
                      <a:pt x="73" y="97"/>
                    </a:lnTo>
                    <a:lnTo>
                      <a:pt x="73" y="85"/>
                    </a:lnTo>
                    <a:lnTo>
                      <a:pt x="74" y="73"/>
                    </a:lnTo>
                    <a:lnTo>
                      <a:pt x="74" y="61"/>
                    </a:lnTo>
                    <a:lnTo>
                      <a:pt x="74" y="42"/>
                    </a:lnTo>
                    <a:lnTo>
                      <a:pt x="74" y="42"/>
                    </a:lnTo>
                    <a:lnTo>
                      <a:pt x="74" y="42"/>
                    </a:lnTo>
                    <a:lnTo>
                      <a:pt x="76" y="49"/>
                    </a:lnTo>
                    <a:lnTo>
                      <a:pt x="76" y="61"/>
                    </a:lnTo>
                    <a:lnTo>
                      <a:pt x="76" y="79"/>
                    </a:lnTo>
                    <a:lnTo>
                      <a:pt x="76" y="91"/>
                    </a:lnTo>
                    <a:lnTo>
                      <a:pt x="76" y="97"/>
                    </a:lnTo>
                    <a:lnTo>
                      <a:pt x="78" y="104"/>
                    </a:lnTo>
                    <a:lnTo>
                      <a:pt x="78" y="110"/>
                    </a:lnTo>
                    <a:lnTo>
                      <a:pt x="78" y="116"/>
                    </a:lnTo>
                    <a:lnTo>
                      <a:pt x="78" y="116"/>
                    </a:lnTo>
                    <a:lnTo>
                      <a:pt x="78" y="122"/>
                    </a:lnTo>
                    <a:lnTo>
                      <a:pt x="78" y="128"/>
                    </a:lnTo>
                    <a:lnTo>
                      <a:pt x="79" y="134"/>
                    </a:lnTo>
                    <a:lnTo>
                      <a:pt x="79" y="140"/>
                    </a:lnTo>
                    <a:lnTo>
                      <a:pt x="79" y="140"/>
                    </a:lnTo>
                    <a:lnTo>
                      <a:pt x="79" y="146"/>
                    </a:lnTo>
                    <a:lnTo>
                      <a:pt x="81" y="159"/>
                    </a:lnTo>
                    <a:lnTo>
                      <a:pt x="81" y="165"/>
                    </a:lnTo>
                    <a:lnTo>
                      <a:pt x="81" y="171"/>
                    </a:lnTo>
                    <a:lnTo>
                      <a:pt x="81" y="171"/>
                    </a:lnTo>
                    <a:lnTo>
                      <a:pt x="82" y="177"/>
                    </a:lnTo>
                    <a:lnTo>
                      <a:pt x="82" y="183"/>
                    </a:lnTo>
                    <a:lnTo>
                      <a:pt x="82" y="195"/>
                    </a:lnTo>
                    <a:lnTo>
                      <a:pt x="82" y="195"/>
                    </a:lnTo>
                    <a:lnTo>
                      <a:pt x="82" y="195"/>
                    </a:lnTo>
                    <a:lnTo>
                      <a:pt x="82" y="189"/>
                    </a:lnTo>
                    <a:lnTo>
                      <a:pt x="84" y="177"/>
                    </a:lnTo>
                    <a:lnTo>
                      <a:pt x="84" y="171"/>
                    </a:lnTo>
                    <a:lnTo>
                      <a:pt x="84" y="146"/>
                    </a:lnTo>
                    <a:lnTo>
                      <a:pt x="84" y="104"/>
                    </a:lnTo>
                    <a:lnTo>
                      <a:pt x="84" y="85"/>
                    </a:lnTo>
                    <a:lnTo>
                      <a:pt x="84" y="67"/>
                    </a:lnTo>
                    <a:lnTo>
                      <a:pt x="86" y="42"/>
                    </a:lnTo>
                    <a:lnTo>
                      <a:pt x="86" y="36"/>
                    </a:lnTo>
                    <a:lnTo>
                      <a:pt x="86" y="24"/>
                    </a:lnTo>
                    <a:lnTo>
                      <a:pt x="86" y="30"/>
                    </a:lnTo>
                    <a:lnTo>
                      <a:pt x="86" y="36"/>
                    </a:lnTo>
                    <a:lnTo>
                      <a:pt x="87" y="55"/>
                    </a:lnTo>
                    <a:lnTo>
                      <a:pt x="87" y="67"/>
                    </a:lnTo>
                    <a:lnTo>
                      <a:pt x="87" y="73"/>
                    </a:lnTo>
                    <a:lnTo>
                      <a:pt x="87" y="85"/>
                    </a:lnTo>
                    <a:lnTo>
                      <a:pt x="87" y="91"/>
                    </a:lnTo>
                    <a:lnTo>
                      <a:pt x="87" y="91"/>
                    </a:lnTo>
                    <a:lnTo>
                      <a:pt x="89" y="97"/>
                    </a:lnTo>
                    <a:lnTo>
                      <a:pt x="89" y="97"/>
                    </a:lnTo>
                    <a:lnTo>
                      <a:pt x="89" y="104"/>
                    </a:lnTo>
                    <a:lnTo>
                      <a:pt x="91" y="104"/>
                    </a:lnTo>
                    <a:lnTo>
                      <a:pt x="91" y="116"/>
                    </a:lnTo>
                    <a:lnTo>
                      <a:pt x="91" y="116"/>
                    </a:lnTo>
                    <a:lnTo>
                      <a:pt x="92" y="122"/>
                    </a:lnTo>
                    <a:lnTo>
                      <a:pt x="92" y="128"/>
                    </a:lnTo>
                    <a:lnTo>
                      <a:pt x="92" y="134"/>
                    </a:lnTo>
                    <a:lnTo>
                      <a:pt x="92" y="140"/>
                    </a:lnTo>
                    <a:lnTo>
                      <a:pt x="94" y="153"/>
                    </a:lnTo>
                    <a:lnTo>
                      <a:pt x="92" y="153"/>
                    </a:lnTo>
                    <a:lnTo>
                      <a:pt x="94" y="153"/>
                    </a:lnTo>
                    <a:lnTo>
                      <a:pt x="94" y="159"/>
                    </a:lnTo>
                    <a:lnTo>
                      <a:pt x="94" y="165"/>
                    </a:lnTo>
                    <a:lnTo>
                      <a:pt x="94" y="171"/>
                    </a:lnTo>
                    <a:lnTo>
                      <a:pt x="96" y="177"/>
                    </a:lnTo>
                    <a:lnTo>
                      <a:pt x="96" y="183"/>
                    </a:lnTo>
                    <a:lnTo>
                      <a:pt x="96" y="195"/>
                    </a:lnTo>
                    <a:lnTo>
                      <a:pt x="96" y="195"/>
                    </a:lnTo>
                    <a:lnTo>
                      <a:pt x="96" y="201"/>
                    </a:lnTo>
                    <a:lnTo>
                      <a:pt x="97" y="195"/>
                    </a:lnTo>
                    <a:lnTo>
                      <a:pt x="97" y="189"/>
                    </a:lnTo>
                    <a:lnTo>
                      <a:pt x="97" y="177"/>
                    </a:lnTo>
                    <a:lnTo>
                      <a:pt x="97" y="165"/>
                    </a:lnTo>
                    <a:lnTo>
                      <a:pt x="97" y="146"/>
                    </a:lnTo>
                    <a:lnTo>
                      <a:pt x="99" y="140"/>
                    </a:lnTo>
                    <a:lnTo>
                      <a:pt x="99" y="128"/>
                    </a:lnTo>
                    <a:lnTo>
                      <a:pt x="99" y="122"/>
                    </a:lnTo>
                    <a:lnTo>
                      <a:pt x="99" y="128"/>
                    </a:lnTo>
                    <a:lnTo>
                      <a:pt x="99" y="134"/>
                    </a:lnTo>
                    <a:lnTo>
                      <a:pt x="101" y="140"/>
                    </a:lnTo>
                    <a:lnTo>
                      <a:pt x="101" y="146"/>
                    </a:lnTo>
                    <a:lnTo>
                      <a:pt x="101" y="153"/>
                    </a:lnTo>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637" name="Freeform 636"/>
              <p:cNvSpPr>
                <a:spLocks/>
              </p:cNvSpPr>
              <p:nvPr/>
            </p:nvSpPr>
            <p:spPr bwMode="auto">
              <a:xfrm>
                <a:off x="1126021" y="3621474"/>
                <a:ext cx="110532" cy="221647"/>
              </a:xfrm>
              <a:custGeom>
                <a:avLst/>
                <a:gdLst>
                  <a:gd name="T0" fmla="*/ 2 w 102"/>
                  <a:gd name="T1" fmla="*/ 178 h 539"/>
                  <a:gd name="T2" fmla="*/ 4 w 102"/>
                  <a:gd name="T3" fmla="*/ 215 h 539"/>
                  <a:gd name="T4" fmla="*/ 5 w 102"/>
                  <a:gd name="T5" fmla="*/ 239 h 539"/>
                  <a:gd name="T6" fmla="*/ 7 w 102"/>
                  <a:gd name="T7" fmla="*/ 312 h 539"/>
                  <a:gd name="T8" fmla="*/ 9 w 102"/>
                  <a:gd name="T9" fmla="*/ 337 h 539"/>
                  <a:gd name="T10" fmla="*/ 10 w 102"/>
                  <a:gd name="T11" fmla="*/ 288 h 539"/>
                  <a:gd name="T12" fmla="*/ 12 w 102"/>
                  <a:gd name="T13" fmla="*/ 245 h 539"/>
                  <a:gd name="T14" fmla="*/ 12 w 102"/>
                  <a:gd name="T15" fmla="*/ 184 h 539"/>
                  <a:gd name="T16" fmla="*/ 14 w 102"/>
                  <a:gd name="T17" fmla="*/ 147 h 539"/>
                  <a:gd name="T18" fmla="*/ 15 w 102"/>
                  <a:gd name="T19" fmla="*/ 135 h 539"/>
                  <a:gd name="T20" fmla="*/ 17 w 102"/>
                  <a:gd name="T21" fmla="*/ 172 h 539"/>
                  <a:gd name="T22" fmla="*/ 20 w 102"/>
                  <a:gd name="T23" fmla="*/ 135 h 539"/>
                  <a:gd name="T24" fmla="*/ 22 w 102"/>
                  <a:gd name="T25" fmla="*/ 135 h 539"/>
                  <a:gd name="T26" fmla="*/ 24 w 102"/>
                  <a:gd name="T27" fmla="*/ 153 h 539"/>
                  <a:gd name="T28" fmla="*/ 25 w 102"/>
                  <a:gd name="T29" fmla="*/ 135 h 539"/>
                  <a:gd name="T30" fmla="*/ 27 w 102"/>
                  <a:gd name="T31" fmla="*/ 208 h 539"/>
                  <a:gd name="T32" fmla="*/ 29 w 102"/>
                  <a:gd name="T33" fmla="*/ 270 h 539"/>
                  <a:gd name="T34" fmla="*/ 30 w 102"/>
                  <a:gd name="T35" fmla="*/ 270 h 539"/>
                  <a:gd name="T36" fmla="*/ 32 w 102"/>
                  <a:gd name="T37" fmla="*/ 233 h 539"/>
                  <a:gd name="T38" fmla="*/ 34 w 102"/>
                  <a:gd name="T39" fmla="*/ 184 h 539"/>
                  <a:gd name="T40" fmla="*/ 35 w 102"/>
                  <a:gd name="T41" fmla="*/ 104 h 539"/>
                  <a:gd name="T42" fmla="*/ 37 w 102"/>
                  <a:gd name="T43" fmla="*/ 80 h 539"/>
                  <a:gd name="T44" fmla="*/ 39 w 102"/>
                  <a:gd name="T45" fmla="*/ 31 h 539"/>
                  <a:gd name="T46" fmla="*/ 40 w 102"/>
                  <a:gd name="T47" fmla="*/ 7 h 539"/>
                  <a:gd name="T48" fmla="*/ 42 w 102"/>
                  <a:gd name="T49" fmla="*/ 25 h 539"/>
                  <a:gd name="T50" fmla="*/ 42 w 102"/>
                  <a:gd name="T51" fmla="*/ 92 h 539"/>
                  <a:gd name="T52" fmla="*/ 44 w 102"/>
                  <a:gd name="T53" fmla="*/ 166 h 539"/>
                  <a:gd name="T54" fmla="*/ 45 w 102"/>
                  <a:gd name="T55" fmla="*/ 202 h 539"/>
                  <a:gd name="T56" fmla="*/ 47 w 102"/>
                  <a:gd name="T57" fmla="*/ 251 h 539"/>
                  <a:gd name="T58" fmla="*/ 49 w 102"/>
                  <a:gd name="T59" fmla="*/ 306 h 539"/>
                  <a:gd name="T60" fmla="*/ 50 w 102"/>
                  <a:gd name="T61" fmla="*/ 337 h 539"/>
                  <a:gd name="T62" fmla="*/ 52 w 102"/>
                  <a:gd name="T63" fmla="*/ 367 h 539"/>
                  <a:gd name="T64" fmla="*/ 54 w 102"/>
                  <a:gd name="T65" fmla="*/ 386 h 539"/>
                  <a:gd name="T66" fmla="*/ 57 w 102"/>
                  <a:gd name="T67" fmla="*/ 392 h 539"/>
                  <a:gd name="T68" fmla="*/ 59 w 102"/>
                  <a:gd name="T69" fmla="*/ 429 h 539"/>
                  <a:gd name="T70" fmla="*/ 60 w 102"/>
                  <a:gd name="T71" fmla="*/ 435 h 539"/>
                  <a:gd name="T72" fmla="*/ 62 w 102"/>
                  <a:gd name="T73" fmla="*/ 465 h 539"/>
                  <a:gd name="T74" fmla="*/ 63 w 102"/>
                  <a:gd name="T75" fmla="*/ 520 h 539"/>
                  <a:gd name="T76" fmla="*/ 65 w 102"/>
                  <a:gd name="T77" fmla="*/ 478 h 539"/>
                  <a:gd name="T78" fmla="*/ 67 w 102"/>
                  <a:gd name="T79" fmla="*/ 422 h 539"/>
                  <a:gd name="T80" fmla="*/ 68 w 102"/>
                  <a:gd name="T81" fmla="*/ 392 h 539"/>
                  <a:gd name="T82" fmla="*/ 68 w 102"/>
                  <a:gd name="T83" fmla="*/ 319 h 539"/>
                  <a:gd name="T84" fmla="*/ 70 w 102"/>
                  <a:gd name="T85" fmla="*/ 337 h 539"/>
                  <a:gd name="T86" fmla="*/ 72 w 102"/>
                  <a:gd name="T87" fmla="*/ 441 h 539"/>
                  <a:gd name="T88" fmla="*/ 73 w 102"/>
                  <a:gd name="T89" fmla="*/ 429 h 539"/>
                  <a:gd name="T90" fmla="*/ 75 w 102"/>
                  <a:gd name="T91" fmla="*/ 410 h 539"/>
                  <a:gd name="T92" fmla="*/ 77 w 102"/>
                  <a:gd name="T93" fmla="*/ 459 h 539"/>
                  <a:gd name="T94" fmla="*/ 78 w 102"/>
                  <a:gd name="T95" fmla="*/ 471 h 539"/>
                  <a:gd name="T96" fmla="*/ 80 w 102"/>
                  <a:gd name="T97" fmla="*/ 435 h 539"/>
                  <a:gd name="T98" fmla="*/ 82 w 102"/>
                  <a:gd name="T99" fmla="*/ 380 h 539"/>
                  <a:gd name="T100" fmla="*/ 83 w 102"/>
                  <a:gd name="T101" fmla="*/ 398 h 539"/>
                  <a:gd name="T102" fmla="*/ 85 w 102"/>
                  <a:gd name="T103" fmla="*/ 392 h 539"/>
                  <a:gd name="T104" fmla="*/ 88 w 102"/>
                  <a:gd name="T105" fmla="*/ 422 h 539"/>
                  <a:gd name="T106" fmla="*/ 92 w 102"/>
                  <a:gd name="T107" fmla="*/ 447 h 539"/>
                  <a:gd name="T108" fmla="*/ 92 w 102"/>
                  <a:gd name="T109" fmla="*/ 520 h 539"/>
                  <a:gd name="T110" fmla="*/ 95 w 102"/>
                  <a:gd name="T111" fmla="*/ 520 h 539"/>
                  <a:gd name="T112" fmla="*/ 97 w 102"/>
                  <a:gd name="T113" fmla="*/ 471 h 539"/>
                  <a:gd name="T114" fmla="*/ 98 w 102"/>
                  <a:gd name="T115" fmla="*/ 416 h 539"/>
                  <a:gd name="T116" fmla="*/ 100 w 102"/>
                  <a:gd name="T117" fmla="*/ 380 h 539"/>
                  <a:gd name="T118" fmla="*/ 102 w 102"/>
                  <a:gd name="T119" fmla="*/ 343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2" h="539">
                    <a:moveTo>
                      <a:pt x="0" y="190"/>
                    </a:moveTo>
                    <a:lnTo>
                      <a:pt x="0" y="184"/>
                    </a:lnTo>
                    <a:lnTo>
                      <a:pt x="2" y="172"/>
                    </a:lnTo>
                    <a:lnTo>
                      <a:pt x="0" y="172"/>
                    </a:lnTo>
                    <a:lnTo>
                      <a:pt x="2" y="178"/>
                    </a:lnTo>
                    <a:lnTo>
                      <a:pt x="2" y="184"/>
                    </a:lnTo>
                    <a:lnTo>
                      <a:pt x="2" y="190"/>
                    </a:lnTo>
                    <a:lnTo>
                      <a:pt x="2" y="196"/>
                    </a:lnTo>
                    <a:lnTo>
                      <a:pt x="2" y="208"/>
                    </a:lnTo>
                    <a:lnTo>
                      <a:pt x="4" y="215"/>
                    </a:lnTo>
                    <a:lnTo>
                      <a:pt x="4" y="221"/>
                    </a:lnTo>
                    <a:lnTo>
                      <a:pt x="4" y="233"/>
                    </a:lnTo>
                    <a:lnTo>
                      <a:pt x="4" y="233"/>
                    </a:lnTo>
                    <a:lnTo>
                      <a:pt x="5" y="233"/>
                    </a:lnTo>
                    <a:lnTo>
                      <a:pt x="5" y="239"/>
                    </a:lnTo>
                    <a:lnTo>
                      <a:pt x="5" y="245"/>
                    </a:lnTo>
                    <a:lnTo>
                      <a:pt x="5" y="251"/>
                    </a:lnTo>
                    <a:lnTo>
                      <a:pt x="5" y="282"/>
                    </a:lnTo>
                    <a:lnTo>
                      <a:pt x="7" y="294"/>
                    </a:lnTo>
                    <a:lnTo>
                      <a:pt x="7" y="312"/>
                    </a:lnTo>
                    <a:lnTo>
                      <a:pt x="7" y="331"/>
                    </a:lnTo>
                    <a:lnTo>
                      <a:pt x="7" y="343"/>
                    </a:lnTo>
                    <a:lnTo>
                      <a:pt x="7" y="355"/>
                    </a:lnTo>
                    <a:lnTo>
                      <a:pt x="9" y="349"/>
                    </a:lnTo>
                    <a:lnTo>
                      <a:pt x="9" y="337"/>
                    </a:lnTo>
                    <a:lnTo>
                      <a:pt x="9" y="331"/>
                    </a:lnTo>
                    <a:lnTo>
                      <a:pt x="9" y="319"/>
                    </a:lnTo>
                    <a:lnTo>
                      <a:pt x="9" y="312"/>
                    </a:lnTo>
                    <a:lnTo>
                      <a:pt x="10" y="300"/>
                    </a:lnTo>
                    <a:lnTo>
                      <a:pt x="10" y="288"/>
                    </a:lnTo>
                    <a:lnTo>
                      <a:pt x="10" y="282"/>
                    </a:lnTo>
                    <a:lnTo>
                      <a:pt x="10" y="270"/>
                    </a:lnTo>
                    <a:lnTo>
                      <a:pt x="10" y="263"/>
                    </a:lnTo>
                    <a:lnTo>
                      <a:pt x="10" y="257"/>
                    </a:lnTo>
                    <a:lnTo>
                      <a:pt x="12" y="245"/>
                    </a:lnTo>
                    <a:lnTo>
                      <a:pt x="12" y="233"/>
                    </a:lnTo>
                    <a:lnTo>
                      <a:pt x="12" y="215"/>
                    </a:lnTo>
                    <a:lnTo>
                      <a:pt x="12" y="208"/>
                    </a:lnTo>
                    <a:lnTo>
                      <a:pt x="12" y="196"/>
                    </a:lnTo>
                    <a:lnTo>
                      <a:pt x="12" y="184"/>
                    </a:lnTo>
                    <a:lnTo>
                      <a:pt x="14" y="184"/>
                    </a:lnTo>
                    <a:lnTo>
                      <a:pt x="14" y="178"/>
                    </a:lnTo>
                    <a:lnTo>
                      <a:pt x="14" y="166"/>
                    </a:lnTo>
                    <a:lnTo>
                      <a:pt x="14" y="159"/>
                    </a:lnTo>
                    <a:lnTo>
                      <a:pt x="14" y="147"/>
                    </a:lnTo>
                    <a:lnTo>
                      <a:pt x="14" y="129"/>
                    </a:lnTo>
                    <a:lnTo>
                      <a:pt x="15" y="123"/>
                    </a:lnTo>
                    <a:lnTo>
                      <a:pt x="15" y="117"/>
                    </a:lnTo>
                    <a:lnTo>
                      <a:pt x="15" y="123"/>
                    </a:lnTo>
                    <a:lnTo>
                      <a:pt x="15" y="135"/>
                    </a:lnTo>
                    <a:lnTo>
                      <a:pt x="15" y="141"/>
                    </a:lnTo>
                    <a:lnTo>
                      <a:pt x="15" y="153"/>
                    </a:lnTo>
                    <a:lnTo>
                      <a:pt x="17" y="159"/>
                    </a:lnTo>
                    <a:lnTo>
                      <a:pt x="17" y="166"/>
                    </a:lnTo>
                    <a:lnTo>
                      <a:pt x="17" y="172"/>
                    </a:lnTo>
                    <a:lnTo>
                      <a:pt x="17" y="178"/>
                    </a:lnTo>
                    <a:lnTo>
                      <a:pt x="19" y="172"/>
                    </a:lnTo>
                    <a:lnTo>
                      <a:pt x="19" y="166"/>
                    </a:lnTo>
                    <a:lnTo>
                      <a:pt x="19" y="153"/>
                    </a:lnTo>
                    <a:lnTo>
                      <a:pt x="20" y="135"/>
                    </a:lnTo>
                    <a:lnTo>
                      <a:pt x="19" y="135"/>
                    </a:lnTo>
                    <a:lnTo>
                      <a:pt x="20" y="135"/>
                    </a:lnTo>
                    <a:lnTo>
                      <a:pt x="20" y="135"/>
                    </a:lnTo>
                    <a:lnTo>
                      <a:pt x="20" y="135"/>
                    </a:lnTo>
                    <a:lnTo>
                      <a:pt x="22" y="135"/>
                    </a:lnTo>
                    <a:lnTo>
                      <a:pt x="22" y="135"/>
                    </a:lnTo>
                    <a:lnTo>
                      <a:pt x="22" y="141"/>
                    </a:lnTo>
                    <a:lnTo>
                      <a:pt x="22" y="147"/>
                    </a:lnTo>
                    <a:lnTo>
                      <a:pt x="24" y="153"/>
                    </a:lnTo>
                    <a:lnTo>
                      <a:pt x="24" y="153"/>
                    </a:lnTo>
                    <a:lnTo>
                      <a:pt x="24" y="153"/>
                    </a:lnTo>
                    <a:lnTo>
                      <a:pt x="25" y="147"/>
                    </a:lnTo>
                    <a:lnTo>
                      <a:pt x="25" y="141"/>
                    </a:lnTo>
                    <a:lnTo>
                      <a:pt x="25" y="135"/>
                    </a:lnTo>
                    <a:lnTo>
                      <a:pt x="25" y="135"/>
                    </a:lnTo>
                    <a:lnTo>
                      <a:pt x="27" y="135"/>
                    </a:lnTo>
                    <a:lnTo>
                      <a:pt x="27" y="141"/>
                    </a:lnTo>
                    <a:lnTo>
                      <a:pt x="27" y="159"/>
                    </a:lnTo>
                    <a:lnTo>
                      <a:pt x="27" y="190"/>
                    </a:lnTo>
                    <a:lnTo>
                      <a:pt x="27" y="208"/>
                    </a:lnTo>
                    <a:lnTo>
                      <a:pt x="27" y="221"/>
                    </a:lnTo>
                    <a:lnTo>
                      <a:pt x="29" y="233"/>
                    </a:lnTo>
                    <a:lnTo>
                      <a:pt x="29" y="251"/>
                    </a:lnTo>
                    <a:lnTo>
                      <a:pt x="29" y="263"/>
                    </a:lnTo>
                    <a:lnTo>
                      <a:pt x="29" y="270"/>
                    </a:lnTo>
                    <a:lnTo>
                      <a:pt x="29" y="276"/>
                    </a:lnTo>
                    <a:lnTo>
                      <a:pt x="29" y="282"/>
                    </a:lnTo>
                    <a:lnTo>
                      <a:pt x="30" y="288"/>
                    </a:lnTo>
                    <a:lnTo>
                      <a:pt x="30" y="276"/>
                    </a:lnTo>
                    <a:lnTo>
                      <a:pt x="30" y="270"/>
                    </a:lnTo>
                    <a:lnTo>
                      <a:pt x="32" y="263"/>
                    </a:lnTo>
                    <a:lnTo>
                      <a:pt x="32" y="245"/>
                    </a:lnTo>
                    <a:lnTo>
                      <a:pt x="32" y="239"/>
                    </a:lnTo>
                    <a:lnTo>
                      <a:pt x="32" y="233"/>
                    </a:lnTo>
                    <a:lnTo>
                      <a:pt x="32" y="233"/>
                    </a:lnTo>
                    <a:lnTo>
                      <a:pt x="34" y="227"/>
                    </a:lnTo>
                    <a:lnTo>
                      <a:pt x="34" y="221"/>
                    </a:lnTo>
                    <a:lnTo>
                      <a:pt x="34" y="208"/>
                    </a:lnTo>
                    <a:lnTo>
                      <a:pt x="34" y="202"/>
                    </a:lnTo>
                    <a:lnTo>
                      <a:pt x="34" y="184"/>
                    </a:lnTo>
                    <a:lnTo>
                      <a:pt x="34" y="172"/>
                    </a:lnTo>
                    <a:lnTo>
                      <a:pt x="35" y="153"/>
                    </a:lnTo>
                    <a:lnTo>
                      <a:pt x="35" y="135"/>
                    </a:lnTo>
                    <a:lnTo>
                      <a:pt x="35" y="123"/>
                    </a:lnTo>
                    <a:lnTo>
                      <a:pt x="35" y="104"/>
                    </a:lnTo>
                    <a:lnTo>
                      <a:pt x="37" y="92"/>
                    </a:lnTo>
                    <a:lnTo>
                      <a:pt x="35" y="92"/>
                    </a:lnTo>
                    <a:lnTo>
                      <a:pt x="37" y="92"/>
                    </a:lnTo>
                    <a:lnTo>
                      <a:pt x="37" y="86"/>
                    </a:lnTo>
                    <a:lnTo>
                      <a:pt x="37" y="80"/>
                    </a:lnTo>
                    <a:lnTo>
                      <a:pt x="37" y="68"/>
                    </a:lnTo>
                    <a:lnTo>
                      <a:pt x="37" y="55"/>
                    </a:lnTo>
                    <a:lnTo>
                      <a:pt x="39" y="49"/>
                    </a:lnTo>
                    <a:lnTo>
                      <a:pt x="39" y="43"/>
                    </a:lnTo>
                    <a:lnTo>
                      <a:pt x="39" y="31"/>
                    </a:lnTo>
                    <a:lnTo>
                      <a:pt x="39" y="25"/>
                    </a:lnTo>
                    <a:lnTo>
                      <a:pt x="39" y="19"/>
                    </a:lnTo>
                    <a:lnTo>
                      <a:pt x="39" y="13"/>
                    </a:lnTo>
                    <a:lnTo>
                      <a:pt x="40" y="7"/>
                    </a:lnTo>
                    <a:lnTo>
                      <a:pt x="40" y="7"/>
                    </a:lnTo>
                    <a:lnTo>
                      <a:pt x="40" y="0"/>
                    </a:lnTo>
                    <a:lnTo>
                      <a:pt x="40" y="7"/>
                    </a:lnTo>
                    <a:lnTo>
                      <a:pt x="40" y="7"/>
                    </a:lnTo>
                    <a:lnTo>
                      <a:pt x="40" y="13"/>
                    </a:lnTo>
                    <a:lnTo>
                      <a:pt x="42" y="25"/>
                    </a:lnTo>
                    <a:lnTo>
                      <a:pt x="42" y="31"/>
                    </a:lnTo>
                    <a:lnTo>
                      <a:pt x="42" y="49"/>
                    </a:lnTo>
                    <a:lnTo>
                      <a:pt x="42" y="62"/>
                    </a:lnTo>
                    <a:lnTo>
                      <a:pt x="42" y="80"/>
                    </a:lnTo>
                    <a:lnTo>
                      <a:pt x="42" y="92"/>
                    </a:lnTo>
                    <a:lnTo>
                      <a:pt x="44" y="104"/>
                    </a:lnTo>
                    <a:lnTo>
                      <a:pt x="44" y="123"/>
                    </a:lnTo>
                    <a:lnTo>
                      <a:pt x="44" y="135"/>
                    </a:lnTo>
                    <a:lnTo>
                      <a:pt x="44" y="159"/>
                    </a:lnTo>
                    <a:lnTo>
                      <a:pt x="44" y="166"/>
                    </a:lnTo>
                    <a:lnTo>
                      <a:pt x="44" y="178"/>
                    </a:lnTo>
                    <a:lnTo>
                      <a:pt x="45" y="184"/>
                    </a:lnTo>
                    <a:lnTo>
                      <a:pt x="45" y="184"/>
                    </a:lnTo>
                    <a:lnTo>
                      <a:pt x="45" y="196"/>
                    </a:lnTo>
                    <a:lnTo>
                      <a:pt x="45" y="202"/>
                    </a:lnTo>
                    <a:lnTo>
                      <a:pt x="45" y="208"/>
                    </a:lnTo>
                    <a:lnTo>
                      <a:pt x="45" y="221"/>
                    </a:lnTo>
                    <a:lnTo>
                      <a:pt x="47" y="233"/>
                    </a:lnTo>
                    <a:lnTo>
                      <a:pt x="47" y="239"/>
                    </a:lnTo>
                    <a:lnTo>
                      <a:pt x="47" y="251"/>
                    </a:lnTo>
                    <a:lnTo>
                      <a:pt x="47" y="263"/>
                    </a:lnTo>
                    <a:lnTo>
                      <a:pt x="47" y="270"/>
                    </a:lnTo>
                    <a:lnTo>
                      <a:pt x="47" y="282"/>
                    </a:lnTo>
                    <a:lnTo>
                      <a:pt x="49" y="288"/>
                    </a:lnTo>
                    <a:lnTo>
                      <a:pt x="49" y="306"/>
                    </a:lnTo>
                    <a:lnTo>
                      <a:pt x="49" y="312"/>
                    </a:lnTo>
                    <a:lnTo>
                      <a:pt x="49" y="319"/>
                    </a:lnTo>
                    <a:lnTo>
                      <a:pt x="49" y="325"/>
                    </a:lnTo>
                    <a:lnTo>
                      <a:pt x="49" y="337"/>
                    </a:lnTo>
                    <a:lnTo>
                      <a:pt x="50" y="337"/>
                    </a:lnTo>
                    <a:lnTo>
                      <a:pt x="50" y="343"/>
                    </a:lnTo>
                    <a:lnTo>
                      <a:pt x="50" y="349"/>
                    </a:lnTo>
                    <a:lnTo>
                      <a:pt x="50" y="355"/>
                    </a:lnTo>
                    <a:lnTo>
                      <a:pt x="52" y="361"/>
                    </a:lnTo>
                    <a:lnTo>
                      <a:pt x="52" y="367"/>
                    </a:lnTo>
                    <a:lnTo>
                      <a:pt x="52" y="367"/>
                    </a:lnTo>
                    <a:lnTo>
                      <a:pt x="52" y="367"/>
                    </a:lnTo>
                    <a:lnTo>
                      <a:pt x="54" y="374"/>
                    </a:lnTo>
                    <a:lnTo>
                      <a:pt x="54" y="380"/>
                    </a:lnTo>
                    <a:lnTo>
                      <a:pt x="54" y="386"/>
                    </a:lnTo>
                    <a:lnTo>
                      <a:pt x="55" y="386"/>
                    </a:lnTo>
                    <a:lnTo>
                      <a:pt x="55" y="380"/>
                    </a:lnTo>
                    <a:lnTo>
                      <a:pt x="55" y="374"/>
                    </a:lnTo>
                    <a:lnTo>
                      <a:pt x="57" y="380"/>
                    </a:lnTo>
                    <a:lnTo>
                      <a:pt x="57" y="392"/>
                    </a:lnTo>
                    <a:lnTo>
                      <a:pt x="57" y="392"/>
                    </a:lnTo>
                    <a:lnTo>
                      <a:pt x="57" y="404"/>
                    </a:lnTo>
                    <a:lnTo>
                      <a:pt x="57" y="416"/>
                    </a:lnTo>
                    <a:lnTo>
                      <a:pt x="57" y="422"/>
                    </a:lnTo>
                    <a:lnTo>
                      <a:pt x="59" y="429"/>
                    </a:lnTo>
                    <a:lnTo>
                      <a:pt x="59" y="441"/>
                    </a:lnTo>
                    <a:lnTo>
                      <a:pt x="59" y="441"/>
                    </a:lnTo>
                    <a:lnTo>
                      <a:pt x="59" y="441"/>
                    </a:lnTo>
                    <a:lnTo>
                      <a:pt x="60" y="435"/>
                    </a:lnTo>
                    <a:lnTo>
                      <a:pt x="60" y="435"/>
                    </a:lnTo>
                    <a:lnTo>
                      <a:pt x="60" y="441"/>
                    </a:lnTo>
                    <a:lnTo>
                      <a:pt x="60" y="441"/>
                    </a:lnTo>
                    <a:lnTo>
                      <a:pt x="62" y="453"/>
                    </a:lnTo>
                    <a:lnTo>
                      <a:pt x="62" y="459"/>
                    </a:lnTo>
                    <a:lnTo>
                      <a:pt x="62" y="465"/>
                    </a:lnTo>
                    <a:lnTo>
                      <a:pt x="62" y="478"/>
                    </a:lnTo>
                    <a:lnTo>
                      <a:pt x="62" y="496"/>
                    </a:lnTo>
                    <a:lnTo>
                      <a:pt x="62" y="502"/>
                    </a:lnTo>
                    <a:lnTo>
                      <a:pt x="63" y="514"/>
                    </a:lnTo>
                    <a:lnTo>
                      <a:pt x="63" y="520"/>
                    </a:lnTo>
                    <a:lnTo>
                      <a:pt x="63" y="520"/>
                    </a:lnTo>
                    <a:lnTo>
                      <a:pt x="63" y="520"/>
                    </a:lnTo>
                    <a:lnTo>
                      <a:pt x="63" y="508"/>
                    </a:lnTo>
                    <a:lnTo>
                      <a:pt x="65" y="496"/>
                    </a:lnTo>
                    <a:lnTo>
                      <a:pt x="65" y="478"/>
                    </a:lnTo>
                    <a:lnTo>
                      <a:pt x="65" y="465"/>
                    </a:lnTo>
                    <a:lnTo>
                      <a:pt x="65" y="453"/>
                    </a:lnTo>
                    <a:lnTo>
                      <a:pt x="65" y="441"/>
                    </a:lnTo>
                    <a:lnTo>
                      <a:pt x="65" y="435"/>
                    </a:lnTo>
                    <a:lnTo>
                      <a:pt x="67" y="422"/>
                    </a:lnTo>
                    <a:lnTo>
                      <a:pt x="67" y="416"/>
                    </a:lnTo>
                    <a:lnTo>
                      <a:pt x="67" y="404"/>
                    </a:lnTo>
                    <a:lnTo>
                      <a:pt x="67" y="398"/>
                    </a:lnTo>
                    <a:lnTo>
                      <a:pt x="67" y="392"/>
                    </a:lnTo>
                    <a:lnTo>
                      <a:pt x="68" y="392"/>
                    </a:lnTo>
                    <a:lnTo>
                      <a:pt x="68" y="380"/>
                    </a:lnTo>
                    <a:lnTo>
                      <a:pt x="68" y="367"/>
                    </a:lnTo>
                    <a:lnTo>
                      <a:pt x="68" y="361"/>
                    </a:lnTo>
                    <a:lnTo>
                      <a:pt x="68" y="343"/>
                    </a:lnTo>
                    <a:lnTo>
                      <a:pt x="68" y="319"/>
                    </a:lnTo>
                    <a:lnTo>
                      <a:pt x="70" y="306"/>
                    </a:lnTo>
                    <a:lnTo>
                      <a:pt x="70" y="306"/>
                    </a:lnTo>
                    <a:lnTo>
                      <a:pt x="70" y="312"/>
                    </a:lnTo>
                    <a:lnTo>
                      <a:pt x="70" y="325"/>
                    </a:lnTo>
                    <a:lnTo>
                      <a:pt x="70" y="337"/>
                    </a:lnTo>
                    <a:lnTo>
                      <a:pt x="72" y="361"/>
                    </a:lnTo>
                    <a:lnTo>
                      <a:pt x="72" y="380"/>
                    </a:lnTo>
                    <a:lnTo>
                      <a:pt x="72" y="398"/>
                    </a:lnTo>
                    <a:lnTo>
                      <a:pt x="72" y="416"/>
                    </a:lnTo>
                    <a:lnTo>
                      <a:pt x="72" y="441"/>
                    </a:lnTo>
                    <a:lnTo>
                      <a:pt x="72" y="447"/>
                    </a:lnTo>
                    <a:lnTo>
                      <a:pt x="73" y="453"/>
                    </a:lnTo>
                    <a:lnTo>
                      <a:pt x="73" y="447"/>
                    </a:lnTo>
                    <a:lnTo>
                      <a:pt x="73" y="441"/>
                    </a:lnTo>
                    <a:lnTo>
                      <a:pt x="73" y="429"/>
                    </a:lnTo>
                    <a:lnTo>
                      <a:pt x="73" y="416"/>
                    </a:lnTo>
                    <a:lnTo>
                      <a:pt x="73" y="410"/>
                    </a:lnTo>
                    <a:lnTo>
                      <a:pt x="75" y="398"/>
                    </a:lnTo>
                    <a:lnTo>
                      <a:pt x="75" y="398"/>
                    </a:lnTo>
                    <a:lnTo>
                      <a:pt x="75" y="410"/>
                    </a:lnTo>
                    <a:lnTo>
                      <a:pt x="75" y="416"/>
                    </a:lnTo>
                    <a:lnTo>
                      <a:pt x="77" y="429"/>
                    </a:lnTo>
                    <a:lnTo>
                      <a:pt x="77" y="441"/>
                    </a:lnTo>
                    <a:lnTo>
                      <a:pt x="77" y="447"/>
                    </a:lnTo>
                    <a:lnTo>
                      <a:pt x="77" y="459"/>
                    </a:lnTo>
                    <a:lnTo>
                      <a:pt x="78" y="465"/>
                    </a:lnTo>
                    <a:lnTo>
                      <a:pt x="77" y="465"/>
                    </a:lnTo>
                    <a:lnTo>
                      <a:pt x="78" y="465"/>
                    </a:lnTo>
                    <a:lnTo>
                      <a:pt x="78" y="471"/>
                    </a:lnTo>
                    <a:lnTo>
                      <a:pt x="78" y="471"/>
                    </a:lnTo>
                    <a:lnTo>
                      <a:pt x="80" y="465"/>
                    </a:lnTo>
                    <a:lnTo>
                      <a:pt x="80" y="465"/>
                    </a:lnTo>
                    <a:lnTo>
                      <a:pt x="80" y="453"/>
                    </a:lnTo>
                    <a:lnTo>
                      <a:pt x="80" y="441"/>
                    </a:lnTo>
                    <a:lnTo>
                      <a:pt x="80" y="435"/>
                    </a:lnTo>
                    <a:lnTo>
                      <a:pt x="80" y="429"/>
                    </a:lnTo>
                    <a:lnTo>
                      <a:pt x="82" y="416"/>
                    </a:lnTo>
                    <a:lnTo>
                      <a:pt x="82" y="410"/>
                    </a:lnTo>
                    <a:lnTo>
                      <a:pt x="82" y="398"/>
                    </a:lnTo>
                    <a:lnTo>
                      <a:pt x="82" y="380"/>
                    </a:lnTo>
                    <a:lnTo>
                      <a:pt x="82" y="374"/>
                    </a:lnTo>
                    <a:lnTo>
                      <a:pt x="83" y="380"/>
                    </a:lnTo>
                    <a:lnTo>
                      <a:pt x="83" y="386"/>
                    </a:lnTo>
                    <a:lnTo>
                      <a:pt x="83" y="392"/>
                    </a:lnTo>
                    <a:lnTo>
                      <a:pt x="83" y="398"/>
                    </a:lnTo>
                    <a:lnTo>
                      <a:pt x="83" y="398"/>
                    </a:lnTo>
                    <a:lnTo>
                      <a:pt x="85" y="398"/>
                    </a:lnTo>
                    <a:lnTo>
                      <a:pt x="85" y="392"/>
                    </a:lnTo>
                    <a:lnTo>
                      <a:pt x="85" y="392"/>
                    </a:lnTo>
                    <a:lnTo>
                      <a:pt x="85" y="392"/>
                    </a:lnTo>
                    <a:lnTo>
                      <a:pt x="87" y="398"/>
                    </a:lnTo>
                    <a:lnTo>
                      <a:pt x="87" y="404"/>
                    </a:lnTo>
                    <a:lnTo>
                      <a:pt x="88" y="416"/>
                    </a:lnTo>
                    <a:lnTo>
                      <a:pt x="88" y="416"/>
                    </a:lnTo>
                    <a:lnTo>
                      <a:pt x="88" y="422"/>
                    </a:lnTo>
                    <a:lnTo>
                      <a:pt x="88" y="429"/>
                    </a:lnTo>
                    <a:lnTo>
                      <a:pt x="90" y="429"/>
                    </a:lnTo>
                    <a:lnTo>
                      <a:pt x="90" y="429"/>
                    </a:lnTo>
                    <a:lnTo>
                      <a:pt x="90" y="441"/>
                    </a:lnTo>
                    <a:lnTo>
                      <a:pt x="92" y="447"/>
                    </a:lnTo>
                    <a:lnTo>
                      <a:pt x="92" y="465"/>
                    </a:lnTo>
                    <a:lnTo>
                      <a:pt x="92" y="478"/>
                    </a:lnTo>
                    <a:lnTo>
                      <a:pt x="92" y="496"/>
                    </a:lnTo>
                    <a:lnTo>
                      <a:pt x="92" y="508"/>
                    </a:lnTo>
                    <a:lnTo>
                      <a:pt x="92" y="520"/>
                    </a:lnTo>
                    <a:lnTo>
                      <a:pt x="93" y="533"/>
                    </a:lnTo>
                    <a:lnTo>
                      <a:pt x="93" y="539"/>
                    </a:lnTo>
                    <a:lnTo>
                      <a:pt x="93" y="539"/>
                    </a:lnTo>
                    <a:lnTo>
                      <a:pt x="93" y="526"/>
                    </a:lnTo>
                    <a:lnTo>
                      <a:pt x="95" y="520"/>
                    </a:lnTo>
                    <a:lnTo>
                      <a:pt x="95" y="520"/>
                    </a:lnTo>
                    <a:lnTo>
                      <a:pt x="95" y="514"/>
                    </a:lnTo>
                    <a:lnTo>
                      <a:pt x="95" y="502"/>
                    </a:lnTo>
                    <a:lnTo>
                      <a:pt x="97" y="490"/>
                    </a:lnTo>
                    <a:lnTo>
                      <a:pt x="97" y="471"/>
                    </a:lnTo>
                    <a:lnTo>
                      <a:pt x="97" y="459"/>
                    </a:lnTo>
                    <a:lnTo>
                      <a:pt x="97" y="441"/>
                    </a:lnTo>
                    <a:lnTo>
                      <a:pt x="97" y="435"/>
                    </a:lnTo>
                    <a:lnTo>
                      <a:pt x="97" y="422"/>
                    </a:lnTo>
                    <a:lnTo>
                      <a:pt x="98" y="416"/>
                    </a:lnTo>
                    <a:lnTo>
                      <a:pt x="98" y="416"/>
                    </a:lnTo>
                    <a:lnTo>
                      <a:pt x="98" y="404"/>
                    </a:lnTo>
                    <a:lnTo>
                      <a:pt x="98" y="398"/>
                    </a:lnTo>
                    <a:lnTo>
                      <a:pt x="98" y="392"/>
                    </a:lnTo>
                    <a:lnTo>
                      <a:pt x="100" y="380"/>
                    </a:lnTo>
                    <a:lnTo>
                      <a:pt x="100" y="374"/>
                    </a:lnTo>
                    <a:lnTo>
                      <a:pt x="100" y="361"/>
                    </a:lnTo>
                    <a:lnTo>
                      <a:pt x="100" y="355"/>
                    </a:lnTo>
                    <a:lnTo>
                      <a:pt x="102" y="349"/>
                    </a:lnTo>
                    <a:lnTo>
                      <a:pt x="102" y="343"/>
                    </a:lnTo>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638" name="Freeform 637"/>
              <p:cNvSpPr>
                <a:spLocks/>
              </p:cNvSpPr>
              <p:nvPr/>
            </p:nvSpPr>
            <p:spPr bwMode="auto">
              <a:xfrm>
                <a:off x="1038246" y="3686858"/>
                <a:ext cx="87776" cy="493051"/>
              </a:xfrm>
              <a:custGeom>
                <a:avLst/>
                <a:gdLst>
                  <a:gd name="T0" fmla="*/ 2 w 81"/>
                  <a:gd name="T1" fmla="*/ 1181 h 1199"/>
                  <a:gd name="T2" fmla="*/ 4 w 81"/>
                  <a:gd name="T3" fmla="*/ 1199 h 1199"/>
                  <a:gd name="T4" fmla="*/ 5 w 81"/>
                  <a:gd name="T5" fmla="*/ 1193 h 1199"/>
                  <a:gd name="T6" fmla="*/ 7 w 81"/>
                  <a:gd name="T7" fmla="*/ 1181 h 1199"/>
                  <a:gd name="T8" fmla="*/ 10 w 81"/>
                  <a:gd name="T9" fmla="*/ 1193 h 1199"/>
                  <a:gd name="T10" fmla="*/ 12 w 81"/>
                  <a:gd name="T11" fmla="*/ 1169 h 1199"/>
                  <a:gd name="T12" fmla="*/ 12 w 81"/>
                  <a:gd name="T13" fmla="*/ 1132 h 1199"/>
                  <a:gd name="T14" fmla="*/ 14 w 81"/>
                  <a:gd name="T15" fmla="*/ 1108 h 1199"/>
                  <a:gd name="T16" fmla="*/ 15 w 81"/>
                  <a:gd name="T17" fmla="*/ 1083 h 1199"/>
                  <a:gd name="T18" fmla="*/ 17 w 81"/>
                  <a:gd name="T19" fmla="*/ 1101 h 1199"/>
                  <a:gd name="T20" fmla="*/ 20 w 81"/>
                  <a:gd name="T21" fmla="*/ 1114 h 1199"/>
                  <a:gd name="T22" fmla="*/ 22 w 81"/>
                  <a:gd name="T23" fmla="*/ 1101 h 1199"/>
                  <a:gd name="T24" fmla="*/ 23 w 81"/>
                  <a:gd name="T25" fmla="*/ 1077 h 1199"/>
                  <a:gd name="T26" fmla="*/ 23 w 81"/>
                  <a:gd name="T27" fmla="*/ 1059 h 1199"/>
                  <a:gd name="T28" fmla="*/ 27 w 81"/>
                  <a:gd name="T29" fmla="*/ 1053 h 1199"/>
                  <a:gd name="T30" fmla="*/ 27 w 81"/>
                  <a:gd name="T31" fmla="*/ 1010 h 1199"/>
                  <a:gd name="T32" fmla="*/ 28 w 81"/>
                  <a:gd name="T33" fmla="*/ 949 h 1199"/>
                  <a:gd name="T34" fmla="*/ 30 w 81"/>
                  <a:gd name="T35" fmla="*/ 949 h 1199"/>
                  <a:gd name="T36" fmla="*/ 32 w 81"/>
                  <a:gd name="T37" fmla="*/ 973 h 1199"/>
                  <a:gd name="T38" fmla="*/ 33 w 81"/>
                  <a:gd name="T39" fmla="*/ 991 h 1199"/>
                  <a:gd name="T40" fmla="*/ 35 w 81"/>
                  <a:gd name="T41" fmla="*/ 973 h 1199"/>
                  <a:gd name="T42" fmla="*/ 37 w 81"/>
                  <a:gd name="T43" fmla="*/ 997 h 1199"/>
                  <a:gd name="T44" fmla="*/ 38 w 81"/>
                  <a:gd name="T45" fmla="*/ 1034 h 1199"/>
                  <a:gd name="T46" fmla="*/ 40 w 81"/>
                  <a:gd name="T47" fmla="*/ 1040 h 1199"/>
                  <a:gd name="T48" fmla="*/ 42 w 81"/>
                  <a:gd name="T49" fmla="*/ 1028 h 1199"/>
                  <a:gd name="T50" fmla="*/ 42 w 81"/>
                  <a:gd name="T51" fmla="*/ 1010 h 1199"/>
                  <a:gd name="T52" fmla="*/ 43 w 81"/>
                  <a:gd name="T53" fmla="*/ 967 h 1199"/>
                  <a:gd name="T54" fmla="*/ 45 w 81"/>
                  <a:gd name="T55" fmla="*/ 924 h 1199"/>
                  <a:gd name="T56" fmla="*/ 45 w 81"/>
                  <a:gd name="T57" fmla="*/ 869 h 1199"/>
                  <a:gd name="T58" fmla="*/ 48 w 81"/>
                  <a:gd name="T59" fmla="*/ 869 h 1199"/>
                  <a:gd name="T60" fmla="*/ 48 w 81"/>
                  <a:gd name="T61" fmla="*/ 857 h 1199"/>
                  <a:gd name="T62" fmla="*/ 50 w 81"/>
                  <a:gd name="T63" fmla="*/ 802 h 1199"/>
                  <a:gd name="T64" fmla="*/ 50 w 81"/>
                  <a:gd name="T65" fmla="*/ 747 h 1199"/>
                  <a:gd name="T66" fmla="*/ 52 w 81"/>
                  <a:gd name="T67" fmla="*/ 667 h 1199"/>
                  <a:gd name="T68" fmla="*/ 53 w 81"/>
                  <a:gd name="T69" fmla="*/ 606 h 1199"/>
                  <a:gd name="T70" fmla="*/ 53 w 81"/>
                  <a:gd name="T71" fmla="*/ 563 h 1199"/>
                  <a:gd name="T72" fmla="*/ 55 w 81"/>
                  <a:gd name="T73" fmla="*/ 545 h 1199"/>
                  <a:gd name="T74" fmla="*/ 57 w 81"/>
                  <a:gd name="T75" fmla="*/ 527 h 1199"/>
                  <a:gd name="T76" fmla="*/ 58 w 81"/>
                  <a:gd name="T77" fmla="*/ 490 h 1199"/>
                  <a:gd name="T78" fmla="*/ 58 w 81"/>
                  <a:gd name="T79" fmla="*/ 423 h 1199"/>
                  <a:gd name="T80" fmla="*/ 60 w 81"/>
                  <a:gd name="T81" fmla="*/ 355 h 1199"/>
                  <a:gd name="T82" fmla="*/ 62 w 81"/>
                  <a:gd name="T83" fmla="*/ 263 h 1199"/>
                  <a:gd name="T84" fmla="*/ 62 w 81"/>
                  <a:gd name="T85" fmla="*/ 178 h 1199"/>
                  <a:gd name="T86" fmla="*/ 63 w 81"/>
                  <a:gd name="T87" fmla="*/ 80 h 1199"/>
                  <a:gd name="T88" fmla="*/ 65 w 81"/>
                  <a:gd name="T89" fmla="*/ 43 h 1199"/>
                  <a:gd name="T90" fmla="*/ 67 w 81"/>
                  <a:gd name="T91" fmla="*/ 43 h 1199"/>
                  <a:gd name="T92" fmla="*/ 68 w 81"/>
                  <a:gd name="T93" fmla="*/ 43 h 1199"/>
                  <a:gd name="T94" fmla="*/ 70 w 81"/>
                  <a:gd name="T95" fmla="*/ 49 h 1199"/>
                  <a:gd name="T96" fmla="*/ 72 w 81"/>
                  <a:gd name="T97" fmla="*/ 13 h 1199"/>
                  <a:gd name="T98" fmla="*/ 73 w 81"/>
                  <a:gd name="T99" fmla="*/ 7 h 1199"/>
                  <a:gd name="T100" fmla="*/ 73 w 81"/>
                  <a:gd name="T101" fmla="*/ 43 h 1199"/>
                  <a:gd name="T102" fmla="*/ 75 w 81"/>
                  <a:gd name="T103" fmla="*/ 37 h 1199"/>
                  <a:gd name="T104" fmla="*/ 77 w 81"/>
                  <a:gd name="T105" fmla="*/ 43 h 1199"/>
                  <a:gd name="T106" fmla="*/ 78 w 81"/>
                  <a:gd name="T107" fmla="*/ 123 h 1199"/>
                  <a:gd name="T108" fmla="*/ 78 w 81"/>
                  <a:gd name="T109" fmla="*/ 166 h 1199"/>
                  <a:gd name="T110" fmla="*/ 80 w 81"/>
                  <a:gd name="T111" fmla="*/ 104 h 1199"/>
                  <a:gd name="T112" fmla="*/ 81 w 81"/>
                  <a:gd name="T113" fmla="*/ 43 h 1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81" h="1199">
                    <a:moveTo>
                      <a:pt x="0" y="1193"/>
                    </a:moveTo>
                    <a:lnTo>
                      <a:pt x="0" y="1187"/>
                    </a:lnTo>
                    <a:lnTo>
                      <a:pt x="2" y="1181"/>
                    </a:lnTo>
                    <a:lnTo>
                      <a:pt x="2" y="1181"/>
                    </a:lnTo>
                    <a:lnTo>
                      <a:pt x="2" y="1181"/>
                    </a:lnTo>
                    <a:lnTo>
                      <a:pt x="4" y="1181"/>
                    </a:lnTo>
                    <a:lnTo>
                      <a:pt x="4" y="1187"/>
                    </a:lnTo>
                    <a:lnTo>
                      <a:pt x="4" y="1199"/>
                    </a:lnTo>
                    <a:lnTo>
                      <a:pt x="4" y="1199"/>
                    </a:lnTo>
                    <a:lnTo>
                      <a:pt x="4" y="1199"/>
                    </a:lnTo>
                    <a:lnTo>
                      <a:pt x="5" y="1199"/>
                    </a:lnTo>
                    <a:lnTo>
                      <a:pt x="5" y="1193"/>
                    </a:lnTo>
                    <a:lnTo>
                      <a:pt x="5" y="1187"/>
                    </a:lnTo>
                    <a:lnTo>
                      <a:pt x="7" y="1181"/>
                    </a:lnTo>
                    <a:lnTo>
                      <a:pt x="7" y="1181"/>
                    </a:lnTo>
                    <a:lnTo>
                      <a:pt x="7" y="1181"/>
                    </a:lnTo>
                    <a:lnTo>
                      <a:pt x="9" y="1181"/>
                    </a:lnTo>
                    <a:lnTo>
                      <a:pt x="9" y="1187"/>
                    </a:lnTo>
                    <a:lnTo>
                      <a:pt x="9" y="1193"/>
                    </a:lnTo>
                    <a:lnTo>
                      <a:pt x="10" y="1193"/>
                    </a:lnTo>
                    <a:lnTo>
                      <a:pt x="10" y="1187"/>
                    </a:lnTo>
                    <a:lnTo>
                      <a:pt x="10" y="1181"/>
                    </a:lnTo>
                    <a:lnTo>
                      <a:pt x="12" y="1181"/>
                    </a:lnTo>
                    <a:lnTo>
                      <a:pt x="12" y="1169"/>
                    </a:lnTo>
                    <a:lnTo>
                      <a:pt x="12" y="1163"/>
                    </a:lnTo>
                    <a:lnTo>
                      <a:pt x="12" y="1150"/>
                    </a:lnTo>
                    <a:lnTo>
                      <a:pt x="12" y="1138"/>
                    </a:lnTo>
                    <a:lnTo>
                      <a:pt x="12" y="1132"/>
                    </a:lnTo>
                    <a:lnTo>
                      <a:pt x="14" y="1126"/>
                    </a:lnTo>
                    <a:lnTo>
                      <a:pt x="14" y="1120"/>
                    </a:lnTo>
                    <a:lnTo>
                      <a:pt x="14" y="1108"/>
                    </a:lnTo>
                    <a:lnTo>
                      <a:pt x="14" y="1108"/>
                    </a:lnTo>
                    <a:lnTo>
                      <a:pt x="14" y="1101"/>
                    </a:lnTo>
                    <a:lnTo>
                      <a:pt x="14" y="1095"/>
                    </a:lnTo>
                    <a:lnTo>
                      <a:pt x="15" y="1089"/>
                    </a:lnTo>
                    <a:lnTo>
                      <a:pt x="15" y="1083"/>
                    </a:lnTo>
                    <a:lnTo>
                      <a:pt x="15" y="1083"/>
                    </a:lnTo>
                    <a:lnTo>
                      <a:pt x="17" y="1089"/>
                    </a:lnTo>
                    <a:lnTo>
                      <a:pt x="17" y="1095"/>
                    </a:lnTo>
                    <a:lnTo>
                      <a:pt x="17" y="1101"/>
                    </a:lnTo>
                    <a:lnTo>
                      <a:pt x="19" y="1108"/>
                    </a:lnTo>
                    <a:lnTo>
                      <a:pt x="19" y="1108"/>
                    </a:lnTo>
                    <a:lnTo>
                      <a:pt x="19" y="1108"/>
                    </a:lnTo>
                    <a:lnTo>
                      <a:pt x="20" y="1114"/>
                    </a:lnTo>
                    <a:lnTo>
                      <a:pt x="20" y="1114"/>
                    </a:lnTo>
                    <a:lnTo>
                      <a:pt x="20" y="1108"/>
                    </a:lnTo>
                    <a:lnTo>
                      <a:pt x="22" y="1108"/>
                    </a:lnTo>
                    <a:lnTo>
                      <a:pt x="22" y="1101"/>
                    </a:lnTo>
                    <a:lnTo>
                      <a:pt x="22" y="1095"/>
                    </a:lnTo>
                    <a:lnTo>
                      <a:pt x="22" y="1083"/>
                    </a:lnTo>
                    <a:lnTo>
                      <a:pt x="22" y="1077"/>
                    </a:lnTo>
                    <a:lnTo>
                      <a:pt x="23" y="1077"/>
                    </a:lnTo>
                    <a:lnTo>
                      <a:pt x="23" y="1071"/>
                    </a:lnTo>
                    <a:lnTo>
                      <a:pt x="23" y="1059"/>
                    </a:lnTo>
                    <a:lnTo>
                      <a:pt x="23" y="1059"/>
                    </a:lnTo>
                    <a:lnTo>
                      <a:pt x="23" y="1059"/>
                    </a:lnTo>
                    <a:lnTo>
                      <a:pt x="25" y="1053"/>
                    </a:lnTo>
                    <a:lnTo>
                      <a:pt x="25" y="1059"/>
                    </a:lnTo>
                    <a:lnTo>
                      <a:pt x="25" y="1053"/>
                    </a:lnTo>
                    <a:lnTo>
                      <a:pt x="27" y="1053"/>
                    </a:lnTo>
                    <a:lnTo>
                      <a:pt x="27" y="1046"/>
                    </a:lnTo>
                    <a:lnTo>
                      <a:pt x="27" y="1034"/>
                    </a:lnTo>
                    <a:lnTo>
                      <a:pt x="27" y="1028"/>
                    </a:lnTo>
                    <a:lnTo>
                      <a:pt x="27" y="1010"/>
                    </a:lnTo>
                    <a:lnTo>
                      <a:pt x="28" y="997"/>
                    </a:lnTo>
                    <a:lnTo>
                      <a:pt x="28" y="985"/>
                    </a:lnTo>
                    <a:lnTo>
                      <a:pt x="28" y="973"/>
                    </a:lnTo>
                    <a:lnTo>
                      <a:pt x="28" y="949"/>
                    </a:lnTo>
                    <a:lnTo>
                      <a:pt x="30" y="942"/>
                    </a:lnTo>
                    <a:lnTo>
                      <a:pt x="28" y="942"/>
                    </a:lnTo>
                    <a:lnTo>
                      <a:pt x="30" y="942"/>
                    </a:lnTo>
                    <a:lnTo>
                      <a:pt x="30" y="949"/>
                    </a:lnTo>
                    <a:lnTo>
                      <a:pt x="30" y="949"/>
                    </a:lnTo>
                    <a:lnTo>
                      <a:pt x="30" y="955"/>
                    </a:lnTo>
                    <a:lnTo>
                      <a:pt x="30" y="967"/>
                    </a:lnTo>
                    <a:lnTo>
                      <a:pt x="32" y="973"/>
                    </a:lnTo>
                    <a:lnTo>
                      <a:pt x="32" y="979"/>
                    </a:lnTo>
                    <a:lnTo>
                      <a:pt x="32" y="991"/>
                    </a:lnTo>
                    <a:lnTo>
                      <a:pt x="32" y="997"/>
                    </a:lnTo>
                    <a:lnTo>
                      <a:pt x="33" y="991"/>
                    </a:lnTo>
                    <a:lnTo>
                      <a:pt x="33" y="979"/>
                    </a:lnTo>
                    <a:lnTo>
                      <a:pt x="33" y="979"/>
                    </a:lnTo>
                    <a:lnTo>
                      <a:pt x="35" y="973"/>
                    </a:lnTo>
                    <a:lnTo>
                      <a:pt x="35" y="973"/>
                    </a:lnTo>
                    <a:lnTo>
                      <a:pt x="35" y="979"/>
                    </a:lnTo>
                    <a:lnTo>
                      <a:pt x="37" y="979"/>
                    </a:lnTo>
                    <a:lnTo>
                      <a:pt x="37" y="991"/>
                    </a:lnTo>
                    <a:lnTo>
                      <a:pt x="37" y="997"/>
                    </a:lnTo>
                    <a:lnTo>
                      <a:pt x="37" y="1016"/>
                    </a:lnTo>
                    <a:lnTo>
                      <a:pt x="37" y="1022"/>
                    </a:lnTo>
                    <a:lnTo>
                      <a:pt x="37" y="1028"/>
                    </a:lnTo>
                    <a:lnTo>
                      <a:pt x="38" y="1034"/>
                    </a:lnTo>
                    <a:lnTo>
                      <a:pt x="38" y="1040"/>
                    </a:lnTo>
                    <a:lnTo>
                      <a:pt x="38" y="1046"/>
                    </a:lnTo>
                    <a:lnTo>
                      <a:pt x="38" y="1046"/>
                    </a:lnTo>
                    <a:lnTo>
                      <a:pt x="40" y="1040"/>
                    </a:lnTo>
                    <a:lnTo>
                      <a:pt x="40" y="1034"/>
                    </a:lnTo>
                    <a:lnTo>
                      <a:pt x="40" y="1028"/>
                    </a:lnTo>
                    <a:lnTo>
                      <a:pt x="40" y="1028"/>
                    </a:lnTo>
                    <a:lnTo>
                      <a:pt x="42" y="1028"/>
                    </a:lnTo>
                    <a:lnTo>
                      <a:pt x="42" y="1028"/>
                    </a:lnTo>
                    <a:lnTo>
                      <a:pt x="42" y="1028"/>
                    </a:lnTo>
                    <a:lnTo>
                      <a:pt x="42" y="1022"/>
                    </a:lnTo>
                    <a:lnTo>
                      <a:pt x="42" y="1010"/>
                    </a:lnTo>
                    <a:lnTo>
                      <a:pt x="43" y="1004"/>
                    </a:lnTo>
                    <a:lnTo>
                      <a:pt x="43" y="991"/>
                    </a:lnTo>
                    <a:lnTo>
                      <a:pt x="43" y="979"/>
                    </a:lnTo>
                    <a:lnTo>
                      <a:pt x="43" y="967"/>
                    </a:lnTo>
                    <a:lnTo>
                      <a:pt x="43" y="949"/>
                    </a:lnTo>
                    <a:lnTo>
                      <a:pt x="43" y="942"/>
                    </a:lnTo>
                    <a:lnTo>
                      <a:pt x="45" y="930"/>
                    </a:lnTo>
                    <a:lnTo>
                      <a:pt x="45" y="924"/>
                    </a:lnTo>
                    <a:lnTo>
                      <a:pt x="45" y="912"/>
                    </a:lnTo>
                    <a:lnTo>
                      <a:pt x="45" y="887"/>
                    </a:lnTo>
                    <a:lnTo>
                      <a:pt x="45" y="875"/>
                    </a:lnTo>
                    <a:lnTo>
                      <a:pt x="45" y="869"/>
                    </a:lnTo>
                    <a:lnTo>
                      <a:pt x="47" y="857"/>
                    </a:lnTo>
                    <a:lnTo>
                      <a:pt x="47" y="857"/>
                    </a:lnTo>
                    <a:lnTo>
                      <a:pt x="47" y="857"/>
                    </a:lnTo>
                    <a:lnTo>
                      <a:pt x="48" y="869"/>
                    </a:lnTo>
                    <a:lnTo>
                      <a:pt x="47" y="869"/>
                    </a:lnTo>
                    <a:lnTo>
                      <a:pt x="48" y="869"/>
                    </a:lnTo>
                    <a:lnTo>
                      <a:pt x="48" y="863"/>
                    </a:lnTo>
                    <a:lnTo>
                      <a:pt x="48" y="857"/>
                    </a:lnTo>
                    <a:lnTo>
                      <a:pt x="48" y="851"/>
                    </a:lnTo>
                    <a:lnTo>
                      <a:pt x="48" y="838"/>
                    </a:lnTo>
                    <a:lnTo>
                      <a:pt x="50" y="826"/>
                    </a:lnTo>
                    <a:lnTo>
                      <a:pt x="50" y="802"/>
                    </a:lnTo>
                    <a:lnTo>
                      <a:pt x="50" y="790"/>
                    </a:lnTo>
                    <a:lnTo>
                      <a:pt x="50" y="771"/>
                    </a:lnTo>
                    <a:lnTo>
                      <a:pt x="50" y="765"/>
                    </a:lnTo>
                    <a:lnTo>
                      <a:pt x="50" y="747"/>
                    </a:lnTo>
                    <a:lnTo>
                      <a:pt x="52" y="728"/>
                    </a:lnTo>
                    <a:lnTo>
                      <a:pt x="52" y="710"/>
                    </a:lnTo>
                    <a:lnTo>
                      <a:pt x="52" y="692"/>
                    </a:lnTo>
                    <a:lnTo>
                      <a:pt x="52" y="667"/>
                    </a:lnTo>
                    <a:lnTo>
                      <a:pt x="52" y="649"/>
                    </a:lnTo>
                    <a:lnTo>
                      <a:pt x="52" y="637"/>
                    </a:lnTo>
                    <a:lnTo>
                      <a:pt x="53" y="618"/>
                    </a:lnTo>
                    <a:lnTo>
                      <a:pt x="53" y="606"/>
                    </a:lnTo>
                    <a:lnTo>
                      <a:pt x="53" y="594"/>
                    </a:lnTo>
                    <a:lnTo>
                      <a:pt x="53" y="575"/>
                    </a:lnTo>
                    <a:lnTo>
                      <a:pt x="53" y="569"/>
                    </a:lnTo>
                    <a:lnTo>
                      <a:pt x="53" y="563"/>
                    </a:lnTo>
                    <a:lnTo>
                      <a:pt x="55" y="551"/>
                    </a:lnTo>
                    <a:lnTo>
                      <a:pt x="55" y="551"/>
                    </a:lnTo>
                    <a:lnTo>
                      <a:pt x="55" y="551"/>
                    </a:lnTo>
                    <a:lnTo>
                      <a:pt x="55" y="545"/>
                    </a:lnTo>
                    <a:lnTo>
                      <a:pt x="55" y="539"/>
                    </a:lnTo>
                    <a:lnTo>
                      <a:pt x="57" y="539"/>
                    </a:lnTo>
                    <a:lnTo>
                      <a:pt x="57" y="533"/>
                    </a:lnTo>
                    <a:lnTo>
                      <a:pt x="57" y="527"/>
                    </a:lnTo>
                    <a:lnTo>
                      <a:pt x="57" y="520"/>
                    </a:lnTo>
                    <a:lnTo>
                      <a:pt x="57" y="514"/>
                    </a:lnTo>
                    <a:lnTo>
                      <a:pt x="57" y="502"/>
                    </a:lnTo>
                    <a:lnTo>
                      <a:pt x="58" y="490"/>
                    </a:lnTo>
                    <a:lnTo>
                      <a:pt x="58" y="465"/>
                    </a:lnTo>
                    <a:lnTo>
                      <a:pt x="58" y="453"/>
                    </a:lnTo>
                    <a:lnTo>
                      <a:pt x="58" y="435"/>
                    </a:lnTo>
                    <a:lnTo>
                      <a:pt x="58" y="423"/>
                    </a:lnTo>
                    <a:lnTo>
                      <a:pt x="58" y="410"/>
                    </a:lnTo>
                    <a:lnTo>
                      <a:pt x="60" y="386"/>
                    </a:lnTo>
                    <a:lnTo>
                      <a:pt x="60" y="374"/>
                    </a:lnTo>
                    <a:lnTo>
                      <a:pt x="60" y="355"/>
                    </a:lnTo>
                    <a:lnTo>
                      <a:pt x="60" y="331"/>
                    </a:lnTo>
                    <a:lnTo>
                      <a:pt x="60" y="306"/>
                    </a:lnTo>
                    <a:lnTo>
                      <a:pt x="60" y="282"/>
                    </a:lnTo>
                    <a:lnTo>
                      <a:pt x="62" y="263"/>
                    </a:lnTo>
                    <a:lnTo>
                      <a:pt x="62" y="239"/>
                    </a:lnTo>
                    <a:lnTo>
                      <a:pt x="62" y="221"/>
                    </a:lnTo>
                    <a:lnTo>
                      <a:pt x="62" y="202"/>
                    </a:lnTo>
                    <a:lnTo>
                      <a:pt x="62" y="178"/>
                    </a:lnTo>
                    <a:lnTo>
                      <a:pt x="62" y="135"/>
                    </a:lnTo>
                    <a:lnTo>
                      <a:pt x="63" y="117"/>
                    </a:lnTo>
                    <a:lnTo>
                      <a:pt x="63" y="98"/>
                    </a:lnTo>
                    <a:lnTo>
                      <a:pt x="63" y="80"/>
                    </a:lnTo>
                    <a:lnTo>
                      <a:pt x="63" y="68"/>
                    </a:lnTo>
                    <a:lnTo>
                      <a:pt x="63" y="56"/>
                    </a:lnTo>
                    <a:lnTo>
                      <a:pt x="63" y="49"/>
                    </a:lnTo>
                    <a:lnTo>
                      <a:pt x="65" y="43"/>
                    </a:lnTo>
                    <a:lnTo>
                      <a:pt x="65" y="43"/>
                    </a:lnTo>
                    <a:lnTo>
                      <a:pt x="65" y="49"/>
                    </a:lnTo>
                    <a:lnTo>
                      <a:pt x="65" y="49"/>
                    </a:lnTo>
                    <a:lnTo>
                      <a:pt x="67" y="43"/>
                    </a:lnTo>
                    <a:lnTo>
                      <a:pt x="67" y="37"/>
                    </a:lnTo>
                    <a:lnTo>
                      <a:pt x="67" y="31"/>
                    </a:lnTo>
                    <a:lnTo>
                      <a:pt x="68" y="37"/>
                    </a:lnTo>
                    <a:lnTo>
                      <a:pt x="68" y="43"/>
                    </a:lnTo>
                    <a:lnTo>
                      <a:pt x="68" y="49"/>
                    </a:lnTo>
                    <a:lnTo>
                      <a:pt x="68" y="56"/>
                    </a:lnTo>
                    <a:lnTo>
                      <a:pt x="70" y="49"/>
                    </a:lnTo>
                    <a:lnTo>
                      <a:pt x="70" y="49"/>
                    </a:lnTo>
                    <a:lnTo>
                      <a:pt x="70" y="43"/>
                    </a:lnTo>
                    <a:lnTo>
                      <a:pt x="70" y="25"/>
                    </a:lnTo>
                    <a:lnTo>
                      <a:pt x="72" y="25"/>
                    </a:lnTo>
                    <a:lnTo>
                      <a:pt x="72" y="13"/>
                    </a:lnTo>
                    <a:lnTo>
                      <a:pt x="72" y="7"/>
                    </a:lnTo>
                    <a:lnTo>
                      <a:pt x="72" y="0"/>
                    </a:lnTo>
                    <a:lnTo>
                      <a:pt x="73" y="0"/>
                    </a:lnTo>
                    <a:lnTo>
                      <a:pt x="73" y="7"/>
                    </a:lnTo>
                    <a:lnTo>
                      <a:pt x="73" y="13"/>
                    </a:lnTo>
                    <a:lnTo>
                      <a:pt x="73" y="25"/>
                    </a:lnTo>
                    <a:lnTo>
                      <a:pt x="73" y="31"/>
                    </a:lnTo>
                    <a:lnTo>
                      <a:pt x="73" y="43"/>
                    </a:lnTo>
                    <a:lnTo>
                      <a:pt x="75" y="56"/>
                    </a:lnTo>
                    <a:lnTo>
                      <a:pt x="75" y="56"/>
                    </a:lnTo>
                    <a:lnTo>
                      <a:pt x="75" y="49"/>
                    </a:lnTo>
                    <a:lnTo>
                      <a:pt x="75" y="37"/>
                    </a:lnTo>
                    <a:lnTo>
                      <a:pt x="75" y="31"/>
                    </a:lnTo>
                    <a:lnTo>
                      <a:pt x="77" y="25"/>
                    </a:lnTo>
                    <a:lnTo>
                      <a:pt x="77" y="31"/>
                    </a:lnTo>
                    <a:lnTo>
                      <a:pt x="77" y="43"/>
                    </a:lnTo>
                    <a:lnTo>
                      <a:pt x="77" y="56"/>
                    </a:lnTo>
                    <a:lnTo>
                      <a:pt x="77" y="80"/>
                    </a:lnTo>
                    <a:lnTo>
                      <a:pt x="77" y="104"/>
                    </a:lnTo>
                    <a:lnTo>
                      <a:pt x="78" y="123"/>
                    </a:lnTo>
                    <a:lnTo>
                      <a:pt x="78" y="141"/>
                    </a:lnTo>
                    <a:lnTo>
                      <a:pt x="78" y="153"/>
                    </a:lnTo>
                    <a:lnTo>
                      <a:pt x="78" y="160"/>
                    </a:lnTo>
                    <a:lnTo>
                      <a:pt x="78" y="166"/>
                    </a:lnTo>
                    <a:lnTo>
                      <a:pt x="78" y="153"/>
                    </a:lnTo>
                    <a:lnTo>
                      <a:pt x="80" y="141"/>
                    </a:lnTo>
                    <a:lnTo>
                      <a:pt x="80" y="129"/>
                    </a:lnTo>
                    <a:lnTo>
                      <a:pt x="80" y="104"/>
                    </a:lnTo>
                    <a:lnTo>
                      <a:pt x="80" y="86"/>
                    </a:lnTo>
                    <a:lnTo>
                      <a:pt x="80" y="74"/>
                    </a:lnTo>
                    <a:lnTo>
                      <a:pt x="80" y="56"/>
                    </a:lnTo>
                    <a:lnTo>
                      <a:pt x="81" y="43"/>
                    </a:lnTo>
                    <a:lnTo>
                      <a:pt x="81" y="31"/>
                    </a:lnTo>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grpSp>
        <p:sp>
          <p:nvSpPr>
            <p:cNvPr id="593" name="Freeform 592"/>
            <p:cNvSpPr>
              <a:spLocks/>
            </p:cNvSpPr>
            <p:nvPr/>
          </p:nvSpPr>
          <p:spPr bwMode="auto">
            <a:xfrm>
              <a:off x="2937476" y="3461742"/>
              <a:ext cx="164134" cy="370097"/>
            </a:xfrm>
            <a:custGeom>
              <a:avLst/>
              <a:gdLst>
                <a:gd name="T0" fmla="*/ 0 w 118"/>
                <a:gd name="T1" fmla="*/ 25 h 900"/>
                <a:gd name="T2" fmla="*/ 2 w 118"/>
                <a:gd name="T3" fmla="*/ 13 h 900"/>
                <a:gd name="T4" fmla="*/ 4 w 118"/>
                <a:gd name="T5" fmla="*/ 86 h 900"/>
                <a:gd name="T6" fmla="*/ 5 w 118"/>
                <a:gd name="T7" fmla="*/ 123 h 900"/>
                <a:gd name="T8" fmla="*/ 7 w 118"/>
                <a:gd name="T9" fmla="*/ 153 h 900"/>
                <a:gd name="T10" fmla="*/ 9 w 118"/>
                <a:gd name="T11" fmla="*/ 196 h 900"/>
                <a:gd name="T12" fmla="*/ 10 w 118"/>
                <a:gd name="T13" fmla="*/ 233 h 900"/>
                <a:gd name="T14" fmla="*/ 12 w 118"/>
                <a:gd name="T15" fmla="*/ 208 h 900"/>
                <a:gd name="T16" fmla="*/ 14 w 118"/>
                <a:gd name="T17" fmla="*/ 178 h 900"/>
                <a:gd name="T18" fmla="*/ 15 w 118"/>
                <a:gd name="T19" fmla="*/ 208 h 900"/>
                <a:gd name="T20" fmla="*/ 17 w 118"/>
                <a:gd name="T21" fmla="*/ 251 h 900"/>
                <a:gd name="T22" fmla="*/ 19 w 118"/>
                <a:gd name="T23" fmla="*/ 282 h 900"/>
                <a:gd name="T24" fmla="*/ 20 w 118"/>
                <a:gd name="T25" fmla="*/ 337 h 900"/>
                <a:gd name="T26" fmla="*/ 22 w 118"/>
                <a:gd name="T27" fmla="*/ 380 h 900"/>
                <a:gd name="T28" fmla="*/ 24 w 118"/>
                <a:gd name="T29" fmla="*/ 355 h 900"/>
                <a:gd name="T30" fmla="*/ 25 w 118"/>
                <a:gd name="T31" fmla="*/ 318 h 900"/>
                <a:gd name="T32" fmla="*/ 27 w 118"/>
                <a:gd name="T33" fmla="*/ 288 h 900"/>
                <a:gd name="T34" fmla="*/ 28 w 118"/>
                <a:gd name="T35" fmla="*/ 276 h 900"/>
                <a:gd name="T36" fmla="*/ 30 w 118"/>
                <a:gd name="T37" fmla="*/ 294 h 900"/>
                <a:gd name="T38" fmla="*/ 33 w 118"/>
                <a:gd name="T39" fmla="*/ 312 h 900"/>
                <a:gd name="T40" fmla="*/ 35 w 118"/>
                <a:gd name="T41" fmla="*/ 367 h 900"/>
                <a:gd name="T42" fmla="*/ 37 w 118"/>
                <a:gd name="T43" fmla="*/ 398 h 900"/>
                <a:gd name="T44" fmla="*/ 38 w 118"/>
                <a:gd name="T45" fmla="*/ 392 h 900"/>
                <a:gd name="T46" fmla="*/ 40 w 118"/>
                <a:gd name="T47" fmla="*/ 361 h 900"/>
                <a:gd name="T48" fmla="*/ 42 w 118"/>
                <a:gd name="T49" fmla="*/ 337 h 900"/>
                <a:gd name="T50" fmla="*/ 43 w 118"/>
                <a:gd name="T51" fmla="*/ 374 h 900"/>
                <a:gd name="T52" fmla="*/ 45 w 118"/>
                <a:gd name="T53" fmla="*/ 441 h 900"/>
                <a:gd name="T54" fmla="*/ 47 w 118"/>
                <a:gd name="T55" fmla="*/ 514 h 900"/>
                <a:gd name="T56" fmla="*/ 48 w 118"/>
                <a:gd name="T57" fmla="*/ 588 h 900"/>
                <a:gd name="T58" fmla="*/ 50 w 118"/>
                <a:gd name="T59" fmla="*/ 606 h 900"/>
                <a:gd name="T60" fmla="*/ 52 w 118"/>
                <a:gd name="T61" fmla="*/ 612 h 900"/>
                <a:gd name="T62" fmla="*/ 55 w 118"/>
                <a:gd name="T63" fmla="*/ 624 h 900"/>
                <a:gd name="T64" fmla="*/ 57 w 118"/>
                <a:gd name="T65" fmla="*/ 667 h 900"/>
                <a:gd name="T66" fmla="*/ 58 w 118"/>
                <a:gd name="T67" fmla="*/ 698 h 900"/>
                <a:gd name="T68" fmla="*/ 62 w 118"/>
                <a:gd name="T69" fmla="*/ 716 h 900"/>
                <a:gd name="T70" fmla="*/ 62 w 118"/>
                <a:gd name="T71" fmla="*/ 747 h 900"/>
                <a:gd name="T72" fmla="*/ 65 w 118"/>
                <a:gd name="T73" fmla="*/ 747 h 900"/>
                <a:gd name="T74" fmla="*/ 67 w 118"/>
                <a:gd name="T75" fmla="*/ 765 h 900"/>
                <a:gd name="T76" fmla="*/ 70 w 118"/>
                <a:gd name="T77" fmla="*/ 777 h 900"/>
                <a:gd name="T78" fmla="*/ 72 w 118"/>
                <a:gd name="T79" fmla="*/ 802 h 900"/>
                <a:gd name="T80" fmla="*/ 73 w 118"/>
                <a:gd name="T81" fmla="*/ 814 h 900"/>
                <a:gd name="T82" fmla="*/ 77 w 118"/>
                <a:gd name="T83" fmla="*/ 802 h 900"/>
                <a:gd name="T84" fmla="*/ 78 w 118"/>
                <a:gd name="T85" fmla="*/ 826 h 900"/>
                <a:gd name="T86" fmla="*/ 80 w 118"/>
                <a:gd name="T87" fmla="*/ 851 h 900"/>
                <a:gd name="T88" fmla="*/ 83 w 118"/>
                <a:gd name="T89" fmla="*/ 869 h 900"/>
                <a:gd name="T90" fmla="*/ 85 w 118"/>
                <a:gd name="T91" fmla="*/ 832 h 900"/>
                <a:gd name="T92" fmla="*/ 87 w 118"/>
                <a:gd name="T93" fmla="*/ 838 h 900"/>
                <a:gd name="T94" fmla="*/ 88 w 118"/>
                <a:gd name="T95" fmla="*/ 869 h 900"/>
                <a:gd name="T96" fmla="*/ 91 w 118"/>
                <a:gd name="T97" fmla="*/ 869 h 900"/>
                <a:gd name="T98" fmla="*/ 93 w 118"/>
                <a:gd name="T99" fmla="*/ 844 h 900"/>
                <a:gd name="T100" fmla="*/ 95 w 118"/>
                <a:gd name="T101" fmla="*/ 869 h 900"/>
                <a:gd name="T102" fmla="*/ 96 w 118"/>
                <a:gd name="T103" fmla="*/ 875 h 900"/>
                <a:gd name="T104" fmla="*/ 100 w 118"/>
                <a:gd name="T105" fmla="*/ 851 h 900"/>
                <a:gd name="T106" fmla="*/ 101 w 118"/>
                <a:gd name="T107" fmla="*/ 832 h 900"/>
                <a:gd name="T108" fmla="*/ 105 w 118"/>
                <a:gd name="T109" fmla="*/ 826 h 900"/>
                <a:gd name="T110" fmla="*/ 106 w 118"/>
                <a:gd name="T111" fmla="*/ 844 h 900"/>
                <a:gd name="T112" fmla="*/ 110 w 118"/>
                <a:gd name="T113" fmla="*/ 875 h 900"/>
                <a:gd name="T114" fmla="*/ 111 w 118"/>
                <a:gd name="T115" fmla="*/ 900 h 900"/>
                <a:gd name="T116" fmla="*/ 115 w 118"/>
                <a:gd name="T117" fmla="*/ 893 h 900"/>
                <a:gd name="T118" fmla="*/ 118 w 118"/>
                <a:gd name="T119" fmla="*/ 900 h 9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18" h="900">
                  <a:moveTo>
                    <a:pt x="0" y="80"/>
                  </a:moveTo>
                  <a:lnTo>
                    <a:pt x="0" y="68"/>
                  </a:lnTo>
                  <a:lnTo>
                    <a:pt x="0" y="49"/>
                  </a:lnTo>
                  <a:lnTo>
                    <a:pt x="0" y="43"/>
                  </a:lnTo>
                  <a:lnTo>
                    <a:pt x="0" y="25"/>
                  </a:lnTo>
                  <a:lnTo>
                    <a:pt x="2" y="13"/>
                  </a:lnTo>
                  <a:lnTo>
                    <a:pt x="2" y="0"/>
                  </a:lnTo>
                  <a:lnTo>
                    <a:pt x="2" y="0"/>
                  </a:lnTo>
                  <a:lnTo>
                    <a:pt x="2" y="0"/>
                  </a:lnTo>
                  <a:lnTo>
                    <a:pt x="2" y="13"/>
                  </a:lnTo>
                  <a:lnTo>
                    <a:pt x="4" y="25"/>
                  </a:lnTo>
                  <a:lnTo>
                    <a:pt x="4" y="43"/>
                  </a:lnTo>
                  <a:lnTo>
                    <a:pt x="4" y="55"/>
                  </a:lnTo>
                  <a:lnTo>
                    <a:pt x="4" y="74"/>
                  </a:lnTo>
                  <a:lnTo>
                    <a:pt x="4" y="86"/>
                  </a:lnTo>
                  <a:lnTo>
                    <a:pt x="4" y="98"/>
                  </a:lnTo>
                  <a:lnTo>
                    <a:pt x="5" y="104"/>
                  </a:lnTo>
                  <a:lnTo>
                    <a:pt x="5" y="110"/>
                  </a:lnTo>
                  <a:lnTo>
                    <a:pt x="5" y="117"/>
                  </a:lnTo>
                  <a:lnTo>
                    <a:pt x="5" y="123"/>
                  </a:lnTo>
                  <a:lnTo>
                    <a:pt x="5" y="129"/>
                  </a:lnTo>
                  <a:lnTo>
                    <a:pt x="5" y="129"/>
                  </a:lnTo>
                  <a:lnTo>
                    <a:pt x="7" y="141"/>
                  </a:lnTo>
                  <a:lnTo>
                    <a:pt x="7" y="147"/>
                  </a:lnTo>
                  <a:lnTo>
                    <a:pt x="7" y="153"/>
                  </a:lnTo>
                  <a:lnTo>
                    <a:pt x="7" y="159"/>
                  </a:lnTo>
                  <a:lnTo>
                    <a:pt x="7" y="172"/>
                  </a:lnTo>
                  <a:lnTo>
                    <a:pt x="7" y="184"/>
                  </a:lnTo>
                  <a:lnTo>
                    <a:pt x="9" y="190"/>
                  </a:lnTo>
                  <a:lnTo>
                    <a:pt x="9" y="196"/>
                  </a:lnTo>
                  <a:lnTo>
                    <a:pt x="9" y="208"/>
                  </a:lnTo>
                  <a:lnTo>
                    <a:pt x="9" y="208"/>
                  </a:lnTo>
                  <a:lnTo>
                    <a:pt x="10" y="221"/>
                  </a:lnTo>
                  <a:lnTo>
                    <a:pt x="10" y="227"/>
                  </a:lnTo>
                  <a:lnTo>
                    <a:pt x="10" y="233"/>
                  </a:lnTo>
                  <a:lnTo>
                    <a:pt x="10" y="233"/>
                  </a:lnTo>
                  <a:lnTo>
                    <a:pt x="12" y="233"/>
                  </a:lnTo>
                  <a:lnTo>
                    <a:pt x="12" y="227"/>
                  </a:lnTo>
                  <a:lnTo>
                    <a:pt x="12" y="214"/>
                  </a:lnTo>
                  <a:lnTo>
                    <a:pt x="12" y="208"/>
                  </a:lnTo>
                  <a:lnTo>
                    <a:pt x="12" y="196"/>
                  </a:lnTo>
                  <a:lnTo>
                    <a:pt x="14" y="184"/>
                  </a:lnTo>
                  <a:lnTo>
                    <a:pt x="14" y="178"/>
                  </a:lnTo>
                  <a:lnTo>
                    <a:pt x="14" y="172"/>
                  </a:lnTo>
                  <a:lnTo>
                    <a:pt x="14" y="178"/>
                  </a:lnTo>
                  <a:lnTo>
                    <a:pt x="15" y="184"/>
                  </a:lnTo>
                  <a:lnTo>
                    <a:pt x="15" y="190"/>
                  </a:lnTo>
                  <a:lnTo>
                    <a:pt x="15" y="196"/>
                  </a:lnTo>
                  <a:lnTo>
                    <a:pt x="15" y="202"/>
                  </a:lnTo>
                  <a:lnTo>
                    <a:pt x="15" y="208"/>
                  </a:lnTo>
                  <a:lnTo>
                    <a:pt x="17" y="214"/>
                  </a:lnTo>
                  <a:lnTo>
                    <a:pt x="17" y="227"/>
                  </a:lnTo>
                  <a:lnTo>
                    <a:pt x="17" y="233"/>
                  </a:lnTo>
                  <a:lnTo>
                    <a:pt x="17" y="245"/>
                  </a:lnTo>
                  <a:lnTo>
                    <a:pt x="17" y="251"/>
                  </a:lnTo>
                  <a:lnTo>
                    <a:pt x="17" y="257"/>
                  </a:lnTo>
                  <a:lnTo>
                    <a:pt x="19" y="263"/>
                  </a:lnTo>
                  <a:lnTo>
                    <a:pt x="19" y="270"/>
                  </a:lnTo>
                  <a:lnTo>
                    <a:pt x="19" y="276"/>
                  </a:lnTo>
                  <a:lnTo>
                    <a:pt x="19" y="282"/>
                  </a:lnTo>
                  <a:lnTo>
                    <a:pt x="20" y="288"/>
                  </a:lnTo>
                  <a:lnTo>
                    <a:pt x="20" y="300"/>
                  </a:lnTo>
                  <a:lnTo>
                    <a:pt x="20" y="312"/>
                  </a:lnTo>
                  <a:lnTo>
                    <a:pt x="20" y="318"/>
                  </a:lnTo>
                  <a:lnTo>
                    <a:pt x="20" y="337"/>
                  </a:lnTo>
                  <a:lnTo>
                    <a:pt x="20" y="343"/>
                  </a:lnTo>
                  <a:lnTo>
                    <a:pt x="22" y="355"/>
                  </a:lnTo>
                  <a:lnTo>
                    <a:pt x="22" y="361"/>
                  </a:lnTo>
                  <a:lnTo>
                    <a:pt x="22" y="367"/>
                  </a:lnTo>
                  <a:lnTo>
                    <a:pt x="22" y="380"/>
                  </a:lnTo>
                  <a:lnTo>
                    <a:pt x="22" y="380"/>
                  </a:lnTo>
                  <a:lnTo>
                    <a:pt x="24" y="374"/>
                  </a:lnTo>
                  <a:lnTo>
                    <a:pt x="24" y="367"/>
                  </a:lnTo>
                  <a:lnTo>
                    <a:pt x="24" y="361"/>
                  </a:lnTo>
                  <a:lnTo>
                    <a:pt x="24" y="355"/>
                  </a:lnTo>
                  <a:lnTo>
                    <a:pt x="24" y="343"/>
                  </a:lnTo>
                  <a:lnTo>
                    <a:pt x="25" y="337"/>
                  </a:lnTo>
                  <a:lnTo>
                    <a:pt x="25" y="331"/>
                  </a:lnTo>
                  <a:lnTo>
                    <a:pt x="25" y="325"/>
                  </a:lnTo>
                  <a:lnTo>
                    <a:pt x="25" y="318"/>
                  </a:lnTo>
                  <a:lnTo>
                    <a:pt x="25" y="312"/>
                  </a:lnTo>
                  <a:lnTo>
                    <a:pt x="27" y="312"/>
                  </a:lnTo>
                  <a:lnTo>
                    <a:pt x="27" y="300"/>
                  </a:lnTo>
                  <a:lnTo>
                    <a:pt x="27" y="288"/>
                  </a:lnTo>
                  <a:lnTo>
                    <a:pt x="27" y="288"/>
                  </a:lnTo>
                  <a:lnTo>
                    <a:pt x="27" y="288"/>
                  </a:lnTo>
                  <a:lnTo>
                    <a:pt x="28" y="288"/>
                  </a:lnTo>
                  <a:lnTo>
                    <a:pt x="28" y="282"/>
                  </a:lnTo>
                  <a:lnTo>
                    <a:pt x="28" y="282"/>
                  </a:lnTo>
                  <a:lnTo>
                    <a:pt x="28" y="276"/>
                  </a:lnTo>
                  <a:lnTo>
                    <a:pt x="30" y="270"/>
                  </a:lnTo>
                  <a:lnTo>
                    <a:pt x="30" y="276"/>
                  </a:lnTo>
                  <a:lnTo>
                    <a:pt x="30" y="282"/>
                  </a:lnTo>
                  <a:lnTo>
                    <a:pt x="32" y="294"/>
                  </a:lnTo>
                  <a:lnTo>
                    <a:pt x="30" y="294"/>
                  </a:lnTo>
                  <a:lnTo>
                    <a:pt x="32" y="294"/>
                  </a:lnTo>
                  <a:lnTo>
                    <a:pt x="32" y="300"/>
                  </a:lnTo>
                  <a:lnTo>
                    <a:pt x="32" y="306"/>
                  </a:lnTo>
                  <a:lnTo>
                    <a:pt x="33" y="312"/>
                  </a:lnTo>
                  <a:lnTo>
                    <a:pt x="33" y="312"/>
                  </a:lnTo>
                  <a:lnTo>
                    <a:pt x="33" y="331"/>
                  </a:lnTo>
                  <a:lnTo>
                    <a:pt x="33" y="337"/>
                  </a:lnTo>
                  <a:lnTo>
                    <a:pt x="33" y="349"/>
                  </a:lnTo>
                  <a:lnTo>
                    <a:pt x="33" y="361"/>
                  </a:lnTo>
                  <a:lnTo>
                    <a:pt x="35" y="367"/>
                  </a:lnTo>
                  <a:lnTo>
                    <a:pt x="35" y="386"/>
                  </a:lnTo>
                  <a:lnTo>
                    <a:pt x="35" y="386"/>
                  </a:lnTo>
                  <a:lnTo>
                    <a:pt x="35" y="392"/>
                  </a:lnTo>
                  <a:lnTo>
                    <a:pt x="35" y="398"/>
                  </a:lnTo>
                  <a:lnTo>
                    <a:pt x="37" y="398"/>
                  </a:lnTo>
                  <a:lnTo>
                    <a:pt x="37" y="398"/>
                  </a:lnTo>
                  <a:lnTo>
                    <a:pt x="37" y="398"/>
                  </a:lnTo>
                  <a:lnTo>
                    <a:pt x="38" y="386"/>
                  </a:lnTo>
                  <a:lnTo>
                    <a:pt x="37" y="386"/>
                  </a:lnTo>
                  <a:lnTo>
                    <a:pt x="38" y="392"/>
                  </a:lnTo>
                  <a:lnTo>
                    <a:pt x="38" y="392"/>
                  </a:lnTo>
                  <a:lnTo>
                    <a:pt x="38" y="386"/>
                  </a:lnTo>
                  <a:lnTo>
                    <a:pt x="38" y="380"/>
                  </a:lnTo>
                  <a:lnTo>
                    <a:pt x="40" y="367"/>
                  </a:lnTo>
                  <a:lnTo>
                    <a:pt x="40" y="361"/>
                  </a:lnTo>
                  <a:lnTo>
                    <a:pt x="40" y="349"/>
                  </a:lnTo>
                  <a:lnTo>
                    <a:pt x="40" y="337"/>
                  </a:lnTo>
                  <a:lnTo>
                    <a:pt x="40" y="337"/>
                  </a:lnTo>
                  <a:lnTo>
                    <a:pt x="40" y="331"/>
                  </a:lnTo>
                  <a:lnTo>
                    <a:pt x="42" y="337"/>
                  </a:lnTo>
                  <a:lnTo>
                    <a:pt x="42" y="343"/>
                  </a:lnTo>
                  <a:lnTo>
                    <a:pt x="42" y="349"/>
                  </a:lnTo>
                  <a:lnTo>
                    <a:pt x="43" y="355"/>
                  </a:lnTo>
                  <a:lnTo>
                    <a:pt x="43" y="361"/>
                  </a:lnTo>
                  <a:lnTo>
                    <a:pt x="43" y="374"/>
                  </a:lnTo>
                  <a:lnTo>
                    <a:pt x="43" y="386"/>
                  </a:lnTo>
                  <a:lnTo>
                    <a:pt x="43" y="398"/>
                  </a:lnTo>
                  <a:lnTo>
                    <a:pt x="45" y="410"/>
                  </a:lnTo>
                  <a:lnTo>
                    <a:pt x="45" y="429"/>
                  </a:lnTo>
                  <a:lnTo>
                    <a:pt x="45" y="441"/>
                  </a:lnTo>
                  <a:lnTo>
                    <a:pt x="45" y="459"/>
                  </a:lnTo>
                  <a:lnTo>
                    <a:pt x="45" y="465"/>
                  </a:lnTo>
                  <a:lnTo>
                    <a:pt x="45" y="484"/>
                  </a:lnTo>
                  <a:lnTo>
                    <a:pt x="47" y="496"/>
                  </a:lnTo>
                  <a:lnTo>
                    <a:pt x="47" y="514"/>
                  </a:lnTo>
                  <a:lnTo>
                    <a:pt x="47" y="526"/>
                  </a:lnTo>
                  <a:lnTo>
                    <a:pt x="47" y="539"/>
                  </a:lnTo>
                  <a:lnTo>
                    <a:pt x="47" y="551"/>
                  </a:lnTo>
                  <a:lnTo>
                    <a:pt x="47" y="575"/>
                  </a:lnTo>
                  <a:lnTo>
                    <a:pt x="48" y="588"/>
                  </a:lnTo>
                  <a:lnTo>
                    <a:pt x="48" y="594"/>
                  </a:lnTo>
                  <a:lnTo>
                    <a:pt x="48" y="594"/>
                  </a:lnTo>
                  <a:lnTo>
                    <a:pt x="48" y="600"/>
                  </a:lnTo>
                  <a:lnTo>
                    <a:pt x="48" y="606"/>
                  </a:lnTo>
                  <a:lnTo>
                    <a:pt x="50" y="606"/>
                  </a:lnTo>
                  <a:lnTo>
                    <a:pt x="50" y="612"/>
                  </a:lnTo>
                  <a:lnTo>
                    <a:pt x="50" y="612"/>
                  </a:lnTo>
                  <a:lnTo>
                    <a:pt x="52" y="612"/>
                  </a:lnTo>
                  <a:lnTo>
                    <a:pt x="52" y="612"/>
                  </a:lnTo>
                  <a:lnTo>
                    <a:pt x="52" y="612"/>
                  </a:lnTo>
                  <a:lnTo>
                    <a:pt x="53" y="618"/>
                  </a:lnTo>
                  <a:lnTo>
                    <a:pt x="53" y="618"/>
                  </a:lnTo>
                  <a:lnTo>
                    <a:pt x="53" y="618"/>
                  </a:lnTo>
                  <a:lnTo>
                    <a:pt x="55" y="618"/>
                  </a:lnTo>
                  <a:lnTo>
                    <a:pt x="55" y="624"/>
                  </a:lnTo>
                  <a:lnTo>
                    <a:pt x="55" y="630"/>
                  </a:lnTo>
                  <a:lnTo>
                    <a:pt x="55" y="643"/>
                  </a:lnTo>
                  <a:lnTo>
                    <a:pt x="57" y="655"/>
                  </a:lnTo>
                  <a:lnTo>
                    <a:pt x="57" y="661"/>
                  </a:lnTo>
                  <a:lnTo>
                    <a:pt x="57" y="667"/>
                  </a:lnTo>
                  <a:lnTo>
                    <a:pt x="57" y="679"/>
                  </a:lnTo>
                  <a:lnTo>
                    <a:pt x="57" y="685"/>
                  </a:lnTo>
                  <a:lnTo>
                    <a:pt x="57" y="692"/>
                  </a:lnTo>
                  <a:lnTo>
                    <a:pt x="58" y="698"/>
                  </a:lnTo>
                  <a:lnTo>
                    <a:pt x="58" y="698"/>
                  </a:lnTo>
                  <a:lnTo>
                    <a:pt x="58" y="698"/>
                  </a:lnTo>
                  <a:lnTo>
                    <a:pt x="60" y="698"/>
                  </a:lnTo>
                  <a:lnTo>
                    <a:pt x="60" y="704"/>
                  </a:lnTo>
                  <a:lnTo>
                    <a:pt x="60" y="710"/>
                  </a:lnTo>
                  <a:lnTo>
                    <a:pt x="62" y="716"/>
                  </a:lnTo>
                  <a:lnTo>
                    <a:pt x="62" y="722"/>
                  </a:lnTo>
                  <a:lnTo>
                    <a:pt x="62" y="728"/>
                  </a:lnTo>
                  <a:lnTo>
                    <a:pt x="62" y="741"/>
                  </a:lnTo>
                  <a:lnTo>
                    <a:pt x="62" y="747"/>
                  </a:lnTo>
                  <a:lnTo>
                    <a:pt x="62" y="747"/>
                  </a:lnTo>
                  <a:lnTo>
                    <a:pt x="63" y="753"/>
                  </a:lnTo>
                  <a:lnTo>
                    <a:pt x="63" y="747"/>
                  </a:lnTo>
                  <a:lnTo>
                    <a:pt x="65" y="741"/>
                  </a:lnTo>
                  <a:lnTo>
                    <a:pt x="63" y="741"/>
                  </a:lnTo>
                  <a:lnTo>
                    <a:pt x="65" y="747"/>
                  </a:lnTo>
                  <a:lnTo>
                    <a:pt x="65" y="747"/>
                  </a:lnTo>
                  <a:lnTo>
                    <a:pt x="65" y="753"/>
                  </a:lnTo>
                  <a:lnTo>
                    <a:pt x="67" y="765"/>
                  </a:lnTo>
                  <a:lnTo>
                    <a:pt x="67" y="765"/>
                  </a:lnTo>
                  <a:lnTo>
                    <a:pt x="67" y="765"/>
                  </a:lnTo>
                  <a:lnTo>
                    <a:pt x="67" y="771"/>
                  </a:lnTo>
                  <a:lnTo>
                    <a:pt x="68" y="771"/>
                  </a:lnTo>
                  <a:lnTo>
                    <a:pt x="68" y="771"/>
                  </a:lnTo>
                  <a:lnTo>
                    <a:pt x="68" y="771"/>
                  </a:lnTo>
                  <a:lnTo>
                    <a:pt x="70" y="777"/>
                  </a:lnTo>
                  <a:lnTo>
                    <a:pt x="70" y="783"/>
                  </a:lnTo>
                  <a:lnTo>
                    <a:pt x="70" y="789"/>
                  </a:lnTo>
                  <a:lnTo>
                    <a:pt x="70" y="796"/>
                  </a:lnTo>
                  <a:lnTo>
                    <a:pt x="70" y="796"/>
                  </a:lnTo>
                  <a:lnTo>
                    <a:pt x="72" y="802"/>
                  </a:lnTo>
                  <a:lnTo>
                    <a:pt x="72" y="808"/>
                  </a:lnTo>
                  <a:lnTo>
                    <a:pt x="72" y="814"/>
                  </a:lnTo>
                  <a:lnTo>
                    <a:pt x="72" y="820"/>
                  </a:lnTo>
                  <a:lnTo>
                    <a:pt x="73" y="820"/>
                  </a:lnTo>
                  <a:lnTo>
                    <a:pt x="73" y="814"/>
                  </a:lnTo>
                  <a:lnTo>
                    <a:pt x="73" y="814"/>
                  </a:lnTo>
                  <a:lnTo>
                    <a:pt x="75" y="814"/>
                  </a:lnTo>
                  <a:lnTo>
                    <a:pt x="75" y="808"/>
                  </a:lnTo>
                  <a:lnTo>
                    <a:pt x="75" y="808"/>
                  </a:lnTo>
                  <a:lnTo>
                    <a:pt x="77" y="802"/>
                  </a:lnTo>
                  <a:lnTo>
                    <a:pt x="77" y="808"/>
                  </a:lnTo>
                  <a:lnTo>
                    <a:pt x="77" y="814"/>
                  </a:lnTo>
                  <a:lnTo>
                    <a:pt x="77" y="820"/>
                  </a:lnTo>
                  <a:lnTo>
                    <a:pt x="78" y="826"/>
                  </a:lnTo>
                  <a:lnTo>
                    <a:pt x="78" y="826"/>
                  </a:lnTo>
                  <a:lnTo>
                    <a:pt x="78" y="832"/>
                  </a:lnTo>
                  <a:lnTo>
                    <a:pt x="78" y="838"/>
                  </a:lnTo>
                  <a:lnTo>
                    <a:pt x="78" y="844"/>
                  </a:lnTo>
                  <a:lnTo>
                    <a:pt x="80" y="844"/>
                  </a:lnTo>
                  <a:lnTo>
                    <a:pt x="80" y="851"/>
                  </a:lnTo>
                  <a:lnTo>
                    <a:pt x="80" y="851"/>
                  </a:lnTo>
                  <a:lnTo>
                    <a:pt x="82" y="857"/>
                  </a:lnTo>
                  <a:lnTo>
                    <a:pt x="82" y="863"/>
                  </a:lnTo>
                  <a:lnTo>
                    <a:pt x="82" y="863"/>
                  </a:lnTo>
                  <a:lnTo>
                    <a:pt x="83" y="869"/>
                  </a:lnTo>
                  <a:lnTo>
                    <a:pt x="83" y="863"/>
                  </a:lnTo>
                  <a:lnTo>
                    <a:pt x="83" y="857"/>
                  </a:lnTo>
                  <a:lnTo>
                    <a:pt x="85" y="851"/>
                  </a:lnTo>
                  <a:lnTo>
                    <a:pt x="85" y="844"/>
                  </a:lnTo>
                  <a:lnTo>
                    <a:pt x="85" y="832"/>
                  </a:lnTo>
                  <a:lnTo>
                    <a:pt x="85" y="826"/>
                  </a:lnTo>
                  <a:lnTo>
                    <a:pt x="87" y="826"/>
                  </a:lnTo>
                  <a:lnTo>
                    <a:pt x="87" y="826"/>
                  </a:lnTo>
                  <a:lnTo>
                    <a:pt x="87" y="832"/>
                  </a:lnTo>
                  <a:lnTo>
                    <a:pt x="87" y="838"/>
                  </a:lnTo>
                  <a:lnTo>
                    <a:pt x="87" y="844"/>
                  </a:lnTo>
                  <a:lnTo>
                    <a:pt x="88" y="851"/>
                  </a:lnTo>
                  <a:lnTo>
                    <a:pt x="88" y="857"/>
                  </a:lnTo>
                  <a:lnTo>
                    <a:pt x="88" y="863"/>
                  </a:lnTo>
                  <a:lnTo>
                    <a:pt x="88" y="869"/>
                  </a:lnTo>
                  <a:lnTo>
                    <a:pt x="90" y="875"/>
                  </a:lnTo>
                  <a:lnTo>
                    <a:pt x="90" y="875"/>
                  </a:lnTo>
                  <a:lnTo>
                    <a:pt x="90" y="875"/>
                  </a:lnTo>
                  <a:lnTo>
                    <a:pt x="90" y="875"/>
                  </a:lnTo>
                  <a:lnTo>
                    <a:pt x="91" y="869"/>
                  </a:lnTo>
                  <a:lnTo>
                    <a:pt x="91" y="863"/>
                  </a:lnTo>
                  <a:lnTo>
                    <a:pt x="91" y="857"/>
                  </a:lnTo>
                  <a:lnTo>
                    <a:pt x="91" y="851"/>
                  </a:lnTo>
                  <a:lnTo>
                    <a:pt x="91" y="851"/>
                  </a:lnTo>
                  <a:lnTo>
                    <a:pt x="93" y="844"/>
                  </a:lnTo>
                  <a:lnTo>
                    <a:pt x="93" y="851"/>
                  </a:lnTo>
                  <a:lnTo>
                    <a:pt x="93" y="851"/>
                  </a:lnTo>
                  <a:lnTo>
                    <a:pt x="93" y="857"/>
                  </a:lnTo>
                  <a:lnTo>
                    <a:pt x="95" y="869"/>
                  </a:lnTo>
                  <a:lnTo>
                    <a:pt x="95" y="869"/>
                  </a:lnTo>
                  <a:lnTo>
                    <a:pt x="95" y="869"/>
                  </a:lnTo>
                  <a:lnTo>
                    <a:pt x="95" y="869"/>
                  </a:lnTo>
                  <a:lnTo>
                    <a:pt x="96" y="875"/>
                  </a:lnTo>
                  <a:lnTo>
                    <a:pt x="96" y="875"/>
                  </a:lnTo>
                  <a:lnTo>
                    <a:pt x="96" y="875"/>
                  </a:lnTo>
                  <a:lnTo>
                    <a:pt x="98" y="875"/>
                  </a:lnTo>
                  <a:lnTo>
                    <a:pt x="98" y="875"/>
                  </a:lnTo>
                  <a:lnTo>
                    <a:pt x="100" y="863"/>
                  </a:lnTo>
                  <a:lnTo>
                    <a:pt x="100" y="857"/>
                  </a:lnTo>
                  <a:lnTo>
                    <a:pt x="100" y="851"/>
                  </a:lnTo>
                  <a:lnTo>
                    <a:pt x="100" y="851"/>
                  </a:lnTo>
                  <a:lnTo>
                    <a:pt x="101" y="838"/>
                  </a:lnTo>
                  <a:lnTo>
                    <a:pt x="100" y="838"/>
                  </a:lnTo>
                  <a:lnTo>
                    <a:pt x="101" y="838"/>
                  </a:lnTo>
                  <a:lnTo>
                    <a:pt x="101" y="832"/>
                  </a:lnTo>
                  <a:lnTo>
                    <a:pt x="101" y="832"/>
                  </a:lnTo>
                  <a:lnTo>
                    <a:pt x="103" y="832"/>
                  </a:lnTo>
                  <a:lnTo>
                    <a:pt x="103" y="826"/>
                  </a:lnTo>
                  <a:lnTo>
                    <a:pt x="103" y="826"/>
                  </a:lnTo>
                  <a:lnTo>
                    <a:pt x="105" y="826"/>
                  </a:lnTo>
                  <a:lnTo>
                    <a:pt x="105" y="832"/>
                  </a:lnTo>
                  <a:lnTo>
                    <a:pt x="105" y="838"/>
                  </a:lnTo>
                  <a:lnTo>
                    <a:pt x="106" y="844"/>
                  </a:lnTo>
                  <a:lnTo>
                    <a:pt x="106" y="844"/>
                  </a:lnTo>
                  <a:lnTo>
                    <a:pt x="106" y="844"/>
                  </a:lnTo>
                  <a:lnTo>
                    <a:pt x="108" y="851"/>
                  </a:lnTo>
                  <a:lnTo>
                    <a:pt x="108" y="851"/>
                  </a:lnTo>
                  <a:lnTo>
                    <a:pt x="108" y="857"/>
                  </a:lnTo>
                  <a:lnTo>
                    <a:pt x="110" y="863"/>
                  </a:lnTo>
                  <a:lnTo>
                    <a:pt x="110" y="875"/>
                  </a:lnTo>
                  <a:lnTo>
                    <a:pt x="110" y="875"/>
                  </a:lnTo>
                  <a:lnTo>
                    <a:pt x="111" y="881"/>
                  </a:lnTo>
                  <a:lnTo>
                    <a:pt x="111" y="887"/>
                  </a:lnTo>
                  <a:lnTo>
                    <a:pt x="111" y="893"/>
                  </a:lnTo>
                  <a:lnTo>
                    <a:pt x="111" y="900"/>
                  </a:lnTo>
                  <a:lnTo>
                    <a:pt x="113" y="900"/>
                  </a:lnTo>
                  <a:lnTo>
                    <a:pt x="113" y="893"/>
                  </a:lnTo>
                  <a:lnTo>
                    <a:pt x="113" y="893"/>
                  </a:lnTo>
                  <a:lnTo>
                    <a:pt x="115" y="900"/>
                  </a:lnTo>
                  <a:lnTo>
                    <a:pt x="115" y="893"/>
                  </a:lnTo>
                  <a:lnTo>
                    <a:pt x="115" y="893"/>
                  </a:lnTo>
                  <a:lnTo>
                    <a:pt x="116" y="893"/>
                  </a:lnTo>
                  <a:lnTo>
                    <a:pt x="116" y="893"/>
                  </a:lnTo>
                  <a:lnTo>
                    <a:pt x="116" y="900"/>
                  </a:lnTo>
                  <a:lnTo>
                    <a:pt x="118" y="900"/>
                  </a:lnTo>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594" name="Freeform 593"/>
            <p:cNvSpPr>
              <a:spLocks/>
            </p:cNvSpPr>
            <p:nvPr/>
          </p:nvSpPr>
          <p:spPr bwMode="auto">
            <a:xfrm>
              <a:off x="2795597" y="3275871"/>
              <a:ext cx="141879" cy="356938"/>
            </a:xfrm>
            <a:custGeom>
              <a:avLst/>
              <a:gdLst>
                <a:gd name="T0" fmla="*/ 1 w 102"/>
                <a:gd name="T1" fmla="*/ 520 h 868"/>
                <a:gd name="T2" fmla="*/ 3 w 102"/>
                <a:gd name="T3" fmla="*/ 483 h 868"/>
                <a:gd name="T4" fmla="*/ 5 w 102"/>
                <a:gd name="T5" fmla="*/ 471 h 868"/>
                <a:gd name="T6" fmla="*/ 8 w 102"/>
                <a:gd name="T7" fmla="*/ 483 h 868"/>
                <a:gd name="T8" fmla="*/ 9 w 102"/>
                <a:gd name="T9" fmla="*/ 471 h 868"/>
                <a:gd name="T10" fmla="*/ 9 w 102"/>
                <a:gd name="T11" fmla="*/ 373 h 868"/>
                <a:gd name="T12" fmla="*/ 11 w 102"/>
                <a:gd name="T13" fmla="*/ 293 h 868"/>
                <a:gd name="T14" fmla="*/ 13 w 102"/>
                <a:gd name="T15" fmla="*/ 263 h 868"/>
                <a:gd name="T16" fmla="*/ 14 w 102"/>
                <a:gd name="T17" fmla="*/ 220 h 868"/>
                <a:gd name="T18" fmla="*/ 16 w 102"/>
                <a:gd name="T19" fmla="*/ 220 h 868"/>
                <a:gd name="T20" fmla="*/ 18 w 102"/>
                <a:gd name="T21" fmla="*/ 159 h 868"/>
                <a:gd name="T22" fmla="*/ 19 w 102"/>
                <a:gd name="T23" fmla="*/ 116 h 868"/>
                <a:gd name="T24" fmla="*/ 21 w 102"/>
                <a:gd name="T25" fmla="*/ 85 h 868"/>
                <a:gd name="T26" fmla="*/ 23 w 102"/>
                <a:gd name="T27" fmla="*/ 67 h 868"/>
                <a:gd name="T28" fmla="*/ 24 w 102"/>
                <a:gd name="T29" fmla="*/ 49 h 868"/>
                <a:gd name="T30" fmla="*/ 26 w 102"/>
                <a:gd name="T31" fmla="*/ 0 h 868"/>
                <a:gd name="T32" fmla="*/ 28 w 102"/>
                <a:gd name="T33" fmla="*/ 30 h 868"/>
                <a:gd name="T34" fmla="*/ 29 w 102"/>
                <a:gd name="T35" fmla="*/ 67 h 868"/>
                <a:gd name="T36" fmla="*/ 31 w 102"/>
                <a:gd name="T37" fmla="*/ 147 h 868"/>
                <a:gd name="T38" fmla="*/ 31 w 102"/>
                <a:gd name="T39" fmla="*/ 220 h 868"/>
                <a:gd name="T40" fmla="*/ 33 w 102"/>
                <a:gd name="T41" fmla="*/ 299 h 868"/>
                <a:gd name="T42" fmla="*/ 34 w 102"/>
                <a:gd name="T43" fmla="*/ 391 h 868"/>
                <a:gd name="T44" fmla="*/ 36 w 102"/>
                <a:gd name="T45" fmla="*/ 489 h 868"/>
                <a:gd name="T46" fmla="*/ 38 w 102"/>
                <a:gd name="T47" fmla="*/ 538 h 868"/>
                <a:gd name="T48" fmla="*/ 39 w 102"/>
                <a:gd name="T49" fmla="*/ 544 h 868"/>
                <a:gd name="T50" fmla="*/ 41 w 102"/>
                <a:gd name="T51" fmla="*/ 587 h 868"/>
                <a:gd name="T52" fmla="*/ 43 w 102"/>
                <a:gd name="T53" fmla="*/ 654 h 868"/>
                <a:gd name="T54" fmla="*/ 44 w 102"/>
                <a:gd name="T55" fmla="*/ 709 h 868"/>
                <a:gd name="T56" fmla="*/ 46 w 102"/>
                <a:gd name="T57" fmla="*/ 746 h 868"/>
                <a:gd name="T58" fmla="*/ 48 w 102"/>
                <a:gd name="T59" fmla="*/ 764 h 868"/>
                <a:gd name="T60" fmla="*/ 49 w 102"/>
                <a:gd name="T61" fmla="*/ 777 h 868"/>
                <a:gd name="T62" fmla="*/ 51 w 102"/>
                <a:gd name="T63" fmla="*/ 813 h 868"/>
                <a:gd name="T64" fmla="*/ 54 w 102"/>
                <a:gd name="T65" fmla="*/ 832 h 868"/>
                <a:gd name="T66" fmla="*/ 56 w 102"/>
                <a:gd name="T67" fmla="*/ 844 h 868"/>
                <a:gd name="T68" fmla="*/ 58 w 102"/>
                <a:gd name="T69" fmla="*/ 862 h 868"/>
                <a:gd name="T70" fmla="*/ 59 w 102"/>
                <a:gd name="T71" fmla="*/ 819 h 868"/>
                <a:gd name="T72" fmla="*/ 61 w 102"/>
                <a:gd name="T73" fmla="*/ 770 h 868"/>
                <a:gd name="T74" fmla="*/ 63 w 102"/>
                <a:gd name="T75" fmla="*/ 801 h 868"/>
                <a:gd name="T76" fmla="*/ 64 w 102"/>
                <a:gd name="T77" fmla="*/ 838 h 868"/>
                <a:gd name="T78" fmla="*/ 66 w 102"/>
                <a:gd name="T79" fmla="*/ 862 h 868"/>
                <a:gd name="T80" fmla="*/ 68 w 102"/>
                <a:gd name="T81" fmla="*/ 838 h 868"/>
                <a:gd name="T82" fmla="*/ 69 w 102"/>
                <a:gd name="T83" fmla="*/ 789 h 868"/>
                <a:gd name="T84" fmla="*/ 71 w 102"/>
                <a:gd name="T85" fmla="*/ 777 h 868"/>
                <a:gd name="T86" fmla="*/ 72 w 102"/>
                <a:gd name="T87" fmla="*/ 697 h 868"/>
                <a:gd name="T88" fmla="*/ 74 w 102"/>
                <a:gd name="T89" fmla="*/ 636 h 868"/>
                <a:gd name="T90" fmla="*/ 76 w 102"/>
                <a:gd name="T91" fmla="*/ 605 h 868"/>
                <a:gd name="T92" fmla="*/ 79 w 102"/>
                <a:gd name="T93" fmla="*/ 611 h 868"/>
                <a:gd name="T94" fmla="*/ 82 w 102"/>
                <a:gd name="T95" fmla="*/ 605 h 868"/>
                <a:gd name="T96" fmla="*/ 84 w 102"/>
                <a:gd name="T97" fmla="*/ 636 h 868"/>
                <a:gd name="T98" fmla="*/ 86 w 102"/>
                <a:gd name="T99" fmla="*/ 648 h 868"/>
                <a:gd name="T100" fmla="*/ 87 w 102"/>
                <a:gd name="T101" fmla="*/ 611 h 868"/>
                <a:gd name="T102" fmla="*/ 89 w 102"/>
                <a:gd name="T103" fmla="*/ 605 h 868"/>
                <a:gd name="T104" fmla="*/ 91 w 102"/>
                <a:gd name="T105" fmla="*/ 501 h 868"/>
                <a:gd name="T106" fmla="*/ 92 w 102"/>
                <a:gd name="T107" fmla="*/ 520 h 868"/>
                <a:gd name="T108" fmla="*/ 94 w 102"/>
                <a:gd name="T109" fmla="*/ 581 h 868"/>
                <a:gd name="T110" fmla="*/ 96 w 102"/>
                <a:gd name="T111" fmla="*/ 636 h 868"/>
                <a:gd name="T112" fmla="*/ 97 w 102"/>
                <a:gd name="T113" fmla="*/ 611 h 868"/>
                <a:gd name="T114" fmla="*/ 99 w 102"/>
                <a:gd name="T115" fmla="*/ 648 h 868"/>
                <a:gd name="T116" fmla="*/ 101 w 102"/>
                <a:gd name="T117" fmla="*/ 605 h 868"/>
                <a:gd name="T118" fmla="*/ 102 w 102"/>
                <a:gd name="T119" fmla="*/ 532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2" h="868">
                  <a:moveTo>
                    <a:pt x="0" y="532"/>
                  </a:moveTo>
                  <a:lnTo>
                    <a:pt x="1" y="514"/>
                  </a:lnTo>
                  <a:lnTo>
                    <a:pt x="1" y="514"/>
                  </a:lnTo>
                  <a:lnTo>
                    <a:pt x="1" y="514"/>
                  </a:lnTo>
                  <a:lnTo>
                    <a:pt x="1" y="520"/>
                  </a:lnTo>
                  <a:lnTo>
                    <a:pt x="3" y="526"/>
                  </a:lnTo>
                  <a:lnTo>
                    <a:pt x="3" y="520"/>
                  </a:lnTo>
                  <a:lnTo>
                    <a:pt x="3" y="507"/>
                  </a:lnTo>
                  <a:lnTo>
                    <a:pt x="3" y="495"/>
                  </a:lnTo>
                  <a:lnTo>
                    <a:pt x="3" y="483"/>
                  </a:lnTo>
                  <a:lnTo>
                    <a:pt x="3" y="477"/>
                  </a:lnTo>
                  <a:lnTo>
                    <a:pt x="5" y="471"/>
                  </a:lnTo>
                  <a:lnTo>
                    <a:pt x="5" y="471"/>
                  </a:lnTo>
                  <a:lnTo>
                    <a:pt x="5" y="471"/>
                  </a:lnTo>
                  <a:lnTo>
                    <a:pt x="5" y="471"/>
                  </a:lnTo>
                  <a:lnTo>
                    <a:pt x="6" y="471"/>
                  </a:lnTo>
                  <a:lnTo>
                    <a:pt x="6" y="471"/>
                  </a:lnTo>
                  <a:lnTo>
                    <a:pt x="6" y="477"/>
                  </a:lnTo>
                  <a:lnTo>
                    <a:pt x="6" y="477"/>
                  </a:lnTo>
                  <a:lnTo>
                    <a:pt x="8" y="483"/>
                  </a:lnTo>
                  <a:lnTo>
                    <a:pt x="8" y="489"/>
                  </a:lnTo>
                  <a:lnTo>
                    <a:pt x="8" y="495"/>
                  </a:lnTo>
                  <a:lnTo>
                    <a:pt x="8" y="489"/>
                  </a:lnTo>
                  <a:lnTo>
                    <a:pt x="8" y="477"/>
                  </a:lnTo>
                  <a:lnTo>
                    <a:pt x="9" y="471"/>
                  </a:lnTo>
                  <a:lnTo>
                    <a:pt x="9" y="452"/>
                  </a:lnTo>
                  <a:lnTo>
                    <a:pt x="9" y="440"/>
                  </a:lnTo>
                  <a:lnTo>
                    <a:pt x="9" y="422"/>
                  </a:lnTo>
                  <a:lnTo>
                    <a:pt x="9" y="397"/>
                  </a:lnTo>
                  <a:lnTo>
                    <a:pt x="9" y="373"/>
                  </a:lnTo>
                  <a:lnTo>
                    <a:pt x="11" y="348"/>
                  </a:lnTo>
                  <a:lnTo>
                    <a:pt x="11" y="318"/>
                  </a:lnTo>
                  <a:lnTo>
                    <a:pt x="11" y="306"/>
                  </a:lnTo>
                  <a:lnTo>
                    <a:pt x="11" y="299"/>
                  </a:lnTo>
                  <a:lnTo>
                    <a:pt x="11" y="293"/>
                  </a:lnTo>
                  <a:lnTo>
                    <a:pt x="11" y="287"/>
                  </a:lnTo>
                  <a:lnTo>
                    <a:pt x="13" y="281"/>
                  </a:lnTo>
                  <a:lnTo>
                    <a:pt x="13" y="275"/>
                  </a:lnTo>
                  <a:lnTo>
                    <a:pt x="13" y="269"/>
                  </a:lnTo>
                  <a:lnTo>
                    <a:pt x="13" y="263"/>
                  </a:lnTo>
                  <a:lnTo>
                    <a:pt x="13" y="251"/>
                  </a:lnTo>
                  <a:lnTo>
                    <a:pt x="13" y="244"/>
                  </a:lnTo>
                  <a:lnTo>
                    <a:pt x="14" y="238"/>
                  </a:lnTo>
                  <a:lnTo>
                    <a:pt x="14" y="226"/>
                  </a:lnTo>
                  <a:lnTo>
                    <a:pt x="14" y="220"/>
                  </a:lnTo>
                  <a:lnTo>
                    <a:pt x="14" y="220"/>
                  </a:lnTo>
                  <a:lnTo>
                    <a:pt x="14" y="220"/>
                  </a:lnTo>
                  <a:lnTo>
                    <a:pt x="16" y="220"/>
                  </a:lnTo>
                  <a:lnTo>
                    <a:pt x="16" y="226"/>
                  </a:lnTo>
                  <a:lnTo>
                    <a:pt x="16" y="220"/>
                  </a:lnTo>
                  <a:lnTo>
                    <a:pt x="16" y="220"/>
                  </a:lnTo>
                  <a:lnTo>
                    <a:pt x="18" y="202"/>
                  </a:lnTo>
                  <a:lnTo>
                    <a:pt x="18" y="189"/>
                  </a:lnTo>
                  <a:lnTo>
                    <a:pt x="18" y="171"/>
                  </a:lnTo>
                  <a:lnTo>
                    <a:pt x="18" y="159"/>
                  </a:lnTo>
                  <a:lnTo>
                    <a:pt x="18" y="147"/>
                  </a:lnTo>
                  <a:lnTo>
                    <a:pt x="18" y="128"/>
                  </a:lnTo>
                  <a:lnTo>
                    <a:pt x="19" y="122"/>
                  </a:lnTo>
                  <a:lnTo>
                    <a:pt x="19" y="116"/>
                  </a:lnTo>
                  <a:lnTo>
                    <a:pt x="19" y="116"/>
                  </a:lnTo>
                  <a:lnTo>
                    <a:pt x="19" y="110"/>
                  </a:lnTo>
                  <a:lnTo>
                    <a:pt x="19" y="104"/>
                  </a:lnTo>
                  <a:lnTo>
                    <a:pt x="21" y="98"/>
                  </a:lnTo>
                  <a:lnTo>
                    <a:pt x="21" y="92"/>
                  </a:lnTo>
                  <a:lnTo>
                    <a:pt x="21" y="85"/>
                  </a:lnTo>
                  <a:lnTo>
                    <a:pt x="21" y="79"/>
                  </a:lnTo>
                  <a:lnTo>
                    <a:pt x="21" y="73"/>
                  </a:lnTo>
                  <a:lnTo>
                    <a:pt x="23" y="67"/>
                  </a:lnTo>
                  <a:lnTo>
                    <a:pt x="23" y="67"/>
                  </a:lnTo>
                  <a:lnTo>
                    <a:pt x="23" y="67"/>
                  </a:lnTo>
                  <a:lnTo>
                    <a:pt x="23" y="73"/>
                  </a:lnTo>
                  <a:lnTo>
                    <a:pt x="24" y="73"/>
                  </a:lnTo>
                  <a:lnTo>
                    <a:pt x="24" y="73"/>
                  </a:lnTo>
                  <a:lnTo>
                    <a:pt x="24" y="67"/>
                  </a:lnTo>
                  <a:lnTo>
                    <a:pt x="24" y="49"/>
                  </a:lnTo>
                  <a:lnTo>
                    <a:pt x="24" y="36"/>
                  </a:lnTo>
                  <a:lnTo>
                    <a:pt x="26" y="18"/>
                  </a:lnTo>
                  <a:lnTo>
                    <a:pt x="26" y="12"/>
                  </a:lnTo>
                  <a:lnTo>
                    <a:pt x="26" y="6"/>
                  </a:lnTo>
                  <a:lnTo>
                    <a:pt x="26" y="0"/>
                  </a:lnTo>
                  <a:lnTo>
                    <a:pt x="26" y="6"/>
                  </a:lnTo>
                  <a:lnTo>
                    <a:pt x="26" y="12"/>
                  </a:lnTo>
                  <a:lnTo>
                    <a:pt x="28" y="18"/>
                  </a:lnTo>
                  <a:lnTo>
                    <a:pt x="28" y="18"/>
                  </a:lnTo>
                  <a:lnTo>
                    <a:pt x="28" y="30"/>
                  </a:lnTo>
                  <a:lnTo>
                    <a:pt x="28" y="43"/>
                  </a:lnTo>
                  <a:lnTo>
                    <a:pt x="28" y="43"/>
                  </a:lnTo>
                  <a:lnTo>
                    <a:pt x="28" y="49"/>
                  </a:lnTo>
                  <a:lnTo>
                    <a:pt x="29" y="61"/>
                  </a:lnTo>
                  <a:lnTo>
                    <a:pt x="29" y="67"/>
                  </a:lnTo>
                  <a:lnTo>
                    <a:pt x="29" y="85"/>
                  </a:lnTo>
                  <a:lnTo>
                    <a:pt x="29" y="104"/>
                  </a:lnTo>
                  <a:lnTo>
                    <a:pt x="29" y="116"/>
                  </a:lnTo>
                  <a:lnTo>
                    <a:pt x="29" y="134"/>
                  </a:lnTo>
                  <a:lnTo>
                    <a:pt x="31" y="147"/>
                  </a:lnTo>
                  <a:lnTo>
                    <a:pt x="31" y="159"/>
                  </a:lnTo>
                  <a:lnTo>
                    <a:pt x="31" y="171"/>
                  </a:lnTo>
                  <a:lnTo>
                    <a:pt x="31" y="183"/>
                  </a:lnTo>
                  <a:lnTo>
                    <a:pt x="31" y="195"/>
                  </a:lnTo>
                  <a:lnTo>
                    <a:pt x="31" y="220"/>
                  </a:lnTo>
                  <a:lnTo>
                    <a:pt x="33" y="232"/>
                  </a:lnTo>
                  <a:lnTo>
                    <a:pt x="33" y="251"/>
                  </a:lnTo>
                  <a:lnTo>
                    <a:pt x="33" y="269"/>
                  </a:lnTo>
                  <a:lnTo>
                    <a:pt x="33" y="281"/>
                  </a:lnTo>
                  <a:lnTo>
                    <a:pt x="33" y="299"/>
                  </a:lnTo>
                  <a:lnTo>
                    <a:pt x="33" y="318"/>
                  </a:lnTo>
                  <a:lnTo>
                    <a:pt x="34" y="330"/>
                  </a:lnTo>
                  <a:lnTo>
                    <a:pt x="34" y="348"/>
                  </a:lnTo>
                  <a:lnTo>
                    <a:pt x="34" y="367"/>
                  </a:lnTo>
                  <a:lnTo>
                    <a:pt x="34" y="391"/>
                  </a:lnTo>
                  <a:lnTo>
                    <a:pt x="34" y="410"/>
                  </a:lnTo>
                  <a:lnTo>
                    <a:pt x="34" y="428"/>
                  </a:lnTo>
                  <a:lnTo>
                    <a:pt x="36" y="452"/>
                  </a:lnTo>
                  <a:lnTo>
                    <a:pt x="36" y="471"/>
                  </a:lnTo>
                  <a:lnTo>
                    <a:pt x="36" y="489"/>
                  </a:lnTo>
                  <a:lnTo>
                    <a:pt x="36" y="507"/>
                  </a:lnTo>
                  <a:lnTo>
                    <a:pt x="36" y="520"/>
                  </a:lnTo>
                  <a:lnTo>
                    <a:pt x="36" y="526"/>
                  </a:lnTo>
                  <a:lnTo>
                    <a:pt x="38" y="532"/>
                  </a:lnTo>
                  <a:lnTo>
                    <a:pt x="38" y="538"/>
                  </a:lnTo>
                  <a:lnTo>
                    <a:pt x="38" y="538"/>
                  </a:lnTo>
                  <a:lnTo>
                    <a:pt x="39" y="550"/>
                  </a:lnTo>
                  <a:lnTo>
                    <a:pt x="39" y="550"/>
                  </a:lnTo>
                  <a:lnTo>
                    <a:pt x="39" y="550"/>
                  </a:lnTo>
                  <a:lnTo>
                    <a:pt x="39" y="544"/>
                  </a:lnTo>
                  <a:lnTo>
                    <a:pt x="41" y="550"/>
                  </a:lnTo>
                  <a:lnTo>
                    <a:pt x="41" y="556"/>
                  </a:lnTo>
                  <a:lnTo>
                    <a:pt x="41" y="562"/>
                  </a:lnTo>
                  <a:lnTo>
                    <a:pt x="41" y="575"/>
                  </a:lnTo>
                  <a:lnTo>
                    <a:pt x="41" y="587"/>
                  </a:lnTo>
                  <a:lnTo>
                    <a:pt x="43" y="605"/>
                  </a:lnTo>
                  <a:lnTo>
                    <a:pt x="43" y="611"/>
                  </a:lnTo>
                  <a:lnTo>
                    <a:pt x="43" y="630"/>
                  </a:lnTo>
                  <a:lnTo>
                    <a:pt x="43" y="636"/>
                  </a:lnTo>
                  <a:lnTo>
                    <a:pt x="43" y="654"/>
                  </a:lnTo>
                  <a:lnTo>
                    <a:pt x="43" y="660"/>
                  </a:lnTo>
                  <a:lnTo>
                    <a:pt x="44" y="673"/>
                  </a:lnTo>
                  <a:lnTo>
                    <a:pt x="44" y="685"/>
                  </a:lnTo>
                  <a:lnTo>
                    <a:pt x="44" y="691"/>
                  </a:lnTo>
                  <a:lnTo>
                    <a:pt x="44" y="709"/>
                  </a:lnTo>
                  <a:lnTo>
                    <a:pt x="44" y="715"/>
                  </a:lnTo>
                  <a:lnTo>
                    <a:pt x="44" y="728"/>
                  </a:lnTo>
                  <a:lnTo>
                    <a:pt x="46" y="734"/>
                  </a:lnTo>
                  <a:lnTo>
                    <a:pt x="46" y="740"/>
                  </a:lnTo>
                  <a:lnTo>
                    <a:pt x="46" y="746"/>
                  </a:lnTo>
                  <a:lnTo>
                    <a:pt x="46" y="752"/>
                  </a:lnTo>
                  <a:lnTo>
                    <a:pt x="46" y="758"/>
                  </a:lnTo>
                  <a:lnTo>
                    <a:pt x="46" y="764"/>
                  </a:lnTo>
                  <a:lnTo>
                    <a:pt x="48" y="764"/>
                  </a:lnTo>
                  <a:lnTo>
                    <a:pt x="48" y="764"/>
                  </a:lnTo>
                  <a:lnTo>
                    <a:pt x="48" y="764"/>
                  </a:lnTo>
                  <a:lnTo>
                    <a:pt x="49" y="764"/>
                  </a:lnTo>
                  <a:lnTo>
                    <a:pt x="49" y="764"/>
                  </a:lnTo>
                  <a:lnTo>
                    <a:pt x="49" y="770"/>
                  </a:lnTo>
                  <a:lnTo>
                    <a:pt x="49" y="777"/>
                  </a:lnTo>
                  <a:lnTo>
                    <a:pt x="51" y="783"/>
                  </a:lnTo>
                  <a:lnTo>
                    <a:pt x="51" y="789"/>
                  </a:lnTo>
                  <a:lnTo>
                    <a:pt x="51" y="795"/>
                  </a:lnTo>
                  <a:lnTo>
                    <a:pt x="51" y="801"/>
                  </a:lnTo>
                  <a:lnTo>
                    <a:pt x="51" y="813"/>
                  </a:lnTo>
                  <a:lnTo>
                    <a:pt x="51" y="813"/>
                  </a:lnTo>
                  <a:lnTo>
                    <a:pt x="53" y="819"/>
                  </a:lnTo>
                  <a:lnTo>
                    <a:pt x="53" y="826"/>
                  </a:lnTo>
                  <a:lnTo>
                    <a:pt x="53" y="826"/>
                  </a:lnTo>
                  <a:lnTo>
                    <a:pt x="54" y="832"/>
                  </a:lnTo>
                  <a:lnTo>
                    <a:pt x="54" y="832"/>
                  </a:lnTo>
                  <a:lnTo>
                    <a:pt x="54" y="832"/>
                  </a:lnTo>
                  <a:lnTo>
                    <a:pt x="56" y="838"/>
                  </a:lnTo>
                  <a:lnTo>
                    <a:pt x="56" y="838"/>
                  </a:lnTo>
                  <a:lnTo>
                    <a:pt x="56" y="844"/>
                  </a:lnTo>
                  <a:lnTo>
                    <a:pt x="56" y="856"/>
                  </a:lnTo>
                  <a:lnTo>
                    <a:pt x="58" y="862"/>
                  </a:lnTo>
                  <a:lnTo>
                    <a:pt x="58" y="862"/>
                  </a:lnTo>
                  <a:lnTo>
                    <a:pt x="58" y="868"/>
                  </a:lnTo>
                  <a:lnTo>
                    <a:pt x="58" y="862"/>
                  </a:lnTo>
                  <a:lnTo>
                    <a:pt x="58" y="862"/>
                  </a:lnTo>
                  <a:lnTo>
                    <a:pt x="59" y="856"/>
                  </a:lnTo>
                  <a:lnTo>
                    <a:pt x="59" y="844"/>
                  </a:lnTo>
                  <a:lnTo>
                    <a:pt x="59" y="838"/>
                  </a:lnTo>
                  <a:lnTo>
                    <a:pt x="59" y="819"/>
                  </a:lnTo>
                  <a:lnTo>
                    <a:pt x="59" y="813"/>
                  </a:lnTo>
                  <a:lnTo>
                    <a:pt x="59" y="795"/>
                  </a:lnTo>
                  <a:lnTo>
                    <a:pt x="61" y="789"/>
                  </a:lnTo>
                  <a:lnTo>
                    <a:pt x="61" y="783"/>
                  </a:lnTo>
                  <a:lnTo>
                    <a:pt x="61" y="770"/>
                  </a:lnTo>
                  <a:lnTo>
                    <a:pt x="61" y="770"/>
                  </a:lnTo>
                  <a:lnTo>
                    <a:pt x="61" y="783"/>
                  </a:lnTo>
                  <a:lnTo>
                    <a:pt x="63" y="789"/>
                  </a:lnTo>
                  <a:lnTo>
                    <a:pt x="63" y="789"/>
                  </a:lnTo>
                  <a:lnTo>
                    <a:pt x="63" y="801"/>
                  </a:lnTo>
                  <a:lnTo>
                    <a:pt x="63" y="807"/>
                  </a:lnTo>
                  <a:lnTo>
                    <a:pt x="63" y="813"/>
                  </a:lnTo>
                  <a:lnTo>
                    <a:pt x="64" y="819"/>
                  </a:lnTo>
                  <a:lnTo>
                    <a:pt x="64" y="832"/>
                  </a:lnTo>
                  <a:lnTo>
                    <a:pt x="64" y="838"/>
                  </a:lnTo>
                  <a:lnTo>
                    <a:pt x="64" y="838"/>
                  </a:lnTo>
                  <a:lnTo>
                    <a:pt x="64" y="850"/>
                  </a:lnTo>
                  <a:lnTo>
                    <a:pt x="64" y="856"/>
                  </a:lnTo>
                  <a:lnTo>
                    <a:pt x="66" y="862"/>
                  </a:lnTo>
                  <a:lnTo>
                    <a:pt x="66" y="862"/>
                  </a:lnTo>
                  <a:lnTo>
                    <a:pt x="66" y="862"/>
                  </a:lnTo>
                  <a:lnTo>
                    <a:pt x="66" y="856"/>
                  </a:lnTo>
                  <a:lnTo>
                    <a:pt x="66" y="850"/>
                  </a:lnTo>
                  <a:lnTo>
                    <a:pt x="68" y="844"/>
                  </a:lnTo>
                  <a:lnTo>
                    <a:pt x="68" y="838"/>
                  </a:lnTo>
                  <a:lnTo>
                    <a:pt x="68" y="826"/>
                  </a:lnTo>
                  <a:lnTo>
                    <a:pt x="68" y="819"/>
                  </a:lnTo>
                  <a:lnTo>
                    <a:pt x="68" y="813"/>
                  </a:lnTo>
                  <a:lnTo>
                    <a:pt x="68" y="807"/>
                  </a:lnTo>
                  <a:lnTo>
                    <a:pt x="69" y="789"/>
                  </a:lnTo>
                  <a:lnTo>
                    <a:pt x="69" y="789"/>
                  </a:lnTo>
                  <a:lnTo>
                    <a:pt x="69" y="789"/>
                  </a:lnTo>
                  <a:lnTo>
                    <a:pt x="69" y="789"/>
                  </a:lnTo>
                  <a:lnTo>
                    <a:pt x="71" y="789"/>
                  </a:lnTo>
                  <a:lnTo>
                    <a:pt x="71" y="777"/>
                  </a:lnTo>
                  <a:lnTo>
                    <a:pt x="71" y="764"/>
                  </a:lnTo>
                  <a:lnTo>
                    <a:pt x="71" y="746"/>
                  </a:lnTo>
                  <a:lnTo>
                    <a:pt x="71" y="734"/>
                  </a:lnTo>
                  <a:lnTo>
                    <a:pt x="72" y="709"/>
                  </a:lnTo>
                  <a:lnTo>
                    <a:pt x="72" y="697"/>
                  </a:lnTo>
                  <a:lnTo>
                    <a:pt x="72" y="685"/>
                  </a:lnTo>
                  <a:lnTo>
                    <a:pt x="72" y="666"/>
                  </a:lnTo>
                  <a:lnTo>
                    <a:pt x="72" y="654"/>
                  </a:lnTo>
                  <a:lnTo>
                    <a:pt x="72" y="648"/>
                  </a:lnTo>
                  <a:lnTo>
                    <a:pt x="74" y="636"/>
                  </a:lnTo>
                  <a:lnTo>
                    <a:pt x="74" y="630"/>
                  </a:lnTo>
                  <a:lnTo>
                    <a:pt x="74" y="624"/>
                  </a:lnTo>
                  <a:lnTo>
                    <a:pt x="76" y="618"/>
                  </a:lnTo>
                  <a:lnTo>
                    <a:pt x="76" y="611"/>
                  </a:lnTo>
                  <a:lnTo>
                    <a:pt x="76" y="605"/>
                  </a:lnTo>
                  <a:lnTo>
                    <a:pt x="77" y="605"/>
                  </a:lnTo>
                  <a:lnTo>
                    <a:pt x="77" y="611"/>
                  </a:lnTo>
                  <a:lnTo>
                    <a:pt x="77" y="618"/>
                  </a:lnTo>
                  <a:lnTo>
                    <a:pt x="79" y="618"/>
                  </a:lnTo>
                  <a:lnTo>
                    <a:pt x="79" y="611"/>
                  </a:lnTo>
                  <a:lnTo>
                    <a:pt x="79" y="611"/>
                  </a:lnTo>
                  <a:lnTo>
                    <a:pt x="81" y="605"/>
                  </a:lnTo>
                  <a:lnTo>
                    <a:pt x="81" y="605"/>
                  </a:lnTo>
                  <a:lnTo>
                    <a:pt x="81" y="605"/>
                  </a:lnTo>
                  <a:lnTo>
                    <a:pt x="82" y="605"/>
                  </a:lnTo>
                  <a:lnTo>
                    <a:pt x="82" y="605"/>
                  </a:lnTo>
                  <a:lnTo>
                    <a:pt x="82" y="611"/>
                  </a:lnTo>
                  <a:lnTo>
                    <a:pt x="82" y="618"/>
                  </a:lnTo>
                  <a:lnTo>
                    <a:pt x="84" y="630"/>
                  </a:lnTo>
                  <a:lnTo>
                    <a:pt x="84" y="636"/>
                  </a:lnTo>
                  <a:lnTo>
                    <a:pt x="84" y="648"/>
                  </a:lnTo>
                  <a:lnTo>
                    <a:pt x="84" y="654"/>
                  </a:lnTo>
                  <a:lnTo>
                    <a:pt x="84" y="660"/>
                  </a:lnTo>
                  <a:lnTo>
                    <a:pt x="86" y="654"/>
                  </a:lnTo>
                  <a:lnTo>
                    <a:pt x="86" y="648"/>
                  </a:lnTo>
                  <a:lnTo>
                    <a:pt x="86" y="636"/>
                  </a:lnTo>
                  <a:lnTo>
                    <a:pt x="86" y="630"/>
                  </a:lnTo>
                  <a:lnTo>
                    <a:pt x="86" y="611"/>
                  </a:lnTo>
                  <a:lnTo>
                    <a:pt x="87" y="605"/>
                  </a:lnTo>
                  <a:lnTo>
                    <a:pt x="87" y="611"/>
                  </a:lnTo>
                  <a:lnTo>
                    <a:pt x="89" y="624"/>
                  </a:lnTo>
                  <a:lnTo>
                    <a:pt x="89" y="630"/>
                  </a:lnTo>
                  <a:lnTo>
                    <a:pt x="89" y="624"/>
                  </a:lnTo>
                  <a:lnTo>
                    <a:pt x="89" y="618"/>
                  </a:lnTo>
                  <a:lnTo>
                    <a:pt x="89" y="605"/>
                  </a:lnTo>
                  <a:lnTo>
                    <a:pt x="89" y="593"/>
                  </a:lnTo>
                  <a:lnTo>
                    <a:pt x="91" y="581"/>
                  </a:lnTo>
                  <a:lnTo>
                    <a:pt x="91" y="556"/>
                  </a:lnTo>
                  <a:lnTo>
                    <a:pt x="91" y="532"/>
                  </a:lnTo>
                  <a:lnTo>
                    <a:pt x="91" y="501"/>
                  </a:lnTo>
                  <a:lnTo>
                    <a:pt x="92" y="489"/>
                  </a:lnTo>
                  <a:lnTo>
                    <a:pt x="91" y="489"/>
                  </a:lnTo>
                  <a:lnTo>
                    <a:pt x="92" y="501"/>
                  </a:lnTo>
                  <a:lnTo>
                    <a:pt x="92" y="507"/>
                  </a:lnTo>
                  <a:lnTo>
                    <a:pt x="92" y="520"/>
                  </a:lnTo>
                  <a:lnTo>
                    <a:pt x="92" y="532"/>
                  </a:lnTo>
                  <a:lnTo>
                    <a:pt x="92" y="544"/>
                  </a:lnTo>
                  <a:lnTo>
                    <a:pt x="94" y="556"/>
                  </a:lnTo>
                  <a:lnTo>
                    <a:pt x="94" y="569"/>
                  </a:lnTo>
                  <a:lnTo>
                    <a:pt x="94" y="581"/>
                  </a:lnTo>
                  <a:lnTo>
                    <a:pt x="94" y="593"/>
                  </a:lnTo>
                  <a:lnTo>
                    <a:pt x="94" y="605"/>
                  </a:lnTo>
                  <a:lnTo>
                    <a:pt x="94" y="630"/>
                  </a:lnTo>
                  <a:lnTo>
                    <a:pt x="96" y="636"/>
                  </a:lnTo>
                  <a:lnTo>
                    <a:pt x="96" y="636"/>
                  </a:lnTo>
                  <a:lnTo>
                    <a:pt x="96" y="636"/>
                  </a:lnTo>
                  <a:lnTo>
                    <a:pt x="96" y="636"/>
                  </a:lnTo>
                  <a:lnTo>
                    <a:pt x="96" y="630"/>
                  </a:lnTo>
                  <a:lnTo>
                    <a:pt x="97" y="624"/>
                  </a:lnTo>
                  <a:lnTo>
                    <a:pt x="97" y="611"/>
                  </a:lnTo>
                  <a:lnTo>
                    <a:pt x="97" y="611"/>
                  </a:lnTo>
                  <a:lnTo>
                    <a:pt x="97" y="618"/>
                  </a:lnTo>
                  <a:lnTo>
                    <a:pt x="99" y="630"/>
                  </a:lnTo>
                  <a:lnTo>
                    <a:pt x="99" y="636"/>
                  </a:lnTo>
                  <a:lnTo>
                    <a:pt x="99" y="648"/>
                  </a:lnTo>
                  <a:lnTo>
                    <a:pt x="99" y="648"/>
                  </a:lnTo>
                  <a:lnTo>
                    <a:pt x="99" y="642"/>
                  </a:lnTo>
                  <a:lnTo>
                    <a:pt x="101" y="636"/>
                  </a:lnTo>
                  <a:lnTo>
                    <a:pt x="101" y="624"/>
                  </a:lnTo>
                  <a:lnTo>
                    <a:pt x="101" y="605"/>
                  </a:lnTo>
                  <a:lnTo>
                    <a:pt x="101" y="593"/>
                  </a:lnTo>
                  <a:lnTo>
                    <a:pt x="101" y="581"/>
                  </a:lnTo>
                  <a:lnTo>
                    <a:pt x="101" y="556"/>
                  </a:lnTo>
                  <a:lnTo>
                    <a:pt x="102" y="544"/>
                  </a:lnTo>
                  <a:lnTo>
                    <a:pt x="102" y="532"/>
                  </a:lnTo>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595" name="Freeform 594"/>
            <p:cNvSpPr>
              <a:spLocks/>
            </p:cNvSpPr>
            <p:nvPr/>
          </p:nvSpPr>
          <p:spPr bwMode="auto">
            <a:xfrm>
              <a:off x="2659283" y="3253254"/>
              <a:ext cx="136314" cy="402172"/>
            </a:xfrm>
            <a:custGeom>
              <a:avLst/>
              <a:gdLst>
                <a:gd name="T0" fmla="*/ 0 w 98"/>
                <a:gd name="T1" fmla="*/ 691 h 978"/>
                <a:gd name="T2" fmla="*/ 3 w 98"/>
                <a:gd name="T3" fmla="*/ 660 h 978"/>
                <a:gd name="T4" fmla="*/ 5 w 98"/>
                <a:gd name="T5" fmla="*/ 624 h 978"/>
                <a:gd name="T6" fmla="*/ 6 w 98"/>
                <a:gd name="T7" fmla="*/ 630 h 978"/>
                <a:gd name="T8" fmla="*/ 10 w 98"/>
                <a:gd name="T9" fmla="*/ 673 h 978"/>
                <a:gd name="T10" fmla="*/ 10 w 98"/>
                <a:gd name="T11" fmla="*/ 642 h 978"/>
                <a:gd name="T12" fmla="*/ 11 w 98"/>
                <a:gd name="T13" fmla="*/ 581 h 978"/>
                <a:gd name="T14" fmla="*/ 13 w 98"/>
                <a:gd name="T15" fmla="*/ 507 h 978"/>
                <a:gd name="T16" fmla="*/ 16 w 98"/>
                <a:gd name="T17" fmla="*/ 526 h 978"/>
                <a:gd name="T18" fmla="*/ 16 w 98"/>
                <a:gd name="T19" fmla="*/ 556 h 978"/>
                <a:gd name="T20" fmla="*/ 20 w 98"/>
                <a:gd name="T21" fmla="*/ 556 h 978"/>
                <a:gd name="T22" fmla="*/ 21 w 98"/>
                <a:gd name="T23" fmla="*/ 556 h 978"/>
                <a:gd name="T24" fmla="*/ 23 w 98"/>
                <a:gd name="T25" fmla="*/ 440 h 978"/>
                <a:gd name="T26" fmla="*/ 23 w 98"/>
                <a:gd name="T27" fmla="*/ 342 h 978"/>
                <a:gd name="T28" fmla="*/ 26 w 98"/>
                <a:gd name="T29" fmla="*/ 342 h 978"/>
                <a:gd name="T30" fmla="*/ 28 w 98"/>
                <a:gd name="T31" fmla="*/ 293 h 978"/>
                <a:gd name="T32" fmla="*/ 30 w 98"/>
                <a:gd name="T33" fmla="*/ 208 h 978"/>
                <a:gd name="T34" fmla="*/ 31 w 98"/>
                <a:gd name="T35" fmla="*/ 177 h 978"/>
                <a:gd name="T36" fmla="*/ 33 w 98"/>
                <a:gd name="T37" fmla="*/ 153 h 978"/>
                <a:gd name="T38" fmla="*/ 35 w 98"/>
                <a:gd name="T39" fmla="*/ 85 h 978"/>
                <a:gd name="T40" fmla="*/ 36 w 98"/>
                <a:gd name="T41" fmla="*/ 18 h 978"/>
                <a:gd name="T42" fmla="*/ 38 w 98"/>
                <a:gd name="T43" fmla="*/ 36 h 978"/>
                <a:gd name="T44" fmla="*/ 38 w 98"/>
                <a:gd name="T45" fmla="*/ 134 h 978"/>
                <a:gd name="T46" fmla="*/ 40 w 98"/>
                <a:gd name="T47" fmla="*/ 165 h 978"/>
                <a:gd name="T48" fmla="*/ 41 w 98"/>
                <a:gd name="T49" fmla="*/ 183 h 978"/>
                <a:gd name="T50" fmla="*/ 43 w 98"/>
                <a:gd name="T51" fmla="*/ 226 h 978"/>
                <a:gd name="T52" fmla="*/ 45 w 98"/>
                <a:gd name="T53" fmla="*/ 263 h 978"/>
                <a:gd name="T54" fmla="*/ 46 w 98"/>
                <a:gd name="T55" fmla="*/ 293 h 978"/>
                <a:gd name="T56" fmla="*/ 48 w 98"/>
                <a:gd name="T57" fmla="*/ 367 h 978"/>
                <a:gd name="T58" fmla="*/ 49 w 98"/>
                <a:gd name="T59" fmla="*/ 458 h 978"/>
                <a:gd name="T60" fmla="*/ 49 w 98"/>
                <a:gd name="T61" fmla="*/ 532 h 978"/>
                <a:gd name="T62" fmla="*/ 51 w 98"/>
                <a:gd name="T63" fmla="*/ 611 h 978"/>
                <a:gd name="T64" fmla="*/ 53 w 98"/>
                <a:gd name="T65" fmla="*/ 709 h 978"/>
                <a:gd name="T66" fmla="*/ 54 w 98"/>
                <a:gd name="T67" fmla="*/ 777 h 978"/>
                <a:gd name="T68" fmla="*/ 56 w 98"/>
                <a:gd name="T69" fmla="*/ 819 h 978"/>
                <a:gd name="T70" fmla="*/ 58 w 98"/>
                <a:gd name="T71" fmla="*/ 789 h 978"/>
                <a:gd name="T72" fmla="*/ 59 w 98"/>
                <a:gd name="T73" fmla="*/ 783 h 978"/>
                <a:gd name="T74" fmla="*/ 63 w 98"/>
                <a:gd name="T75" fmla="*/ 807 h 978"/>
                <a:gd name="T76" fmla="*/ 64 w 98"/>
                <a:gd name="T77" fmla="*/ 844 h 978"/>
                <a:gd name="T78" fmla="*/ 64 w 98"/>
                <a:gd name="T79" fmla="*/ 905 h 978"/>
                <a:gd name="T80" fmla="*/ 68 w 98"/>
                <a:gd name="T81" fmla="*/ 929 h 978"/>
                <a:gd name="T82" fmla="*/ 69 w 98"/>
                <a:gd name="T83" fmla="*/ 960 h 978"/>
                <a:gd name="T84" fmla="*/ 71 w 98"/>
                <a:gd name="T85" fmla="*/ 972 h 978"/>
                <a:gd name="T86" fmla="*/ 73 w 98"/>
                <a:gd name="T87" fmla="*/ 929 h 978"/>
                <a:gd name="T88" fmla="*/ 74 w 98"/>
                <a:gd name="T89" fmla="*/ 905 h 978"/>
                <a:gd name="T90" fmla="*/ 76 w 98"/>
                <a:gd name="T91" fmla="*/ 917 h 978"/>
                <a:gd name="T92" fmla="*/ 78 w 98"/>
                <a:gd name="T93" fmla="*/ 905 h 978"/>
                <a:gd name="T94" fmla="*/ 79 w 98"/>
                <a:gd name="T95" fmla="*/ 948 h 978"/>
                <a:gd name="T96" fmla="*/ 83 w 98"/>
                <a:gd name="T97" fmla="*/ 917 h 978"/>
                <a:gd name="T98" fmla="*/ 84 w 98"/>
                <a:gd name="T99" fmla="*/ 893 h 978"/>
                <a:gd name="T100" fmla="*/ 86 w 98"/>
                <a:gd name="T101" fmla="*/ 850 h 978"/>
                <a:gd name="T102" fmla="*/ 86 w 98"/>
                <a:gd name="T103" fmla="*/ 825 h 978"/>
                <a:gd name="T104" fmla="*/ 88 w 98"/>
                <a:gd name="T105" fmla="*/ 856 h 978"/>
                <a:gd name="T106" fmla="*/ 89 w 98"/>
                <a:gd name="T107" fmla="*/ 807 h 978"/>
                <a:gd name="T108" fmla="*/ 91 w 98"/>
                <a:gd name="T109" fmla="*/ 740 h 978"/>
                <a:gd name="T110" fmla="*/ 93 w 98"/>
                <a:gd name="T111" fmla="*/ 636 h 978"/>
                <a:gd name="T112" fmla="*/ 94 w 98"/>
                <a:gd name="T113" fmla="*/ 587 h 978"/>
                <a:gd name="T114" fmla="*/ 96 w 98"/>
                <a:gd name="T115" fmla="*/ 624 h 978"/>
                <a:gd name="T116" fmla="*/ 98 w 98"/>
                <a:gd name="T117" fmla="*/ 630 h 978"/>
                <a:gd name="T118" fmla="*/ 98 w 98"/>
                <a:gd name="T119" fmla="*/ 587 h 9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98" h="978">
                  <a:moveTo>
                    <a:pt x="0" y="721"/>
                  </a:moveTo>
                  <a:lnTo>
                    <a:pt x="0" y="715"/>
                  </a:lnTo>
                  <a:lnTo>
                    <a:pt x="0" y="709"/>
                  </a:lnTo>
                  <a:lnTo>
                    <a:pt x="0" y="697"/>
                  </a:lnTo>
                  <a:lnTo>
                    <a:pt x="0" y="691"/>
                  </a:lnTo>
                  <a:lnTo>
                    <a:pt x="1" y="685"/>
                  </a:lnTo>
                  <a:lnTo>
                    <a:pt x="1" y="679"/>
                  </a:lnTo>
                  <a:lnTo>
                    <a:pt x="1" y="673"/>
                  </a:lnTo>
                  <a:lnTo>
                    <a:pt x="1" y="666"/>
                  </a:lnTo>
                  <a:lnTo>
                    <a:pt x="3" y="660"/>
                  </a:lnTo>
                  <a:lnTo>
                    <a:pt x="3" y="654"/>
                  </a:lnTo>
                  <a:lnTo>
                    <a:pt x="3" y="648"/>
                  </a:lnTo>
                  <a:lnTo>
                    <a:pt x="3" y="636"/>
                  </a:lnTo>
                  <a:lnTo>
                    <a:pt x="5" y="630"/>
                  </a:lnTo>
                  <a:lnTo>
                    <a:pt x="5" y="624"/>
                  </a:lnTo>
                  <a:lnTo>
                    <a:pt x="5" y="630"/>
                  </a:lnTo>
                  <a:lnTo>
                    <a:pt x="5" y="624"/>
                  </a:lnTo>
                  <a:lnTo>
                    <a:pt x="6" y="624"/>
                  </a:lnTo>
                  <a:lnTo>
                    <a:pt x="6" y="624"/>
                  </a:lnTo>
                  <a:lnTo>
                    <a:pt x="6" y="630"/>
                  </a:lnTo>
                  <a:lnTo>
                    <a:pt x="8" y="630"/>
                  </a:lnTo>
                  <a:lnTo>
                    <a:pt x="8" y="636"/>
                  </a:lnTo>
                  <a:lnTo>
                    <a:pt x="8" y="642"/>
                  </a:lnTo>
                  <a:lnTo>
                    <a:pt x="8" y="660"/>
                  </a:lnTo>
                  <a:lnTo>
                    <a:pt x="10" y="673"/>
                  </a:lnTo>
                  <a:lnTo>
                    <a:pt x="8" y="673"/>
                  </a:lnTo>
                  <a:lnTo>
                    <a:pt x="10" y="666"/>
                  </a:lnTo>
                  <a:lnTo>
                    <a:pt x="10" y="660"/>
                  </a:lnTo>
                  <a:lnTo>
                    <a:pt x="10" y="654"/>
                  </a:lnTo>
                  <a:lnTo>
                    <a:pt x="10" y="642"/>
                  </a:lnTo>
                  <a:lnTo>
                    <a:pt x="10" y="630"/>
                  </a:lnTo>
                  <a:lnTo>
                    <a:pt x="11" y="611"/>
                  </a:lnTo>
                  <a:lnTo>
                    <a:pt x="11" y="605"/>
                  </a:lnTo>
                  <a:lnTo>
                    <a:pt x="11" y="587"/>
                  </a:lnTo>
                  <a:lnTo>
                    <a:pt x="11" y="581"/>
                  </a:lnTo>
                  <a:lnTo>
                    <a:pt x="11" y="562"/>
                  </a:lnTo>
                  <a:lnTo>
                    <a:pt x="11" y="556"/>
                  </a:lnTo>
                  <a:lnTo>
                    <a:pt x="13" y="538"/>
                  </a:lnTo>
                  <a:lnTo>
                    <a:pt x="13" y="520"/>
                  </a:lnTo>
                  <a:lnTo>
                    <a:pt x="13" y="507"/>
                  </a:lnTo>
                  <a:lnTo>
                    <a:pt x="13" y="507"/>
                  </a:lnTo>
                  <a:lnTo>
                    <a:pt x="15" y="507"/>
                  </a:lnTo>
                  <a:lnTo>
                    <a:pt x="15" y="514"/>
                  </a:lnTo>
                  <a:lnTo>
                    <a:pt x="15" y="520"/>
                  </a:lnTo>
                  <a:lnTo>
                    <a:pt x="16" y="526"/>
                  </a:lnTo>
                  <a:lnTo>
                    <a:pt x="16" y="532"/>
                  </a:lnTo>
                  <a:lnTo>
                    <a:pt x="16" y="538"/>
                  </a:lnTo>
                  <a:lnTo>
                    <a:pt x="16" y="544"/>
                  </a:lnTo>
                  <a:lnTo>
                    <a:pt x="18" y="556"/>
                  </a:lnTo>
                  <a:lnTo>
                    <a:pt x="16" y="556"/>
                  </a:lnTo>
                  <a:lnTo>
                    <a:pt x="18" y="550"/>
                  </a:lnTo>
                  <a:lnTo>
                    <a:pt x="18" y="544"/>
                  </a:lnTo>
                  <a:lnTo>
                    <a:pt x="18" y="544"/>
                  </a:lnTo>
                  <a:lnTo>
                    <a:pt x="20" y="550"/>
                  </a:lnTo>
                  <a:lnTo>
                    <a:pt x="20" y="556"/>
                  </a:lnTo>
                  <a:lnTo>
                    <a:pt x="20" y="562"/>
                  </a:lnTo>
                  <a:lnTo>
                    <a:pt x="20" y="575"/>
                  </a:lnTo>
                  <a:lnTo>
                    <a:pt x="20" y="575"/>
                  </a:lnTo>
                  <a:lnTo>
                    <a:pt x="21" y="569"/>
                  </a:lnTo>
                  <a:lnTo>
                    <a:pt x="21" y="556"/>
                  </a:lnTo>
                  <a:lnTo>
                    <a:pt x="21" y="538"/>
                  </a:lnTo>
                  <a:lnTo>
                    <a:pt x="21" y="520"/>
                  </a:lnTo>
                  <a:lnTo>
                    <a:pt x="21" y="495"/>
                  </a:lnTo>
                  <a:lnTo>
                    <a:pt x="21" y="465"/>
                  </a:lnTo>
                  <a:lnTo>
                    <a:pt x="23" y="440"/>
                  </a:lnTo>
                  <a:lnTo>
                    <a:pt x="23" y="416"/>
                  </a:lnTo>
                  <a:lnTo>
                    <a:pt x="23" y="391"/>
                  </a:lnTo>
                  <a:lnTo>
                    <a:pt x="23" y="373"/>
                  </a:lnTo>
                  <a:lnTo>
                    <a:pt x="23" y="354"/>
                  </a:lnTo>
                  <a:lnTo>
                    <a:pt x="23" y="342"/>
                  </a:lnTo>
                  <a:lnTo>
                    <a:pt x="25" y="330"/>
                  </a:lnTo>
                  <a:lnTo>
                    <a:pt x="25" y="330"/>
                  </a:lnTo>
                  <a:lnTo>
                    <a:pt x="25" y="330"/>
                  </a:lnTo>
                  <a:lnTo>
                    <a:pt x="25" y="336"/>
                  </a:lnTo>
                  <a:lnTo>
                    <a:pt x="26" y="342"/>
                  </a:lnTo>
                  <a:lnTo>
                    <a:pt x="26" y="342"/>
                  </a:lnTo>
                  <a:lnTo>
                    <a:pt x="26" y="336"/>
                  </a:lnTo>
                  <a:lnTo>
                    <a:pt x="28" y="330"/>
                  </a:lnTo>
                  <a:lnTo>
                    <a:pt x="28" y="312"/>
                  </a:lnTo>
                  <a:lnTo>
                    <a:pt x="28" y="293"/>
                  </a:lnTo>
                  <a:lnTo>
                    <a:pt x="28" y="275"/>
                  </a:lnTo>
                  <a:lnTo>
                    <a:pt x="28" y="257"/>
                  </a:lnTo>
                  <a:lnTo>
                    <a:pt x="28" y="238"/>
                  </a:lnTo>
                  <a:lnTo>
                    <a:pt x="30" y="226"/>
                  </a:lnTo>
                  <a:lnTo>
                    <a:pt x="30" y="208"/>
                  </a:lnTo>
                  <a:lnTo>
                    <a:pt x="30" y="202"/>
                  </a:lnTo>
                  <a:lnTo>
                    <a:pt x="30" y="195"/>
                  </a:lnTo>
                  <a:lnTo>
                    <a:pt x="31" y="189"/>
                  </a:lnTo>
                  <a:lnTo>
                    <a:pt x="31" y="183"/>
                  </a:lnTo>
                  <a:lnTo>
                    <a:pt x="31" y="177"/>
                  </a:lnTo>
                  <a:lnTo>
                    <a:pt x="31" y="171"/>
                  </a:lnTo>
                  <a:lnTo>
                    <a:pt x="31" y="171"/>
                  </a:lnTo>
                  <a:lnTo>
                    <a:pt x="33" y="165"/>
                  </a:lnTo>
                  <a:lnTo>
                    <a:pt x="33" y="159"/>
                  </a:lnTo>
                  <a:lnTo>
                    <a:pt x="33" y="153"/>
                  </a:lnTo>
                  <a:lnTo>
                    <a:pt x="33" y="147"/>
                  </a:lnTo>
                  <a:lnTo>
                    <a:pt x="33" y="134"/>
                  </a:lnTo>
                  <a:lnTo>
                    <a:pt x="33" y="116"/>
                  </a:lnTo>
                  <a:lnTo>
                    <a:pt x="35" y="98"/>
                  </a:lnTo>
                  <a:lnTo>
                    <a:pt x="35" y="85"/>
                  </a:lnTo>
                  <a:lnTo>
                    <a:pt x="35" y="73"/>
                  </a:lnTo>
                  <a:lnTo>
                    <a:pt x="35" y="49"/>
                  </a:lnTo>
                  <a:lnTo>
                    <a:pt x="35" y="43"/>
                  </a:lnTo>
                  <a:lnTo>
                    <a:pt x="35" y="24"/>
                  </a:lnTo>
                  <a:lnTo>
                    <a:pt x="36" y="18"/>
                  </a:lnTo>
                  <a:lnTo>
                    <a:pt x="36" y="6"/>
                  </a:lnTo>
                  <a:lnTo>
                    <a:pt x="36" y="0"/>
                  </a:lnTo>
                  <a:lnTo>
                    <a:pt x="36" y="6"/>
                  </a:lnTo>
                  <a:lnTo>
                    <a:pt x="36" y="18"/>
                  </a:lnTo>
                  <a:lnTo>
                    <a:pt x="38" y="36"/>
                  </a:lnTo>
                  <a:lnTo>
                    <a:pt x="38" y="49"/>
                  </a:lnTo>
                  <a:lnTo>
                    <a:pt x="38" y="73"/>
                  </a:lnTo>
                  <a:lnTo>
                    <a:pt x="38" y="110"/>
                  </a:lnTo>
                  <a:lnTo>
                    <a:pt x="38" y="122"/>
                  </a:lnTo>
                  <a:lnTo>
                    <a:pt x="38" y="134"/>
                  </a:lnTo>
                  <a:lnTo>
                    <a:pt x="40" y="147"/>
                  </a:lnTo>
                  <a:lnTo>
                    <a:pt x="40" y="147"/>
                  </a:lnTo>
                  <a:lnTo>
                    <a:pt x="40" y="153"/>
                  </a:lnTo>
                  <a:lnTo>
                    <a:pt x="40" y="159"/>
                  </a:lnTo>
                  <a:lnTo>
                    <a:pt x="40" y="165"/>
                  </a:lnTo>
                  <a:lnTo>
                    <a:pt x="41" y="165"/>
                  </a:lnTo>
                  <a:lnTo>
                    <a:pt x="41" y="171"/>
                  </a:lnTo>
                  <a:lnTo>
                    <a:pt x="41" y="183"/>
                  </a:lnTo>
                  <a:lnTo>
                    <a:pt x="41" y="177"/>
                  </a:lnTo>
                  <a:lnTo>
                    <a:pt x="41" y="183"/>
                  </a:lnTo>
                  <a:lnTo>
                    <a:pt x="43" y="195"/>
                  </a:lnTo>
                  <a:lnTo>
                    <a:pt x="43" y="202"/>
                  </a:lnTo>
                  <a:lnTo>
                    <a:pt x="43" y="208"/>
                  </a:lnTo>
                  <a:lnTo>
                    <a:pt x="43" y="220"/>
                  </a:lnTo>
                  <a:lnTo>
                    <a:pt x="43" y="226"/>
                  </a:lnTo>
                  <a:lnTo>
                    <a:pt x="43" y="238"/>
                  </a:lnTo>
                  <a:lnTo>
                    <a:pt x="45" y="244"/>
                  </a:lnTo>
                  <a:lnTo>
                    <a:pt x="45" y="250"/>
                  </a:lnTo>
                  <a:lnTo>
                    <a:pt x="45" y="257"/>
                  </a:lnTo>
                  <a:lnTo>
                    <a:pt x="45" y="263"/>
                  </a:lnTo>
                  <a:lnTo>
                    <a:pt x="45" y="275"/>
                  </a:lnTo>
                  <a:lnTo>
                    <a:pt x="45" y="275"/>
                  </a:lnTo>
                  <a:lnTo>
                    <a:pt x="46" y="281"/>
                  </a:lnTo>
                  <a:lnTo>
                    <a:pt x="46" y="287"/>
                  </a:lnTo>
                  <a:lnTo>
                    <a:pt x="46" y="293"/>
                  </a:lnTo>
                  <a:lnTo>
                    <a:pt x="46" y="299"/>
                  </a:lnTo>
                  <a:lnTo>
                    <a:pt x="46" y="312"/>
                  </a:lnTo>
                  <a:lnTo>
                    <a:pt x="46" y="330"/>
                  </a:lnTo>
                  <a:lnTo>
                    <a:pt x="48" y="348"/>
                  </a:lnTo>
                  <a:lnTo>
                    <a:pt x="48" y="367"/>
                  </a:lnTo>
                  <a:lnTo>
                    <a:pt x="48" y="385"/>
                  </a:lnTo>
                  <a:lnTo>
                    <a:pt x="48" y="410"/>
                  </a:lnTo>
                  <a:lnTo>
                    <a:pt x="48" y="428"/>
                  </a:lnTo>
                  <a:lnTo>
                    <a:pt x="48" y="446"/>
                  </a:lnTo>
                  <a:lnTo>
                    <a:pt x="49" y="458"/>
                  </a:lnTo>
                  <a:lnTo>
                    <a:pt x="49" y="471"/>
                  </a:lnTo>
                  <a:lnTo>
                    <a:pt x="49" y="483"/>
                  </a:lnTo>
                  <a:lnTo>
                    <a:pt x="49" y="489"/>
                  </a:lnTo>
                  <a:lnTo>
                    <a:pt x="49" y="507"/>
                  </a:lnTo>
                  <a:lnTo>
                    <a:pt x="49" y="532"/>
                  </a:lnTo>
                  <a:lnTo>
                    <a:pt x="51" y="550"/>
                  </a:lnTo>
                  <a:lnTo>
                    <a:pt x="51" y="556"/>
                  </a:lnTo>
                  <a:lnTo>
                    <a:pt x="51" y="581"/>
                  </a:lnTo>
                  <a:lnTo>
                    <a:pt x="51" y="593"/>
                  </a:lnTo>
                  <a:lnTo>
                    <a:pt x="51" y="611"/>
                  </a:lnTo>
                  <a:lnTo>
                    <a:pt x="51" y="630"/>
                  </a:lnTo>
                  <a:lnTo>
                    <a:pt x="53" y="648"/>
                  </a:lnTo>
                  <a:lnTo>
                    <a:pt x="53" y="666"/>
                  </a:lnTo>
                  <a:lnTo>
                    <a:pt x="53" y="691"/>
                  </a:lnTo>
                  <a:lnTo>
                    <a:pt x="53" y="709"/>
                  </a:lnTo>
                  <a:lnTo>
                    <a:pt x="53" y="728"/>
                  </a:lnTo>
                  <a:lnTo>
                    <a:pt x="53" y="740"/>
                  </a:lnTo>
                  <a:lnTo>
                    <a:pt x="54" y="752"/>
                  </a:lnTo>
                  <a:lnTo>
                    <a:pt x="54" y="764"/>
                  </a:lnTo>
                  <a:lnTo>
                    <a:pt x="54" y="777"/>
                  </a:lnTo>
                  <a:lnTo>
                    <a:pt x="54" y="789"/>
                  </a:lnTo>
                  <a:lnTo>
                    <a:pt x="54" y="795"/>
                  </a:lnTo>
                  <a:lnTo>
                    <a:pt x="54" y="807"/>
                  </a:lnTo>
                  <a:lnTo>
                    <a:pt x="56" y="819"/>
                  </a:lnTo>
                  <a:lnTo>
                    <a:pt x="56" y="819"/>
                  </a:lnTo>
                  <a:lnTo>
                    <a:pt x="56" y="819"/>
                  </a:lnTo>
                  <a:lnTo>
                    <a:pt x="56" y="813"/>
                  </a:lnTo>
                  <a:lnTo>
                    <a:pt x="56" y="807"/>
                  </a:lnTo>
                  <a:lnTo>
                    <a:pt x="58" y="795"/>
                  </a:lnTo>
                  <a:lnTo>
                    <a:pt x="58" y="789"/>
                  </a:lnTo>
                  <a:lnTo>
                    <a:pt x="58" y="789"/>
                  </a:lnTo>
                  <a:lnTo>
                    <a:pt x="58" y="789"/>
                  </a:lnTo>
                  <a:lnTo>
                    <a:pt x="59" y="789"/>
                  </a:lnTo>
                  <a:lnTo>
                    <a:pt x="59" y="783"/>
                  </a:lnTo>
                  <a:lnTo>
                    <a:pt x="59" y="783"/>
                  </a:lnTo>
                  <a:lnTo>
                    <a:pt x="61" y="789"/>
                  </a:lnTo>
                  <a:lnTo>
                    <a:pt x="61" y="789"/>
                  </a:lnTo>
                  <a:lnTo>
                    <a:pt x="61" y="795"/>
                  </a:lnTo>
                  <a:lnTo>
                    <a:pt x="61" y="801"/>
                  </a:lnTo>
                  <a:lnTo>
                    <a:pt x="63" y="807"/>
                  </a:lnTo>
                  <a:lnTo>
                    <a:pt x="63" y="813"/>
                  </a:lnTo>
                  <a:lnTo>
                    <a:pt x="63" y="819"/>
                  </a:lnTo>
                  <a:lnTo>
                    <a:pt x="63" y="825"/>
                  </a:lnTo>
                  <a:lnTo>
                    <a:pt x="63" y="838"/>
                  </a:lnTo>
                  <a:lnTo>
                    <a:pt x="64" y="844"/>
                  </a:lnTo>
                  <a:lnTo>
                    <a:pt x="64" y="862"/>
                  </a:lnTo>
                  <a:lnTo>
                    <a:pt x="64" y="868"/>
                  </a:lnTo>
                  <a:lnTo>
                    <a:pt x="64" y="887"/>
                  </a:lnTo>
                  <a:lnTo>
                    <a:pt x="64" y="893"/>
                  </a:lnTo>
                  <a:lnTo>
                    <a:pt x="64" y="905"/>
                  </a:lnTo>
                  <a:lnTo>
                    <a:pt x="66" y="911"/>
                  </a:lnTo>
                  <a:lnTo>
                    <a:pt x="66" y="917"/>
                  </a:lnTo>
                  <a:lnTo>
                    <a:pt x="66" y="917"/>
                  </a:lnTo>
                  <a:lnTo>
                    <a:pt x="66" y="923"/>
                  </a:lnTo>
                  <a:lnTo>
                    <a:pt x="68" y="929"/>
                  </a:lnTo>
                  <a:lnTo>
                    <a:pt x="68" y="936"/>
                  </a:lnTo>
                  <a:lnTo>
                    <a:pt x="68" y="942"/>
                  </a:lnTo>
                  <a:lnTo>
                    <a:pt x="69" y="948"/>
                  </a:lnTo>
                  <a:lnTo>
                    <a:pt x="69" y="954"/>
                  </a:lnTo>
                  <a:lnTo>
                    <a:pt x="69" y="960"/>
                  </a:lnTo>
                  <a:lnTo>
                    <a:pt x="69" y="972"/>
                  </a:lnTo>
                  <a:lnTo>
                    <a:pt x="71" y="978"/>
                  </a:lnTo>
                  <a:lnTo>
                    <a:pt x="69" y="978"/>
                  </a:lnTo>
                  <a:lnTo>
                    <a:pt x="71" y="978"/>
                  </a:lnTo>
                  <a:lnTo>
                    <a:pt x="71" y="972"/>
                  </a:lnTo>
                  <a:lnTo>
                    <a:pt x="71" y="966"/>
                  </a:lnTo>
                  <a:lnTo>
                    <a:pt x="71" y="954"/>
                  </a:lnTo>
                  <a:lnTo>
                    <a:pt x="71" y="948"/>
                  </a:lnTo>
                  <a:lnTo>
                    <a:pt x="73" y="936"/>
                  </a:lnTo>
                  <a:lnTo>
                    <a:pt x="73" y="929"/>
                  </a:lnTo>
                  <a:lnTo>
                    <a:pt x="73" y="923"/>
                  </a:lnTo>
                  <a:lnTo>
                    <a:pt x="73" y="917"/>
                  </a:lnTo>
                  <a:lnTo>
                    <a:pt x="74" y="911"/>
                  </a:lnTo>
                  <a:lnTo>
                    <a:pt x="74" y="905"/>
                  </a:lnTo>
                  <a:lnTo>
                    <a:pt x="74" y="905"/>
                  </a:lnTo>
                  <a:lnTo>
                    <a:pt x="74" y="911"/>
                  </a:lnTo>
                  <a:lnTo>
                    <a:pt x="76" y="917"/>
                  </a:lnTo>
                  <a:lnTo>
                    <a:pt x="76" y="917"/>
                  </a:lnTo>
                  <a:lnTo>
                    <a:pt x="76" y="917"/>
                  </a:lnTo>
                  <a:lnTo>
                    <a:pt x="76" y="917"/>
                  </a:lnTo>
                  <a:lnTo>
                    <a:pt x="76" y="911"/>
                  </a:lnTo>
                  <a:lnTo>
                    <a:pt x="78" y="899"/>
                  </a:lnTo>
                  <a:lnTo>
                    <a:pt x="78" y="899"/>
                  </a:lnTo>
                  <a:lnTo>
                    <a:pt x="78" y="899"/>
                  </a:lnTo>
                  <a:lnTo>
                    <a:pt x="78" y="905"/>
                  </a:lnTo>
                  <a:lnTo>
                    <a:pt x="78" y="911"/>
                  </a:lnTo>
                  <a:lnTo>
                    <a:pt x="79" y="917"/>
                  </a:lnTo>
                  <a:lnTo>
                    <a:pt x="79" y="929"/>
                  </a:lnTo>
                  <a:lnTo>
                    <a:pt x="79" y="936"/>
                  </a:lnTo>
                  <a:lnTo>
                    <a:pt x="79" y="948"/>
                  </a:lnTo>
                  <a:lnTo>
                    <a:pt x="79" y="948"/>
                  </a:lnTo>
                  <a:lnTo>
                    <a:pt x="81" y="942"/>
                  </a:lnTo>
                  <a:lnTo>
                    <a:pt x="81" y="929"/>
                  </a:lnTo>
                  <a:lnTo>
                    <a:pt x="81" y="923"/>
                  </a:lnTo>
                  <a:lnTo>
                    <a:pt x="83" y="917"/>
                  </a:lnTo>
                  <a:lnTo>
                    <a:pt x="83" y="917"/>
                  </a:lnTo>
                  <a:lnTo>
                    <a:pt x="83" y="911"/>
                  </a:lnTo>
                  <a:lnTo>
                    <a:pt x="83" y="899"/>
                  </a:lnTo>
                  <a:lnTo>
                    <a:pt x="83" y="893"/>
                  </a:lnTo>
                  <a:lnTo>
                    <a:pt x="84" y="893"/>
                  </a:lnTo>
                  <a:lnTo>
                    <a:pt x="84" y="893"/>
                  </a:lnTo>
                  <a:lnTo>
                    <a:pt x="84" y="887"/>
                  </a:lnTo>
                  <a:lnTo>
                    <a:pt x="84" y="874"/>
                  </a:lnTo>
                  <a:lnTo>
                    <a:pt x="84" y="868"/>
                  </a:lnTo>
                  <a:lnTo>
                    <a:pt x="86" y="850"/>
                  </a:lnTo>
                  <a:lnTo>
                    <a:pt x="86" y="844"/>
                  </a:lnTo>
                  <a:lnTo>
                    <a:pt x="86" y="832"/>
                  </a:lnTo>
                  <a:lnTo>
                    <a:pt x="86" y="825"/>
                  </a:lnTo>
                  <a:lnTo>
                    <a:pt x="86" y="819"/>
                  </a:lnTo>
                  <a:lnTo>
                    <a:pt x="86" y="825"/>
                  </a:lnTo>
                  <a:lnTo>
                    <a:pt x="88" y="832"/>
                  </a:lnTo>
                  <a:lnTo>
                    <a:pt x="88" y="844"/>
                  </a:lnTo>
                  <a:lnTo>
                    <a:pt x="88" y="844"/>
                  </a:lnTo>
                  <a:lnTo>
                    <a:pt x="88" y="850"/>
                  </a:lnTo>
                  <a:lnTo>
                    <a:pt x="88" y="856"/>
                  </a:lnTo>
                  <a:lnTo>
                    <a:pt x="88" y="850"/>
                  </a:lnTo>
                  <a:lnTo>
                    <a:pt x="89" y="844"/>
                  </a:lnTo>
                  <a:lnTo>
                    <a:pt x="89" y="832"/>
                  </a:lnTo>
                  <a:lnTo>
                    <a:pt x="89" y="819"/>
                  </a:lnTo>
                  <a:lnTo>
                    <a:pt x="89" y="807"/>
                  </a:lnTo>
                  <a:lnTo>
                    <a:pt x="89" y="795"/>
                  </a:lnTo>
                  <a:lnTo>
                    <a:pt x="89" y="789"/>
                  </a:lnTo>
                  <a:lnTo>
                    <a:pt x="91" y="770"/>
                  </a:lnTo>
                  <a:lnTo>
                    <a:pt x="91" y="758"/>
                  </a:lnTo>
                  <a:lnTo>
                    <a:pt x="91" y="740"/>
                  </a:lnTo>
                  <a:lnTo>
                    <a:pt x="91" y="728"/>
                  </a:lnTo>
                  <a:lnTo>
                    <a:pt x="91" y="715"/>
                  </a:lnTo>
                  <a:lnTo>
                    <a:pt x="91" y="691"/>
                  </a:lnTo>
                  <a:lnTo>
                    <a:pt x="93" y="679"/>
                  </a:lnTo>
                  <a:lnTo>
                    <a:pt x="93" y="636"/>
                  </a:lnTo>
                  <a:lnTo>
                    <a:pt x="93" y="624"/>
                  </a:lnTo>
                  <a:lnTo>
                    <a:pt x="93" y="611"/>
                  </a:lnTo>
                  <a:lnTo>
                    <a:pt x="93" y="599"/>
                  </a:lnTo>
                  <a:lnTo>
                    <a:pt x="93" y="587"/>
                  </a:lnTo>
                  <a:lnTo>
                    <a:pt x="94" y="587"/>
                  </a:lnTo>
                  <a:lnTo>
                    <a:pt x="94" y="587"/>
                  </a:lnTo>
                  <a:lnTo>
                    <a:pt x="94" y="599"/>
                  </a:lnTo>
                  <a:lnTo>
                    <a:pt x="94" y="605"/>
                  </a:lnTo>
                  <a:lnTo>
                    <a:pt x="94" y="611"/>
                  </a:lnTo>
                  <a:lnTo>
                    <a:pt x="96" y="624"/>
                  </a:lnTo>
                  <a:lnTo>
                    <a:pt x="96" y="630"/>
                  </a:lnTo>
                  <a:lnTo>
                    <a:pt x="96" y="636"/>
                  </a:lnTo>
                  <a:lnTo>
                    <a:pt x="96" y="636"/>
                  </a:lnTo>
                  <a:lnTo>
                    <a:pt x="96" y="636"/>
                  </a:lnTo>
                  <a:lnTo>
                    <a:pt x="98" y="630"/>
                  </a:lnTo>
                  <a:lnTo>
                    <a:pt x="98" y="624"/>
                  </a:lnTo>
                  <a:lnTo>
                    <a:pt x="98" y="617"/>
                  </a:lnTo>
                  <a:lnTo>
                    <a:pt x="98" y="611"/>
                  </a:lnTo>
                  <a:lnTo>
                    <a:pt x="98" y="593"/>
                  </a:lnTo>
                  <a:lnTo>
                    <a:pt x="98" y="587"/>
                  </a:lnTo>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596" name="Freeform 595"/>
            <p:cNvSpPr>
              <a:spLocks/>
            </p:cNvSpPr>
            <p:nvPr/>
          </p:nvSpPr>
          <p:spPr bwMode="auto">
            <a:xfrm>
              <a:off x="2520185" y="3228170"/>
              <a:ext cx="139097" cy="435070"/>
            </a:xfrm>
            <a:custGeom>
              <a:avLst/>
              <a:gdLst>
                <a:gd name="T0" fmla="*/ 2 w 100"/>
                <a:gd name="T1" fmla="*/ 856 h 1058"/>
                <a:gd name="T2" fmla="*/ 4 w 100"/>
                <a:gd name="T3" fmla="*/ 880 h 1058"/>
                <a:gd name="T4" fmla="*/ 7 w 100"/>
                <a:gd name="T5" fmla="*/ 899 h 1058"/>
                <a:gd name="T6" fmla="*/ 9 w 100"/>
                <a:gd name="T7" fmla="*/ 856 h 1058"/>
                <a:gd name="T8" fmla="*/ 10 w 100"/>
                <a:gd name="T9" fmla="*/ 789 h 1058"/>
                <a:gd name="T10" fmla="*/ 12 w 100"/>
                <a:gd name="T11" fmla="*/ 752 h 1058"/>
                <a:gd name="T12" fmla="*/ 14 w 100"/>
                <a:gd name="T13" fmla="*/ 776 h 1058"/>
                <a:gd name="T14" fmla="*/ 15 w 100"/>
                <a:gd name="T15" fmla="*/ 776 h 1058"/>
                <a:gd name="T16" fmla="*/ 17 w 100"/>
                <a:gd name="T17" fmla="*/ 727 h 1058"/>
                <a:gd name="T18" fmla="*/ 17 w 100"/>
                <a:gd name="T19" fmla="*/ 660 h 1058"/>
                <a:gd name="T20" fmla="*/ 20 w 100"/>
                <a:gd name="T21" fmla="*/ 648 h 1058"/>
                <a:gd name="T22" fmla="*/ 22 w 100"/>
                <a:gd name="T23" fmla="*/ 672 h 1058"/>
                <a:gd name="T24" fmla="*/ 22 w 100"/>
                <a:gd name="T25" fmla="*/ 721 h 1058"/>
                <a:gd name="T26" fmla="*/ 25 w 100"/>
                <a:gd name="T27" fmla="*/ 721 h 1058"/>
                <a:gd name="T28" fmla="*/ 27 w 100"/>
                <a:gd name="T29" fmla="*/ 703 h 1058"/>
                <a:gd name="T30" fmla="*/ 28 w 100"/>
                <a:gd name="T31" fmla="*/ 697 h 1058"/>
                <a:gd name="T32" fmla="*/ 30 w 100"/>
                <a:gd name="T33" fmla="*/ 666 h 1058"/>
                <a:gd name="T34" fmla="*/ 32 w 100"/>
                <a:gd name="T35" fmla="*/ 636 h 1058"/>
                <a:gd name="T36" fmla="*/ 33 w 100"/>
                <a:gd name="T37" fmla="*/ 611 h 1058"/>
                <a:gd name="T38" fmla="*/ 33 w 100"/>
                <a:gd name="T39" fmla="*/ 581 h 1058"/>
                <a:gd name="T40" fmla="*/ 35 w 100"/>
                <a:gd name="T41" fmla="*/ 513 h 1058"/>
                <a:gd name="T42" fmla="*/ 37 w 100"/>
                <a:gd name="T43" fmla="*/ 367 h 1058"/>
                <a:gd name="T44" fmla="*/ 38 w 100"/>
                <a:gd name="T45" fmla="*/ 305 h 1058"/>
                <a:gd name="T46" fmla="*/ 40 w 100"/>
                <a:gd name="T47" fmla="*/ 275 h 1058"/>
                <a:gd name="T48" fmla="*/ 42 w 100"/>
                <a:gd name="T49" fmla="*/ 250 h 1058"/>
                <a:gd name="T50" fmla="*/ 43 w 100"/>
                <a:gd name="T51" fmla="*/ 177 h 1058"/>
                <a:gd name="T52" fmla="*/ 45 w 100"/>
                <a:gd name="T53" fmla="*/ 91 h 1058"/>
                <a:gd name="T54" fmla="*/ 47 w 100"/>
                <a:gd name="T55" fmla="*/ 67 h 1058"/>
                <a:gd name="T56" fmla="*/ 48 w 100"/>
                <a:gd name="T57" fmla="*/ 30 h 1058"/>
                <a:gd name="T58" fmla="*/ 50 w 100"/>
                <a:gd name="T59" fmla="*/ 0 h 1058"/>
                <a:gd name="T60" fmla="*/ 50 w 100"/>
                <a:gd name="T61" fmla="*/ 79 h 1058"/>
                <a:gd name="T62" fmla="*/ 53 w 100"/>
                <a:gd name="T63" fmla="*/ 116 h 1058"/>
                <a:gd name="T64" fmla="*/ 55 w 100"/>
                <a:gd name="T65" fmla="*/ 177 h 1058"/>
                <a:gd name="T66" fmla="*/ 55 w 100"/>
                <a:gd name="T67" fmla="*/ 305 h 1058"/>
                <a:gd name="T68" fmla="*/ 57 w 100"/>
                <a:gd name="T69" fmla="*/ 397 h 1058"/>
                <a:gd name="T70" fmla="*/ 58 w 100"/>
                <a:gd name="T71" fmla="*/ 440 h 1058"/>
                <a:gd name="T72" fmla="*/ 60 w 100"/>
                <a:gd name="T73" fmla="*/ 519 h 1058"/>
                <a:gd name="T74" fmla="*/ 62 w 100"/>
                <a:gd name="T75" fmla="*/ 562 h 1058"/>
                <a:gd name="T76" fmla="*/ 65 w 100"/>
                <a:gd name="T77" fmla="*/ 581 h 1058"/>
                <a:gd name="T78" fmla="*/ 67 w 100"/>
                <a:gd name="T79" fmla="*/ 611 h 1058"/>
                <a:gd name="T80" fmla="*/ 68 w 100"/>
                <a:gd name="T81" fmla="*/ 672 h 1058"/>
                <a:gd name="T82" fmla="*/ 68 w 100"/>
                <a:gd name="T83" fmla="*/ 721 h 1058"/>
                <a:gd name="T84" fmla="*/ 72 w 100"/>
                <a:gd name="T85" fmla="*/ 764 h 1058"/>
                <a:gd name="T86" fmla="*/ 73 w 100"/>
                <a:gd name="T87" fmla="*/ 801 h 1058"/>
                <a:gd name="T88" fmla="*/ 75 w 100"/>
                <a:gd name="T89" fmla="*/ 782 h 1058"/>
                <a:gd name="T90" fmla="*/ 77 w 100"/>
                <a:gd name="T91" fmla="*/ 862 h 1058"/>
                <a:gd name="T92" fmla="*/ 77 w 100"/>
                <a:gd name="T93" fmla="*/ 923 h 1058"/>
                <a:gd name="T94" fmla="*/ 80 w 100"/>
                <a:gd name="T95" fmla="*/ 966 h 1058"/>
                <a:gd name="T96" fmla="*/ 82 w 100"/>
                <a:gd name="T97" fmla="*/ 960 h 1058"/>
                <a:gd name="T98" fmla="*/ 83 w 100"/>
                <a:gd name="T99" fmla="*/ 984 h 1058"/>
                <a:gd name="T100" fmla="*/ 86 w 100"/>
                <a:gd name="T101" fmla="*/ 990 h 1058"/>
                <a:gd name="T102" fmla="*/ 86 w 100"/>
                <a:gd name="T103" fmla="*/ 960 h 1058"/>
                <a:gd name="T104" fmla="*/ 88 w 100"/>
                <a:gd name="T105" fmla="*/ 978 h 1058"/>
                <a:gd name="T106" fmla="*/ 90 w 100"/>
                <a:gd name="T107" fmla="*/ 1021 h 1058"/>
                <a:gd name="T108" fmla="*/ 91 w 100"/>
                <a:gd name="T109" fmla="*/ 1058 h 1058"/>
                <a:gd name="T110" fmla="*/ 93 w 100"/>
                <a:gd name="T111" fmla="*/ 1039 h 1058"/>
                <a:gd name="T112" fmla="*/ 95 w 100"/>
                <a:gd name="T113" fmla="*/ 997 h 1058"/>
                <a:gd name="T114" fmla="*/ 96 w 100"/>
                <a:gd name="T115" fmla="*/ 917 h 1058"/>
                <a:gd name="T116" fmla="*/ 98 w 100"/>
                <a:gd name="T117" fmla="*/ 825 h 1058"/>
                <a:gd name="T118" fmla="*/ 100 w 100"/>
                <a:gd name="T119" fmla="*/ 782 h 10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0" h="1058">
                  <a:moveTo>
                    <a:pt x="0" y="838"/>
                  </a:moveTo>
                  <a:lnTo>
                    <a:pt x="0" y="844"/>
                  </a:lnTo>
                  <a:lnTo>
                    <a:pt x="2" y="850"/>
                  </a:lnTo>
                  <a:lnTo>
                    <a:pt x="2" y="856"/>
                  </a:lnTo>
                  <a:lnTo>
                    <a:pt x="2" y="856"/>
                  </a:lnTo>
                  <a:lnTo>
                    <a:pt x="4" y="856"/>
                  </a:lnTo>
                  <a:lnTo>
                    <a:pt x="4" y="862"/>
                  </a:lnTo>
                  <a:lnTo>
                    <a:pt x="4" y="868"/>
                  </a:lnTo>
                  <a:lnTo>
                    <a:pt x="4" y="874"/>
                  </a:lnTo>
                  <a:lnTo>
                    <a:pt x="4" y="880"/>
                  </a:lnTo>
                  <a:lnTo>
                    <a:pt x="5" y="880"/>
                  </a:lnTo>
                  <a:lnTo>
                    <a:pt x="5" y="886"/>
                  </a:lnTo>
                  <a:lnTo>
                    <a:pt x="5" y="899"/>
                  </a:lnTo>
                  <a:lnTo>
                    <a:pt x="5" y="899"/>
                  </a:lnTo>
                  <a:lnTo>
                    <a:pt x="7" y="899"/>
                  </a:lnTo>
                  <a:lnTo>
                    <a:pt x="7" y="893"/>
                  </a:lnTo>
                  <a:lnTo>
                    <a:pt x="7" y="886"/>
                  </a:lnTo>
                  <a:lnTo>
                    <a:pt x="7" y="880"/>
                  </a:lnTo>
                  <a:lnTo>
                    <a:pt x="9" y="868"/>
                  </a:lnTo>
                  <a:lnTo>
                    <a:pt x="9" y="856"/>
                  </a:lnTo>
                  <a:lnTo>
                    <a:pt x="9" y="844"/>
                  </a:lnTo>
                  <a:lnTo>
                    <a:pt x="9" y="825"/>
                  </a:lnTo>
                  <a:lnTo>
                    <a:pt x="9" y="813"/>
                  </a:lnTo>
                  <a:lnTo>
                    <a:pt x="9" y="801"/>
                  </a:lnTo>
                  <a:lnTo>
                    <a:pt x="10" y="789"/>
                  </a:lnTo>
                  <a:lnTo>
                    <a:pt x="10" y="776"/>
                  </a:lnTo>
                  <a:lnTo>
                    <a:pt x="10" y="770"/>
                  </a:lnTo>
                  <a:lnTo>
                    <a:pt x="10" y="764"/>
                  </a:lnTo>
                  <a:lnTo>
                    <a:pt x="12" y="758"/>
                  </a:lnTo>
                  <a:lnTo>
                    <a:pt x="12" y="752"/>
                  </a:lnTo>
                  <a:lnTo>
                    <a:pt x="12" y="752"/>
                  </a:lnTo>
                  <a:lnTo>
                    <a:pt x="12" y="752"/>
                  </a:lnTo>
                  <a:lnTo>
                    <a:pt x="12" y="758"/>
                  </a:lnTo>
                  <a:lnTo>
                    <a:pt x="14" y="770"/>
                  </a:lnTo>
                  <a:lnTo>
                    <a:pt x="14" y="776"/>
                  </a:lnTo>
                  <a:lnTo>
                    <a:pt x="14" y="795"/>
                  </a:lnTo>
                  <a:lnTo>
                    <a:pt x="14" y="795"/>
                  </a:lnTo>
                  <a:lnTo>
                    <a:pt x="14" y="795"/>
                  </a:lnTo>
                  <a:lnTo>
                    <a:pt x="15" y="782"/>
                  </a:lnTo>
                  <a:lnTo>
                    <a:pt x="15" y="776"/>
                  </a:lnTo>
                  <a:lnTo>
                    <a:pt x="15" y="764"/>
                  </a:lnTo>
                  <a:lnTo>
                    <a:pt x="15" y="752"/>
                  </a:lnTo>
                  <a:lnTo>
                    <a:pt x="15" y="752"/>
                  </a:lnTo>
                  <a:lnTo>
                    <a:pt x="15" y="740"/>
                  </a:lnTo>
                  <a:lnTo>
                    <a:pt x="17" y="727"/>
                  </a:lnTo>
                  <a:lnTo>
                    <a:pt x="17" y="709"/>
                  </a:lnTo>
                  <a:lnTo>
                    <a:pt x="17" y="697"/>
                  </a:lnTo>
                  <a:lnTo>
                    <a:pt x="17" y="685"/>
                  </a:lnTo>
                  <a:lnTo>
                    <a:pt x="17" y="672"/>
                  </a:lnTo>
                  <a:lnTo>
                    <a:pt x="17" y="660"/>
                  </a:lnTo>
                  <a:lnTo>
                    <a:pt x="19" y="648"/>
                  </a:lnTo>
                  <a:lnTo>
                    <a:pt x="19" y="648"/>
                  </a:lnTo>
                  <a:lnTo>
                    <a:pt x="19" y="648"/>
                  </a:lnTo>
                  <a:lnTo>
                    <a:pt x="19" y="648"/>
                  </a:lnTo>
                  <a:lnTo>
                    <a:pt x="20" y="648"/>
                  </a:lnTo>
                  <a:lnTo>
                    <a:pt x="20" y="648"/>
                  </a:lnTo>
                  <a:lnTo>
                    <a:pt x="20" y="648"/>
                  </a:lnTo>
                  <a:lnTo>
                    <a:pt x="20" y="654"/>
                  </a:lnTo>
                  <a:lnTo>
                    <a:pt x="20" y="660"/>
                  </a:lnTo>
                  <a:lnTo>
                    <a:pt x="22" y="672"/>
                  </a:lnTo>
                  <a:lnTo>
                    <a:pt x="22" y="678"/>
                  </a:lnTo>
                  <a:lnTo>
                    <a:pt x="22" y="691"/>
                  </a:lnTo>
                  <a:lnTo>
                    <a:pt x="22" y="703"/>
                  </a:lnTo>
                  <a:lnTo>
                    <a:pt x="22" y="715"/>
                  </a:lnTo>
                  <a:lnTo>
                    <a:pt x="22" y="721"/>
                  </a:lnTo>
                  <a:lnTo>
                    <a:pt x="23" y="734"/>
                  </a:lnTo>
                  <a:lnTo>
                    <a:pt x="23" y="734"/>
                  </a:lnTo>
                  <a:lnTo>
                    <a:pt x="23" y="727"/>
                  </a:lnTo>
                  <a:lnTo>
                    <a:pt x="23" y="721"/>
                  </a:lnTo>
                  <a:lnTo>
                    <a:pt x="25" y="721"/>
                  </a:lnTo>
                  <a:lnTo>
                    <a:pt x="25" y="709"/>
                  </a:lnTo>
                  <a:lnTo>
                    <a:pt x="25" y="697"/>
                  </a:lnTo>
                  <a:lnTo>
                    <a:pt x="25" y="697"/>
                  </a:lnTo>
                  <a:lnTo>
                    <a:pt x="25" y="697"/>
                  </a:lnTo>
                  <a:lnTo>
                    <a:pt x="27" y="703"/>
                  </a:lnTo>
                  <a:lnTo>
                    <a:pt x="27" y="709"/>
                  </a:lnTo>
                  <a:lnTo>
                    <a:pt x="27" y="715"/>
                  </a:lnTo>
                  <a:lnTo>
                    <a:pt x="28" y="715"/>
                  </a:lnTo>
                  <a:lnTo>
                    <a:pt x="28" y="709"/>
                  </a:lnTo>
                  <a:lnTo>
                    <a:pt x="28" y="697"/>
                  </a:lnTo>
                  <a:lnTo>
                    <a:pt x="28" y="697"/>
                  </a:lnTo>
                  <a:lnTo>
                    <a:pt x="28" y="685"/>
                  </a:lnTo>
                  <a:lnTo>
                    <a:pt x="30" y="678"/>
                  </a:lnTo>
                  <a:lnTo>
                    <a:pt x="30" y="672"/>
                  </a:lnTo>
                  <a:lnTo>
                    <a:pt x="30" y="666"/>
                  </a:lnTo>
                  <a:lnTo>
                    <a:pt x="30" y="654"/>
                  </a:lnTo>
                  <a:lnTo>
                    <a:pt x="30" y="648"/>
                  </a:lnTo>
                  <a:lnTo>
                    <a:pt x="30" y="648"/>
                  </a:lnTo>
                  <a:lnTo>
                    <a:pt x="32" y="642"/>
                  </a:lnTo>
                  <a:lnTo>
                    <a:pt x="32" y="636"/>
                  </a:lnTo>
                  <a:lnTo>
                    <a:pt x="32" y="630"/>
                  </a:lnTo>
                  <a:lnTo>
                    <a:pt x="32" y="623"/>
                  </a:lnTo>
                  <a:lnTo>
                    <a:pt x="32" y="617"/>
                  </a:lnTo>
                  <a:lnTo>
                    <a:pt x="32" y="617"/>
                  </a:lnTo>
                  <a:lnTo>
                    <a:pt x="33" y="611"/>
                  </a:lnTo>
                  <a:lnTo>
                    <a:pt x="33" y="605"/>
                  </a:lnTo>
                  <a:lnTo>
                    <a:pt x="33" y="599"/>
                  </a:lnTo>
                  <a:lnTo>
                    <a:pt x="33" y="593"/>
                  </a:lnTo>
                  <a:lnTo>
                    <a:pt x="33" y="593"/>
                  </a:lnTo>
                  <a:lnTo>
                    <a:pt x="33" y="581"/>
                  </a:lnTo>
                  <a:lnTo>
                    <a:pt x="35" y="568"/>
                  </a:lnTo>
                  <a:lnTo>
                    <a:pt x="35" y="562"/>
                  </a:lnTo>
                  <a:lnTo>
                    <a:pt x="35" y="544"/>
                  </a:lnTo>
                  <a:lnTo>
                    <a:pt x="35" y="532"/>
                  </a:lnTo>
                  <a:lnTo>
                    <a:pt x="35" y="513"/>
                  </a:lnTo>
                  <a:lnTo>
                    <a:pt x="35" y="489"/>
                  </a:lnTo>
                  <a:lnTo>
                    <a:pt x="37" y="464"/>
                  </a:lnTo>
                  <a:lnTo>
                    <a:pt x="37" y="440"/>
                  </a:lnTo>
                  <a:lnTo>
                    <a:pt x="37" y="415"/>
                  </a:lnTo>
                  <a:lnTo>
                    <a:pt x="37" y="367"/>
                  </a:lnTo>
                  <a:lnTo>
                    <a:pt x="37" y="348"/>
                  </a:lnTo>
                  <a:lnTo>
                    <a:pt x="37" y="336"/>
                  </a:lnTo>
                  <a:lnTo>
                    <a:pt x="38" y="324"/>
                  </a:lnTo>
                  <a:lnTo>
                    <a:pt x="38" y="311"/>
                  </a:lnTo>
                  <a:lnTo>
                    <a:pt x="38" y="305"/>
                  </a:lnTo>
                  <a:lnTo>
                    <a:pt x="38" y="299"/>
                  </a:lnTo>
                  <a:lnTo>
                    <a:pt x="38" y="287"/>
                  </a:lnTo>
                  <a:lnTo>
                    <a:pt x="38" y="287"/>
                  </a:lnTo>
                  <a:lnTo>
                    <a:pt x="40" y="275"/>
                  </a:lnTo>
                  <a:lnTo>
                    <a:pt x="40" y="275"/>
                  </a:lnTo>
                  <a:lnTo>
                    <a:pt x="40" y="275"/>
                  </a:lnTo>
                  <a:lnTo>
                    <a:pt x="40" y="275"/>
                  </a:lnTo>
                  <a:lnTo>
                    <a:pt x="42" y="269"/>
                  </a:lnTo>
                  <a:lnTo>
                    <a:pt x="42" y="263"/>
                  </a:lnTo>
                  <a:lnTo>
                    <a:pt x="42" y="250"/>
                  </a:lnTo>
                  <a:lnTo>
                    <a:pt x="42" y="238"/>
                  </a:lnTo>
                  <a:lnTo>
                    <a:pt x="42" y="226"/>
                  </a:lnTo>
                  <a:lnTo>
                    <a:pt x="42" y="208"/>
                  </a:lnTo>
                  <a:lnTo>
                    <a:pt x="43" y="195"/>
                  </a:lnTo>
                  <a:lnTo>
                    <a:pt x="43" y="177"/>
                  </a:lnTo>
                  <a:lnTo>
                    <a:pt x="43" y="159"/>
                  </a:lnTo>
                  <a:lnTo>
                    <a:pt x="43" y="140"/>
                  </a:lnTo>
                  <a:lnTo>
                    <a:pt x="43" y="128"/>
                  </a:lnTo>
                  <a:lnTo>
                    <a:pt x="43" y="104"/>
                  </a:lnTo>
                  <a:lnTo>
                    <a:pt x="45" y="91"/>
                  </a:lnTo>
                  <a:lnTo>
                    <a:pt x="45" y="79"/>
                  </a:lnTo>
                  <a:lnTo>
                    <a:pt x="45" y="67"/>
                  </a:lnTo>
                  <a:lnTo>
                    <a:pt x="45" y="61"/>
                  </a:lnTo>
                  <a:lnTo>
                    <a:pt x="45" y="67"/>
                  </a:lnTo>
                  <a:lnTo>
                    <a:pt x="47" y="67"/>
                  </a:lnTo>
                  <a:lnTo>
                    <a:pt x="47" y="61"/>
                  </a:lnTo>
                  <a:lnTo>
                    <a:pt x="47" y="55"/>
                  </a:lnTo>
                  <a:lnTo>
                    <a:pt x="47" y="55"/>
                  </a:lnTo>
                  <a:lnTo>
                    <a:pt x="47" y="42"/>
                  </a:lnTo>
                  <a:lnTo>
                    <a:pt x="48" y="30"/>
                  </a:lnTo>
                  <a:lnTo>
                    <a:pt x="48" y="18"/>
                  </a:lnTo>
                  <a:lnTo>
                    <a:pt x="48" y="6"/>
                  </a:lnTo>
                  <a:lnTo>
                    <a:pt x="48" y="6"/>
                  </a:lnTo>
                  <a:lnTo>
                    <a:pt x="48" y="0"/>
                  </a:lnTo>
                  <a:lnTo>
                    <a:pt x="50" y="0"/>
                  </a:lnTo>
                  <a:lnTo>
                    <a:pt x="50" y="24"/>
                  </a:lnTo>
                  <a:lnTo>
                    <a:pt x="50" y="36"/>
                  </a:lnTo>
                  <a:lnTo>
                    <a:pt x="50" y="55"/>
                  </a:lnTo>
                  <a:lnTo>
                    <a:pt x="50" y="67"/>
                  </a:lnTo>
                  <a:lnTo>
                    <a:pt x="50" y="79"/>
                  </a:lnTo>
                  <a:lnTo>
                    <a:pt x="52" y="91"/>
                  </a:lnTo>
                  <a:lnTo>
                    <a:pt x="52" y="104"/>
                  </a:lnTo>
                  <a:lnTo>
                    <a:pt x="52" y="104"/>
                  </a:lnTo>
                  <a:lnTo>
                    <a:pt x="52" y="110"/>
                  </a:lnTo>
                  <a:lnTo>
                    <a:pt x="53" y="116"/>
                  </a:lnTo>
                  <a:lnTo>
                    <a:pt x="53" y="122"/>
                  </a:lnTo>
                  <a:lnTo>
                    <a:pt x="53" y="128"/>
                  </a:lnTo>
                  <a:lnTo>
                    <a:pt x="53" y="134"/>
                  </a:lnTo>
                  <a:lnTo>
                    <a:pt x="53" y="159"/>
                  </a:lnTo>
                  <a:lnTo>
                    <a:pt x="55" y="177"/>
                  </a:lnTo>
                  <a:lnTo>
                    <a:pt x="55" y="195"/>
                  </a:lnTo>
                  <a:lnTo>
                    <a:pt x="55" y="226"/>
                  </a:lnTo>
                  <a:lnTo>
                    <a:pt x="55" y="250"/>
                  </a:lnTo>
                  <a:lnTo>
                    <a:pt x="55" y="281"/>
                  </a:lnTo>
                  <a:lnTo>
                    <a:pt x="55" y="305"/>
                  </a:lnTo>
                  <a:lnTo>
                    <a:pt x="57" y="330"/>
                  </a:lnTo>
                  <a:lnTo>
                    <a:pt x="57" y="354"/>
                  </a:lnTo>
                  <a:lnTo>
                    <a:pt x="57" y="367"/>
                  </a:lnTo>
                  <a:lnTo>
                    <a:pt x="57" y="385"/>
                  </a:lnTo>
                  <a:lnTo>
                    <a:pt x="57" y="397"/>
                  </a:lnTo>
                  <a:lnTo>
                    <a:pt x="57" y="403"/>
                  </a:lnTo>
                  <a:lnTo>
                    <a:pt x="58" y="409"/>
                  </a:lnTo>
                  <a:lnTo>
                    <a:pt x="58" y="415"/>
                  </a:lnTo>
                  <a:lnTo>
                    <a:pt x="58" y="422"/>
                  </a:lnTo>
                  <a:lnTo>
                    <a:pt x="58" y="440"/>
                  </a:lnTo>
                  <a:lnTo>
                    <a:pt x="60" y="452"/>
                  </a:lnTo>
                  <a:lnTo>
                    <a:pt x="60" y="471"/>
                  </a:lnTo>
                  <a:lnTo>
                    <a:pt x="60" y="489"/>
                  </a:lnTo>
                  <a:lnTo>
                    <a:pt x="60" y="507"/>
                  </a:lnTo>
                  <a:lnTo>
                    <a:pt x="60" y="519"/>
                  </a:lnTo>
                  <a:lnTo>
                    <a:pt x="60" y="538"/>
                  </a:lnTo>
                  <a:lnTo>
                    <a:pt x="62" y="544"/>
                  </a:lnTo>
                  <a:lnTo>
                    <a:pt x="62" y="550"/>
                  </a:lnTo>
                  <a:lnTo>
                    <a:pt x="62" y="556"/>
                  </a:lnTo>
                  <a:lnTo>
                    <a:pt x="62" y="562"/>
                  </a:lnTo>
                  <a:lnTo>
                    <a:pt x="62" y="568"/>
                  </a:lnTo>
                  <a:lnTo>
                    <a:pt x="63" y="568"/>
                  </a:lnTo>
                  <a:lnTo>
                    <a:pt x="63" y="575"/>
                  </a:lnTo>
                  <a:lnTo>
                    <a:pt x="63" y="581"/>
                  </a:lnTo>
                  <a:lnTo>
                    <a:pt x="65" y="581"/>
                  </a:lnTo>
                  <a:lnTo>
                    <a:pt x="65" y="587"/>
                  </a:lnTo>
                  <a:lnTo>
                    <a:pt x="65" y="587"/>
                  </a:lnTo>
                  <a:lnTo>
                    <a:pt x="65" y="593"/>
                  </a:lnTo>
                  <a:lnTo>
                    <a:pt x="67" y="599"/>
                  </a:lnTo>
                  <a:lnTo>
                    <a:pt x="67" y="611"/>
                  </a:lnTo>
                  <a:lnTo>
                    <a:pt x="67" y="617"/>
                  </a:lnTo>
                  <a:lnTo>
                    <a:pt x="67" y="642"/>
                  </a:lnTo>
                  <a:lnTo>
                    <a:pt x="67" y="648"/>
                  </a:lnTo>
                  <a:lnTo>
                    <a:pt x="67" y="660"/>
                  </a:lnTo>
                  <a:lnTo>
                    <a:pt x="68" y="672"/>
                  </a:lnTo>
                  <a:lnTo>
                    <a:pt x="68" y="678"/>
                  </a:lnTo>
                  <a:lnTo>
                    <a:pt x="68" y="691"/>
                  </a:lnTo>
                  <a:lnTo>
                    <a:pt x="68" y="703"/>
                  </a:lnTo>
                  <a:lnTo>
                    <a:pt x="68" y="715"/>
                  </a:lnTo>
                  <a:lnTo>
                    <a:pt x="68" y="721"/>
                  </a:lnTo>
                  <a:lnTo>
                    <a:pt x="70" y="734"/>
                  </a:lnTo>
                  <a:lnTo>
                    <a:pt x="70" y="740"/>
                  </a:lnTo>
                  <a:lnTo>
                    <a:pt x="70" y="746"/>
                  </a:lnTo>
                  <a:lnTo>
                    <a:pt x="70" y="752"/>
                  </a:lnTo>
                  <a:lnTo>
                    <a:pt x="72" y="764"/>
                  </a:lnTo>
                  <a:lnTo>
                    <a:pt x="72" y="776"/>
                  </a:lnTo>
                  <a:lnTo>
                    <a:pt x="72" y="776"/>
                  </a:lnTo>
                  <a:lnTo>
                    <a:pt x="72" y="782"/>
                  </a:lnTo>
                  <a:lnTo>
                    <a:pt x="72" y="795"/>
                  </a:lnTo>
                  <a:lnTo>
                    <a:pt x="73" y="801"/>
                  </a:lnTo>
                  <a:lnTo>
                    <a:pt x="73" y="795"/>
                  </a:lnTo>
                  <a:lnTo>
                    <a:pt x="73" y="789"/>
                  </a:lnTo>
                  <a:lnTo>
                    <a:pt x="75" y="776"/>
                  </a:lnTo>
                  <a:lnTo>
                    <a:pt x="73" y="776"/>
                  </a:lnTo>
                  <a:lnTo>
                    <a:pt x="75" y="782"/>
                  </a:lnTo>
                  <a:lnTo>
                    <a:pt x="75" y="795"/>
                  </a:lnTo>
                  <a:lnTo>
                    <a:pt x="75" y="819"/>
                  </a:lnTo>
                  <a:lnTo>
                    <a:pt x="75" y="831"/>
                  </a:lnTo>
                  <a:lnTo>
                    <a:pt x="75" y="850"/>
                  </a:lnTo>
                  <a:lnTo>
                    <a:pt x="77" y="862"/>
                  </a:lnTo>
                  <a:lnTo>
                    <a:pt x="77" y="880"/>
                  </a:lnTo>
                  <a:lnTo>
                    <a:pt x="77" y="886"/>
                  </a:lnTo>
                  <a:lnTo>
                    <a:pt x="77" y="905"/>
                  </a:lnTo>
                  <a:lnTo>
                    <a:pt x="77" y="911"/>
                  </a:lnTo>
                  <a:lnTo>
                    <a:pt x="77" y="923"/>
                  </a:lnTo>
                  <a:lnTo>
                    <a:pt x="78" y="929"/>
                  </a:lnTo>
                  <a:lnTo>
                    <a:pt x="78" y="942"/>
                  </a:lnTo>
                  <a:lnTo>
                    <a:pt x="78" y="954"/>
                  </a:lnTo>
                  <a:lnTo>
                    <a:pt x="78" y="960"/>
                  </a:lnTo>
                  <a:lnTo>
                    <a:pt x="80" y="966"/>
                  </a:lnTo>
                  <a:lnTo>
                    <a:pt x="80" y="972"/>
                  </a:lnTo>
                  <a:lnTo>
                    <a:pt x="80" y="972"/>
                  </a:lnTo>
                  <a:lnTo>
                    <a:pt x="82" y="960"/>
                  </a:lnTo>
                  <a:lnTo>
                    <a:pt x="82" y="960"/>
                  </a:lnTo>
                  <a:lnTo>
                    <a:pt x="82" y="960"/>
                  </a:lnTo>
                  <a:lnTo>
                    <a:pt x="82" y="960"/>
                  </a:lnTo>
                  <a:lnTo>
                    <a:pt x="83" y="966"/>
                  </a:lnTo>
                  <a:lnTo>
                    <a:pt x="83" y="972"/>
                  </a:lnTo>
                  <a:lnTo>
                    <a:pt x="83" y="978"/>
                  </a:lnTo>
                  <a:lnTo>
                    <a:pt x="83" y="984"/>
                  </a:lnTo>
                  <a:lnTo>
                    <a:pt x="83" y="990"/>
                  </a:lnTo>
                  <a:lnTo>
                    <a:pt x="85" y="997"/>
                  </a:lnTo>
                  <a:lnTo>
                    <a:pt x="85" y="1003"/>
                  </a:lnTo>
                  <a:lnTo>
                    <a:pt x="85" y="997"/>
                  </a:lnTo>
                  <a:lnTo>
                    <a:pt x="86" y="990"/>
                  </a:lnTo>
                  <a:lnTo>
                    <a:pt x="86" y="984"/>
                  </a:lnTo>
                  <a:lnTo>
                    <a:pt x="86" y="978"/>
                  </a:lnTo>
                  <a:lnTo>
                    <a:pt x="86" y="972"/>
                  </a:lnTo>
                  <a:lnTo>
                    <a:pt x="88" y="960"/>
                  </a:lnTo>
                  <a:lnTo>
                    <a:pt x="86" y="960"/>
                  </a:lnTo>
                  <a:lnTo>
                    <a:pt x="88" y="960"/>
                  </a:lnTo>
                  <a:lnTo>
                    <a:pt x="88" y="966"/>
                  </a:lnTo>
                  <a:lnTo>
                    <a:pt x="88" y="972"/>
                  </a:lnTo>
                  <a:lnTo>
                    <a:pt x="88" y="978"/>
                  </a:lnTo>
                  <a:lnTo>
                    <a:pt x="88" y="978"/>
                  </a:lnTo>
                  <a:lnTo>
                    <a:pt x="90" y="990"/>
                  </a:lnTo>
                  <a:lnTo>
                    <a:pt x="90" y="997"/>
                  </a:lnTo>
                  <a:lnTo>
                    <a:pt x="90" y="1009"/>
                  </a:lnTo>
                  <a:lnTo>
                    <a:pt x="90" y="1009"/>
                  </a:lnTo>
                  <a:lnTo>
                    <a:pt x="90" y="1021"/>
                  </a:lnTo>
                  <a:lnTo>
                    <a:pt x="90" y="1027"/>
                  </a:lnTo>
                  <a:lnTo>
                    <a:pt x="91" y="1033"/>
                  </a:lnTo>
                  <a:lnTo>
                    <a:pt x="91" y="1039"/>
                  </a:lnTo>
                  <a:lnTo>
                    <a:pt x="91" y="1045"/>
                  </a:lnTo>
                  <a:lnTo>
                    <a:pt x="91" y="1058"/>
                  </a:lnTo>
                  <a:lnTo>
                    <a:pt x="91" y="1058"/>
                  </a:lnTo>
                  <a:lnTo>
                    <a:pt x="93" y="1058"/>
                  </a:lnTo>
                  <a:lnTo>
                    <a:pt x="93" y="1058"/>
                  </a:lnTo>
                  <a:lnTo>
                    <a:pt x="93" y="1052"/>
                  </a:lnTo>
                  <a:lnTo>
                    <a:pt x="93" y="1039"/>
                  </a:lnTo>
                  <a:lnTo>
                    <a:pt x="93" y="1033"/>
                  </a:lnTo>
                  <a:lnTo>
                    <a:pt x="95" y="1027"/>
                  </a:lnTo>
                  <a:lnTo>
                    <a:pt x="95" y="1015"/>
                  </a:lnTo>
                  <a:lnTo>
                    <a:pt x="95" y="1009"/>
                  </a:lnTo>
                  <a:lnTo>
                    <a:pt x="95" y="997"/>
                  </a:lnTo>
                  <a:lnTo>
                    <a:pt x="95" y="984"/>
                  </a:lnTo>
                  <a:lnTo>
                    <a:pt x="95" y="972"/>
                  </a:lnTo>
                  <a:lnTo>
                    <a:pt x="96" y="960"/>
                  </a:lnTo>
                  <a:lnTo>
                    <a:pt x="96" y="929"/>
                  </a:lnTo>
                  <a:lnTo>
                    <a:pt x="96" y="917"/>
                  </a:lnTo>
                  <a:lnTo>
                    <a:pt x="96" y="899"/>
                  </a:lnTo>
                  <a:lnTo>
                    <a:pt x="96" y="880"/>
                  </a:lnTo>
                  <a:lnTo>
                    <a:pt x="96" y="862"/>
                  </a:lnTo>
                  <a:lnTo>
                    <a:pt x="98" y="850"/>
                  </a:lnTo>
                  <a:lnTo>
                    <a:pt x="98" y="825"/>
                  </a:lnTo>
                  <a:lnTo>
                    <a:pt x="98" y="813"/>
                  </a:lnTo>
                  <a:lnTo>
                    <a:pt x="98" y="801"/>
                  </a:lnTo>
                  <a:lnTo>
                    <a:pt x="98" y="801"/>
                  </a:lnTo>
                  <a:lnTo>
                    <a:pt x="98" y="789"/>
                  </a:lnTo>
                  <a:lnTo>
                    <a:pt x="100" y="782"/>
                  </a:lnTo>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597" name="Freeform 596"/>
            <p:cNvSpPr>
              <a:spLocks/>
            </p:cNvSpPr>
            <p:nvPr/>
          </p:nvSpPr>
          <p:spPr bwMode="auto">
            <a:xfrm>
              <a:off x="2386652" y="3195272"/>
              <a:ext cx="133533" cy="377499"/>
            </a:xfrm>
            <a:custGeom>
              <a:avLst/>
              <a:gdLst>
                <a:gd name="T0" fmla="*/ 2 w 96"/>
                <a:gd name="T1" fmla="*/ 771 h 918"/>
                <a:gd name="T2" fmla="*/ 2 w 96"/>
                <a:gd name="T3" fmla="*/ 722 h 918"/>
                <a:gd name="T4" fmla="*/ 5 w 96"/>
                <a:gd name="T5" fmla="*/ 661 h 918"/>
                <a:gd name="T6" fmla="*/ 5 w 96"/>
                <a:gd name="T7" fmla="*/ 673 h 918"/>
                <a:gd name="T8" fmla="*/ 7 w 96"/>
                <a:gd name="T9" fmla="*/ 734 h 918"/>
                <a:gd name="T10" fmla="*/ 8 w 96"/>
                <a:gd name="T11" fmla="*/ 777 h 918"/>
                <a:gd name="T12" fmla="*/ 12 w 96"/>
                <a:gd name="T13" fmla="*/ 777 h 918"/>
                <a:gd name="T14" fmla="*/ 13 w 96"/>
                <a:gd name="T15" fmla="*/ 728 h 918"/>
                <a:gd name="T16" fmla="*/ 15 w 96"/>
                <a:gd name="T17" fmla="*/ 728 h 918"/>
                <a:gd name="T18" fmla="*/ 17 w 96"/>
                <a:gd name="T19" fmla="*/ 661 h 918"/>
                <a:gd name="T20" fmla="*/ 18 w 96"/>
                <a:gd name="T21" fmla="*/ 618 h 918"/>
                <a:gd name="T22" fmla="*/ 20 w 96"/>
                <a:gd name="T23" fmla="*/ 661 h 918"/>
                <a:gd name="T24" fmla="*/ 22 w 96"/>
                <a:gd name="T25" fmla="*/ 697 h 918"/>
                <a:gd name="T26" fmla="*/ 25 w 96"/>
                <a:gd name="T27" fmla="*/ 679 h 918"/>
                <a:gd name="T28" fmla="*/ 25 w 96"/>
                <a:gd name="T29" fmla="*/ 648 h 918"/>
                <a:gd name="T30" fmla="*/ 27 w 96"/>
                <a:gd name="T31" fmla="*/ 624 h 918"/>
                <a:gd name="T32" fmla="*/ 28 w 96"/>
                <a:gd name="T33" fmla="*/ 575 h 918"/>
                <a:gd name="T34" fmla="*/ 30 w 96"/>
                <a:gd name="T35" fmla="*/ 544 h 918"/>
                <a:gd name="T36" fmla="*/ 33 w 96"/>
                <a:gd name="T37" fmla="*/ 526 h 918"/>
                <a:gd name="T38" fmla="*/ 33 w 96"/>
                <a:gd name="T39" fmla="*/ 557 h 918"/>
                <a:gd name="T40" fmla="*/ 35 w 96"/>
                <a:gd name="T41" fmla="*/ 618 h 918"/>
                <a:gd name="T42" fmla="*/ 37 w 96"/>
                <a:gd name="T43" fmla="*/ 606 h 918"/>
                <a:gd name="T44" fmla="*/ 38 w 96"/>
                <a:gd name="T45" fmla="*/ 544 h 918"/>
                <a:gd name="T46" fmla="*/ 40 w 96"/>
                <a:gd name="T47" fmla="*/ 544 h 918"/>
                <a:gd name="T48" fmla="*/ 43 w 96"/>
                <a:gd name="T49" fmla="*/ 557 h 918"/>
                <a:gd name="T50" fmla="*/ 43 w 96"/>
                <a:gd name="T51" fmla="*/ 532 h 918"/>
                <a:gd name="T52" fmla="*/ 45 w 96"/>
                <a:gd name="T53" fmla="*/ 483 h 918"/>
                <a:gd name="T54" fmla="*/ 47 w 96"/>
                <a:gd name="T55" fmla="*/ 447 h 918"/>
                <a:gd name="T56" fmla="*/ 48 w 96"/>
                <a:gd name="T57" fmla="*/ 398 h 918"/>
                <a:gd name="T58" fmla="*/ 50 w 96"/>
                <a:gd name="T59" fmla="*/ 294 h 918"/>
                <a:gd name="T60" fmla="*/ 52 w 96"/>
                <a:gd name="T61" fmla="*/ 232 h 918"/>
                <a:gd name="T62" fmla="*/ 53 w 96"/>
                <a:gd name="T63" fmla="*/ 208 h 918"/>
                <a:gd name="T64" fmla="*/ 55 w 96"/>
                <a:gd name="T65" fmla="*/ 80 h 918"/>
                <a:gd name="T66" fmla="*/ 57 w 96"/>
                <a:gd name="T67" fmla="*/ 0 h 918"/>
                <a:gd name="T68" fmla="*/ 58 w 96"/>
                <a:gd name="T69" fmla="*/ 31 h 918"/>
                <a:gd name="T70" fmla="*/ 58 w 96"/>
                <a:gd name="T71" fmla="*/ 80 h 918"/>
                <a:gd name="T72" fmla="*/ 61 w 96"/>
                <a:gd name="T73" fmla="*/ 86 h 918"/>
                <a:gd name="T74" fmla="*/ 63 w 96"/>
                <a:gd name="T75" fmla="*/ 135 h 918"/>
                <a:gd name="T76" fmla="*/ 63 w 96"/>
                <a:gd name="T77" fmla="*/ 251 h 918"/>
                <a:gd name="T78" fmla="*/ 65 w 96"/>
                <a:gd name="T79" fmla="*/ 349 h 918"/>
                <a:gd name="T80" fmla="*/ 66 w 96"/>
                <a:gd name="T81" fmla="*/ 410 h 918"/>
                <a:gd name="T82" fmla="*/ 68 w 96"/>
                <a:gd name="T83" fmla="*/ 434 h 918"/>
                <a:gd name="T84" fmla="*/ 70 w 96"/>
                <a:gd name="T85" fmla="*/ 495 h 918"/>
                <a:gd name="T86" fmla="*/ 71 w 96"/>
                <a:gd name="T87" fmla="*/ 532 h 918"/>
                <a:gd name="T88" fmla="*/ 73 w 96"/>
                <a:gd name="T89" fmla="*/ 575 h 918"/>
                <a:gd name="T90" fmla="*/ 75 w 96"/>
                <a:gd name="T91" fmla="*/ 618 h 918"/>
                <a:gd name="T92" fmla="*/ 76 w 96"/>
                <a:gd name="T93" fmla="*/ 667 h 918"/>
                <a:gd name="T94" fmla="*/ 78 w 96"/>
                <a:gd name="T95" fmla="*/ 710 h 918"/>
                <a:gd name="T96" fmla="*/ 80 w 96"/>
                <a:gd name="T97" fmla="*/ 734 h 918"/>
                <a:gd name="T98" fmla="*/ 81 w 96"/>
                <a:gd name="T99" fmla="*/ 789 h 918"/>
                <a:gd name="T100" fmla="*/ 83 w 96"/>
                <a:gd name="T101" fmla="*/ 826 h 918"/>
                <a:gd name="T102" fmla="*/ 85 w 96"/>
                <a:gd name="T103" fmla="*/ 856 h 918"/>
                <a:gd name="T104" fmla="*/ 86 w 96"/>
                <a:gd name="T105" fmla="*/ 832 h 918"/>
                <a:gd name="T106" fmla="*/ 86 w 96"/>
                <a:gd name="T107" fmla="*/ 771 h 918"/>
                <a:gd name="T108" fmla="*/ 88 w 96"/>
                <a:gd name="T109" fmla="*/ 740 h 918"/>
                <a:gd name="T110" fmla="*/ 90 w 96"/>
                <a:gd name="T111" fmla="*/ 795 h 918"/>
                <a:gd name="T112" fmla="*/ 91 w 96"/>
                <a:gd name="T113" fmla="*/ 838 h 918"/>
                <a:gd name="T114" fmla="*/ 93 w 96"/>
                <a:gd name="T115" fmla="*/ 862 h 918"/>
                <a:gd name="T116" fmla="*/ 95 w 96"/>
                <a:gd name="T117" fmla="*/ 905 h 918"/>
                <a:gd name="T118" fmla="*/ 96 w 96"/>
                <a:gd name="T119" fmla="*/ 918 h 9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96" h="918">
                  <a:moveTo>
                    <a:pt x="0" y="789"/>
                  </a:moveTo>
                  <a:lnTo>
                    <a:pt x="0" y="789"/>
                  </a:lnTo>
                  <a:lnTo>
                    <a:pt x="0" y="783"/>
                  </a:lnTo>
                  <a:lnTo>
                    <a:pt x="0" y="777"/>
                  </a:lnTo>
                  <a:lnTo>
                    <a:pt x="2" y="771"/>
                  </a:lnTo>
                  <a:lnTo>
                    <a:pt x="2" y="758"/>
                  </a:lnTo>
                  <a:lnTo>
                    <a:pt x="2" y="752"/>
                  </a:lnTo>
                  <a:lnTo>
                    <a:pt x="2" y="740"/>
                  </a:lnTo>
                  <a:lnTo>
                    <a:pt x="2" y="728"/>
                  </a:lnTo>
                  <a:lnTo>
                    <a:pt x="2" y="722"/>
                  </a:lnTo>
                  <a:lnTo>
                    <a:pt x="3" y="710"/>
                  </a:lnTo>
                  <a:lnTo>
                    <a:pt x="3" y="685"/>
                  </a:lnTo>
                  <a:lnTo>
                    <a:pt x="3" y="679"/>
                  </a:lnTo>
                  <a:lnTo>
                    <a:pt x="3" y="673"/>
                  </a:lnTo>
                  <a:lnTo>
                    <a:pt x="5" y="661"/>
                  </a:lnTo>
                  <a:lnTo>
                    <a:pt x="3" y="661"/>
                  </a:lnTo>
                  <a:lnTo>
                    <a:pt x="5" y="661"/>
                  </a:lnTo>
                  <a:lnTo>
                    <a:pt x="5" y="667"/>
                  </a:lnTo>
                  <a:lnTo>
                    <a:pt x="5" y="673"/>
                  </a:lnTo>
                  <a:lnTo>
                    <a:pt x="5" y="673"/>
                  </a:lnTo>
                  <a:lnTo>
                    <a:pt x="5" y="685"/>
                  </a:lnTo>
                  <a:lnTo>
                    <a:pt x="7" y="697"/>
                  </a:lnTo>
                  <a:lnTo>
                    <a:pt x="7" y="710"/>
                  </a:lnTo>
                  <a:lnTo>
                    <a:pt x="7" y="722"/>
                  </a:lnTo>
                  <a:lnTo>
                    <a:pt x="7" y="734"/>
                  </a:lnTo>
                  <a:lnTo>
                    <a:pt x="7" y="746"/>
                  </a:lnTo>
                  <a:lnTo>
                    <a:pt x="7" y="765"/>
                  </a:lnTo>
                  <a:lnTo>
                    <a:pt x="8" y="771"/>
                  </a:lnTo>
                  <a:lnTo>
                    <a:pt x="8" y="777"/>
                  </a:lnTo>
                  <a:lnTo>
                    <a:pt x="8" y="777"/>
                  </a:lnTo>
                  <a:lnTo>
                    <a:pt x="8" y="771"/>
                  </a:lnTo>
                  <a:lnTo>
                    <a:pt x="10" y="771"/>
                  </a:lnTo>
                  <a:lnTo>
                    <a:pt x="10" y="777"/>
                  </a:lnTo>
                  <a:lnTo>
                    <a:pt x="10" y="777"/>
                  </a:lnTo>
                  <a:lnTo>
                    <a:pt x="12" y="777"/>
                  </a:lnTo>
                  <a:lnTo>
                    <a:pt x="12" y="765"/>
                  </a:lnTo>
                  <a:lnTo>
                    <a:pt x="12" y="740"/>
                  </a:lnTo>
                  <a:lnTo>
                    <a:pt x="12" y="734"/>
                  </a:lnTo>
                  <a:lnTo>
                    <a:pt x="12" y="728"/>
                  </a:lnTo>
                  <a:lnTo>
                    <a:pt x="13" y="728"/>
                  </a:lnTo>
                  <a:lnTo>
                    <a:pt x="13" y="728"/>
                  </a:lnTo>
                  <a:lnTo>
                    <a:pt x="13" y="728"/>
                  </a:lnTo>
                  <a:lnTo>
                    <a:pt x="15" y="728"/>
                  </a:lnTo>
                  <a:lnTo>
                    <a:pt x="15" y="728"/>
                  </a:lnTo>
                  <a:lnTo>
                    <a:pt x="15" y="728"/>
                  </a:lnTo>
                  <a:lnTo>
                    <a:pt x="17" y="722"/>
                  </a:lnTo>
                  <a:lnTo>
                    <a:pt x="17" y="703"/>
                  </a:lnTo>
                  <a:lnTo>
                    <a:pt x="17" y="691"/>
                  </a:lnTo>
                  <a:lnTo>
                    <a:pt x="17" y="673"/>
                  </a:lnTo>
                  <a:lnTo>
                    <a:pt x="17" y="661"/>
                  </a:lnTo>
                  <a:lnTo>
                    <a:pt x="17" y="642"/>
                  </a:lnTo>
                  <a:lnTo>
                    <a:pt x="18" y="630"/>
                  </a:lnTo>
                  <a:lnTo>
                    <a:pt x="18" y="624"/>
                  </a:lnTo>
                  <a:lnTo>
                    <a:pt x="18" y="612"/>
                  </a:lnTo>
                  <a:lnTo>
                    <a:pt x="18" y="618"/>
                  </a:lnTo>
                  <a:lnTo>
                    <a:pt x="20" y="624"/>
                  </a:lnTo>
                  <a:lnTo>
                    <a:pt x="20" y="624"/>
                  </a:lnTo>
                  <a:lnTo>
                    <a:pt x="20" y="642"/>
                  </a:lnTo>
                  <a:lnTo>
                    <a:pt x="20" y="648"/>
                  </a:lnTo>
                  <a:lnTo>
                    <a:pt x="20" y="661"/>
                  </a:lnTo>
                  <a:lnTo>
                    <a:pt x="22" y="667"/>
                  </a:lnTo>
                  <a:lnTo>
                    <a:pt x="22" y="673"/>
                  </a:lnTo>
                  <a:lnTo>
                    <a:pt x="22" y="679"/>
                  </a:lnTo>
                  <a:lnTo>
                    <a:pt x="22" y="691"/>
                  </a:lnTo>
                  <a:lnTo>
                    <a:pt x="22" y="697"/>
                  </a:lnTo>
                  <a:lnTo>
                    <a:pt x="23" y="697"/>
                  </a:lnTo>
                  <a:lnTo>
                    <a:pt x="23" y="697"/>
                  </a:lnTo>
                  <a:lnTo>
                    <a:pt x="23" y="697"/>
                  </a:lnTo>
                  <a:lnTo>
                    <a:pt x="23" y="691"/>
                  </a:lnTo>
                  <a:lnTo>
                    <a:pt x="25" y="679"/>
                  </a:lnTo>
                  <a:lnTo>
                    <a:pt x="25" y="673"/>
                  </a:lnTo>
                  <a:lnTo>
                    <a:pt x="25" y="673"/>
                  </a:lnTo>
                  <a:lnTo>
                    <a:pt x="25" y="667"/>
                  </a:lnTo>
                  <a:lnTo>
                    <a:pt x="25" y="661"/>
                  </a:lnTo>
                  <a:lnTo>
                    <a:pt x="25" y="648"/>
                  </a:lnTo>
                  <a:lnTo>
                    <a:pt x="27" y="648"/>
                  </a:lnTo>
                  <a:lnTo>
                    <a:pt x="27" y="642"/>
                  </a:lnTo>
                  <a:lnTo>
                    <a:pt x="27" y="636"/>
                  </a:lnTo>
                  <a:lnTo>
                    <a:pt x="27" y="624"/>
                  </a:lnTo>
                  <a:lnTo>
                    <a:pt x="27" y="624"/>
                  </a:lnTo>
                  <a:lnTo>
                    <a:pt x="27" y="612"/>
                  </a:lnTo>
                  <a:lnTo>
                    <a:pt x="28" y="606"/>
                  </a:lnTo>
                  <a:lnTo>
                    <a:pt x="28" y="599"/>
                  </a:lnTo>
                  <a:lnTo>
                    <a:pt x="28" y="593"/>
                  </a:lnTo>
                  <a:lnTo>
                    <a:pt x="28" y="575"/>
                  </a:lnTo>
                  <a:lnTo>
                    <a:pt x="28" y="569"/>
                  </a:lnTo>
                  <a:lnTo>
                    <a:pt x="28" y="569"/>
                  </a:lnTo>
                  <a:lnTo>
                    <a:pt x="30" y="563"/>
                  </a:lnTo>
                  <a:lnTo>
                    <a:pt x="30" y="557"/>
                  </a:lnTo>
                  <a:lnTo>
                    <a:pt x="30" y="544"/>
                  </a:lnTo>
                  <a:lnTo>
                    <a:pt x="30" y="544"/>
                  </a:lnTo>
                  <a:lnTo>
                    <a:pt x="30" y="544"/>
                  </a:lnTo>
                  <a:lnTo>
                    <a:pt x="32" y="544"/>
                  </a:lnTo>
                  <a:lnTo>
                    <a:pt x="32" y="538"/>
                  </a:lnTo>
                  <a:lnTo>
                    <a:pt x="33" y="526"/>
                  </a:lnTo>
                  <a:lnTo>
                    <a:pt x="32" y="526"/>
                  </a:lnTo>
                  <a:lnTo>
                    <a:pt x="33" y="526"/>
                  </a:lnTo>
                  <a:lnTo>
                    <a:pt x="33" y="538"/>
                  </a:lnTo>
                  <a:lnTo>
                    <a:pt x="33" y="544"/>
                  </a:lnTo>
                  <a:lnTo>
                    <a:pt x="33" y="557"/>
                  </a:lnTo>
                  <a:lnTo>
                    <a:pt x="33" y="569"/>
                  </a:lnTo>
                  <a:lnTo>
                    <a:pt x="35" y="581"/>
                  </a:lnTo>
                  <a:lnTo>
                    <a:pt x="35" y="599"/>
                  </a:lnTo>
                  <a:lnTo>
                    <a:pt x="35" y="606"/>
                  </a:lnTo>
                  <a:lnTo>
                    <a:pt x="35" y="618"/>
                  </a:lnTo>
                  <a:lnTo>
                    <a:pt x="35" y="624"/>
                  </a:lnTo>
                  <a:lnTo>
                    <a:pt x="37" y="624"/>
                  </a:lnTo>
                  <a:lnTo>
                    <a:pt x="37" y="618"/>
                  </a:lnTo>
                  <a:lnTo>
                    <a:pt x="37" y="612"/>
                  </a:lnTo>
                  <a:lnTo>
                    <a:pt x="37" y="606"/>
                  </a:lnTo>
                  <a:lnTo>
                    <a:pt x="38" y="599"/>
                  </a:lnTo>
                  <a:lnTo>
                    <a:pt x="38" y="581"/>
                  </a:lnTo>
                  <a:lnTo>
                    <a:pt x="38" y="569"/>
                  </a:lnTo>
                  <a:lnTo>
                    <a:pt x="38" y="551"/>
                  </a:lnTo>
                  <a:lnTo>
                    <a:pt x="38" y="544"/>
                  </a:lnTo>
                  <a:lnTo>
                    <a:pt x="38" y="532"/>
                  </a:lnTo>
                  <a:lnTo>
                    <a:pt x="40" y="526"/>
                  </a:lnTo>
                  <a:lnTo>
                    <a:pt x="40" y="532"/>
                  </a:lnTo>
                  <a:lnTo>
                    <a:pt x="40" y="544"/>
                  </a:lnTo>
                  <a:lnTo>
                    <a:pt x="40" y="544"/>
                  </a:lnTo>
                  <a:lnTo>
                    <a:pt x="42" y="551"/>
                  </a:lnTo>
                  <a:lnTo>
                    <a:pt x="42" y="569"/>
                  </a:lnTo>
                  <a:lnTo>
                    <a:pt x="42" y="569"/>
                  </a:lnTo>
                  <a:lnTo>
                    <a:pt x="42" y="563"/>
                  </a:lnTo>
                  <a:lnTo>
                    <a:pt x="43" y="557"/>
                  </a:lnTo>
                  <a:lnTo>
                    <a:pt x="43" y="551"/>
                  </a:lnTo>
                  <a:lnTo>
                    <a:pt x="43" y="544"/>
                  </a:lnTo>
                  <a:lnTo>
                    <a:pt x="43" y="544"/>
                  </a:lnTo>
                  <a:lnTo>
                    <a:pt x="43" y="538"/>
                  </a:lnTo>
                  <a:lnTo>
                    <a:pt x="43" y="532"/>
                  </a:lnTo>
                  <a:lnTo>
                    <a:pt x="45" y="526"/>
                  </a:lnTo>
                  <a:lnTo>
                    <a:pt x="45" y="520"/>
                  </a:lnTo>
                  <a:lnTo>
                    <a:pt x="45" y="508"/>
                  </a:lnTo>
                  <a:lnTo>
                    <a:pt x="45" y="495"/>
                  </a:lnTo>
                  <a:lnTo>
                    <a:pt x="45" y="483"/>
                  </a:lnTo>
                  <a:lnTo>
                    <a:pt x="47" y="471"/>
                  </a:lnTo>
                  <a:lnTo>
                    <a:pt x="47" y="465"/>
                  </a:lnTo>
                  <a:lnTo>
                    <a:pt x="47" y="459"/>
                  </a:lnTo>
                  <a:lnTo>
                    <a:pt x="47" y="453"/>
                  </a:lnTo>
                  <a:lnTo>
                    <a:pt x="47" y="447"/>
                  </a:lnTo>
                  <a:lnTo>
                    <a:pt x="48" y="440"/>
                  </a:lnTo>
                  <a:lnTo>
                    <a:pt x="48" y="440"/>
                  </a:lnTo>
                  <a:lnTo>
                    <a:pt x="48" y="428"/>
                  </a:lnTo>
                  <a:lnTo>
                    <a:pt x="48" y="416"/>
                  </a:lnTo>
                  <a:lnTo>
                    <a:pt x="48" y="398"/>
                  </a:lnTo>
                  <a:lnTo>
                    <a:pt x="48" y="379"/>
                  </a:lnTo>
                  <a:lnTo>
                    <a:pt x="50" y="367"/>
                  </a:lnTo>
                  <a:lnTo>
                    <a:pt x="50" y="324"/>
                  </a:lnTo>
                  <a:lnTo>
                    <a:pt x="50" y="312"/>
                  </a:lnTo>
                  <a:lnTo>
                    <a:pt x="50" y="294"/>
                  </a:lnTo>
                  <a:lnTo>
                    <a:pt x="50" y="281"/>
                  </a:lnTo>
                  <a:lnTo>
                    <a:pt x="50" y="263"/>
                  </a:lnTo>
                  <a:lnTo>
                    <a:pt x="52" y="251"/>
                  </a:lnTo>
                  <a:lnTo>
                    <a:pt x="52" y="239"/>
                  </a:lnTo>
                  <a:lnTo>
                    <a:pt x="52" y="232"/>
                  </a:lnTo>
                  <a:lnTo>
                    <a:pt x="52" y="226"/>
                  </a:lnTo>
                  <a:lnTo>
                    <a:pt x="52" y="220"/>
                  </a:lnTo>
                  <a:lnTo>
                    <a:pt x="53" y="214"/>
                  </a:lnTo>
                  <a:lnTo>
                    <a:pt x="53" y="214"/>
                  </a:lnTo>
                  <a:lnTo>
                    <a:pt x="53" y="208"/>
                  </a:lnTo>
                  <a:lnTo>
                    <a:pt x="53" y="177"/>
                  </a:lnTo>
                  <a:lnTo>
                    <a:pt x="53" y="153"/>
                  </a:lnTo>
                  <a:lnTo>
                    <a:pt x="53" y="135"/>
                  </a:lnTo>
                  <a:lnTo>
                    <a:pt x="55" y="110"/>
                  </a:lnTo>
                  <a:lnTo>
                    <a:pt x="55" y="80"/>
                  </a:lnTo>
                  <a:lnTo>
                    <a:pt x="55" y="55"/>
                  </a:lnTo>
                  <a:lnTo>
                    <a:pt x="55" y="31"/>
                  </a:lnTo>
                  <a:lnTo>
                    <a:pt x="55" y="12"/>
                  </a:lnTo>
                  <a:lnTo>
                    <a:pt x="55" y="6"/>
                  </a:lnTo>
                  <a:lnTo>
                    <a:pt x="57" y="0"/>
                  </a:lnTo>
                  <a:lnTo>
                    <a:pt x="57" y="6"/>
                  </a:lnTo>
                  <a:lnTo>
                    <a:pt x="57" y="12"/>
                  </a:lnTo>
                  <a:lnTo>
                    <a:pt x="57" y="24"/>
                  </a:lnTo>
                  <a:lnTo>
                    <a:pt x="57" y="31"/>
                  </a:lnTo>
                  <a:lnTo>
                    <a:pt x="58" y="31"/>
                  </a:lnTo>
                  <a:lnTo>
                    <a:pt x="58" y="49"/>
                  </a:lnTo>
                  <a:lnTo>
                    <a:pt x="58" y="55"/>
                  </a:lnTo>
                  <a:lnTo>
                    <a:pt x="58" y="61"/>
                  </a:lnTo>
                  <a:lnTo>
                    <a:pt x="58" y="73"/>
                  </a:lnTo>
                  <a:lnTo>
                    <a:pt x="58" y="80"/>
                  </a:lnTo>
                  <a:lnTo>
                    <a:pt x="60" y="92"/>
                  </a:lnTo>
                  <a:lnTo>
                    <a:pt x="60" y="92"/>
                  </a:lnTo>
                  <a:lnTo>
                    <a:pt x="60" y="92"/>
                  </a:lnTo>
                  <a:lnTo>
                    <a:pt x="60" y="86"/>
                  </a:lnTo>
                  <a:lnTo>
                    <a:pt x="61" y="86"/>
                  </a:lnTo>
                  <a:lnTo>
                    <a:pt x="61" y="80"/>
                  </a:lnTo>
                  <a:lnTo>
                    <a:pt x="61" y="86"/>
                  </a:lnTo>
                  <a:lnTo>
                    <a:pt x="61" y="86"/>
                  </a:lnTo>
                  <a:lnTo>
                    <a:pt x="61" y="116"/>
                  </a:lnTo>
                  <a:lnTo>
                    <a:pt x="63" y="135"/>
                  </a:lnTo>
                  <a:lnTo>
                    <a:pt x="63" y="159"/>
                  </a:lnTo>
                  <a:lnTo>
                    <a:pt x="63" y="184"/>
                  </a:lnTo>
                  <a:lnTo>
                    <a:pt x="63" y="202"/>
                  </a:lnTo>
                  <a:lnTo>
                    <a:pt x="63" y="226"/>
                  </a:lnTo>
                  <a:lnTo>
                    <a:pt x="63" y="251"/>
                  </a:lnTo>
                  <a:lnTo>
                    <a:pt x="65" y="269"/>
                  </a:lnTo>
                  <a:lnTo>
                    <a:pt x="65" y="294"/>
                  </a:lnTo>
                  <a:lnTo>
                    <a:pt x="65" y="312"/>
                  </a:lnTo>
                  <a:lnTo>
                    <a:pt x="65" y="336"/>
                  </a:lnTo>
                  <a:lnTo>
                    <a:pt x="65" y="349"/>
                  </a:lnTo>
                  <a:lnTo>
                    <a:pt x="65" y="367"/>
                  </a:lnTo>
                  <a:lnTo>
                    <a:pt x="66" y="379"/>
                  </a:lnTo>
                  <a:lnTo>
                    <a:pt x="66" y="391"/>
                  </a:lnTo>
                  <a:lnTo>
                    <a:pt x="66" y="404"/>
                  </a:lnTo>
                  <a:lnTo>
                    <a:pt x="66" y="410"/>
                  </a:lnTo>
                  <a:lnTo>
                    <a:pt x="66" y="416"/>
                  </a:lnTo>
                  <a:lnTo>
                    <a:pt x="68" y="416"/>
                  </a:lnTo>
                  <a:lnTo>
                    <a:pt x="68" y="416"/>
                  </a:lnTo>
                  <a:lnTo>
                    <a:pt x="68" y="422"/>
                  </a:lnTo>
                  <a:lnTo>
                    <a:pt x="68" y="434"/>
                  </a:lnTo>
                  <a:lnTo>
                    <a:pt x="68" y="440"/>
                  </a:lnTo>
                  <a:lnTo>
                    <a:pt x="70" y="453"/>
                  </a:lnTo>
                  <a:lnTo>
                    <a:pt x="70" y="471"/>
                  </a:lnTo>
                  <a:lnTo>
                    <a:pt x="70" y="483"/>
                  </a:lnTo>
                  <a:lnTo>
                    <a:pt x="70" y="495"/>
                  </a:lnTo>
                  <a:lnTo>
                    <a:pt x="70" y="508"/>
                  </a:lnTo>
                  <a:lnTo>
                    <a:pt x="70" y="520"/>
                  </a:lnTo>
                  <a:lnTo>
                    <a:pt x="71" y="520"/>
                  </a:lnTo>
                  <a:lnTo>
                    <a:pt x="71" y="526"/>
                  </a:lnTo>
                  <a:lnTo>
                    <a:pt x="71" y="532"/>
                  </a:lnTo>
                  <a:lnTo>
                    <a:pt x="71" y="538"/>
                  </a:lnTo>
                  <a:lnTo>
                    <a:pt x="71" y="544"/>
                  </a:lnTo>
                  <a:lnTo>
                    <a:pt x="71" y="557"/>
                  </a:lnTo>
                  <a:lnTo>
                    <a:pt x="73" y="569"/>
                  </a:lnTo>
                  <a:lnTo>
                    <a:pt x="73" y="575"/>
                  </a:lnTo>
                  <a:lnTo>
                    <a:pt x="73" y="581"/>
                  </a:lnTo>
                  <a:lnTo>
                    <a:pt x="73" y="593"/>
                  </a:lnTo>
                  <a:lnTo>
                    <a:pt x="75" y="599"/>
                  </a:lnTo>
                  <a:lnTo>
                    <a:pt x="75" y="612"/>
                  </a:lnTo>
                  <a:lnTo>
                    <a:pt x="75" y="618"/>
                  </a:lnTo>
                  <a:lnTo>
                    <a:pt x="75" y="624"/>
                  </a:lnTo>
                  <a:lnTo>
                    <a:pt x="75" y="630"/>
                  </a:lnTo>
                  <a:lnTo>
                    <a:pt x="75" y="648"/>
                  </a:lnTo>
                  <a:lnTo>
                    <a:pt x="76" y="655"/>
                  </a:lnTo>
                  <a:lnTo>
                    <a:pt x="76" y="667"/>
                  </a:lnTo>
                  <a:lnTo>
                    <a:pt x="76" y="679"/>
                  </a:lnTo>
                  <a:lnTo>
                    <a:pt x="76" y="691"/>
                  </a:lnTo>
                  <a:lnTo>
                    <a:pt x="76" y="697"/>
                  </a:lnTo>
                  <a:lnTo>
                    <a:pt x="76" y="703"/>
                  </a:lnTo>
                  <a:lnTo>
                    <a:pt x="78" y="710"/>
                  </a:lnTo>
                  <a:lnTo>
                    <a:pt x="78" y="710"/>
                  </a:lnTo>
                  <a:lnTo>
                    <a:pt x="78" y="716"/>
                  </a:lnTo>
                  <a:lnTo>
                    <a:pt x="80" y="722"/>
                  </a:lnTo>
                  <a:lnTo>
                    <a:pt x="80" y="728"/>
                  </a:lnTo>
                  <a:lnTo>
                    <a:pt x="80" y="734"/>
                  </a:lnTo>
                  <a:lnTo>
                    <a:pt x="80" y="746"/>
                  </a:lnTo>
                  <a:lnTo>
                    <a:pt x="80" y="758"/>
                  </a:lnTo>
                  <a:lnTo>
                    <a:pt x="80" y="771"/>
                  </a:lnTo>
                  <a:lnTo>
                    <a:pt x="81" y="777"/>
                  </a:lnTo>
                  <a:lnTo>
                    <a:pt x="81" y="789"/>
                  </a:lnTo>
                  <a:lnTo>
                    <a:pt x="81" y="801"/>
                  </a:lnTo>
                  <a:lnTo>
                    <a:pt x="81" y="801"/>
                  </a:lnTo>
                  <a:lnTo>
                    <a:pt x="81" y="807"/>
                  </a:lnTo>
                  <a:lnTo>
                    <a:pt x="81" y="814"/>
                  </a:lnTo>
                  <a:lnTo>
                    <a:pt x="83" y="826"/>
                  </a:lnTo>
                  <a:lnTo>
                    <a:pt x="83" y="844"/>
                  </a:lnTo>
                  <a:lnTo>
                    <a:pt x="83" y="850"/>
                  </a:lnTo>
                  <a:lnTo>
                    <a:pt x="83" y="856"/>
                  </a:lnTo>
                  <a:lnTo>
                    <a:pt x="83" y="862"/>
                  </a:lnTo>
                  <a:lnTo>
                    <a:pt x="85" y="856"/>
                  </a:lnTo>
                  <a:lnTo>
                    <a:pt x="85" y="856"/>
                  </a:lnTo>
                  <a:lnTo>
                    <a:pt x="85" y="850"/>
                  </a:lnTo>
                  <a:lnTo>
                    <a:pt x="85" y="838"/>
                  </a:lnTo>
                  <a:lnTo>
                    <a:pt x="85" y="832"/>
                  </a:lnTo>
                  <a:lnTo>
                    <a:pt x="86" y="832"/>
                  </a:lnTo>
                  <a:lnTo>
                    <a:pt x="86" y="820"/>
                  </a:lnTo>
                  <a:lnTo>
                    <a:pt x="86" y="807"/>
                  </a:lnTo>
                  <a:lnTo>
                    <a:pt x="86" y="801"/>
                  </a:lnTo>
                  <a:lnTo>
                    <a:pt x="86" y="789"/>
                  </a:lnTo>
                  <a:lnTo>
                    <a:pt x="86" y="771"/>
                  </a:lnTo>
                  <a:lnTo>
                    <a:pt x="88" y="758"/>
                  </a:lnTo>
                  <a:lnTo>
                    <a:pt x="88" y="752"/>
                  </a:lnTo>
                  <a:lnTo>
                    <a:pt x="88" y="740"/>
                  </a:lnTo>
                  <a:lnTo>
                    <a:pt x="88" y="740"/>
                  </a:lnTo>
                  <a:lnTo>
                    <a:pt x="88" y="740"/>
                  </a:lnTo>
                  <a:lnTo>
                    <a:pt x="90" y="752"/>
                  </a:lnTo>
                  <a:lnTo>
                    <a:pt x="90" y="758"/>
                  </a:lnTo>
                  <a:lnTo>
                    <a:pt x="90" y="777"/>
                  </a:lnTo>
                  <a:lnTo>
                    <a:pt x="90" y="783"/>
                  </a:lnTo>
                  <a:lnTo>
                    <a:pt x="90" y="795"/>
                  </a:lnTo>
                  <a:lnTo>
                    <a:pt x="90" y="801"/>
                  </a:lnTo>
                  <a:lnTo>
                    <a:pt x="91" y="814"/>
                  </a:lnTo>
                  <a:lnTo>
                    <a:pt x="91" y="820"/>
                  </a:lnTo>
                  <a:lnTo>
                    <a:pt x="91" y="832"/>
                  </a:lnTo>
                  <a:lnTo>
                    <a:pt x="91" y="838"/>
                  </a:lnTo>
                  <a:lnTo>
                    <a:pt x="91" y="844"/>
                  </a:lnTo>
                  <a:lnTo>
                    <a:pt x="91" y="850"/>
                  </a:lnTo>
                  <a:lnTo>
                    <a:pt x="93" y="856"/>
                  </a:lnTo>
                  <a:lnTo>
                    <a:pt x="93" y="856"/>
                  </a:lnTo>
                  <a:lnTo>
                    <a:pt x="93" y="862"/>
                  </a:lnTo>
                  <a:lnTo>
                    <a:pt x="93" y="869"/>
                  </a:lnTo>
                  <a:lnTo>
                    <a:pt x="93" y="881"/>
                  </a:lnTo>
                  <a:lnTo>
                    <a:pt x="95" y="881"/>
                  </a:lnTo>
                  <a:lnTo>
                    <a:pt x="95" y="893"/>
                  </a:lnTo>
                  <a:lnTo>
                    <a:pt x="95" y="905"/>
                  </a:lnTo>
                  <a:lnTo>
                    <a:pt x="95" y="905"/>
                  </a:lnTo>
                  <a:lnTo>
                    <a:pt x="96" y="918"/>
                  </a:lnTo>
                  <a:lnTo>
                    <a:pt x="95" y="918"/>
                  </a:lnTo>
                  <a:lnTo>
                    <a:pt x="96" y="918"/>
                  </a:lnTo>
                  <a:lnTo>
                    <a:pt x="96" y="918"/>
                  </a:lnTo>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598" name="Freeform 597"/>
            <p:cNvSpPr>
              <a:spLocks/>
            </p:cNvSpPr>
            <p:nvPr/>
          </p:nvSpPr>
          <p:spPr bwMode="auto">
            <a:xfrm>
              <a:off x="2271203" y="3288207"/>
              <a:ext cx="115451" cy="576118"/>
            </a:xfrm>
            <a:custGeom>
              <a:avLst/>
              <a:gdLst>
                <a:gd name="T0" fmla="*/ 2 w 83"/>
                <a:gd name="T1" fmla="*/ 1266 h 1401"/>
                <a:gd name="T2" fmla="*/ 4 w 83"/>
                <a:gd name="T3" fmla="*/ 1266 h 1401"/>
                <a:gd name="T4" fmla="*/ 4 w 83"/>
                <a:gd name="T5" fmla="*/ 1297 h 1401"/>
                <a:gd name="T6" fmla="*/ 5 w 83"/>
                <a:gd name="T7" fmla="*/ 1322 h 1401"/>
                <a:gd name="T8" fmla="*/ 7 w 83"/>
                <a:gd name="T9" fmla="*/ 1340 h 1401"/>
                <a:gd name="T10" fmla="*/ 9 w 83"/>
                <a:gd name="T11" fmla="*/ 1340 h 1401"/>
                <a:gd name="T12" fmla="*/ 10 w 83"/>
                <a:gd name="T13" fmla="*/ 1322 h 1401"/>
                <a:gd name="T14" fmla="*/ 12 w 83"/>
                <a:gd name="T15" fmla="*/ 1297 h 1401"/>
                <a:gd name="T16" fmla="*/ 14 w 83"/>
                <a:gd name="T17" fmla="*/ 1303 h 1401"/>
                <a:gd name="T18" fmla="*/ 15 w 83"/>
                <a:gd name="T19" fmla="*/ 1328 h 1401"/>
                <a:gd name="T20" fmla="*/ 17 w 83"/>
                <a:gd name="T21" fmla="*/ 1346 h 1401"/>
                <a:gd name="T22" fmla="*/ 20 w 83"/>
                <a:gd name="T23" fmla="*/ 1346 h 1401"/>
                <a:gd name="T24" fmla="*/ 22 w 83"/>
                <a:gd name="T25" fmla="*/ 1340 h 1401"/>
                <a:gd name="T26" fmla="*/ 23 w 83"/>
                <a:gd name="T27" fmla="*/ 1346 h 1401"/>
                <a:gd name="T28" fmla="*/ 25 w 83"/>
                <a:gd name="T29" fmla="*/ 1334 h 1401"/>
                <a:gd name="T30" fmla="*/ 27 w 83"/>
                <a:gd name="T31" fmla="*/ 1322 h 1401"/>
                <a:gd name="T32" fmla="*/ 28 w 83"/>
                <a:gd name="T33" fmla="*/ 1297 h 1401"/>
                <a:gd name="T34" fmla="*/ 30 w 83"/>
                <a:gd name="T35" fmla="*/ 1322 h 1401"/>
                <a:gd name="T36" fmla="*/ 32 w 83"/>
                <a:gd name="T37" fmla="*/ 1352 h 1401"/>
                <a:gd name="T38" fmla="*/ 32 w 83"/>
                <a:gd name="T39" fmla="*/ 1377 h 1401"/>
                <a:gd name="T40" fmla="*/ 33 w 83"/>
                <a:gd name="T41" fmla="*/ 1395 h 1401"/>
                <a:gd name="T42" fmla="*/ 37 w 83"/>
                <a:gd name="T43" fmla="*/ 1389 h 1401"/>
                <a:gd name="T44" fmla="*/ 38 w 83"/>
                <a:gd name="T45" fmla="*/ 1364 h 1401"/>
                <a:gd name="T46" fmla="*/ 40 w 83"/>
                <a:gd name="T47" fmla="*/ 1352 h 1401"/>
                <a:gd name="T48" fmla="*/ 42 w 83"/>
                <a:gd name="T49" fmla="*/ 1328 h 1401"/>
                <a:gd name="T50" fmla="*/ 43 w 83"/>
                <a:gd name="T51" fmla="*/ 1285 h 1401"/>
                <a:gd name="T52" fmla="*/ 43 w 83"/>
                <a:gd name="T53" fmla="*/ 1218 h 1401"/>
                <a:gd name="T54" fmla="*/ 45 w 83"/>
                <a:gd name="T55" fmla="*/ 1132 h 1401"/>
                <a:gd name="T56" fmla="*/ 47 w 83"/>
                <a:gd name="T57" fmla="*/ 1059 h 1401"/>
                <a:gd name="T58" fmla="*/ 47 w 83"/>
                <a:gd name="T59" fmla="*/ 899 h 1401"/>
                <a:gd name="T60" fmla="*/ 48 w 83"/>
                <a:gd name="T61" fmla="*/ 661 h 1401"/>
                <a:gd name="T62" fmla="*/ 50 w 83"/>
                <a:gd name="T63" fmla="*/ 502 h 1401"/>
                <a:gd name="T64" fmla="*/ 50 w 83"/>
                <a:gd name="T65" fmla="*/ 447 h 1401"/>
                <a:gd name="T66" fmla="*/ 52 w 83"/>
                <a:gd name="T67" fmla="*/ 373 h 1401"/>
                <a:gd name="T68" fmla="*/ 53 w 83"/>
                <a:gd name="T69" fmla="*/ 221 h 1401"/>
                <a:gd name="T70" fmla="*/ 53 w 83"/>
                <a:gd name="T71" fmla="*/ 86 h 1401"/>
                <a:gd name="T72" fmla="*/ 55 w 83"/>
                <a:gd name="T73" fmla="*/ 92 h 1401"/>
                <a:gd name="T74" fmla="*/ 57 w 83"/>
                <a:gd name="T75" fmla="*/ 117 h 1401"/>
                <a:gd name="T76" fmla="*/ 58 w 83"/>
                <a:gd name="T77" fmla="*/ 74 h 1401"/>
                <a:gd name="T78" fmla="*/ 60 w 83"/>
                <a:gd name="T79" fmla="*/ 62 h 1401"/>
                <a:gd name="T80" fmla="*/ 62 w 83"/>
                <a:gd name="T81" fmla="*/ 13 h 1401"/>
                <a:gd name="T82" fmla="*/ 62 w 83"/>
                <a:gd name="T83" fmla="*/ 19 h 1401"/>
                <a:gd name="T84" fmla="*/ 63 w 83"/>
                <a:gd name="T85" fmla="*/ 68 h 1401"/>
                <a:gd name="T86" fmla="*/ 65 w 83"/>
                <a:gd name="T87" fmla="*/ 117 h 1401"/>
                <a:gd name="T88" fmla="*/ 67 w 83"/>
                <a:gd name="T89" fmla="*/ 153 h 1401"/>
                <a:gd name="T90" fmla="*/ 67 w 83"/>
                <a:gd name="T91" fmla="*/ 135 h 1401"/>
                <a:gd name="T92" fmla="*/ 68 w 83"/>
                <a:gd name="T93" fmla="*/ 165 h 1401"/>
                <a:gd name="T94" fmla="*/ 70 w 83"/>
                <a:gd name="T95" fmla="*/ 208 h 1401"/>
                <a:gd name="T96" fmla="*/ 72 w 83"/>
                <a:gd name="T97" fmla="*/ 190 h 1401"/>
                <a:gd name="T98" fmla="*/ 72 w 83"/>
                <a:gd name="T99" fmla="*/ 159 h 1401"/>
                <a:gd name="T100" fmla="*/ 73 w 83"/>
                <a:gd name="T101" fmla="*/ 196 h 1401"/>
                <a:gd name="T102" fmla="*/ 75 w 83"/>
                <a:gd name="T103" fmla="*/ 331 h 1401"/>
                <a:gd name="T104" fmla="*/ 75 w 83"/>
                <a:gd name="T105" fmla="*/ 404 h 1401"/>
                <a:gd name="T106" fmla="*/ 78 w 83"/>
                <a:gd name="T107" fmla="*/ 429 h 1401"/>
                <a:gd name="T108" fmla="*/ 78 w 83"/>
                <a:gd name="T109" fmla="*/ 477 h 1401"/>
                <a:gd name="T110" fmla="*/ 81 w 83"/>
                <a:gd name="T111" fmla="*/ 508 h 1401"/>
                <a:gd name="T112" fmla="*/ 81 w 83"/>
                <a:gd name="T113" fmla="*/ 532 h 1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83" h="1401">
                  <a:moveTo>
                    <a:pt x="0" y="1242"/>
                  </a:moveTo>
                  <a:lnTo>
                    <a:pt x="0" y="1248"/>
                  </a:lnTo>
                  <a:lnTo>
                    <a:pt x="2" y="1260"/>
                  </a:lnTo>
                  <a:lnTo>
                    <a:pt x="2" y="1266"/>
                  </a:lnTo>
                  <a:lnTo>
                    <a:pt x="2" y="1260"/>
                  </a:lnTo>
                  <a:lnTo>
                    <a:pt x="2" y="1254"/>
                  </a:lnTo>
                  <a:lnTo>
                    <a:pt x="4" y="1260"/>
                  </a:lnTo>
                  <a:lnTo>
                    <a:pt x="4" y="1266"/>
                  </a:lnTo>
                  <a:lnTo>
                    <a:pt x="4" y="1273"/>
                  </a:lnTo>
                  <a:lnTo>
                    <a:pt x="4" y="1273"/>
                  </a:lnTo>
                  <a:lnTo>
                    <a:pt x="4" y="1285"/>
                  </a:lnTo>
                  <a:lnTo>
                    <a:pt x="4" y="1297"/>
                  </a:lnTo>
                  <a:lnTo>
                    <a:pt x="5" y="1297"/>
                  </a:lnTo>
                  <a:lnTo>
                    <a:pt x="5" y="1303"/>
                  </a:lnTo>
                  <a:lnTo>
                    <a:pt x="5" y="1315"/>
                  </a:lnTo>
                  <a:lnTo>
                    <a:pt x="5" y="1322"/>
                  </a:lnTo>
                  <a:lnTo>
                    <a:pt x="7" y="1322"/>
                  </a:lnTo>
                  <a:lnTo>
                    <a:pt x="7" y="1328"/>
                  </a:lnTo>
                  <a:lnTo>
                    <a:pt x="7" y="1334"/>
                  </a:lnTo>
                  <a:lnTo>
                    <a:pt x="7" y="1340"/>
                  </a:lnTo>
                  <a:lnTo>
                    <a:pt x="7" y="1346"/>
                  </a:lnTo>
                  <a:lnTo>
                    <a:pt x="9" y="1346"/>
                  </a:lnTo>
                  <a:lnTo>
                    <a:pt x="9" y="1346"/>
                  </a:lnTo>
                  <a:lnTo>
                    <a:pt x="9" y="1340"/>
                  </a:lnTo>
                  <a:lnTo>
                    <a:pt x="9" y="1334"/>
                  </a:lnTo>
                  <a:lnTo>
                    <a:pt x="10" y="1328"/>
                  </a:lnTo>
                  <a:lnTo>
                    <a:pt x="10" y="1322"/>
                  </a:lnTo>
                  <a:lnTo>
                    <a:pt x="10" y="1322"/>
                  </a:lnTo>
                  <a:lnTo>
                    <a:pt x="10" y="1309"/>
                  </a:lnTo>
                  <a:lnTo>
                    <a:pt x="12" y="1297"/>
                  </a:lnTo>
                  <a:lnTo>
                    <a:pt x="12" y="1297"/>
                  </a:lnTo>
                  <a:lnTo>
                    <a:pt x="12" y="1297"/>
                  </a:lnTo>
                  <a:lnTo>
                    <a:pt x="12" y="1297"/>
                  </a:lnTo>
                  <a:lnTo>
                    <a:pt x="14" y="1297"/>
                  </a:lnTo>
                  <a:lnTo>
                    <a:pt x="14" y="1303"/>
                  </a:lnTo>
                  <a:lnTo>
                    <a:pt x="14" y="1303"/>
                  </a:lnTo>
                  <a:lnTo>
                    <a:pt x="15" y="1309"/>
                  </a:lnTo>
                  <a:lnTo>
                    <a:pt x="15" y="1315"/>
                  </a:lnTo>
                  <a:lnTo>
                    <a:pt x="15" y="1322"/>
                  </a:lnTo>
                  <a:lnTo>
                    <a:pt x="15" y="1328"/>
                  </a:lnTo>
                  <a:lnTo>
                    <a:pt x="15" y="1334"/>
                  </a:lnTo>
                  <a:lnTo>
                    <a:pt x="17" y="1340"/>
                  </a:lnTo>
                  <a:lnTo>
                    <a:pt x="17" y="1346"/>
                  </a:lnTo>
                  <a:lnTo>
                    <a:pt x="17" y="1346"/>
                  </a:lnTo>
                  <a:lnTo>
                    <a:pt x="19" y="1346"/>
                  </a:lnTo>
                  <a:lnTo>
                    <a:pt x="19" y="1346"/>
                  </a:lnTo>
                  <a:lnTo>
                    <a:pt x="19" y="1346"/>
                  </a:lnTo>
                  <a:lnTo>
                    <a:pt x="20" y="1346"/>
                  </a:lnTo>
                  <a:lnTo>
                    <a:pt x="20" y="1346"/>
                  </a:lnTo>
                  <a:lnTo>
                    <a:pt x="20" y="1340"/>
                  </a:lnTo>
                  <a:lnTo>
                    <a:pt x="22" y="1340"/>
                  </a:lnTo>
                  <a:lnTo>
                    <a:pt x="22" y="1340"/>
                  </a:lnTo>
                  <a:lnTo>
                    <a:pt x="22" y="1346"/>
                  </a:lnTo>
                  <a:lnTo>
                    <a:pt x="23" y="1346"/>
                  </a:lnTo>
                  <a:lnTo>
                    <a:pt x="23" y="1346"/>
                  </a:lnTo>
                  <a:lnTo>
                    <a:pt x="23" y="1346"/>
                  </a:lnTo>
                  <a:lnTo>
                    <a:pt x="23" y="1346"/>
                  </a:lnTo>
                  <a:lnTo>
                    <a:pt x="25" y="1346"/>
                  </a:lnTo>
                  <a:lnTo>
                    <a:pt x="25" y="1340"/>
                  </a:lnTo>
                  <a:lnTo>
                    <a:pt x="25" y="1334"/>
                  </a:lnTo>
                  <a:lnTo>
                    <a:pt x="27" y="1334"/>
                  </a:lnTo>
                  <a:lnTo>
                    <a:pt x="27" y="1334"/>
                  </a:lnTo>
                  <a:lnTo>
                    <a:pt x="27" y="1328"/>
                  </a:lnTo>
                  <a:lnTo>
                    <a:pt x="27" y="1322"/>
                  </a:lnTo>
                  <a:lnTo>
                    <a:pt x="28" y="1315"/>
                  </a:lnTo>
                  <a:lnTo>
                    <a:pt x="28" y="1309"/>
                  </a:lnTo>
                  <a:lnTo>
                    <a:pt x="28" y="1297"/>
                  </a:lnTo>
                  <a:lnTo>
                    <a:pt x="28" y="1297"/>
                  </a:lnTo>
                  <a:lnTo>
                    <a:pt x="28" y="1303"/>
                  </a:lnTo>
                  <a:lnTo>
                    <a:pt x="30" y="1309"/>
                  </a:lnTo>
                  <a:lnTo>
                    <a:pt x="30" y="1315"/>
                  </a:lnTo>
                  <a:lnTo>
                    <a:pt x="30" y="1322"/>
                  </a:lnTo>
                  <a:lnTo>
                    <a:pt x="30" y="1328"/>
                  </a:lnTo>
                  <a:lnTo>
                    <a:pt x="30" y="1340"/>
                  </a:lnTo>
                  <a:lnTo>
                    <a:pt x="30" y="1346"/>
                  </a:lnTo>
                  <a:lnTo>
                    <a:pt x="32" y="1352"/>
                  </a:lnTo>
                  <a:lnTo>
                    <a:pt x="32" y="1358"/>
                  </a:lnTo>
                  <a:lnTo>
                    <a:pt x="32" y="1370"/>
                  </a:lnTo>
                  <a:lnTo>
                    <a:pt x="32" y="1377"/>
                  </a:lnTo>
                  <a:lnTo>
                    <a:pt x="32" y="1377"/>
                  </a:lnTo>
                  <a:lnTo>
                    <a:pt x="33" y="1383"/>
                  </a:lnTo>
                  <a:lnTo>
                    <a:pt x="33" y="1395"/>
                  </a:lnTo>
                  <a:lnTo>
                    <a:pt x="33" y="1395"/>
                  </a:lnTo>
                  <a:lnTo>
                    <a:pt x="33" y="1395"/>
                  </a:lnTo>
                  <a:lnTo>
                    <a:pt x="35" y="1395"/>
                  </a:lnTo>
                  <a:lnTo>
                    <a:pt x="35" y="1401"/>
                  </a:lnTo>
                  <a:lnTo>
                    <a:pt x="35" y="1395"/>
                  </a:lnTo>
                  <a:lnTo>
                    <a:pt x="37" y="1389"/>
                  </a:lnTo>
                  <a:lnTo>
                    <a:pt x="37" y="1383"/>
                  </a:lnTo>
                  <a:lnTo>
                    <a:pt x="37" y="1377"/>
                  </a:lnTo>
                  <a:lnTo>
                    <a:pt x="38" y="1370"/>
                  </a:lnTo>
                  <a:lnTo>
                    <a:pt x="38" y="1364"/>
                  </a:lnTo>
                  <a:lnTo>
                    <a:pt x="38" y="1358"/>
                  </a:lnTo>
                  <a:lnTo>
                    <a:pt x="38" y="1358"/>
                  </a:lnTo>
                  <a:lnTo>
                    <a:pt x="40" y="1358"/>
                  </a:lnTo>
                  <a:lnTo>
                    <a:pt x="40" y="1352"/>
                  </a:lnTo>
                  <a:lnTo>
                    <a:pt x="40" y="1346"/>
                  </a:lnTo>
                  <a:lnTo>
                    <a:pt x="42" y="1346"/>
                  </a:lnTo>
                  <a:lnTo>
                    <a:pt x="42" y="1340"/>
                  </a:lnTo>
                  <a:lnTo>
                    <a:pt x="42" y="1328"/>
                  </a:lnTo>
                  <a:lnTo>
                    <a:pt x="42" y="1322"/>
                  </a:lnTo>
                  <a:lnTo>
                    <a:pt x="42" y="1309"/>
                  </a:lnTo>
                  <a:lnTo>
                    <a:pt x="42" y="1297"/>
                  </a:lnTo>
                  <a:lnTo>
                    <a:pt x="43" y="1285"/>
                  </a:lnTo>
                  <a:lnTo>
                    <a:pt x="43" y="1273"/>
                  </a:lnTo>
                  <a:lnTo>
                    <a:pt x="43" y="1248"/>
                  </a:lnTo>
                  <a:lnTo>
                    <a:pt x="43" y="1230"/>
                  </a:lnTo>
                  <a:lnTo>
                    <a:pt x="43" y="1218"/>
                  </a:lnTo>
                  <a:lnTo>
                    <a:pt x="43" y="1181"/>
                  </a:lnTo>
                  <a:lnTo>
                    <a:pt x="45" y="1163"/>
                  </a:lnTo>
                  <a:lnTo>
                    <a:pt x="45" y="1144"/>
                  </a:lnTo>
                  <a:lnTo>
                    <a:pt x="45" y="1132"/>
                  </a:lnTo>
                  <a:lnTo>
                    <a:pt x="45" y="1120"/>
                  </a:lnTo>
                  <a:lnTo>
                    <a:pt x="45" y="1101"/>
                  </a:lnTo>
                  <a:lnTo>
                    <a:pt x="45" y="1083"/>
                  </a:lnTo>
                  <a:lnTo>
                    <a:pt x="47" y="1059"/>
                  </a:lnTo>
                  <a:lnTo>
                    <a:pt x="47" y="1028"/>
                  </a:lnTo>
                  <a:lnTo>
                    <a:pt x="47" y="991"/>
                  </a:lnTo>
                  <a:lnTo>
                    <a:pt x="47" y="955"/>
                  </a:lnTo>
                  <a:lnTo>
                    <a:pt x="47" y="899"/>
                  </a:lnTo>
                  <a:lnTo>
                    <a:pt x="47" y="838"/>
                  </a:lnTo>
                  <a:lnTo>
                    <a:pt x="48" y="783"/>
                  </a:lnTo>
                  <a:lnTo>
                    <a:pt x="48" y="722"/>
                  </a:lnTo>
                  <a:lnTo>
                    <a:pt x="48" y="661"/>
                  </a:lnTo>
                  <a:lnTo>
                    <a:pt x="48" y="575"/>
                  </a:lnTo>
                  <a:lnTo>
                    <a:pt x="48" y="545"/>
                  </a:lnTo>
                  <a:lnTo>
                    <a:pt x="48" y="520"/>
                  </a:lnTo>
                  <a:lnTo>
                    <a:pt x="50" y="502"/>
                  </a:lnTo>
                  <a:lnTo>
                    <a:pt x="50" y="484"/>
                  </a:lnTo>
                  <a:lnTo>
                    <a:pt x="50" y="471"/>
                  </a:lnTo>
                  <a:lnTo>
                    <a:pt x="50" y="465"/>
                  </a:lnTo>
                  <a:lnTo>
                    <a:pt x="50" y="447"/>
                  </a:lnTo>
                  <a:lnTo>
                    <a:pt x="50" y="435"/>
                  </a:lnTo>
                  <a:lnTo>
                    <a:pt x="52" y="416"/>
                  </a:lnTo>
                  <a:lnTo>
                    <a:pt x="52" y="398"/>
                  </a:lnTo>
                  <a:lnTo>
                    <a:pt x="52" y="373"/>
                  </a:lnTo>
                  <a:lnTo>
                    <a:pt x="52" y="337"/>
                  </a:lnTo>
                  <a:lnTo>
                    <a:pt x="52" y="300"/>
                  </a:lnTo>
                  <a:lnTo>
                    <a:pt x="52" y="263"/>
                  </a:lnTo>
                  <a:lnTo>
                    <a:pt x="53" y="221"/>
                  </a:lnTo>
                  <a:lnTo>
                    <a:pt x="53" y="153"/>
                  </a:lnTo>
                  <a:lnTo>
                    <a:pt x="53" y="129"/>
                  </a:lnTo>
                  <a:lnTo>
                    <a:pt x="53" y="104"/>
                  </a:lnTo>
                  <a:lnTo>
                    <a:pt x="53" y="86"/>
                  </a:lnTo>
                  <a:lnTo>
                    <a:pt x="53" y="74"/>
                  </a:lnTo>
                  <a:lnTo>
                    <a:pt x="55" y="80"/>
                  </a:lnTo>
                  <a:lnTo>
                    <a:pt x="55" y="86"/>
                  </a:lnTo>
                  <a:lnTo>
                    <a:pt x="55" y="92"/>
                  </a:lnTo>
                  <a:lnTo>
                    <a:pt x="55" y="104"/>
                  </a:lnTo>
                  <a:lnTo>
                    <a:pt x="55" y="117"/>
                  </a:lnTo>
                  <a:lnTo>
                    <a:pt x="57" y="117"/>
                  </a:lnTo>
                  <a:lnTo>
                    <a:pt x="57" y="117"/>
                  </a:lnTo>
                  <a:lnTo>
                    <a:pt x="57" y="104"/>
                  </a:lnTo>
                  <a:lnTo>
                    <a:pt x="57" y="92"/>
                  </a:lnTo>
                  <a:lnTo>
                    <a:pt x="57" y="86"/>
                  </a:lnTo>
                  <a:lnTo>
                    <a:pt x="58" y="74"/>
                  </a:lnTo>
                  <a:lnTo>
                    <a:pt x="58" y="68"/>
                  </a:lnTo>
                  <a:lnTo>
                    <a:pt x="58" y="62"/>
                  </a:lnTo>
                  <a:lnTo>
                    <a:pt x="60" y="62"/>
                  </a:lnTo>
                  <a:lnTo>
                    <a:pt x="60" y="62"/>
                  </a:lnTo>
                  <a:lnTo>
                    <a:pt x="60" y="49"/>
                  </a:lnTo>
                  <a:lnTo>
                    <a:pt x="60" y="37"/>
                  </a:lnTo>
                  <a:lnTo>
                    <a:pt x="60" y="25"/>
                  </a:lnTo>
                  <a:lnTo>
                    <a:pt x="62" y="13"/>
                  </a:lnTo>
                  <a:lnTo>
                    <a:pt x="62" y="0"/>
                  </a:lnTo>
                  <a:lnTo>
                    <a:pt x="62" y="0"/>
                  </a:lnTo>
                  <a:lnTo>
                    <a:pt x="62" y="13"/>
                  </a:lnTo>
                  <a:lnTo>
                    <a:pt x="62" y="19"/>
                  </a:lnTo>
                  <a:lnTo>
                    <a:pt x="62" y="31"/>
                  </a:lnTo>
                  <a:lnTo>
                    <a:pt x="63" y="43"/>
                  </a:lnTo>
                  <a:lnTo>
                    <a:pt x="63" y="62"/>
                  </a:lnTo>
                  <a:lnTo>
                    <a:pt x="63" y="68"/>
                  </a:lnTo>
                  <a:lnTo>
                    <a:pt x="63" y="86"/>
                  </a:lnTo>
                  <a:lnTo>
                    <a:pt x="63" y="92"/>
                  </a:lnTo>
                  <a:lnTo>
                    <a:pt x="63" y="104"/>
                  </a:lnTo>
                  <a:lnTo>
                    <a:pt x="65" y="117"/>
                  </a:lnTo>
                  <a:lnTo>
                    <a:pt x="65" y="123"/>
                  </a:lnTo>
                  <a:lnTo>
                    <a:pt x="65" y="141"/>
                  </a:lnTo>
                  <a:lnTo>
                    <a:pt x="65" y="153"/>
                  </a:lnTo>
                  <a:lnTo>
                    <a:pt x="67" y="153"/>
                  </a:lnTo>
                  <a:lnTo>
                    <a:pt x="67" y="147"/>
                  </a:lnTo>
                  <a:lnTo>
                    <a:pt x="67" y="141"/>
                  </a:lnTo>
                  <a:lnTo>
                    <a:pt x="67" y="135"/>
                  </a:lnTo>
                  <a:lnTo>
                    <a:pt x="67" y="135"/>
                  </a:lnTo>
                  <a:lnTo>
                    <a:pt x="68" y="141"/>
                  </a:lnTo>
                  <a:lnTo>
                    <a:pt x="68" y="141"/>
                  </a:lnTo>
                  <a:lnTo>
                    <a:pt x="68" y="153"/>
                  </a:lnTo>
                  <a:lnTo>
                    <a:pt x="68" y="165"/>
                  </a:lnTo>
                  <a:lnTo>
                    <a:pt x="68" y="178"/>
                  </a:lnTo>
                  <a:lnTo>
                    <a:pt x="68" y="190"/>
                  </a:lnTo>
                  <a:lnTo>
                    <a:pt x="70" y="196"/>
                  </a:lnTo>
                  <a:lnTo>
                    <a:pt x="70" y="208"/>
                  </a:lnTo>
                  <a:lnTo>
                    <a:pt x="70" y="208"/>
                  </a:lnTo>
                  <a:lnTo>
                    <a:pt x="70" y="202"/>
                  </a:lnTo>
                  <a:lnTo>
                    <a:pt x="70" y="190"/>
                  </a:lnTo>
                  <a:lnTo>
                    <a:pt x="72" y="190"/>
                  </a:lnTo>
                  <a:lnTo>
                    <a:pt x="72" y="178"/>
                  </a:lnTo>
                  <a:lnTo>
                    <a:pt x="72" y="165"/>
                  </a:lnTo>
                  <a:lnTo>
                    <a:pt x="72" y="165"/>
                  </a:lnTo>
                  <a:lnTo>
                    <a:pt x="72" y="159"/>
                  </a:lnTo>
                  <a:lnTo>
                    <a:pt x="73" y="165"/>
                  </a:lnTo>
                  <a:lnTo>
                    <a:pt x="73" y="165"/>
                  </a:lnTo>
                  <a:lnTo>
                    <a:pt x="73" y="184"/>
                  </a:lnTo>
                  <a:lnTo>
                    <a:pt x="73" y="196"/>
                  </a:lnTo>
                  <a:lnTo>
                    <a:pt x="73" y="221"/>
                  </a:lnTo>
                  <a:lnTo>
                    <a:pt x="73" y="276"/>
                  </a:lnTo>
                  <a:lnTo>
                    <a:pt x="75" y="300"/>
                  </a:lnTo>
                  <a:lnTo>
                    <a:pt x="75" y="331"/>
                  </a:lnTo>
                  <a:lnTo>
                    <a:pt x="75" y="355"/>
                  </a:lnTo>
                  <a:lnTo>
                    <a:pt x="75" y="373"/>
                  </a:lnTo>
                  <a:lnTo>
                    <a:pt x="75" y="398"/>
                  </a:lnTo>
                  <a:lnTo>
                    <a:pt x="75" y="404"/>
                  </a:lnTo>
                  <a:lnTo>
                    <a:pt x="77" y="422"/>
                  </a:lnTo>
                  <a:lnTo>
                    <a:pt x="77" y="422"/>
                  </a:lnTo>
                  <a:lnTo>
                    <a:pt x="77" y="422"/>
                  </a:lnTo>
                  <a:lnTo>
                    <a:pt x="78" y="429"/>
                  </a:lnTo>
                  <a:lnTo>
                    <a:pt x="78" y="447"/>
                  </a:lnTo>
                  <a:lnTo>
                    <a:pt x="78" y="459"/>
                  </a:lnTo>
                  <a:lnTo>
                    <a:pt x="78" y="471"/>
                  </a:lnTo>
                  <a:lnTo>
                    <a:pt x="78" y="477"/>
                  </a:lnTo>
                  <a:lnTo>
                    <a:pt x="78" y="490"/>
                  </a:lnTo>
                  <a:lnTo>
                    <a:pt x="80" y="496"/>
                  </a:lnTo>
                  <a:lnTo>
                    <a:pt x="80" y="502"/>
                  </a:lnTo>
                  <a:lnTo>
                    <a:pt x="81" y="508"/>
                  </a:lnTo>
                  <a:lnTo>
                    <a:pt x="81" y="514"/>
                  </a:lnTo>
                  <a:lnTo>
                    <a:pt x="81" y="526"/>
                  </a:lnTo>
                  <a:lnTo>
                    <a:pt x="81" y="526"/>
                  </a:lnTo>
                  <a:lnTo>
                    <a:pt x="81" y="532"/>
                  </a:lnTo>
                  <a:lnTo>
                    <a:pt x="81" y="551"/>
                  </a:lnTo>
                  <a:lnTo>
                    <a:pt x="83" y="563"/>
                  </a:lnTo>
                  <a:lnTo>
                    <a:pt x="83" y="563"/>
                  </a:lnTo>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grpSp>
          <p:nvGrpSpPr>
            <p:cNvPr id="599" name="Group 598"/>
            <p:cNvGrpSpPr/>
            <p:nvPr/>
          </p:nvGrpSpPr>
          <p:grpSpPr>
            <a:xfrm>
              <a:off x="3281044" y="3150038"/>
              <a:ext cx="830407" cy="704418"/>
              <a:chOff x="2611699" y="3438070"/>
              <a:chExt cx="646936" cy="704418"/>
            </a:xfrm>
          </p:grpSpPr>
          <p:sp>
            <p:nvSpPr>
              <p:cNvPr id="627" name="Freeform 626"/>
              <p:cNvSpPr>
                <a:spLocks/>
              </p:cNvSpPr>
              <p:nvPr/>
            </p:nvSpPr>
            <p:spPr bwMode="auto">
              <a:xfrm>
                <a:off x="3130765" y="3644091"/>
                <a:ext cx="127870" cy="475780"/>
              </a:xfrm>
              <a:custGeom>
                <a:avLst/>
                <a:gdLst>
                  <a:gd name="T0" fmla="*/ 2 w 118"/>
                  <a:gd name="T1" fmla="*/ 25 h 1157"/>
                  <a:gd name="T2" fmla="*/ 4 w 118"/>
                  <a:gd name="T3" fmla="*/ 13 h 1157"/>
                  <a:gd name="T4" fmla="*/ 5 w 118"/>
                  <a:gd name="T5" fmla="*/ 92 h 1157"/>
                  <a:gd name="T6" fmla="*/ 5 w 118"/>
                  <a:gd name="T7" fmla="*/ 160 h 1157"/>
                  <a:gd name="T8" fmla="*/ 7 w 118"/>
                  <a:gd name="T9" fmla="*/ 178 h 1157"/>
                  <a:gd name="T10" fmla="*/ 10 w 118"/>
                  <a:gd name="T11" fmla="*/ 196 h 1157"/>
                  <a:gd name="T12" fmla="*/ 12 w 118"/>
                  <a:gd name="T13" fmla="*/ 208 h 1157"/>
                  <a:gd name="T14" fmla="*/ 14 w 118"/>
                  <a:gd name="T15" fmla="*/ 245 h 1157"/>
                  <a:gd name="T16" fmla="*/ 15 w 118"/>
                  <a:gd name="T17" fmla="*/ 312 h 1157"/>
                  <a:gd name="T18" fmla="*/ 17 w 118"/>
                  <a:gd name="T19" fmla="*/ 319 h 1157"/>
                  <a:gd name="T20" fmla="*/ 19 w 118"/>
                  <a:gd name="T21" fmla="*/ 325 h 1157"/>
                  <a:gd name="T22" fmla="*/ 20 w 118"/>
                  <a:gd name="T23" fmla="*/ 386 h 1157"/>
                  <a:gd name="T24" fmla="*/ 22 w 118"/>
                  <a:gd name="T25" fmla="*/ 380 h 1157"/>
                  <a:gd name="T26" fmla="*/ 24 w 118"/>
                  <a:gd name="T27" fmla="*/ 410 h 1157"/>
                  <a:gd name="T28" fmla="*/ 27 w 118"/>
                  <a:gd name="T29" fmla="*/ 447 h 1157"/>
                  <a:gd name="T30" fmla="*/ 27 w 118"/>
                  <a:gd name="T31" fmla="*/ 435 h 1157"/>
                  <a:gd name="T32" fmla="*/ 28 w 118"/>
                  <a:gd name="T33" fmla="*/ 410 h 1157"/>
                  <a:gd name="T34" fmla="*/ 30 w 118"/>
                  <a:gd name="T35" fmla="*/ 453 h 1157"/>
                  <a:gd name="T36" fmla="*/ 32 w 118"/>
                  <a:gd name="T37" fmla="*/ 490 h 1157"/>
                  <a:gd name="T38" fmla="*/ 35 w 118"/>
                  <a:gd name="T39" fmla="*/ 514 h 1157"/>
                  <a:gd name="T40" fmla="*/ 37 w 118"/>
                  <a:gd name="T41" fmla="*/ 508 h 1157"/>
                  <a:gd name="T42" fmla="*/ 38 w 118"/>
                  <a:gd name="T43" fmla="*/ 484 h 1157"/>
                  <a:gd name="T44" fmla="*/ 40 w 118"/>
                  <a:gd name="T45" fmla="*/ 539 h 1157"/>
                  <a:gd name="T46" fmla="*/ 42 w 118"/>
                  <a:gd name="T47" fmla="*/ 594 h 1157"/>
                  <a:gd name="T48" fmla="*/ 43 w 118"/>
                  <a:gd name="T49" fmla="*/ 649 h 1157"/>
                  <a:gd name="T50" fmla="*/ 45 w 118"/>
                  <a:gd name="T51" fmla="*/ 710 h 1157"/>
                  <a:gd name="T52" fmla="*/ 47 w 118"/>
                  <a:gd name="T53" fmla="*/ 747 h 1157"/>
                  <a:gd name="T54" fmla="*/ 48 w 118"/>
                  <a:gd name="T55" fmla="*/ 771 h 1157"/>
                  <a:gd name="T56" fmla="*/ 50 w 118"/>
                  <a:gd name="T57" fmla="*/ 796 h 1157"/>
                  <a:gd name="T58" fmla="*/ 52 w 118"/>
                  <a:gd name="T59" fmla="*/ 820 h 1157"/>
                  <a:gd name="T60" fmla="*/ 53 w 118"/>
                  <a:gd name="T61" fmla="*/ 820 h 1157"/>
                  <a:gd name="T62" fmla="*/ 55 w 118"/>
                  <a:gd name="T63" fmla="*/ 790 h 1157"/>
                  <a:gd name="T64" fmla="*/ 57 w 118"/>
                  <a:gd name="T65" fmla="*/ 832 h 1157"/>
                  <a:gd name="T66" fmla="*/ 58 w 118"/>
                  <a:gd name="T67" fmla="*/ 875 h 1157"/>
                  <a:gd name="T68" fmla="*/ 60 w 118"/>
                  <a:gd name="T69" fmla="*/ 900 h 1157"/>
                  <a:gd name="T70" fmla="*/ 62 w 118"/>
                  <a:gd name="T71" fmla="*/ 912 h 1157"/>
                  <a:gd name="T72" fmla="*/ 65 w 118"/>
                  <a:gd name="T73" fmla="*/ 900 h 1157"/>
                  <a:gd name="T74" fmla="*/ 67 w 118"/>
                  <a:gd name="T75" fmla="*/ 930 h 1157"/>
                  <a:gd name="T76" fmla="*/ 68 w 118"/>
                  <a:gd name="T77" fmla="*/ 973 h 1157"/>
                  <a:gd name="T78" fmla="*/ 70 w 118"/>
                  <a:gd name="T79" fmla="*/ 991 h 1157"/>
                  <a:gd name="T80" fmla="*/ 72 w 118"/>
                  <a:gd name="T81" fmla="*/ 991 h 1157"/>
                  <a:gd name="T82" fmla="*/ 75 w 118"/>
                  <a:gd name="T83" fmla="*/ 998 h 1157"/>
                  <a:gd name="T84" fmla="*/ 78 w 118"/>
                  <a:gd name="T85" fmla="*/ 1004 h 1157"/>
                  <a:gd name="T86" fmla="*/ 80 w 118"/>
                  <a:gd name="T87" fmla="*/ 1028 h 1157"/>
                  <a:gd name="T88" fmla="*/ 83 w 118"/>
                  <a:gd name="T89" fmla="*/ 1034 h 1157"/>
                  <a:gd name="T90" fmla="*/ 87 w 118"/>
                  <a:gd name="T91" fmla="*/ 1046 h 1157"/>
                  <a:gd name="T92" fmla="*/ 88 w 118"/>
                  <a:gd name="T93" fmla="*/ 1053 h 1157"/>
                  <a:gd name="T94" fmla="*/ 90 w 118"/>
                  <a:gd name="T95" fmla="*/ 1034 h 1157"/>
                  <a:gd name="T96" fmla="*/ 91 w 118"/>
                  <a:gd name="T97" fmla="*/ 1004 h 1157"/>
                  <a:gd name="T98" fmla="*/ 93 w 118"/>
                  <a:gd name="T99" fmla="*/ 1022 h 1157"/>
                  <a:gd name="T100" fmla="*/ 96 w 118"/>
                  <a:gd name="T101" fmla="*/ 1034 h 1157"/>
                  <a:gd name="T102" fmla="*/ 98 w 118"/>
                  <a:gd name="T103" fmla="*/ 1059 h 1157"/>
                  <a:gd name="T104" fmla="*/ 100 w 118"/>
                  <a:gd name="T105" fmla="*/ 1083 h 1157"/>
                  <a:gd name="T106" fmla="*/ 103 w 118"/>
                  <a:gd name="T107" fmla="*/ 1083 h 1157"/>
                  <a:gd name="T108" fmla="*/ 105 w 118"/>
                  <a:gd name="T109" fmla="*/ 1108 h 1157"/>
                  <a:gd name="T110" fmla="*/ 108 w 118"/>
                  <a:gd name="T111" fmla="*/ 1120 h 1157"/>
                  <a:gd name="T112" fmla="*/ 110 w 118"/>
                  <a:gd name="T113" fmla="*/ 1120 h 1157"/>
                  <a:gd name="T114" fmla="*/ 113 w 118"/>
                  <a:gd name="T115" fmla="*/ 1144 h 1157"/>
                  <a:gd name="T116" fmla="*/ 115 w 118"/>
                  <a:gd name="T117" fmla="*/ 1157 h 1157"/>
                  <a:gd name="T118" fmla="*/ 118 w 118"/>
                  <a:gd name="T119" fmla="*/ 1157 h 1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18" h="1157">
                    <a:moveTo>
                      <a:pt x="0" y="92"/>
                    </a:moveTo>
                    <a:lnTo>
                      <a:pt x="0" y="80"/>
                    </a:lnTo>
                    <a:lnTo>
                      <a:pt x="0" y="62"/>
                    </a:lnTo>
                    <a:lnTo>
                      <a:pt x="2" y="43"/>
                    </a:lnTo>
                    <a:lnTo>
                      <a:pt x="2" y="25"/>
                    </a:lnTo>
                    <a:lnTo>
                      <a:pt x="2" y="13"/>
                    </a:lnTo>
                    <a:lnTo>
                      <a:pt x="2" y="7"/>
                    </a:lnTo>
                    <a:lnTo>
                      <a:pt x="2" y="0"/>
                    </a:lnTo>
                    <a:lnTo>
                      <a:pt x="4" y="0"/>
                    </a:lnTo>
                    <a:lnTo>
                      <a:pt x="4" y="13"/>
                    </a:lnTo>
                    <a:lnTo>
                      <a:pt x="4" y="25"/>
                    </a:lnTo>
                    <a:lnTo>
                      <a:pt x="4" y="37"/>
                    </a:lnTo>
                    <a:lnTo>
                      <a:pt x="4" y="49"/>
                    </a:lnTo>
                    <a:lnTo>
                      <a:pt x="4" y="80"/>
                    </a:lnTo>
                    <a:lnTo>
                      <a:pt x="5" y="92"/>
                    </a:lnTo>
                    <a:lnTo>
                      <a:pt x="5" y="104"/>
                    </a:lnTo>
                    <a:lnTo>
                      <a:pt x="5" y="123"/>
                    </a:lnTo>
                    <a:lnTo>
                      <a:pt x="5" y="135"/>
                    </a:lnTo>
                    <a:lnTo>
                      <a:pt x="5" y="147"/>
                    </a:lnTo>
                    <a:lnTo>
                      <a:pt x="5" y="160"/>
                    </a:lnTo>
                    <a:lnTo>
                      <a:pt x="7" y="166"/>
                    </a:lnTo>
                    <a:lnTo>
                      <a:pt x="7" y="178"/>
                    </a:lnTo>
                    <a:lnTo>
                      <a:pt x="7" y="184"/>
                    </a:lnTo>
                    <a:lnTo>
                      <a:pt x="7" y="184"/>
                    </a:lnTo>
                    <a:lnTo>
                      <a:pt x="7" y="178"/>
                    </a:lnTo>
                    <a:lnTo>
                      <a:pt x="9" y="178"/>
                    </a:lnTo>
                    <a:lnTo>
                      <a:pt x="9" y="178"/>
                    </a:lnTo>
                    <a:lnTo>
                      <a:pt x="9" y="184"/>
                    </a:lnTo>
                    <a:lnTo>
                      <a:pt x="9" y="190"/>
                    </a:lnTo>
                    <a:lnTo>
                      <a:pt x="10" y="196"/>
                    </a:lnTo>
                    <a:lnTo>
                      <a:pt x="10" y="202"/>
                    </a:lnTo>
                    <a:lnTo>
                      <a:pt x="10" y="208"/>
                    </a:lnTo>
                    <a:lnTo>
                      <a:pt x="12" y="208"/>
                    </a:lnTo>
                    <a:lnTo>
                      <a:pt x="10" y="208"/>
                    </a:lnTo>
                    <a:lnTo>
                      <a:pt x="12" y="208"/>
                    </a:lnTo>
                    <a:lnTo>
                      <a:pt x="12" y="208"/>
                    </a:lnTo>
                    <a:lnTo>
                      <a:pt x="12" y="215"/>
                    </a:lnTo>
                    <a:lnTo>
                      <a:pt x="12" y="227"/>
                    </a:lnTo>
                    <a:lnTo>
                      <a:pt x="14" y="233"/>
                    </a:lnTo>
                    <a:lnTo>
                      <a:pt x="14" y="245"/>
                    </a:lnTo>
                    <a:lnTo>
                      <a:pt x="14" y="257"/>
                    </a:lnTo>
                    <a:lnTo>
                      <a:pt x="14" y="270"/>
                    </a:lnTo>
                    <a:lnTo>
                      <a:pt x="14" y="282"/>
                    </a:lnTo>
                    <a:lnTo>
                      <a:pt x="14" y="300"/>
                    </a:lnTo>
                    <a:lnTo>
                      <a:pt x="15" y="312"/>
                    </a:lnTo>
                    <a:lnTo>
                      <a:pt x="15" y="325"/>
                    </a:lnTo>
                    <a:lnTo>
                      <a:pt x="15" y="337"/>
                    </a:lnTo>
                    <a:lnTo>
                      <a:pt x="15" y="331"/>
                    </a:lnTo>
                    <a:lnTo>
                      <a:pt x="15" y="325"/>
                    </a:lnTo>
                    <a:lnTo>
                      <a:pt x="17" y="319"/>
                    </a:lnTo>
                    <a:lnTo>
                      <a:pt x="17" y="312"/>
                    </a:lnTo>
                    <a:lnTo>
                      <a:pt x="17" y="306"/>
                    </a:lnTo>
                    <a:lnTo>
                      <a:pt x="17" y="306"/>
                    </a:lnTo>
                    <a:lnTo>
                      <a:pt x="19" y="312"/>
                    </a:lnTo>
                    <a:lnTo>
                      <a:pt x="19" y="325"/>
                    </a:lnTo>
                    <a:lnTo>
                      <a:pt x="19" y="337"/>
                    </a:lnTo>
                    <a:lnTo>
                      <a:pt x="19" y="349"/>
                    </a:lnTo>
                    <a:lnTo>
                      <a:pt x="19" y="361"/>
                    </a:lnTo>
                    <a:lnTo>
                      <a:pt x="19" y="367"/>
                    </a:lnTo>
                    <a:lnTo>
                      <a:pt x="20" y="386"/>
                    </a:lnTo>
                    <a:lnTo>
                      <a:pt x="20" y="386"/>
                    </a:lnTo>
                    <a:lnTo>
                      <a:pt x="20" y="386"/>
                    </a:lnTo>
                    <a:lnTo>
                      <a:pt x="20" y="380"/>
                    </a:lnTo>
                    <a:lnTo>
                      <a:pt x="22" y="374"/>
                    </a:lnTo>
                    <a:lnTo>
                      <a:pt x="22" y="380"/>
                    </a:lnTo>
                    <a:lnTo>
                      <a:pt x="22" y="386"/>
                    </a:lnTo>
                    <a:lnTo>
                      <a:pt x="22" y="386"/>
                    </a:lnTo>
                    <a:lnTo>
                      <a:pt x="24" y="392"/>
                    </a:lnTo>
                    <a:lnTo>
                      <a:pt x="24" y="398"/>
                    </a:lnTo>
                    <a:lnTo>
                      <a:pt x="24" y="410"/>
                    </a:lnTo>
                    <a:lnTo>
                      <a:pt x="25" y="416"/>
                    </a:lnTo>
                    <a:lnTo>
                      <a:pt x="25" y="423"/>
                    </a:lnTo>
                    <a:lnTo>
                      <a:pt x="25" y="429"/>
                    </a:lnTo>
                    <a:lnTo>
                      <a:pt x="25" y="441"/>
                    </a:lnTo>
                    <a:lnTo>
                      <a:pt x="27" y="447"/>
                    </a:lnTo>
                    <a:lnTo>
                      <a:pt x="25" y="447"/>
                    </a:lnTo>
                    <a:lnTo>
                      <a:pt x="27" y="447"/>
                    </a:lnTo>
                    <a:lnTo>
                      <a:pt x="27" y="441"/>
                    </a:lnTo>
                    <a:lnTo>
                      <a:pt x="27" y="441"/>
                    </a:lnTo>
                    <a:lnTo>
                      <a:pt x="27" y="435"/>
                    </a:lnTo>
                    <a:lnTo>
                      <a:pt x="27" y="429"/>
                    </a:lnTo>
                    <a:lnTo>
                      <a:pt x="28" y="423"/>
                    </a:lnTo>
                    <a:lnTo>
                      <a:pt x="28" y="416"/>
                    </a:lnTo>
                    <a:lnTo>
                      <a:pt x="28" y="410"/>
                    </a:lnTo>
                    <a:lnTo>
                      <a:pt x="28" y="410"/>
                    </a:lnTo>
                    <a:lnTo>
                      <a:pt x="30" y="416"/>
                    </a:lnTo>
                    <a:lnTo>
                      <a:pt x="30" y="435"/>
                    </a:lnTo>
                    <a:lnTo>
                      <a:pt x="30" y="441"/>
                    </a:lnTo>
                    <a:lnTo>
                      <a:pt x="30" y="447"/>
                    </a:lnTo>
                    <a:lnTo>
                      <a:pt x="30" y="453"/>
                    </a:lnTo>
                    <a:lnTo>
                      <a:pt x="30" y="465"/>
                    </a:lnTo>
                    <a:lnTo>
                      <a:pt x="32" y="471"/>
                    </a:lnTo>
                    <a:lnTo>
                      <a:pt x="32" y="478"/>
                    </a:lnTo>
                    <a:lnTo>
                      <a:pt x="32" y="484"/>
                    </a:lnTo>
                    <a:lnTo>
                      <a:pt x="32" y="490"/>
                    </a:lnTo>
                    <a:lnTo>
                      <a:pt x="32" y="496"/>
                    </a:lnTo>
                    <a:lnTo>
                      <a:pt x="33" y="502"/>
                    </a:lnTo>
                    <a:lnTo>
                      <a:pt x="33" y="508"/>
                    </a:lnTo>
                    <a:lnTo>
                      <a:pt x="33" y="514"/>
                    </a:lnTo>
                    <a:lnTo>
                      <a:pt x="35" y="514"/>
                    </a:lnTo>
                    <a:lnTo>
                      <a:pt x="35" y="514"/>
                    </a:lnTo>
                    <a:lnTo>
                      <a:pt x="35" y="514"/>
                    </a:lnTo>
                    <a:lnTo>
                      <a:pt x="37" y="514"/>
                    </a:lnTo>
                    <a:lnTo>
                      <a:pt x="37" y="514"/>
                    </a:lnTo>
                    <a:lnTo>
                      <a:pt x="37" y="508"/>
                    </a:lnTo>
                    <a:lnTo>
                      <a:pt x="37" y="502"/>
                    </a:lnTo>
                    <a:lnTo>
                      <a:pt x="38" y="490"/>
                    </a:lnTo>
                    <a:lnTo>
                      <a:pt x="38" y="484"/>
                    </a:lnTo>
                    <a:lnTo>
                      <a:pt x="38" y="478"/>
                    </a:lnTo>
                    <a:lnTo>
                      <a:pt x="38" y="484"/>
                    </a:lnTo>
                    <a:lnTo>
                      <a:pt x="40" y="490"/>
                    </a:lnTo>
                    <a:lnTo>
                      <a:pt x="40" y="496"/>
                    </a:lnTo>
                    <a:lnTo>
                      <a:pt x="40" y="508"/>
                    </a:lnTo>
                    <a:lnTo>
                      <a:pt x="40" y="520"/>
                    </a:lnTo>
                    <a:lnTo>
                      <a:pt x="40" y="539"/>
                    </a:lnTo>
                    <a:lnTo>
                      <a:pt x="40" y="545"/>
                    </a:lnTo>
                    <a:lnTo>
                      <a:pt x="42" y="563"/>
                    </a:lnTo>
                    <a:lnTo>
                      <a:pt x="42" y="569"/>
                    </a:lnTo>
                    <a:lnTo>
                      <a:pt x="42" y="582"/>
                    </a:lnTo>
                    <a:lnTo>
                      <a:pt x="42" y="594"/>
                    </a:lnTo>
                    <a:lnTo>
                      <a:pt x="42" y="600"/>
                    </a:lnTo>
                    <a:lnTo>
                      <a:pt x="42" y="612"/>
                    </a:lnTo>
                    <a:lnTo>
                      <a:pt x="43" y="624"/>
                    </a:lnTo>
                    <a:lnTo>
                      <a:pt x="43" y="637"/>
                    </a:lnTo>
                    <a:lnTo>
                      <a:pt x="43" y="649"/>
                    </a:lnTo>
                    <a:lnTo>
                      <a:pt x="43" y="661"/>
                    </a:lnTo>
                    <a:lnTo>
                      <a:pt x="43" y="673"/>
                    </a:lnTo>
                    <a:lnTo>
                      <a:pt x="43" y="692"/>
                    </a:lnTo>
                    <a:lnTo>
                      <a:pt x="45" y="698"/>
                    </a:lnTo>
                    <a:lnTo>
                      <a:pt x="45" y="710"/>
                    </a:lnTo>
                    <a:lnTo>
                      <a:pt x="45" y="722"/>
                    </a:lnTo>
                    <a:lnTo>
                      <a:pt x="45" y="728"/>
                    </a:lnTo>
                    <a:lnTo>
                      <a:pt x="47" y="747"/>
                    </a:lnTo>
                    <a:lnTo>
                      <a:pt x="45" y="747"/>
                    </a:lnTo>
                    <a:lnTo>
                      <a:pt x="47" y="747"/>
                    </a:lnTo>
                    <a:lnTo>
                      <a:pt x="47" y="747"/>
                    </a:lnTo>
                    <a:lnTo>
                      <a:pt x="47" y="753"/>
                    </a:lnTo>
                    <a:lnTo>
                      <a:pt x="47" y="759"/>
                    </a:lnTo>
                    <a:lnTo>
                      <a:pt x="48" y="765"/>
                    </a:lnTo>
                    <a:lnTo>
                      <a:pt x="48" y="771"/>
                    </a:lnTo>
                    <a:lnTo>
                      <a:pt x="48" y="777"/>
                    </a:lnTo>
                    <a:lnTo>
                      <a:pt x="48" y="783"/>
                    </a:lnTo>
                    <a:lnTo>
                      <a:pt x="50" y="796"/>
                    </a:lnTo>
                    <a:lnTo>
                      <a:pt x="48" y="796"/>
                    </a:lnTo>
                    <a:lnTo>
                      <a:pt x="50" y="796"/>
                    </a:lnTo>
                    <a:lnTo>
                      <a:pt x="50" y="796"/>
                    </a:lnTo>
                    <a:lnTo>
                      <a:pt x="50" y="802"/>
                    </a:lnTo>
                    <a:lnTo>
                      <a:pt x="52" y="808"/>
                    </a:lnTo>
                    <a:lnTo>
                      <a:pt x="52" y="814"/>
                    </a:lnTo>
                    <a:lnTo>
                      <a:pt x="52" y="820"/>
                    </a:lnTo>
                    <a:lnTo>
                      <a:pt x="52" y="826"/>
                    </a:lnTo>
                    <a:lnTo>
                      <a:pt x="52" y="832"/>
                    </a:lnTo>
                    <a:lnTo>
                      <a:pt x="53" y="832"/>
                    </a:lnTo>
                    <a:lnTo>
                      <a:pt x="53" y="826"/>
                    </a:lnTo>
                    <a:lnTo>
                      <a:pt x="53" y="820"/>
                    </a:lnTo>
                    <a:lnTo>
                      <a:pt x="53" y="808"/>
                    </a:lnTo>
                    <a:lnTo>
                      <a:pt x="55" y="802"/>
                    </a:lnTo>
                    <a:lnTo>
                      <a:pt x="55" y="790"/>
                    </a:lnTo>
                    <a:lnTo>
                      <a:pt x="55" y="783"/>
                    </a:lnTo>
                    <a:lnTo>
                      <a:pt x="55" y="790"/>
                    </a:lnTo>
                    <a:lnTo>
                      <a:pt x="57" y="796"/>
                    </a:lnTo>
                    <a:lnTo>
                      <a:pt x="57" y="796"/>
                    </a:lnTo>
                    <a:lnTo>
                      <a:pt x="57" y="808"/>
                    </a:lnTo>
                    <a:lnTo>
                      <a:pt x="57" y="826"/>
                    </a:lnTo>
                    <a:lnTo>
                      <a:pt x="57" y="832"/>
                    </a:lnTo>
                    <a:lnTo>
                      <a:pt x="57" y="845"/>
                    </a:lnTo>
                    <a:lnTo>
                      <a:pt x="58" y="851"/>
                    </a:lnTo>
                    <a:lnTo>
                      <a:pt x="58" y="863"/>
                    </a:lnTo>
                    <a:lnTo>
                      <a:pt x="58" y="869"/>
                    </a:lnTo>
                    <a:lnTo>
                      <a:pt x="58" y="875"/>
                    </a:lnTo>
                    <a:lnTo>
                      <a:pt x="58" y="875"/>
                    </a:lnTo>
                    <a:lnTo>
                      <a:pt x="58" y="881"/>
                    </a:lnTo>
                    <a:lnTo>
                      <a:pt x="60" y="887"/>
                    </a:lnTo>
                    <a:lnTo>
                      <a:pt x="60" y="900"/>
                    </a:lnTo>
                    <a:lnTo>
                      <a:pt x="60" y="900"/>
                    </a:lnTo>
                    <a:lnTo>
                      <a:pt x="60" y="906"/>
                    </a:lnTo>
                    <a:lnTo>
                      <a:pt x="62" y="918"/>
                    </a:lnTo>
                    <a:lnTo>
                      <a:pt x="60" y="918"/>
                    </a:lnTo>
                    <a:lnTo>
                      <a:pt x="62" y="918"/>
                    </a:lnTo>
                    <a:lnTo>
                      <a:pt x="62" y="912"/>
                    </a:lnTo>
                    <a:lnTo>
                      <a:pt x="62" y="906"/>
                    </a:lnTo>
                    <a:lnTo>
                      <a:pt x="63" y="900"/>
                    </a:lnTo>
                    <a:lnTo>
                      <a:pt x="63" y="900"/>
                    </a:lnTo>
                    <a:lnTo>
                      <a:pt x="63" y="900"/>
                    </a:lnTo>
                    <a:lnTo>
                      <a:pt x="65" y="900"/>
                    </a:lnTo>
                    <a:lnTo>
                      <a:pt x="65" y="906"/>
                    </a:lnTo>
                    <a:lnTo>
                      <a:pt x="65" y="912"/>
                    </a:lnTo>
                    <a:lnTo>
                      <a:pt x="65" y="924"/>
                    </a:lnTo>
                    <a:lnTo>
                      <a:pt x="67" y="924"/>
                    </a:lnTo>
                    <a:lnTo>
                      <a:pt x="67" y="930"/>
                    </a:lnTo>
                    <a:lnTo>
                      <a:pt x="67" y="936"/>
                    </a:lnTo>
                    <a:lnTo>
                      <a:pt x="67" y="942"/>
                    </a:lnTo>
                    <a:lnTo>
                      <a:pt x="67" y="949"/>
                    </a:lnTo>
                    <a:lnTo>
                      <a:pt x="67" y="961"/>
                    </a:lnTo>
                    <a:lnTo>
                      <a:pt x="68" y="973"/>
                    </a:lnTo>
                    <a:lnTo>
                      <a:pt x="68" y="979"/>
                    </a:lnTo>
                    <a:lnTo>
                      <a:pt x="68" y="991"/>
                    </a:lnTo>
                    <a:lnTo>
                      <a:pt x="68" y="991"/>
                    </a:lnTo>
                    <a:lnTo>
                      <a:pt x="68" y="991"/>
                    </a:lnTo>
                    <a:lnTo>
                      <a:pt x="70" y="991"/>
                    </a:lnTo>
                    <a:lnTo>
                      <a:pt x="70" y="985"/>
                    </a:lnTo>
                    <a:lnTo>
                      <a:pt x="70" y="979"/>
                    </a:lnTo>
                    <a:lnTo>
                      <a:pt x="72" y="985"/>
                    </a:lnTo>
                    <a:lnTo>
                      <a:pt x="72" y="991"/>
                    </a:lnTo>
                    <a:lnTo>
                      <a:pt x="72" y="991"/>
                    </a:lnTo>
                    <a:lnTo>
                      <a:pt x="73" y="991"/>
                    </a:lnTo>
                    <a:lnTo>
                      <a:pt x="73" y="985"/>
                    </a:lnTo>
                    <a:lnTo>
                      <a:pt x="75" y="985"/>
                    </a:lnTo>
                    <a:lnTo>
                      <a:pt x="75" y="991"/>
                    </a:lnTo>
                    <a:lnTo>
                      <a:pt x="75" y="998"/>
                    </a:lnTo>
                    <a:lnTo>
                      <a:pt x="75" y="1004"/>
                    </a:lnTo>
                    <a:lnTo>
                      <a:pt x="77" y="998"/>
                    </a:lnTo>
                    <a:lnTo>
                      <a:pt x="77" y="998"/>
                    </a:lnTo>
                    <a:lnTo>
                      <a:pt x="77" y="1004"/>
                    </a:lnTo>
                    <a:lnTo>
                      <a:pt x="78" y="1004"/>
                    </a:lnTo>
                    <a:lnTo>
                      <a:pt x="78" y="1010"/>
                    </a:lnTo>
                    <a:lnTo>
                      <a:pt x="78" y="1016"/>
                    </a:lnTo>
                    <a:lnTo>
                      <a:pt x="80" y="1022"/>
                    </a:lnTo>
                    <a:lnTo>
                      <a:pt x="80" y="1028"/>
                    </a:lnTo>
                    <a:lnTo>
                      <a:pt x="80" y="1028"/>
                    </a:lnTo>
                    <a:lnTo>
                      <a:pt x="82" y="1028"/>
                    </a:lnTo>
                    <a:lnTo>
                      <a:pt x="82" y="1028"/>
                    </a:lnTo>
                    <a:lnTo>
                      <a:pt x="82" y="1028"/>
                    </a:lnTo>
                    <a:lnTo>
                      <a:pt x="83" y="1028"/>
                    </a:lnTo>
                    <a:lnTo>
                      <a:pt x="83" y="1034"/>
                    </a:lnTo>
                    <a:lnTo>
                      <a:pt x="83" y="1040"/>
                    </a:lnTo>
                    <a:lnTo>
                      <a:pt x="85" y="1046"/>
                    </a:lnTo>
                    <a:lnTo>
                      <a:pt x="85" y="1046"/>
                    </a:lnTo>
                    <a:lnTo>
                      <a:pt x="85" y="1046"/>
                    </a:lnTo>
                    <a:lnTo>
                      <a:pt x="87" y="1046"/>
                    </a:lnTo>
                    <a:lnTo>
                      <a:pt x="87" y="1053"/>
                    </a:lnTo>
                    <a:lnTo>
                      <a:pt x="87" y="1053"/>
                    </a:lnTo>
                    <a:lnTo>
                      <a:pt x="88" y="1053"/>
                    </a:lnTo>
                    <a:lnTo>
                      <a:pt x="88" y="1053"/>
                    </a:lnTo>
                    <a:lnTo>
                      <a:pt x="88" y="1053"/>
                    </a:lnTo>
                    <a:lnTo>
                      <a:pt x="88" y="1053"/>
                    </a:lnTo>
                    <a:lnTo>
                      <a:pt x="90" y="1053"/>
                    </a:lnTo>
                    <a:lnTo>
                      <a:pt x="90" y="1053"/>
                    </a:lnTo>
                    <a:lnTo>
                      <a:pt x="90" y="1046"/>
                    </a:lnTo>
                    <a:lnTo>
                      <a:pt x="90" y="1034"/>
                    </a:lnTo>
                    <a:lnTo>
                      <a:pt x="90" y="1028"/>
                    </a:lnTo>
                    <a:lnTo>
                      <a:pt x="91" y="1022"/>
                    </a:lnTo>
                    <a:lnTo>
                      <a:pt x="91" y="1010"/>
                    </a:lnTo>
                    <a:lnTo>
                      <a:pt x="91" y="1004"/>
                    </a:lnTo>
                    <a:lnTo>
                      <a:pt x="91" y="1004"/>
                    </a:lnTo>
                    <a:lnTo>
                      <a:pt x="93" y="1004"/>
                    </a:lnTo>
                    <a:lnTo>
                      <a:pt x="93" y="1010"/>
                    </a:lnTo>
                    <a:lnTo>
                      <a:pt x="93" y="1022"/>
                    </a:lnTo>
                    <a:lnTo>
                      <a:pt x="93" y="1022"/>
                    </a:lnTo>
                    <a:lnTo>
                      <a:pt x="93" y="1022"/>
                    </a:lnTo>
                    <a:lnTo>
                      <a:pt x="95" y="1022"/>
                    </a:lnTo>
                    <a:lnTo>
                      <a:pt x="95" y="1022"/>
                    </a:lnTo>
                    <a:lnTo>
                      <a:pt x="95" y="1028"/>
                    </a:lnTo>
                    <a:lnTo>
                      <a:pt x="96" y="1028"/>
                    </a:lnTo>
                    <a:lnTo>
                      <a:pt x="96" y="1034"/>
                    </a:lnTo>
                    <a:lnTo>
                      <a:pt x="96" y="1046"/>
                    </a:lnTo>
                    <a:lnTo>
                      <a:pt x="96" y="1053"/>
                    </a:lnTo>
                    <a:lnTo>
                      <a:pt x="98" y="1053"/>
                    </a:lnTo>
                    <a:lnTo>
                      <a:pt x="98" y="1053"/>
                    </a:lnTo>
                    <a:lnTo>
                      <a:pt x="98" y="1059"/>
                    </a:lnTo>
                    <a:lnTo>
                      <a:pt x="98" y="1065"/>
                    </a:lnTo>
                    <a:lnTo>
                      <a:pt x="100" y="1077"/>
                    </a:lnTo>
                    <a:lnTo>
                      <a:pt x="100" y="1077"/>
                    </a:lnTo>
                    <a:lnTo>
                      <a:pt x="100" y="1077"/>
                    </a:lnTo>
                    <a:lnTo>
                      <a:pt x="100" y="1083"/>
                    </a:lnTo>
                    <a:lnTo>
                      <a:pt x="101" y="1083"/>
                    </a:lnTo>
                    <a:lnTo>
                      <a:pt x="101" y="1089"/>
                    </a:lnTo>
                    <a:lnTo>
                      <a:pt x="101" y="1083"/>
                    </a:lnTo>
                    <a:lnTo>
                      <a:pt x="103" y="1083"/>
                    </a:lnTo>
                    <a:lnTo>
                      <a:pt x="103" y="1083"/>
                    </a:lnTo>
                    <a:lnTo>
                      <a:pt x="103" y="1089"/>
                    </a:lnTo>
                    <a:lnTo>
                      <a:pt x="105" y="1095"/>
                    </a:lnTo>
                    <a:lnTo>
                      <a:pt x="105" y="1101"/>
                    </a:lnTo>
                    <a:lnTo>
                      <a:pt x="105" y="1108"/>
                    </a:lnTo>
                    <a:lnTo>
                      <a:pt x="105" y="1108"/>
                    </a:lnTo>
                    <a:lnTo>
                      <a:pt x="106" y="1114"/>
                    </a:lnTo>
                    <a:lnTo>
                      <a:pt x="106" y="1120"/>
                    </a:lnTo>
                    <a:lnTo>
                      <a:pt x="106" y="1120"/>
                    </a:lnTo>
                    <a:lnTo>
                      <a:pt x="108" y="1120"/>
                    </a:lnTo>
                    <a:lnTo>
                      <a:pt x="108" y="1120"/>
                    </a:lnTo>
                    <a:lnTo>
                      <a:pt x="110" y="1108"/>
                    </a:lnTo>
                    <a:lnTo>
                      <a:pt x="108" y="1108"/>
                    </a:lnTo>
                    <a:lnTo>
                      <a:pt x="110" y="1108"/>
                    </a:lnTo>
                    <a:lnTo>
                      <a:pt x="110" y="1114"/>
                    </a:lnTo>
                    <a:lnTo>
                      <a:pt x="110" y="1120"/>
                    </a:lnTo>
                    <a:lnTo>
                      <a:pt x="111" y="1126"/>
                    </a:lnTo>
                    <a:lnTo>
                      <a:pt x="111" y="1132"/>
                    </a:lnTo>
                    <a:lnTo>
                      <a:pt x="111" y="1132"/>
                    </a:lnTo>
                    <a:lnTo>
                      <a:pt x="113" y="1138"/>
                    </a:lnTo>
                    <a:lnTo>
                      <a:pt x="113" y="1144"/>
                    </a:lnTo>
                    <a:lnTo>
                      <a:pt x="113" y="1157"/>
                    </a:lnTo>
                    <a:lnTo>
                      <a:pt x="113" y="1157"/>
                    </a:lnTo>
                    <a:lnTo>
                      <a:pt x="113" y="1157"/>
                    </a:lnTo>
                    <a:lnTo>
                      <a:pt x="115" y="1157"/>
                    </a:lnTo>
                    <a:lnTo>
                      <a:pt x="115" y="1157"/>
                    </a:lnTo>
                    <a:lnTo>
                      <a:pt x="115" y="1157"/>
                    </a:lnTo>
                    <a:lnTo>
                      <a:pt x="116" y="1150"/>
                    </a:lnTo>
                    <a:lnTo>
                      <a:pt x="116" y="1150"/>
                    </a:lnTo>
                    <a:lnTo>
                      <a:pt x="116" y="1157"/>
                    </a:lnTo>
                    <a:lnTo>
                      <a:pt x="118" y="1157"/>
                    </a:lnTo>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628" name="Freeform 627"/>
              <p:cNvSpPr>
                <a:spLocks/>
              </p:cNvSpPr>
              <p:nvPr/>
            </p:nvSpPr>
            <p:spPr bwMode="auto">
              <a:xfrm>
                <a:off x="3026735" y="3516202"/>
                <a:ext cx="104030" cy="427256"/>
              </a:xfrm>
              <a:custGeom>
                <a:avLst/>
                <a:gdLst>
                  <a:gd name="T0" fmla="*/ 0 w 96"/>
                  <a:gd name="T1" fmla="*/ 795 h 1039"/>
                  <a:gd name="T2" fmla="*/ 2 w 96"/>
                  <a:gd name="T3" fmla="*/ 697 h 1039"/>
                  <a:gd name="T4" fmla="*/ 3 w 96"/>
                  <a:gd name="T5" fmla="*/ 654 h 1039"/>
                  <a:gd name="T6" fmla="*/ 7 w 96"/>
                  <a:gd name="T7" fmla="*/ 660 h 1039"/>
                  <a:gd name="T8" fmla="*/ 8 w 96"/>
                  <a:gd name="T9" fmla="*/ 648 h 1039"/>
                  <a:gd name="T10" fmla="*/ 10 w 96"/>
                  <a:gd name="T11" fmla="*/ 562 h 1039"/>
                  <a:gd name="T12" fmla="*/ 12 w 96"/>
                  <a:gd name="T13" fmla="*/ 489 h 1039"/>
                  <a:gd name="T14" fmla="*/ 13 w 96"/>
                  <a:gd name="T15" fmla="*/ 477 h 1039"/>
                  <a:gd name="T16" fmla="*/ 15 w 96"/>
                  <a:gd name="T17" fmla="*/ 440 h 1039"/>
                  <a:gd name="T18" fmla="*/ 15 w 96"/>
                  <a:gd name="T19" fmla="*/ 391 h 1039"/>
                  <a:gd name="T20" fmla="*/ 17 w 96"/>
                  <a:gd name="T21" fmla="*/ 287 h 1039"/>
                  <a:gd name="T22" fmla="*/ 18 w 96"/>
                  <a:gd name="T23" fmla="*/ 232 h 1039"/>
                  <a:gd name="T24" fmla="*/ 20 w 96"/>
                  <a:gd name="T25" fmla="*/ 232 h 1039"/>
                  <a:gd name="T26" fmla="*/ 22 w 96"/>
                  <a:gd name="T27" fmla="*/ 287 h 1039"/>
                  <a:gd name="T28" fmla="*/ 23 w 96"/>
                  <a:gd name="T29" fmla="*/ 220 h 1039"/>
                  <a:gd name="T30" fmla="*/ 25 w 96"/>
                  <a:gd name="T31" fmla="*/ 171 h 1039"/>
                  <a:gd name="T32" fmla="*/ 27 w 96"/>
                  <a:gd name="T33" fmla="*/ 116 h 1039"/>
                  <a:gd name="T34" fmla="*/ 28 w 96"/>
                  <a:gd name="T35" fmla="*/ 30 h 1039"/>
                  <a:gd name="T36" fmla="*/ 30 w 96"/>
                  <a:gd name="T37" fmla="*/ 6 h 1039"/>
                  <a:gd name="T38" fmla="*/ 30 w 96"/>
                  <a:gd name="T39" fmla="*/ 55 h 1039"/>
                  <a:gd name="T40" fmla="*/ 33 w 96"/>
                  <a:gd name="T41" fmla="*/ 79 h 1039"/>
                  <a:gd name="T42" fmla="*/ 35 w 96"/>
                  <a:gd name="T43" fmla="*/ 134 h 1039"/>
                  <a:gd name="T44" fmla="*/ 37 w 96"/>
                  <a:gd name="T45" fmla="*/ 238 h 1039"/>
                  <a:gd name="T46" fmla="*/ 37 w 96"/>
                  <a:gd name="T47" fmla="*/ 391 h 1039"/>
                  <a:gd name="T48" fmla="*/ 38 w 96"/>
                  <a:gd name="T49" fmla="*/ 464 h 1039"/>
                  <a:gd name="T50" fmla="*/ 40 w 96"/>
                  <a:gd name="T51" fmla="*/ 489 h 1039"/>
                  <a:gd name="T52" fmla="*/ 42 w 96"/>
                  <a:gd name="T53" fmla="*/ 519 h 1039"/>
                  <a:gd name="T54" fmla="*/ 45 w 96"/>
                  <a:gd name="T55" fmla="*/ 526 h 1039"/>
                  <a:gd name="T56" fmla="*/ 45 w 96"/>
                  <a:gd name="T57" fmla="*/ 495 h 1039"/>
                  <a:gd name="T58" fmla="*/ 47 w 96"/>
                  <a:gd name="T59" fmla="*/ 464 h 1039"/>
                  <a:gd name="T60" fmla="*/ 48 w 96"/>
                  <a:gd name="T61" fmla="*/ 513 h 1039"/>
                  <a:gd name="T62" fmla="*/ 50 w 96"/>
                  <a:gd name="T63" fmla="*/ 599 h 1039"/>
                  <a:gd name="T64" fmla="*/ 52 w 96"/>
                  <a:gd name="T65" fmla="*/ 617 h 1039"/>
                  <a:gd name="T66" fmla="*/ 53 w 96"/>
                  <a:gd name="T67" fmla="*/ 654 h 1039"/>
                  <a:gd name="T68" fmla="*/ 55 w 96"/>
                  <a:gd name="T69" fmla="*/ 678 h 1039"/>
                  <a:gd name="T70" fmla="*/ 57 w 96"/>
                  <a:gd name="T71" fmla="*/ 746 h 1039"/>
                  <a:gd name="T72" fmla="*/ 58 w 96"/>
                  <a:gd name="T73" fmla="*/ 801 h 1039"/>
                  <a:gd name="T74" fmla="*/ 60 w 96"/>
                  <a:gd name="T75" fmla="*/ 838 h 1039"/>
                  <a:gd name="T76" fmla="*/ 62 w 96"/>
                  <a:gd name="T77" fmla="*/ 838 h 1039"/>
                  <a:gd name="T78" fmla="*/ 63 w 96"/>
                  <a:gd name="T79" fmla="*/ 850 h 1039"/>
                  <a:gd name="T80" fmla="*/ 65 w 96"/>
                  <a:gd name="T81" fmla="*/ 856 h 1039"/>
                  <a:gd name="T82" fmla="*/ 66 w 96"/>
                  <a:gd name="T83" fmla="*/ 868 h 1039"/>
                  <a:gd name="T84" fmla="*/ 68 w 96"/>
                  <a:gd name="T85" fmla="*/ 935 h 1039"/>
                  <a:gd name="T86" fmla="*/ 70 w 96"/>
                  <a:gd name="T87" fmla="*/ 966 h 1039"/>
                  <a:gd name="T88" fmla="*/ 71 w 96"/>
                  <a:gd name="T89" fmla="*/ 997 h 1039"/>
                  <a:gd name="T90" fmla="*/ 71 w 96"/>
                  <a:gd name="T91" fmla="*/ 1027 h 1039"/>
                  <a:gd name="T92" fmla="*/ 75 w 96"/>
                  <a:gd name="T93" fmla="*/ 1039 h 1039"/>
                  <a:gd name="T94" fmla="*/ 75 w 96"/>
                  <a:gd name="T95" fmla="*/ 978 h 1039"/>
                  <a:gd name="T96" fmla="*/ 78 w 96"/>
                  <a:gd name="T97" fmla="*/ 966 h 1039"/>
                  <a:gd name="T98" fmla="*/ 80 w 96"/>
                  <a:gd name="T99" fmla="*/ 1009 h 1039"/>
                  <a:gd name="T100" fmla="*/ 81 w 96"/>
                  <a:gd name="T101" fmla="*/ 1003 h 1039"/>
                  <a:gd name="T102" fmla="*/ 85 w 96"/>
                  <a:gd name="T103" fmla="*/ 1021 h 1039"/>
                  <a:gd name="T104" fmla="*/ 86 w 96"/>
                  <a:gd name="T105" fmla="*/ 960 h 1039"/>
                  <a:gd name="T106" fmla="*/ 88 w 96"/>
                  <a:gd name="T107" fmla="*/ 838 h 1039"/>
                  <a:gd name="T108" fmla="*/ 88 w 96"/>
                  <a:gd name="T109" fmla="*/ 746 h 1039"/>
                  <a:gd name="T110" fmla="*/ 91 w 96"/>
                  <a:gd name="T111" fmla="*/ 721 h 1039"/>
                  <a:gd name="T112" fmla="*/ 93 w 96"/>
                  <a:gd name="T113" fmla="*/ 672 h 1039"/>
                  <a:gd name="T114" fmla="*/ 93 w 96"/>
                  <a:gd name="T115" fmla="*/ 556 h 1039"/>
                  <a:gd name="T116" fmla="*/ 95 w 96"/>
                  <a:gd name="T117" fmla="*/ 452 h 1039"/>
                  <a:gd name="T118" fmla="*/ 96 w 96"/>
                  <a:gd name="T119" fmla="*/ 403 h 10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96" h="1039">
                    <a:moveTo>
                      <a:pt x="0" y="868"/>
                    </a:moveTo>
                    <a:lnTo>
                      <a:pt x="0" y="844"/>
                    </a:lnTo>
                    <a:lnTo>
                      <a:pt x="0" y="825"/>
                    </a:lnTo>
                    <a:lnTo>
                      <a:pt x="0" y="807"/>
                    </a:lnTo>
                    <a:lnTo>
                      <a:pt x="0" y="795"/>
                    </a:lnTo>
                    <a:lnTo>
                      <a:pt x="0" y="776"/>
                    </a:lnTo>
                    <a:lnTo>
                      <a:pt x="2" y="758"/>
                    </a:lnTo>
                    <a:lnTo>
                      <a:pt x="2" y="740"/>
                    </a:lnTo>
                    <a:lnTo>
                      <a:pt x="2" y="721"/>
                    </a:lnTo>
                    <a:lnTo>
                      <a:pt x="2" y="697"/>
                    </a:lnTo>
                    <a:lnTo>
                      <a:pt x="2" y="691"/>
                    </a:lnTo>
                    <a:lnTo>
                      <a:pt x="2" y="678"/>
                    </a:lnTo>
                    <a:lnTo>
                      <a:pt x="3" y="672"/>
                    </a:lnTo>
                    <a:lnTo>
                      <a:pt x="3" y="660"/>
                    </a:lnTo>
                    <a:lnTo>
                      <a:pt x="3" y="654"/>
                    </a:lnTo>
                    <a:lnTo>
                      <a:pt x="3" y="648"/>
                    </a:lnTo>
                    <a:lnTo>
                      <a:pt x="5" y="648"/>
                    </a:lnTo>
                    <a:lnTo>
                      <a:pt x="5" y="654"/>
                    </a:lnTo>
                    <a:lnTo>
                      <a:pt x="5" y="654"/>
                    </a:lnTo>
                    <a:lnTo>
                      <a:pt x="7" y="660"/>
                    </a:lnTo>
                    <a:lnTo>
                      <a:pt x="7" y="660"/>
                    </a:lnTo>
                    <a:lnTo>
                      <a:pt x="7" y="666"/>
                    </a:lnTo>
                    <a:lnTo>
                      <a:pt x="8" y="660"/>
                    </a:lnTo>
                    <a:lnTo>
                      <a:pt x="8" y="654"/>
                    </a:lnTo>
                    <a:lnTo>
                      <a:pt x="8" y="648"/>
                    </a:lnTo>
                    <a:lnTo>
                      <a:pt x="8" y="636"/>
                    </a:lnTo>
                    <a:lnTo>
                      <a:pt x="8" y="617"/>
                    </a:lnTo>
                    <a:lnTo>
                      <a:pt x="8" y="599"/>
                    </a:lnTo>
                    <a:lnTo>
                      <a:pt x="10" y="581"/>
                    </a:lnTo>
                    <a:lnTo>
                      <a:pt x="10" y="562"/>
                    </a:lnTo>
                    <a:lnTo>
                      <a:pt x="10" y="544"/>
                    </a:lnTo>
                    <a:lnTo>
                      <a:pt x="10" y="526"/>
                    </a:lnTo>
                    <a:lnTo>
                      <a:pt x="10" y="519"/>
                    </a:lnTo>
                    <a:lnTo>
                      <a:pt x="10" y="501"/>
                    </a:lnTo>
                    <a:lnTo>
                      <a:pt x="12" y="489"/>
                    </a:lnTo>
                    <a:lnTo>
                      <a:pt x="12" y="483"/>
                    </a:lnTo>
                    <a:lnTo>
                      <a:pt x="12" y="471"/>
                    </a:lnTo>
                    <a:lnTo>
                      <a:pt x="12" y="471"/>
                    </a:lnTo>
                    <a:lnTo>
                      <a:pt x="12" y="471"/>
                    </a:lnTo>
                    <a:lnTo>
                      <a:pt x="13" y="477"/>
                    </a:lnTo>
                    <a:lnTo>
                      <a:pt x="13" y="471"/>
                    </a:lnTo>
                    <a:lnTo>
                      <a:pt x="13" y="464"/>
                    </a:lnTo>
                    <a:lnTo>
                      <a:pt x="13" y="464"/>
                    </a:lnTo>
                    <a:lnTo>
                      <a:pt x="13" y="452"/>
                    </a:lnTo>
                    <a:lnTo>
                      <a:pt x="15" y="440"/>
                    </a:lnTo>
                    <a:lnTo>
                      <a:pt x="15" y="440"/>
                    </a:lnTo>
                    <a:lnTo>
                      <a:pt x="15" y="428"/>
                    </a:lnTo>
                    <a:lnTo>
                      <a:pt x="15" y="415"/>
                    </a:lnTo>
                    <a:lnTo>
                      <a:pt x="15" y="403"/>
                    </a:lnTo>
                    <a:lnTo>
                      <a:pt x="15" y="391"/>
                    </a:lnTo>
                    <a:lnTo>
                      <a:pt x="17" y="373"/>
                    </a:lnTo>
                    <a:lnTo>
                      <a:pt x="17" y="360"/>
                    </a:lnTo>
                    <a:lnTo>
                      <a:pt x="17" y="336"/>
                    </a:lnTo>
                    <a:lnTo>
                      <a:pt x="17" y="305"/>
                    </a:lnTo>
                    <a:lnTo>
                      <a:pt x="17" y="287"/>
                    </a:lnTo>
                    <a:lnTo>
                      <a:pt x="17" y="275"/>
                    </a:lnTo>
                    <a:lnTo>
                      <a:pt x="18" y="263"/>
                    </a:lnTo>
                    <a:lnTo>
                      <a:pt x="18" y="256"/>
                    </a:lnTo>
                    <a:lnTo>
                      <a:pt x="18" y="244"/>
                    </a:lnTo>
                    <a:lnTo>
                      <a:pt x="18" y="232"/>
                    </a:lnTo>
                    <a:lnTo>
                      <a:pt x="20" y="226"/>
                    </a:lnTo>
                    <a:lnTo>
                      <a:pt x="18" y="226"/>
                    </a:lnTo>
                    <a:lnTo>
                      <a:pt x="20" y="226"/>
                    </a:lnTo>
                    <a:lnTo>
                      <a:pt x="20" y="226"/>
                    </a:lnTo>
                    <a:lnTo>
                      <a:pt x="20" y="232"/>
                    </a:lnTo>
                    <a:lnTo>
                      <a:pt x="20" y="244"/>
                    </a:lnTo>
                    <a:lnTo>
                      <a:pt x="20" y="263"/>
                    </a:lnTo>
                    <a:lnTo>
                      <a:pt x="22" y="269"/>
                    </a:lnTo>
                    <a:lnTo>
                      <a:pt x="22" y="281"/>
                    </a:lnTo>
                    <a:lnTo>
                      <a:pt x="22" y="287"/>
                    </a:lnTo>
                    <a:lnTo>
                      <a:pt x="22" y="281"/>
                    </a:lnTo>
                    <a:lnTo>
                      <a:pt x="22" y="263"/>
                    </a:lnTo>
                    <a:lnTo>
                      <a:pt x="23" y="250"/>
                    </a:lnTo>
                    <a:lnTo>
                      <a:pt x="23" y="232"/>
                    </a:lnTo>
                    <a:lnTo>
                      <a:pt x="23" y="220"/>
                    </a:lnTo>
                    <a:lnTo>
                      <a:pt x="23" y="208"/>
                    </a:lnTo>
                    <a:lnTo>
                      <a:pt x="23" y="189"/>
                    </a:lnTo>
                    <a:lnTo>
                      <a:pt x="23" y="183"/>
                    </a:lnTo>
                    <a:lnTo>
                      <a:pt x="25" y="177"/>
                    </a:lnTo>
                    <a:lnTo>
                      <a:pt x="25" y="171"/>
                    </a:lnTo>
                    <a:lnTo>
                      <a:pt x="25" y="159"/>
                    </a:lnTo>
                    <a:lnTo>
                      <a:pt x="25" y="159"/>
                    </a:lnTo>
                    <a:lnTo>
                      <a:pt x="25" y="146"/>
                    </a:lnTo>
                    <a:lnTo>
                      <a:pt x="27" y="134"/>
                    </a:lnTo>
                    <a:lnTo>
                      <a:pt x="27" y="116"/>
                    </a:lnTo>
                    <a:lnTo>
                      <a:pt x="27" y="97"/>
                    </a:lnTo>
                    <a:lnTo>
                      <a:pt x="27" y="79"/>
                    </a:lnTo>
                    <a:lnTo>
                      <a:pt x="27" y="55"/>
                    </a:lnTo>
                    <a:lnTo>
                      <a:pt x="27" y="42"/>
                    </a:lnTo>
                    <a:lnTo>
                      <a:pt x="28" y="30"/>
                    </a:lnTo>
                    <a:lnTo>
                      <a:pt x="28" y="18"/>
                    </a:lnTo>
                    <a:lnTo>
                      <a:pt x="28" y="6"/>
                    </a:lnTo>
                    <a:lnTo>
                      <a:pt x="28" y="0"/>
                    </a:lnTo>
                    <a:lnTo>
                      <a:pt x="28" y="6"/>
                    </a:lnTo>
                    <a:lnTo>
                      <a:pt x="30" y="6"/>
                    </a:lnTo>
                    <a:lnTo>
                      <a:pt x="30" y="12"/>
                    </a:lnTo>
                    <a:lnTo>
                      <a:pt x="30" y="24"/>
                    </a:lnTo>
                    <a:lnTo>
                      <a:pt x="30" y="30"/>
                    </a:lnTo>
                    <a:lnTo>
                      <a:pt x="30" y="42"/>
                    </a:lnTo>
                    <a:lnTo>
                      <a:pt x="30" y="55"/>
                    </a:lnTo>
                    <a:lnTo>
                      <a:pt x="32" y="61"/>
                    </a:lnTo>
                    <a:lnTo>
                      <a:pt x="32" y="67"/>
                    </a:lnTo>
                    <a:lnTo>
                      <a:pt x="32" y="79"/>
                    </a:lnTo>
                    <a:lnTo>
                      <a:pt x="32" y="85"/>
                    </a:lnTo>
                    <a:lnTo>
                      <a:pt x="33" y="79"/>
                    </a:lnTo>
                    <a:lnTo>
                      <a:pt x="33" y="85"/>
                    </a:lnTo>
                    <a:lnTo>
                      <a:pt x="33" y="91"/>
                    </a:lnTo>
                    <a:lnTo>
                      <a:pt x="33" y="97"/>
                    </a:lnTo>
                    <a:lnTo>
                      <a:pt x="35" y="110"/>
                    </a:lnTo>
                    <a:lnTo>
                      <a:pt x="35" y="134"/>
                    </a:lnTo>
                    <a:lnTo>
                      <a:pt x="35" y="152"/>
                    </a:lnTo>
                    <a:lnTo>
                      <a:pt x="35" y="171"/>
                    </a:lnTo>
                    <a:lnTo>
                      <a:pt x="35" y="189"/>
                    </a:lnTo>
                    <a:lnTo>
                      <a:pt x="35" y="214"/>
                    </a:lnTo>
                    <a:lnTo>
                      <a:pt x="37" y="238"/>
                    </a:lnTo>
                    <a:lnTo>
                      <a:pt x="37" y="263"/>
                    </a:lnTo>
                    <a:lnTo>
                      <a:pt x="37" y="287"/>
                    </a:lnTo>
                    <a:lnTo>
                      <a:pt x="37" y="311"/>
                    </a:lnTo>
                    <a:lnTo>
                      <a:pt x="37" y="336"/>
                    </a:lnTo>
                    <a:lnTo>
                      <a:pt x="37" y="391"/>
                    </a:lnTo>
                    <a:lnTo>
                      <a:pt x="38" y="409"/>
                    </a:lnTo>
                    <a:lnTo>
                      <a:pt x="38" y="428"/>
                    </a:lnTo>
                    <a:lnTo>
                      <a:pt x="38" y="440"/>
                    </a:lnTo>
                    <a:lnTo>
                      <a:pt x="38" y="458"/>
                    </a:lnTo>
                    <a:lnTo>
                      <a:pt x="38" y="464"/>
                    </a:lnTo>
                    <a:lnTo>
                      <a:pt x="38" y="477"/>
                    </a:lnTo>
                    <a:lnTo>
                      <a:pt x="40" y="489"/>
                    </a:lnTo>
                    <a:lnTo>
                      <a:pt x="40" y="489"/>
                    </a:lnTo>
                    <a:lnTo>
                      <a:pt x="40" y="489"/>
                    </a:lnTo>
                    <a:lnTo>
                      <a:pt x="40" y="489"/>
                    </a:lnTo>
                    <a:lnTo>
                      <a:pt x="42" y="489"/>
                    </a:lnTo>
                    <a:lnTo>
                      <a:pt x="42" y="489"/>
                    </a:lnTo>
                    <a:lnTo>
                      <a:pt x="42" y="495"/>
                    </a:lnTo>
                    <a:lnTo>
                      <a:pt x="42" y="507"/>
                    </a:lnTo>
                    <a:lnTo>
                      <a:pt x="42" y="519"/>
                    </a:lnTo>
                    <a:lnTo>
                      <a:pt x="43" y="519"/>
                    </a:lnTo>
                    <a:lnTo>
                      <a:pt x="43" y="532"/>
                    </a:lnTo>
                    <a:lnTo>
                      <a:pt x="43" y="538"/>
                    </a:lnTo>
                    <a:lnTo>
                      <a:pt x="43" y="532"/>
                    </a:lnTo>
                    <a:lnTo>
                      <a:pt x="45" y="526"/>
                    </a:lnTo>
                    <a:lnTo>
                      <a:pt x="45" y="519"/>
                    </a:lnTo>
                    <a:lnTo>
                      <a:pt x="45" y="519"/>
                    </a:lnTo>
                    <a:lnTo>
                      <a:pt x="45" y="513"/>
                    </a:lnTo>
                    <a:lnTo>
                      <a:pt x="45" y="501"/>
                    </a:lnTo>
                    <a:lnTo>
                      <a:pt x="45" y="495"/>
                    </a:lnTo>
                    <a:lnTo>
                      <a:pt x="47" y="489"/>
                    </a:lnTo>
                    <a:lnTo>
                      <a:pt x="47" y="471"/>
                    </a:lnTo>
                    <a:lnTo>
                      <a:pt x="47" y="464"/>
                    </a:lnTo>
                    <a:lnTo>
                      <a:pt x="47" y="464"/>
                    </a:lnTo>
                    <a:lnTo>
                      <a:pt x="47" y="464"/>
                    </a:lnTo>
                    <a:lnTo>
                      <a:pt x="48" y="464"/>
                    </a:lnTo>
                    <a:lnTo>
                      <a:pt x="48" y="471"/>
                    </a:lnTo>
                    <a:lnTo>
                      <a:pt x="48" y="483"/>
                    </a:lnTo>
                    <a:lnTo>
                      <a:pt x="48" y="495"/>
                    </a:lnTo>
                    <a:lnTo>
                      <a:pt x="48" y="513"/>
                    </a:lnTo>
                    <a:lnTo>
                      <a:pt x="48" y="526"/>
                    </a:lnTo>
                    <a:lnTo>
                      <a:pt x="50" y="544"/>
                    </a:lnTo>
                    <a:lnTo>
                      <a:pt x="50" y="556"/>
                    </a:lnTo>
                    <a:lnTo>
                      <a:pt x="50" y="568"/>
                    </a:lnTo>
                    <a:lnTo>
                      <a:pt x="50" y="599"/>
                    </a:lnTo>
                    <a:lnTo>
                      <a:pt x="52" y="617"/>
                    </a:lnTo>
                    <a:lnTo>
                      <a:pt x="52" y="617"/>
                    </a:lnTo>
                    <a:lnTo>
                      <a:pt x="52" y="617"/>
                    </a:lnTo>
                    <a:lnTo>
                      <a:pt x="52" y="617"/>
                    </a:lnTo>
                    <a:lnTo>
                      <a:pt x="52" y="617"/>
                    </a:lnTo>
                    <a:lnTo>
                      <a:pt x="53" y="623"/>
                    </a:lnTo>
                    <a:lnTo>
                      <a:pt x="53" y="630"/>
                    </a:lnTo>
                    <a:lnTo>
                      <a:pt x="53" y="636"/>
                    </a:lnTo>
                    <a:lnTo>
                      <a:pt x="53" y="648"/>
                    </a:lnTo>
                    <a:lnTo>
                      <a:pt x="53" y="654"/>
                    </a:lnTo>
                    <a:lnTo>
                      <a:pt x="53" y="666"/>
                    </a:lnTo>
                    <a:lnTo>
                      <a:pt x="55" y="672"/>
                    </a:lnTo>
                    <a:lnTo>
                      <a:pt x="55" y="678"/>
                    </a:lnTo>
                    <a:lnTo>
                      <a:pt x="55" y="678"/>
                    </a:lnTo>
                    <a:lnTo>
                      <a:pt x="55" y="678"/>
                    </a:lnTo>
                    <a:lnTo>
                      <a:pt x="57" y="691"/>
                    </a:lnTo>
                    <a:lnTo>
                      <a:pt x="57" y="697"/>
                    </a:lnTo>
                    <a:lnTo>
                      <a:pt x="57" y="709"/>
                    </a:lnTo>
                    <a:lnTo>
                      <a:pt x="57" y="721"/>
                    </a:lnTo>
                    <a:lnTo>
                      <a:pt x="57" y="746"/>
                    </a:lnTo>
                    <a:lnTo>
                      <a:pt x="57" y="758"/>
                    </a:lnTo>
                    <a:lnTo>
                      <a:pt x="58" y="776"/>
                    </a:lnTo>
                    <a:lnTo>
                      <a:pt x="58" y="782"/>
                    </a:lnTo>
                    <a:lnTo>
                      <a:pt x="58" y="795"/>
                    </a:lnTo>
                    <a:lnTo>
                      <a:pt x="58" y="801"/>
                    </a:lnTo>
                    <a:lnTo>
                      <a:pt x="58" y="807"/>
                    </a:lnTo>
                    <a:lnTo>
                      <a:pt x="58" y="813"/>
                    </a:lnTo>
                    <a:lnTo>
                      <a:pt x="60" y="819"/>
                    </a:lnTo>
                    <a:lnTo>
                      <a:pt x="60" y="825"/>
                    </a:lnTo>
                    <a:lnTo>
                      <a:pt x="60" y="838"/>
                    </a:lnTo>
                    <a:lnTo>
                      <a:pt x="60" y="844"/>
                    </a:lnTo>
                    <a:lnTo>
                      <a:pt x="60" y="850"/>
                    </a:lnTo>
                    <a:lnTo>
                      <a:pt x="62" y="850"/>
                    </a:lnTo>
                    <a:lnTo>
                      <a:pt x="62" y="844"/>
                    </a:lnTo>
                    <a:lnTo>
                      <a:pt x="62" y="838"/>
                    </a:lnTo>
                    <a:lnTo>
                      <a:pt x="62" y="831"/>
                    </a:lnTo>
                    <a:lnTo>
                      <a:pt x="62" y="825"/>
                    </a:lnTo>
                    <a:lnTo>
                      <a:pt x="63" y="831"/>
                    </a:lnTo>
                    <a:lnTo>
                      <a:pt x="63" y="844"/>
                    </a:lnTo>
                    <a:lnTo>
                      <a:pt x="63" y="850"/>
                    </a:lnTo>
                    <a:lnTo>
                      <a:pt x="63" y="850"/>
                    </a:lnTo>
                    <a:lnTo>
                      <a:pt x="65" y="862"/>
                    </a:lnTo>
                    <a:lnTo>
                      <a:pt x="63" y="862"/>
                    </a:lnTo>
                    <a:lnTo>
                      <a:pt x="65" y="862"/>
                    </a:lnTo>
                    <a:lnTo>
                      <a:pt x="65" y="856"/>
                    </a:lnTo>
                    <a:lnTo>
                      <a:pt x="66" y="850"/>
                    </a:lnTo>
                    <a:lnTo>
                      <a:pt x="65" y="850"/>
                    </a:lnTo>
                    <a:lnTo>
                      <a:pt x="66" y="850"/>
                    </a:lnTo>
                    <a:lnTo>
                      <a:pt x="66" y="856"/>
                    </a:lnTo>
                    <a:lnTo>
                      <a:pt x="66" y="868"/>
                    </a:lnTo>
                    <a:lnTo>
                      <a:pt x="66" y="880"/>
                    </a:lnTo>
                    <a:lnTo>
                      <a:pt x="66" y="905"/>
                    </a:lnTo>
                    <a:lnTo>
                      <a:pt x="68" y="917"/>
                    </a:lnTo>
                    <a:lnTo>
                      <a:pt x="68" y="929"/>
                    </a:lnTo>
                    <a:lnTo>
                      <a:pt x="68" y="935"/>
                    </a:lnTo>
                    <a:lnTo>
                      <a:pt x="68" y="942"/>
                    </a:lnTo>
                    <a:lnTo>
                      <a:pt x="68" y="948"/>
                    </a:lnTo>
                    <a:lnTo>
                      <a:pt x="68" y="954"/>
                    </a:lnTo>
                    <a:lnTo>
                      <a:pt x="70" y="960"/>
                    </a:lnTo>
                    <a:lnTo>
                      <a:pt x="70" y="966"/>
                    </a:lnTo>
                    <a:lnTo>
                      <a:pt x="70" y="972"/>
                    </a:lnTo>
                    <a:lnTo>
                      <a:pt x="70" y="978"/>
                    </a:lnTo>
                    <a:lnTo>
                      <a:pt x="70" y="984"/>
                    </a:lnTo>
                    <a:lnTo>
                      <a:pt x="70" y="990"/>
                    </a:lnTo>
                    <a:lnTo>
                      <a:pt x="71" y="997"/>
                    </a:lnTo>
                    <a:lnTo>
                      <a:pt x="71" y="1009"/>
                    </a:lnTo>
                    <a:lnTo>
                      <a:pt x="71" y="1009"/>
                    </a:lnTo>
                    <a:lnTo>
                      <a:pt x="71" y="1015"/>
                    </a:lnTo>
                    <a:lnTo>
                      <a:pt x="71" y="1021"/>
                    </a:lnTo>
                    <a:lnTo>
                      <a:pt x="71" y="1027"/>
                    </a:lnTo>
                    <a:lnTo>
                      <a:pt x="73" y="1033"/>
                    </a:lnTo>
                    <a:lnTo>
                      <a:pt x="73" y="1033"/>
                    </a:lnTo>
                    <a:lnTo>
                      <a:pt x="73" y="1039"/>
                    </a:lnTo>
                    <a:lnTo>
                      <a:pt x="73" y="1039"/>
                    </a:lnTo>
                    <a:lnTo>
                      <a:pt x="75" y="1039"/>
                    </a:lnTo>
                    <a:lnTo>
                      <a:pt x="75" y="1033"/>
                    </a:lnTo>
                    <a:lnTo>
                      <a:pt x="75" y="1021"/>
                    </a:lnTo>
                    <a:lnTo>
                      <a:pt x="75" y="1009"/>
                    </a:lnTo>
                    <a:lnTo>
                      <a:pt x="75" y="1003"/>
                    </a:lnTo>
                    <a:lnTo>
                      <a:pt x="75" y="978"/>
                    </a:lnTo>
                    <a:lnTo>
                      <a:pt x="76" y="978"/>
                    </a:lnTo>
                    <a:lnTo>
                      <a:pt x="76" y="972"/>
                    </a:lnTo>
                    <a:lnTo>
                      <a:pt x="76" y="966"/>
                    </a:lnTo>
                    <a:lnTo>
                      <a:pt x="78" y="960"/>
                    </a:lnTo>
                    <a:lnTo>
                      <a:pt x="78" y="966"/>
                    </a:lnTo>
                    <a:lnTo>
                      <a:pt x="78" y="972"/>
                    </a:lnTo>
                    <a:lnTo>
                      <a:pt x="78" y="978"/>
                    </a:lnTo>
                    <a:lnTo>
                      <a:pt x="78" y="984"/>
                    </a:lnTo>
                    <a:lnTo>
                      <a:pt x="80" y="997"/>
                    </a:lnTo>
                    <a:lnTo>
                      <a:pt x="80" y="1009"/>
                    </a:lnTo>
                    <a:lnTo>
                      <a:pt x="80" y="1009"/>
                    </a:lnTo>
                    <a:lnTo>
                      <a:pt x="80" y="1009"/>
                    </a:lnTo>
                    <a:lnTo>
                      <a:pt x="81" y="1009"/>
                    </a:lnTo>
                    <a:lnTo>
                      <a:pt x="81" y="1009"/>
                    </a:lnTo>
                    <a:lnTo>
                      <a:pt x="81" y="1003"/>
                    </a:lnTo>
                    <a:lnTo>
                      <a:pt x="83" y="1003"/>
                    </a:lnTo>
                    <a:lnTo>
                      <a:pt x="83" y="1003"/>
                    </a:lnTo>
                    <a:lnTo>
                      <a:pt x="83" y="1009"/>
                    </a:lnTo>
                    <a:lnTo>
                      <a:pt x="83" y="1015"/>
                    </a:lnTo>
                    <a:lnTo>
                      <a:pt x="85" y="1021"/>
                    </a:lnTo>
                    <a:lnTo>
                      <a:pt x="85" y="1015"/>
                    </a:lnTo>
                    <a:lnTo>
                      <a:pt x="85" y="1009"/>
                    </a:lnTo>
                    <a:lnTo>
                      <a:pt x="85" y="997"/>
                    </a:lnTo>
                    <a:lnTo>
                      <a:pt x="86" y="978"/>
                    </a:lnTo>
                    <a:lnTo>
                      <a:pt x="86" y="960"/>
                    </a:lnTo>
                    <a:lnTo>
                      <a:pt x="86" y="935"/>
                    </a:lnTo>
                    <a:lnTo>
                      <a:pt x="86" y="917"/>
                    </a:lnTo>
                    <a:lnTo>
                      <a:pt x="86" y="886"/>
                    </a:lnTo>
                    <a:lnTo>
                      <a:pt x="86" y="862"/>
                    </a:lnTo>
                    <a:lnTo>
                      <a:pt x="88" y="838"/>
                    </a:lnTo>
                    <a:lnTo>
                      <a:pt x="88" y="795"/>
                    </a:lnTo>
                    <a:lnTo>
                      <a:pt x="88" y="776"/>
                    </a:lnTo>
                    <a:lnTo>
                      <a:pt x="88" y="758"/>
                    </a:lnTo>
                    <a:lnTo>
                      <a:pt x="88" y="752"/>
                    </a:lnTo>
                    <a:lnTo>
                      <a:pt x="88" y="746"/>
                    </a:lnTo>
                    <a:lnTo>
                      <a:pt x="90" y="740"/>
                    </a:lnTo>
                    <a:lnTo>
                      <a:pt x="90" y="734"/>
                    </a:lnTo>
                    <a:lnTo>
                      <a:pt x="90" y="727"/>
                    </a:lnTo>
                    <a:lnTo>
                      <a:pt x="91" y="721"/>
                    </a:lnTo>
                    <a:lnTo>
                      <a:pt x="91" y="721"/>
                    </a:lnTo>
                    <a:lnTo>
                      <a:pt x="91" y="715"/>
                    </a:lnTo>
                    <a:lnTo>
                      <a:pt x="91" y="709"/>
                    </a:lnTo>
                    <a:lnTo>
                      <a:pt x="91" y="697"/>
                    </a:lnTo>
                    <a:lnTo>
                      <a:pt x="91" y="678"/>
                    </a:lnTo>
                    <a:lnTo>
                      <a:pt x="93" y="672"/>
                    </a:lnTo>
                    <a:lnTo>
                      <a:pt x="93" y="648"/>
                    </a:lnTo>
                    <a:lnTo>
                      <a:pt x="93" y="630"/>
                    </a:lnTo>
                    <a:lnTo>
                      <a:pt x="93" y="605"/>
                    </a:lnTo>
                    <a:lnTo>
                      <a:pt x="93" y="581"/>
                    </a:lnTo>
                    <a:lnTo>
                      <a:pt x="93" y="556"/>
                    </a:lnTo>
                    <a:lnTo>
                      <a:pt x="95" y="532"/>
                    </a:lnTo>
                    <a:lnTo>
                      <a:pt x="95" y="507"/>
                    </a:lnTo>
                    <a:lnTo>
                      <a:pt x="95" y="483"/>
                    </a:lnTo>
                    <a:lnTo>
                      <a:pt x="95" y="464"/>
                    </a:lnTo>
                    <a:lnTo>
                      <a:pt x="95" y="452"/>
                    </a:lnTo>
                    <a:lnTo>
                      <a:pt x="95" y="440"/>
                    </a:lnTo>
                    <a:lnTo>
                      <a:pt x="96" y="440"/>
                    </a:lnTo>
                    <a:lnTo>
                      <a:pt x="96" y="434"/>
                    </a:lnTo>
                    <a:lnTo>
                      <a:pt x="96" y="422"/>
                    </a:lnTo>
                    <a:lnTo>
                      <a:pt x="96" y="403"/>
                    </a:lnTo>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629" name="Freeform 628"/>
              <p:cNvSpPr>
                <a:spLocks/>
              </p:cNvSpPr>
              <p:nvPr/>
            </p:nvSpPr>
            <p:spPr bwMode="auto">
              <a:xfrm>
                <a:off x="2919455" y="3460687"/>
                <a:ext cx="107281" cy="505388"/>
              </a:xfrm>
              <a:custGeom>
                <a:avLst/>
                <a:gdLst>
                  <a:gd name="T0" fmla="*/ 1 w 99"/>
                  <a:gd name="T1" fmla="*/ 1174 h 1229"/>
                  <a:gd name="T2" fmla="*/ 3 w 99"/>
                  <a:gd name="T3" fmla="*/ 1193 h 1229"/>
                  <a:gd name="T4" fmla="*/ 6 w 99"/>
                  <a:gd name="T5" fmla="*/ 1180 h 1229"/>
                  <a:gd name="T6" fmla="*/ 8 w 99"/>
                  <a:gd name="T7" fmla="*/ 1144 h 1229"/>
                  <a:gd name="T8" fmla="*/ 10 w 99"/>
                  <a:gd name="T9" fmla="*/ 1089 h 1229"/>
                  <a:gd name="T10" fmla="*/ 11 w 99"/>
                  <a:gd name="T11" fmla="*/ 1046 h 1229"/>
                  <a:gd name="T12" fmla="*/ 13 w 99"/>
                  <a:gd name="T13" fmla="*/ 1009 h 1229"/>
                  <a:gd name="T14" fmla="*/ 13 w 99"/>
                  <a:gd name="T15" fmla="*/ 936 h 1229"/>
                  <a:gd name="T16" fmla="*/ 15 w 99"/>
                  <a:gd name="T17" fmla="*/ 881 h 1229"/>
                  <a:gd name="T18" fmla="*/ 16 w 99"/>
                  <a:gd name="T19" fmla="*/ 832 h 1229"/>
                  <a:gd name="T20" fmla="*/ 18 w 99"/>
                  <a:gd name="T21" fmla="*/ 795 h 1229"/>
                  <a:gd name="T22" fmla="*/ 20 w 99"/>
                  <a:gd name="T23" fmla="*/ 807 h 1229"/>
                  <a:gd name="T24" fmla="*/ 21 w 99"/>
                  <a:gd name="T25" fmla="*/ 740 h 1229"/>
                  <a:gd name="T26" fmla="*/ 23 w 99"/>
                  <a:gd name="T27" fmla="*/ 618 h 1229"/>
                  <a:gd name="T28" fmla="*/ 25 w 99"/>
                  <a:gd name="T29" fmla="*/ 550 h 1229"/>
                  <a:gd name="T30" fmla="*/ 26 w 99"/>
                  <a:gd name="T31" fmla="*/ 508 h 1229"/>
                  <a:gd name="T32" fmla="*/ 28 w 99"/>
                  <a:gd name="T33" fmla="*/ 453 h 1229"/>
                  <a:gd name="T34" fmla="*/ 30 w 99"/>
                  <a:gd name="T35" fmla="*/ 422 h 1229"/>
                  <a:gd name="T36" fmla="*/ 31 w 99"/>
                  <a:gd name="T37" fmla="*/ 422 h 1229"/>
                  <a:gd name="T38" fmla="*/ 33 w 99"/>
                  <a:gd name="T39" fmla="*/ 471 h 1229"/>
                  <a:gd name="T40" fmla="*/ 35 w 99"/>
                  <a:gd name="T41" fmla="*/ 398 h 1229"/>
                  <a:gd name="T42" fmla="*/ 35 w 99"/>
                  <a:gd name="T43" fmla="*/ 275 h 1229"/>
                  <a:gd name="T44" fmla="*/ 36 w 99"/>
                  <a:gd name="T45" fmla="*/ 165 h 1229"/>
                  <a:gd name="T46" fmla="*/ 38 w 99"/>
                  <a:gd name="T47" fmla="*/ 128 h 1229"/>
                  <a:gd name="T48" fmla="*/ 40 w 99"/>
                  <a:gd name="T49" fmla="*/ 86 h 1229"/>
                  <a:gd name="T50" fmla="*/ 41 w 99"/>
                  <a:gd name="T51" fmla="*/ 67 h 1229"/>
                  <a:gd name="T52" fmla="*/ 43 w 99"/>
                  <a:gd name="T53" fmla="*/ 12 h 1229"/>
                  <a:gd name="T54" fmla="*/ 44 w 99"/>
                  <a:gd name="T55" fmla="*/ 12 h 1229"/>
                  <a:gd name="T56" fmla="*/ 46 w 99"/>
                  <a:gd name="T57" fmla="*/ 122 h 1229"/>
                  <a:gd name="T58" fmla="*/ 46 w 99"/>
                  <a:gd name="T59" fmla="*/ 232 h 1229"/>
                  <a:gd name="T60" fmla="*/ 48 w 99"/>
                  <a:gd name="T61" fmla="*/ 367 h 1229"/>
                  <a:gd name="T62" fmla="*/ 49 w 99"/>
                  <a:gd name="T63" fmla="*/ 465 h 1229"/>
                  <a:gd name="T64" fmla="*/ 51 w 99"/>
                  <a:gd name="T65" fmla="*/ 495 h 1229"/>
                  <a:gd name="T66" fmla="*/ 53 w 99"/>
                  <a:gd name="T67" fmla="*/ 495 h 1229"/>
                  <a:gd name="T68" fmla="*/ 54 w 99"/>
                  <a:gd name="T69" fmla="*/ 532 h 1229"/>
                  <a:gd name="T70" fmla="*/ 56 w 99"/>
                  <a:gd name="T71" fmla="*/ 538 h 1229"/>
                  <a:gd name="T72" fmla="*/ 58 w 99"/>
                  <a:gd name="T73" fmla="*/ 471 h 1229"/>
                  <a:gd name="T74" fmla="*/ 59 w 99"/>
                  <a:gd name="T75" fmla="*/ 459 h 1229"/>
                  <a:gd name="T76" fmla="*/ 61 w 99"/>
                  <a:gd name="T77" fmla="*/ 575 h 1229"/>
                  <a:gd name="T78" fmla="*/ 63 w 99"/>
                  <a:gd name="T79" fmla="*/ 685 h 1229"/>
                  <a:gd name="T80" fmla="*/ 64 w 99"/>
                  <a:gd name="T81" fmla="*/ 783 h 1229"/>
                  <a:gd name="T82" fmla="*/ 64 w 99"/>
                  <a:gd name="T83" fmla="*/ 856 h 1229"/>
                  <a:gd name="T84" fmla="*/ 68 w 99"/>
                  <a:gd name="T85" fmla="*/ 893 h 1229"/>
                  <a:gd name="T86" fmla="*/ 69 w 99"/>
                  <a:gd name="T87" fmla="*/ 911 h 1229"/>
                  <a:gd name="T88" fmla="*/ 71 w 99"/>
                  <a:gd name="T89" fmla="*/ 930 h 1229"/>
                  <a:gd name="T90" fmla="*/ 73 w 99"/>
                  <a:gd name="T91" fmla="*/ 973 h 1229"/>
                  <a:gd name="T92" fmla="*/ 74 w 99"/>
                  <a:gd name="T93" fmla="*/ 1058 h 1229"/>
                  <a:gd name="T94" fmla="*/ 76 w 99"/>
                  <a:gd name="T95" fmla="*/ 1083 h 1229"/>
                  <a:gd name="T96" fmla="*/ 79 w 99"/>
                  <a:gd name="T97" fmla="*/ 1107 h 1229"/>
                  <a:gd name="T98" fmla="*/ 81 w 99"/>
                  <a:gd name="T99" fmla="*/ 1144 h 1229"/>
                  <a:gd name="T100" fmla="*/ 83 w 99"/>
                  <a:gd name="T101" fmla="*/ 1144 h 1229"/>
                  <a:gd name="T102" fmla="*/ 84 w 99"/>
                  <a:gd name="T103" fmla="*/ 1144 h 1229"/>
                  <a:gd name="T104" fmla="*/ 86 w 99"/>
                  <a:gd name="T105" fmla="*/ 1180 h 1229"/>
                  <a:gd name="T106" fmla="*/ 88 w 99"/>
                  <a:gd name="T107" fmla="*/ 1211 h 1229"/>
                  <a:gd name="T108" fmla="*/ 89 w 99"/>
                  <a:gd name="T109" fmla="*/ 1217 h 1229"/>
                  <a:gd name="T110" fmla="*/ 91 w 99"/>
                  <a:gd name="T111" fmla="*/ 1205 h 1229"/>
                  <a:gd name="T112" fmla="*/ 93 w 99"/>
                  <a:gd name="T113" fmla="*/ 1144 h 1229"/>
                  <a:gd name="T114" fmla="*/ 96 w 99"/>
                  <a:gd name="T115" fmla="*/ 1113 h 1229"/>
                  <a:gd name="T116" fmla="*/ 98 w 99"/>
                  <a:gd name="T117" fmla="*/ 1070 h 1229"/>
                  <a:gd name="T118" fmla="*/ 99 w 99"/>
                  <a:gd name="T119" fmla="*/ 1003 h 1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99" h="1229">
                    <a:moveTo>
                      <a:pt x="0" y="1156"/>
                    </a:moveTo>
                    <a:lnTo>
                      <a:pt x="0" y="1168"/>
                    </a:lnTo>
                    <a:lnTo>
                      <a:pt x="0" y="1174"/>
                    </a:lnTo>
                    <a:lnTo>
                      <a:pt x="1" y="1174"/>
                    </a:lnTo>
                    <a:lnTo>
                      <a:pt x="1" y="1174"/>
                    </a:lnTo>
                    <a:lnTo>
                      <a:pt x="1" y="1168"/>
                    </a:lnTo>
                    <a:lnTo>
                      <a:pt x="3" y="1174"/>
                    </a:lnTo>
                    <a:lnTo>
                      <a:pt x="3" y="1193"/>
                    </a:lnTo>
                    <a:lnTo>
                      <a:pt x="3" y="1193"/>
                    </a:lnTo>
                    <a:lnTo>
                      <a:pt x="3" y="1193"/>
                    </a:lnTo>
                    <a:lnTo>
                      <a:pt x="5" y="1193"/>
                    </a:lnTo>
                    <a:lnTo>
                      <a:pt x="5" y="1187"/>
                    </a:lnTo>
                    <a:lnTo>
                      <a:pt x="5" y="1193"/>
                    </a:lnTo>
                    <a:lnTo>
                      <a:pt x="6" y="1193"/>
                    </a:lnTo>
                    <a:lnTo>
                      <a:pt x="6" y="1180"/>
                    </a:lnTo>
                    <a:lnTo>
                      <a:pt x="6" y="1180"/>
                    </a:lnTo>
                    <a:lnTo>
                      <a:pt x="6" y="1168"/>
                    </a:lnTo>
                    <a:lnTo>
                      <a:pt x="8" y="1168"/>
                    </a:lnTo>
                    <a:lnTo>
                      <a:pt x="8" y="1156"/>
                    </a:lnTo>
                    <a:lnTo>
                      <a:pt x="8" y="1144"/>
                    </a:lnTo>
                    <a:lnTo>
                      <a:pt x="8" y="1132"/>
                    </a:lnTo>
                    <a:lnTo>
                      <a:pt x="8" y="1113"/>
                    </a:lnTo>
                    <a:lnTo>
                      <a:pt x="8" y="1107"/>
                    </a:lnTo>
                    <a:lnTo>
                      <a:pt x="10" y="1095"/>
                    </a:lnTo>
                    <a:lnTo>
                      <a:pt x="10" y="1089"/>
                    </a:lnTo>
                    <a:lnTo>
                      <a:pt x="10" y="1089"/>
                    </a:lnTo>
                    <a:lnTo>
                      <a:pt x="10" y="1083"/>
                    </a:lnTo>
                    <a:lnTo>
                      <a:pt x="10" y="1070"/>
                    </a:lnTo>
                    <a:lnTo>
                      <a:pt x="11" y="1064"/>
                    </a:lnTo>
                    <a:lnTo>
                      <a:pt x="11" y="1046"/>
                    </a:lnTo>
                    <a:lnTo>
                      <a:pt x="11" y="1040"/>
                    </a:lnTo>
                    <a:lnTo>
                      <a:pt x="11" y="1034"/>
                    </a:lnTo>
                    <a:lnTo>
                      <a:pt x="11" y="1021"/>
                    </a:lnTo>
                    <a:lnTo>
                      <a:pt x="11" y="1015"/>
                    </a:lnTo>
                    <a:lnTo>
                      <a:pt x="13" y="1009"/>
                    </a:lnTo>
                    <a:lnTo>
                      <a:pt x="13" y="997"/>
                    </a:lnTo>
                    <a:lnTo>
                      <a:pt x="13" y="985"/>
                    </a:lnTo>
                    <a:lnTo>
                      <a:pt x="13" y="966"/>
                    </a:lnTo>
                    <a:lnTo>
                      <a:pt x="13" y="948"/>
                    </a:lnTo>
                    <a:lnTo>
                      <a:pt x="13" y="936"/>
                    </a:lnTo>
                    <a:lnTo>
                      <a:pt x="15" y="917"/>
                    </a:lnTo>
                    <a:lnTo>
                      <a:pt x="15" y="911"/>
                    </a:lnTo>
                    <a:lnTo>
                      <a:pt x="15" y="893"/>
                    </a:lnTo>
                    <a:lnTo>
                      <a:pt x="15" y="887"/>
                    </a:lnTo>
                    <a:lnTo>
                      <a:pt x="15" y="881"/>
                    </a:lnTo>
                    <a:lnTo>
                      <a:pt x="15" y="875"/>
                    </a:lnTo>
                    <a:lnTo>
                      <a:pt x="16" y="862"/>
                    </a:lnTo>
                    <a:lnTo>
                      <a:pt x="16" y="856"/>
                    </a:lnTo>
                    <a:lnTo>
                      <a:pt x="16" y="844"/>
                    </a:lnTo>
                    <a:lnTo>
                      <a:pt x="16" y="832"/>
                    </a:lnTo>
                    <a:lnTo>
                      <a:pt x="16" y="820"/>
                    </a:lnTo>
                    <a:lnTo>
                      <a:pt x="16" y="807"/>
                    </a:lnTo>
                    <a:lnTo>
                      <a:pt x="18" y="807"/>
                    </a:lnTo>
                    <a:lnTo>
                      <a:pt x="18" y="801"/>
                    </a:lnTo>
                    <a:lnTo>
                      <a:pt x="18" y="795"/>
                    </a:lnTo>
                    <a:lnTo>
                      <a:pt x="18" y="795"/>
                    </a:lnTo>
                    <a:lnTo>
                      <a:pt x="20" y="795"/>
                    </a:lnTo>
                    <a:lnTo>
                      <a:pt x="20" y="807"/>
                    </a:lnTo>
                    <a:lnTo>
                      <a:pt x="20" y="807"/>
                    </a:lnTo>
                    <a:lnTo>
                      <a:pt x="20" y="807"/>
                    </a:lnTo>
                    <a:lnTo>
                      <a:pt x="21" y="801"/>
                    </a:lnTo>
                    <a:lnTo>
                      <a:pt x="21" y="789"/>
                    </a:lnTo>
                    <a:lnTo>
                      <a:pt x="21" y="783"/>
                    </a:lnTo>
                    <a:lnTo>
                      <a:pt x="21" y="765"/>
                    </a:lnTo>
                    <a:lnTo>
                      <a:pt x="21" y="740"/>
                    </a:lnTo>
                    <a:lnTo>
                      <a:pt x="21" y="722"/>
                    </a:lnTo>
                    <a:lnTo>
                      <a:pt x="23" y="697"/>
                    </a:lnTo>
                    <a:lnTo>
                      <a:pt x="23" y="673"/>
                    </a:lnTo>
                    <a:lnTo>
                      <a:pt x="23" y="642"/>
                    </a:lnTo>
                    <a:lnTo>
                      <a:pt x="23" y="618"/>
                    </a:lnTo>
                    <a:lnTo>
                      <a:pt x="23" y="599"/>
                    </a:lnTo>
                    <a:lnTo>
                      <a:pt x="23" y="569"/>
                    </a:lnTo>
                    <a:lnTo>
                      <a:pt x="25" y="550"/>
                    </a:lnTo>
                    <a:lnTo>
                      <a:pt x="25" y="550"/>
                    </a:lnTo>
                    <a:lnTo>
                      <a:pt x="25" y="550"/>
                    </a:lnTo>
                    <a:lnTo>
                      <a:pt x="25" y="550"/>
                    </a:lnTo>
                    <a:lnTo>
                      <a:pt x="25" y="544"/>
                    </a:lnTo>
                    <a:lnTo>
                      <a:pt x="26" y="532"/>
                    </a:lnTo>
                    <a:lnTo>
                      <a:pt x="26" y="520"/>
                    </a:lnTo>
                    <a:lnTo>
                      <a:pt x="26" y="508"/>
                    </a:lnTo>
                    <a:lnTo>
                      <a:pt x="26" y="495"/>
                    </a:lnTo>
                    <a:lnTo>
                      <a:pt x="26" y="483"/>
                    </a:lnTo>
                    <a:lnTo>
                      <a:pt x="26" y="471"/>
                    </a:lnTo>
                    <a:lnTo>
                      <a:pt x="28" y="459"/>
                    </a:lnTo>
                    <a:lnTo>
                      <a:pt x="28" y="453"/>
                    </a:lnTo>
                    <a:lnTo>
                      <a:pt x="28" y="446"/>
                    </a:lnTo>
                    <a:lnTo>
                      <a:pt x="28" y="440"/>
                    </a:lnTo>
                    <a:lnTo>
                      <a:pt x="28" y="434"/>
                    </a:lnTo>
                    <a:lnTo>
                      <a:pt x="30" y="428"/>
                    </a:lnTo>
                    <a:lnTo>
                      <a:pt x="30" y="422"/>
                    </a:lnTo>
                    <a:lnTo>
                      <a:pt x="30" y="410"/>
                    </a:lnTo>
                    <a:lnTo>
                      <a:pt x="30" y="410"/>
                    </a:lnTo>
                    <a:lnTo>
                      <a:pt x="30" y="410"/>
                    </a:lnTo>
                    <a:lnTo>
                      <a:pt x="31" y="416"/>
                    </a:lnTo>
                    <a:lnTo>
                      <a:pt x="31" y="422"/>
                    </a:lnTo>
                    <a:lnTo>
                      <a:pt x="31" y="428"/>
                    </a:lnTo>
                    <a:lnTo>
                      <a:pt x="31" y="440"/>
                    </a:lnTo>
                    <a:lnTo>
                      <a:pt x="31" y="459"/>
                    </a:lnTo>
                    <a:lnTo>
                      <a:pt x="33" y="465"/>
                    </a:lnTo>
                    <a:lnTo>
                      <a:pt x="33" y="471"/>
                    </a:lnTo>
                    <a:lnTo>
                      <a:pt x="33" y="465"/>
                    </a:lnTo>
                    <a:lnTo>
                      <a:pt x="33" y="453"/>
                    </a:lnTo>
                    <a:lnTo>
                      <a:pt x="33" y="440"/>
                    </a:lnTo>
                    <a:lnTo>
                      <a:pt x="33" y="422"/>
                    </a:lnTo>
                    <a:lnTo>
                      <a:pt x="35" y="398"/>
                    </a:lnTo>
                    <a:lnTo>
                      <a:pt x="35" y="367"/>
                    </a:lnTo>
                    <a:lnTo>
                      <a:pt x="35" y="343"/>
                    </a:lnTo>
                    <a:lnTo>
                      <a:pt x="35" y="318"/>
                    </a:lnTo>
                    <a:lnTo>
                      <a:pt x="35" y="294"/>
                    </a:lnTo>
                    <a:lnTo>
                      <a:pt x="35" y="275"/>
                    </a:lnTo>
                    <a:lnTo>
                      <a:pt x="36" y="257"/>
                    </a:lnTo>
                    <a:lnTo>
                      <a:pt x="36" y="214"/>
                    </a:lnTo>
                    <a:lnTo>
                      <a:pt x="36" y="202"/>
                    </a:lnTo>
                    <a:lnTo>
                      <a:pt x="36" y="183"/>
                    </a:lnTo>
                    <a:lnTo>
                      <a:pt x="36" y="165"/>
                    </a:lnTo>
                    <a:lnTo>
                      <a:pt x="36" y="153"/>
                    </a:lnTo>
                    <a:lnTo>
                      <a:pt x="38" y="147"/>
                    </a:lnTo>
                    <a:lnTo>
                      <a:pt x="38" y="141"/>
                    </a:lnTo>
                    <a:lnTo>
                      <a:pt x="38" y="135"/>
                    </a:lnTo>
                    <a:lnTo>
                      <a:pt x="38" y="128"/>
                    </a:lnTo>
                    <a:lnTo>
                      <a:pt x="38" y="116"/>
                    </a:lnTo>
                    <a:lnTo>
                      <a:pt x="38" y="110"/>
                    </a:lnTo>
                    <a:lnTo>
                      <a:pt x="40" y="104"/>
                    </a:lnTo>
                    <a:lnTo>
                      <a:pt x="40" y="98"/>
                    </a:lnTo>
                    <a:lnTo>
                      <a:pt x="40" y="86"/>
                    </a:lnTo>
                    <a:lnTo>
                      <a:pt x="41" y="86"/>
                    </a:lnTo>
                    <a:lnTo>
                      <a:pt x="40" y="86"/>
                    </a:lnTo>
                    <a:lnTo>
                      <a:pt x="41" y="86"/>
                    </a:lnTo>
                    <a:lnTo>
                      <a:pt x="41" y="79"/>
                    </a:lnTo>
                    <a:lnTo>
                      <a:pt x="41" y="67"/>
                    </a:lnTo>
                    <a:lnTo>
                      <a:pt x="41" y="61"/>
                    </a:lnTo>
                    <a:lnTo>
                      <a:pt x="41" y="49"/>
                    </a:lnTo>
                    <a:lnTo>
                      <a:pt x="43" y="37"/>
                    </a:lnTo>
                    <a:lnTo>
                      <a:pt x="43" y="24"/>
                    </a:lnTo>
                    <a:lnTo>
                      <a:pt x="43" y="12"/>
                    </a:lnTo>
                    <a:lnTo>
                      <a:pt x="43" y="12"/>
                    </a:lnTo>
                    <a:lnTo>
                      <a:pt x="43" y="6"/>
                    </a:lnTo>
                    <a:lnTo>
                      <a:pt x="43" y="0"/>
                    </a:lnTo>
                    <a:lnTo>
                      <a:pt x="44" y="6"/>
                    </a:lnTo>
                    <a:lnTo>
                      <a:pt x="44" y="12"/>
                    </a:lnTo>
                    <a:lnTo>
                      <a:pt x="44" y="24"/>
                    </a:lnTo>
                    <a:lnTo>
                      <a:pt x="44" y="61"/>
                    </a:lnTo>
                    <a:lnTo>
                      <a:pt x="44" y="79"/>
                    </a:lnTo>
                    <a:lnTo>
                      <a:pt x="44" y="104"/>
                    </a:lnTo>
                    <a:lnTo>
                      <a:pt x="46" y="122"/>
                    </a:lnTo>
                    <a:lnTo>
                      <a:pt x="46" y="141"/>
                    </a:lnTo>
                    <a:lnTo>
                      <a:pt x="46" y="165"/>
                    </a:lnTo>
                    <a:lnTo>
                      <a:pt x="46" y="183"/>
                    </a:lnTo>
                    <a:lnTo>
                      <a:pt x="46" y="208"/>
                    </a:lnTo>
                    <a:lnTo>
                      <a:pt x="46" y="232"/>
                    </a:lnTo>
                    <a:lnTo>
                      <a:pt x="48" y="263"/>
                    </a:lnTo>
                    <a:lnTo>
                      <a:pt x="48" y="294"/>
                    </a:lnTo>
                    <a:lnTo>
                      <a:pt x="48" y="318"/>
                    </a:lnTo>
                    <a:lnTo>
                      <a:pt x="48" y="343"/>
                    </a:lnTo>
                    <a:lnTo>
                      <a:pt x="48" y="367"/>
                    </a:lnTo>
                    <a:lnTo>
                      <a:pt x="48" y="410"/>
                    </a:lnTo>
                    <a:lnTo>
                      <a:pt x="49" y="422"/>
                    </a:lnTo>
                    <a:lnTo>
                      <a:pt x="49" y="440"/>
                    </a:lnTo>
                    <a:lnTo>
                      <a:pt x="49" y="453"/>
                    </a:lnTo>
                    <a:lnTo>
                      <a:pt x="49" y="465"/>
                    </a:lnTo>
                    <a:lnTo>
                      <a:pt x="49" y="471"/>
                    </a:lnTo>
                    <a:lnTo>
                      <a:pt x="49" y="477"/>
                    </a:lnTo>
                    <a:lnTo>
                      <a:pt x="51" y="483"/>
                    </a:lnTo>
                    <a:lnTo>
                      <a:pt x="51" y="489"/>
                    </a:lnTo>
                    <a:lnTo>
                      <a:pt x="51" y="495"/>
                    </a:lnTo>
                    <a:lnTo>
                      <a:pt x="51" y="489"/>
                    </a:lnTo>
                    <a:lnTo>
                      <a:pt x="51" y="483"/>
                    </a:lnTo>
                    <a:lnTo>
                      <a:pt x="53" y="477"/>
                    </a:lnTo>
                    <a:lnTo>
                      <a:pt x="53" y="483"/>
                    </a:lnTo>
                    <a:lnTo>
                      <a:pt x="53" y="495"/>
                    </a:lnTo>
                    <a:lnTo>
                      <a:pt x="53" y="508"/>
                    </a:lnTo>
                    <a:lnTo>
                      <a:pt x="53" y="520"/>
                    </a:lnTo>
                    <a:lnTo>
                      <a:pt x="54" y="526"/>
                    </a:lnTo>
                    <a:lnTo>
                      <a:pt x="54" y="526"/>
                    </a:lnTo>
                    <a:lnTo>
                      <a:pt x="54" y="532"/>
                    </a:lnTo>
                    <a:lnTo>
                      <a:pt x="54" y="538"/>
                    </a:lnTo>
                    <a:lnTo>
                      <a:pt x="56" y="550"/>
                    </a:lnTo>
                    <a:lnTo>
                      <a:pt x="56" y="550"/>
                    </a:lnTo>
                    <a:lnTo>
                      <a:pt x="56" y="544"/>
                    </a:lnTo>
                    <a:lnTo>
                      <a:pt x="56" y="538"/>
                    </a:lnTo>
                    <a:lnTo>
                      <a:pt x="56" y="520"/>
                    </a:lnTo>
                    <a:lnTo>
                      <a:pt x="58" y="508"/>
                    </a:lnTo>
                    <a:lnTo>
                      <a:pt x="58" y="495"/>
                    </a:lnTo>
                    <a:lnTo>
                      <a:pt x="58" y="483"/>
                    </a:lnTo>
                    <a:lnTo>
                      <a:pt x="58" y="471"/>
                    </a:lnTo>
                    <a:lnTo>
                      <a:pt x="58" y="459"/>
                    </a:lnTo>
                    <a:lnTo>
                      <a:pt x="58" y="446"/>
                    </a:lnTo>
                    <a:lnTo>
                      <a:pt x="59" y="446"/>
                    </a:lnTo>
                    <a:lnTo>
                      <a:pt x="59" y="446"/>
                    </a:lnTo>
                    <a:lnTo>
                      <a:pt x="59" y="459"/>
                    </a:lnTo>
                    <a:lnTo>
                      <a:pt x="59" y="477"/>
                    </a:lnTo>
                    <a:lnTo>
                      <a:pt x="59" y="495"/>
                    </a:lnTo>
                    <a:lnTo>
                      <a:pt x="61" y="526"/>
                    </a:lnTo>
                    <a:lnTo>
                      <a:pt x="61" y="550"/>
                    </a:lnTo>
                    <a:lnTo>
                      <a:pt x="61" y="575"/>
                    </a:lnTo>
                    <a:lnTo>
                      <a:pt x="61" y="624"/>
                    </a:lnTo>
                    <a:lnTo>
                      <a:pt x="61" y="642"/>
                    </a:lnTo>
                    <a:lnTo>
                      <a:pt x="61" y="654"/>
                    </a:lnTo>
                    <a:lnTo>
                      <a:pt x="63" y="673"/>
                    </a:lnTo>
                    <a:lnTo>
                      <a:pt x="63" y="685"/>
                    </a:lnTo>
                    <a:lnTo>
                      <a:pt x="63" y="703"/>
                    </a:lnTo>
                    <a:lnTo>
                      <a:pt x="63" y="722"/>
                    </a:lnTo>
                    <a:lnTo>
                      <a:pt x="63" y="746"/>
                    </a:lnTo>
                    <a:lnTo>
                      <a:pt x="63" y="765"/>
                    </a:lnTo>
                    <a:lnTo>
                      <a:pt x="64" y="783"/>
                    </a:lnTo>
                    <a:lnTo>
                      <a:pt x="64" y="807"/>
                    </a:lnTo>
                    <a:lnTo>
                      <a:pt x="64" y="820"/>
                    </a:lnTo>
                    <a:lnTo>
                      <a:pt x="64" y="832"/>
                    </a:lnTo>
                    <a:lnTo>
                      <a:pt x="64" y="844"/>
                    </a:lnTo>
                    <a:lnTo>
                      <a:pt x="64" y="856"/>
                    </a:lnTo>
                    <a:lnTo>
                      <a:pt x="66" y="869"/>
                    </a:lnTo>
                    <a:lnTo>
                      <a:pt x="66" y="875"/>
                    </a:lnTo>
                    <a:lnTo>
                      <a:pt x="66" y="875"/>
                    </a:lnTo>
                    <a:lnTo>
                      <a:pt x="66" y="887"/>
                    </a:lnTo>
                    <a:lnTo>
                      <a:pt x="68" y="893"/>
                    </a:lnTo>
                    <a:lnTo>
                      <a:pt x="68" y="899"/>
                    </a:lnTo>
                    <a:lnTo>
                      <a:pt x="68" y="899"/>
                    </a:lnTo>
                    <a:lnTo>
                      <a:pt x="69" y="899"/>
                    </a:lnTo>
                    <a:lnTo>
                      <a:pt x="69" y="905"/>
                    </a:lnTo>
                    <a:lnTo>
                      <a:pt x="69" y="911"/>
                    </a:lnTo>
                    <a:lnTo>
                      <a:pt x="71" y="911"/>
                    </a:lnTo>
                    <a:lnTo>
                      <a:pt x="71" y="911"/>
                    </a:lnTo>
                    <a:lnTo>
                      <a:pt x="71" y="917"/>
                    </a:lnTo>
                    <a:lnTo>
                      <a:pt x="71" y="924"/>
                    </a:lnTo>
                    <a:lnTo>
                      <a:pt x="71" y="930"/>
                    </a:lnTo>
                    <a:lnTo>
                      <a:pt x="73" y="936"/>
                    </a:lnTo>
                    <a:lnTo>
                      <a:pt x="73" y="942"/>
                    </a:lnTo>
                    <a:lnTo>
                      <a:pt x="73" y="954"/>
                    </a:lnTo>
                    <a:lnTo>
                      <a:pt x="73" y="960"/>
                    </a:lnTo>
                    <a:lnTo>
                      <a:pt x="73" y="973"/>
                    </a:lnTo>
                    <a:lnTo>
                      <a:pt x="73" y="985"/>
                    </a:lnTo>
                    <a:lnTo>
                      <a:pt x="74" y="997"/>
                    </a:lnTo>
                    <a:lnTo>
                      <a:pt x="74" y="1028"/>
                    </a:lnTo>
                    <a:lnTo>
                      <a:pt x="74" y="1040"/>
                    </a:lnTo>
                    <a:lnTo>
                      <a:pt x="74" y="1058"/>
                    </a:lnTo>
                    <a:lnTo>
                      <a:pt x="74" y="1064"/>
                    </a:lnTo>
                    <a:lnTo>
                      <a:pt x="74" y="1077"/>
                    </a:lnTo>
                    <a:lnTo>
                      <a:pt x="76" y="1083"/>
                    </a:lnTo>
                    <a:lnTo>
                      <a:pt x="76" y="1083"/>
                    </a:lnTo>
                    <a:lnTo>
                      <a:pt x="76" y="1083"/>
                    </a:lnTo>
                    <a:lnTo>
                      <a:pt x="78" y="1083"/>
                    </a:lnTo>
                    <a:lnTo>
                      <a:pt x="78" y="1089"/>
                    </a:lnTo>
                    <a:lnTo>
                      <a:pt x="78" y="1089"/>
                    </a:lnTo>
                    <a:lnTo>
                      <a:pt x="79" y="1095"/>
                    </a:lnTo>
                    <a:lnTo>
                      <a:pt x="79" y="1107"/>
                    </a:lnTo>
                    <a:lnTo>
                      <a:pt x="79" y="1113"/>
                    </a:lnTo>
                    <a:lnTo>
                      <a:pt x="79" y="1119"/>
                    </a:lnTo>
                    <a:lnTo>
                      <a:pt x="79" y="1132"/>
                    </a:lnTo>
                    <a:lnTo>
                      <a:pt x="79" y="1144"/>
                    </a:lnTo>
                    <a:lnTo>
                      <a:pt x="81" y="1144"/>
                    </a:lnTo>
                    <a:lnTo>
                      <a:pt x="81" y="1156"/>
                    </a:lnTo>
                    <a:lnTo>
                      <a:pt x="81" y="1156"/>
                    </a:lnTo>
                    <a:lnTo>
                      <a:pt x="81" y="1150"/>
                    </a:lnTo>
                    <a:lnTo>
                      <a:pt x="81" y="1144"/>
                    </a:lnTo>
                    <a:lnTo>
                      <a:pt x="83" y="1144"/>
                    </a:lnTo>
                    <a:lnTo>
                      <a:pt x="83" y="1132"/>
                    </a:lnTo>
                    <a:lnTo>
                      <a:pt x="83" y="1125"/>
                    </a:lnTo>
                    <a:lnTo>
                      <a:pt x="83" y="1132"/>
                    </a:lnTo>
                    <a:lnTo>
                      <a:pt x="84" y="1138"/>
                    </a:lnTo>
                    <a:lnTo>
                      <a:pt x="84" y="1144"/>
                    </a:lnTo>
                    <a:lnTo>
                      <a:pt x="84" y="1144"/>
                    </a:lnTo>
                    <a:lnTo>
                      <a:pt x="84" y="1156"/>
                    </a:lnTo>
                    <a:lnTo>
                      <a:pt x="86" y="1168"/>
                    </a:lnTo>
                    <a:lnTo>
                      <a:pt x="86" y="1174"/>
                    </a:lnTo>
                    <a:lnTo>
                      <a:pt x="86" y="1180"/>
                    </a:lnTo>
                    <a:lnTo>
                      <a:pt x="86" y="1187"/>
                    </a:lnTo>
                    <a:lnTo>
                      <a:pt x="86" y="1193"/>
                    </a:lnTo>
                    <a:lnTo>
                      <a:pt x="86" y="1193"/>
                    </a:lnTo>
                    <a:lnTo>
                      <a:pt x="88" y="1205"/>
                    </a:lnTo>
                    <a:lnTo>
                      <a:pt x="88" y="1211"/>
                    </a:lnTo>
                    <a:lnTo>
                      <a:pt x="88" y="1205"/>
                    </a:lnTo>
                    <a:lnTo>
                      <a:pt x="89" y="1205"/>
                    </a:lnTo>
                    <a:lnTo>
                      <a:pt x="89" y="1211"/>
                    </a:lnTo>
                    <a:lnTo>
                      <a:pt x="89" y="1217"/>
                    </a:lnTo>
                    <a:lnTo>
                      <a:pt x="89" y="1217"/>
                    </a:lnTo>
                    <a:lnTo>
                      <a:pt x="91" y="1223"/>
                    </a:lnTo>
                    <a:lnTo>
                      <a:pt x="91" y="1229"/>
                    </a:lnTo>
                    <a:lnTo>
                      <a:pt x="91" y="1223"/>
                    </a:lnTo>
                    <a:lnTo>
                      <a:pt x="91" y="1217"/>
                    </a:lnTo>
                    <a:lnTo>
                      <a:pt x="91" y="1205"/>
                    </a:lnTo>
                    <a:lnTo>
                      <a:pt x="91" y="1193"/>
                    </a:lnTo>
                    <a:lnTo>
                      <a:pt x="93" y="1180"/>
                    </a:lnTo>
                    <a:lnTo>
                      <a:pt x="93" y="1168"/>
                    </a:lnTo>
                    <a:lnTo>
                      <a:pt x="93" y="1156"/>
                    </a:lnTo>
                    <a:lnTo>
                      <a:pt x="93" y="1144"/>
                    </a:lnTo>
                    <a:lnTo>
                      <a:pt x="93" y="1138"/>
                    </a:lnTo>
                    <a:lnTo>
                      <a:pt x="94" y="1132"/>
                    </a:lnTo>
                    <a:lnTo>
                      <a:pt x="94" y="1125"/>
                    </a:lnTo>
                    <a:lnTo>
                      <a:pt x="94" y="1119"/>
                    </a:lnTo>
                    <a:lnTo>
                      <a:pt x="96" y="1113"/>
                    </a:lnTo>
                    <a:lnTo>
                      <a:pt x="96" y="1107"/>
                    </a:lnTo>
                    <a:lnTo>
                      <a:pt x="96" y="1095"/>
                    </a:lnTo>
                    <a:lnTo>
                      <a:pt x="96" y="1089"/>
                    </a:lnTo>
                    <a:lnTo>
                      <a:pt x="98" y="1083"/>
                    </a:lnTo>
                    <a:lnTo>
                      <a:pt x="98" y="1070"/>
                    </a:lnTo>
                    <a:lnTo>
                      <a:pt x="98" y="1058"/>
                    </a:lnTo>
                    <a:lnTo>
                      <a:pt x="98" y="1040"/>
                    </a:lnTo>
                    <a:lnTo>
                      <a:pt x="98" y="1034"/>
                    </a:lnTo>
                    <a:lnTo>
                      <a:pt x="98" y="1015"/>
                    </a:lnTo>
                    <a:lnTo>
                      <a:pt x="99" y="1003"/>
                    </a:lnTo>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630" name="Freeform 629"/>
              <p:cNvSpPr>
                <a:spLocks/>
              </p:cNvSpPr>
              <p:nvPr/>
            </p:nvSpPr>
            <p:spPr bwMode="auto">
              <a:xfrm>
                <a:off x="2815425" y="3473435"/>
                <a:ext cx="104030" cy="462621"/>
              </a:xfrm>
              <a:custGeom>
                <a:avLst/>
                <a:gdLst>
                  <a:gd name="T0" fmla="*/ 1 w 96"/>
                  <a:gd name="T1" fmla="*/ 1033 h 1125"/>
                  <a:gd name="T2" fmla="*/ 1 w 96"/>
                  <a:gd name="T3" fmla="*/ 1070 h 1125"/>
                  <a:gd name="T4" fmla="*/ 3 w 96"/>
                  <a:gd name="T5" fmla="*/ 1076 h 1125"/>
                  <a:gd name="T6" fmla="*/ 5 w 96"/>
                  <a:gd name="T7" fmla="*/ 1046 h 1125"/>
                  <a:gd name="T8" fmla="*/ 6 w 96"/>
                  <a:gd name="T9" fmla="*/ 1082 h 1125"/>
                  <a:gd name="T10" fmla="*/ 10 w 96"/>
                  <a:gd name="T11" fmla="*/ 1052 h 1125"/>
                  <a:gd name="T12" fmla="*/ 11 w 96"/>
                  <a:gd name="T13" fmla="*/ 1046 h 1125"/>
                  <a:gd name="T14" fmla="*/ 15 w 96"/>
                  <a:gd name="T15" fmla="*/ 1088 h 1125"/>
                  <a:gd name="T16" fmla="*/ 16 w 96"/>
                  <a:gd name="T17" fmla="*/ 1082 h 1125"/>
                  <a:gd name="T18" fmla="*/ 18 w 96"/>
                  <a:gd name="T19" fmla="*/ 1052 h 1125"/>
                  <a:gd name="T20" fmla="*/ 19 w 96"/>
                  <a:gd name="T21" fmla="*/ 960 h 1125"/>
                  <a:gd name="T22" fmla="*/ 21 w 96"/>
                  <a:gd name="T23" fmla="*/ 880 h 1125"/>
                  <a:gd name="T24" fmla="*/ 23 w 96"/>
                  <a:gd name="T25" fmla="*/ 856 h 1125"/>
                  <a:gd name="T26" fmla="*/ 24 w 96"/>
                  <a:gd name="T27" fmla="*/ 770 h 1125"/>
                  <a:gd name="T28" fmla="*/ 26 w 96"/>
                  <a:gd name="T29" fmla="*/ 721 h 1125"/>
                  <a:gd name="T30" fmla="*/ 28 w 96"/>
                  <a:gd name="T31" fmla="*/ 672 h 1125"/>
                  <a:gd name="T32" fmla="*/ 29 w 96"/>
                  <a:gd name="T33" fmla="*/ 593 h 1125"/>
                  <a:gd name="T34" fmla="*/ 31 w 96"/>
                  <a:gd name="T35" fmla="*/ 575 h 1125"/>
                  <a:gd name="T36" fmla="*/ 33 w 96"/>
                  <a:gd name="T37" fmla="*/ 507 h 1125"/>
                  <a:gd name="T38" fmla="*/ 34 w 96"/>
                  <a:gd name="T39" fmla="*/ 440 h 1125"/>
                  <a:gd name="T40" fmla="*/ 36 w 96"/>
                  <a:gd name="T41" fmla="*/ 403 h 1125"/>
                  <a:gd name="T42" fmla="*/ 38 w 96"/>
                  <a:gd name="T43" fmla="*/ 342 h 1125"/>
                  <a:gd name="T44" fmla="*/ 38 w 96"/>
                  <a:gd name="T45" fmla="*/ 226 h 1125"/>
                  <a:gd name="T46" fmla="*/ 39 w 96"/>
                  <a:gd name="T47" fmla="*/ 140 h 1125"/>
                  <a:gd name="T48" fmla="*/ 41 w 96"/>
                  <a:gd name="T49" fmla="*/ 104 h 1125"/>
                  <a:gd name="T50" fmla="*/ 43 w 96"/>
                  <a:gd name="T51" fmla="*/ 116 h 1125"/>
                  <a:gd name="T52" fmla="*/ 44 w 96"/>
                  <a:gd name="T53" fmla="*/ 110 h 1125"/>
                  <a:gd name="T54" fmla="*/ 48 w 96"/>
                  <a:gd name="T55" fmla="*/ 110 h 1125"/>
                  <a:gd name="T56" fmla="*/ 48 w 96"/>
                  <a:gd name="T57" fmla="*/ 67 h 1125"/>
                  <a:gd name="T58" fmla="*/ 51 w 96"/>
                  <a:gd name="T59" fmla="*/ 61 h 1125"/>
                  <a:gd name="T60" fmla="*/ 53 w 96"/>
                  <a:gd name="T61" fmla="*/ 30 h 1125"/>
                  <a:gd name="T62" fmla="*/ 54 w 96"/>
                  <a:gd name="T63" fmla="*/ 6 h 1125"/>
                  <a:gd name="T64" fmla="*/ 56 w 96"/>
                  <a:gd name="T65" fmla="*/ 55 h 1125"/>
                  <a:gd name="T66" fmla="*/ 58 w 96"/>
                  <a:gd name="T67" fmla="*/ 79 h 1125"/>
                  <a:gd name="T68" fmla="*/ 59 w 96"/>
                  <a:gd name="T69" fmla="*/ 189 h 1125"/>
                  <a:gd name="T70" fmla="*/ 59 w 96"/>
                  <a:gd name="T71" fmla="*/ 342 h 1125"/>
                  <a:gd name="T72" fmla="*/ 61 w 96"/>
                  <a:gd name="T73" fmla="*/ 477 h 1125"/>
                  <a:gd name="T74" fmla="*/ 63 w 96"/>
                  <a:gd name="T75" fmla="*/ 526 h 1125"/>
                  <a:gd name="T76" fmla="*/ 64 w 96"/>
                  <a:gd name="T77" fmla="*/ 538 h 1125"/>
                  <a:gd name="T78" fmla="*/ 66 w 96"/>
                  <a:gd name="T79" fmla="*/ 495 h 1125"/>
                  <a:gd name="T80" fmla="*/ 68 w 96"/>
                  <a:gd name="T81" fmla="*/ 422 h 1125"/>
                  <a:gd name="T82" fmla="*/ 69 w 96"/>
                  <a:gd name="T83" fmla="*/ 513 h 1125"/>
                  <a:gd name="T84" fmla="*/ 71 w 96"/>
                  <a:gd name="T85" fmla="*/ 611 h 1125"/>
                  <a:gd name="T86" fmla="*/ 73 w 96"/>
                  <a:gd name="T87" fmla="*/ 672 h 1125"/>
                  <a:gd name="T88" fmla="*/ 74 w 96"/>
                  <a:gd name="T89" fmla="*/ 746 h 1125"/>
                  <a:gd name="T90" fmla="*/ 74 w 96"/>
                  <a:gd name="T91" fmla="*/ 807 h 1125"/>
                  <a:gd name="T92" fmla="*/ 76 w 96"/>
                  <a:gd name="T93" fmla="*/ 776 h 1125"/>
                  <a:gd name="T94" fmla="*/ 77 w 96"/>
                  <a:gd name="T95" fmla="*/ 740 h 1125"/>
                  <a:gd name="T96" fmla="*/ 79 w 96"/>
                  <a:gd name="T97" fmla="*/ 825 h 1125"/>
                  <a:gd name="T98" fmla="*/ 81 w 96"/>
                  <a:gd name="T99" fmla="*/ 905 h 1125"/>
                  <a:gd name="T100" fmla="*/ 82 w 96"/>
                  <a:gd name="T101" fmla="*/ 984 h 1125"/>
                  <a:gd name="T102" fmla="*/ 84 w 96"/>
                  <a:gd name="T103" fmla="*/ 990 h 1125"/>
                  <a:gd name="T104" fmla="*/ 86 w 96"/>
                  <a:gd name="T105" fmla="*/ 948 h 1125"/>
                  <a:gd name="T106" fmla="*/ 87 w 96"/>
                  <a:gd name="T107" fmla="*/ 960 h 1125"/>
                  <a:gd name="T108" fmla="*/ 87 w 96"/>
                  <a:gd name="T109" fmla="*/ 1009 h 1125"/>
                  <a:gd name="T110" fmla="*/ 89 w 96"/>
                  <a:gd name="T111" fmla="*/ 1039 h 1125"/>
                  <a:gd name="T112" fmla="*/ 91 w 96"/>
                  <a:gd name="T113" fmla="*/ 1082 h 1125"/>
                  <a:gd name="T114" fmla="*/ 92 w 96"/>
                  <a:gd name="T115" fmla="*/ 1113 h 1125"/>
                  <a:gd name="T116" fmla="*/ 94 w 96"/>
                  <a:gd name="T117" fmla="*/ 1088 h 1125"/>
                  <a:gd name="T118" fmla="*/ 96 w 96"/>
                  <a:gd name="T119" fmla="*/ 1125 h 1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96" h="1125">
                    <a:moveTo>
                      <a:pt x="0" y="984"/>
                    </a:moveTo>
                    <a:lnTo>
                      <a:pt x="0" y="1003"/>
                    </a:lnTo>
                    <a:lnTo>
                      <a:pt x="0" y="1009"/>
                    </a:lnTo>
                    <a:lnTo>
                      <a:pt x="0" y="1021"/>
                    </a:lnTo>
                    <a:lnTo>
                      <a:pt x="1" y="1033"/>
                    </a:lnTo>
                    <a:lnTo>
                      <a:pt x="1" y="1033"/>
                    </a:lnTo>
                    <a:lnTo>
                      <a:pt x="1" y="1039"/>
                    </a:lnTo>
                    <a:lnTo>
                      <a:pt x="1" y="1052"/>
                    </a:lnTo>
                    <a:lnTo>
                      <a:pt x="1" y="1058"/>
                    </a:lnTo>
                    <a:lnTo>
                      <a:pt x="1" y="1070"/>
                    </a:lnTo>
                    <a:lnTo>
                      <a:pt x="3" y="1082"/>
                    </a:lnTo>
                    <a:lnTo>
                      <a:pt x="3" y="1082"/>
                    </a:lnTo>
                    <a:lnTo>
                      <a:pt x="3" y="1088"/>
                    </a:lnTo>
                    <a:lnTo>
                      <a:pt x="3" y="1082"/>
                    </a:lnTo>
                    <a:lnTo>
                      <a:pt x="3" y="1076"/>
                    </a:lnTo>
                    <a:lnTo>
                      <a:pt x="5" y="1070"/>
                    </a:lnTo>
                    <a:lnTo>
                      <a:pt x="5" y="1058"/>
                    </a:lnTo>
                    <a:lnTo>
                      <a:pt x="5" y="1058"/>
                    </a:lnTo>
                    <a:lnTo>
                      <a:pt x="5" y="1046"/>
                    </a:lnTo>
                    <a:lnTo>
                      <a:pt x="5" y="1046"/>
                    </a:lnTo>
                    <a:lnTo>
                      <a:pt x="6" y="1058"/>
                    </a:lnTo>
                    <a:lnTo>
                      <a:pt x="6" y="1058"/>
                    </a:lnTo>
                    <a:lnTo>
                      <a:pt x="6" y="1064"/>
                    </a:lnTo>
                    <a:lnTo>
                      <a:pt x="6" y="1076"/>
                    </a:lnTo>
                    <a:lnTo>
                      <a:pt x="6" y="1082"/>
                    </a:lnTo>
                    <a:lnTo>
                      <a:pt x="8" y="1082"/>
                    </a:lnTo>
                    <a:lnTo>
                      <a:pt x="8" y="1076"/>
                    </a:lnTo>
                    <a:lnTo>
                      <a:pt x="8" y="1070"/>
                    </a:lnTo>
                    <a:lnTo>
                      <a:pt x="8" y="1058"/>
                    </a:lnTo>
                    <a:lnTo>
                      <a:pt x="10" y="1052"/>
                    </a:lnTo>
                    <a:lnTo>
                      <a:pt x="10" y="1046"/>
                    </a:lnTo>
                    <a:lnTo>
                      <a:pt x="10" y="1046"/>
                    </a:lnTo>
                    <a:lnTo>
                      <a:pt x="11" y="1039"/>
                    </a:lnTo>
                    <a:lnTo>
                      <a:pt x="11" y="1039"/>
                    </a:lnTo>
                    <a:lnTo>
                      <a:pt x="11" y="1046"/>
                    </a:lnTo>
                    <a:lnTo>
                      <a:pt x="13" y="1058"/>
                    </a:lnTo>
                    <a:lnTo>
                      <a:pt x="13" y="1058"/>
                    </a:lnTo>
                    <a:lnTo>
                      <a:pt x="13" y="1070"/>
                    </a:lnTo>
                    <a:lnTo>
                      <a:pt x="13" y="1082"/>
                    </a:lnTo>
                    <a:lnTo>
                      <a:pt x="15" y="1088"/>
                    </a:lnTo>
                    <a:lnTo>
                      <a:pt x="15" y="1094"/>
                    </a:lnTo>
                    <a:lnTo>
                      <a:pt x="15" y="1088"/>
                    </a:lnTo>
                    <a:lnTo>
                      <a:pt x="15" y="1088"/>
                    </a:lnTo>
                    <a:lnTo>
                      <a:pt x="16" y="1088"/>
                    </a:lnTo>
                    <a:lnTo>
                      <a:pt x="16" y="1082"/>
                    </a:lnTo>
                    <a:lnTo>
                      <a:pt x="16" y="1082"/>
                    </a:lnTo>
                    <a:lnTo>
                      <a:pt x="18" y="1076"/>
                    </a:lnTo>
                    <a:lnTo>
                      <a:pt x="18" y="1070"/>
                    </a:lnTo>
                    <a:lnTo>
                      <a:pt x="18" y="1058"/>
                    </a:lnTo>
                    <a:lnTo>
                      <a:pt x="18" y="1052"/>
                    </a:lnTo>
                    <a:lnTo>
                      <a:pt x="18" y="1039"/>
                    </a:lnTo>
                    <a:lnTo>
                      <a:pt x="18" y="1027"/>
                    </a:lnTo>
                    <a:lnTo>
                      <a:pt x="19" y="1015"/>
                    </a:lnTo>
                    <a:lnTo>
                      <a:pt x="19" y="984"/>
                    </a:lnTo>
                    <a:lnTo>
                      <a:pt x="19" y="960"/>
                    </a:lnTo>
                    <a:lnTo>
                      <a:pt x="19" y="948"/>
                    </a:lnTo>
                    <a:lnTo>
                      <a:pt x="19" y="929"/>
                    </a:lnTo>
                    <a:lnTo>
                      <a:pt x="19" y="905"/>
                    </a:lnTo>
                    <a:lnTo>
                      <a:pt x="21" y="893"/>
                    </a:lnTo>
                    <a:lnTo>
                      <a:pt x="21" y="880"/>
                    </a:lnTo>
                    <a:lnTo>
                      <a:pt x="21" y="856"/>
                    </a:lnTo>
                    <a:lnTo>
                      <a:pt x="21" y="856"/>
                    </a:lnTo>
                    <a:lnTo>
                      <a:pt x="21" y="856"/>
                    </a:lnTo>
                    <a:lnTo>
                      <a:pt x="23" y="862"/>
                    </a:lnTo>
                    <a:lnTo>
                      <a:pt x="23" y="856"/>
                    </a:lnTo>
                    <a:lnTo>
                      <a:pt x="23" y="844"/>
                    </a:lnTo>
                    <a:lnTo>
                      <a:pt x="23" y="825"/>
                    </a:lnTo>
                    <a:lnTo>
                      <a:pt x="23" y="807"/>
                    </a:lnTo>
                    <a:lnTo>
                      <a:pt x="24" y="789"/>
                    </a:lnTo>
                    <a:lnTo>
                      <a:pt x="24" y="770"/>
                    </a:lnTo>
                    <a:lnTo>
                      <a:pt x="24" y="752"/>
                    </a:lnTo>
                    <a:lnTo>
                      <a:pt x="24" y="746"/>
                    </a:lnTo>
                    <a:lnTo>
                      <a:pt x="24" y="734"/>
                    </a:lnTo>
                    <a:lnTo>
                      <a:pt x="24" y="727"/>
                    </a:lnTo>
                    <a:lnTo>
                      <a:pt x="26" y="721"/>
                    </a:lnTo>
                    <a:lnTo>
                      <a:pt x="26" y="721"/>
                    </a:lnTo>
                    <a:lnTo>
                      <a:pt x="26" y="715"/>
                    </a:lnTo>
                    <a:lnTo>
                      <a:pt x="26" y="703"/>
                    </a:lnTo>
                    <a:lnTo>
                      <a:pt x="26" y="691"/>
                    </a:lnTo>
                    <a:lnTo>
                      <a:pt x="28" y="672"/>
                    </a:lnTo>
                    <a:lnTo>
                      <a:pt x="28" y="636"/>
                    </a:lnTo>
                    <a:lnTo>
                      <a:pt x="28" y="623"/>
                    </a:lnTo>
                    <a:lnTo>
                      <a:pt x="28" y="611"/>
                    </a:lnTo>
                    <a:lnTo>
                      <a:pt x="29" y="593"/>
                    </a:lnTo>
                    <a:lnTo>
                      <a:pt x="29" y="593"/>
                    </a:lnTo>
                    <a:lnTo>
                      <a:pt x="29" y="593"/>
                    </a:lnTo>
                    <a:lnTo>
                      <a:pt x="29" y="593"/>
                    </a:lnTo>
                    <a:lnTo>
                      <a:pt x="31" y="593"/>
                    </a:lnTo>
                    <a:lnTo>
                      <a:pt x="31" y="593"/>
                    </a:lnTo>
                    <a:lnTo>
                      <a:pt x="31" y="575"/>
                    </a:lnTo>
                    <a:lnTo>
                      <a:pt x="31" y="562"/>
                    </a:lnTo>
                    <a:lnTo>
                      <a:pt x="31" y="544"/>
                    </a:lnTo>
                    <a:lnTo>
                      <a:pt x="33" y="538"/>
                    </a:lnTo>
                    <a:lnTo>
                      <a:pt x="33" y="519"/>
                    </a:lnTo>
                    <a:lnTo>
                      <a:pt x="33" y="507"/>
                    </a:lnTo>
                    <a:lnTo>
                      <a:pt x="33" y="495"/>
                    </a:lnTo>
                    <a:lnTo>
                      <a:pt x="33" y="477"/>
                    </a:lnTo>
                    <a:lnTo>
                      <a:pt x="33" y="464"/>
                    </a:lnTo>
                    <a:lnTo>
                      <a:pt x="34" y="446"/>
                    </a:lnTo>
                    <a:lnTo>
                      <a:pt x="34" y="440"/>
                    </a:lnTo>
                    <a:lnTo>
                      <a:pt x="34" y="428"/>
                    </a:lnTo>
                    <a:lnTo>
                      <a:pt x="34" y="415"/>
                    </a:lnTo>
                    <a:lnTo>
                      <a:pt x="34" y="415"/>
                    </a:lnTo>
                    <a:lnTo>
                      <a:pt x="36" y="409"/>
                    </a:lnTo>
                    <a:lnTo>
                      <a:pt x="36" y="403"/>
                    </a:lnTo>
                    <a:lnTo>
                      <a:pt x="36" y="391"/>
                    </a:lnTo>
                    <a:lnTo>
                      <a:pt x="36" y="385"/>
                    </a:lnTo>
                    <a:lnTo>
                      <a:pt x="36" y="373"/>
                    </a:lnTo>
                    <a:lnTo>
                      <a:pt x="36" y="360"/>
                    </a:lnTo>
                    <a:lnTo>
                      <a:pt x="38" y="342"/>
                    </a:lnTo>
                    <a:lnTo>
                      <a:pt x="38" y="318"/>
                    </a:lnTo>
                    <a:lnTo>
                      <a:pt x="38" y="299"/>
                    </a:lnTo>
                    <a:lnTo>
                      <a:pt x="38" y="275"/>
                    </a:lnTo>
                    <a:lnTo>
                      <a:pt x="38" y="250"/>
                    </a:lnTo>
                    <a:lnTo>
                      <a:pt x="38" y="226"/>
                    </a:lnTo>
                    <a:lnTo>
                      <a:pt x="39" y="201"/>
                    </a:lnTo>
                    <a:lnTo>
                      <a:pt x="39" y="183"/>
                    </a:lnTo>
                    <a:lnTo>
                      <a:pt x="39" y="165"/>
                    </a:lnTo>
                    <a:lnTo>
                      <a:pt x="39" y="152"/>
                    </a:lnTo>
                    <a:lnTo>
                      <a:pt x="39" y="140"/>
                    </a:lnTo>
                    <a:lnTo>
                      <a:pt x="39" y="134"/>
                    </a:lnTo>
                    <a:lnTo>
                      <a:pt x="41" y="122"/>
                    </a:lnTo>
                    <a:lnTo>
                      <a:pt x="41" y="116"/>
                    </a:lnTo>
                    <a:lnTo>
                      <a:pt x="41" y="110"/>
                    </a:lnTo>
                    <a:lnTo>
                      <a:pt x="41" y="104"/>
                    </a:lnTo>
                    <a:lnTo>
                      <a:pt x="41" y="97"/>
                    </a:lnTo>
                    <a:lnTo>
                      <a:pt x="43" y="91"/>
                    </a:lnTo>
                    <a:lnTo>
                      <a:pt x="43" y="97"/>
                    </a:lnTo>
                    <a:lnTo>
                      <a:pt x="43" y="110"/>
                    </a:lnTo>
                    <a:lnTo>
                      <a:pt x="43" y="116"/>
                    </a:lnTo>
                    <a:lnTo>
                      <a:pt x="43" y="128"/>
                    </a:lnTo>
                    <a:lnTo>
                      <a:pt x="44" y="134"/>
                    </a:lnTo>
                    <a:lnTo>
                      <a:pt x="44" y="128"/>
                    </a:lnTo>
                    <a:lnTo>
                      <a:pt x="44" y="116"/>
                    </a:lnTo>
                    <a:lnTo>
                      <a:pt x="44" y="110"/>
                    </a:lnTo>
                    <a:lnTo>
                      <a:pt x="44" y="104"/>
                    </a:lnTo>
                    <a:lnTo>
                      <a:pt x="46" y="104"/>
                    </a:lnTo>
                    <a:lnTo>
                      <a:pt x="46" y="110"/>
                    </a:lnTo>
                    <a:lnTo>
                      <a:pt x="46" y="110"/>
                    </a:lnTo>
                    <a:lnTo>
                      <a:pt x="48" y="110"/>
                    </a:lnTo>
                    <a:lnTo>
                      <a:pt x="48" y="104"/>
                    </a:lnTo>
                    <a:lnTo>
                      <a:pt x="48" y="97"/>
                    </a:lnTo>
                    <a:lnTo>
                      <a:pt x="48" y="85"/>
                    </a:lnTo>
                    <a:lnTo>
                      <a:pt x="48" y="79"/>
                    </a:lnTo>
                    <a:lnTo>
                      <a:pt x="48" y="67"/>
                    </a:lnTo>
                    <a:lnTo>
                      <a:pt x="49" y="61"/>
                    </a:lnTo>
                    <a:lnTo>
                      <a:pt x="49" y="61"/>
                    </a:lnTo>
                    <a:lnTo>
                      <a:pt x="49" y="55"/>
                    </a:lnTo>
                    <a:lnTo>
                      <a:pt x="51" y="55"/>
                    </a:lnTo>
                    <a:lnTo>
                      <a:pt x="51" y="61"/>
                    </a:lnTo>
                    <a:lnTo>
                      <a:pt x="53" y="73"/>
                    </a:lnTo>
                    <a:lnTo>
                      <a:pt x="51" y="73"/>
                    </a:lnTo>
                    <a:lnTo>
                      <a:pt x="53" y="55"/>
                    </a:lnTo>
                    <a:lnTo>
                      <a:pt x="53" y="42"/>
                    </a:lnTo>
                    <a:lnTo>
                      <a:pt x="53" y="30"/>
                    </a:lnTo>
                    <a:lnTo>
                      <a:pt x="53" y="18"/>
                    </a:lnTo>
                    <a:lnTo>
                      <a:pt x="53" y="6"/>
                    </a:lnTo>
                    <a:lnTo>
                      <a:pt x="54" y="6"/>
                    </a:lnTo>
                    <a:lnTo>
                      <a:pt x="54" y="0"/>
                    </a:lnTo>
                    <a:lnTo>
                      <a:pt x="54" y="6"/>
                    </a:lnTo>
                    <a:lnTo>
                      <a:pt x="54" y="6"/>
                    </a:lnTo>
                    <a:lnTo>
                      <a:pt x="54" y="18"/>
                    </a:lnTo>
                    <a:lnTo>
                      <a:pt x="54" y="30"/>
                    </a:lnTo>
                    <a:lnTo>
                      <a:pt x="56" y="42"/>
                    </a:lnTo>
                    <a:lnTo>
                      <a:pt x="56" y="55"/>
                    </a:lnTo>
                    <a:lnTo>
                      <a:pt x="56" y="55"/>
                    </a:lnTo>
                    <a:lnTo>
                      <a:pt x="56" y="61"/>
                    </a:lnTo>
                    <a:lnTo>
                      <a:pt x="56" y="67"/>
                    </a:lnTo>
                    <a:lnTo>
                      <a:pt x="58" y="73"/>
                    </a:lnTo>
                    <a:lnTo>
                      <a:pt x="58" y="79"/>
                    </a:lnTo>
                    <a:lnTo>
                      <a:pt x="58" y="91"/>
                    </a:lnTo>
                    <a:lnTo>
                      <a:pt x="58" y="110"/>
                    </a:lnTo>
                    <a:lnTo>
                      <a:pt x="58" y="134"/>
                    </a:lnTo>
                    <a:lnTo>
                      <a:pt x="58" y="165"/>
                    </a:lnTo>
                    <a:lnTo>
                      <a:pt x="59" y="189"/>
                    </a:lnTo>
                    <a:lnTo>
                      <a:pt x="59" y="220"/>
                    </a:lnTo>
                    <a:lnTo>
                      <a:pt x="59" y="256"/>
                    </a:lnTo>
                    <a:lnTo>
                      <a:pt x="59" y="287"/>
                    </a:lnTo>
                    <a:lnTo>
                      <a:pt x="59" y="312"/>
                    </a:lnTo>
                    <a:lnTo>
                      <a:pt x="59" y="342"/>
                    </a:lnTo>
                    <a:lnTo>
                      <a:pt x="61" y="367"/>
                    </a:lnTo>
                    <a:lnTo>
                      <a:pt x="61" y="415"/>
                    </a:lnTo>
                    <a:lnTo>
                      <a:pt x="61" y="440"/>
                    </a:lnTo>
                    <a:lnTo>
                      <a:pt x="61" y="458"/>
                    </a:lnTo>
                    <a:lnTo>
                      <a:pt x="61" y="477"/>
                    </a:lnTo>
                    <a:lnTo>
                      <a:pt x="61" y="495"/>
                    </a:lnTo>
                    <a:lnTo>
                      <a:pt x="63" y="507"/>
                    </a:lnTo>
                    <a:lnTo>
                      <a:pt x="63" y="519"/>
                    </a:lnTo>
                    <a:lnTo>
                      <a:pt x="63" y="519"/>
                    </a:lnTo>
                    <a:lnTo>
                      <a:pt x="63" y="526"/>
                    </a:lnTo>
                    <a:lnTo>
                      <a:pt x="64" y="538"/>
                    </a:lnTo>
                    <a:lnTo>
                      <a:pt x="63" y="538"/>
                    </a:lnTo>
                    <a:lnTo>
                      <a:pt x="64" y="538"/>
                    </a:lnTo>
                    <a:lnTo>
                      <a:pt x="64" y="538"/>
                    </a:lnTo>
                    <a:lnTo>
                      <a:pt x="64" y="538"/>
                    </a:lnTo>
                    <a:lnTo>
                      <a:pt x="66" y="532"/>
                    </a:lnTo>
                    <a:lnTo>
                      <a:pt x="66" y="526"/>
                    </a:lnTo>
                    <a:lnTo>
                      <a:pt x="66" y="519"/>
                    </a:lnTo>
                    <a:lnTo>
                      <a:pt x="66" y="507"/>
                    </a:lnTo>
                    <a:lnTo>
                      <a:pt x="66" y="495"/>
                    </a:lnTo>
                    <a:lnTo>
                      <a:pt x="66" y="471"/>
                    </a:lnTo>
                    <a:lnTo>
                      <a:pt x="68" y="458"/>
                    </a:lnTo>
                    <a:lnTo>
                      <a:pt x="68" y="440"/>
                    </a:lnTo>
                    <a:lnTo>
                      <a:pt x="68" y="422"/>
                    </a:lnTo>
                    <a:lnTo>
                      <a:pt x="68" y="422"/>
                    </a:lnTo>
                    <a:lnTo>
                      <a:pt x="68" y="428"/>
                    </a:lnTo>
                    <a:lnTo>
                      <a:pt x="69" y="440"/>
                    </a:lnTo>
                    <a:lnTo>
                      <a:pt x="69" y="458"/>
                    </a:lnTo>
                    <a:lnTo>
                      <a:pt x="69" y="477"/>
                    </a:lnTo>
                    <a:lnTo>
                      <a:pt x="69" y="513"/>
                    </a:lnTo>
                    <a:lnTo>
                      <a:pt x="69" y="532"/>
                    </a:lnTo>
                    <a:lnTo>
                      <a:pt x="69" y="550"/>
                    </a:lnTo>
                    <a:lnTo>
                      <a:pt x="71" y="568"/>
                    </a:lnTo>
                    <a:lnTo>
                      <a:pt x="71" y="593"/>
                    </a:lnTo>
                    <a:lnTo>
                      <a:pt x="71" y="611"/>
                    </a:lnTo>
                    <a:lnTo>
                      <a:pt x="71" y="623"/>
                    </a:lnTo>
                    <a:lnTo>
                      <a:pt x="71" y="642"/>
                    </a:lnTo>
                    <a:lnTo>
                      <a:pt x="71" y="654"/>
                    </a:lnTo>
                    <a:lnTo>
                      <a:pt x="73" y="666"/>
                    </a:lnTo>
                    <a:lnTo>
                      <a:pt x="73" y="672"/>
                    </a:lnTo>
                    <a:lnTo>
                      <a:pt x="73" y="679"/>
                    </a:lnTo>
                    <a:lnTo>
                      <a:pt x="73" y="691"/>
                    </a:lnTo>
                    <a:lnTo>
                      <a:pt x="73" y="703"/>
                    </a:lnTo>
                    <a:lnTo>
                      <a:pt x="73" y="727"/>
                    </a:lnTo>
                    <a:lnTo>
                      <a:pt x="74" y="746"/>
                    </a:lnTo>
                    <a:lnTo>
                      <a:pt x="74" y="764"/>
                    </a:lnTo>
                    <a:lnTo>
                      <a:pt x="74" y="776"/>
                    </a:lnTo>
                    <a:lnTo>
                      <a:pt x="74" y="795"/>
                    </a:lnTo>
                    <a:lnTo>
                      <a:pt x="74" y="801"/>
                    </a:lnTo>
                    <a:lnTo>
                      <a:pt x="74" y="807"/>
                    </a:lnTo>
                    <a:lnTo>
                      <a:pt x="76" y="819"/>
                    </a:lnTo>
                    <a:lnTo>
                      <a:pt x="76" y="813"/>
                    </a:lnTo>
                    <a:lnTo>
                      <a:pt x="76" y="801"/>
                    </a:lnTo>
                    <a:lnTo>
                      <a:pt x="76" y="795"/>
                    </a:lnTo>
                    <a:lnTo>
                      <a:pt x="76" y="776"/>
                    </a:lnTo>
                    <a:lnTo>
                      <a:pt x="77" y="764"/>
                    </a:lnTo>
                    <a:lnTo>
                      <a:pt x="77" y="752"/>
                    </a:lnTo>
                    <a:lnTo>
                      <a:pt x="77" y="734"/>
                    </a:lnTo>
                    <a:lnTo>
                      <a:pt x="77" y="727"/>
                    </a:lnTo>
                    <a:lnTo>
                      <a:pt x="77" y="740"/>
                    </a:lnTo>
                    <a:lnTo>
                      <a:pt x="77" y="752"/>
                    </a:lnTo>
                    <a:lnTo>
                      <a:pt x="79" y="764"/>
                    </a:lnTo>
                    <a:lnTo>
                      <a:pt x="79" y="776"/>
                    </a:lnTo>
                    <a:lnTo>
                      <a:pt x="79" y="801"/>
                    </a:lnTo>
                    <a:lnTo>
                      <a:pt x="79" y="825"/>
                    </a:lnTo>
                    <a:lnTo>
                      <a:pt x="79" y="838"/>
                    </a:lnTo>
                    <a:lnTo>
                      <a:pt x="79" y="856"/>
                    </a:lnTo>
                    <a:lnTo>
                      <a:pt x="81" y="874"/>
                    </a:lnTo>
                    <a:lnTo>
                      <a:pt x="81" y="886"/>
                    </a:lnTo>
                    <a:lnTo>
                      <a:pt x="81" y="905"/>
                    </a:lnTo>
                    <a:lnTo>
                      <a:pt x="81" y="923"/>
                    </a:lnTo>
                    <a:lnTo>
                      <a:pt x="81" y="929"/>
                    </a:lnTo>
                    <a:lnTo>
                      <a:pt x="81" y="960"/>
                    </a:lnTo>
                    <a:lnTo>
                      <a:pt x="82" y="978"/>
                    </a:lnTo>
                    <a:lnTo>
                      <a:pt x="82" y="984"/>
                    </a:lnTo>
                    <a:lnTo>
                      <a:pt x="82" y="1003"/>
                    </a:lnTo>
                    <a:lnTo>
                      <a:pt x="82" y="1003"/>
                    </a:lnTo>
                    <a:lnTo>
                      <a:pt x="82" y="1003"/>
                    </a:lnTo>
                    <a:lnTo>
                      <a:pt x="84" y="997"/>
                    </a:lnTo>
                    <a:lnTo>
                      <a:pt x="84" y="990"/>
                    </a:lnTo>
                    <a:lnTo>
                      <a:pt x="84" y="984"/>
                    </a:lnTo>
                    <a:lnTo>
                      <a:pt x="84" y="972"/>
                    </a:lnTo>
                    <a:lnTo>
                      <a:pt x="84" y="966"/>
                    </a:lnTo>
                    <a:lnTo>
                      <a:pt x="84" y="954"/>
                    </a:lnTo>
                    <a:lnTo>
                      <a:pt x="86" y="948"/>
                    </a:lnTo>
                    <a:lnTo>
                      <a:pt x="86" y="942"/>
                    </a:lnTo>
                    <a:lnTo>
                      <a:pt x="86" y="935"/>
                    </a:lnTo>
                    <a:lnTo>
                      <a:pt x="86" y="942"/>
                    </a:lnTo>
                    <a:lnTo>
                      <a:pt x="86" y="954"/>
                    </a:lnTo>
                    <a:lnTo>
                      <a:pt x="87" y="960"/>
                    </a:lnTo>
                    <a:lnTo>
                      <a:pt x="87" y="972"/>
                    </a:lnTo>
                    <a:lnTo>
                      <a:pt x="87" y="978"/>
                    </a:lnTo>
                    <a:lnTo>
                      <a:pt x="87" y="984"/>
                    </a:lnTo>
                    <a:lnTo>
                      <a:pt x="87" y="997"/>
                    </a:lnTo>
                    <a:lnTo>
                      <a:pt x="87" y="1009"/>
                    </a:lnTo>
                    <a:lnTo>
                      <a:pt x="89" y="1009"/>
                    </a:lnTo>
                    <a:lnTo>
                      <a:pt x="89" y="1021"/>
                    </a:lnTo>
                    <a:lnTo>
                      <a:pt x="89" y="1027"/>
                    </a:lnTo>
                    <a:lnTo>
                      <a:pt x="89" y="1033"/>
                    </a:lnTo>
                    <a:lnTo>
                      <a:pt x="89" y="1039"/>
                    </a:lnTo>
                    <a:lnTo>
                      <a:pt x="89" y="1052"/>
                    </a:lnTo>
                    <a:lnTo>
                      <a:pt x="91" y="1058"/>
                    </a:lnTo>
                    <a:lnTo>
                      <a:pt x="91" y="1070"/>
                    </a:lnTo>
                    <a:lnTo>
                      <a:pt x="91" y="1076"/>
                    </a:lnTo>
                    <a:lnTo>
                      <a:pt x="91" y="1082"/>
                    </a:lnTo>
                    <a:lnTo>
                      <a:pt x="91" y="1082"/>
                    </a:lnTo>
                    <a:lnTo>
                      <a:pt x="91" y="1094"/>
                    </a:lnTo>
                    <a:lnTo>
                      <a:pt x="92" y="1101"/>
                    </a:lnTo>
                    <a:lnTo>
                      <a:pt x="92" y="1107"/>
                    </a:lnTo>
                    <a:lnTo>
                      <a:pt x="92" y="1113"/>
                    </a:lnTo>
                    <a:lnTo>
                      <a:pt x="92" y="1113"/>
                    </a:lnTo>
                    <a:lnTo>
                      <a:pt x="94" y="1107"/>
                    </a:lnTo>
                    <a:lnTo>
                      <a:pt x="94" y="1101"/>
                    </a:lnTo>
                    <a:lnTo>
                      <a:pt x="94" y="1088"/>
                    </a:lnTo>
                    <a:lnTo>
                      <a:pt x="94" y="1088"/>
                    </a:lnTo>
                    <a:lnTo>
                      <a:pt x="94" y="1088"/>
                    </a:lnTo>
                    <a:lnTo>
                      <a:pt x="96" y="1094"/>
                    </a:lnTo>
                    <a:lnTo>
                      <a:pt x="96" y="1107"/>
                    </a:lnTo>
                    <a:lnTo>
                      <a:pt x="96" y="1113"/>
                    </a:lnTo>
                    <a:lnTo>
                      <a:pt x="96" y="1125"/>
                    </a:lnTo>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631" name="Freeform 630"/>
              <p:cNvSpPr>
                <a:spLocks/>
              </p:cNvSpPr>
              <p:nvPr/>
            </p:nvSpPr>
            <p:spPr bwMode="auto">
              <a:xfrm>
                <a:off x="2710311" y="3445472"/>
                <a:ext cx="105114" cy="432602"/>
              </a:xfrm>
              <a:custGeom>
                <a:avLst/>
                <a:gdLst>
                  <a:gd name="T0" fmla="*/ 2 w 97"/>
                  <a:gd name="T1" fmla="*/ 673 h 1052"/>
                  <a:gd name="T2" fmla="*/ 4 w 97"/>
                  <a:gd name="T3" fmla="*/ 679 h 1052"/>
                  <a:gd name="T4" fmla="*/ 5 w 97"/>
                  <a:gd name="T5" fmla="*/ 691 h 1052"/>
                  <a:gd name="T6" fmla="*/ 7 w 97"/>
                  <a:gd name="T7" fmla="*/ 740 h 1052"/>
                  <a:gd name="T8" fmla="*/ 9 w 97"/>
                  <a:gd name="T9" fmla="*/ 740 h 1052"/>
                  <a:gd name="T10" fmla="*/ 10 w 97"/>
                  <a:gd name="T11" fmla="*/ 802 h 1052"/>
                  <a:gd name="T12" fmla="*/ 12 w 97"/>
                  <a:gd name="T13" fmla="*/ 838 h 1052"/>
                  <a:gd name="T14" fmla="*/ 15 w 97"/>
                  <a:gd name="T15" fmla="*/ 863 h 1052"/>
                  <a:gd name="T16" fmla="*/ 15 w 97"/>
                  <a:gd name="T17" fmla="*/ 857 h 1052"/>
                  <a:gd name="T18" fmla="*/ 19 w 97"/>
                  <a:gd name="T19" fmla="*/ 863 h 1052"/>
                  <a:gd name="T20" fmla="*/ 20 w 97"/>
                  <a:gd name="T21" fmla="*/ 875 h 1052"/>
                  <a:gd name="T22" fmla="*/ 22 w 97"/>
                  <a:gd name="T23" fmla="*/ 906 h 1052"/>
                  <a:gd name="T24" fmla="*/ 24 w 97"/>
                  <a:gd name="T25" fmla="*/ 887 h 1052"/>
                  <a:gd name="T26" fmla="*/ 25 w 97"/>
                  <a:gd name="T27" fmla="*/ 906 h 1052"/>
                  <a:gd name="T28" fmla="*/ 27 w 97"/>
                  <a:gd name="T29" fmla="*/ 893 h 1052"/>
                  <a:gd name="T30" fmla="*/ 29 w 97"/>
                  <a:gd name="T31" fmla="*/ 924 h 1052"/>
                  <a:gd name="T32" fmla="*/ 30 w 97"/>
                  <a:gd name="T33" fmla="*/ 893 h 1052"/>
                  <a:gd name="T34" fmla="*/ 32 w 97"/>
                  <a:gd name="T35" fmla="*/ 850 h 1052"/>
                  <a:gd name="T36" fmla="*/ 34 w 97"/>
                  <a:gd name="T37" fmla="*/ 802 h 1052"/>
                  <a:gd name="T38" fmla="*/ 35 w 97"/>
                  <a:gd name="T39" fmla="*/ 740 h 1052"/>
                  <a:gd name="T40" fmla="*/ 37 w 97"/>
                  <a:gd name="T41" fmla="*/ 704 h 1052"/>
                  <a:gd name="T42" fmla="*/ 39 w 97"/>
                  <a:gd name="T43" fmla="*/ 649 h 1052"/>
                  <a:gd name="T44" fmla="*/ 40 w 97"/>
                  <a:gd name="T45" fmla="*/ 649 h 1052"/>
                  <a:gd name="T46" fmla="*/ 42 w 97"/>
                  <a:gd name="T47" fmla="*/ 551 h 1052"/>
                  <a:gd name="T48" fmla="*/ 42 w 97"/>
                  <a:gd name="T49" fmla="*/ 490 h 1052"/>
                  <a:gd name="T50" fmla="*/ 45 w 97"/>
                  <a:gd name="T51" fmla="*/ 459 h 1052"/>
                  <a:gd name="T52" fmla="*/ 45 w 97"/>
                  <a:gd name="T53" fmla="*/ 355 h 1052"/>
                  <a:gd name="T54" fmla="*/ 47 w 97"/>
                  <a:gd name="T55" fmla="*/ 306 h 1052"/>
                  <a:gd name="T56" fmla="*/ 49 w 97"/>
                  <a:gd name="T57" fmla="*/ 294 h 1052"/>
                  <a:gd name="T58" fmla="*/ 52 w 97"/>
                  <a:gd name="T59" fmla="*/ 300 h 1052"/>
                  <a:gd name="T60" fmla="*/ 53 w 97"/>
                  <a:gd name="T61" fmla="*/ 208 h 1052"/>
                  <a:gd name="T62" fmla="*/ 53 w 97"/>
                  <a:gd name="T63" fmla="*/ 178 h 1052"/>
                  <a:gd name="T64" fmla="*/ 55 w 97"/>
                  <a:gd name="T65" fmla="*/ 202 h 1052"/>
                  <a:gd name="T66" fmla="*/ 57 w 97"/>
                  <a:gd name="T67" fmla="*/ 141 h 1052"/>
                  <a:gd name="T68" fmla="*/ 58 w 97"/>
                  <a:gd name="T69" fmla="*/ 68 h 1052"/>
                  <a:gd name="T70" fmla="*/ 60 w 97"/>
                  <a:gd name="T71" fmla="*/ 19 h 1052"/>
                  <a:gd name="T72" fmla="*/ 62 w 97"/>
                  <a:gd name="T73" fmla="*/ 13 h 1052"/>
                  <a:gd name="T74" fmla="*/ 63 w 97"/>
                  <a:gd name="T75" fmla="*/ 55 h 1052"/>
                  <a:gd name="T76" fmla="*/ 65 w 97"/>
                  <a:gd name="T77" fmla="*/ 129 h 1052"/>
                  <a:gd name="T78" fmla="*/ 67 w 97"/>
                  <a:gd name="T79" fmla="*/ 123 h 1052"/>
                  <a:gd name="T80" fmla="*/ 68 w 97"/>
                  <a:gd name="T81" fmla="*/ 233 h 1052"/>
                  <a:gd name="T82" fmla="*/ 70 w 97"/>
                  <a:gd name="T83" fmla="*/ 422 h 1052"/>
                  <a:gd name="T84" fmla="*/ 72 w 97"/>
                  <a:gd name="T85" fmla="*/ 502 h 1052"/>
                  <a:gd name="T86" fmla="*/ 72 w 97"/>
                  <a:gd name="T87" fmla="*/ 539 h 1052"/>
                  <a:gd name="T88" fmla="*/ 73 w 97"/>
                  <a:gd name="T89" fmla="*/ 557 h 1052"/>
                  <a:gd name="T90" fmla="*/ 75 w 97"/>
                  <a:gd name="T91" fmla="*/ 502 h 1052"/>
                  <a:gd name="T92" fmla="*/ 77 w 97"/>
                  <a:gd name="T93" fmla="*/ 459 h 1052"/>
                  <a:gd name="T94" fmla="*/ 78 w 97"/>
                  <a:gd name="T95" fmla="*/ 428 h 1052"/>
                  <a:gd name="T96" fmla="*/ 80 w 97"/>
                  <a:gd name="T97" fmla="*/ 471 h 1052"/>
                  <a:gd name="T98" fmla="*/ 82 w 97"/>
                  <a:gd name="T99" fmla="*/ 587 h 1052"/>
                  <a:gd name="T100" fmla="*/ 83 w 97"/>
                  <a:gd name="T101" fmla="*/ 728 h 1052"/>
                  <a:gd name="T102" fmla="*/ 85 w 97"/>
                  <a:gd name="T103" fmla="*/ 777 h 1052"/>
                  <a:gd name="T104" fmla="*/ 87 w 97"/>
                  <a:gd name="T105" fmla="*/ 771 h 1052"/>
                  <a:gd name="T106" fmla="*/ 88 w 97"/>
                  <a:gd name="T107" fmla="*/ 795 h 1052"/>
                  <a:gd name="T108" fmla="*/ 90 w 97"/>
                  <a:gd name="T109" fmla="*/ 777 h 1052"/>
                  <a:gd name="T110" fmla="*/ 92 w 97"/>
                  <a:gd name="T111" fmla="*/ 753 h 1052"/>
                  <a:gd name="T112" fmla="*/ 92 w 97"/>
                  <a:gd name="T113" fmla="*/ 820 h 1052"/>
                  <a:gd name="T114" fmla="*/ 93 w 97"/>
                  <a:gd name="T115" fmla="*/ 887 h 1052"/>
                  <a:gd name="T116" fmla="*/ 95 w 97"/>
                  <a:gd name="T117" fmla="*/ 985 h 1052"/>
                  <a:gd name="T118" fmla="*/ 97 w 97"/>
                  <a:gd name="T119" fmla="*/ 1052 h 10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97" h="1052">
                    <a:moveTo>
                      <a:pt x="0" y="587"/>
                    </a:moveTo>
                    <a:lnTo>
                      <a:pt x="0" y="612"/>
                    </a:lnTo>
                    <a:lnTo>
                      <a:pt x="0" y="636"/>
                    </a:lnTo>
                    <a:lnTo>
                      <a:pt x="2" y="655"/>
                    </a:lnTo>
                    <a:lnTo>
                      <a:pt x="2" y="673"/>
                    </a:lnTo>
                    <a:lnTo>
                      <a:pt x="2" y="685"/>
                    </a:lnTo>
                    <a:lnTo>
                      <a:pt x="2" y="691"/>
                    </a:lnTo>
                    <a:lnTo>
                      <a:pt x="2" y="691"/>
                    </a:lnTo>
                    <a:lnTo>
                      <a:pt x="4" y="685"/>
                    </a:lnTo>
                    <a:lnTo>
                      <a:pt x="4" y="679"/>
                    </a:lnTo>
                    <a:lnTo>
                      <a:pt x="4" y="673"/>
                    </a:lnTo>
                    <a:lnTo>
                      <a:pt x="4" y="673"/>
                    </a:lnTo>
                    <a:lnTo>
                      <a:pt x="5" y="679"/>
                    </a:lnTo>
                    <a:lnTo>
                      <a:pt x="5" y="685"/>
                    </a:lnTo>
                    <a:lnTo>
                      <a:pt x="5" y="691"/>
                    </a:lnTo>
                    <a:lnTo>
                      <a:pt x="5" y="691"/>
                    </a:lnTo>
                    <a:lnTo>
                      <a:pt x="5" y="698"/>
                    </a:lnTo>
                    <a:lnTo>
                      <a:pt x="7" y="704"/>
                    </a:lnTo>
                    <a:lnTo>
                      <a:pt x="7" y="722"/>
                    </a:lnTo>
                    <a:lnTo>
                      <a:pt x="7" y="740"/>
                    </a:lnTo>
                    <a:lnTo>
                      <a:pt x="7" y="740"/>
                    </a:lnTo>
                    <a:lnTo>
                      <a:pt x="7" y="740"/>
                    </a:lnTo>
                    <a:lnTo>
                      <a:pt x="9" y="740"/>
                    </a:lnTo>
                    <a:lnTo>
                      <a:pt x="9" y="734"/>
                    </a:lnTo>
                    <a:lnTo>
                      <a:pt x="9" y="740"/>
                    </a:lnTo>
                    <a:lnTo>
                      <a:pt x="9" y="747"/>
                    </a:lnTo>
                    <a:lnTo>
                      <a:pt x="10" y="759"/>
                    </a:lnTo>
                    <a:lnTo>
                      <a:pt x="10" y="771"/>
                    </a:lnTo>
                    <a:lnTo>
                      <a:pt x="10" y="789"/>
                    </a:lnTo>
                    <a:lnTo>
                      <a:pt x="10" y="802"/>
                    </a:lnTo>
                    <a:lnTo>
                      <a:pt x="10" y="814"/>
                    </a:lnTo>
                    <a:lnTo>
                      <a:pt x="10" y="820"/>
                    </a:lnTo>
                    <a:lnTo>
                      <a:pt x="12" y="826"/>
                    </a:lnTo>
                    <a:lnTo>
                      <a:pt x="12" y="832"/>
                    </a:lnTo>
                    <a:lnTo>
                      <a:pt x="12" y="838"/>
                    </a:lnTo>
                    <a:lnTo>
                      <a:pt x="12" y="844"/>
                    </a:lnTo>
                    <a:lnTo>
                      <a:pt x="14" y="850"/>
                    </a:lnTo>
                    <a:lnTo>
                      <a:pt x="14" y="850"/>
                    </a:lnTo>
                    <a:lnTo>
                      <a:pt x="14" y="850"/>
                    </a:lnTo>
                    <a:lnTo>
                      <a:pt x="15" y="863"/>
                    </a:lnTo>
                    <a:lnTo>
                      <a:pt x="14" y="863"/>
                    </a:lnTo>
                    <a:lnTo>
                      <a:pt x="15" y="863"/>
                    </a:lnTo>
                    <a:lnTo>
                      <a:pt x="15" y="869"/>
                    </a:lnTo>
                    <a:lnTo>
                      <a:pt x="15" y="863"/>
                    </a:lnTo>
                    <a:lnTo>
                      <a:pt x="15" y="857"/>
                    </a:lnTo>
                    <a:lnTo>
                      <a:pt x="17" y="844"/>
                    </a:lnTo>
                    <a:lnTo>
                      <a:pt x="17" y="844"/>
                    </a:lnTo>
                    <a:lnTo>
                      <a:pt x="17" y="844"/>
                    </a:lnTo>
                    <a:lnTo>
                      <a:pt x="17" y="850"/>
                    </a:lnTo>
                    <a:lnTo>
                      <a:pt x="19" y="863"/>
                    </a:lnTo>
                    <a:lnTo>
                      <a:pt x="19" y="863"/>
                    </a:lnTo>
                    <a:lnTo>
                      <a:pt x="19" y="863"/>
                    </a:lnTo>
                    <a:lnTo>
                      <a:pt x="19" y="869"/>
                    </a:lnTo>
                    <a:lnTo>
                      <a:pt x="19" y="869"/>
                    </a:lnTo>
                    <a:lnTo>
                      <a:pt x="20" y="875"/>
                    </a:lnTo>
                    <a:lnTo>
                      <a:pt x="20" y="887"/>
                    </a:lnTo>
                    <a:lnTo>
                      <a:pt x="20" y="893"/>
                    </a:lnTo>
                    <a:lnTo>
                      <a:pt x="20" y="899"/>
                    </a:lnTo>
                    <a:lnTo>
                      <a:pt x="20" y="912"/>
                    </a:lnTo>
                    <a:lnTo>
                      <a:pt x="22" y="906"/>
                    </a:lnTo>
                    <a:lnTo>
                      <a:pt x="22" y="899"/>
                    </a:lnTo>
                    <a:lnTo>
                      <a:pt x="22" y="893"/>
                    </a:lnTo>
                    <a:lnTo>
                      <a:pt x="24" y="887"/>
                    </a:lnTo>
                    <a:lnTo>
                      <a:pt x="22" y="887"/>
                    </a:lnTo>
                    <a:lnTo>
                      <a:pt x="24" y="887"/>
                    </a:lnTo>
                    <a:lnTo>
                      <a:pt x="24" y="887"/>
                    </a:lnTo>
                    <a:lnTo>
                      <a:pt x="24" y="893"/>
                    </a:lnTo>
                    <a:lnTo>
                      <a:pt x="25" y="893"/>
                    </a:lnTo>
                    <a:lnTo>
                      <a:pt x="25" y="899"/>
                    </a:lnTo>
                    <a:lnTo>
                      <a:pt x="25" y="906"/>
                    </a:lnTo>
                    <a:lnTo>
                      <a:pt x="25" y="912"/>
                    </a:lnTo>
                    <a:lnTo>
                      <a:pt x="25" y="918"/>
                    </a:lnTo>
                    <a:lnTo>
                      <a:pt x="27" y="912"/>
                    </a:lnTo>
                    <a:lnTo>
                      <a:pt x="27" y="906"/>
                    </a:lnTo>
                    <a:lnTo>
                      <a:pt x="27" y="893"/>
                    </a:lnTo>
                    <a:lnTo>
                      <a:pt x="27" y="893"/>
                    </a:lnTo>
                    <a:lnTo>
                      <a:pt x="27" y="906"/>
                    </a:lnTo>
                    <a:lnTo>
                      <a:pt x="29" y="918"/>
                    </a:lnTo>
                    <a:lnTo>
                      <a:pt x="29" y="924"/>
                    </a:lnTo>
                    <a:lnTo>
                      <a:pt x="29" y="924"/>
                    </a:lnTo>
                    <a:lnTo>
                      <a:pt x="29" y="930"/>
                    </a:lnTo>
                    <a:lnTo>
                      <a:pt x="29" y="924"/>
                    </a:lnTo>
                    <a:lnTo>
                      <a:pt x="29" y="918"/>
                    </a:lnTo>
                    <a:lnTo>
                      <a:pt x="30" y="906"/>
                    </a:lnTo>
                    <a:lnTo>
                      <a:pt x="30" y="893"/>
                    </a:lnTo>
                    <a:lnTo>
                      <a:pt x="30" y="881"/>
                    </a:lnTo>
                    <a:lnTo>
                      <a:pt x="30" y="869"/>
                    </a:lnTo>
                    <a:lnTo>
                      <a:pt x="30" y="863"/>
                    </a:lnTo>
                    <a:lnTo>
                      <a:pt x="32" y="857"/>
                    </a:lnTo>
                    <a:lnTo>
                      <a:pt x="32" y="850"/>
                    </a:lnTo>
                    <a:lnTo>
                      <a:pt x="32" y="844"/>
                    </a:lnTo>
                    <a:lnTo>
                      <a:pt x="32" y="838"/>
                    </a:lnTo>
                    <a:lnTo>
                      <a:pt x="32" y="826"/>
                    </a:lnTo>
                    <a:lnTo>
                      <a:pt x="34" y="820"/>
                    </a:lnTo>
                    <a:lnTo>
                      <a:pt x="34" y="802"/>
                    </a:lnTo>
                    <a:lnTo>
                      <a:pt x="34" y="789"/>
                    </a:lnTo>
                    <a:lnTo>
                      <a:pt x="34" y="777"/>
                    </a:lnTo>
                    <a:lnTo>
                      <a:pt x="34" y="765"/>
                    </a:lnTo>
                    <a:lnTo>
                      <a:pt x="34" y="759"/>
                    </a:lnTo>
                    <a:lnTo>
                      <a:pt x="35" y="740"/>
                    </a:lnTo>
                    <a:lnTo>
                      <a:pt x="35" y="740"/>
                    </a:lnTo>
                    <a:lnTo>
                      <a:pt x="35" y="734"/>
                    </a:lnTo>
                    <a:lnTo>
                      <a:pt x="35" y="722"/>
                    </a:lnTo>
                    <a:lnTo>
                      <a:pt x="37" y="716"/>
                    </a:lnTo>
                    <a:lnTo>
                      <a:pt x="37" y="704"/>
                    </a:lnTo>
                    <a:lnTo>
                      <a:pt x="37" y="691"/>
                    </a:lnTo>
                    <a:lnTo>
                      <a:pt x="37" y="673"/>
                    </a:lnTo>
                    <a:lnTo>
                      <a:pt x="37" y="661"/>
                    </a:lnTo>
                    <a:lnTo>
                      <a:pt x="37" y="661"/>
                    </a:lnTo>
                    <a:lnTo>
                      <a:pt x="39" y="649"/>
                    </a:lnTo>
                    <a:lnTo>
                      <a:pt x="39" y="649"/>
                    </a:lnTo>
                    <a:lnTo>
                      <a:pt x="39" y="655"/>
                    </a:lnTo>
                    <a:lnTo>
                      <a:pt x="39" y="661"/>
                    </a:lnTo>
                    <a:lnTo>
                      <a:pt x="40" y="655"/>
                    </a:lnTo>
                    <a:lnTo>
                      <a:pt x="40" y="649"/>
                    </a:lnTo>
                    <a:lnTo>
                      <a:pt x="40" y="636"/>
                    </a:lnTo>
                    <a:lnTo>
                      <a:pt x="40" y="612"/>
                    </a:lnTo>
                    <a:lnTo>
                      <a:pt x="40" y="587"/>
                    </a:lnTo>
                    <a:lnTo>
                      <a:pt x="40" y="563"/>
                    </a:lnTo>
                    <a:lnTo>
                      <a:pt x="42" y="551"/>
                    </a:lnTo>
                    <a:lnTo>
                      <a:pt x="42" y="532"/>
                    </a:lnTo>
                    <a:lnTo>
                      <a:pt x="42" y="514"/>
                    </a:lnTo>
                    <a:lnTo>
                      <a:pt x="42" y="508"/>
                    </a:lnTo>
                    <a:lnTo>
                      <a:pt x="42" y="496"/>
                    </a:lnTo>
                    <a:lnTo>
                      <a:pt x="42" y="490"/>
                    </a:lnTo>
                    <a:lnTo>
                      <a:pt x="44" y="477"/>
                    </a:lnTo>
                    <a:lnTo>
                      <a:pt x="44" y="477"/>
                    </a:lnTo>
                    <a:lnTo>
                      <a:pt x="44" y="477"/>
                    </a:lnTo>
                    <a:lnTo>
                      <a:pt x="44" y="471"/>
                    </a:lnTo>
                    <a:lnTo>
                      <a:pt x="45" y="459"/>
                    </a:lnTo>
                    <a:lnTo>
                      <a:pt x="45" y="435"/>
                    </a:lnTo>
                    <a:lnTo>
                      <a:pt x="45" y="416"/>
                    </a:lnTo>
                    <a:lnTo>
                      <a:pt x="45" y="398"/>
                    </a:lnTo>
                    <a:lnTo>
                      <a:pt x="45" y="380"/>
                    </a:lnTo>
                    <a:lnTo>
                      <a:pt x="45" y="355"/>
                    </a:lnTo>
                    <a:lnTo>
                      <a:pt x="47" y="343"/>
                    </a:lnTo>
                    <a:lnTo>
                      <a:pt x="47" y="331"/>
                    </a:lnTo>
                    <a:lnTo>
                      <a:pt x="47" y="318"/>
                    </a:lnTo>
                    <a:lnTo>
                      <a:pt x="47" y="306"/>
                    </a:lnTo>
                    <a:lnTo>
                      <a:pt x="47" y="306"/>
                    </a:lnTo>
                    <a:lnTo>
                      <a:pt x="47" y="300"/>
                    </a:lnTo>
                    <a:lnTo>
                      <a:pt x="49" y="288"/>
                    </a:lnTo>
                    <a:lnTo>
                      <a:pt x="49" y="282"/>
                    </a:lnTo>
                    <a:lnTo>
                      <a:pt x="49" y="288"/>
                    </a:lnTo>
                    <a:lnTo>
                      <a:pt x="49" y="294"/>
                    </a:lnTo>
                    <a:lnTo>
                      <a:pt x="50" y="300"/>
                    </a:lnTo>
                    <a:lnTo>
                      <a:pt x="50" y="306"/>
                    </a:lnTo>
                    <a:lnTo>
                      <a:pt x="50" y="312"/>
                    </a:lnTo>
                    <a:lnTo>
                      <a:pt x="52" y="306"/>
                    </a:lnTo>
                    <a:lnTo>
                      <a:pt x="52" y="300"/>
                    </a:lnTo>
                    <a:lnTo>
                      <a:pt x="52" y="288"/>
                    </a:lnTo>
                    <a:lnTo>
                      <a:pt x="52" y="276"/>
                    </a:lnTo>
                    <a:lnTo>
                      <a:pt x="52" y="251"/>
                    </a:lnTo>
                    <a:lnTo>
                      <a:pt x="52" y="227"/>
                    </a:lnTo>
                    <a:lnTo>
                      <a:pt x="53" y="208"/>
                    </a:lnTo>
                    <a:lnTo>
                      <a:pt x="53" y="178"/>
                    </a:lnTo>
                    <a:lnTo>
                      <a:pt x="53" y="172"/>
                    </a:lnTo>
                    <a:lnTo>
                      <a:pt x="53" y="165"/>
                    </a:lnTo>
                    <a:lnTo>
                      <a:pt x="53" y="172"/>
                    </a:lnTo>
                    <a:lnTo>
                      <a:pt x="53" y="178"/>
                    </a:lnTo>
                    <a:lnTo>
                      <a:pt x="55" y="184"/>
                    </a:lnTo>
                    <a:lnTo>
                      <a:pt x="55" y="196"/>
                    </a:lnTo>
                    <a:lnTo>
                      <a:pt x="55" y="202"/>
                    </a:lnTo>
                    <a:lnTo>
                      <a:pt x="55" y="202"/>
                    </a:lnTo>
                    <a:lnTo>
                      <a:pt x="55" y="202"/>
                    </a:lnTo>
                    <a:lnTo>
                      <a:pt x="57" y="202"/>
                    </a:lnTo>
                    <a:lnTo>
                      <a:pt x="57" y="190"/>
                    </a:lnTo>
                    <a:lnTo>
                      <a:pt x="57" y="172"/>
                    </a:lnTo>
                    <a:lnTo>
                      <a:pt x="57" y="159"/>
                    </a:lnTo>
                    <a:lnTo>
                      <a:pt x="57" y="141"/>
                    </a:lnTo>
                    <a:lnTo>
                      <a:pt x="58" y="123"/>
                    </a:lnTo>
                    <a:lnTo>
                      <a:pt x="58" y="104"/>
                    </a:lnTo>
                    <a:lnTo>
                      <a:pt x="58" y="92"/>
                    </a:lnTo>
                    <a:lnTo>
                      <a:pt x="58" y="74"/>
                    </a:lnTo>
                    <a:lnTo>
                      <a:pt x="58" y="68"/>
                    </a:lnTo>
                    <a:lnTo>
                      <a:pt x="58" y="55"/>
                    </a:lnTo>
                    <a:lnTo>
                      <a:pt x="60" y="49"/>
                    </a:lnTo>
                    <a:lnTo>
                      <a:pt x="60" y="37"/>
                    </a:lnTo>
                    <a:lnTo>
                      <a:pt x="60" y="25"/>
                    </a:lnTo>
                    <a:lnTo>
                      <a:pt x="60" y="19"/>
                    </a:lnTo>
                    <a:lnTo>
                      <a:pt x="60" y="13"/>
                    </a:lnTo>
                    <a:lnTo>
                      <a:pt x="60" y="6"/>
                    </a:lnTo>
                    <a:lnTo>
                      <a:pt x="62" y="0"/>
                    </a:lnTo>
                    <a:lnTo>
                      <a:pt x="62" y="6"/>
                    </a:lnTo>
                    <a:lnTo>
                      <a:pt x="62" y="13"/>
                    </a:lnTo>
                    <a:lnTo>
                      <a:pt x="62" y="19"/>
                    </a:lnTo>
                    <a:lnTo>
                      <a:pt x="63" y="19"/>
                    </a:lnTo>
                    <a:lnTo>
                      <a:pt x="63" y="25"/>
                    </a:lnTo>
                    <a:lnTo>
                      <a:pt x="63" y="43"/>
                    </a:lnTo>
                    <a:lnTo>
                      <a:pt x="63" y="55"/>
                    </a:lnTo>
                    <a:lnTo>
                      <a:pt x="63" y="74"/>
                    </a:lnTo>
                    <a:lnTo>
                      <a:pt x="65" y="86"/>
                    </a:lnTo>
                    <a:lnTo>
                      <a:pt x="65" y="104"/>
                    </a:lnTo>
                    <a:lnTo>
                      <a:pt x="65" y="123"/>
                    </a:lnTo>
                    <a:lnTo>
                      <a:pt x="65" y="129"/>
                    </a:lnTo>
                    <a:lnTo>
                      <a:pt x="65" y="135"/>
                    </a:lnTo>
                    <a:lnTo>
                      <a:pt x="65" y="141"/>
                    </a:lnTo>
                    <a:lnTo>
                      <a:pt x="67" y="135"/>
                    </a:lnTo>
                    <a:lnTo>
                      <a:pt x="67" y="129"/>
                    </a:lnTo>
                    <a:lnTo>
                      <a:pt x="67" y="123"/>
                    </a:lnTo>
                    <a:lnTo>
                      <a:pt x="67" y="135"/>
                    </a:lnTo>
                    <a:lnTo>
                      <a:pt x="67" y="153"/>
                    </a:lnTo>
                    <a:lnTo>
                      <a:pt x="68" y="178"/>
                    </a:lnTo>
                    <a:lnTo>
                      <a:pt x="68" y="202"/>
                    </a:lnTo>
                    <a:lnTo>
                      <a:pt x="68" y="233"/>
                    </a:lnTo>
                    <a:lnTo>
                      <a:pt x="68" y="269"/>
                    </a:lnTo>
                    <a:lnTo>
                      <a:pt x="68" y="306"/>
                    </a:lnTo>
                    <a:lnTo>
                      <a:pt x="68" y="337"/>
                    </a:lnTo>
                    <a:lnTo>
                      <a:pt x="70" y="367"/>
                    </a:lnTo>
                    <a:lnTo>
                      <a:pt x="70" y="422"/>
                    </a:lnTo>
                    <a:lnTo>
                      <a:pt x="70" y="441"/>
                    </a:lnTo>
                    <a:lnTo>
                      <a:pt x="70" y="459"/>
                    </a:lnTo>
                    <a:lnTo>
                      <a:pt x="70" y="477"/>
                    </a:lnTo>
                    <a:lnTo>
                      <a:pt x="70" y="490"/>
                    </a:lnTo>
                    <a:lnTo>
                      <a:pt x="72" y="502"/>
                    </a:lnTo>
                    <a:lnTo>
                      <a:pt x="72" y="508"/>
                    </a:lnTo>
                    <a:lnTo>
                      <a:pt x="72" y="520"/>
                    </a:lnTo>
                    <a:lnTo>
                      <a:pt x="72" y="526"/>
                    </a:lnTo>
                    <a:lnTo>
                      <a:pt x="72" y="532"/>
                    </a:lnTo>
                    <a:lnTo>
                      <a:pt x="72" y="539"/>
                    </a:lnTo>
                    <a:lnTo>
                      <a:pt x="73" y="545"/>
                    </a:lnTo>
                    <a:lnTo>
                      <a:pt x="73" y="551"/>
                    </a:lnTo>
                    <a:lnTo>
                      <a:pt x="73" y="563"/>
                    </a:lnTo>
                    <a:lnTo>
                      <a:pt x="73" y="563"/>
                    </a:lnTo>
                    <a:lnTo>
                      <a:pt x="73" y="557"/>
                    </a:lnTo>
                    <a:lnTo>
                      <a:pt x="75" y="551"/>
                    </a:lnTo>
                    <a:lnTo>
                      <a:pt x="75" y="539"/>
                    </a:lnTo>
                    <a:lnTo>
                      <a:pt x="75" y="526"/>
                    </a:lnTo>
                    <a:lnTo>
                      <a:pt x="75" y="514"/>
                    </a:lnTo>
                    <a:lnTo>
                      <a:pt x="75" y="502"/>
                    </a:lnTo>
                    <a:lnTo>
                      <a:pt x="75" y="483"/>
                    </a:lnTo>
                    <a:lnTo>
                      <a:pt x="77" y="477"/>
                    </a:lnTo>
                    <a:lnTo>
                      <a:pt x="77" y="471"/>
                    </a:lnTo>
                    <a:lnTo>
                      <a:pt x="77" y="465"/>
                    </a:lnTo>
                    <a:lnTo>
                      <a:pt x="77" y="459"/>
                    </a:lnTo>
                    <a:lnTo>
                      <a:pt x="77" y="459"/>
                    </a:lnTo>
                    <a:lnTo>
                      <a:pt x="78" y="453"/>
                    </a:lnTo>
                    <a:lnTo>
                      <a:pt x="78" y="435"/>
                    </a:lnTo>
                    <a:lnTo>
                      <a:pt x="78" y="428"/>
                    </a:lnTo>
                    <a:lnTo>
                      <a:pt x="78" y="428"/>
                    </a:lnTo>
                    <a:lnTo>
                      <a:pt x="78" y="428"/>
                    </a:lnTo>
                    <a:lnTo>
                      <a:pt x="80" y="435"/>
                    </a:lnTo>
                    <a:lnTo>
                      <a:pt x="80" y="447"/>
                    </a:lnTo>
                    <a:lnTo>
                      <a:pt x="80" y="459"/>
                    </a:lnTo>
                    <a:lnTo>
                      <a:pt x="80" y="471"/>
                    </a:lnTo>
                    <a:lnTo>
                      <a:pt x="80" y="490"/>
                    </a:lnTo>
                    <a:lnTo>
                      <a:pt x="80" y="508"/>
                    </a:lnTo>
                    <a:lnTo>
                      <a:pt x="82" y="532"/>
                    </a:lnTo>
                    <a:lnTo>
                      <a:pt x="82" y="557"/>
                    </a:lnTo>
                    <a:lnTo>
                      <a:pt x="82" y="587"/>
                    </a:lnTo>
                    <a:lnTo>
                      <a:pt x="82" y="612"/>
                    </a:lnTo>
                    <a:lnTo>
                      <a:pt x="82" y="636"/>
                    </a:lnTo>
                    <a:lnTo>
                      <a:pt x="82" y="691"/>
                    </a:lnTo>
                    <a:lnTo>
                      <a:pt x="83" y="716"/>
                    </a:lnTo>
                    <a:lnTo>
                      <a:pt x="83" y="728"/>
                    </a:lnTo>
                    <a:lnTo>
                      <a:pt x="83" y="740"/>
                    </a:lnTo>
                    <a:lnTo>
                      <a:pt x="83" y="747"/>
                    </a:lnTo>
                    <a:lnTo>
                      <a:pt x="83" y="759"/>
                    </a:lnTo>
                    <a:lnTo>
                      <a:pt x="83" y="771"/>
                    </a:lnTo>
                    <a:lnTo>
                      <a:pt x="85" y="777"/>
                    </a:lnTo>
                    <a:lnTo>
                      <a:pt x="85" y="789"/>
                    </a:lnTo>
                    <a:lnTo>
                      <a:pt x="85" y="789"/>
                    </a:lnTo>
                    <a:lnTo>
                      <a:pt x="85" y="783"/>
                    </a:lnTo>
                    <a:lnTo>
                      <a:pt x="85" y="777"/>
                    </a:lnTo>
                    <a:lnTo>
                      <a:pt x="87" y="771"/>
                    </a:lnTo>
                    <a:lnTo>
                      <a:pt x="87" y="765"/>
                    </a:lnTo>
                    <a:lnTo>
                      <a:pt x="87" y="765"/>
                    </a:lnTo>
                    <a:lnTo>
                      <a:pt x="87" y="771"/>
                    </a:lnTo>
                    <a:lnTo>
                      <a:pt x="87" y="783"/>
                    </a:lnTo>
                    <a:lnTo>
                      <a:pt x="88" y="795"/>
                    </a:lnTo>
                    <a:lnTo>
                      <a:pt x="88" y="795"/>
                    </a:lnTo>
                    <a:lnTo>
                      <a:pt x="88" y="795"/>
                    </a:lnTo>
                    <a:lnTo>
                      <a:pt x="88" y="795"/>
                    </a:lnTo>
                    <a:lnTo>
                      <a:pt x="88" y="789"/>
                    </a:lnTo>
                    <a:lnTo>
                      <a:pt x="90" y="777"/>
                    </a:lnTo>
                    <a:lnTo>
                      <a:pt x="90" y="765"/>
                    </a:lnTo>
                    <a:lnTo>
                      <a:pt x="90" y="759"/>
                    </a:lnTo>
                    <a:lnTo>
                      <a:pt x="90" y="747"/>
                    </a:lnTo>
                    <a:lnTo>
                      <a:pt x="90" y="740"/>
                    </a:lnTo>
                    <a:lnTo>
                      <a:pt x="92" y="753"/>
                    </a:lnTo>
                    <a:lnTo>
                      <a:pt x="92" y="765"/>
                    </a:lnTo>
                    <a:lnTo>
                      <a:pt x="92" y="777"/>
                    </a:lnTo>
                    <a:lnTo>
                      <a:pt x="92" y="789"/>
                    </a:lnTo>
                    <a:lnTo>
                      <a:pt x="92" y="802"/>
                    </a:lnTo>
                    <a:lnTo>
                      <a:pt x="92" y="820"/>
                    </a:lnTo>
                    <a:lnTo>
                      <a:pt x="93" y="832"/>
                    </a:lnTo>
                    <a:lnTo>
                      <a:pt x="93" y="844"/>
                    </a:lnTo>
                    <a:lnTo>
                      <a:pt x="93" y="857"/>
                    </a:lnTo>
                    <a:lnTo>
                      <a:pt x="93" y="869"/>
                    </a:lnTo>
                    <a:lnTo>
                      <a:pt x="93" y="887"/>
                    </a:lnTo>
                    <a:lnTo>
                      <a:pt x="93" y="899"/>
                    </a:lnTo>
                    <a:lnTo>
                      <a:pt x="95" y="924"/>
                    </a:lnTo>
                    <a:lnTo>
                      <a:pt x="95" y="936"/>
                    </a:lnTo>
                    <a:lnTo>
                      <a:pt x="95" y="948"/>
                    </a:lnTo>
                    <a:lnTo>
                      <a:pt x="95" y="985"/>
                    </a:lnTo>
                    <a:lnTo>
                      <a:pt x="95" y="997"/>
                    </a:lnTo>
                    <a:lnTo>
                      <a:pt x="95" y="1016"/>
                    </a:lnTo>
                    <a:lnTo>
                      <a:pt x="97" y="1028"/>
                    </a:lnTo>
                    <a:lnTo>
                      <a:pt x="97" y="1046"/>
                    </a:lnTo>
                    <a:lnTo>
                      <a:pt x="97" y="1052"/>
                    </a:lnTo>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632" name="Freeform 631"/>
              <p:cNvSpPr>
                <a:spLocks/>
              </p:cNvSpPr>
              <p:nvPr/>
            </p:nvSpPr>
            <p:spPr bwMode="auto">
              <a:xfrm>
                <a:off x="2611699" y="3438070"/>
                <a:ext cx="98612" cy="704418"/>
              </a:xfrm>
              <a:custGeom>
                <a:avLst/>
                <a:gdLst>
                  <a:gd name="T0" fmla="*/ 2 w 91"/>
                  <a:gd name="T1" fmla="*/ 1645 h 1713"/>
                  <a:gd name="T2" fmla="*/ 4 w 91"/>
                  <a:gd name="T3" fmla="*/ 1602 h 1713"/>
                  <a:gd name="T4" fmla="*/ 5 w 91"/>
                  <a:gd name="T5" fmla="*/ 1584 h 1713"/>
                  <a:gd name="T6" fmla="*/ 9 w 91"/>
                  <a:gd name="T7" fmla="*/ 1584 h 1713"/>
                  <a:gd name="T8" fmla="*/ 10 w 91"/>
                  <a:gd name="T9" fmla="*/ 1639 h 1713"/>
                  <a:gd name="T10" fmla="*/ 12 w 91"/>
                  <a:gd name="T11" fmla="*/ 1658 h 1713"/>
                  <a:gd name="T12" fmla="*/ 14 w 91"/>
                  <a:gd name="T13" fmla="*/ 1627 h 1713"/>
                  <a:gd name="T14" fmla="*/ 17 w 91"/>
                  <a:gd name="T15" fmla="*/ 1609 h 1713"/>
                  <a:gd name="T16" fmla="*/ 19 w 91"/>
                  <a:gd name="T17" fmla="*/ 1627 h 1713"/>
                  <a:gd name="T18" fmla="*/ 22 w 91"/>
                  <a:gd name="T19" fmla="*/ 1633 h 1713"/>
                  <a:gd name="T20" fmla="*/ 23 w 91"/>
                  <a:gd name="T21" fmla="*/ 1676 h 1713"/>
                  <a:gd name="T22" fmla="*/ 25 w 91"/>
                  <a:gd name="T23" fmla="*/ 1700 h 1713"/>
                  <a:gd name="T24" fmla="*/ 28 w 91"/>
                  <a:gd name="T25" fmla="*/ 1713 h 1713"/>
                  <a:gd name="T26" fmla="*/ 32 w 91"/>
                  <a:gd name="T27" fmla="*/ 1670 h 1713"/>
                  <a:gd name="T28" fmla="*/ 33 w 91"/>
                  <a:gd name="T29" fmla="*/ 1670 h 1713"/>
                  <a:gd name="T30" fmla="*/ 37 w 91"/>
                  <a:gd name="T31" fmla="*/ 1688 h 1713"/>
                  <a:gd name="T32" fmla="*/ 38 w 91"/>
                  <a:gd name="T33" fmla="*/ 1713 h 1713"/>
                  <a:gd name="T34" fmla="*/ 40 w 91"/>
                  <a:gd name="T35" fmla="*/ 1633 h 1713"/>
                  <a:gd name="T36" fmla="*/ 42 w 91"/>
                  <a:gd name="T37" fmla="*/ 1602 h 1713"/>
                  <a:gd name="T38" fmla="*/ 43 w 91"/>
                  <a:gd name="T39" fmla="*/ 1541 h 1713"/>
                  <a:gd name="T40" fmla="*/ 45 w 91"/>
                  <a:gd name="T41" fmla="*/ 1303 h 1713"/>
                  <a:gd name="T42" fmla="*/ 45 w 91"/>
                  <a:gd name="T43" fmla="*/ 1070 h 1713"/>
                  <a:gd name="T44" fmla="*/ 47 w 91"/>
                  <a:gd name="T45" fmla="*/ 905 h 1713"/>
                  <a:gd name="T46" fmla="*/ 48 w 91"/>
                  <a:gd name="T47" fmla="*/ 740 h 1713"/>
                  <a:gd name="T48" fmla="*/ 50 w 91"/>
                  <a:gd name="T49" fmla="*/ 599 h 1713"/>
                  <a:gd name="T50" fmla="*/ 52 w 91"/>
                  <a:gd name="T51" fmla="*/ 459 h 1713"/>
                  <a:gd name="T52" fmla="*/ 53 w 91"/>
                  <a:gd name="T53" fmla="*/ 349 h 1713"/>
                  <a:gd name="T54" fmla="*/ 53 w 91"/>
                  <a:gd name="T55" fmla="*/ 245 h 1713"/>
                  <a:gd name="T56" fmla="*/ 55 w 91"/>
                  <a:gd name="T57" fmla="*/ 171 h 1713"/>
                  <a:gd name="T58" fmla="*/ 58 w 91"/>
                  <a:gd name="T59" fmla="*/ 147 h 1713"/>
                  <a:gd name="T60" fmla="*/ 60 w 91"/>
                  <a:gd name="T61" fmla="*/ 134 h 1713"/>
                  <a:gd name="T62" fmla="*/ 62 w 91"/>
                  <a:gd name="T63" fmla="*/ 165 h 1713"/>
                  <a:gd name="T64" fmla="*/ 63 w 91"/>
                  <a:gd name="T65" fmla="*/ 159 h 1713"/>
                  <a:gd name="T66" fmla="*/ 65 w 91"/>
                  <a:gd name="T67" fmla="*/ 86 h 1713"/>
                  <a:gd name="T68" fmla="*/ 65 w 91"/>
                  <a:gd name="T69" fmla="*/ 12 h 1713"/>
                  <a:gd name="T70" fmla="*/ 67 w 91"/>
                  <a:gd name="T71" fmla="*/ 37 h 1713"/>
                  <a:gd name="T72" fmla="*/ 68 w 91"/>
                  <a:gd name="T73" fmla="*/ 116 h 1713"/>
                  <a:gd name="T74" fmla="*/ 70 w 91"/>
                  <a:gd name="T75" fmla="*/ 147 h 1713"/>
                  <a:gd name="T76" fmla="*/ 72 w 91"/>
                  <a:gd name="T77" fmla="*/ 177 h 1713"/>
                  <a:gd name="T78" fmla="*/ 73 w 91"/>
                  <a:gd name="T79" fmla="*/ 245 h 1713"/>
                  <a:gd name="T80" fmla="*/ 75 w 91"/>
                  <a:gd name="T81" fmla="*/ 300 h 1713"/>
                  <a:gd name="T82" fmla="*/ 77 w 91"/>
                  <a:gd name="T83" fmla="*/ 349 h 1713"/>
                  <a:gd name="T84" fmla="*/ 78 w 91"/>
                  <a:gd name="T85" fmla="*/ 428 h 1713"/>
                  <a:gd name="T86" fmla="*/ 80 w 91"/>
                  <a:gd name="T87" fmla="*/ 404 h 1713"/>
                  <a:gd name="T88" fmla="*/ 80 w 91"/>
                  <a:gd name="T89" fmla="*/ 349 h 1713"/>
                  <a:gd name="T90" fmla="*/ 82 w 91"/>
                  <a:gd name="T91" fmla="*/ 287 h 1713"/>
                  <a:gd name="T92" fmla="*/ 83 w 91"/>
                  <a:gd name="T93" fmla="*/ 342 h 1713"/>
                  <a:gd name="T94" fmla="*/ 85 w 91"/>
                  <a:gd name="T95" fmla="*/ 336 h 1713"/>
                  <a:gd name="T96" fmla="*/ 86 w 91"/>
                  <a:gd name="T97" fmla="*/ 342 h 1713"/>
                  <a:gd name="T98" fmla="*/ 88 w 91"/>
                  <a:gd name="T99" fmla="*/ 373 h 1713"/>
                  <a:gd name="T100" fmla="*/ 90 w 91"/>
                  <a:gd name="T101" fmla="*/ 428 h 1713"/>
                  <a:gd name="T102" fmla="*/ 91 w 91"/>
                  <a:gd name="T103" fmla="*/ 526 h 17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91" h="1713">
                    <a:moveTo>
                      <a:pt x="0" y="1682"/>
                    </a:moveTo>
                    <a:lnTo>
                      <a:pt x="0" y="1682"/>
                    </a:lnTo>
                    <a:lnTo>
                      <a:pt x="0" y="1670"/>
                    </a:lnTo>
                    <a:lnTo>
                      <a:pt x="2" y="1664"/>
                    </a:lnTo>
                    <a:lnTo>
                      <a:pt x="2" y="1645"/>
                    </a:lnTo>
                    <a:lnTo>
                      <a:pt x="2" y="1633"/>
                    </a:lnTo>
                    <a:lnTo>
                      <a:pt x="2" y="1633"/>
                    </a:lnTo>
                    <a:lnTo>
                      <a:pt x="2" y="1621"/>
                    </a:lnTo>
                    <a:lnTo>
                      <a:pt x="2" y="1609"/>
                    </a:lnTo>
                    <a:lnTo>
                      <a:pt x="4" y="1602"/>
                    </a:lnTo>
                    <a:lnTo>
                      <a:pt x="4" y="1590"/>
                    </a:lnTo>
                    <a:lnTo>
                      <a:pt x="4" y="1584"/>
                    </a:lnTo>
                    <a:lnTo>
                      <a:pt x="5" y="1584"/>
                    </a:lnTo>
                    <a:lnTo>
                      <a:pt x="5" y="1584"/>
                    </a:lnTo>
                    <a:lnTo>
                      <a:pt x="5" y="1584"/>
                    </a:lnTo>
                    <a:lnTo>
                      <a:pt x="7" y="1584"/>
                    </a:lnTo>
                    <a:lnTo>
                      <a:pt x="7" y="1584"/>
                    </a:lnTo>
                    <a:lnTo>
                      <a:pt x="7" y="1584"/>
                    </a:lnTo>
                    <a:lnTo>
                      <a:pt x="9" y="1584"/>
                    </a:lnTo>
                    <a:lnTo>
                      <a:pt x="9" y="1584"/>
                    </a:lnTo>
                    <a:lnTo>
                      <a:pt x="9" y="1596"/>
                    </a:lnTo>
                    <a:lnTo>
                      <a:pt x="9" y="1609"/>
                    </a:lnTo>
                    <a:lnTo>
                      <a:pt x="9" y="1615"/>
                    </a:lnTo>
                    <a:lnTo>
                      <a:pt x="10" y="1627"/>
                    </a:lnTo>
                    <a:lnTo>
                      <a:pt x="10" y="1639"/>
                    </a:lnTo>
                    <a:lnTo>
                      <a:pt x="10" y="1651"/>
                    </a:lnTo>
                    <a:lnTo>
                      <a:pt x="10" y="1658"/>
                    </a:lnTo>
                    <a:lnTo>
                      <a:pt x="12" y="1658"/>
                    </a:lnTo>
                    <a:lnTo>
                      <a:pt x="12" y="1658"/>
                    </a:lnTo>
                    <a:lnTo>
                      <a:pt x="12" y="1658"/>
                    </a:lnTo>
                    <a:lnTo>
                      <a:pt x="14" y="1651"/>
                    </a:lnTo>
                    <a:lnTo>
                      <a:pt x="14" y="1645"/>
                    </a:lnTo>
                    <a:lnTo>
                      <a:pt x="14" y="1639"/>
                    </a:lnTo>
                    <a:lnTo>
                      <a:pt x="14" y="1633"/>
                    </a:lnTo>
                    <a:lnTo>
                      <a:pt x="14" y="1627"/>
                    </a:lnTo>
                    <a:lnTo>
                      <a:pt x="15" y="1621"/>
                    </a:lnTo>
                    <a:lnTo>
                      <a:pt x="15" y="1615"/>
                    </a:lnTo>
                    <a:lnTo>
                      <a:pt x="15" y="1609"/>
                    </a:lnTo>
                    <a:lnTo>
                      <a:pt x="15" y="1609"/>
                    </a:lnTo>
                    <a:lnTo>
                      <a:pt x="17" y="1609"/>
                    </a:lnTo>
                    <a:lnTo>
                      <a:pt x="17" y="1621"/>
                    </a:lnTo>
                    <a:lnTo>
                      <a:pt x="17" y="1621"/>
                    </a:lnTo>
                    <a:lnTo>
                      <a:pt x="17" y="1621"/>
                    </a:lnTo>
                    <a:lnTo>
                      <a:pt x="19" y="1627"/>
                    </a:lnTo>
                    <a:lnTo>
                      <a:pt x="19" y="1627"/>
                    </a:lnTo>
                    <a:lnTo>
                      <a:pt x="19" y="1633"/>
                    </a:lnTo>
                    <a:lnTo>
                      <a:pt x="20" y="1633"/>
                    </a:lnTo>
                    <a:lnTo>
                      <a:pt x="20" y="1633"/>
                    </a:lnTo>
                    <a:lnTo>
                      <a:pt x="20" y="1633"/>
                    </a:lnTo>
                    <a:lnTo>
                      <a:pt x="22" y="1633"/>
                    </a:lnTo>
                    <a:lnTo>
                      <a:pt x="22" y="1633"/>
                    </a:lnTo>
                    <a:lnTo>
                      <a:pt x="22" y="1645"/>
                    </a:lnTo>
                    <a:lnTo>
                      <a:pt x="22" y="1658"/>
                    </a:lnTo>
                    <a:lnTo>
                      <a:pt x="23" y="1670"/>
                    </a:lnTo>
                    <a:lnTo>
                      <a:pt x="23" y="1676"/>
                    </a:lnTo>
                    <a:lnTo>
                      <a:pt x="23" y="1682"/>
                    </a:lnTo>
                    <a:lnTo>
                      <a:pt x="25" y="1682"/>
                    </a:lnTo>
                    <a:lnTo>
                      <a:pt x="25" y="1688"/>
                    </a:lnTo>
                    <a:lnTo>
                      <a:pt x="25" y="1694"/>
                    </a:lnTo>
                    <a:lnTo>
                      <a:pt x="25" y="1700"/>
                    </a:lnTo>
                    <a:lnTo>
                      <a:pt x="27" y="1713"/>
                    </a:lnTo>
                    <a:lnTo>
                      <a:pt x="27" y="1713"/>
                    </a:lnTo>
                    <a:lnTo>
                      <a:pt x="27" y="1713"/>
                    </a:lnTo>
                    <a:lnTo>
                      <a:pt x="28" y="1713"/>
                    </a:lnTo>
                    <a:lnTo>
                      <a:pt x="28" y="1713"/>
                    </a:lnTo>
                    <a:lnTo>
                      <a:pt x="30" y="1706"/>
                    </a:lnTo>
                    <a:lnTo>
                      <a:pt x="30" y="1700"/>
                    </a:lnTo>
                    <a:lnTo>
                      <a:pt x="30" y="1688"/>
                    </a:lnTo>
                    <a:lnTo>
                      <a:pt x="30" y="1676"/>
                    </a:lnTo>
                    <a:lnTo>
                      <a:pt x="32" y="1670"/>
                    </a:lnTo>
                    <a:lnTo>
                      <a:pt x="32" y="1664"/>
                    </a:lnTo>
                    <a:lnTo>
                      <a:pt x="32" y="1658"/>
                    </a:lnTo>
                    <a:lnTo>
                      <a:pt x="32" y="1658"/>
                    </a:lnTo>
                    <a:lnTo>
                      <a:pt x="33" y="1664"/>
                    </a:lnTo>
                    <a:lnTo>
                      <a:pt x="33" y="1670"/>
                    </a:lnTo>
                    <a:lnTo>
                      <a:pt x="33" y="1676"/>
                    </a:lnTo>
                    <a:lnTo>
                      <a:pt x="35" y="1676"/>
                    </a:lnTo>
                    <a:lnTo>
                      <a:pt x="35" y="1682"/>
                    </a:lnTo>
                    <a:lnTo>
                      <a:pt x="35" y="1682"/>
                    </a:lnTo>
                    <a:lnTo>
                      <a:pt x="37" y="1688"/>
                    </a:lnTo>
                    <a:lnTo>
                      <a:pt x="37" y="1694"/>
                    </a:lnTo>
                    <a:lnTo>
                      <a:pt x="37" y="1700"/>
                    </a:lnTo>
                    <a:lnTo>
                      <a:pt x="37" y="1706"/>
                    </a:lnTo>
                    <a:lnTo>
                      <a:pt x="37" y="1713"/>
                    </a:lnTo>
                    <a:lnTo>
                      <a:pt x="38" y="1713"/>
                    </a:lnTo>
                    <a:lnTo>
                      <a:pt x="38" y="1700"/>
                    </a:lnTo>
                    <a:lnTo>
                      <a:pt x="38" y="1688"/>
                    </a:lnTo>
                    <a:lnTo>
                      <a:pt x="38" y="1664"/>
                    </a:lnTo>
                    <a:lnTo>
                      <a:pt x="40" y="1651"/>
                    </a:lnTo>
                    <a:lnTo>
                      <a:pt x="40" y="1633"/>
                    </a:lnTo>
                    <a:lnTo>
                      <a:pt x="40" y="1621"/>
                    </a:lnTo>
                    <a:lnTo>
                      <a:pt x="40" y="1609"/>
                    </a:lnTo>
                    <a:lnTo>
                      <a:pt x="42" y="1602"/>
                    </a:lnTo>
                    <a:lnTo>
                      <a:pt x="40" y="1602"/>
                    </a:lnTo>
                    <a:lnTo>
                      <a:pt x="42" y="1602"/>
                    </a:lnTo>
                    <a:lnTo>
                      <a:pt x="42" y="1602"/>
                    </a:lnTo>
                    <a:lnTo>
                      <a:pt x="42" y="1590"/>
                    </a:lnTo>
                    <a:lnTo>
                      <a:pt x="42" y="1584"/>
                    </a:lnTo>
                    <a:lnTo>
                      <a:pt x="43" y="1560"/>
                    </a:lnTo>
                    <a:lnTo>
                      <a:pt x="43" y="1541"/>
                    </a:lnTo>
                    <a:lnTo>
                      <a:pt x="43" y="1511"/>
                    </a:lnTo>
                    <a:lnTo>
                      <a:pt x="43" y="1437"/>
                    </a:lnTo>
                    <a:lnTo>
                      <a:pt x="43" y="1395"/>
                    </a:lnTo>
                    <a:lnTo>
                      <a:pt x="43" y="1352"/>
                    </a:lnTo>
                    <a:lnTo>
                      <a:pt x="45" y="1303"/>
                    </a:lnTo>
                    <a:lnTo>
                      <a:pt x="45" y="1248"/>
                    </a:lnTo>
                    <a:lnTo>
                      <a:pt x="45" y="1199"/>
                    </a:lnTo>
                    <a:lnTo>
                      <a:pt x="45" y="1150"/>
                    </a:lnTo>
                    <a:lnTo>
                      <a:pt x="45" y="1107"/>
                    </a:lnTo>
                    <a:lnTo>
                      <a:pt x="45" y="1070"/>
                    </a:lnTo>
                    <a:lnTo>
                      <a:pt x="47" y="1021"/>
                    </a:lnTo>
                    <a:lnTo>
                      <a:pt x="47" y="991"/>
                    </a:lnTo>
                    <a:lnTo>
                      <a:pt x="47" y="960"/>
                    </a:lnTo>
                    <a:lnTo>
                      <a:pt x="47" y="930"/>
                    </a:lnTo>
                    <a:lnTo>
                      <a:pt x="47" y="905"/>
                    </a:lnTo>
                    <a:lnTo>
                      <a:pt x="47" y="850"/>
                    </a:lnTo>
                    <a:lnTo>
                      <a:pt x="48" y="826"/>
                    </a:lnTo>
                    <a:lnTo>
                      <a:pt x="48" y="795"/>
                    </a:lnTo>
                    <a:lnTo>
                      <a:pt x="48" y="771"/>
                    </a:lnTo>
                    <a:lnTo>
                      <a:pt x="48" y="740"/>
                    </a:lnTo>
                    <a:lnTo>
                      <a:pt x="48" y="709"/>
                    </a:lnTo>
                    <a:lnTo>
                      <a:pt x="48" y="679"/>
                    </a:lnTo>
                    <a:lnTo>
                      <a:pt x="50" y="654"/>
                    </a:lnTo>
                    <a:lnTo>
                      <a:pt x="50" y="630"/>
                    </a:lnTo>
                    <a:lnTo>
                      <a:pt x="50" y="599"/>
                    </a:lnTo>
                    <a:lnTo>
                      <a:pt x="50" y="569"/>
                    </a:lnTo>
                    <a:lnTo>
                      <a:pt x="50" y="538"/>
                    </a:lnTo>
                    <a:lnTo>
                      <a:pt x="50" y="508"/>
                    </a:lnTo>
                    <a:lnTo>
                      <a:pt x="52" y="483"/>
                    </a:lnTo>
                    <a:lnTo>
                      <a:pt x="52" y="459"/>
                    </a:lnTo>
                    <a:lnTo>
                      <a:pt x="52" y="434"/>
                    </a:lnTo>
                    <a:lnTo>
                      <a:pt x="52" y="391"/>
                    </a:lnTo>
                    <a:lnTo>
                      <a:pt x="52" y="373"/>
                    </a:lnTo>
                    <a:lnTo>
                      <a:pt x="52" y="361"/>
                    </a:lnTo>
                    <a:lnTo>
                      <a:pt x="53" y="349"/>
                    </a:lnTo>
                    <a:lnTo>
                      <a:pt x="53" y="324"/>
                    </a:lnTo>
                    <a:lnTo>
                      <a:pt x="53" y="306"/>
                    </a:lnTo>
                    <a:lnTo>
                      <a:pt x="53" y="281"/>
                    </a:lnTo>
                    <a:lnTo>
                      <a:pt x="53" y="263"/>
                    </a:lnTo>
                    <a:lnTo>
                      <a:pt x="53" y="245"/>
                    </a:lnTo>
                    <a:lnTo>
                      <a:pt x="55" y="226"/>
                    </a:lnTo>
                    <a:lnTo>
                      <a:pt x="55" y="208"/>
                    </a:lnTo>
                    <a:lnTo>
                      <a:pt x="55" y="196"/>
                    </a:lnTo>
                    <a:lnTo>
                      <a:pt x="55" y="183"/>
                    </a:lnTo>
                    <a:lnTo>
                      <a:pt x="55" y="171"/>
                    </a:lnTo>
                    <a:lnTo>
                      <a:pt x="57" y="165"/>
                    </a:lnTo>
                    <a:lnTo>
                      <a:pt x="57" y="165"/>
                    </a:lnTo>
                    <a:lnTo>
                      <a:pt x="57" y="159"/>
                    </a:lnTo>
                    <a:lnTo>
                      <a:pt x="57" y="153"/>
                    </a:lnTo>
                    <a:lnTo>
                      <a:pt x="58" y="147"/>
                    </a:lnTo>
                    <a:lnTo>
                      <a:pt x="58" y="141"/>
                    </a:lnTo>
                    <a:lnTo>
                      <a:pt x="58" y="134"/>
                    </a:lnTo>
                    <a:lnTo>
                      <a:pt x="60" y="134"/>
                    </a:lnTo>
                    <a:lnTo>
                      <a:pt x="58" y="134"/>
                    </a:lnTo>
                    <a:lnTo>
                      <a:pt x="60" y="134"/>
                    </a:lnTo>
                    <a:lnTo>
                      <a:pt x="60" y="141"/>
                    </a:lnTo>
                    <a:lnTo>
                      <a:pt x="60" y="141"/>
                    </a:lnTo>
                    <a:lnTo>
                      <a:pt x="60" y="147"/>
                    </a:lnTo>
                    <a:lnTo>
                      <a:pt x="60" y="159"/>
                    </a:lnTo>
                    <a:lnTo>
                      <a:pt x="62" y="165"/>
                    </a:lnTo>
                    <a:lnTo>
                      <a:pt x="62" y="171"/>
                    </a:lnTo>
                    <a:lnTo>
                      <a:pt x="62" y="183"/>
                    </a:lnTo>
                    <a:lnTo>
                      <a:pt x="62" y="177"/>
                    </a:lnTo>
                    <a:lnTo>
                      <a:pt x="63" y="165"/>
                    </a:lnTo>
                    <a:lnTo>
                      <a:pt x="63" y="159"/>
                    </a:lnTo>
                    <a:lnTo>
                      <a:pt x="63" y="141"/>
                    </a:lnTo>
                    <a:lnTo>
                      <a:pt x="63" y="128"/>
                    </a:lnTo>
                    <a:lnTo>
                      <a:pt x="63" y="116"/>
                    </a:lnTo>
                    <a:lnTo>
                      <a:pt x="63" y="104"/>
                    </a:lnTo>
                    <a:lnTo>
                      <a:pt x="65" y="86"/>
                    </a:lnTo>
                    <a:lnTo>
                      <a:pt x="65" y="55"/>
                    </a:lnTo>
                    <a:lnTo>
                      <a:pt x="65" y="37"/>
                    </a:lnTo>
                    <a:lnTo>
                      <a:pt x="65" y="31"/>
                    </a:lnTo>
                    <a:lnTo>
                      <a:pt x="65" y="18"/>
                    </a:lnTo>
                    <a:lnTo>
                      <a:pt x="65" y="12"/>
                    </a:lnTo>
                    <a:lnTo>
                      <a:pt x="67" y="6"/>
                    </a:lnTo>
                    <a:lnTo>
                      <a:pt x="67" y="0"/>
                    </a:lnTo>
                    <a:lnTo>
                      <a:pt x="67" y="6"/>
                    </a:lnTo>
                    <a:lnTo>
                      <a:pt x="67" y="18"/>
                    </a:lnTo>
                    <a:lnTo>
                      <a:pt x="67" y="37"/>
                    </a:lnTo>
                    <a:lnTo>
                      <a:pt x="68" y="49"/>
                    </a:lnTo>
                    <a:lnTo>
                      <a:pt x="68" y="67"/>
                    </a:lnTo>
                    <a:lnTo>
                      <a:pt x="68" y="79"/>
                    </a:lnTo>
                    <a:lnTo>
                      <a:pt x="68" y="110"/>
                    </a:lnTo>
                    <a:lnTo>
                      <a:pt x="68" y="116"/>
                    </a:lnTo>
                    <a:lnTo>
                      <a:pt x="68" y="128"/>
                    </a:lnTo>
                    <a:lnTo>
                      <a:pt x="70" y="141"/>
                    </a:lnTo>
                    <a:lnTo>
                      <a:pt x="70" y="147"/>
                    </a:lnTo>
                    <a:lnTo>
                      <a:pt x="70" y="153"/>
                    </a:lnTo>
                    <a:lnTo>
                      <a:pt x="70" y="147"/>
                    </a:lnTo>
                    <a:lnTo>
                      <a:pt x="72" y="141"/>
                    </a:lnTo>
                    <a:lnTo>
                      <a:pt x="72" y="141"/>
                    </a:lnTo>
                    <a:lnTo>
                      <a:pt x="72" y="153"/>
                    </a:lnTo>
                    <a:lnTo>
                      <a:pt x="72" y="165"/>
                    </a:lnTo>
                    <a:lnTo>
                      <a:pt x="72" y="177"/>
                    </a:lnTo>
                    <a:lnTo>
                      <a:pt x="73" y="190"/>
                    </a:lnTo>
                    <a:lnTo>
                      <a:pt x="73" y="220"/>
                    </a:lnTo>
                    <a:lnTo>
                      <a:pt x="73" y="226"/>
                    </a:lnTo>
                    <a:lnTo>
                      <a:pt x="73" y="238"/>
                    </a:lnTo>
                    <a:lnTo>
                      <a:pt x="73" y="245"/>
                    </a:lnTo>
                    <a:lnTo>
                      <a:pt x="73" y="257"/>
                    </a:lnTo>
                    <a:lnTo>
                      <a:pt x="75" y="269"/>
                    </a:lnTo>
                    <a:lnTo>
                      <a:pt x="75" y="275"/>
                    </a:lnTo>
                    <a:lnTo>
                      <a:pt x="75" y="294"/>
                    </a:lnTo>
                    <a:lnTo>
                      <a:pt x="75" y="300"/>
                    </a:lnTo>
                    <a:lnTo>
                      <a:pt x="75" y="318"/>
                    </a:lnTo>
                    <a:lnTo>
                      <a:pt x="75" y="324"/>
                    </a:lnTo>
                    <a:lnTo>
                      <a:pt x="77" y="330"/>
                    </a:lnTo>
                    <a:lnTo>
                      <a:pt x="77" y="342"/>
                    </a:lnTo>
                    <a:lnTo>
                      <a:pt x="77" y="349"/>
                    </a:lnTo>
                    <a:lnTo>
                      <a:pt x="77" y="373"/>
                    </a:lnTo>
                    <a:lnTo>
                      <a:pt x="77" y="391"/>
                    </a:lnTo>
                    <a:lnTo>
                      <a:pt x="77" y="404"/>
                    </a:lnTo>
                    <a:lnTo>
                      <a:pt x="78" y="422"/>
                    </a:lnTo>
                    <a:lnTo>
                      <a:pt x="78" y="428"/>
                    </a:lnTo>
                    <a:lnTo>
                      <a:pt x="78" y="434"/>
                    </a:lnTo>
                    <a:lnTo>
                      <a:pt x="78" y="440"/>
                    </a:lnTo>
                    <a:lnTo>
                      <a:pt x="78" y="428"/>
                    </a:lnTo>
                    <a:lnTo>
                      <a:pt x="78" y="422"/>
                    </a:lnTo>
                    <a:lnTo>
                      <a:pt x="80" y="404"/>
                    </a:lnTo>
                    <a:lnTo>
                      <a:pt x="80" y="391"/>
                    </a:lnTo>
                    <a:lnTo>
                      <a:pt x="80" y="373"/>
                    </a:lnTo>
                    <a:lnTo>
                      <a:pt x="80" y="367"/>
                    </a:lnTo>
                    <a:lnTo>
                      <a:pt x="80" y="355"/>
                    </a:lnTo>
                    <a:lnTo>
                      <a:pt x="80" y="349"/>
                    </a:lnTo>
                    <a:lnTo>
                      <a:pt x="82" y="336"/>
                    </a:lnTo>
                    <a:lnTo>
                      <a:pt x="82" y="312"/>
                    </a:lnTo>
                    <a:lnTo>
                      <a:pt x="82" y="300"/>
                    </a:lnTo>
                    <a:lnTo>
                      <a:pt x="82" y="294"/>
                    </a:lnTo>
                    <a:lnTo>
                      <a:pt x="82" y="287"/>
                    </a:lnTo>
                    <a:lnTo>
                      <a:pt x="83" y="294"/>
                    </a:lnTo>
                    <a:lnTo>
                      <a:pt x="83" y="306"/>
                    </a:lnTo>
                    <a:lnTo>
                      <a:pt x="83" y="318"/>
                    </a:lnTo>
                    <a:lnTo>
                      <a:pt x="83" y="330"/>
                    </a:lnTo>
                    <a:lnTo>
                      <a:pt x="83" y="342"/>
                    </a:lnTo>
                    <a:lnTo>
                      <a:pt x="83" y="349"/>
                    </a:lnTo>
                    <a:lnTo>
                      <a:pt x="85" y="349"/>
                    </a:lnTo>
                    <a:lnTo>
                      <a:pt x="85" y="349"/>
                    </a:lnTo>
                    <a:lnTo>
                      <a:pt x="85" y="342"/>
                    </a:lnTo>
                    <a:lnTo>
                      <a:pt x="85" y="336"/>
                    </a:lnTo>
                    <a:lnTo>
                      <a:pt x="86" y="324"/>
                    </a:lnTo>
                    <a:lnTo>
                      <a:pt x="85" y="324"/>
                    </a:lnTo>
                    <a:lnTo>
                      <a:pt x="86" y="324"/>
                    </a:lnTo>
                    <a:lnTo>
                      <a:pt x="86" y="330"/>
                    </a:lnTo>
                    <a:lnTo>
                      <a:pt x="86" y="342"/>
                    </a:lnTo>
                    <a:lnTo>
                      <a:pt x="86" y="349"/>
                    </a:lnTo>
                    <a:lnTo>
                      <a:pt x="86" y="355"/>
                    </a:lnTo>
                    <a:lnTo>
                      <a:pt x="88" y="361"/>
                    </a:lnTo>
                    <a:lnTo>
                      <a:pt x="88" y="367"/>
                    </a:lnTo>
                    <a:lnTo>
                      <a:pt x="88" y="373"/>
                    </a:lnTo>
                    <a:lnTo>
                      <a:pt x="88" y="373"/>
                    </a:lnTo>
                    <a:lnTo>
                      <a:pt x="88" y="379"/>
                    </a:lnTo>
                    <a:lnTo>
                      <a:pt x="88" y="391"/>
                    </a:lnTo>
                    <a:lnTo>
                      <a:pt x="90" y="404"/>
                    </a:lnTo>
                    <a:lnTo>
                      <a:pt x="90" y="428"/>
                    </a:lnTo>
                    <a:lnTo>
                      <a:pt x="90" y="453"/>
                    </a:lnTo>
                    <a:lnTo>
                      <a:pt x="90" y="471"/>
                    </a:lnTo>
                    <a:lnTo>
                      <a:pt x="90" y="489"/>
                    </a:lnTo>
                    <a:lnTo>
                      <a:pt x="90" y="501"/>
                    </a:lnTo>
                    <a:lnTo>
                      <a:pt x="91" y="526"/>
                    </a:lnTo>
                    <a:lnTo>
                      <a:pt x="91" y="550"/>
                    </a:lnTo>
                    <a:lnTo>
                      <a:pt x="91" y="581"/>
                    </a:lnTo>
                    <a:lnTo>
                      <a:pt x="91" y="605"/>
                    </a:lnTo>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grpSp>
        <p:sp>
          <p:nvSpPr>
            <p:cNvPr id="600" name="Freeform 599"/>
            <p:cNvSpPr>
              <a:spLocks/>
            </p:cNvSpPr>
            <p:nvPr/>
          </p:nvSpPr>
          <p:spPr bwMode="auto">
            <a:xfrm>
              <a:off x="4976631" y="3434190"/>
              <a:ext cx="141879" cy="364751"/>
            </a:xfrm>
            <a:custGeom>
              <a:avLst/>
              <a:gdLst>
                <a:gd name="T0" fmla="*/ 1 w 102"/>
                <a:gd name="T1" fmla="*/ 37 h 887"/>
                <a:gd name="T2" fmla="*/ 3 w 102"/>
                <a:gd name="T3" fmla="*/ 153 h 887"/>
                <a:gd name="T4" fmla="*/ 5 w 102"/>
                <a:gd name="T5" fmla="*/ 233 h 887"/>
                <a:gd name="T6" fmla="*/ 5 w 102"/>
                <a:gd name="T7" fmla="*/ 220 h 887"/>
                <a:gd name="T8" fmla="*/ 6 w 102"/>
                <a:gd name="T9" fmla="*/ 116 h 887"/>
                <a:gd name="T10" fmla="*/ 8 w 102"/>
                <a:gd name="T11" fmla="*/ 116 h 887"/>
                <a:gd name="T12" fmla="*/ 10 w 102"/>
                <a:gd name="T13" fmla="*/ 147 h 887"/>
                <a:gd name="T14" fmla="*/ 11 w 102"/>
                <a:gd name="T15" fmla="*/ 80 h 887"/>
                <a:gd name="T16" fmla="*/ 13 w 102"/>
                <a:gd name="T17" fmla="*/ 98 h 887"/>
                <a:gd name="T18" fmla="*/ 15 w 102"/>
                <a:gd name="T19" fmla="*/ 190 h 887"/>
                <a:gd name="T20" fmla="*/ 15 w 102"/>
                <a:gd name="T21" fmla="*/ 196 h 887"/>
                <a:gd name="T22" fmla="*/ 16 w 102"/>
                <a:gd name="T23" fmla="*/ 104 h 887"/>
                <a:gd name="T24" fmla="*/ 18 w 102"/>
                <a:gd name="T25" fmla="*/ 67 h 887"/>
                <a:gd name="T26" fmla="*/ 19 w 102"/>
                <a:gd name="T27" fmla="*/ 104 h 887"/>
                <a:gd name="T28" fmla="*/ 23 w 102"/>
                <a:gd name="T29" fmla="*/ 86 h 887"/>
                <a:gd name="T30" fmla="*/ 24 w 102"/>
                <a:gd name="T31" fmla="*/ 110 h 887"/>
                <a:gd name="T32" fmla="*/ 26 w 102"/>
                <a:gd name="T33" fmla="*/ 31 h 887"/>
                <a:gd name="T34" fmla="*/ 28 w 102"/>
                <a:gd name="T35" fmla="*/ 12 h 887"/>
                <a:gd name="T36" fmla="*/ 29 w 102"/>
                <a:gd name="T37" fmla="*/ 49 h 887"/>
                <a:gd name="T38" fmla="*/ 31 w 102"/>
                <a:gd name="T39" fmla="*/ 18 h 887"/>
                <a:gd name="T40" fmla="*/ 33 w 102"/>
                <a:gd name="T41" fmla="*/ 18 h 887"/>
                <a:gd name="T42" fmla="*/ 34 w 102"/>
                <a:gd name="T43" fmla="*/ 49 h 887"/>
                <a:gd name="T44" fmla="*/ 36 w 102"/>
                <a:gd name="T45" fmla="*/ 92 h 887"/>
                <a:gd name="T46" fmla="*/ 38 w 102"/>
                <a:gd name="T47" fmla="*/ 110 h 887"/>
                <a:gd name="T48" fmla="*/ 39 w 102"/>
                <a:gd name="T49" fmla="*/ 147 h 887"/>
                <a:gd name="T50" fmla="*/ 41 w 102"/>
                <a:gd name="T51" fmla="*/ 147 h 887"/>
                <a:gd name="T52" fmla="*/ 43 w 102"/>
                <a:gd name="T53" fmla="*/ 129 h 887"/>
                <a:gd name="T54" fmla="*/ 44 w 102"/>
                <a:gd name="T55" fmla="*/ 141 h 887"/>
                <a:gd name="T56" fmla="*/ 46 w 102"/>
                <a:gd name="T57" fmla="*/ 147 h 887"/>
                <a:gd name="T58" fmla="*/ 48 w 102"/>
                <a:gd name="T59" fmla="*/ 92 h 887"/>
                <a:gd name="T60" fmla="*/ 49 w 102"/>
                <a:gd name="T61" fmla="*/ 31 h 887"/>
                <a:gd name="T62" fmla="*/ 51 w 102"/>
                <a:gd name="T63" fmla="*/ 86 h 887"/>
                <a:gd name="T64" fmla="*/ 53 w 102"/>
                <a:gd name="T65" fmla="*/ 177 h 887"/>
                <a:gd name="T66" fmla="*/ 54 w 102"/>
                <a:gd name="T67" fmla="*/ 245 h 887"/>
                <a:gd name="T68" fmla="*/ 54 w 102"/>
                <a:gd name="T69" fmla="*/ 306 h 887"/>
                <a:gd name="T70" fmla="*/ 56 w 102"/>
                <a:gd name="T71" fmla="*/ 398 h 887"/>
                <a:gd name="T72" fmla="*/ 58 w 102"/>
                <a:gd name="T73" fmla="*/ 422 h 887"/>
                <a:gd name="T74" fmla="*/ 59 w 102"/>
                <a:gd name="T75" fmla="*/ 465 h 887"/>
                <a:gd name="T76" fmla="*/ 61 w 102"/>
                <a:gd name="T77" fmla="*/ 538 h 887"/>
                <a:gd name="T78" fmla="*/ 63 w 102"/>
                <a:gd name="T79" fmla="*/ 581 h 887"/>
                <a:gd name="T80" fmla="*/ 64 w 102"/>
                <a:gd name="T81" fmla="*/ 612 h 887"/>
                <a:gd name="T82" fmla="*/ 66 w 102"/>
                <a:gd name="T83" fmla="*/ 642 h 887"/>
                <a:gd name="T84" fmla="*/ 68 w 102"/>
                <a:gd name="T85" fmla="*/ 679 h 887"/>
                <a:gd name="T86" fmla="*/ 69 w 102"/>
                <a:gd name="T87" fmla="*/ 716 h 887"/>
                <a:gd name="T88" fmla="*/ 73 w 102"/>
                <a:gd name="T89" fmla="*/ 697 h 887"/>
                <a:gd name="T90" fmla="*/ 74 w 102"/>
                <a:gd name="T91" fmla="*/ 710 h 887"/>
                <a:gd name="T92" fmla="*/ 77 w 102"/>
                <a:gd name="T93" fmla="*/ 734 h 887"/>
                <a:gd name="T94" fmla="*/ 79 w 102"/>
                <a:gd name="T95" fmla="*/ 734 h 887"/>
                <a:gd name="T96" fmla="*/ 81 w 102"/>
                <a:gd name="T97" fmla="*/ 740 h 887"/>
                <a:gd name="T98" fmla="*/ 82 w 102"/>
                <a:gd name="T99" fmla="*/ 765 h 887"/>
                <a:gd name="T100" fmla="*/ 86 w 102"/>
                <a:gd name="T101" fmla="*/ 740 h 887"/>
                <a:gd name="T102" fmla="*/ 87 w 102"/>
                <a:gd name="T103" fmla="*/ 734 h 887"/>
                <a:gd name="T104" fmla="*/ 89 w 102"/>
                <a:gd name="T105" fmla="*/ 752 h 887"/>
                <a:gd name="T106" fmla="*/ 92 w 102"/>
                <a:gd name="T107" fmla="*/ 789 h 887"/>
                <a:gd name="T108" fmla="*/ 94 w 102"/>
                <a:gd name="T109" fmla="*/ 771 h 887"/>
                <a:gd name="T110" fmla="*/ 96 w 102"/>
                <a:gd name="T111" fmla="*/ 795 h 887"/>
                <a:gd name="T112" fmla="*/ 97 w 102"/>
                <a:gd name="T113" fmla="*/ 832 h 887"/>
                <a:gd name="T114" fmla="*/ 99 w 102"/>
                <a:gd name="T115" fmla="*/ 869 h 887"/>
                <a:gd name="T116" fmla="*/ 101 w 102"/>
                <a:gd name="T117" fmla="*/ 863 h 887"/>
                <a:gd name="T118" fmla="*/ 102 w 102"/>
                <a:gd name="T119" fmla="*/ 887 h 8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2" h="887">
                  <a:moveTo>
                    <a:pt x="0" y="25"/>
                  </a:moveTo>
                  <a:lnTo>
                    <a:pt x="0" y="18"/>
                  </a:lnTo>
                  <a:lnTo>
                    <a:pt x="0" y="18"/>
                  </a:lnTo>
                  <a:lnTo>
                    <a:pt x="1" y="25"/>
                  </a:lnTo>
                  <a:lnTo>
                    <a:pt x="1" y="37"/>
                  </a:lnTo>
                  <a:lnTo>
                    <a:pt x="1" y="49"/>
                  </a:lnTo>
                  <a:lnTo>
                    <a:pt x="1" y="67"/>
                  </a:lnTo>
                  <a:lnTo>
                    <a:pt x="1" y="110"/>
                  </a:lnTo>
                  <a:lnTo>
                    <a:pt x="3" y="135"/>
                  </a:lnTo>
                  <a:lnTo>
                    <a:pt x="3" y="153"/>
                  </a:lnTo>
                  <a:lnTo>
                    <a:pt x="3" y="177"/>
                  </a:lnTo>
                  <a:lnTo>
                    <a:pt x="3" y="196"/>
                  </a:lnTo>
                  <a:lnTo>
                    <a:pt x="3" y="208"/>
                  </a:lnTo>
                  <a:lnTo>
                    <a:pt x="3" y="220"/>
                  </a:lnTo>
                  <a:lnTo>
                    <a:pt x="5" y="233"/>
                  </a:lnTo>
                  <a:lnTo>
                    <a:pt x="5" y="239"/>
                  </a:lnTo>
                  <a:lnTo>
                    <a:pt x="5" y="245"/>
                  </a:lnTo>
                  <a:lnTo>
                    <a:pt x="5" y="239"/>
                  </a:lnTo>
                  <a:lnTo>
                    <a:pt x="5" y="233"/>
                  </a:lnTo>
                  <a:lnTo>
                    <a:pt x="5" y="220"/>
                  </a:lnTo>
                  <a:lnTo>
                    <a:pt x="6" y="208"/>
                  </a:lnTo>
                  <a:lnTo>
                    <a:pt x="6" y="190"/>
                  </a:lnTo>
                  <a:lnTo>
                    <a:pt x="6" y="171"/>
                  </a:lnTo>
                  <a:lnTo>
                    <a:pt x="6" y="135"/>
                  </a:lnTo>
                  <a:lnTo>
                    <a:pt x="6" y="116"/>
                  </a:lnTo>
                  <a:lnTo>
                    <a:pt x="6" y="110"/>
                  </a:lnTo>
                  <a:lnTo>
                    <a:pt x="8" y="104"/>
                  </a:lnTo>
                  <a:lnTo>
                    <a:pt x="8" y="98"/>
                  </a:lnTo>
                  <a:lnTo>
                    <a:pt x="8" y="104"/>
                  </a:lnTo>
                  <a:lnTo>
                    <a:pt x="8" y="116"/>
                  </a:lnTo>
                  <a:lnTo>
                    <a:pt x="8" y="122"/>
                  </a:lnTo>
                  <a:lnTo>
                    <a:pt x="8" y="129"/>
                  </a:lnTo>
                  <a:lnTo>
                    <a:pt x="10" y="135"/>
                  </a:lnTo>
                  <a:lnTo>
                    <a:pt x="10" y="141"/>
                  </a:lnTo>
                  <a:lnTo>
                    <a:pt x="10" y="147"/>
                  </a:lnTo>
                  <a:lnTo>
                    <a:pt x="10" y="135"/>
                  </a:lnTo>
                  <a:lnTo>
                    <a:pt x="10" y="116"/>
                  </a:lnTo>
                  <a:lnTo>
                    <a:pt x="11" y="104"/>
                  </a:lnTo>
                  <a:lnTo>
                    <a:pt x="11" y="92"/>
                  </a:lnTo>
                  <a:lnTo>
                    <a:pt x="11" y="80"/>
                  </a:lnTo>
                  <a:lnTo>
                    <a:pt x="11" y="74"/>
                  </a:lnTo>
                  <a:lnTo>
                    <a:pt x="11" y="67"/>
                  </a:lnTo>
                  <a:lnTo>
                    <a:pt x="11" y="74"/>
                  </a:lnTo>
                  <a:lnTo>
                    <a:pt x="13" y="86"/>
                  </a:lnTo>
                  <a:lnTo>
                    <a:pt x="13" y="98"/>
                  </a:lnTo>
                  <a:lnTo>
                    <a:pt x="13" y="116"/>
                  </a:lnTo>
                  <a:lnTo>
                    <a:pt x="13" y="141"/>
                  </a:lnTo>
                  <a:lnTo>
                    <a:pt x="13" y="159"/>
                  </a:lnTo>
                  <a:lnTo>
                    <a:pt x="13" y="177"/>
                  </a:lnTo>
                  <a:lnTo>
                    <a:pt x="15" y="190"/>
                  </a:lnTo>
                  <a:lnTo>
                    <a:pt x="15" y="202"/>
                  </a:lnTo>
                  <a:lnTo>
                    <a:pt x="15" y="208"/>
                  </a:lnTo>
                  <a:lnTo>
                    <a:pt x="15" y="214"/>
                  </a:lnTo>
                  <a:lnTo>
                    <a:pt x="15" y="208"/>
                  </a:lnTo>
                  <a:lnTo>
                    <a:pt x="15" y="196"/>
                  </a:lnTo>
                  <a:lnTo>
                    <a:pt x="15" y="184"/>
                  </a:lnTo>
                  <a:lnTo>
                    <a:pt x="16" y="165"/>
                  </a:lnTo>
                  <a:lnTo>
                    <a:pt x="16" y="141"/>
                  </a:lnTo>
                  <a:lnTo>
                    <a:pt x="16" y="116"/>
                  </a:lnTo>
                  <a:lnTo>
                    <a:pt x="16" y="104"/>
                  </a:lnTo>
                  <a:lnTo>
                    <a:pt x="16" y="86"/>
                  </a:lnTo>
                  <a:lnTo>
                    <a:pt x="16" y="74"/>
                  </a:lnTo>
                  <a:lnTo>
                    <a:pt x="18" y="67"/>
                  </a:lnTo>
                  <a:lnTo>
                    <a:pt x="18" y="67"/>
                  </a:lnTo>
                  <a:lnTo>
                    <a:pt x="18" y="67"/>
                  </a:lnTo>
                  <a:lnTo>
                    <a:pt x="19" y="74"/>
                  </a:lnTo>
                  <a:lnTo>
                    <a:pt x="19" y="86"/>
                  </a:lnTo>
                  <a:lnTo>
                    <a:pt x="19" y="92"/>
                  </a:lnTo>
                  <a:lnTo>
                    <a:pt x="19" y="98"/>
                  </a:lnTo>
                  <a:lnTo>
                    <a:pt x="19" y="104"/>
                  </a:lnTo>
                  <a:lnTo>
                    <a:pt x="21" y="98"/>
                  </a:lnTo>
                  <a:lnTo>
                    <a:pt x="21" y="92"/>
                  </a:lnTo>
                  <a:lnTo>
                    <a:pt x="23" y="86"/>
                  </a:lnTo>
                  <a:lnTo>
                    <a:pt x="21" y="86"/>
                  </a:lnTo>
                  <a:lnTo>
                    <a:pt x="23" y="86"/>
                  </a:lnTo>
                  <a:lnTo>
                    <a:pt x="23" y="92"/>
                  </a:lnTo>
                  <a:lnTo>
                    <a:pt x="23" y="110"/>
                  </a:lnTo>
                  <a:lnTo>
                    <a:pt x="23" y="116"/>
                  </a:lnTo>
                  <a:lnTo>
                    <a:pt x="24" y="116"/>
                  </a:lnTo>
                  <a:lnTo>
                    <a:pt x="24" y="110"/>
                  </a:lnTo>
                  <a:lnTo>
                    <a:pt x="24" y="92"/>
                  </a:lnTo>
                  <a:lnTo>
                    <a:pt x="24" y="74"/>
                  </a:lnTo>
                  <a:lnTo>
                    <a:pt x="24" y="61"/>
                  </a:lnTo>
                  <a:lnTo>
                    <a:pt x="24" y="43"/>
                  </a:lnTo>
                  <a:lnTo>
                    <a:pt x="26" y="31"/>
                  </a:lnTo>
                  <a:lnTo>
                    <a:pt x="26" y="18"/>
                  </a:lnTo>
                  <a:lnTo>
                    <a:pt x="26" y="18"/>
                  </a:lnTo>
                  <a:lnTo>
                    <a:pt x="26" y="12"/>
                  </a:lnTo>
                  <a:lnTo>
                    <a:pt x="28" y="6"/>
                  </a:lnTo>
                  <a:lnTo>
                    <a:pt x="28" y="12"/>
                  </a:lnTo>
                  <a:lnTo>
                    <a:pt x="28" y="18"/>
                  </a:lnTo>
                  <a:lnTo>
                    <a:pt x="28" y="25"/>
                  </a:lnTo>
                  <a:lnTo>
                    <a:pt x="29" y="31"/>
                  </a:lnTo>
                  <a:lnTo>
                    <a:pt x="29" y="43"/>
                  </a:lnTo>
                  <a:lnTo>
                    <a:pt x="29" y="49"/>
                  </a:lnTo>
                  <a:lnTo>
                    <a:pt x="29" y="49"/>
                  </a:lnTo>
                  <a:lnTo>
                    <a:pt x="29" y="49"/>
                  </a:lnTo>
                  <a:lnTo>
                    <a:pt x="31" y="43"/>
                  </a:lnTo>
                  <a:lnTo>
                    <a:pt x="31" y="31"/>
                  </a:lnTo>
                  <a:lnTo>
                    <a:pt x="31" y="18"/>
                  </a:lnTo>
                  <a:lnTo>
                    <a:pt x="31" y="6"/>
                  </a:lnTo>
                  <a:lnTo>
                    <a:pt x="31" y="0"/>
                  </a:lnTo>
                  <a:lnTo>
                    <a:pt x="33" y="6"/>
                  </a:lnTo>
                  <a:lnTo>
                    <a:pt x="33" y="12"/>
                  </a:lnTo>
                  <a:lnTo>
                    <a:pt x="33" y="18"/>
                  </a:lnTo>
                  <a:lnTo>
                    <a:pt x="33" y="25"/>
                  </a:lnTo>
                  <a:lnTo>
                    <a:pt x="33" y="37"/>
                  </a:lnTo>
                  <a:lnTo>
                    <a:pt x="33" y="43"/>
                  </a:lnTo>
                  <a:lnTo>
                    <a:pt x="34" y="43"/>
                  </a:lnTo>
                  <a:lnTo>
                    <a:pt x="34" y="49"/>
                  </a:lnTo>
                  <a:lnTo>
                    <a:pt x="34" y="61"/>
                  </a:lnTo>
                  <a:lnTo>
                    <a:pt x="34" y="67"/>
                  </a:lnTo>
                  <a:lnTo>
                    <a:pt x="34" y="74"/>
                  </a:lnTo>
                  <a:lnTo>
                    <a:pt x="34" y="86"/>
                  </a:lnTo>
                  <a:lnTo>
                    <a:pt x="36" y="92"/>
                  </a:lnTo>
                  <a:lnTo>
                    <a:pt x="36" y="104"/>
                  </a:lnTo>
                  <a:lnTo>
                    <a:pt x="36" y="116"/>
                  </a:lnTo>
                  <a:lnTo>
                    <a:pt x="36" y="116"/>
                  </a:lnTo>
                  <a:lnTo>
                    <a:pt x="36" y="116"/>
                  </a:lnTo>
                  <a:lnTo>
                    <a:pt x="38" y="110"/>
                  </a:lnTo>
                  <a:lnTo>
                    <a:pt x="38" y="110"/>
                  </a:lnTo>
                  <a:lnTo>
                    <a:pt x="38" y="116"/>
                  </a:lnTo>
                  <a:lnTo>
                    <a:pt x="38" y="122"/>
                  </a:lnTo>
                  <a:lnTo>
                    <a:pt x="39" y="135"/>
                  </a:lnTo>
                  <a:lnTo>
                    <a:pt x="39" y="147"/>
                  </a:lnTo>
                  <a:lnTo>
                    <a:pt x="39" y="159"/>
                  </a:lnTo>
                  <a:lnTo>
                    <a:pt x="39" y="159"/>
                  </a:lnTo>
                  <a:lnTo>
                    <a:pt x="39" y="153"/>
                  </a:lnTo>
                  <a:lnTo>
                    <a:pt x="41" y="147"/>
                  </a:lnTo>
                  <a:lnTo>
                    <a:pt x="41" y="147"/>
                  </a:lnTo>
                  <a:lnTo>
                    <a:pt x="41" y="147"/>
                  </a:lnTo>
                  <a:lnTo>
                    <a:pt x="43" y="147"/>
                  </a:lnTo>
                  <a:lnTo>
                    <a:pt x="43" y="141"/>
                  </a:lnTo>
                  <a:lnTo>
                    <a:pt x="43" y="135"/>
                  </a:lnTo>
                  <a:lnTo>
                    <a:pt x="43" y="129"/>
                  </a:lnTo>
                  <a:lnTo>
                    <a:pt x="44" y="116"/>
                  </a:lnTo>
                  <a:lnTo>
                    <a:pt x="43" y="116"/>
                  </a:lnTo>
                  <a:lnTo>
                    <a:pt x="44" y="122"/>
                  </a:lnTo>
                  <a:lnTo>
                    <a:pt x="44" y="135"/>
                  </a:lnTo>
                  <a:lnTo>
                    <a:pt x="44" y="141"/>
                  </a:lnTo>
                  <a:lnTo>
                    <a:pt x="46" y="153"/>
                  </a:lnTo>
                  <a:lnTo>
                    <a:pt x="46" y="159"/>
                  </a:lnTo>
                  <a:lnTo>
                    <a:pt x="46" y="153"/>
                  </a:lnTo>
                  <a:lnTo>
                    <a:pt x="46" y="147"/>
                  </a:lnTo>
                  <a:lnTo>
                    <a:pt x="46" y="147"/>
                  </a:lnTo>
                  <a:lnTo>
                    <a:pt x="46" y="135"/>
                  </a:lnTo>
                  <a:lnTo>
                    <a:pt x="48" y="122"/>
                  </a:lnTo>
                  <a:lnTo>
                    <a:pt x="48" y="116"/>
                  </a:lnTo>
                  <a:lnTo>
                    <a:pt x="48" y="104"/>
                  </a:lnTo>
                  <a:lnTo>
                    <a:pt x="48" y="92"/>
                  </a:lnTo>
                  <a:lnTo>
                    <a:pt x="48" y="74"/>
                  </a:lnTo>
                  <a:lnTo>
                    <a:pt x="48" y="49"/>
                  </a:lnTo>
                  <a:lnTo>
                    <a:pt x="49" y="43"/>
                  </a:lnTo>
                  <a:lnTo>
                    <a:pt x="49" y="31"/>
                  </a:lnTo>
                  <a:lnTo>
                    <a:pt x="49" y="31"/>
                  </a:lnTo>
                  <a:lnTo>
                    <a:pt x="49" y="37"/>
                  </a:lnTo>
                  <a:lnTo>
                    <a:pt x="49" y="43"/>
                  </a:lnTo>
                  <a:lnTo>
                    <a:pt x="51" y="55"/>
                  </a:lnTo>
                  <a:lnTo>
                    <a:pt x="51" y="67"/>
                  </a:lnTo>
                  <a:lnTo>
                    <a:pt x="51" y="86"/>
                  </a:lnTo>
                  <a:lnTo>
                    <a:pt x="51" y="98"/>
                  </a:lnTo>
                  <a:lnTo>
                    <a:pt x="51" y="116"/>
                  </a:lnTo>
                  <a:lnTo>
                    <a:pt x="51" y="135"/>
                  </a:lnTo>
                  <a:lnTo>
                    <a:pt x="53" y="147"/>
                  </a:lnTo>
                  <a:lnTo>
                    <a:pt x="53" y="177"/>
                  </a:lnTo>
                  <a:lnTo>
                    <a:pt x="53" y="196"/>
                  </a:lnTo>
                  <a:lnTo>
                    <a:pt x="53" y="208"/>
                  </a:lnTo>
                  <a:lnTo>
                    <a:pt x="53" y="220"/>
                  </a:lnTo>
                  <a:lnTo>
                    <a:pt x="53" y="226"/>
                  </a:lnTo>
                  <a:lnTo>
                    <a:pt x="54" y="245"/>
                  </a:lnTo>
                  <a:lnTo>
                    <a:pt x="54" y="251"/>
                  </a:lnTo>
                  <a:lnTo>
                    <a:pt x="54" y="263"/>
                  </a:lnTo>
                  <a:lnTo>
                    <a:pt x="54" y="275"/>
                  </a:lnTo>
                  <a:lnTo>
                    <a:pt x="54" y="294"/>
                  </a:lnTo>
                  <a:lnTo>
                    <a:pt x="54" y="306"/>
                  </a:lnTo>
                  <a:lnTo>
                    <a:pt x="56" y="324"/>
                  </a:lnTo>
                  <a:lnTo>
                    <a:pt x="56" y="349"/>
                  </a:lnTo>
                  <a:lnTo>
                    <a:pt x="56" y="361"/>
                  </a:lnTo>
                  <a:lnTo>
                    <a:pt x="56" y="379"/>
                  </a:lnTo>
                  <a:lnTo>
                    <a:pt x="56" y="398"/>
                  </a:lnTo>
                  <a:lnTo>
                    <a:pt x="56" y="416"/>
                  </a:lnTo>
                  <a:lnTo>
                    <a:pt x="58" y="422"/>
                  </a:lnTo>
                  <a:lnTo>
                    <a:pt x="58" y="422"/>
                  </a:lnTo>
                  <a:lnTo>
                    <a:pt x="58" y="422"/>
                  </a:lnTo>
                  <a:lnTo>
                    <a:pt x="58" y="422"/>
                  </a:lnTo>
                  <a:lnTo>
                    <a:pt x="59" y="428"/>
                  </a:lnTo>
                  <a:lnTo>
                    <a:pt x="59" y="434"/>
                  </a:lnTo>
                  <a:lnTo>
                    <a:pt x="59" y="447"/>
                  </a:lnTo>
                  <a:lnTo>
                    <a:pt x="59" y="453"/>
                  </a:lnTo>
                  <a:lnTo>
                    <a:pt x="59" y="465"/>
                  </a:lnTo>
                  <a:lnTo>
                    <a:pt x="61" y="477"/>
                  </a:lnTo>
                  <a:lnTo>
                    <a:pt x="61" y="508"/>
                  </a:lnTo>
                  <a:lnTo>
                    <a:pt x="61" y="520"/>
                  </a:lnTo>
                  <a:lnTo>
                    <a:pt x="61" y="532"/>
                  </a:lnTo>
                  <a:lnTo>
                    <a:pt x="61" y="538"/>
                  </a:lnTo>
                  <a:lnTo>
                    <a:pt x="61" y="551"/>
                  </a:lnTo>
                  <a:lnTo>
                    <a:pt x="63" y="557"/>
                  </a:lnTo>
                  <a:lnTo>
                    <a:pt x="63" y="563"/>
                  </a:lnTo>
                  <a:lnTo>
                    <a:pt x="63" y="569"/>
                  </a:lnTo>
                  <a:lnTo>
                    <a:pt x="63" y="581"/>
                  </a:lnTo>
                  <a:lnTo>
                    <a:pt x="63" y="581"/>
                  </a:lnTo>
                  <a:lnTo>
                    <a:pt x="63" y="593"/>
                  </a:lnTo>
                  <a:lnTo>
                    <a:pt x="64" y="606"/>
                  </a:lnTo>
                  <a:lnTo>
                    <a:pt x="64" y="606"/>
                  </a:lnTo>
                  <a:lnTo>
                    <a:pt x="64" y="612"/>
                  </a:lnTo>
                  <a:lnTo>
                    <a:pt x="64" y="618"/>
                  </a:lnTo>
                  <a:lnTo>
                    <a:pt x="66" y="624"/>
                  </a:lnTo>
                  <a:lnTo>
                    <a:pt x="66" y="630"/>
                  </a:lnTo>
                  <a:lnTo>
                    <a:pt x="66" y="636"/>
                  </a:lnTo>
                  <a:lnTo>
                    <a:pt x="66" y="642"/>
                  </a:lnTo>
                  <a:lnTo>
                    <a:pt x="66" y="655"/>
                  </a:lnTo>
                  <a:lnTo>
                    <a:pt x="66" y="661"/>
                  </a:lnTo>
                  <a:lnTo>
                    <a:pt x="68" y="661"/>
                  </a:lnTo>
                  <a:lnTo>
                    <a:pt x="68" y="673"/>
                  </a:lnTo>
                  <a:lnTo>
                    <a:pt x="68" y="679"/>
                  </a:lnTo>
                  <a:lnTo>
                    <a:pt x="68" y="685"/>
                  </a:lnTo>
                  <a:lnTo>
                    <a:pt x="68" y="697"/>
                  </a:lnTo>
                  <a:lnTo>
                    <a:pt x="68" y="704"/>
                  </a:lnTo>
                  <a:lnTo>
                    <a:pt x="69" y="710"/>
                  </a:lnTo>
                  <a:lnTo>
                    <a:pt x="69" y="716"/>
                  </a:lnTo>
                  <a:lnTo>
                    <a:pt x="69" y="716"/>
                  </a:lnTo>
                  <a:lnTo>
                    <a:pt x="71" y="710"/>
                  </a:lnTo>
                  <a:lnTo>
                    <a:pt x="71" y="710"/>
                  </a:lnTo>
                  <a:lnTo>
                    <a:pt x="71" y="704"/>
                  </a:lnTo>
                  <a:lnTo>
                    <a:pt x="73" y="697"/>
                  </a:lnTo>
                  <a:lnTo>
                    <a:pt x="73" y="697"/>
                  </a:lnTo>
                  <a:lnTo>
                    <a:pt x="73" y="697"/>
                  </a:lnTo>
                  <a:lnTo>
                    <a:pt x="74" y="704"/>
                  </a:lnTo>
                  <a:lnTo>
                    <a:pt x="74" y="710"/>
                  </a:lnTo>
                  <a:lnTo>
                    <a:pt x="74" y="710"/>
                  </a:lnTo>
                  <a:lnTo>
                    <a:pt x="76" y="710"/>
                  </a:lnTo>
                  <a:lnTo>
                    <a:pt x="76" y="716"/>
                  </a:lnTo>
                  <a:lnTo>
                    <a:pt x="76" y="722"/>
                  </a:lnTo>
                  <a:lnTo>
                    <a:pt x="76" y="728"/>
                  </a:lnTo>
                  <a:lnTo>
                    <a:pt x="77" y="734"/>
                  </a:lnTo>
                  <a:lnTo>
                    <a:pt x="77" y="728"/>
                  </a:lnTo>
                  <a:lnTo>
                    <a:pt x="77" y="728"/>
                  </a:lnTo>
                  <a:lnTo>
                    <a:pt x="79" y="722"/>
                  </a:lnTo>
                  <a:lnTo>
                    <a:pt x="79" y="728"/>
                  </a:lnTo>
                  <a:lnTo>
                    <a:pt x="79" y="734"/>
                  </a:lnTo>
                  <a:lnTo>
                    <a:pt x="79" y="734"/>
                  </a:lnTo>
                  <a:lnTo>
                    <a:pt x="79" y="740"/>
                  </a:lnTo>
                  <a:lnTo>
                    <a:pt x="81" y="746"/>
                  </a:lnTo>
                  <a:lnTo>
                    <a:pt x="81" y="746"/>
                  </a:lnTo>
                  <a:lnTo>
                    <a:pt x="81" y="740"/>
                  </a:lnTo>
                  <a:lnTo>
                    <a:pt x="82" y="746"/>
                  </a:lnTo>
                  <a:lnTo>
                    <a:pt x="82" y="752"/>
                  </a:lnTo>
                  <a:lnTo>
                    <a:pt x="82" y="759"/>
                  </a:lnTo>
                  <a:lnTo>
                    <a:pt x="84" y="765"/>
                  </a:lnTo>
                  <a:lnTo>
                    <a:pt x="82" y="765"/>
                  </a:lnTo>
                  <a:lnTo>
                    <a:pt x="84" y="765"/>
                  </a:lnTo>
                  <a:lnTo>
                    <a:pt x="84" y="765"/>
                  </a:lnTo>
                  <a:lnTo>
                    <a:pt x="84" y="759"/>
                  </a:lnTo>
                  <a:lnTo>
                    <a:pt x="86" y="752"/>
                  </a:lnTo>
                  <a:lnTo>
                    <a:pt x="86" y="740"/>
                  </a:lnTo>
                  <a:lnTo>
                    <a:pt x="86" y="734"/>
                  </a:lnTo>
                  <a:lnTo>
                    <a:pt x="86" y="728"/>
                  </a:lnTo>
                  <a:lnTo>
                    <a:pt x="86" y="722"/>
                  </a:lnTo>
                  <a:lnTo>
                    <a:pt x="87" y="722"/>
                  </a:lnTo>
                  <a:lnTo>
                    <a:pt x="87" y="734"/>
                  </a:lnTo>
                  <a:lnTo>
                    <a:pt x="87" y="734"/>
                  </a:lnTo>
                  <a:lnTo>
                    <a:pt x="89" y="740"/>
                  </a:lnTo>
                  <a:lnTo>
                    <a:pt x="89" y="746"/>
                  </a:lnTo>
                  <a:lnTo>
                    <a:pt x="89" y="752"/>
                  </a:lnTo>
                  <a:lnTo>
                    <a:pt x="89" y="752"/>
                  </a:lnTo>
                  <a:lnTo>
                    <a:pt x="91" y="752"/>
                  </a:lnTo>
                  <a:lnTo>
                    <a:pt x="91" y="759"/>
                  </a:lnTo>
                  <a:lnTo>
                    <a:pt x="91" y="765"/>
                  </a:lnTo>
                  <a:lnTo>
                    <a:pt x="91" y="771"/>
                  </a:lnTo>
                  <a:lnTo>
                    <a:pt x="92" y="789"/>
                  </a:lnTo>
                  <a:lnTo>
                    <a:pt x="92" y="789"/>
                  </a:lnTo>
                  <a:lnTo>
                    <a:pt x="92" y="789"/>
                  </a:lnTo>
                  <a:lnTo>
                    <a:pt x="94" y="783"/>
                  </a:lnTo>
                  <a:lnTo>
                    <a:pt x="94" y="771"/>
                  </a:lnTo>
                  <a:lnTo>
                    <a:pt x="94" y="771"/>
                  </a:lnTo>
                  <a:lnTo>
                    <a:pt x="94" y="777"/>
                  </a:lnTo>
                  <a:lnTo>
                    <a:pt x="96" y="783"/>
                  </a:lnTo>
                  <a:lnTo>
                    <a:pt x="96" y="789"/>
                  </a:lnTo>
                  <a:lnTo>
                    <a:pt x="96" y="789"/>
                  </a:lnTo>
                  <a:lnTo>
                    <a:pt x="96" y="795"/>
                  </a:lnTo>
                  <a:lnTo>
                    <a:pt x="96" y="801"/>
                  </a:lnTo>
                  <a:lnTo>
                    <a:pt x="97" y="814"/>
                  </a:lnTo>
                  <a:lnTo>
                    <a:pt x="97" y="814"/>
                  </a:lnTo>
                  <a:lnTo>
                    <a:pt x="97" y="826"/>
                  </a:lnTo>
                  <a:lnTo>
                    <a:pt x="97" y="832"/>
                  </a:lnTo>
                  <a:lnTo>
                    <a:pt x="97" y="838"/>
                  </a:lnTo>
                  <a:lnTo>
                    <a:pt x="97" y="844"/>
                  </a:lnTo>
                  <a:lnTo>
                    <a:pt x="99" y="850"/>
                  </a:lnTo>
                  <a:lnTo>
                    <a:pt x="99" y="863"/>
                  </a:lnTo>
                  <a:lnTo>
                    <a:pt x="99" y="869"/>
                  </a:lnTo>
                  <a:lnTo>
                    <a:pt x="99" y="869"/>
                  </a:lnTo>
                  <a:lnTo>
                    <a:pt x="99" y="869"/>
                  </a:lnTo>
                  <a:lnTo>
                    <a:pt x="101" y="875"/>
                  </a:lnTo>
                  <a:lnTo>
                    <a:pt x="101" y="869"/>
                  </a:lnTo>
                  <a:lnTo>
                    <a:pt x="101" y="863"/>
                  </a:lnTo>
                  <a:lnTo>
                    <a:pt x="102" y="863"/>
                  </a:lnTo>
                  <a:lnTo>
                    <a:pt x="102" y="869"/>
                  </a:lnTo>
                  <a:lnTo>
                    <a:pt x="102" y="875"/>
                  </a:lnTo>
                  <a:lnTo>
                    <a:pt x="102" y="881"/>
                  </a:lnTo>
                  <a:lnTo>
                    <a:pt x="102" y="887"/>
                  </a:lnTo>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601" name="Freeform 600"/>
            <p:cNvSpPr>
              <a:spLocks/>
            </p:cNvSpPr>
            <p:nvPr/>
          </p:nvSpPr>
          <p:spPr bwMode="auto">
            <a:xfrm>
              <a:off x="4837535" y="3321105"/>
              <a:ext cx="139097" cy="304302"/>
            </a:xfrm>
            <a:custGeom>
              <a:avLst/>
              <a:gdLst>
                <a:gd name="T0" fmla="*/ 2 w 100"/>
                <a:gd name="T1" fmla="*/ 599 h 740"/>
                <a:gd name="T2" fmla="*/ 3 w 100"/>
                <a:gd name="T3" fmla="*/ 550 h 740"/>
                <a:gd name="T4" fmla="*/ 5 w 100"/>
                <a:gd name="T5" fmla="*/ 526 h 740"/>
                <a:gd name="T6" fmla="*/ 7 w 100"/>
                <a:gd name="T7" fmla="*/ 483 h 740"/>
                <a:gd name="T8" fmla="*/ 8 w 100"/>
                <a:gd name="T9" fmla="*/ 446 h 740"/>
                <a:gd name="T10" fmla="*/ 10 w 100"/>
                <a:gd name="T11" fmla="*/ 355 h 740"/>
                <a:gd name="T12" fmla="*/ 12 w 100"/>
                <a:gd name="T13" fmla="*/ 318 h 740"/>
                <a:gd name="T14" fmla="*/ 13 w 100"/>
                <a:gd name="T15" fmla="*/ 318 h 740"/>
                <a:gd name="T16" fmla="*/ 15 w 100"/>
                <a:gd name="T17" fmla="*/ 367 h 740"/>
                <a:gd name="T18" fmla="*/ 17 w 100"/>
                <a:gd name="T19" fmla="*/ 397 h 740"/>
                <a:gd name="T20" fmla="*/ 20 w 100"/>
                <a:gd name="T21" fmla="*/ 410 h 740"/>
                <a:gd name="T22" fmla="*/ 22 w 100"/>
                <a:gd name="T23" fmla="*/ 367 h 740"/>
                <a:gd name="T24" fmla="*/ 23 w 100"/>
                <a:gd name="T25" fmla="*/ 287 h 740"/>
                <a:gd name="T26" fmla="*/ 25 w 100"/>
                <a:gd name="T27" fmla="*/ 275 h 740"/>
                <a:gd name="T28" fmla="*/ 25 w 100"/>
                <a:gd name="T29" fmla="*/ 330 h 740"/>
                <a:gd name="T30" fmla="*/ 27 w 100"/>
                <a:gd name="T31" fmla="*/ 367 h 740"/>
                <a:gd name="T32" fmla="*/ 30 w 100"/>
                <a:gd name="T33" fmla="*/ 349 h 740"/>
                <a:gd name="T34" fmla="*/ 30 w 100"/>
                <a:gd name="T35" fmla="*/ 330 h 740"/>
                <a:gd name="T36" fmla="*/ 33 w 100"/>
                <a:gd name="T37" fmla="*/ 361 h 740"/>
                <a:gd name="T38" fmla="*/ 35 w 100"/>
                <a:gd name="T39" fmla="*/ 391 h 740"/>
                <a:gd name="T40" fmla="*/ 35 w 100"/>
                <a:gd name="T41" fmla="*/ 422 h 740"/>
                <a:gd name="T42" fmla="*/ 37 w 100"/>
                <a:gd name="T43" fmla="*/ 459 h 740"/>
                <a:gd name="T44" fmla="*/ 38 w 100"/>
                <a:gd name="T45" fmla="*/ 514 h 740"/>
                <a:gd name="T46" fmla="*/ 40 w 100"/>
                <a:gd name="T47" fmla="*/ 526 h 740"/>
                <a:gd name="T48" fmla="*/ 42 w 100"/>
                <a:gd name="T49" fmla="*/ 471 h 740"/>
                <a:gd name="T50" fmla="*/ 43 w 100"/>
                <a:gd name="T51" fmla="*/ 446 h 740"/>
                <a:gd name="T52" fmla="*/ 45 w 100"/>
                <a:gd name="T53" fmla="*/ 404 h 740"/>
                <a:gd name="T54" fmla="*/ 47 w 100"/>
                <a:gd name="T55" fmla="*/ 397 h 740"/>
                <a:gd name="T56" fmla="*/ 48 w 100"/>
                <a:gd name="T57" fmla="*/ 428 h 740"/>
                <a:gd name="T58" fmla="*/ 52 w 100"/>
                <a:gd name="T59" fmla="*/ 422 h 740"/>
                <a:gd name="T60" fmla="*/ 53 w 100"/>
                <a:gd name="T61" fmla="*/ 446 h 740"/>
                <a:gd name="T62" fmla="*/ 55 w 100"/>
                <a:gd name="T63" fmla="*/ 489 h 740"/>
                <a:gd name="T64" fmla="*/ 56 w 100"/>
                <a:gd name="T65" fmla="*/ 495 h 740"/>
                <a:gd name="T66" fmla="*/ 58 w 100"/>
                <a:gd name="T67" fmla="*/ 556 h 740"/>
                <a:gd name="T68" fmla="*/ 60 w 100"/>
                <a:gd name="T69" fmla="*/ 599 h 740"/>
                <a:gd name="T70" fmla="*/ 61 w 100"/>
                <a:gd name="T71" fmla="*/ 581 h 740"/>
                <a:gd name="T72" fmla="*/ 63 w 100"/>
                <a:gd name="T73" fmla="*/ 550 h 740"/>
                <a:gd name="T74" fmla="*/ 65 w 100"/>
                <a:gd name="T75" fmla="*/ 495 h 740"/>
                <a:gd name="T76" fmla="*/ 66 w 100"/>
                <a:gd name="T77" fmla="*/ 465 h 740"/>
                <a:gd name="T78" fmla="*/ 68 w 100"/>
                <a:gd name="T79" fmla="*/ 495 h 740"/>
                <a:gd name="T80" fmla="*/ 70 w 100"/>
                <a:gd name="T81" fmla="*/ 556 h 740"/>
                <a:gd name="T82" fmla="*/ 71 w 100"/>
                <a:gd name="T83" fmla="*/ 581 h 740"/>
                <a:gd name="T84" fmla="*/ 73 w 100"/>
                <a:gd name="T85" fmla="*/ 605 h 740"/>
                <a:gd name="T86" fmla="*/ 75 w 100"/>
                <a:gd name="T87" fmla="*/ 648 h 740"/>
                <a:gd name="T88" fmla="*/ 76 w 100"/>
                <a:gd name="T89" fmla="*/ 709 h 740"/>
                <a:gd name="T90" fmla="*/ 78 w 100"/>
                <a:gd name="T91" fmla="*/ 728 h 740"/>
                <a:gd name="T92" fmla="*/ 78 w 100"/>
                <a:gd name="T93" fmla="*/ 624 h 740"/>
                <a:gd name="T94" fmla="*/ 80 w 100"/>
                <a:gd name="T95" fmla="*/ 508 h 740"/>
                <a:gd name="T96" fmla="*/ 81 w 100"/>
                <a:gd name="T97" fmla="*/ 379 h 740"/>
                <a:gd name="T98" fmla="*/ 83 w 100"/>
                <a:gd name="T99" fmla="*/ 263 h 740"/>
                <a:gd name="T100" fmla="*/ 85 w 100"/>
                <a:gd name="T101" fmla="*/ 189 h 740"/>
                <a:gd name="T102" fmla="*/ 86 w 100"/>
                <a:gd name="T103" fmla="*/ 110 h 740"/>
                <a:gd name="T104" fmla="*/ 86 w 100"/>
                <a:gd name="T105" fmla="*/ 12 h 740"/>
                <a:gd name="T106" fmla="*/ 88 w 100"/>
                <a:gd name="T107" fmla="*/ 30 h 740"/>
                <a:gd name="T108" fmla="*/ 90 w 100"/>
                <a:gd name="T109" fmla="*/ 79 h 740"/>
                <a:gd name="T110" fmla="*/ 91 w 100"/>
                <a:gd name="T111" fmla="*/ 110 h 740"/>
                <a:gd name="T112" fmla="*/ 93 w 100"/>
                <a:gd name="T113" fmla="*/ 208 h 740"/>
                <a:gd name="T114" fmla="*/ 96 w 100"/>
                <a:gd name="T115" fmla="*/ 232 h 740"/>
                <a:gd name="T116" fmla="*/ 98 w 100"/>
                <a:gd name="T117" fmla="*/ 281 h 740"/>
                <a:gd name="T118" fmla="*/ 100 w 100"/>
                <a:gd name="T119" fmla="*/ 300 h 7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0" h="740">
                  <a:moveTo>
                    <a:pt x="0" y="575"/>
                  </a:moveTo>
                  <a:lnTo>
                    <a:pt x="2" y="581"/>
                  </a:lnTo>
                  <a:lnTo>
                    <a:pt x="2" y="599"/>
                  </a:lnTo>
                  <a:lnTo>
                    <a:pt x="2" y="599"/>
                  </a:lnTo>
                  <a:lnTo>
                    <a:pt x="2" y="599"/>
                  </a:lnTo>
                  <a:lnTo>
                    <a:pt x="3" y="587"/>
                  </a:lnTo>
                  <a:lnTo>
                    <a:pt x="3" y="575"/>
                  </a:lnTo>
                  <a:lnTo>
                    <a:pt x="3" y="569"/>
                  </a:lnTo>
                  <a:lnTo>
                    <a:pt x="3" y="556"/>
                  </a:lnTo>
                  <a:lnTo>
                    <a:pt x="3" y="550"/>
                  </a:lnTo>
                  <a:lnTo>
                    <a:pt x="3" y="544"/>
                  </a:lnTo>
                  <a:lnTo>
                    <a:pt x="5" y="538"/>
                  </a:lnTo>
                  <a:lnTo>
                    <a:pt x="5" y="532"/>
                  </a:lnTo>
                  <a:lnTo>
                    <a:pt x="5" y="526"/>
                  </a:lnTo>
                  <a:lnTo>
                    <a:pt x="5" y="526"/>
                  </a:lnTo>
                  <a:lnTo>
                    <a:pt x="5" y="508"/>
                  </a:lnTo>
                  <a:lnTo>
                    <a:pt x="7" y="501"/>
                  </a:lnTo>
                  <a:lnTo>
                    <a:pt x="7" y="495"/>
                  </a:lnTo>
                  <a:lnTo>
                    <a:pt x="7" y="489"/>
                  </a:lnTo>
                  <a:lnTo>
                    <a:pt x="7" y="483"/>
                  </a:lnTo>
                  <a:lnTo>
                    <a:pt x="8" y="471"/>
                  </a:lnTo>
                  <a:lnTo>
                    <a:pt x="8" y="471"/>
                  </a:lnTo>
                  <a:lnTo>
                    <a:pt x="8" y="465"/>
                  </a:lnTo>
                  <a:lnTo>
                    <a:pt x="8" y="452"/>
                  </a:lnTo>
                  <a:lnTo>
                    <a:pt x="8" y="446"/>
                  </a:lnTo>
                  <a:lnTo>
                    <a:pt x="8" y="434"/>
                  </a:lnTo>
                  <a:lnTo>
                    <a:pt x="10" y="422"/>
                  </a:lnTo>
                  <a:lnTo>
                    <a:pt x="10" y="385"/>
                  </a:lnTo>
                  <a:lnTo>
                    <a:pt x="10" y="367"/>
                  </a:lnTo>
                  <a:lnTo>
                    <a:pt x="10" y="355"/>
                  </a:lnTo>
                  <a:lnTo>
                    <a:pt x="10" y="342"/>
                  </a:lnTo>
                  <a:lnTo>
                    <a:pt x="10" y="336"/>
                  </a:lnTo>
                  <a:lnTo>
                    <a:pt x="12" y="324"/>
                  </a:lnTo>
                  <a:lnTo>
                    <a:pt x="12" y="318"/>
                  </a:lnTo>
                  <a:lnTo>
                    <a:pt x="12" y="318"/>
                  </a:lnTo>
                  <a:lnTo>
                    <a:pt x="13" y="312"/>
                  </a:lnTo>
                  <a:lnTo>
                    <a:pt x="13" y="306"/>
                  </a:lnTo>
                  <a:lnTo>
                    <a:pt x="13" y="300"/>
                  </a:lnTo>
                  <a:lnTo>
                    <a:pt x="13" y="306"/>
                  </a:lnTo>
                  <a:lnTo>
                    <a:pt x="13" y="318"/>
                  </a:lnTo>
                  <a:lnTo>
                    <a:pt x="15" y="324"/>
                  </a:lnTo>
                  <a:lnTo>
                    <a:pt x="15" y="336"/>
                  </a:lnTo>
                  <a:lnTo>
                    <a:pt x="15" y="342"/>
                  </a:lnTo>
                  <a:lnTo>
                    <a:pt x="15" y="355"/>
                  </a:lnTo>
                  <a:lnTo>
                    <a:pt x="15" y="367"/>
                  </a:lnTo>
                  <a:lnTo>
                    <a:pt x="15" y="367"/>
                  </a:lnTo>
                  <a:lnTo>
                    <a:pt x="17" y="379"/>
                  </a:lnTo>
                  <a:lnTo>
                    <a:pt x="17" y="385"/>
                  </a:lnTo>
                  <a:lnTo>
                    <a:pt x="17" y="391"/>
                  </a:lnTo>
                  <a:lnTo>
                    <a:pt x="17" y="397"/>
                  </a:lnTo>
                  <a:lnTo>
                    <a:pt x="17" y="404"/>
                  </a:lnTo>
                  <a:lnTo>
                    <a:pt x="18" y="397"/>
                  </a:lnTo>
                  <a:lnTo>
                    <a:pt x="18" y="397"/>
                  </a:lnTo>
                  <a:lnTo>
                    <a:pt x="18" y="404"/>
                  </a:lnTo>
                  <a:lnTo>
                    <a:pt x="20" y="410"/>
                  </a:lnTo>
                  <a:lnTo>
                    <a:pt x="20" y="410"/>
                  </a:lnTo>
                  <a:lnTo>
                    <a:pt x="20" y="404"/>
                  </a:lnTo>
                  <a:lnTo>
                    <a:pt x="20" y="397"/>
                  </a:lnTo>
                  <a:lnTo>
                    <a:pt x="22" y="385"/>
                  </a:lnTo>
                  <a:lnTo>
                    <a:pt x="22" y="367"/>
                  </a:lnTo>
                  <a:lnTo>
                    <a:pt x="22" y="355"/>
                  </a:lnTo>
                  <a:lnTo>
                    <a:pt x="22" y="336"/>
                  </a:lnTo>
                  <a:lnTo>
                    <a:pt x="22" y="318"/>
                  </a:lnTo>
                  <a:lnTo>
                    <a:pt x="22" y="293"/>
                  </a:lnTo>
                  <a:lnTo>
                    <a:pt x="23" y="287"/>
                  </a:lnTo>
                  <a:lnTo>
                    <a:pt x="23" y="281"/>
                  </a:lnTo>
                  <a:lnTo>
                    <a:pt x="23" y="269"/>
                  </a:lnTo>
                  <a:lnTo>
                    <a:pt x="23" y="269"/>
                  </a:lnTo>
                  <a:lnTo>
                    <a:pt x="23" y="269"/>
                  </a:lnTo>
                  <a:lnTo>
                    <a:pt x="25" y="275"/>
                  </a:lnTo>
                  <a:lnTo>
                    <a:pt x="25" y="287"/>
                  </a:lnTo>
                  <a:lnTo>
                    <a:pt x="25" y="293"/>
                  </a:lnTo>
                  <a:lnTo>
                    <a:pt x="25" y="306"/>
                  </a:lnTo>
                  <a:lnTo>
                    <a:pt x="25" y="318"/>
                  </a:lnTo>
                  <a:lnTo>
                    <a:pt x="25" y="330"/>
                  </a:lnTo>
                  <a:lnTo>
                    <a:pt x="27" y="342"/>
                  </a:lnTo>
                  <a:lnTo>
                    <a:pt x="27" y="349"/>
                  </a:lnTo>
                  <a:lnTo>
                    <a:pt x="27" y="367"/>
                  </a:lnTo>
                  <a:lnTo>
                    <a:pt x="27" y="367"/>
                  </a:lnTo>
                  <a:lnTo>
                    <a:pt x="27" y="367"/>
                  </a:lnTo>
                  <a:lnTo>
                    <a:pt x="28" y="367"/>
                  </a:lnTo>
                  <a:lnTo>
                    <a:pt x="28" y="367"/>
                  </a:lnTo>
                  <a:lnTo>
                    <a:pt x="28" y="367"/>
                  </a:lnTo>
                  <a:lnTo>
                    <a:pt x="30" y="361"/>
                  </a:lnTo>
                  <a:lnTo>
                    <a:pt x="30" y="349"/>
                  </a:lnTo>
                  <a:lnTo>
                    <a:pt x="30" y="342"/>
                  </a:lnTo>
                  <a:lnTo>
                    <a:pt x="30" y="336"/>
                  </a:lnTo>
                  <a:lnTo>
                    <a:pt x="30" y="330"/>
                  </a:lnTo>
                  <a:lnTo>
                    <a:pt x="30" y="324"/>
                  </a:lnTo>
                  <a:lnTo>
                    <a:pt x="30" y="330"/>
                  </a:lnTo>
                  <a:lnTo>
                    <a:pt x="32" y="330"/>
                  </a:lnTo>
                  <a:lnTo>
                    <a:pt x="32" y="342"/>
                  </a:lnTo>
                  <a:lnTo>
                    <a:pt x="32" y="342"/>
                  </a:lnTo>
                  <a:lnTo>
                    <a:pt x="33" y="355"/>
                  </a:lnTo>
                  <a:lnTo>
                    <a:pt x="33" y="361"/>
                  </a:lnTo>
                  <a:lnTo>
                    <a:pt x="33" y="367"/>
                  </a:lnTo>
                  <a:lnTo>
                    <a:pt x="33" y="373"/>
                  </a:lnTo>
                  <a:lnTo>
                    <a:pt x="33" y="379"/>
                  </a:lnTo>
                  <a:lnTo>
                    <a:pt x="33" y="391"/>
                  </a:lnTo>
                  <a:lnTo>
                    <a:pt x="35" y="391"/>
                  </a:lnTo>
                  <a:lnTo>
                    <a:pt x="35" y="397"/>
                  </a:lnTo>
                  <a:lnTo>
                    <a:pt x="35" y="404"/>
                  </a:lnTo>
                  <a:lnTo>
                    <a:pt x="35" y="410"/>
                  </a:lnTo>
                  <a:lnTo>
                    <a:pt x="35" y="416"/>
                  </a:lnTo>
                  <a:lnTo>
                    <a:pt x="35" y="422"/>
                  </a:lnTo>
                  <a:lnTo>
                    <a:pt x="37" y="422"/>
                  </a:lnTo>
                  <a:lnTo>
                    <a:pt x="37" y="434"/>
                  </a:lnTo>
                  <a:lnTo>
                    <a:pt x="37" y="440"/>
                  </a:lnTo>
                  <a:lnTo>
                    <a:pt x="37" y="446"/>
                  </a:lnTo>
                  <a:lnTo>
                    <a:pt x="37" y="459"/>
                  </a:lnTo>
                  <a:lnTo>
                    <a:pt x="37" y="471"/>
                  </a:lnTo>
                  <a:lnTo>
                    <a:pt x="38" y="483"/>
                  </a:lnTo>
                  <a:lnTo>
                    <a:pt x="38" y="495"/>
                  </a:lnTo>
                  <a:lnTo>
                    <a:pt x="38" y="501"/>
                  </a:lnTo>
                  <a:lnTo>
                    <a:pt x="38" y="514"/>
                  </a:lnTo>
                  <a:lnTo>
                    <a:pt x="38" y="526"/>
                  </a:lnTo>
                  <a:lnTo>
                    <a:pt x="38" y="532"/>
                  </a:lnTo>
                  <a:lnTo>
                    <a:pt x="40" y="538"/>
                  </a:lnTo>
                  <a:lnTo>
                    <a:pt x="40" y="532"/>
                  </a:lnTo>
                  <a:lnTo>
                    <a:pt x="40" y="526"/>
                  </a:lnTo>
                  <a:lnTo>
                    <a:pt x="40" y="514"/>
                  </a:lnTo>
                  <a:lnTo>
                    <a:pt x="40" y="501"/>
                  </a:lnTo>
                  <a:lnTo>
                    <a:pt x="40" y="495"/>
                  </a:lnTo>
                  <a:lnTo>
                    <a:pt x="42" y="477"/>
                  </a:lnTo>
                  <a:lnTo>
                    <a:pt x="42" y="471"/>
                  </a:lnTo>
                  <a:lnTo>
                    <a:pt x="42" y="452"/>
                  </a:lnTo>
                  <a:lnTo>
                    <a:pt x="42" y="446"/>
                  </a:lnTo>
                  <a:lnTo>
                    <a:pt x="43" y="446"/>
                  </a:lnTo>
                  <a:lnTo>
                    <a:pt x="43" y="452"/>
                  </a:lnTo>
                  <a:lnTo>
                    <a:pt x="43" y="446"/>
                  </a:lnTo>
                  <a:lnTo>
                    <a:pt x="45" y="446"/>
                  </a:lnTo>
                  <a:lnTo>
                    <a:pt x="45" y="434"/>
                  </a:lnTo>
                  <a:lnTo>
                    <a:pt x="45" y="428"/>
                  </a:lnTo>
                  <a:lnTo>
                    <a:pt x="45" y="422"/>
                  </a:lnTo>
                  <a:lnTo>
                    <a:pt x="45" y="404"/>
                  </a:lnTo>
                  <a:lnTo>
                    <a:pt x="45" y="391"/>
                  </a:lnTo>
                  <a:lnTo>
                    <a:pt x="47" y="391"/>
                  </a:lnTo>
                  <a:lnTo>
                    <a:pt x="47" y="391"/>
                  </a:lnTo>
                  <a:lnTo>
                    <a:pt x="47" y="391"/>
                  </a:lnTo>
                  <a:lnTo>
                    <a:pt x="47" y="397"/>
                  </a:lnTo>
                  <a:lnTo>
                    <a:pt x="48" y="410"/>
                  </a:lnTo>
                  <a:lnTo>
                    <a:pt x="48" y="422"/>
                  </a:lnTo>
                  <a:lnTo>
                    <a:pt x="48" y="434"/>
                  </a:lnTo>
                  <a:lnTo>
                    <a:pt x="48" y="434"/>
                  </a:lnTo>
                  <a:lnTo>
                    <a:pt x="48" y="428"/>
                  </a:lnTo>
                  <a:lnTo>
                    <a:pt x="50" y="422"/>
                  </a:lnTo>
                  <a:lnTo>
                    <a:pt x="50" y="416"/>
                  </a:lnTo>
                  <a:lnTo>
                    <a:pt x="50" y="416"/>
                  </a:lnTo>
                  <a:lnTo>
                    <a:pt x="52" y="422"/>
                  </a:lnTo>
                  <a:lnTo>
                    <a:pt x="52" y="422"/>
                  </a:lnTo>
                  <a:lnTo>
                    <a:pt x="52" y="422"/>
                  </a:lnTo>
                  <a:lnTo>
                    <a:pt x="52" y="428"/>
                  </a:lnTo>
                  <a:lnTo>
                    <a:pt x="53" y="434"/>
                  </a:lnTo>
                  <a:lnTo>
                    <a:pt x="53" y="446"/>
                  </a:lnTo>
                  <a:lnTo>
                    <a:pt x="53" y="446"/>
                  </a:lnTo>
                  <a:lnTo>
                    <a:pt x="53" y="452"/>
                  </a:lnTo>
                  <a:lnTo>
                    <a:pt x="53" y="465"/>
                  </a:lnTo>
                  <a:lnTo>
                    <a:pt x="53" y="471"/>
                  </a:lnTo>
                  <a:lnTo>
                    <a:pt x="55" y="477"/>
                  </a:lnTo>
                  <a:lnTo>
                    <a:pt x="55" y="489"/>
                  </a:lnTo>
                  <a:lnTo>
                    <a:pt x="55" y="495"/>
                  </a:lnTo>
                  <a:lnTo>
                    <a:pt x="56" y="495"/>
                  </a:lnTo>
                  <a:lnTo>
                    <a:pt x="56" y="489"/>
                  </a:lnTo>
                  <a:lnTo>
                    <a:pt x="56" y="489"/>
                  </a:lnTo>
                  <a:lnTo>
                    <a:pt x="56" y="495"/>
                  </a:lnTo>
                  <a:lnTo>
                    <a:pt x="56" y="508"/>
                  </a:lnTo>
                  <a:lnTo>
                    <a:pt x="56" y="520"/>
                  </a:lnTo>
                  <a:lnTo>
                    <a:pt x="58" y="532"/>
                  </a:lnTo>
                  <a:lnTo>
                    <a:pt x="58" y="550"/>
                  </a:lnTo>
                  <a:lnTo>
                    <a:pt x="58" y="556"/>
                  </a:lnTo>
                  <a:lnTo>
                    <a:pt x="58" y="575"/>
                  </a:lnTo>
                  <a:lnTo>
                    <a:pt x="58" y="581"/>
                  </a:lnTo>
                  <a:lnTo>
                    <a:pt x="58" y="587"/>
                  </a:lnTo>
                  <a:lnTo>
                    <a:pt x="60" y="599"/>
                  </a:lnTo>
                  <a:lnTo>
                    <a:pt x="60" y="599"/>
                  </a:lnTo>
                  <a:lnTo>
                    <a:pt x="60" y="599"/>
                  </a:lnTo>
                  <a:lnTo>
                    <a:pt x="60" y="599"/>
                  </a:lnTo>
                  <a:lnTo>
                    <a:pt x="61" y="593"/>
                  </a:lnTo>
                  <a:lnTo>
                    <a:pt x="61" y="587"/>
                  </a:lnTo>
                  <a:lnTo>
                    <a:pt x="61" y="581"/>
                  </a:lnTo>
                  <a:lnTo>
                    <a:pt x="63" y="575"/>
                  </a:lnTo>
                  <a:lnTo>
                    <a:pt x="63" y="569"/>
                  </a:lnTo>
                  <a:lnTo>
                    <a:pt x="63" y="563"/>
                  </a:lnTo>
                  <a:lnTo>
                    <a:pt x="63" y="556"/>
                  </a:lnTo>
                  <a:lnTo>
                    <a:pt x="63" y="550"/>
                  </a:lnTo>
                  <a:lnTo>
                    <a:pt x="63" y="550"/>
                  </a:lnTo>
                  <a:lnTo>
                    <a:pt x="65" y="538"/>
                  </a:lnTo>
                  <a:lnTo>
                    <a:pt x="65" y="526"/>
                  </a:lnTo>
                  <a:lnTo>
                    <a:pt x="65" y="508"/>
                  </a:lnTo>
                  <a:lnTo>
                    <a:pt x="65" y="495"/>
                  </a:lnTo>
                  <a:lnTo>
                    <a:pt x="65" y="489"/>
                  </a:lnTo>
                  <a:lnTo>
                    <a:pt x="65" y="477"/>
                  </a:lnTo>
                  <a:lnTo>
                    <a:pt x="66" y="471"/>
                  </a:lnTo>
                  <a:lnTo>
                    <a:pt x="66" y="471"/>
                  </a:lnTo>
                  <a:lnTo>
                    <a:pt x="66" y="465"/>
                  </a:lnTo>
                  <a:lnTo>
                    <a:pt x="66" y="471"/>
                  </a:lnTo>
                  <a:lnTo>
                    <a:pt x="66" y="471"/>
                  </a:lnTo>
                  <a:lnTo>
                    <a:pt x="66" y="477"/>
                  </a:lnTo>
                  <a:lnTo>
                    <a:pt x="68" y="489"/>
                  </a:lnTo>
                  <a:lnTo>
                    <a:pt x="68" y="495"/>
                  </a:lnTo>
                  <a:lnTo>
                    <a:pt x="68" y="508"/>
                  </a:lnTo>
                  <a:lnTo>
                    <a:pt x="68" y="520"/>
                  </a:lnTo>
                  <a:lnTo>
                    <a:pt x="68" y="526"/>
                  </a:lnTo>
                  <a:lnTo>
                    <a:pt x="68" y="550"/>
                  </a:lnTo>
                  <a:lnTo>
                    <a:pt x="70" y="556"/>
                  </a:lnTo>
                  <a:lnTo>
                    <a:pt x="70" y="563"/>
                  </a:lnTo>
                  <a:lnTo>
                    <a:pt x="70" y="569"/>
                  </a:lnTo>
                  <a:lnTo>
                    <a:pt x="70" y="575"/>
                  </a:lnTo>
                  <a:lnTo>
                    <a:pt x="70" y="575"/>
                  </a:lnTo>
                  <a:lnTo>
                    <a:pt x="71" y="581"/>
                  </a:lnTo>
                  <a:lnTo>
                    <a:pt x="71" y="587"/>
                  </a:lnTo>
                  <a:lnTo>
                    <a:pt x="71" y="593"/>
                  </a:lnTo>
                  <a:lnTo>
                    <a:pt x="73" y="599"/>
                  </a:lnTo>
                  <a:lnTo>
                    <a:pt x="73" y="599"/>
                  </a:lnTo>
                  <a:lnTo>
                    <a:pt x="73" y="605"/>
                  </a:lnTo>
                  <a:lnTo>
                    <a:pt x="73" y="612"/>
                  </a:lnTo>
                  <a:lnTo>
                    <a:pt x="73" y="624"/>
                  </a:lnTo>
                  <a:lnTo>
                    <a:pt x="73" y="624"/>
                  </a:lnTo>
                  <a:lnTo>
                    <a:pt x="75" y="636"/>
                  </a:lnTo>
                  <a:lnTo>
                    <a:pt x="75" y="648"/>
                  </a:lnTo>
                  <a:lnTo>
                    <a:pt x="75" y="660"/>
                  </a:lnTo>
                  <a:lnTo>
                    <a:pt x="75" y="673"/>
                  </a:lnTo>
                  <a:lnTo>
                    <a:pt x="75" y="685"/>
                  </a:lnTo>
                  <a:lnTo>
                    <a:pt x="75" y="703"/>
                  </a:lnTo>
                  <a:lnTo>
                    <a:pt x="76" y="709"/>
                  </a:lnTo>
                  <a:lnTo>
                    <a:pt x="76" y="722"/>
                  </a:lnTo>
                  <a:lnTo>
                    <a:pt x="76" y="728"/>
                  </a:lnTo>
                  <a:lnTo>
                    <a:pt x="76" y="740"/>
                  </a:lnTo>
                  <a:lnTo>
                    <a:pt x="76" y="734"/>
                  </a:lnTo>
                  <a:lnTo>
                    <a:pt x="78" y="728"/>
                  </a:lnTo>
                  <a:lnTo>
                    <a:pt x="78" y="716"/>
                  </a:lnTo>
                  <a:lnTo>
                    <a:pt x="78" y="703"/>
                  </a:lnTo>
                  <a:lnTo>
                    <a:pt x="78" y="679"/>
                  </a:lnTo>
                  <a:lnTo>
                    <a:pt x="78" y="654"/>
                  </a:lnTo>
                  <a:lnTo>
                    <a:pt x="78" y="624"/>
                  </a:lnTo>
                  <a:lnTo>
                    <a:pt x="80" y="599"/>
                  </a:lnTo>
                  <a:lnTo>
                    <a:pt x="80" y="575"/>
                  </a:lnTo>
                  <a:lnTo>
                    <a:pt x="80" y="550"/>
                  </a:lnTo>
                  <a:lnTo>
                    <a:pt x="80" y="526"/>
                  </a:lnTo>
                  <a:lnTo>
                    <a:pt x="80" y="508"/>
                  </a:lnTo>
                  <a:lnTo>
                    <a:pt x="80" y="495"/>
                  </a:lnTo>
                  <a:lnTo>
                    <a:pt x="81" y="477"/>
                  </a:lnTo>
                  <a:lnTo>
                    <a:pt x="81" y="434"/>
                  </a:lnTo>
                  <a:lnTo>
                    <a:pt x="81" y="410"/>
                  </a:lnTo>
                  <a:lnTo>
                    <a:pt x="81" y="379"/>
                  </a:lnTo>
                  <a:lnTo>
                    <a:pt x="81" y="349"/>
                  </a:lnTo>
                  <a:lnTo>
                    <a:pt x="81" y="324"/>
                  </a:lnTo>
                  <a:lnTo>
                    <a:pt x="83" y="300"/>
                  </a:lnTo>
                  <a:lnTo>
                    <a:pt x="83" y="275"/>
                  </a:lnTo>
                  <a:lnTo>
                    <a:pt x="83" y="263"/>
                  </a:lnTo>
                  <a:lnTo>
                    <a:pt x="83" y="238"/>
                  </a:lnTo>
                  <a:lnTo>
                    <a:pt x="83" y="226"/>
                  </a:lnTo>
                  <a:lnTo>
                    <a:pt x="83" y="214"/>
                  </a:lnTo>
                  <a:lnTo>
                    <a:pt x="85" y="202"/>
                  </a:lnTo>
                  <a:lnTo>
                    <a:pt x="85" y="189"/>
                  </a:lnTo>
                  <a:lnTo>
                    <a:pt x="85" y="177"/>
                  </a:lnTo>
                  <a:lnTo>
                    <a:pt x="85" y="165"/>
                  </a:lnTo>
                  <a:lnTo>
                    <a:pt x="85" y="153"/>
                  </a:lnTo>
                  <a:lnTo>
                    <a:pt x="85" y="122"/>
                  </a:lnTo>
                  <a:lnTo>
                    <a:pt x="86" y="110"/>
                  </a:lnTo>
                  <a:lnTo>
                    <a:pt x="86" y="85"/>
                  </a:lnTo>
                  <a:lnTo>
                    <a:pt x="86" y="67"/>
                  </a:lnTo>
                  <a:lnTo>
                    <a:pt x="86" y="49"/>
                  </a:lnTo>
                  <a:lnTo>
                    <a:pt x="86" y="30"/>
                  </a:lnTo>
                  <a:lnTo>
                    <a:pt x="86" y="12"/>
                  </a:lnTo>
                  <a:lnTo>
                    <a:pt x="88" y="0"/>
                  </a:lnTo>
                  <a:lnTo>
                    <a:pt x="88" y="0"/>
                  </a:lnTo>
                  <a:lnTo>
                    <a:pt x="88" y="6"/>
                  </a:lnTo>
                  <a:lnTo>
                    <a:pt x="88" y="12"/>
                  </a:lnTo>
                  <a:lnTo>
                    <a:pt x="88" y="30"/>
                  </a:lnTo>
                  <a:lnTo>
                    <a:pt x="90" y="37"/>
                  </a:lnTo>
                  <a:lnTo>
                    <a:pt x="90" y="61"/>
                  </a:lnTo>
                  <a:lnTo>
                    <a:pt x="90" y="61"/>
                  </a:lnTo>
                  <a:lnTo>
                    <a:pt x="90" y="73"/>
                  </a:lnTo>
                  <a:lnTo>
                    <a:pt x="90" y="79"/>
                  </a:lnTo>
                  <a:lnTo>
                    <a:pt x="91" y="85"/>
                  </a:lnTo>
                  <a:lnTo>
                    <a:pt x="91" y="85"/>
                  </a:lnTo>
                  <a:lnTo>
                    <a:pt x="91" y="98"/>
                  </a:lnTo>
                  <a:lnTo>
                    <a:pt x="91" y="104"/>
                  </a:lnTo>
                  <a:lnTo>
                    <a:pt x="91" y="110"/>
                  </a:lnTo>
                  <a:lnTo>
                    <a:pt x="93" y="134"/>
                  </a:lnTo>
                  <a:lnTo>
                    <a:pt x="93" y="153"/>
                  </a:lnTo>
                  <a:lnTo>
                    <a:pt x="93" y="171"/>
                  </a:lnTo>
                  <a:lnTo>
                    <a:pt x="93" y="189"/>
                  </a:lnTo>
                  <a:lnTo>
                    <a:pt x="93" y="208"/>
                  </a:lnTo>
                  <a:lnTo>
                    <a:pt x="93" y="232"/>
                  </a:lnTo>
                  <a:lnTo>
                    <a:pt x="95" y="238"/>
                  </a:lnTo>
                  <a:lnTo>
                    <a:pt x="95" y="238"/>
                  </a:lnTo>
                  <a:lnTo>
                    <a:pt x="95" y="232"/>
                  </a:lnTo>
                  <a:lnTo>
                    <a:pt x="96" y="232"/>
                  </a:lnTo>
                  <a:lnTo>
                    <a:pt x="96" y="238"/>
                  </a:lnTo>
                  <a:lnTo>
                    <a:pt x="96" y="245"/>
                  </a:lnTo>
                  <a:lnTo>
                    <a:pt x="96" y="257"/>
                  </a:lnTo>
                  <a:lnTo>
                    <a:pt x="96" y="269"/>
                  </a:lnTo>
                  <a:lnTo>
                    <a:pt x="98" y="281"/>
                  </a:lnTo>
                  <a:lnTo>
                    <a:pt x="98" y="293"/>
                  </a:lnTo>
                  <a:lnTo>
                    <a:pt x="98" y="300"/>
                  </a:lnTo>
                  <a:lnTo>
                    <a:pt x="98" y="312"/>
                  </a:lnTo>
                  <a:lnTo>
                    <a:pt x="98" y="306"/>
                  </a:lnTo>
                  <a:lnTo>
                    <a:pt x="100" y="300"/>
                  </a:lnTo>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602" name="Freeform 601"/>
            <p:cNvSpPr>
              <a:spLocks/>
            </p:cNvSpPr>
            <p:nvPr/>
          </p:nvSpPr>
          <p:spPr bwMode="auto">
            <a:xfrm>
              <a:off x="4701221" y="3398826"/>
              <a:ext cx="136314" cy="201497"/>
            </a:xfrm>
            <a:custGeom>
              <a:avLst/>
              <a:gdLst>
                <a:gd name="T0" fmla="*/ 2 w 98"/>
                <a:gd name="T1" fmla="*/ 386 h 490"/>
                <a:gd name="T2" fmla="*/ 4 w 98"/>
                <a:gd name="T3" fmla="*/ 392 h 490"/>
                <a:gd name="T4" fmla="*/ 5 w 98"/>
                <a:gd name="T5" fmla="*/ 343 h 490"/>
                <a:gd name="T6" fmla="*/ 5 w 98"/>
                <a:gd name="T7" fmla="*/ 294 h 490"/>
                <a:gd name="T8" fmla="*/ 7 w 98"/>
                <a:gd name="T9" fmla="*/ 251 h 490"/>
                <a:gd name="T10" fmla="*/ 9 w 98"/>
                <a:gd name="T11" fmla="*/ 208 h 490"/>
                <a:gd name="T12" fmla="*/ 10 w 98"/>
                <a:gd name="T13" fmla="*/ 190 h 490"/>
                <a:gd name="T14" fmla="*/ 12 w 98"/>
                <a:gd name="T15" fmla="*/ 257 h 490"/>
                <a:gd name="T16" fmla="*/ 14 w 98"/>
                <a:gd name="T17" fmla="*/ 349 h 490"/>
                <a:gd name="T18" fmla="*/ 15 w 98"/>
                <a:gd name="T19" fmla="*/ 398 h 490"/>
                <a:gd name="T20" fmla="*/ 17 w 98"/>
                <a:gd name="T21" fmla="*/ 361 h 490"/>
                <a:gd name="T22" fmla="*/ 19 w 98"/>
                <a:gd name="T23" fmla="*/ 306 h 490"/>
                <a:gd name="T24" fmla="*/ 20 w 98"/>
                <a:gd name="T25" fmla="*/ 312 h 490"/>
                <a:gd name="T26" fmla="*/ 22 w 98"/>
                <a:gd name="T27" fmla="*/ 312 h 490"/>
                <a:gd name="T28" fmla="*/ 24 w 98"/>
                <a:gd name="T29" fmla="*/ 233 h 490"/>
                <a:gd name="T30" fmla="*/ 24 w 98"/>
                <a:gd name="T31" fmla="*/ 178 h 490"/>
                <a:gd name="T32" fmla="*/ 27 w 98"/>
                <a:gd name="T33" fmla="*/ 153 h 490"/>
                <a:gd name="T34" fmla="*/ 27 w 98"/>
                <a:gd name="T35" fmla="*/ 111 h 490"/>
                <a:gd name="T36" fmla="*/ 30 w 98"/>
                <a:gd name="T37" fmla="*/ 104 h 490"/>
                <a:gd name="T38" fmla="*/ 30 w 98"/>
                <a:gd name="T39" fmla="*/ 147 h 490"/>
                <a:gd name="T40" fmla="*/ 32 w 98"/>
                <a:gd name="T41" fmla="*/ 147 h 490"/>
                <a:gd name="T42" fmla="*/ 35 w 98"/>
                <a:gd name="T43" fmla="*/ 135 h 490"/>
                <a:gd name="T44" fmla="*/ 37 w 98"/>
                <a:gd name="T45" fmla="*/ 104 h 490"/>
                <a:gd name="T46" fmla="*/ 38 w 98"/>
                <a:gd name="T47" fmla="*/ 135 h 490"/>
                <a:gd name="T48" fmla="*/ 40 w 98"/>
                <a:gd name="T49" fmla="*/ 129 h 490"/>
                <a:gd name="T50" fmla="*/ 42 w 98"/>
                <a:gd name="T51" fmla="*/ 62 h 490"/>
                <a:gd name="T52" fmla="*/ 43 w 98"/>
                <a:gd name="T53" fmla="*/ 0 h 490"/>
                <a:gd name="T54" fmla="*/ 45 w 98"/>
                <a:gd name="T55" fmla="*/ 49 h 490"/>
                <a:gd name="T56" fmla="*/ 47 w 98"/>
                <a:gd name="T57" fmla="*/ 129 h 490"/>
                <a:gd name="T58" fmla="*/ 47 w 98"/>
                <a:gd name="T59" fmla="*/ 153 h 490"/>
                <a:gd name="T60" fmla="*/ 48 w 98"/>
                <a:gd name="T61" fmla="*/ 202 h 490"/>
                <a:gd name="T62" fmla="*/ 52 w 98"/>
                <a:gd name="T63" fmla="*/ 227 h 490"/>
                <a:gd name="T64" fmla="*/ 53 w 98"/>
                <a:gd name="T65" fmla="*/ 202 h 490"/>
                <a:gd name="T66" fmla="*/ 55 w 98"/>
                <a:gd name="T67" fmla="*/ 160 h 490"/>
                <a:gd name="T68" fmla="*/ 58 w 98"/>
                <a:gd name="T69" fmla="*/ 129 h 490"/>
                <a:gd name="T70" fmla="*/ 60 w 98"/>
                <a:gd name="T71" fmla="*/ 166 h 490"/>
                <a:gd name="T72" fmla="*/ 62 w 98"/>
                <a:gd name="T73" fmla="*/ 178 h 490"/>
                <a:gd name="T74" fmla="*/ 63 w 98"/>
                <a:gd name="T75" fmla="*/ 233 h 490"/>
                <a:gd name="T76" fmla="*/ 65 w 98"/>
                <a:gd name="T77" fmla="*/ 306 h 490"/>
                <a:gd name="T78" fmla="*/ 67 w 98"/>
                <a:gd name="T79" fmla="*/ 306 h 490"/>
                <a:gd name="T80" fmla="*/ 68 w 98"/>
                <a:gd name="T81" fmla="*/ 367 h 490"/>
                <a:gd name="T82" fmla="*/ 70 w 98"/>
                <a:gd name="T83" fmla="*/ 447 h 490"/>
                <a:gd name="T84" fmla="*/ 72 w 98"/>
                <a:gd name="T85" fmla="*/ 392 h 490"/>
                <a:gd name="T86" fmla="*/ 73 w 98"/>
                <a:gd name="T87" fmla="*/ 306 h 490"/>
                <a:gd name="T88" fmla="*/ 73 w 98"/>
                <a:gd name="T89" fmla="*/ 257 h 490"/>
                <a:gd name="T90" fmla="*/ 75 w 98"/>
                <a:gd name="T91" fmla="*/ 276 h 490"/>
                <a:gd name="T92" fmla="*/ 78 w 98"/>
                <a:gd name="T93" fmla="*/ 276 h 490"/>
                <a:gd name="T94" fmla="*/ 80 w 98"/>
                <a:gd name="T95" fmla="*/ 300 h 490"/>
                <a:gd name="T96" fmla="*/ 82 w 98"/>
                <a:gd name="T97" fmla="*/ 282 h 490"/>
                <a:gd name="T98" fmla="*/ 83 w 98"/>
                <a:gd name="T99" fmla="*/ 380 h 490"/>
                <a:gd name="T100" fmla="*/ 85 w 98"/>
                <a:gd name="T101" fmla="*/ 453 h 490"/>
                <a:gd name="T102" fmla="*/ 87 w 98"/>
                <a:gd name="T103" fmla="*/ 435 h 490"/>
                <a:gd name="T104" fmla="*/ 88 w 98"/>
                <a:gd name="T105" fmla="*/ 484 h 490"/>
                <a:gd name="T106" fmla="*/ 90 w 98"/>
                <a:gd name="T107" fmla="*/ 465 h 490"/>
                <a:gd name="T108" fmla="*/ 92 w 98"/>
                <a:gd name="T109" fmla="*/ 410 h 490"/>
                <a:gd name="T110" fmla="*/ 93 w 98"/>
                <a:gd name="T111" fmla="*/ 367 h 490"/>
                <a:gd name="T112" fmla="*/ 95 w 98"/>
                <a:gd name="T113" fmla="*/ 380 h 490"/>
                <a:gd name="T114" fmla="*/ 96 w 98"/>
                <a:gd name="T115" fmla="*/ 331 h 490"/>
                <a:gd name="T116" fmla="*/ 98 w 98"/>
                <a:gd name="T117" fmla="*/ 312 h 490"/>
                <a:gd name="T118" fmla="*/ 98 w 98"/>
                <a:gd name="T119" fmla="*/ 386 h 4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98" h="490">
                  <a:moveTo>
                    <a:pt x="0" y="349"/>
                  </a:moveTo>
                  <a:lnTo>
                    <a:pt x="0" y="361"/>
                  </a:lnTo>
                  <a:lnTo>
                    <a:pt x="0" y="367"/>
                  </a:lnTo>
                  <a:lnTo>
                    <a:pt x="0" y="380"/>
                  </a:lnTo>
                  <a:lnTo>
                    <a:pt x="2" y="386"/>
                  </a:lnTo>
                  <a:lnTo>
                    <a:pt x="2" y="386"/>
                  </a:lnTo>
                  <a:lnTo>
                    <a:pt x="2" y="404"/>
                  </a:lnTo>
                  <a:lnTo>
                    <a:pt x="2" y="410"/>
                  </a:lnTo>
                  <a:lnTo>
                    <a:pt x="4" y="404"/>
                  </a:lnTo>
                  <a:lnTo>
                    <a:pt x="4" y="392"/>
                  </a:lnTo>
                  <a:lnTo>
                    <a:pt x="4" y="386"/>
                  </a:lnTo>
                  <a:lnTo>
                    <a:pt x="4" y="374"/>
                  </a:lnTo>
                  <a:lnTo>
                    <a:pt x="4" y="361"/>
                  </a:lnTo>
                  <a:lnTo>
                    <a:pt x="4" y="355"/>
                  </a:lnTo>
                  <a:lnTo>
                    <a:pt x="5" y="343"/>
                  </a:lnTo>
                  <a:lnTo>
                    <a:pt x="5" y="337"/>
                  </a:lnTo>
                  <a:lnTo>
                    <a:pt x="5" y="331"/>
                  </a:lnTo>
                  <a:lnTo>
                    <a:pt x="5" y="319"/>
                  </a:lnTo>
                  <a:lnTo>
                    <a:pt x="5" y="306"/>
                  </a:lnTo>
                  <a:lnTo>
                    <a:pt x="5" y="294"/>
                  </a:lnTo>
                  <a:lnTo>
                    <a:pt x="7" y="282"/>
                  </a:lnTo>
                  <a:lnTo>
                    <a:pt x="7" y="270"/>
                  </a:lnTo>
                  <a:lnTo>
                    <a:pt x="7" y="263"/>
                  </a:lnTo>
                  <a:lnTo>
                    <a:pt x="7" y="257"/>
                  </a:lnTo>
                  <a:lnTo>
                    <a:pt x="7" y="251"/>
                  </a:lnTo>
                  <a:lnTo>
                    <a:pt x="9" y="245"/>
                  </a:lnTo>
                  <a:lnTo>
                    <a:pt x="9" y="239"/>
                  </a:lnTo>
                  <a:lnTo>
                    <a:pt x="9" y="233"/>
                  </a:lnTo>
                  <a:lnTo>
                    <a:pt x="9" y="221"/>
                  </a:lnTo>
                  <a:lnTo>
                    <a:pt x="9" y="208"/>
                  </a:lnTo>
                  <a:lnTo>
                    <a:pt x="9" y="202"/>
                  </a:lnTo>
                  <a:lnTo>
                    <a:pt x="10" y="184"/>
                  </a:lnTo>
                  <a:lnTo>
                    <a:pt x="10" y="184"/>
                  </a:lnTo>
                  <a:lnTo>
                    <a:pt x="10" y="184"/>
                  </a:lnTo>
                  <a:lnTo>
                    <a:pt x="10" y="190"/>
                  </a:lnTo>
                  <a:lnTo>
                    <a:pt x="12" y="196"/>
                  </a:lnTo>
                  <a:lnTo>
                    <a:pt x="12" y="215"/>
                  </a:lnTo>
                  <a:lnTo>
                    <a:pt x="12" y="233"/>
                  </a:lnTo>
                  <a:lnTo>
                    <a:pt x="12" y="245"/>
                  </a:lnTo>
                  <a:lnTo>
                    <a:pt x="12" y="257"/>
                  </a:lnTo>
                  <a:lnTo>
                    <a:pt x="12" y="276"/>
                  </a:lnTo>
                  <a:lnTo>
                    <a:pt x="14" y="294"/>
                  </a:lnTo>
                  <a:lnTo>
                    <a:pt x="14" y="312"/>
                  </a:lnTo>
                  <a:lnTo>
                    <a:pt x="14" y="331"/>
                  </a:lnTo>
                  <a:lnTo>
                    <a:pt x="14" y="349"/>
                  </a:lnTo>
                  <a:lnTo>
                    <a:pt x="14" y="361"/>
                  </a:lnTo>
                  <a:lnTo>
                    <a:pt x="14" y="380"/>
                  </a:lnTo>
                  <a:lnTo>
                    <a:pt x="15" y="386"/>
                  </a:lnTo>
                  <a:lnTo>
                    <a:pt x="15" y="398"/>
                  </a:lnTo>
                  <a:lnTo>
                    <a:pt x="15" y="398"/>
                  </a:lnTo>
                  <a:lnTo>
                    <a:pt x="15" y="392"/>
                  </a:lnTo>
                  <a:lnTo>
                    <a:pt x="15" y="386"/>
                  </a:lnTo>
                  <a:lnTo>
                    <a:pt x="17" y="380"/>
                  </a:lnTo>
                  <a:lnTo>
                    <a:pt x="17" y="367"/>
                  </a:lnTo>
                  <a:lnTo>
                    <a:pt x="17" y="361"/>
                  </a:lnTo>
                  <a:lnTo>
                    <a:pt x="17" y="343"/>
                  </a:lnTo>
                  <a:lnTo>
                    <a:pt x="17" y="337"/>
                  </a:lnTo>
                  <a:lnTo>
                    <a:pt x="17" y="319"/>
                  </a:lnTo>
                  <a:lnTo>
                    <a:pt x="19" y="306"/>
                  </a:lnTo>
                  <a:lnTo>
                    <a:pt x="19" y="306"/>
                  </a:lnTo>
                  <a:lnTo>
                    <a:pt x="19" y="294"/>
                  </a:lnTo>
                  <a:lnTo>
                    <a:pt x="19" y="294"/>
                  </a:lnTo>
                  <a:lnTo>
                    <a:pt x="20" y="300"/>
                  </a:lnTo>
                  <a:lnTo>
                    <a:pt x="20" y="306"/>
                  </a:lnTo>
                  <a:lnTo>
                    <a:pt x="20" y="312"/>
                  </a:lnTo>
                  <a:lnTo>
                    <a:pt x="20" y="319"/>
                  </a:lnTo>
                  <a:lnTo>
                    <a:pt x="20" y="325"/>
                  </a:lnTo>
                  <a:lnTo>
                    <a:pt x="20" y="331"/>
                  </a:lnTo>
                  <a:lnTo>
                    <a:pt x="22" y="325"/>
                  </a:lnTo>
                  <a:lnTo>
                    <a:pt x="22" y="312"/>
                  </a:lnTo>
                  <a:lnTo>
                    <a:pt x="22" y="306"/>
                  </a:lnTo>
                  <a:lnTo>
                    <a:pt x="22" y="282"/>
                  </a:lnTo>
                  <a:lnTo>
                    <a:pt x="22" y="263"/>
                  </a:lnTo>
                  <a:lnTo>
                    <a:pt x="22" y="251"/>
                  </a:lnTo>
                  <a:lnTo>
                    <a:pt x="24" y="233"/>
                  </a:lnTo>
                  <a:lnTo>
                    <a:pt x="24" y="215"/>
                  </a:lnTo>
                  <a:lnTo>
                    <a:pt x="24" y="202"/>
                  </a:lnTo>
                  <a:lnTo>
                    <a:pt x="24" y="190"/>
                  </a:lnTo>
                  <a:lnTo>
                    <a:pt x="24" y="178"/>
                  </a:lnTo>
                  <a:lnTo>
                    <a:pt x="24" y="178"/>
                  </a:lnTo>
                  <a:lnTo>
                    <a:pt x="25" y="172"/>
                  </a:lnTo>
                  <a:lnTo>
                    <a:pt x="25" y="166"/>
                  </a:lnTo>
                  <a:lnTo>
                    <a:pt x="25" y="166"/>
                  </a:lnTo>
                  <a:lnTo>
                    <a:pt x="25" y="153"/>
                  </a:lnTo>
                  <a:lnTo>
                    <a:pt x="27" y="153"/>
                  </a:lnTo>
                  <a:lnTo>
                    <a:pt x="27" y="147"/>
                  </a:lnTo>
                  <a:lnTo>
                    <a:pt x="27" y="141"/>
                  </a:lnTo>
                  <a:lnTo>
                    <a:pt x="27" y="129"/>
                  </a:lnTo>
                  <a:lnTo>
                    <a:pt x="27" y="123"/>
                  </a:lnTo>
                  <a:lnTo>
                    <a:pt x="27" y="111"/>
                  </a:lnTo>
                  <a:lnTo>
                    <a:pt x="29" y="104"/>
                  </a:lnTo>
                  <a:lnTo>
                    <a:pt x="29" y="98"/>
                  </a:lnTo>
                  <a:lnTo>
                    <a:pt x="29" y="92"/>
                  </a:lnTo>
                  <a:lnTo>
                    <a:pt x="29" y="98"/>
                  </a:lnTo>
                  <a:lnTo>
                    <a:pt x="30" y="104"/>
                  </a:lnTo>
                  <a:lnTo>
                    <a:pt x="30" y="104"/>
                  </a:lnTo>
                  <a:lnTo>
                    <a:pt x="30" y="111"/>
                  </a:lnTo>
                  <a:lnTo>
                    <a:pt x="30" y="123"/>
                  </a:lnTo>
                  <a:lnTo>
                    <a:pt x="30" y="135"/>
                  </a:lnTo>
                  <a:lnTo>
                    <a:pt x="30" y="147"/>
                  </a:lnTo>
                  <a:lnTo>
                    <a:pt x="32" y="153"/>
                  </a:lnTo>
                  <a:lnTo>
                    <a:pt x="32" y="160"/>
                  </a:lnTo>
                  <a:lnTo>
                    <a:pt x="32" y="166"/>
                  </a:lnTo>
                  <a:lnTo>
                    <a:pt x="32" y="160"/>
                  </a:lnTo>
                  <a:lnTo>
                    <a:pt x="32" y="147"/>
                  </a:lnTo>
                  <a:lnTo>
                    <a:pt x="33" y="135"/>
                  </a:lnTo>
                  <a:lnTo>
                    <a:pt x="33" y="135"/>
                  </a:lnTo>
                  <a:lnTo>
                    <a:pt x="33" y="135"/>
                  </a:lnTo>
                  <a:lnTo>
                    <a:pt x="33" y="141"/>
                  </a:lnTo>
                  <a:lnTo>
                    <a:pt x="35" y="135"/>
                  </a:lnTo>
                  <a:lnTo>
                    <a:pt x="35" y="129"/>
                  </a:lnTo>
                  <a:lnTo>
                    <a:pt x="35" y="123"/>
                  </a:lnTo>
                  <a:lnTo>
                    <a:pt x="35" y="111"/>
                  </a:lnTo>
                  <a:lnTo>
                    <a:pt x="35" y="104"/>
                  </a:lnTo>
                  <a:lnTo>
                    <a:pt x="37" y="104"/>
                  </a:lnTo>
                  <a:lnTo>
                    <a:pt x="37" y="104"/>
                  </a:lnTo>
                  <a:lnTo>
                    <a:pt x="37" y="111"/>
                  </a:lnTo>
                  <a:lnTo>
                    <a:pt x="37" y="123"/>
                  </a:lnTo>
                  <a:lnTo>
                    <a:pt x="38" y="129"/>
                  </a:lnTo>
                  <a:lnTo>
                    <a:pt x="38" y="135"/>
                  </a:lnTo>
                  <a:lnTo>
                    <a:pt x="38" y="147"/>
                  </a:lnTo>
                  <a:lnTo>
                    <a:pt x="38" y="147"/>
                  </a:lnTo>
                  <a:lnTo>
                    <a:pt x="40" y="141"/>
                  </a:lnTo>
                  <a:lnTo>
                    <a:pt x="40" y="135"/>
                  </a:lnTo>
                  <a:lnTo>
                    <a:pt x="40" y="129"/>
                  </a:lnTo>
                  <a:lnTo>
                    <a:pt x="40" y="123"/>
                  </a:lnTo>
                  <a:lnTo>
                    <a:pt x="40" y="104"/>
                  </a:lnTo>
                  <a:lnTo>
                    <a:pt x="42" y="92"/>
                  </a:lnTo>
                  <a:lnTo>
                    <a:pt x="42" y="74"/>
                  </a:lnTo>
                  <a:lnTo>
                    <a:pt x="42" y="62"/>
                  </a:lnTo>
                  <a:lnTo>
                    <a:pt x="42" y="43"/>
                  </a:lnTo>
                  <a:lnTo>
                    <a:pt x="42" y="25"/>
                  </a:lnTo>
                  <a:lnTo>
                    <a:pt x="42" y="19"/>
                  </a:lnTo>
                  <a:lnTo>
                    <a:pt x="43" y="0"/>
                  </a:lnTo>
                  <a:lnTo>
                    <a:pt x="43" y="0"/>
                  </a:lnTo>
                  <a:lnTo>
                    <a:pt x="43" y="7"/>
                  </a:lnTo>
                  <a:lnTo>
                    <a:pt x="43" y="13"/>
                  </a:lnTo>
                  <a:lnTo>
                    <a:pt x="43" y="25"/>
                  </a:lnTo>
                  <a:lnTo>
                    <a:pt x="45" y="37"/>
                  </a:lnTo>
                  <a:lnTo>
                    <a:pt x="45" y="49"/>
                  </a:lnTo>
                  <a:lnTo>
                    <a:pt x="45" y="68"/>
                  </a:lnTo>
                  <a:lnTo>
                    <a:pt x="45" y="92"/>
                  </a:lnTo>
                  <a:lnTo>
                    <a:pt x="45" y="104"/>
                  </a:lnTo>
                  <a:lnTo>
                    <a:pt x="45" y="123"/>
                  </a:lnTo>
                  <a:lnTo>
                    <a:pt x="47" y="129"/>
                  </a:lnTo>
                  <a:lnTo>
                    <a:pt x="47" y="129"/>
                  </a:lnTo>
                  <a:lnTo>
                    <a:pt x="47" y="135"/>
                  </a:lnTo>
                  <a:lnTo>
                    <a:pt x="47" y="141"/>
                  </a:lnTo>
                  <a:lnTo>
                    <a:pt x="47" y="147"/>
                  </a:lnTo>
                  <a:lnTo>
                    <a:pt x="47" y="153"/>
                  </a:lnTo>
                  <a:lnTo>
                    <a:pt x="48" y="160"/>
                  </a:lnTo>
                  <a:lnTo>
                    <a:pt x="48" y="172"/>
                  </a:lnTo>
                  <a:lnTo>
                    <a:pt x="48" y="184"/>
                  </a:lnTo>
                  <a:lnTo>
                    <a:pt x="48" y="190"/>
                  </a:lnTo>
                  <a:lnTo>
                    <a:pt x="48" y="202"/>
                  </a:lnTo>
                  <a:lnTo>
                    <a:pt x="48" y="208"/>
                  </a:lnTo>
                  <a:lnTo>
                    <a:pt x="50" y="215"/>
                  </a:lnTo>
                  <a:lnTo>
                    <a:pt x="50" y="221"/>
                  </a:lnTo>
                  <a:lnTo>
                    <a:pt x="50" y="227"/>
                  </a:lnTo>
                  <a:lnTo>
                    <a:pt x="52" y="227"/>
                  </a:lnTo>
                  <a:lnTo>
                    <a:pt x="52" y="227"/>
                  </a:lnTo>
                  <a:lnTo>
                    <a:pt x="52" y="227"/>
                  </a:lnTo>
                  <a:lnTo>
                    <a:pt x="53" y="215"/>
                  </a:lnTo>
                  <a:lnTo>
                    <a:pt x="53" y="202"/>
                  </a:lnTo>
                  <a:lnTo>
                    <a:pt x="53" y="202"/>
                  </a:lnTo>
                  <a:lnTo>
                    <a:pt x="55" y="196"/>
                  </a:lnTo>
                  <a:lnTo>
                    <a:pt x="55" y="184"/>
                  </a:lnTo>
                  <a:lnTo>
                    <a:pt x="55" y="178"/>
                  </a:lnTo>
                  <a:lnTo>
                    <a:pt x="55" y="172"/>
                  </a:lnTo>
                  <a:lnTo>
                    <a:pt x="55" y="160"/>
                  </a:lnTo>
                  <a:lnTo>
                    <a:pt x="57" y="153"/>
                  </a:lnTo>
                  <a:lnTo>
                    <a:pt x="57" y="141"/>
                  </a:lnTo>
                  <a:lnTo>
                    <a:pt x="57" y="129"/>
                  </a:lnTo>
                  <a:lnTo>
                    <a:pt x="57" y="129"/>
                  </a:lnTo>
                  <a:lnTo>
                    <a:pt x="58" y="129"/>
                  </a:lnTo>
                  <a:lnTo>
                    <a:pt x="58" y="129"/>
                  </a:lnTo>
                  <a:lnTo>
                    <a:pt x="58" y="135"/>
                  </a:lnTo>
                  <a:lnTo>
                    <a:pt x="58" y="147"/>
                  </a:lnTo>
                  <a:lnTo>
                    <a:pt x="58" y="153"/>
                  </a:lnTo>
                  <a:lnTo>
                    <a:pt x="60" y="166"/>
                  </a:lnTo>
                  <a:lnTo>
                    <a:pt x="60" y="178"/>
                  </a:lnTo>
                  <a:lnTo>
                    <a:pt x="60" y="178"/>
                  </a:lnTo>
                  <a:lnTo>
                    <a:pt x="60" y="178"/>
                  </a:lnTo>
                  <a:lnTo>
                    <a:pt x="62" y="178"/>
                  </a:lnTo>
                  <a:lnTo>
                    <a:pt x="62" y="178"/>
                  </a:lnTo>
                  <a:lnTo>
                    <a:pt x="62" y="184"/>
                  </a:lnTo>
                  <a:lnTo>
                    <a:pt x="63" y="190"/>
                  </a:lnTo>
                  <a:lnTo>
                    <a:pt x="63" y="202"/>
                  </a:lnTo>
                  <a:lnTo>
                    <a:pt x="63" y="215"/>
                  </a:lnTo>
                  <a:lnTo>
                    <a:pt x="63" y="233"/>
                  </a:lnTo>
                  <a:lnTo>
                    <a:pt x="63" y="245"/>
                  </a:lnTo>
                  <a:lnTo>
                    <a:pt x="65" y="263"/>
                  </a:lnTo>
                  <a:lnTo>
                    <a:pt x="65" y="282"/>
                  </a:lnTo>
                  <a:lnTo>
                    <a:pt x="65" y="294"/>
                  </a:lnTo>
                  <a:lnTo>
                    <a:pt x="65" y="306"/>
                  </a:lnTo>
                  <a:lnTo>
                    <a:pt x="65" y="306"/>
                  </a:lnTo>
                  <a:lnTo>
                    <a:pt x="67" y="306"/>
                  </a:lnTo>
                  <a:lnTo>
                    <a:pt x="67" y="300"/>
                  </a:lnTo>
                  <a:lnTo>
                    <a:pt x="67" y="306"/>
                  </a:lnTo>
                  <a:lnTo>
                    <a:pt x="67" y="306"/>
                  </a:lnTo>
                  <a:lnTo>
                    <a:pt x="67" y="312"/>
                  </a:lnTo>
                  <a:lnTo>
                    <a:pt x="68" y="325"/>
                  </a:lnTo>
                  <a:lnTo>
                    <a:pt x="68" y="337"/>
                  </a:lnTo>
                  <a:lnTo>
                    <a:pt x="68" y="349"/>
                  </a:lnTo>
                  <a:lnTo>
                    <a:pt x="68" y="367"/>
                  </a:lnTo>
                  <a:lnTo>
                    <a:pt x="68" y="386"/>
                  </a:lnTo>
                  <a:lnTo>
                    <a:pt x="68" y="410"/>
                  </a:lnTo>
                  <a:lnTo>
                    <a:pt x="70" y="423"/>
                  </a:lnTo>
                  <a:lnTo>
                    <a:pt x="70" y="435"/>
                  </a:lnTo>
                  <a:lnTo>
                    <a:pt x="70" y="447"/>
                  </a:lnTo>
                  <a:lnTo>
                    <a:pt x="70" y="453"/>
                  </a:lnTo>
                  <a:lnTo>
                    <a:pt x="70" y="441"/>
                  </a:lnTo>
                  <a:lnTo>
                    <a:pt x="70" y="429"/>
                  </a:lnTo>
                  <a:lnTo>
                    <a:pt x="72" y="410"/>
                  </a:lnTo>
                  <a:lnTo>
                    <a:pt x="72" y="392"/>
                  </a:lnTo>
                  <a:lnTo>
                    <a:pt x="72" y="374"/>
                  </a:lnTo>
                  <a:lnTo>
                    <a:pt x="72" y="355"/>
                  </a:lnTo>
                  <a:lnTo>
                    <a:pt x="72" y="337"/>
                  </a:lnTo>
                  <a:lnTo>
                    <a:pt x="72" y="325"/>
                  </a:lnTo>
                  <a:lnTo>
                    <a:pt x="73" y="306"/>
                  </a:lnTo>
                  <a:lnTo>
                    <a:pt x="73" y="300"/>
                  </a:lnTo>
                  <a:lnTo>
                    <a:pt x="73" y="288"/>
                  </a:lnTo>
                  <a:lnTo>
                    <a:pt x="73" y="282"/>
                  </a:lnTo>
                  <a:lnTo>
                    <a:pt x="73" y="263"/>
                  </a:lnTo>
                  <a:lnTo>
                    <a:pt x="73" y="257"/>
                  </a:lnTo>
                  <a:lnTo>
                    <a:pt x="75" y="251"/>
                  </a:lnTo>
                  <a:lnTo>
                    <a:pt x="75" y="251"/>
                  </a:lnTo>
                  <a:lnTo>
                    <a:pt x="75" y="257"/>
                  </a:lnTo>
                  <a:lnTo>
                    <a:pt x="75" y="263"/>
                  </a:lnTo>
                  <a:lnTo>
                    <a:pt x="75" y="276"/>
                  </a:lnTo>
                  <a:lnTo>
                    <a:pt x="77" y="282"/>
                  </a:lnTo>
                  <a:lnTo>
                    <a:pt x="77" y="288"/>
                  </a:lnTo>
                  <a:lnTo>
                    <a:pt x="77" y="282"/>
                  </a:lnTo>
                  <a:lnTo>
                    <a:pt x="78" y="282"/>
                  </a:lnTo>
                  <a:lnTo>
                    <a:pt x="78" y="276"/>
                  </a:lnTo>
                  <a:lnTo>
                    <a:pt x="78" y="270"/>
                  </a:lnTo>
                  <a:lnTo>
                    <a:pt x="78" y="276"/>
                  </a:lnTo>
                  <a:lnTo>
                    <a:pt x="78" y="282"/>
                  </a:lnTo>
                  <a:lnTo>
                    <a:pt x="78" y="282"/>
                  </a:lnTo>
                  <a:lnTo>
                    <a:pt x="80" y="300"/>
                  </a:lnTo>
                  <a:lnTo>
                    <a:pt x="80" y="306"/>
                  </a:lnTo>
                  <a:lnTo>
                    <a:pt x="80" y="300"/>
                  </a:lnTo>
                  <a:lnTo>
                    <a:pt x="82" y="294"/>
                  </a:lnTo>
                  <a:lnTo>
                    <a:pt x="82" y="282"/>
                  </a:lnTo>
                  <a:lnTo>
                    <a:pt x="82" y="282"/>
                  </a:lnTo>
                  <a:lnTo>
                    <a:pt x="82" y="288"/>
                  </a:lnTo>
                  <a:lnTo>
                    <a:pt x="83" y="306"/>
                  </a:lnTo>
                  <a:lnTo>
                    <a:pt x="83" y="337"/>
                  </a:lnTo>
                  <a:lnTo>
                    <a:pt x="83" y="361"/>
                  </a:lnTo>
                  <a:lnTo>
                    <a:pt x="83" y="380"/>
                  </a:lnTo>
                  <a:lnTo>
                    <a:pt x="83" y="398"/>
                  </a:lnTo>
                  <a:lnTo>
                    <a:pt x="83" y="416"/>
                  </a:lnTo>
                  <a:lnTo>
                    <a:pt x="85" y="435"/>
                  </a:lnTo>
                  <a:lnTo>
                    <a:pt x="85" y="441"/>
                  </a:lnTo>
                  <a:lnTo>
                    <a:pt x="85" y="453"/>
                  </a:lnTo>
                  <a:lnTo>
                    <a:pt x="85" y="459"/>
                  </a:lnTo>
                  <a:lnTo>
                    <a:pt x="85" y="453"/>
                  </a:lnTo>
                  <a:lnTo>
                    <a:pt x="87" y="447"/>
                  </a:lnTo>
                  <a:lnTo>
                    <a:pt x="87" y="441"/>
                  </a:lnTo>
                  <a:lnTo>
                    <a:pt x="87" y="435"/>
                  </a:lnTo>
                  <a:lnTo>
                    <a:pt x="87" y="441"/>
                  </a:lnTo>
                  <a:lnTo>
                    <a:pt x="87" y="447"/>
                  </a:lnTo>
                  <a:lnTo>
                    <a:pt x="87" y="459"/>
                  </a:lnTo>
                  <a:lnTo>
                    <a:pt x="88" y="465"/>
                  </a:lnTo>
                  <a:lnTo>
                    <a:pt x="88" y="484"/>
                  </a:lnTo>
                  <a:lnTo>
                    <a:pt x="88" y="490"/>
                  </a:lnTo>
                  <a:lnTo>
                    <a:pt x="88" y="490"/>
                  </a:lnTo>
                  <a:lnTo>
                    <a:pt x="90" y="484"/>
                  </a:lnTo>
                  <a:lnTo>
                    <a:pt x="90" y="471"/>
                  </a:lnTo>
                  <a:lnTo>
                    <a:pt x="90" y="465"/>
                  </a:lnTo>
                  <a:lnTo>
                    <a:pt x="90" y="453"/>
                  </a:lnTo>
                  <a:lnTo>
                    <a:pt x="90" y="447"/>
                  </a:lnTo>
                  <a:lnTo>
                    <a:pt x="90" y="435"/>
                  </a:lnTo>
                  <a:lnTo>
                    <a:pt x="92" y="435"/>
                  </a:lnTo>
                  <a:lnTo>
                    <a:pt x="92" y="410"/>
                  </a:lnTo>
                  <a:lnTo>
                    <a:pt x="92" y="404"/>
                  </a:lnTo>
                  <a:lnTo>
                    <a:pt x="92" y="392"/>
                  </a:lnTo>
                  <a:lnTo>
                    <a:pt x="92" y="386"/>
                  </a:lnTo>
                  <a:lnTo>
                    <a:pt x="92" y="380"/>
                  </a:lnTo>
                  <a:lnTo>
                    <a:pt x="93" y="367"/>
                  </a:lnTo>
                  <a:lnTo>
                    <a:pt x="93" y="367"/>
                  </a:lnTo>
                  <a:lnTo>
                    <a:pt x="93" y="374"/>
                  </a:lnTo>
                  <a:lnTo>
                    <a:pt x="93" y="380"/>
                  </a:lnTo>
                  <a:lnTo>
                    <a:pt x="93" y="386"/>
                  </a:lnTo>
                  <a:lnTo>
                    <a:pt x="95" y="380"/>
                  </a:lnTo>
                  <a:lnTo>
                    <a:pt x="95" y="374"/>
                  </a:lnTo>
                  <a:lnTo>
                    <a:pt x="95" y="367"/>
                  </a:lnTo>
                  <a:lnTo>
                    <a:pt x="95" y="361"/>
                  </a:lnTo>
                  <a:lnTo>
                    <a:pt x="95" y="337"/>
                  </a:lnTo>
                  <a:lnTo>
                    <a:pt x="96" y="331"/>
                  </a:lnTo>
                  <a:lnTo>
                    <a:pt x="96" y="319"/>
                  </a:lnTo>
                  <a:lnTo>
                    <a:pt x="96" y="306"/>
                  </a:lnTo>
                  <a:lnTo>
                    <a:pt x="96" y="306"/>
                  </a:lnTo>
                  <a:lnTo>
                    <a:pt x="96" y="306"/>
                  </a:lnTo>
                  <a:lnTo>
                    <a:pt x="98" y="312"/>
                  </a:lnTo>
                  <a:lnTo>
                    <a:pt x="98" y="325"/>
                  </a:lnTo>
                  <a:lnTo>
                    <a:pt x="98" y="337"/>
                  </a:lnTo>
                  <a:lnTo>
                    <a:pt x="98" y="355"/>
                  </a:lnTo>
                  <a:lnTo>
                    <a:pt x="98" y="367"/>
                  </a:lnTo>
                  <a:lnTo>
                    <a:pt x="98" y="386"/>
                  </a:lnTo>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603" name="Freeform 602"/>
            <p:cNvSpPr>
              <a:spLocks/>
            </p:cNvSpPr>
            <p:nvPr/>
          </p:nvSpPr>
          <p:spPr bwMode="auto">
            <a:xfrm>
              <a:off x="4566296" y="3418975"/>
              <a:ext cx="134924" cy="178880"/>
            </a:xfrm>
            <a:custGeom>
              <a:avLst/>
              <a:gdLst>
                <a:gd name="T0" fmla="*/ 1 w 97"/>
                <a:gd name="T1" fmla="*/ 214 h 435"/>
                <a:gd name="T2" fmla="*/ 3 w 97"/>
                <a:gd name="T3" fmla="*/ 166 h 435"/>
                <a:gd name="T4" fmla="*/ 5 w 97"/>
                <a:gd name="T5" fmla="*/ 202 h 435"/>
                <a:gd name="T6" fmla="*/ 6 w 97"/>
                <a:gd name="T7" fmla="*/ 208 h 435"/>
                <a:gd name="T8" fmla="*/ 8 w 97"/>
                <a:gd name="T9" fmla="*/ 257 h 435"/>
                <a:gd name="T10" fmla="*/ 8 w 97"/>
                <a:gd name="T11" fmla="*/ 355 h 435"/>
                <a:gd name="T12" fmla="*/ 11 w 97"/>
                <a:gd name="T13" fmla="*/ 435 h 435"/>
                <a:gd name="T14" fmla="*/ 11 w 97"/>
                <a:gd name="T15" fmla="*/ 404 h 435"/>
                <a:gd name="T16" fmla="*/ 14 w 97"/>
                <a:gd name="T17" fmla="*/ 398 h 435"/>
                <a:gd name="T18" fmla="*/ 16 w 97"/>
                <a:gd name="T19" fmla="*/ 367 h 435"/>
                <a:gd name="T20" fmla="*/ 18 w 97"/>
                <a:gd name="T21" fmla="*/ 312 h 435"/>
                <a:gd name="T22" fmla="*/ 18 w 97"/>
                <a:gd name="T23" fmla="*/ 276 h 435"/>
                <a:gd name="T24" fmla="*/ 19 w 97"/>
                <a:gd name="T25" fmla="*/ 214 h 435"/>
                <a:gd name="T26" fmla="*/ 21 w 97"/>
                <a:gd name="T27" fmla="*/ 129 h 435"/>
                <a:gd name="T28" fmla="*/ 24 w 97"/>
                <a:gd name="T29" fmla="*/ 129 h 435"/>
                <a:gd name="T30" fmla="*/ 24 w 97"/>
                <a:gd name="T31" fmla="*/ 208 h 435"/>
                <a:gd name="T32" fmla="*/ 26 w 97"/>
                <a:gd name="T33" fmla="*/ 245 h 435"/>
                <a:gd name="T34" fmla="*/ 28 w 97"/>
                <a:gd name="T35" fmla="*/ 300 h 435"/>
                <a:gd name="T36" fmla="*/ 29 w 97"/>
                <a:gd name="T37" fmla="*/ 294 h 435"/>
                <a:gd name="T38" fmla="*/ 31 w 97"/>
                <a:gd name="T39" fmla="*/ 190 h 435"/>
                <a:gd name="T40" fmla="*/ 33 w 97"/>
                <a:gd name="T41" fmla="*/ 147 h 435"/>
                <a:gd name="T42" fmla="*/ 34 w 97"/>
                <a:gd name="T43" fmla="*/ 129 h 435"/>
                <a:gd name="T44" fmla="*/ 36 w 97"/>
                <a:gd name="T45" fmla="*/ 55 h 435"/>
                <a:gd name="T46" fmla="*/ 38 w 97"/>
                <a:gd name="T47" fmla="*/ 0 h 435"/>
                <a:gd name="T48" fmla="*/ 38 w 97"/>
                <a:gd name="T49" fmla="*/ 43 h 435"/>
                <a:gd name="T50" fmla="*/ 39 w 97"/>
                <a:gd name="T51" fmla="*/ 80 h 435"/>
                <a:gd name="T52" fmla="*/ 41 w 97"/>
                <a:gd name="T53" fmla="*/ 86 h 435"/>
                <a:gd name="T54" fmla="*/ 43 w 97"/>
                <a:gd name="T55" fmla="*/ 37 h 435"/>
                <a:gd name="T56" fmla="*/ 44 w 97"/>
                <a:gd name="T57" fmla="*/ 62 h 435"/>
                <a:gd name="T58" fmla="*/ 48 w 97"/>
                <a:gd name="T59" fmla="*/ 55 h 435"/>
                <a:gd name="T60" fmla="*/ 49 w 97"/>
                <a:gd name="T61" fmla="*/ 55 h 435"/>
                <a:gd name="T62" fmla="*/ 51 w 97"/>
                <a:gd name="T63" fmla="*/ 49 h 435"/>
                <a:gd name="T64" fmla="*/ 53 w 97"/>
                <a:gd name="T65" fmla="*/ 104 h 435"/>
                <a:gd name="T66" fmla="*/ 54 w 97"/>
                <a:gd name="T67" fmla="*/ 153 h 435"/>
                <a:gd name="T68" fmla="*/ 56 w 97"/>
                <a:gd name="T69" fmla="*/ 117 h 435"/>
                <a:gd name="T70" fmla="*/ 58 w 97"/>
                <a:gd name="T71" fmla="*/ 159 h 435"/>
                <a:gd name="T72" fmla="*/ 59 w 97"/>
                <a:gd name="T73" fmla="*/ 202 h 435"/>
                <a:gd name="T74" fmla="*/ 61 w 97"/>
                <a:gd name="T75" fmla="*/ 184 h 435"/>
                <a:gd name="T76" fmla="*/ 63 w 97"/>
                <a:gd name="T77" fmla="*/ 233 h 435"/>
                <a:gd name="T78" fmla="*/ 64 w 97"/>
                <a:gd name="T79" fmla="*/ 239 h 435"/>
                <a:gd name="T80" fmla="*/ 68 w 97"/>
                <a:gd name="T81" fmla="*/ 257 h 435"/>
                <a:gd name="T82" fmla="*/ 69 w 97"/>
                <a:gd name="T83" fmla="*/ 214 h 435"/>
                <a:gd name="T84" fmla="*/ 71 w 97"/>
                <a:gd name="T85" fmla="*/ 147 h 435"/>
                <a:gd name="T86" fmla="*/ 72 w 97"/>
                <a:gd name="T87" fmla="*/ 123 h 435"/>
                <a:gd name="T88" fmla="*/ 72 w 97"/>
                <a:gd name="T89" fmla="*/ 184 h 435"/>
                <a:gd name="T90" fmla="*/ 74 w 97"/>
                <a:gd name="T91" fmla="*/ 257 h 435"/>
                <a:gd name="T92" fmla="*/ 76 w 97"/>
                <a:gd name="T93" fmla="*/ 337 h 435"/>
                <a:gd name="T94" fmla="*/ 77 w 97"/>
                <a:gd name="T95" fmla="*/ 343 h 435"/>
                <a:gd name="T96" fmla="*/ 79 w 97"/>
                <a:gd name="T97" fmla="*/ 355 h 435"/>
                <a:gd name="T98" fmla="*/ 81 w 97"/>
                <a:gd name="T99" fmla="*/ 416 h 435"/>
                <a:gd name="T100" fmla="*/ 82 w 97"/>
                <a:gd name="T101" fmla="*/ 404 h 435"/>
                <a:gd name="T102" fmla="*/ 84 w 97"/>
                <a:gd name="T103" fmla="*/ 349 h 435"/>
                <a:gd name="T104" fmla="*/ 86 w 97"/>
                <a:gd name="T105" fmla="*/ 325 h 435"/>
                <a:gd name="T106" fmla="*/ 87 w 97"/>
                <a:gd name="T107" fmla="*/ 300 h 435"/>
                <a:gd name="T108" fmla="*/ 89 w 97"/>
                <a:gd name="T109" fmla="*/ 257 h 435"/>
                <a:gd name="T110" fmla="*/ 91 w 97"/>
                <a:gd name="T111" fmla="*/ 288 h 435"/>
                <a:gd name="T112" fmla="*/ 92 w 97"/>
                <a:gd name="T113" fmla="*/ 300 h 435"/>
                <a:gd name="T114" fmla="*/ 94 w 97"/>
                <a:gd name="T115" fmla="*/ 251 h 435"/>
                <a:gd name="T116" fmla="*/ 96 w 97"/>
                <a:gd name="T117" fmla="*/ 245 h 435"/>
                <a:gd name="T118" fmla="*/ 97 w 97"/>
                <a:gd name="T119" fmla="*/ 300 h 4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97" h="435">
                  <a:moveTo>
                    <a:pt x="0" y="257"/>
                  </a:moveTo>
                  <a:lnTo>
                    <a:pt x="0" y="251"/>
                  </a:lnTo>
                  <a:lnTo>
                    <a:pt x="0" y="239"/>
                  </a:lnTo>
                  <a:lnTo>
                    <a:pt x="1" y="233"/>
                  </a:lnTo>
                  <a:lnTo>
                    <a:pt x="1" y="214"/>
                  </a:lnTo>
                  <a:lnTo>
                    <a:pt x="1" y="202"/>
                  </a:lnTo>
                  <a:lnTo>
                    <a:pt x="1" y="184"/>
                  </a:lnTo>
                  <a:lnTo>
                    <a:pt x="1" y="178"/>
                  </a:lnTo>
                  <a:lnTo>
                    <a:pt x="1" y="172"/>
                  </a:lnTo>
                  <a:lnTo>
                    <a:pt x="3" y="166"/>
                  </a:lnTo>
                  <a:lnTo>
                    <a:pt x="3" y="172"/>
                  </a:lnTo>
                  <a:lnTo>
                    <a:pt x="3" y="178"/>
                  </a:lnTo>
                  <a:lnTo>
                    <a:pt x="3" y="184"/>
                  </a:lnTo>
                  <a:lnTo>
                    <a:pt x="3" y="190"/>
                  </a:lnTo>
                  <a:lnTo>
                    <a:pt x="5" y="202"/>
                  </a:lnTo>
                  <a:lnTo>
                    <a:pt x="5" y="202"/>
                  </a:lnTo>
                  <a:lnTo>
                    <a:pt x="5" y="202"/>
                  </a:lnTo>
                  <a:lnTo>
                    <a:pt x="5" y="202"/>
                  </a:lnTo>
                  <a:lnTo>
                    <a:pt x="6" y="208"/>
                  </a:lnTo>
                  <a:lnTo>
                    <a:pt x="6" y="208"/>
                  </a:lnTo>
                  <a:lnTo>
                    <a:pt x="6" y="214"/>
                  </a:lnTo>
                  <a:lnTo>
                    <a:pt x="6" y="221"/>
                  </a:lnTo>
                  <a:lnTo>
                    <a:pt x="6" y="227"/>
                  </a:lnTo>
                  <a:lnTo>
                    <a:pt x="6" y="239"/>
                  </a:lnTo>
                  <a:lnTo>
                    <a:pt x="8" y="257"/>
                  </a:lnTo>
                  <a:lnTo>
                    <a:pt x="8" y="263"/>
                  </a:lnTo>
                  <a:lnTo>
                    <a:pt x="8" y="282"/>
                  </a:lnTo>
                  <a:lnTo>
                    <a:pt x="8" y="312"/>
                  </a:lnTo>
                  <a:lnTo>
                    <a:pt x="8" y="337"/>
                  </a:lnTo>
                  <a:lnTo>
                    <a:pt x="8" y="355"/>
                  </a:lnTo>
                  <a:lnTo>
                    <a:pt x="9" y="374"/>
                  </a:lnTo>
                  <a:lnTo>
                    <a:pt x="9" y="392"/>
                  </a:lnTo>
                  <a:lnTo>
                    <a:pt x="9" y="410"/>
                  </a:lnTo>
                  <a:lnTo>
                    <a:pt x="9" y="416"/>
                  </a:lnTo>
                  <a:lnTo>
                    <a:pt x="11" y="435"/>
                  </a:lnTo>
                  <a:lnTo>
                    <a:pt x="9" y="435"/>
                  </a:lnTo>
                  <a:lnTo>
                    <a:pt x="11" y="429"/>
                  </a:lnTo>
                  <a:lnTo>
                    <a:pt x="11" y="416"/>
                  </a:lnTo>
                  <a:lnTo>
                    <a:pt x="11" y="416"/>
                  </a:lnTo>
                  <a:lnTo>
                    <a:pt x="11" y="404"/>
                  </a:lnTo>
                  <a:lnTo>
                    <a:pt x="11" y="392"/>
                  </a:lnTo>
                  <a:lnTo>
                    <a:pt x="13" y="392"/>
                  </a:lnTo>
                  <a:lnTo>
                    <a:pt x="13" y="392"/>
                  </a:lnTo>
                  <a:lnTo>
                    <a:pt x="13" y="398"/>
                  </a:lnTo>
                  <a:lnTo>
                    <a:pt x="14" y="398"/>
                  </a:lnTo>
                  <a:lnTo>
                    <a:pt x="14" y="398"/>
                  </a:lnTo>
                  <a:lnTo>
                    <a:pt x="14" y="392"/>
                  </a:lnTo>
                  <a:lnTo>
                    <a:pt x="14" y="386"/>
                  </a:lnTo>
                  <a:lnTo>
                    <a:pt x="16" y="380"/>
                  </a:lnTo>
                  <a:lnTo>
                    <a:pt x="16" y="367"/>
                  </a:lnTo>
                  <a:lnTo>
                    <a:pt x="16" y="361"/>
                  </a:lnTo>
                  <a:lnTo>
                    <a:pt x="16" y="337"/>
                  </a:lnTo>
                  <a:lnTo>
                    <a:pt x="16" y="325"/>
                  </a:lnTo>
                  <a:lnTo>
                    <a:pt x="16" y="318"/>
                  </a:lnTo>
                  <a:lnTo>
                    <a:pt x="18" y="312"/>
                  </a:lnTo>
                  <a:lnTo>
                    <a:pt x="18" y="300"/>
                  </a:lnTo>
                  <a:lnTo>
                    <a:pt x="18" y="294"/>
                  </a:lnTo>
                  <a:lnTo>
                    <a:pt x="18" y="288"/>
                  </a:lnTo>
                  <a:lnTo>
                    <a:pt x="18" y="288"/>
                  </a:lnTo>
                  <a:lnTo>
                    <a:pt x="18" y="276"/>
                  </a:lnTo>
                  <a:lnTo>
                    <a:pt x="19" y="270"/>
                  </a:lnTo>
                  <a:lnTo>
                    <a:pt x="19" y="257"/>
                  </a:lnTo>
                  <a:lnTo>
                    <a:pt x="19" y="245"/>
                  </a:lnTo>
                  <a:lnTo>
                    <a:pt x="19" y="233"/>
                  </a:lnTo>
                  <a:lnTo>
                    <a:pt x="19" y="214"/>
                  </a:lnTo>
                  <a:lnTo>
                    <a:pt x="19" y="202"/>
                  </a:lnTo>
                  <a:lnTo>
                    <a:pt x="21" y="184"/>
                  </a:lnTo>
                  <a:lnTo>
                    <a:pt x="21" y="153"/>
                  </a:lnTo>
                  <a:lnTo>
                    <a:pt x="21" y="141"/>
                  </a:lnTo>
                  <a:lnTo>
                    <a:pt x="21" y="129"/>
                  </a:lnTo>
                  <a:lnTo>
                    <a:pt x="23" y="123"/>
                  </a:lnTo>
                  <a:lnTo>
                    <a:pt x="23" y="117"/>
                  </a:lnTo>
                  <a:lnTo>
                    <a:pt x="23" y="123"/>
                  </a:lnTo>
                  <a:lnTo>
                    <a:pt x="23" y="129"/>
                  </a:lnTo>
                  <a:lnTo>
                    <a:pt x="24" y="129"/>
                  </a:lnTo>
                  <a:lnTo>
                    <a:pt x="24" y="141"/>
                  </a:lnTo>
                  <a:lnTo>
                    <a:pt x="24" y="153"/>
                  </a:lnTo>
                  <a:lnTo>
                    <a:pt x="24" y="184"/>
                  </a:lnTo>
                  <a:lnTo>
                    <a:pt x="24" y="196"/>
                  </a:lnTo>
                  <a:lnTo>
                    <a:pt x="24" y="208"/>
                  </a:lnTo>
                  <a:lnTo>
                    <a:pt x="26" y="214"/>
                  </a:lnTo>
                  <a:lnTo>
                    <a:pt x="26" y="227"/>
                  </a:lnTo>
                  <a:lnTo>
                    <a:pt x="26" y="233"/>
                  </a:lnTo>
                  <a:lnTo>
                    <a:pt x="26" y="239"/>
                  </a:lnTo>
                  <a:lnTo>
                    <a:pt x="26" y="245"/>
                  </a:lnTo>
                  <a:lnTo>
                    <a:pt x="26" y="257"/>
                  </a:lnTo>
                  <a:lnTo>
                    <a:pt x="28" y="263"/>
                  </a:lnTo>
                  <a:lnTo>
                    <a:pt x="28" y="276"/>
                  </a:lnTo>
                  <a:lnTo>
                    <a:pt x="28" y="288"/>
                  </a:lnTo>
                  <a:lnTo>
                    <a:pt x="28" y="300"/>
                  </a:lnTo>
                  <a:lnTo>
                    <a:pt x="28" y="306"/>
                  </a:lnTo>
                  <a:lnTo>
                    <a:pt x="28" y="312"/>
                  </a:lnTo>
                  <a:lnTo>
                    <a:pt x="29" y="318"/>
                  </a:lnTo>
                  <a:lnTo>
                    <a:pt x="29" y="312"/>
                  </a:lnTo>
                  <a:lnTo>
                    <a:pt x="29" y="294"/>
                  </a:lnTo>
                  <a:lnTo>
                    <a:pt x="29" y="276"/>
                  </a:lnTo>
                  <a:lnTo>
                    <a:pt x="29" y="257"/>
                  </a:lnTo>
                  <a:lnTo>
                    <a:pt x="31" y="233"/>
                  </a:lnTo>
                  <a:lnTo>
                    <a:pt x="31" y="208"/>
                  </a:lnTo>
                  <a:lnTo>
                    <a:pt x="31" y="190"/>
                  </a:lnTo>
                  <a:lnTo>
                    <a:pt x="31" y="172"/>
                  </a:lnTo>
                  <a:lnTo>
                    <a:pt x="31" y="159"/>
                  </a:lnTo>
                  <a:lnTo>
                    <a:pt x="31" y="153"/>
                  </a:lnTo>
                  <a:lnTo>
                    <a:pt x="33" y="147"/>
                  </a:lnTo>
                  <a:lnTo>
                    <a:pt x="33" y="147"/>
                  </a:lnTo>
                  <a:lnTo>
                    <a:pt x="33" y="147"/>
                  </a:lnTo>
                  <a:lnTo>
                    <a:pt x="33" y="147"/>
                  </a:lnTo>
                  <a:lnTo>
                    <a:pt x="34" y="141"/>
                  </a:lnTo>
                  <a:lnTo>
                    <a:pt x="34" y="135"/>
                  </a:lnTo>
                  <a:lnTo>
                    <a:pt x="34" y="129"/>
                  </a:lnTo>
                  <a:lnTo>
                    <a:pt x="34" y="123"/>
                  </a:lnTo>
                  <a:lnTo>
                    <a:pt x="34" y="111"/>
                  </a:lnTo>
                  <a:lnTo>
                    <a:pt x="34" y="98"/>
                  </a:lnTo>
                  <a:lnTo>
                    <a:pt x="36" y="80"/>
                  </a:lnTo>
                  <a:lnTo>
                    <a:pt x="36" y="55"/>
                  </a:lnTo>
                  <a:lnTo>
                    <a:pt x="36" y="43"/>
                  </a:lnTo>
                  <a:lnTo>
                    <a:pt x="36" y="25"/>
                  </a:lnTo>
                  <a:lnTo>
                    <a:pt x="36" y="7"/>
                  </a:lnTo>
                  <a:lnTo>
                    <a:pt x="36" y="0"/>
                  </a:lnTo>
                  <a:lnTo>
                    <a:pt x="38" y="0"/>
                  </a:lnTo>
                  <a:lnTo>
                    <a:pt x="38" y="7"/>
                  </a:lnTo>
                  <a:lnTo>
                    <a:pt x="38" y="19"/>
                  </a:lnTo>
                  <a:lnTo>
                    <a:pt x="38" y="25"/>
                  </a:lnTo>
                  <a:lnTo>
                    <a:pt x="38" y="31"/>
                  </a:lnTo>
                  <a:lnTo>
                    <a:pt x="38" y="43"/>
                  </a:lnTo>
                  <a:lnTo>
                    <a:pt x="39" y="55"/>
                  </a:lnTo>
                  <a:lnTo>
                    <a:pt x="39" y="55"/>
                  </a:lnTo>
                  <a:lnTo>
                    <a:pt x="39" y="62"/>
                  </a:lnTo>
                  <a:lnTo>
                    <a:pt x="39" y="68"/>
                  </a:lnTo>
                  <a:lnTo>
                    <a:pt x="39" y="80"/>
                  </a:lnTo>
                  <a:lnTo>
                    <a:pt x="39" y="86"/>
                  </a:lnTo>
                  <a:lnTo>
                    <a:pt x="41" y="98"/>
                  </a:lnTo>
                  <a:lnTo>
                    <a:pt x="41" y="98"/>
                  </a:lnTo>
                  <a:lnTo>
                    <a:pt x="41" y="92"/>
                  </a:lnTo>
                  <a:lnTo>
                    <a:pt x="41" y="86"/>
                  </a:lnTo>
                  <a:lnTo>
                    <a:pt x="41" y="68"/>
                  </a:lnTo>
                  <a:lnTo>
                    <a:pt x="43" y="55"/>
                  </a:lnTo>
                  <a:lnTo>
                    <a:pt x="43" y="49"/>
                  </a:lnTo>
                  <a:lnTo>
                    <a:pt x="43" y="37"/>
                  </a:lnTo>
                  <a:lnTo>
                    <a:pt x="43" y="37"/>
                  </a:lnTo>
                  <a:lnTo>
                    <a:pt x="43" y="43"/>
                  </a:lnTo>
                  <a:lnTo>
                    <a:pt x="44" y="43"/>
                  </a:lnTo>
                  <a:lnTo>
                    <a:pt x="44" y="55"/>
                  </a:lnTo>
                  <a:lnTo>
                    <a:pt x="44" y="55"/>
                  </a:lnTo>
                  <a:lnTo>
                    <a:pt x="44" y="62"/>
                  </a:lnTo>
                  <a:lnTo>
                    <a:pt x="44" y="68"/>
                  </a:lnTo>
                  <a:lnTo>
                    <a:pt x="46" y="74"/>
                  </a:lnTo>
                  <a:lnTo>
                    <a:pt x="46" y="68"/>
                  </a:lnTo>
                  <a:lnTo>
                    <a:pt x="46" y="62"/>
                  </a:lnTo>
                  <a:lnTo>
                    <a:pt x="48" y="55"/>
                  </a:lnTo>
                  <a:lnTo>
                    <a:pt x="46" y="55"/>
                  </a:lnTo>
                  <a:lnTo>
                    <a:pt x="48" y="55"/>
                  </a:lnTo>
                  <a:lnTo>
                    <a:pt x="48" y="55"/>
                  </a:lnTo>
                  <a:lnTo>
                    <a:pt x="48" y="55"/>
                  </a:lnTo>
                  <a:lnTo>
                    <a:pt x="49" y="55"/>
                  </a:lnTo>
                  <a:lnTo>
                    <a:pt x="49" y="49"/>
                  </a:lnTo>
                  <a:lnTo>
                    <a:pt x="49" y="49"/>
                  </a:lnTo>
                  <a:lnTo>
                    <a:pt x="51" y="49"/>
                  </a:lnTo>
                  <a:lnTo>
                    <a:pt x="51" y="49"/>
                  </a:lnTo>
                  <a:lnTo>
                    <a:pt x="51" y="49"/>
                  </a:lnTo>
                  <a:lnTo>
                    <a:pt x="51" y="55"/>
                  </a:lnTo>
                  <a:lnTo>
                    <a:pt x="53" y="62"/>
                  </a:lnTo>
                  <a:lnTo>
                    <a:pt x="53" y="80"/>
                  </a:lnTo>
                  <a:lnTo>
                    <a:pt x="53" y="92"/>
                  </a:lnTo>
                  <a:lnTo>
                    <a:pt x="53" y="104"/>
                  </a:lnTo>
                  <a:lnTo>
                    <a:pt x="53" y="129"/>
                  </a:lnTo>
                  <a:lnTo>
                    <a:pt x="53" y="135"/>
                  </a:lnTo>
                  <a:lnTo>
                    <a:pt x="54" y="147"/>
                  </a:lnTo>
                  <a:lnTo>
                    <a:pt x="54" y="153"/>
                  </a:lnTo>
                  <a:lnTo>
                    <a:pt x="54" y="153"/>
                  </a:lnTo>
                  <a:lnTo>
                    <a:pt x="54" y="147"/>
                  </a:lnTo>
                  <a:lnTo>
                    <a:pt x="54" y="135"/>
                  </a:lnTo>
                  <a:lnTo>
                    <a:pt x="56" y="129"/>
                  </a:lnTo>
                  <a:lnTo>
                    <a:pt x="56" y="123"/>
                  </a:lnTo>
                  <a:lnTo>
                    <a:pt x="56" y="117"/>
                  </a:lnTo>
                  <a:lnTo>
                    <a:pt x="56" y="117"/>
                  </a:lnTo>
                  <a:lnTo>
                    <a:pt x="58" y="123"/>
                  </a:lnTo>
                  <a:lnTo>
                    <a:pt x="58" y="129"/>
                  </a:lnTo>
                  <a:lnTo>
                    <a:pt x="58" y="147"/>
                  </a:lnTo>
                  <a:lnTo>
                    <a:pt x="58" y="159"/>
                  </a:lnTo>
                  <a:lnTo>
                    <a:pt x="58" y="178"/>
                  </a:lnTo>
                  <a:lnTo>
                    <a:pt x="58" y="202"/>
                  </a:lnTo>
                  <a:lnTo>
                    <a:pt x="59" y="208"/>
                  </a:lnTo>
                  <a:lnTo>
                    <a:pt x="59" y="208"/>
                  </a:lnTo>
                  <a:lnTo>
                    <a:pt x="59" y="202"/>
                  </a:lnTo>
                  <a:lnTo>
                    <a:pt x="59" y="196"/>
                  </a:lnTo>
                  <a:lnTo>
                    <a:pt x="59" y="184"/>
                  </a:lnTo>
                  <a:lnTo>
                    <a:pt x="61" y="178"/>
                  </a:lnTo>
                  <a:lnTo>
                    <a:pt x="61" y="178"/>
                  </a:lnTo>
                  <a:lnTo>
                    <a:pt x="61" y="184"/>
                  </a:lnTo>
                  <a:lnTo>
                    <a:pt x="61" y="184"/>
                  </a:lnTo>
                  <a:lnTo>
                    <a:pt x="61" y="196"/>
                  </a:lnTo>
                  <a:lnTo>
                    <a:pt x="63" y="208"/>
                  </a:lnTo>
                  <a:lnTo>
                    <a:pt x="63" y="227"/>
                  </a:lnTo>
                  <a:lnTo>
                    <a:pt x="63" y="233"/>
                  </a:lnTo>
                  <a:lnTo>
                    <a:pt x="63" y="233"/>
                  </a:lnTo>
                  <a:lnTo>
                    <a:pt x="63" y="239"/>
                  </a:lnTo>
                  <a:lnTo>
                    <a:pt x="64" y="233"/>
                  </a:lnTo>
                  <a:lnTo>
                    <a:pt x="64" y="233"/>
                  </a:lnTo>
                  <a:lnTo>
                    <a:pt x="64" y="239"/>
                  </a:lnTo>
                  <a:lnTo>
                    <a:pt x="66" y="251"/>
                  </a:lnTo>
                  <a:lnTo>
                    <a:pt x="66" y="257"/>
                  </a:lnTo>
                  <a:lnTo>
                    <a:pt x="68" y="257"/>
                  </a:lnTo>
                  <a:lnTo>
                    <a:pt x="66" y="257"/>
                  </a:lnTo>
                  <a:lnTo>
                    <a:pt x="68" y="257"/>
                  </a:lnTo>
                  <a:lnTo>
                    <a:pt x="68" y="251"/>
                  </a:lnTo>
                  <a:lnTo>
                    <a:pt x="68" y="245"/>
                  </a:lnTo>
                  <a:lnTo>
                    <a:pt x="68" y="233"/>
                  </a:lnTo>
                  <a:lnTo>
                    <a:pt x="69" y="227"/>
                  </a:lnTo>
                  <a:lnTo>
                    <a:pt x="69" y="214"/>
                  </a:lnTo>
                  <a:lnTo>
                    <a:pt x="69" y="202"/>
                  </a:lnTo>
                  <a:lnTo>
                    <a:pt x="69" y="190"/>
                  </a:lnTo>
                  <a:lnTo>
                    <a:pt x="69" y="178"/>
                  </a:lnTo>
                  <a:lnTo>
                    <a:pt x="69" y="159"/>
                  </a:lnTo>
                  <a:lnTo>
                    <a:pt x="71" y="147"/>
                  </a:lnTo>
                  <a:lnTo>
                    <a:pt x="71" y="129"/>
                  </a:lnTo>
                  <a:lnTo>
                    <a:pt x="71" y="123"/>
                  </a:lnTo>
                  <a:lnTo>
                    <a:pt x="71" y="104"/>
                  </a:lnTo>
                  <a:lnTo>
                    <a:pt x="71" y="111"/>
                  </a:lnTo>
                  <a:lnTo>
                    <a:pt x="72" y="123"/>
                  </a:lnTo>
                  <a:lnTo>
                    <a:pt x="72" y="129"/>
                  </a:lnTo>
                  <a:lnTo>
                    <a:pt x="72" y="147"/>
                  </a:lnTo>
                  <a:lnTo>
                    <a:pt x="72" y="153"/>
                  </a:lnTo>
                  <a:lnTo>
                    <a:pt x="72" y="172"/>
                  </a:lnTo>
                  <a:lnTo>
                    <a:pt x="72" y="184"/>
                  </a:lnTo>
                  <a:lnTo>
                    <a:pt x="74" y="202"/>
                  </a:lnTo>
                  <a:lnTo>
                    <a:pt x="74" y="214"/>
                  </a:lnTo>
                  <a:lnTo>
                    <a:pt x="74" y="233"/>
                  </a:lnTo>
                  <a:lnTo>
                    <a:pt x="74" y="245"/>
                  </a:lnTo>
                  <a:lnTo>
                    <a:pt x="74" y="257"/>
                  </a:lnTo>
                  <a:lnTo>
                    <a:pt x="74" y="294"/>
                  </a:lnTo>
                  <a:lnTo>
                    <a:pt x="76" y="306"/>
                  </a:lnTo>
                  <a:lnTo>
                    <a:pt x="76" y="318"/>
                  </a:lnTo>
                  <a:lnTo>
                    <a:pt x="76" y="331"/>
                  </a:lnTo>
                  <a:lnTo>
                    <a:pt x="76" y="337"/>
                  </a:lnTo>
                  <a:lnTo>
                    <a:pt x="76" y="349"/>
                  </a:lnTo>
                  <a:lnTo>
                    <a:pt x="76" y="361"/>
                  </a:lnTo>
                  <a:lnTo>
                    <a:pt x="77" y="361"/>
                  </a:lnTo>
                  <a:lnTo>
                    <a:pt x="77" y="355"/>
                  </a:lnTo>
                  <a:lnTo>
                    <a:pt x="77" y="343"/>
                  </a:lnTo>
                  <a:lnTo>
                    <a:pt x="77" y="337"/>
                  </a:lnTo>
                  <a:lnTo>
                    <a:pt x="79" y="325"/>
                  </a:lnTo>
                  <a:lnTo>
                    <a:pt x="79" y="325"/>
                  </a:lnTo>
                  <a:lnTo>
                    <a:pt x="79" y="337"/>
                  </a:lnTo>
                  <a:lnTo>
                    <a:pt x="79" y="355"/>
                  </a:lnTo>
                  <a:lnTo>
                    <a:pt x="79" y="367"/>
                  </a:lnTo>
                  <a:lnTo>
                    <a:pt x="81" y="386"/>
                  </a:lnTo>
                  <a:lnTo>
                    <a:pt x="81" y="398"/>
                  </a:lnTo>
                  <a:lnTo>
                    <a:pt x="81" y="416"/>
                  </a:lnTo>
                  <a:lnTo>
                    <a:pt x="81" y="416"/>
                  </a:lnTo>
                  <a:lnTo>
                    <a:pt x="81" y="429"/>
                  </a:lnTo>
                  <a:lnTo>
                    <a:pt x="82" y="429"/>
                  </a:lnTo>
                  <a:lnTo>
                    <a:pt x="82" y="416"/>
                  </a:lnTo>
                  <a:lnTo>
                    <a:pt x="82" y="416"/>
                  </a:lnTo>
                  <a:lnTo>
                    <a:pt x="82" y="404"/>
                  </a:lnTo>
                  <a:lnTo>
                    <a:pt x="82" y="386"/>
                  </a:lnTo>
                  <a:lnTo>
                    <a:pt x="84" y="367"/>
                  </a:lnTo>
                  <a:lnTo>
                    <a:pt x="84" y="361"/>
                  </a:lnTo>
                  <a:lnTo>
                    <a:pt x="84" y="355"/>
                  </a:lnTo>
                  <a:lnTo>
                    <a:pt x="84" y="349"/>
                  </a:lnTo>
                  <a:lnTo>
                    <a:pt x="84" y="343"/>
                  </a:lnTo>
                  <a:lnTo>
                    <a:pt x="84" y="337"/>
                  </a:lnTo>
                  <a:lnTo>
                    <a:pt x="86" y="337"/>
                  </a:lnTo>
                  <a:lnTo>
                    <a:pt x="86" y="331"/>
                  </a:lnTo>
                  <a:lnTo>
                    <a:pt x="86" y="325"/>
                  </a:lnTo>
                  <a:lnTo>
                    <a:pt x="86" y="318"/>
                  </a:lnTo>
                  <a:lnTo>
                    <a:pt x="87" y="318"/>
                  </a:lnTo>
                  <a:lnTo>
                    <a:pt x="87" y="312"/>
                  </a:lnTo>
                  <a:lnTo>
                    <a:pt x="87" y="312"/>
                  </a:lnTo>
                  <a:lnTo>
                    <a:pt x="87" y="300"/>
                  </a:lnTo>
                  <a:lnTo>
                    <a:pt x="87" y="288"/>
                  </a:lnTo>
                  <a:lnTo>
                    <a:pt x="89" y="282"/>
                  </a:lnTo>
                  <a:lnTo>
                    <a:pt x="89" y="270"/>
                  </a:lnTo>
                  <a:lnTo>
                    <a:pt x="89" y="257"/>
                  </a:lnTo>
                  <a:lnTo>
                    <a:pt x="89" y="257"/>
                  </a:lnTo>
                  <a:lnTo>
                    <a:pt x="89" y="263"/>
                  </a:lnTo>
                  <a:lnTo>
                    <a:pt x="91" y="270"/>
                  </a:lnTo>
                  <a:lnTo>
                    <a:pt x="91" y="276"/>
                  </a:lnTo>
                  <a:lnTo>
                    <a:pt x="91" y="282"/>
                  </a:lnTo>
                  <a:lnTo>
                    <a:pt x="91" y="288"/>
                  </a:lnTo>
                  <a:lnTo>
                    <a:pt x="91" y="288"/>
                  </a:lnTo>
                  <a:lnTo>
                    <a:pt x="92" y="294"/>
                  </a:lnTo>
                  <a:lnTo>
                    <a:pt x="92" y="306"/>
                  </a:lnTo>
                  <a:lnTo>
                    <a:pt x="92" y="306"/>
                  </a:lnTo>
                  <a:lnTo>
                    <a:pt x="92" y="300"/>
                  </a:lnTo>
                  <a:lnTo>
                    <a:pt x="92" y="288"/>
                  </a:lnTo>
                  <a:lnTo>
                    <a:pt x="94" y="282"/>
                  </a:lnTo>
                  <a:lnTo>
                    <a:pt x="94" y="270"/>
                  </a:lnTo>
                  <a:lnTo>
                    <a:pt x="94" y="257"/>
                  </a:lnTo>
                  <a:lnTo>
                    <a:pt x="94" y="251"/>
                  </a:lnTo>
                  <a:lnTo>
                    <a:pt x="96" y="233"/>
                  </a:lnTo>
                  <a:lnTo>
                    <a:pt x="94" y="233"/>
                  </a:lnTo>
                  <a:lnTo>
                    <a:pt x="96" y="233"/>
                  </a:lnTo>
                  <a:lnTo>
                    <a:pt x="96" y="239"/>
                  </a:lnTo>
                  <a:lnTo>
                    <a:pt x="96" y="245"/>
                  </a:lnTo>
                  <a:lnTo>
                    <a:pt x="96" y="257"/>
                  </a:lnTo>
                  <a:lnTo>
                    <a:pt x="96" y="263"/>
                  </a:lnTo>
                  <a:lnTo>
                    <a:pt x="97" y="276"/>
                  </a:lnTo>
                  <a:lnTo>
                    <a:pt x="97" y="288"/>
                  </a:lnTo>
                  <a:lnTo>
                    <a:pt x="97" y="300"/>
                  </a:lnTo>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604" name="Freeform 603"/>
            <p:cNvSpPr>
              <a:spLocks/>
            </p:cNvSpPr>
            <p:nvPr/>
          </p:nvSpPr>
          <p:spPr bwMode="auto">
            <a:xfrm>
              <a:off x="4427200" y="3376209"/>
              <a:ext cx="139097" cy="199030"/>
            </a:xfrm>
            <a:custGeom>
              <a:avLst/>
              <a:gdLst>
                <a:gd name="T0" fmla="*/ 2 w 100"/>
                <a:gd name="T1" fmla="*/ 74 h 484"/>
                <a:gd name="T2" fmla="*/ 3 w 100"/>
                <a:gd name="T3" fmla="*/ 123 h 484"/>
                <a:gd name="T4" fmla="*/ 5 w 100"/>
                <a:gd name="T5" fmla="*/ 153 h 484"/>
                <a:gd name="T6" fmla="*/ 7 w 100"/>
                <a:gd name="T7" fmla="*/ 104 h 484"/>
                <a:gd name="T8" fmla="*/ 8 w 100"/>
                <a:gd name="T9" fmla="*/ 55 h 484"/>
                <a:gd name="T10" fmla="*/ 10 w 100"/>
                <a:gd name="T11" fmla="*/ 68 h 484"/>
                <a:gd name="T12" fmla="*/ 12 w 100"/>
                <a:gd name="T13" fmla="*/ 135 h 484"/>
                <a:gd name="T14" fmla="*/ 13 w 100"/>
                <a:gd name="T15" fmla="*/ 153 h 484"/>
                <a:gd name="T16" fmla="*/ 15 w 100"/>
                <a:gd name="T17" fmla="*/ 111 h 484"/>
                <a:gd name="T18" fmla="*/ 17 w 100"/>
                <a:gd name="T19" fmla="*/ 123 h 484"/>
                <a:gd name="T20" fmla="*/ 18 w 100"/>
                <a:gd name="T21" fmla="*/ 153 h 484"/>
                <a:gd name="T22" fmla="*/ 20 w 100"/>
                <a:gd name="T23" fmla="*/ 159 h 484"/>
                <a:gd name="T24" fmla="*/ 22 w 100"/>
                <a:gd name="T25" fmla="*/ 221 h 484"/>
                <a:gd name="T26" fmla="*/ 23 w 100"/>
                <a:gd name="T27" fmla="*/ 257 h 484"/>
                <a:gd name="T28" fmla="*/ 25 w 100"/>
                <a:gd name="T29" fmla="*/ 239 h 484"/>
                <a:gd name="T30" fmla="*/ 28 w 100"/>
                <a:gd name="T31" fmla="*/ 257 h 484"/>
                <a:gd name="T32" fmla="*/ 30 w 100"/>
                <a:gd name="T33" fmla="*/ 215 h 484"/>
                <a:gd name="T34" fmla="*/ 32 w 100"/>
                <a:gd name="T35" fmla="*/ 172 h 484"/>
                <a:gd name="T36" fmla="*/ 33 w 100"/>
                <a:gd name="T37" fmla="*/ 159 h 484"/>
                <a:gd name="T38" fmla="*/ 35 w 100"/>
                <a:gd name="T39" fmla="*/ 190 h 484"/>
                <a:gd name="T40" fmla="*/ 37 w 100"/>
                <a:gd name="T41" fmla="*/ 257 h 484"/>
                <a:gd name="T42" fmla="*/ 38 w 100"/>
                <a:gd name="T43" fmla="*/ 306 h 484"/>
                <a:gd name="T44" fmla="*/ 40 w 100"/>
                <a:gd name="T45" fmla="*/ 312 h 484"/>
                <a:gd name="T46" fmla="*/ 43 w 100"/>
                <a:gd name="T47" fmla="*/ 331 h 484"/>
                <a:gd name="T48" fmla="*/ 43 w 100"/>
                <a:gd name="T49" fmla="*/ 270 h 484"/>
                <a:gd name="T50" fmla="*/ 45 w 100"/>
                <a:gd name="T51" fmla="*/ 251 h 484"/>
                <a:gd name="T52" fmla="*/ 48 w 100"/>
                <a:gd name="T53" fmla="*/ 208 h 484"/>
                <a:gd name="T54" fmla="*/ 48 w 100"/>
                <a:gd name="T55" fmla="*/ 111 h 484"/>
                <a:gd name="T56" fmla="*/ 50 w 100"/>
                <a:gd name="T57" fmla="*/ 68 h 484"/>
                <a:gd name="T58" fmla="*/ 51 w 100"/>
                <a:gd name="T59" fmla="*/ 141 h 484"/>
                <a:gd name="T60" fmla="*/ 53 w 100"/>
                <a:gd name="T61" fmla="*/ 153 h 484"/>
                <a:gd name="T62" fmla="*/ 55 w 100"/>
                <a:gd name="T63" fmla="*/ 80 h 484"/>
                <a:gd name="T64" fmla="*/ 56 w 100"/>
                <a:gd name="T65" fmla="*/ 25 h 484"/>
                <a:gd name="T66" fmla="*/ 58 w 100"/>
                <a:gd name="T67" fmla="*/ 0 h 484"/>
                <a:gd name="T68" fmla="*/ 60 w 100"/>
                <a:gd name="T69" fmla="*/ 37 h 484"/>
                <a:gd name="T70" fmla="*/ 61 w 100"/>
                <a:gd name="T71" fmla="*/ 86 h 484"/>
                <a:gd name="T72" fmla="*/ 63 w 100"/>
                <a:gd name="T73" fmla="*/ 111 h 484"/>
                <a:gd name="T74" fmla="*/ 65 w 100"/>
                <a:gd name="T75" fmla="*/ 74 h 484"/>
                <a:gd name="T76" fmla="*/ 66 w 100"/>
                <a:gd name="T77" fmla="*/ 68 h 484"/>
                <a:gd name="T78" fmla="*/ 68 w 100"/>
                <a:gd name="T79" fmla="*/ 80 h 484"/>
                <a:gd name="T80" fmla="*/ 70 w 100"/>
                <a:gd name="T81" fmla="*/ 184 h 484"/>
                <a:gd name="T82" fmla="*/ 71 w 100"/>
                <a:gd name="T83" fmla="*/ 257 h 484"/>
                <a:gd name="T84" fmla="*/ 71 w 100"/>
                <a:gd name="T85" fmla="*/ 233 h 484"/>
                <a:gd name="T86" fmla="*/ 73 w 100"/>
                <a:gd name="T87" fmla="*/ 245 h 484"/>
                <a:gd name="T88" fmla="*/ 75 w 100"/>
                <a:gd name="T89" fmla="*/ 270 h 484"/>
                <a:gd name="T90" fmla="*/ 78 w 100"/>
                <a:gd name="T91" fmla="*/ 270 h 484"/>
                <a:gd name="T92" fmla="*/ 80 w 100"/>
                <a:gd name="T93" fmla="*/ 245 h 484"/>
                <a:gd name="T94" fmla="*/ 81 w 100"/>
                <a:gd name="T95" fmla="*/ 202 h 484"/>
                <a:gd name="T96" fmla="*/ 83 w 100"/>
                <a:gd name="T97" fmla="*/ 141 h 484"/>
                <a:gd name="T98" fmla="*/ 85 w 100"/>
                <a:gd name="T99" fmla="*/ 135 h 484"/>
                <a:gd name="T100" fmla="*/ 86 w 100"/>
                <a:gd name="T101" fmla="*/ 178 h 484"/>
                <a:gd name="T102" fmla="*/ 88 w 100"/>
                <a:gd name="T103" fmla="*/ 227 h 484"/>
                <a:gd name="T104" fmla="*/ 88 w 100"/>
                <a:gd name="T105" fmla="*/ 288 h 484"/>
                <a:gd name="T106" fmla="*/ 90 w 100"/>
                <a:gd name="T107" fmla="*/ 392 h 484"/>
                <a:gd name="T108" fmla="*/ 91 w 100"/>
                <a:gd name="T109" fmla="*/ 404 h 484"/>
                <a:gd name="T110" fmla="*/ 93 w 100"/>
                <a:gd name="T111" fmla="*/ 410 h 484"/>
                <a:gd name="T112" fmla="*/ 95 w 100"/>
                <a:gd name="T113" fmla="*/ 484 h 484"/>
                <a:gd name="T114" fmla="*/ 96 w 100"/>
                <a:gd name="T115" fmla="*/ 398 h 484"/>
                <a:gd name="T116" fmla="*/ 98 w 100"/>
                <a:gd name="T117" fmla="*/ 361 h 484"/>
                <a:gd name="T118" fmla="*/ 100 w 100"/>
                <a:gd name="T119" fmla="*/ 361 h 4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0" h="484">
                  <a:moveTo>
                    <a:pt x="0" y="62"/>
                  </a:moveTo>
                  <a:lnTo>
                    <a:pt x="0" y="55"/>
                  </a:lnTo>
                  <a:lnTo>
                    <a:pt x="2" y="55"/>
                  </a:lnTo>
                  <a:lnTo>
                    <a:pt x="2" y="62"/>
                  </a:lnTo>
                  <a:lnTo>
                    <a:pt x="2" y="74"/>
                  </a:lnTo>
                  <a:lnTo>
                    <a:pt x="2" y="80"/>
                  </a:lnTo>
                  <a:lnTo>
                    <a:pt x="3" y="86"/>
                  </a:lnTo>
                  <a:lnTo>
                    <a:pt x="3" y="104"/>
                  </a:lnTo>
                  <a:lnTo>
                    <a:pt x="3" y="104"/>
                  </a:lnTo>
                  <a:lnTo>
                    <a:pt x="3" y="123"/>
                  </a:lnTo>
                  <a:lnTo>
                    <a:pt x="3" y="129"/>
                  </a:lnTo>
                  <a:lnTo>
                    <a:pt x="3" y="141"/>
                  </a:lnTo>
                  <a:lnTo>
                    <a:pt x="5" y="159"/>
                  </a:lnTo>
                  <a:lnTo>
                    <a:pt x="5" y="159"/>
                  </a:lnTo>
                  <a:lnTo>
                    <a:pt x="5" y="153"/>
                  </a:lnTo>
                  <a:lnTo>
                    <a:pt x="5" y="147"/>
                  </a:lnTo>
                  <a:lnTo>
                    <a:pt x="5" y="135"/>
                  </a:lnTo>
                  <a:lnTo>
                    <a:pt x="7" y="129"/>
                  </a:lnTo>
                  <a:lnTo>
                    <a:pt x="7" y="117"/>
                  </a:lnTo>
                  <a:lnTo>
                    <a:pt x="7" y="104"/>
                  </a:lnTo>
                  <a:lnTo>
                    <a:pt x="7" y="98"/>
                  </a:lnTo>
                  <a:lnTo>
                    <a:pt x="7" y="92"/>
                  </a:lnTo>
                  <a:lnTo>
                    <a:pt x="7" y="74"/>
                  </a:lnTo>
                  <a:lnTo>
                    <a:pt x="8" y="68"/>
                  </a:lnTo>
                  <a:lnTo>
                    <a:pt x="8" y="55"/>
                  </a:lnTo>
                  <a:lnTo>
                    <a:pt x="8" y="55"/>
                  </a:lnTo>
                  <a:lnTo>
                    <a:pt x="8" y="55"/>
                  </a:lnTo>
                  <a:lnTo>
                    <a:pt x="10" y="55"/>
                  </a:lnTo>
                  <a:lnTo>
                    <a:pt x="10" y="62"/>
                  </a:lnTo>
                  <a:lnTo>
                    <a:pt x="10" y="68"/>
                  </a:lnTo>
                  <a:lnTo>
                    <a:pt x="10" y="80"/>
                  </a:lnTo>
                  <a:lnTo>
                    <a:pt x="10" y="86"/>
                  </a:lnTo>
                  <a:lnTo>
                    <a:pt x="10" y="98"/>
                  </a:lnTo>
                  <a:lnTo>
                    <a:pt x="12" y="111"/>
                  </a:lnTo>
                  <a:lnTo>
                    <a:pt x="12" y="135"/>
                  </a:lnTo>
                  <a:lnTo>
                    <a:pt x="12" y="147"/>
                  </a:lnTo>
                  <a:lnTo>
                    <a:pt x="12" y="153"/>
                  </a:lnTo>
                  <a:lnTo>
                    <a:pt x="12" y="159"/>
                  </a:lnTo>
                  <a:lnTo>
                    <a:pt x="13" y="159"/>
                  </a:lnTo>
                  <a:lnTo>
                    <a:pt x="13" y="153"/>
                  </a:lnTo>
                  <a:lnTo>
                    <a:pt x="13" y="147"/>
                  </a:lnTo>
                  <a:lnTo>
                    <a:pt x="13" y="135"/>
                  </a:lnTo>
                  <a:lnTo>
                    <a:pt x="15" y="129"/>
                  </a:lnTo>
                  <a:lnTo>
                    <a:pt x="15" y="123"/>
                  </a:lnTo>
                  <a:lnTo>
                    <a:pt x="15" y="111"/>
                  </a:lnTo>
                  <a:lnTo>
                    <a:pt x="15" y="104"/>
                  </a:lnTo>
                  <a:lnTo>
                    <a:pt x="15" y="104"/>
                  </a:lnTo>
                  <a:lnTo>
                    <a:pt x="15" y="104"/>
                  </a:lnTo>
                  <a:lnTo>
                    <a:pt x="17" y="111"/>
                  </a:lnTo>
                  <a:lnTo>
                    <a:pt x="17" y="123"/>
                  </a:lnTo>
                  <a:lnTo>
                    <a:pt x="17" y="129"/>
                  </a:lnTo>
                  <a:lnTo>
                    <a:pt x="17" y="135"/>
                  </a:lnTo>
                  <a:lnTo>
                    <a:pt x="17" y="141"/>
                  </a:lnTo>
                  <a:lnTo>
                    <a:pt x="18" y="147"/>
                  </a:lnTo>
                  <a:lnTo>
                    <a:pt x="18" y="153"/>
                  </a:lnTo>
                  <a:lnTo>
                    <a:pt x="18" y="159"/>
                  </a:lnTo>
                  <a:lnTo>
                    <a:pt x="18" y="159"/>
                  </a:lnTo>
                  <a:lnTo>
                    <a:pt x="20" y="159"/>
                  </a:lnTo>
                  <a:lnTo>
                    <a:pt x="20" y="153"/>
                  </a:lnTo>
                  <a:lnTo>
                    <a:pt x="20" y="159"/>
                  </a:lnTo>
                  <a:lnTo>
                    <a:pt x="20" y="166"/>
                  </a:lnTo>
                  <a:lnTo>
                    <a:pt x="22" y="178"/>
                  </a:lnTo>
                  <a:lnTo>
                    <a:pt x="22" y="190"/>
                  </a:lnTo>
                  <a:lnTo>
                    <a:pt x="22" y="208"/>
                  </a:lnTo>
                  <a:lnTo>
                    <a:pt x="22" y="221"/>
                  </a:lnTo>
                  <a:lnTo>
                    <a:pt x="22" y="233"/>
                  </a:lnTo>
                  <a:lnTo>
                    <a:pt x="22" y="239"/>
                  </a:lnTo>
                  <a:lnTo>
                    <a:pt x="23" y="251"/>
                  </a:lnTo>
                  <a:lnTo>
                    <a:pt x="23" y="257"/>
                  </a:lnTo>
                  <a:lnTo>
                    <a:pt x="23" y="257"/>
                  </a:lnTo>
                  <a:lnTo>
                    <a:pt x="23" y="257"/>
                  </a:lnTo>
                  <a:lnTo>
                    <a:pt x="25" y="251"/>
                  </a:lnTo>
                  <a:lnTo>
                    <a:pt x="25" y="239"/>
                  </a:lnTo>
                  <a:lnTo>
                    <a:pt x="25" y="233"/>
                  </a:lnTo>
                  <a:lnTo>
                    <a:pt x="25" y="239"/>
                  </a:lnTo>
                  <a:lnTo>
                    <a:pt x="27" y="245"/>
                  </a:lnTo>
                  <a:lnTo>
                    <a:pt x="27" y="257"/>
                  </a:lnTo>
                  <a:lnTo>
                    <a:pt x="27" y="257"/>
                  </a:lnTo>
                  <a:lnTo>
                    <a:pt x="27" y="257"/>
                  </a:lnTo>
                  <a:lnTo>
                    <a:pt x="28" y="257"/>
                  </a:lnTo>
                  <a:lnTo>
                    <a:pt x="28" y="257"/>
                  </a:lnTo>
                  <a:lnTo>
                    <a:pt x="28" y="245"/>
                  </a:lnTo>
                  <a:lnTo>
                    <a:pt x="28" y="239"/>
                  </a:lnTo>
                  <a:lnTo>
                    <a:pt x="30" y="233"/>
                  </a:lnTo>
                  <a:lnTo>
                    <a:pt x="30" y="215"/>
                  </a:lnTo>
                  <a:lnTo>
                    <a:pt x="30" y="202"/>
                  </a:lnTo>
                  <a:lnTo>
                    <a:pt x="30" y="184"/>
                  </a:lnTo>
                  <a:lnTo>
                    <a:pt x="32" y="172"/>
                  </a:lnTo>
                  <a:lnTo>
                    <a:pt x="32" y="166"/>
                  </a:lnTo>
                  <a:lnTo>
                    <a:pt x="32" y="172"/>
                  </a:lnTo>
                  <a:lnTo>
                    <a:pt x="32" y="178"/>
                  </a:lnTo>
                  <a:lnTo>
                    <a:pt x="32" y="172"/>
                  </a:lnTo>
                  <a:lnTo>
                    <a:pt x="33" y="166"/>
                  </a:lnTo>
                  <a:lnTo>
                    <a:pt x="33" y="159"/>
                  </a:lnTo>
                  <a:lnTo>
                    <a:pt x="33" y="159"/>
                  </a:lnTo>
                  <a:lnTo>
                    <a:pt x="33" y="153"/>
                  </a:lnTo>
                  <a:lnTo>
                    <a:pt x="33" y="159"/>
                  </a:lnTo>
                  <a:lnTo>
                    <a:pt x="35" y="166"/>
                  </a:lnTo>
                  <a:lnTo>
                    <a:pt x="35" y="178"/>
                  </a:lnTo>
                  <a:lnTo>
                    <a:pt x="35" y="190"/>
                  </a:lnTo>
                  <a:lnTo>
                    <a:pt x="35" y="208"/>
                  </a:lnTo>
                  <a:lnTo>
                    <a:pt x="35" y="221"/>
                  </a:lnTo>
                  <a:lnTo>
                    <a:pt x="35" y="233"/>
                  </a:lnTo>
                  <a:lnTo>
                    <a:pt x="37" y="251"/>
                  </a:lnTo>
                  <a:lnTo>
                    <a:pt x="37" y="257"/>
                  </a:lnTo>
                  <a:lnTo>
                    <a:pt x="37" y="270"/>
                  </a:lnTo>
                  <a:lnTo>
                    <a:pt x="37" y="288"/>
                  </a:lnTo>
                  <a:lnTo>
                    <a:pt x="37" y="288"/>
                  </a:lnTo>
                  <a:lnTo>
                    <a:pt x="38" y="294"/>
                  </a:lnTo>
                  <a:lnTo>
                    <a:pt x="38" y="306"/>
                  </a:lnTo>
                  <a:lnTo>
                    <a:pt x="38" y="306"/>
                  </a:lnTo>
                  <a:lnTo>
                    <a:pt x="38" y="306"/>
                  </a:lnTo>
                  <a:lnTo>
                    <a:pt x="40" y="312"/>
                  </a:lnTo>
                  <a:lnTo>
                    <a:pt x="40" y="312"/>
                  </a:lnTo>
                  <a:lnTo>
                    <a:pt x="40" y="312"/>
                  </a:lnTo>
                  <a:lnTo>
                    <a:pt x="42" y="325"/>
                  </a:lnTo>
                  <a:lnTo>
                    <a:pt x="42" y="331"/>
                  </a:lnTo>
                  <a:lnTo>
                    <a:pt x="42" y="337"/>
                  </a:lnTo>
                  <a:lnTo>
                    <a:pt x="42" y="337"/>
                  </a:lnTo>
                  <a:lnTo>
                    <a:pt x="43" y="331"/>
                  </a:lnTo>
                  <a:lnTo>
                    <a:pt x="43" y="325"/>
                  </a:lnTo>
                  <a:lnTo>
                    <a:pt x="43" y="312"/>
                  </a:lnTo>
                  <a:lnTo>
                    <a:pt x="43" y="300"/>
                  </a:lnTo>
                  <a:lnTo>
                    <a:pt x="43" y="288"/>
                  </a:lnTo>
                  <a:lnTo>
                    <a:pt x="43" y="270"/>
                  </a:lnTo>
                  <a:lnTo>
                    <a:pt x="45" y="257"/>
                  </a:lnTo>
                  <a:lnTo>
                    <a:pt x="45" y="251"/>
                  </a:lnTo>
                  <a:lnTo>
                    <a:pt x="45" y="251"/>
                  </a:lnTo>
                  <a:lnTo>
                    <a:pt x="45" y="251"/>
                  </a:lnTo>
                  <a:lnTo>
                    <a:pt x="45" y="251"/>
                  </a:lnTo>
                  <a:lnTo>
                    <a:pt x="47" y="251"/>
                  </a:lnTo>
                  <a:lnTo>
                    <a:pt x="47" y="245"/>
                  </a:lnTo>
                  <a:lnTo>
                    <a:pt x="47" y="233"/>
                  </a:lnTo>
                  <a:lnTo>
                    <a:pt x="47" y="227"/>
                  </a:lnTo>
                  <a:lnTo>
                    <a:pt x="48" y="208"/>
                  </a:lnTo>
                  <a:lnTo>
                    <a:pt x="48" y="196"/>
                  </a:lnTo>
                  <a:lnTo>
                    <a:pt x="48" y="178"/>
                  </a:lnTo>
                  <a:lnTo>
                    <a:pt x="48" y="159"/>
                  </a:lnTo>
                  <a:lnTo>
                    <a:pt x="48" y="129"/>
                  </a:lnTo>
                  <a:lnTo>
                    <a:pt x="48" y="111"/>
                  </a:lnTo>
                  <a:lnTo>
                    <a:pt x="50" y="92"/>
                  </a:lnTo>
                  <a:lnTo>
                    <a:pt x="50" y="68"/>
                  </a:lnTo>
                  <a:lnTo>
                    <a:pt x="50" y="55"/>
                  </a:lnTo>
                  <a:lnTo>
                    <a:pt x="50" y="62"/>
                  </a:lnTo>
                  <a:lnTo>
                    <a:pt x="50" y="68"/>
                  </a:lnTo>
                  <a:lnTo>
                    <a:pt x="50" y="80"/>
                  </a:lnTo>
                  <a:lnTo>
                    <a:pt x="51" y="92"/>
                  </a:lnTo>
                  <a:lnTo>
                    <a:pt x="51" y="104"/>
                  </a:lnTo>
                  <a:lnTo>
                    <a:pt x="51" y="123"/>
                  </a:lnTo>
                  <a:lnTo>
                    <a:pt x="51" y="141"/>
                  </a:lnTo>
                  <a:lnTo>
                    <a:pt x="51" y="159"/>
                  </a:lnTo>
                  <a:lnTo>
                    <a:pt x="51" y="172"/>
                  </a:lnTo>
                  <a:lnTo>
                    <a:pt x="53" y="178"/>
                  </a:lnTo>
                  <a:lnTo>
                    <a:pt x="53" y="172"/>
                  </a:lnTo>
                  <a:lnTo>
                    <a:pt x="53" y="153"/>
                  </a:lnTo>
                  <a:lnTo>
                    <a:pt x="53" y="135"/>
                  </a:lnTo>
                  <a:lnTo>
                    <a:pt x="53" y="123"/>
                  </a:lnTo>
                  <a:lnTo>
                    <a:pt x="55" y="104"/>
                  </a:lnTo>
                  <a:lnTo>
                    <a:pt x="55" y="92"/>
                  </a:lnTo>
                  <a:lnTo>
                    <a:pt x="55" y="80"/>
                  </a:lnTo>
                  <a:lnTo>
                    <a:pt x="55" y="68"/>
                  </a:lnTo>
                  <a:lnTo>
                    <a:pt x="55" y="55"/>
                  </a:lnTo>
                  <a:lnTo>
                    <a:pt x="55" y="43"/>
                  </a:lnTo>
                  <a:lnTo>
                    <a:pt x="56" y="31"/>
                  </a:lnTo>
                  <a:lnTo>
                    <a:pt x="56" y="25"/>
                  </a:lnTo>
                  <a:lnTo>
                    <a:pt x="56" y="19"/>
                  </a:lnTo>
                  <a:lnTo>
                    <a:pt x="56" y="13"/>
                  </a:lnTo>
                  <a:lnTo>
                    <a:pt x="56" y="7"/>
                  </a:lnTo>
                  <a:lnTo>
                    <a:pt x="56" y="0"/>
                  </a:lnTo>
                  <a:lnTo>
                    <a:pt x="58" y="0"/>
                  </a:lnTo>
                  <a:lnTo>
                    <a:pt x="58" y="0"/>
                  </a:lnTo>
                  <a:lnTo>
                    <a:pt x="58" y="7"/>
                  </a:lnTo>
                  <a:lnTo>
                    <a:pt x="58" y="19"/>
                  </a:lnTo>
                  <a:lnTo>
                    <a:pt x="60" y="31"/>
                  </a:lnTo>
                  <a:lnTo>
                    <a:pt x="60" y="37"/>
                  </a:lnTo>
                  <a:lnTo>
                    <a:pt x="60" y="49"/>
                  </a:lnTo>
                  <a:lnTo>
                    <a:pt x="60" y="55"/>
                  </a:lnTo>
                  <a:lnTo>
                    <a:pt x="60" y="68"/>
                  </a:lnTo>
                  <a:lnTo>
                    <a:pt x="60" y="80"/>
                  </a:lnTo>
                  <a:lnTo>
                    <a:pt x="61" y="86"/>
                  </a:lnTo>
                  <a:lnTo>
                    <a:pt x="61" y="92"/>
                  </a:lnTo>
                  <a:lnTo>
                    <a:pt x="61" y="98"/>
                  </a:lnTo>
                  <a:lnTo>
                    <a:pt x="61" y="104"/>
                  </a:lnTo>
                  <a:lnTo>
                    <a:pt x="61" y="111"/>
                  </a:lnTo>
                  <a:lnTo>
                    <a:pt x="63" y="111"/>
                  </a:lnTo>
                  <a:lnTo>
                    <a:pt x="63" y="104"/>
                  </a:lnTo>
                  <a:lnTo>
                    <a:pt x="63" y="98"/>
                  </a:lnTo>
                  <a:lnTo>
                    <a:pt x="63" y="92"/>
                  </a:lnTo>
                  <a:lnTo>
                    <a:pt x="63" y="80"/>
                  </a:lnTo>
                  <a:lnTo>
                    <a:pt x="65" y="74"/>
                  </a:lnTo>
                  <a:lnTo>
                    <a:pt x="65" y="74"/>
                  </a:lnTo>
                  <a:lnTo>
                    <a:pt x="65" y="74"/>
                  </a:lnTo>
                  <a:lnTo>
                    <a:pt x="65" y="74"/>
                  </a:lnTo>
                  <a:lnTo>
                    <a:pt x="66" y="68"/>
                  </a:lnTo>
                  <a:lnTo>
                    <a:pt x="66" y="68"/>
                  </a:lnTo>
                  <a:lnTo>
                    <a:pt x="66" y="55"/>
                  </a:lnTo>
                  <a:lnTo>
                    <a:pt x="66" y="55"/>
                  </a:lnTo>
                  <a:lnTo>
                    <a:pt x="68" y="55"/>
                  </a:lnTo>
                  <a:lnTo>
                    <a:pt x="68" y="68"/>
                  </a:lnTo>
                  <a:lnTo>
                    <a:pt x="68" y="80"/>
                  </a:lnTo>
                  <a:lnTo>
                    <a:pt x="68" y="104"/>
                  </a:lnTo>
                  <a:lnTo>
                    <a:pt x="68" y="117"/>
                  </a:lnTo>
                  <a:lnTo>
                    <a:pt x="68" y="141"/>
                  </a:lnTo>
                  <a:lnTo>
                    <a:pt x="70" y="159"/>
                  </a:lnTo>
                  <a:lnTo>
                    <a:pt x="70" y="184"/>
                  </a:lnTo>
                  <a:lnTo>
                    <a:pt x="70" y="202"/>
                  </a:lnTo>
                  <a:lnTo>
                    <a:pt x="70" y="221"/>
                  </a:lnTo>
                  <a:lnTo>
                    <a:pt x="70" y="233"/>
                  </a:lnTo>
                  <a:lnTo>
                    <a:pt x="70" y="257"/>
                  </a:lnTo>
                  <a:lnTo>
                    <a:pt x="71" y="257"/>
                  </a:lnTo>
                  <a:lnTo>
                    <a:pt x="71" y="263"/>
                  </a:lnTo>
                  <a:lnTo>
                    <a:pt x="71" y="257"/>
                  </a:lnTo>
                  <a:lnTo>
                    <a:pt x="71" y="251"/>
                  </a:lnTo>
                  <a:lnTo>
                    <a:pt x="71" y="239"/>
                  </a:lnTo>
                  <a:lnTo>
                    <a:pt x="71" y="233"/>
                  </a:lnTo>
                  <a:lnTo>
                    <a:pt x="73" y="233"/>
                  </a:lnTo>
                  <a:lnTo>
                    <a:pt x="73" y="227"/>
                  </a:lnTo>
                  <a:lnTo>
                    <a:pt x="73" y="233"/>
                  </a:lnTo>
                  <a:lnTo>
                    <a:pt x="73" y="233"/>
                  </a:lnTo>
                  <a:lnTo>
                    <a:pt x="73" y="245"/>
                  </a:lnTo>
                  <a:lnTo>
                    <a:pt x="73" y="257"/>
                  </a:lnTo>
                  <a:lnTo>
                    <a:pt x="75" y="263"/>
                  </a:lnTo>
                  <a:lnTo>
                    <a:pt x="75" y="276"/>
                  </a:lnTo>
                  <a:lnTo>
                    <a:pt x="75" y="276"/>
                  </a:lnTo>
                  <a:lnTo>
                    <a:pt x="75" y="270"/>
                  </a:lnTo>
                  <a:lnTo>
                    <a:pt x="76" y="263"/>
                  </a:lnTo>
                  <a:lnTo>
                    <a:pt x="76" y="263"/>
                  </a:lnTo>
                  <a:lnTo>
                    <a:pt x="76" y="263"/>
                  </a:lnTo>
                  <a:lnTo>
                    <a:pt x="78" y="270"/>
                  </a:lnTo>
                  <a:lnTo>
                    <a:pt x="78" y="270"/>
                  </a:lnTo>
                  <a:lnTo>
                    <a:pt x="78" y="263"/>
                  </a:lnTo>
                  <a:lnTo>
                    <a:pt x="80" y="257"/>
                  </a:lnTo>
                  <a:lnTo>
                    <a:pt x="80" y="257"/>
                  </a:lnTo>
                  <a:lnTo>
                    <a:pt x="80" y="251"/>
                  </a:lnTo>
                  <a:lnTo>
                    <a:pt x="80" y="245"/>
                  </a:lnTo>
                  <a:lnTo>
                    <a:pt x="80" y="239"/>
                  </a:lnTo>
                  <a:lnTo>
                    <a:pt x="80" y="233"/>
                  </a:lnTo>
                  <a:lnTo>
                    <a:pt x="81" y="227"/>
                  </a:lnTo>
                  <a:lnTo>
                    <a:pt x="81" y="215"/>
                  </a:lnTo>
                  <a:lnTo>
                    <a:pt x="81" y="202"/>
                  </a:lnTo>
                  <a:lnTo>
                    <a:pt x="81" y="184"/>
                  </a:lnTo>
                  <a:lnTo>
                    <a:pt x="81" y="172"/>
                  </a:lnTo>
                  <a:lnTo>
                    <a:pt x="81" y="159"/>
                  </a:lnTo>
                  <a:lnTo>
                    <a:pt x="83" y="141"/>
                  </a:lnTo>
                  <a:lnTo>
                    <a:pt x="83" y="141"/>
                  </a:lnTo>
                  <a:lnTo>
                    <a:pt x="83" y="141"/>
                  </a:lnTo>
                  <a:lnTo>
                    <a:pt x="85" y="129"/>
                  </a:lnTo>
                  <a:lnTo>
                    <a:pt x="83" y="129"/>
                  </a:lnTo>
                  <a:lnTo>
                    <a:pt x="85" y="129"/>
                  </a:lnTo>
                  <a:lnTo>
                    <a:pt x="85" y="135"/>
                  </a:lnTo>
                  <a:lnTo>
                    <a:pt x="85" y="141"/>
                  </a:lnTo>
                  <a:lnTo>
                    <a:pt x="85" y="147"/>
                  </a:lnTo>
                  <a:lnTo>
                    <a:pt x="85" y="159"/>
                  </a:lnTo>
                  <a:lnTo>
                    <a:pt x="86" y="166"/>
                  </a:lnTo>
                  <a:lnTo>
                    <a:pt x="86" y="178"/>
                  </a:lnTo>
                  <a:lnTo>
                    <a:pt x="86" y="184"/>
                  </a:lnTo>
                  <a:lnTo>
                    <a:pt x="86" y="196"/>
                  </a:lnTo>
                  <a:lnTo>
                    <a:pt x="86" y="208"/>
                  </a:lnTo>
                  <a:lnTo>
                    <a:pt x="86" y="221"/>
                  </a:lnTo>
                  <a:lnTo>
                    <a:pt x="88" y="227"/>
                  </a:lnTo>
                  <a:lnTo>
                    <a:pt x="88" y="233"/>
                  </a:lnTo>
                  <a:lnTo>
                    <a:pt x="88" y="245"/>
                  </a:lnTo>
                  <a:lnTo>
                    <a:pt x="88" y="257"/>
                  </a:lnTo>
                  <a:lnTo>
                    <a:pt x="88" y="270"/>
                  </a:lnTo>
                  <a:lnTo>
                    <a:pt x="88" y="288"/>
                  </a:lnTo>
                  <a:lnTo>
                    <a:pt x="90" y="312"/>
                  </a:lnTo>
                  <a:lnTo>
                    <a:pt x="90" y="331"/>
                  </a:lnTo>
                  <a:lnTo>
                    <a:pt x="90" y="349"/>
                  </a:lnTo>
                  <a:lnTo>
                    <a:pt x="90" y="374"/>
                  </a:lnTo>
                  <a:lnTo>
                    <a:pt x="90" y="392"/>
                  </a:lnTo>
                  <a:lnTo>
                    <a:pt x="90" y="404"/>
                  </a:lnTo>
                  <a:lnTo>
                    <a:pt x="91" y="416"/>
                  </a:lnTo>
                  <a:lnTo>
                    <a:pt x="91" y="416"/>
                  </a:lnTo>
                  <a:lnTo>
                    <a:pt x="91" y="416"/>
                  </a:lnTo>
                  <a:lnTo>
                    <a:pt x="91" y="404"/>
                  </a:lnTo>
                  <a:lnTo>
                    <a:pt x="91" y="392"/>
                  </a:lnTo>
                  <a:lnTo>
                    <a:pt x="91" y="386"/>
                  </a:lnTo>
                  <a:lnTo>
                    <a:pt x="93" y="392"/>
                  </a:lnTo>
                  <a:lnTo>
                    <a:pt x="93" y="392"/>
                  </a:lnTo>
                  <a:lnTo>
                    <a:pt x="93" y="410"/>
                  </a:lnTo>
                  <a:lnTo>
                    <a:pt x="93" y="429"/>
                  </a:lnTo>
                  <a:lnTo>
                    <a:pt x="93" y="447"/>
                  </a:lnTo>
                  <a:lnTo>
                    <a:pt x="95" y="465"/>
                  </a:lnTo>
                  <a:lnTo>
                    <a:pt x="95" y="478"/>
                  </a:lnTo>
                  <a:lnTo>
                    <a:pt x="95" y="484"/>
                  </a:lnTo>
                  <a:lnTo>
                    <a:pt x="95" y="478"/>
                  </a:lnTo>
                  <a:lnTo>
                    <a:pt x="95" y="447"/>
                  </a:lnTo>
                  <a:lnTo>
                    <a:pt x="96" y="429"/>
                  </a:lnTo>
                  <a:lnTo>
                    <a:pt x="96" y="416"/>
                  </a:lnTo>
                  <a:lnTo>
                    <a:pt x="96" y="398"/>
                  </a:lnTo>
                  <a:lnTo>
                    <a:pt x="96" y="392"/>
                  </a:lnTo>
                  <a:lnTo>
                    <a:pt x="96" y="380"/>
                  </a:lnTo>
                  <a:lnTo>
                    <a:pt x="96" y="367"/>
                  </a:lnTo>
                  <a:lnTo>
                    <a:pt x="98" y="361"/>
                  </a:lnTo>
                  <a:lnTo>
                    <a:pt x="98" y="361"/>
                  </a:lnTo>
                  <a:lnTo>
                    <a:pt x="98" y="355"/>
                  </a:lnTo>
                  <a:lnTo>
                    <a:pt x="98" y="355"/>
                  </a:lnTo>
                  <a:lnTo>
                    <a:pt x="100" y="361"/>
                  </a:lnTo>
                  <a:lnTo>
                    <a:pt x="100" y="361"/>
                  </a:lnTo>
                  <a:lnTo>
                    <a:pt x="100" y="361"/>
                  </a:lnTo>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605" name="Freeform 604"/>
            <p:cNvSpPr>
              <a:spLocks/>
            </p:cNvSpPr>
            <p:nvPr/>
          </p:nvSpPr>
          <p:spPr bwMode="auto">
            <a:xfrm>
              <a:off x="4290886" y="3356059"/>
              <a:ext cx="136314" cy="478247"/>
            </a:xfrm>
            <a:custGeom>
              <a:avLst/>
              <a:gdLst>
                <a:gd name="T0" fmla="*/ 2 w 98"/>
                <a:gd name="T1" fmla="*/ 1040 h 1163"/>
                <a:gd name="T2" fmla="*/ 2 w 98"/>
                <a:gd name="T3" fmla="*/ 979 h 1163"/>
                <a:gd name="T4" fmla="*/ 4 w 98"/>
                <a:gd name="T5" fmla="*/ 1010 h 1163"/>
                <a:gd name="T6" fmla="*/ 7 w 98"/>
                <a:gd name="T7" fmla="*/ 1004 h 1163"/>
                <a:gd name="T8" fmla="*/ 9 w 98"/>
                <a:gd name="T9" fmla="*/ 1034 h 1163"/>
                <a:gd name="T10" fmla="*/ 10 w 98"/>
                <a:gd name="T11" fmla="*/ 1071 h 1163"/>
                <a:gd name="T12" fmla="*/ 12 w 98"/>
                <a:gd name="T13" fmla="*/ 1083 h 1163"/>
                <a:gd name="T14" fmla="*/ 14 w 98"/>
                <a:gd name="T15" fmla="*/ 1053 h 1163"/>
                <a:gd name="T16" fmla="*/ 15 w 98"/>
                <a:gd name="T17" fmla="*/ 1059 h 1163"/>
                <a:gd name="T18" fmla="*/ 19 w 98"/>
                <a:gd name="T19" fmla="*/ 1046 h 1163"/>
                <a:gd name="T20" fmla="*/ 20 w 98"/>
                <a:gd name="T21" fmla="*/ 1046 h 1163"/>
                <a:gd name="T22" fmla="*/ 22 w 98"/>
                <a:gd name="T23" fmla="*/ 1083 h 1163"/>
                <a:gd name="T24" fmla="*/ 24 w 98"/>
                <a:gd name="T25" fmla="*/ 1101 h 1163"/>
                <a:gd name="T26" fmla="*/ 27 w 98"/>
                <a:gd name="T27" fmla="*/ 1101 h 1163"/>
                <a:gd name="T28" fmla="*/ 28 w 98"/>
                <a:gd name="T29" fmla="*/ 1101 h 1163"/>
                <a:gd name="T30" fmla="*/ 32 w 98"/>
                <a:gd name="T31" fmla="*/ 1132 h 1163"/>
                <a:gd name="T32" fmla="*/ 33 w 98"/>
                <a:gd name="T33" fmla="*/ 1132 h 1163"/>
                <a:gd name="T34" fmla="*/ 35 w 98"/>
                <a:gd name="T35" fmla="*/ 1157 h 1163"/>
                <a:gd name="T36" fmla="*/ 38 w 98"/>
                <a:gd name="T37" fmla="*/ 1144 h 1163"/>
                <a:gd name="T38" fmla="*/ 40 w 98"/>
                <a:gd name="T39" fmla="*/ 1163 h 1163"/>
                <a:gd name="T40" fmla="*/ 42 w 98"/>
                <a:gd name="T41" fmla="*/ 1120 h 1163"/>
                <a:gd name="T42" fmla="*/ 43 w 98"/>
                <a:gd name="T43" fmla="*/ 1004 h 1163"/>
                <a:gd name="T44" fmla="*/ 45 w 98"/>
                <a:gd name="T45" fmla="*/ 851 h 1163"/>
                <a:gd name="T46" fmla="*/ 47 w 98"/>
                <a:gd name="T47" fmla="*/ 686 h 1163"/>
                <a:gd name="T48" fmla="*/ 48 w 98"/>
                <a:gd name="T49" fmla="*/ 569 h 1163"/>
                <a:gd name="T50" fmla="*/ 48 w 98"/>
                <a:gd name="T51" fmla="*/ 496 h 1163"/>
                <a:gd name="T52" fmla="*/ 50 w 98"/>
                <a:gd name="T53" fmla="*/ 410 h 1163"/>
                <a:gd name="T54" fmla="*/ 52 w 98"/>
                <a:gd name="T55" fmla="*/ 343 h 1163"/>
                <a:gd name="T56" fmla="*/ 53 w 98"/>
                <a:gd name="T57" fmla="*/ 294 h 1163"/>
                <a:gd name="T58" fmla="*/ 55 w 98"/>
                <a:gd name="T59" fmla="*/ 245 h 1163"/>
                <a:gd name="T60" fmla="*/ 57 w 98"/>
                <a:gd name="T61" fmla="*/ 190 h 1163"/>
                <a:gd name="T62" fmla="*/ 57 w 98"/>
                <a:gd name="T63" fmla="*/ 147 h 1163"/>
                <a:gd name="T64" fmla="*/ 58 w 98"/>
                <a:gd name="T65" fmla="*/ 104 h 1163"/>
                <a:gd name="T66" fmla="*/ 62 w 98"/>
                <a:gd name="T67" fmla="*/ 98 h 1163"/>
                <a:gd name="T68" fmla="*/ 63 w 98"/>
                <a:gd name="T69" fmla="*/ 153 h 1163"/>
                <a:gd name="T70" fmla="*/ 63 w 98"/>
                <a:gd name="T71" fmla="*/ 129 h 1163"/>
                <a:gd name="T72" fmla="*/ 65 w 98"/>
                <a:gd name="T73" fmla="*/ 98 h 1163"/>
                <a:gd name="T74" fmla="*/ 67 w 98"/>
                <a:gd name="T75" fmla="*/ 160 h 1163"/>
                <a:gd name="T76" fmla="*/ 68 w 98"/>
                <a:gd name="T77" fmla="*/ 227 h 1163"/>
                <a:gd name="T78" fmla="*/ 70 w 98"/>
                <a:gd name="T79" fmla="*/ 202 h 1163"/>
                <a:gd name="T80" fmla="*/ 72 w 98"/>
                <a:gd name="T81" fmla="*/ 129 h 1163"/>
                <a:gd name="T82" fmla="*/ 73 w 98"/>
                <a:gd name="T83" fmla="*/ 25 h 1163"/>
                <a:gd name="T84" fmla="*/ 73 w 98"/>
                <a:gd name="T85" fmla="*/ 25 h 1163"/>
                <a:gd name="T86" fmla="*/ 75 w 98"/>
                <a:gd name="T87" fmla="*/ 104 h 1163"/>
                <a:gd name="T88" fmla="*/ 77 w 98"/>
                <a:gd name="T89" fmla="*/ 190 h 1163"/>
                <a:gd name="T90" fmla="*/ 78 w 98"/>
                <a:gd name="T91" fmla="*/ 233 h 1163"/>
                <a:gd name="T92" fmla="*/ 80 w 98"/>
                <a:gd name="T93" fmla="*/ 257 h 1163"/>
                <a:gd name="T94" fmla="*/ 82 w 98"/>
                <a:gd name="T95" fmla="*/ 233 h 1163"/>
                <a:gd name="T96" fmla="*/ 83 w 98"/>
                <a:gd name="T97" fmla="*/ 196 h 1163"/>
                <a:gd name="T98" fmla="*/ 85 w 98"/>
                <a:gd name="T99" fmla="*/ 282 h 1163"/>
                <a:gd name="T100" fmla="*/ 86 w 98"/>
                <a:gd name="T101" fmla="*/ 294 h 1163"/>
                <a:gd name="T102" fmla="*/ 90 w 98"/>
                <a:gd name="T103" fmla="*/ 257 h 1163"/>
                <a:gd name="T104" fmla="*/ 91 w 98"/>
                <a:gd name="T105" fmla="*/ 208 h 1163"/>
                <a:gd name="T106" fmla="*/ 93 w 98"/>
                <a:gd name="T107" fmla="*/ 190 h 1163"/>
                <a:gd name="T108" fmla="*/ 95 w 98"/>
                <a:gd name="T109" fmla="*/ 184 h 1163"/>
                <a:gd name="T110" fmla="*/ 96 w 98"/>
                <a:gd name="T111" fmla="*/ 178 h 1163"/>
                <a:gd name="T112" fmla="*/ 98 w 98"/>
                <a:gd name="T113" fmla="*/ 123 h 1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98" h="1163">
                  <a:moveTo>
                    <a:pt x="0" y="1083"/>
                  </a:moveTo>
                  <a:lnTo>
                    <a:pt x="0" y="1077"/>
                  </a:lnTo>
                  <a:lnTo>
                    <a:pt x="0" y="1065"/>
                  </a:lnTo>
                  <a:lnTo>
                    <a:pt x="0" y="1053"/>
                  </a:lnTo>
                  <a:lnTo>
                    <a:pt x="2" y="1040"/>
                  </a:lnTo>
                  <a:lnTo>
                    <a:pt x="2" y="1028"/>
                  </a:lnTo>
                  <a:lnTo>
                    <a:pt x="2" y="1010"/>
                  </a:lnTo>
                  <a:lnTo>
                    <a:pt x="2" y="1004"/>
                  </a:lnTo>
                  <a:lnTo>
                    <a:pt x="2" y="991"/>
                  </a:lnTo>
                  <a:lnTo>
                    <a:pt x="2" y="979"/>
                  </a:lnTo>
                  <a:lnTo>
                    <a:pt x="4" y="979"/>
                  </a:lnTo>
                  <a:lnTo>
                    <a:pt x="4" y="991"/>
                  </a:lnTo>
                  <a:lnTo>
                    <a:pt x="4" y="998"/>
                  </a:lnTo>
                  <a:lnTo>
                    <a:pt x="4" y="1004"/>
                  </a:lnTo>
                  <a:lnTo>
                    <a:pt x="4" y="1010"/>
                  </a:lnTo>
                  <a:lnTo>
                    <a:pt x="5" y="1016"/>
                  </a:lnTo>
                  <a:lnTo>
                    <a:pt x="5" y="1010"/>
                  </a:lnTo>
                  <a:lnTo>
                    <a:pt x="7" y="1004"/>
                  </a:lnTo>
                  <a:lnTo>
                    <a:pt x="5" y="1004"/>
                  </a:lnTo>
                  <a:lnTo>
                    <a:pt x="7" y="1004"/>
                  </a:lnTo>
                  <a:lnTo>
                    <a:pt x="7" y="1004"/>
                  </a:lnTo>
                  <a:lnTo>
                    <a:pt x="7" y="1010"/>
                  </a:lnTo>
                  <a:lnTo>
                    <a:pt x="7" y="1022"/>
                  </a:lnTo>
                  <a:lnTo>
                    <a:pt x="9" y="1028"/>
                  </a:lnTo>
                  <a:lnTo>
                    <a:pt x="9" y="1034"/>
                  </a:lnTo>
                  <a:lnTo>
                    <a:pt x="9" y="1040"/>
                  </a:lnTo>
                  <a:lnTo>
                    <a:pt x="9" y="1053"/>
                  </a:lnTo>
                  <a:lnTo>
                    <a:pt x="9" y="1059"/>
                  </a:lnTo>
                  <a:lnTo>
                    <a:pt x="10" y="1071"/>
                  </a:lnTo>
                  <a:lnTo>
                    <a:pt x="10" y="1071"/>
                  </a:lnTo>
                  <a:lnTo>
                    <a:pt x="10" y="1071"/>
                  </a:lnTo>
                  <a:lnTo>
                    <a:pt x="12" y="1083"/>
                  </a:lnTo>
                  <a:lnTo>
                    <a:pt x="10" y="1083"/>
                  </a:lnTo>
                  <a:lnTo>
                    <a:pt x="12" y="1083"/>
                  </a:lnTo>
                  <a:lnTo>
                    <a:pt x="12" y="1083"/>
                  </a:lnTo>
                  <a:lnTo>
                    <a:pt x="12" y="1077"/>
                  </a:lnTo>
                  <a:lnTo>
                    <a:pt x="14" y="1071"/>
                  </a:lnTo>
                  <a:lnTo>
                    <a:pt x="14" y="1065"/>
                  </a:lnTo>
                  <a:lnTo>
                    <a:pt x="14" y="1059"/>
                  </a:lnTo>
                  <a:lnTo>
                    <a:pt x="14" y="1053"/>
                  </a:lnTo>
                  <a:lnTo>
                    <a:pt x="15" y="1053"/>
                  </a:lnTo>
                  <a:lnTo>
                    <a:pt x="15" y="1046"/>
                  </a:lnTo>
                  <a:lnTo>
                    <a:pt x="15" y="1053"/>
                  </a:lnTo>
                  <a:lnTo>
                    <a:pt x="17" y="1059"/>
                  </a:lnTo>
                  <a:lnTo>
                    <a:pt x="15" y="1059"/>
                  </a:lnTo>
                  <a:lnTo>
                    <a:pt x="17" y="1059"/>
                  </a:lnTo>
                  <a:lnTo>
                    <a:pt x="17" y="1059"/>
                  </a:lnTo>
                  <a:lnTo>
                    <a:pt x="17" y="1053"/>
                  </a:lnTo>
                  <a:lnTo>
                    <a:pt x="17" y="1053"/>
                  </a:lnTo>
                  <a:lnTo>
                    <a:pt x="19" y="1046"/>
                  </a:lnTo>
                  <a:lnTo>
                    <a:pt x="19" y="1040"/>
                  </a:lnTo>
                  <a:lnTo>
                    <a:pt x="19" y="1034"/>
                  </a:lnTo>
                  <a:lnTo>
                    <a:pt x="19" y="1028"/>
                  </a:lnTo>
                  <a:lnTo>
                    <a:pt x="20" y="1034"/>
                  </a:lnTo>
                  <a:lnTo>
                    <a:pt x="20" y="1046"/>
                  </a:lnTo>
                  <a:lnTo>
                    <a:pt x="20" y="1053"/>
                  </a:lnTo>
                  <a:lnTo>
                    <a:pt x="20" y="1053"/>
                  </a:lnTo>
                  <a:lnTo>
                    <a:pt x="20" y="1065"/>
                  </a:lnTo>
                  <a:lnTo>
                    <a:pt x="22" y="1071"/>
                  </a:lnTo>
                  <a:lnTo>
                    <a:pt x="22" y="1083"/>
                  </a:lnTo>
                  <a:lnTo>
                    <a:pt x="22" y="1089"/>
                  </a:lnTo>
                  <a:lnTo>
                    <a:pt x="22" y="1089"/>
                  </a:lnTo>
                  <a:lnTo>
                    <a:pt x="22" y="1089"/>
                  </a:lnTo>
                  <a:lnTo>
                    <a:pt x="24" y="1095"/>
                  </a:lnTo>
                  <a:lnTo>
                    <a:pt x="24" y="1101"/>
                  </a:lnTo>
                  <a:lnTo>
                    <a:pt x="24" y="1108"/>
                  </a:lnTo>
                  <a:lnTo>
                    <a:pt x="25" y="1108"/>
                  </a:lnTo>
                  <a:lnTo>
                    <a:pt x="25" y="1101"/>
                  </a:lnTo>
                  <a:lnTo>
                    <a:pt x="25" y="1095"/>
                  </a:lnTo>
                  <a:lnTo>
                    <a:pt x="27" y="1101"/>
                  </a:lnTo>
                  <a:lnTo>
                    <a:pt x="27" y="1101"/>
                  </a:lnTo>
                  <a:lnTo>
                    <a:pt x="27" y="1101"/>
                  </a:lnTo>
                  <a:lnTo>
                    <a:pt x="28" y="1101"/>
                  </a:lnTo>
                  <a:lnTo>
                    <a:pt x="28" y="1101"/>
                  </a:lnTo>
                  <a:lnTo>
                    <a:pt x="28" y="1101"/>
                  </a:lnTo>
                  <a:lnTo>
                    <a:pt x="30" y="1108"/>
                  </a:lnTo>
                  <a:lnTo>
                    <a:pt x="30" y="1114"/>
                  </a:lnTo>
                  <a:lnTo>
                    <a:pt x="30" y="1120"/>
                  </a:lnTo>
                  <a:lnTo>
                    <a:pt x="30" y="1126"/>
                  </a:lnTo>
                  <a:lnTo>
                    <a:pt x="32" y="1132"/>
                  </a:lnTo>
                  <a:lnTo>
                    <a:pt x="30" y="1132"/>
                  </a:lnTo>
                  <a:lnTo>
                    <a:pt x="32" y="1132"/>
                  </a:lnTo>
                  <a:lnTo>
                    <a:pt x="32" y="1138"/>
                  </a:lnTo>
                  <a:lnTo>
                    <a:pt x="32" y="1138"/>
                  </a:lnTo>
                  <a:lnTo>
                    <a:pt x="33" y="1132"/>
                  </a:lnTo>
                  <a:lnTo>
                    <a:pt x="33" y="1132"/>
                  </a:lnTo>
                  <a:lnTo>
                    <a:pt x="33" y="1138"/>
                  </a:lnTo>
                  <a:lnTo>
                    <a:pt x="35" y="1144"/>
                  </a:lnTo>
                  <a:lnTo>
                    <a:pt x="35" y="1150"/>
                  </a:lnTo>
                  <a:lnTo>
                    <a:pt x="35" y="1157"/>
                  </a:lnTo>
                  <a:lnTo>
                    <a:pt x="37" y="1157"/>
                  </a:lnTo>
                  <a:lnTo>
                    <a:pt x="37" y="1157"/>
                  </a:lnTo>
                  <a:lnTo>
                    <a:pt x="38" y="1144"/>
                  </a:lnTo>
                  <a:lnTo>
                    <a:pt x="38" y="1138"/>
                  </a:lnTo>
                  <a:lnTo>
                    <a:pt x="38" y="1144"/>
                  </a:lnTo>
                  <a:lnTo>
                    <a:pt x="38" y="1150"/>
                  </a:lnTo>
                  <a:lnTo>
                    <a:pt x="40" y="1157"/>
                  </a:lnTo>
                  <a:lnTo>
                    <a:pt x="40" y="1157"/>
                  </a:lnTo>
                  <a:lnTo>
                    <a:pt x="40" y="1163"/>
                  </a:lnTo>
                  <a:lnTo>
                    <a:pt x="40" y="1163"/>
                  </a:lnTo>
                  <a:lnTo>
                    <a:pt x="42" y="1157"/>
                  </a:lnTo>
                  <a:lnTo>
                    <a:pt x="42" y="1157"/>
                  </a:lnTo>
                  <a:lnTo>
                    <a:pt x="42" y="1144"/>
                  </a:lnTo>
                  <a:lnTo>
                    <a:pt x="42" y="1132"/>
                  </a:lnTo>
                  <a:lnTo>
                    <a:pt x="42" y="1120"/>
                  </a:lnTo>
                  <a:lnTo>
                    <a:pt x="42" y="1083"/>
                  </a:lnTo>
                  <a:lnTo>
                    <a:pt x="43" y="1065"/>
                  </a:lnTo>
                  <a:lnTo>
                    <a:pt x="43" y="1053"/>
                  </a:lnTo>
                  <a:lnTo>
                    <a:pt x="43" y="1028"/>
                  </a:lnTo>
                  <a:lnTo>
                    <a:pt x="43" y="1004"/>
                  </a:lnTo>
                  <a:lnTo>
                    <a:pt x="43" y="979"/>
                  </a:lnTo>
                  <a:lnTo>
                    <a:pt x="43" y="955"/>
                  </a:lnTo>
                  <a:lnTo>
                    <a:pt x="45" y="924"/>
                  </a:lnTo>
                  <a:lnTo>
                    <a:pt x="45" y="887"/>
                  </a:lnTo>
                  <a:lnTo>
                    <a:pt x="45" y="851"/>
                  </a:lnTo>
                  <a:lnTo>
                    <a:pt x="45" y="814"/>
                  </a:lnTo>
                  <a:lnTo>
                    <a:pt x="45" y="777"/>
                  </a:lnTo>
                  <a:lnTo>
                    <a:pt x="45" y="747"/>
                  </a:lnTo>
                  <a:lnTo>
                    <a:pt x="47" y="716"/>
                  </a:lnTo>
                  <a:lnTo>
                    <a:pt x="47" y="686"/>
                  </a:lnTo>
                  <a:lnTo>
                    <a:pt x="47" y="667"/>
                  </a:lnTo>
                  <a:lnTo>
                    <a:pt x="47" y="618"/>
                  </a:lnTo>
                  <a:lnTo>
                    <a:pt x="47" y="600"/>
                  </a:lnTo>
                  <a:lnTo>
                    <a:pt x="47" y="588"/>
                  </a:lnTo>
                  <a:lnTo>
                    <a:pt x="48" y="569"/>
                  </a:lnTo>
                  <a:lnTo>
                    <a:pt x="48" y="563"/>
                  </a:lnTo>
                  <a:lnTo>
                    <a:pt x="48" y="545"/>
                  </a:lnTo>
                  <a:lnTo>
                    <a:pt x="48" y="533"/>
                  </a:lnTo>
                  <a:lnTo>
                    <a:pt x="48" y="514"/>
                  </a:lnTo>
                  <a:lnTo>
                    <a:pt x="48" y="496"/>
                  </a:lnTo>
                  <a:lnTo>
                    <a:pt x="50" y="478"/>
                  </a:lnTo>
                  <a:lnTo>
                    <a:pt x="50" y="459"/>
                  </a:lnTo>
                  <a:lnTo>
                    <a:pt x="50" y="441"/>
                  </a:lnTo>
                  <a:lnTo>
                    <a:pt x="50" y="423"/>
                  </a:lnTo>
                  <a:lnTo>
                    <a:pt x="50" y="410"/>
                  </a:lnTo>
                  <a:lnTo>
                    <a:pt x="50" y="386"/>
                  </a:lnTo>
                  <a:lnTo>
                    <a:pt x="52" y="380"/>
                  </a:lnTo>
                  <a:lnTo>
                    <a:pt x="52" y="361"/>
                  </a:lnTo>
                  <a:lnTo>
                    <a:pt x="52" y="355"/>
                  </a:lnTo>
                  <a:lnTo>
                    <a:pt x="52" y="343"/>
                  </a:lnTo>
                  <a:lnTo>
                    <a:pt x="52" y="331"/>
                  </a:lnTo>
                  <a:lnTo>
                    <a:pt x="52" y="319"/>
                  </a:lnTo>
                  <a:lnTo>
                    <a:pt x="53" y="306"/>
                  </a:lnTo>
                  <a:lnTo>
                    <a:pt x="53" y="306"/>
                  </a:lnTo>
                  <a:lnTo>
                    <a:pt x="53" y="294"/>
                  </a:lnTo>
                  <a:lnTo>
                    <a:pt x="53" y="288"/>
                  </a:lnTo>
                  <a:lnTo>
                    <a:pt x="53" y="282"/>
                  </a:lnTo>
                  <a:lnTo>
                    <a:pt x="53" y="270"/>
                  </a:lnTo>
                  <a:lnTo>
                    <a:pt x="55" y="257"/>
                  </a:lnTo>
                  <a:lnTo>
                    <a:pt x="55" y="245"/>
                  </a:lnTo>
                  <a:lnTo>
                    <a:pt x="55" y="233"/>
                  </a:lnTo>
                  <a:lnTo>
                    <a:pt x="55" y="208"/>
                  </a:lnTo>
                  <a:lnTo>
                    <a:pt x="55" y="202"/>
                  </a:lnTo>
                  <a:lnTo>
                    <a:pt x="55" y="196"/>
                  </a:lnTo>
                  <a:lnTo>
                    <a:pt x="57" y="190"/>
                  </a:lnTo>
                  <a:lnTo>
                    <a:pt x="57" y="178"/>
                  </a:lnTo>
                  <a:lnTo>
                    <a:pt x="57" y="178"/>
                  </a:lnTo>
                  <a:lnTo>
                    <a:pt x="57" y="166"/>
                  </a:lnTo>
                  <a:lnTo>
                    <a:pt x="57" y="153"/>
                  </a:lnTo>
                  <a:lnTo>
                    <a:pt x="57" y="147"/>
                  </a:lnTo>
                  <a:lnTo>
                    <a:pt x="58" y="135"/>
                  </a:lnTo>
                  <a:lnTo>
                    <a:pt x="58" y="129"/>
                  </a:lnTo>
                  <a:lnTo>
                    <a:pt x="58" y="117"/>
                  </a:lnTo>
                  <a:lnTo>
                    <a:pt x="58" y="104"/>
                  </a:lnTo>
                  <a:lnTo>
                    <a:pt x="58" y="104"/>
                  </a:lnTo>
                  <a:lnTo>
                    <a:pt x="58" y="98"/>
                  </a:lnTo>
                  <a:lnTo>
                    <a:pt x="60" y="92"/>
                  </a:lnTo>
                  <a:lnTo>
                    <a:pt x="60" y="92"/>
                  </a:lnTo>
                  <a:lnTo>
                    <a:pt x="60" y="92"/>
                  </a:lnTo>
                  <a:lnTo>
                    <a:pt x="62" y="98"/>
                  </a:lnTo>
                  <a:lnTo>
                    <a:pt x="62" y="104"/>
                  </a:lnTo>
                  <a:lnTo>
                    <a:pt x="62" y="117"/>
                  </a:lnTo>
                  <a:lnTo>
                    <a:pt x="62" y="129"/>
                  </a:lnTo>
                  <a:lnTo>
                    <a:pt x="62" y="141"/>
                  </a:lnTo>
                  <a:lnTo>
                    <a:pt x="63" y="153"/>
                  </a:lnTo>
                  <a:lnTo>
                    <a:pt x="63" y="153"/>
                  </a:lnTo>
                  <a:lnTo>
                    <a:pt x="63" y="160"/>
                  </a:lnTo>
                  <a:lnTo>
                    <a:pt x="63" y="153"/>
                  </a:lnTo>
                  <a:lnTo>
                    <a:pt x="63" y="147"/>
                  </a:lnTo>
                  <a:lnTo>
                    <a:pt x="63" y="129"/>
                  </a:lnTo>
                  <a:lnTo>
                    <a:pt x="65" y="123"/>
                  </a:lnTo>
                  <a:lnTo>
                    <a:pt x="65" y="104"/>
                  </a:lnTo>
                  <a:lnTo>
                    <a:pt x="65" y="104"/>
                  </a:lnTo>
                  <a:lnTo>
                    <a:pt x="65" y="92"/>
                  </a:lnTo>
                  <a:lnTo>
                    <a:pt x="65" y="98"/>
                  </a:lnTo>
                  <a:lnTo>
                    <a:pt x="65" y="104"/>
                  </a:lnTo>
                  <a:lnTo>
                    <a:pt x="67" y="111"/>
                  </a:lnTo>
                  <a:lnTo>
                    <a:pt x="67" y="129"/>
                  </a:lnTo>
                  <a:lnTo>
                    <a:pt x="67" y="141"/>
                  </a:lnTo>
                  <a:lnTo>
                    <a:pt x="67" y="160"/>
                  </a:lnTo>
                  <a:lnTo>
                    <a:pt x="67" y="178"/>
                  </a:lnTo>
                  <a:lnTo>
                    <a:pt x="67" y="190"/>
                  </a:lnTo>
                  <a:lnTo>
                    <a:pt x="68" y="202"/>
                  </a:lnTo>
                  <a:lnTo>
                    <a:pt x="68" y="215"/>
                  </a:lnTo>
                  <a:lnTo>
                    <a:pt x="68" y="227"/>
                  </a:lnTo>
                  <a:lnTo>
                    <a:pt x="68" y="227"/>
                  </a:lnTo>
                  <a:lnTo>
                    <a:pt x="68" y="227"/>
                  </a:lnTo>
                  <a:lnTo>
                    <a:pt x="70" y="221"/>
                  </a:lnTo>
                  <a:lnTo>
                    <a:pt x="70" y="215"/>
                  </a:lnTo>
                  <a:lnTo>
                    <a:pt x="70" y="202"/>
                  </a:lnTo>
                  <a:lnTo>
                    <a:pt x="70" y="184"/>
                  </a:lnTo>
                  <a:lnTo>
                    <a:pt x="70" y="172"/>
                  </a:lnTo>
                  <a:lnTo>
                    <a:pt x="70" y="153"/>
                  </a:lnTo>
                  <a:lnTo>
                    <a:pt x="72" y="135"/>
                  </a:lnTo>
                  <a:lnTo>
                    <a:pt x="72" y="129"/>
                  </a:lnTo>
                  <a:lnTo>
                    <a:pt x="72" y="111"/>
                  </a:lnTo>
                  <a:lnTo>
                    <a:pt x="72" y="80"/>
                  </a:lnTo>
                  <a:lnTo>
                    <a:pt x="72" y="56"/>
                  </a:lnTo>
                  <a:lnTo>
                    <a:pt x="72" y="43"/>
                  </a:lnTo>
                  <a:lnTo>
                    <a:pt x="73" y="25"/>
                  </a:lnTo>
                  <a:lnTo>
                    <a:pt x="73" y="19"/>
                  </a:lnTo>
                  <a:lnTo>
                    <a:pt x="73" y="7"/>
                  </a:lnTo>
                  <a:lnTo>
                    <a:pt x="73" y="0"/>
                  </a:lnTo>
                  <a:lnTo>
                    <a:pt x="73" y="13"/>
                  </a:lnTo>
                  <a:lnTo>
                    <a:pt x="73" y="25"/>
                  </a:lnTo>
                  <a:lnTo>
                    <a:pt x="75" y="37"/>
                  </a:lnTo>
                  <a:lnTo>
                    <a:pt x="75" y="49"/>
                  </a:lnTo>
                  <a:lnTo>
                    <a:pt x="75" y="74"/>
                  </a:lnTo>
                  <a:lnTo>
                    <a:pt x="75" y="92"/>
                  </a:lnTo>
                  <a:lnTo>
                    <a:pt x="75" y="104"/>
                  </a:lnTo>
                  <a:lnTo>
                    <a:pt x="75" y="129"/>
                  </a:lnTo>
                  <a:lnTo>
                    <a:pt x="77" y="141"/>
                  </a:lnTo>
                  <a:lnTo>
                    <a:pt x="77" y="172"/>
                  </a:lnTo>
                  <a:lnTo>
                    <a:pt x="77" y="178"/>
                  </a:lnTo>
                  <a:lnTo>
                    <a:pt x="77" y="190"/>
                  </a:lnTo>
                  <a:lnTo>
                    <a:pt x="77" y="202"/>
                  </a:lnTo>
                  <a:lnTo>
                    <a:pt x="77" y="208"/>
                  </a:lnTo>
                  <a:lnTo>
                    <a:pt x="78" y="221"/>
                  </a:lnTo>
                  <a:lnTo>
                    <a:pt x="78" y="227"/>
                  </a:lnTo>
                  <a:lnTo>
                    <a:pt x="78" y="233"/>
                  </a:lnTo>
                  <a:lnTo>
                    <a:pt x="78" y="233"/>
                  </a:lnTo>
                  <a:lnTo>
                    <a:pt x="78" y="239"/>
                  </a:lnTo>
                  <a:lnTo>
                    <a:pt x="78" y="245"/>
                  </a:lnTo>
                  <a:lnTo>
                    <a:pt x="80" y="257"/>
                  </a:lnTo>
                  <a:lnTo>
                    <a:pt x="80" y="257"/>
                  </a:lnTo>
                  <a:lnTo>
                    <a:pt x="80" y="257"/>
                  </a:lnTo>
                  <a:lnTo>
                    <a:pt x="80" y="257"/>
                  </a:lnTo>
                  <a:lnTo>
                    <a:pt x="82" y="257"/>
                  </a:lnTo>
                  <a:lnTo>
                    <a:pt x="82" y="245"/>
                  </a:lnTo>
                  <a:lnTo>
                    <a:pt x="82" y="233"/>
                  </a:lnTo>
                  <a:lnTo>
                    <a:pt x="82" y="221"/>
                  </a:lnTo>
                  <a:lnTo>
                    <a:pt x="82" y="208"/>
                  </a:lnTo>
                  <a:lnTo>
                    <a:pt x="82" y="208"/>
                  </a:lnTo>
                  <a:lnTo>
                    <a:pt x="83" y="196"/>
                  </a:lnTo>
                  <a:lnTo>
                    <a:pt x="83" y="196"/>
                  </a:lnTo>
                  <a:lnTo>
                    <a:pt x="83" y="208"/>
                  </a:lnTo>
                  <a:lnTo>
                    <a:pt x="83" y="221"/>
                  </a:lnTo>
                  <a:lnTo>
                    <a:pt x="83" y="233"/>
                  </a:lnTo>
                  <a:lnTo>
                    <a:pt x="85" y="251"/>
                  </a:lnTo>
                  <a:lnTo>
                    <a:pt x="85" y="282"/>
                  </a:lnTo>
                  <a:lnTo>
                    <a:pt x="85" y="288"/>
                  </a:lnTo>
                  <a:lnTo>
                    <a:pt x="85" y="294"/>
                  </a:lnTo>
                  <a:lnTo>
                    <a:pt x="86" y="288"/>
                  </a:lnTo>
                  <a:lnTo>
                    <a:pt x="86" y="288"/>
                  </a:lnTo>
                  <a:lnTo>
                    <a:pt x="86" y="294"/>
                  </a:lnTo>
                  <a:lnTo>
                    <a:pt x="88" y="288"/>
                  </a:lnTo>
                  <a:lnTo>
                    <a:pt x="88" y="282"/>
                  </a:lnTo>
                  <a:lnTo>
                    <a:pt x="88" y="276"/>
                  </a:lnTo>
                  <a:lnTo>
                    <a:pt x="88" y="264"/>
                  </a:lnTo>
                  <a:lnTo>
                    <a:pt x="90" y="257"/>
                  </a:lnTo>
                  <a:lnTo>
                    <a:pt x="90" y="257"/>
                  </a:lnTo>
                  <a:lnTo>
                    <a:pt x="90" y="251"/>
                  </a:lnTo>
                  <a:lnTo>
                    <a:pt x="90" y="233"/>
                  </a:lnTo>
                  <a:lnTo>
                    <a:pt x="90" y="221"/>
                  </a:lnTo>
                  <a:lnTo>
                    <a:pt x="91" y="208"/>
                  </a:lnTo>
                  <a:lnTo>
                    <a:pt x="91" y="196"/>
                  </a:lnTo>
                  <a:lnTo>
                    <a:pt x="91" y="178"/>
                  </a:lnTo>
                  <a:lnTo>
                    <a:pt x="91" y="178"/>
                  </a:lnTo>
                  <a:lnTo>
                    <a:pt x="91" y="184"/>
                  </a:lnTo>
                  <a:lnTo>
                    <a:pt x="93" y="190"/>
                  </a:lnTo>
                  <a:lnTo>
                    <a:pt x="93" y="184"/>
                  </a:lnTo>
                  <a:lnTo>
                    <a:pt x="95" y="178"/>
                  </a:lnTo>
                  <a:lnTo>
                    <a:pt x="93" y="178"/>
                  </a:lnTo>
                  <a:lnTo>
                    <a:pt x="95" y="178"/>
                  </a:lnTo>
                  <a:lnTo>
                    <a:pt x="95" y="184"/>
                  </a:lnTo>
                  <a:lnTo>
                    <a:pt x="95" y="190"/>
                  </a:lnTo>
                  <a:lnTo>
                    <a:pt x="95" y="196"/>
                  </a:lnTo>
                  <a:lnTo>
                    <a:pt x="96" y="196"/>
                  </a:lnTo>
                  <a:lnTo>
                    <a:pt x="96" y="190"/>
                  </a:lnTo>
                  <a:lnTo>
                    <a:pt x="96" y="178"/>
                  </a:lnTo>
                  <a:lnTo>
                    <a:pt x="96" y="172"/>
                  </a:lnTo>
                  <a:lnTo>
                    <a:pt x="96" y="153"/>
                  </a:lnTo>
                  <a:lnTo>
                    <a:pt x="98" y="141"/>
                  </a:lnTo>
                  <a:lnTo>
                    <a:pt x="98" y="129"/>
                  </a:lnTo>
                  <a:lnTo>
                    <a:pt x="98" y="123"/>
                  </a:lnTo>
                  <a:lnTo>
                    <a:pt x="98" y="111"/>
                  </a:lnTo>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grpSp>
          <p:nvGrpSpPr>
            <p:cNvPr id="606" name="Group 605"/>
            <p:cNvGrpSpPr/>
            <p:nvPr/>
          </p:nvGrpSpPr>
          <p:grpSpPr>
            <a:xfrm>
              <a:off x="5300727" y="3393891"/>
              <a:ext cx="827625" cy="480714"/>
              <a:chOff x="4185152" y="3681923"/>
              <a:chExt cx="644769" cy="480714"/>
            </a:xfrm>
          </p:grpSpPr>
          <p:sp>
            <p:nvSpPr>
              <p:cNvPr id="621" name="Freeform 620"/>
              <p:cNvSpPr>
                <a:spLocks/>
              </p:cNvSpPr>
              <p:nvPr/>
            </p:nvSpPr>
            <p:spPr bwMode="auto">
              <a:xfrm>
                <a:off x="4704218" y="3732503"/>
                <a:ext cx="125703" cy="384490"/>
              </a:xfrm>
              <a:custGeom>
                <a:avLst/>
                <a:gdLst>
                  <a:gd name="T0" fmla="*/ 2 w 116"/>
                  <a:gd name="T1" fmla="*/ 30 h 935"/>
                  <a:gd name="T2" fmla="*/ 4 w 116"/>
                  <a:gd name="T3" fmla="*/ 67 h 935"/>
                  <a:gd name="T4" fmla="*/ 5 w 116"/>
                  <a:gd name="T5" fmla="*/ 91 h 935"/>
                  <a:gd name="T6" fmla="*/ 7 w 116"/>
                  <a:gd name="T7" fmla="*/ 49 h 935"/>
                  <a:gd name="T8" fmla="*/ 9 w 116"/>
                  <a:gd name="T9" fmla="*/ 104 h 935"/>
                  <a:gd name="T10" fmla="*/ 10 w 116"/>
                  <a:gd name="T11" fmla="*/ 195 h 935"/>
                  <a:gd name="T12" fmla="*/ 12 w 116"/>
                  <a:gd name="T13" fmla="*/ 208 h 935"/>
                  <a:gd name="T14" fmla="*/ 14 w 116"/>
                  <a:gd name="T15" fmla="*/ 171 h 935"/>
                  <a:gd name="T16" fmla="*/ 15 w 116"/>
                  <a:gd name="T17" fmla="*/ 159 h 935"/>
                  <a:gd name="T18" fmla="*/ 17 w 116"/>
                  <a:gd name="T19" fmla="*/ 226 h 935"/>
                  <a:gd name="T20" fmla="*/ 19 w 116"/>
                  <a:gd name="T21" fmla="*/ 201 h 935"/>
                  <a:gd name="T22" fmla="*/ 20 w 116"/>
                  <a:gd name="T23" fmla="*/ 165 h 935"/>
                  <a:gd name="T24" fmla="*/ 22 w 116"/>
                  <a:gd name="T25" fmla="*/ 208 h 935"/>
                  <a:gd name="T26" fmla="*/ 22 w 116"/>
                  <a:gd name="T27" fmla="*/ 263 h 935"/>
                  <a:gd name="T28" fmla="*/ 24 w 116"/>
                  <a:gd name="T29" fmla="*/ 281 h 935"/>
                  <a:gd name="T30" fmla="*/ 27 w 116"/>
                  <a:gd name="T31" fmla="*/ 275 h 935"/>
                  <a:gd name="T32" fmla="*/ 27 w 116"/>
                  <a:gd name="T33" fmla="*/ 330 h 935"/>
                  <a:gd name="T34" fmla="*/ 30 w 116"/>
                  <a:gd name="T35" fmla="*/ 330 h 935"/>
                  <a:gd name="T36" fmla="*/ 32 w 116"/>
                  <a:gd name="T37" fmla="*/ 299 h 935"/>
                  <a:gd name="T38" fmla="*/ 33 w 116"/>
                  <a:gd name="T39" fmla="*/ 324 h 935"/>
                  <a:gd name="T40" fmla="*/ 35 w 116"/>
                  <a:gd name="T41" fmla="*/ 336 h 935"/>
                  <a:gd name="T42" fmla="*/ 37 w 116"/>
                  <a:gd name="T43" fmla="*/ 336 h 935"/>
                  <a:gd name="T44" fmla="*/ 38 w 116"/>
                  <a:gd name="T45" fmla="*/ 367 h 935"/>
                  <a:gd name="T46" fmla="*/ 40 w 116"/>
                  <a:gd name="T47" fmla="*/ 348 h 935"/>
                  <a:gd name="T48" fmla="*/ 42 w 116"/>
                  <a:gd name="T49" fmla="*/ 397 h 935"/>
                  <a:gd name="T50" fmla="*/ 43 w 116"/>
                  <a:gd name="T51" fmla="*/ 489 h 935"/>
                  <a:gd name="T52" fmla="*/ 45 w 116"/>
                  <a:gd name="T53" fmla="*/ 544 h 935"/>
                  <a:gd name="T54" fmla="*/ 47 w 116"/>
                  <a:gd name="T55" fmla="*/ 556 h 935"/>
                  <a:gd name="T56" fmla="*/ 48 w 116"/>
                  <a:gd name="T57" fmla="*/ 587 h 935"/>
                  <a:gd name="T58" fmla="*/ 52 w 116"/>
                  <a:gd name="T59" fmla="*/ 568 h 935"/>
                  <a:gd name="T60" fmla="*/ 53 w 116"/>
                  <a:gd name="T61" fmla="*/ 593 h 935"/>
                  <a:gd name="T62" fmla="*/ 55 w 116"/>
                  <a:gd name="T63" fmla="*/ 617 h 935"/>
                  <a:gd name="T64" fmla="*/ 57 w 116"/>
                  <a:gd name="T65" fmla="*/ 660 h 935"/>
                  <a:gd name="T66" fmla="*/ 58 w 116"/>
                  <a:gd name="T67" fmla="*/ 685 h 935"/>
                  <a:gd name="T68" fmla="*/ 62 w 116"/>
                  <a:gd name="T69" fmla="*/ 685 h 935"/>
                  <a:gd name="T70" fmla="*/ 63 w 116"/>
                  <a:gd name="T71" fmla="*/ 703 h 935"/>
                  <a:gd name="T72" fmla="*/ 65 w 116"/>
                  <a:gd name="T73" fmla="*/ 691 h 935"/>
                  <a:gd name="T74" fmla="*/ 68 w 116"/>
                  <a:gd name="T75" fmla="*/ 703 h 935"/>
                  <a:gd name="T76" fmla="*/ 70 w 116"/>
                  <a:gd name="T77" fmla="*/ 740 h 935"/>
                  <a:gd name="T78" fmla="*/ 72 w 116"/>
                  <a:gd name="T79" fmla="*/ 746 h 935"/>
                  <a:gd name="T80" fmla="*/ 75 w 116"/>
                  <a:gd name="T81" fmla="*/ 764 h 935"/>
                  <a:gd name="T82" fmla="*/ 78 w 116"/>
                  <a:gd name="T83" fmla="*/ 783 h 935"/>
                  <a:gd name="T84" fmla="*/ 80 w 116"/>
                  <a:gd name="T85" fmla="*/ 807 h 935"/>
                  <a:gd name="T86" fmla="*/ 82 w 116"/>
                  <a:gd name="T87" fmla="*/ 825 h 935"/>
                  <a:gd name="T88" fmla="*/ 85 w 116"/>
                  <a:gd name="T89" fmla="*/ 844 h 935"/>
                  <a:gd name="T90" fmla="*/ 87 w 116"/>
                  <a:gd name="T91" fmla="*/ 844 h 935"/>
                  <a:gd name="T92" fmla="*/ 88 w 116"/>
                  <a:gd name="T93" fmla="*/ 807 h 935"/>
                  <a:gd name="T94" fmla="*/ 90 w 116"/>
                  <a:gd name="T95" fmla="*/ 801 h 935"/>
                  <a:gd name="T96" fmla="*/ 92 w 116"/>
                  <a:gd name="T97" fmla="*/ 838 h 935"/>
                  <a:gd name="T98" fmla="*/ 93 w 116"/>
                  <a:gd name="T99" fmla="*/ 856 h 935"/>
                  <a:gd name="T100" fmla="*/ 95 w 116"/>
                  <a:gd name="T101" fmla="*/ 838 h 935"/>
                  <a:gd name="T102" fmla="*/ 98 w 116"/>
                  <a:gd name="T103" fmla="*/ 868 h 935"/>
                  <a:gd name="T104" fmla="*/ 100 w 116"/>
                  <a:gd name="T105" fmla="*/ 880 h 935"/>
                  <a:gd name="T106" fmla="*/ 101 w 116"/>
                  <a:gd name="T107" fmla="*/ 905 h 935"/>
                  <a:gd name="T108" fmla="*/ 105 w 116"/>
                  <a:gd name="T109" fmla="*/ 917 h 935"/>
                  <a:gd name="T110" fmla="*/ 106 w 116"/>
                  <a:gd name="T111" fmla="*/ 911 h 935"/>
                  <a:gd name="T112" fmla="*/ 108 w 116"/>
                  <a:gd name="T113" fmla="*/ 923 h 935"/>
                  <a:gd name="T114" fmla="*/ 111 w 116"/>
                  <a:gd name="T115" fmla="*/ 935 h 935"/>
                  <a:gd name="T116" fmla="*/ 115 w 116"/>
                  <a:gd name="T117" fmla="*/ 929 h 935"/>
                  <a:gd name="T118" fmla="*/ 116 w 116"/>
                  <a:gd name="T119" fmla="*/ 923 h 9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16" h="935">
                    <a:moveTo>
                      <a:pt x="0" y="0"/>
                    </a:moveTo>
                    <a:lnTo>
                      <a:pt x="0" y="6"/>
                    </a:lnTo>
                    <a:lnTo>
                      <a:pt x="2" y="18"/>
                    </a:lnTo>
                    <a:lnTo>
                      <a:pt x="2" y="18"/>
                    </a:lnTo>
                    <a:lnTo>
                      <a:pt x="2" y="30"/>
                    </a:lnTo>
                    <a:lnTo>
                      <a:pt x="2" y="42"/>
                    </a:lnTo>
                    <a:lnTo>
                      <a:pt x="2" y="42"/>
                    </a:lnTo>
                    <a:lnTo>
                      <a:pt x="2" y="55"/>
                    </a:lnTo>
                    <a:lnTo>
                      <a:pt x="4" y="61"/>
                    </a:lnTo>
                    <a:lnTo>
                      <a:pt x="4" y="67"/>
                    </a:lnTo>
                    <a:lnTo>
                      <a:pt x="4" y="67"/>
                    </a:lnTo>
                    <a:lnTo>
                      <a:pt x="4" y="79"/>
                    </a:lnTo>
                    <a:lnTo>
                      <a:pt x="5" y="91"/>
                    </a:lnTo>
                    <a:lnTo>
                      <a:pt x="5" y="91"/>
                    </a:lnTo>
                    <a:lnTo>
                      <a:pt x="5" y="91"/>
                    </a:lnTo>
                    <a:lnTo>
                      <a:pt x="5" y="85"/>
                    </a:lnTo>
                    <a:lnTo>
                      <a:pt x="5" y="79"/>
                    </a:lnTo>
                    <a:lnTo>
                      <a:pt x="7" y="73"/>
                    </a:lnTo>
                    <a:lnTo>
                      <a:pt x="7" y="61"/>
                    </a:lnTo>
                    <a:lnTo>
                      <a:pt x="7" y="49"/>
                    </a:lnTo>
                    <a:lnTo>
                      <a:pt x="7" y="49"/>
                    </a:lnTo>
                    <a:lnTo>
                      <a:pt x="7" y="55"/>
                    </a:lnTo>
                    <a:lnTo>
                      <a:pt x="9" y="67"/>
                    </a:lnTo>
                    <a:lnTo>
                      <a:pt x="9" y="85"/>
                    </a:lnTo>
                    <a:lnTo>
                      <a:pt x="9" y="104"/>
                    </a:lnTo>
                    <a:lnTo>
                      <a:pt x="9" y="128"/>
                    </a:lnTo>
                    <a:lnTo>
                      <a:pt x="9" y="146"/>
                    </a:lnTo>
                    <a:lnTo>
                      <a:pt x="9" y="165"/>
                    </a:lnTo>
                    <a:lnTo>
                      <a:pt x="10" y="177"/>
                    </a:lnTo>
                    <a:lnTo>
                      <a:pt x="10" y="195"/>
                    </a:lnTo>
                    <a:lnTo>
                      <a:pt x="10" y="195"/>
                    </a:lnTo>
                    <a:lnTo>
                      <a:pt x="10" y="201"/>
                    </a:lnTo>
                    <a:lnTo>
                      <a:pt x="12" y="214"/>
                    </a:lnTo>
                    <a:lnTo>
                      <a:pt x="10" y="214"/>
                    </a:lnTo>
                    <a:lnTo>
                      <a:pt x="12" y="208"/>
                    </a:lnTo>
                    <a:lnTo>
                      <a:pt x="12" y="201"/>
                    </a:lnTo>
                    <a:lnTo>
                      <a:pt x="12" y="195"/>
                    </a:lnTo>
                    <a:lnTo>
                      <a:pt x="12" y="189"/>
                    </a:lnTo>
                    <a:lnTo>
                      <a:pt x="14" y="177"/>
                    </a:lnTo>
                    <a:lnTo>
                      <a:pt x="14" y="171"/>
                    </a:lnTo>
                    <a:lnTo>
                      <a:pt x="14" y="171"/>
                    </a:lnTo>
                    <a:lnTo>
                      <a:pt x="14" y="159"/>
                    </a:lnTo>
                    <a:lnTo>
                      <a:pt x="14" y="146"/>
                    </a:lnTo>
                    <a:lnTo>
                      <a:pt x="15" y="152"/>
                    </a:lnTo>
                    <a:lnTo>
                      <a:pt x="15" y="159"/>
                    </a:lnTo>
                    <a:lnTo>
                      <a:pt x="15" y="183"/>
                    </a:lnTo>
                    <a:lnTo>
                      <a:pt x="15" y="195"/>
                    </a:lnTo>
                    <a:lnTo>
                      <a:pt x="15" y="208"/>
                    </a:lnTo>
                    <a:lnTo>
                      <a:pt x="17" y="226"/>
                    </a:lnTo>
                    <a:lnTo>
                      <a:pt x="17" y="226"/>
                    </a:lnTo>
                    <a:lnTo>
                      <a:pt x="17" y="226"/>
                    </a:lnTo>
                    <a:lnTo>
                      <a:pt x="17" y="220"/>
                    </a:lnTo>
                    <a:lnTo>
                      <a:pt x="17" y="214"/>
                    </a:lnTo>
                    <a:lnTo>
                      <a:pt x="19" y="208"/>
                    </a:lnTo>
                    <a:lnTo>
                      <a:pt x="19" y="201"/>
                    </a:lnTo>
                    <a:lnTo>
                      <a:pt x="19" y="195"/>
                    </a:lnTo>
                    <a:lnTo>
                      <a:pt x="19" y="189"/>
                    </a:lnTo>
                    <a:lnTo>
                      <a:pt x="19" y="177"/>
                    </a:lnTo>
                    <a:lnTo>
                      <a:pt x="19" y="165"/>
                    </a:lnTo>
                    <a:lnTo>
                      <a:pt x="20" y="165"/>
                    </a:lnTo>
                    <a:lnTo>
                      <a:pt x="20" y="171"/>
                    </a:lnTo>
                    <a:lnTo>
                      <a:pt x="20" y="171"/>
                    </a:lnTo>
                    <a:lnTo>
                      <a:pt x="20" y="183"/>
                    </a:lnTo>
                    <a:lnTo>
                      <a:pt x="20" y="195"/>
                    </a:lnTo>
                    <a:lnTo>
                      <a:pt x="22" y="208"/>
                    </a:lnTo>
                    <a:lnTo>
                      <a:pt x="22" y="220"/>
                    </a:lnTo>
                    <a:lnTo>
                      <a:pt x="22" y="226"/>
                    </a:lnTo>
                    <a:lnTo>
                      <a:pt x="22" y="244"/>
                    </a:lnTo>
                    <a:lnTo>
                      <a:pt x="22" y="250"/>
                    </a:lnTo>
                    <a:lnTo>
                      <a:pt x="22" y="263"/>
                    </a:lnTo>
                    <a:lnTo>
                      <a:pt x="24" y="269"/>
                    </a:lnTo>
                    <a:lnTo>
                      <a:pt x="24" y="275"/>
                    </a:lnTo>
                    <a:lnTo>
                      <a:pt x="24" y="281"/>
                    </a:lnTo>
                    <a:lnTo>
                      <a:pt x="24" y="281"/>
                    </a:lnTo>
                    <a:lnTo>
                      <a:pt x="24" y="281"/>
                    </a:lnTo>
                    <a:lnTo>
                      <a:pt x="25" y="275"/>
                    </a:lnTo>
                    <a:lnTo>
                      <a:pt x="25" y="275"/>
                    </a:lnTo>
                    <a:lnTo>
                      <a:pt x="25" y="269"/>
                    </a:lnTo>
                    <a:lnTo>
                      <a:pt x="25" y="269"/>
                    </a:lnTo>
                    <a:lnTo>
                      <a:pt x="27" y="275"/>
                    </a:lnTo>
                    <a:lnTo>
                      <a:pt x="27" y="281"/>
                    </a:lnTo>
                    <a:lnTo>
                      <a:pt x="27" y="293"/>
                    </a:lnTo>
                    <a:lnTo>
                      <a:pt x="27" y="299"/>
                    </a:lnTo>
                    <a:lnTo>
                      <a:pt x="27" y="318"/>
                    </a:lnTo>
                    <a:lnTo>
                      <a:pt x="27" y="330"/>
                    </a:lnTo>
                    <a:lnTo>
                      <a:pt x="29" y="336"/>
                    </a:lnTo>
                    <a:lnTo>
                      <a:pt x="29" y="342"/>
                    </a:lnTo>
                    <a:lnTo>
                      <a:pt x="29" y="342"/>
                    </a:lnTo>
                    <a:lnTo>
                      <a:pt x="30" y="336"/>
                    </a:lnTo>
                    <a:lnTo>
                      <a:pt x="30" y="330"/>
                    </a:lnTo>
                    <a:lnTo>
                      <a:pt x="30" y="324"/>
                    </a:lnTo>
                    <a:lnTo>
                      <a:pt x="30" y="324"/>
                    </a:lnTo>
                    <a:lnTo>
                      <a:pt x="30" y="318"/>
                    </a:lnTo>
                    <a:lnTo>
                      <a:pt x="32" y="312"/>
                    </a:lnTo>
                    <a:lnTo>
                      <a:pt x="32" y="299"/>
                    </a:lnTo>
                    <a:lnTo>
                      <a:pt x="32" y="299"/>
                    </a:lnTo>
                    <a:lnTo>
                      <a:pt x="32" y="299"/>
                    </a:lnTo>
                    <a:lnTo>
                      <a:pt x="32" y="305"/>
                    </a:lnTo>
                    <a:lnTo>
                      <a:pt x="32" y="318"/>
                    </a:lnTo>
                    <a:lnTo>
                      <a:pt x="33" y="324"/>
                    </a:lnTo>
                    <a:lnTo>
                      <a:pt x="33" y="330"/>
                    </a:lnTo>
                    <a:lnTo>
                      <a:pt x="33" y="342"/>
                    </a:lnTo>
                    <a:lnTo>
                      <a:pt x="33" y="342"/>
                    </a:lnTo>
                    <a:lnTo>
                      <a:pt x="33" y="342"/>
                    </a:lnTo>
                    <a:lnTo>
                      <a:pt x="35" y="336"/>
                    </a:lnTo>
                    <a:lnTo>
                      <a:pt x="35" y="336"/>
                    </a:lnTo>
                    <a:lnTo>
                      <a:pt x="37" y="336"/>
                    </a:lnTo>
                    <a:lnTo>
                      <a:pt x="37" y="330"/>
                    </a:lnTo>
                    <a:lnTo>
                      <a:pt x="37" y="330"/>
                    </a:lnTo>
                    <a:lnTo>
                      <a:pt x="37" y="336"/>
                    </a:lnTo>
                    <a:lnTo>
                      <a:pt x="37" y="342"/>
                    </a:lnTo>
                    <a:lnTo>
                      <a:pt x="38" y="348"/>
                    </a:lnTo>
                    <a:lnTo>
                      <a:pt x="38" y="354"/>
                    </a:lnTo>
                    <a:lnTo>
                      <a:pt x="38" y="367"/>
                    </a:lnTo>
                    <a:lnTo>
                      <a:pt x="38" y="367"/>
                    </a:lnTo>
                    <a:lnTo>
                      <a:pt x="38" y="367"/>
                    </a:lnTo>
                    <a:lnTo>
                      <a:pt x="40" y="360"/>
                    </a:lnTo>
                    <a:lnTo>
                      <a:pt x="40" y="354"/>
                    </a:lnTo>
                    <a:lnTo>
                      <a:pt x="40" y="354"/>
                    </a:lnTo>
                    <a:lnTo>
                      <a:pt x="40" y="348"/>
                    </a:lnTo>
                    <a:lnTo>
                      <a:pt x="42" y="354"/>
                    </a:lnTo>
                    <a:lnTo>
                      <a:pt x="42" y="354"/>
                    </a:lnTo>
                    <a:lnTo>
                      <a:pt x="42" y="367"/>
                    </a:lnTo>
                    <a:lnTo>
                      <a:pt x="42" y="379"/>
                    </a:lnTo>
                    <a:lnTo>
                      <a:pt x="42" y="397"/>
                    </a:lnTo>
                    <a:lnTo>
                      <a:pt x="43" y="416"/>
                    </a:lnTo>
                    <a:lnTo>
                      <a:pt x="43" y="440"/>
                    </a:lnTo>
                    <a:lnTo>
                      <a:pt x="43" y="458"/>
                    </a:lnTo>
                    <a:lnTo>
                      <a:pt x="43" y="477"/>
                    </a:lnTo>
                    <a:lnTo>
                      <a:pt x="43" y="489"/>
                    </a:lnTo>
                    <a:lnTo>
                      <a:pt x="43" y="507"/>
                    </a:lnTo>
                    <a:lnTo>
                      <a:pt x="45" y="513"/>
                    </a:lnTo>
                    <a:lnTo>
                      <a:pt x="45" y="532"/>
                    </a:lnTo>
                    <a:lnTo>
                      <a:pt x="45" y="538"/>
                    </a:lnTo>
                    <a:lnTo>
                      <a:pt x="45" y="544"/>
                    </a:lnTo>
                    <a:lnTo>
                      <a:pt x="47" y="556"/>
                    </a:lnTo>
                    <a:lnTo>
                      <a:pt x="45" y="556"/>
                    </a:lnTo>
                    <a:lnTo>
                      <a:pt x="47" y="556"/>
                    </a:lnTo>
                    <a:lnTo>
                      <a:pt x="47" y="556"/>
                    </a:lnTo>
                    <a:lnTo>
                      <a:pt x="47" y="556"/>
                    </a:lnTo>
                    <a:lnTo>
                      <a:pt x="48" y="556"/>
                    </a:lnTo>
                    <a:lnTo>
                      <a:pt x="48" y="562"/>
                    </a:lnTo>
                    <a:lnTo>
                      <a:pt x="48" y="575"/>
                    </a:lnTo>
                    <a:lnTo>
                      <a:pt x="48" y="587"/>
                    </a:lnTo>
                    <a:lnTo>
                      <a:pt x="48" y="587"/>
                    </a:lnTo>
                    <a:lnTo>
                      <a:pt x="50" y="581"/>
                    </a:lnTo>
                    <a:lnTo>
                      <a:pt x="50" y="581"/>
                    </a:lnTo>
                    <a:lnTo>
                      <a:pt x="50" y="575"/>
                    </a:lnTo>
                    <a:lnTo>
                      <a:pt x="50" y="568"/>
                    </a:lnTo>
                    <a:lnTo>
                      <a:pt x="52" y="568"/>
                    </a:lnTo>
                    <a:lnTo>
                      <a:pt x="52" y="575"/>
                    </a:lnTo>
                    <a:lnTo>
                      <a:pt x="52" y="581"/>
                    </a:lnTo>
                    <a:lnTo>
                      <a:pt x="52" y="581"/>
                    </a:lnTo>
                    <a:lnTo>
                      <a:pt x="52" y="587"/>
                    </a:lnTo>
                    <a:lnTo>
                      <a:pt x="53" y="593"/>
                    </a:lnTo>
                    <a:lnTo>
                      <a:pt x="53" y="605"/>
                    </a:lnTo>
                    <a:lnTo>
                      <a:pt x="53" y="605"/>
                    </a:lnTo>
                    <a:lnTo>
                      <a:pt x="53" y="611"/>
                    </a:lnTo>
                    <a:lnTo>
                      <a:pt x="55" y="611"/>
                    </a:lnTo>
                    <a:lnTo>
                      <a:pt x="55" y="617"/>
                    </a:lnTo>
                    <a:lnTo>
                      <a:pt x="55" y="623"/>
                    </a:lnTo>
                    <a:lnTo>
                      <a:pt x="55" y="630"/>
                    </a:lnTo>
                    <a:lnTo>
                      <a:pt x="55" y="636"/>
                    </a:lnTo>
                    <a:lnTo>
                      <a:pt x="57" y="648"/>
                    </a:lnTo>
                    <a:lnTo>
                      <a:pt x="57" y="660"/>
                    </a:lnTo>
                    <a:lnTo>
                      <a:pt x="57" y="660"/>
                    </a:lnTo>
                    <a:lnTo>
                      <a:pt x="57" y="672"/>
                    </a:lnTo>
                    <a:lnTo>
                      <a:pt x="57" y="679"/>
                    </a:lnTo>
                    <a:lnTo>
                      <a:pt x="58" y="679"/>
                    </a:lnTo>
                    <a:lnTo>
                      <a:pt x="58" y="685"/>
                    </a:lnTo>
                    <a:lnTo>
                      <a:pt x="58" y="685"/>
                    </a:lnTo>
                    <a:lnTo>
                      <a:pt x="60" y="691"/>
                    </a:lnTo>
                    <a:lnTo>
                      <a:pt x="60" y="685"/>
                    </a:lnTo>
                    <a:lnTo>
                      <a:pt x="60" y="685"/>
                    </a:lnTo>
                    <a:lnTo>
                      <a:pt x="62" y="685"/>
                    </a:lnTo>
                    <a:lnTo>
                      <a:pt x="62" y="685"/>
                    </a:lnTo>
                    <a:lnTo>
                      <a:pt x="62" y="685"/>
                    </a:lnTo>
                    <a:lnTo>
                      <a:pt x="63" y="691"/>
                    </a:lnTo>
                    <a:lnTo>
                      <a:pt x="63" y="697"/>
                    </a:lnTo>
                    <a:lnTo>
                      <a:pt x="63" y="703"/>
                    </a:lnTo>
                    <a:lnTo>
                      <a:pt x="63" y="709"/>
                    </a:lnTo>
                    <a:lnTo>
                      <a:pt x="65" y="709"/>
                    </a:lnTo>
                    <a:lnTo>
                      <a:pt x="65" y="709"/>
                    </a:lnTo>
                    <a:lnTo>
                      <a:pt x="65" y="703"/>
                    </a:lnTo>
                    <a:lnTo>
                      <a:pt x="65" y="691"/>
                    </a:lnTo>
                    <a:lnTo>
                      <a:pt x="67" y="685"/>
                    </a:lnTo>
                    <a:lnTo>
                      <a:pt x="67" y="685"/>
                    </a:lnTo>
                    <a:lnTo>
                      <a:pt x="67" y="685"/>
                    </a:lnTo>
                    <a:lnTo>
                      <a:pt x="68" y="691"/>
                    </a:lnTo>
                    <a:lnTo>
                      <a:pt x="68" y="703"/>
                    </a:lnTo>
                    <a:lnTo>
                      <a:pt x="68" y="709"/>
                    </a:lnTo>
                    <a:lnTo>
                      <a:pt x="68" y="715"/>
                    </a:lnTo>
                    <a:lnTo>
                      <a:pt x="68" y="721"/>
                    </a:lnTo>
                    <a:lnTo>
                      <a:pt x="70" y="727"/>
                    </a:lnTo>
                    <a:lnTo>
                      <a:pt x="70" y="740"/>
                    </a:lnTo>
                    <a:lnTo>
                      <a:pt x="70" y="740"/>
                    </a:lnTo>
                    <a:lnTo>
                      <a:pt x="70" y="740"/>
                    </a:lnTo>
                    <a:lnTo>
                      <a:pt x="72" y="746"/>
                    </a:lnTo>
                    <a:lnTo>
                      <a:pt x="72" y="746"/>
                    </a:lnTo>
                    <a:lnTo>
                      <a:pt x="72" y="746"/>
                    </a:lnTo>
                    <a:lnTo>
                      <a:pt x="73" y="752"/>
                    </a:lnTo>
                    <a:lnTo>
                      <a:pt x="73" y="752"/>
                    </a:lnTo>
                    <a:lnTo>
                      <a:pt x="73" y="752"/>
                    </a:lnTo>
                    <a:lnTo>
                      <a:pt x="75" y="758"/>
                    </a:lnTo>
                    <a:lnTo>
                      <a:pt x="75" y="764"/>
                    </a:lnTo>
                    <a:lnTo>
                      <a:pt x="75" y="764"/>
                    </a:lnTo>
                    <a:lnTo>
                      <a:pt x="77" y="770"/>
                    </a:lnTo>
                    <a:lnTo>
                      <a:pt x="77" y="776"/>
                    </a:lnTo>
                    <a:lnTo>
                      <a:pt x="77" y="776"/>
                    </a:lnTo>
                    <a:lnTo>
                      <a:pt x="78" y="783"/>
                    </a:lnTo>
                    <a:lnTo>
                      <a:pt x="78" y="789"/>
                    </a:lnTo>
                    <a:lnTo>
                      <a:pt x="78" y="795"/>
                    </a:lnTo>
                    <a:lnTo>
                      <a:pt x="80" y="807"/>
                    </a:lnTo>
                    <a:lnTo>
                      <a:pt x="80" y="807"/>
                    </a:lnTo>
                    <a:lnTo>
                      <a:pt x="80" y="807"/>
                    </a:lnTo>
                    <a:lnTo>
                      <a:pt x="80" y="801"/>
                    </a:lnTo>
                    <a:lnTo>
                      <a:pt x="82" y="807"/>
                    </a:lnTo>
                    <a:lnTo>
                      <a:pt x="82" y="813"/>
                    </a:lnTo>
                    <a:lnTo>
                      <a:pt x="82" y="813"/>
                    </a:lnTo>
                    <a:lnTo>
                      <a:pt x="82" y="825"/>
                    </a:lnTo>
                    <a:lnTo>
                      <a:pt x="83" y="838"/>
                    </a:lnTo>
                    <a:lnTo>
                      <a:pt x="83" y="844"/>
                    </a:lnTo>
                    <a:lnTo>
                      <a:pt x="83" y="844"/>
                    </a:lnTo>
                    <a:lnTo>
                      <a:pt x="83" y="844"/>
                    </a:lnTo>
                    <a:lnTo>
                      <a:pt x="85" y="844"/>
                    </a:lnTo>
                    <a:lnTo>
                      <a:pt x="85" y="844"/>
                    </a:lnTo>
                    <a:lnTo>
                      <a:pt x="85" y="844"/>
                    </a:lnTo>
                    <a:lnTo>
                      <a:pt x="87" y="850"/>
                    </a:lnTo>
                    <a:lnTo>
                      <a:pt x="87" y="850"/>
                    </a:lnTo>
                    <a:lnTo>
                      <a:pt x="87" y="844"/>
                    </a:lnTo>
                    <a:lnTo>
                      <a:pt x="87" y="838"/>
                    </a:lnTo>
                    <a:lnTo>
                      <a:pt x="88" y="831"/>
                    </a:lnTo>
                    <a:lnTo>
                      <a:pt x="88" y="825"/>
                    </a:lnTo>
                    <a:lnTo>
                      <a:pt x="88" y="813"/>
                    </a:lnTo>
                    <a:lnTo>
                      <a:pt x="88" y="807"/>
                    </a:lnTo>
                    <a:lnTo>
                      <a:pt x="90" y="795"/>
                    </a:lnTo>
                    <a:lnTo>
                      <a:pt x="88" y="795"/>
                    </a:lnTo>
                    <a:lnTo>
                      <a:pt x="90" y="795"/>
                    </a:lnTo>
                    <a:lnTo>
                      <a:pt x="90" y="795"/>
                    </a:lnTo>
                    <a:lnTo>
                      <a:pt x="90" y="801"/>
                    </a:lnTo>
                    <a:lnTo>
                      <a:pt x="90" y="813"/>
                    </a:lnTo>
                    <a:lnTo>
                      <a:pt x="92" y="813"/>
                    </a:lnTo>
                    <a:lnTo>
                      <a:pt x="92" y="819"/>
                    </a:lnTo>
                    <a:lnTo>
                      <a:pt x="92" y="831"/>
                    </a:lnTo>
                    <a:lnTo>
                      <a:pt x="92" y="838"/>
                    </a:lnTo>
                    <a:lnTo>
                      <a:pt x="92" y="844"/>
                    </a:lnTo>
                    <a:lnTo>
                      <a:pt x="92" y="850"/>
                    </a:lnTo>
                    <a:lnTo>
                      <a:pt x="93" y="862"/>
                    </a:lnTo>
                    <a:lnTo>
                      <a:pt x="93" y="862"/>
                    </a:lnTo>
                    <a:lnTo>
                      <a:pt x="93" y="856"/>
                    </a:lnTo>
                    <a:lnTo>
                      <a:pt x="93" y="850"/>
                    </a:lnTo>
                    <a:lnTo>
                      <a:pt x="95" y="844"/>
                    </a:lnTo>
                    <a:lnTo>
                      <a:pt x="95" y="838"/>
                    </a:lnTo>
                    <a:lnTo>
                      <a:pt x="95" y="838"/>
                    </a:lnTo>
                    <a:lnTo>
                      <a:pt x="95" y="838"/>
                    </a:lnTo>
                    <a:lnTo>
                      <a:pt x="96" y="844"/>
                    </a:lnTo>
                    <a:lnTo>
                      <a:pt x="96" y="850"/>
                    </a:lnTo>
                    <a:lnTo>
                      <a:pt x="96" y="856"/>
                    </a:lnTo>
                    <a:lnTo>
                      <a:pt x="98" y="868"/>
                    </a:lnTo>
                    <a:lnTo>
                      <a:pt x="98" y="868"/>
                    </a:lnTo>
                    <a:lnTo>
                      <a:pt x="98" y="868"/>
                    </a:lnTo>
                    <a:lnTo>
                      <a:pt x="98" y="868"/>
                    </a:lnTo>
                    <a:lnTo>
                      <a:pt x="100" y="868"/>
                    </a:lnTo>
                    <a:lnTo>
                      <a:pt x="100" y="874"/>
                    </a:lnTo>
                    <a:lnTo>
                      <a:pt x="100" y="880"/>
                    </a:lnTo>
                    <a:lnTo>
                      <a:pt x="100" y="886"/>
                    </a:lnTo>
                    <a:lnTo>
                      <a:pt x="100" y="893"/>
                    </a:lnTo>
                    <a:lnTo>
                      <a:pt x="101" y="893"/>
                    </a:lnTo>
                    <a:lnTo>
                      <a:pt x="101" y="899"/>
                    </a:lnTo>
                    <a:lnTo>
                      <a:pt x="101" y="905"/>
                    </a:lnTo>
                    <a:lnTo>
                      <a:pt x="103" y="911"/>
                    </a:lnTo>
                    <a:lnTo>
                      <a:pt x="103" y="917"/>
                    </a:lnTo>
                    <a:lnTo>
                      <a:pt x="103" y="917"/>
                    </a:lnTo>
                    <a:lnTo>
                      <a:pt x="103" y="917"/>
                    </a:lnTo>
                    <a:lnTo>
                      <a:pt x="105" y="917"/>
                    </a:lnTo>
                    <a:lnTo>
                      <a:pt x="105" y="917"/>
                    </a:lnTo>
                    <a:lnTo>
                      <a:pt x="105" y="911"/>
                    </a:lnTo>
                    <a:lnTo>
                      <a:pt x="106" y="905"/>
                    </a:lnTo>
                    <a:lnTo>
                      <a:pt x="106" y="905"/>
                    </a:lnTo>
                    <a:lnTo>
                      <a:pt x="106" y="911"/>
                    </a:lnTo>
                    <a:lnTo>
                      <a:pt x="106" y="917"/>
                    </a:lnTo>
                    <a:lnTo>
                      <a:pt x="108" y="923"/>
                    </a:lnTo>
                    <a:lnTo>
                      <a:pt x="108" y="923"/>
                    </a:lnTo>
                    <a:lnTo>
                      <a:pt x="108" y="923"/>
                    </a:lnTo>
                    <a:lnTo>
                      <a:pt x="108" y="923"/>
                    </a:lnTo>
                    <a:lnTo>
                      <a:pt x="110" y="917"/>
                    </a:lnTo>
                    <a:lnTo>
                      <a:pt x="110" y="917"/>
                    </a:lnTo>
                    <a:lnTo>
                      <a:pt x="110" y="923"/>
                    </a:lnTo>
                    <a:lnTo>
                      <a:pt x="111" y="929"/>
                    </a:lnTo>
                    <a:lnTo>
                      <a:pt x="111" y="935"/>
                    </a:lnTo>
                    <a:lnTo>
                      <a:pt x="111" y="935"/>
                    </a:lnTo>
                    <a:lnTo>
                      <a:pt x="113" y="935"/>
                    </a:lnTo>
                    <a:lnTo>
                      <a:pt x="113" y="935"/>
                    </a:lnTo>
                    <a:lnTo>
                      <a:pt x="113" y="935"/>
                    </a:lnTo>
                    <a:lnTo>
                      <a:pt x="115" y="929"/>
                    </a:lnTo>
                    <a:lnTo>
                      <a:pt x="115" y="935"/>
                    </a:lnTo>
                    <a:lnTo>
                      <a:pt x="115" y="935"/>
                    </a:lnTo>
                    <a:lnTo>
                      <a:pt x="116" y="929"/>
                    </a:lnTo>
                    <a:lnTo>
                      <a:pt x="116" y="929"/>
                    </a:lnTo>
                    <a:lnTo>
                      <a:pt x="116" y="923"/>
                    </a:lnTo>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622" name="Freeform 621"/>
              <p:cNvSpPr>
                <a:spLocks/>
              </p:cNvSpPr>
              <p:nvPr/>
            </p:nvSpPr>
            <p:spPr bwMode="auto">
              <a:xfrm>
                <a:off x="4596937" y="3717288"/>
                <a:ext cx="107281" cy="218769"/>
              </a:xfrm>
              <a:custGeom>
                <a:avLst/>
                <a:gdLst>
                  <a:gd name="T0" fmla="*/ 2 w 99"/>
                  <a:gd name="T1" fmla="*/ 465 h 532"/>
                  <a:gd name="T2" fmla="*/ 2 w 99"/>
                  <a:gd name="T3" fmla="*/ 404 h 532"/>
                  <a:gd name="T4" fmla="*/ 5 w 99"/>
                  <a:gd name="T5" fmla="*/ 434 h 532"/>
                  <a:gd name="T6" fmla="*/ 7 w 99"/>
                  <a:gd name="T7" fmla="*/ 410 h 532"/>
                  <a:gd name="T8" fmla="*/ 7 w 99"/>
                  <a:gd name="T9" fmla="*/ 373 h 532"/>
                  <a:gd name="T10" fmla="*/ 8 w 99"/>
                  <a:gd name="T11" fmla="*/ 355 h 532"/>
                  <a:gd name="T12" fmla="*/ 10 w 99"/>
                  <a:gd name="T13" fmla="*/ 312 h 532"/>
                  <a:gd name="T14" fmla="*/ 11 w 99"/>
                  <a:gd name="T15" fmla="*/ 245 h 532"/>
                  <a:gd name="T16" fmla="*/ 13 w 99"/>
                  <a:gd name="T17" fmla="*/ 214 h 532"/>
                  <a:gd name="T18" fmla="*/ 15 w 99"/>
                  <a:gd name="T19" fmla="*/ 165 h 532"/>
                  <a:gd name="T20" fmla="*/ 16 w 99"/>
                  <a:gd name="T21" fmla="*/ 134 h 532"/>
                  <a:gd name="T22" fmla="*/ 18 w 99"/>
                  <a:gd name="T23" fmla="*/ 104 h 532"/>
                  <a:gd name="T24" fmla="*/ 21 w 99"/>
                  <a:gd name="T25" fmla="*/ 104 h 532"/>
                  <a:gd name="T26" fmla="*/ 23 w 99"/>
                  <a:gd name="T27" fmla="*/ 128 h 532"/>
                  <a:gd name="T28" fmla="*/ 25 w 99"/>
                  <a:gd name="T29" fmla="*/ 79 h 532"/>
                  <a:gd name="T30" fmla="*/ 26 w 99"/>
                  <a:gd name="T31" fmla="*/ 86 h 532"/>
                  <a:gd name="T32" fmla="*/ 26 w 99"/>
                  <a:gd name="T33" fmla="*/ 196 h 532"/>
                  <a:gd name="T34" fmla="*/ 28 w 99"/>
                  <a:gd name="T35" fmla="*/ 189 h 532"/>
                  <a:gd name="T36" fmla="*/ 30 w 99"/>
                  <a:gd name="T37" fmla="*/ 147 h 532"/>
                  <a:gd name="T38" fmla="*/ 31 w 99"/>
                  <a:gd name="T39" fmla="*/ 159 h 532"/>
                  <a:gd name="T40" fmla="*/ 33 w 99"/>
                  <a:gd name="T41" fmla="*/ 183 h 532"/>
                  <a:gd name="T42" fmla="*/ 35 w 99"/>
                  <a:gd name="T43" fmla="*/ 220 h 532"/>
                  <a:gd name="T44" fmla="*/ 36 w 99"/>
                  <a:gd name="T45" fmla="*/ 245 h 532"/>
                  <a:gd name="T46" fmla="*/ 38 w 99"/>
                  <a:gd name="T47" fmla="*/ 275 h 532"/>
                  <a:gd name="T48" fmla="*/ 40 w 99"/>
                  <a:gd name="T49" fmla="*/ 300 h 532"/>
                  <a:gd name="T50" fmla="*/ 41 w 99"/>
                  <a:gd name="T51" fmla="*/ 324 h 532"/>
                  <a:gd name="T52" fmla="*/ 43 w 99"/>
                  <a:gd name="T53" fmla="*/ 361 h 532"/>
                  <a:gd name="T54" fmla="*/ 45 w 99"/>
                  <a:gd name="T55" fmla="*/ 293 h 532"/>
                  <a:gd name="T56" fmla="*/ 46 w 99"/>
                  <a:gd name="T57" fmla="*/ 232 h 532"/>
                  <a:gd name="T58" fmla="*/ 46 w 99"/>
                  <a:gd name="T59" fmla="*/ 208 h 532"/>
                  <a:gd name="T60" fmla="*/ 48 w 99"/>
                  <a:gd name="T61" fmla="*/ 232 h 532"/>
                  <a:gd name="T62" fmla="*/ 50 w 99"/>
                  <a:gd name="T63" fmla="*/ 263 h 532"/>
                  <a:gd name="T64" fmla="*/ 51 w 99"/>
                  <a:gd name="T65" fmla="*/ 287 h 532"/>
                  <a:gd name="T66" fmla="*/ 55 w 99"/>
                  <a:gd name="T67" fmla="*/ 312 h 532"/>
                  <a:gd name="T68" fmla="*/ 56 w 99"/>
                  <a:gd name="T69" fmla="*/ 293 h 532"/>
                  <a:gd name="T70" fmla="*/ 60 w 99"/>
                  <a:gd name="T71" fmla="*/ 287 h 532"/>
                  <a:gd name="T72" fmla="*/ 61 w 99"/>
                  <a:gd name="T73" fmla="*/ 269 h 532"/>
                  <a:gd name="T74" fmla="*/ 63 w 99"/>
                  <a:gd name="T75" fmla="*/ 312 h 532"/>
                  <a:gd name="T76" fmla="*/ 65 w 99"/>
                  <a:gd name="T77" fmla="*/ 330 h 532"/>
                  <a:gd name="T78" fmla="*/ 66 w 99"/>
                  <a:gd name="T79" fmla="*/ 361 h 532"/>
                  <a:gd name="T80" fmla="*/ 68 w 99"/>
                  <a:gd name="T81" fmla="*/ 416 h 532"/>
                  <a:gd name="T82" fmla="*/ 70 w 99"/>
                  <a:gd name="T83" fmla="*/ 416 h 532"/>
                  <a:gd name="T84" fmla="*/ 73 w 99"/>
                  <a:gd name="T85" fmla="*/ 391 h 532"/>
                  <a:gd name="T86" fmla="*/ 74 w 99"/>
                  <a:gd name="T87" fmla="*/ 373 h 532"/>
                  <a:gd name="T88" fmla="*/ 76 w 99"/>
                  <a:gd name="T89" fmla="*/ 349 h 532"/>
                  <a:gd name="T90" fmla="*/ 78 w 99"/>
                  <a:gd name="T91" fmla="*/ 318 h 532"/>
                  <a:gd name="T92" fmla="*/ 79 w 99"/>
                  <a:gd name="T93" fmla="*/ 287 h 532"/>
                  <a:gd name="T94" fmla="*/ 81 w 99"/>
                  <a:gd name="T95" fmla="*/ 287 h 532"/>
                  <a:gd name="T96" fmla="*/ 83 w 99"/>
                  <a:gd name="T97" fmla="*/ 379 h 532"/>
                  <a:gd name="T98" fmla="*/ 84 w 99"/>
                  <a:gd name="T99" fmla="*/ 459 h 532"/>
                  <a:gd name="T100" fmla="*/ 84 w 99"/>
                  <a:gd name="T101" fmla="*/ 501 h 532"/>
                  <a:gd name="T102" fmla="*/ 88 w 99"/>
                  <a:gd name="T103" fmla="*/ 532 h 532"/>
                  <a:gd name="T104" fmla="*/ 89 w 99"/>
                  <a:gd name="T105" fmla="*/ 501 h 532"/>
                  <a:gd name="T106" fmla="*/ 91 w 99"/>
                  <a:gd name="T107" fmla="*/ 428 h 532"/>
                  <a:gd name="T108" fmla="*/ 93 w 99"/>
                  <a:gd name="T109" fmla="*/ 330 h 532"/>
                  <a:gd name="T110" fmla="*/ 94 w 99"/>
                  <a:gd name="T111" fmla="*/ 269 h 532"/>
                  <a:gd name="T112" fmla="*/ 94 w 99"/>
                  <a:gd name="T113" fmla="*/ 208 h 532"/>
                  <a:gd name="T114" fmla="*/ 96 w 99"/>
                  <a:gd name="T115" fmla="*/ 67 h 532"/>
                  <a:gd name="T116" fmla="*/ 98 w 99"/>
                  <a:gd name="T117" fmla="*/ 6 h 532"/>
                  <a:gd name="T118" fmla="*/ 99 w 99"/>
                  <a:gd name="T119" fmla="*/ 37 h 5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99" h="532">
                    <a:moveTo>
                      <a:pt x="0" y="520"/>
                    </a:moveTo>
                    <a:lnTo>
                      <a:pt x="0" y="508"/>
                    </a:lnTo>
                    <a:lnTo>
                      <a:pt x="0" y="495"/>
                    </a:lnTo>
                    <a:lnTo>
                      <a:pt x="0" y="477"/>
                    </a:lnTo>
                    <a:lnTo>
                      <a:pt x="2" y="465"/>
                    </a:lnTo>
                    <a:lnTo>
                      <a:pt x="2" y="434"/>
                    </a:lnTo>
                    <a:lnTo>
                      <a:pt x="2" y="422"/>
                    </a:lnTo>
                    <a:lnTo>
                      <a:pt x="2" y="416"/>
                    </a:lnTo>
                    <a:lnTo>
                      <a:pt x="2" y="410"/>
                    </a:lnTo>
                    <a:lnTo>
                      <a:pt x="2" y="404"/>
                    </a:lnTo>
                    <a:lnTo>
                      <a:pt x="3" y="404"/>
                    </a:lnTo>
                    <a:lnTo>
                      <a:pt x="3" y="410"/>
                    </a:lnTo>
                    <a:lnTo>
                      <a:pt x="3" y="416"/>
                    </a:lnTo>
                    <a:lnTo>
                      <a:pt x="3" y="422"/>
                    </a:lnTo>
                    <a:lnTo>
                      <a:pt x="5" y="434"/>
                    </a:lnTo>
                    <a:lnTo>
                      <a:pt x="5" y="434"/>
                    </a:lnTo>
                    <a:lnTo>
                      <a:pt x="5" y="428"/>
                    </a:lnTo>
                    <a:lnTo>
                      <a:pt x="5" y="422"/>
                    </a:lnTo>
                    <a:lnTo>
                      <a:pt x="5" y="416"/>
                    </a:lnTo>
                    <a:lnTo>
                      <a:pt x="7" y="410"/>
                    </a:lnTo>
                    <a:lnTo>
                      <a:pt x="7" y="404"/>
                    </a:lnTo>
                    <a:lnTo>
                      <a:pt x="7" y="391"/>
                    </a:lnTo>
                    <a:lnTo>
                      <a:pt x="7" y="391"/>
                    </a:lnTo>
                    <a:lnTo>
                      <a:pt x="7" y="385"/>
                    </a:lnTo>
                    <a:lnTo>
                      <a:pt x="7" y="373"/>
                    </a:lnTo>
                    <a:lnTo>
                      <a:pt x="8" y="367"/>
                    </a:lnTo>
                    <a:lnTo>
                      <a:pt x="8" y="361"/>
                    </a:lnTo>
                    <a:lnTo>
                      <a:pt x="8" y="355"/>
                    </a:lnTo>
                    <a:lnTo>
                      <a:pt x="8" y="355"/>
                    </a:lnTo>
                    <a:lnTo>
                      <a:pt x="8" y="355"/>
                    </a:lnTo>
                    <a:lnTo>
                      <a:pt x="10" y="349"/>
                    </a:lnTo>
                    <a:lnTo>
                      <a:pt x="10" y="336"/>
                    </a:lnTo>
                    <a:lnTo>
                      <a:pt x="10" y="330"/>
                    </a:lnTo>
                    <a:lnTo>
                      <a:pt x="10" y="318"/>
                    </a:lnTo>
                    <a:lnTo>
                      <a:pt x="10" y="312"/>
                    </a:lnTo>
                    <a:lnTo>
                      <a:pt x="10" y="293"/>
                    </a:lnTo>
                    <a:lnTo>
                      <a:pt x="11" y="281"/>
                    </a:lnTo>
                    <a:lnTo>
                      <a:pt x="11" y="263"/>
                    </a:lnTo>
                    <a:lnTo>
                      <a:pt x="11" y="251"/>
                    </a:lnTo>
                    <a:lnTo>
                      <a:pt x="11" y="245"/>
                    </a:lnTo>
                    <a:lnTo>
                      <a:pt x="13" y="238"/>
                    </a:lnTo>
                    <a:lnTo>
                      <a:pt x="13" y="232"/>
                    </a:lnTo>
                    <a:lnTo>
                      <a:pt x="13" y="232"/>
                    </a:lnTo>
                    <a:lnTo>
                      <a:pt x="13" y="226"/>
                    </a:lnTo>
                    <a:lnTo>
                      <a:pt x="13" y="214"/>
                    </a:lnTo>
                    <a:lnTo>
                      <a:pt x="15" y="208"/>
                    </a:lnTo>
                    <a:lnTo>
                      <a:pt x="15" y="202"/>
                    </a:lnTo>
                    <a:lnTo>
                      <a:pt x="15" y="183"/>
                    </a:lnTo>
                    <a:lnTo>
                      <a:pt x="15" y="177"/>
                    </a:lnTo>
                    <a:lnTo>
                      <a:pt x="15" y="165"/>
                    </a:lnTo>
                    <a:lnTo>
                      <a:pt x="15" y="159"/>
                    </a:lnTo>
                    <a:lnTo>
                      <a:pt x="16" y="153"/>
                    </a:lnTo>
                    <a:lnTo>
                      <a:pt x="16" y="147"/>
                    </a:lnTo>
                    <a:lnTo>
                      <a:pt x="16" y="141"/>
                    </a:lnTo>
                    <a:lnTo>
                      <a:pt x="16" y="134"/>
                    </a:lnTo>
                    <a:lnTo>
                      <a:pt x="16" y="128"/>
                    </a:lnTo>
                    <a:lnTo>
                      <a:pt x="18" y="128"/>
                    </a:lnTo>
                    <a:lnTo>
                      <a:pt x="18" y="110"/>
                    </a:lnTo>
                    <a:lnTo>
                      <a:pt x="18" y="104"/>
                    </a:lnTo>
                    <a:lnTo>
                      <a:pt x="18" y="104"/>
                    </a:lnTo>
                    <a:lnTo>
                      <a:pt x="18" y="104"/>
                    </a:lnTo>
                    <a:lnTo>
                      <a:pt x="20" y="104"/>
                    </a:lnTo>
                    <a:lnTo>
                      <a:pt x="20" y="110"/>
                    </a:lnTo>
                    <a:lnTo>
                      <a:pt x="20" y="110"/>
                    </a:lnTo>
                    <a:lnTo>
                      <a:pt x="21" y="104"/>
                    </a:lnTo>
                    <a:lnTo>
                      <a:pt x="21" y="110"/>
                    </a:lnTo>
                    <a:lnTo>
                      <a:pt x="21" y="116"/>
                    </a:lnTo>
                    <a:lnTo>
                      <a:pt x="21" y="128"/>
                    </a:lnTo>
                    <a:lnTo>
                      <a:pt x="23" y="128"/>
                    </a:lnTo>
                    <a:lnTo>
                      <a:pt x="23" y="128"/>
                    </a:lnTo>
                    <a:lnTo>
                      <a:pt x="23" y="116"/>
                    </a:lnTo>
                    <a:lnTo>
                      <a:pt x="23" y="104"/>
                    </a:lnTo>
                    <a:lnTo>
                      <a:pt x="23" y="98"/>
                    </a:lnTo>
                    <a:lnTo>
                      <a:pt x="25" y="86"/>
                    </a:lnTo>
                    <a:lnTo>
                      <a:pt x="25" y="79"/>
                    </a:lnTo>
                    <a:lnTo>
                      <a:pt x="25" y="67"/>
                    </a:lnTo>
                    <a:lnTo>
                      <a:pt x="25" y="61"/>
                    </a:lnTo>
                    <a:lnTo>
                      <a:pt x="25" y="67"/>
                    </a:lnTo>
                    <a:lnTo>
                      <a:pt x="25" y="73"/>
                    </a:lnTo>
                    <a:lnTo>
                      <a:pt x="26" y="86"/>
                    </a:lnTo>
                    <a:lnTo>
                      <a:pt x="26" y="128"/>
                    </a:lnTo>
                    <a:lnTo>
                      <a:pt x="26" y="147"/>
                    </a:lnTo>
                    <a:lnTo>
                      <a:pt x="26" y="165"/>
                    </a:lnTo>
                    <a:lnTo>
                      <a:pt x="26" y="183"/>
                    </a:lnTo>
                    <a:lnTo>
                      <a:pt x="26" y="196"/>
                    </a:lnTo>
                    <a:lnTo>
                      <a:pt x="28" y="208"/>
                    </a:lnTo>
                    <a:lnTo>
                      <a:pt x="28" y="208"/>
                    </a:lnTo>
                    <a:lnTo>
                      <a:pt x="28" y="208"/>
                    </a:lnTo>
                    <a:lnTo>
                      <a:pt x="28" y="196"/>
                    </a:lnTo>
                    <a:lnTo>
                      <a:pt x="28" y="189"/>
                    </a:lnTo>
                    <a:lnTo>
                      <a:pt x="30" y="183"/>
                    </a:lnTo>
                    <a:lnTo>
                      <a:pt x="30" y="171"/>
                    </a:lnTo>
                    <a:lnTo>
                      <a:pt x="30" y="159"/>
                    </a:lnTo>
                    <a:lnTo>
                      <a:pt x="30" y="153"/>
                    </a:lnTo>
                    <a:lnTo>
                      <a:pt x="30" y="147"/>
                    </a:lnTo>
                    <a:lnTo>
                      <a:pt x="30" y="141"/>
                    </a:lnTo>
                    <a:lnTo>
                      <a:pt x="31" y="147"/>
                    </a:lnTo>
                    <a:lnTo>
                      <a:pt x="31" y="153"/>
                    </a:lnTo>
                    <a:lnTo>
                      <a:pt x="31" y="159"/>
                    </a:lnTo>
                    <a:lnTo>
                      <a:pt x="31" y="159"/>
                    </a:lnTo>
                    <a:lnTo>
                      <a:pt x="31" y="165"/>
                    </a:lnTo>
                    <a:lnTo>
                      <a:pt x="31" y="171"/>
                    </a:lnTo>
                    <a:lnTo>
                      <a:pt x="33" y="177"/>
                    </a:lnTo>
                    <a:lnTo>
                      <a:pt x="33" y="183"/>
                    </a:lnTo>
                    <a:lnTo>
                      <a:pt x="33" y="183"/>
                    </a:lnTo>
                    <a:lnTo>
                      <a:pt x="33" y="189"/>
                    </a:lnTo>
                    <a:lnTo>
                      <a:pt x="33" y="196"/>
                    </a:lnTo>
                    <a:lnTo>
                      <a:pt x="33" y="208"/>
                    </a:lnTo>
                    <a:lnTo>
                      <a:pt x="35" y="208"/>
                    </a:lnTo>
                    <a:lnTo>
                      <a:pt x="35" y="220"/>
                    </a:lnTo>
                    <a:lnTo>
                      <a:pt x="35" y="232"/>
                    </a:lnTo>
                    <a:lnTo>
                      <a:pt x="35" y="232"/>
                    </a:lnTo>
                    <a:lnTo>
                      <a:pt x="35" y="232"/>
                    </a:lnTo>
                    <a:lnTo>
                      <a:pt x="36" y="238"/>
                    </a:lnTo>
                    <a:lnTo>
                      <a:pt x="36" y="245"/>
                    </a:lnTo>
                    <a:lnTo>
                      <a:pt x="36" y="251"/>
                    </a:lnTo>
                    <a:lnTo>
                      <a:pt x="36" y="257"/>
                    </a:lnTo>
                    <a:lnTo>
                      <a:pt x="36" y="263"/>
                    </a:lnTo>
                    <a:lnTo>
                      <a:pt x="38" y="263"/>
                    </a:lnTo>
                    <a:lnTo>
                      <a:pt x="38" y="275"/>
                    </a:lnTo>
                    <a:lnTo>
                      <a:pt x="38" y="281"/>
                    </a:lnTo>
                    <a:lnTo>
                      <a:pt x="38" y="287"/>
                    </a:lnTo>
                    <a:lnTo>
                      <a:pt x="38" y="287"/>
                    </a:lnTo>
                    <a:lnTo>
                      <a:pt x="38" y="293"/>
                    </a:lnTo>
                    <a:lnTo>
                      <a:pt x="40" y="300"/>
                    </a:lnTo>
                    <a:lnTo>
                      <a:pt x="40" y="306"/>
                    </a:lnTo>
                    <a:lnTo>
                      <a:pt x="40" y="312"/>
                    </a:lnTo>
                    <a:lnTo>
                      <a:pt x="40" y="312"/>
                    </a:lnTo>
                    <a:lnTo>
                      <a:pt x="41" y="318"/>
                    </a:lnTo>
                    <a:lnTo>
                      <a:pt x="41" y="324"/>
                    </a:lnTo>
                    <a:lnTo>
                      <a:pt x="41" y="330"/>
                    </a:lnTo>
                    <a:lnTo>
                      <a:pt x="41" y="336"/>
                    </a:lnTo>
                    <a:lnTo>
                      <a:pt x="43" y="349"/>
                    </a:lnTo>
                    <a:lnTo>
                      <a:pt x="43" y="355"/>
                    </a:lnTo>
                    <a:lnTo>
                      <a:pt x="43" y="361"/>
                    </a:lnTo>
                    <a:lnTo>
                      <a:pt x="43" y="355"/>
                    </a:lnTo>
                    <a:lnTo>
                      <a:pt x="43" y="336"/>
                    </a:lnTo>
                    <a:lnTo>
                      <a:pt x="43" y="324"/>
                    </a:lnTo>
                    <a:lnTo>
                      <a:pt x="45" y="312"/>
                    </a:lnTo>
                    <a:lnTo>
                      <a:pt x="45" y="293"/>
                    </a:lnTo>
                    <a:lnTo>
                      <a:pt x="45" y="275"/>
                    </a:lnTo>
                    <a:lnTo>
                      <a:pt x="45" y="263"/>
                    </a:lnTo>
                    <a:lnTo>
                      <a:pt x="45" y="251"/>
                    </a:lnTo>
                    <a:lnTo>
                      <a:pt x="45" y="245"/>
                    </a:lnTo>
                    <a:lnTo>
                      <a:pt x="46" y="232"/>
                    </a:lnTo>
                    <a:lnTo>
                      <a:pt x="46" y="232"/>
                    </a:lnTo>
                    <a:lnTo>
                      <a:pt x="46" y="226"/>
                    </a:lnTo>
                    <a:lnTo>
                      <a:pt x="46" y="220"/>
                    </a:lnTo>
                    <a:lnTo>
                      <a:pt x="46" y="214"/>
                    </a:lnTo>
                    <a:lnTo>
                      <a:pt x="46" y="208"/>
                    </a:lnTo>
                    <a:lnTo>
                      <a:pt x="48" y="214"/>
                    </a:lnTo>
                    <a:lnTo>
                      <a:pt x="48" y="220"/>
                    </a:lnTo>
                    <a:lnTo>
                      <a:pt x="48" y="226"/>
                    </a:lnTo>
                    <a:lnTo>
                      <a:pt x="48" y="232"/>
                    </a:lnTo>
                    <a:lnTo>
                      <a:pt x="48" y="232"/>
                    </a:lnTo>
                    <a:lnTo>
                      <a:pt x="48" y="238"/>
                    </a:lnTo>
                    <a:lnTo>
                      <a:pt x="50" y="251"/>
                    </a:lnTo>
                    <a:lnTo>
                      <a:pt x="50" y="257"/>
                    </a:lnTo>
                    <a:lnTo>
                      <a:pt x="50" y="263"/>
                    </a:lnTo>
                    <a:lnTo>
                      <a:pt x="50" y="263"/>
                    </a:lnTo>
                    <a:lnTo>
                      <a:pt x="51" y="263"/>
                    </a:lnTo>
                    <a:lnTo>
                      <a:pt x="51" y="269"/>
                    </a:lnTo>
                    <a:lnTo>
                      <a:pt x="51" y="275"/>
                    </a:lnTo>
                    <a:lnTo>
                      <a:pt x="51" y="281"/>
                    </a:lnTo>
                    <a:lnTo>
                      <a:pt x="51" y="287"/>
                    </a:lnTo>
                    <a:lnTo>
                      <a:pt x="53" y="293"/>
                    </a:lnTo>
                    <a:lnTo>
                      <a:pt x="53" y="300"/>
                    </a:lnTo>
                    <a:lnTo>
                      <a:pt x="53" y="306"/>
                    </a:lnTo>
                    <a:lnTo>
                      <a:pt x="53" y="312"/>
                    </a:lnTo>
                    <a:lnTo>
                      <a:pt x="55" y="312"/>
                    </a:lnTo>
                    <a:lnTo>
                      <a:pt x="55" y="312"/>
                    </a:lnTo>
                    <a:lnTo>
                      <a:pt x="55" y="312"/>
                    </a:lnTo>
                    <a:lnTo>
                      <a:pt x="56" y="306"/>
                    </a:lnTo>
                    <a:lnTo>
                      <a:pt x="56" y="300"/>
                    </a:lnTo>
                    <a:lnTo>
                      <a:pt x="56" y="293"/>
                    </a:lnTo>
                    <a:lnTo>
                      <a:pt x="56" y="287"/>
                    </a:lnTo>
                    <a:lnTo>
                      <a:pt x="58" y="287"/>
                    </a:lnTo>
                    <a:lnTo>
                      <a:pt x="58" y="287"/>
                    </a:lnTo>
                    <a:lnTo>
                      <a:pt x="58" y="287"/>
                    </a:lnTo>
                    <a:lnTo>
                      <a:pt x="60" y="287"/>
                    </a:lnTo>
                    <a:lnTo>
                      <a:pt x="60" y="281"/>
                    </a:lnTo>
                    <a:lnTo>
                      <a:pt x="60" y="269"/>
                    </a:lnTo>
                    <a:lnTo>
                      <a:pt x="60" y="263"/>
                    </a:lnTo>
                    <a:lnTo>
                      <a:pt x="61" y="263"/>
                    </a:lnTo>
                    <a:lnTo>
                      <a:pt x="61" y="269"/>
                    </a:lnTo>
                    <a:lnTo>
                      <a:pt x="61" y="275"/>
                    </a:lnTo>
                    <a:lnTo>
                      <a:pt x="61" y="287"/>
                    </a:lnTo>
                    <a:lnTo>
                      <a:pt x="63" y="293"/>
                    </a:lnTo>
                    <a:lnTo>
                      <a:pt x="63" y="306"/>
                    </a:lnTo>
                    <a:lnTo>
                      <a:pt x="63" y="312"/>
                    </a:lnTo>
                    <a:lnTo>
                      <a:pt x="63" y="324"/>
                    </a:lnTo>
                    <a:lnTo>
                      <a:pt x="65" y="336"/>
                    </a:lnTo>
                    <a:lnTo>
                      <a:pt x="63" y="336"/>
                    </a:lnTo>
                    <a:lnTo>
                      <a:pt x="65" y="336"/>
                    </a:lnTo>
                    <a:lnTo>
                      <a:pt x="65" y="330"/>
                    </a:lnTo>
                    <a:lnTo>
                      <a:pt x="65" y="330"/>
                    </a:lnTo>
                    <a:lnTo>
                      <a:pt x="66" y="336"/>
                    </a:lnTo>
                    <a:lnTo>
                      <a:pt x="66" y="336"/>
                    </a:lnTo>
                    <a:lnTo>
                      <a:pt x="66" y="349"/>
                    </a:lnTo>
                    <a:lnTo>
                      <a:pt x="66" y="361"/>
                    </a:lnTo>
                    <a:lnTo>
                      <a:pt x="66" y="367"/>
                    </a:lnTo>
                    <a:lnTo>
                      <a:pt x="68" y="379"/>
                    </a:lnTo>
                    <a:lnTo>
                      <a:pt x="68" y="391"/>
                    </a:lnTo>
                    <a:lnTo>
                      <a:pt x="68" y="404"/>
                    </a:lnTo>
                    <a:lnTo>
                      <a:pt x="68" y="416"/>
                    </a:lnTo>
                    <a:lnTo>
                      <a:pt x="68" y="428"/>
                    </a:lnTo>
                    <a:lnTo>
                      <a:pt x="68" y="434"/>
                    </a:lnTo>
                    <a:lnTo>
                      <a:pt x="70" y="428"/>
                    </a:lnTo>
                    <a:lnTo>
                      <a:pt x="70" y="422"/>
                    </a:lnTo>
                    <a:lnTo>
                      <a:pt x="70" y="416"/>
                    </a:lnTo>
                    <a:lnTo>
                      <a:pt x="70" y="416"/>
                    </a:lnTo>
                    <a:lnTo>
                      <a:pt x="71" y="410"/>
                    </a:lnTo>
                    <a:lnTo>
                      <a:pt x="71" y="404"/>
                    </a:lnTo>
                    <a:lnTo>
                      <a:pt x="71" y="404"/>
                    </a:lnTo>
                    <a:lnTo>
                      <a:pt x="73" y="391"/>
                    </a:lnTo>
                    <a:lnTo>
                      <a:pt x="73" y="391"/>
                    </a:lnTo>
                    <a:lnTo>
                      <a:pt x="73" y="391"/>
                    </a:lnTo>
                    <a:lnTo>
                      <a:pt x="73" y="391"/>
                    </a:lnTo>
                    <a:lnTo>
                      <a:pt x="74" y="379"/>
                    </a:lnTo>
                    <a:lnTo>
                      <a:pt x="74" y="373"/>
                    </a:lnTo>
                    <a:lnTo>
                      <a:pt x="74" y="367"/>
                    </a:lnTo>
                    <a:lnTo>
                      <a:pt x="74" y="361"/>
                    </a:lnTo>
                    <a:lnTo>
                      <a:pt x="76" y="361"/>
                    </a:lnTo>
                    <a:lnTo>
                      <a:pt x="76" y="355"/>
                    </a:lnTo>
                    <a:lnTo>
                      <a:pt x="76" y="349"/>
                    </a:lnTo>
                    <a:lnTo>
                      <a:pt x="76" y="336"/>
                    </a:lnTo>
                    <a:lnTo>
                      <a:pt x="76" y="336"/>
                    </a:lnTo>
                    <a:lnTo>
                      <a:pt x="78" y="330"/>
                    </a:lnTo>
                    <a:lnTo>
                      <a:pt x="78" y="324"/>
                    </a:lnTo>
                    <a:lnTo>
                      <a:pt x="78" y="318"/>
                    </a:lnTo>
                    <a:lnTo>
                      <a:pt x="78" y="312"/>
                    </a:lnTo>
                    <a:lnTo>
                      <a:pt x="78" y="312"/>
                    </a:lnTo>
                    <a:lnTo>
                      <a:pt x="79" y="306"/>
                    </a:lnTo>
                    <a:lnTo>
                      <a:pt x="79" y="300"/>
                    </a:lnTo>
                    <a:lnTo>
                      <a:pt x="79" y="287"/>
                    </a:lnTo>
                    <a:lnTo>
                      <a:pt x="79" y="287"/>
                    </a:lnTo>
                    <a:lnTo>
                      <a:pt x="79" y="281"/>
                    </a:lnTo>
                    <a:lnTo>
                      <a:pt x="81" y="275"/>
                    </a:lnTo>
                    <a:lnTo>
                      <a:pt x="81" y="281"/>
                    </a:lnTo>
                    <a:lnTo>
                      <a:pt x="81" y="287"/>
                    </a:lnTo>
                    <a:lnTo>
                      <a:pt x="81" y="306"/>
                    </a:lnTo>
                    <a:lnTo>
                      <a:pt x="81" y="318"/>
                    </a:lnTo>
                    <a:lnTo>
                      <a:pt x="81" y="336"/>
                    </a:lnTo>
                    <a:lnTo>
                      <a:pt x="83" y="361"/>
                    </a:lnTo>
                    <a:lnTo>
                      <a:pt x="83" y="379"/>
                    </a:lnTo>
                    <a:lnTo>
                      <a:pt x="83" y="397"/>
                    </a:lnTo>
                    <a:lnTo>
                      <a:pt x="83" y="416"/>
                    </a:lnTo>
                    <a:lnTo>
                      <a:pt x="83" y="434"/>
                    </a:lnTo>
                    <a:lnTo>
                      <a:pt x="83" y="446"/>
                    </a:lnTo>
                    <a:lnTo>
                      <a:pt x="84" y="459"/>
                    </a:lnTo>
                    <a:lnTo>
                      <a:pt x="84" y="465"/>
                    </a:lnTo>
                    <a:lnTo>
                      <a:pt x="84" y="477"/>
                    </a:lnTo>
                    <a:lnTo>
                      <a:pt x="84" y="489"/>
                    </a:lnTo>
                    <a:lnTo>
                      <a:pt x="84" y="495"/>
                    </a:lnTo>
                    <a:lnTo>
                      <a:pt x="84" y="501"/>
                    </a:lnTo>
                    <a:lnTo>
                      <a:pt x="86" y="508"/>
                    </a:lnTo>
                    <a:lnTo>
                      <a:pt x="86" y="520"/>
                    </a:lnTo>
                    <a:lnTo>
                      <a:pt x="86" y="526"/>
                    </a:lnTo>
                    <a:lnTo>
                      <a:pt x="86" y="532"/>
                    </a:lnTo>
                    <a:lnTo>
                      <a:pt x="88" y="532"/>
                    </a:lnTo>
                    <a:lnTo>
                      <a:pt x="88" y="520"/>
                    </a:lnTo>
                    <a:lnTo>
                      <a:pt x="88" y="520"/>
                    </a:lnTo>
                    <a:lnTo>
                      <a:pt x="89" y="514"/>
                    </a:lnTo>
                    <a:lnTo>
                      <a:pt x="89" y="514"/>
                    </a:lnTo>
                    <a:lnTo>
                      <a:pt x="89" y="501"/>
                    </a:lnTo>
                    <a:lnTo>
                      <a:pt x="89" y="489"/>
                    </a:lnTo>
                    <a:lnTo>
                      <a:pt x="89" y="477"/>
                    </a:lnTo>
                    <a:lnTo>
                      <a:pt x="91" y="465"/>
                    </a:lnTo>
                    <a:lnTo>
                      <a:pt x="91" y="446"/>
                    </a:lnTo>
                    <a:lnTo>
                      <a:pt x="91" y="428"/>
                    </a:lnTo>
                    <a:lnTo>
                      <a:pt x="91" y="410"/>
                    </a:lnTo>
                    <a:lnTo>
                      <a:pt x="91" y="391"/>
                    </a:lnTo>
                    <a:lnTo>
                      <a:pt x="91" y="367"/>
                    </a:lnTo>
                    <a:lnTo>
                      <a:pt x="93" y="349"/>
                    </a:lnTo>
                    <a:lnTo>
                      <a:pt x="93" y="330"/>
                    </a:lnTo>
                    <a:lnTo>
                      <a:pt x="93" y="312"/>
                    </a:lnTo>
                    <a:lnTo>
                      <a:pt x="93" y="300"/>
                    </a:lnTo>
                    <a:lnTo>
                      <a:pt x="93" y="287"/>
                    </a:lnTo>
                    <a:lnTo>
                      <a:pt x="93" y="275"/>
                    </a:lnTo>
                    <a:lnTo>
                      <a:pt x="94" y="269"/>
                    </a:lnTo>
                    <a:lnTo>
                      <a:pt x="94" y="263"/>
                    </a:lnTo>
                    <a:lnTo>
                      <a:pt x="94" y="257"/>
                    </a:lnTo>
                    <a:lnTo>
                      <a:pt x="94" y="238"/>
                    </a:lnTo>
                    <a:lnTo>
                      <a:pt x="94" y="226"/>
                    </a:lnTo>
                    <a:lnTo>
                      <a:pt x="94" y="208"/>
                    </a:lnTo>
                    <a:lnTo>
                      <a:pt x="96" y="183"/>
                    </a:lnTo>
                    <a:lnTo>
                      <a:pt x="96" y="153"/>
                    </a:lnTo>
                    <a:lnTo>
                      <a:pt x="96" y="128"/>
                    </a:lnTo>
                    <a:lnTo>
                      <a:pt x="96" y="98"/>
                    </a:lnTo>
                    <a:lnTo>
                      <a:pt x="96" y="67"/>
                    </a:lnTo>
                    <a:lnTo>
                      <a:pt x="96" y="49"/>
                    </a:lnTo>
                    <a:lnTo>
                      <a:pt x="98" y="30"/>
                    </a:lnTo>
                    <a:lnTo>
                      <a:pt x="98" y="6"/>
                    </a:lnTo>
                    <a:lnTo>
                      <a:pt x="98" y="0"/>
                    </a:lnTo>
                    <a:lnTo>
                      <a:pt x="98" y="6"/>
                    </a:lnTo>
                    <a:lnTo>
                      <a:pt x="99" y="18"/>
                    </a:lnTo>
                    <a:lnTo>
                      <a:pt x="99" y="24"/>
                    </a:lnTo>
                    <a:lnTo>
                      <a:pt x="99" y="30"/>
                    </a:lnTo>
                    <a:lnTo>
                      <a:pt x="99" y="30"/>
                    </a:lnTo>
                    <a:lnTo>
                      <a:pt x="99" y="37"/>
                    </a:lnTo>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623" name="Freeform 622"/>
              <p:cNvSpPr>
                <a:spLocks/>
              </p:cNvSpPr>
              <p:nvPr/>
            </p:nvSpPr>
            <p:spPr bwMode="auto">
              <a:xfrm>
                <a:off x="4487489" y="3760055"/>
                <a:ext cx="109449" cy="191217"/>
              </a:xfrm>
              <a:custGeom>
                <a:avLst/>
                <a:gdLst>
                  <a:gd name="T0" fmla="*/ 1 w 101"/>
                  <a:gd name="T1" fmla="*/ 226 h 465"/>
                  <a:gd name="T2" fmla="*/ 3 w 101"/>
                  <a:gd name="T3" fmla="*/ 257 h 465"/>
                  <a:gd name="T4" fmla="*/ 5 w 101"/>
                  <a:gd name="T5" fmla="*/ 226 h 465"/>
                  <a:gd name="T6" fmla="*/ 6 w 101"/>
                  <a:gd name="T7" fmla="*/ 257 h 465"/>
                  <a:gd name="T8" fmla="*/ 8 w 101"/>
                  <a:gd name="T9" fmla="*/ 293 h 465"/>
                  <a:gd name="T10" fmla="*/ 10 w 101"/>
                  <a:gd name="T11" fmla="*/ 330 h 465"/>
                  <a:gd name="T12" fmla="*/ 11 w 101"/>
                  <a:gd name="T13" fmla="*/ 336 h 465"/>
                  <a:gd name="T14" fmla="*/ 13 w 101"/>
                  <a:gd name="T15" fmla="*/ 300 h 465"/>
                  <a:gd name="T16" fmla="*/ 15 w 101"/>
                  <a:gd name="T17" fmla="*/ 287 h 465"/>
                  <a:gd name="T18" fmla="*/ 16 w 101"/>
                  <a:gd name="T19" fmla="*/ 293 h 465"/>
                  <a:gd name="T20" fmla="*/ 20 w 101"/>
                  <a:gd name="T21" fmla="*/ 275 h 465"/>
                  <a:gd name="T22" fmla="*/ 20 w 101"/>
                  <a:gd name="T23" fmla="*/ 208 h 465"/>
                  <a:gd name="T24" fmla="*/ 23 w 101"/>
                  <a:gd name="T25" fmla="*/ 171 h 465"/>
                  <a:gd name="T26" fmla="*/ 25 w 101"/>
                  <a:gd name="T27" fmla="*/ 110 h 465"/>
                  <a:gd name="T28" fmla="*/ 26 w 101"/>
                  <a:gd name="T29" fmla="*/ 85 h 465"/>
                  <a:gd name="T30" fmla="*/ 26 w 101"/>
                  <a:gd name="T31" fmla="*/ 12 h 465"/>
                  <a:gd name="T32" fmla="*/ 30 w 101"/>
                  <a:gd name="T33" fmla="*/ 0 h 465"/>
                  <a:gd name="T34" fmla="*/ 31 w 101"/>
                  <a:gd name="T35" fmla="*/ 30 h 465"/>
                  <a:gd name="T36" fmla="*/ 31 w 101"/>
                  <a:gd name="T37" fmla="*/ 128 h 465"/>
                  <a:gd name="T38" fmla="*/ 33 w 101"/>
                  <a:gd name="T39" fmla="*/ 141 h 465"/>
                  <a:gd name="T40" fmla="*/ 35 w 101"/>
                  <a:gd name="T41" fmla="*/ 104 h 465"/>
                  <a:gd name="T42" fmla="*/ 36 w 101"/>
                  <a:gd name="T43" fmla="*/ 122 h 465"/>
                  <a:gd name="T44" fmla="*/ 40 w 101"/>
                  <a:gd name="T45" fmla="*/ 92 h 465"/>
                  <a:gd name="T46" fmla="*/ 40 w 101"/>
                  <a:gd name="T47" fmla="*/ 116 h 465"/>
                  <a:gd name="T48" fmla="*/ 41 w 101"/>
                  <a:gd name="T49" fmla="*/ 104 h 465"/>
                  <a:gd name="T50" fmla="*/ 43 w 101"/>
                  <a:gd name="T51" fmla="*/ 116 h 465"/>
                  <a:gd name="T52" fmla="*/ 45 w 101"/>
                  <a:gd name="T53" fmla="*/ 153 h 465"/>
                  <a:gd name="T54" fmla="*/ 46 w 101"/>
                  <a:gd name="T55" fmla="*/ 122 h 465"/>
                  <a:gd name="T56" fmla="*/ 48 w 101"/>
                  <a:gd name="T57" fmla="*/ 159 h 465"/>
                  <a:gd name="T58" fmla="*/ 49 w 101"/>
                  <a:gd name="T59" fmla="*/ 257 h 465"/>
                  <a:gd name="T60" fmla="*/ 51 w 101"/>
                  <a:gd name="T61" fmla="*/ 300 h 465"/>
                  <a:gd name="T62" fmla="*/ 53 w 101"/>
                  <a:gd name="T63" fmla="*/ 251 h 465"/>
                  <a:gd name="T64" fmla="*/ 54 w 101"/>
                  <a:gd name="T65" fmla="*/ 226 h 465"/>
                  <a:gd name="T66" fmla="*/ 56 w 101"/>
                  <a:gd name="T67" fmla="*/ 257 h 465"/>
                  <a:gd name="T68" fmla="*/ 59 w 101"/>
                  <a:gd name="T69" fmla="*/ 245 h 465"/>
                  <a:gd name="T70" fmla="*/ 61 w 101"/>
                  <a:gd name="T71" fmla="*/ 281 h 465"/>
                  <a:gd name="T72" fmla="*/ 63 w 101"/>
                  <a:gd name="T73" fmla="*/ 281 h 465"/>
                  <a:gd name="T74" fmla="*/ 64 w 101"/>
                  <a:gd name="T75" fmla="*/ 257 h 465"/>
                  <a:gd name="T76" fmla="*/ 66 w 101"/>
                  <a:gd name="T77" fmla="*/ 226 h 465"/>
                  <a:gd name="T78" fmla="*/ 68 w 101"/>
                  <a:gd name="T79" fmla="*/ 214 h 465"/>
                  <a:gd name="T80" fmla="*/ 69 w 101"/>
                  <a:gd name="T81" fmla="*/ 275 h 465"/>
                  <a:gd name="T82" fmla="*/ 71 w 101"/>
                  <a:gd name="T83" fmla="*/ 245 h 465"/>
                  <a:gd name="T84" fmla="*/ 73 w 101"/>
                  <a:gd name="T85" fmla="*/ 208 h 465"/>
                  <a:gd name="T86" fmla="*/ 74 w 101"/>
                  <a:gd name="T87" fmla="*/ 183 h 465"/>
                  <a:gd name="T88" fmla="*/ 78 w 101"/>
                  <a:gd name="T89" fmla="*/ 183 h 465"/>
                  <a:gd name="T90" fmla="*/ 79 w 101"/>
                  <a:gd name="T91" fmla="*/ 226 h 465"/>
                  <a:gd name="T92" fmla="*/ 81 w 101"/>
                  <a:gd name="T93" fmla="*/ 257 h 465"/>
                  <a:gd name="T94" fmla="*/ 83 w 101"/>
                  <a:gd name="T95" fmla="*/ 269 h 465"/>
                  <a:gd name="T96" fmla="*/ 84 w 101"/>
                  <a:gd name="T97" fmla="*/ 293 h 465"/>
                  <a:gd name="T98" fmla="*/ 86 w 101"/>
                  <a:gd name="T99" fmla="*/ 318 h 465"/>
                  <a:gd name="T100" fmla="*/ 88 w 101"/>
                  <a:gd name="T101" fmla="*/ 312 h 465"/>
                  <a:gd name="T102" fmla="*/ 89 w 101"/>
                  <a:gd name="T103" fmla="*/ 312 h 465"/>
                  <a:gd name="T104" fmla="*/ 91 w 101"/>
                  <a:gd name="T105" fmla="*/ 293 h 465"/>
                  <a:gd name="T106" fmla="*/ 93 w 101"/>
                  <a:gd name="T107" fmla="*/ 220 h 465"/>
                  <a:gd name="T108" fmla="*/ 94 w 101"/>
                  <a:gd name="T109" fmla="*/ 232 h 465"/>
                  <a:gd name="T110" fmla="*/ 94 w 101"/>
                  <a:gd name="T111" fmla="*/ 287 h 465"/>
                  <a:gd name="T112" fmla="*/ 96 w 101"/>
                  <a:gd name="T113" fmla="*/ 349 h 465"/>
                  <a:gd name="T114" fmla="*/ 98 w 101"/>
                  <a:gd name="T115" fmla="*/ 428 h 465"/>
                  <a:gd name="T116" fmla="*/ 99 w 101"/>
                  <a:gd name="T117" fmla="*/ 465 h 465"/>
                  <a:gd name="T118" fmla="*/ 101 w 101"/>
                  <a:gd name="T119" fmla="*/ 416 h 4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1" h="465">
                    <a:moveTo>
                      <a:pt x="0" y="238"/>
                    </a:moveTo>
                    <a:lnTo>
                      <a:pt x="0" y="232"/>
                    </a:lnTo>
                    <a:lnTo>
                      <a:pt x="1" y="226"/>
                    </a:lnTo>
                    <a:lnTo>
                      <a:pt x="0" y="226"/>
                    </a:lnTo>
                    <a:lnTo>
                      <a:pt x="1" y="226"/>
                    </a:lnTo>
                    <a:lnTo>
                      <a:pt x="1" y="232"/>
                    </a:lnTo>
                    <a:lnTo>
                      <a:pt x="1" y="238"/>
                    </a:lnTo>
                    <a:lnTo>
                      <a:pt x="1" y="245"/>
                    </a:lnTo>
                    <a:lnTo>
                      <a:pt x="1" y="251"/>
                    </a:lnTo>
                    <a:lnTo>
                      <a:pt x="3" y="257"/>
                    </a:lnTo>
                    <a:lnTo>
                      <a:pt x="3" y="251"/>
                    </a:lnTo>
                    <a:lnTo>
                      <a:pt x="3" y="245"/>
                    </a:lnTo>
                    <a:lnTo>
                      <a:pt x="3" y="238"/>
                    </a:lnTo>
                    <a:lnTo>
                      <a:pt x="5" y="232"/>
                    </a:lnTo>
                    <a:lnTo>
                      <a:pt x="5" y="226"/>
                    </a:lnTo>
                    <a:lnTo>
                      <a:pt x="5" y="226"/>
                    </a:lnTo>
                    <a:lnTo>
                      <a:pt x="6" y="232"/>
                    </a:lnTo>
                    <a:lnTo>
                      <a:pt x="6" y="238"/>
                    </a:lnTo>
                    <a:lnTo>
                      <a:pt x="6" y="245"/>
                    </a:lnTo>
                    <a:lnTo>
                      <a:pt x="6" y="257"/>
                    </a:lnTo>
                    <a:lnTo>
                      <a:pt x="6" y="257"/>
                    </a:lnTo>
                    <a:lnTo>
                      <a:pt x="6" y="269"/>
                    </a:lnTo>
                    <a:lnTo>
                      <a:pt x="8" y="281"/>
                    </a:lnTo>
                    <a:lnTo>
                      <a:pt x="8" y="287"/>
                    </a:lnTo>
                    <a:lnTo>
                      <a:pt x="8" y="293"/>
                    </a:lnTo>
                    <a:lnTo>
                      <a:pt x="8" y="306"/>
                    </a:lnTo>
                    <a:lnTo>
                      <a:pt x="8" y="312"/>
                    </a:lnTo>
                    <a:lnTo>
                      <a:pt x="8" y="318"/>
                    </a:lnTo>
                    <a:lnTo>
                      <a:pt x="10" y="324"/>
                    </a:lnTo>
                    <a:lnTo>
                      <a:pt x="10" y="330"/>
                    </a:lnTo>
                    <a:lnTo>
                      <a:pt x="10" y="336"/>
                    </a:lnTo>
                    <a:lnTo>
                      <a:pt x="10" y="342"/>
                    </a:lnTo>
                    <a:lnTo>
                      <a:pt x="10" y="342"/>
                    </a:lnTo>
                    <a:lnTo>
                      <a:pt x="11" y="336"/>
                    </a:lnTo>
                    <a:lnTo>
                      <a:pt x="11" y="336"/>
                    </a:lnTo>
                    <a:lnTo>
                      <a:pt x="11" y="330"/>
                    </a:lnTo>
                    <a:lnTo>
                      <a:pt x="11" y="324"/>
                    </a:lnTo>
                    <a:lnTo>
                      <a:pt x="11" y="312"/>
                    </a:lnTo>
                    <a:lnTo>
                      <a:pt x="11" y="312"/>
                    </a:lnTo>
                    <a:lnTo>
                      <a:pt x="13" y="300"/>
                    </a:lnTo>
                    <a:lnTo>
                      <a:pt x="13" y="293"/>
                    </a:lnTo>
                    <a:lnTo>
                      <a:pt x="13" y="287"/>
                    </a:lnTo>
                    <a:lnTo>
                      <a:pt x="13" y="287"/>
                    </a:lnTo>
                    <a:lnTo>
                      <a:pt x="13" y="281"/>
                    </a:lnTo>
                    <a:lnTo>
                      <a:pt x="15" y="287"/>
                    </a:lnTo>
                    <a:lnTo>
                      <a:pt x="15" y="287"/>
                    </a:lnTo>
                    <a:lnTo>
                      <a:pt x="15" y="293"/>
                    </a:lnTo>
                    <a:lnTo>
                      <a:pt x="16" y="293"/>
                    </a:lnTo>
                    <a:lnTo>
                      <a:pt x="16" y="293"/>
                    </a:lnTo>
                    <a:lnTo>
                      <a:pt x="16" y="293"/>
                    </a:lnTo>
                    <a:lnTo>
                      <a:pt x="18" y="293"/>
                    </a:lnTo>
                    <a:lnTo>
                      <a:pt x="18" y="293"/>
                    </a:lnTo>
                    <a:lnTo>
                      <a:pt x="18" y="287"/>
                    </a:lnTo>
                    <a:lnTo>
                      <a:pt x="18" y="287"/>
                    </a:lnTo>
                    <a:lnTo>
                      <a:pt x="20" y="275"/>
                    </a:lnTo>
                    <a:lnTo>
                      <a:pt x="20" y="257"/>
                    </a:lnTo>
                    <a:lnTo>
                      <a:pt x="20" y="245"/>
                    </a:lnTo>
                    <a:lnTo>
                      <a:pt x="20" y="232"/>
                    </a:lnTo>
                    <a:lnTo>
                      <a:pt x="20" y="214"/>
                    </a:lnTo>
                    <a:lnTo>
                      <a:pt x="20" y="208"/>
                    </a:lnTo>
                    <a:lnTo>
                      <a:pt x="21" y="202"/>
                    </a:lnTo>
                    <a:lnTo>
                      <a:pt x="21" y="202"/>
                    </a:lnTo>
                    <a:lnTo>
                      <a:pt x="21" y="202"/>
                    </a:lnTo>
                    <a:lnTo>
                      <a:pt x="23" y="189"/>
                    </a:lnTo>
                    <a:lnTo>
                      <a:pt x="23" y="171"/>
                    </a:lnTo>
                    <a:lnTo>
                      <a:pt x="23" y="159"/>
                    </a:lnTo>
                    <a:lnTo>
                      <a:pt x="23" y="147"/>
                    </a:lnTo>
                    <a:lnTo>
                      <a:pt x="23" y="128"/>
                    </a:lnTo>
                    <a:lnTo>
                      <a:pt x="23" y="122"/>
                    </a:lnTo>
                    <a:lnTo>
                      <a:pt x="25" y="110"/>
                    </a:lnTo>
                    <a:lnTo>
                      <a:pt x="25" y="104"/>
                    </a:lnTo>
                    <a:lnTo>
                      <a:pt x="25" y="92"/>
                    </a:lnTo>
                    <a:lnTo>
                      <a:pt x="25" y="92"/>
                    </a:lnTo>
                    <a:lnTo>
                      <a:pt x="25" y="92"/>
                    </a:lnTo>
                    <a:lnTo>
                      <a:pt x="26" y="85"/>
                    </a:lnTo>
                    <a:lnTo>
                      <a:pt x="26" y="79"/>
                    </a:lnTo>
                    <a:lnTo>
                      <a:pt x="26" y="67"/>
                    </a:lnTo>
                    <a:lnTo>
                      <a:pt x="26" y="43"/>
                    </a:lnTo>
                    <a:lnTo>
                      <a:pt x="26" y="24"/>
                    </a:lnTo>
                    <a:lnTo>
                      <a:pt x="26" y="12"/>
                    </a:lnTo>
                    <a:lnTo>
                      <a:pt x="28" y="6"/>
                    </a:lnTo>
                    <a:lnTo>
                      <a:pt x="28" y="0"/>
                    </a:lnTo>
                    <a:lnTo>
                      <a:pt x="28" y="0"/>
                    </a:lnTo>
                    <a:lnTo>
                      <a:pt x="28" y="0"/>
                    </a:lnTo>
                    <a:lnTo>
                      <a:pt x="30" y="0"/>
                    </a:lnTo>
                    <a:lnTo>
                      <a:pt x="30" y="0"/>
                    </a:lnTo>
                    <a:lnTo>
                      <a:pt x="30" y="6"/>
                    </a:lnTo>
                    <a:lnTo>
                      <a:pt x="30" y="12"/>
                    </a:lnTo>
                    <a:lnTo>
                      <a:pt x="30" y="24"/>
                    </a:lnTo>
                    <a:lnTo>
                      <a:pt x="31" y="30"/>
                    </a:lnTo>
                    <a:lnTo>
                      <a:pt x="31" y="61"/>
                    </a:lnTo>
                    <a:lnTo>
                      <a:pt x="31" y="79"/>
                    </a:lnTo>
                    <a:lnTo>
                      <a:pt x="31" y="98"/>
                    </a:lnTo>
                    <a:lnTo>
                      <a:pt x="31" y="110"/>
                    </a:lnTo>
                    <a:lnTo>
                      <a:pt x="31" y="128"/>
                    </a:lnTo>
                    <a:lnTo>
                      <a:pt x="33" y="141"/>
                    </a:lnTo>
                    <a:lnTo>
                      <a:pt x="33" y="147"/>
                    </a:lnTo>
                    <a:lnTo>
                      <a:pt x="33" y="153"/>
                    </a:lnTo>
                    <a:lnTo>
                      <a:pt x="33" y="147"/>
                    </a:lnTo>
                    <a:lnTo>
                      <a:pt x="33" y="141"/>
                    </a:lnTo>
                    <a:lnTo>
                      <a:pt x="33" y="128"/>
                    </a:lnTo>
                    <a:lnTo>
                      <a:pt x="35" y="122"/>
                    </a:lnTo>
                    <a:lnTo>
                      <a:pt x="35" y="110"/>
                    </a:lnTo>
                    <a:lnTo>
                      <a:pt x="35" y="104"/>
                    </a:lnTo>
                    <a:lnTo>
                      <a:pt x="35" y="104"/>
                    </a:lnTo>
                    <a:lnTo>
                      <a:pt x="35" y="104"/>
                    </a:lnTo>
                    <a:lnTo>
                      <a:pt x="35" y="110"/>
                    </a:lnTo>
                    <a:lnTo>
                      <a:pt x="36" y="122"/>
                    </a:lnTo>
                    <a:lnTo>
                      <a:pt x="36" y="122"/>
                    </a:lnTo>
                    <a:lnTo>
                      <a:pt x="36" y="122"/>
                    </a:lnTo>
                    <a:lnTo>
                      <a:pt x="36" y="116"/>
                    </a:lnTo>
                    <a:lnTo>
                      <a:pt x="38" y="110"/>
                    </a:lnTo>
                    <a:lnTo>
                      <a:pt x="38" y="104"/>
                    </a:lnTo>
                    <a:lnTo>
                      <a:pt x="38" y="104"/>
                    </a:lnTo>
                    <a:lnTo>
                      <a:pt x="40" y="92"/>
                    </a:lnTo>
                    <a:lnTo>
                      <a:pt x="38" y="92"/>
                    </a:lnTo>
                    <a:lnTo>
                      <a:pt x="40" y="92"/>
                    </a:lnTo>
                    <a:lnTo>
                      <a:pt x="40" y="98"/>
                    </a:lnTo>
                    <a:lnTo>
                      <a:pt x="40" y="104"/>
                    </a:lnTo>
                    <a:lnTo>
                      <a:pt x="40" y="116"/>
                    </a:lnTo>
                    <a:lnTo>
                      <a:pt x="40" y="128"/>
                    </a:lnTo>
                    <a:lnTo>
                      <a:pt x="41" y="128"/>
                    </a:lnTo>
                    <a:lnTo>
                      <a:pt x="41" y="116"/>
                    </a:lnTo>
                    <a:lnTo>
                      <a:pt x="41" y="104"/>
                    </a:lnTo>
                    <a:lnTo>
                      <a:pt x="41" y="104"/>
                    </a:lnTo>
                    <a:lnTo>
                      <a:pt x="43" y="92"/>
                    </a:lnTo>
                    <a:lnTo>
                      <a:pt x="43" y="92"/>
                    </a:lnTo>
                    <a:lnTo>
                      <a:pt x="43" y="98"/>
                    </a:lnTo>
                    <a:lnTo>
                      <a:pt x="43" y="104"/>
                    </a:lnTo>
                    <a:lnTo>
                      <a:pt x="43" y="116"/>
                    </a:lnTo>
                    <a:lnTo>
                      <a:pt x="45" y="128"/>
                    </a:lnTo>
                    <a:lnTo>
                      <a:pt x="45" y="134"/>
                    </a:lnTo>
                    <a:lnTo>
                      <a:pt x="45" y="141"/>
                    </a:lnTo>
                    <a:lnTo>
                      <a:pt x="45" y="153"/>
                    </a:lnTo>
                    <a:lnTo>
                      <a:pt x="45" y="153"/>
                    </a:lnTo>
                    <a:lnTo>
                      <a:pt x="46" y="147"/>
                    </a:lnTo>
                    <a:lnTo>
                      <a:pt x="46" y="141"/>
                    </a:lnTo>
                    <a:lnTo>
                      <a:pt x="46" y="134"/>
                    </a:lnTo>
                    <a:lnTo>
                      <a:pt x="46" y="128"/>
                    </a:lnTo>
                    <a:lnTo>
                      <a:pt x="46" y="122"/>
                    </a:lnTo>
                    <a:lnTo>
                      <a:pt x="48" y="116"/>
                    </a:lnTo>
                    <a:lnTo>
                      <a:pt x="48" y="122"/>
                    </a:lnTo>
                    <a:lnTo>
                      <a:pt x="48" y="128"/>
                    </a:lnTo>
                    <a:lnTo>
                      <a:pt x="48" y="141"/>
                    </a:lnTo>
                    <a:lnTo>
                      <a:pt x="48" y="159"/>
                    </a:lnTo>
                    <a:lnTo>
                      <a:pt x="48" y="177"/>
                    </a:lnTo>
                    <a:lnTo>
                      <a:pt x="49" y="196"/>
                    </a:lnTo>
                    <a:lnTo>
                      <a:pt x="49" y="214"/>
                    </a:lnTo>
                    <a:lnTo>
                      <a:pt x="49" y="232"/>
                    </a:lnTo>
                    <a:lnTo>
                      <a:pt x="49" y="257"/>
                    </a:lnTo>
                    <a:lnTo>
                      <a:pt x="49" y="269"/>
                    </a:lnTo>
                    <a:lnTo>
                      <a:pt x="49" y="287"/>
                    </a:lnTo>
                    <a:lnTo>
                      <a:pt x="51" y="287"/>
                    </a:lnTo>
                    <a:lnTo>
                      <a:pt x="51" y="293"/>
                    </a:lnTo>
                    <a:lnTo>
                      <a:pt x="51" y="300"/>
                    </a:lnTo>
                    <a:lnTo>
                      <a:pt x="51" y="293"/>
                    </a:lnTo>
                    <a:lnTo>
                      <a:pt x="51" y="287"/>
                    </a:lnTo>
                    <a:lnTo>
                      <a:pt x="51" y="263"/>
                    </a:lnTo>
                    <a:lnTo>
                      <a:pt x="53" y="257"/>
                    </a:lnTo>
                    <a:lnTo>
                      <a:pt x="53" y="251"/>
                    </a:lnTo>
                    <a:lnTo>
                      <a:pt x="53" y="238"/>
                    </a:lnTo>
                    <a:lnTo>
                      <a:pt x="53" y="232"/>
                    </a:lnTo>
                    <a:lnTo>
                      <a:pt x="53" y="232"/>
                    </a:lnTo>
                    <a:lnTo>
                      <a:pt x="54" y="232"/>
                    </a:lnTo>
                    <a:lnTo>
                      <a:pt x="54" y="226"/>
                    </a:lnTo>
                    <a:lnTo>
                      <a:pt x="54" y="232"/>
                    </a:lnTo>
                    <a:lnTo>
                      <a:pt x="54" y="232"/>
                    </a:lnTo>
                    <a:lnTo>
                      <a:pt x="56" y="238"/>
                    </a:lnTo>
                    <a:lnTo>
                      <a:pt x="56" y="251"/>
                    </a:lnTo>
                    <a:lnTo>
                      <a:pt x="56" y="257"/>
                    </a:lnTo>
                    <a:lnTo>
                      <a:pt x="56" y="251"/>
                    </a:lnTo>
                    <a:lnTo>
                      <a:pt x="58" y="245"/>
                    </a:lnTo>
                    <a:lnTo>
                      <a:pt x="58" y="238"/>
                    </a:lnTo>
                    <a:lnTo>
                      <a:pt x="59" y="238"/>
                    </a:lnTo>
                    <a:lnTo>
                      <a:pt x="59" y="245"/>
                    </a:lnTo>
                    <a:lnTo>
                      <a:pt x="59" y="251"/>
                    </a:lnTo>
                    <a:lnTo>
                      <a:pt x="61" y="257"/>
                    </a:lnTo>
                    <a:lnTo>
                      <a:pt x="61" y="263"/>
                    </a:lnTo>
                    <a:lnTo>
                      <a:pt x="61" y="269"/>
                    </a:lnTo>
                    <a:lnTo>
                      <a:pt x="61" y="281"/>
                    </a:lnTo>
                    <a:lnTo>
                      <a:pt x="61" y="287"/>
                    </a:lnTo>
                    <a:lnTo>
                      <a:pt x="61" y="287"/>
                    </a:lnTo>
                    <a:lnTo>
                      <a:pt x="63" y="293"/>
                    </a:lnTo>
                    <a:lnTo>
                      <a:pt x="63" y="287"/>
                    </a:lnTo>
                    <a:lnTo>
                      <a:pt x="63" y="281"/>
                    </a:lnTo>
                    <a:lnTo>
                      <a:pt x="63" y="269"/>
                    </a:lnTo>
                    <a:lnTo>
                      <a:pt x="64" y="263"/>
                    </a:lnTo>
                    <a:lnTo>
                      <a:pt x="64" y="251"/>
                    </a:lnTo>
                    <a:lnTo>
                      <a:pt x="64" y="251"/>
                    </a:lnTo>
                    <a:lnTo>
                      <a:pt x="64" y="257"/>
                    </a:lnTo>
                    <a:lnTo>
                      <a:pt x="66" y="257"/>
                    </a:lnTo>
                    <a:lnTo>
                      <a:pt x="66" y="257"/>
                    </a:lnTo>
                    <a:lnTo>
                      <a:pt x="66" y="245"/>
                    </a:lnTo>
                    <a:lnTo>
                      <a:pt x="66" y="232"/>
                    </a:lnTo>
                    <a:lnTo>
                      <a:pt x="66" y="226"/>
                    </a:lnTo>
                    <a:lnTo>
                      <a:pt x="66" y="214"/>
                    </a:lnTo>
                    <a:lnTo>
                      <a:pt x="68" y="202"/>
                    </a:lnTo>
                    <a:lnTo>
                      <a:pt x="68" y="202"/>
                    </a:lnTo>
                    <a:lnTo>
                      <a:pt x="68" y="208"/>
                    </a:lnTo>
                    <a:lnTo>
                      <a:pt x="68" y="214"/>
                    </a:lnTo>
                    <a:lnTo>
                      <a:pt x="68" y="238"/>
                    </a:lnTo>
                    <a:lnTo>
                      <a:pt x="69" y="257"/>
                    </a:lnTo>
                    <a:lnTo>
                      <a:pt x="69" y="257"/>
                    </a:lnTo>
                    <a:lnTo>
                      <a:pt x="69" y="269"/>
                    </a:lnTo>
                    <a:lnTo>
                      <a:pt x="69" y="275"/>
                    </a:lnTo>
                    <a:lnTo>
                      <a:pt x="69" y="269"/>
                    </a:lnTo>
                    <a:lnTo>
                      <a:pt x="71" y="263"/>
                    </a:lnTo>
                    <a:lnTo>
                      <a:pt x="71" y="257"/>
                    </a:lnTo>
                    <a:lnTo>
                      <a:pt x="71" y="251"/>
                    </a:lnTo>
                    <a:lnTo>
                      <a:pt x="71" y="245"/>
                    </a:lnTo>
                    <a:lnTo>
                      <a:pt x="71" y="232"/>
                    </a:lnTo>
                    <a:lnTo>
                      <a:pt x="71" y="226"/>
                    </a:lnTo>
                    <a:lnTo>
                      <a:pt x="73" y="214"/>
                    </a:lnTo>
                    <a:lnTo>
                      <a:pt x="73" y="208"/>
                    </a:lnTo>
                    <a:lnTo>
                      <a:pt x="73" y="208"/>
                    </a:lnTo>
                    <a:lnTo>
                      <a:pt x="73" y="196"/>
                    </a:lnTo>
                    <a:lnTo>
                      <a:pt x="73" y="196"/>
                    </a:lnTo>
                    <a:lnTo>
                      <a:pt x="74" y="189"/>
                    </a:lnTo>
                    <a:lnTo>
                      <a:pt x="74" y="183"/>
                    </a:lnTo>
                    <a:lnTo>
                      <a:pt x="74" y="183"/>
                    </a:lnTo>
                    <a:lnTo>
                      <a:pt x="76" y="183"/>
                    </a:lnTo>
                    <a:lnTo>
                      <a:pt x="76" y="177"/>
                    </a:lnTo>
                    <a:lnTo>
                      <a:pt x="76" y="177"/>
                    </a:lnTo>
                    <a:lnTo>
                      <a:pt x="78" y="183"/>
                    </a:lnTo>
                    <a:lnTo>
                      <a:pt x="78" y="183"/>
                    </a:lnTo>
                    <a:lnTo>
                      <a:pt x="78" y="196"/>
                    </a:lnTo>
                    <a:lnTo>
                      <a:pt x="78" y="208"/>
                    </a:lnTo>
                    <a:lnTo>
                      <a:pt x="78" y="208"/>
                    </a:lnTo>
                    <a:lnTo>
                      <a:pt x="79" y="220"/>
                    </a:lnTo>
                    <a:lnTo>
                      <a:pt x="79" y="226"/>
                    </a:lnTo>
                    <a:lnTo>
                      <a:pt x="79" y="232"/>
                    </a:lnTo>
                    <a:lnTo>
                      <a:pt x="79" y="238"/>
                    </a:lnTo>
                    <a:lnTo>
                      <a:pt x="79" y="245"/>
                    </a:lnTo>
                    <a:lnTo>
                      <a:pt x="79" y="251"/>
                    </a:lnTo>
                    <a:lnTo>
                      <a:pt x="81" y="257"/>
                    </a:lnTo>
                    <a:lnTo>
                      <a:pt x="81" y="257"/>
                    </a:lnTo>
                    <a:lnTo>
                      <a:pt x="81" y="269"/>
                    </a:lnTo>
                    <a:lnTo>
                      <a:pt x="81" y="269"/>
                    </a:lnTo>
                    <a:lnTo>
                      <a:pt x="81" y="263"/>
                    </a:lnTo>
                    <a:lnTo>
                      <a:pt x="83" y="269"/>
                    </a:lnTo>
                    <a:lnTo>
                      <a:pt x="83" y="275"/>
                    </a:lnTo>
                    <a:lnTo>
                      <a:pt x="83" y="281"/>
                    </a:lnTo>
                    <a:lnTo>
                      <a:pt x="83" y="287"/>
                    </a:lnTo>
                    <a:lnTo>
                      <a:pt x="84" y="287"/>
                    </a:lnTo>
                    <a:lnTo>
                      <a:pt x="84" y="293"/>
                    </a:lnTo>
                    <a:lnTo>
                      <a:pt x="84" y="300"/>
                    </a:lnTo>
                    <a:lnTo>
                      <a:pt x="84" y="306"/>
                    </a:lnTo>
                    <a:lnTo>
                      <a:pt x="84" y="312"/>
                    </a:lnTo>
                    <a:lnTo>
                      <a:pt x="84" y="312"/>
                    </a:lnTo>
                    <a:lnTo>
                      <a:pt x="86" y="318"/>
                    </a:lnTo>
                    <a:lnTo>
                      <a:pt x="86" y="324"/>
                    </a:lnTo>
                    <a:lnTo>
                      <a:pt x="86" y="330"/>
                    </a:lnTo>
                    <a:lnTo>
                      <a:pt x="86" y="324"/>
                    </a:lnTo>
                    <a:lnTo>
                      <a:pt x="88" y="318"/>
                    </a:lnTo>
                    <a:lnTo>
                      <a:pt x="88" y="312"/>
                    </a:lnTo>
                    <a:lnTo>
                      <a:pt x="88" y="306"/>
                    </a:lnTo>
                    <a:lnTo>
                      <a:pt x="88" y="306"/>
                    </a:lnTo>
                    <a:lnTo>
                      <a:pt x="88" y="306"/>
                    </a:lnTo>
                    <a:lnTo>
                      <a:pt x="89" y="312"/>
                    </a:lnTo>
                    <a:lnTo>
                      <a:pt x="89" y="312"/>
                    </a:lnTo>
                    <a:lnTo>
                      <a:pt x="89" y="324"/>
                    </a:lnTo>
                    <a:lnTo>
                      <a:pt x="89" y="324"/>
                    </a:lnTo>
                    <a:lnTo>
                      <a:pt x="91" y="312"/>
                    </a:lnTo>
                    <a:lnTo>
                      <a:pt x="91" y="312"/>
                    </a:lnTo>
                    <a:lnTo>
                      <a:pt x="91" y="293"/>
                    </a:lnTo>
                    <a:lnTo>
                      <a:pt x="91" y="281"/>
                    </a:lnTo>
                    <a:lnTo>
                      <a:pt x="91" y="263"/>
                    </a:lnTo>
                    <a:lnTo>
                      <a:pt x="91" y="251"/>
                    </a:lnTo>
                    <a:lnTo>
                      <a:pt x="93" y="232"/>
                    </a:lnTo>
                    <a:lnTo>
                      <a:pt x="93" y="220"/>
                    </a:lnTo>
                    <a:lnTo>
                      <a:pt x="93" y="214"/>
                    </a:lnTo>
                    <a:lnTo>
                      <a:pt x="93" y="208"/>
                    </a:lnTo>
                    <a:lnTo>
                      <a:pt x="93" y="214"/>
                    </a:lnTo>
                    <a:lnTo>
                      <a:pt x="93" y="220"/>
                    </a:lnTo>
                    <a:lnTo>
                      <a:pt x="94" y="232"/>
                    </a:lnTo>
                    <a:lnTo>
                      <a:pt x="94" y="251"/>
                    </a:lnTo>
                    <a:lnTo>
                      <a:pt x="94" y="257"/>
                    </a:lnTo>
                    <a:lnTo>
                      <a:pt x="94" y="269"/>
                    </a:lnTo>
                    <a:lnTo>
                      <a:pt x="94" y="281"/>
                    </a:lnTo>
                    <a:lnTo>
                      <a:pt x="94" y="287"/>
                    </a:lnTo>
                    <a:lnTo>
                      <a:pt x="96" y="306"/>
                    </a:lnTo>
                    <a:lnTo>
                      <a:pt x="96" y="312"/>
                    </a:lnTo>
                    <a:lnTo>
                      <a:pt x="96" y="324"/>
                    </a:lnTo>
                    <a:lnTo>
                      <a:pt x="96" y="336"/>
                    </a:lnTo>
                    <a:lnTo>
                      <a:pt x="96" y="349"/>
                    </a:lnTo>
                    <a:lnTo>
                      <a:pt x="96" y="361"/>
                    </a:lnTo>
                    <a:lnTo>
                      <a:pt x="98" y="379"/>
                    </a:lnTo>
                    <a:lnTo>
                      <a:pt x="98" y="391"/>
                    </a:lnTo>
                    <a:lnTo>
                      <a:pt x="98" y="404"/>
                    </a:lnTo>
                    <a:lnTo>
                      <a:pt x="98" y="428"/>
                    </a:lnTo>
                    <a:lnTo>
                      <a:pt x="98" y="440"/>
                    </a:lnTo>
                    <a:lnTo>
                      <a:pt x="98" y="452"/>
                    </a:lnTo>
                    <a:lnTo>
                      <a:pt x="99" y="465"/>
                    </a:lnTo>
                    <a:lnTo>
                      <a:pt x="99" y="465"/>
                    </a:lnTo>
                    <a:lnTo>
                      <a:pt x="99" y="465"/>
                    </a:lnTo>
                    <a:lnTo>
                      <a:pt x="99" y="452"/>
                    </a:lnTo>
                    <a:lnTo>
                      <a:pt x="99" y="446"/>
                    </a:lnTo>
                    <a:lnTo>
                      <a:pt x="101" y="440"/>
                    </a:lnTo>
                    <a:lnTo>
                      <a:pt x="101" y="434"/>
                    </a:lnTo>
                    <a:lnTo>
                      <a:pt x="101" y="416"/>
                    </a:lnTo>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624" name="Freeform 623"/>
              <p:cNvSpPr>
                <a:spLocks/>
              </p:cNvSpPr>
              <p:nvPr/>
            </p:nvSpPr>
            <p:spPr bwMode="auto">
              <a:xfrm>
                <a:off x="4370455" y="3727157"/>
                <a:ext cx="117034" cy="163665"/>
              </a:xfrm>
              <a:custGeom>
                <a:avLst/>
                <a:gdLst>
                  <a:gd name="T0" fmla="*/ 2 w 108"/>
                  <a:gd name="T1" fmla="*/ 288 h 398"/>
                  <a:gd name="T2" fmla="*/ 3 w 108"/>
                  <a:gd name="T3" fmla="*/ 245 h 398"/>
                  <a:gd name="T4" fmla="*/ 5 w 108"/>
                  <a:gd name="T5" fmla="*/ 208 h 398"/>
                  <a:gd name="T6" fmla="*/ 7 w 108"/>
                  <a:gd name="T7" fmla="*/ 239 h 398"/>
                  <a:gd name="T8" fmla="*/ 8 w 108"/>
                  <a:gd name="T9" fmla="*/ 208 h 398"/>
                  <a:gd name="T10" fmla="*/ 10 w 108"/>
                  <a:gd name="T11" fmla="*/ 208 h 398"/>
                  <a:gd name="T12" fmla="*/ 12 w 108"/>
                  <a:gd name="T13" fmla="*/ 263 h 398"/>
                  <a:gd name="T14" fmla="*/ 13 w 108"/>
                  <a:gd name="T15" fmla="*/ 263 h 398"/>
                  <a:gd name="T16" fmla="*/ 15 w 108"/>
                  <a:gd name="T17" fmla="*/ 294 h 398"/>
                  <a:gd name="T18" fmla="*/ 17 w 108"/>
                  <a:gd name="T19" fmla="*/ 361 h 398"/>
                  <a:gd name="T20" fmla="*/ 18 w 108"/>
                  <a:gd name="T21" fmla="*/ 343 h 398"/>
                  <a:gd name="T22" fmla="*/ 20 w 108"/>
                  <a:gd name="T23" fmla="*/ 288 h 398"/>
                  <a:gd name="T24" fmla="*/ 22 w 108"/>
                  <a:gd name="T25" fmla="*/ 349 h 398"/>
                  <a:gd name="T26" fmla="*/ 23 w 108"/>
                  <a:gd name="T27" fmla="*/ 312 h 398"/>
                  <a:gd name="T28" fmla="*/ 25 w 108"/>
                  <a:gd name="T29" fmla="*/ 263 h 398"/>
                  <a:gd name="T30" fmla="*/ 27 w 108"/>
                  <a:gd name="T31" fmla="*/ 184 h 398"/>
                  <a:gd name="T32" fmla="*/ 27 w 108"/>
                  <a:gd name="T33" fmla="*/ 92 h 398"/>
                  <a:gd name="T34" fmla="*/ 28 w 108"/>
                  <a:gd name="T35" fmla="*/ 129 h 398"/>
                  <a:gd name="T36" fmla="*/ 30 w 108"/>
                  <a:gd name="T37" fmla="*/ 239 h 398"/>
                  <a:gd name="T38" fmla="*/ 32 w 108"/>
                  <a:gd name="T39" fmla="*/ 294 h 398"/>
                  <a:gd name="T40" fmla="*/ 33 w 108"/>
                  <a:gd name="T41" fmla="*/ 282 h 398"/>
                  <a:gd name="T42" fmla="*/ 36 w 108"/>
                  <a:gd name="T43" fmla="*/ 294 h 398"/>
                  <a:gd name="T44" fmla="*/ 38 w 108"/>
                  <a:gd name="T45" fmla="*/ 312 h 398"/>
                  <a:gd name="T46" fmla="*/ 40 w 108"/>
                  <a:gd name="T47" fmla="*/ 233 h 398"/>
                  <a:gd name="T48" fmla="*/ 41 w 108"/>
                  <a:gd name="T49" fmla="*/ 214 h 398"/>
                  <a:gd name="T50" fmla="*/ 43 w 108"/>
                  <a:gd name="T51" fmla="*/ 178 h 398"/>
                  <a:gd name="T52" fmla="*/ 45 w 108"/>
                  <a:gd name="T53" fmla="*/ 135 h 398"/>
                  <a:gd name="T54" fmla="*/ 46 w 108"/>
                  <a:gd name="T55" fmla="*/ 86 h 398"/>
                  <a:gd name="T56" fmla="*/ 48 w 108"/>
                  <a:gd name="T57" fmla="*/ 43 h 398"/>
                  <a:gd name="T58" fmla="*/ 50 w 108"/>
                  <a:gd name="T59" fmla="*/ 55 h 398"/>
                  <a:gd name="T60" fmla="*/ 51 w 108"/>
                  <a:gd name="T61" fmla="*/ 80 h 398"/>
                  <a:gd name="T62" fmla="*/ 53 w 108"/>
                  <a:gd name="T63" fmla="*/ 80 h 398"/>
                  <a:gd name="T64" fmla="*/ 56 w 108"/>
                  <a:gd name="T65" fmla="*/ 43 h 398"/>
                  <a:gd name="T66" fmla="*/ 58 w 108"/>
                  <a:gd name="T67" fmla="*/ 6 h 398"/>
                  <a:gd name="T68" fmla="*/ 60 w 108"/>
                  <a:gd name="T69" fmla="*/ 6 h 398"/>
                  <a:gd name="T70" fmla="*/ 61 w 108"/>
                  <a:gd name="T71" fmla="*/ 55 h 398"/>
                  <a:gd name="T72" fmla="*/ 63 w 108"/>
                  <a:gd name="T73" fmla="*/ 141 h 398"/>
                  <a:gd name="T74" fmla="*/ 65 w 108"/>
                  <a:gd name="T75" fmla="*/ 178 h 398"/>
                  <a:gd name="T76" fmla="*/ 66 w 108"/>
                  <a:gd name="T77" fmla="*/ 159 h 398"/>
                  <a:gd name="T78" fmla="*/ 68 w 108"/>
                  <a:gd name="T79" fmla="*/ 208 h 398"/>
                  <a:gd name="T80" fmla="*/ 70 w 108"/>
                  <a:gd name="T81" fmla="*/ 251 h 398"/>
                  <a:gd name="T82" fmla="*/ 70 w 108"/>
                  <a:gd name="T83" fmla="*/ 288 h 398"/>
                  <a:gd name="T84" fmla="*/ 73 w 108"/>
                  <a:gd name="T85" fmla="*/ 312 h 398"/>
                  <a:gd name="T86" fmla="*/ 75 w 108"/>
                  <a:gd name="T87" fmla="*/ 312 h 398"/>
                  <a:gd name="T88" fmla="*/ 78 w 108"/>
                  <a:gd name="T89" fmla="*/ 312 h 398"/>
                  <a:gd name="T90" fmla="*/ 80 w 108"/>
                  <a:gd name="T91" fmla="*/ 282 h 398"/>
                  <a:gd name="T92" fmla="*/ 81 w 108"/>
                  <a:gd name="T93" fmla="*/ 306 h 398"/>
                  <a:gd name="T94" fmla="*/ 85 w 108"/>
                  <a:gd name="T95" fmla="*/ 318 h 398"/>
                  <a:gd name="T96" fmla="*/ 86 w 108"/>
                  <a:gd name="T97" fmla="*/ 343 h 398"/>
                  <a:gd name="T98" fmla="*/ 88 w 108"/>
                  <a:gd name="T99" fmla="*/ 380 h 398"/>
                  <a:gd name="T100" fmla="*/ 91 w 108"/>
                  <a:gd name="T101" fmla="*/ 392 h 398"/>
                  <a:gd name="T102" fmla="*/ 93 w 108"/>
                  <a:gd name="T103" fmla="*/ 361 h 398"/>
                  <a:gd name="T104" fmla="*/ 95 w 108"/>
                  <a:gd name="T105" fmla="*/ 337 h 398"/>
                  <a:gd name="T106" fmla="*/ 96 w 108"/>
                  <a:gd name="T107" fmla="*/ 349 h 398"/>
                  <a:gd name="T108" fmla="*/ 98 w 108"/>
                  <a:gd name="T109" fmla="*/ 392 h 398"/>
                  <a:gd name="T110" fmla="*/ 99 w 108"/>
                  <a:gd name="T111" fmla="*/ 349 h 398"/>
                  <a:gd name="T112" fmla="*/ 101 w 108"/>
                  <a:gd name="T113" fmla="*/ 355 h 398"/>
                  <a:gd name="T114" fmla="*/ 104 w 108"/>
                  <a:gd name="T115" fmla="*/ 367 h 398"/>
                  <a:gd name="T116" fmla="*/ 106 w 108"/>
                  <a:gd name="T117" fmla="*/ 355 h 398"/>
                  <a:gd name="T118" fmla="*/ 108 w 108"/>
                  <a:gd name="T119" fmla="*/ 318 h 3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8" h="398">
                    <a:moveTo>
                      <a:pt x="0" y="245"/>
                    </a:moveTo>
                    <a:lnTo>
                      <a:pt x="2" y="263"/>
                    </a:lnTo>
                    <a:lnTo>
                      <a:pt x="2" y="269"/>
                    </a:lnTo>
                    <a:lnTo>
                      <a:pt x="2" y="288"/>
                    </a:lnTo>
                    <a:lnTo>
                      <a:pt x="2" y="288"/>
                    </a:lnTo>
                    <a:lnTo>
                      <a:pt x="2" y="282"/>
                    </a:lnTo>
                    <a:lnTo>
                      <a:pt x="3" y="276"/>
                    </a:lnTo>
                    <a:lnTo>
                      <a:pt x="3" y="263"/>
                    </a:lnTo>
                    <a:lnTo>
                      <a:pt x="3" y="251"/>
                    </a:lnTo>
                    <a:lnTo>
                      <a:pt x="3" y="245"/>
                    </a:lnTo>
                    <a:lnTo>
                      <a:pt x="3" y="239"/>
                    </a:lnTo>
                    <a:lnTo>
                      <a:pt x="3" y="233"/>
                    </a:lnTo>
                    <a:lnTo>
                      <a:pt x="5" y="221"/>
                    </a:lnTo>
                    <a:lnTo>
                      <a:pt x="5" y="214"/>
                    </a:lnTo>
                    <a:lnTo>
                      <a:pt x="5" y="208"/>
                    </a:lnTo>
                    <a:lnTo>
                      <a:pt x="5" y="214"/>
                    </a:lnTo>
                    <a:lnTo>
                      <a:pt x="5" y="221"/>
                    </a:lnTo>
                    <a:lnTo>
                      <a:pt x="7" y="227"/>
                    </a:lnTo>
                    <a:lnTo>
                      <a:pt x="7" y="233"/>
                    </a:lnTo>
                    <a:lnTo>
                      <a:pt x="7" y="239"/>
                    </a:lnTo>
                    <a:lnTo>
                      <a:pt x="7" y="239"/>
                    </a:lnTo>
                    <a:lnTo>
                      <a:pt x="8" y="227"/>
                    </a:lnTo>
                    <a:lnTo>
                      <a:pt x="8" y="214"/>
                    </a:lnTo>
                    <a:lnTo>
                      <a:pt x="8" y="208"/>
                    </a:lnTo>
                    <a:lnTo>
                      <a:pt x="8" y="208"/>
                    </a:lnTo>
                    <a:lnTo>
                      <a:pt x="10" y="190"/>
                    </a:lnTo>
                    <a:lnTo>
                      <a:pt x="8" y="190"/>
                    </a:lnTo>
                    <a:lnTo>
                      <a:pt x="10" y="190"/>
                    </a:lnTo>
                    <a:lnTo>
                      <a:pt x="10" y="196"/>
                    </a:lnTo>
                    <a:lnTo>
                      <a:pt x="10" y="208"/>
                    </a:lnTo>
                    <a:lnTo>
                      <a:pt x="10" y="214"/>
                    </a:lnTo>
                    <a:lnTo>
                      <a:pt x="10" y="233"/>
                    </a:lnTo>
                    <a:lnTo>
                      <a:pt x="12" y="245"/>
                    </a:lnTo>
                    <a:lnTo>
                      <a:pt x="12" y="257"/>
                    </a:lnTo>
                    <a:lnTo>
                      <a:pt x="12" y="263"/>
                    </a:lnTo>
                    <a:lnTo>
                      <a:pt x="12" y="276"/>
                    </a:lnTo>
                    <a:lnTo>
                      <a:pt x="12" y="282"/>
                    </a:lnTo>
                    <a:lnTo>
                      <a:pt x="13" y="276"/>
                    </a:lnTo>
                    <a:lnTo>
                      <a:pt x="13" y="269"/>
                    </a:lnTo>
                    <a:lnTo>
                      <a:pt x="13" y="263"/>
                    </a:lnTo>
                    <a:lnTo>
                      <a:pt x="13" y="263"/>
                    </a:lnTo>
                    <a:lnTo>
                      <a:pt x="15" y="263"/>
                    </a:lnTo>
                    <a:lnTo>
                      <a:pt x="15" y="269"/>
                    </a:lnTo>
                    <a:lnTo>
                      <a:pt x="15" y="282"/>
                    </a:lnTo>
                    <a:lnTo>
                      <a:pt x="15" y="294"/>
                    </a:lnTo>
                    <a:lnTo>
                      <a:pt x="15" y="312"/>
                    </a:lnTo>
                    <a:lnTo>
                      <a:pt x="17" y="318"/>
                    </a:lnTo>
                    <a:lnTo>
                      <a:pt x="17" y="337"/>
                    </a:lnTo>
                    <a:lnTo>
                      <a:pt x="17" y="343"/>
                    </a:lnTo>
                    <a:lnTo>
                      <a:pt x="17" y="361"/>
                    </a:lnTo>
                    <a:lnTo>
                      <a:pt x="18" y="373"/>
                    </a:lnTo>
                    <a:lnTo>
                      <a:pt x="17" y="373"/>
                    </a:lnTo>
                    <a:lnTo>
                      <a:pt x="18" y="367"/>
                    </a:lnTo>
                    <a:lnTo>
                      <a:pt x="18" y="361"/>
                    </a:lnTo>
                    <a:lnTo>
                      <a:pt x="18" y="343"/>
                    </a:lnTo>
                    <a:lnTo>
                      <a:pt x="18" y="331"/>
                    </a:lnTo>
                    <a:lnTo>
                      <a:pt x="18" y="312"/>
                    </a:lnTo>
                    <a:lnTo>
                      <a:pt x="20" y="300"/>
                    </a:lnTo>
                    <a:lnTo>
                      <a:pt x="20" y="294"/>
                    </a:lnTo>
                    <a:lnTo>
                      <a:pt x="20" y="288"/>
                    </a:lnTo>
                    <a:lnTo>
                      <a:pt x="20" y="294"/>
                    </a:lnTo>
                    <a:lnTo>
                      <a:pt x="20" y="306"/>
                    </a:lnTo>
                    <a:lnTo>
                      <a:pt x="20" y="312"/>
                    </a:lnTo>
                    <a:lnTo>
                      <a:pt x="22" y="331"/>
                    </a:lnTo>
                    <a:lnTo>
                      <a:pt x="22" y="349"/>
                    </a:lnTo>
                    <a:lnTo>
                      <a:pt x="22" y="349"/>
                    </a:lnTo>
                    <a:lnTo>
                      <a:pt x="22" y="337"/>
                    </a:lnTo>
                    <a:lnTo>
                      <a:pt x="23" y="337"/>
                    </a:lnTo>
                    <a:lnTo>
                      <a:pt x="23" y="325"/>
                    </a:lnTo>
                    <a:lnTo>
                      <a:pt x="23" y="312"/>
                    </a:lnTo>
                    <a:lnTo>
                      <a:pt x="23" y="312"/>
                    </a:lnTo>
                    <a:lnTo>
                      <a:pt x="23" y="300"/>
                    </a:lnTo>
                    <a:lnTo>
                      <a:pt x="23" y="288"/>
                    </a:lnTo>
                    <a:lnTo>
                      <a:pt x="25" y="276"/>
                    </a:lnTo>
                    <a:lnTo>
                      <a:pt x="25" y="263"/>
                    </a:lnTo>
                    <a:lnTo>
                      <a:pt x="25" y="257"/>
                    </a:lnTo>
                    <a:lnTo>
                      <a:pt x="25" y="239"/>
                    </a:lnTo>
                    <a:lnTo>
                      <a:pt x="25" y="233"/>
                    </a:lnTo>
                    <a:lnTo>
                      <a:pt x="25" y="202"/>
                    </a:lnTo>
                    <a:lnTo>
                      <a:pt x="27" y="184"/>
                    </a:lnTo>
                    <a:lnTo>
                      <a:pt x="27" y="159"/>
                    </a:lnTo>
                    <a:lnTo>
                      <a:pt x="27" y="141"/>
                    </a:lnTo>
                    <a:lnTo>
                      <a:pt x="27" y="123"/>
                    </a:lnTo>
                    <a:lnTo>
                      <a:pt x="27" y="104"/>
                    </a:lnTo>
                    <a:lnTo>
                      <a:pt x="27" y="92"/>
                    </a:lnTo>
                    <a:lnTo>
                      <a:pt x="28" y="86"/>
                    </a:lnTo>
                    <a:lnTo>
                      <a:pt x="28" y="92"/>
                    </a:lnTo>
                    <a:lnTo>
                      <a:pt x="28" y="104"/>
                    </a:lnTo>
                    <a:lnTo>
                      <a:pt x="28" y="110"/>
                    </a:lnTo>
                    <a:lnTo>
                      <a:pt x="28" y="129"/>
                    </a:lnTo>
                    <a:lnTo>
                      <a:pt x="28" y="141"/>
                    </a:lnTo>
                    <a:lnTo>
                      <a:pt x="30" y="159"/>
                    </a:lnTo>
                    <a:lnTo>
                      <a:pt x="30" y="184"/>
                    </a:lnTo>
                    <a:lnTo>
                      <a:pt x="30" y="196"/>
                    </a:lnTo>
                    <a:lnTo>
                      <a:pt x="30" y="239"/>
                    </a:lnTo>
                    <a:lnTo>
                      <a:pt x="30" y="257"/>
                    </a:lnTo>
                    <a:lnTo>
                      <a:pt x="30" y="269"/>
                    </a:lnTo>
                    <a:lnTo>
                      <a:pt x="32" y="282"/>
                    </a:lnTo>
                    <a:lnTo>
                      <a:pt x="32" y="288"/>
                    </a:lnTo>
                    <a:lnTo>
                      <a:pt x="32" y="294"/>
                    </a:lnTo>
                    <a:lnTo>
                      <a:pt x="32" y="294"/>
                    </a:lnTo>
                    <a:lnTo>
                      <a:pt x="33" y="294"/>
                    </a:lnTo>
                    <a:lnTo>
                      <a:pt x="33" y="288"/>
                    </a:lnTo>
                    <a:lnTo>
                      <a:pt x="35" y="282"/>
                    </a:lnTo>
                    <a:lnTo>
                      <a:pt x="33" y="282"/>
                    </a:lnTo>
                    <a:lnTo>
                      <a:pt x="35" y="282"/>
                    </a:lnTo>
                    <a:lnTo>
                      <a:pt x="35" y="282"/>
                    </a:lnTo>
                    <a:lnTo>
                      <a:pt x="35" y="288"/>
                    </a:lnTo>
                    <a:lnTo>
                      <a:pt x="36" y="288"/>
                    </a:lnTo>
                    <a:lnTo>
                      <a:pt x="36" y="294"/>
                    </a:lnTo>
                    <a:lnTo>
                      <a:pt x="36" y="306"/>
                    </a:lnTo>
                    <a:lnTo>
                      <a:pt x="36" y="312"/>
                    </a:lnTo>
                    <a:lnTo>
                      <a:pt x="36" y="312"/>
                    </a:lnTo>
                    <a:lnTo>
                      <a:pt x="38" y="318"/>
                    </a:lnTo>
                    <a:lnTo>
                      <a:pt x="38" y="312"/>
                    </a:lnTo>
                    <a:lnTo>
                      <a:pt x="38" y="288"/>
                    </a:lnTo>
                    <a:lnTo>
                      <a:pt x="38" y="269"/>
                    </a:lnTo>
                    <a:lnTo>
                      <a:pt x="38" y="257"/>
                    </a:lnTo>
                    <a:lnTo>
                      <a:pt x="40" y="239"/>
                    </a:lnTo>
                    <a:lnTo>
                      <a:pt x="40" y="233"/>
                    </a:lnTo>
                    <a:lnTo>
                      <a:pt x="40" y="221"/>
                    </a:lnTo>
                    <a:lnTo>
                      <a:pt x="40" y="227"/>
                    </a:lnTo>
                    <a:lnTo>
                      <a:pt x="41" y="227"/>
                    </a:lnTo>
                    <a:lnTo>
                      <a:pt x="41" y="221"/>
                    </a:lnTo>
                    <a:lnTo>
                      <a:pt x="41" y="214"/>
                    </a:lnTo>
                    <a:lnTo>
                      <a:pt x="41" y="208"/>
                    </a:lnTo>
                    <a:lnTo>
                      <a:pt x="43" y="202"/>
                    </a:lnTo>
                    <a:lnTo>
                      <a:pt x="43" y="190"/>
                    </a:lnTo>
                    <a:lnTo>
                      <a:pt x="43" y="184"/>
                    </a:lnTo>
                    <a:lnTo>
                      <a:pt x="43" y="178"/>
                    </a:lnTo>
                    <a:lnTo>
                      <a:pt x="45" y="165"/>
                    </a:lnTo>
                    <a:lnTo>
                      <a:pt x="45" y="159"/>
                    </a:lnTo>
                    <a:lnTo>
                      <a:pt x="45" y="147"/>
                    </a:lnTo>
                    <a:lnTo>
                      <a:pt x="45" y="141"/>
                    </a:lnTo>
                    <a:lnTo>
                      <a:pt x="45" y="135"/>
                    </a:lnTo>
                    <a:lnTo>
                      <a:pt x="45" y="129"/>
                    </a:lnTo>
                    <a:lnTo>
                      <a:pt x="46" y="117"/>
                    </a:lnTo>
                    <a:lnTo>
                      <a:pt x="46" y="110"/>
                    </a:lnTo>
                    <a:lnTo>
                      <a:pt x="46" y="104"/>
                    </a:lnTo>
                    <a:lnTo>
                      <a:pt x="46" y="86"/>
                    </a:lnTo>
                    <a:lnTo>
                      <a:pt x="46" y="80"/>
                    </a:lnTo>
                    <a:lnTo>
                      <a:pt x="46" y="68"/>
                    </a:lnTo>
                    <a:lnTo>
                      <a:pt x="48" y="62"/>
                    </a:lnTo>
                    <a:lnTo>
                      <a:pt x="48" y="55"/>
                    </a:lnTo>
                    <a:lnTo>
                      <a:pt x="48" y="43"/>
                    </a:lnTo>
                    <a:lnTo>
                      <a:pt x="48" y="43"/>
                    </a:lnTo>
                    <a:lnTo>
                      <a:pt x="48" y="43"/>
                    </a:lnTo>
                    <a:lnTo>
                      <a:pt x="50" y="49"/>
                    </a:lnTo>
                    <a:lnTo>
                      <a:pt x="50" y="55"/>
                    </a:lnTo>
                    <a:lnTo>
                      <a:pt x="50" y="55"/>
                    </a:lnTo>
                    <a:lnTo>
                      <a:pt x="50" y="62"/>
                    </a:lnTo>
                    <a:lnTo>
                      <a:pt x="51" y="68"/>
                    </a:lnTo>
                    <a:lnTo>
                      <a:pt x="51" y="74"/>
                    </a:lnTo>
                    <a:lnTo>
                      <a:pt x="51" y="80"/>
                    </a:lnTo>
                    <a:lnTo>
                      <a:pt x="51" y="80"/>
                    </a:lnTo>
                    <a:lnTo>
                      <a:pt x="53" y="92"/>
                    </a:lnTo>
                    <a:lnTo>
                      <a:pt x="51" y="92"/>
                    </a:lnTo>
                    <a:lnTo>
                      <a:pt x="53" y="92"/>
                    </a:lnTo>
                    <a:lnTo>
                      <a:pt x="53" y="86"/>
                    </a:lnTo>
                    <a:lnTo>
                      <a:pt x="53" y="80"/>
                    </a:lnTo>
                    <a:lnTo>
                      <a:pt x="53" y="74"/>
                    </a:lnTo>
                    <a:lnTo>
                      <a:pt x="55" y="55"/>
                    </a:lnTo>
                    <a:lnTo>
                      <a:pt x="55" y="55"/>
                    </a:lnTo>
                    <a:lnTo>
                      <a:pt x="55" y="49"/>
                    </a:lnTo>
                    <a:lnTo>
                      <a:pt x="56" y="43"/>
                    </a:lnTo>
                    <a:lnTo>
                      <a:pt x="56" y="31"/>
                    </a:lnTo>
                    <a:lnTo>
                      <a:pt x="56" y="31"/>
                    </a:lnTo>
                    <a:lnTo>
                      <a:pt x="56" y="19"/>
                    </a:lnTo>
                    <a:lnTo>
                      <a:pt x="56" y="13"/>
                    </a:lnTo>
                    <a:lnTo>
                      <a:pt x="58" y="6"/>
                    </a:lnTo>
                    <a:lnTo>
                      <a:pt x="58" y="6"/>
                    </a:lnTo>
                    <a:lnTo>
                      <a:pt x="58" y="6"/>
                    </a:lnTo>
                    <a:lnTo>
                      <a:pt x="60" y="0"/>
                    </a:lnTo>
                    <a:lnTo>
                      <a:pt x="60" y="6"/>
                    </a:lnTo>
                    <a:lnTo>
                      <a:pt x="60" y="6"/>
                    </a:lnTo>
                    <a:lnTo>
                      <a:pt x="61" y="13"/>
                    </a:lnTo>
                    <a:lnTo>
                      <a:pt x="61" y="25"/>
                    </a:lnTo>
                    <a:lnTo>
                      <a:pt x="61" y="31"/>
                    </a:lnTo>
                    <a:lnTo>
                      <a:pt x="61" y="43"/>
                    </a:lnTo>
                    <a:lnTo>
                      <a:pt x="61" y="55"/>
                    </a:lnTo>
                    <a:lnTo>
                      <a:pt x="61" y="80"/>
                    </a:lnTo>
                    <a:lnTo>
                      <a:pt x="63" y="92"/>
                    </a:lnTo>
                    <a:lnTo>
                      <a:pt x="63" y="104"/>
                    </a:lnTo>
                    <a:lnTo>
                      <a:pt x="63" y="123"/>
                    </a:lnTo>
                    <a:lnTo>
                      <a:pt x="63" y="141"/>
                    </a:lnTo>
                    <a:lnTo>
                      <a:pt x="63" y="153"/>
                    </a:lnTo>
                    <a:lnTo>
                      <a:pt x="63" y="159"/>
                    </a:lnTo>
                    <a:lnTo>
                      <a:pt x="65" y="165"/>
                    </a:lnTo>
                    <a:lnTo>
                      <a:pt x="65" y="172"/>
                    </a:lnTo>
                    <a:lnTo>
                      <a:pt x="65" y="178"/>
                    </a:lnTo>
                    <a:lnTo>
                      <a:pt x="65" y="184"/>
                    </a:lnTo>
                    <a:lnTo>
                      <a:pt x="65" y="178"/>
                    </a:lnTo>
                    <a:lnTo>
                      <a:pt x="65" y="172"/>
                    </a:lnTo>
                    <a:lnTo>
                      <a:pt x="66" y="159"/>
                    </a:lnTo>
                    <a:lnTo>
                      <a:pt x="66" y="159"/>
                    </a:lnTo>
                    <a:lnTo>
                      <a:pt x="66" y="159"/>
                    </a:lnTo>
                    <a:lnTo>
                      <a:pt x="66" y="165"/>
                    </a:lnTo>
                    <a:lnTo>
                      <a:pt x="66" y="178"/>
                    </a:lnTo>
                    <a:lnTo>
                      <a:pt x="68" y="184"/>
                    </a:lnTo>
                    <a:lnTo>
                      <a:pt x="68" y="208"/>
                    </a:lnTo>
                    <a:lnTo>
                      <a:pt x="68" y="214"/>
                    </a:lnTo>
                    <a:lnTo>
                      <a:pt x="68" y="227"/>
                    </a:lnTo>
                    <a:lnTo>
                      <a:pt x="68" y="233"/>
                    </a:lnTo>
                    <a:lnTo>
                      <a:pt x="68" y="239"/>
                    </a:lnTo>
                    <a:lnTo>
                      <a:pt x="70" y="251"/>
                    </a:lnTo>
                    <a:lnTo>
                      <a:pt x="70" y="257"/>
                    </a:lnTo>
                    <a:lnTo>
                      <a:pt x="70" y="263"/>
                    </a:lnTo>
                    <a:lnTo>
                      <a:pt x="70" y="269"/>
                    </a:lnTo>
                    <a:lnTo>
                      <a:pt x="71" y="288"/>
                    </a:lnTo>
                    <a:lnTo>
                      <a:pt x="70" y="288"/>
                    </a:lnTo>
                    <a:lnTo>
                      <a:pt x="71" y="288"/>
                    </a:lnTo>
                    <a:lnTo>
                      <a:pt x="71" y="294"/>
                    </a:lnTo>
                    <a:lnTo>
                      <a:pt x="71" y="300"/>
                    </a:lnTo>
                    <a:lnTo>
                      <a:pt x="73" y="312"/>
                    </a:lnTo>
                    <a:lnTo>
                      <a:pt x="73" y="312"/>
                    </a:lnTo>
                    <a:lnTo>
                      <a:pt x="73" y="312"/>
                    </a:lnTo>
                    <a:lnTo>
                      <a:pt x="73" y="306"/>
                    </a:lnTo>
                    <a:lnTo>
                      <a:pt x="75" y="306"/>
                    </a:lnTo>
                    <a:lnTo>
                      <a:pt x="75" y="306"/>
                    </a:lnTo>
                    <a:lnTo>
                      <a:pt x="75" y="312"/>
                    </a:lnTo>
                    <a:lnTo>
                      <a:pt x="76" y="312"/>
                    </a:lnTo>
                    <a:lnTo>
                      <a:pt x="76" y="325"/>
                    </a:lnTo>
                    <a:lnTo>
                      <a:pt x="76" y="331"/>
                    </a:lnTo>
                    <a:lnTo>
                      <a:pt x="78" y="318"/>
                    </a:lnTo>
                    <a:lnTo>
                      <a:pt x="78" y="312"/>
                    </a:lnTo>
                    <a:lnTo>
                      <a:pt x="78" y="306"/>
                    </a:lnTo>
                    <a:lnTo>
                      <a:pt x="78" y="294"/>
                    </a:lnTo>
                    <a:lnTo>
                      <a:pt x="78" y="288"/>
                    </a:lnTo>
                    <a:lnTo>
                      <a:pt x="78" y="288"/>
                    </a:lnTo>
                    <a:lnTo>
                      <a:pt x="80" y="282"/>
                    </a:lnTo>
                    <a:lnTo>
                      <a:pt x="80" y="282"/>
                    </a:lnTo>
                    <a:lnTo>
                      <a:pt x="80" y="288"/>
                    </a:lnTo>
                    <a:lnTo>
                      <a:pt x="81" y="294"/>
                    </a:lnTo>
                    <a:lnTo>
                      <a:pt x="81" y="300"/>
                    </a:lnTo>
                    <a:lnTo>
                      <a:pt x="81" y="306"/>
                    </a:lnTo>
                    <a:lnTo>
                      <a:pt x="83" y="312"/>
                    </a:lnTo>
                    <a:lnTo>
                      <a:pt x="83" y="312"/>
                    </a:lnTo>
                    <a:lnTo>
                      <a:pt x="83" y="312"/>
                    </a:lnTo>
                    <a:lnTo>
                      <a:pt x="85" y="312"/>
                    </a:lnTo>
                    <a:lnTo>
                      <a:pt x="85" y="318"/>
                    </a:lnTo>
                    <a:lnTo>
                      <a:pt x="85" y="325"/>
                    </a:lnTo>
                    <a:lnTo>
                      <a:pt x="85" y="331"/>
                    </a:lnTo>
                    <a:lnTo>
                      <a:pt x="85" y="337"/>
                    </a:lnTo>
                    <a:lnTo>
                      <a:pt x="86" y="337"/>
                    </a:lnTo>
                    <a:lnTo>
                      <a:pt x="86" y="343"/>
                    </a:lnTo>
                    <a:lnTo>
                      <a:pt x="86" y="349"/>
                    </a:lnTo>
                    <a:lnTo>
                      <a:pt x="88" y="355"/>
                    </a:lnTo>
                    <a:lnTo>
                      <a:pt x="88" y="367"/>
                    </a:lnTo>
                    <a:lnTo>
                      <a:pt x="88" y="367"/>
                    </a:lnTo>
                    <a:lnTo>
                      <a:pt x="88" y="380"/>
                    </a:lnTo>
                    <a:lnTo>
                      <a:pt x="88" y="392"/>
                    </a:lnTo>
                    <a:lnTo>
                      <a:pt x="90" y="392"/>
                    </a:lnTo>
                    <a:lnTo>
                      <a:pt x="90" y="398"/>
                    </a:lnTo>
                    <a:lnTo>
                      <a:pt x="90" y="392"/>
                    </a:lnTo>
                    <a:lnTo>
                      <a:pt x="91" y="392"/>
                    </a:lnTo>
                    <a:lnTo>
                      <a:pt x="91" y="386"/>
                    </a:lnTo>
                    <a:lnTo>
                      <a:pt x="91" y="380"/>
                    </a:lnTo>
                    <a:lnTo>
                      <a:pt x="91" y="367"/>
                    </a:lnTo>
                    <a:lnTo>
                      <a:pt x="91" y="367"/>
                    </a:lnTo>
                    <a:lnTo>
                      <a:pt x="93" y="361"/>
                    </a:lnTo>
                    <a:lnTo>
                      <a:pt x="93" y="355"/>
                    </a:lnTo>
                    <a:lnTo>
                      <a:pt x="93" y="349"/>
                    </a:lnTo>
                    <a:lnTo>
                      <a:pt x="93" y="343"/>
                    </a:lnTo>
                    <a:lnTo>
                      <a:pt x="95" y="337"/>
                    </a:lnTo>
                    <a:lnTo>
                      <a:pt x="95" y="337"/>
                    </a:lnTo>
                    <a:lnTo>
                      <a:pt x="95" y="337"/>
                    </a:lnTo>
                    <a:lnTo>
                      <a:pt x="95" y="337"/>
                    </a:lnTo>
                    <a:lnTo>
                      <a:pt x="96" y="337"/>
                    </a:lnTo>
                    <a:lnTo>
                      <a:pt x="96" y="343"/>
                    </a:lnTo>
                    <a:lnTo>
                      <a:pt x="96" y="349"/>
                    </a:lnTo>
                    <a:lnTo>
                      <a:pt x="96" y="367"/>
                    </a:lnTo>
                    <a:lnTo>
                      <a:pt x="98" y="380"/>
                    </a:lnTo>
                    <a:lnTo>
                      <a:pt x="98" y="392"/>
                    </a:lnTo>
                    <a:lnTo>
                      <a:pt x="98" y="392"/>
                    </a:lnTo>
                    <a:lnTo>
                      <a:pt x="98" y="392"/>
                    </a:lnTo>
                    <a:lnTo>
                      <a:pt x="99" y="380"/>
                    </a:lnTo>
                    <a:lnTo>
                      <a:pt x="99" y="367"/>
                    </a:lnTo>
                    <a:lnTo>
                      <a:pt x="99" y="367"/>
                    </a:lnTo>
                    <a:lnTo>
                      <a:pt x="99" y="355"/>
                    </a:lnTo>
                    <a:lnTo>
                      <a:pt x="99" y="349"/>
                    </a:lnTo>
                    <a:lnTo>
                      <a:pt x="99" y="343"/>
                    </a:lnTo>
                    <a:lnTo>
                      <a:pt x="101" y="337"/>
                    </a:lnTo>
                    <a:lnTo>
                      <a:pt x="101" y="343"/>
                    </a:lnTo>
                    <a:lnTo>
                      <a:pt x="101" y="349"/>
                    </a:lnTo>
                    <a:lnTo>
                      <a:pt x="101" y="355"/>
                    </a:lnTo>
                    <a:lnTo>
                      <a:pt x="103" y="367"/>
                    </a:lnTo>
                    <a:lnTo>
                      <a:pt x="103" y="367"/>
                    </a:lnTo>
                    <a:lnTo>
                      <a:pt x="103" y="367"/>
                    </a:lnTo>
                    <a:lnTo>
                      <a:pt x="103" y="367"/>
                    </a:lnTo>
                    <a:lnTo>
                      <a:pt x="104" y="367"/>
                    </a:lnTo>
                    <a:lnTo>
                      <a:pt x="104" y="367"/>
                    </a:lnTo>
                    <a:lnTo>
                      <a:pt x="104" y="367"/>
                    </a:lnTo>
                    <a:lnTo>
                      <a:pt x="106" y="367"/>
                    </a:lnTo>
                    <a:lnTo>
                      <a:pt x="106" y="361"/>
                    </a:lnTo>
                    <a:lnTo>
                      <a:pt x="106" y="355"/>
                    </a:lnTo>
                    <a:lnTo>
                      <a:pt x="106" y="349"/>
                    </a:lnTo>
                    <a:lnTo>
                      <a:pt x="106" y="343"/>
                    </a:lnTo>
                    <a:lnTo>
                      <a:pt x="108" y="337"/>
                    </a:lnTo>
                    <a:lnTo>
                      <a:pt x="108" y="331"/>
                    </a:lnTo>
                    <a:lnTo>
                      <a:pt x="108" y="318"/>
                    </a:lnTo>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625" name="Freeform 624"/>
              <p:cNvSpPr>
                <a:spLocks/>
              </p:cNvSpPr>
              <p:nvPr/>
            </p:nvSpPr>
            <p:spPr bwMode="auto">
              <a:xfrm>
                <a:off x="4264258" y="3681923"/>
                <a:ext cx="106197" cy="178880"/>
              </a:xfrm>
              <a:custGeom>
                <a:avLst/>
                <a:gdLst>
                  <a:gd name="T0" fmla="*/ 2 w 98"/>
                  <a:gd name="T1" fmla="*/ 257 h 435"/>
                  <a:gd name="T2" fmla="*/ 4 w 98"/>
                  <a:gd name="T3" fmla="*/ 294 h 435"/>
                  <a:gd name="T4" fmla="*/ 5 w 98"/>
                  <a:gd name="T5" fmla="*/ 294 h 435"/>
                  <a:gd name="T6" fmla="*/ 7 w 98"/>
                  <a:gd name="T7" fmla="*/ 294 h 435"/>
                  <a:gd name="T8" fmla="*/ 9 w 98"/>
                  <a:gd name="T9" fmla="*/ 331 h 435"/>
                  <a:gd name="T10" fmla="*/ 10 w 98"/>
                  <a:gd name="T11" fmla="*/ 318 h 435"/>
                  <a:gd name="T12" fmla="*/ 12 w 98"/>
                  <a:gd name="T13" fmla="*/ 275 h 435"/>
                  <a:gd name="T14" fmla="*/ 12 w 98"/>
                  <a:gd name="T15" fmla="*/ 318 h 435"/>
                  <a:gd name="T16" fmla="*/ 15 w 98"/>
                  <a:gd name="T17" fmla="*/ 318 h 435"/>
                  <a:gd name="T18" fmla="*/ 17 w 98"/>
                  <a:gd name="T19" fmla="*/ 275 h 435"/>
                  <a:gd name="T20" fmla="*/ 18 w 98"/>
                  <a:gd name="T21" fmla="*/ 269 h 435"/>
                  <a:gd name="T22" fmla="*/ 18 w 98"/>
                  <a:gd name="T23" fmla="*/ 165 h 435"/>
                  <a:gd name="T24" fmla="*/ 20 w 98"/>
                  <a:gd name="T25" fmla="*/ 110 h 435"/>
                  <a:gd name="T26" fmla="*/ 22 w 98"/>
                  <a:gd name="T27" fmla="*/ 68 h 435"/>
                  <a:gd name="T28" fmla="*/ 23 w 98"/>
                  <a:gd name="T29" fmla="*/ 25 h 435"/>
                  <a:gd name="T30" fmla="*/ 25 w 98"/>
                  <a:gd name="T31" fmla="*/ 86 h 435"/>
                  <a:gd name="T32" fmla="*/ 27 w 98"/>
                  <a:gd name="T33" fmla="*/ 153 h 435"/>
                  <a:gd name="T34" fmla="*/ 28 w 98"/>
                  <a:gd name="T35" fmla="*/ 214 h 435"/>
                  <a:gd name="T36" fmla="*/ 30 w 98"/>
                  <a:gd name="T37" fmla="*/ 227 h 435"/>
                  <a:gd name="T38" fmla="*/ 33 w 98"/>
                  <a:gd name="T39" fmla="*/ 245 h 435"/>
                  <a:gd name="T40" fmla="*/ 33 w 98"/>
                  <a:gd name="T41" fmla="*/ 202 h 435"/>
                  <a:gd name="T42" fmla="*/ 35 w 98"/>
                  <a:gd name="T43" fmla="*/ 172 h 435"/>
                  <a:gd name="T44" fmla="*/ 38 w 98"/>
                  <a:gd name="T45" fmla="*/ 147 h 435"/>
                  <a:gd name="T46" fmla="*/ 40 w 98"/>
                  <a:gd name="T47" fmla="*/ 159 h 435"/>
                  <a:gd name="T48" fmla="*/ 43 w 98"/>
                  <a:gd name="T49" fmla="*/ 184 h 435"/>
                  <a:gd name="T50" fmla="*/ 43 w 98"/>
                  <a:gd name="T51" fmla="*/ 257 h 435"/>
                  <a:gd name="T52" fmla="*/ 47 w 98"/>
                  <a:gd name="T53" fmla="*/ 269 h 435"/>
                  <a:gd name="T54" fmla="*/ 48 w 98"/>
                  <a:gd name="T55" fmla="*/ 300 h 435"/>
                  <a:gd name="T56" fmla="*/ 50 w 98"/>
                  <a:gd name="T57" fmla="*/ 288 h 435"/>
                  <a:gd name="T58" fmla="*/ 53 w 98"/>
                  <a:gd name="T59" fmla="*/ 294 h 435"/>
                  <a:gd name="T60" fmla="*/ 55 w 98"/>
                  <a:gd name="T61" fmla="*/ 245 h 435"/>
                  <a:gd name="T62" fmla="*/ 55 w 98"/>
                  <a:gd name="T63" fmla="*/ 190 h 435"/>
                  <a:gd name="T64" fmla="*/ 57 w 98"/>
                  <a:gd name="T65" fmla="*/ 98 h 435"/>
                  <a:gd name="T66" fmla="*/ 58 w 98"/>
                  <a:gd name="T67" fmla="*/ 37 h 435"/>
                  <a:gd name="T68" fmla="*/ 60 w 98"/>
                  <a:gd name="T69" fmla="*/ 80 h 435"/>
                  <a:gd name="T70" fmla="*/ 62 w 98"/>
                  <a:gd name="T71" fmla="*/ 165 h 435"/>
                  <a:gd name="T72" fmla="*/ 63 w 98"/>
                  <a:gd name="T73" fmla="*/ 172 h 435"/>
                  <a:gd name="T74" fmla="*/ 65 w 98"/>
                  <a:gd name="T75" fmla="*/ 233 h 435"/>
                  <a:gd name="T76" fmla="*/ 67 w 98"/>
                  <a:gd name="T77" fmla="*/ 214 h 435"/>
                  <a:gd name="T78" fmla="*/ 68 w 98"/>
                  <a:gd name="T79" fmla="*/ 135 h 435"/>
                  <a:gd name="T80" fmla="*/ 70 w 98"/>
                  <a:gd name="T81" fmla="*/ 68 h 435"/>
                  <a:gd name="T82" fmla="*/ 72 w 98"/>
                  <a:gd name="T83" fmla="*/ 55 h 435"/>
                  <a:gd name="T84" fmla="*/ 73 w 98"/>
                  <a:gd name="T85" fmla="*/ 6 h 435"/>
                  <a:gd name="T86" fmla="*/ 75 w 98"/>
                  <a:gd name="T87" fmla="*/ 37 h 435"/>
                  <a:gd name="T88" fmla="*/ 75 w 98"/>
                  <a:gd name="T89" fmla="*/ 92 h 435"/>
                  <a:gd name="T90" fmla="*/ 76 w 98"/>
                  <a:gd name="T91" fmla="*/ 86 h 435"/>
                  <a:gd name="T92" fmla="*/ 78 w 98"/>
                  <a:gd name="T93" fmla="*/ 98 h 435"/>
                  <a:gd name="T94" fmla="*/ 80 w 98"/>
                  <a:gd name="T95" fmla="*/ 202 h 435"/>
                  <a:gd name="T96" fmla="*/ 81 w 98"/>
                  <a:gd name="T97" fmla="*/ 251 h 435"/>
                  <a:gd name="T98" fmla="*/ 85 w 98"/>
                  <a:gd name="T99" fmla="*/ 306 h 435"/>
                  <a:gd name="T100" fmla="*/ 85 w 98"/>
                  <a:gd name="T101" fmla="*/ 386 h 435"/>
                  <a:gd name="T102" fmla="*/ 86 w 98"/>
                  <a:gd name="T103" fmla="*/ 373 h 435"/>
                  <a:gd name="T104" fmla="*/ 88 w 98"/>
                  <a:gd name="T105" fmla="*/ 300 h 435"/>
                  <a:gd name="T106" fmla="*/ 90 w 98"/>
                  <a:gd name="T107" fmla="*/ 312 h 435"/>
                  <a:gd name="T108" fmla="*/ 91 w 98"/>
                  <a:gd name="T109" fmla="*/ 349 h 435"/>
                  <a:gd name="T110" fmla="*/ 93 w 98"/>
                  <a:gd name="T111" fmla="*/ 404 h 435"/>
                  <a:gd name="T112" fmla="*/ 95 w 98"/>
                  <a:gd name="T113" fmla="*/ 435 h 435"/>
                  <a:gd name="T114" fmla="*/ 96 w 98"/>
                  <a:gd name="T115" fmla="*/ 386 h 435"/>
                  <a:gd name="T116" fmla="*/ 98 w 98"/>
                  <a:gd name="T117" fmla="*/ 306 h 435"/>
                  <a:gd name="T118" fmla="*/ 98 w 98"/>
                  <a:gd name="T119" fmla="*/ 355 h 4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98" h="435">
                    <a:moveTo>
                      <a:pt x="0" y="263"/>
                    </a:moveTo>
                    <a:lnTo>
                      <a:pt x="2" y="269"/>
                    </a:lnTo>
                    <a:lnTo>
                      <a:pt x="0" y="269"/>
                    </a:lnTo>
                    <a:lnTo>
                      <a:pt x="2" y="269"/>
                    </a:lnTo>
                    <a:lnTo>
                      <a:pt x="2" y="257"/>
                    </a:lnTo>
                    <a:lnTo>
                      <a:pt x="2" y="257"/>
                    </a:lnTo>
                    <a:lnTo>
                      <a:pt x="2" y="263"/>
                    </a:lnTo>
                    <a:lnTo>
                      <a:pt x="4" y="269"/>
                    </a:lnTo>
                    <a:lnTo>
                      <a:pt x="4" y="282"/>
                    </a:lnTo>
                    <a:lnTo>
                      <a:pt x="4" y="294"/>
                    </a:lnTo>
                    <a:lnTo>
                      <a:pt x="4" y="306"/>
                    </a:lnTo>
                    <a:lnTo>
                      <a:pt x="4" y="318"/>
                    </a:lnTo>
                    <a:lnTo>
                      <a:pt x="5" y="312"/>
                    </a:lnTo>
                    <a:lnTo>
                      <a:pt x="5" y="306"/>
                    </a:lnTo>
                    <a:lnTo>
                      <a:pt x="5" y="294"/>
                    </a:lnTo>
                    <a:lnTo>
                      <a:pt x="5" y="294"/>
                    </a:lnTo>
                    <a:lnTo>
                      <a:pt x="7" y="282"/>
                    </a:lnTo>
                    <a:lnTo>
                      <a:pt x="5" y="282"/>
                    </a:lnTo>
                    <a:lnTo>
                      <a:pt x="7" y="294"/>
                    </a:lnTo>
                    <a:lnTo>
                      <a:pt x="7" y="294"/>
                    </a:lnTo>
                    <a:lnTo>
                      <a:pt x="7" y="300"/>
                    </a:lnTo>
                    <a:lnTo>
                      <a:pt x="7" y="306"/>
                    </a:lnTo>
                    <a:lnTo>
                      <a:pt x="7" y="312"/>
                    </a:lnTo>
                    <a:lnTo>
                      <a:pt x="9" y="318"/>
                    </a:lnTo>
                    <a:lnTo>
                      <a:pt x="9" y="331"/>
                    </a:lnTo>
                    <a:lnTo>
                      <a:pt x="9" y="343"/>
                    </a:lnTo>
                    <a:lnTo>
                      <a:pt x="9" y="343"/>
                    </a:lnTo>
                    <a:lnTo>
                      <a:pt x="9" y="337"/>
                    </a:lnTo>
                    <a:lnTo>
                      <a:pt x="10" y="331"/>
                    </a:lnTo>
                    <a:lnTo>
                      <a:pt x="10" y="318"/>
                    </a:lnTo>
                    <a:lnTo>
                      <a:pt x="10" y="306"/>
                    </a:lnTo>
                    <a:lnTo>
                      <a:pt x="10" y="288"/>
                    </a:lnTo>
                    <a:lnTo>
                      <a:pt x="10" y="275"/>
                    </a:lnTo>
                    <a:lnTo>
                      <a:pt x="10" y="269"/>
                    </a:lnTo>
                    <a:lnTo>
                      <a:pt x="12" y="275"/>
                    </a:lnTo>
                    <a:lnTo>
                      <a:pt x="12" y="282"/>
                    </a:lnTo>
                    <a:lnTo>
                      <a:pt x="12" y="294"/>
                    </a:lnTo>
                    <a:lnTo>
                      <a:pt x="12" y="294"/>
                    </a:lnTo>
                    <a:lnTo>
                      <a:pt x="12" y="306"/>
                    </a:lnTo>
                    <a:lnTo>
                      <a:pt x="12" y="318"/>
                    </a:lnTo>
                    <a:lnTo>
                      <a:pt x="13" y="318"/>
                    </a:lnTo>
                    <a:lnTo>
                      <a:pt x="13" y="324"/>
                    </a:lnTo>
                    <a:lnTo>
                      <a:pt x="13" y="324"/>
                    </a:lnTo>
                    <a:lnTo>
                      <a:pt x="13" y="318"/>
                    </a:lnTo>
                    <a:lnTo>
                      <a:pt x="15" y="318"/>
                    </a:lnTo>
                    <a:lnTo>
                      <a:pt x="15" y="294"/>
                    </a:lnTo>
                    <a:lnTo>
                      <a:pt x="15" y="288"/>
                    </a:lnTo>
                    <a:lnTo>
                      <a:pt x="15" y="275"/>
                    </a:lnTo>
                    <a:lnTo>
                      <a:pt x="15" y="269"/>
                    </a:lnTo>
                    <a:lnTo>
                      <a:pt x="17" y="275"/>
                    </a:lnTo>
                    <a:lnTo>
                      <a:pt x="17" y="282"/>
                    </a:lnTo>
                    <a:lnTo>
                      <a:pt x="17" y="288"/>
                    </a:lnTo>
                    <a:lnTo>
                      <a:pt x="17" y="282"/>
                    </a:lnTo>
                    <a:lnTo>
                      <a:pt x="17" y="275"/>
                    </a:lnTo>
                    <a:lnTo>
                      <a:pt x="18" y="269"/>
                    </a:lnTo>
                    <a:lnTo>
                      <a:pt x="18" y="245"/>
                    </a:lnTo>
                    <a:lnTo>
                      <a:pt x="18" y="233"/>
                    </a:lnTo>
                    <a:lnTo>
                      <a:pt x="18" y="196"/>
                    </a:lnTo>
                    <a:lnTo>
                      <a:pt x="18" y="184"/>
                    </a:lnTo>
                    <a:lnTo>
                      <a:pt x="18" y="165"/>
                    </a:lnTo>
                    <a:lnTo>
                      <a:pt x="20" y="153"/>
                    </a:lnTo>
                    <a:lnTo>
                      <a:pt x="20" y="141"/>
                    </a:lnTo>
                    <a:lnTo>
                      <a:pt x="20" y="129"/>
                    </a:lnTo>
                    <a:lnTo>
                      <a:pt x="20" y="116"/>
                    </a:lnTo>
                    <a:lnTo>
                      <a:pt x="20" y="110"/>
                    </a:lnTo>
                    <a:lnTo>
                      <a:pt x="20" y="98"/>
                    </a:lnTo>
                    <a:lnTo>
                      <a:pt x="22" y="86"/>
                    </a:lnTo>
                    <a:lnTo>
                      <a:pt x="22" y="86"/>
                    </a:lnTo>
                    <a:lnTo>
                      <a:pt x="22" y="74"/>
                    </a:lnTo>
                    <a:lnTo>
                      <a:pt x="22" y="68"/>
                    </a:lnTo>
                    <a:lnTo>
                      <a:pt x="23" y="61"/>
                    </a:lnTo>
                    <a:lnTo>
                      <a:pt x="23" y="37"/>
                    </a:lnTo>
                    <a:lnTo>
                      <a:pt x="23" y="31"/>
                    </a:lnTo>
                    <a:lnTo>
                      <a:pt x="23" y="19"/>
                    </a:lnTo>
                    <a:lnTo>
                      <a:pt x="23" y="25"/>
                    </a:lnTo>
                    <a:lnTo>
                      <a:pt x="25" y="37"/>
                    </a:lnTo>
                    <a:lnTo>
                      <a:pt x="25" y="43"/>
                    </a:lnTo>
                    <a:lnTo>
                      <a:pt x="25" y="61"/>
                    </a:lnTo>
                    <a:lnTo>
                      <a:pt x="25" y="74"/>
                    </a:lnTo>
                    <a:lnTo>
                      <a:pt x="25" y="86"/>
                    </a:lnTo>
                    <a:lnTo>
                      <a:pt x="25" y="98"/>
                    </a:lnTo>
                    <a:lnTo>
                      <a:pt x="27" y="104"/>
                    </a:lnTo>
                    <a:lnTo>
                      <a:pt x="27" y="116"/>
                    </a:lnTo>
                    <a:lnTo>
                      <a:pt x="27" y="123"/>
                    </a:lnTo>
                    <a:lnTo>
                      <a:pt x="27" y="153"/>
                    </a:lnTo>
                    <a:lnTo>
                      <a:pt x="27" y="172"/>
                    </a:lnTo>
                    <a:lnTo>
                      <a:pt x="27" y="190"/>
                    </a:lnTo>
                    <a:lnTo>
                      <a:pt x="28" y="202"/>
                    </a:lnTo>
                    <a:lnTo>
                      <a:pt x="28" y="214"/>
                    </a:lnTo>
                    <a:lnTo>
                      <a:pt x="28" y="214"/>
                    </a:lnTo>
                    <a:lnTo>
                      <a:pt x="28" y="214"/>
                    </a:lnTo>
                    <a:lnTo>
                      <a:pt x="30" y="208"/>
                    </a:lnTo>
                    <a:lnTo>
                      <a:pt x="30" y="214"/>
                    </a:lnTo>
                    <a:lnTo>
                      <a:pt x="30" y="220"/>
                    </a:lnTo>
                    <a:lnTo>
                      <a:pt x="30" y="227"/>
                    </a:lnTo>
                    <a:lnTo>
                      <a:pt x="32" y="233"/>
                    </a:lnTo>
                    <a:lnTo>
                      <a:pt x="32" y="245"/>
                    </a:lnTo>
                    <a:lnTo>
                      <a:pt x="32" y="251"/>
                    </a:lnTo>
                    <a:lnTo>
                      <a:pt x="32" y="251"/>
                    </a:lnTo>
                    <a:lnTo>
                      <a:pt x="33" y="245"/>
                    </a:lnTo>
                    <a:lnTo>
                      <a:pt x="33" y="239"/>
                    </a:lnTo>
                    <a:lnTo>
                      <a:pt x="33" y="227"/>
                    </a:lnTo>
                    <a:lnTo>
                      <a:pt x="33" y="214"/>
                    </a:lnTo>
                    <a:lnTo>
                      <a:pt x="33" y="214"/>
                    </a:lnTo>
                    <a:lnTo>
                      <a:pt x="33" y="202"/>
                    </a:lnTo>
                    <a:lnTo>
                      <a:pt x="35" y="190"/>
                    </a:lnTo>
                    <a:lnTo>
                      <a:pt x="35" y="190"/>
                    </a:lnTo>
                    <a:lnTo>
                      <a:pt x="35" y="184"/>
                    </a:lnTo>
                    <a:lnTo>
                      <a:pt x="35" y="178"/>
                    </a:lnTo>
                    <a:lnTo>
                      <a:pt x="35" y="172"/>
                    </a:lnTo>
                    <a:lnTo>
                      <a:pt x="35" y="165"/>
                    </a:lnTo>
                    <a:lnTo>
                      <a:pt x="37" y="159"/>
                    </a:lnTo>
                    <a:lnTo>
                      <a:pt x="37" y="153"/>
                    </a:lnTo>
                    <a:lnTo>
                      <a:pt x="37" y="153"/>
                    </a:lnTo>
                    <a:lnTo>
                      <a:pt x="38" y="147"/>
                    </a:lnTo>
                    <a:lnTo>
                      <a:pt x="38" y="141"/>
                    </a:lnTo>
                    <a:lnTo>
                      <a:pt x="38" y="147"/>
                    </a:lnTo>
                    <a:lnTo>
                      <a:pt x="40" y="147"/>
                    </a:lnTo>
                    <a:lnTo>
                      <a:pt x="40" y="153"/>
                    </a:lnTo>
                    <a:lnTo>
                      <a:pt x="40" y="159"/>
                    </a:lnTo>
                    <a:lnTo>
                      <a:pt x="40" y="165"/>
                    </a:lnTo>
                    <a:lnTo>
                      <a:pt x="42" y="165"/>
                    </a:lnTo>
                    <a:lnTo>
                      <a:pt x="42" y="165"/>
                    </a:lnTo>
                    <a:lnTo>
                      <a:pt x="42" y="172"/>
                    </a:lnTo>
                    <a:lnTo>
                      <a:pt x="43" y="184"/>
                    </a:lnTo>
                    <a:lnTo>
                      <a:pt x="43" y="190"/>
                    </a:lnTo>
                    <a:lnTo>
                      <a:pt x="43" y="214"/>
                    </a:lnTo>
                    <a:lnTo>
                      <a:pt x="43" y="227"/>
                    </a:lnTo>
                    <a:lnTo>
                      <a:pt x="43" y="239"/>
                    </a:lnTo>
                    <a:lnTo>
                      <a:pt x="43" y="257"/>
                    </a:lnTo>
                    <a:lnTo>
                      <a:pt x="45" y="263"/>
                    </a:lnTo>
                    <a:lnTo>
                      <a:pt x="45" y="263"/>
                    </a:lnTo>
                    <a:lnTo>
                      <a:pt x="45" y="263"/>
                    </a:lnTo>
                    <a:lnTo>
                      <a:pt x="47" y="269"/>
                    </a:lnTo>
                    <a:lnTo>
                      <a:pt x="47" y="269"/>
                    </a:lnTo>
                    <a:lnTo>
                      <a:pt x="47" y="275"/>
                    </a:lnTo>
                    <a:lnTo>
                      <a:pt x="47" y="282"/>
                    </a:lnTo>
                    <a:lnTo>
                      <a:pt x="47" y="288"/>
                    </a:lnTo>
                    <a:lnTo>
                      <a:pt x="48" y="294"/>
                    </a:lnTo>
                    <a:lnTo>
                      <a:pt x="48" y="300"/>
                    </a:lnTo>
                    <a:lnTo>
                      <a:pt x="48" y="300"/>
                    </a:lnTo>
                    <a:lnTo>
                      <a:pt x="48" y="294"/>
                    </a:lnTo>
                    <a:lnTo>
                      <a:pt x="50" y="294"/>
                    </a:lnTo>
                    <a:lnTo>
                      <a:pt x="50" y="288"/>
                    </a:lnTo>
                    <a:lnTo>
                      <a:pt x="50" y="288"/>
                    </a:lnTo>
                    <a:lnTo>
                      <a:pt x="52" y="288"/>
                    </a:lnTo>
                    <a:lnTo>
                      <a:pt x="52" y="294"/>
                    </a:lnTo>
                    <a:lnTo>
                      <a:pt x="52" y="294"/>
                    </a:lnTo>
                    <a:lnTo>
                      <a:pt x="52" y="294"/>
                    </a:lnTo>
                    <a:lnTo>
                      <a:pt x="53" y="294"/>
                    </a:lnTo>
                    <a:lnTo>
                      <a:pt x="53" y="288"/>
                    </a:lnTo>
                    <a:lnTo>
                      <a:pt x="53" y="282"/>
                    </a:lnTo>
                    <a:lnTo>
                      <a:pt x="53" y="269"/>
                    </a:lnTo>
                    <a:lnTo>
                      <a:pt x="53" y="257"/>
                    </a:lnTo>
                    <a:lnTo>
                      <a:pt x="55" y="245"/>
                    </a:lnTo>
                    <a:lnTo>
                      <a:pt x="55" y="239"/>
                    </a:lnTo>
                    <a:lnTo>
                      <a:pt x="55" y="220"/>
                    </a:lnTo>
                    <a:lnTo>
                      <a:pt x="55" y="208"/>
                    </a:lnTo>
                    <a:lnTo>
                      <a:pt x="55" y="196"/>
                    </a:lnTo>
                    <a:lnTo>
                      <a:pt x="55" y="190"/>
                    </a:lnTo>
                    <a:lnTo>
                      <a:pt x="57" y="172"/>
                    </a:lnTo>
                    <a:lnTo>
                      <a:pt x="57" y="159"/>
                    </a:lnTo>
                    <a:lnTo>
                      <a:pt x="57" y="141"/>
                    </a:lnTo>
                    <a:lnTo>
                      <a:pt x="57" y="116"/>
                    </a:lnTo>
                    <a:lnTo>
                      <a:pt x="57" y="98"/>
                    </a:lnTo>
                    <a:lnTo>
                      <a:pt x="57" y="86"/>
                    </a:lnTo>
                    <a:lnTo>
                      <a:pt x="58" y="68"/>
                    </a:lnTo>
                    <a:lnTo>
                      <a:pt x="58" y="61"/>
                    </a:lnTo>
                    <a:lnTo>
                      <a:pt x="58" y="49"/>
                    </a:lnTo>
                    <a:lnTo>
                      <a:pt x="58" y="37"/>
                    </a:lnTo>
                    <a:lnTo>
                      <a:pt x="58" y="37"/>
                    </a:lnTo>
                    <a:lnTo>
                      <a:pt x="60" y="37"/>
                    </a:lnTo>
                    <a:lnTo>
                      <a:pt x="60" y="43"/>
                    </a:lnTo>
                    <a:lnTo>
                      <a:pt x="60" y="61"/>
                    </a:lnTo>
                    <a:lnTo>
                      <a:pt x="60" y="80"/>
                    </a:lnTo>
                    <a:lnTo>
                      <a:pt x="60" y="98"/>
                    </a:lnTo>
                    <a:lnTo>
                      <a:pt x="60" y="141"/>
                    </a:lnTo>
                    <a:lnTo>
                      <a:pt x="62" y="153"/>
                    </a:lnTo>
                    <a:lnTo>
                      <a:pt x="62" y="165"/>
                    </a:lnTo>
                    <a:lnTo>
                      <a:pt x="62" y="165"/>
                    </a:lnTo>
                    <a:lnTo>
                      <a:pt x="62" y="165"/>
                    </a:lnTo>
                    <a:lnTo>
                      <a:pt x="62" y="159"/>
                    </a:lnTo>
                    <a:lnTo>
                      <a:pt x="63" y="159"/>
                    </a:lnTo>
                    <a:lnTo>
                      <a:pt x="63" y="165"/>
                    </a:lnTo>
                    <a:lnTo>
                      <a:pt x="63" y="172"/>
                    </a:lnTo>
                    <a:lnTo>
                      <a:pt x="63" y="184"/>
                    </a:lnTo>
                    <a:lnTo>
                      <a:pt x="63" y="190"/>
                    </a:lnTo>
                    <a:lnTo>
                      <a:pt x="65" y="208"/>
                    </a:lnTo>
                    <a:lnTo>
                      <a:pt x="65" y="220"/>
                    </a:lnTo>
                    <a:lnTo>
                      <a:pt x="65" y="233"/>
                    </a:lnTo>
                    <a:lnTo>
                      <a:pt x="65" y="239"/>
                    </a:lnTo>
                    <a:lnTo>
                      <a:pt x="65" y="245"/>
                    </a:lnTo>
                    <a:lnTo>
                      <a:pt x="67" y="239"/>
                    </a:lnTo>
                    <a:lnTo>
                      <a:pt x="67" y="227"/>
                    </a:lnTo>
                    <a:lnTo>
                      <a:pt x="67" y="214"/>
                    </a:lnTo>
                    <a:lnTo>
                      <a:pt x="67" y="202"/>
                    </a:lnTo>
                    <a:lnTo>
                      <a:pt x="67" y="190"/>
                    </a:lnTo>
                    <a:lnTo>
                      <a:pt x="68" y="172"/>
                    </a:lnTo>
                    <a:lnTo>
                      <a:pt x="68" y="153"/>
                    </a:lnTo>
                    <a:lnTo>
                      <a:pt x="68" y="135"/>
                    </a:lnTo>
                    <a:lnTo>
                      <a:pt x="68" y="116"/>
                    </a:lnTo>
                    <a:lnTo>
                      <a:pt x="68" y="104"/>
                    </a:lnTo>
                    <a:lnTo>
                      <a:pt x="68" y="86"/>
                    </a:lnTo>
                    <a:lnTo>
                      <a:pt x="70" y="74"/>
                    </a:lnTo>
                    <a:lnTo>
                      <a:pt x="70" y="68"/>
                    </a:lnTo>
                    <a:lnTo>
                      <a:pt x="70" y="61"/>
                    </a:lnTo>
                    <a:lnTo>
                      <a:pt x="72" y="61"/>
                    </a:lnTo>
                    <a:lnTo>
                      <a:pt x="70" y="61"/>
                    </a:lnTo>
                    <a:lnTo>
                      <a:pt x="72" y="61"/>
                    </a:lnTo>
                    <a:lnTo>
                      <a:pt x="72" y="55"/>
                    </a:lnTo>
                    <a:lnTo>
                      <a:pt x="72" y="43"/>
                    </a:lnTo>
                    <a:lnTo>
                      <a:pt x="72" y="37"/>
                    </a:lnTo>
                    <a:lnTo>
                      <a:pt x="72" y="25"/>
                    </a:lnTo>
                    <a:lnTo>
                      <a:pt x="73" y="12"/>
                    </a:lnTo>
                    <a:lnTo>
                      <a:pt x="73" y="6"/>
                    </a:lnTo>
                    <a:lnTo>
                      <a:pt x="73" y="0"/>
                    </a:lnTo>
                    <a:lnTo>
                      <a:pt x="73" y="12"/>
                    </a:lnTo>
                    <a:lnTo>
                      <a:pt x="73" y="12"/>
                    </a:lnTo>
                    <a:lnTo>
                      <a:pt x="73" y="25"/>
                    </a:lnTo>
                    <a:lnTo>
                      <a:pt x="75" y="37"/>
                    </a:lnTo>
                    <a:lnTo>
                      <a:pt x="75" y="49"/>
                    </a:lnTo>
                    <a:lnTo>
                      <a:pt x="75" y="61"/>
                    </a:lnTo>
                    <a:lnTo>
                      <a:pt x="75" y="74"/>
                    </a:lnTo>
                    <a:lnTo>
                      <a:pt x="75" y="86"/>
                    </a:lnTo>
                    <a:lnTo>
                      <a:pt x="75" y="92"/>
                    </a:lnTo>
                    <a:lnTo>
                      <a:pt x="76" y="104"/>
                    </a:lnTo>
                    <a:lnTo>
                      <a:pt x="76" y="104"/>
                    </a:lnTo>
                    <a:lnTo>
                      <a:pt x="76" y="104"/>
                    </a:lnTo>
                    <a:lnTo>
                      <a:pt x="76" y="92"/>
                    </a:lnTo>
                    <a:lnTo>
                      <a:pt x="76" y="86"/>
                    </a:lnTo>
                    <a:lnTo>
                      <a:pt x="78" y="86"/>
                    </a:lnTo>
                    <a:lnTo>
                      <a:pt x="78" y="74"/>
                    </a:lnTo>
                    <a:lnTo>
                      <a:pt x="78" y="80"/>
                    </a:lnTo>
                    <a:lnTo>
                      <a:pt x="78" y="86"/>
                    </a:lnTo>
                    <a:lnTo>
                      <a:pt x="78" y="98"/>
                    </a:lnTo>
                    <a:lnTo>
                      <a:pt x="80" y="116"/>
                    </a:lnTo>
                    <a:lnTo>
                      <a:pt x="80" y="141"/>
                    </a:lnTo>
                    <a:lnTo>
                      <a:pt x="80" y="165"/>
                    </a:lnTo>
                    <a:lnTo>
                      <a:pt x="80" y="184"/>
                    </a:lnTo>
                    <a:lnTo>
                      <a:pt x="80" y="202"/>
                    </a:lnTo>
                    <a:lnTo>
                      <a:pt x="80" y="220"/>
                    </a:lnTo>
                    <a:lnTo>
                      <a:pt x="81" y="239"/>
                    </a:lnTo>
                    <a:lnTo>
                      <a:pt x="81" y="245"/>
                    </a:lnTo>
                    <a:lnTo>
                      <a:pt x="81" y="257"/>
                    </a:lnTo>
                    <a:lnTo>
                      <a:pt x="81" y="251"/>
                    </a:lnTo>
                    <a:lnTo>
                      <a:pt x="83" y="251"/>
                    </a:lnTo>
                    <a:lnTo>
                      <a:pt x="83" y="257"/>
                    </a:lnTo>
                    <a:lnTo>
                      <a:pt x="83" y="269"/>
                    </a:lnTo>
                    <a:lnTo>
                      <a:pt x="83" y="288"/>
                    </a:lnTo>
                    <a:lnTo>
                      <a:pt x="85" y="306"/>
                    </a:lnTo>
                    <a:lnTo>
                      <a:pt x="85" y="324"/>
                    </a:lnTo>
                    <a:lnTo>
                      <a:pt x="85" y="343"/>
                    </a:lnTo>
                    <a:lnTo>
                      <a:pt x="85" y="361"/>
                    </a:lnTo>
                    <a:lnTo>
                      <a:pt x="85" y="373"/>
                    </a:lnTo>
                    <a:lnTo>
                      <a:pt x="85" y="386"/>
                    </a:lnTo>
                    <a:lnTo>
                      <a:pt x="86" y="398"/>
                    </a:lnTo>
                    <a:lnTo>
                      <a:pt x="86" y="398"/>
                    </a:lnTo>
                    <a:lnTo>
                      <a:pt x="86" y="398"/>
                    </a:lnTo>
                    <a:lnTo>
                      <a:pt x="86" y="392"/>
                    </a:lnTo>
                    <a:lnTo>
                      <a:pt x="86" y="373"/>
                    </a:lnTo>
                    <a:lnTo>
                      <a:pt x="88" y="361"/>
                    </a:lnTo>
                    <a:lnTo>
                      <a:pt x="88" y="349"/>
                    </a:lnTo>
                    <a:lnTo>
                      <a:pt x="88" y="324"/>
                    </a:lnTo>
                    <a:lnTo>
                      <a:pt x="88" y="312"/>
                    </a:lnTo>
                    <a:lnTo>
                      <a:pt x="88" y="300"/>
                    </a:lnTo>
                    <a:lnTo>
                      <a:pt x="88" y="294"/>
                    </a:lnTo>
                    <a:lnTo>
                      <a:pt x="90" y="288"/>
                    </a:lnTo>
                    <a:lnTo>
                      <a:pt x="90" y="294"/>
                    </a:lnTo>
                    <a:lnTo>
                      <a:pt x="90" y="294"/>
                    </a:lnTo>
                    <a:lnTo>
                      <a:pt x="90" y="312"/>
                    </a:lnTo>
                    <a:lnTo>
                      <a:pt x="90" y="318"/>
                    </a:lnTo>
                    <a:lnTo>
                      <a:pt x="90" y="324"/>
                    </a:lnTo>
                    <a:lnTo>
                      <a:pt x="91" y="337"/>
                    </a:lnTo>
                    <a:lnTo>
                      <a:pt x="91" y="343"/>
                    </a:lnTo>
                    <a:lnTo>
                      <a:pt x="91" y="349"/>
                    </a:lnTo>
                    <a:lnTo>
                      <a:pt x="91" y="361"/>
                    </a:lnTo>
                    <a:lnTo>
                      <a:pt x="91" y="373"/>
                    </a:lnTo>
                    <a:lnTo>
                      <a:pt x="91" y="379"/>
                    </a:lnTo>
                    <a:lnTo>
                      <a:pt x="93" y="392"/>
                    </a:lnTo>
                    <a:lnTo>
                      <a:pt x="93" y="404"/>
                    </a:lnTo>
                    <a:lnTo>
                      <a:pt x="93" y="416"/>
                    </a:lnTo>
                    <a:lnTo>
                      <a:pt x="93" y="422"/>
                    </a:lnTo>
                    <a:lnTo>
                      <a:pt x="93" y="428"/>
                    </a:lnTo>
                    <a:lnTo>
                      <a:pt x="93" y="435"/>
                    </a:lnTo>
                    <a:lnTo>
                      <a:pt x="95" y="435"/>
                    </a:lnTo>
                    <a:lnTo>
                      <a:pt x="95" y="428"/>
                    </a:lnTo>
                    <a:lnTo>
                      <a:pt x="95" y="422"/>
                    </a:lnTo>
                    <a:lnTo>
                      <a:pt x="95" y="416"/>
                    </a:lnTo>
                    <a:lnTo>
                      <a:pt x="96" y="398"/>
                    </a:lnTo>
                    <a:lnTo>
                      <a:pt x="96" y="386"/>
                    </a:lnTo>
                    <a:lnTo>
                      <a:pt x="96" y="367"/>
                    </a:lnTo>
                    <a:lnTo>
                      <a:pt x="96" y="349"/>
                    </a:lnTo>
                    <a:lnTo>
                      <a:pt x="96" y="324"/>
                    </a:lnTo>
                    <a:lnTo>
                      <a:pt x="96" y="312"/>
                    </a:lnTo>
                    <a:lnTo>
                      <a:pt x="98" y="306"/>
                    </a:lnTo>
                    <a:lnTo>
                      <a:pt x="98" y="300"/>
                    </a:lnTo>
                    <a:lnTo>
                      <a:pt x="98" y="306"/>
                    </a:lnTo>
                    <a:lnTo>
                      <a:pt x="98" y="324"/>
                    </a:lnTo>
                    <a:lnTo>
                      <a:pt x="98" y="343"/>
                    </a:lnTo>
                    <a:lnTo>
                      <a:pt x="98" y="355"/>
                    </a:lnTo>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626" name="Freeform 625"/>
              <p:cNvSpPr>
                <a:spLocks/>
              </p:cNvSpPr>
              <p:nvPr/>
            </p:nvSpPr>
            <p:spPr bwMode="auto">
              <a:xfrm>
                <a:off x="4185152" y="3729624"/>
                <a:ext cx="79106" cy="433013"/>
              </a:xfrm>
              <a:custGeom>
                <a:avLst/>
                <a:gdLst>
                  <a:gd name="T0" fmla="*/ 2 w 73"/>
                  <a:gd name="T1" fmla="*/ 949 h 1053"/>
                  <a:gd name="T2" fmla="*/ 4 w 73"/>
                  <a:gd name="T3" fmla="*/ 949 h 1053"/>
                  <a:gd name="T4" fmla="*/ 5 w 73"/>
                  <a:gd name="T5" fmla="*/ 973 h 1053"/>
                  <a:gd name="T6" fmla="*/ 7 w 73"/>
                  <a:gd name="T7" fmla="*/ 997 h 1053"/>
                  <a:gd name="T8" fmla="*/ 9 w 73"/>
                  <a:gd name="T9" fmla="*/ 1016 h 1053"/>
                  <a:gd name="T10" fmla="*/ 10 w 73"/>
                  <a:gd name="T11" fmla="*/ 997 h 1053"/>
                  <a:gd name="T12" fmla="*/ 10 w 73"/>
                  <a:gd name="T13" fmla="*/ 979 h 1053"/>
                  <a:gd name="T14" fmla="*/ 12 w 73"/>
                  <a:gd name="T15" fmla="*/ 1004 h 1053"/>
                  <a:gd name="T16" fmla="*/ 14 w 73"/>
                  <a:gd name="T17" fmla="*/ 1016 h 1053"/>
                  <a:gd name="T18" fmla="*/ 17 w 73"/>
                  <a:gd name="T19" fmla="*/ 1040 h 1053"/>
                  <a:gd name="T20" fmla="*/ 19 w 73"/>
                  <a:gd name="T21" fmla="*/ 1053 h 1053"/>
                  <a:gd name="T22" fmla="*/ 20 w 73"/>
                  <a:gd name="T23" fmla="*/ 1034 h 1053"/>
                  <a:gd name="T24" fmla="*/ 22 w 73"/>
                  <a:gd name="T25" fmla="*/ 1004 h 1053"/>
                  <a:gd name="T26" fmla="*/ 24 w 73"/>
                  <a:gd name="T27" fmla="*/ 1034 h 1053"/>
                  <a:gd name="T28" fmla="*/ 24 w 73"/>
                  <a:gd name="T29" fmla="*/ 1028 h 1053"/>
                  <a:gd name="T30" fmla="*/ 27 w 73"/>
                  <a:gd name="T31" fmla="*/ 1028 h 1053"/>
                  <a:gd name="T32" fmla="*/ 28 w 73"/>
                  <a:gd name="T33" fmla="*/ 1016 h 1053"/>
                  <a:gd name="T34" fmla="*/ 30 w 73"/>
                  <a:gd name="T35" fmla="*/ 997 h 1053"/>
                  <a:gd name="T36" fmla="*/ 30 w 73"/>
                  <a:gd name="T37" fmla="*/ 961 h 1053"/>
                  <a:gd name="T38" fmla="*/ 33 w 73"/>
                  <a:gd name="T39" fmla="*/ 961 h 1053"/>
                  <a:gd name="T40" fmla="*/ 33 w 73"/>
                  <a:gd name="T41" fmla="*/ 967 h 1053"/>
                  <a:gd name="T42" fmla="*/ 37 w 73"/>
                  <a:gd name="T43" fmla="*/ 967 h 1053"/>
                  <a:gd name="T44" fmla="*/ 37 w 73"/>
                  <a:gd name="T45" fmla="*/ 997 h 1053"/>
                  <a:gd name="T46" fmla="*/ 38 w 73"/>
                  <a:gd name="T47" fmla="*/ 1046 h 1053"/>
                  <a:gd name="T48" fmla="*/ 40 w 73"/>
                  <a:gd name="T49" fmla="*/ 1034 h 1053"/>
                  <a:gd name="T50" fmla="*/ 40 w 73"/>
                  <a:gd name="T51" fmla="*/ 1010 h 1053"/>
                  <a:gd name="T52" fmla="*/ 43 w 73"/>
                  <a:gd name="T53" fmla="*/ 991 h 1053"/>
                  <a:gd name="T54" fmla="*/ 43 w 73"/>
                  <a:gd name="T55" fmla="*/ 949 h 1053"/>
                  <a:gd name="T56" fmla="*/ 45 w 73"/>
                  <a:gd name="T57" fmla="*/ 900 h 1053"/>
                  <a:gd name="T58" fmla="*/ 47 w 73"/>
                  <a:gd name="T59" fmla="*/ 820 h 1053"/>
                  <a:gd name="T60" fmla="*/ 47 w 73"/>
                  <a:gd name="T61" fmla="*/ 722 h 1053"/>
                  <a:gd name="T62" fmla="*/ 48 w 73"/>
                  <a:gd name="T63" fmla="*/ 618 h 1053"/>
                  <a:gd name="T64" fmla="*/ 50 w 73"/>
                  <a:gd name="T65" fmla="*/ 557 h 1053"/>
                  <a:gd name="T66" fmla="*/ 52 w 73"/>
                  <a:gd name="T67" fmla="*/ 539 h 1053"/>
                  <a:gd name="T68" fmla="*/ 52 w 73"/>
                  <a:gd name="T69" fmla="*/ 514 h 1053"/>
                  <a:gd name="T70" fmla="*/ 53 w 73"/>
                  <a:gd name="T71" fmla="*/ 502 h 1053"/>
                  <a:gd name="T72" fmla="*/ 55 w 73"/>
                  <a:gd name="T73" fmla="*/ 545 h 1053"/>
                  <a:gd name="T74" fmla="*/ 57 w 73"/>
                  <a:gd name="T75" fmla="*/ 539 h 1053"/>
                  <a:gd name="T76" fmla="*/ 58 w 73"/>
                  <a:gd name="T77" fmla="*/ 502 h 1053"/>
                  <a:gd name="T78" fmla="*/ 58 w 73"/>
                  <a:gd name="T79" fmla="*/ 465 h 1053"/>
                  <a:gd name="T80" fmla="*/ 60 w 73"/>
                  <a:gd name="T81" fmla="*/ 435 h 1053"/>
                  <a:gd name="T82" fmla="*/ 62 w 73"/>
                  <a:gd name="T83" fmla="*/ 361 h 1053"/>
                  <a:gd name="T84" fmla="*/ 62 w 73"/>
                  <a:gd name="T85" fmla="*/ 257 h 1053"/>
                  <a:gd name="T86" fmla="*/ 63 w 73"/>
                  <a:gd name="T87" fmla="*/ 208 h 1053"/>
                  <a:gd name="T88" fmla="*/ 65 w 73"/>
                  <a:gd name="T89" fmla="*/ 159 h 1053"/>
                  <a:gd name="T90" fmla="*/ 65 w 73"/>
                  <a:gd name="T91" fmla="*/ 117 h 1053"/>
                  <a:gd name="T92" fmla="*/ 67 w 73"/>
                  <a:gd name="T93" fmla="*/ 86 h 1053"/>
                  <a:gd name="T94" fmla="*/ 68 w 73"/>
                  <a:gd name="T95" fmla="*/ 62 h 1053"/>
                  <a:gd name="T96" fmla="*/ 68 w 73"/>
                  <a:gd name="T97" fmla="*/ 25 h 1053"/>
                  <a:gd name="T98" fmla="*/ 70 w 73"/>
                  <a:gd name="T99" fmla="*/ 0 h 1053"/>
                  <a:gd name="T100" fmla="*/ 72 w 73"/>
                  <a:gd name="T101" fmla="*/ 56 h 1053"/>
                  <a:gd name="T102" fmla="*/ 72 w 73"/>
                  <a:gd name="T103" fmla="*/ 117 h 1053"/>
                  <a:gd name="T104" fmla="*/ 73 w 73"/>
                  <a:gd name="T105" fmla="*/ 147 h 10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73" h="1053">
                    <a:moveTo>
                      <a:pt x="0" y="930"/>
                    </a:moveTo>
                    <a:lnTo>
                      <a:pt x="0" y="936"/>
                    </a:lnTo>
                    <a:lnTo>
                      <a:pt x="0" y="942"/>
                    </a:lnTo>
                    <a:lnTo>
                      <a:pt x="2" y="949"/>
                    </a:lnTo>
                    <a:lnTo>
                      <a:pt x="2" y="949"/>
                    </a:lnTo>
                    <a:lnTo>
                      <a:pt x="2" y="949"/>
                    </a:lnTo>
                    <a:lnTo>
                      <a:pt x="2" y="949"/>
                    </a:lnTo>
                    <a:lnTo>
                      <a:pt x="4" y="949"/>
                    </a:lnTo>
                    <a:lnTo>
                      <a:pt x="4" y="955"/>
                    </a:lnTo>
                    <a:lnTo>
                      <a:pt x="4" y="961"/>
                    </a:lnTo>
                    <a:lnTo>
                      <a:pt x="5" y="973"/>
                    </a:lnTo>
                    <a:lnTo>
                      <a:pt x="5" y="973"/>
                    </a:lnTo>
                    <a:lnTo>
                      <a:pt x="5" y="979"/>
                    </a:lnTo>
                    <a:lnTo>
                      <a:pt x="5" y="985"/>
                    </a:lnTo>
                    <a:lnTo>
                      <a:pt x="7" y="991"/>
                    </a:lnTo>
                    <a:lnTo>
                      <a:pt x="7" y="997"/>
                    </a:lnTo>
                    <a:lnTo>
                      <a:pt x="7" y="1004"/>
                    </a:lnTo>
                    <a:lnTo>
                      <a:pt x="9" y="1016"/>
                    </a:lnTo>
                    <a:lnTo>
                      <a:pt x="7" y="1016"/>
                    </a:lnTo>
                    <a:lnTo>
                      <a:pt x="9" y="1016"/>
                    </a:lnTo>
                    <a:lnTo>
                      <a:pt x="9" y="1010"/>
                    </a:lnTo>
                    <a:lnTo>
                      <a:pt x="9" y="1004"/>
                    </a:lnTo>
                    <a:lnTo>
                      <a:pt x="9" y="1004"/>
                    </a:lnTo>
                    <a:lnTo>
                      <a:pt x="10" y="997"/>
                    </a:lnTo>
                    <a:lnTo>
                      <a:pt x="10" y="991"/>
                    </a:lnTo>
                    <a:lnTo>
                      <a:pt x="10" y="979"/>
                    </a:lnTo>
                    <a:lnTo>
                      <a:pt x="10" y="979"/>
                    </a:lnTo>
                    <a:lnTo>
                      <a:pt x="10" y="979"/>
                    </a:lnTo>
                    <a:lnTo>
                      <a:pt x="12" y="985"/>
                    </a:lnTo>
                    <a:lnTo>
                      <a:pt x="12" y="991"/>
                    </a:lnTo>
                    <a:lnTo>
                      <a:pt x="12" y="997"/>
                    </a:lnTo>
                    <a:lnTo>
                      <a:pt x="12" y="1004"/>
                    </a:lnTo>
                    <a:lnTo>
                      <a:pt x="14" y="1010"/>
                    </a:lnTo>
                    <a:lnTo>
                      <a:pt x="12" y="1010"/>
                    </a:lnTo>
                    <a:lnTo>
                      <a:pt x="14" y="1010"/>
                    </a:lnTo>
                    <a:lnTo>
                      <a:pt x="14" y="1016"/>
                    </a:lnTo>
                    <a:lnTo>
                      <a:pt x="14" y="1022"/>
                    </a:lnTo>
                    <a:lnTo>
                      <a:pt x="15" y="1028"/>
                    </a:lnTo>
                    <a:lnTo>
                      <a:pt x="15" y="1028"/>
                    </a:lnTo>
                    <a:lnTo>
                      <a:pt x="17" y="1040"/>
                    </a:lnTo>
                    <a:lnTo>
                      <a:pt x="17" y="1046"/>
                    </a:lnTo>
                    <a:lnTo>
                      <a:pt x="17" y="1046"/>
                    </a:lnTo>
                    <a:lnTo>
                      <a:pt x="17" y="1053"/>
                    </a:lnTo>
                    <a:lnTo>
                      <a:pt x="19" y="1053"/>
                    </a:lnTo>
                    <a:lnTo>
                      <a:pt x="19" y="1053"/>
                    </a:lnTo>
                    <a:lnTo>
                      <a:pt x="19" y="1053"/>
                    </a:lnTo>
                    <a:lnTo>
                      <a:pt x="19" y="1046"/>
                    </a:lnTo>
                    <a:lnTo>
                      <a:pt x="20" y="1034"/>
                    </a:lnTo>
                    <a:lnTo>
                      <a:pt x="20" y="1028"/>
                    </a:lnTo>
                    <a:lnTo>
                      <a:pt x="20" y="1022"/>
                    </a:lnTo>
                    <a:lnTo>
                      <a:pt x="20" y="1004"/>
                    </a:lnTo>
                    <a:lnTo>
                      <a:pt x="22" y="1004"/>
                    </a:lnTo>
                    <a:lnTo>
                      <a:pt x="22" y="1010"/>
                    </a:lnTo>
                    <a:lnTo>
                      <a:pt x="22" y="1016"/>
                    </a:lnTo>
                    <a:lnTo>
                      <a:pt x="22" y="1028"/>
                    </a:lnTo>
                    <a:lnTo>
                      <a:pt x="24" y="1034"/>
                    </a:lnTo>
                    <a:lnTo>
                      <a:pt x="22" y="1034"/>
                    </a:lnTo>
                    <a:lnTo>
                      <a:pt x="24" y="1034"/>
                    </a:lnTo>
                    <a:lnTo>
                      <a:pt x="24" y="1034"/>
                    </a:lnTo>
                    <a:lnTo>
                      <a:pt x="24" y="1028"/>
                    </a:lnTo>
                    <a:lnTo>
                      <a:pt x="25" y="1028"/>
                    </a:lnTo>
                    <a:lnTo>
                      <a:pt x="25" y="1028"/>
                    </a:lnTo>
                    <a:lnTo>
                      <a:pt x="25" y="1028"/>
                    </a:lnTo>
                    <a:lnTo>
                      <a:pt x="27" y="1028"/>
                    </a:lnTo>
                    <a:lnTo>
                      <a:pt x="27" y="1016"/>
                    </a:lnTo>
                    <a:lnTo>
                      <a:pt x="27" y="1016"/>
                    </a:lnTo>
                    <a:lnTo>
                      <a:pt x="27" y="1016"/>
                    </a:lnTo>
                    <a:lnTo>
                      <a:pt x="28" y="1016"/>
                    </a:lnTo>
                    <a:lnTo>
                      <a:pt x="28" y="1016"/>
                    </a:lnTo>
                    <a:lnTo>
                      <a:pt x="28" y="1010"/>
                    </a:lnTo>
                    <a:lnTo>
                      <a:pt x="28" y="1004"/>
                    </a:lnTo>
                    <a:lnTo>
                      <a:pt x="30" y="997"/>
                    </a:lnTo>
                    <a:lnTo>
                      <a:pt x="30" y="985"/>
                    </a:lnTo>
                    <a:lnTo>
                      <a:pt x="30" y="973"/>
                    </a:lnTo>
                    <a:lnTo>
                      <a:pt x="30" y="967"/>
                    </a:lnTo>
                    <a:lnTo>
                      <a:pt x="30" y="961"/>
                    </a:lnTo>
                    <a:lnTo>
                      <a:pt x="30" y="949"/>
                    </a:lnTo>
                    <a:lnTo>
                      <a:pt x="32" y="949"/>
                    </a:lnTo>
                    <a:lnTo>
                      <a:pt x="32" y="949"/>
                    </a:lnTo>
                    <a:lnTo>
                      <a:pt x="33" y="961"/>
                    </a:lnTo>
                    <a:lnTo>
                      <a:pt x="32" y="961"/>
                    </a:lnTo>
                    <a:lnTo>
                      <a:pt x="33" y="961"/>
                    </a:lnTo>
                    <a:lnTo>
                      <a:pt x="33" y="967"/>
                    </a:lnTo>
                    <a:lnTo>
                      <a:pt x="33" y="967"/>
                    </a:lnTo>
                    <a:lnTo>
                      <a:pt x="35" y="967"/>
                    </a:lnTo>
                    <a:lnTo>
                      <a:pt x="35" y="961"/>
                    </a:lnTo>
                    <a:lnTo>
                      <a:pt x="35" y="961"/>
                    </a:lnTo>
                    <a:lnTo>
                      <a:pt x="37" y="967"/>
                    </a:lnTo>
                    <a:lnTo>
                      <a:pt x="37" y="973"/>
                    </a:lnTo>
                    <a:lnTo>
                      <a:pt x="37" y="973"/>
                    </a:lnTo>
                    <a:lnTo>
                      <a:pt x="37" y="985"/>
                    </a:lnTo>
                    <a:lnTo>
                      <a:pt x="37" y="997"/>
                    </a:lnTo>
                    <a:lnTo>
                      <a:pt x="37" y="1016"/>
                    </a:lnTo>
                    <a:lnTo>
                      <a:pt x="38" y="1028"/>
                    </a:lnTo>
                    <a:lnTo>
                      <a:pt x="38" y="1034"/>
                    </a:lnTo>
                    <a:lnTo>
                      <a:pt x="38" y="1046"/>
                    </a:lnTo>
                    <a:lnTo>
                      <a:pt x="38" y="1046"/>
                    </a:lnTo>
                    <a:lnTo>
                      <a:pt x="38" y="1046"/>
                    </a:lnTo>
                    <a:lnTo>
                      <a:pt x="40" y="1040"/>
                    </a:lnTo>
                    <a:lnTo>
                      <a:pt x="40" y="1034"/>
                    </a:lnTo>
                    <a:lnTo>
                      <a:pt x="40" y="1028"/>
                    </a:lnTo>
                    <a:lnTo>
                      <a:pt x="40" y="1028"/>
                    </a:lnTo>
                    <a:lnTo>
                      <a:pt x="40" y="1016"/>
                    </a:lnTo>
                    <a:lnTo>
                      <a:pt x="40" y="1010"/>
                    </a:lnTo>
                    <a:lnTo>
                      <a:pt x="42" y="1004"/>
                    </a:lnTo>
                    <a:lnTo>
                      <a:pt x="42" y="1004"/>
                    </a:lnTo>
                    <a:lnTo>
                      <a:pt x="42" y="997"/>
                    </a:lnTo>
                    <a:lnTo>
                      <a:pt x="43" y="991"/>
                    </a:lnTo>
                    <a:lnTo>
                      <a:pt x="43" y="985"/>
                    </a:lnTo>
                    <a:lnTo>
                      <a:pt x="43" y="973"/>
                    </a:lnTo>
                    <a:lnTo>
                      <a:pt x="43" y="967"/>
                    </a:lnTo>
                    <a:lnTo>
                      <a:pt x="43" y="949"/>
                    </a:lnTo>
                    <a:lnTo>
                      <a:pt x="43" y="936"/>
                    </a:lnTo>
                    <a:lnTo>
                      <a:pt x="45" y="924"/>
                    </a:lnTo>
                    <a:lnTo>
                      <a:pt x="45" y="912"/>
                    </a:lnTo>
                    <a:lnTo>
                      <a:pt x="45" y="900"/>
                    </a:lnTo>
                    <a:lnTo>
                      <a:pt x="45" y="881"/>
                    </a:lnTo>
                    <a:lnTo>
                      <a:pt x="45" y="869"/>
                    </a:lnTo>
                    <a:lnTo>
                      <a:pt x="45" y="838"/>
                    </a:lnTo>
                    <a:lnTo>
                      <a:pt x="47" y="820"/>
                    </a:lnTo>
                    <a:lnTo>
                      <a:pt x="47" y="796"/>
                    </a:lnTo>
                    <a:lnTo>
                      <a:pt x="47" y="777"/>
                    </a:lnTo>
                    <a:lnTo>
                      <a:pt x="47" y="753"/>
                    </a:lnTo>
                    <a:lnTo>
                      <a:pt x="47" y="722"/>
                    </a:lnTo>
                    <a:lnTo>
                      <a:pt x="47" y="698"/>
                    </a:lnTo>
                    <a:lnTo>
                      <a:pt x="48" y="667"/>
                    </a:lnTo>
                    <a:lnTo>
                      <a:pt x="48" y="643"/>
                    </a:lnTo>
                    <a:lnTo>
                      <a:pt x="48" y="618"/>
                    </a:lnTo>
                    <a:lnTo>
                      <a:pt x="48" y="600"/>
                    </a:lnTo>
                    <a:lnTo>
                      <a:pt x="48" y="582"/>
                    </a:lnTo>
                    <a:lnTo>
                      <a:pt x="48" y="563"/>
                    </a:lnTo>
                    <a:lnTo>
                      <a:pt x="50" y="557"/>
                    </a:lnTo>
                    <a:lnTo>
                      <a:pt x="50" y="551"/>
                    </a:lnTo>
                    <a:lnTo>
                      <a:pt x="50" y="545"/>
                    </a:lnTo>
                    <a:lnTo>
                      <a:pt x="50" y="545"/>
                    </a:lnTo>
                    <a:lnTo>
                      <a:pt x="52" y="539"/>
                    </a:lnTo>
                    <a:lnTo>
                      <a:pt x="52" y="533"/>
                    </a:lnTo>
                    <a:lnTo>
                      <a:pt x="52" y="526"/>
                    </a:lnTo>
                    <a:lnTo>
                      <a:pt x="52" y="520"/>
                    </a:lnTo>
                    <a:lnTo>
                      <a:pt x="52" y="514"/>
                    </a:lnTo>
                    <a:lnTo>
                      <a:pt x="53" y="508"/>
                    </a:lnTo>
                    <a:lnTo>
                      <a:pt x="53" y="502"/>
                    </a:lnTo>
                    <a:lnTo>
                      <a:pt x="53" y="496"/>
                    </a:lnTo>
                    <a:lnTo>
                      <a:pt x="53" y="502"/>
                    </a:lnTo>
                    <a:lnTo>
                      <a:pt x="53" y="514"/>
                    </a:lnTo>
                    <a:lnTo>
                      <a:pt x="55" y="526"/>
                    </a:lnTo>
                    <a:lnTo>
                      <a:pt x="55" y="539"/>
                    </a:lnTo>
                    <a:lnTo>
                      <a:pt x="55" y="545"/>
                    </a:lnTo>
                    <a:lnTo>
                      <a:pt x="55" y="557"/>
                    </a:lnTo>
                    <a:lnTo>
                      <a:pt x="55" y="557"/>
                    </a:lnTo>
                    <a:lnTo>
                      <a:pt x="57" y="551"/>
                    </a:lnTo>
                    <a:lnTo>
                      <a:pt x="57" y="539"/>
                    </a:lnTo>
                    <a:lnTo>
                      <a:pt x="57" y="533"/>
                    </a:lnTo>
                    <a:lnTo>
                      <a:pt x="57" y="520"/>
                    </a:lnTo>
                    <a:lnTo>
                      <a:pt x="57" y="514"/>
                    </a:lnTo>
                    <a:lnTo>
                      <a:pt x="58" y="502"/>
                    </a:lnTo>
                    <a:lnTo>
                      <a:pt x="58" y="490"/>
                    </a:lnTo>
                    <a:lnTo>
                      <a:pt x="58" y="484"/>
                    </a:lnTo>
                    <a:lnTo>
                      <a:pt x="58" y="471"/>
                    </a:lnTo>
                    <a:lnTo>
                      <a:pt x="58" y="465"/>
                    </a:lnTo>
                    <a:lnTo>
                      <a:pt x="60" y="459"/>
                    </a:lnTo>
                    <a:lnTo>
                      <a:pt x="60" y="453"/>
                    </a:lnTo>
                    <a:lnTo>
                      <a:pt x="60" y="447"/>
                    </a:lnTo>
                    <a:lnTo>
                      <a:pt x="60" y="435"/>
                    </a:lnTo>
                    <a:lnTo>
                      <a:pt x="60" y="423"/>
                    </a:lnTo>
                    <a:lnTo>
                      <a:pt x="60" y="404"/>
                    </a:lnTo>
                    <a:lnTo>
                      <a:pt x="62" y="386"/>
                    </a:lnTo>
                    <a:lnTo>
                      <a:pt x="62" y="361"/>
                    </a:lnTo>
                    <a:lnTo>
                      <a:pt x="62" y="331"/>
                    </a:lnTo>
                    <a:lnTo>
                      <a:pt x="62" y="306"/>
                    </a:lnTo>
                    <a:lnTo>
                      <a:pt x="62" y="288"/>
                    </a:lnTo>
                    <a:lnTo>
                      <a:pt x="62" y="257"/>
                    </a:lnTo>
                    <a:lnTo>
                      <a:pt x="63" y="239"/>
                    </a:lnTo>
                    <a:lnTo>
                      <a:pt x="63" y="233"/>
                    </a:lnTo>
                    <a:lnTo>
                      <a:pt x="63" y="221"/>
                    </a:lnTo>
                    <a:lnTo>
                      <a:pt x="63" y="208"/>
                    </a:lnTo>
                    <a:lnTo>
                      <a:pt x="63" y="196"/>
                    </a:lnTo>
                    <a:lnTo>
                      <a:pt x="63" y="178"/>
                    </a:lnTo>
                    <a:lnTo>
                      <a:pt x="65" y="172"/>
                    </a:lnTo>
                    <a:lnTo>
                      <a:pt x="65" y="159"/>
                    </a:lnTo>
                    <a:lnTo>
                      <a:pt x="65" y="147"/>
                    </a:lnTo>
                    <a:lnTo>
                      <a:pt x="65" y="135"/>
                    </a:lnTo>
                    <a:lnTo>
                      <a:pt x="65" y="129"/>
                    </a:lnTo>
                    <a:lnTo>
                      <a:pt x="65" y="117"/>
                    </a:lnTo>
                    <a:lnTo>
                      <a:pt x="67" y="104"/>
                    </a:lnTo>
                    <a:lnTo>
                      <a:pt x="67" y="98"/>
                    </a:lnTo>
                    <a:lnTo>
                      <a:pt x="67" y="92"/>
                    </a:lnTo>
                    <a:lnTo>
                      <a:pt x="67" y="86"/>
                    </a:lnTo>
                    <a:lnTo>
                      <a:pt x="67" y="80"/>
                    </a:lnTo>
                    <a:lnTo>
                      <a:pt x="67" y="74"/>
                    </a:lnTo>
                    <a:lnTo>
                      <a:pt x="68" y="74"/>
                    </a:lnTo>
                    <a:lnTo>
                      <a:pt x="68" y="62"/>
                    </a:lnTo>
                    <a:lnTo>
                      <a:pt x="68" y="56"/>
                    </a:lnTo>
                    <a:lnTo>
                      <a:pt x="68" y="43"/>
                    </a:lnTo>
                    <a:lnTo>
                      <a:pt x="68" y="31"/>
                    </a:lnTo>
                    <a:lnTo>
                      <a:pt x="68" y="25"/>
                    </a:lnTo>
                    <a:lnTo>
                      <a:pt x="70" y="19"/>
                    </a:lnTo>
                    <a:lnTo>
                      <a:pt x="70" y="7"/>
                    </a:lnTo>
                    <a:lnTo>
                      <a:pt x="70" y="0"/>
                    </a:lnTo>
                    <a:lnTo>
                      <a:pt x="70" y="0"/>
                    </a:lnTo>
                    <a:lnTo>
                      <a:pt x="70" y="0"/>
                    </a:lnTo>
                    <a:lnTo>
                      <a:pt x="70" y="25"/>
                    </a:lnTo>
                    <a:lnTo>
                      <a:pt x="72" y="43"/>
                    </a:lnTo>
                    <a:lnTo>
                      <a:pt x="72" y="56"/>
                    </a:lnTo>
                    <a:lnTo>
                      <a:pt x="72" y="74"/>
                    </a:lnTo>
                    <a:lnTo>
                      <a:pt x="72" y="92"/>
                    </a:lnTo>
                    <a:lnTo>
                      <a:pt x="72" y="98"/>
                    </a:lnTo>
                    <a:lnTo>
                      <a:pt x="72" y="117"/>
                    </a:lnTo>
                    <a:lnTo>
                      <a:pt x="73" y="129"/>
                    </a:lnTo>
                    <a:lnTo>
                      <a:pt x="73" y="135"/>
                    </a:lnTo>
                    <a:lnTo>
                      <a:pt x="73" y="141"/>
                    </a:lnTo>
                    <a:lnTo>
                      <a:pt x="73" y="147"/>
                    </a:lnTo>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grpSp>
        <p:sp>
          <p:nvSpPr>
            <p:cNvPr id="607" name="Freeform 606"/>
            <p:cNvSpPr>
              <a:spLocks/>
            </p:cNvSpPr>
            <p:nvPr/>
          </p:nvSpPr>
          <p:spPr bwMode="auto">
            <a:xfrm>
              <a:off x="6968494" y="3373741"/>
              <a:ext cx="169698" cy="458098"/>
            </a:xfrm>
            <a:custGeom>
              <a:avLst/>
              <a:gdLst>
                <a:gd name="T0" fmla="*/ 1 w 122"/>
                <a:gd name="T1" fmla="*/ 202 h 1114"/>
                <a:gd name="T2" fmla="*/ 3 w 122"/>
                <a:gd name="T3" fmla="*/ 153 h 1114"/>
                <a:gd name="T4" fmla="*/ 5 w 122"/>
                <a:gd name="T5" fmla="*/ 123 h 1114"/>
                <a:gd name="T6" fmla="*/ 6 w 122"/>
                <a:gd name="T7" fmla="*/ 86 h 1114"/>
                <a:gd name="T8" fmla="*/ 8 w 122"/>
                <a:gd name="T9" fmla="*/ 19 h 1114"/>
                <a:gd name="T10" fmla="*/ 10 w 122"/>
                <a:gd name="T11" fmla="*/ 6 h 1114"/>
                <a:gd name="T12" fmla="*/ 11 w 122"/>
                <a:gd name="T13" fmla="*/ 37 h 1114"/>
                <a:gd name="T14" fmla="*/ 13 w 122"/>
                <a:gd name="T15" fmla="*/ 86 h 1114"/>
                <a:gd name="T16" fmla="*/ 15 w 122"/>
                <a:gd name="T17" fmla="*/ 92 h 1114"/>
                <a:gd name="T18" fmla="*/ 16 w 122"/>
                <a:gd name="T19" fmla="*/ 135 h 1114"/>
                <a:gd name="T20" fmla="*/ 18 w 122"/>
                <a:gd name="T21" fmla="*/ 257 h 1114"/>
                <a:gd name="T22" fmla="*/ 20 w 122"/>
                <a:gd name="T23" fmla="*/ 355 h 1114"/>
                <a:gd name="T24" fmla="*/ 21 w 122"/>
                <a:gd name="T25" fmla="*/ 398 h 1114"/>
                <a:gd name="T26" fmla="*/ 23 w 122"/>
                <a:gd name="T27" fmla="*/ 447 h 1114"/>
                <a:gd name="T28" fmla="*/ 25 w 122"/>
                <a:gd name="T29" fmla="*/ 520 h 1114"/>
                <a:gd name="T30" fmla="*/ 26 w 122"/>
                <a:gd name="T31" fmla="*/ 532 h 1114"/>
                <a:gd name="T32" fmla="*/ 30 w 122"/>
                <a:gd name="T33" fmla="*/ 520 h 1114"/>
                <a:gd name="T34" fmla="*/ 31 w 122"/>
                <a:gd name="T35" fmla="*/ 539 h 1114"/>
                <a:gd name="T36" fmla="*/ 33 w 122"/>
                <a:gd name="T37" fmla="*/ 520 h 1114"/>
                <a:gd name="T38" fmla="*/ 35 w 122"/>
                <a:gd name="T39" fmla="*/ 545 h 1114"/>
                <a:gd name="T40" fmla="*/ 36 w 122"/>
                <a:gd name="T41" fmla="*/ 557 h 1114"/>
                <a:gd name="T42" fmla="*/ 38 w 122"/>
                <a:gd name="T43" fmla="*/ 600 h 1114"/>
                <a:gd name="T44" fmla="*/ 39 w 122"/>
                <a:gd name="T45" fmla="*/ 679 h 1114"/>
                <a:gd name="T46" fmla="*/ 41 w 122"/>
                <a:gd name="T47" fmla="*/ 728 h 1114"/>
                <a:gd name="T48" fmla="*/ 43 w 122"/>
                <a:gd name="T49" fmla="*/ 704 h 1114"/>
                <a:gd name="T50" fmla="*/ 44 w 122"/>
                <a:gd name="T51" fmla="*/ 722 h 1114"/>
                <a:gd name="T52" fmla="*/ 46 w 122"/>
                <a:gd name="T53" fmla="*/ 716 h 1114"/>
                <a:gd name="T54" fmla="*/ 48 w 122"/>
                <a:gd name="T55" fmla="*/ 747 h 1114"/>
                <a:gd name="T56" fmla="*/ 49 w 122"/>
                <a:gd name="T57" fmla="*/ 783 h 1114"/>
                <a:gd name="T58" fmla="*/ 51 w 122"/>
                <a:gd name="T59" fmla="*/ 802 h 1114"/>
                <a:gd name="T60" fmla="*/ 53 w 122"/>
                <a:gd name="T61" fmla="*/ 789 h 1114"/>
                <a:gd name="T62" fmla="*/ 56 w 122"/>
                <a:gd name="T63" fmla="*/ 820 h 1114"/>
                <a:gd name="T64" fmla="*/ 58 w 122"/>
                <a:gd name="T65" fmla="*/ 851 h 1114"/>
                <a:gd name="T66" fmla="*/ 59 w 122"/>
                <a:gd name="T67" fmla="*/ 881 h 1114"/>
                <a:gd name="T68" fmla="*/ 61 w 122"/>
                <a:gd name="T69" fmla="*/ 893 h 1114"/>
                <a:gd name="T70" fmla="*/ 64 w 122"/>
                <a:gd name="T71" fmla="*/ 912 h 1114"/>
                <a:gd name="T72" fmla="*/ 64 w 122"/>
                <a:gd name="T73" fmla="*/ 936 h 1114"/>
                <a:gd name="T74" fmla="*/ 68 w 122"/>
                <a:gd name="T75" fmla="*/ 948 h 1114"/>
                <a:gd name="T76" fmla="*/ 69 w 122"/>
                <a:gd name="T77" fmla="*/ 948 h 1114"/>
                <a:gd name="T78" fmla="*/ 71 w 122"/>
                <a:gd name="T79" fmla="*/ 973 h 1114"/>
                <a:gd name="T80" fmla="*/ 74 w 122"/>
                <a:gd name="T81" fmla="*/ 979 h 1114"/>
                <a:gd name="T82" fmla="*/ 78 w 122"/>
                <a:gd name="T83" fmla="*/ 1010 h 1114"/>
                <a:gd name="T84" fmla="*/ 79 w 122"/>
                <a:gd name="T85" fmla="*/ 997 h 1114"/>
                <a:gd name="T86" fmla="*/ 83 w 122"/>
                <a:gd name="T87" fmla="*/ 1010 h 1114"/>
                <a:gd name="T88" fmla="*/ 86 w 122"/>
                <a:gd name="T89" fmla="*/ 1022 h 1114"/>
                <a:gd name="T90" fmla="*/ 88 w 122"/>
                <a:gd name="T91" fmla="*/ 1010 h 1114"/>
                <a:gd name="T92" fmla="*/ 91 w 122"/>
                <a:gd name="T93" fmla="*/ 1028 h 1114"/>
                <a:gd name="T94" fmla="*/ 93 w 122"/>
                <a:gd name="T95" fmla="*/ 1052 h 1114"/>
                <a:gd name="T96" fmla="*/ 96 w 122"/>
                <a:gd name="T97" fmla="*/ 1077 h 1114"/>
                <a:gd name="T98" fmla="*/ 99 w 122"/>
                <a:gd name="T99" fmla="*/ 1065 h 1114"/>
                <a:gd name="T100" fmla="*/ 101 w 122"/>
                <a:gd name="T101" fmla="*/ 1046 h 1114"/>
                <a:gd name="T102" fmla="*/ 102 w 122"/>
                <a:gd name="T103" fmla="*/ 1058 h 1114"/>
                <a:gd name="T104" fmla="*/ 106 w 122"/>
                <a:gd name="T105" fmla="*/ 1077 h 1114"/>
                <a:gd name="T106" fmla="*/ 109 w 122"/>
                <a:gd name="T107" fmla="*/ 1089 h 1114"/>
                <a:gd name="T108" fmla="*/ 111 w 122"/>
                <a:gd name="T109" fmla="*/ 1089 h 1114"/>
                <a:gd name="T110" fmla="*/ 112 w 122"/>
                <a:gd name="T111" fmla="*/ 1114 h 1114"/>
                <a:gd name="T112" fmla="*/ 116 w 122"/>
                <a:gd name="T113" fmla="*/ 1083 h 1114"/>
                <a:gd name="T114" fmla="*/ 117 w 122"/>
                <a:gd name="T115" fmla="*/ 1089 h 1114"/>
                <a:gd name="T116" fmla="*/ 121 w 122"/>
                <a:gd name="T117" fmla="*/ 1089 h 1114"/>
                <a:gd name="T118" fmla="*/ 122 w 122"/>
                <a:gd name="T119" fmla="*/ 1065 h 1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22" h="1114">
                  <a:moveTo>
                    <a:pt x="0" y="221"/>
                  </a:moveTo>
                  <a:lnTo>
                    <a:pt x="1" y="227"/>
                  </a:lnTo>
                  <a:lnTo>
                    <a:pt x="1" y="221"/>
                  </a:lnTo>
                  <a:lnTo>
                    <a:pt x="1" y="214"/>
                  </a:lnTo>
                  <a:lnTo>
                    <a:pt x="1" y="202"/>
                  </a:lnTo>
                  <a:lnTo>
                    <a:pt x="1" y="190"/>
                  </a:lnTo>
                  <a:lnTo>
                    <a:pt x="3" y="178"/>
                  </a:lnTo>
                  <a:lnTo>
                    <a:pt x="3" y="172"/>
                  </a:lnTo>
                  <a:lnTo>
                    <a:pt x="3" y="165"/>
                  </a:lnTo>
                  <a:lnTo>
                    <a:pt x="3" y="153"/>
                  </a:lnTo>
                  <a:lnTo>
                    <a:pt x="3" y="147"/>
                  </a:lnTo>
                  <a:lnTo>
                    <a:pt x="3" y="141"/>
                  </a:lnTo>
                  <a:lnTo>
                    <a:pt x="5" y="135"/>
                  </a:lnTo>
                  <a:lnTo>
                    <a:pt x="5" y="135"/>
                  </a:lnTo>
                  <a:lnTo>
                    <a:pt x="5" y="123"/>
                  </a:lnTo>
                  <a:lnTo>
                    <a:pt x="5" y="117"/>
                  </a:lnTo>
                  <a:lnTo>
                    <a:pt x="5" y="110"/>
                  </a:lnTo>
                  <a:lnTo>
                    <a:pt x="5" y="104"/>
                  </a:lnTo>
                  <a:lnTo>
                    <a:pt x="6" y="92"/>
                  </a:lnTo>
                  <a:lnTo>
                    <a:pt x="6" y="86"/>
                  </a:lnTo>
                  <a:lnTo>
                    <a:pt x="6" y="74"/>
                  </a:lnTo>
                  <a:lnTo>
                    <a:pt x="6" y="61"/>
                  </a:lnTo>
                  <a:lnTo>
                    <a:pt x="6" y="43"/>
                  </a:lnTo>
                  <a:lnTo>
                    <a:pt x="6" y="31"/>
                  </a:lnTo>
                  <a:lnTo>
                    <a:pt x="8" y="19"/>
                  </a:lnTo>
                  <a:lnTo>
                    <a:pt x="8" y="6"/>
                  </a:lnTo>
                  <a:lnTo>
                    <a:pt x="8" y="0"/>
                  </a:lnTo>
                  <a:lnTo>
                    <a:pt x="8" y="0"/>
                  </a:lnTo>
                  <a:lnTo>
                    <a:pt x="10" y="0"/>
                  </a:lnTo>
                  <a:lnTo>
                    <a:pt x="10" y="6"/>
                  </a:lnTo>
                  <a:lnTo>
                    <a:pt x="10" y="6"/>
                  </a:lnTo>
                  <a:lnTo>
                    <a:pt x="10" y="13"/>
                  </a:lnTo>
                  <a:lnTo>
                    <a:pt x="11" y="19"/>
                  </a:lnTo>
                  <a:lnTo>
                    <a:pt x="11" y="25"/>
                  </a:lnTo>
                  <a:lnTo>
                    <a:pt x="11" y="37"/>
                  </a:lnTo>
                  <a:lnTo>
                    <a:pt x="11" y="37"/>
                  </a:lnTo>
                  <a:lnTo>
                    <a:pt x="11" y="49"/>
                  </a:lnTo>
                  <a:lnTo>
                    <a:pt x="11" y="68"/>
                  </a:lnTo>
                  <a:lnTo>
                    <a:pt x="13" y="80"/>
                  </a:lnTo>
                  <a:lnTo>
                    <a:pt x="13" y="86"/>
                  </a:lnTo>
                  <a:lnTo>
                    <a:pt x="13" y="92"/>
                  </a:lnTo>
                  <a:lnTo>
                    <a:pt x="13" y="98"/>
                  </a:lnTo>
                  <a:lnTo>
                    <a:pt x="13" y="104"/>
                  </a:lnTo>
                  <a:lnTo>
                    <a:pt x="15" y="98"/>
                  </a:lnTo>
                  <a:lnTo>
                    <a:pt x="15" y="92"/>
                  </a:lnTo>
                  <a:lnTo>
                    <a:pt x="15" y="86"/>
                  </a:lnTo>
                  <a:lnTo>
                    <a:pt x="16" y="92"/>
                  </a:lnTo>
                  <a:lnTo>
                    <a:pt x="16" y="104"/>
                  </a:lnTo>
                  <a:lnTo>
                    <a:pt x="16" y="110"/>
                  </a:lnTo>
                  <a:lnTo>
                    <a:pt x="16" y="135"/>
                  </a:lnTo>
                  <a:lnTo>
                    <a:pt x="16" y="153"/>
                  </a:lnTo>
                  <a:lnTo>
                    <a:pt x="16" y="178"/>
                  </a:lnTo>
                  <a:lnTo>
                    <a:pt x="18" y="202"/>
                  </a:lnTo>
                  <a:lnTo>
                    <a:pt x="18" y="233"/>
                  </a:lnTo>
                  <a:lnTo>
                    <a:pt x="18" y="257"/>
                  </a:lnTo>
                  <a:lnTo>
                    <a:pt x="18" y="276"/>
                  </a:lnTo>
                  <a:lnTo>
                    <a:pt x="18" y="300"/>
                  </a:lnTo>
                  <a:lnTo>
                    <a:pt x="18" y="318"/>
                  </a:lnTo>
                  <a:lnTo>
                    <a:pt x="20" y="337"/>
                  </a:lnTo>
                  <a:lnTo>
                    <a:pt x="20" y="355"/>
                  </a:lnTo>
                  <a:lnTo>
                    <a:pt x="20" y="367"/>
                  </a:lnTo>
                  <a:lnTo>
                    <a:pt x="20" y="380"/>
                  </a:lnTo>
                  <a:lnTo>
                    <a:pt x="21" y="398"/>
                  </a:lnTo>
                  <a:lnTo>
                    <a:pt x="20" y="398"/>
                  </a:lnTo>
                  <a:lnTo>
                    <a:pt x="21" y="398"/>
                  </a:lnTo>
                  <a:lnTo>
                    <a:pt x="21" y="392"/>
                  </a:lnTo>
                  <a:lnTo>
                    <a:pt x="21" y="398"/>
                  </a:lnTo>
                  <a:lnTo>
                    <a:pt x="23" y="404"/>
                  </a:lnTo>
                  <a:lnTo>
                    <a:pt x="23" y="422"/>
                  </a:lnTo>
                  <a:lnTo>
                    <a:pt x="23" y="447"/>
                  </a:lnTo>
                  <a:lnTo>
                    <a:pt x="23" y="465"/>
                  </a:lnTo>
                  <a:lnTo>
                    <a:pt x="23" y="477"/>
                  </a:lnTo>
                  <a:lnTo>
                    <a:pt x="23" y="496"/>
                  </a:lnTo>
                  <a:lnTo>
                    <a:pt x="25" y="502"/>
                  </a:lnTo>
                  <a:lnTo>
                    <a:pt x="25" y="520"/>
                  </a:lnTo>
                  <a:lnTo>
                    <a:pt x="25" y="526"/>
                  </a:lnTo>
                  <a:lnTo>
                    <a:pt x="25" y="526"/>
                  </a:lnTo>
                  <a:lnTo>
                    <a:pt x="26" y="526"/>
                  </a:lnTo>
                  <a:lnTo>
                    <a:pt x="26" y="526"/>
                  </a:lnTo>
                  <a:lnTo>
                    <a:pt x="26" y="532"/>
                  </a:lnTo>
                  <a:lnTo>
                    <a:pt x="28" y="539"/>
                  </a:lnTo>
                  <a:lnTo>
                    <a:pt x="28" y="539"/>
                  </a:lnTo>
                  <a:lnTo>
                    <a:pt x="28" y="532"/>
                  </a:lnTo>
                  <a:lnTo>
                    <a:pt x="28" y="526"/>
                  </a:lnTo>
                  <a:lnTo>
                    <a:pt x="30" y="520"/>
                  </a:lnTo>
                  <a:lnTo>
                    <a:pt x="30" y="520"/>
                  </a:lnTo>
                  <a:lnTo>
                    <a:pt x="30" y="526"/>
                  </a:lnTo>
                  <a:lnTo>
                    <a:pt x="30" y="526"/>
                  </a:lnTo>
                  <a:lnTo>
                    <a:pt x="31" y="539"/>
                  </a:lnTo>
                  <a:lnTo>
                    <a:pt x="31" y="539"/>
                  </a:lnTo>
                  <a:lnTo>
                    <a:pt x="31" y="539"/>
                  </a:lnTo>
                  <a:lnTo>
                    <a:pt x="31" y="532"/>
                  </a:lnTo>
                  <a:lnTo>
                    <a:pt x="33" y="526"/>
                  </a:lnTo>
                  <a:lnTo>
                    <a:pt x="33" y="526"/>
                  </a:lnTo>
                  <a:lnTo>
                    <a:pt x="33" y="520"/>
                  </a:lnTo>
                  <a:lnTo>
                    <a:pt x="33" y="526"/>
                  </a:lnTo>
                  <a:lnTo>
                    <a:pt x="33" y="526"/>
                  </a:lnTo>
                  <a:lnTo>
                    <a:pt x="33" y="532"/>
                  </a:lnTo>
                  <a:lnTo>
                    <a:pt x="35" y="539"/>
                  </a:lnTo>
                  <a:lnTo>
                    <a:pt x="35" y="545"/>
                  </a:lnTo>
                  <a:lnTo>
                    <a:pt x="35" y="551"/>
                  </a:lnTo>
                  <a:lnTo>
                    <a:pt x="35" y="551"/>
                  </a:lnTo>
                  <a:lnTo>
                    <a:pt x="36" y="551"/>
                  </a:lnTo>
                  <a:lnTo>
                    <a:pt x="36" y="551"/>
                  </a:lnTo>
                  <a:lnTo>
                    <a:pt x="36" y="557"/>
                  </a:lnTo>
                  <a:lnTo>
                    <a:pt x="36" y="563"/>
                  </a:lnTo>
                  <a:lnTo>
                    <a:pt x="38" y="569"/>
                  </a:lnTo>
                  <a:lnTo>
                    <a:pt x="38" y="575"/>
                  </a:lnTo>
                  <a:lnTo>
                    <a:pt x="38" y="581"/>
                  </a:lnTo>
                  <a:lnTo>
                    <a:pt x="38" y="600"/>
                  </a:lnTo>
                  <a:lnTo>
                    <a:pt x="38" y="612"/>
                  </a:lnTo>
                  <a:lnTo>
                    <a:pt x="38" y="624"/>
                  </a:lnTo>
                  <a:lnTo>
                    <a:pt x="39" y="649"/>
                  </a:lnTo>
                  <a:lnTo>
                    <a:pt x="39" y="667"/>
                  </a:lnTo>
                  <a:lnTo>
                    <a:pt x="39" y="679"/>
                  </a:lnTo>
                  <a:lnTo>
                    <a:pt x="39" y="698"/>
                  </a:lnTo>
                  <a:lnTo>
                    <a:pt x="39" y="704"/>
                  </a:lnTo>
                  <a:lnTo>
                    <a:pt x="39" y="716"/>
                  </a:lnTo>
                  <a:lnTo>
                    <a:pt x="41" y="728"/>
                  </a:lnTo>
                  <a:lnTo>
                    <a:pt x="41" y="728"/>
                  </a:lnTo>
                  <a:lnTo>
                    <a:pt x="41" y="728"/>
                  </a:lnTo>
                  <a:lnTo>
                    <a:pt x="41" y="722"/>
                  </a:lnTo>
                  <a:lnTo>
                    <a:pt x="41" y="716"/>
                  </a:lnTo>
                  <a:lnTo>
                    <a:pt x="41" y="710"/>
                  </a:lnTo>
                  <a:lnTo>
                    <a:pt x="43" y="704"/>
                  </a:lnTo>
                  <a:lnTo>
                    <a:pt x="43" y="704"/>
                  </a:lnTo>
                  <a:lnTo>
                    <a:pt x="43" y="704"/>
                  </a:lnTo>
                  <a:lnTo>
                    <a:pt x="44" y="710"/>
                  </a:lnTo>
                  <a:lnTo>
                    <a:pt x="44" y="716"/>
                  </a:lnTo>
                  <a:lnTo>
                    <a:pt x="44" y="722"/>
                  </a:lnTo>
                  <a:lnTo>
                    <a:pt x="44" y="728"/>
                  </a:lnTo>
                  <a:lnTo>
                    <a:pt x="44" y="728"/>
                  </a:lnTo>
                  <a:lnTo>
                    <a:pt x="46" y="728"/>
                  </a:lnTo>
                  <a:lnTo>
                    <a:pt x="46" y="722"/>
                  </a:lnTo>
                  <a:lnTo>
                    <a:pt x="46" y="716"/>
                  </a:lnTo>
                  <a:lnTo>
                    <a:pt x="48" y="722"/>
                  </a:lnTo>
                  <a:lnTo>
                    <a:pt x="48" y="728"/>
                  </a:lnTo>
                  <a:lnTo>
                    <a:pt x="48" y="728"/>
                  </a:lnTo>
                  <a:lnTo>
                    <a:pt x="48" y="734"/>
                  </a:lnTo>
                  <a:lnTo>
                    <a:pt x="48" y="747"/>
                  </a:lnTo>
                  <a:lnTo>
                    <a:pt x="49" y="753"/>
                  </a:lnTo>
                  <a:lnTo>
                    <a:pt x="49" y="753"/>
                  </a:lnTo>
                  <a:lnTo>
                    <a:pt x="49" y="765"/>
                  </a:lnTo>
                  <a:lnTo>
                    <a:pt x="49" y="783"/>
                  </a:lnTo>
                  <a:lnTo>
                    <a:pt x="49" y="783"/>
                  </a:lnTo>
                  <a:lnTo>
                    <a:pt x="49" y="789"/>
                  </a:lnTo>
                  <a:lnTo>
                    <a:pt x="51" y="795"/>
                  </a:lnTo>
                  <a:lnTo>
                    <a:pt x="51" y="802"/>
                  </a:lnTo>
                  <a:lnTo>
                    <a:pt x="51" y="808"/>
                  </a:lnTo>
                  <a:lnTo>
                    <a:pt x="51" y="802"/>
                  </a:lnTo>
                  <a:lnTo>
                    <a:pt x="53" y="795"/>
                  </a:lnTo>
                  <a:lnTo>
                    <a:pt x="53" y="789"/>
                  </a:lnTo>
                  <a:lnTo>
                    <a:pt x="53" y="783"/>
                  </a:lnTo>
                  <a:lnTo>
                    <a:pt x="53" y="783"/>
                  </a:lnTo>
                  <a:lnTo>
                    <a:pt x="53" y="789"/>
                  </a:lnTo>
                  <a:lnTo>
                    <a:pt x="54" y="795"/>
                  </a:lnTo>
                  <a:lnTo>
                    <a:pt x="54" y="802"/>
                  </a:lnTo>
                  <a:lnTo>
                    <a:pt x="54" y="808"/>
                  </a:lnTo>
                  <a:lnTo>
                    <a:pt x="56" y="814"/>
                  </a:lnTo>
                  <a:lnTo>
                    <a:pt x="56" y="820"/>
                  </a:lnTo>
                  <a:lnTo>
                    <a:pt x="56" y="826"/>
                  </a:lnTo>
                  <a:lnTo>
                    <a:pt x="56" y="832"/>
                  </a:lnTo>
                  <a:lnTo>
                    <a:pt x="58" y="844"/>
                  </a:lnTo>
                  <a:lnTo>
                    <a:pt x="58" y="851"/>
                  </a:lnTo>
                  <a:lnTo>
                    <a:pt x="58" y="851"/>
                  </a:lnTo>
                  <a:lnTo>
                    <a:pt x="59" y="851"/>
                  </a:lnTo>
                  <a:lnTo>
                    <a:pt x="59" y="857"/>
                  </a:lnTo>
                  <a:lnTo>
                    <a:pt x="59" y="857"/>
                  </a:lnTo>
                  <a:lnTo>
                    <a:pt x="59" y="869"/>
                  </a:lnTo>
                  <a:lnTo>
                    <a:pt x="59" y="881"/>
                  </a:lnTo>
                  <a:lnTo>
                    <a:pt x="59" y="887"/>
                  </a:lnTo>
                  <a:lnTo>
                    <a:pt x="61" y="899"/>
                  </a:lnTo>
                  <a:lnTo>
                    <a:pt x="61" y="899"/>
                  </a:lnTo>
                  <a:lnTo>
                    <a:pt x="61" y="899"/>
                  </a:lnTo>
                  <a:lnTo>
                    <a:pt x="61" y="893"/>
                  </a:lnTo>
                  <a:lnTo>
                    <a:pt x="63" y="887"/>
                  </a:lnTo>
                  <a:lnTo>
                    <a:pt x="63" y="893"/>
                  </a:lnTo>
                  <a:lnTo>
                    <a:pt x="63" y="899"/>
                  </a:lnTo>
                  <a:lnTo>
                    <a:pt x="63" y="906"/>
                  </a:lnTo>
                  <a:lnTo>
                    <a:pt x="64" y="912"/>
                  </a:lnTo>
                  <a:lnTo>
                    <a:pt x="64" y="918"/>
                  </a:lnTo>
                  <a:lnTo>
                    <a:pt x="64" y="924"/>
                  </a:lnTo>
                  <a:lnTo>
                    <a:pt x="64" y="930"/>
                  </a:lnTo>
                  <a:lnTo>
                    <a:pt x="64" y="936"/>
                  </a:lnTo>
                  <a:lnTo>
                    <a:pt x="64" y="936"/>
                  </a:lnTo>
                  <a:lnTo>
                    <a:pt x="66" y="948"/>
                  </a:lnTo>
                  <a:lnTo>
                    <a:pt x="66" y="955"/>
                  </a:lnTo>
                  <a:lnTo>
                    <a:pt x="66" y="955"/>
                  </a:lnTo>
                  <a:lnTo>
                    <a:pt x="68" y="955"/>
                  </a:lnTo>
                  <a:lnTo>
                    <a:pt x="68" y="948"/>
                  </a:lnTo>
                  <a:lnTo>
                    <a:pt x="69" y="936"/>
                  </a:lnTo>
                  <a:lnTo>
                    <a:pt x="68" y="936"/>
                  </a:lnTo>
                  <a:lnTo>
                    <a:pt x="69" y="936"/>
                  </a:lnTo>
                  <a:lnTo>
                    <a:pt x="69" y="942"/>
                  </a:lnTo>
                  <a:lnTo>
                    <a:pt x="69" y="948"/>
                  </a:lnTo>
                  <a:lnTo>
                    <a:pt x="69" y="961"/>
                  </a:lnTo>
                  <a:lnTo>
                    <a:pt x="71" y="961"/>
                  </a:lnTo>
                  <a:lnTo>
                    <a:pt x="71" y="973"/>
                  </a:lnTo>
                  <a:lnTo>
                    <a:pt x="71" y="973"/>
                  </a:lnTo>
                  <a:lnTo>
                    <a:pt x="71" y="973"/>
                  </a:lnTo>
                  <a:lnTo>
                    <a:pt x="73" y="973"/>
                  </a:lnTo>
                  <a:lnTo>
                    <a:pt x="73" y="973"/>
                  </a:lnTo>
                  <a:lnTo>
                    <a:pt x="73" y="979"/>
                  </a:lnTo>
                  <a:lnTo>
                    <a:pt x="74" y="973"/>
                  </a:lnTo>
                  <a:lnTo>
                    <a:pt x="74" y="979"/>
                  </a:lnTo>
                  <a:lnTo>
                    <a:pt x="74" y="985"/>
                  </a:lnTo>
                  <a:lnTo>
                    <a:pt x="76" y="991"/>
                  </a:lnTo>
                  <a:lnTo>
                    <a:pt x="76" y="997"/>
                  </a:lnTo>
                  <a:lnTo>
                    <a:pt x="76" y="1003"/>
                  </a:lnTo>
                  <a:lnTo>
                    <a:pt x="78" y="1010"/>
                  </a:lnTo>
                  <a:lnTo>
                    <a:pt x="78" y="1010"/>
                  </a:lnTo>
                  <a:lnTo>
                    <a:pt x="78" y="1010"/>
                  </a:lnTo>
                  <a:lnTo>
                    <a:pt x="79" y="1010"/>
                  </a:lnTo>
                  <a:lnTo>
                    <a:pt x="79" y="1003"/>
                  </a:lnTo>
                  <a:lnTo>
                    <a:pt x="79" y="997"/>
                  </a:lnTo>
                  <a:lnTo>
                    <a:pt x="81" y="997"/>
                  </a:lnTo>
                  <a:lnTo>
                    <a:pt x="81" y="997"/>
                  </a:lnTo>
                  <a:lnTo>
                    <a:pt x="81" y="1003"/>
                  </a:lnTo>
                  <a:lnTo>
                    <a:pt x="83" y="1010"/>
                  </a:lnTo>
                  <a:lnTo>
                    <a:pt x="83" y="1010"/>
                  </a:lnTo>
                  <a:lnTo>
                    <a:pt x="83" y="1016"/>
                  </a:lnTo>
                  <a:lnTo>
                    <a:pt x="84" y="1022"/>
                  </a:lnTo>
                  <a:lnTo>
                    <a:pt x="84" y="1028"/>
                  </a:lnTo>
                  <a:lnTo>
                    <a:pt x="84" y="1028"/>
                  </a:lnTo>
                  <a:lnTo>
                    <a:pt x="86" y="1022"/>
                  </a:lnTo>
                  <a:lnTo>
                    <a:pt x="86" y="1022"/>
                  </a:lnTo>
                  <a:lnTo>
                    <a:pt x="86" y="1022"/>
                  </a:lnTo>
                  <a:lnTo>
                    <a:pt x="88" y="1010"/>
                  </a:lnTo>
                  <a:lnTo>
                    <a:pt x="88" y="1010"/>
                  </a:lnTo>
                  <a:lnTo>
                    <a:pt x="88" y="1010"/>
                  </a:lnTo>
                  <a:lnTo>
                    <a:pt x="88" y="1010"/>
                  </a:lnTo>
                  <a:lnTo>
                    <a:pt x="89" y="1010"/>
                  </a:lnTo>
                  <a:lnTo>
                    <a:pt x="89" y="1010"/>
                  </a:lnTo>
                  <a:lnTo>
                    <a:pt x="89" y="1016"/>
                  </a:lnTo>
                  <a:lnTo>
                    <a:pt x="91" y="1028"/>
                  </a:lnTo>
                  <a:lnTo>
                    <a:pt x="91" y="1034"/>
                  </a:lnTo>
                  <a:lnTo>
                    <a:pt x="91" y="1040"/>
                  </a:lnTo>
                  <a:lnTo>
                    <a:pt x="93" y="1040"/>
                  </a:lnTo>
                  <a:lnTo>
                    <a:pt x="93" y="1046"/>
                  </a:lnTo>
                  <a:lnTo>
                    <a:pt x="93" y="1052"/>
                  </a:lnTo>
                  <a:lnTo>
                    <a:pt x="94" y="1052"/>
                  </a:lnTo>
                  <a:lnTo>
                    <a:pt x="94" y="1065"/>
                  </a:lnTo>
                  <a:lnTo>
                    <a:pt x="94" y="1065"/>
                  </a:lnTo>
                  <a:lnTo>
                    <a:pt x="96" y="1071"/>
                  </a:lnTo>
                  <a:lnTo>
                    <a:pt x="96" y="1077"/>
                  </a:lnTo>
                  <a:lnTo>
                    <a:pt x="96" y="1077"/>
                  </a:lnTo>
                  <a:lnTo>
                    <a:pt x="98" y="1083"/>
                  </a:lnTo>
                  <a:lnTo>
                    <a:pt x="98" y="1077"/>
                  </a:lnTo>
                  <a:lnTo>
                    <a:pt x="98" y="1071"/>
                  </a:lnTo>
                  <a:lnTo>
                    <a:pt x="99" y="1065"/>
                  </a:lnTo>
                  <a:lnTo>
                    <a:pt x="99" y="1058"/>
                  </a:lnTo>
                  <a:lnTo>
                    <a:pt x="99" y="1052"/>
                  </a:lnTo>
                  <a:lnTo>
                    <a:pt x="99" y="1040"/>
                  </a:lnTo>
                  <a:lnTo>
                    <a:pt x="99" y="1040"/>
                  </a:lnTo>
                  <a:lnTo>
                    <a:pt x="101" y="1046"/>
                  </a:lnTo>
                  <a:lnTo>
                    <a:pt x="101" y="1052"/>
                  </a:lnTo>
                  <a:lnTo>
                    <a:pt x="101" y="1058"/>
                  </a:lnTo>
                  <a:lnTo>
                    <a:pt x="102" y="1058"/>
                  </a:lnTo>
                  <a:lnTo>
                    <a:pt x="102" y="1058"/>
                  </a:lnTo>
                  <a:lnTo>
                    <a:pt x="102" y="1058"/>
                  </a:lnTo>
                  <a:lnTo>
                    <a:pt x="104" y="1065"/>
                  </a:lnTo>
                  <a:lnTo>
                    <a:pt x="104" y="1065"/>
                  </a:lnTo>
                  <a:lnTo>
                    <a:pt x="104" y="1071"/>
                  </a:lnTo>
                  <a:lnTo>
                    <a:pt x="106" y="1077"/>
                  </a:lnTo>
                  <a:lnTo>
                    <a:pt x="106" y="1077"/>
                  </a:lnTo>
                  <a:lnTo>
                    <a:pt x="106" y="1077"/>
                  </a:lnTo>
                  <a:lnTo>
                    <a:pt x="107" y="1077"/>
                  </a:lnTo>
                  <a:lnTo>
                    <a:pt x="107" y="1083"/>
                  </a:lnTo>
                  <a:lnTo>
                    <a:pt x="107" y="1089"/>
                  </a:lnTo>
                  <a:lnTo>
                    <a:pt x="109" y="1089"/>
                  </a:lnTo>
                  <a:lnTo>
                    <a:pt x="109" y="1089"/>
                  </a:lnTo>
                  <a:lnTo>
                    <a:pt x="109" y="1089"/>
                  </a:lnTo>
                  <a:lnTo>
                    <a:pt x="111" y="1089"/>
                  </a:lnTo>
                  <a:lnTo>
                    <a:pt x="111" y="1089"/>
                  </a:lnTo>
                  <a:lnTo>
                    <a:pt x="111" y="1089"/>
                  </a:lnTo>
                  <a:lnTo>
                    <a:pt x="112" y="1095"/>
                  </a:lnTo>
                  <a:lnTo>
                    <a:pt x="112" y="1101"/>
                  </a:lnTo>
                  <a:lnTo>
                    <a:pt x="112" y="1114"/>
                  </a:lnTo>
                  <a:lnTo>
                    <a:pt x="112" y="1114"/>
                  </a:lnTo>
                  <a:lnTo>
                    <a:pt x="112" y="1114"/>
                  </a:lnTo>
                  <a:lnTo>
                    <a:pt x="114" y="1107"/>
                  </a:lnTo>
                  <a:lnTo>
                    <a:pt x="114" y="1101"/>
                  </a:lnTo>
                  <a:lnTo>
                    <a:pt x="114" y="1095"/>
                  </a:lnTo>
                  <a:lnTo>
                    <a:pt x="114" y="1089"/>
                  </a:lnTo>
                  <a:lnTo>
                    <a:pt x="116" y="1083"/>
                  </a:lnTo>
                  <a:lnTo>
                    <a:pt x="116" y="1083"/>
                  </a:lnTo>
                  <a:lnTo>
                    <a:pt x="116" y="1083"/>
                  </a:lnTo>
                  <a:lnTo>
                    <a:pt x="116" y="1089"/>
                  </a:lnTo>
                  <a:lnTo>
                    <a:pt x="117" y="1089"/>
                  </a:lnTo>
                  <a:lnTo>
                    <a:pt x="117" y="1089"/>
                  </a:lnTo>
                  <a:lnTo>
                    <a:pt x="117" y="1089"/>
                  </a:lnTo>
                  <a:lnTo>
                    <a:pt x="119" y="1095"/>
                  </a:lnTo>
                  <a:lnTo>
                    <a:pt x="119" y="1095"/>
                  </a:lnTo>
                  <a:lnTo>
                    <a:pt x="119" y="1089"/>
                  </a:lnTo>
                  <a:lnTo>
                    <a:pt x="121" y="1089"/>
                  </a:lnTo>
                  <a:lnTo>
                    <a:pt x="121" y="1083"/>
                  </a:lnTo>
                  <a:lnTo>
                    <a:pt x="121" y="1077"/>
                  </a:lnTo>
                  <a:lnTo>
                    <a:pt x="122" y="1071"/>
                  </a:lnTo>
                  <a:lnTo>
                    <a:pt x="122" y="1065"/>
                  </a:lnTo>
                  <a:lnTo>
                    <a:pt x="122" y="1065"/>
                  </a:lnTo>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608" name="Freeform 607"/>
            <p:cNvSpPr>
              <a:spLocks/>
            </p:cNvSpPr>
            <p:nvPr/>
          </p:nvSpPr>
          <p:spPr bwMode="auto">
            <a:xfrm>
              <a:off x="6832180" y="3338788"/>
              <a:ext cx="136314" cy="352003"/>
            </a:xfrm>
            <a:custGeom>
              <a:avLst/>
              <a:gdLst>
                <a:gd name="T0" fmla="*/ 2 w 98"/>
                <a:gd name="T1" fmla="*/ 483 h 856"/>
                <a:gd name="T2" fmla="*/ 5 w 98"/>
                <a:gd name="T3" fmla="*/ 483 h 856"/>
                <a:gd name="T4" fmla="*/ 5 w 98"/>
                <a:gd name="T5" fmla="*/ 403 h 856"/>
                <a:gd name="T6" fmla="*/ 7 w 98"/>
                <a:gd name="T7" fmla="*/ 348 h 856"/>
                <a:gd name="T8" fmla="*/ 8 w 98"/>
                <a:gd name="T9" fmla="*/ 226 h 856"/>
                <a:gd name="T10" fmla="*/ 10 w 98"/>
                <a:gd name="T11" fmla="*/ 134 h 856"/>
                <a:gd name="T12" fmla="*/ 12 w 98"/>
                <a:gd name="T13" fmla="*/ 116 h 856"/>
                <a:gd name="T14" fmla="*/ 13 w 98"/>
                <a:gd name="T15" fmla="*/ 153 h 856"/>
                <a:gd name="T16" fmla="*/ 15 w 98"/>
                <a:gd name="T17" fmla="*/ 195 h 856"/>
                <a:gd name="T18" fmla="*/ 16 w 98"/>
                <a:gd name="T19" fmla="*/ 250 h 856"/>
                <a:gd name="T20" fmla="*/ 18 w 98"/>
                <a:gd name="T21" fmla="*/ 232 h 856"/>
                <a:gd name="T22" fmla="*/ 20 w 98"/>
                <a:gd name="T23" fmla="*/ 171 h 856"/>
                <a:gd name="T24" fmla="*/ 20 w 98"/>
                <a:gd name="T25" fmla="*/ 98 h 856"/>
                <a:gd name="T26" fmla="*/ 21 w 98"/>
                <a:gd name="T27" fmla="*/ 36 h 856"/>
                <a:gd name="T28" fmla="*/ 23 w 98"/>
                <a:gd name="T29" fmla="*/ 42 h 856"/>
                <a:gd name="T30" fmla="*/ 26 w 98"/>
                <a:gd name="T31" fmla="*/ 73 h 856"/>
                <a:gd name="T32" fmla="*/ 26 w 98"/>
                <a:gd name="T33" fmla="*/ 49 h 856"/>
                <a:gd name="T34" fmla="*/ 28 w 98"/>
                <a:gd name="T35" fmla="*/ 98 h 856"/>
                <a:gd name="T36" fmla="*/ 30 w 98"/>
                <a:gd name="T37" fmla="*/ 73 h 856"/>
                <a:gd name="T38" fmla="*/ 31 w 98"/>
                <a:gd name="T39" fmla="*/ 24 h 856"/>
                <a:gd name="T40" fmla="*/ 33 w 98"/>
                <a:gd name="T41" fmla="*/ 18 h 856"/>
                <a:gd name="T42" fmla="*/ 35 w 98"/>
                <a:gd name="T43" fmla="*/ 12 h 856"/>
                <a:gd name="T44" fmla="*/ 36 w 98"/>
                <a:gd name="T45" fmla="*/ 55 h 856"/>
                <a:gd name="T46" fmla="*/ 38 w 98"/>
                <a:gd name="T47" fmla="*/ 98 h 856"/>
                <a:gd name="T48" fmla="*/ 38 w 98"/>
                <a:gd name="T49" fmla="*/ 146 h 856"/>
                <a:gd name="T50" fmla="*/ 40 w 98"/>
                <a:gd name="T51" fmla="*/ 220 h 856"/>
                <a:gd name="T52" fmla="*/ 41 w 98"/>
                <a:gd name="T53" fmla="*/ 324 h 856"/>
                <a:gd name="T54" fmla="*/ 43 w 98"/>
                <a:gd name="T55" fmla="*/ 391 h 856"/>
                <a:gd name="T56" fmla="*/ 45 w 98"/>
                <a:gd name="T57" fmla="*/ 428 h 856"/>
                <a:gd name="T58" fmla="*/ 46 w 98"/>
                <a:gd name="T59" fmla="*/ 446 h 856"/>
                <a:gd name="T60" fmla="*/ 48 w 98"/>
                <a:gd name="T61" fmla="*/ 471 h 856"/>
                <a:gd name="T62" fmla="*/ 50 w 98"/>
                <a:gd name="T63" fmla="*/ 538 h 856"/>
                <a:gd name="T64" fmla="*/ 51 w 98"/>
                <a:gd name="T65" fmla="*/ 605 h 856"/>
                <a:gd name="T66" fmla="*/ 53 w 98"/>
                <a:gd name="T67" fmla="*/ 642 h 856"/>
                <a:gd name="T68" fmla="*/ 55 w 98"/>
                <a:gd name="T69" fmla="*/ 679 h 856"/>
                <a:gd name="T70" fmla="*/ 58 w 98"/>
                <a:gd name="T71" fmla="*/ 679 h 856"/>
                <a:gd name="T72" fmla="*/ 58 w 98"/>
                <a:gd name="T73" fmla="*/ 654 h 856"/>
                <a:gd name="T74" fmla="*/ 60 w 98"/>
                <a:gd name="T75" fmla="*/ 673 h 856"/>
                <a:gd name="T76" fmla="*/ 61 w 98"/>
                <a:gd name="T77" fmla="*/ 721 h 856"/>
                <a:gd name="T78" fmla="*/ 63 w 98"/>
                <a:gd name="T79" fmla="*/ 752 h 856"/>
                <a:gd name="T80" fmla="*/ 65 w 98"/>
                <a:gd name="T81" fmla="*/ 801 h 856"/>
                <a:gd name="T82" fmla="*/ 66 w 98"/>
                <a:gd name="T83" fmla="*/ 844 h 856"/>
                <a:gd name="T84" fmla="*/ 68 w 98"/>
                <a:gd name="T85" fmla="*/ 838 h 856"/>
                <a:gd name="T86" fmla="*/ 70 w 98"/>
                <a:gd name="T87" fmla="*/ 832 h 856"/>
                <a:gd name="T88" fmla="*/ 73 w 98"/>
                <a:gd name="T89" fmla="*/ 819 h 856"/>
                <a:gd name="T90" fmla="*/ 76 w 98"/>
                <a:gd name="T91" fmla="*/ 813 h 856"/>
                <a:gd name="T92" fmla="*/ 78 w 98"/>
                <a:gd name="T93" fmla="*/ 807 h 856"/>
                <a:gd name="T94" fmla="*/ 79 w 98"/>
                <a:gd name="T95" fmla="*/ 776 h 856"/>
                <a:gd name="T96" fmla="*/ 81 w 98"/>
                <a:gd name="T97" fmla="*/ 807 h 856"/>
                <a:gd name="T98" fmla="*/ 83 w 98"/>
                <a:gd name="T99" fmla="*/ 783 h 856"/>
                <a:gd name="T100" fmla="*/ 84 w 98"/>
                <a:gd name="T101" fmla="*/ 721 h 856"/>
                <a:gd name="T102" fmla="*/ 86 w 98"/>
                <a:gd name="T103" fmla="*/ 660 h 856"/>
                <a:gd name="T104" fmla="*/ 88 w 98"/>
                <a:gd name="T105" fmla="*/ 593 h 856"/>
                <a:gd name="T106" fmla="*/ 89 w 98"/>
                <a:gd name="T107" fmla="*/ 538 h 856"/>
                <a:gd name="T108" fmla="*/ 89 w 98"/>
                <a:gd name="T109" fmla="*/ 501 h 856"/>
                <a:gd name="T110" fmla="*/ 91 w 98"/>
                <a:gd name="T111" fmla="*/ 409 h 856"/>
                <a:gd name="T112" fmla="*/ 93 w 98"/>
                <a:gd name="T113" fmla="*/ 342 h 856"/>
                <a:gd name="T114" fmla="*/ 94 w 98"/>
                <a:gd name="T115" fmla="*/ 275 h 856"/>
                <a:gd name="T116" fmla="*/ 96 w 98"/>
                <a:gd name="T117" fmla="*/ 275 h 856"/>
                <a:gd name="T118" fmla="*/ 98 w 98"/>
                <a:gd name="T119" fmla="*/ 306 h 8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98" h="856">
                  <a:moveTo>
                    <a:pt x="0" y="520"/>
                  </a:moveTo>
                  <a:lnTo>
                    <a:pt x="2" y="507"/>
                  </a:lnTo>
                  <a:lnTo>
                    <a:pt x="2" y="501"/>
                  </a:lnTo>
                  <a:lnTo>
                    <a:pt x="2" y="483"/>
                  </a:lnTo>
                  <a:lnTo>
                    <a:pt x="2" y="483"/>
                  </a:lnTo>
                  <a:lnTo>
                    <a:pt x="2" y="483"/>
                  </a:lnTo>
                  <a:lnTo>
                    <a:pt x="3" y="483"/>
                  </a:lnTo>
                  <a:lnTo>
                    <a:pt x="3" y="489"/>
                  </a:lnTo>
                  <a:lnTo>
                    <a:pt x="3" y="483"/>
                  </a:lnTo>
                  <a:lnTo>
                    <a:pt x="5" y="483"/>
                  </a:lnTo>
                  <a:lnTo>
                    <a:pt x="5" y="471"/>
                  </a:lnTo>
                  <a:lnTo>
                    <a:pt x="5" y="452"/>
                  </a:lnTo>
                  <a:lnTo>
                    <a:pt x="5" y="428"/>
                  </a:lnTo>
                  <a:lnTo>
                    <a:pt x="5" y="422"/>
                  </a:lnTo>
                  <a:lnTo>
                    <a:pt x="5" y="403"/>
                  </a:lnTo>
                  <a:lnTo>
                    <a:pt x="7" y="397"/>
                  </a:lnTo>
                  <a:lnTo>
                    <a:pt x="7" y="385"/>
                  </a:lnTo>
                  <a:lnTo>
                    <a:pt x="7" y="379"/>
                  </a:lnTo>
                  <a:lnTo>
                    <a:pt x="7" y="367"/>
                  </a:lnTo>
                  <a:lnTo>
                    <a:pt x="7" y="348"/>
                  </a:lnTo>
                  <a:lnTo>
                    <a:pt x="7" y="324"/>
                  </a:lnTo>
                  <a:lnTo>
                    <a:pt x="8" y="299"/>
                  </a:lnTo>
                  <a:lnTo>
                    <a:pt x="8" y="275"/>
                  </a:lnTo>
                  <a:lnTo>
                    <a:pt x="8" y="250"/>
                  </a:lnTo>
                  <a:lnTo>
                    <a:pt x="8" y="226"/>
                  </a:lnTo>
                  <a:lnTo>
                    <a:pt x="8" y="202"/>
                  </a:lnTo>
                  <a:lnTo>
                    <a:pt x="8" y="183"/>
                  </a:lnTo>
                  <a:lnTo>
                    <a:pt x="10" y="171"/>
                  </a:lnTo>
                  <a:lnTo>
                    <a:pt x="10" y="146"/>
                  </a:lnTo>
                  <a:lnTo>
                    <a:pt x="10" y="134"/>
                  </a:lnTo>
                  <a:lnTo>
                    <a:pt x="10" y="122"/>
                  </a:lnTo>
                  <a:lnTo>
                    <a:pt x="10" y="122"/>
                  </a:lnTo>
                  <a:lnTo>
                    <a:pt x="10" y="110"/>
                  </a:lnTo>
                  <a:lnTo>
                    <a:pt x="12" y="110"/>
                  </a:lnTo>
                  <a:lnTo>
                    <a:pt x="12" y="116"/>
                  </a:lnTo>
                  <a:lnTo>
                    <a:pt x="12" y="122"/>
                  </a:lnTo>
                  <a:lnTo>
                    <a:pt x="12" y="122"/>
                  </a:lnTo>
                  <a:lnTo>
                    <a:pt x="13" y="134"/>
                  </a:lnTo>
                  <a:lnTo>
                    <a:pt x="13" y="146"/>
                  </a:lnTo>
                  <a:lnTo>
                    <a:pt x="13" y="153"/>
                  </a:lnTo>
                  <a:lnTo>
                    <a:pt x="13" y="171"/>
                  </a:lnTo>
                  <a:lnTo>
                    <a:pt x="13" y="171"/>
                  </a:lnTo>
                  <a:lnTo>
                    <a:pt x="13" y="177"/>
                  </a:lnTo>
                  <a:lnTo>
                    <a:pt x="15" y="183"/>
                  </a:lnTo>
                  <a:lnTo>
                    <a:pt x="15" y="195"/>
                  </a:lnTo>
                  <a:lnTo>
                    <a:pt x="15" y="202"/>
                  </a:lnTo>
                  <a:lnTo>
                    <a:pt x="15" y="214"/>
                  </a:lnTo>
                  <a:lnTo>
                    <a:pt x="15" y="220"/>
                  </a:lnTo>
                  <a:lnTo>
                    <a:pt x="15" y="238"/>
                  </a:lnTo>
                  <a:lnTo>
                    <a:pt x="16" y="250"/>
                  </a:lnTo>
                  <a:lnTo>
                    <a:pt x="16" y="250"/>
                  </a:lnTo>
                  <a:lnTo>
                    <a:pt x="16" y="250"/>
                  </a:lnTo>
                  <a:lnTo>
                    <a:pt x="16" y="250"/>
                  </a:lnTo>
                  <a:lnTo>
                    <a:pt x="18" y="244"/>
                  </a:lnTo>
                  <a:lnTo>
                    <a:pt x="18" y="232"/>
                  </a:lnTo>
                  <a:lnTo>
                    <a:pt x="18" y="220"/>
                  </a:lnTo>
                  <a:lnTo>
                    <a:pt x="18" y="214"/>
                  </a:lnTo>
                  <a:lnTo>
                    <a:pt x="18" y="195"/>
                  </a:lnTo>
                  <a:lnTo>
                    <a:pt x="18" y="183"/>
                  </a:lnTo>
                  <a:lnTo>
                    <a:pt x="20" y="171"/>
                  </a:lnTo>
                  <a:lnTo>
                    <a:pt x="20" y="153"/>
                  </a:lnTo>
                  <a:lnTo>
                    <a:pt x="20" y="140"/>
                  </a:lnTo>
                  <a:lnTo>
                    <a:pt x="20" y="122"/>
                  </a:lnTo>
                  <a:lnTo>
                    <a:pt x="20" y="110"/>
                  </a:lnTo>
                  <a:lnTo>
                    <a:pt x="20" y="98"/>
                  </a:lnTo>
                  <a:lnTo>
                    <a:pt x="21" y="91"/>
                  </a:lnTo>
                  <a:lnTo>
                    <a:pt x="21" y="73"/>
                  </a:lnTo>
                  <a:lnTo>
                    <a:pt x="21" y="67"/>
                  </a:lnTo>
                  <a:lnTo>
                    <a:pt x="21" y="42"/>
                  </a:lnTo>
                  <a:lnTo>
                    <a:pt x="21" y="36"/>
                  </a:lnTo>
                  <a:lnTo>
                    <a:pt x="21" y="30"/>
                  </a:lnTo>
                  <a:lnTo>
                    <a:pt x="23" y="24"/>
                  </a:lnTo>
                  <a:lnTo>
                    <a:pt x="23" y="30"/>
                  </a:lnTo>
                  <a:lnTo>
                    <a:pt x="23" y="36"/>
                  </a:lnTo>
                  <a:lnTo>
                    <a:pt x="23" y="42"/>
                  </a:lnTo>
                  <a:lnTo>
                    <a:pt x="25" y="42"/>
                  </a:lnTo>
                  <a:lnTo>
                    <a:pt x="25" y="49"/>
                  </a:lnTo>
                  <a:lnTo>
                    <a:pt x="25" y="55"/>
                  </a:lnTo>
                  <a:lnTo>
                    <a:pt x="25" y="61"/>
                  </a:lnTo>
                  <a:lnTo>
                    <a:pt x="26" y="73"/>
                  </a:lnTo>
                  <a:lnTo>
                    <a:pt x="25" y="73"/>
                  </a:lnTo>
                  <a:lnTo>
                    <a:pt x="26" y="67"/>
                  </a:lnTo>
                  <a:lnTo>
                    <a:pt x="26" y="61"/>
                  </a:lnTo>
                  <a:lnTo>
                    <a:pt x="26" y="55"/>
                  </a:lnTo>
                  <a:lnTo>
                    <a:pt x="26" y="49"/>
                  </a:lnTo>
                  <a:lnTo>
                    <a:pt x="28" y="49"/>
                  </a:lnTo>
                  <a:lnTo>
                    <a:pt x="28" y="61"/>
                  </a:lnTo>
                  <a:lnTo>
                    <a:pt x="28" y="73"/>
                  </a:lnTo>
                  <a:lnTo>
                    <a:pt x="28" y="91"/>
                  </a:lnTo>
                  <a:lnTo>
                    <a:pt x="28" y="98"/>
                  </a:lnTo>
                  <a:lnTo>
                    <a:pt x="28" y="110"/>
                  </a:lnTo>
                  <a:lnTo>
                    <a:pt x="30" y="116"/>
                  </a:lnTo>
                  <a:lnTo>
                    <a:pt x="30" y="110"/>
                  </a:lnTo>
                  <a:lnTo>
                    <a:pt x="30" y="104"/>
                  </a:lnTo>
                  <a:lnTo>
                    <a:pt x="30" y="73"/>
                  </a:lnTo>
                  <a:lnTo>
                    <a:pt x="30" y="61"/>
                  </a:lnTo>
                  <a:lnTo>
                    <a:pt x="30" y="49"/>
                  </a:lnTo>
                  <a:lnTo>
                    <a:pt x="31" y="42"/>
                  </a:lnTo>
                  <a:lnTo>
                    <a:pt x="31" y="30"/>
                  </a:lnTo>
                  <a:lnTo>
                    <a:pt x="31" y="24"/>
                  </a:lnTo>
                  <a:lnTo>
                    <a:pt x="33" y="36"/>
                  </a:lnTo>
                  <a:lnTo>
                    <a:pt x="31" y="36"/>
                  </a:lnTo>
                  <a:lnTo>
                    <a:pt x="33" y="36"/>
                  </a:lnTo>
                  <a:lnTo>
                    <a:pt x="33" y="30"/>
                  </a:lnTo>
                  <a:lnTo>
                    <a:pt x="33" y="18"/>
                  </a:lnTo>
                  <a:lnTo>
                    <a:pt x="33" y="18"/>
                  </a:lnTo>
                  <a:lnTo>
                    <a:pt x="33" y="6"/>
                  </a:lnTo>
                  <a:lnTo>
                    <a:pt x="35" y="0"/>
                  </a:lnTo>
                  <a:lnTo>
                    <a:pt x="35" y="6"/>
                  </a:lnTo>
                  <a:lnTo>
                    <a:pt x="35" y="12"/>
                  </a:lnTo>
                  <a:lnTo>
                    <a:pt x="35" y="18"/>
                  </a:lnTo>
                  <a:lnTo>
                    <a:pt x="35" y="30"/>
                  </a:lnTo>
                  <a:lnTo>
                    <a:pt x="35" y="42"/>
                  </a:lnTo>
                  <a:lnTo>
                    <a:pt x="36" y="42"/>
                  </a:lnTo>
                  <a:lnTo>
                    <a:pt x="36" y="55"/>
                  </a:lnTo>
                  <a:lnTo>
                    <a:pt x="36" y="67"/>
                  </a:lnTo>
                  <a:lnTo>
                    <a:pt x="36" y="67"/>
                  </a:lnTo>
                  <a:lnTo>
                    <a:pt x="36" y="79"/>
                  </a:lnTo>
                  <a:lnTo>
                    <a:pt x="36" y="91"/>
                  </a:lnTo>
                  <a:lnTo>
                    <a:pt x="38" y="98"/>
                  </a:lnTo>
                  <a:lnTo>
                    <a:pt x="38" y="110"/>
                  </a:lnTo>
                  <a:lnTo>
                    <a:pt x="38" y="122"/>
                  </a:lnTo>
                  <a:lnTo>
                    <a:pt x="38" y="122"/>
                  </a:lnTo>
                  <a:lnTo>
                    <a:pt x="38" y="128"/>
                  </a:lnTo>
                  <a:lnTo>
                    <a:pt x="38" y="146"/>
                  </a:lnTo>
                  <a:lnTo>
                    <a:pt x="40" y="159"/>
                  </a:lnTo>
                  <a:lnTo>
                    <a:pt x="40" y="171"/>
                  </a:lnTo>
                  <a:lnTo>
                    <a:pt x="40" y="189"/>
                  </a:lnTo>
                  <a:lnTo>
                    <a:pt x="40" y="202"/>
                  </a:lnTo>
                  <a:lnTo>
                    <a:pt x="40" y="220"/>
                  </a:lnTo>
                  <a:lnTo>
                    <a:pt x="40" y="244"/>
                  </a:lnTo>
                  <a:lnTo>
                    <a:pt x="41" y="263"/>
                  </a:lnTo>
                  <a:lnTo>
                    <a:pt x="41" y="281"/>
                  </a:lnTo>
                  <a:lnTo>
                    <a:pt x="41" y="299"/>
                  </a:lnTo>
                  <a:lnTo>
                    <a:pt x="41" y="324"/>
                  </a:lnTo>
                  <a:lnTo>
                    <a:pt x="41" y="336"/>
                  </a:lnTo>
                  <a:lnTo>
                    <a:pt x="41" y="348"/>
                  </a:lnTo>
                  <a:lnTo>
                    <a:pt x="43" y="367"/>
                  </a:lnTo>
                  <a:lnTo>
                    <a:pt x="43" y="385"/>
                  </a:lnTo>
                  <a:lnTo>
                    <a:pt x="43" y="391"/>
                  </a:lnTo>
                  <a:lnTo>
                    <a:pt x="43" y="397"/>
                  </a:lnTo>
                  <a:lnTo>
                    <a:pt x="43" y="403"/>
                  </a:lnTo>
                  <a:lnTo>
                    <a:pt x="43" y="416"/>
                  </a:lnTo>
                  <a:lnTo>
                    <a:pt x="45" y="422"/>
                  </a:lnTo>
                  <a:lnTo>
                    <a:pt x="45" y="428"/>
                  </a:lnTo>
                  <a:lnTo>
                    <a:pt x="45" y="434"/>
                  </a:lnTo>
                  <a:lnTo>
                    <a:pt x="45" y="440"/>
                  </a:lnTo>
                  <a:lnTo>
                    <a:pt x="46" y="434"/>
                  </a:lnTo>
                  <a:lnTo>
                    <a:pt x="46" y="440"/>
                  </a:lnTo>
                  <a:lnTo>
                    <a:pt x="46" y="446"/>
                  </a:lnTo>
                  <a:lnTo>
                    <a:pt x="46" y="452"/>
                  </a:lnTo>
                  <a:lnTo>
                    <a:pt x="48" y="452"/>
                  </a:lnTo>
                  <a:lnTo>
                    <a:pt x="48" y="458"/>
                  </a:lnTo>
                  <a:lnTo>
                    <a:pt x="48" y="458"/>
                  </a:lnTo>
                  <a:lnTo>
                    <a:pt x="48" y="471"/>
                  </a:lnTo>
                  <a:lnTo>
                    <a:pt x="50" y="483"/>
                  </a:lnTo>
                  <a:lnTo>
                    <a:pt x="50" y="495"/>
                  </a:lnTo>
                  <a:lnTo>
                    <a:pt x="50" y="507"/>
                  </a:lnTo>
                  <a:lnTo>
                    <a:pt x="50" y="526"/>
                  </a:lnTo>
                  <a:lnTo>
                    <a:pt x="50" y="538"/>
                  </a:lnTo>
                  <a:lnTo>
                    <a:pt x="50" y="550"/>
                  </a:lnTo>
                  <a:lnTo>
                    <a:pt x="51" y="556"/>
                  </a:lnTo>
                  <a:lnTo>
                    <a:pt x="51" y="581"/>
                  </a:lnTo>
                  <a:lnTo>
                    <a:pt x="51" y="593"/>
                  </a:lnTo>
                  <a:lnTo>
                    <a:pt x="51" y="605"/>
                  </a:lnTo>
                  <a:lnTo>
                    <a:pt x="51" y="611"/>
                  </a:lnTo>
                  <a:lnTo>
                    <a:pt x="51" y="624"/>
                  </a:lnTo>
                  <a:lnTo>
                    <a:pt x="53" y="636"/>
                  </a:lnTo>
                  <a:lnTo>
                    <a:pt x="53" y="636"/>
                  </a:lnTo>
                  <a:lnTo>
                    <a:pt x="53" y="642"/>
                  </a:lnTo>
                  <a:lnTo>
                    <a:pt x="55" y="648"/>
                  </a:lnTo>
                  <a:lnTo>
                    <a:pt x="55" y="654"/>
                  </a:lnTo>
                  <a:lnTo>
                    <a:pt x="55" y="660"/>
                  </a:lnTo>
                  <a:lnTo>
                    <a:pt x="55" y="666"/>
                  </a:lnTo>
                  <a:lnTo>
                    <a:pt x="55" y="679"/>
                  </a:lnTo>
                  <a:lnTo>
                    <a:pt x="56" y="685"/>
                  </a:lnTo>
                  <a:lnTo>
                    <a:pt x="56" y="685"/>
                  </a:lnTo>
                  <a:lnTo>
                    <a:pt x="56" y="685"/>
                  </a:lnTo>
                  <a:lnTo>
                    <a:pt x="56" y="685"/>
                  </a:lnTo>
                  <a:lnTo>
                    <a:pt x="58" y="679"/>
                  </a:lnTo>
                  <a:lnTo>
                    <a:pt x="58" y="673"/>
                  </a:lnTo>
                  <a:lnTo>
                    <a:pt x="58" y="666"/>
                  </a:lnTo>
                  <a:lnTo>
                    <a:pt x="58" y="660"/>
                  </a:lnTo>
                  <a:lnTo>
                    <a:pt x="58" y="660"/>
                  </a:lnTo>
                  <a:lnTo>
                    <a:pt x="58" y="654"/>
                  </a:lnTo>
                  <a:lnTo>
                    <a:pt x="60" y="648"/>
                  </a:lnTo>
                  <a:lnTo>
                    <a:pt x="60" y="654"/>
                  </a:lnTo>
                  <a:lnTo>
                    <a:pt x="60" y="660"/>
                  </a:lnTo>
                  <a:lnTo>
                    <a:pt x="60" y="660"/>
                  </a:lnTo>
                  <a:lnTo>
                    <a:pt x="60" y="673"/>
                  </a:lnTo>
                  <a:lnTo>
                    <a:pt x="61" y="685"/>
                  </a:lnTo>
                  <a:lnTo>
                    <a:pt x="61" y="697"/>
                  </a:lnTo>
                  <a:lnTo>
                    <a:pt x="61" y="709"/>
                  </a:lnTo>
                  <a:lnTo>
                    <a:pt x="61" y="715"/>
                  </a:lnTo>
                  <a:lnTo>
                    <a:pt x="61" y="721"/>
                  </a:lnTo>
                  <a:lnTo>
                    <a:pt x="61" y="734"/>
                  </a:lnTo>
                  <a:lnTo>
                    <a:pt x="63" y="740"/>
                  </a:lnTo>
                  <a:lnTo>
                    <a:pt x="63" y="740"/>
                  </a:lnTo>
                  <a:lnTo>
                    <a:pt x="63" y="746"/>
                  </a:lnTo>
                  <a:lnTo>
                    <a:pt x="63" y="752"/>
                  </a:lnTo>
                  <a:lnTo>
                    <a:pt x="65" y="758"/>
                  </a:lnTo>
                  <a:lnTo>
                    <a:pt x="65" y="764"/>
                  </a:lnTo>
                  <a:lnTo>
                    <a:pt x="65" y="776"/>
                  </a:lnTo>
                  <a:lnTo>
                    <a:pt x="65" y="789"/>
                  </a:lnTo>
                  <a:lnTo>
                    <a:pt x="65" y="801"/>
                  </a:lnTo>
                  <a:lnTo>
                    <a:pt x="65" y="813"/>
                  </a:lnTo>
                  <a:lnTo>
                    <a:pt x="66" y="819"/>
                  </a:lnTo>
                  <a:lnTo>
                    <a:pt x="66" y="832"/>
                  </a:lnTo>
                  <a:lnTo>
                    <a:pt x="66" y="838"/>
                  </a:lnTo>
                  <a:lnTo>
                    <a:pt x="66" y="844"/>
                  </a:lnTo>
                  <a:lnTo>
                    <a:pt x="68" y="856"/>
                  </a:lnTo>
                  <a:lnTo>
                    <a:pt x="66" y="856"/>
                  </a:lnTo>
                  <a:lnTo>
                    <a:pt x="68" y="850"/>
                  </a:lnTo>
                  <a:lnTo>
                    <a:pt x="68" y="844"/>
                  </a:lnTo>
                  <a:lnTo>
                    <a:pt x="68" y="838"/>
                  </a:lnTo>
                  <a:lnTo>
                    <a:pt x="68" y="832"/>
                  </a:lnTo>
                  <a:lnTo>
                    <a:pt x="68" y="825"/>
                  </a:lnTo>
                  <a:lnTo>
                    <a:pt x="70" y="819"/>
                  </a:lnTo>
                  <a:lnTo>
                    <a:pt x="70" y="825"/>
                  </a:lnTo>
                  <a:lnTo>
                    <a:pt x="70" y="832"/>
                  </a:lnTo>
                  <a:lnTo>
                    <a:pt x="71" y="838"/>
                  </a:lnTo>
                  <a:lnTo>
                    <a:pt x="71" y="832"/>
                  </a:lnTo>
                  <a:lnTo>
                    <a:pt x="71" y="832"/>
                  </a:lnTo>
                  <a:lnTo>
                    <a:pt x="73" y="825"/>
                  </a:lnTo>
                  <a:lnTo>
                    <a:pt x="73" y="819"/>
                  </a:lnTo>
                  <a:lnTo>
                    <a:pt x="75" y="813"/>
                  </a:lnTo>
                  <a:lnTo>
                    <a:pt x="75" y="807"/>
                  </a:lnTo>
                  <a:lnTo>
                    <a:pt x="75" y="807"/>
                  </a:lnTo>
                  <a:lnTo>
                    <a:pt x="75" y="813"/>
                  </a:lnTo>
                  <a:lnTo>
                    <a:pt x="76" y="813"/>
                  </a:lnTo>
                  <a:lnTo>
                    <a:pt x="76" y="813"/>
                  </a:lnTo>
                  <a:lnTo>
                    <a:pt x="76" y="819"/>
                  </a:lnTo>
                  <a:lnTo>
                    <a:pt x="78" y="819"/>
                  </a:lnTo>
                  <a:lnTo>
                    <a:pt x="78" y="813"/>
                  </a:lnTo>
                  <a:lnTo>
                    <a:pt x="78" y="807"/>
                  </a:lnTo>
                  <a:lnTo>
                    <a:pt x="78" y="801"/>
                  </a:lnTo>
                  <a:lnTo>
                    <a:pt x="78" y="789"/>
                  </a:lnTo>
                  <a:lnTo>
                    <a:pt x="79" y="776"/>
                  </a:lnTo>
                  <a:lnTo>
                    <a:pt x="79" y="776"/>
                  </a:lnTo>
                  <a:lnTo>
                    <a:pt x="79" y="776"/>
                  </a:lnTo>
                  <a:lnTo>
                    <a:pt x="79" y="783"/>
                  </a:lnTo>
                  <a:lnTo>
                    <a:pt x="79" y="789"/>
                  </a:lnTo>
                  <a:lnTo>
                    <a:pt x="81" y="789"/>
                  </a:lnTo>
                  <a:lnTo>
                    <a:pt x="81" y="801"/>
                  </a:lnTo>
                  <a:lnTo>
                    <a:pt x="81" y="807"/>
                  </a:lnTo>
                  <a:lnTo>
                    <a:pt x="81" y="801"/>
                  </a:lnTo>
                  <a:lnTo>
                    <a:pt x="81" y="795"/>
                  </a:lnTo>
                  <a:lnTo>
                    <a:pt x="83" y="789"/>
                  </a:lnTo>
                  <a:lnTo>
                    <a:pt x="83" y="789"/>
                  </a:lnTo>
                  <a:lnTo>
                    <a:pt x="83" y="783"/>
                  </a:lnTo>
                  <a:lnTo>
                    <a:pt x="83" y="776"/>
                  </a:lnTo>
                  <a:lnTo>
                    <a:pt x="84" y="770"/>
                  </a:lnTo>
                  <a:lnTo>
                    <a:pt x="84" y="764"/>
                  </a:lnTo>
                  <a:lnTo>
                    <a:pt x="84" y="752"/>
                  </a:lnTo>
                  <a:lnTo>
                    <a:pt x="84" y="721"/>
                  </a:lnTo>
                  <a:lnTo>
                    <a:pt x="84" y="709"/>
                  </a:lnTo>
                  <a:lnTo>
                    <a:pt x="84" y="697"/>
                  </a:lnTo>
                  <a:lnTo>
                    <a:pt x="86" y="685"/>
                  </a:lnTo>
                  <a:lnTo>
                    <a:pt x="86" y="666"/>
                  </a:lnTo>
                  <a:lnTo>
                    <a:pt x="86" y="660"/>
                  </a:lnTo>
                  <a:lnTo>
                    <a:pt x="86" y="648"/>
                  </a:lnTo>
                  <a:lnTo>
                    <a:pt x="86" y="636"/>
                  </a:lnTo>
                  <a:lnTo>
                    <a:pt x="86" y="624"/>
                  </a:lnTo>
                  <a:lnTo>
                    <a:pt x="88" y="611"/>
                  </a:lnTo>
                  <a:lnTo>
                    <a:pt x="88" y="593"/>
                  </a:lnTo>
                  <a:lnTo>
                    <a:pt x="88" y="581"/>
                  </a:lnTo>
                  <a:lnTo>
                    <a:pt x="88" y="569"/>
                  </a:lnTo>
                  <a:lnTo>
                    <a:pt x="88" y="556"/>
                  </a:lnTo>
                  <a:lnTo>
                    <a:pt x="88" y="544"/>
                  </a:lnTo>
                  <a:lnTo>
                    <a:pt x="89" y="538"/>
                  </a:lnTo>
                  <a:lnTo>
                    <a:pt x="89" y="526"/>
                  </a:lnTo>
                  <a:lnTo>
                    <a:pt x="89" y="520"/>
                  </a:lnTo>
                  <a:lnTo>
                    <a:pt x="89" y="513"/>
                  </a:lnTo>
                  <a:lnTo>
                    <a:pt x="89" y="507"/>
                  </a:lnTo>
                  <a:lnTo>
                    <a:pt x="89" y="501"/>
                  </a:lnTo>
                  <a:lnTo>
                    <a:pt x="91" y="483"/>
                  </a:lnTo>
                  <a:lnTo>
                    <a:pt x="91" y="471"/>
                  </a:lnTo>
                  <a:lnTo>
                    <a:pt x="91" y="452"/>
                  </a:lnTo>
                  <a:lnTo>
                    <a:pt x="91" y="428"/>
                  </a:lnTo>
                  <a:lnTo>
                    <a:pt x="91" y="409"/>
                  </a:lnTo>
                  <a:lnTo>
                    <a:pt x="91" y="397"/>
                  </a:lnTo>
                  <a:lnTo>
                    <a:pt x="93" y="379"/>
                  </a:lnTo>
                  <a:lnTo>
                    <a:pt x="93" y="373"/>
                  </a:lnTo>
                  <a:lnTo>
                    <a:pt x="93" y="361"/>
                  </a:lnTo>
                  <a:lnTo>
                    <a:pt x="93" y="342"/>
                  </a:lnTo>
                  <a:lnTo>
                    <a:pt x="93" y="324"/>
                  </a:lnTo>
                  <a:lnTo>
                    <a:pt x="93" y="312"/>
                  </a:lnTo>
                  <a:lnTo>
                    <a:pt x="94" y="299"/>
                  </a:lnTo>
                  <a:lnTo>
                    <a:pt x="94" y="281"/>
                  </a:lnTo>
                  <a:lnTo>
                    <a:pt x="94" y="275"/>
                  </a:lnTo>
                  <a:lnTo>
                    <a:pt x="94" y="269"/>
                  </a:lnTo>
                  <a:lnTo>
                    <a:pt x="96" y="269"/>
                  </a:lnTo>
                  <a:lnTo>
                    <a:pt x="96" y="275"/>
                  </a:lnTo>
                  <a:lnTo>
                    <a:pt x="96" y="275"/>
                  </a:lnTo>
                  <a:lnTo>
                    <a:pt x="96" y="275"/>
                  </a:lnTo>
                  <a:lnTo>
                    <a:pt x="98" y="281"/>
                  </a:lnTo>
                  <a:lnTo>
                    <a:pt x="98" y="287"/>
                  </a:lnTo>
                  <a:lnTo>
                    <a:pt x="98" y="299"/>
                  </a:lnTo>
                  <a:lnTo>
                    <a:pt x="98" y="299"/>
                  </a:lnTo>
                  <a:lnTo>
                    <a:pt x="98" y="306"/>
                  </a:lnTo>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609" name="Freeform 608"/>
            <p:cNvSpPr>
              <a:spLocks/>
            </p:cNvSpPr>
            <p:nvPr/>
          </p:nvSpPr>
          <p:spPr bwMode="auto">
            <a:xfrm>
              <a:off x="6680565" y="3356059"/>
              <a:ext cx="151616" cy="327330"/>
            </a:xfrm>
            <a:custGeom>
              <a:avLst/>
              <a:gdLst>
                <a:gd name="T0" fmla="*/ 1 w 109"/>
                <a:gd name="T1" fmla="*/ 765 h 796"/>
                <a:gd name="T2" fmla="*/ 3 w 109"/>
                <a:gd name="T3" fmla="*/ 796 h 796"/>
                <a:gd name="T4" fmla="*/ 6 w 109"/>
                <a:gd name="T5" fmla="*/ 771 h 796"/>
                <a:gd name="T6" fmla="*/ 8 w 109"/>
                <a:gd name="T7" fmla="*/ 771 h 796"/>
                <a:gd name="T8" fmla="*/ 11 w 109"/>
                <a:gd name="T9" fmla="*/ 759 h 796"/>
                <a:gd name="T10" fmla="*/ 13 w 109"/>
                <a:gd name="T11" fmla="*/ 753 h 796"/>
                <a:gd name="T12" fmla="*/ 14 w 109"/>
                <a:gd name="T13" fmla="*/ 722 h 796"/>
                <a:gd name="T14" fmla="*/ 16 w 109"/>
                <a:gd name="T15" fmla="*/ 710 h 796"/>
                <a:gd name="T16" fmla="*/ 18 w 109"/>
                <a:gd name="T17" fmla="*/ 692 h 796"/>
                <a:gd name="T18" fmla="*/ 19 w 109"/>
                <a:gd name="T19" fmla="*/ 618 h 796"/>
                <a:gd name="T20" fmla="*/ 21 w 109"/>
                <a:gd name="T21" fmla="*/ 569 h 796"/>
                <a:gd name="T22" fmla="*/ 23 w 109"/>
                <a:gd name="T23" fmla="*/ 557 h 796"/>
                <a:gd name="T24" fmla="*/ 24 w 109"/>
                <a:gd name="T25" fmla="*/ 496 h 796"/>
                <a:gd name="T26" fmla="*/ 26 w 109"/>
                <a:gd name="T27" fmla="*/ 435 h 796"/>
                <a:gd name="T28" fmla="*/ 28 w 109"/>
                <a:gd name="T29" fmla="*/ 337 h 796"/>
                <a:gd name="T30" fmla="*/ 29 w 109"/>
                <a:gd name="T31" fmla="*/ 288 h 796"/>
                <a:gd name="T32" fmla="*/ 29 w 109"/>
                <a:gd name="T33" fmla="*/ 251 h 796"/>
                <a:gd name="T34" fmla="*/ 33 w 109"/>
                <a:gd name="T35" fmla="*/ 233 h 796"/>
                <a:gd name="T36" fmla="*/ 34 w 109"/>
                <a:gd name="T37" fmla="*/ 233 h 796"/>
                <a:gd name="T38" fmla="*/ 36 w 109"/>
                <a:gd name="T39" fmla="*/ 190 h 796"/>
                <a:gd name="T40" fmla="*/ 38 w 109"/>
                <a:gd name="T41" fmla="*/ 184 h 796"/>
                <a:gd name="T42" fmla="*/ 41 w 109"/>
                <a:gd name="T43" fmla="*/ 215 h 796"/>
                <a:gd name="T44" fmla="*/ 41 w 109"/>
                <a:gd name="T45" fmla="*/ 202 h 796"/>
                <a:gd name="T46" fmla="*/ 43 w 109"/>
                <a:gd name="T47" fmla="*/ 123 h 796"/>
                <a:gd name="T48" fmla="*/ 46 w 109"/>
                <a:gd name="T49" fmla="*/ 129 h 796"/>
                <a:gd name="T50" fmla="*/ 48 w 109"/>
                <a:gd name="T51" fmla="*/ 129 h 796"/>
                <a:gd name="T52" fmla="*/ 49 w 109"/>
                <a:gd name="T53" fmla="*/ 68 h 796"/>
                <a:gd name="T54" fmla="*/ 51 w 109"/>
                <a:gd name="T55" fmla="*/ 25 h 796"/>
                <a:gd name="T56" fmla="*/ 53 w 109"/>
                <a:gd name="T57" fmla="*/ 56 h 796"/>
                <a:gd name="T58" fmla="*/ 54 w 109"/>
                <a:gd name="T59" fmla="*/ 74 h 796"/>
                <a:gd name="T60" fmla="*/ 56 w 109"/>
                <a:gd name="T61" fmla="*/ 13 h 796"/>
                <a:gd name="T62" fmla="*/ 59 w 109"/>
                <a:gd name="T63" fmla="*/ 19 h 796"/>
                <a:gd name="T64" fmla="*/ 59 w 109"/>
                <a:gd name="T65" fmla="*/ 104 h 796"/>
                <a:gd name="T66" fmla="*/ 61 w 109"/>
                <a:gd name="T67" fmla="*/ 166 h 796"/>
                <a:gd name="T68" fmla="*/ 63 w 109"/>
                <a:gd name="T69" fmla="*/ 239 h 796"/>
                <a:gd name="T70" fmla="*/ 64 w 109"/>
                <a:gd name="T71" fmla="*/ 300 h 796"/>
                <a:gd name="T72" fmla="*/ 66 w 109"/>
                <a:gd name="T73" fmla="*/ 361 h 796"/>
                <a:gd name="T74" fmla="*/ 67 w 109"/>
                <a:gd name="T75" fmla="*/ 435 h 796"/>
                <a:gd name="T76" fmla="*/ 69 w 109"/>
                <a:gd name="T77" fmla="*/ 447 h 796"/>
                <a:gd name="T78" fmla="*/ 71 w 109"/>
                <a:gd name="T79" fmla="*/ 496 h 796"/>
                <a:gd name="T80" fmla="*/ 72 w 109"/>
                <a:gd name="T81" fmla="*/ 527 h 796"/>
                <a:gd name="T82" fmla="*/ 74 w 109"/>
                <a:gd name="T83" fmla="*/ 569 h 796"/>
                <a:gd name="T84" fmla="*/ 76 w 109"/>
                <a:gd name="T85" fmla="*/ 618 h 796"/>
                <a:gd name="T86" fmla="*/ 77 w 109"/>
                <a:gd name="T87" fmla="*/ 667 h 796"/>
                <a:gd name="T88" fmla="*/ 79 w 109"/>
                <a:gd name="T89" fmla="*/ 686 h 796"/>
                <a:gd name="T90" fmla="*/ 82 w 109"/>
                <a:gd name="T91" fmla="*/ 698 h 796"/>
                <a:gd name="T92" fmla="*/ 82 w 109"/>
                <a:gd name="T93" fmla="*/ 747 h 796"/>
                <a:gd name="T94" fmla="*/ 86 w 109"/>
                <a:gd name="T95" fmla="*/ 753 h 796"/>
                <a:gd name="T96" fmla="*/ 87 w 109"/>
                <a:gd name="T97" fmla="*/ 722 h 796"/>
                <a:gd name="T98" fmla="*/ 89 w 109"/>
                <a:gd name="T99" fmla="*/ 698 h 796"/>
                <a:gd name="T100" fmla="*/ 91 w 109"/>
                <a:gd name="T101" fmla="*/ 667 h 796"/>
                <a:gd name="T102" fmla="*/ 94 w 109"/>
                <a:gd name="T103" fmla="*/ 673 h 796"/>
                <a:gd name="T104" fmla="*/ 96 w 109"/>
                <a:gd name="T105" fmla="*/ 661 h 796"/>
                <a:gd name="T106" fmla="*/ 99 w 109"/>
                <a:gd name="T107" fmla="*/ 692 h 796"/>
                <a:gd name="T108" fmla="*/ 101 w 109"/>
                <a:gd name="T109" fmla="*/ 698 h 796"/>
                <a:gd name="T110" fmla="*/ 104 w 109"/>
                <a:gd name="T111" fmla="*/ 698 h 796"/>
                <a:gd name="T112" fmla="*/ 106 w 109"/>
                <a:gd name="T113" fmla="*/ 673 h 796"/>
                <a:gd name="T114" fmla="*/ 107 w 109"/>
                <a:gd name="T115" fmla="*/ 618 h 796"/>
                <a:gd name="T116" fmla="*/ 109 w 109"/>
                <a:gd name="T117" fmla="*/ 569 h 796"/>
                <a:gd name="T118" fmla="*/ 109 w 109"/>
                <a:gd name="T119" fmla="*/ 478 h 7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9" h="796">
                  <a:moveTo>
                    <a:pt x="0" y="747"/>
                  </a:moveTo>
                  <a:lnTo>
                    <a:pt x="0" y="747"/>
                  </a:lnTo>
                  <a:lnTo>
                    <a:pt x="0" y="747"/>
                  </a:lnTo>
                  <a:lnTo>
                    <a:pt x="1" y="753"/>
                  </a:lnTo>
                  <a:lnTo>
                    <a:pt x="1" y="765"/>
                  </a:lnTo>
                  <a:lnTo>
                    <a:pt x="1" y="771"/>
                  </a:lnTo>
                  <a:lnTo>
                    <a:pt x="1" y="777"/>
                  </a:lnTo>
                  <a:lnTo>
                    <a:pt x="1" y="783"/>
                  </a:lnTo>
                  <a:lnTo>
                    <a:pt x="1" y="796"/>
                  </a:lnTo>
                  <a:lnTo>
                    <a:pt x="3" y="796"/>
                  </a:lnTo>
                  <a:lnTo>
                    <a:pt x="3" y="796"/>
                  </a:lnTo>
                  <a:lnTo>
                    <a:pt x="4" y="790"/>
                  </a:lnTo>
                  <a:lnTo>
                    <a:pt x="4" y="783"/>
                  </a:lnTo>
                  <a:lnTo>
                    <a:pt x="4" y="783"/>
                  </a:lnTo>
                  <a:lnTo>
                    <a:pt x="6" y="771"/>
                  </a:lnTo>
                  <a:lnTo>
                    <a:pt x="6" y="771"/>
                  </a:lnTo>
                  <a:lnTo>
                    <a:pt x="6" y="771"/>
                  </a:lnTo>
                  <a:lnTo>
                    <a:pt x="6" y="771"/>
                  </a:lnTo>
                  <a:lnTo>
                    <a:pt x="8" y="771"/>
                  </a:lnTo>
                  <a:lnTo>
                    <a:pt x="8" y="771"/>
                  </a:lnTo>
                  <a:lnTo>
                    <a:pt x="9" y="759"/>
                  </a:lnTo>
                  <a:lnTo>
                    <a:pt x="9" y="753"/>
                  </a:lnTo>
                  <a:lnTo>
                    <a:pt x="9" y="747"/>
                  </a:lnTo>
                  <a:lnTo>
                    <a:pt x="9" y="753"/>
                  </a:lnTo>
                  <a:lnTo>
                    <a:pt x="11" y="759"/>
                  </a:lnTo>
                  <a:lnTo>
                    <a:pt x="11" y="765"/>
                  </a:lnTo>
                  <a:lnTo>
                    <a:pt x="11" y="765"/>
                  </a:lnTo>
                  <a:lnTo>
                    <a:pt x="13" y="759"/>
                  </a:lnTo>
                  <a:lnTo>
                    <a:pt x="13" y="759"/>
                  </a:lnTo>
                  <a:lnTo>
                    <a:pt x="13" y="753"/>
                  </a:lnTo>
                  <a:lnTo>
                    <a:pt x="13" y="747"/>
                  </a:lnTo>
                  <a:lnTo>
                    <a:pt x="14" y="734"/>
                  </a:lnTo>
                  <a:lnTo>
                    <a:pt x="14" y="728"/>
                  </a:lnTo>
                  <a:lnTo>
                    <a:pt x="14" y="722"/>
                  </a:lnTo>
                  <a:lnTo>
                    <a:pt x="14" y="722"/>
                  </a:lnTo>
                  <a:lnTo>
                    <a:pt x="16" y="704"/>
                  </a:lnTo>
                  <a:lnTo>
                    <a:pt x="14" y="704"/>
                  </a:lnTo>
                  <a:lnTo>
                    <a:pt x="16" y="704"/>
                  </a:lnTo>
                  <a:lnTo>
                    <a:pt x="16" y="704"/>
                  </a:lnTo>
                  <a:lnTo>
                    <a:pt x="16" y="710"/>
                  </a:lnTo>
                  <a:lnTo>
                    <a:pt x="16" y="716"/>
                  </a:lnTo>
                  <a:lnTo>
                    <a:pt x="18" y="722"/>
                  </a:lnTo>
                  <a:lnTo>
                    <a:pt x="18" y="716"/>
                  </a:lnTo>
                  <a:lnTo>
                    <a:pt x="18" y="704"/>
                  </a:lnTo>
                  <a:lnTo>
                    <a:pt x="18" y="692"/>
                  </a:lnTo>
                  <a:lnTo>
                    <a:pt x="18" y="673"/>
                  </a:lnTo>
                  <a:lnTo>
                    <a:pt x="19" y="661"/>
                  </a:lnTo>
                  <a:lnTo>
                    <a:pt x="19" y="643"/>
                  </a:lnTo>
                  <a:lnTo>
                    <a:pt x="19" y="631"/>
                  </a:lnTo>
                  <a:lnTo>
                    <a:pt x="19" y="618"/>
                  </a:lnTo>
                  <a:lnTo>
                    <a:pt x="19" y="606"/>
                  </a:lnTo>
                  <a:lnTo>
                    <a:pt x="19" y="600"/>
                  </a:lnTo>
                  <a:lnTo>
                    <a:pt x="21" y="594"/>
                  </a:lnTo>
                  <a:lnTo>
                    <a:pt x="21" y="582"/>
                  </a:lnTo>
                  <a:lnTo>
                    <a:pt x="21" y="569"/>
                  </a:lnTo>
                  <a:lnTo>
                    <a:pt x="21" y="569"/>
                  </a:lnTo>
                  <a:lnTo>
                    <a:pt x="21" y="563"/>
                  </a:lnTo>
                  <a:lnTo>
                    <a:pt x="23" y="563"/>
                  </a:lnTo>
                  <a:lnTo>
                    <a:pt x="23" y="563"/>
                  </a:lnTo>
                  <a:lnTo>
                    <a:pt x="23" y="557"/>
                  </a:lnTo>
                  <a:lnTo>
                    <a:pt x="23" y="545"/>
                  </a:lnTo>
                  <a:lnTo>
                    <a:pt x="24" y="539"/>
                  </a:lnTo>
                  <a:lnTo>
                    <a:pt x="24" y="527"/>
                  </a:lnTo>
                  <a:lnTo>
                    <a:pt x="24" y="514"/>
                  </a:lnTo>
                  <a:lnTo>
                    <a:pt x="24" y="496"/>
                  </a:lnTo>
                  <a:lnTo>
                    <a:pt x="24" y="484"/>
                  </a:lnTo>
                  <a:lnTo>
                    <a:pt x="24" y="465"/>
                  </a:lnTo>
                  <a:lnTo>
                    <a:pt x="26" y="459"/>
                  </a:lnTo>
                  <a:lnTo>
                    <a:pt x="26" y="441"/>
                  </a:lnTo>
                  <a:lnTo>
                    <a:pt x="26" y="435"/>
                  </a:lnTo>
                  <a:lnTo>
                    <a:pt x="26" y="404"/>
                  </a:lnTo>
                  <a:lnTo>
                    <a:pt x="26" y="386"/>
                  </a:lnTo>
                  <a:lnTo>
                    <a:pt x="26" y="367"/>
                  </a:lnTo>
                  <a:lnTo>
                    <a:pt x="28" y="355"/>
                  </a:lnTo>
                  <a:lnTo>
                    <a:pt x="28" y="337"/>
                  </a:lnTo>
                  <a:lnTo>
                    <a:pt x="28" y="319"/>
                  </a:lnTo>
                  <a:lnTo>
                    <a:pt x="28" y="306"/>
                  </a:lnTo>
                  <a:lnTo>
                    <a:pt x="28" y="300"/>
                  </a:lnTo>
                  <a:lnTo>
                    <a:pt x="28" y="294"/>
                  </a:lnTo>
                  <a:lnTo>
                    <a:pt x="29" y="288"/>
                  </a:lnTo>
                  <a:lnTo>
                    <a:pt x="29" y="282"/>
                  </a:lnTo>
                  <a:lnTo>
                    <a:pt x="29" y="282"/>
                  </a:lnTo>
                  <a:lnTo>
                    <a:pt x="29" y="276"/>
                  </a:lnTo>
                  <a:lnTo>
                    <a:pt x="29" y="264"/>
                  </a:lnTo>
                  <a:lnTo>
                    <a:pt x="29" y="251"/>
                  </a:lnTo>
                  <a:lnTo>
                    <a:pt x="31" y="239"/>
                  </a:lnTo>
                  <a:lnTo>
                    <a:pt x="31" y="233"/>
                  </a:lnTo>
                  <a:lnTo>
                    <a:pt x="31" y="233"/>
                  </a:lnTo>
                  <a:lnTo>
                    <a:pt x="31" y="233"/>
                  </a:lnTo>
                  <a:lnTo>
                    <a:pt x="33" y="233"/>
                  </a:lnTo>
                  <a:lnTo>
                    <a:pt x="33" y="239"/>
                  </a:lnTo>
                  <a:lnTo>
                    <a:pt x="33" y="233"/>
                  </a:lnTo>
                  <a:lnTo>
                    <a:pt x="34" y="227"/>
                  </a:lnTo>
                  <a:lnTo>
                    <a:pt x="34" y="227"/>
                  </a:lnTo>
                  <a:lnTo>
                    <a:pt x="34" y="233"/>
                  </a:lnTo>
                  <a:lnTo>
                    <a:pt x="34" y="227"/>
                  </a:lnTo>
                  <a:lnTo>
                    <a:pt x="36" y="221"/>
                  </a:lnTo>
                  <a:lnTo>
                    <a:pt x="36" y="208"/>
                  </a:lnTo>
                  <a:lnTo>
                    <a:pt x="36" y="202"/>
                  </a:lnTo>
                  <a:lnTo>
                    <a:pt x="36" y="190"/>
                  </a:lnTo>
                  <a:lnTo>
                    <a:pt x="36" y="184"/>
                  </a:lnTo>
                  <a:lnTo>
                    <a:pt x="38" y="178"/>
                  </a:lnTo>
                  <a:lnTo>
                    <a:pt x="38" y="178"/>
                  </a:lnTo>
                  <a:lnTo>
                    <a:pt x="38" y="178"/>
                  </a:lnTo>
                  <a:lnTo>
                    <a:pt x="38" y="184"/>
                  </a:lnTo>
                  <a:lnTo>
                    <a:pt x="39" y="190"/>
                  </a:lnTo>
                  <a:lnTo>
                    <a:pt x="39" y="196"/>
                  </a:lnTo>
                  <a:lnTo>
                    <a:pt x="39" y="202"/>
                  </a:lnTo>
                  <a:lnTo>
                    <a:pt x="39" y="208"/>
                  </a:lnTo>
                  <a:lnTo>
                    <a:pt x="41" y="215"/>
                  </a:lnTo>
                  <a:lnTo>
                    <a:pt x="39" y="215"/>
                  </a:lnTo>
                  <a:lnTo>
                    <a:pt x="41" y="215"/>
                  </a:lnTo>
                  <a:lnTo>
                    <a:pt x="41" y="208"/>
                  </a:lnTo>
                  <a:lnTo>
                    <a:pt x="41" y="208"/>
                  </a:lnTo>
                  <a:lnTo>
                    <a:pt x="41" y="202"/>
                  </a:lnTo>
                  <a:lnTo>
                    <a:pt x="41" y="184"/>
                  </a:lnTo>
                  <a:lnTo>
                    <a:pt x="43" y="172"/>
                  </a:lnTo>
                  <a:lnTo>
                    <a:pt x="43" y="153"/>
                  </a:lnTo>
                  <a:lnTo>
                    <a:pt x="43" y="147"/>
                  </a:lnTo>
                  <a:lnTo>
                    <a:pt x="43" y="123"/>
                  </a:lnTo>
                  <a:lnTo>
                    <a:pt x="43" y="111"/>
                  </a:lnTo>
                  <a:lnTo>
                    <a:pt x="43" y="104"/>
                  </a:lnTo>
                  <a:lnTo>
                    <a:pt x="44" y="111"/>
                  </a:lnTo>
                  <a:lnTo>
                    <a:pt x="44" y="117"/>
                  </a:lnTo>
                  <a:lnTo>
                    <a:pt x="46" y="129"/>
                  </a:lnTo>
                  <a:lnTo>
                    <a:pt x="46" y="129"/>
                  </a:lnTo>
                  <a:lnTo>
                    <a:pt x="46" y="129"/>
                  </a:lnTo>
                  <a:lnTo>
                    <a:pt x="46" y="135"/>
                  </a:lnTo>
                  <a:lnTo>
                    <a:pt x="48" y="135"/>
                  </a:lnTo>
                  <a:lnTo>
                    <a:pt x="48" y="129"/>
                  </a:lnTo>
                  <a:lnTo>
                    <a:pt x="48" y="123"/>
                  </a:lnTo>
                  <a:lnTo>
                    <a:pt x="48" y="104"/>
                  </a:lnTo>
                  <a:lnTo>
                    <a:pt x="48" y="98"/>
                  </a:lnTo>
                  <a:lnTo>
                    <a:pt x="49" y="80"/>
                  </a:lnTo>
                  <a:lnTo>
                    <a:pt x="49" y="68"/>
                  </a:lnTo>
                  <a:lnTo>
                    <a:pt x="49" y="56"/>
                  </a:lnTo>
                  <a:lnTo>
                    <a:pt x="49" y="49"/>
                  </a:lnTo>
                  <a:lnTo>
                    <a:pt x="49" y="37"/>
                  </a:lnTo>
                  <a:lnTo>
                    <a:pt x="49" y="31"/>
                  </a:lnTo>
                  <a:lnTo>
                    <a:pt x="51" y="25"/>
                  </a:lnTo>
                  <a:lnTo>
                    <a:pt x="51" y="31"/>
                  </a:lnTo>
                  <a:lnTo>
                    <a:pt x="51" y="43"/>
                  </a:lnTo>
                  <a:lnTo>
                    <a:pt x="51" y="49"/>
                  </a:lnTo>
                  <a:lnTo>
                    <a:pt x="51" y="49"/>
                  </a:lnTo>
                  <a:lnTo>
                    <a:pt x="53" y="56"/>
                  </a:lnTo>
                  <a:lnTo>
                    <a:pt x="53" y="62"/>
                  </a:lnTo>
                  <a:lnTo>
                    <a:pt x="53" y="62"/>
                  </a:lnTo>
                  <a:lnTo>
                    <a:pt x="54" y="74"/>
                  </a:lnTo>
                  <a:lnTo>
                    <a:pt x="54" y="74"/>
                  </a:lnTo>
                  <a:lnTo>
                    <a:pt x="54" y="74"/>
                  </a:lnTo>
                  <a:lnTo>
                    <a:pt x="54" y="62"/>
                  </a:lnTo>
                  <a:lnTo>
                    <a:pt x="54" y="56"/>
                  </a:lnTo>
                  <a:lnTo>
                    <a:pt x="56" y="49"/>
                  </a:lnTo>
                  <a:lnTo>
                    <a:pt x="56" y="25"/>
                  </a:lnTo>
                  <a:lnTo>
                    <a:pt x="56" y="13"/>
                  </a:lnTo>
                  <a:lnTo>
                    <a:pt x="56" y="7"/>
                  </a:lnTo>
                  <a:lnTo>
                    <a:pt x="58" y="0"/>
                  </a:lnTo>
                  <a:lnTo>
                    <a:pt x="58" y="0"/>
                  </a:lnTo>
                  <a:lnTo>
                    <a:pt x="58" y="7"/>
                  </a:lnTo>
                  <a:lnTo>
                    <a:pt x="59" y="19"/>
                  </a:lnTo>
                  <a:lnTo>
                    <a:pt x="59" y="25"/>
                  </a:lnTo>
                  <a:lnTo>
                    <a:pt x="59" y="43"/>
                  </a:lnTo>
                  <a:lnTo>
                    <a:pt x="59" y="74"/>
                  </a:lnTo>
                  <a:lnTo>
                    <a:pt x="59" y="86"/>
                  </a:lnTo>
                  <a:lnTo>
                    <a:pt x="59" y="104"/>
                  </a:lnTo>
                  <a:lnTo>
                    <a:pt x="61" y="117"/>
                  </a:lnTo>
                  <a:lnTo>
                    <a:pt x="61" y="129"/>
                  </a:lnTo>
                  <a:lnTo>
                    <a:pt x="61" y="141"/>
                  </a:lnTo>
                  <a:lnTo>
                    <a:pt x="61" y="153"/>
                  </a:lnTo>
                  <a:lnTo>
                    <a:pt x="61" y="166"/>
                  </a:lnTo>
                  <a:lnTo>
                    <a:pt x="61" y="178"/>
                  </a:lnTo>
                  <a:lnTo>
                    <a:pt x="63" y="196"/>
                  </a:lnTo>
                  <a:lnTo>
                    <a:pt x="63" y="215"/>
                  </a:lnTo>
                  <a:lnTo>
                    <a:pt x="63" y="233"/>
                  </a:lnTo>
                  <a:lnTo>
                    <a:pt x="63" y="239"/>
                  </a:lnTo>
                  <a:lnTo>
                    <a:pt x="63" y="257"/>
                  </a:lnTo>
                  <a:lnTo>
                    <a:pt x="63" y="264"/>
                  </a:lnTo>
                  <a:lnTo>
                    <a:pt x="64" y="276"/>
                  </a:lnTo>
                  <a:lnTo>
                    <a:pt x="64" y="288"/>
                  </a:lnTo>
                  <a:lnTo>
                    <a:pt x="64" y="300"/>
                  </a:lnTo>
                  <a:lnTo>
                    <a:pt x="64" y="306"/>
                  </a:lnTo>
                  <a:lnTo>
                    <a:pt x="64" y="319"/>
                  </a:lnTo>
                  <a:lnTo>
                    <a:pt x="64" y="337"/>
                  </a:lnTo>
                  <a:lnTo>
                    <a:pt x="66" y="349"/>
                  </a:lnTo>
                  <a:lnTo>
                    <a:pt x="66" y="361"/>
                  </a:lnTo>
                  <a:lnTo>
                    <a:pt x="66" y="380"/>
                  </a:lnTo>
                  <a:lnTo>
                    <a:pt x="66" y="392"/>
                  </a:lnTo>
                  <a:lnTo>
                    <a:pt x="66" y="410"/>
                  </a:lnTo>
                  <a:lnTo>
                    <a:pt x="66" y="423"/>
                  </a:lnTo>
                  <a:lnTo>
                    <a:pt x="67" y="435"/>
                  </a:lnTo>
                  <a:lnTo>
                    <a:pt x="67" y="435"/>
                  </a:lnTo>
                  <a:lnTo>
                    <a:pt x="67" y="435"/>
                  </a:lnTo>
                  <a:lnTo>
                    <a:pt x="67" y="435"/>
                  </a:lnTo>
                  <a:lnTo>
                    <a:pt x="69" y="441"/>
                  </a:lnTo>
                  <a:lnTo>
                    <a:pt x="69" y="447"/>
                  </a:lnTo>
                  <a:lnTo>
                    <a:pt x="69" y="459"/>
                  </a:lnTo>
                  <a:lnTo>
                    <a:pt x="69" y="465"/>
                  </a:lnTo>
                  <a:lnTo>
                    <a:pt x="69" y="471"/>
                  </a:lnTo>
                  <a:lnTo>
                    <a:pt x="71" y="484"/>
                  </a:lnTo>
                  <a:lnTo>
                    <a:pt x="71" y="496"/>
                  </a:lnTo>
                  <a:lnTo>
                    <a:pt x="71" y="508"/>
                  </a:lnTo>
                  <a:lnTo>
                    <a:pt x="71" y="514"/>
                  </a:lnTo>
                  <a:lnTo>
                    <a:pt x="72" y="514"/>
                  </a:lnTo>
                  <a:lnTo>
                    <a:pt x="72" y="520"/>
                  </a:lnTo>
                  <a:lnTo>
                    <a:pt x="72" y="527"/>
                  </a:lnTo>
                  <a:lnTo>
                    <a:pt x="72" y="533"/>
                  </a:lnTo>
                  <a:lnTo>
                    <a:pt x="72" y="539"/>
                  </a:lnTo>
                  <a:lnTo>
                    <a:pt x="74" y="551"/>
                  </a:lnTo>
                  <a:lnTo>
                    <a:pt x="74" y="563"/>
                  </a:lnTo>
                  <a:lnTo>
                    <a:pt x="74" y="569"/>
                  </a:lnTo>
                  <a:lnTo>
                    <a:pt x="74" y="575"/>
                  </a:lnTo>
                  <a:lnTo>
                    <a:pt x="74" y="588"/>
                  </a:lnTo>
                  <a:lnTo>
                    <a:pt x="74" y="594"/>
                  </a:lnTo>
                  <a:lnTo>
                    <a:pt x="76" y="606"/>
                  </a:lnTo>
                  <a:lnTo>
                    <a:pt x="76" y="618"/>
                  </a:lnTo>
                  <a:lnTo>
                    <a:pt x="76" y="624"/>
                  </a:lnTo>
                  <a:lnTo>
                    <a:pt x="76" y="637"/>
                  </a:lnTo>
                  <a:lnTo>
                    <a:pt x="76" y="643"/>
                  </a:lnTo>
                  <a:lnTo>
                    <a:pt x="76" y="661"/>
                  </a:lnTo>
                  <a:lnTo>
                    <a:pt x="77" y="667"/>
                  </a:lnTo>
                  <a:lnTo>
                    <a:pt x="77" y="673"/>
                  </a:lnTo>
                  <a:lnTo>
                    <a:pt x="77" y="679"/>
                  </a:lnTo>
                  <a:lnTo>
                    <a:pt x="77" y="686"/>
                  </a:lnTo>
                  <a:lnTo>
                    <a:pt x="79" y="686"/>
                  </a:lnTo>
                  <a:lnTo>
                    <a:pt x="79" y="686"/>
                  </a:lnTo>
                  <a:lnTo>
                    <a:pt x="79" y="686"/>
                  </a:lnTo>
                  <a:lnTo>
                    <a:pt x="81" y="692"/>
                  </a:lnTo>
                  <a:lnTo>
                    <a:pt x="81" y="698"/>
                  </a:lnTo>
                  <a:lnTo>
                    <a:pt x="81" y="698"/>
                  </a:lnTo>
                  <a:lnTo>
                    <a:pt x="82" y="698"/>
                  </a:lnTo>
                  <a:lnTo>
                    <a:pt x="82" y="710"/>
                  </a:lnTo>
                  <a:lnTo>
                    <a:pt x="82" y="716"/>
                  </a:lnTo>
                  <a:lnTo>
                    <a:pt x="82" y="728"/>
                  </a:lnTo>
                  <a:lnTo>
                    <a:pt x="82" y="741"/>
                  </a:lnTo>
                  <a:lnTo>
                    <a:pt x="82" y="747"/>
                  </a:lnTo>
                  <a:lnTo>
                    <a:pt x="84" y="759"/>
                  </a:lnTo>
                  <a:lnTo>
                    <a:pt x="84" y="771"/>
                  </a:lnTo>
                  <a:lnTo>
                    <a:pt x="84" y="771"/>
                  </a:lnTo>
                  <a:lnTo>
                    <a:pt x="86" y="765"/>
                  </a:lnTo>
                  <a:lnTo>
                    <a:pt x="86" y="753"/>
                  </a:lnTo>
                  <a:lnTo>
                    <a:pt x="86" y="747"/>
                  </a:lnTo>
                  <a:lnTo>
                    <a:pt x="86" y="747"/>
                  </a:lnTo>
                  <a:lnTo>
                    <a:pt x="87" y="741"/>
                  </a:lnTo>
                  <a:lnTo>
                    <a:pt x="87" y="734"/>
                  </a:lnTo>
                  <a:lnTo>
                    <a:pt x="87" y="722"/>
                  </a:lnTo>
                  <a:lnTo>
                    <a:pt x="87" y="722"/>
                  </a:lnTo>
                  <a:lnTo>
                    <a:pt x="89" y="710"/>
                  </a:lnTo>
                  <a:lnTo>
                    <a:pt x="89" y="698"/>
                  </a:lnTo>
                  <a:lnTo>
                    <a:pt x="89" y="698"/>
                  </a:lnTo>
                  <a:lnTo>
                    <a:pt x="89" y="698"/>
                  </a:lnTo>
                  <a:lnTo>
                    <a:pt x="89" y="698"/>
                  </a:lnTo>
                  <a:lnTo>
                    <a:pt x="91" y="692"/>
                  </a:lnTo>
                  <a:lnTo>
                    <a:pt x="91" y="686"/>
                  </a:lnTo>
                  <a:lnTo>
                    <a:pt x="91" y="679"/>
                  </a:lnTo>
                  <a:lnTo>
                    <a:pt x="91" y="667"/>
                  </a:lnTo>
                  <a:lnTo>
                    <a:pt x="91" y="667"/>
                  </a:lnTo>
                  <a:lnTo>
                    <a:pt x="92" y="667"/>
                  </a:lnTo>
                  <a:lnTo>
                    <a:pt x="92" y="667"/>
                  </a:lnTo>
                  <a:lnTo>
                    <a:pt x="92" y="673"/>
                  </a:lnTo>
                  <a:lnTo>
                    <a:pt x="94" y="673"/>
                  </a:lnTo>
                  <a:lnTo>
                    <a:pt x="94" y="667"/>
                  </a:lnTo>
                  <a:lnTo>
                    <a:pt x="94" y="661"/>
                  </a:lnTo>
                  <a:lnTo>
                    <a:pt x="96" y="655"/>
                  </a:lnTo>
                  <a:lnTo>
                    <a:pt x="96" y="655"/>
                  </a:lnTo>
                  <a:lnTo>
                    <a:pt x="96" y="661"/>
                  </a:lnTo>
                  <a:lnTo>
                    <a:pt x="97" y="667"/>
                  </a:lnTo>
                  <a:lnTo>
                    <a:pt x="97" y="667"/>
                  </a:lnTo>
                  <a:lnTo>
                    <a:pt x="97" y="679"/>
                  </a:lnTo>
                  <a:lnTo>
                    <a:pt x="97" y="686"/>
                  </a:lnTo>
                  <a:lnTo>
                    <a:pt x="99" y="692"/>
                  </a:lnTo>
                  <a:lnTo>
                    <a:pt x="99" y="692"/>
                  </a:lnTo>
                  <a:lnTo>
                    <a:pt x="99" y="692"/>
                  </a:lnTo>
                  <a:lnTo>
                    <a:pt x="101" y="692"/>
                  </a:lnTo>
                  <a:lnTo>
                    <a:pt x="101" y="698"/>
                  </a:lnTo>
                  <a:lnTo>
                    <a:pt x="101" y="698"/>
                  </a:lnTo>
                  <a:lnTo>
                    <a:pt x="101" y="704"/>
                  </a:lnTo>
                  <a:lnTo>
                    <a:pt x="102" y="710"/>
                  </a:lnTo>
                  <a:lnTo>
                    <a:pt x="102" y="704"/>
                  </a:lnTo>
                  <a:lnTo>
                    <a:pt x="102" y="698"/>
                  </a:lnTo>
                  <a:lnTo>
                    <a:pt x="104" y="698"/>
                  </a:lnTo>
                  <a:lnTo>
                    <a:pt x="104" y="686"/>
                  </a:lnTo>
                  <a:lnTo>
                    <a:pt x="104" y="686"/>
                  </a:lnTo>
                  <a:lnTo>
                    <a:pt x="104" y="686"/>
                  </a:lnTo>
                  <a:lnTo>
                    <a:pt x="106" y="679"/>
                  </a:lnTo>
                  <a:lnTo>
                    <a:pt x="106" y="673"/>
                  </a:lnTo>
                  <a:lnTo>
                    <a:pt x="106" y="661"/>
                  </a:lnTo>
                  <a:lnTo>
                    <a:pt x="106" y="649"/>
                  </a:lnTo>
                  <a:lnTo>
                    <a:pt x="106" y="643"/>
                  </a:lnTo>
                  <a:lnTo>
                    <a:pt x="107" y="631"/>
                  </a:lnTo>
                  <a:lnTo>
                    <a:pt x="107" y="618"/>
                  </a:lnTo>
                  <a:lnTo>
                    <a:pt x="107" y="612"/>
                  </a:lnTo>
                  <a:lnTo>
                    <a:pt x="107" y="600"/>
                  </a:lnTo>
                  <a:lnTo>
                    <a:pt x="107" y="594"/>
                  </a:lnTo>
                  <a:lnTo>
                    <a:pt x="107" y="588"/>
                  </a:lnTo>
                  <a:lnTo>
                    <a:pt x="109" y="569"/>
                  </a:lnTo>
                  <a:lnTo>
                    <a:pt x="109" y="563"/>
                  </a:lnTo>
                  <a:lnTo>
                    <a:pt x="109" y="545"/>
                  </a:lnTo>
                  <a:lnTo>
                    <a:pt x="109" y="527"/>
                  </a:lnTo>
                  <a:lnTo>
                    <a:pt x="109" y="514"/>
                  </a:lnTo>
                  <a:lnTo>
                    <a:pt x="109" y="478"/>
                  </a:lnTo>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610" name="Freeform 609"/>
            <p:cNvSpPr>
              <a:spLocks/>
            </p:cNvSpPr>
            <p:nvPr/>
          </p:nvSpPr>
          <p:spPr bwMode="auto">
            <a:xfrm>
              <a:off x="6541469" y="3310825"/>
              <a:ext cx="139097" cy="362284"/>
            </a:xfrm>
            <a:custGeom>
              <a:avLst/>
              <a:gdLst>
                <a:gd name="T0" fmla="*/ 2 w 100"/>
                <a:gd name="T1" fmla="*/ 679 h 881"/>
                <a:gd name="T2" fmla="*/ 3 w 100"/>
                <a:gd name="T3" fmla="*/ 704 h 881"/>
                <a:gd name="T4" fmla="*/ 5 w 100"/>
                <a:gd name="T5" fmla="*/ 704 h 881"/>
                <a:gd name="T6" fmla="*/ 7 w 100"/>
                <a:gd name="T7" fmla="*/ 722 h 881"/>
                <a:gd name="T8" fmla="*/ 8 w 100"/>
                <a:gd name="T9" fmla="*/ 753 h 881"/>
                <a:gd name="T10" fmla="*/ 10 w 100"/>
                <a:gd name="T11" fmla="*/ 796 h 881"/>
                <a:gd name="T12" fmla="*/ 12 w 100"/>
                <a:gd name="T13" fmla="*/ 796 h 881"/>
                <a:gd name="T14" fmla="*/ 15 w 100"/>
                <a:gd name="T15" fmla="*/ 814 h 881"/>
                <a:gd name="T16" fmla="*/ 17 w 100"/>
                <a:gd name="T17" fmla="*/ 838 h 881"/>
                <a:gd name="T18" fmla="*/ 20 w 100"/>
                <a:gd name="T19" fmla="*/ 857 h 881"/>
                <a:gd name="T20" fmla="*/ 22 w 100"/>
                <a:gd name="T21" fmla="*/ 881 h 881"/>
                <a:gd name="T22" fmla="*/ 23 w 100"/>
                <a:gd name="T23" fmla="*/ 857 h 881"/>
                <a:gd name="T24" fmla="*/ 27 w 100"/>
                <a:gd name="T25" fmla="*/ 851 h 881"/>
                <a:gd name="T26" fmla="*/ 28 w 100"/>
                <a:gd name="T27" fmla="*/ 826 h 881"/>
                <a:gd name="T28" fmla="*/ 30 w 100"/>
                <a:gd name="T29" fmla="*/ 802 h 881"/>
                <a:gd name="T30" fmla="*/ 32 w 100"/>
                <a:gd name="T31" fmla="*/ 832 h 881"/>
                <a:gd name="T32" fmla="*/ 33 w 100"/>
                <a:gd name="T33" fmla="*/ 814 h 881"/>
                <a:gd name="T34" fmla="*/ 35 w 100"/>
                <a:gd name="T35" fmla="*/ 765 h 881"/>
                <a:gd name="T36" fmla="*/ 35 w 100"/>
                <a:gd name="T37" fmla="*/ 710 h 881"/>
                <a:gd name="T38" fmla="*/ 37 w 100"/>
                <a:gd name="T39" fmla="*/ 649 h 881"/>
                <a:gd name="T40" fmla="*/ 38 w 100"/>
                <a:gd name="T41" fmla="*/ 551 h 881"/>
                <a:gd name="T42" fmla="*/ 40 w 100"/>
                <a:gd name="T43" fmla="*/ 465 h 881"/>
                <a:gd name="T44" fmla="*/ 42 w 100"/>
                <a:gd name="T45" fmla="*/ 416 h 881"/>
                <a:gd name="T46" fmla="*/ 43 w 100"/>
                <a:gd name="T47" fmla="*/ 386 h 881"/>
                <a:gd name="T48" fmla="*/ 45 w 100"/>
                <a:gd name="T49" fmla="*/ 337 h 881"/>
                <a:gd name="T50" fmla="*/ 45 w 100"/>
                <a:gd name="T51" fmla="*/ 276 h 881"/>
                <a:gd name="T52" fmla="*/ 46 w 100"/>
                <a:gd name="T53" fmla="*/ 239 h 881"/>
                <a:gd name="T54" fmla="*/ 48 w 100"/>
                <a:gd name="T55" fmla="*/ 245 h 881"/>
                <a:gd name="T56" fmla="*/ 50 w 100"/>
                <a:gd name="T57" fmla="*/ 325 h 881"/>
                <a:gd name="T58" fmla="*/ 51 w 100"/>
                <a:gd name="T59" fmla="*/ 367 h 881"/>
                <a:gd name="T60" fmla="*/ 53 w 100"/>
                <a:gd name="T61" fmla="*/ 263 h 881"/>
                <a:gd name="T62" fmla="*/ 55 w 100"/>
                <a:gd name="T63" fmla="*/ 172 h 881"/>
                <a:gd name="T64" fmla="*/ 56 w 100"/>
                <a:gd name="T65" fmla="*/ 104 h 881"/>
                <a:gd name="T66" fmla="*/ 58 w 100"/>
                <a:gd name="T67" fmla="*/ 68 h 881"/>
                <a:gd name="T68" fmla="*/ 58 w 100"/>
                <a:gd name="T69" fmla="*/ 7 h 881"/>
                <a:gd name="T70" fmla="*/ 60 w 100"/>
                <a:gd name="T71" fmla="*/ 25 h 881"/>
                <a:gd name="T72" fmla="*/ 61 w 100"/>
                <a:gd name="T73" fmla="*/ 86 h 881"/>
                <a:gd name="T74" fmla="*/ 63 w 100"/>
                <a:gd name="T75" fmla="*/ 110 h 881"/>
                <a:gd name="T76" fmla="*/ 65 w 100"/>
                <a:gd name="T77" fmla="*/ 172 h 881"/>
                <a:gd name="T78" fmla="*/ 66 w 100"/>
                <a:gd name="T79" fmla="*/ 214 h 881"/>
                <a:gd name="T80" fmla="*/ 68 w 100"/>
                <a:gd name="T81" fmla="*/ 214 h 881"/>
                <a:gd name="T82" fmla="*/ 70 w 100"/>
                <a:gd name="T83" fmla="*/ 159 h 881"/>
                <a:gd name="T84" fmla="*/ 71 w 100"/>
                <a:gd name="T85" fmla="*/ 117 h 881"/>
                <a:gd name="T86" fmla="*/ 73 w 100"/>
                <a:gd name="T87" fmla="*/ 141 h 881"/>
                <a:gd name="T88" fmla="*/ 75 w 100"/>
                <a:gd name="T89" fmla="*/ 196 h 881"/>
                <a:gd name="T90" fmla="*/ 76 w 100"/>
                <a:gd name="T91" fmla="*/ 288 h 881"/>
                <a:gd name="T92" fmla="*/ 76 w 100"/>
                <a:gd name="T93" fmla="*/ 380 h 881"/>
                <a:gd name="T94" fmla="*/ 78 w 100"/>
                <a:gd name="T95" fmla="*/ 459 h 881"/>
                <a:gd name="T96" fmla="*/ 80 w 100"/>
                <a:gd name="T97" fmla="*/ 545 h 881"/>
                <a:gd name="T98" fmla="*/ 81 w 100"/>
                <a:gd name="T99" fmla="*/ 581 h 881"/>
                <a:gd name="T100" fmla="*/ 83 w 100"/>
                <a:gd name="T101" fmla="*/ 624 h 881"/>
                <a:gd name="T102" fmla="*/ 85 w 100"/>
                <a:gd name="T103" fmla="*/ 679 h 881"/>
                <a:gd name="T104" fmla="*/ 86 w 100"/>
                <a:gd name="T105" fmla="*/ 741 h 881"/>
                <a:gd name="T106" fmla="*/ 88 w 100"/>
                <a:gd name="T107" fmla="*/ 765 h 881"/>
                <a:gd name="T108" fmla="*/ 90 w 100"/>
                <a:gd name="T109" fmla="*/ 777 h 881"/>
                <a:gd name="T110" fmla="*/ 91 w 100"/>
                <a:gd name="T111" fmla="*/ 783 h 881"/>
                <a:gd name="T112" fmla="*/ 93 w 100"/>
                <a:gd name="T113" fmla="*/ 777 h 881"/>
                <a:gd name="T114" fmla="*/ 95 w 100"/>
                <a:gd name="T115" fmla="*/ 814 h 881"/>
                <a:gd name="T116" fmla="*/ 96 w 100"/>
                <a:gd name="T117" fmla="*/ 844 h 881"/>
                <a:gd name="T118" fmla="*/ 100 w 100"/>
                <a:gd name="T119" fmla="*/ 857 h 8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0" h="881">
                  <a:moveTo>
                    <a:pt x="0" y="643"/>
                  </a:moveTo>
                  <a:lnTo>
                    <a:pt x="0" y="649"/>
                  </a:lnTo>
                  <a:lnTo>
                    <a:pt x="2" y="655"/>
                  </a:lnTo>
                  <a:lnTo>
                    <a:pt x="2" y="667"/>
                  </a:lnTo>
                  <a:lnTo>
                    <a:pt x="2" y="679"/>
                  </a:lnTo>
                  <a:lnTo>
                    <a:pt x="2" y="685"/>
                  </a:lnTo>
                  <a:lnTo>
                    <a:pt x="2" y="692"/>
                  </a:lnTo>
                  <a:lnTo>
                    <a:pt x="2" y="698"/>
                  </a:lnTo>
                  <a:lnTo>
                    <a:pt x="3" y="704"/>
                  </a:lnTo>
                  <a:lnTo>
                    <a:pt x="3" y="704"/>
                  </a:lnTo>
                  <a:lnTo>
                    <a:pt x="3" y="716"/>
                  </a:lnTo>
                  <a:lnTo>
                    <a:pt x="3" y="716"/>
                  </a:lnTo>
                  <a:lnTo>
                    <a:pt x="3" y="716"/>
                  </a:lnTo>
                  <a:lnTo>
                    <a:pt x="5" y="710"/>
                  </a:lnTo>
                  <a:lnTo>
                    <a:pt x="5" y="704"/>
                  </a:lnTo>
                  <a:lnTo>
                    <a:pt x="5" y="704"/>
                  </a:lnTo>
                  <a:lnTo>
                    <a:pt x="5" y="704"/>
                  </a:lnTo>
                  <a:lnTo>
                    <a:pt x="7" y="710"/>
                  </a:lnTo>
                  <a:lnTo>
                    <a:pt x="7" y="722"/>
                  </a:lnTo>
                  <a:lnTo>
                    <a:pt x="7" y="722"/>
                  </a:lnTo>
                  <a:lnTo>
                    <a:pt x="7" y="722"/>
                  </a:lnTo>
                  <a:lnTo>
                    <a:pt x="8" y="728"/>
                  </a:lnTo>
                  <a:lnTo>
                    <a:pt x="8" y="728"/>
                  </a:lnTo>
                  <a:lnTo>
                    <a:pt x="8" y="734"/>
                  </a:lnTo>
                  <a:lnTo>
                    <a:pt x="8" y="753"/>
                  </a:lnTo>
                  <a:lnTo>
                    <a:pt x="8" y="759"/>
                  </a:lnTo>
                  <a:lnTo>
                    <a:pt x="8" y="765"/>
                  </a:lnTo>
                  <a:lnTo>
                    <a:pt x="10" y="777"/>
                  </a:lnTo>
                  <a:lnTo>
                    <a:pt x="10" y="783"/>
                  </a:lnTo>
                  <a:lnTo>
                    <a:pt x="10" y="796"/>
                  </a:lnTo>
                  <a:lnTo>
                    <a:pt x="10" y="796"/>
                  </a:lnTo>
                  <a:lnTo>
                    <a:pt x="10" y="789"/>
                  </a:lnTo>
                  <a:lnTo>
                    <a:pt x="12" y="789"/>
                  </a:lnTo>
                  <a:lnTo>
                    <a:pt x="12" y="789"/>
                  </a:lnTo>
                  <a:lnTo>
                    <a:pt x="12" y="796"/>
                  </a:lnTo>
                  <a:lnTo>
                    <a:pt x="13" y="802"/>
                  </a:lnTo>
                  <a:lnTo>
                    <a:pt x="13" y="808"/>
                  </a:lnTo>
                  <a:lnTo>
                    <a:pt x="13" y="808"/>
                  </a:lnTo>
                  <a:lnTo>
                    <a:pt x="13" y="808"/>
                  </a:lnTo>
                  <a:lnTo>
                    <a:pt x="15" y="814"/>
                  </a:lnTo>
                  <a:lnTo>
                    <a:pt x="15" y="820"/>
                  </a:lnTo>
                  <a:lnTo>
                    <a:pt x="15" y="826"/>
                  </a:lnTo>
                  <a:lnTo>
                    <a:pt x="15" y="832"/>
                  </a:lnTo>
                  <a:lnTo>
                    <a:pt x="17" y="832"/>
                  </a:lnTo>
                  <a:lnTo>
                    <a:pt x="17" y="838"/>
                  </a:lnTo>
                  <a:lnTo>
                    <a:pt x="17" y="844"/>
                  </a:lnTo>
                  <a:lnTo>
                    <a:pt x="18" y="851"/>
                  </a:lnTo>
                  <a:lnTo>
                    <a:pt x="18" y="844"/>
                  </a:lnTo>
                  <a:lnTo>
                    <a:pt x="18" y="851"/>
                  </a:lnTo>
                  <a:lnTo>
                    <a:pt x="20" y="857"/>
                  </a:lnTo>
                  <a:lnTo>
                    <a:pt x="20" y="857"/>
                  </a:lnTo>
                  <a:lnTo>
                    <a:pt x="20" y="863"/>
                  </a:lnTo>
                  <a:lnTo>
                    <a:pt x="20" y="869"/>
                  </a:lnTo>
                  <a:lnTo>
                    <a:pt x="20" y="875"/>
                  </a:lnTo>
                  <a:lnTo>
                    <a:pt x="22" y="881"/>
                  </a:lnTo>
                  <a:lnTo>
                    <a:pt x="22" y="881"/>
                  </a:lnTo>
                  <a:lnTo>
                    <a:pt x="22" y="881"/>
                  </a:lnTo>
                  <a:lnTo>
                    <a:pt x="22" y="875"/>
                  </a:lnTo>
                  <a:lnTo>
                    <a:pt x="23" y="863"/>
                  </a:lnTo>
                  <a:lnTo>
                    <a:pt x="23" y="857"/>
                  </a:lnTo>
                  <a:lnTo>
                    <a:pt x="23" y="857"/>
                  </a:lnTo>
                  <a:lnTo>
                    <a:pt x="25" y="857"/>
                  </a:lnTo>
                  <a:lnTo>
                    <a:pt x="25" y="857"/>
                  </a:lnTo>
                  <a:lnTo>
                    <a:pt x="25" y="851"/>
                  </a:lnTo>
                  <a:lnTo>
                    <a:pt x="27" y="851"/>
                  </a:lnTo>
                  <a:lnTo>
                    <a:pt x="27" y="851"/>
                  </a:lnTo>
                  <a:lnTo>
                    <a:pt x="27" y="844"/>
                  </a:lnTo>
                  <a:lnTo>
                    <a:pt x="27" y="838"/>
                  </a:lnTo>
                  <a:lnTo>
                    <a:pt x="28" y="832"/>
                  </a:lnTo>
                  <a:lnTo>
                    <a:pt x="28" y="826"/>
                  </a:lnTo>
                  <a:lnTo>
                    <a:pt x="28" y="820"/>
                  </a:lnTo>
                  <a:lnTo>
                    <a:pt x="28" y="814"/>
                  </a:lnTo>
                  <a:lnTo>
                    <a:pt x="28" y="808"/>
                  </a:lnTo>
                  <a:lnTo>
                    <a:pt x="28" y="808"/>
                  </a:lnTo>
                  <a:lnTo>
                    <a:pt x="30" y="802"/>
                  </a:lnTo>
                  <a:lnTo>
                    <a:pt x="30" y="808"/>
                  </a:lnTo>
                  <a:lnTo>
                    <a:pt x="30" y="808"/>
                  </a:lnTo>
                  <a:lnTo>
                    <a:pt x="30" y="814"/>
                  </a:lnTo>
                  <a:lnTo>
                    <a:pt x="30" y="820"/>
                  </a:lnTo>
                  <a:lnTo>
                    <a:pt x="32" y="832"/>
                  </a:lnTo>
                  <a:lnTo>
                    <a:pt x="32" y="832"/>
                  </a:lnTo>
                  <a:lnTo>
                    <a:pt x="32" y="832"/>
                  </a:lnTo>
                  <a:lnTo>
                    <a:pt x="32" y="826"/>
                  </a:lnTo>
                  <a:lnTo>
                    <a:pt x="33" y="820"/>
                  </a:lnTo>
                  <a:lnTo>
                    <a:pt x="33" y="814"/>
                  </a:lnTo>
                  <a:lnTo>
                    <a:pt x="33" y="808"/>
                  </a:lnTo>
                  <a:lnTo>
                    <a:pt x="33" y="802"/>
                  </a:lnTo>
                  <a:lnTo>
                    <a:pt x="33" y="789"/>
                  </a:lnTo>
                  <a:lnTo>
                    <a:pt x="33" y="777"/>
                  </a:lnTo>
                  <a:lnTo>
                    <a:pt x="35" y="765"/>
                  </a:lnTo>
                  <a:lnTo>
                    <a:pt x="35" y="753"/>
                  </a:lnTo>
                  <a:lnTo>
                    <a:pt x="35" y="747"/>
                  </a:lnTo>
                  <a:lnTo>
                    <a:pt x="35" y="734"/>
                  </a:lnTo>
                  <a:lnTo>
                    <a:pt x="35" y="722"/>
                  </a:lnTo>
                  <a:lnTo>
                    <a:pt x="35" y="710"/>
                  </a:lnTo>
                  <a:lnTo>
                    <a:pt x="37" y="704"/>
                  </a:lnTo>
                  <a:lnTo>
                    <a:pt x="37" y="692"/>
                  </a:lnTo>
                  <a:lnTo>
                    <a:pt x="37" y="679"/>
                  </a:lnTo>
                  <a:lnTo>
                    <a:pt x="37" y="667"/>
                  </a:lnTo>
                  <a:lnTo>
                    <a:pt x="37" y="649"/>
                  </a:lnTo>
                  <a:lnTo>
                    <a:pt x="37" y="643"/>
                  </a:lnTo>
                  <a:lnTo>
                    <a:pt x="38" y="624"/>
                  </a:lnTo>
                  <a:lnTo>
                    <a:pt x="38" y="588"/>
                  </a:lnTo>
                  <a:lnTo>
                    <a:pt x="38" y="569"/>
                  </a:lnTo>
                  <a:lnTo>
                    <a:pt x="38" y="551"/>
                  </a:lnTo>
                  <a:lnTo>
                    <a:pt x="38" y="526"/>
                  </a:lnTo>
                  <a:lnTo>
                    <a:pt x="38" y="508"/>
                  </a:lnTo>
                  <a:lnTo>
                    <a:pt x="40" y="490"/>
                  </a:lnTo>
                  <a:lnTo>
                    <a:pt x="40" y="471"/>
                  </a:lnTo>
                  <a:lnTo>
                    <a:pt x="40" y="465"/>
                  </a:lnTo>
                  <a:lnTo>
                    <a:pt x="40" y="447"/>
                  </a:lnTo>
                  <a:lnTo>
                    <a:pt x="40" y="441"/>
                  </a:lnTo>
                  <a:lnTo>
                    <a:pt x="40" y="429"/>
                  </a:lnTo>
                  <a:lnTo>
                    <a:pt x="42" y="422"/>
                  </a:lnTo>
                  <a:lnTo>
                    <a:pt x="42" y="416"/>
                  </a:lnTo>
                  <a:lnTo>
                    <a:pt x="42" y="410"/>
                  </a:lnTo>
                  <a:lnTo>
                    <a:pt x="42" y="404"/>
                  </a:lnTo>
                  <a:lnTo>
                    <a:pt x="42" y="398"/>
                  </a:lnTo>
                  <a:lnTo>
                    <a:pt x="42" y="392"/>
                  </a:lnTo>
                  <a:lnTo>
                    <a:pt x="43" y="386"/>
                  </a:lnTo>
                  <a:lnTo>
                    <a:pt x="43" y="380"/>
                  </a:lnTo>
                  <a:lnTo>
                    <a:pt x="43" y="374"/>
                  </a:lnTo>
                  <a:lnTo>
                    <a:pt x="43" y="367"/>
                  </a:lnTo>
                  <a:lnTo>
                    <a:pt x="43" y="349"/>
                  </a:lnTo>
                  <a:lnTo>
                    <a:pt x="45" y="337"/>
                  </a:lnTo>
                  <a:lnTo>
                    <a:pt x="45" y="325"/>
                  </a:lnTo>
                  <a:lnTo>
                    <a:pt x="45" y="312"/>
                  </a:lnTo>
                  <a:lnTo>
                    <a:pt x="45" y="294"/>
                  </a:lnTo>
                  <a:lnTo>
                    <a:pt x="45" y="288"/>
                  </a:lnTo>
                  <a:lnTo>
                    <a:pt x="45" y="276"/>
                  </a:lnTo>
                  <a:lnTo>
                    <a:pt x="46" y="270"/>
                  </a:lnTo>
                  <a:lnTo>
                    <a:pt x="46" y="263"/>
                  </a:lnTo>
                  <a:lnTo>
                    <a:pt x="46" y="263"/>
                  </a:lnTo>
                  <a:lnTo>
                    <a:pt x="46" y="245"/>
                  </a:lnTo>
                  <a:lnTo>
                    <a:pt x="46" y="239"/>
                  </a:lnTo>
                  <a:lnTo>
                    <a:pt x="46" y="233"/>
                  </a:lnTo>
                  <a:lnTo>
                    <a:pt x="48" y="221"/>
                  </a:lnTo>
                  <a:lnTo>
                    <a:pt x="48" y="227"/>
                  </a:lnTo>
                  <a:lnTo>
                    <a:pt x="48" y="233"/>
                  </a:lnTo>
                  <a:lnTo>
                    <a:pt x="48" y="245"/>
                  </a:lnTo>
                  <a:lnTo>
                    <a:pt x="50" y="257"/>
                  </a:lnTo>
                  <a:lnTo>
                    <a:pt x="50" y="270"/>
                  </a:lnTo>
                  <a:lnTo>
                    <a:pt x="50" y="288"/>
                  </a:lnTo>
                  <a:lnTo>
                    <a:pt x="50" y="306"/>
                  </a:lnTo>
                  <a:lnTo>
                    <a:pt x="50" y="325"/>
                  </a:lnTo>
                  <a:lnTo>
                    <a:pt x="50" y="361"/>
                  </a:lnTo>
                  <a:lnTo>
                    <a:pt x="51" y="380"/>
                  </a:lnTo>
                  <a:lnTo>
                    <a:pt x="51" y="380"/>
                  </a:lnTo>
                  <a:lnTo>
                    <a:pt x="51" y="374"/>
                  </a:lnTo>
                  <a:lnTo>
                    <a:pt x="51" y="367"/>
                  </a:lnTo>
                  <a:lnTo>
                    <a:pt x="51" y="349"/>
                  </a:lnTo>
                  <a:lnTo>
                    <a:pt x="53" y="331"/>
                  </a:lnTo>
                  <a:lnTo>
                    <a:pt x="53" y="306"/>
                  </a:lnTo>
                  <a:lnTo>
                    <a:pt x="53" y="288"/>
                  </a:lnTo>
                  <a:lnTo>
                    <a:pt x="53" y="263"/>
                  </a:lnTo>
                  <a:lnTo>
                    <a:pt x="53" y="245"/>
                  </a:lnTo>
                  <a:lnTo>
                    <a:pt x="53" y="227"/>
                  </a:lnTo>
                  <a:lnTo>
                    <a:pt x="55" y="208"/>
                  </a:lnTo>
                  <a:lnTo>
                    <a:pt x="55" y="190"/>
                  </a:lnTo>
                  <a:lnTo>
                    <a:pt x="55" y="172"/>
                  </a:lnTo>
                  <a:lnTo>
                    <a:pt x="55" y="135"/>
                  </a:lnTo>
                  <a:lnTo>
                    <a:pt x="55" y="129"/>
                  </a:lnTo>
                  <a:lnTo>
                    <a:pt x="55" y="117"/>
                  </a:lnTo>
                  <a:lnTo>
                    <a:pt x="56" y="110"/>
                  </a:lnTo>
                  <a:lnTo>
                    <a:pt x="56" y="104"/>
                  </a:lnTo>
                  <a:lnTo>
                    <a:pt x="56" y="98"/>
                  </a:lnTo>
                  <a:lnTo>
                    <a:pt x="56" y="92"/>
                  </a:lnTo>
                  <a:lnTo>
                    <a:pt x="56" y="86"/>
                  </a:lnTo>
                  <a:lnTo>
                    <a:pt x="56" y="80"/>
                  </a:lnTo>
                  <a:lnTo>
                    <a:pt x="58" y="68"/>
                  </a:lnTo>
                  <a:lnTo>
                    <a:pt x="58" y="62"/>
                  </a:lnTo>
                  <a:lnTo>
                    <a:pt x="58" y="37"/>
                  </a:lnTo>
                  <a:lnTo>
                    <a:pt x="58" y="31"/>
                  </a:lnTo>
                  <a:lnTo>
                    <a:pt x="58" y="19"/>
                  </a:lnTo>
                  <a:lnTo>
                    <a:pt x="58" y="7"/>
                  </a:lnTo>
                  <a:lnTo>
                    <a:pt x="60" y="0"/>
                  </a:lnTo>
                  <a:lnTo>
                    <a:pt x="60" y="7"/>
                  </a:lnTo>
                  <a:lnTo>
                    <a:pt x="60" y="7"/>
                  </a:lnTo>
                  <a:lnTo>
                    <a:pt x="60" y="19"/>
                  </a:lnTo>
                  <a:lnTo>
                    <a:pt x="60" y="25"/>
                  </a:lnTo>
                  <a:lnTo>
                    <a:pt x="61" y="37"/>
                  </a:lnTo>
                  <a:lnTo>
                    <a:pt x="61" y="49"/>
                  </a:lnTo>
                  <a:lnTo>
                    <a:pt x="61" y="62"/>
                  </a:lnTo>
                  <a:lnTo>
                    <a:pt x="61" y="80"/>
                  </a:lnTo>
                  <a:lnTo>
                    <a:pt x="61" y="86"/>
                  </a:lnTo>
                  <a:lnTo>
                    <a:pt x="61" y="104"/>
                  </a:lnTo>
                  <a:lnTo>
                    <a:pt x="63" y="110"/>
                  </a:lnTo>
                  <a:lnTo>
                    <a:pt x="63" y="110"/>
                  </a:lnTo>
                  <a:lnTo>
                    <a:pt x="63" y="110"/>
                  </a:lnTo>
                  <a:lnTo>
                    <a:pt x="63" y="110"/>
                  </a:lnTo>
                  <a:lnTo>
                    <a:pt x="65" y="117"/>
                  </a:lnTo>
                  <a:lnTo>
                    <a:pt x="65" y="129"/>
                  </a:lnTo>
                  <a:lnTo>
                    <a:pt x="65" y="141"/>
                  </a:lnTo>
                  <a:lnTo>
                    <a:pt x="65" y="159"/>
                  </a:lnTo>
                  <a:lnTo>
                    <a:pt x="65" y="172"/>
                  </a:lnTo>
                  <a:lnTo>
                    <a:pt x="65" y="184"/>
                  </a:lnTo>
                  <a:lnTo>
                    <a:pt x="66" y="190"/>
                  </a:lnTo>
                  <a:lnTo>
                    <a:pt x="66" y="196"/>
                  </a:lnTo>
                  <a:lnTo>
                    <a:pt x="66" y="208"/>
                  </a:lnTo>
                  <a:lnTo>
                    <a:pt x="66" y="214"/>
                  </a:lnTo>
                  <a:lnTo>
                    <a:pt x="66" y="214"/>
                  </a:lnTo>
                  <a:lnTo>
                    <a:pt x="66" y="221"/>
                  </a:lnTo>
                  <a:lnTo>
                    <a:pt x="68" y="227"/>
                  </a:lnTo>
                  <a:lnTo>
                    <a:pt x="68" y="221"/>
                  </a:lnTo>
                  <a:lnTo>
                    <a:pt x="68" y="214"/>
                  </a:lnTo>
                  <a:lnTo>
                    <a:pt x="68" y="214"/>
                  </a:lnTo>
                  <a:lnTo>
                    <a:pt x="68" y="202"/>
                  </a:lnTo>
                  <a:lnTo>
                    <a:pt x="68" y="190"/>
                  </a:lnTo>
                  <a:lnTo>
                    <a:pt x="70" y="184"/>
                  </a:lnTo>
                  <a:lnTo>
                    <a:pt x="70" y="159"/>
                  </a:lnTo>
                  <a:lnTo>
                    <a:pt x="70" y="147"/>
                  </a:lnTo>
                  <a:lnTo>
                    <a:pt x="70" y="135"/>
                  </a:lnTo>
                  <a:lnTo>
                    <a:pt x="71" y="117"/>
                  </a:lnTo>
                  <a:lnTo>
                    <a:pt x="70" y="117"/>
                  </a:lnTo>
                  <a:lnTo>
                    <a:pt x="71" y="117"/>
                  </a:lnTo>
                  <a:lnTo>
                    <a:pt x="71" y="123"/>
                  </a:lnTo>
                  <a:lnTo>
                    <a:pt x="71" y="135"/>
                  </a:lnTo>
                  <a:lnTo>
                    <a:pt x="71" y="135"/>
                  </a:lnTo>
                  <a:lnTo>
                    <a:pt x="73" y="135"/>
                  </a:lnTo>
                  <a:lnTo>
                    <a:pt x="73" y="141"/>
                  </a:lnTo>
                  <a:lnTo>
                    <a:pt x="73" y="153"/>
                  </a:lnTo>
                  <a:lnTo>
                    <a:pt x="73" y="159"/>
                  </a:lnTo>
                  <a:lnTo>
                    <a:pt x="73" y="166"/>
                  </a:lnTo>
                  <a:lnTo>
                    <a:pt x="75" y="184"/>
                  </a:lnTo>
                  <a:lnTo>
                    <a:pt x="75" y="196"/>
                  </a:lnTo>
                  <a:lnTo>
                    <a:pt x="75" y="214"/>
                  </a:lnTo>
                  <a:lnTo>
                    <a:pt x="75" y="233"/>
                  </a:lnTo>
                  <a:lnTo>
                    <a:pt x="75" y="251"/>
                  </a:lnTo>
                  <a:lnTo>
                    <a:pt x="75" y="270"/>
                  </a:lnTo>
                  <a:lnTo>
                    <a:pt x="76" y="288"/>
                  </a:lnTo>
                  <a:lnTo>
                    <a:pt x="76" y="325"/>
                  </a:lnTo>
                  <a:lnTo>
                    <a:pt x="76" y="343"/>
                  </a:lnTo>
                  <a:lnTo>
                    <a:pt x="76" y="349"/>
                  </a:lnTo>
                  <a:lnTo>
                    <a:pt x="76" y="367"/>
                  </a:lnTo>
                  <a:lnTo>
                    <a:pt x="76" y="380"/>
                  </a:lnTo>
                  <a:lnTo>
                    <a:pt x="78" y="392"/>
                  </a:lnTo>
                  <a:lnTo>
                    <a:pt x="78" y="404"/>
                  </a:lnTo>
                  <a:lnTo>
                    <a:pt x="78" y="416"/>
                  </a:lnTo>
                  <a:lnTo>
                    <a:pt x="78" y="441"/>
                  </a:lnTo>
                  <a:lnTo>
                    <a:pt x="78" y="459"/>
                  </a:lnTo>
                  <a:lnTo>
                    <a:pt x="78" y="471"/>
                  </a:lnTo>
                  <a:lnTo>
                    <a:pt x="80" y="496"/>
                  </a:lnTo>
                  <a:lnTo>
                    <a:pt x="80" y="508"/>
                  </a:lnTo>
                  <a:lnTo>
                    <a:pt x="80" y="520"/>
                  </a:lnTo>
                  <a:lnTo>
                    <a:pt x="80" y="545"/>
                  </a:lnTo>
                  <a:lnTo>
                    <a:pt x="81" y="551"/>
                  </a:lnTo>
                  <a:lnTo>
                    <a:pt x="81" y="557"/>
                  </a:lnTo>
                  <a:lnTo>
                    <a:pt x="81" y="569"/>
                  </a:lnTo>
                  <a:lnTo>
                    <a:pt x="81" y="575"/>
                  </a:lnTo>
                  <a:lnTo>
                    <a:pt x="81" y="581"/>
                  </a:lnTo>
                  <a:lnTo>
                    <a:pt x="81" y="594"/>
                  </a:lnTo>
                  <a:lnTo>
                    <a:pt x="83" y="600"/>
                  </a:lnTo>
                  <a:lnTo>
                    <a:pt x="83" y="606"/>
                  </a:lnTo>
                  <a:lnTo>
                    <a:pt x="83" y="618"/>
                  </a:lnTo>
                  <a:lnTo>
                    <a:pt x="83" y="624"/>
                  </a:lnTo>
                  <a:lnTo>
                    <a:pt x="83" y="624"/>
                  </a:lnTo>
                  <a:lnTo>
                    <a:pt x="83" y="637"/>
                  </a:lnTo>
                  <a:lnTo>
                    <a:pt x="85" y="649"/>
                  </a:lnTo>
                  <a:lnTo>
                    <a:pt x="85" y="673"/>
                  </a:lnTo>
                  <a:lnTo>
                    <a:pt x="85" y="679"/>
                  </a:lnTo>
                  <a:lnTo>
                    <a:pt x="85" y="698"/>
                  </a:lnTo>
                  <a:lnTo>
                    <a:pt x="85" y="704"/>
                  </a:lnTo>
                  <a:lnTo>
                    <a:pt x="85" y="722"/>
                  </a:lnTo>
                  <a:lnTo>
                    <a:pt x="86" y="728"/>
                  </a:lnTo>
                  <a:lnTo>
                    <a:pt x="86" y="741"/>
                  </a:lnTo>
                  <a:lnTo>
                    <a:pt x="86" y="747"/>
                  </a:lnTo>
                  <a:lnTo>
                    <a:pt x="86" y="753"/>
                  </a:lnTo>
                  <a:lnTo>
                    <a:pt x="86" y="753"/>
                  </a:lnTo>
                  <a:lnTo>
                    <a:pt x="86" y="759"/>
                  </a:lnTo>
                  <a:lnTo>
                    <a:pt x="88" y="765"/>
                  </a:lnTo>
                  <a:lnTo>
                    <a:pt x="88" y="765"/>
                  </a:lnTo>
                  <a:lnTo>
                    <a:pt x="88" y="765"/>
                  </a:lnTo>
                  <a:lnTo>
                    <a:pt x="90" y="765"/>
                  </a:lnTo>
                  <a:lnTo>
                    <a:pt x="90" y="777"/>
                  </a:lnTo>
                  <a:lnTo>
                    <a:pt x="90" y="777"/>
                  </a:lnTo>
                  <a:lnTo>
                    <a:pt x="90" y="783"/>
                  </a:lnTo>
                  <a:lnTo>
                    <a:pt x="91" y="796"/>
                  </a:lnTo>
                  <a:lnTo>
                    <a:pt x="91" y="796"/>
                  </a:lnTo>
                  <a:lnTo>
                    <a:pt x="91" y="789"/>
                  </a:lnTo>
                  <a:lnTo>
                    <a:pt x="91" y="783"/>
                  </a:lnTo>
                  <a:lnTo>
                    <a:pt x="91" y="777"/>
                  </a:lnTo>
                  <a:lnTo>
                    <a:pt x="93" y="777"/>
                  </a:lnTo>
                  <a:lnTo>
                    <a:pt x="93" y="765"/>
                  </a:lnTo>
                  <a:lnTo>
                    <a:pt x="93" y="771"/>
                  </a:lnTo>
                  <a:lnTo>
                    <a:pt x="93" y="777"/>
                  </a:lnTo>
                  <a:lnTo>
                    <a:pt x="93" y="777"/>
                  </a:lnTo>
                  <a:lnTo>
                    <a:pt x="95" y="783"/>
                  </a:lnTo>
                  <a:lnTo>
                    <a:pt x="95" y="796"/>
                  </a:lnTo>
                  <a:lnTo>
                    <a:pt x="95" y="808"/>
                  </a:lnTo>
                  <a:lnTo>
                    <a:pt x="95" y="814"/>
                  </a:lnTo>
                  <a:lnTo>
                    <a:pt x="95" y="820"/>
                  </a:lnTo>
                  <a:lnTo>
                    <a:pt x="95" y="826"/>
                  </a:lnTo>
                  <a:lnTo>
                    <a:pt x="96" y="832"/>
                  </a:lnTo>
                  <a:lnTo>
                    <a:pt x="96" y="832"/>
                  </a:lnTo>
                  <a:lnTo>
                    <a:pt x="96" y="844"/>
                  </a:lnTo>
                  <a:lnTo>
                    <a:pt x="96" y="857"/>
                  </a:lnTo>
                  <a:lnTo>
                    <a:pt x="98" y="857"/>
                  </a:lnTo>
                  <a:lnTo>
                    <a:pt x="98" y="857"/>
                  </a:lnTo>
                  <a:lnTo>
                    <a:pt x="98" y="857"/>
                  </a:lnTo>
                  <a:lnTo>
                    <a:pt x="100" y="857"/>
                  </a:lnTo>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611" name="Freeform 610"/>
            <p:cNvSpPr>
              <a:spLocks/>
            </p:cNvSpPr>
            <p:nvPr/>
          </p:nvSpPr>
          <p:spPr bwMode="auto">
            <a:xfrm>
              <a:off x="6398199" y="3296021"/>
              <a:ext cx="143270" cy="296489"/>
            </a:xfrm>
            <a:custGeom>
              <a:avLst/>
              <a:gdLst>
                <a:gd name="T0" fmla="*/ 2 w 103"/>
                <a:gd name="T1" fmla="*/ 342 h 721"/>
                <a:gd name="T2" fmla="*/ 4 w 103"/>
                <a:gd name="T3" fmla="*/ 385 h 721"/>
                <a:gd name="T4" fmla="*/ 5 w 103"/>
                <a:gd name="T5" fmla="*/ 458 h 721"/>
                <a:gd name="T6" fmla="*/ 9 w 103"/>
                <a:gd name="T7" fmla="*/ 495 h 721"/>
                <a:gd name="T8" fmla="*/ 9 w 103"/>
                <a:gd name="T9" fmla="*/ 538 h 721"/>
                <a:gd name="T10" fmla="*/ 10 w 103"/>
                <a:gd name="T11" fmla="*/ 550 h 721"/>
                <a:gd name="T12" fmla="*/ 12 w 103"/>
                <a:gd name="T13" fmla="*/ 489 h 721"/>
                <a:gd name="T14" fmla="*/ 15 w 103"/>
                <a:gd name="T15" fmla="*/ 507 h 721"/>
                <a:gd name="T16" fmla="*/ 17 w 103"/>
                <a:gd name="T17" fmla="*/ 477 h 721"/>
                <a:gd name="T18" fmla="*/ 20 w 103"/>
                <a:gd name="T19" fmla="*/ 483 h 721"/>
                <a:gd name="T20" fmla="*/ 22 w 103"/>
                <a:gd name="T21" fmla="*/ 489 h 721"/>
                <a:gd name="T22" fmla="*/ 25 w 103"/>
                <a:gd name="T23" fmla="*/ 477 h 721"/>
                <a:gd name="T24" fmla="*/ 25 w 103"/>
                <a:gd name="T25" fmla="*/ 526 h 721"/>
                <a:gd name="T26" fmla="*/ 27 w 103"/>
                <a:gd name="T27" fmla="*/ 569 h 721"/>
                <a:gd name="T28" fmla="*/ 28 w 103"/>
                <a:gd name="T29" fmla="*/ 599 h 721"/>
                <a:gd name="T30" fmla="*/ 30 w 103"/>
                <a:gd name="T31" fmla="*/ 660 h 721"/>
                <a:gd name="T32" fmla="*/ 32 w 103"/>
                <a:gd name="T33" fmla="*/ 691 h 721"/>
                <a:gd name="T34" fmla="*/ 33 w 103"/>
                <a:gd name="T35" fmla="*/ 721 h 721"/>
                <a:gd name="T36" fmla="*/ 35 w 103"/>
                <a:gd name="T37" fmla="*/ 709 h 721"/>
                <a:gd name="T38" fmla="*/ 37 w 103"/>
                <a:gd name="T39" fmla="*/ 636 h 721"/>
                <a:gd name="T40" fmla="*/ 38 w 103"/>
                <a:gd name="T41" fmla="*/ 605 h 721"/>
                <a:gd name="T42" fmla="*/ 42 w 103"/>
                <a:gd name="T43" fmla="*/ 611 h 721"/>
                <a:gd name="T44" fmla="*/ 43 w 103"/>
                <a:gd name="T45" fmla="*/ 605 h 721"/>
                <a:gd name="T46" fmla="*/ 45 w 103"/>
                <a:gd name="T47" fmla="*/ 562 h 721"/>
                <a:gd name="T48" fmla="*/ 47 w 103"/>
                <a:gd name="T49" fmla="*/ 611 h 721"/>
                <a:gd name="T50" fmla="*/ 48 w 103"/>
                <a:gd name="T51" fmla="*/ 636 h 721"/>
                <a:gd name="T52" fmla="*/ 50 w 103"/>
                <a:gd name="T53" fmla="*/ 587 h 721"/>
                <a:gd name="T54" fmla="*/ 52 w 103"/>
                <a:gd name="T55" fmla="*/ 556 h 721"/>
                <a:gd name="T56" fmla="*/ 53 w 103"/>
                <a:gd name="T57" fmla="*/ 507 h 721"/>
                <a:gd name="T58" fmla="*/ 53 w 103"/>
                <a:gd name="T59" fmla="*/ 422 h 721"/>
                <a:gd name="T60" fmla="*/ 55 w 103"/>
                <a:gd name="T61" fmla="*/ 379 h 721"/>
                <a:gd name="T62" fmla="*/ 57 w 103"/>
                <a:gd name="T63" fmla="*/ 361 h 721"/>
                <a:gd name="T64" fmla="*/ 58 w 103"/>
                <a:gd name="T65" fmla="*/ 275 h 721"/>
                <a:gd name="T66" fmla="*/ 60 w 103"/>
                <a:gd name="T67" fmla="*/ 232 h 721"/>
                <a:gd name="T68" fmla="*/ 62 w 103"/>
                <a:gd name="T69" fmla="*/ 257 h 721"/>
                <a:gd name="T70" fmla="*/ 63 w 103"/>
                <a:gd name="T71" fmla="*/ 275 h 721"/>
                <a:gd name="T72" fmla="*/ 65 w 103"/>
                <a:gd name="T73" fmla="*/ 250 h 721"/>
                <a:gd name="T74" fmla="*/ 67 w 103"/>
                <a:gd name="T75" fmla="*/ 244 h 721"/>
                <a:gd name="T76" fmla="*/ 70 w 103"/>
                <a:gd name="T77" fmla="*/ 220 h 721"/>
                <a:gd name="T78" fmla="*/ 72 w 103"/>
                <a:gd name="T79" fmla="*/ 195 h 721"/>
                <a:gd name="T80" fmla="*/ 73 w 103"/>
                <a:gd name="T81" fmla="*/ 146 h 721"/>
                <a:gd name="T82" fmla="*/ 75 w 103"/>
                <a:gd name="T83" fmla="*/ 43 h 721"/>
                <a:gd name="T84" fmla="*/ 77 w 103"/>
                <a:gd name="T85" fmla="*/ 43 h 721"/>
                <a:gd name="T86" fmla="*/ 78 w 103"/>
                <a:gd name="T87" fmla="*/ 43 h 721"/>
                <a:gd name="T88" fmla="*/ 80 w 103"/>
                <a:gd name="T89" fmla="*/ 0 h 721"/>
                <a:gd name="T90" fmla="*/ 82 w 103"/>
                <a:gd name="T91" fmla="*/ 36 h 721"/>
                <a:gd name="T92" fmla="*/ 82 w 103"/>
                <a:gd name="T93" fmla="*/ 116 h 721"/>
                <a:gd name="T94" fmla="*/ 83 w 103"/>
                <a:gd name="T95" fmla="*/ 128 h 721"/>
                <a:gd name="T96" fmla="*/ 86 w 103"/>
                <a:gd name="T97" fmla="*/ 104 h 721"/>
                <a:gd name="T98" fmla="*/ 88 w 103"/>
                <a:gd name="T99" fmla="*/ 146 h 721"/>
                <a:gd name="T100" fmla="*/ 90 w 103"/>
                <a:gd name="T101" fmla="*/ 250 h 721"/>
                <a:gd name="T102" fmla="*/ 90 w 103"/>
                <a:gd name="T103" fmla="*/ 299 h 721"/>
                <a:gd name="T104" fmla="*/ 93 w 103"/>
                <a:gd name="T105" fmla="*/ 354 h 721"/>
                <a:gd name="T106" fmla="*/ 95 w 103"/>
                <a:gd name="T107" fmla="*/ 379 h 721"/>
                <a:gd name="T108" fmla="*/ 95 w 103"/>
                <a:gd name="T109" fmla="*/ 440 h 721"/>
                <a:gd name="T110" fmla="*/ 96 w 103"/>
                <a:gd name="T111" fmla="*/ 495 h 721"/>
                <a:gd name="T112" fmla="*/ 98 w 103"/>
                <a:gd name="T113" fmla="*/ 538 h 721"/>
                <a:gd name="T114" fmla="*/ 100 w 103"/>
                <a:gd name="T115" fmla="*/ 630 h 721"/>
                <a:gd name="T116" fmla="*/ 101 w 103"/>
                <a:gd name="T117" fmla="*/ 679 h 721"/>
                <a:gd name="T118" fmla="*/ 103 w 103"/>
                <a:gd name="T119" fmla="*/ 679 h 7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3" h="721">
                  <a:moveTo>
                    <a:pt x="0" y="318"/>
                  </a:moveTo>
                  <a:lnTo>
                    <a:pt x="2" y="324"/>
                  </a:lnTo>
                  <a:lnTo>
                    <a:pt x="2" y="330"/>
                  </a:lnTo>
                  <a:lnTo>
                    <a:pt x="2" y="336"/>
                  </a:lnTo>
                  <a:lnTo>
                    <a:pt x="2" y="342"/>
                  </a:lnTo>
                  <a:lnTo>
                    <a:pt x="4" y="348"/>
                  </a:lnTo>
                  <a:lnTo>
                    <a:pt x="4" y="354"/>
                  </a:lnTo>
                  <a:lnTo>
                    <a:pt x="4" y="361"/>
                  </a:lnTo>
                  <a:lnTo>
                    <a:pt x="4" y="373"/>
                  </a:lnTo>
                  <a:lnTo>
                    <a:pt x="4" y="385"/>
                  </a:lnTo>
                  <a:lnTo>
                    <a:pt x="5" y="403"/>
                  </a:lnTo>
                  <a:lnTo>
                    <a:pt x="5" y="422"/>
                  </a:lnTo>
                  <a:lnTo>
                    <a:pt x="5" y="434"/>
                  </a:lnTo>
                  <a:lnTo>
                    <a:pt x="5" y="452"/>
                  </a:lnTo>
                  <a:lnTo>
                    <a:pt x="5" y="458"/>
                  </a:lnTo>
                  <a:lnTo>
                    <a:pt x="5" y="471"/>
                  </a:lnTo>
                  <a:lnTo>
                    <a:pt x="7" y="477"/>
                  </a:lnTo>
                  <a:lnTo>
                    <a:pt x="7" y="483"/>
                  </a:lnTo>
                  <a:lnTo>
                    <a:pt x="7" y="483"/>
                  </a:lnTo>
                  <a:lnTo>
                    <a:pt x="9" y="495"/>
                  </a:lnTo>
                  <a:lnTo>
                    <a:pt x="9" y="501"/>
                  </a:lnTo>
                  <a:lnTo>
                    <a:pt x="9" y="507"/>
                  </a:lnTo>
                  <a:lnTo>
                    <a:pt x="9" y="520"/>
                  </a:lnTo>
                  <a:lnTo>
                    <a:pt x="9" y="532"/>
                  </a:lnTo>
                  <a:lnTo>
                    <a:pt x="9" y="538"/>
                  </a:lnTo>
                  <a:lnTo>
                    <a:pt x="10" y="550"/>
                  </a:lnTo>
                  <a:lnTo>
                    <a:pt x="10" y="556"/>
                  </a:lnTo>
                  <a:lnTo>
                    <a:pt x="10" y="569"/>
                  </a:lnTo>
                  <a:lnTo>
                    <a:pt x="10" y="569"/>
                  </a:lnTo>
                  <a:lnTo>
                    <a:pt x="10" y="550"/>
                  </a:lnTo>
                  <a:lnTo>
                    <a:pt x="12" y="538"/>
                  </a:lnTo>
                  <a:lnTo>
                    <a:pt x="12" y="526"/>
                  </a:lnTo>
                  <a:lnTo>
                    <a:pt x="12" y="507"/>
                  </a:lnTo>
                  <a:lnTo>
                    <a:pt x="12" y="501"/>
                  </a:lnTo>
                  <a:lnTo>
                    <a:pt x="12" y="489"/>
                  </a:lnTo>
                  <a:lnTo>
                    <a:pt x="14" y="489"/>
                  </a:lnTo>
                  <a:lnTo>
                    <a:pt x="14" y="495"/>
                  </a:lnTo>
                  <a:lnTo>
                    <a:pt x="15" y="507"/>
                  </a:lnTo>
                  <a:lnTo>
                    <a:pt x="15" y="507"/>
                  </a:lnTo>
                  <a:lnTo>
                    <a:pt x="15" y="507"/>
                  </a:lnTo>
                  <a:lnTo>
                    <a:pt x="15" y="501"/>
                  </a:lnTo>
                  <a:lnTo>
                    <a:pt x="15" y="489"/>
                  </a:lnTo>
                  <a:lnTo>
                    <a:pt x="17" y="483"/>
                  </a:lnTo>
                  <a:lnTo>
                    <a:pt x="17" y="483"/>
                  </a:lnTo>
                  <a:lnTo>
                    <a:pt x="17" y="477"/>
                  </a:lnTo>
                  <a:lnTo>
                    <a:pt x="17" y="477"/>
                  </a:lnTo>
                  <a:lnTo>
                    <a:pt x="19" y="483"/>
                  </a:lnTo>
                  <a:lnTo>
                    <a:pt x="19" y="489"/>
                  </a:lnTo>
                  <a:lnTo>
                    <a:pt x="19" y="489"/>
                  </a:lnTo>
                  <a:lnTo>
                    <a:pt x="20" y="483"/>
                  </a:lnTo>
                  <a:lnTo>
                    <a:pt x="20" y="483"/>
                  </a:lnTo>
                  <a:lnTo>
                    <a:pt x="20" y="483"/>
                  </a:lnTo>
                  <a:lnTo>
                    <a:pt x="22" y="483"/>
                  </a:lnTo>
                  <a:lnTo>
                    <a:pt x="22" y="483"/>
                  </a:lnTo>
                  <a:lnTo>
                    <a:pt x="22" y="489"/>
                  </a:lnTo>
                  <a:lnTo>
                    <a:pt x="24" y="483"/>
                  </a:lnTo>
                  <a:lnTo>
                    <a:pt x="24" y="483"/>
                  </a:lnTo>
                  <a:lnTo>
                    <a:pt x="24" y="477"/>
                  </a:lnTo>
                  <a:lnTo>
                    <a:pt x="24" y="471"/>
                  </a:lnTo>
                  <a:lnTo>
                    <a:pt x="25" y="477"/>
                  </a:lnTo>
                  <a:lnTo>
                    <a:pt x="25" y="483"/>
                  </a:lnTo>
                  <a:lnTo>
                    <a:pt x="25" y="489"/>
                  </a:lnTo>
                  <a:lnTo>
                    <a:pt x="25" y="501"/>
                  </a:lnTo>
                  <a:lnTo>
                    <a:pt x="25" y="507"/>
                  </a:lnTo>
                  <a:lnTo>
                    <a:pt x="25" y="526"/>
                  </a:lnTo>
                  <a:lnTo>
                    <a:pt x="27" y="532"/>
                  </a:lnTo>
                  <a:lnTo>
                    <a:pt x="27" y="544"/>
                  </a:lnTo>
                  <a:lnTo>
                    <a:pt x="27" y="556"/>
                  </a:lnTo>
                  <a:lnTo>
                    <a:pt x="27" y="562"/>
                  </a:lnTo>
                  <a:lnTo>
                    <a:pt x="27" y="569"/>
                  </a:lnTo>
                  <a:lnTo>
                    <a:pt x="27" y="575"/>
                  </a:lnTo>
                  <a:lnTo>
                    <a:pt x="28" y="581"/>
                  </a:lnTo>
                  <a:lnTo>
                    <a:pt x="28" y="587"/>
                  </a:lnTo>
                  <a:lnTo>
                    <a:pt x="28" y="593"/>
                  </a:lnTo>
                  <a:lnTo>
                    <a:pt x="28" y="599"/>
                  </a:lnTo>
                  <a:lnTo>
                    <a:pt x="28" y="611"/>
                  </a:lnTo>
                  <a:lnTo>
                    <a:pt x="28" y="617"/>
                  </a:lnTo>
                  <a:lnTo>
                    <a:pt x="30" y="636"/>
                  </a:lnTo>
                  <a:lnTo>
                    <a:pt x="30" y="642"/>
                  </a:lnTo>
                  <a:lnTo>
                    <a:pt x="30" y="660"/>
                  </a:lnTo>
                  <a:lnTo>
                    <a:pt x="30" y="666"/>
                  </a:lnTo>
                  <a:lnTo>
                    <a:pt x="30" y="679"/>
                  </a:lnTo>
                  <a:lnTo>
                    <a:pt x="30" y="685"/>
                  </a:lnTo>
                  <a:lnTo>
                    <a:pt x="32" y="685"/>
                  </a:lnTo>
                  <a:lnTo>
                    <a:pt x="32" y="691"/>
                  </a:lnTo>
                  <a:lnTo>
                    <a:pt x="32" y="697"/>
                  </a:lnTo>
                  <a:lnTo>
                    <a:pt x="32" y="703"/>
                  </a:lnTo>
                  <a:lnTo>
                    <a:pt x="33" y="709"/>
                  </a:lnTo>
                  <a:lnTo>
                    <a:pt x="33" y="715"/>
                  </a:lnTo>
                  <a:lnTo>
                    <a:pt x="33" y="721"/>
                  </a:lnTo>
                  <a:lnTo>
                    <a:pt x="33" y="721"/>
                  </a:lnTo>
                  <a:lnTo>
                    <a:pt x="33" y="721"/>
                  </a:lnTo>
                  <a:lnTo>
                    <a:pt x="35" y="715"/>
                  </a:lnTo>
                  <a:lnTo>
                    <a:pt x="35" y="715"/>
                  </a:lnTo>
                  <a:lnTo>
                    <a:pt x="35" y="709"/>
                  </a:lnTo>
                  <a:lnTo>
                    <a:pt x="35" y="703"/>
                  </a:lnTo>
                  <a:lnTo>
                    <a:pt x="35" y="691"/>
                  </a:lnTo>
                  <a:lnTo>
                    <a:pt x="37" y="685"/>
                  </a:lnTo>
                  <a:lnTo>
                    <a:pt x="37" y="654"/>
                  </a:lnTo>
                  <a:lnTo>
                    <a:pt x="37" y="636"/>
                  </a:lnTo>
                  <a:lnTo>
                    <a:pt x="37" y="624"/>
                  </a:lnTo>
                  <a:lnTo>
                    <a:pt x="37" y="611"/>
                  </a:lnTo>
                  <a:lnTo>
                    <a:pt x="37" y="611"/>
                  </a:lnTo>
                  <a:lnTo>
                    <a:pt x="38" y="605"/>
                  </a:lnTo>
                  <a:lnTo>
                    <a:pt x="38" y="605"/>
                  </a:lnTo>
                  <a:lnTo>
                    <a:pt x="38" y="611"/>
                  </a:lnTo>
                  <a:lnTo>
                    <a:pt x="40" y="611"/>
                  </a:lnTo>
                  <a:lnTo>
                    <a:pt x="40" y="611"/>
                  </a:lnTo>
                  <a:lnTo>
                    <a:pt x="40" y="611"/>
                  </a:lnTo>
                  <a:lnTo>
                    <a:pt x="42" y="611"/>
                  </a:lnTo>
                  <a:lnTo>
                    <a:pt x="42" y="605"/>
                  </a:lnTo>
                  <a:lnTo>
                    <a:pt x="42" y="611"/>
                  </a:lnTo>
                  <a:lnTo>
                    <a:pt x="43" y="611"/>
                  </a:lnTo>
                  <a:lnTo>
                    <a:pt x="43" y="611"/>
                  </a:lnTo>
                  <a:lnTo>
                    <a:pt x="43" y="605"/>
                  </a:lnTo>
                  <a:lnTo>
                    <a:pt x="43" y="599"/>
                  </a:lnTo>
                  <a:lnTo>
                    <a:pt x="43" y="587"/>
                  </a:lnTo>
                  <a:lnTo>
                    <a:pt x="45" y="581"/>
                  </a:lnTo>
                  <a:lnTo>
                    <a:pt x="45" y="569"/>
                  </a:lnTo>
                  <a:lnTo>
                    <a:pt x="45" y="562"/>
                  </a:lnTo>
                  <a:lnTo>
                    <a:pt x="45" y="575"/>
                  </a:lnTo>
                  <a:lnTo>
                    <a:pt x="45" y="581"/>
                  </a:lnTo>
                  <a:lnTo>
                    <a:pt x="47" y="587"/>
                  </a:lnTo>
                  <a:lnTo>
                    <a:pt x="47" y="599"/>
                  </a:lnTo>
                  <a:lnTo>
                    <a:pt x="47" y="611"/>
                  </a:lnTo>
                  <a:lnTo>
                    <a:pt x="47" y="624"/>
                  </a:lnTo>
                  <a:lnTo>
                    <a:pt x="47" y="636"/>
                  </a:lnTo>
                  <a:lnTo>
                    <a:pt x="47" y="636"/>
                  </a:lnTo>
                  <a:lnTo>
                    <a:pt x="48" y="642"/>
                  </a:lnTo>
                  <a:lnTo>
                    <a:pt x="48" y="636"/>
                  </a:lnTo>
                  <a:lnTo>
                    <a:pt x="48" y="636"/>
                  </a:lnTo>
                  <a:lnTo>
                    <a:pt x="48" y="617"/>
                  </a:lnTo>
                  <a:lnTo>
                    <a:pt x="50" y="611"/>
                  </a:lnTo>
                  <a:lnTo>
                    <a:pt x="50" y="599"/>
                  </a:lnTo>
                  <a:lnTo>
                    <a:pt x="50" y="587"/>
                  </a:lnTo>
                  <a:lnTo>
                    <a:pt x="50" y="581"/>
                  </a:lnTo>
                  <a:lnTo>
                    <a:pt x="50" y="569"/>
                  </a:lnTo>
                  <a:lnTo>
                    <a:pt x="50" y="562"/>
                  </a:lnTo>
                  <a:lnTo>
                    <a:pt x="52" y="556"/>
                  </a:lnTo>
                  <a:lnTo>
                    <a:pt x="52" y="556"/>
                  </a:lnTo>
                  <a:lnTo>
                    <a:pt x="52" y="550"/>
                  </a:lnTo>
                  <a:lnTo>
                    <a:pt x="52" y="544"/>
                  </a:lnTo>
                  <a:lnTo>
                    <a:pt x="52" y="532"/>
                  </a:lnTo>
                  <a:lnTo>
                    <a:pt x="52" y="520"/>
                  </a:lnTo>
                  <a:lnTo>
                    <a:pt x="53" y="507"/>
                  </a:lnTo>
                  <a:lnTo>
                    <a:pt x="53" y="483"/>
                  </a:lnTo>
                  <a:lnTo>
                    <a:pt x="53" y="465"/>
                  </a:lnTo>
                  <a:lnTo>
                    <a:pt x="53" y="452"/>
                  </a:lnTo>
                  <a:lnTo>
                    <a:pt x="53" y="434"/>
                  </a:lnTo>
                  <a:lnTo>
                    <a:pt x="53" y="422"/>
                  </a:lnTo>
                  <a:lnTo>
                    <a:pt x="55" y="403"/>
                  </a:lnTo>
                  <a:lnTo>
                    <a:pt x="55" y="397"/>
                  </a:lnTo>
                  <a:lnTo>
                    <a:pt x="55" y="385"/>
                  </a:lnTo>
                  <a:lnTo>
                    <a:pt x="55" y="379"/>
                  </a:lnTo>
                  <a:lnTo>
                    <a:pt x="55" y="379"/>
                  </a:lnTo>
                  <a:lnTo>
                    <a:pt x="55" y="373"/>
                  </a:lnTo>
                  <a:lnTo>
                    <a:pt x="57" y="379"/>
                  </a:lnTo>
                  <a:lnTo>
                    <a:pt x="57" y="379"/>
                  </a:lnTo>
                  <a:lnTo>
                    <a:pt x="57" y="379"/>
                  </a:lnTo>
                  <a:lnTo>
                    <a:pt x="57" y="361"/>
                  </a:lnTo>
                  <a:lnTo>
                    <a:pt x="58" y="348"/>
                  </a:lnTo>
                  <a:lnTo>
                    <a:pt x="58" y="324"/>
                  </a:lnTo>
                  <a:lnTo>
                    <a:pt x="58" y="306"/>
                  </a:lnTo>
                  <a:lnTo>
                    <a:pt x="58" y="293"/>
                  </a:lnTo>
                  <a:lnTo>
                    <a:pt x="58" y="275"/>
                  </a:lnTo>
                  <a:lnTo>
                    <a:pt x="58" y="263"/>
                  </a:lnTo>
                  <a:lnTo>
                    <a:pt x="60" y="250"/>
                  </a:lnTo>
                  <a:lnTo>
                    <a:pt x="60" y="244"/>
                  </a:lnTo>
                  <a:lnTo>
                    <a:pt x="60" y="238"/>
                  </a:lnTo>
                  <a:lnTo>
                    <a:pt x="60" y="232"/>
                  </a:lnTo>
                  <a:lnTo>
                    <a:pt x="60" y="226"/>
                  </a:lnTo>
                  <a:lnTo>
                    <a:pt x="62" y="232"/>
                  </a:lnTo>
                  <a:lnTo>
                    <a:pt x="62" y="238"/>
                  </a:lnTo>
                  <a:lnTo>
                    <a:pt x="62" y="250"/>
                  </a:lnTo>
                  <a:lnTo>
                    <a:pt x="62" y="257"/>
                  </a:lnTo>
                  <a:lnTo>
                    <a:pt x="62" y="263"/>
                  </a:lnTo>
                  <a:lnTo>
                    <a:pt x="62" y="269"/>
                  </a:lnTo>
                  <a:lnTo>
                    <a:pt x="63" y="275"/>
                  </a:lnTo>
                  <a:lnTo>
                    <a:pt x="63" y="275"/>
                  </a:lnTo>
                  <a:lnTo>
                    <a:pt x="63" y="275"/>
                  </a:lnTo>
                  <a:lnTo>
                    <a:pt x="63" y="275"/>
                  </a:lnTo>
                  <a:lnTo>
                    <a:pt x="65" y="275"/>
                  </a:lnTo>
                  <a:lnTo>
                    <a:pt x="65" y="269"/>
                  </a:lnTo>
                  <a:lnTo>
                    <a:pt x="65" y="263"/>
                  </a:lnTo>
                  <a:lnTo>
                    <a:pt x="65" y="250"/>
                  </a:lnTo>
                  <a:lnTo>
                    <a:pt x="65" y="250"/>
                  </a:lnTo>
                  <a:lnTo>
                    <a:pt x="65" y="238"/>
                  </a:lnTo>
                  <a:lnTo>
                    <a:pt x="67" y="238"/>
                  </a:lnTo>
                  <a:lnTo>
                    <a:pt x="67" y="238"/>
                  </a:lnTo>
                  <a:lnTo>
                    <a:pt x="67" y="244"/>
                  </a:lnTo>
                  <a:lnTo>
                    <a:pt x="68" y="244"/>
                  </a:lnTo>
                  <a:lnTo>
                    <a:pt x="68" y="238"/>
                  </a:lnTo>
                  <a:lnTo>
                    <a:pt x="68" y="232"/>
                  </a:lnTo>
                  <a:lnTo>
                    <a:pt x="68" y="226"/>
                  </a:lnTo>
                  <a:lnTo>
                    <a:pt x="70" y="220"/>
                  </a:lnTo>
                  <a:lnTo>
                    <a:pt x="70" y="208"/>
                  </a:lnTo>
                  <a:lnTo>
                    <a:pt x="70" y="195"/>
                  </a:lnTo>
                  <a:lnTo>
                    <a:pt x="70" y="195"/>
                  </a:lnTo>
                  <a:lnTo>
                    <a:pt x="72" y="195"/>
                  </a:lnTo>
                  <a:lnTo>
                    <a:pt x="72" y="195"/>
                  </a:lnTo>
                  <a:lnTo>
                    <a:pt x="72" y="189"/>
                  </a:lnTo>
                  <a:lnTo>
                    <a:pt x="72" y="183"/>
                  </a:lnTo>
                  <a:lnTo>
                    <a:pt x="73" y="171"/>
                  </a:lnTo>
                  <a:lnTo>
                    <a:pt x="73" y="159"/>
                  </a:lnTo>
                  <a:lnTo>
                    <a:pt x="73" y="146"/>
                  </a:lnTo>
                  <a:lnTo>
                    <a:pt x="73" y="128"/>
                  </a:lnTo>
                  <a:lnTo>
                    <a:pt x="73" y="110"/>
                  </a:lnTo>
                  <a:lnTo>
                    <a:pt x="73" y="73"/>
                  </a:lnTo>
                  <a:lnTo>
                    <a:pt x="75" y="55"/>
                  </a:lnTo>
                  <a:lnTo>
                    <a:pt x="75" y="43"/>
                  </a:lnTo>
                  <a:lnTo>
                    <a:pt x="75" y="30"/>
                  </a:lnTo>
                  <a:lnTo>
                    <a:pt x="75" y="18"/>
                  </a:lnTo>
                  <a:lnTo>
                    <a:pt x="75" y="24"/>
                  </a:lnTo>
                  <a:lnTo>
                    <a:pt x="77" y="30"/>
                  </a:lnTo>
                  <a:lnTo>
                    <a:pt x="77" y="43"/>
                  </a:lnTo>
                  <a:lnTo>
                    <a:pt x="77" y="55"/>
                  </a:lnTo>
                  <a:lnTo>
                    <a:pt x="77" y="55"/>
                  </a:lnTo>
                  <a:lnTo>
                    <a:pt x="77" y="55"/>
                  </a:lnTo>
                  <a:lnTo>
                    <a:pt x="78" y="49"/>
                  </a:lnTo>
                  <a:lnTo>
                    <a:pt x="78" y="43"/>
                  </a:lnTo>
                  <a:lnTo>
                    <a:pt x="78" y="43"/>
                  </a:lnTo>
                  <a:lnTo>
                    <a:pt x="78" y="24"/>
                  </a:lnTo>
                  <a:lnTo>
                    <a:pt x="78" y="18"/>
                  </a:lnTo>
                  <a:lnTo>
                    <a:pt x="78" y="12"/>
                  </a:lnTo>
                  <a:lnTo>
                    <a:pt x="80" y="0"/>
                  </a:lnTo>
                  <a:lnTo>
                    <a:pt x="80" y="0"/>
                  </a:lnTo>
                  <a:lnTo>
                    <a:pt x="80" y="0"/>
                  </a:lnTo>
                  <a:lnTo>
                    <a:pt x="80" y="12"/>
                  </a:lnTo>
                  <a:lnTo>
                    <a:pt x="80" y="18"/>
                  </a:lnTo>
                  <a:lnTo>
                    <a:pt x="82" y="36"/>
                  </a:lnTo>
                  <a:lnTo>
                    <a:pt x="82" y="49"/>
                  </a:lnTo>
                  <a:lnTo>
                    <a:pt x="82" y="67"/>
                  </a:lnTo>
                  <a:lnTo>
                    <a:pt x="82" y="85"/>
                  </a:lnTo>
                  <a:lnTo>
                    <a:pt x="82" y="98"/>
                  </a:lnTo>
                  <a:lnTo>
                    <a:pt x="82" y="116"/>
                  </a:lnTo>
                  <a:lnTo>
                    <a:pt x="83" y="122"/>
                  </a:lnTo>
                  <a:lnTo>
                    <a:pt x="83" y="122"/>
                  </a:lnTo>
                  <a:lnTo>
                    <a:pt x="83" y="134"/>
                  </a:lnTo>
                  <a:lnTo>
                    <a:pt x="83" y="134"/>
                  </a:lnTo>
                  <a:lnTo>
                    <a:pt x="83" y="128"/>
                  </a:lnTo>
                  <a:lnTo>
                    <a:pt x="85" y="128"/>
                  </a:lnTo>
                  <a:lnTo>
                    <a:pt x="85" y="122"/>
                  </a:lnTo>
                  <a:lnTo>
                    <a:pt x="85" y="122"/>
                  </a:lnTo>
                  <a:lnTo>
                    <a:pt x="86" y="110"/>
                  </a:lnTo>
                  <a:lnTo>
                    <a:pt x="86" y="104"/>
                  </a:lnTo>
                  <a:lnTo>
                    <a:pt x="86" y="98"/>
                  </a:lnTo>
                  <a:lnTo>
                    <a:pt x="86" y="110"/>
                  </a:lnTo>
                  <a:lnTo>
                    <a:pt x="86" y="122"/>
                  </a:lnTo>
                  <a:lnTo>
                    <a:pt x="88" y="134"/>
                  </a:lnTo>
                  <a:lnTo>
                    <a:pt x="88" y="146"/>
                  </a:lnTo>
                  <a:lnTo>
                    <a:pt x="88" y="171"/>
                  </a:lnTo>
                  <a:lnTo>
                    <a:pt x="88" y="189"/>
                  </a:lnTo>
                  <a:lnTo>
                    <a:pt x="88" y="214"/>
                  </a:lnTo>
                  <a:lnTo>
                    <a:pt x="88" y="226"/>
                  </a:lnTo>
                  <a:lnTo>
                    <a:pt x="90" y="250"/>
                  </a:lnTo>
                  <a:lnTo>
                    <a:pt x="90" y="257"/>
                  </a:lnTo>
                  <a:lnTo>
                    <a:pt x="90" y="269"/>
                  </a:lnTo>
                  <a:lnTo>
                    <a:pt x="90" y="275"/>
                  </a:lnTo>
                  <a:lnTo>
                    <a:pt x="90" y="287"/>
                  </a:lnTo>
                  <a:lnTo>
                    <a:pt x="90" y="299"/>
                  </a:lnTo>
                  <a:lnTo>
                    <a:pt x="91" y="312"/>
                  </a:lnTo>
                  <a:lnTo>
                    <a:pt x="91" y="324"/>
                  </a:lnTo>
                  <a:lnTo>
                    <a:pt x="91" y="336"/>
                  </a:lnTo>
                  <a:lnTo>
                    <a:pt x="91" y="342"/>
                  </a:lnTo>
                  <a:lnTo>
                    <a:pt x="93" y="354"/>
                  </a:lnTo>
                  <a:lnTo>
                    <a:pt x="93" y="361"/>
                  </a:lnTo>
                  <a:lnTo>
                    <a:pt x="93" y="367"/>
                  </a:lnTo>
                  <a:lnTo>
                    <a:pt x="93" y="373"/>
                  </a:lnTo>
                  <a:lnTo>
                    <a:pt x="93" y="379"/>
                  </a:lnTo>
                  <a:lnTo>
                    <a:pt x="95" y="379"/>
                  </a:lnTo>
                  <a:lnTo>
                    <a:pt x="95" y="391"/>
                  </a:lnTo>
                  <a:lnTo>
                    <a:pt x="95" y="403"/>
                  </a:lnTo>
                  <a:lnTo>
                    <a:pt x="95" y="422"/>
                  </a:lnTo>
                  <a:lnTo>
                    <a:pt x="95" y="428"/>
                  </a:lnTo>
                  <a:lnTo>
                    <a:pt x="95" y="440"/>
                  </a:lnTo>
                  <a:lnTo>
                    <a:pt x="96" y="452"/>
                  </a:lnTo>
                  <a:lnTo>
                    <a:pt x="96" y="465"/>
                  </a:lnTo>
                  <a:lnTo>
                    <a:pt x="96" y="477"/>
                  </a:lnTo>
                  <a:lnTo>
                    <a:pt x="96" y="483"/>
                  </a:lnTo>
                  <a:lnTo>
                    <a:pt x="96" y="495"/>
                  </a:lnTo>
                  <a:lnTo>
                    <a:pt x="96" y="507"/>
                  </a:lnTo>
                  <a:lnTo>
                    <a:pt x="98" y="513"/>
                  </a:lnTo>
                  <a:lnTo>
                    <a:pt x="98" y="520"/>
                  </a:lnTo>
                  <a:lnTo>
                    <a:pt x="98" y="532"/>
                  </a:lnTo>
                  <a:lnTo>
                    <a:pt x="98" y="538"/>
                  </a:lnTo>
                  <a:lnTo>
                    <a:pt x="98" y="556"/>
                  </a:lnTo>
                  <a:lnTo>
                    <a:pt x="98" y="562"/>
                  </a:lnTo>
                  <a:lnTo>
                    <a:pt x="100" y="581"/>
                  </a:lnTo>
                  <a:lnTo>
                    <a:pt x="100" y="611"/>
                  </a:lnTo>
                  <a:lnTo>
                    <a:pt x="100" y="630"/>
                  </a:lnTo>
                  <a:lnTo>
                    <a:pt x="100" y="642"/>
                  </a:lnTo>
                  <a:lnTo>
                    <a:pt x="100" y="660"/>
                  </a:lnTo>
                  <a:lnTo>
                    <a:pt x="100" y="666"/>
                  </a:lnTo>
                  <a:lnTo>
                    <a:pt x="101" y="679"/>
                  </a:lnTo>
                  <a:lnTo>
                    <a:pt x="101" y="679"/>
                  </a:lnTo>
                  <a:lnTo>
                    <a:pt x="101" y="679"/>
                  </a:lnTo>
                  <a:lnTo>
                    <a:pt x="101" y="673"/>
                  </a:lnTo>
                  <a:lnTo>
                    <a:pt x="103" y="666"/>
                  </a:lnTo>
                  <a:lnTo>
                    <a:pt x="103" y="673"/>
                  </a:lnTo>
                  <a:lnTo>
                    <a:pt x="103" y="679"/>
                  </a:lnTo>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612" name="Freeform 611"/>
            <p:cNvSpPr>
              <a:spLocks/>
            </p:cNvSpPr>
            <p:nvPr/>
          </p:nvSpPr>
          <p:spPr bwMode="auto">
            <a:xfrm>
              <a:off x="6310569" y="3379087"/>
              <a:ext cx="87631" cy="492640"/>
            </a:xfrm>
            <a:custGeom>
              <a:avLst/>
              <a:gdLst>
                <a:gd name="T0" fmla="*/ 0 w 63"/>
                <a:gd name="T1" fmla="*/ 1027 h 1198"/>
                <a:gd name="T2" fmla="*/ 2 w 63"/>
                <a:gd name="T3" fmla="*/ 1009 h 1198"/>
                <a:gd name="T4" fmla="*/ 2 w 63"/>
                <a:gd name="T5" fmla="*/ 1027 h 1198"/>
                <a:gd name="T6" fmla="*/ 4 w 63"/>
                <a:gd name="T7" fmla="*/ 1039 h 1198"/>
                <a:gd name="T8" fmla="*/ 4 w 63"/>
                <a:gd name="T9" fmla="*/ 1058 h 1198"/>
                <a:gd name="T10" fmla="*/ 5 w 63"/>
                <a:gd name="T11" fmla="*/ 1076 h 1198"/>
                <a:gd name="T12" fmla="*/ 7 w 63"/>
                <a:gd name="T13" fmla="*/ 1076 h 1198"/>
                <a:gd name="T14" fmla="*/ 9 w 63"/>
                <a:gd name="T15" fmla="*/ 1088 h 1198"/>
                <a:gd name="T16" fmla="*/ 10 w 63"/>
                <a:gd name="T17" fmla="*/ 1076 h 1198"/>
                <a:gd name="T18" fmla="*/ 10 w 63"/>
                <a:gd name="T19" fmla="*/ 1064 h 1198"/>
                <a:gd name="T20" fmla="*/ 12 w 63"/>
                <a:gd name="T21" fmla="*/ 1052 h 1198"/>
                <a:gd name="T22" fmla="*/ 14 w 63"/>
                <a:gd name="T23" fmla="*/ 1039 h 1198"/>
                <a:gd name="T24" fmla="*/ 15 w 63"/>
                <a:gd name="T25" fmla="*/ 1045 h 1198"/>
                <a:gd name="T26" fmla="*/ 17 w 63"/>
                <a:gd name="T27" fmla="*/ 1070 h 1198"/>
                <a:gd name="T28" fmla="*/ 19 w 63"/>
                <a:gd name="T29" fmla="*/ 1070 h 1198"/>
                <a:gd name="T30" fmla="*/ 19 w 63"/>
                <a:gd name="T31" fmla="*/ 1052 h 1198"/>
                <a:gd name="T32" fmla="*/ 20 w 63"/>
                <a:gd name="T33" fmla="*/ 1027 h 1198"/>
                <a:gd name="T34" fmla="*/ 20 w 63"/>
                <a:gd name="T35" fmla="*/ 1045 h 1198"/>
                <a:gd name="T36" fmla="*/ 22 w 63"/>
                <a:gd name="T37" fmla="*/ 1070 h 1198"/>
                <a:gd name="T38" fmla="*/ 22 w 63"/>
                <a:gd name="T39" fmla="*/ 1101 h 1198"/>
                <a:gd name="T40" fmla="*/ 24 w 63"/>
                <a:gd name="T41" fmla="*/ 1119 h 1198"/>
                <a:gd name="T42" fmla="*/ 24 w 63"/>
                <a:gd name="T43" fmla="*/ 1137 h 1198"/>
                <a:gd name="T44" fmla="*/ 25 w 63"/>
                <a:gd name="T45" fmla="*/ 1149 h 1198"/>
                <a:gd name="T46" fmla="*/ 27 w 63"/>
                <a:gd name="T47" fmla="*/ 1156 h 1198"/>
                <a:gd name="T48" fmla="*/ 28 w 63"/>
                <a:gd name="T49" fmla="*/ 1143 h 1198"/>
                <a:gd name="T50" fmla="*/ 28 w 63"/>
                <a:gd name="T51" fmla="*/ 1125 h 1198"/>
                <a:gd name="T52" fmla="*/ 30 w 63"/>
                <a:gd name="T53" fmla="*/ 1125 h 1198"/>
                <a:gd name="T54" fmla="*/ 32 w 63"/>
                <a:gd name="T55" fmla="*/ 1137 h 1198"/>
                <a:gd name="T56" fmla="*/ 32 w 63"/>
                <a:gd name="T57" fmla="*/ 1162 h 1198"/>
                <a:gd name="T58" fmla="*/ 33 w 63"/>
                <a:gd name="T59" fmla="*/ 1180 h 1198"/>
                <a:gd name="T60" fmla="*/ 35 w 63"/>
                <a:gd name="T61" fmla="*/ 1168 h 1198"/>
                <a:gd name="T62" fmla="*/ 37 w 63"/>
                <a:gd name="T63" fmla="*/ 1168 h 1198"/>
                <a:gd name="T64" fmla="*/ 38 w 63"/>
                <a:gd name="T65" fmla="*/ 1180 h 1198"/>
                <a:gd name="T66" fmla="*/ 38 w 63"/>
                <a:gd name="T67" fmla="*/ 1198 h 1198"/>
                <a:gd name="T68" fmla="*/ 40 w 63"/>
                <a:gd name="T69" fmla="*/ 1192 h 1198"/>
                <a:gd name="T70" fmla="*/ 42 w 63"/>
                <a:gd name="T71" fmla="*/ 1162 h 1198"/>
                <a:gd name="T72" fmla="*/ 42 w 63"/>
                <a:gd name="T73" fmla="*/ 1125 h 1198"/>
                <a:gd name="T74" fmla="*/ 43 w 63"/>
                <a:gd name="T75" fmla="*/ 1076 h 1198"/>
                <a:gd name="T76" fmla="*/ 43 w 63"/>
                <a:gd name="T77" fmla="*/ 1027 h 1198"/>
                <a:gd name="T78" fmla="*/ 45 w 63"/>
                <a:gd name="T79" fmla="*/ 948 h 1198"/>
                <a:gd name="T80" fmla="*/ 45 w 63"/>
                <a:gd name="T81" fmla="*/ 850 h 1198"/>
                <a:gd name="T82" fmla="*/ 47 w 63"/>
                <a:gd name="T83" fmla="*/ 740 h 1198"/>
                <a:gd name="T84" fmla="*/ 47 w 63"/>
                <a:gd name="T85" fmla="*/ 611 h 1198"/>
                <a:gd name="T86" fmla="*/ 48 w 63"/>
                <a:gd name="T87" fmla="*/ 513 h 1198"/>
                <a:gd name="T88" fmla="*/ 48 w 63"/>
                <a:gd name="T89" fmla="*/ 434 h 1198"/>
                <a:gd name="T90" fmla="*/ 50 w 63"/>
                <a:gd name="T91" fmla="*/ 342 h 1198"/>
                <a:gd name="T92" fmla="*/ 52 w 63"/>
                <a:gd name="T93" fmla="*/ 293 h 1198"/>
                <a:gd name="T94" fmla="*/ 52 w 63"/>
                <a:gd name="T95" fmla="*/ 299 h 1198"/>
                <a:gd name="T96" fmla="*/ 52 w 63"/>
                <a:gd name="T97" fmla="*/ 324 h 1198"/>
                <a:gd name="T98" fmla="*/ 53 w 63"/>
                <a:gd name="T99" fmla="*/ 330 h 1198"/>
                <a:gd name="T100" fmla="*/ 53 w 63"/>
                <a:gd name="T101" fmla="*/ 305 h 1198"/>
                <a:gd name="T102" fmla="*/ 55 w 63"/>
                <a:gd name="T103" fmla="*/ 226 h 1198"/>
                <a:gd name="T104" fmla="*/ 55 w 63"/>
                <a:gd name="T105" fmla="*/ 152 h 1198"/>
                <a:gd name="T106" fmla="*/ 57 w 63"/>
                <a:gd name="T107" fmla="*/ 91 h 1198"/>
                <a:gd name="T108" fmla="*/ 57 w 63"/>
                <a:gd name="T109" fmla="*/ 48 h 1198"/>
                <a:gd name="T110" fmla="*/ 58 w 63"/>
                <a:gd name="T111" fmla="*/ 30 h 1198"/>
                <a:gd name="T112" fmla="*/ 60 w 63"/>
                <a:gd name="T113" fmla="*/ 18 h 1198"/>
                <a:gd name="T114" fmla="*/ 60 w 63"/>
                <a:gd name="T115" fmla="*/ 0 h 1198"/>
                <a:gd name="T116" fmla="*/ 62 w 63"/>
                <a:gd name="T117" fmla="*/ 18 h 1198"/>
                <a:gd name="T118" fmla="*/ 63 w 63"/>
                <a:gd name="T119" fmla="*/ 55 h 1198"/>
                <a:gd name="T120" fmla="*/ 63 w 63"/>
                <a:gd name="T121" fmla="*/ 97 h 1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63" h="1198">
                  <a:moveTo>
                    <a:pt x="0" y="1033"/>
                  </a:moveTo>
                  <a:lnTo>
                    <a:pt x="0" y="1027"/>
                  </a:lnTo>
                  <a:lnTo>
                    <a:pt x="0" y="1027"/>
                  </a:lnTo>
                  <a:lnTo>
                    <a:pt x="0" y="1021"/>
                  </a:lnTo>
                  <a:lnTo>
                    <a:pt x="0" y="1015"/>
                  </a:lnTo>
                  <a:lnTo>
                    <a:pt x="2" y="1009"/>
                  </a:lnTo>
                  <a:lnTo>
                    <a:pt x="2" y="1009"/>
                  </a:lnTo>
                  <a:lnTo>
                    <a:pt x="2" y="1015"/>
                  </a:lnTo>
                  <a:lnTo>
                    <a:pt x="2" y="1027"/>
                  </a:lnTo>
                  <a:lnTo>
                    <a:pt x="4" y="1027"/>
                  </a:lnTo>
                  <a:lnTo>
                    <a:pt x="4" y="1033"/>
                  </a:lnTo>
                  <a:lnTo>
                    <a:pt x="4" y="1039"/>
                  </a:lnTo>
                  <a:lnTo>
                    <a:pt x="4" y="1045"/>
                  </a:lnTo>
                  <a:lnTo>
                    <a:pt x="4" y="1052"/>
                  </a:lnTo>
                  <a:lnTo>
                    <a:pt x="4" y="1058"/>
                  </a:lnTo>
                  <a:lnTo>
                    <a:pt x="5" y="1064"/>
                  </a:lnTo>
                  <a:lnTo>
                    <a:pt x="5" y="1070"/>
                  </a:lnTo>
                  <a:lnTo>
                    <a:pt x="5" y="1076"/>
                  </a:lnTo>
                  <a:lnTo>
                    <a:pt x="5" y="1076"/>
                  </a:lnTo>
                  <a:lnTo>
                    <a:pt x="5" y="1076"/>
                  </a:lnTo>
                  <a:lnTo>
                    <a:pt x="7" y="1076"/>
                  </a:lnTo>
                  <a:lnTo>
                    <a:pt x="7" y="1076"/>
                  </a:lnTo>
                  <a:lnTo>
                    <a:pt x="7" y="1082"/>
                  </a:lnTo>
                  <a:lnTo>
                    <a:pt x="9" y="1088"/>
                  </a:lnTo>
                  <a:lnTo>
                    <a:pt x="9" y="1088"/>
                  </a:lnTo>
                  <a:lnTo>
                    <a:pt x="9" y="1082"/>
                  </a:lnTo>
                  <a:lnTo>
                    <a:pt x="10" y="1076"/>
                  </a:lnTo>
                  <a:lnTo>
                    <a:pt x="10" y="1076"/>
                  </a:lnTo>
                  <a:lnTo>
                    <a:pt x="12" y="1064"/>
                  </a:lnTo>
                  <a:lnTo>
                    <a:pt x="10" y="1064"/>
                  </a:lnTo>
                  <a:lnTo>
                    <a:pt x="12" y="1064"/>
                  </a:lnTo>
                  <a:lnTo>
                    <a:pt x="12" y="1058"/>
                  </a:lnTo>
                  <a:lnTo>
                    <a:pt x="12" y="1052"/>
                  </a:lnTo>
                  <a:lnTo>
                    <a:pt x="14" y="1052"/>
                  </a:lnTo>
                  <a:lnTo>
                    <a:pt x="14" y="1045"/>
                  </a:lnTo>
                  <a:lnTo>
                    <a:pt x="14" y="1039"/>
                  </a:lnTo>
                  <a:lnTo>
                    <a:pt x="14" y="1033"/>
                  </a:lnTo>
                  <a:lnTo>
                    <a:pt x="15" y="1039"/>
                  </a:lnTo>
                  <a:lnTo>
                    <a:pt x="15" y="1045"/>
                  </a:lnTo>
                  <a:lnTo>
                    <a:pt x="15" y="1058"/>
                  </a:lnTo>
                  <a:lnTo>
                    <a:pt x="15" y="1064"/>
                  </a:lnTo>
                  <a:lnTo>
                    <a:pt x="17" y="1070"/>
                  </a:lnTo>
                  <a:lnTo>
                    <a:pt x="17" y="1076"/>
                  </a:lnTo>
                  <a:lnTo>
                    <a:pt x="17" y="1076"/>
                  </a:lnTo>
                  <a:lnTo>
                    <a:pt x="19" y="1070"/>
                  </a:lnTo>
                  <a:lnTo>
                    <a:pt x="19" y="1070"/>
                  </a:lnTo>
                  <a:lnTo>
                    <a:pt x="19" y="1058"/>
                  </a:lnTo>
                  <a:lnTo>
                    <a:pt x="19" y="1052"/>
                  </a:lnTo>
                  <a:lnTo>
                    <a:pt x="19" y="1045"/>
                  </a:lnTo>
                  <a:lnTo>
                    <a:pt x="20" y="1039"/>
                  </a:lnTo>
                  <a:lnTo>
                    <a:pt x="20" y="1027"/>
                  </a:lnTo>
                  <a:lnTo>
                    <a:pt x="20" y="1033"/>
                  </a:lnTo>
                  <a:lnTo>
                    <a:pt x="20" y="1033"/>
                  </a:lnTo>
                  <a:lnTo>
                    <a:pt x="20" y="1045"/>
                  </a:lnTo>
                  <a:lnTo>
                    <a:pt x="22" y="1052"/>
                  </a:lnTo>
                  <a:lnTo>
                    <a:pt x="22" y="1058"/>
                  </a:lnTo>
                  <a:lnTo>
                    <a:pt x="22" y="1070"/>
                  </a:lnTo>
                  <a:lnTo>
                    <a:pt x="22" y="1082"/>
                  </a:lnTo>
                  <a:lnTo>
                    <a:pt x="22" y="1088"/>
                  </a:lnTo>
                  <a:lnTo>
                    <a:pt x="22" y="1101"/>
                  </a:lnTo>
                  <a:lnTo>
                    <a:pt x="24" y="1107"/>
                  </a:lnTo>
                  <a:lnTo>
                    <a:pt x="24" y="1113"/>
                  </a:lnTo>
                  <a:lnTo>
                    <a:pt x="24" y="1119"/>
                  </a:lnTo>
                  <a:lnTo>
                    <a:pt x="24" y="1125"/>
                  </a:lnTo>
                  <a:lnTo>
                    <a:pt x="24" y="1131"/>
                  </a:lnTo>
                  <a:lnTo>
                    <a:pt x="24" y="1137"/>
                  </a:lnTo>
                  <a:lnTo>
                    <a:pt x="25" y="1149"/>
                  </a:lnTo>
                  <a:lnTo>
                    <a:pt x="25" y="1149"/>
                  </a:lnTo>
                  <a:lnTo>
                    <a:pt x="25" y="1149"/>
                  </a:lnTo>
                  <a:lnTo>
                    <a:pt x="25" y="1156"/>
                  </a:lnTo>
                  <a:lnTo>
                    <a:pt x="27" y="1156"/>
                  </a:lnTo>
                  <a:lnTo>
                    <a:pt x="27" y="1156"/>
                  </a:lnTo>
                  <a:lnTo>
                    <a:pt x="27" y="1156"/>
                  </a:lnTo>
                  <a:lnTo>
                    <a:pt x="28" y="1149"/>
                  </a:lnTo>
                  <a:lnTo>
                    <a:pt x="28" y="1143"/>
                  </a:lnTo>
                  <a:lnTo>
                    <a:pt x="28" y="1137"/>
                  </a:lnTo>
                  <a:lnTo>
                    <a:pt x="28" y="1131"/>
                  </a:lnTo>
                  <a:lnTo>
                    <a:pt x="28" y="1125"/>
                  </a:lnTo>
                  <a:lnTo>
                    <a:pt x="28" y="1125"/>
                  </a:lnTo>
                  <a:lnTo>
                    <a:pt x="30" y="1119"/>
                  </a:lnTo>
                  <a:lnTo>
                    <a:pt x="30" y="1125"/>
                  </a:lnTo>
                  <a:lnTo>
                    <a:pt x="30" y="1125"/>
                  </a:lnTo>
                  <a:lnTo>
                    <a:pt x="30" y="1131"/>
                  </a:lnTo>
                  <a:lnTo>
                    <a:pt x="32" y="1137"/>
                  </a:lnTo>
                  <a:lnTo>
                    <a:pt x="32" y="1143"/>
                  </a:lnTo>
                  <a:lnTo>
                    <a:pt x="32" y="1149"/>
                  </a:lnTo>
                  <a:lnTo>
                    <a:pt x="32" y="1162"/>
                  </a:lnTo>
                  <a:lnTo>
                    <a:pt x="33" y="1180"/>
                  </a:lnTo>
                  <a:lnTo>
                    <a:pt x="32" y="1180"/>
                  </a:lnTo>
                  <a:lnTo>
                    <a:pt x="33" y="1180"/>
                  </a:lnTo>
                  <a:lnTo>
                    <a:pt x="33" y="1180"/>
                  </a:lnTo>
                  <a:lnTo>
                    <a:pt x="33" y="1174"/>
                  </a:lnTo>
                  <a:lnTo>
                    <a:pt x="35" y="1168"/>
                  </a:lnTo>
                  <a:lnTo>
                    <a:pt x="35" y="1162"/>
                  </a:lnTo>
                  <a:lnTo>
                    <a:pt x="35" y="1162"/>
                  </a:lnTo>
                  <a:lnTo>
                    <a:pt x="37" y="1168"/>
                  </a:lnTo>
                  <a:lnTo>
                    <a:pt x="37" y="1174"/>
                  </a:lnTo>
                  <a:lnTo>
                    <a:pt x="37" y="1180"/>
                  </a:lnTo>
                  <a:lnTo>
                    <a:pt x="38" y="1180"/>
                  </a:lnTo>
                  <a:lnTo>
                    <a:pt x="38" y="1186"/>
                  </a:lnTo>
                  <a:lnTo>
                    <a:pt x="38" y="1192"/>
                  </a:lnTo>
                  <a:lnTo>
                    <a:pt x="38" y="1198"/>
                  </a:lnTo>
                  <a:lnTo>
                    <a:pt x="40" y="1198"/>
                  </a:lnTo>
                  <a:lnTo>
                    <a:pt x="40" y="1198"/>
                  </a:lnTo>
                  <a:lnTo>
                    <a:pt x="40" y="1192"/>
                  </a:lnTo>
                  <a:lnTo>
                    <a:pt x="40" y="1180"/>
                  </a:lnTo>
                  <a:lnTo>
                    <a:pt x="42" y="1174"/>
                  </a:lnTo>
                  <a:lnTo>
                    <a:pt x="42" y="1162"/>
                  </a:lnTo>
                  <a:lnTo>
                    <a:pt x="42" y="1149"/>
                  </a:lnTo>
                  <a:lnTo>
                    <a:pt x="42" y="1137"/>
                  </a:lnTo>
                  <a:lnTo>
                    <a:pt x="42" y="1125"/>
                  </a:lnTo>
                  <a:lnTo>
                    <a:pt x="42" y="1101"/>
                  </a:lnTo>
                  <a:lnTo>
                    <a:pt x="43" y="1088"/>
                  </a:lnTo>
                  <a:lnTo>
                    <a:pt x="43" y="1076"/>
                  </a:lnTo>
                  <a:lnTo>
                    <a:pt x="43" y="1058"/>
                  </a:lnTo>
                  <a:lnTo>
                    <a:pt x="43" y="1045"/>
                  </a:lnTo>
                  <a:lnTo>
                    <a:pt x="43" y="1027"/>
                  </a:lnTo>
                  <a:lnTo>
                    <a:pt x="43" y="1009"/>
                  </a:lnTo>
                  <a:lnTo>
                    <a:pt x="45" y="990"/>
                  </a:lnTo>
                  <a:lnTo>
                    <a:pt x="45" y="948"/>
                  </a:lnTo>
                  <a:lnTo>
                    <a:pt x="45" y="917"/>
                  </a:lnTo>
                  <a:lnTo>
                    <a:pt x="45" y="886"/>
                  </a:lnTo>
                  <a:lnTo>
                    <a:pt x="45" y="850"/>
                  </a:lnTo>
                  <a:lnTo>
                    <a:pt x="45" y="819"/>
                  </a:lnTo>
                  <a:lnTo>
                    <a:pt x="47" y="776"/>
                  </a:lnTo>
                  <a:lnTo>
                    <a:pt x="47" y="740"/>
                  </a:lnTo>
                  <a:lnTo>
                    <a:pt x="47" y="691"/>
                  </a:lnTo>
                  <a:lnTo>
                    <a:pt x="47" y="654"/>
                  </a:lnTo>
                  <a:lnTo>
                    <a:pt x="47" y="611"/>
                  </a:lnTo>
                  <a:lnTo>
                    <a:pt x="47" y="581"/>
                  </a:lnTo>
                  <a:lnTo>
                    <a:pt x="48" y="544"/>
                  </a:lnTo>
                  <a:lnTo>
                    <a:pt x="48" y="513"/>
                  </a:lnTo>
                  <a:lnTo>
                    <a:pt x="48" y="483"/>
                  </a:lnTo>
                  <a:lnTo>
                    <a:pt x="48" y="458"/>
                  </a:lnTo>
                  <a:lnTo>
                    <a:pt x="48" y="434"/>
                  </a:lnTo>
                  <a:lnTo>
                    <a:pt x="48" y="385"/>
                  </a:lnTo>
                  <a:lnTo>
                    <a:pt x="50" y="360"/>
                  </a:lnTo>
                  <a:lnTo>
                    <a:pt x="50" y="342"/>
                  </a:lnTo>
                  <a:lnTo>
                    <a:pt x="50" y="330"/>
                  </a:lnTo>
                  <a:lnTo>
                    <a:pt x="50" y="311"/>
                  </a:lnTo>
                  <a:lnTo>
                    <a:pt x="52" y="293"/>
                  </a:lnTo>
                  <a:lnTo>
                    <a:pt x="50" y="293"/>
                  </a:lnTo>
                  <a:lnTo>
                    <a:pt x="52" y="293"/>
                  </a:lnTo>
                  <a:lnTo>
                    <a:pt x="52" y="299"/>
                  </a:lnTo>
                  <a:lnTo>
                    <a:pt x="52" y="305"/>
                  </a:lnTo>
                  <a:lnTo>
                    <a:pt x="52" y="311"/>
                  </a:lnTo>
                  <a:lnTo>
                    <a:pt x="52" y="324"/>
                  </a:lnTo>
                  <a:lnTo>
                    <a:pt x="53" y="330"/>
                  </a:lnTo>
                  <a:lnTo>
                    <a:pt x="53" y="336"/>
                  </a:lnTo>
                  <a:lnTo>
                    <a:pt x="53" y="330"/>
                  </a:lnTo>
                  <a:lnTo>
                    <a:pt x="53" y="330"/>
                  </a:lnTo>
                  <a:lnTo>
                    <a:pt x="53" y="318"/>
                  </a:lnTo>
                  <a:lnTo>
                    <a:pt x="53" y="305"/>
                  </a:lnTo>
                  <a:lnTo>
                    <a:pt x="55" y="281"/>
                  </a:lnTo>
                  <a:lnTo>
                    <a:pt x="55" y="250"/>
                  </a:lnTo>
                  <a:lnTo>
                    <a:pt x="55" y="226"/>
                  </a:lnTo>
                  <a:lnTo>
                    <a:pt x="55" y="201"/>
                  </a:lnTo>
                  <a:lnTo>
                    <a:pt x="55" y="177"/>
                  </a:lnTo>
                  <a:lnTo>
                    <a:pt x="55" y="152"/>
                  </a:lnTo>
                  <a:lnTo>
                    <a:pt x="57" y="122"/>
                  </a:lnTo>
                  <a:lnTo>
                    <a:pt x="57" y="104"/>
                  </a:lnTo>
                  <a:lnTo>
                    <a:pt x="57" y="91"/>
                  </a:lnTo>
                  <a:lnTo>
                    <a:pt x="57" y="73"/>
                  </a:lnTo>
                  <a:lnTo>
                    <a:pt x="57" y="67"/>
                  </a:lnTo>
                  <a:lnTo>
                    <a:pt x="57" y="48"/>
                  </a:lnTo>
                  <a:lnTo>
                    <a:pt x="58" y="42"/>
                  </a:lnTo>
                  <a:lnTo>
                    <a:pt x="58" y="36"/>
                  </a:lnTo>
                  <a:lnTo>
                    <a:pt x="58" y="30"/>
                  </a:lnTo>
                  <a:lnTo>
                    <a:pt x="60" y="24"/>
                  </a:lnTo>
                  <a:lnTo>
                    <a:pt x="60" y="24"/>
                  </a:lnTo>
                  <a:lnTo>
                    <a:pt x="60" y="18"/>
                  </a:lnTo>
                  <a:lnTo>
                    <a:pt x="60" y="12"/>
                  </a:lnTo>
                  <a:lnTo>
                    <a:pt x="62" y="0"/>
                  </a:lnTo>
                  <a:lnTo>
                    <a:pt x="60" y="0"/>
                  </a:lnTo>
                  <a:lnTo>
                    <a:pt x="62" y="0"/>
                  </a:lnTo>
                  <a:lnTo>
                    <a:pt x="62" y="12"/>
                  </a:lnTo>
                  <a:lnTo>
                    <a:pt x="62" y="18"/>
                  </a:lnTo>
                  <a:lnTo>
                    <a:pt x="62" y="30"/>
                  </a:lnTo>
                  <a:lnTo>
                    <a:pt x="62" y="42"/>
                  </a:lnTo>
                  <a:lnTo>
                    <a:pt x="63" y="55"/>
                  </a:lnTo>
                  <a:lnTo>
                    <a:pt x="63" y="73"/>
                  </a:lnTo>
                  <a:lnTo>
                    <a:pt x="63" y="85"/>
                  </a:lnTo>
                  <a:lnTo>
                    <a:pt x="63" y="97"/>
                  </a:lnTo>
                  <a:lnTo>
                    <a:pt x="63" y="110"/>
                  </a:lnTo>
                  <a:lnTo>
                    <a:pt x="63" y="116"/>
                  </a:lnTo>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613" name="Freeform 612"/>
            <p:cNvSpPr>
              <a:spLocks/>
            </p:cNvSpPr>
            <p:nvPr/>
          </p:nvSpPr>
          <p:spPr bwMode="auto">
            <a:xfrm>
              <a:off x="7989464" y="3555089"/>
              <a:ext cx="158571" cy="276750"/>
            </a:xfrm>
            <a:custGeom>
              <a:avLst/>
              <a:gdLst>
                <a:gd name="T0" fmla="*/ 0 w 114"/>
                <a:gd name="T1" fmla="*/ 30 h 673"/>
                <a:gd name="T2" fmla="*/ 2 w 114"/>
                <a:gd name="T3" fmla="*/ 73 h 673"/>
                <a:gd name="T4" fmla="*/ 3 w 114"/>
                <a:gd name="T5" fmla="*/ 79 h 673"/>
                <a:gd name="T6" fmla="*/ 5 w 114"/>
                <a:gd name="T7" fmla="*/ 55 h 673"/>
                <a:gd name="T8" fmla="*/ 8 w 114"/>
                <a:gd name="T9" fmla="*/ 49 h 673"/>
                <a:gd name="T10" fmla="*/ 10 w 114"/>
                <a:gd name="T11" fmla="*/ 49 h 673"/>
                <a:gd name="T12" fmla="*/ 12 w 114"/>
                <a:gd name="T13" fmla="*/ 110 h 673"/>
                <a:gd name="T14" fmla="*/ 13 w 114"/>
                <a:gd name="T15" fmla="*/ 159 h 673"/>
                <a:gd name="T16" fmla="*/ 15 w 114"/>
                <a:gd name="T17" fmla="*/ 104 h 673"/>
                <a:gd name="T18" fmla="*/ 17 w 114"/>
                <a:gd name="T19" fmla="*/ 12 h 673"/>
                <a:gd name="T20" fmla="*/ 18 w 114"/>
                <a:gd name="T21" fmla="*/ 61 h 673"/>
                <a:gd name="T22" fmla="*/ 20 w 114"/>
                <a:gd name="T23" fmla="*/ 67 h 673"/>
                <a:gd name="T24" fmla="*/ 22 w 114"/>
                <a:gd name="T25" fmla="*/ 91 h 673"/>
                <a:gd name="T26" fmla="*/ 23 w 114"/>
                <a:gd name="T27" fmla="*/ 122 h 673"/>
                <a:gd name="T28" fmla="*/ 25 w 114"/>
                <a:gd name="T29" fmla="*/ 98 h 673"/>
                <a:gd name="T30" fmla="*/ 27 w 114"/>
                <a:gd name="T31" fmla="*/ 91 h 673"/>
                <a:gd name="T32" fmla="*/ 28 w 114"/>
                <a:gd name="T33" fmla="*/ 153 h 673"/>
                <a:gd name="T34" fmla="*/ 30 w 114"/>
                <a:gd name="T35" fmla="*/ 183 h 673"/>
                <a:gd name="T36" fmla="*/ 32 w 114"/>
                <a:gd name="T37" fmla="*/ 159 h 673"/>
                <a:gd name="T38" fmla="*/ 33 w 114"/>
                <a:gd name="T39" fmla="*/ 189 h 673"/>
                <a:gd name="T40" fmla="*/ 35 w 114"/>
                <a:gd name="T41" fmla="*/ 232 h 673"/>
                <a:gd name="T42" fmla="*/ 36 w 114"/>
                <a:gd name="T43" fmla="*/ 183 h 673"/>
                <a:gd name="T44" fmla="*/ 38 w 114"/>
                <a:gd name="T45" fmla="*/ 214 h 673"/>
                <a:gd name="T46" fmla="*/ 40 w 114"/>
                <a:gd name="T47" fmla="*/ 244 h 673"/>
                <a:gd name="T48" fmla="*/ 41 w 114"/>
                <a:gd name="T49" fmla="*/ 287 h 673"/>
                <a:gd name="T50" fmla="*/ 43 w 114"/>
                <a:gd name="T51" fmla="*/ 312 h 673"/>
                <a:gd name="T52" fmla="*/ 46 w 114"/>
                <a:gd name="T53" fmla="*/ 299 h 673"/>
                <a:gd name="T54" fmla="*/ 48 w 114"/>
                <a:gd name="T55" fmla="*/ 287 h 673"/>
                <a:gd name="T56" fmla="*/ 50 w 114"/>
                <a:gd name="T57" fmla="*/ 306 h 673"/>
                <a:gd name="T58" fmla="*/ 51 w 114"/>
                <a:gd name="T59" fmla="*/ 330 h 673"/>
                <a:gd name="T60" fmla="*/ 53 w 114"/>
                <a:gd name="T61" fmla="*/ 354 h 673"/>
                <a:gd name="T62" fmla="*/ 55 w 114"/>
                <a:gd name="T63" fmla="*/ 397 h 673"/>
                <a:gd name="T64" fmla="*/ 56 w 114"/>
                <a:gd name="T65" fmla="*/ 422 h 673"/>
                <a:gd name="T66" fmla="*/ 58 w 114"/>
                <a:gd name="T67" fmla="*/ 397 h 673"/>
                <a:gd name="T68" fmla="*/ 61 w 114"/>
                <a:gd name="T69" fmla="*/ 416 h 673"/>
                <a:gd name="T70" fmla="*/ 63 w 114"/>
                <a:gd name="T71" fmla="*/ 410 h 673"/>
                <a:gd name="T72" fmla="*/ 65 w 114"/>
                <a:gd name="T73" fmla="*/ 428 h 673"/>
                <a:gd name="T74" fmla="*/ 66 w 114"/>
                <a:gd name="T75" fmla="*/ 465 h 673"/>
                <a:gd name="T76" fmla="*/ 66 w 114"/>
                <a:gd name="T77" fmla="*/ 495 h 673"/>
                <a:gd name="T78" fmla="*/ 70 w 114"/>
                <a:gd name="T79" fmla="*/ 501 h 673"/>
                <a:gd name="T80" fmla="*/ 71 w 114"/>
                <a:gd name="T81" fmla="*/ 526 h 673"/>
                <a:gd name="T82" fmla="*/ 73 w 114"/>
                <a:gd name="T83" fmla="*/ 532 h 673"/>
                <a:gd name="T84" fmla="*/ 76 w 114"/>
                <a:gd name="T85" fmla="*/ 569 h 673"/>
                <a:gd name="T86" fmla="*/ 78 w 114"/>
                <a:gd name="T87" fmla="*/ 575 h 673"/>
                <a:gd name="T88" fmla="*/ 80 w 114"/>
                <a:gd name="T89" fmla="*/ 556 h 673"/>
                <a:gd name="T90" fmla="*/ 81 w 114"/>
                <a:gd name="T91" fmla="*/ 581 h 673"/>
                <a:gd name="T92" fmla="*/ 85 w 114"/>
                <a:gd name="T93" fmla="*/ 581 h 673"/>
                <a:gd name="T94" fmla="*/ 86 w 114"/>
                <a:gd name="T95" fmla="*/ 599 h 673"/>
                <a:gd name="T96" fmla="*/ 90 w 114"/>
                <a:gd name="T97" fmla="*/ 575 h 673"/>
                <a:gd name="T98" fmla="*/ 93 w 114"/>
                <a:gd name="T99" fmla="*/ 581 h 673"/>
                <a:gd name="T100" fmla="*/ 94 w 114"/>
                <a:gd name="T101" fmla="*/ 581 h 673"/>
                <a:gd name="T102" fmla="*/ 98 w 114"/>
                <a:gd name="T103" fmla="*/ 569 h 673"/>
                <a:gd name="T104" fmla="*/ 101 w 114"/>
                <a:gd name="T105" fmla="*/ 581 h 673"/>
                <a:gd name="T106" fmla="*/ 103 w 114"/>
                <a:gd name="T107" fmla="*/ 605 h 673"/>
                <a:gd name="T108" fmla="*/ 104 w 114"/>
                <a:gd name="T109" fmla="*/ 624 h 673"/>
                <a:gd name="T110" fmla="*/ 108 w 114"/>
                <a:gd name="T111" fmla="*/ 624 h 673"/>
                <a:gd name="T112" fmla="*/ 109 w 114"/>
                <a:gd name="T113" fmla="*/ 624 h 673"/>
                <a:gd name="T114" fmla="*/ 111 w 114"/>
                <a:gd name="T115" fmla="*/ 624 h 673"/>
                <a:gd name="T116" fmla="*/ 113 w 114"/>
                <a:gd name="T117" fmla="*/ 648 h 673"/>
                <a:gd name="T118" fmla="*/ 114 w 114"/>
                <a:gd name="T119" fmla="*/ 666 h 6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14" h="673">
                  <a:moveTo>
                    <a:pt x="0" y="0"/>
                  </a:moveTo>
                  <a:lnTo>
                    <a:pt x="0" y="6"/>
                  </a:lnTo>
                  <a:lnTo>
                    <a:pt x="0" y="18"/>
                  </a:lnTo>
                  <a:lnTo>
                    <a:pt x="0" y="30"/>
                  </a:lnTo>
                  <a:lnTo>
                    <a:pt x="0" y="30"/>
                  </a:lnTo>
                  <a:lnTo>
                    <a:pt x="0" y="43"/>
                  </a:lnTo>
                  <a:lnTo>
                    <a:pt x="2" y="49"/>
                  </a:lnTo>
                  <a:lnTo>
                    <a:pt x="2" y="55"/>
                  </a:lnTo>
                  <a:lnTo>
                    <a:pt x="2" y="67"/>
                  </a:lnTo>
                  <a:lnTo>
                    <a:pt x="2" y="73"/>
                  </a:lnTo>
                  <a:lnTo>
                    <a:pt x="3" y="85"/>
                  </a:lnTo>
                  <a:lnTo>
                    <a:pt x="2" y="85"/>
                  </a:lnTo>
                  <a:lnTo>
                    <a:pt x="3" y="79"/>
                  </a:lnTo>
                  <a:lnTo>
                    <a:pt x="3" y="79"/>
                  </a:lnTo>
                  <a:lnTo>
                    <a:pt x="3" y="79"/>
                  </a:lnTo>
                  <a:lnTo>
                    <a:pt x="5" y="73"/>
                  </a:lnTo>
                  <a:lnTo>
                    <a:pt x="5" y="67"/>
                  </a:lnTo>
                  <a:lnTo>
                    <a:pt x="5" y="61"/>
                  </a:lnTo>
                  <a:lnTo>
                    <a:pt x="5" y="55"/>
                  </a:lnTo>
                  <a:lnTo>
                    <a:pt x="5" y="55"/>
                  </a:lnTo>
                  <a:lnTo>
                    <a:pt x="7" y="49"/>
                  </a:lnTo>
                  <a:lnTo>
                    <a:pt x="7" y="49"/>
                  </a:lnTo>
                  <a:lnTo>
                    <a:pt x="7" y="49"/>
                  </a:lnTo>
                  <a:lnTo>
                    <a:pt x="8" y="55"/>
                  </a:lnTo>
                  <a:lnTo>
                    <a:pt x="8" y="49"/>
                  </a:lnTo>
                  <a:lnTo>
                    <a:pt x="8" y="43"/>
                  </a:lnTo>
                  <a:lnTo>
                    <a:pt x="10" y="43"/>
                  </a:lnTo>
                  <a:lnTo>
                    <a:pt x="10" y="36"/>
                  </a:lnTo>
                  <a:lnTo>
                    <a:pt x="10" y="43"/>
                  </a:lnTo>
                  <a:lnTo>
                    <a:pt x="10" y="49"/>
                  </a:lnTo>
                  <a:lnTo>
                    <a:pt x="12" y="55"/>
                  </a:lnTo>
                  <a:lnTo>
                    <a:pt x="12" y="67"/>
                  </a:lnTo>
                  <a:lnTo>
                    <a:pt x="12" y="79"/>
                  </a:lnTo>
                  <a:lnTo>
                    <a:pt x="12" y="91"/>
                  </a:lnTo>
                  <a:lnTo>
                    <a:pt x="12" y="110"/>
                  </a:lnTo>
                  <a:lnTo>
                    <a:pt x="12" y="122"/>
                  </a:lnTo>
                  <a:lnTo>
                    <a:pt x="13" y="134"/>
                  </a:lnTo>
                  <a:lnTo>
                    <a:pt x="13" y="140"/>
                  </a:lnTo>
                  <a:lnTo>
                    <a:pt x="13" y="159"/>
                  </a:lnTo>
                  <a:lnTo>
                    <a:pt x="13" y="159"/>
                  </a:lnTo>
                  <a:lnTo>
                    <a:pt x="13" y="159"/>
                  </a:lnTo>
                  <a:lnTo>
                    <a:pt x="15" y="147"/>
                  </a:lnTo>
                  <a:lnTo>
                    <a:pt x="15" y="134"/>
                  </a:lnTo>
                  <a:lnTo>
                    <a:pt x="15" y="122"/>
                  </a:lnTo>
                  <a:lnTo>
                    <a:pt x="15" y="104"/>
                  </a:lnTo>
                  <a:lnTo>
                    <a:pt x="15" y="79"/>
                  </a:lnTo>
                  <a:lnTo>
                    <a:pt x="15" y="36"/>
                  </a:lnTo>
                  <a:lnTo>
                    <a:pt x="17" y="30"/>
                  </a:lnTo>
                  <a:lnTo>
                    <a:pt x="17" y="18"/>
                  </a:lnTo>
                  <a:lnTo>
                    <a:pt x="17" y="12"/>
                  </a:lnTo>
                  <a:lnTo>
                    <a:pt x="17" y="18"/>
                  </a:lnTo>
                  <a:lnTo>
                    <a:pt x="17" y="30"/>
                  </a:lnTo>
                  <a:lnTo>
                    <a:pt x="18" y="36"/>
                  </a:lnTo>
                  <a:lnTo>
                    <a:pt x="18" y="49"/>
                  </a:lnTo>
                  <a:lnTo>
                    <a:pt x="18" y="61"/>
                  </a:lnTo>
                  <a:lnTo>
                    <a:pt x="18" y="79"/>
                  </a:lnTo>
                  <a:lnTo>
                    <a:pt x="20" y="85"/>
                  </a:lnTo>
                  <a:lnTo>
                    <a:pt x="18" y="85"/>
                  </a:lnTo>
                  <a:lnTo>
                    <a:pt x="20" y="79"/>
                  </a:lnTo>
                  <a:lnTo>
                    <a:pt x="20" y="67"/>
                  </a:lnTo>
                  <a:lnTo>
                    <a:pt x="20" y="67"/>
                  </a:lnTo>
                  <a:lnTo>
                    <a:pt x="20" y="73"/>
                  </a:lnTo>
                  <a:lnTo>
                    <a:pt x="22" y="79"/>
                  </a:lnTo>
                  <a:lnTo>
                    <a:pt x="22" y="85"/>
                  </a:lnTo>
                  <a:lnTo>
                    <a:pt x="22" y="91"/>
                  </a:lnTo>
                  <a:lnTo>
                    <a:pt x="22" y="104"/>
                  </a:lnTo>
                  <a:lnTo>
                    <a:pt x="22" y="110"/>
                  </a:lnTo>
                  <a:lnTo>
                    <a:pt x="22" y="110"/>
                  </a:lnTo>
                  <a:lnTo>
                    <a:pt x="23" y="116"/>
                  </a:lnTo>
                  <a:lnTo>
                    <a:pt x="23" y="122"/>
                  </a:lnTo>
                  <a:lnTo>
                    <a:pt x="23" y="116"/>
                  </a:lnTo>
                  <a:lnTo>
                    <a:pt x="25" y="110"/>
                  </a:lnTo>
                  <a:lnTo>
                    <a:pt x="25" y="110"/>
                  </a:lnTo>
                  <a:lnTo>
                    <a:pt x="25" y="104"/>
                  </a:lnTo>
                  <a:lnTo>
                    <a:pt x="25" y="98"/>
                  </a:lnTo>
                  <a:lnTo>
                    <a:pt x="25" y="91"/>
                  </a:lnTo>
                  <a:lnTo>
                    <a:pt x="27" y="85"/>
                  </a:lnTo>
                  <a:lnTo>
                    <a:pt x="27" y="85"/>
                  </a:lnTo>
                  <a:lnTo>
                    <a:pt x="27" y="85"/>
                  </a:lnTo>
                  <a:lnTo>
                    <a:pt x="27" y="91"/>
                  </a:lnTo>
                  <a:lnTo>
                    <a:pt x="27" y="98"/>
                  </a:lnTo>
                  <a:lnTo>
                    <a:pt x="28" y="110"/>
                  </a:lnTo>
                  <a:lnTo>
                    <a:pt x="28" y="128"/>
                  </a:lnTo>
                  <a:lnTo>
                    <a:pt x="28" y="140"/>
                  </a:lnTo>
                  <a:lnTo>
                    <a:pt x="28" y="153"/>
                  </a:lnTo>
                  <a:lnTo>
                    <a:pt x="28" y="165"/>
                  </a:lnTo>
                  <a:lnTo>
                    <a:pt x="28" y="177"/>
                  </a:lnTo>
                  <a:lnTo>
                    <a:pt x="30" y="183"/>
                  </a:lnTo>
                  <a:lnTo>
                    <a:pt x="30" y="183"/>
                  </a:lnTo>
                  <a:lnTo>
                    <a:pt x="30" y="183"/>
                  </a:lnTo>
                  <a:lnTo>
                    <a:pt x="30" y="183"/>
                  </a:lnTo>
                  <a:lnTo>
                    <a:pt x="32" y="177"/>
                  </a:lnTo>
                  <a:lnTo>
                    <a:pt x="32" y="171"/>
                  </a:lnTo>
                  <a:lnTo>
                    <a:pt x="32" y="159"/>
                  </a:lnTo>
                  <a:lnTo>
                    <a:pt x="32" y="159"/>
                  </a:lnTo>
                  <a:lnTo>
                    <a:pt x="32" y="165"/>
                  </a:lnTo>
                  <a:lnTo>
                    <a:pt x="33" y="171"/>
                  </a:lnTo>
                  <a:lnTo>
                    <a:pt x="33" y="177"/>
                  </a:lnTo>
                  <a:lnTo>
                    <a:pt x="33" y="183"/>
                  </a:lnTo>
                  <a:lnTo>
                    <a:pt x="33" y="189"/>
                  </a:lnTo>
                  <a:lnTo>
                    <a:pt x="33" y="202"/>
                  </a:lnTo>
                  <a:lnTo>
                    <a:pt x="33" y="214"/>
                  </a:lnTo>
                  <a:lnTo>
                    <a:pt x="35" y="220"/>
                  </a:lnTo>
                  <a:lnTo>
                    <a:pt x="35" y="226"/>
                  </a:lnTo>
                  <a:lnTo>
                    <a:pt x="35" y="232"/>
                  </a:lnTo>
                  <a:lnTo>
                    <a:pt x="35" y="226"/>
                  </a:lnTo>
                  <a:lnTo>
                    <a:pt x="35" y="220"/>
                  </a:lnTo>
                  <a:lnTo>
                    <a:pt x="36" y="208"/>
                  </a:lnTo>
                  <a:lnTo>
                    <a:pt x="36" y="195"/>
                  </a:lnTo>
                  <a:lnTo>
                    <a:pt x="36" y="183"/>
                  </a:lnTo>
                  <a:lnTo>
                    <a:pt x="36" y="183"/>
                  </a:lnTo>
                  <a:lnTo>
                    <a:pt x="36" y="189"/>
                  </a:lnTo>
                  <a:lnTo>
                    <a:pt x="38" y="195"/>
                  </a:lnTo>
                  <a:lnTo>
                    <a:pt x="38" y="202"/>
                  </a:lnTo>
                  <a:lnTo>
                    <a:pt x="38" y="214"/>
                  </a:lnTo>
                  <a:lnTo>
                    <a:pt x="38" y="214"/>
                  </a:lnTo>
                  <a:lnTo>
                    <a:pt x="40" y="220"/>
                  </a:lnTo>
                  <a:lnTo>
                    <a:pt x="40" y="232"/>
                  </a:lnTo>
                  <a:lnTo>
                    <a:pt x="40" y="238"/>
                  </a:lnTo>
                  <a:lnTo>
                    <a:pt x="40" y="244"/>
                  </a:lnTo>
                  <a:lnTo>
                    <a:pt x="40" y="250"/>
                  </a:lnTo>
                  <a:lnTo>
                    <a:pt x="40" y="263"/>
                  </a:lnTo>
                  <a:lnTo>
                    <a:pt x="41" y="275"/>
                  </a:lnTo>
                  <a:lnTo>
                    <a:pt x="41" y="287"/>
                  </a:lnTo>
                  <a:lnTo>
                    <a:pt x="41" y="287"/>
                  </a:lnTo>
                  <a:lnTo>
                    <a:pt x="41" y="299"/>
                  </a:lnTo>
                  <a:lnTo>
                    <a:pt x="43" y="312"/>
                  </a:lnTo>
                  <a:lnTo>
                    <a:pt x="43" y="312"/>
                  </a:lnTo>
                  <a:lnTo>
                    <a:pt x="43" y="312"/>
                  </a:lnTo>
                  <a:lnTo>
                    <a:pt x="43" y="312"/>
                  </a:lnTo>
                  <a:lnTo>
                    <a:pt x="45" y="306"/>
                  </a:lnTo>
                  <a:lnTo>
                    <a:pt x="45" y="306"/>
                  </a:lnTo>
                  <a:lnTo>
                    <a:pt x="45" y="306"/>
                  </a:lnTo>
                  <a:lnTo>
                    <a:pt x="45" y="306"/>
                  </a:lnTo>
                  <a:lnTo>
                    <a:pt x="46" y="299"/>
                  </a:lnTo>
                  <a:lnTo>
                    <a:pt x="46" y="293"/>
                  </a:lnTo>
                  <a:lnTo>
                    <a:pt x="48" y="287"/>
                  </a:lnTo>
                  <a:lnTo>
                    <a:pt x="48" y="281"/>
                  </a:lnTo>
                  <a:lnTo>
                    <a:pt x="48" y="287"/>
                  </a:lnTo>
                  <a:lnTo>
                    <a:pt x="48" y="287"/>
                  </a:lnTo>
                  <a:lnTo>
                    <a:pt x="48" y="293"/>
                  </a:lnTo>
                  <a:lnTo>
                    <a:pt x="50" y="306"/>
                  </a:lnTo>
                  <a:lnTo>
                    <a:pt x="50" y="306"/>
                  </a:lnTo>
                  <a:lnTo>
                    <a:pt x="50" y="306"/>
                  </a:lnTo>
                  <a:lnTo>
                    <a:pt x="50" y="306"/>
                  </a:lnTo>
                  <a:lnTo>
                    <a:pt x="51" y="306"/>
                  </a:lnTo>
                  <a:lnTo>
                    <a:pt x="51" y="312"/>
                  </a:lnTo>
                  <a:lnTo>
                    <a:pt x="51" y="312"/>
                  </a:lnTo>
                  <a:lnTo>
                    <a:pt x="51" y="318"/>
                  </a:lnTo>
                  <a:lnTo>
                    <a:pt x="51" y="330"/>
                  </a:lnTo>
                  <a:lnTo>
                    <a:pt x="53" y="336"/>
                  </a:lnTo>
                  <a:lnTo>
                    <a:pt x="53" y="342"/>
                  </a:lnTo>
                  <a:lnTo>
                    <a:pt x="53" y="342"/>
                  </a:lnTo>
                  <a:lnTo>
                    <a:pt x="53" y="348"/>
                  </a:lnTo>
                  <a:lnTo>
                    <a:pt x="53" y="354"/>
                  </a:lnTo>
                  <a:lnTo>
                    <a:pt x="53" y="361"/>
                  </a:lnTo>
                  <a:lnTo>
                    <a:pt x="55" y="367"/>
                  </a:lnTo>
                  <a:lnTo>
                    <a:pt x="55" y="373"/>
                  </a:lnTo>
                  <a:lnTo>
                    <a:pt x="55" y="391"/>
                  </a:lnTo>
                  <a:lnTo>
                    <a:pt x="55" y="397"/>
                  </a:lnTo>
                  <a:lnTo>
                    <a:pt x="55" y="410"/>
                  </a:lnTo>
                  <a:lnTo>
                    <a:pt x="55" y="416"/>
                  </a:lnTo>
                  <a:lnTo>
                    <a:pt x="56" y="428"/>
                  </a:lnTo>
                  <a:lnTo>
                    <a:pt x="56" y="428"/>
                  </a:lnTo>
                  <a:lnTo>
                    <a:pt x="56" y="422"/>
                  </a:lnTo>
                  <a:lnTo>
                    <a:pt x="56" y="416"/>
                  </a:lnTo>
                  <a:lnTo>
                    <a:pt x="56" y="410"/>
                  </a:lnTo>
                  <a:lnTo>
                    <a:pt x="58" y="403"/>
                  </a:lnTo>
                  <a:lnTo>
                    <a:pt x="58" y="397"/>
                  </a:lnTo>
                  <a:lnTo>
                    <a:pt x="58" y="397"/>
                  </a:lnTo>
                  <a:lnTo>
                    <a:pt x="60" y="397"/>
                  </a:lnTo>
                  <a:lnTo>
                    <a:pt x="60" y="410"/>
                  </a:lnTo>
                  <a:lnTo>
                    <a:pt x="60" y="410"/>
                  </a:lnTo>
                  <a:lnTo>
                    <a:pt x="60" y="410"/>
                  </a:lnTo>
                  <a:lnTo>
                    <a:pt x="61" y="416"/>
                  </a:lnTo>
                  <a:lnTo>
                    <a:pt x="61" y="416"/>
                  </a:lnTo>
                  <a:lnTo>
                    <a:pt x="61" y="422"/>
                  </a:lnTo>
                  <a:lnTo>
                    <a:pt x="61" y="416"/>
                  </a:lnTo>
                  <a:lnTo>
                    <a:pt x="63" y="416"/>
                  </a:lnTo>
                  <a:lnTo>
                    <a:pt x="63" y="410"/>
                  </a:lnTo>
                  <a:lnTo>
                    <a:pt x="63" y="403"/>
                  </a:lnTo>
                  <a:lnTo>
                    <a:pt x="63" y="410"/>
                  </a:lnTo>
                  <a:lnTo>
                    <a:pt x="63" y="416"/>
                  </a:lnTo>
                  <a:lnTo>
                    <a:pt x="65" y="416"/>
                  </a:lnTo>
                  <a:lnTo>
                    <a:pt x="65" y="428"/>
                  </a:lnTo>
                  <a:lnTo>
                    <a:pt x="65" y="434"/>
                  </a:lnTo>
                  <a:lnTo>
                    <a:pt x="65" y="440"/>
                  </a:lnTo>
                  <a:lnTo>
                    <a:pt x="65" y="446"/>
                  </a:lnTo>
                  <a:lnTo>
                    <a:pt x="65" y="452"/>
                  </a:lnTo>
                  <a:lnTo>
                    <a:pt x="66" y="465"/>
                  </a:lnTo>
                  <a:lnTo>
                    <a:pt x="66" y="471"/>
                  </a:lnTo>
                  <a:lnTo>
                    <a:pt x="66" y="477"/>
                  </a:lnTo>
                  <a:lnTo>
                    <a:pt x="66" y="483"/>
                  </a:lnTo>
                  <a:lnTo>
                    <a:pt x="66" y="489"/>
                  </a:lnTo>
                  <a:lnTo>
                    <a:pt x="66" y="495"/>
                  </a:lnTo>
                  <a:lnTo>
                    <a:pt x="68" y="495"/>
                  </a:lnTo>
                  <a:lnTo>
                    <a:pt x="68" y="501"/>
                  </a:lnTo>
                  <a:lnTo>
                    <a:pt x="68" y="495"/>
                  </a:lnTo>
                  <a:lnTo>
                    <a:pt x="70" y="495"/>
                  </a:lnTo>
                  <a:lnTo>
                    <a:pt x="70" y="501"/>
                  </a:lnTo>
                  <a:lnTo>
                    <a:pt x="70" y="507"/>
                  </a:lnTo>
                  <a:lnTo>
                    <a:pt x="71" y="514"/>
                  </a:lnTo>
                  <a:lnTo>
                    <a:pt x="71" y="520"/>
                  </a:lnTo>
                  <a:lnTo>
                    <a:pt x="71" y="520"/>
                  </a:lnTo>
                  <a:lnTo>
                    <a:pt x="71" y="526"/>
                  </a:lnTo>
                  <a:lnTo>
                    <a:pt x="73" y="538"/>
                  </a:lnTo>
                  <a:lnTo>
                    <a:pt x="71" y="538"/>
                  </a:lnTo>
                  <a:lnTo>
                    <a:pt x="73" y="538"/>
                  </a:lnTo>
                  <a:lnTo>
                    <a:pt x="73" y="538"/>
                  </a:lnTo>
                  <a:lnTo>
                    <a:pt x="73" y="532"/>
                  </a:lnTo>
                  <a:lnTo>
                    <a:pt x="75" y="538"/>
                  </a:lnTo>
                  <a:lnTo>
                    <a:pt x="75" y="544"/>
                  </a:lnTo>
                  <a:lnTo>
                    <a:pt x="75" y="550"/>
                  </a:lnTo>
                  <a:lnTo>
                    <a:pt x="75" y="556"/>
                  </a:lnTo>
                  <a:lnTo>
                    <a:pt x="76" y="569"/>
                  </a:lnTo>
                  <a:lnTo>
                    <a:pt x="76" y="569"/>
                  </a:lnTo>
                  <a:lnTo>
                    <a:pt x="76" y="581"/>
                  </a:lnTo>
                  <a:lnTo>
                    <a:pt x="76" y="587"/>
                  </a:lnTo>
                  <a:lnTo>
                    <a:pt x="78" y="581"/>
                  </a:lnTo>
                  <a:lnTo>
                    <a:pt x="78" y="575"/>
                  </a:lnTo>
                  <a:lnTo>
                    <a:pt x="78" y="569"/>
                  </a:lnTo>
                  <a:lnTo>
                    <a:pt x="78" y="569"/>
                  </a:lnTo>
                  <a:lnTo>
                    <a:pt x="78" y="562"/>
                  </a:lnTo>
                  <a:lnTo>
                    <a:pt x="80" y="556"/>
                  </a:lnTo>
                  <a:lnTo>
                    <a:pt x="80" y="556"/>
                  </a:lnTo>
                  <a:lnTo>
                    <a:pt x="80" y="562"/>
                  </a:lnTo>
                  <a:lnTo>
                    <a:pt x="81" y="569"/>
                  </a:lnTo>
                  <a:lnTo>
                    <a:pt x="81" y="569"/>
                  </a:lnTo>
                  <a:lnTo>
                    <a:pt x="81" y="575"/>
                  </a:lnTo>
                  <a:lnTo>
                    <a:pt x="81" y="581"/>
                  </a:lnTo>
                  <a:lnTo>
                    <a:pt x="83" y="593"/>
                  </a:lnTo>
                  <a:lnTo>
                    <a:pt x="83" y="593"/>
                  </a:lnTo>
                  <a:lnTo>
                    <a:pt x="83" y="593"/>
                  </a:lnTo>
                  <a:lnTo>
                    <a:pt x="83" y="587"/>
                  </a:lnTo>
                  <a:lnTo>
                    <a:pt x="85" y="581"/>
                  </a:lnTo>
                  <a:lnTo>
                    <a:pt x="85" y="581"/>
                  </a:lnTo>
                  <a:lnTo>
                    <a:pt x="85" y="581"/>
                  </a:lnTo>
                  <a:lnTo>
                    <a:pt x="86" y="587"/>
                  </a:lnTo>
                  <a:lnTo>
                    <a:pt x="86" y="593"/>
                  </a:lnTo>
                  <a:lnTo>
                    <a:pt x="86" y="599"/>
                  </a:lnTo>
                  <a:lnTo>
                    <a:pt x="88" y="593"/>
                  </a:lnTo>
                  <a:lnTo>
                    <a:pt x="88" y="581"/>
                  </a:lnTo>
                  <a:lnTo>
                    <a:pt x="88" y="575"/>
                  </a:lnTo>
                  <a:lnTo>
                    <a:pt x="90" y="575"/>
                  </a:lnTo>
                  <a:lnTo>
                    <a:pt x="90" y="575"/>
                  </a:lnTo>
                  <a:lnTo>
                    <a:pt x="90" y="581"/>
                  </a:lnTo>
                  <a:lnTo>
                    <a:pt x="91" y="587"/>
                  </a:lnTo>
                  <a:lnTo>
                    <a:pt x="91" y="587"/>
                  </a:lnTo>
                  <a:lnTo>
                    <a:pt x="91" y="581"/>
                  </a:lnTo>
                  <a:lnTo>
                    <a:pt x="93" y="581"/>
                  </a:lnTo>
                  <a:lnTo>
                    <a:pt x="93" y="575"/>
                  </a:lnTo>
                  <a:lnTo>
                    <a:pt x="93" y="575"/>
                  </a:lnTo>
                  <a:lnTo>
                    <a:pt x="94" y="575"/>
                  </a:lnTo>
                  <a:lnTo>
                    <a:pt x="94" y="581"/>
                  </a:lnTo>
                  <a:lnTo>
                    <a:pt x="94" y="581"/>
                  </a:lnTo>
                  <a:lnTo>
                    <a:pt x="96" y="581"/>
                  </a:lnTo>
                  <a:lnTo>
                    <a:pt x="96" y="581"/>
                  </a:lnTo>
                  <a:lnTo>
                    <a:pt x="96" y="575"/>
                  </a:lnTo>
                  <a:lnTo>
                    <a:pt x="98" y="569"/>
                  </a:lnTo>
                  <a:lnTo>
                    <a:pt x="98" y="569"/>
                  </a:lnTo>
                  <a:lnTo>
                    <a:pt x="99" y="569"/>
                  </a:lnTo>
                  <a:lnTo>
                    <a:pt x="99" y="569"/>
                  </a:lnTo>
                  <a:lnTo>
                    <a:pt x="99" y="575"/>
                  </a:lnTo>
                  <a:lnTo>
                    <a:pt x="99" y="581"/>
                  </a:lnTo>
                  <a:lnTo>
                    <a:pt x="101" y="581"/>
                  </a:lnTo>
                  <a:lnTo>
                    <a:pt x="101" y="587"/>
                  </a:lnTo>
                  <a:lnTo>
                    <a:pt x="101" y="593"/>
                  </a:lnTo>
                  <a:lnTo>
                    <a:pt x="101" y="599"/>
                  </a:lnTo>
                  <a:lnTo>
                    <a:pt x="103" y="599"/>
                  </a:lnTo>
                  <a:lnTo>
                    <a:pt x="103" y="605"/>
                  </a:lnTo>
                  <a:lnTo>
                    <a:pt x="103" y="611"/>
                  </a:lnTo>
                  <a:lnTo>
                    <a:pt x="103" y="617"/>
                  </a:lnTo>
                  <a:lnTo>
                    <a:pt x="104" y="624"/>
                  </a:lnTo>
                  <a:lnTo>
                    <a:pt x="104" y="630"/>
                  </a:lnTo>
                  <a:lnTo>
                    <a:pt x="104" y="624"/>
                  </a:lnTo>
                  <a:lnTo>
                    <a:pt x="104" y="624"/>
                  </a:lnTo>
                  <a:lnTo>
                    <a:pt x="106" y="624"/>
                  </a:lnTo>
                  <a:lnTo>
                    <a:pt x="106" y="617"/>
                  </a:lnTo>
                  <a:lnTo>
                    <a:pt x="106" y="617"/>
                  </a:lnTo>
                  <a:lnTo>
                    <a:pt x="108" y="624"/>
                  </a:lnTo>
                  <a:lnTo>
                    <a:pt x="108" y="630"/>
                  </a:lnTo>
                  <a:lnTo>
                    <a:pt x="108" y="630"/>
                  </a:lnTo>
                  <a:lnTo>
                    <a:pt x="108" y="630"/>
                  </a:lnTo>
                  <a:lnTo>
                    <a:pt x="109" y="624"/>
                  </a:lnTo>
                  <a:lnTo>
                    <a:pt x="109" y="624"/>
                  </a:lnTo>
                  <a:lnTo>
                    <a:pt x="109" y="617"/>
                  </a:lnTo>
                  <a:lnTo>
                    <a:pt x="109" y="611"/>
                  </a:lnTo>
                  <a:lnTo>
                    <a:pt x="111" y="611"/>
                  </a:lnTo>
                  <a:lnTo>
                    <a:pt x="111" y="617"/>
                  </a:lnTo>
                  <a:lnTo>
                    <a:pt x="111" y="624"/>
                  </a:lnTo>
                  <a:lnTo>
                    <a:pt x="111" y="630"/>
                  </a:lnTo>
                  <a:lnTo>
                    <a:pt x="113" y="636"/>
                  </a:lnTo>
                  <a:lnTo>
                    <a:pt x="113" y="642"/>
                  </a:lnTo>
                  <a:lnTo>
                    <a:pt x="113" y="648"/>
                  </a:lnTo>
                  <a:lnTo>
                    <a:pt x="113" y="648"/>
                  </a:lnTo>
                  <a:lnTo>
                    <a:pt x="113" y="660"/>
                  </a:lnTo>
                  <a:lnTo>
                    <a:pt x="114" y="673"/>
                  </a:lnTo>
                  <a:lnTo>
                    <a:pt x="114" y="673"/>
                  </a:lnTo>
                  <a:lnTo>
                    <a:pt x="114" y="673"/>
                  </a:lnTo>
                  <a:lnTo>
                    <a:pt x="114" y="666"/>
                  </a:lnTo>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614" name="Freeform 613"/>
            <p:cNvSpPr>
              <a:spLocks/>
            </p:cNvSpPr>
            <p:nvPr/>
          </p:nvSpPr>
          <p:spPr bwMode="auto">
            <a:xfrm>
              <a:off x="7853150" y="3225291"/>
              <a:ext cx="136314" cy="430135"/>
            </a:xfrm>
            <a:custGeom>
              <a:avLst/>
              <a:gdLst>
                <a:gd name="T0" fmla="*/ 2 w 98"/>
                <a:gd name="T1" fmla="*/ 37 h 1046"/>
                <a:gd name="T2" fmla="*/ 4 w 98"/>
                <a:gd name="T3" fmla="*/ 0 h 1046"/>
                <a:gd name="T4" fmla="*/ 5 w 98"/>
                <a:gd name="T5" fmla="*/ 111 h 1046"/>
                <a:gd name="T6" fmla="*/ 5 w 98"/>
                <a:gd name="T7" fmla="*/ 239 h 1046"/>
                <a:gd name="T8" fmla="*/ 7 w 98"/>
                <a:gd name="T9" fmla="*/ 312 h 1046"/>
                <a:gd name="T10" fmla="*/ 9 w 98"/>
                <a:gd name="T11" fmla="*/ 392 h 1046"/>
                <a:gd name="T12" fmla="*/ 10 w 98"/>
                <a:gd name="T13" fmla="*/ 422 h 1046"/>
                <a:gd name="T14" fmla="*/ 12 w 98"/>
                <a:gd name="T15" fmla="*/ 374 h 1046"/>
                <a:gd name="T16" fmla="*/ 13 w 98"/>
                <a:gd name="T17" fmla="*/ 367 h 1046"/>
                <a:gd name="T18" fmla="*/ 15 w 98"/>
                <a:gd name="T19" fmla="*/ 416 h 1046"/>
                <a:gd name="T20" fmla="*/ 17 w 98"/>
                <a:gd name="T21" fmla="*/ 447 h 1046"/>
                <a:gd name="T22" fmla="*/ 18 w 98"/>
                <a:gd name="T23" fmla="*/ 490 h 1046"/>
                <a:gd name="T24" fmla="*/ 18 w 98"/>
                <a:gd name="T25" fmla="*/ 563 h 1046"/>
                <a:gd name="T26" fmla="*/ 20 w 98"/>
                <a:gd name="T27" fmla="*/ 624 h 1046"/>
                <a:gd name="T28" fmla="*/ 22 w 98"/>
                <a:gd name="T29" fmla="*/ 667 h 1046"/>
                <a:gd name="T30" fmla="*/ 25 w 98"/>
                <a:gd name="T31" fmla="*/ 679 h 1046"/>
                <a:gd name="T32" fmla="*/ 27 w 98"/>
                <a:gd name="T33" fmla="*/ 692 h 1046"/>
                <a:gd name="T34" fmla="*/ 30 w 98"/>
                <a:gd name="T35" fmla="*/ 704 h 1046"/>
                <a:gd name="T36" fmla="*/ 30 w 98"/>
                <a:gd name="T37" fmla="*/ 747 h 1046"/>
                <a:gd name="T38" fmla="*/ 33 w 98"/>
                <a:gd name="T39" fmla="*/ 777 h 1046"/>
                <a:gd name="T40" fmla="*/ 33 w 98"/>
                <a:gd name="T41" fmla="*/ 838 h 1046"/>
                <a:gd name="T42" fmla="*/ 37 w 98"/>
                <a:gd name="T43" fmla="*/ 887 h 1046"/>
                <a:gd name="T44" fmla="*/ 37 w 98"/>
                <a:gd name="T45" fmla="*/ 875 h 1046"/>
                <a:gd name="T46" fmla="*/ 38 w 98"/>
                <a:gd name="T47" fmla="*/ 936 h 1046"/>
                <a:gd name="T48" fmla="*/ 40 w 98"/>
                <a:gd name="T49" fmla="*/ 1004 h 1046"/>
                <a:gd name="T50" fmla="*/ 42 w 98"/>
                <a:gd name="T51" fmla="*/ 1016 h 1046"/>
                <a:gd name="T52" fmla="*/ 45 w 98"/>
                <a:gd name="T53" fmla="*/ 1040 h 1046"/>
                <a:gd name="T54" fmla="*/ 47 w 98"/>
                <a:gd name="T55" fmla="*/ 1034 h 1046"/>
                <a:gd name="T56" fmla="*/ 48 w 98"/>
                <a:gd name="T57" fmla="*/ 1010 h 1046"/>
                <a:gd name="T58" fmla="*/ 50 w 98"/>
                <a:gd name="T59" fmla="*/ 985 h 1046"/>
                <a:gd name="T60" fmla="*/ 52 w 98"/>
                <a:gd name="T61" fmla="*/ 967 h 1046"/>
                <a:gd name="T62" fmla="*/ 55 w 98"/>
                <a:gd name="T63" fmla="*/ 961 h 1046"/>
                <a:gd name="T64" fmla="*/ 57 w 98"/>
                <a:gd name="T65" fmla="*/ 973 h 1046"/>
                <a:gd name="T66" fmla="*/ 60 w 98"/>
                <a:gd name="T67" fmla="*/ 973 h 1046"/>
                <a:gd name="T68" fmla="*/ 62 w 98"/>
                <a:gd name="T69" fmla="*/ 949 h 1046"/>
                <a:gd name="T70" fmla="*/ 63 w 98"/>
                <a:gd name="T71" fmla="*/ 906 h 1046"/>
                <a:gd name="T72" fmla="*/ 65 w 98"/>
                <a:gd name="T73" fmla="*/ 869 h 1046"/>
                <a:gd name="T74" fmla="*/ 67 w 98"/>
                <a:gd name="T75" fmla="*/ 789 h 1046"/>
                <a:gd name="T76" fmla="*/ 67 w 98"/>
                <a:gd name="T77" fmla="*/ 704 h 1046"/>
                <a:gd name="T78" fmla="*/ 68 w 98"/>
                <a:gd name="T79" fmla="*/ 618 h 1046"/>
                <a:gd name="T80" fmla="*/ 70 w 98"/>
                <a:gd name="T81" fmla="*/ 539 h 1046"/>
                <a:gd name="T82" fmla="*/ 71 w 98"/>
                <a:gd name="T83" fmla="*/ 471 h 1046"/>
                <a:gd name="T84" fmla="*/ 73 w 98"/>
                <a:gd name="T85" fmla="*/ 465 h 1046"/>
                <a:gd name="T86" fmla="*/ 75 w 98"/>
                <a:gd name="T87" fmla="*/ 520 h 1046"/>
                <a:gd name="T88" fmla="*/ 76 w 98"/>
                <a:gd name="T89" fmla="*/ 575 h 1046"/>
                <a:gd name="T90" fmla="*/ 78 w 98"/>
                <a:gd name="T91" fmla="*/ 582 h 1046"/>
                <a:gd name="T92" fmla="*/ 78 w 98"/>
                <a:gd name="T93" fmla="*/ 533 h 1046"/>
                <a:gd name="T94" fmla="*/ 80 w 98"/>
                <a:gd name="T95" fmla="*/ 447 h 1046"/>
                <a:gd name="T96" fmla="*/ 81 w 98"/>
                <a:gd name="T97" fmla="*/ 410 h 1046"/>
                <a:gd name="T98" fmla="*/ 83 w 98"/>
                <a:gd name="T99" fmla="*/ 367 h 1046"/>
                <a:gd name="T100" fmla="*/ 85 w 98"/>
                <a:gd name="T101" fmla="*/ 263 h 1046"/>
                <a:gd name="T102" fmla="*/ 86 w 98"/>
                <a:gd name="T103" fmla="*/ 288 h 1046"/>
                <a:gd name="T104" fmla="*/ 88 w 98"/>
                <a:gd name="T105" fmla="*/ 318 h 1046"/>
                <a:gd name="T106" fmla="*/ 88 w 98"/>
                <a:gd name="T107" fmla="*/ 312 h 1046"/>
                <a:gd name="T108" fmla="*/ 90 w 98"/>
                <a:gd name="T109" fmla="*/ 294 h 1046"/>
                <a:gd name="T110" fmla="*/ 91 w 98"/>
                <a:gd name="T111" fmla="*/ 380 h 1046"/>
                <a:gd name="T112" fmla="*/ 93 w 98"/>
                <a:gd name="T113" fmla="*/ 484 h 1046"/>
                <a:gd name="T114" fmla="*/ 95 w 98"/>
                <a:gd name="T115" fmla="*/ 551 h 1046"/>
                <a:gd name="T116" fmla="*/ 96 w 98"/>
                <a:gd name="T117" fmla="*/ 679 h 1046"/>
                <a:gd name="T118" fmla="*/ 98 w 98"/>
                <a:gd name="T119" fmla="*/ 802 h 10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98" h="1046">
                  <a:moveTo>
                    <a:pt x="0" y="147"/>
                  </a:moveTo>
                  <a:lnTo>
                    <a:pt x="0" y="111"/>
                  </a:lnTo>
                  <a:lnTo>
                    <a:pt x="0" y="86"/>
                  </a:lnTo>
                  <a:lnTo>
                    <a:pt x="2" y="62"/>
                  </a:lnTo>
                  <a:lnTo>
                    <a:pt x="2" y="37"/>
                  </a:lnTo>
                  <a:lnTo>
                    <a:pt x="2" y="25"/>
                  </a:lnTo>
                  <a:lnTo>
                    <a:pt x="2" y="13"/>
                  </a:lnTo>
                  <a:lnTo>
                    <a:pt x="2" y="13"/>
                  </a:lnTo>
                  <a:lnTo>
                    <a:pt x="2" y="7"/>
                  </a:lnTo>
                  <a:lnTo>
                    <a:pt x="4" y="0"/>
                  </a:lnTo>
                  <a:lnTo>
                    <a:pt x="4" y="0"/>
                  </a:lnTo>
                  <a:lnTo>
                    <a:pt x="4" y="13"/>
                  </a:lnTo>
                  <a:lnTo>
                    <a:pt x="4" y="25"/>
                  </a:lnTo>
                  <a:lnTo>
                    <a:pt x="4" y="80"/>
                  </a:lnTo>
                  <a:lnTo>
                    <a:pt x="5" y="111"/>
                  </a:lnTo>
                  <a:lnTo>
                    <a:pt x="5" y="141"/>
                  </a:lnTo>
                  <a:lnTo>
                    <a:pt x="5" y="172"/>
                  </a:lnTo>
                  <a:lnTo>
                    <a:pt x="5" y="202"/>
                  </a:lnTo>
                  <a:lnTo>
                    <a:pt x="5" y="221"/>
                  </a:lnTo>
                  <a:lnTo>
                    <a:pt x="5" y="239"/>
                  </a:lnTo>
                  <a:lnTo>
                    <a:pt x="7" y="257"/>
                  </a:lnTo>
                  <a:lnTo>
                    <a:pt x="7" y="270"/>
                  </a:lnTo>
                  <a:lnTo>
                    <a:pt x="7" y="282"/>
                  </a:lnTo>
                  <a:lnTo>
                    <a:pt x="7" y="294"/>
                  </a:lnTo>
                  <a:lnTo>
                    <a:pt x="7" y="312"/>
                  </a:lnTo>
                  <a:lnTo>
                    <a:pt x="7" y="318"/>
                  </a:lnTo>
                  <a:lnTo>
                    <a:pt x="9" y="337"/>
                  </a:lnTo>
                  <a:lnTo>
                    <a:pt x="9" y="343"/>
                  </a:lnTo>
                  <a:lnTo>
                    <a:pt x="9" y="361"/>
                  </a:lnTo>
                  <a:lnTo>
                    <a:pt x="9" y="392"/>
                  </a:lnTo>
                  <a:lnTo>
                    <a:pt x="9" y="404"/>
                  </a:lnTo>
                  <a:lnTo>
                    <a:pt x="9" y="416"/>
                  </a:lnTo>
                  <a:lnTo>
                    <a:pt x="10" y="429"/>
                  </a:lnTo>
                  <a:lnTo>
                    <a:pt x="10" y="429"/>
                  </a:lnTo>
                  <a:lnTo>
                    <a:pt x="10" y="422"/>
                  </a:lnTo>
                  <a:lnTo>
                    <a:pt x="10" y="416"/>
                  </a:lnTo>
                  <a:lnTo>
                    <a:pt x="10" y="410"/>
                  </a:lnTo>
                  <a:lnTo>
                    <a:pt x="12" y="398"/>
                  </a:lnTo>
                  <a:lnTo>
                    <a:pt x="12" y="386"/>
                  </a:lnTo>
                  <a:lnTo>
                    <a:pt x="12" y="374"/>
                  </a:lnTo>
                  <a:lnTo>
                    <a:pt x="12" y="367"/>
                  </a:lnTo>
                  <a:lnTo>
                    <a:pt x="12" y="367"/>
                  </a:lnTo>
                  <a:lnTo>
                    <a:pt x="13" y="361"/>
                  </a:lnTo>
                  <a:lnTo>
                    <a:pt x="13" y="367"/>
                  </a:lnTo>
                  <a:lnTo>
                    <a:pt x="13" y="367"/>
                  </a:lnTo>
                  <a:lnTo>
                    <a:pt x="13" y="380"/>
                  </a:lnTo>
                  <a:lnTo>
                    <a:pt x="13" y="392"/>
                  </a:lnTo>
                  <a:lnTo>
                    <a:pt x="13" y="398"/>
                  </a:lnTo>
                  <a:lnTo>
                    <a:pt x="15" y="404"/>
                  </a:lnTo>
                  <a:lnTo>
                    <a:pt x="15" y="416"/>
                  </a:lnTo>
                  <a:lnTo>
                    <a:pt x="15" y="422"/>
                  </a:lnTo>
                  <a:lnTo>
                    <a:pt x="15" y="429"/>
                  </a:lnTo>
                  <a:lnTo>
                    <a:pt x="15" y="435"/>
                  </a:lnTo>
                  <a:lnTo>
                    <a:pt x="15" y="441"/>
                  </a:lnTo>
                  <a:lnTo>
                    <a:pt x="17" y="447"/>
                  </a:lnTo>
                  <a:lnTo>
                    <a:pt x="17" y="447"/>
                  </a:lnTo>
                  <a:lnTo>
                    <a:pt x="17" y="459"/>
                  </a:lnTo>
                  <a:lnTo>
                    <a:pt x="17" y="471"/>
                  </a:lnTo>
                  <a:lnTo>
                    <a:pt x="17" y="471"/>
                  </a:lnTo>
                  <a:lnTo>
                    <a:pt x="18" y="490"/>
                  </a:lnTo>
                  <a:lnTo>
                    <a:pt x="18" y="502"/>
                  </a:lnTo>
                  <a:lnTo>
                    <a:pt x="18" y="520"/>
                  </a:lnTo>
                  <a:lnTo>
                    <a:pt x="18" y="533"/>
                  </a:lnTo>
                  <a:lnTo>
                    <a:pt x="18" y="551"/>
                  </a:lnTo>
                  <a:lnTo>
                    <a:pt x="18" y="563"/>
                  </a:lnTo>
                  <a:lnTo>
                    <a:pt x="20" y="575"/>
                  </a:lnTo>
                  <a:lnTo>
                    <a:pt x="20" y="588"/>
                  </a:lnTo>
                  <a:lnTo>
                    <a:pt x="20" y="600"/>
                  </a:lnTo>
                  <a:lnTo>
                    <a:pt x="20" y="618"/>
                  </a:lnTo>
                  <a:lnTo>
                    <a:pt x="20" y="624"/>
                  </a:lnTo>
                  <a:lnTo>
                    <a:pt x="20" y="637"/>
                  </a:lnTo>
                  <a:lnTo>
                    <a:pt x="22" y="649"/>
                  </a:lnTo>
                  <a:lnTo>
                    <a:pt x="22" y="661"/>
                  </a:lnTo>
                  <a:lnTo>
                    <a:pt x="22" y="667"/>
                  </a:lnTo>
                  <a:lnTo>
                    <a:pt x="22" y="667"/>
                  </a:lnTo>
                  <a:lnTo>
                    <a:pt x="23" y="661"/>
                  </a:lnTo>
                  <a:lnTo>
                    <a:pt x="23" y="661"/>
                  </a:lnTo>
                  <a:lnTo>
                    <a:pt x="23" y="667"/>
                  </a:lnTo>
                  <a:lnTo>
                    <a:pt x="25" y="679"/>
                  </a:lnTo>
                  <a:lnTo>
                    <a:pt x="25" y="679"/>
                  </a:lnTo>
                  <a:lnTo>
                    <a:pt x="25" y="692"/>
                  </a:lnTo>
                  <a:lnTo>
                    <a:pt x="25" y="692"/>
                  </a:lnTo>
                  <a:lnTo>
                    <a:pt x="25" y="692"/>
                  </a:lnTo>
                  <a:lnTo>
                    <a:pt x="27" y="685"/>
                  </a:lnTo>
                  <a:lnTo>
                    <a:pt x="27" y="692"/>
                  </a:lnTo>
                  <a:lnTo>
                    <a:pt x="27" y="698"/>
                  </a:lnTo>
                  <a:lnTo>
                    <a:pt x="28" y="698"/>
                  </a:lnTo>
                  <a:lnTo>
                    <a:pt x="28" y="692"/>
                  </a:lnTo>
                  <a:lnTo>
                    <a:pt x="28" y="698"/>
                  </a:lnTo>
                  <a:lnTo>
                    <a:pt x="30" y="704"/>
                  </a:lnTo>
                  <a:lnTo>
                    <a:pt x="30" y="710"/>
                  </a:lnTo>
                  <a:lnTo>
                    <a:pt x="30" y="722"/>
                  </a:lnTo>
                  <a:lnTo>
                    <a:pt x="30" y="728"/>
                  </a:lnTo>
                  <a:lnTo>
                    <a:pt x="30" y="734"/>
                  </a:lnTo>
                  <a:lnTo>
                    <a:pt x="30" y="747"/>
                  </a:lnTo>
                  <a:lnTo>
                    <a:pt x="32" y="759"/>
                  </a:lnTo>
                  <a:lnTo>
                    <a:pt x="32" y="759"/>
                  </a:lnTo>
                  <a:lnTo>
                    <a:pt x="32" y="765"/>
                  </a:lnTo>
                  <a:lnTo>
                    <a:pt x="32" y="771"/>
                  </a:lnTo>
                  <a:lnTo>
                    <a:pt x="33" y="777"/>
                  </a:lnTo>
                  <a:lnTo>
                    <a:pt x="33" y="783"/>
                  </a:lnTo>
                  <a:lnTo>
                    <a:pt x="33" y="789"/>
                  </a:lnTo>
                  <a:lnTo>
                    <a:pt x="33" y="802"/>
                  </a:lnTo>
                  <a:lnTo>
                    <a:pt x="33" y="814"/>
                  </a:lnTo>
                  <a:lnTo>
                    <a:pt x="33" y="838"/>
                  </a:lnTo>
                  <a:lnTo>
                    <a:pt x="35" y="851"/>
                  </a:lnTo>
                  <a:lnTo>
                    <a:pt x="35" y="863"/>
                  </a:lnTo>
                  <a:lnTo>
                    <a:pt x="35" y="875"/>
                  </a:lnTo>
                  <a:lnTo>
                    <a:pt x="35" y="881"/>
                  </a:lnTo>
                  <a:lnTo>
                    <a:pt x="37" y="887"/>
                  </a:lnTo>
                  <a:lnTo>
                    <a:pt x="35" y="887"/>
                  </a:lnTo>
                  <a:lnTo>
                    <a:pt x="37" y="887"/>
                  </a:lnTo>
                  <a:lnTo>
                    <a:pt x="37" y="887"/>
                  </a:lnTo>
                  <a:lnTo>
                    <a:pt x="38" y="875"/>
                  </a:lnTo>
                  <a:lnTo>
                    <a:pt x="37" y="875"/>
                  </a:lnTo>
                  <a:lnTo>
                    <a:pt x="38" y="887"/>
                  </a:lnTo>
                  <a:lnTo>
                    <a:pt x="38" y="893"/>
                  </a:lnTo>
                  <a:lnTo>
                    <a:pt x="38" y="906"/>
                  </a:lnTo>
                  <a:lnTo>
                    <a:pt x="38" y="918"/>
                  </a:lnTo>
                  <a:lnTo>
                    <a:pt x="38" y="936"/>
                  </a:lnTo>
                  <a:lnTo>
                    <a:pt x="40" y="949"/>
                  </a:lnTo>
                  <a:lnTo>
                    <a:pt x="40" y="961"/>
                  </a:lnTo>
                  <a:lnTo>
                    <a:pt x="40" y="979"/>
                  </a:lnTo>
                  <a:lnTo>
                    <a:pt x="40" y="985"/>
                  </a:lnTo>
                  <a:lnTo>
                    <a:pt x="40" y="1004"/>
                  </a:lnTo>
                  <a:lnTo>
                    <a:pt x="40" y="1016"/>
                  </a:lnTo>
                  <a:lnTo>
                    <a:pt x="42" y="1016"/>
                  </a:lnTo>
                  <a:lnTo>
                    <a:pt x="42" y="1022"/>
                  </a:lnTo>
                  <a:lnTo>
                    <a:pt x="42" y="1016"/>
                  </a:lnTo>
                  <a:lnTo>
                    <a:pt x="42" y="1016"/>
                  </a:lnTo>
                  <a:lnTo>
                    <a:pt x="43" y="1016"/>
                  </a:lnTo>
                  <a:lnTo>
                    <a:pt x="43" y="1016"/>
                  </a:lnTo>
                  <a:lnTo>
                    <a:pt x="43" y="1022"/>
                  </a:lnTo>
                  <a:lnTo>
                    <a:pt x="43" y="1034"/>
                  </a:lnTo>
                  <a:lnTo>
                    <a:pt x="45" y="1040"/>
                  </a:lnTo>
                  <a:lnTo>
                    <a:pt x="45" y="1040"/>
                  </a:lnTo>
                  <a:lnTo>
                    <a:pt x="45" y="1046"/>
                  </a:lnTo>
                  <a:lnTo>
                    <a:pt x="45" y="1040"/>
                  </a:lnTo>
                  <a:lnTo>
                    <a:pt x="47" y="1040"/>
                  </a:lnTo>
                  <a:lnTo>
                    <a:pt x="47" y="1034"/>
                  </a:lnTo>
                  <a:lnTo>
                    <a:pt x="47" y="1028"/>
                  </a:lnTo>
                  <a:lnTo>
                    <a:pt x="47" y="1022"/>
                  </a:lnTo>
                  <a:lnTo>
                    <a:pt x="47" y="1016"/>
                  </a:lnTo>
                  <a:lnTo>
                    <a:pt x="48" y="1016"/>
                  </a:lnTo>
                  <a:lnTo>
                    <a:pt x="48" y="1010"/>
                  </a:lnTo>
                  <a:lnTo>
                    <a:pt x="48" y="1004"/>
                  </a:lnTo>
                  <a:lnTo>
                    <a:pt x="48" y="997"/>
                  </a:lnTo>
                  <a:lnTo>
                    <a:pt x="48" y="991"/>
                  </a:lnTo>
                  <a:lnTo>
                    <a:pt x="48" y="985"/>
                  </a:lnTo>
                  <a:lnTo>
                    <a:pt x="50" y="985"/>
                  </a:lnTo>
                  <a:lnTo>
                    <a:pt x="50" y="979"/>
                  </a:lnTo>
                  <a:lnTo>
                    <a:pt x="50" y="967"/>
                  </a:lnTo>
                  <a:lnTo>
                    <a:pt x="50" y="961"/>
                  </a:lnTo>
                  <a:lnTo>
                    <a:pt x="52" y="961"/>
                  </a:lnTo>
                  <a:lnTo>
                    <a:pt x="52" y="967"/>
                  </a:lnTo>
                  <a:lnTo>
                    <a:pt x="52" y="973"/>
                  </a:lnTo>
                  <a:lnTo>
                    <a:pt x="53" y="979"/>
                  </a:lnTo>
                  <a:lnTo>
                    <a:pt x="53" y="979"/>
                  </a:lnTo>
                  <a:lnTo>
                    <a:pt x="53" y="973"/>
                  </a:lnTo>
                  <a:lnTo>
                    <a:pt x="55" y="961"/>
                  </a:lnTo>
                  <a:lnTo>
                    <a:pt x="55" y="961"/>
                  </a:lnTo>
                  <a:lnTo>
                    <a:pt x="55" y="961"/>
                  </a:lnTo>
                  <a:lnTo>
                    <a:pt x="55" y="961"/>
                  </a:lnTo>
                  <a:lnTo>
                    <a:pt x="57" y="967"/>
                  </a:lnTo>
                  <a:lnTo>
                    <a:pt x="57" y="973"/>
                  </a:lnTo>
                  <a:lnTo>
                    <a:pt x="57" y="973"/>
                  </a:lnTo>
                  <a:lnTo>
                    <a:pt x="58" y="967"/>
                  </a:lnTo>
                  <a:lnTo>
                    <a:pt x="58" y="961"/>
                  </a:lnTo>
                  <a:lnTo>
                    <a:pt x="58" y="967"/>
                  </a:lnTo>
                  <a:lnTo>
                    <a:pt x="60" y="973"/>
                  </a:lnTo>
                  <a:lnTo>
                    <a:pt x="60" y="973"/>
                  </a:lnTo>
                  <a:lnTo>
                    <a:pt x="60" y="967"/>
                  </a:lnTo>
                  <a:lnTo>
                    <a:pt x="60" y="961"/>
                  </a:lnTo>
                  <a:lnTo>
                    <a:pt x="62" y="961"/>
                  </a:lnTo>
                  <a:lnTo>
                    <a:pt x="62" y="949"/>
                  </a:lnTo>
                  <a:lnTo>
                    <a:pt x="62" y="936"/>
                  </a:lnTo>
                  <a:lnTo>
                    <a:pt x="62" y="930"/>
                  </a:lnTo>
                  <a:lnTo>
                    <a:pt x="62" y="918"/>
                  </a:lnTo>
                  <a:lnTo>
                    <a:pt x="62" y="912"/>
                  </a:lnTo>
                  <a:lnTo>
                    <a:pt x="63" y="906"/>
                  </a:lnTo>
                  <a:lnTo>
                    <a:pt x="63" y="900"/>
                  </a:lnTo>
                  <a:lnTo>
                    <a:pt x="63" y="887"/>
                  </a:lnTo>
                  <a:lnTo>
                    <a:pt x="63" y="887"/>
                  </a:lnTo>
                  <a:lnTo>
                    <a:pt x="65" y="881"/>
                  </a:lnTo>
                  <a:lnTo>
                    <a:pt x="65" y="869"/>
                  </a:lnTo>
                  <a:lnTo>
                    <a:pt x="65" y="857"/>
                  </a:lnTo>
                  <a:lnTo>
                    <a:pt x="65" y="845"/>
                  </a:lnTo>
                  <a:lnTo>
                    <a:pt x="65" y="832"/>
                  </a:lnTo>
                  <a:lnTo>
                    <a:pt x="65" y="808"/>
                  </a:lnTo>
                  <a:lnTo>
                    <a:pt x="67" y="789"/>
                  </a:lnTo>
                  <a:lnTo>
                    <a:pt x="67" y="777"/>
                  </a:lnTo>
                  <a:lnTo>
                    <a:pt x="67" y="759"/>
                  </a:lnTo>
                  <a:lnTo>
                    <a:pt x="67" y="741"/>
                  </a:lnTo>
                  <a:lnTo>
                    <a:pt x="67" y="728"/>
                  </a:lnTo>
                  <a:lnTo>
                    <a:pt x="67" y="704"/>
                  </a:lnTo>
                  <a:lnTo>
                    <a:pt x="68" y="685"/>
                  </a:lnTo>
                  <a:lnTo>
                    <a:pt x="68" y="673"/>
                  </a:lnTo>
                  <a:lnTo>
                    <a:pt x="68" y="655"/>
                  </a:lnTo>
                  <a:lnTo>
                    <a:pt x="68" y="630"/>
                  </a:lnTo>
                  <a:lnTo>
                    <a:pt x="68" y="618"/>
                  </a:lnTo>
                  <a:lnTo>
                    <a:pt x="68" y="600"/>
                  </a:lnTo>
                  <a:lnTo>
                    <a:pt x="70" y="582"/>
                  </a:lnTo>
                  <a:lnTo>
                    <a:pt x="70" y="563"/>
                  </a:lnTo>
                  <a:lnTo>
                    <a:pt x="70" y="551"/>
                  </a:lnTo>
                  <a:lnTo>
                    <a:pt x="70" y="539"/>
                  </a:lnTo>
                  <a:lnTo>
                    <a:pt x="70" y="526"/>
                  </a:lnTo>
                  <a:lnTo>
                    <a:pt x="70" y="508"/>
                  </a:lnTo>
                  <a:lnTo>
                    <a:pt x="71" y="496"/>
                  </a:lnTo>
                  <a:lnTo>
                    <a:pt x="71" y="484"/>
                  </a:lnTo>
                  <a:lnTo>
                    <a:pt x="71" y="471"/>
                  </a:lnTo>
                  <a:lnTo>
                    <a:pt x="71" y="447"/>
                  </a:lnTo>
                  <a:lnTo>
                    <a:pt x="71" y="447"/>
                  </a:lnTo>
                  <a:lnTo>
                    <a:pt x="73" y="447"/>
                  </a:lnTo>
                  <a:lnTo>
                    <a:pt x="73" y="453"/>
                  </a:lnTo>
                  <a:lnTo>
                    <a:pt x="73" y="465"/>
                  </a:lnTo>
                  <a:lnTo>
                    <a:pt x="73" y="471"/>
                  </a:lnTo>
                  <a:lnTo>
                    <a:pt x="73" y="490"/>
                  </a:lnTo>
                  <a:lnTo>
                    <a:pt x="73" y="496"/>
                  </a:lnTo>
                  <a:lnTo>
                    <a:pt x="75" y="508"/>
                  </a:lnTo>
                  <a:lnTo>
                    <a:pt x="75" y="520"/>
                  </a:lnTo>
                  <a:lnTo>
                    <a:pt x="75" y="526"/>
                  </a:lnTo>
                  <a:lnTo>
                    <a:pt x="75" y="539"/>
                  </a:lnTo>
                  <a:lnTo>
                    <a:pt x="75" y="551"/>
                  </a:lnTo>
                  <a:lnTo>
                    <a:pt x="75" y="569"/>
                  </a:lnTo>
                  <a:lnTo>
                    <a:pt x="76" y="575"/>
                  </a:lnTo>
                  <a:lnTo>
                    <a:pt x="76" y="575"/>
                  </a:lnTo>
                  <a:lnTo>
                    <a:pt x="76" y="588"/>
                  </a:lnTo>
                  <a:lnTo>
                    <a:pt x="76" y="588"/>
                  </a:lnTo>
                  <a:lnTo>
                    <a:pt x="76" y="588"/>
                  </a:lnTo>
                  <a:lnTo>
                    <a:pt x="78" y="582"/>
                  </a:lnTo>
                  <a:lnTo>
                    <a:pt x="78" y="575"/>
                  </a:lnTo>
                  <a:lnTo>
                    <a:pt x="78" y="569"/>
                  </a:lnTo>
                  <a:lnTo>
                    <a:pt x="78" y="557"/>
                  </a:lnTo>
                  <a:lnTo>
                    <a:pt x="78" y="551"/>
                  </a:lnTo>
                  <a:lnTo>
                    <a:pt x="78" y="533"/>
                  </a:lnTo>
                  <a:lnTo>
                    <a:pt x="80" y="520"/>
                  </a:lnTo>
                  <a:lnTo>
                    <a:pt x="80" y="508"/>
                  </a:lnTo>
                  <a:lnTo>
                    <a:pt x="80" y="496"/>
                  </a:lnTo>
                  <a:lnTo>
                    <a:pt x="80" y="471"/>
                  </a:lnTo>
                  <a:lnTo>
                    <a:pt x="80" y="447"/>
                  </a:lnTo>
                  <a:lnTo>
                    <a:pt x="80" y="441"/>
                  </a:lnTo>
                  <a:lnTo>
                    <a:pt x="81" y="429"/>
                  </a:lnTo>
                  <a:lnTo>
                    <a:pt x="81" y="422"/>
                  </a:lnTo>
                  <a:lnTo>
                    <a:pt x="81" y="416"/>
                  </a:lnTo>
                  <a:lnTo>
                    <a:pt x="81" y="410"/>
                  </a:lnTo>
                  <a:lnTo>
                    <a:pt x="81" y="404"/>
                  </a:lnTo>
                  <a:lnTo>
                    <a:pt x="81" y="398"/>
                  </a:lnTo>
                  <a:lnTo>
                    <a:pt x="83" y="392"/>
                  </a:lnTo>
                  <a:lnTo>
                    <a:pt x="83" y="380"/>
                  </a:lnTo>
                  <a:lnTo>
                    <a:pt x="83" y="367"/>
                  </a:lnTo>
                  <a:lnTo>
                    <a:pt x="83" y="343"/>
                  </a:lnTo>
                  <a:lnTo>
                    <a:pt x="83" y="318"/>
                  </a:lnTo>
                  <a:lnTo>
                    <a:pt x="83" y="300"/>
                  </a:lnTo>
                  <a:lnTo>
                    <a:pt x="85" y="282"/>
                  </a:lnTo>
                  <a:lnTo>
                    <a:pt x="85" y="263"/>
                  </a:lnTo>
                  <a:lnTo>
                    <a:pt x="85" y="257"/>
                  </a:lnTo>
                  <a:lnTo>
                    <a:pt x="85" y="270"/>
                  </a:lnTo>
                  <a:lnTo>
                    <a:pt x="85" y="270"/>
                  </a:lnTo>
                  <a:lnTo>
                    <a:pt x="86" y="282"/>
                  </a:lnTo>
                  <a:lnTo>
                    <a:pt x="86" y="288"/>
                  </a:lnTo>
                  <a:lnTo>
                    <a:pt x="86" y="294"/>
                  </a:lnTo>
                  <a:lnTo>
                    <a:pt x="86" y="300"/>
                  </a:lnTo>
                  <a:lnTo>
                    <a:pt x="86" y="312"/>
                  </a:lnTo>
                  <a:lnTo>
                    <a:pt x="86" y="318"/>
                  </a:lnTo>
                  <a:lnTo>
                    <a:pt x="88" y="318"/>
                  </a:lnTo>
                  <a:lnTo>
                    <a:pt x="88" y="325"/>
                  </a:lnTo>
                  <a:lnTo>
                    <a:pt x="88" y="331"/>
                  </a:lnTo>
                  <a:lnTo>
                    <a:pt x="88" y="325"/>
                  </a:lnTo>
                  <a:lnTo>
                    <a:pt x="88" y="318"/>
                  </a:lnTo>
                  <a:lnTo>
                    <a:pt x="88" y="312"/>
                  </a:lnTo>
                  <a:lnTo>
                    <a:pt x="90" y="306"/>
                  </a:lnTo>
                  <a:lnTo>
                    <a:pt x="90" y="294"/>
                  </a:lnTo>
                  <a:lnTo>
                    <a:pt x="90" y="288"/>
                  </a:lnTo>
                  <a:lnTo>
                    <a:pt x="90" y="288"/>
                  </a:lnTo>
                  <a:lnTo>
                    <a:pt x="90" y="294"/>
                  </a:lnTo>
                  <a:lnTo>
                    <a:pt x="91" y="300"/>
                  </a:lnTo>
                  <a:lnTo>
                    <a:pt x="91" y="318"/>
                  </a:lnTo>
                  <a:lnTo>
                    <a:pt x="91" y="337"/>
                  </a:lnTo>
                  <a:lnTo>
                    <a:pt x="91" y="355"/>
                  </a:lnTo>
                  <a:lnTo>
                    <a:pt x="91" y="380"/>
                  </a:lnTo>
                  <a:lnTo>
                    <a:pt x="91" y="404"/>
                  </a:lnTo>
                  <a:lnTo>
                    <a:pt x="93" y="422"/>
                  </a:lnTo>
                  <a:lnTo>
                    <a:pt x="93" y="459"/>
                  </a:lnTo>
                  <a:lnTo>
                    <a:pt x="93" y="471"/>
                  </a:lnTo>
                  <a:lnTo>
                    <a:pt x="93" y="484"/>
                  </a:lnTo>
                  <a:lnTo>
                    <a:pt x="93" y="496"/>
                  </a:lnTo>
                  <a:lnTo>
                    <a:pt x="93" y="508"/>
                  </a:lnTo>
                  <a:lnTo>
                    <a:pt x="95" y="520"/>
                  </a:lnTo>
                  <a:lnTo>
                    <a:pt x="95" y="533"/>
                  </a:lnTo>
                  <a:lnTo>
                    <a:pt x="95" y="551"/>
                  </a:lnTo>
                  <a:lnTo>
                    <a:pt x="95" y="575"/>
                  </a:lnTo>
                  <a:lnTo>
                    <a:pt x="95" y="600"/>
                  </a:lnTo>
                  <a:lnTo>
                    <a:pt x="95" y="624"/>
                  </a:lnTo>
                  <a:lnTo>
                    <a:pt x="96" y="649"/>
                  </a:lnTo>
                  <a:lnTo>
                    <a:pt x="96" y="679"/>
                  </a:lnTo>
                  <a:lnTo>
                    <a:pt x="96" y="704"/>
                  </a:lnTo>
                  <a:lnTo>
                    <a:pt x="96" y="747"/>
                  </a:lnTo>
                  <a:lnTo>
                    <a:pt x="96" y="765"/>
                  </a:lnTo>
                  <a:lnTo>
                    <a:pt x="96" y="783"/>
                  </a:lnTo>
                  <a:lnTo>
                    <a:pt x="98" y="802"/>
                  </a:lnTo>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615" name="Freeform 614"/>
            <p:cNvSpPr>
              <a:spLocks/>
            </p:cNvSpPr>
            <p:nvPr/>
          </p:nvSpPr>
          <p:spPr bwMode="auto">
            <a:xfrm>
              <a:off x="7723790" y="3258189"/>
              <a:ext cx="129360" cy="422733"/>
            </a:xfrm>
            <a:custGeom>
              <a:avLst/>
              <a:gdLst>
                <a:gd name="T0" fmla="*/ 0 w 93"/>
                <a:gd name="T1" fmla="*/ 563 h 1028"/>
                <a:gd name="T2" fmla="*/ 2 w 93"/>
                <a:gd name="T3" fmla="*/ 459 h 1028"/>
                <a:gd name="T4" fmla="*/ 4 w 93"/>
                <a:gd name="T5" fmla="*/ 324 h 1028"/>
                <a:gd name="T6" fmla="*/ 5 w 93"/>
                <a:gd name="T7" fmla="*/ 171 h 1028"/>
                <a:gd name="T8" fmla="*/ 7 w 93"/>
                <a:gd name="T9" fmla="*/ 61 h 1028"/>
                <a:gd name="T10" fmla="*/ 9 w 93"/>
                <a:gd name="T11" fmla="*/ 31 h 1028"/>
                <a:gd name="T12" fmla="*/ 10 w 93"/>
                <a:gd name="T13" fmla="*/ 6 h 1028"/>
                <a:gd name="T14" fmla="*/ 12 w 93"/>
                <a:gd name="T15" fmla="*/ 79 h 1028"/>
                <a:gd name="T16" fmla="*/ 12 w 93"/>
                <a:gd name="T17" fmla="*/ 177 h 1028"/>
                <a:gd name="T18" fmla="*/ 14 w 93"/>
                <a:gd name="T19" fmla="*/ 263 h 1028"/>
                <a:gd name="T20" fmla="*/ 15 w 93"/>
                <a:gd name="T21" fmla="*/ 342 h 1028"/>
                <a:gd name="T22" fmla="*/ 17 w 93"/>
                <a:gd name="T23" fmla="*/ 318 h 1028"/>
                <a:gd name="T24" fmla="*/ 19 w 93"/>
                <a:gd name="T25" fmla="*/ 312 h 1028"/>
                <a:gd name="T26" fmla="*/ 20 w 93"/>
                <a:gd name="T27" fmla="*/ 367 h 1028"/>
                <a:gd name="T28" fmla="*/ 20 w 93"/>
                <a:gd name="T29" fmla="*/ 410 h 1028"/>
                <a:gd name="T30" fmla="*/ 22 w 93"/>
                <a:gd name="T31" fmla="*/ 446 h 1028"/>
                <a:gd name="T32" fmla="*/ 24 w 93"/>
                <a:gd name="T33" fmla="*/ 459 h 1028"/>
                <a:gd name="T34" fmla="*/ 27 w 93"/>
                <a:gd name="T35" fmla="*/ 477 h 1028"/>
                <a:gd name="T36" fmla="*/ 29 w 93"/>
                <a:gd name="T37" fmla="*/ 502 h 1028"/>
                <a:gd name="T38" fmla="*/ 30 w 93"/>
                <a:gd name="T39" fmla="*/ 557 h 1028"/>
                <a:gd name="T40" fmla="*/ 32 w 93"/>
                <a:gd name="T41" fmla="*/ 544 h 1028"/>
                <a:gd name="T42" fmla="*/ 34 w 93"/>
                <a:gd name="T43" fmla="*/ 581 h 1028"/>
                <a:gd name="T44" fmla="*/ 35 w 93"/>
                <a:gd name="T45" fmla="*/ 648 h 1028"/>
                <a:gd name="T46" fmla="*/ 37 w 93"/>
                <a:gd name="T47" fmla="*/ 709 h 1028"/>
                <a:gd name="T48" fmla="*/ 37 w 93"/>
                <a:gd name="T49" fmla="*/ 740 h 1028"/>
                <a:gd name="T50" fmla="*/ 39 w 93"/>
                <a:gd name="T51" fmla="*/ 777 h 1028"/>
                <a:gd name="T52" fmla="*/ 40 w 93"/>
                <a:gd name="T53" fmla="*/ 807 h 1028"/>
                <a:gd name="T54" fmla="*/ 42 w 93"/>
                <a:gd name="T55" fmla="*/ 832 h 1028"/>
                <a:gd name="T56" fmla="*/ 43 w 93"/>
                <a:gd name="T57" fmla="*/ 899 h 1028"/>
                <a:gd name="T58" fmla="*/ 45 w 93"/>
                <a:gd name="T59" fmla="*/ 942 h 1028"/>
                <a:gd name="T60" fmla="*/ 47 w 93"/>
                <a:gd name="T61" fmla="*/ 936 h 1028"/>
                <a:gd name="T62" fmla="*/ 48 w 93"/>
                <a:gd name="T63" fmla="*/ 972 h 1028"/>
                <a:gd name="T64" fmla="*/ 50 w 93"/>
                <a:gd name="T65" fmla="*/ 1003 h 1028"/>
                <a:gd name="T66" fmla="*/ 52 w 93"/>
                <a:gd name="T67" fmla="*/ 1021 h 1028"/>
                <a:gd name="T68" fmla="*/ 53 w 93"/>
                <a:gd name="T69" fmla="*/ 997 h 1028"/>
                <a:gd name="T70" fmla="*/ 55 w 93"/>
                <a:gd name="T71" fmla="*/ 997 h 1028"/>
                <a:gd name="T72" fmla="*/ 57 w 93"/>
                <a:gd name="T73" fmla="*/ 960 h 1028"/>
                <a:gd name="T74" fmla="*/ 58 w 93"/>
                <a:gd name="T75" fmla="*/ 979 h 1028"/>
                <a:gd name="T76" fmla="*/ 62 w 93"/>
                <a:gd name="T77" fmla="*/ 991 h 1028"/>
                <a:gd name="T78" fmla="*/ 63 w 93"/>
                <a:gd name="T79" fmla="*/ 948 h 1028"/>
                <a:gd name="T80" fmla="*/ 63 w 93"/>
                <a:gd name="T81" fmla="*/ 917 h 1028"/>
                <a:gd name="T82" fmla="*/ 67 w 93"/>
                <a:gd name="T83" fmla="*/ 917 h 1028"/>
                <a:gd name="T84" fmla="*/ 68 w 93"/>
                <a:gd name="T85" fmla="*/ 936 h 1028"/>
                <a:gd name="T86" fmla="*/ 70 w 93"/>
                <a:gd name="T87" fmla="*/ 893 h 1028"/>
                <a:gd name="T88" fmla="*/ 70 w 93"/>
                <a:gd name="T89" fmla="*/ 844 h 1028"/>
                <a:gd name="T90" fmla="*/ 72 w 93"/>
                <a:gd name="T91" fmla="*/ 783 h 1028"/>
                <a:gd name="T92" fmla="*/ 73 w 93"/>
                <a:gd name="T93" fmla="*/ 746 h 1028"/>
                <a:gd name="T94" fmla="*/ 75 w 93"/>
                <a:gd name="T95" fmla="*/ 691 h 1028"/>
                <a:gd name="T96" fmla="*/ 77 w 93"/>
                <a:gd name="T97" fmla="*/ 599 h 1028"/>
                <a:gd name="T98" fmla="*/ 78 w 93"/>
                <a:gd name="T99" fmla="*/ 526 h 1028"/>
                <a:gd name="T100" fmla="*/ 80 w 93"/>
                <a:gd name="T101" fmla="*/ 495 h 1028"/>
                <a:gd name="T102" fmla="*/ 82 w 93"/>
                <a:gd name="T103" fmla="*/ 489 h 1028"/>
                <a:gd name="T104" fmla="*/ 83 w 93"/>
                <a:gd name="T105" fmla="*/ 544 h 1028"/>
                <a:gd name="T106" fmla="*/ 85 w 93"/>
                <a:gd name="T107" fmla="*/ 575 h 1028"/>
                <a:gd name="T108" fmla="*/ 87 w 93"/>
                <a:gd name="T109" fmla="*/ 636 h 1028"/>
                <a:gd name="T110" fmla="*/ 88 w 93"/>
                <a:gd name="T111" fmla="*/ 648 h 1028"/>
                <a:gd name="T112" fmla="*/ 90 w 93"/>
                <a:gd name="T113" fmla="*/ 526 h 1028"/>
                <a:gd name="T114" fmla="*/ 90 w 93"/>
                <a:gd name="T115" fmla="*/ 379 h 1028"/>
                <a:gd name="T116" fmla="*/ 92 w 93"/>
                <a:gd name="T117" fmla="*/ 232 h 1028"/>
                <a:gd name="T118" fmla="*/ 93 w 93"/>
                <a:gd name="T119" fmla="*/ 67 h 10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93" h="1028">
                  <a:moveTo>
                    <a:pt x="0" y="599"/>
                  </a:moveTo>
                  <a:lnTo>
                    <a:pt x="0" y="593"/>
                  </a:lnTo>
                  <a:lnTo>
                    <a:pt x="0" y="581"/>
                  </a:lnTo>
                  <a:lnTo>
                    <a:pt x="0" y="575"/>
                  </a:lnTo>
                  <a:lnTo>
                    <a:pt x="0" y="563"/>
                  </a:lnTo>
                  <a:lnTo>
                    <a:pt x="0" y="532"/>
                  </a:lnTo>
                  <a:lnTo>
                    <a:pt x="2" y="514"/>
                  </a:lnTo>
                  <a:lnTo>
                    <a:pt x="2" y="495"/>
                  </a:lnTo>
                  <a:lnTo>
                    <a:pt x="2" y="477"/>
                  </a:lnTo>
                  <a:lnTo>
                    <a:pt x="2" y="459"/>
                  </a:lnTo>
                  <a:lnTo>
                    <a:pt x="2" y="434"/>
                  </a:lnTo>
                  <a:lnTo>
                    <a:pt x="2" y="410"/>
                  </a:lnTo>
                  <a:lnTo>
                    <a:pt x="4" y="385"/>
                  </a:lnTo>
                  <a:lnTo>
                    <a:pt x="4" y="355"/>
                  </a:lnTo>
                  <a:lnTo>
                    <a:pt x="4" y="324"/>
                  </a:lnTo>
                  <a:lnTo>
                    <a:pt x="4" y="294"/>
                  </a:lnTo>
                  <a:lnTo>
                    <a:pt x="4" y="263"/>
                  </a:lnTo>
                  <a:lnTo>
                    <a:pt x="4" y="232"/>
                  </a:lnTo>
                  <a:lnTo>
                    <a:pt x="5" y="202"/>
                  </a:lnTo>
                  <a:lnTo>
                    <a:pt x="5" y="171"/>
                  </a:lnTo>
                  <a:lnTo>
                    <a:pt x="5" y="147"/>
                  </a:lnTo>
                  <a:lnTo>
                    <a:pt x="5" y="110"/>
                  </a:lnTo>
                  <a:lnTo>
                    <a:pt x="5" y="92"/>
                  </a:lnTo>
                  <a:lnTo>
                    <a:pt x="5" y="79"/>
                  </a:lnTo>
                  <a:lnTo>
                    <a:pt x="7" y="61"/>
                  </a:lnTo>
                  <a:lnTo>
                    <a:pt x="7" y="55"/>
                  </a:lnTo>
                  <a:lnTo>
                    <a:pt x="7" y="43"/>
                  </a:lnTo>
                  <a:lnTo>
                    <a:pt x="7" y="37"/>
                  </a:lnTo>
                  <a:lnTo>
                    <a:pt x="9" y="31"/>
                  </a:lnTo>
                  <a:lnTo>
                    <a:pt x="9" y="31"/>
                  </a:lnTo>
                  <a:lnTo>
                    <a:pt x="9" y="18"/>
                  </a:lnTo>
                  <a:lnTo>
                    <a:pt x="9" y="6"/>
                  </a:lnTo>
                  <a:lnTo>
                    <a:pt x="9" y="0"/>
                  </a:lnTo>
                  <a:lnTo>
                    <a:pt x="10" y="6"/>
                  </a:lnTo>
                  <a:lnTo>
                    <a:pt x="10" y="6"/>
                  </a:lnTo>
                  <a:lnTo>
                    <a:pt x="10" y="12"/>
                  </a:lnTo>
                  <a:lnTo>
                    <a:pt x="10" y="24"/>
                  </a:lnTo>
                  <a:lnTo>
                    <a:pt x="10" y="43"/>
                  </a:lnTo>
                  <a:lnTo>
                    <a:pt x="10" y="61"/>
                  </a:lnTo>
                  <a:lnTo>
                    <a:pt x="12" y="79"/>
                  </a:lnTo>
                  <a:lnTo>
                    <a:pt x="12" y="98"/>
                  </a:lnTo>
                  <a:lnTo>
                    <a:pt x="12" y="116"/>
                  </a:lnTo>
                  <a:lnTo>
                    <a:pt x="12" y="135"/>
                  </a:lnTo>
                  <a:lnTo>
                    <a:pt x="12" y="159"/>
                  </a:lnTo>
                  <a:lnTo>
                    <a:pt x="12" y="177"/>
                  </a:lnTo>
                  <a:lnTo>
                    <a:pt x="14" y="190"/>
                  </a:lnTo>
                  <a:lnTo>
                    <a:pt x="14" y="208"/>
                  </a:lnTo>
                  <a:lnTo>
                    <a:pt x="14" y="220"/>
                  </a:lnTo>
                  <a:lnTo>
                    <a:pt x="14" y="251"/>
                  </a:lnTo>
                  <a:lnTo>
                    <a:pt x="14" y="263"/>
                  </a:lnTo>
                  <a:lnTo>
                    <a:pt x="14" y="281"/>
                  </a:lnTo>
                  <a:lnTo>
                    <a:pt x="15" y="300"/>
                  </a:lnTo>
                  <a:lnTo>
                    <a:pt x="15" y="318"/>
                  </a:lnTo>
                  <a:lnTo>
                    <a:pt x="15" y="330"/>
                  </a:lnTo>
                  <a:lnTo>
                    <a:pt x="15" y="342"/>
                  </a:lnTo>
                  <a:lnTo>
                    <a:pt x="15" y="342"/>
                  </a:lnTo>
                  <a:lnTo>
                    <a:pt x="15" y="342"/>
                  </a:lnTo>
                  <a:lnTo>
                    <a:pt x="17" y="336"/>
                  </a:lnTo>
                  <a:lnTo>
                    <a:pt x="17" y="324"/>
                  </a:lnTo>
                  <a:lnTo>
                    <a:pt x="17" y="318"/>
                  </a:lnTo>
                  <a:lnTo>
                    <a:pt x="17" y="306"/>
                  </a:lnTo>
                  <a:lnTo>
                    <a:pt x="17" y="300"/>
                  </a:lnTo>
                  <a:lnTo>
                    <a:pt x="17" y="294"/>
                  </a:lnTo>
                  <a:lnTo>
                    <a:pt x="19" y="306"/>
                  </a:lnTo>
                  <a:lnTo>
                    <a:pt x="19" y="312"/>
                  </a:lnTo>
                  <a:lnTo>
                    <a:pt x="19" y="318"/>
                  </a:lnTo>
                  <a:lnTo>
                    <a:pt x="19" y="330"/>
                  </a:lnTo>
                  <a:lnTo>
                    <a:pt x="19" y="342"/>
                  </a:lnTo>
                  <a:lnTo>
                    <a:pt x="19" y="355"/>
                  </a:lnTo>
                  <a:lnTo>
                    <a:pt x="20" y="367"/>
                  </a:lnTo>
                  <a:lnTo>
                    <a:pt x="20" y="379"/>
                  </a:lnTo>
                  <a:lnTo>
                    <a:pt x="20" y="391"/>
                  </a:lnTo>
                  <a:lnTo>
                    <a:pt x="20" y="391"/>
                  </a:lnTo>
                  <a:lnTo>
                    <a:pt x="20" y="404"/>
                  </a:lnTo>
                  <a:lnTo>
                    <a:pt x="20" y="410"/>
                  </a:lnTo>
                  <a:lnTo>
                    <a:pt x="22" y="416"/>
                  </a:lnTo>
                  <a:lnTo>
                    <a:pt x="22" y="422"/>
                  </a:lnTo>
                  <a:lnTo>
                    <a:pt x="22" y="428"/>
                  </a:lnTo>
                  <a:lnTo>
                    <a:pt x="22" y="446"/>
                  </a:lnTo>
                  <a:lnTo>
                    <a:pt x="22" y="446"/>
                  </a:lnTo>
                  <a:lnTo>
                    <a:pt x="22" y="459"/>
                  </a:lnTo>
                  <a:lnTo>
                    <a:pt x="24" y="471"/>
                  </a:lnTo>
                  <a:lnTo>
                    <a:pt x="24" y="471"/>
                  </a:lnTo>
                  <a:lnTo>
                    <a:pt x="24" y="465"/>
                  </a:lnTo>
                  <a:lnTo>
                    <a:pt x="24" y="459"/>
                  </a:lnTo>
                  <a:lnTo>
                    <a:pt x="25" y="453"/>
                  </a:lnTo>
                  <a:lnTo>
                    <a:pt x="25" y="459"/>
                  </a:lnTo>
                  <a:lnTo>
                    <a:pt x="25" y="465"/>
                  </a:lnTo>
                  <a:lnTo>
                    <a:pt x="25" y="471"/>
                  </a:lnTo>
                  <a:lnTo>
                    <a:pt x="27" y="477"/>
                  </a:lnTo>
                  <a:lnTo>
                    <a:pt x="27" y="477"/>
                  </a:lnTo>
                  <a:lnTo>
                    <a:pt x="27" y="483"/>
                  </a:lnTo>
                  <a:lnTo>
                    <a:pt x="27" y="489"/>
                  </a:lnTo>
                  <a:lnTo>
                    <a:pt x="29" y="495"/>
                  </a:lnTo>
                  <a:lnTo>
                    <a:pt x="29" y="502"/>
                  </a:lnTo>
                  <a:lnTo>
                    <a:pt x="29" y="514"/>
                  </a:lnTo>
                  <a:lnTo>
                    <a:pt x="29" y="526"/>
                  </a:lnTo>
                  <a:lnTo>
                    <a:pt x="29" y="538"/>
                  </a:lnTo>
                  <a:lnTo>
                    <a:pt x="29" y="550"/>
                  </a:lnTo>
                  <a:lnTo>
                    <a:pt x="30" y="557"/>
                  </a:lnTo>
                  <a:lnTo>
                    <a:pt x="30" y="563"/>
                  </a:lnTo>
                  <a:lnTo>
                    <a:pt x="30" y="569"/>
                  </a:lnTo>
                  <a:lnTo>
                    <a:pt x="30" y="563"/>
                  </a:lnTo>
                  <a:lnTo>
                    <a:pt x="32" y="550"/>
                  </a:lnTo>
                  <a:lnTo>
                    <a:pt x="32" y="544"/>
                  </a:lnTo>
                  <a:lnTo>
                    <a:pt x="32" y="550"/>
                  </a:lnTo>
                  <a:lnTo>
                    <a:pt x="32" y="557"/>
                  </a:lnTo>
                  <a:lnTo>
                    <a:pt x="34" y="569"/>
                  </a:lnTo>
                  <a:lnTo>
                    <a:pt x="34" y="575"/>
                  </a:lnTo>
                  <a:lnTo>
                    <a:pt x="34" y="581"/>
                  </a:lnTo>
                  <a:lnTo>
                    <a:pt x="34" y="593"/>
                  </a:lnTo>
                  <a:lnTo>
                    <a:pt x="34" y="599"/>
                  </a:lnTo>
                  <a:lnTo>
                    <a:pt x="34" y="612"/>
                  </a:lnTo>
                  <a:lnTo>
                    <a:pt x="35" y="624"/>
                  </a:lnTo>
                  <a:lnTo>
                    <a:pt x="35" y="648"/>
                  </a:lnTo>
                  <a:lnTo>
                    <a:pt x="35" y="667"/>
                  </a:lnTo>
                  <a:lnTo>
                    <a:pt x="35" y="679"/>
                  </a:lnTo>
                  <a:lnTo>
                    <a:pt x="35" y="691"/>
                  </a:lnTo>
                  <a:lnTo>
                    <a:pt x="35" y="703"/>
                  </a:lnTo>
                  <a:lnTo>
                    <a:pt x="37" y="709"/>
                  </a:lnTo>
                  <a:lnTo>
                    <a:pt x="37" y="716"/>
                  </a:lnTo>
                  <a:lnTo>
                    <a:pt x="37" y="722"/>
                  </a:lnTo>
                  <a:lnTo>
                    <a:pt x="37" y="728"/>
                  </a:lnTo>
                  <a:lnTo>
                    <a:pt x="37" y="728"/>
                  </a:lnTo>
                  <a:lnTo>
                    <a:pt x="37" y="740"/>
                  </a:lnTo>
                  <a:lnTo>
                    <a:pt x="39" y="746"/>
                  </a:lnTo>
                  <a:lnTo>
                    <a:pt x="39" y="752"/>
                  </a:lnTo>
                  <a:lnTo>
                    <a:pt x="39" y="758"/>
                  </a:lnTo>
                  <a:lnTo>
                    <a:pt x="39" y="771"/>
                  </a:lnTo>
                  <a:lnTo>
                    <a:pt x="39" y="777"/>
                  </a:lnTo>
                  <a:lnTo>
                    <a:pt x="40" y="777"/>
                  </a:lnTo>
                  <a:lnTo>
                    <a:pt x="40" y="783"/>
                  </a:lnTo>
                  <a:lnTo>
                    <a:pt x="40" y="789"/>
                  </a:lnTo>
                  <a:lnTo>
                    <a:pt x="40" y="801"/>
                  </a:lnTo>
                  <a:lnTo>
                    <a:pt x="40" y="807"/>
                  </a:lnTo>
                  <a:lnTo>
                    <a:pt x="40" y="807"/>
                  </a:lnTo>
                  <a:lnTo>
                    <a:pt x="42" y="813"/>
                  </a:lnTo>
                  <a:lnTo>
                    <a:pt x="42" y="820"/>
                  </a:lnTo>
                  <a:lnTo>
                    <a:pt x="42" y="826"/>
                  </a:lnTo>
                  <a:lnTo>
                    <a:pt x="42" y="832"/>
                  </a:lnTo>
                  <a:lnTo>
                    <a:pt x="42" y="838"/>
                  </a:lnTo>
                  <a:lnTo>
                    <a:pt x="42" y="850"/>
                  </a:lnTo>
                  <a:lnTo>
                    <a:pt x="43" y="862"/>
                  </a:lnTo>
                  <a:lnTo>
                    <a:pt x="43" y="881"/>
                  </a:lnTo>
                  <a:lnTo>
                    <a:pt x="43" y="899"/>
                  </a:lnTo>
                  <a:lnTo>
                    <a:pt x="43" y="905"/>
                  </a:lnTo>
                  <a:lnTo>
                    <a:pt x="43" y="917"/>
                  </a:lnTo>
                  <a:lnTo>
                    <a:pt x="43" y="930"/>
                  </a:lnTo>
                  <a:lnTo>
                    <a:pt x="45" y="936"/>
                  </a:lnTo>
                  <a:lnTo>
                    <a:pt x="45" y="942"/>
                  </a:lnTo>
                  <a:lnTo>
                    <a:pt x="45" y="954"/>
                  </a:lnTo>
                  <a:lnTo>
                    <a:pt x="45" y="954"/>
                  </a:lnTo>
                  <a:lnTo>
                    <a:pt x="47" y="948"/>
                  </a:lnTo>
                  <a:lnTo>
                    <a:pt x="47" y="936"/>
                  </a:lnTo>
                  <a:lnTo>
                    <a:pt x="47" y="936"/>
                  </a:lnTo>
                  <a:lnTo>
                    <a:pt x="47" y="942"/>
                  </a:lnTo>
                  <a:lnTo>
                    <a:pt x="48" y="948"/>
                  </a:lnTo>
                  <a:lnTo>
                    <a:pt x="48" y="954"/>
                  </a:lnTo>
                  <a:lnTo>
                    <a:pt x="48" y="960"/>
                  </a:lnTo>
                  <a:lnTo>
                    <a:pt x="48" y="972"/>
                  </a:lnTo>
                  <a:lnTo>
                    <a:pt x="48" y="979"/>
                  </a:lnTo>
                  <a:lnTo>
                    <a:pt x="48" y="985"/>
                  </a:lnTo>
                  <a:lnTo>
                    <a:pt x="50" y="991"/>
                  </a:lnTo>
                  <a:lnTo>
                    <a:pt x="50" y="997"/>
                  </a:lnTo>
                  <a:lnTo>
                    <a:pt x="50" y="1003"/>
                  </a:lnTo>
                  <a:lnTo>
                    <a:pt x="50" y="1009"/>
                  </a:lnTo>
                  <a:lnTo>
                    <a:pt x="50" y="1009"/>
                  </a:lnTo>
                  <a:lnTo>
                    <a:pt x="52" y="1015"/>
                  </a:lnTo>
                  <a:lnTo>
                    <a:pt x="52" y="1028"/>
                  </a:lnTo>
                  <a:lnTo>
                    <a:pt x="52" y="1021"/>
                  </a:lnTo>
                  <a:lnTo>
                    <a:pt x="52" y="1015"/>
                  </a:lnTo>
                  <a:lnTo>
                    <a:pt x="52" y="1009"/>
                  </a:lnTo>
                  <a:lnTo>
                    <a:pt x="53" y="1009"/>
                  </a:lnTo>
                  <a:lnTo>
                    <a:pt x="53" y="1003"/>
                  </a:lnTo>
                  <a:lnTo>
                    <a:pt x="53" y="997"/>
                  </a:lnTo>
                  <a:lnTo>
                    <a:pt x="53" y="1003"/>
                  </a:lnTo>
                  <a:lnTo>
                    <a:pt x="55" y="1009"/>
                  </a:lnTo>
                  <a:lnTo>
                    <a:pt x="55" y="1009"/>
                  </a:lnTo>
                  <a:lnTo>
                    <a:pt x="55" y="1009"/>
                  </a:lnTo>
                  <a:lnTo>
                    <a:pt x="55" y="997"/>
                  </a:lnTo>
                  <a:lnTo>
                    <a:pt x="57" y="985"/>
                  </a:lnTo>
                  <a:lnTo>
                    <a:pt x="57" y="979"/>
                  </a:lnTo>
                  <a:lnTo>
                    <a:pt x="57" y="966"/>
                  </a:lnTo>
                  <a:lnTo>
                    <a:pt x="57" y="960"/>
                  </a:lnTo>
                  <a:lnTo>
                    <a:pt x="57" y="960"/>
                  </a:lnTo>
                  <a:lnTo>
                    <a:pt x="57" y="954"/>
                  </a:lnTo>
                  <a:lnTo>
                    <a:pt x="58" y="960"/>
                  </a:lnTo>
                  <a:lnTo>
                    <a:pt x="58" y="960"/>
                  </a:lnTo>
                  <a:lnTo>
                    <a:pt x="58" y="972"/>
                  </a:lnTo>
                  <a:lnTo>
                    <a:pt x="58" y="979"/>
                  </a:lnTo>
                  <a:lnTo>
                    <a:pt x="58" y="985"/>
                  </a:lnTo>
                  <a:lnTo>
                    <a:pt x="60" y="985"/>
                  </a:lnTo>
                  <a:lnTo>
                    <a:pt x="60" y="991"/>
                  </a:lnTo>
                  <a:lnTo>
                    <a:pt x="60" y="997"/>
                  </a:lnTo>
                  <a:lnTo>
                    <a:pt x="62" y="991"/>
                  </a:lnTo>
                  <a:lnTo>
                    <a:pt x="62" y="985"/>
                  </a:lnTo>
                  <a:lnTo>
                    <a:pt x="62" y="979"/>
                  </a:lnTo>
                  <a:lnTo>
                    <a:pt x="62" y="972"/>
                  </a:lnTo>
                  <a:lnTo>
                    <a:pt x="62" y="960"/>
                  </a:lnTo>
                  <a:lnTo>
                    <a:pt x="63" y="948"/>
                  </a:lnTo>
                  <a:lnTo>
                    <a:pt x="63" y="942"/>
                  </a:lnTo>
                  <a:lnTo>
                    <a:pt x="63" y="936"/>
                  </a:lnTo>
                  <a:lnTo>
                    <a:pt x="63" y="930"/>
                  </a:lnTo>
                  <a:lnTo>
                    <a:pt x="65" y="917"/>
                  </a:lnTo>
                  <a:lnTo>
                    <a:pt x="63" y="917"/>
                  </a:lnTo>
                  <a:lnTo>
                    <a:pt x="65" y="917"/>
                  </a:lnTo>
                  <a:lnTo>
                    <a:pt x="65" y="917"/>
                  </a:lnTo>
                  <a:lnTo>
                    <a:pt x="65" y="917"/>
                  </a:lnTo>
                  <a:lnTo>
                    <a:pt x="65" y="917"/>
                  </a:lnTo>
                  <a:lnTo>
                    <a:pt x="67" y="917"/>
                  </a:lnTo>
                  <a:lnTo>
                    <a:pt x="67" y="924"/>
                  </a:lnTo>
                  <a:lnTo>
                    <a:pt x="67" y="930"/>
                  </a:lnTo>
                  <a:lnTo>
                    <a:pt x="67" y="936"/>
                  </a:lnTo>
                  <a:lnTo>
                    <a:pt x="68" y="936"/>
                  </a:lnTo>
                  <a:lnTo>
                    <a:pt x="68" y="936"/>
                  </a:lnTo>
                  <a:lnTo>
                    <a:pt x="68" y="930"/>
                  </a:lnTo>
                  <a:lnTo>
                    <a:pt x="68" y="924"/>
                  </a:lnTo>
                  <a:lnTo>
                    <a:pt x="68" y="911"/>
                  </a:lnTo>
                  <a:lnTo>
                    <a:pt x="68" y="905"/>
                  </a:lnTo>
                  <a:lnTo>
                    <a:pt x="70" y="893"/>
                  </a:lnTo>
                  <a:lnTo>
                    <a:pt x="70" y="881"/>
                  </a:lnTo>
                  <a:lnTo>
                    <a:pt x="70" y="881"/>
                  </a:lnTo>
                  <a:lnTo>
                    <a:pt x="70" y="869"/>
                  </a:lnTo>
                  <a:lnTo>
                    <a:pt x="70" y="856"/>
                  </a:lnTo>
                  <a:lnTo>
                    <a:pt x="70" y="844"/>
                  </a:lnTo>
                  <a:lnTo>
                    <a:pt x="72" y="832"/>
                  </a:lnTo>
                  <a:lnTo>
                    <a:pt x="72" y="820"/>
                  </a:lnTo>
                  <a:lnTo>
                    <a:pt x="72" y="807"/>
                  </a:lnTo>
                  <a:lnTo>
                    <a:pt x="72" y="795"/>
                  </a:lnTo>
                  <a:lnTo>
                    <a:pt x="72" y="783"/>
                  </a:lnTo>
                  <a:lnTo>
                    <a:pt x="72" y="765"/>
                  </a:lnTo>
                  <a:lnTo>
                    <a:pt x="73" y="752"/>
                  </a:lnTo>
                  <a:lnTo>
                    <a:pt x="73" y="752"/>
                  </a:lnTo>
                  <a:lnTo>
                    <a:pt x="73" y="752"/>
                  </a:lnTo>
                  <a:lnTo>
                    <a:pt x="73" y="746"/>
                  </a:lnTo>
                  <a:lnTo>
                    <a:pt x="75" y="740"/>
                  </a:lnTo>
                  <a:lnTo>
                    <a:pt x="75" y="734"/>
                  </a:lnTo>
                  <a:lnTo>
                    <a:pt x="75" y="722"/>
                  </a:lnTo>
                  <a:lnTo>
                    <a:pt x="75" y="709"/>
                  </a:lnTo>
                  <a:lnTo>
                    <a:pt x="75" y="691"/>
                  </a:lnTo>
                  <a:lnTo>
                    <a:pt x="77" y="679"/>
                  </a:lnTo>
                  <a:lnTo>
                    <a:pt x="77" y="648"/>
                  </a:lnTo>
                  <a:lnTo>
                    <a:pt x="77" y="624"/>
                  </a:lnTo>
                  <a:lnTo>
                    <a:pt x="77" y="612"/>
                  </a:lnTo>
                  <a:lnTo>
                    <a:pt x="77" y="599"/>
                  </a:lnTo>
                  <a:lnTo>
                    <a:pt x="77" y="581"/>
                  </a:lnTo>
                  <a:lnTo>
                    <a:pt x="78" y="569"/>
                  </a:lnTo>
                  <a:lnTo>
                    <a:pt x="78" y="550"/>
                  </a:lnTo>
                  <a:lnTo>
                    <a:pt x="78" y="538"/>
                  </a:lnTo>
                  <a:lnTo>
                    <a:pt x="78" y="526"/>
                  </a:lnTo>
                  <a:lnTo>
                    <a:pt x="78" y="520"/>
                  </a:lnTo>
                  <a:lnTo>
                    <a:pt x="78" y="520"/>
                  </a:lnTo>
                  <a:lnTo>
                    <a:pt x="80" y="508"/>
                  </a:lnTo>
                  <a:lnTo>
                    <a:pt x="80" y="495"/>
                  </a:lnTo>
                  <a:lnTo>
                    <a:pt x="80" y="495"/>
                  </a:lnTo>
                  <a:lnTo>
                    <a:pt x="80" y="489"/>
                  </a:lnTo>
                  <a:lnTo>
                    <a:pt x="80" y="483"/>
                  </a:lnTo>
                  <a:lnTo>
                    <a:pt x="80" y="471"/>
                  </a:lnTo>
                  <a:lnTo>
                    <a:pt x="82" y="477"/>
                  </a:lnTo>
                  <a:lnTo>
                    <a:pt x="82" y="489"/>
                  </a:lnTo>
                  <a:lnTo>
                    <a:pt x="82" y="495"/>
                  </a:lnTo>
                  <a:lnTo>
                    <a:pt x="82" y="508"/>
                  </a:lnTo>
                  <a:lnTo>
                    <a:pt x="82" y="520"/>
                  </a:lnTo>
                  <a:lnTo>
                    <a:pt x="83" y="532"/>
                  </a:lnTo>
                  <a:lnTo>
                    <a:pt x="83" y="544"/>
                  </a:lnTo>
                  <a:lnTo>
                    <a:pt x="83" y="544"/>
                  </a:lnTo>
                  <a:lnTo>
                    <a:pt x="83" y="550"/>
                  </a:lnTo>
                  <a:lnTo>
                    <a:pt x="85" y="563"/>
                  </a:lnTo>
                  <a:lnTo>
                    <a:pt x="85" y="569"/>
                  </a:lnTo>
                  <a:lnTo>
                    <a:pt x="85" y="575"/>
                  </a:lnTo>
                  <a:lnTo>
                    <a:pt x="85" y="593"/>
                  </a:lnTo>
                  <a:lnTo>
                    <a:pt x="85" y="599"/>
                  </a:lnTo>
                  <a:lnTo>
                    <a:pt x="85" y="612"/>
                  </a:lnTo>
                  <a:lnTo>
                    <a:pt x="87" y="624"/>
                  </a:lnTo>
                  <a:lnTo>
                    <a:pt x="87" y="636"/>
                  </a:lnTo>
                  <a:lnTo>
                    <a:pt x="87" y="648"/>
                  </a:lnTo>
                  <a:lnTo>
                    <a:pt x="87" y="654"/>
                  </a:lnTo>
                  <a:lnTo>
                    <a:pt x="87" y="661"/>
                  </a:lnTo>
                  <a:lnTo>
                    <a:pt x="88" y="654"/>
                  </a:lnTo>
                  <a:lnTo>
                    <a:pt x="88" y="648"/>
                  </a:lnTo>
                  <a:lnTo>
                    <a:pt x="88" y="636"/>
                  </a:lnTo>
                  <a:lnTo>
                    <a:pt x="88" y="624"/>
                  </a:lnTo>
                  <a:lnTo>
                    <a:pt x="88" y="599"/>
                  </a:lnTo>
                  <a:lnTo>
                    <a:pt x="88" y="550"/>
                  </a:lnTo>
                  <a:lnTo>
                    <a:pt x="90" y="526"/>
                  </a:lnTo>
                  <a:lnTo>
                    <a:pt x="90" y="502"/>
                  </a:lnTo>
                  <a:lnTo>
                    <a:pt x="90" y="471"/>
                  </a:lnTo>
                  <a:lnTo>
                    <a:pt x="90" y="446"/>
                  </a:lnTo>
                  <a:lnTo>
                    <a:pt x="90" y="410"/>
                  </a:lnTo>
                  <a:lnTo>
                    <a:pt x="90" y="379"/>
                  </a:lnTo>
                  <a:lnTo>
                    <a:pt x="92" y="342"/>
                  </a:lnTo>
                  <a:lnTo>
                    <a:pt x="92" y="318"/>
                  </a:lnTo>
                  <a:lnTo>
                    <a:pt x="92" y="287"/>
                  </a:lnTo>
                  <a:lnTo>
                    <a:pt x="92" y="257"/>
                  </a:lnTo>
                  <a:lnTo>
                    <a:pt x="92" y="232"/>
                  </a:lnTo>
                  <a:lnTo>
                    <a:pt x="92" y="208"/>
                  </a:lnTo>
                  <a:lnTo>
                    <a:pt x="93" y="190"/>
                  </a:lnTo>
                  <a:lnTo>
                    <a:pt x="93" y="159"/>
                  </a:lnTo>
                  <a:lnTo>
                    <a:pt x="93" y="128"/>
                  </a:lnTo>
                  <a:lnTo>
                    <a:pt x="93" y="67"/>
                  </a:lnTo>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616" name="Freeform 615"/>
            <p:cNvSpPr>
              <a:spLocks/>
            </p:cNvSpPr>
            <p:nvPr/>
          </p:nvSpPr>
          <p:spPr bwMode="auto">
            <a:xfrm>
              <a:off x="7588866" y="3190338"/>
              <a:ext cx="134924" cy="457687"/>
            </a:xfrm>
            <a:custGeom>
              <a:avLst/>
              <a:gdLst>
                <a:gd name="T0" fmla="*/ 1 w 97"/>
                <a:gd name="T1" fmla="*/ 679 h 1113"/>
                <a:gd name="T2" fmla="*/ 3 w 97"/>
                <a:gd name="T3" fmla="*/ 642 h 1113"/>
                <a:gd name="T4" fmla="*/ 5 w 97"/>
                <a:gd name="T5" fmla="*/ 605 h 1113"/>
                <a:gd name="T6" fmla="*/ 6 w 97"/>
                <a:gd name="T7" fmla="*/ 532 h 1113"/>
                <a:gd name="T8" fmla="*/ 6 w 97"/>
                <a:gd name="T9" fmla="*/ 501 h 1113"/>
                <a:gd name="T10" fmla="*/ 8 w 97"/>
                <a:gd name="T11" fmla="*/ 563 h 1113"/>
                <a:gd name="T12" fmla="*/ 10 w 97"/>
                <a:gd name="T13" fmla="*/ 654 h 1113"/>
                <a:gd name="T14" fmla="*/ 11 w 97"/>
                <a:gd name="T15" fmla="*/ 593 h 1113"/>
                <a:gd name="T16" fmla="*/ 13 w 97"/>
                <a:gd name="T17" fmla="*/ 501 h 1113"/>
                <a:gd name="T18" fmla="*/ 15 w 97"/>
                <a:gd name="T19" fmla="*/ 434 h 1113"/>
                <a:gd name="T20" fmla="*/ 15 w 97"/>
                <a:gd name="T21" fmla="*/ 355 h 1113"/>
                <a:gd name="T22" fmla="*/ 16 w 97"/>
                <a:gd name="T23" fmla="*/ 244 h 1113"/>
                <a:gd name="T24" fmla="*/ 18 w 97"/>
                <a:gd name="T25" fmla="*/ 134 h 1113"/>
                <a:gd name="T26" fmla="*/ 19 w 97"/>
                <a:gd name="T27" fmla="*/ 98 h 1113"/>
                <a:gd name="T28" fmla="*/ 21 w 97"/>
                <a:gd name="T29" fmla="*/ 30 h 1113"/>
                <a:gd name="T30" fmla="*/ 23 w 97"/>
                <a:gd name="T31" fmla="*/ 18 h 1113"/>
                <a:gd name="T32" fmla="*/ 24 w 97"/>
                <a:gd name="T33" fmla="*/ 153 h 1113"/>
                <a:gd name="T34" fmla="*/ 26 w 97"/>
                <a:gd name="T35" fmla="*/ 300 h 1113"/>
                <a:gd name="T36" fmla="*/ 26 w 97"/>
                <a:gd name="T37" fmla="*/ 367 h 1113"/>
                <a:gd name="T38" fmla="*/ 28 w 97"/>
                <a:gd name="T39" fmla="*/ 428 h 1113"/>
                <a:gd name="T40" fmla="*/ 29 w 97"/>
                <a:gd name="T41" fmla="*/ 477 h 1113"/>
                <a:gd name="T42" fmla="*/ 31 w 97"/>
                <a:gd name="T43" fmla="*/ 483 h 1113"/>
                <a:gd name="T44" fmla="*/ 33 w 97"/>
                <a:gd name="T45" fmla="*/ 477 h 1113"/>
                <a:gd name="T46" fmla="*/ 34 w 97"/>
                <a:gd name="T47" fmla="*/ 520 h 1113"/>
                <a:gd name="T48" fmla="*/ 36 w 97"/>
                <a:gd name="T49" fmla="*/ 581 h 1113"/>
                <a:gd name="T50" fmla="*/ 38 w 97"/>
                <a:gd name="T51" fmla="*/ 660 h 1113"/>
                <a:gd name="T52" fmla="*/ 39 w 97"/>
                <a:gd name="T53" fmla="*/ 740 h 1113"/>
                <a:gd name="T54" fmla="*/ 41 w 97"/>
                <a:gd name="T55" fmla="*/ 777 h 1113"/>
                <a:gd name="T56" fmla="*/ 43 w 97"/>
                <a:gd name="T57" fmla="*/ 746 h 1113"/>
                <a:gd name="T58" fmla="*/ 44 w 97"/>
                <a:gd name="T59" fmla="*/ 777 h 1113"/>
                <a:gd name="T60" fmla="*/ 46 w 97"/>
                <a:gd name="T61" fmla="*/ 783 h 1113"/>
                <a:gd name="T62" fmla="*/ 48 w 97"/>
                <a:gd name="T63" fmla="*/ 789 h 1113"/>
                <a:gd name="T64" fmla="*/ 49 w 97"/>
                <a:gd name="T65" fmla="*/ 844 h 1113"/>
                <a:gd name="T66" fmla="*/ 51 w 97"/>
                <a:gd name="T67" fmla="*/ 893 h 1113"/>
                <a:gd name="T68" fmla="*/ 53 w 97"/>
                <a:gd name="T69" fmla="*/ 960 h 1113"/>
                <a:gd name="T70" fmla="*/ 54 w 97"/>
                <a:gd name="T71" fmla="*/ 1034 h 1113"/>
                <a:gd name="T72" fmla="*/ 56 w 97"/>
                <a:gd name="T73" fmla="*/ 1089 h 1113"/>
                <a:gd name="T74" fmla="*/ 58 w 97"/>
                <a:gd name="T75" fmla="*/ 1082 h 1113"/>
                <a:gd name="T76" fmla="*/ 59 w 97"/>
                <a:gd name="T77" fmla="*/ 1089 h 1113"/>
                <a:gd name="T78" fmla="*/ 61 w 97"/>
                <a:gd name="T79" fmla="*/ 1113 h 1113"/>
                <a:gd name="T80" fmla="*/ 63 w 97"/>
                <a:gd name="T81" fmla="*/ 1089 h 1113"/>
                <a:gd name="T82" fmla="*/ 64 w 97"/>
                <a:gd name="T83" fmla="*/ 1082 h 1113"/>
                <a:gd name="T84" fmla="*/ 66 w 97"/>
                <a:gd name="T85" fmla="*/ 1107 h 1113"/>
                <a:gd name="T86" fmla="*/ 68 w 97"/>
                <a:gd name="T87" fmla="*/ 1070 h 1113"/>
                <a:gd name="T88" fmla="*/ 71 w 97"/>
                <a:gd name="T89" fmla="*/ 1058 h 1113"/>
                <a:gd name="T90" fmla="*/ 74 w 97"/>
                <a:gd name="T91" fmla="*/ 1040 h 1113"/>
                <a:gd name="T92" fmla="*/ 76 w 97"/>
                <a:gd name="T93" fmla="*/ 1058 h 1113"/>
                <a:gd name="T94" fmla="*/ 78 w 97"/>
                <a:gd name="T95" fmla="*/ 1046 h 1113"/>
                <a:gd name="T96" fmla="*/ 81 w 97"/>
                <a:gd name="T97" fmla="*/ 1034 h 1113"/>
                <a:gd name="T98" fmla="*/ 82 w 97"/>
                <a:gd name="T99" fmla="*/ 954 h 1113"/>
                <a:gd name="T100" fmla="*/ 82 w 97"/>
                <a:gd name="T101" fmla="*/ 899 h 1113"/>
                <a:gd name="T102" fmla="*/ 86 w 97"/>
                <a:gd name="T103" fmla="*/ 850 h 1113"/>
                <a:gd name="T104" fmla="*/ 86 w 97"/>
                <a:gd name="T105" fmla="*/ 703 h 1113"/>
                <a:gd name="T106" fmla="*/ 87 w 97"/>
                <a:gd name="T107" fmla="*/ 624 h 1113"/>
                <a:gd name="T108" fmla="*/ 89 w 97"/>
                <a:gd name="T109" fmla="*/ 556 h 1113"/>
                <a:gd name="T110" fmla="*/ 91 w 97"/>
                <a:gd name="T111" fmla="*/ 581 h 1113"/>
                <a:gd name="T112" fmla="*/ 92 w 97"/>
                <a:gd name="T113" fmla="*/ 642 h 1113"/>
                <a:gd name="T114" fmla="*/ 94 w 97"/>
                <a:gd name="T115" fmla="*/ 691 h 1113"/>
                <a:gd name="T116" fmla="*/ 96 w 97"/>
                <a:gd name="T117" fmla="*/ 740 h 1113"/>
                <a:gd name="T118" fmla="*/ 97 w 97"/>
                <a:gd name="T119" fmla="*/ 764 h 1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97" h="1113">
                  <a:moveTo>
                    <a:pt x="0" y="697"/>
                  </a:moveTo>
                  <a:lnTo>
                    <a:pt x="0" y="691"/>
                  </a:lnTo>
                  <a:lnTo>
                    <a:pt x="0" y="685"/>
                  </a:lnTo>
                  <a:lnTo>
                    <a:pt x="0" y="685"/>
                  </a:lnTo>
                  <a:lnTo>
                    <a:pt x="1" y="679"/>
                  </a:lnTo>
                  <a:lnTo>
                    <a:pt x="1" y="667"/>
                  </a:lnTo>
                  <a:lnTo>
                    <a:pt x="1" y="660"/>
                  </a:lnTo>
                  <a:lnTo>
                    <a:pt x="1" y="648"/>
                  </a:lnTo>
                  <a:lnTo>
                    <a:pt x="1" y="636"/>
                  </a:lnTo>
                  <a:lnTo>
                    <a:pt x="3" y="642"/>
                  </a:lnTo>
                  <a:lnTo>
                    <a:pt x="3" y="642"/>
                  </a:lnTo>
                  <a:lnTo>
                    <a:pt x="3" y="642"/>
                  </a:lnTo>
                  <a:lnTo>
                    <a:pt x="3" y="636"/>
                  </a:lnTo>
                  <a:lnTo>
                    <a:pt x="5" y="618"/>
                  </a:lnTo>
                  <a:lnTo>
                    <a:pt x="5" y="605"/>
                  </a:lnTo>
                  <a:lnTo>
                    <a:pt x="5" y="581"/>
                  </a:lnTo>
                  <a:lnTo>
                    <a:pt x="5" y="569"/>
                  </a:lnTo>
                  <a:lnTo>
                    <a:pt x="5" y="556"/>
                  </a:lnTo>
                  <a:lnTo>
                    <a:pt x="5" y="544"/>
                  </a:lnTo>
                  <a:lnTo>
                    <a:pt x="6" y="532"/>
                  </a:lnTo>
                  <a:lnTo>
                    <a:pt x="6" y="526"/>
                  </a:lnTo>
                  <a:lnTo>
                    <a:pt x="6" y="514"/>
                  </a:lnTo>
                  <a:lnTo>
                    <a:pt x="6" y="507"/>
                  </a:lnTo>
                  <a:lnTo>
                    <a:pt x="6" y="507"/>
                  </a:lnTo>
                  <a:lnTo>
                    <a:pt x="6" y="501"/>
                  </a:lnTo>
                  <a:lnTo>
                    <a:pt x="8" y="507"/>
                  </a:lnTo>
                  <a:lnTo>
                    <a:pt x="8" y="507"/>
                  </a:lnTo>
                  <a:lnTo>
                    <a:pt x="8" y="526"/>
                  </a:lnTo>
                  <a:lnTo>
                    <a:pt x="8" y="544"/>
                  </a:lnTo>
                  <a:lnTo>
                    <a:pt x="8" y="563"/>
                  </a:lnTo>
                  <a:lnTo>
                    <a:pt x="8" y="587"/>
                  </a:lnTo>
                  <a:lnTo>
                    <a:pt x="10" y="611"/>
                  </a:lnTo>
                  <a:lnTo>
                    <a:pt x="10" y="636"/>
                  </a:lnTo>
                  <a:lnTo>
                    <a:pt x="10" y="642"/>
                  </a:lnTo>
                  <a:lnTo>
                    <a:pt x="10" y="654"/>
                  </a:lnTo>
                  <a:lnTo>
                    <a:pt x="10" y="660"/>
                  </a:lnTo>
                  <a:lnTo>
                    <a:pt x="10" y="648"/>
                  </a:lnTo>
                  <a:lnTo>
                    <a:pt x="11" y="636"/>
                  </a:lnTo>
                  <a:lnTo>
                    <a:pt x="11" y="611"/>
                  </a:lnTo>
                  <a:lnTo>
                    <a:pt x="11" y="593"/>
                  </a:lnTo>
                  <a:lnTo>
                    <a:pt x="11" y="575"/>
                  </a:lnTo>
                  <a:lnTo>
                    <a:pt x="11" y="556"/>
                  </a:lnTo>
                  <a:lnTo>
                    <a:pt x="11" y="532"/>
                  </a:lnTo>
                  <a:lnTo>
                    <a:pt x="13" y="514"/>
                  </a:lnTo>
                  <a:lnTo>
                    <a:pt x="13" y="501"/>
                  </a:lnTo>
                  <a:lnTo>
                    <a:pt x="13" y="483"/>
                  </a:lnTo>
                  <a:lnTo>
                    <a:pt x="13" y="477"/>
                  </a:lnTo>
                  <a:lnTo>
                    <a:pt x="13" y="459"/>
                  </a:lnTo>
                  <a:lnTo>
                    <a:pt x="13" y="452"/>
                  </a:lnTo>
                  <a:lnTo>
                    <a:pt x="15" y="434"/>
                  </a:lnTo>
                  <a:lnTo>
                    <a:pt x="15" y="416"/>
                  </a:lnTo>
                  <a:lnTo>
                    <a:pt x="15" y="403"/>
                  </a:lnTo>
                  <a:lnTo>
                    <a:pt x="15" y="379"/>
                  </a:lnTo>
                  <a:lnTo>
                    <a:pt x="15" y="367"/>
                  </a:lnTo>
                  <a:lnTo>
                    <a:pt x="15" y="355"/>
                  </a:lnTo>
                  <a:lnTo>
                    <a:pt x="16" y="336"/>
                  </a:lnTo>
                  <a:lnTo>
                    <a:pt x="16" y="312"/>
                  </a:lnTo>
                  <a:lnTo>
                    <a:pt x="16" y="293"/>
                  </a:lnTo>
                  <a:lnTo>
                    <a:pt x="16" y="269"/>
                  </a:lnTo>
                  <a:lnTo>
                    <a:pt x="16" y="244"/>
                  </a:lnTo>
                  <a:lnTo>
                    <a:pt x="16" y="220"/>
                  </a:lnTo>
                  <a:lnTo>
                    <a:pt x="18" y="196"/>
                  </a:lnTo>
                  <a:lnTo>
                    <a:pt x="18" y="171"/>
                  </a:lnTo>
                  <a:lnTo>
                    <a:pt x="18" y="147"/>
                  </a:lnTo>
                  <a:lnTo>
                    <a:pt x="18" y="134"/>
                  </a:lnTo>
                  <a:lnTo>
                    <a:pt x="18" y="122"/>
                  </a:lnTo>
                  <a:lnTo>
                    <a:pt x="18" y="110"/>
                  </a:lnTo>
                  <a:lnTo>
                    <a:pt x="19" y="110"/>
                  </a:lnTo>
                  <a:lnTo>
                    <a:pt x="19" y="104"/>
                  </a:lnTo>
                  <a:lnTo>
                    <a:pt x="19" y="98"/>
                  </a:lnTo>
                  <a:lnTo>
                    <a:pt x="19" y="85"/>
                  </a:lnTo>
                  <a:lnTo>
                    <a:pt x="19" y="73"/>
                  </a:lnTo>
                  <a:lnTo>
                    <a:pt x="21" y="67"/>
                  </a:lnTo>
                  <a:lnTo>
                    <a:pt x="21" y="43"/>
                  </a:lnTo>
                  <a:lnTo>
                    <a:pt x="21" y="30"/>
                  </a:lnTo>
                  <a:lnTo>
                    <a:pt x="21" y="18"/>
                  </a:lnTo>
                  <a:lnTo>
                    <a:pt x="21" y="12"/>
                  </a:lnTo>
                  <a:lnTo>
                    <a:pt x="21" y="0"/>
                  </a:lnTo>
                  <a:lnTo>
                    <a:pt x="23" y="6"/>
                  </a:lnTo>
                  <a:lnTo>
                    <a:pt x="23" y="18"/>
                  </a:lnTo>
                  <a:lnTo>
                    <a:pt x="23" y="36"/>
                  </a:lnTo>
                  <a:lnTo>
                    <a:pt x="23" y="61"/>
                  </a:lnTo>
                  <a:lnTo>
                    <a:pt x="23" y="92"/>
                  </a:lnTo>
                  <a:lnTo>
                    <a:pt x="24" y="122"/>
                  </a:lnTo>
                  <a:lnTo>
                    <a:pt x="24" y="153"/>
                  </a:lnTo>
                  <a:lnTo>
                    <a:pt x="24" y="189"/>
                  </a:lnTo>
                  <a:lnTo>
                    <a:pt x="24" y="226"/>
                  </a:lnTo>
                  <a:lnTo>
                    <a:pt x="24" y="251"/>
                  </a:lnTo>
                  <a:lnTo>
                    <a:pt x="24" y="275"/>
                  </a:lnTo>
                  <a:lnTo>
                    <a:pt x="26" y="300"/>
                  </a:lnTo>
                  <a:lnTo>
                    <a:pt x="26" y="312"/>
                  </a:lnTo>
                  <a:lnTo>
                    <a:pt x="26" y="324"/>
                  </a:lnTo>
                  <a:lnTo>
                    <a:pt x="26" y="336"/>
                  </a:lnTo>
                  <a:lnTo>
                    <a:pt x="26" y="348"/>
                  </a:lnTo>
                  <a:lnTo>
                    <a:pt x="26" y="367"/>
                  </a:lnTo>
                  <a:lnTo>
                    <a:pt x="28" y="379"/>
                  </a:lnTo>
                  <a:lnTo>
                    <a:pt x="28" y="391"/>
                  </a:lnTo>
                  <a:lnTo>
                    <a:pt x="28" y="403"/>
                  </a:lnTo>
                  <a:lnTo>
                    <a:pt x="28" y="410"/>
                  </a:lnTo>
                  <a:lnTo>
                    <a:pt x="28" y="428"/>
                  </a:lnTo>
                  <a:lnTo>
                    <a:pt x="28" y="434"/>
                  </a:lnTo>
                  <a:lnTo>
                    <a:pt x="29" y="446"/>
                  </a:lnTo>
                  <a:lnTo>
                    <a:pt x="29" y="452"/>
                  </a:lnTo>
                  <a:lnTo>
                    <a:pt x="29" y="465"/>
                  </a:lnTo>
                  <a:lnTo>
                    <a:pt x="29" y="477"/>
                  </a:lnTo>
                  <a:lnTo>
                    <a:pt x="29" y="483"/>
                  </a:lnTo>
                  <a:lnTo>
                    <a:pt x="31" y="495"/>
                  </a:lnTo>
                  <a:lnTo>
                    <a:pt x="31" y="495"/>
                  </a:lnTo>
                  <a:lnTo>
                    <a:pt x="31" y="483"/>
                  </a:lnTo>
                  <a:lnTo>
                    <a:pt x="31" y="483"/>
                  </a:lnTo>
                  <a:lnTo>
                    <a:pt x="33" y="477"/>
                  </a:lnTo>
                  <a:lnTo>
                    <a:pt x="33" y="471"/>
                  </a:lnTo>
                  <a:lnTo>
                    <a:pt x="33" y="465"/>
                  </a:lnTo>
                  <a:lnTo>
                    <a:pt x="33" y="471"/>
                  </a:lnTo>
                  <a:lnTo>
                    <a:pt x="33" y="477"/>
                  </a:lnTo>
                  <a:lnTo>
                    <a:pt x="34" y="483"/>
                  </a:lnTo>
                  <a:lnTo>
                    <a:pt x="34" y="489"/>
                  </a:lnTo>
                  <a:lnTo>
                    <a:pt x="34" y="501"/>
                  </a:lnTo>
                  <a:lnTo>
                    <a:pt x="34" y="507"/>
                  </a:lnTo>
                  <a:lnTo>
                    <a:pt x="34" y="520"/>
                  </a:lnTo>
                  <a:lnTo>
                    <a:pt x="34" y="538"/>
                  </a:lnTo>
                  <a:lnTo>
                    <a:pt x="36" y="550"/>
                  </a:lnTo>
                  <a:lnTo>
                    <a:pt x="36" y="556"/>
                  </a:lnTo>
                  <a:lnTo>
                    <a:pt x="36" y="569"/>
                  </a:lnTo>
                  <a:lnTo>
                    <a:pt x="36" y="581"/>
                  </a:lnTo>
                  <a:lnTo>
                    <a:pt x="36" y="605"/>
                  </a:lnTo>
                  <a:lnTo>
                    <a:pt x="36" y="618"/>
                  </a:lnTo>
                  <a:lnTo>
                    <a:pt x="38" y="636"/>
                  </a:lnTo>
                  <a:lnTo>
                    <a:pt x="38" y="648"/>
                  </a:lnTo>
                  <a:lnTo>
                    <a:pt x="38" y="660"/>
                  </a:lnTo>
                  <a:lnTo>
                    <a:pt x="38" y="685"/>
                  </a:lnTo>
                  <a:lnTo>
                    <a:pt x="38" y="697"/>
                  </a:lnTo>
                  <a:lnTo>
                    <a:pt x="38" y="709"/>
                  </a:lnTo>
                  <a:lnTo>
                    <a:pt x="39" y="722"/>
                  </a:lnTo>
                  <a:lnTo>
                    <a:pt x="39" y="740"/>
                  </a:lnTo>
                  <a:lnTo>
                    <a:pt x="39" y="752"/>
                  </a:lnTo>
                  <a:lnTo>
                    <a:pt x="39" y="777"/>
                  </a:lnTo>
                  <a:lnTo>
                    <a:pt x="39" y="783"/>
                  </a:lnTo>
                  <a:lnTo>
                    <a:pt x="41" y="783"/>
                  </a:lnTo>
                  <a:lnTo>
                    <a:pt x="41" y="777"/>
                  </a:lnTo>
                  <a:lnTo>
                    <a:pt x="41" y="770"/>
                  </a:lnTo>
                  <a:lnTo>
                    <a:pt x="43" y="764"/>
                  </a:lnTo>
                  <a:lnTo>
                    <a:pt x="43" y="758"/>
                  </a:lnTo>
                  <a:lnTo>
                    <a:pt x="43" y="752"/>
                  </a:lnTo>
                  <a:lnTo>
                    <a:pt x="43" y="746"/>
                  </a:lnTo>
                  <a:lnTo>
                    <a:pt x="43" y="752"/>
                  </a:lnTo>
                  <a:lnTo>
                    <a:pt x="44" y="758"/>
                  </a:lnTo>
                  <a:lnTo>
                    <a:pt x="44" y="764"/>
                  </a:lnTo>
                  <a:lnTo>
                    <a:pt x="44" y="770"/>
                  </a:lnTo>
                  <a:lnTo>
                    <a:pt x="44" y="777"/>
                  </a:lnTo>
                  <a:lnTo>
                    <a:pt x="46" y="789"/>
                  </a:lnTo>
                  <a:lnTo>
                    <a:pt x="46" y="795"/>
                  </a:lnTo>
                  <a:lnTo>
                    <a:pt x="46" y="789"/>
                  </a:lnTo>
                  <a:lnTo>
                    <a:pt x="46" y="789"/>
                  </a:lnTo>
                  <a:lnTo>
                    <a:pt x="46" y="783"/>
                  </a:lnTo>
                  <a:lnTo>
                    <a:pt x="48" y="764"/>
                  </a:lnTo>
                  <a:lnTo>
                    <a:pt x="48" y="764"/>
                  </a:lnTo>
                  <a:lnTo>
                    <a:pt x="48" y="777"/>
                  </a:lnTo>
                  <a:lnTo>
                    <a:pt x="48" y="783"/>
                  </a:lnTo>
                  <a:lnTo>
                    <a:pt x="48" y="789"/>
                  </a:lnTo>
                  <a:lnTo>
                    <a:pt x="49" y="801"/>
                  </a:lnTo>
                  <a:lnTo>
                    <a:pt x="49" y="813"/>
                  </a:lnTo>
                  <a:lnTo>
                    <a:pt x="49" y="819"/>
                  </a:lnTo>
                  <a:lnTo>
                    <a:pt x="49" y="832"/>
                  </a:lnTo>
                  <a:lnTo>
                    <a:pt x="49" y="844"/>
                  </a:lnTo>
                  <a:lnTo>
                    <a:pt x="49" y="850"/>
                  </a:lnTo>
                  <a:lnTo>
                    <a:pt x="51" y="856"/>
                  </a:lnTo>
                  <a:lnTo>
                    <a:pt x="51" y="868"/>
                  </a:lnTo>
                  <a:lnTo>
                    <a:pt x="51" y="881"/>
                  </a:lnTo>
                  <a:lnTo>
                    <a:pt x="51" y="893"/>
                  </a:lnTo>
                  <a:lnTo>
                    <a:pt x="51" y="905"/>
                  </a:lnTo>
                  <a:lnTo>
                    <a:pt x="51" y="911"/>
                  </a:lnTo>
                  <a:lnTo>
                    <a:pt x="53" y="923"/>
                  </a:lnTo>
                  <a:lnTo>
                    <a:pt x="53" y="948"/>
                  </a:lnTo>
                  <a:lnTo>
                    <a:pt x="53" y="960"/>
                  </a:lnTo>
                  <a:lnTo>
                    <a:pt x="53" y="972"/>
                  </a:lnTo>
                  <a:lnTo>
                    <a:pt x="53" y="991"/>
                  </a:lnTo>
                  <a:lnTo>
                    <a:pt x="53" y="1003"/>
                  </a:lnTo>
                  <a:lnTo>
                    <a:pt x="54" y="1015"/>
                  </a:lnTo>
                  <a:lnTo>
                    <a:pt x="54" y="1034"/>
                  </a:lnTo>
                  <a:lnTo>
                    <a:pt x="54" y="1046"/>
                  </a:lnTo>
                  <a:lnTo>
                    <a:pt x="54" y="1058"/>
                  </a:lnTo>
                  <a:lnTo>
                    <a:pt x="54" y="1070"/>
                  </a:lnTo>
                  <a:lnTo>
                    <a:pt x="54" y="1082"/>
                  </a:lnTo>
                  <a:lnTo>
                    <a:pt x="56" y="1089"/>
                  </a:lnTo>
                  <a:lnTo>
                    <a:pt x="56" y="1095"/>
                  </a:lnTo>
                  <a:lnTo>
                    <a:pt x="56" y="1101"/>
                  </a:lnTo>
                  <a:lnTo>
                    <a:pt x="56" y="1095"/>
                  </a:lnTo>
                  <a:lnTo>
                    <a:pt x="58" y="1089"/>
                  </a:lnTo>
                  <a:lnTo>
                    <a:pt x="58" y="1082"/>
                  </a:lnTo>
                  <a:lnTo>
                    <a:pt x="58" y="1070"/>
                  </a:lnTo>
                  <a:lnTo>
                    <a:pt x="58" y="1070"/>
                  </a:lnTo>
                  <a:lnTo>
                    <a:pt x="58" y="1070"/>
                  </a:lnTo>
                  <a:lnTo>
                    <a:pt x="59" y="1076"/>
                  </a:lnTo>
                  <a:lnTo>
                    <a:pt x="59" y="1089"/>
                  </a:lnTo>
                  <a:lnTo>
                    <a:pt x="59" y="1095"/>
                  </a:lnTo>
                  <a:lnTo>
                    <a:pt x="59" y="1101"/>
                  </a:lnTo>
                  <a:lnTo>
                    <a:pt x="61" y="1113"/>
                  </a:lnTo>
                  <a:lnTo>
                    <a:pt x="59" y="1113"/>
                  </a:lnTo>
                  <a:lnTo>
                    <a:pt x="61" y="1113"/>
                  </a:lnTo>
                  <a:lnTo>
                    <a:pt x="61" y="1107"/>
                  </a:lnTo>
                  <a:lnTo>
                    <a:pt x="61" y="1107"/>
                  </a:lnTo>
                  <a:lnTo>
                    <a:pt x="63" y="1101"/>
                  </a:lnTo>
                  <a:lnTo>
                    <a:pt x="63" y="1101"/>
                  </a:lnTo>
                  <a:lnTo>
                    <a:pt x="63" y="1089"/>
                  </a:lnTo>
                  <a:lnTo>
                    <a:pt x="63" y="1082"/>
                  </a:lnTo>
                  <a:lnTo>
                    <a:pt x="63" y="1070"/>
                  </a:lnTo>
                  <a:lnTo>
                    <a:pt x="64" y="1070"/>
                  </a:lnTo>
                  <a:lnTo>
                    <a:pt x="64" y="1070"/>
                  </a:lnTo>
                  <a:lnTo>
                    <a:pt x="64" y="1082"/>
                  </a:lnTo>
                  <a:lnTo>
                    <a:pt x="64" y="1095"/>
                  </a:lnTo>
                  <a:lnTo>
                    <a:pt x="66" y="1101"/>
                  </a:lnTo>
                  <a:lnTo>
                    <a:pt x="66" y="1107"/>
                  </a:lnTo>
                  <a:lnTo>
                    <a:pt x="66" y="1113"/>
                  </a:lnTo>
                  <a:lnTo>
                    <a:pt x="66" y="1107"/>
                  </a:lnTo>
                  <a:lnTo>
                    <a:pt x="68" y="1101"/>
                  </a:lnTo>
                  <a:lnTo>
                    <a:pt x="68" y="1095"/>
                  </a:lnTo>
                  <a:lnTo>
                    <a:pt x="68" y="1082"/>
                  </a:lnTo>
                  <a:lnTo>
                    <a:pt x="68" y="1076"/>
                  </a:lnTo>
                  <a:lnTo>
                    <a:pt x="68" y="1070"/>
                  </a:lnTo>
                  <a:lnTo>
                    <a:pt x="69" y="1070"/>
                  </a:lnTo>
                  <a:lnTo>
                    <a:pt x="69" y="1064"/>
                  </a:lnTo>
                  <a:lnTo>
                    <a:pt x="69" y="1064"/>
                  </a:lnTo>
                  <a:lnTo>
                    <a:pt x="71" y="1064"/>
                  </a:lnTo>
                  <a:lnTo>
                    <a:pt x="71" y="1058"/>
                  </a:lnTo>
                  <a:lnTo>
                    <a:pt x="71" y="1052"/>
                  </a:lnTo>
                  <a:lnTo>
                    <a:pt x="73" y="1046"/>
                  </a:lnTo>
                  <a:lnTo>
                    <a:pt x="73" y="1046"/>
                  </a:lnTo>
                  <a:lnTo>
                    <a:pt x="73" y="1046"/>
                  </a:lnTo>
                  <a:lnTo>
                    <a:pt x="74" y="1040"/>
                  </a:lnTo>
                  <a:lnTo>
                    <a:pt x="74" y="1040"/>
                  </a:lnTo>
                  <a:lnTo>
                    <a:pt x="74" y="1040"/>
                  </a:lnTo>
                  <a:lnTo>
                    <a:pt x="76" y="1046"/>
                  </a:lnTo>
                  <a:lnTo>
                    <a:pt x="76" y="1046"/>
                  </a:lnTo>
                  <a:lnTo>
                    <a:pt x="76" y="1058"/>
                  </a:lnTo>
                  <a:lnTo>
                    <a:pt x="76" y="1058"/>
                  </a:lnTo>
                  <a:lnTo>
                    <a:pt x="76" y="1058"/>
                  </a:lnTo>
                  <a:lnTo>
                    <a:pt x="78" y="1052"/>
                  </a:lnTo>
                  <a:lnTo>
                    <a:pt x="78" y="1046"/>
                  </a:lnTo>
                  <a:lnTo>
                    <a:pt x="78" y="1046"/>
                  </a:lnTo>
                  <a:lnTo>
                    <a:pt x="79" y="1046"/>
                  </a:lnTo>
                  <a:lnTo>
                    <a:pt x="79" y="1046"/>
                  </a:lnTo>
                  <a:lnTo>
                    <a:pt x="79" y="1046"/>
                  </a:lnTo>
                  <a:lnTo>
                    <a:pt x="81" y="1040"/>
                  </a:lnTo>
                  <a:lnTo>
                    <a:pt x="81" y="1034"/>
                  </a:lnTo>
                  <a:lnTo>
                    <a:pt x="81" y="1021"/>
                  </a:lnTo>
                  <a:lnTo>
                    <a:pt x="81" y="1015"/>
                  </a:lnTo>
                  <a:lnTo>
                    <a:pt x="81" y="1003"/>
                  </a:lnTo>
                  <a:lnTo>
                    <a:pt x="81" y="972"/>
                  </a:lnTo>
                  <a:lnTo>
                    <a:pt x="82" y="954"/>
                  </a:lnTo>
                  <a:lnTo>
                    <a:pt x="82" y="942"/>
                  </a:lnTo>
                  <a:lnTo>
                    <a:pt x="82" y="930"/>
                  </a:lnTo>
                  <a:lnTo>
                    <a:pt x="82" y="917"/>
                  </a:lnTo>
                  <a:lnTo>
                    <a:pt x="82" y="905"/>
                  </a:lnTo>
                  <a:lnTo>
                    <a:pt x="82" y="899"/>
                  </a:lnTo>
                  <a:lnTo>
                    <a:pt x="84" y="893"/>
                  </a:lnTo>
                  <a:lnTo>
                    <a:pt x="84" y="887"/>
                  </a:lnTo>
                  <a:lnTo>
                    <a:pt x="84" y="874"/>
                  </a:lnTo>
                  <a:lnTo>
                    <a:pt x="84" y="868"/>
                  </a:lnTo>
                  <a:lnTo>
                    <a:pt x="86" y="850"/>
                  </a:lnTo>
                  <a:lnTo>
                    <a:pt x="86" y="801"/>
                  </a:lnTo>
                  <a:lnTo>
                    <a:pt x="86" y="777"/>
                  </a:lnTo>
                  <a:lnTo>
                    <a:pt x="86" y="746"/>
                  </a:lnTo>
                  <a:lnTo>
                    <a:pt x="86" y="722"/>
                  </a:lnTo>
                  <a:lnTo>
                    <a:pt x="86" y="703"/>
                  </a:lnTo>
                  <a:lnTo>
                    <a:pt x="87" y="685"/>
                  </a:lnTo>
                  <a:lnTo>
                    <a:pt x="87" y="667"/>
                  </a:lnTo>
                  <a:lnTo>
                    <a:pt x="87" y="654"/>
                  </a:lnTo>
                  <a:lnTo>
                    <a:pt x="87" y="636"/>
                  </a:lnTo>
                  <a:lnTo>
                    <a:pt x="87" y="624"/>
                  </a:lnTo>
                  <a:lnTo>
                    <a:pt x="87" y="605"/>
                  </a:lnTo>
                  <a:lnTo>
                    <a:pt x="89" y="587"/>
                  </a:lnTo>
                  <a:lnTo>
                    <a:pt x="89" y="575"/>
                  </a:lnTo>
                  <a:lnTo>
                    <a:pt x="89" y="563"/>
                  </a:lnTo>
                  <a:lnTo>
                    <a:pt x="89" y="556"/>
                  </a:lnTo>
                  <a:lnTo>
                    <a:pt x="89" y="550"/>
                  </a:lnTo>
                  <a:lnTo>
                    <a:pt x="91" y="556"/>
                  </a:lnTo>
                  <a:lnTo>
                    <a:pt x="91" y="563"/>
                  </a:lnTo>
                  <a:lnTo>
                    <a:pt x="91" y="575"/>
                  </a:lnTo>
                  <a:lnTo>
                    <a:pt x="91" y="581"/>
                  </a:lnTo>
                  <a:lnTo>
                    <a:pt x="91" y="599"/>
                  </a:lnTo>
                  <a:lnTo>
                    <a:pt x="91" y="611"/>
                  </a:lnTo>
                  <a:lnTo>
                    <a:pt x="92" y="624"/>
                  </a:lnTo>
                  <a:lnTo>
                    <a:pt x="92" y="636"/>
                  </a:lnTo>
                  <a:lnTo>
                    <a:pt x="92" y="642"/>
                  </a:lnTo>
                  <a:lnTo>
                    <a:pt x="92" y="654"/>
                  </a:lnTo>
                  <a:lnTo>
                    <a:pt x="92" y="660"/>
                  </a:lnTo>
                  <a:lnTo>
                    <a:pt x="92" y="660"/>
                  </a:lnTo>
                  <a:lnTo>
                    <a:pt x="94" y="673"/>
                  </a:lnTo>
                  <a:lnTo>
                    <a:pt x="94" y="691"/>
                  </a:lnTo>
                  <a:lnTo>
                    <a:pt x="94" y="697"/>
                  </a:lnTo>
                  <a:lnTo>
                    <a:pt x="94" y="709"/>
                  </a:lnTo>
                  <a:lnTo>
                    <a:pt x="94" y="722"/>
                  </a:lnTo>
                  <a:lnTo>
                    <a:pt x="94" y="734"/>
                  </a:lnTo>
                  <a:lnTo>
                    <a:pt x="96" y="740"/>
                  </a:lnTo>
                  <a:lnTo>
                    <a:pt x="96" y="752"/>
                  </a:lnTo>
                  <a:lnTo>
                    <a:pt x="96" y="764"/>
                  </a:lnTo>
                  <a:lnTo>
                    <a:pt x="96" y="764"/>
                  </a:lnTo>
                  <a:lnTo>
                    <a:pt x="96" y="764"/>
                  </a:lnTo>
                  <a:lnTo>
                    <a:pt x="97" y="764"/>
                  </a:lnTo>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617" name="Freeform 616"/>
            <p:cNvSpPr>
              <a:spLocks/>
            </p:cNvSpPr>
            <p:nvPr/>
          </p:nvSpPr>
          <p:spPr bwMode="auto">
            <a:xfrm>
              <a:off x="7459507" y="3205141"/>
              <a:ext cx="129360" cy="450285"/>
            </a:xfrm>
            <a:custGeom>
              <a:avLst/>
              <a:gdLst>
                <a:gd name="T0" fmla="*/ 0 w 93"/>
                <a:gd name="T1" fmla="*/ 722 h 1095"/>
                <a:gd name="T2" fmla="*/ 3 w 93"/>
                <a:gd name="T3" fmla="*/ 704 h 1095"/>
                <a:gd name="T4" fmla="*/ 5 w 93"/>
                <a:gd name="T5" fmla="*/ 624 h 1095"/>
                <a:gd name="T6" fmla="*/ 5 w 93"/>
                <a:gd name="T7" fmla="*/ 569 h 1095"/>
                <a:gd name="T8" fmla="*/ 6 w 93"/>
                <a:gd name="T9" fmla="*/ 514 h 1095"/>
                <a:gd name="T10" fmla="*/ 8 w 93"/>
                <a:gd name="T11" fmla="*/ 471 h 1095"/>
                <a:gd name="T12" fmla="*/ 10 w 93"/>
                <a:gd name="T13" fmla="*/ 416 h 1095"/>
                <a:gd name="T14" fmla="*/ 11 w 93"/>
                <a:gd name="T15" fmla="*/ 392 h 1095"/>
                <a:gd name="T16" fmla="*/ 13 w 93"/>
                <a:gd name="T17" fmla="*/ 398 h 1095"/>
                <a:gd name="T18" fmla="*/ 15 w 93"/>
                <a:gd name="T19" fmla="*/ 447 h 1095"/>
                <a:gd name="T20" fmla="*/ 16 w 93"/>
                <a:gd name="T21" fmla="*/ 478 h 1095"/>
                <a:gd name="T22" fmla="*/ 18 w 93"/>
                <a:gd name="T23" fmla="*/ 484 h 1095"/>
                <a:gd name="T24" fmla="*/ 18 w 93"/>
                <a:gd name="T25" fmla="*/ 398 h 1095"/>
                <a:gd name="T26" fmla="*/ 20 w 93"/>
                <a:gd name="T27" fmla="*/ 276 h 1095"/>
                <a:gd name="T28" fmla="*/ 21 w 93"/>
                <a:gd name="T29" fmla="*/ 215 h 1095"/>
                <a:gd name="T30" fmla="*/ 23 w 93"/>
                <a:gd name="T31" fmla="*/ 166 h 1095"/>
                <a:gd name="T32" fmla="*/ 25 w 93"/>
                <a:gd name="T33" fmla="*/ 111 h 1095"/>
                <a:gd name="T34" fmla="*/ 26 w 93"/>
                <a:gd name="T35" fmla="*/ 117 h 1095"/>
                <a:gd name="T36" fmla="*/ 28 w 93"/>
                <a:gd name="T37" fmla="*/ 74 h 1095"/>
                <a:gd name="T38" fmla="*/ 28 w 93"/>
                <a:gd name="T39" fmla="*/ 25 h 1095"/>
                <a:gd name="T40" fmla="*/ 30 w 93"/>
                <a:gd name="T41" fmla="*/ 0 h 1095"/>
                <a:gd name="T42" fmla="*/ 31 w 93"/>
                <a:gd name="T43" fmla="*/ 56 h 1095"/>
                <a:gd name="T44" fmla="*/ 33 w 93"/>
                <a:gd name="T45" fmla="*/ 160 h 1095"/>
                <a:gd name="T46" fmla="*/ 35 w 93"/>
                <a:gd name="T47" fmla="*/ 239 h 1095"/>
                <a:gd name="T48" fmla="*/ 36 w 93"/>
                <a:gd name="T49" fmla="*/ 300 h 1095"/>
                <a:gd name="T50" fmla="*/ 38 w 93"/>
                <a:gd name="T51" fmla="*/ 319 h 1095"/>
                <a:gd name="T52" fmla="*/ 40 w 93"/>
                <a:gd name="T53" fmla="*/ 374 h 1095"/>
                <a:gd name="T54" fmla="*/ 41 w 93"/>
                <a:gd name="T55" fmla="*/ 447 h 1095"/>
                <a:gd name="T56" fmla="*/ 41 w 93"/>
                <a:gd name="T57" fmla="*/ 533 h 1095"/>
                <a:gd name="T58" fmla="*/ 43 w 93"/>
                <a:gd name="T59" fmla="*/ 600 h 1095"/>
                <a:gd name="T60" fmla="*/ 45 w 93"/>
                <a:gd name="T61" fmla="*/ 631 h 1095"/>
                <a:gd name="T62" fmla="*/ 48 w 93"/>
                <a:gd name="T63" fmla="*/ 649 h 1095"/>
                <a:gd name="T64" fmla="*/ 50 w 93"/>
                <a:gd name="T65" fmla="*/ 631 h 1095"/>
                <a:gd name="T66" fmla="*/ 53 w 93"/>
                <a:gd name="T67" fmla="*/ 667 h 1095"/>
                <a:gd name="T68" fmla="*/ 53 w 93"/>
                <a:gd name="T69" fmla="*/ 728 h 1095"/>
                <a:gd name="T70" fmla="*/ 54 w 93"/>
                <a:gd name="T71" fmla="*/ 783 h 1095"/>
                <a:gd name="T72" fmla="*/ 56 w 93"/>
                <a:gd name="T73" fmla="*/ 838 h 1095"/>
                <a:gd name="T74" fmla="*/ 58 w 93"/>
                <a:gd name="T75" fmla="*/ 869 h 1095"/>
                <a:gd name="T76" fmla="*/ 59 w 93"/>
                <a:gd name="T77" fmla="*/ 894 h 1095"/>
                <a:gd name="T78" fmla="*/ 61 w 93"/>
                <a:gd name="T79" fmla="*/ 924 h 1095"/>
                <a:gd name="T80" fmla="*/ 63 w 93"/>
                <a:gd name="T81" fmla="*/ 979 h 1095"/>
                <a:gd name="T82" fmla="*/ 64 w 93"/>
                <a:gd name="T83" fmla="*/ 1028 h 1095"/>
                <a:gd name="T84" fmla="*/ 66 w 93"/>
                <a:gd name="T85" fmla="*/ 1022 h 1095"/>
                <a:gd name="T86" fmla="*/ 68 w 93"/>
                <a:gd name="T87" fmla="*/ 1004 h 1095"/>
                <a:gd name="T88" fmla="*/ 69 w 93"/>
                <a:gd name="T89" fmla="*/ 1034 h 1095"/>
                <a:gd name="T90" fmla="*/ 71 w 93"/>
                <a:gd name="T91" fmla="*/ 1065 h 1095"/>
                <a:gd name="T92" fmla="*/ 73 w 93"/>
                <a:gd name="T93" fmla="*/ 1010 h 1095"/>
                <a:gd name="T94" fmla="*/ 74 w 93"/>
                <a:gd name="T95" fmla="*/ 991 h 1095"/>
                <a:gd name="T96" fmla="*/ 76 w 93"/>
                <a:gd name="T97" fmla="*/ 1022 h 1095"/>
                <a:gd name="T98" fmla="*/ 78 w 93"/>
                <a:gd name="T99" fmla="*/ 1077 h 1095"/>
                <a:gd name="T100" fmla="*/ 79 w 93"/>
                <a:gd name="T101" fmla="*/ 1089 h 1095"/>
                <a:gd name="T102" fmla="*/ 81 w 93"/>
                <a:gd name="T103" fmla="*/ 1034 h 1095"/>
                <a:gd name="T104" fmla="*/ 81 w 93"/>
                <a:gd name="T105" fmla="*/ 979 h 1095"/>
                <a:gd name="T106" fmla="*/ 84 w 93"/>
                <a:gd name="T107" fmla="*/ 936 h 1095"/>
                <a:gd name="T108" fmla="*/ 86 w 93"/>
                <a:gd name="T109" fmla="*/ 912 h 1095"/>
                <a:gd name="T110" fmla="*/ 88 w 93"/>
                <a:gd name="T111" fmla="*/ 881 h 1095"/>
                <a:gd name="T112" fmla="*/ 88 w 93"/>
                <a:gd name="T113" fmla="*/ 820 h 1095"/>
                <a:gd name="T114" fmla="*/ 89 w 93"/>
                <a:gd name="T115" fmla="*/ 771 h 1095"/>
                <a:gd name="T116" fmla="*/ 91 w 93"/>
                <a:gd name="T117" fmla="*/ 710 h 1095"/>
                <a:gd name="T118" fmla="*/ 93 w 93"/>
                <a:gd name="T119" fmla="*/ 661 h 10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93" h="1095">
                  <a:moveTo>
                    <a:pt x="0" y="753"/>
                  </a:moveTo>
                  <a:lnTo>
                    <a:pt x="0" y="741"/>
                  </a:lnTo>
                  <a:lnTo>
                    <a:pt x="0" y="728"/>
                  </a:lnTo>
                  <a:lnTo>
                    <a:pt x="0" y="728"/>
                  </a:lnTo>
                  <a:lnTo>
                    <a:pt x="0" y="722"/>
                  </a:lnTo>
                  <a:lnTo>
                    <a:pt x="1" y="722"/>
                  </a:lnTo>
                  <a:lnTo>
                    <a:pt x="1" y="728"/>
                  </a:lnTo>
                  <a:lnTo>
                    <a:pt x="1" y="728"/>
                  </a:lnTo>
                  <a:lnTo>
                    <a:pt x="3" y="722"/>
                  </a:lnTo>
                  <a:lnTo>
                    <a:pt x="3" y="704"/>
                  </a:lnTo>
                  <a:lnTo>
                    <a:pt x="3" y="692"/>
                  </a:lnTo>
                  <a:lnTo>
                    <a:pt x="3" y="673"/>
                  </a:lnTo>
                  <a:lnTo>
                    <a:pt x="3" y="655"/>
                  </a:lnTo>
                  <a:lnTo>
                    <a:pt x="3" y="643"/>
                  </a:lnTo>
                  <a:lnTo>
                    <a:pt x="5" y="624"/>
                  </a:lnTo>
                  <a:lnTo>
                    <a:pt x="5" y="606"/>
                  </a:lnTo>
                  <a:lnTo>
                    <a:pt x="5" y="600"/>
                  </a:lnTo>
                  <a:lnTo>
                    <a:pt x="5" y="582"/>
                  </a:lnTo>
                  <a:lnTo>
                    <a:pt x="5" y="575"/>
                  </a:lnTo>
                  <a:lnTo>
                    <a:pt x="5" y="569"/>
                  </a:lnTo>
                  <a:lnTo>
                    <a:pt x="6" y="557"/>
                  </a:lnTo>
                  <a:lnTo>
                    <a:pt x="6" y="551"/>
                  </a:lnTo>
                  <a:lnTo>
                    <a:pt x="6" y="545"/>
                  </a:lnTo>
                  <a:lnTo>
                    <a:pt x="6" y="520"/>
                  </a:lnTo>
                  <a:lnTo>
                    <a:pt x="6" y="514"/>
                  </a:lnTo>
                  <a:lnTo>
                    <a:pt x="6" y="496"/>
                  </a:lnTo>
                  <a:lnTo>
                    <a:pt x="8" y="490"/>
                  </a:lnTo>
                  <a:lnTo>
                    <a:pt x="8" y="484"/>
                  </a:lnTo>
                  <a:lnTo>
                    <a:pt x="8" y="471"/>
                  </a:lnTo>
                  <a:lnTo>
                    <a:pt x="8" y="471"/>
                  </a:lnTo>
                  <a:lnTo>
                    <a:pt x="8" y="459"/>
                  </a:lnTo>
                  <a:lnTo>
                    <a:pt x="8" y="447"/>
                  </a:lnTo>
                  <a:lnTo>
                    <a:pt x="10" y="441"/>
                  </a:lnTo>
                  <a:lnTo>
                    <a:pt x="10" y="429"/>
                  </a:lnTo>
                  <a:lnTo>
                    <a:pt x="10" y="416"/>
                  </a:lnTo>
                  <a:lnTo>
                    <a:pt x="10" y="410"/>
                  </a:lnTo>
                  <a:lnTo>
                    <a:pt x="10" y="404"/>
                  </a:lnTo>
                  <a:lnTo>
                    <a:pt x="10" y="398"/>
                  </a:lnTo>
                  <a:lnTo>
                    <a:pt x="11" y="392"/>
                  </a:lnTo>
                  <a:lnTo>
                    <a:pt x="11" y="392"/>
                  </a:lnTo>
                  <a:lnTo>
                    <a:pt x="11" y="386"/>
                  </a:lnTo>
                  <a:lnTo>
                    <a:pt x="11" y="380"/>
                  </a:lnTo>
                  <a:lnTo>
                    <a:pt x="13" y="386"/>
                  </a:lnTo>
                  <a:lnTo>
                    <a:pt x="13" y="392"/>
                  </a:lnTo>
                  <a:lnTo>
                    <a:pt x="13" y="398"/>
                  </a:lnTo>
                  <a:lnTo>
                    <a:pt x="13" y="410"/>
                  </a:lnTo>
                  <a:lnTo>
                    <a:pt x="13" y="416"/>
                  </a:lnTo>
                  <a:lnTo>
                    <a:pt x="15" y="435"/>
                  </a:lnTo>
                  <a:lnTo>
                    <a:pt x="15" y="441"/>
                  </a:lnTo>
                  <a:lnTo>
                    <a:pt x="15" y="447"/>
                  </a:lnTo>
                  <a:lnTo>
                    <a:pt x="15" y="459"/>
                  </a:lnTo>
                  <a:lnTo>
                    <a:pt x="15" y="465"/>
                  </a:lnTo>
                  <a:lnTo>
                    <a:pt x="15" y="471"/>
                  </a:lnTo>
                  <a:lnTo>
                    <a:pt x="16" y="471"/>
                  </a:lnTo>
                  <a:lnTo>
                    <a:pt x="16" y="478"/>
                  </a:lnTo>
                  <a:lnTo>
                    <a:pt x="16" y="484"/>
                  </a:lnTo>
                  <a:lnTo>
                    <a:pt x="16" y="490"/>
                  </a:lnTo>
                  <a:lnTo>
                    <a:pt x="16" y="496"/>
                  </a:lnTo>
                  <a:lnTo>
                    <a:pt x="16" y="490"/>
                  </a:lnTo>
                  <a:lnTo>
                    <a:pt x="18" y="484"/>
                  </a:lnTo>
                  <a:lnTo>
                    <a:pt x="18" y="471"/>
                  </a:lnTo>
                  <a:lnTo>
                    <a:pt x="18" y="459"/>
                  </a:lnTo>
                  <a:lnTo>
                    <a:pt x="18" y="441"/>
                  </a:lnTo>
                  <a:lnTo>
                    <a:pt x="18" y="416"/>
                  </a:lnTo>
                  <a:lnTo>
                    <a:pt x="18" y="398"/>
                  </a:lnTo>
                  <a:lnTo>
                    <a:pt x="20" y="380"/>
                  </a:lnTo>
                  <a:lnTo>
                    <a:pt x="20" y="337"/>
                  </a:lnTo>
                  <a:lnTo>
                    <a:pt x="20" y="312"/>
                  </a:lnTo>
                  <a:lnTo>
                    <a:pt x="20" y="294"/>
                  </a:lnTo>
                  <a:lnTo>
                    <a:pt x="20" y="276"/>
                  </a:lnTo>
                  <a:lnTo>
                    <a:pt x="20" y="257"/>
                  </a:lnTo>
                  <a:lnTo>
                    <a:pt x="21" y="239"/>
                  </a:lnTo>
                  <a:lnTo>
                    <a:pt x="21" y="227"/>
                  </a:lnTo>
                  <a:lnTo>
                    <a:pt x="21" y="221"/>
                  </a:lnTo>
                  <a:lnTo>
                    <a:pt x="21" y="215"/>
                  </a:lnTo>
                  <a:lnTo>
                    <a:pt x="21" y="215"/>
                  </a:lnTo>
                  <a:lnTo>
                    <a:pt x="21" y="208"/>
                  </a:lnTo>
                  <a:lnTo>
                    <a:pt x="23" y="190"/>
                  </a:lnTo>
                  <a:lnTo>
                    <a:pt x="23" y="184"/>
                  </a:lnTo>
                  <a:lnTo>
                    <a:pt x="23" y="166"/>
                  </a:lnTo>
                  <a:lnTo>
                    <a:pt x="23" y="153"/>
                  </a:lnTo>
                  <a:lnTo>
                    <a:pt x="23" y="135"/>
                  </a:lnTo>
                  <a:lnTo>
                    <a:pt x="23" y="111"/>
                  </a:lnTo>
                  <a:lnTo>
                    <a:pt x="25" y="111"/>
                  </a:lnTo>
                  <a:lnTo>
                    <a:pt x="25" y="111"/>
                  </a:lnTo>
                  <a:lnTo>
                    <a:pt x="25" y="117"/>
                  </a:lnTo>
                  <a:lnTo>
                    <a:pt x="25" y="123"/>
                  </a:lnTo>
                  <a:lnTo>
                    <a:pt x="25" y="129"/>
                  </a:lnTo>
                  <a:lnTo>
                    <a:pt x="26" y="123"/>
                  </a:lnTo>
                  <a:lnTo>
                    <a:pt x="26" y="117"/>
                  </a:lnTo>
                  <a:lnTo>
                    <a:pt x="26" y="111"/>
                  </a:lnTo>
                  <a:lnTo>
                    <a:pt x="26" y="98"/>
                  </a:lnTo>
                  <a:lnTo>
                    <a:pt x="26" y="86"/>
                  </a:lnTo>
                  <a:lnTo>
                    <a:pt x="26" y="80"/>
                  </a:lnTo>
                  <a:lnTo>
                    <a:pt x="28" y="74"/>
                  </a:lnTo>
                  <a:lnTo>
                    <a:pt x="28" y="56"/>
                  </a:lnTo>
                  <a:lnTo>
                    <a:pt x="28" y="43"/>
                  </a:lnTo>
                  <a:lnTo>
                    <a:pt x="28" y="37"/>
                  </a:lnTo>
                  <a:lnTo>
                    <a:pt x="28" y="31"/>
                  </a:lnTo>
                  <a:lnTo>
                    <a:pt x="28" y="25"/>
                  </a:lnTo>
                  <a:lnTo>
                    <a:pt x="30" y="13"/>
                  </a:lnTo>
                  <a:lnTo>
                    <a:pt x="30" y="7"/>
                  </a:lnTo>
                  <a:lnTo>
                    <a:pt x="30" y="0"/>
                  </a:lnTo>
                  <a:lnTo>
                    <a:pt x="30" y="0"/>
                  </a:lnTo>
                  <a:lnTo>
                    <a:pt x="30" y="0"/>
                  </a:lnTo>
                  <a:lnTo>
                    <a:pt x="31" y="7"/>
                  </a:lnTo>
                  <a:lnTo>
                    <a:pt x="31" y="13"/>
                  </a:lnTo>
                  <a:lnTo>
                    <a:pt x="31" y="31"/>
                  </a:lnTo>
                  <a:lnTo>
                    <a:pt x="31" y="37"/>
                  </a:lnTo>
                  <a:lnTo>
                    <a:pt x="31" y="56"/>
                  </a:lnTo>
                  <a:lnTo>
                    <a:pt x="31" y="86"/>
                  </a:lnTo>
                  <a:lnTo>
                    <a:pt x="33" y="111"/>
                  </a:lnTo>
                  <a:lnTo>
                    <a:pt x="33" y="123"/>
                  </a:lnTo>
                  <a:lnTo>
                    <a:pt x="33" y="135"/>
                  </a:lnTo>
                  <a:lnTo>
                    <a:pt x="33" y="160"/>
                  </a:lnTo>
                  <a:lnTo>
                    <a:pt x="33" y="172"/>
                  </a:lnTo>
                  <a:lnTo>
                    <a:pt x="33" y="190"/>
                  </a:lnTo>
                  <a:lnTo>
                    <a:pt x="35" y="208"/>
                  </a:lnTo>
                  <a:lnTo>
                    <a:pt x="35" y="221"/>
                  </a:lnTo>
                  <a:lnTo>
                    <a:pt x="35" y="239"/>
                  </a:lnTo>
                  <a:lnTo>
                    <a:pt x="35" y="245"/>
                  </a:lnTo>
                  <a:lnTo>
                    <a:pt x="35" y="264"/>
                  </a:lnTo>
                  <a:lnTo>
                    <a:pt x="35" y="270"/>
                  </a:lnTo>
                  <a:lnTo>
                    <a:pt x="36" y="288"/>
                  </a:lnTo>
                  <a:lnTo>
                    <a:pt x="36" y="300"/>
                  </a:lnTo>
                  <a:lnTo>
                    <a:pt x="36" y="312"/>
                  </a:lnTo>
                  <a:lnTo>
                    <a:pt x="36" y="312"/>
                  </a:lnTo>
                  <a:lnTo>
                    <a:pt x="36" y="312"/>
                  </a:lnTo>
                  <a:lnTo>
                    <a:pt x="38" y="319"/>
                  </a:lnTo>
                  <a:lnTo>
                    <a:pt x="38" y="319"/>
                  </a:lnTo>
                  <a:lnTo>
                    <a:pt x="38" y="331"/>
                  </a:lnTo>
                  <a:lnTo>
                    <a:pt x="38" y="343"/>
                  </a:lnTo>
                  <a:lnTo>
                    <a:pt x="38" y="349"/>
                  </a:lnTo>
                  <a:lnTo>
                    <a:pt x="40" y="367"/>
                  </a:lnTo>
                  <a:lnTo>
                    <a:pt x="40" y="374"/>
                  </a:lnTo>
                  <a:lnTo>
                    <a:pt x="40" y="380"/>
                  </a:lnTo>
                  <a:lnTo>
                    <a:pt x="40" y="392"/>
                  </a:lnTo>
                  <a:lnTo>
                    <a:pt x="40" y="404"/>
                  </a:lnTo>
                  <a:lnTo>
                    <a:pt x="40" y="435"/>
                  </a:lnTo>
                  <a:lnTo>
                    <a:pt x="41" y="447"/>
                  </a:lnTo>
                  <a:lnTo>
                    <a:pt x="41" y="471"/>
                  </a:lnTo>
                  <a:lnTo>
                    <a:pt x="41" y="490"/>
                  </a:lnTo>
                  <a:lnTo>
                    <a:pt x="41" y="502"/>
                  </a:lnTo>
                  <a:lnTo>
                    <a:pt x="41" y="520"/>
                  </a:lnTo>
                  <a:lnTo>
                    <a:pt x="41" y="533"/>
                  </a:lnTo>
                  <a:lnTo>
                    <a:pt x="43" y="545"/>
                  </a:lnTo>
                  <a:lnTo>
                    <a:pt x="43" y="563"/>
                  </a:lnTo>
                  <a:lnTo>
                    <a:pt x="43" y="575"/>
                  </a:lnTo>
                  <a:lnTo>
                    <a:pt x="43" y="588"/>
                  </a:lnTo>
                  <a:lnTo>
                    <a:pt x="43" y="600"/>
                  </a:lnTo>
                  <a:lnTo>
                    <a:pt x="43" y="606"/>
                  </a:lnTo>
                  <a:lnTo>
                    <a:pt x="45" y="612"/>
                  </a:lnTo>
                  <a:lnTo>
                    <a:pt x="45" y="618"/>
                  </a:lnTo>
                  <a:lnTo>
                    <a:pt x="45" y="624"/>
                  </a:lnTo>
                  <a:lnTo>
                    <a:pt x="45" y="631"/>
                  </a:lnTo>
                  <a:lnTo>
                    <a:pt x="46" y="637"/>
                  </a:lnTo>
                  <a:lnTo>
                    <a:pt x="46" y="649"/>
                  </a:lnTo>
                  <a:lnTo>
                    <a:pt x="46" y="649"/>
                  </a:lnTo>
                  <a:lnTo>
                    <a:pt x="46" y="649"/>
                  </a:lnTo>
                  <a:lnTo>
                    <a:pt x="48" y="649"/>
                  </a:lnTo>
                  <a:lnTo>
                    <a:pt x="48" y="649"/>
                  </a:lnTo>
                  <a:lnTo>
                    <a:pt x="48" y="649"/>
                  </a:lnTo>
                  <a:lnTo>
                    <a:pt x="50" y="643"/>
                  </a:lnTo>
                  <a:lnTo>
                    <a:pt x="50" y="637"/>
                  </a:lnTo>
                  <a:lnTo>
                    <a:pt x="50" y="631"/>
                  </a:lnTo>
                  <a:lnTo>
                    <a:pt x="51" y="637"/>
                  </a:lnTo>
                  <a:lnTo>
                    <a:pt x="51" y="643"/>
                  </a:lnTo>
                  <a:lnTo>
                    <a:pt x="51" y="649"/>
                  </a:lnTo>
                  <a:lnTo>
                    <a:pt x="51" y="655"/>
                  </a:lnTo>
                  <a:lnTo>
                    <a:pt x="53" y="667"/>
                  </a:lnTo>
                  <a:lnTo>
                    <a:pt x="53" y="673"/>
                  </a:lnTo>
                  <a:lnTo>
                    <a:pt x="53" y="686"/>
                  </a:lnTo>
                  <a:lnTo>
                    <a:pt x="53" y="710"/>
                  </a:lnTo>
                  <a:lnTo>
                    <a:pt x="53" y="722"/>
                  </a:lnTo>
                  <a:lnTo>
                    <a:pt x="53" y="728"/>
                  </a:lnTo>
                  <a:lnTo>
                    <a:pt x="54" y="741"/>
                  </a:lnTo>
                  <a:lnTo>
                    <a:pt x="54" y="753"/>
                  </a:lnTo>
                  <a:lnTo>
                    <a:pt x="54" y="765"/>
                  </a:lnTo>
                  <a:lnTo>
                    <a:pt x="54" y="777"/>
                  </a:lnTo>
                  <a:lnTo>
                    <a:pt x="54" y="783"/>
                  </a:lnTo>
                  <a:lnTo>
                    <a:pt x="54" y="802"/>
                  </a:lnTo>
                  <a:lnTo>
                    <a:pt x="56" y="814"/>
                  </a:lnTo>
                  <a:lnTo>
                    <a:pt x="56" y="826"/>
                  </a:lnTo>
                  <a:lnTo>
                    <a:pt x="56" y="832"/>
                  </a:lnTo>
                  <a:lnTo>
                    <a:pt x="56" y="838"/>
                  </a:lnTo>
                  <a:lnTo>
                    <a:pt x="56" y="845"/>
                  </a:lnTo>
                  <a:lnTo>
                    <a:pt x="56" y="851"/>
                  </a:lnTo>
                  <a:lnTo>
                    <a:pt x="58" y="857"/>
                  </a:lnTo>
                  <a:lnTo>
                    <a:pt x="58" y="863"/>
                  </a:lnTo>
                  <a:lnTo>
                    <a:pt x="58" y="869"/>
                  </a:lnTo>
                  <a:lnTo>
                    <a:pt x="58" y="875"/>
                  </a:lnTo>
                  <a:lnTo>
                    <a:pt x="59" y="881"/>
                  </a:lnTo>
                  <a:lnTo>
                    <a:pt x="59" y="881"/>
                  </a:lnTo>
                  <a:lnTo>
                    <a:pt x="59" y="887"/>
                  </a:lnTo>
                  <a:lnTo>
                    <a:pt x="59" y="894"/>
                  </a:lnTo>
                  <a:lnTo>
                    <a:pt x="61" y="906"/>
                  </a:lnTo>
                  <a:lnTo>
                    <a:pt x="61" y="906"/>
                  </a:lnTo>
                  <a:lnTo>
                    <a:pt x="61" y="912"/>
                  </a:lnTo>
                  <a:lnTo>
                    <a:pt x="61" y="918"/>
                  </a:lnTo>
                  <a:lnTo>
                    <a:pt x="61" y="924"/>
                  </a:lnTo>
                  <a:lnTo>
                    <a:pt x="61" y="930"/>
                  </a:lnTo>
                  <a:lnTo>
                    <a:pt x="63" y="936"/>
                  </a:lnTo>
                  <a:lnTo>
                    <a:pt x="63" y="949"/>
                  </a:lnTo>
                  <a:lnTo>
                    <a:pt x="63" y="961"/>
                  </a:lnTo>
                  <a:lnTo>
                    <a:pt x="63" y="979"/>
                  </a:lnTo>
                  <a:lnTo>
                    <a:pt x="63" y="985"/>
                  </a:lnTo>
                  <a:lnTo>
                    <a:pt x="63" y="1004"/>
                  </a:lnTo>
                  <a:lnTo>
                    <a:pt x="64" y="1010"/>
                  </a:lnTo>
                  <a:lnTo>
                    <a:pt x="64" y="1016"/>
                  </a:lnTo>
                  <a:lnTo>
                    <a:pt x="64" y="1028"/>
                  </a:lnTo>
                  <a:lnTo>
                    <a:pt x="64" y="1034"/>
                  </a:lnTo>
                  <a:lnTo>
                    <a:pt x="64" y="1034"/>
                  </a:lnTo>
                  <a:lnTo>
                    <a:pt x="66" y="1034"/>
                  </a:lnTo>
                  <a:lnTo>
                    <a:pt x="66" y="1028"/>
                  </a:lnTo>
                  <a:lnTo>
                    <a:pt x="66" y="1022"/>
                  </a:lnTo>
                  <a:lnTo>
                    <a:pt x="66" y="1010"/>
                  </a:lnTo>
                  <a:lnTo>
                    <a:pt x="66" y="1010"/>
                  </a:lnTo>
                  <a:lnTo>
                    <a:pt x="66" y="1004"/>
                  </a:lnTo>
                  <a:lnTo>
                    <a:pt x="68" y="998"/>
                  </a:lnTo>
                  <a:lnTo>
                    <a:pt x="68" y="1004"/>
                  </a:lnTo>
                  <a:lnTo>
                    <a:pt x="68" y="1010"/>
                  </a:lnTo>
                  <a:lnTo>
                    <a:pt x="68" y="1010"/>
                  </a:lnTo>
                  <a:lnTo>
                    <a:pt x="69" y="1022"/>
                  </a:lnTo>
                  <a:lnTo>
                    <a:pt x="69" y="1028"/>
                  </a:lnTo>
                  <a:lnTo>
                    <a:pt x="69" y="1034"/>
                  </a:lnTo>
                  <a:lnTo>
                    <a:pt x="69" y="1059"/>
                  </a:lnTo>
                  <a:lnTo>
                    <a:pt x="71" y="1065"/>
                  </a:lnTo>
                  <a:lnTo>
                    <a:pt x="69" y="1065"/>
                  </a:lnTo>
                  <a:lnTo>
                    <a:pt x="71" y="1065"/>
                  </a:lnTo>
                  <a:lnTo>
                    <a:pt x="71" y="1065"/>
                  </a:lnTo>
                  <a:lnTo>
                    <a:pt x="71" y="1053"/>
                  </a:lnTo>
                  <a:lnTo>
                    <a:pt x="71" y="1034"/>
                  </a:lnTo>
                  <a:lnTo>
                    <a:pt x="71" y="1028"/>
                  </a:lnTo>
                  <a:lnTo>
                    <a:pt x="73" y="1016"/>
                  </a:lnTo>
                  <a:lnTo>
                    <a:pt x="73" y="1010"/>
                  </a:lnTo>
                  <a:lnTo>
                    <a:pt x="73" y="998"/>
                  </a:lnTo>
                  <a:lnTo>
                    <a:pt x="73" y="991"/>
                  </a:lnTo>
                  <a:lnTo>
                    <a:pt x="73" y="985"/>
                  </a:lnTo>
                  <a:lnTo>
                    <a:pt x="74" y="985"/>
                  </a:lnTo>
                  <a:lnTo>
                    <a:pt x="74" y="991"/>
                  </a:lnTo>
                  <a:lnTo>
                    <a:pt x="74" y="998"/>
                  </a:lnTo>
                  <a:lnTo>
                    <a:pt x="74" y="1004"/>
                  </a:lnTo>
                  <a:lnTo>
                    <a:pt x="74" y="1010"/>
                  </a:lnTo>
                  <a:lnTo>
                    <a:pt x="76" y="1016"/>
                  </a:lnTo>
                  <a:lnTo>
                    <a:pt x="76" y="1022"/>
                  </a:lnTo>
                  <a:lnTo>
                    <a:pt x="76" y="1034"/>
                  </a:lnTo>
                  <a:lnTo>
                    <a:pt x="76" y="1040"/>
                  </a:lnTo>
                  <a:lnTo>
                    <a:pt x="76" y="1053"/>
                  </a:lnTo>
                  <a:lnTo>
                    <a:pt x="76" y="1065"/>
                  </a:lnTo>
                  <a:lnTo>
                    <a:pt x="78" y="1077"/>
                  </a:lnTo>
                  <a:lnTo>
                    <a:pt x="78" y="1083"/>
                  </a:lnTo>
                  <a:lnTo>
                    <a:pt x="78" y="1089"/>
                  </a:lnTo>
                  <a:lnTo>
                    <a:pt x="78" y="1095"/>
                  </a:lnTo>
                  <a:lnTo>
                    <a:pt x="79" y="1095"/>
                  </a:lnTo>
                  <a:lnTo>
                    <a:pt x="79" y="1089"/>
                  </a:lnTo>
                  <a:lnTo>
                    <a:pt x="79" y="1083"/>
                  </a:lnTo>
                  <a:lnTo>
                    <a:pt x="79" y="1071"/>
                  </a:lnTo>
                  <a:lnTo>
                    <a:pt x="79" y="1059"/>
                  </a:lnTo>
                  <a:lnTo>
                    <a:pt x="79" y="1046"/>
                  </a:lnTo>
                  <a:lnTo>
                    <a:pt x="81" y="1034"/>
                  </a:lnTo>
                  <a:lnTo>
                    <a:pt x="81" y="1016"/>
                  </a:lnTo>
                  <a:lnTo>
                    <a:pt x="81" y="1010"/>
                  </a:lnTo>
                  <a:lnTo>
                    <a:pt x="81" y="991"/>
                  </a:lnTo>
                  <a:lnTo>
                    <a:pt x="81" y="985"/>
                  </a:lnTo>
                  <a:lnTo>
                    <a:pt x="81" y="979"/>
                  </a:lnTo>
                  <a:lnTo>
                    <a:pt x="83" y="967"/>
                  </a:lnTo>
                  <a:lnTo>
                    <a:pt x="83" y="955"/>
                  </a:lnTo>
                  <a:lnTo>
                    <a:pt x="83" y="949"/>
                  </a:lnTo>
                  <a:lnTo>
                    <a:pt x="83" y="942"/>
                  </a:lnTo>
                  <a:lnTo>
                    <a:pt x="84" y="936"/>
                  </a:lnTo>
                  <a:lnTo>
                    <a:pt x="84" y="936"/>
                  </a:lnTo>
                  <a:lnTo>
                    <a:pt x="84" y="930"/>
                  </a:lnTo>
                  <a:lnTo>
                    <a:pt x="84" y="924"/>
                  </a:lnTo>
                  <a:lnTo>
                    <a:pt x="86" y="918"/>
                  </a:lnTo>
                  <a:lnTo>
                    <a:pt x="86" y="912"/>
                  </a:lnTo>
                  <a:lnTo>
                    <a:pt x="86" y="906"/>
                  </a:lnTo>
                  <a:lnTo>
                    <a:pt x="86" y="900"/>
                  </a:lnTo>
                  <a:lnTo>
                    <a:pt x="86" y="894"/>
                  </a:lnTo>
                  <a:lnTo>
                    <a:pt x="86" y="881"/>
                  </a:lnTo>
                  <a:lnTo>
                    <a:pt x="88" y="881"/>
                  </a:lnTo>
                  <a:lnTo>
                    <a:pt x="88" y="869"/>
                  </a:lnTo>
                  <a:lnTo>
                    <a:pt x="88" y="857"/>
                  </a:lnTo>
                  <a:lnTo>
                    <a:pt x="88" y="845"/>
                  </a:lnTo>
                  <a:lnTo>
                    <a:pt x="88" y="832"/>
                  </a:lnTo>
                  <a:lnTo>
                    <a:pt x="88" y="820"/>
                  </a:lnTo>
                  <a:lnTo>
                    <a:pt x="89" y="808"/>
                  </a:lnTo>
                  <a:lnTo>
                    <a:pt x="89" y="796"/>
                  </a:lnTo>
                  <a:lnTo>
                    <a:pt x="89" y="783"/>
                  </a:lnTo>
                  <a:lnTo>
                    <a:pt x="89" y="777"/>
                  </a:lnTo>
                  <a:lnTo>
                    <a:pt x="89" y="771"/>
                  </a:lnTo>
                  <a:lnTo>
                    <a:pt x="89" y="759"/>
                  </a:lnTo>
                  <a:lnTo>
                    <a:pt x="91" y="753"/>
                  </a:lnTo>
                  <a:lnTo>
                    <a:pt x="91" y="734"/>
                  </a:lnTo>
                  <a:lnTo>
                    <a:pt x="91" y="728"/>
                  </a:lnTo>
                  <a:lnTo>
                    <a:pt x="91" y="710"/>
                  </a:lnTo>
                  <a:lnTo>
                    <a:pt x="91" y="704"/>
                  </a:lnTo>
                  <a:lnTo>
                    <a:pt x="91" y="692"/>
                  </a:lnTo>
                  <a:lnTo>
                    <a:pt x="93" y="679"/>
                  </a:lnTo>
                  <a:lnTo>
                    <a:pt x="93" y="673"/>
                  </a:lnTo>
                  <a:lnTo>
                    <a:pt x="93" y="661"/>
                  </a:lnTo>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618" name="Freeform 617"/>
            <p:cNvSpPr>
              <a:spLocks/>
            </p:cNvSpPr>
            <p:nvPr/>
          </p:nvSpPr>
          <p:spPr bwMode="auto">
            <a:xfrm>
              <a:off x="7320410" y="3446938"/>
              <a:ext cx="139097" cy="384901"/>
            </a:xfrm>
            <a:custGeom>
              <a:avLst/>
              <a:gdLst>
                <a:gd name="T0" fmla="*/ 2 w 100"/>
                <a:gd name="T1" fmla="*/ 905 h 936"/>
                <a:gd name="T2" fmla="*/ 4 w 100"/>
                <a:gd name="T3" fmla="*/ 936 h 936"/>
                <a:gd name="T4" fmla="*/ 5 w 100"/>
                <a:gd name="T5" fmla="*/ 899 h 936"/>
                <a:gd name="T6" fmla="*/ 7 w 100"/>
                <a:gd name="T7" fmla="*/ 862 h 936"/>
                <a:gd name="T8" fmla="*/ 9 w 100"/>
                <a:gd name="T9" fmla="*/ 832 h 936"/>
                <a:gd name="T10" fmla="*/ 10 w 100"/>
                <a:gd name="T11" fmla="*/ 856 h 936"/>
                <a:gd name="T12" fmla="*/ 12 w 100"/>
                <a:gd name="T13" fmla="*/ 893 h 936"/>
                <a:gd name="T14" fmla="*/ 15 w 100"/>
                <a:gd name="T15" fmla="*/ 936 h 936"/>
                <a:gd name="T16" fmla="*/ 17 w 100"/>
                <a:gd name="T17" fmla="*/ 923 h 936"/>
                <a:gd name="T18" fmla="*/ 19 w 100"/>
                <a:gd name="T19" fmla="*/ 887 h 936"/>
                <a:gd name="T20" fmla="*/ 20 w 100"/>
                <a:gd name="T21" fmla="*/ 880 h 936"/>
                <a:gd name="T22" fmla="*/ 22 w 100"/>
                <a:gd name="T23" fmla="*/ 880 h 936"/>
                <a:gd name="T24" fmla="*/ 24 w 100"/>
                <a:gd name="T25" fmla="*/ 825 h 936"/>
                <a:gd name="T26" fmla="*/ 25 w 100"/>
                <a:gd name="T27" fmla="*/ 777 h 936"/>
                <a:gd name="T28" fmla="*/ 27 w 100"/>
                <a:gd name="T29" fmla="*/ 734 h 936"/>
                <a:gd name="T30" fmla="*/ 28 w 100"/>
                <a:gd name="T31" fmla="*/ 770 h 936"/>
                <a:gd name="T32" fmla="*/ 28 w 100"/>
                <a:gd name="T33" fmla="*/ 813 h 936"/>
                <a:gd name="T34" fmla="*/ 30 w 100"/>
                <a:gd name="T35" fmla="*/ 844 h 936"/>
                <a:gd name="T36" fmla="*/ 33 w 100"/>
                <a:gd name="T37" fmla="*/ 868 h 936"/>
                <a:gd name="T38" fmla="*/ 37 w 100"/>
                <a:gd name="T39" fmla="*/ 862 h 936"/>
                <a:gd name="T40" fmla="*/ 38 w 100"/>
                <a:gd name="T41" fmla="*/ 862 h 936"/>
                <a:gd name="T42" fmla="*/ 40 w 100"/>
                <a:gd name="T43" fmla="*/ 789 h 936"/>
                <a:gd name="T44" fmla="*/ 42 w 100"/>
                <a:gd name="T45" fmla="*/ 709 h 936"/>
                <a:gd name="T46" fmla="*/ 43 w 100"/>
                <a:gd name="T47" fmla="*/ 624 h 936"/>
                <a:gd name="T48" fmla="*/ 45 w 100"/>
                <a:gd name="T49" fmla="*/ 471 h 936"/>
                <a:gd name="T50" fmla="*/ 47 w 100"/>
                <a:gd name="T51" fmla="*/ 287 h 936"/>
                <a:gd name="T52" fmla="*/ 47 w 100"/>
                <a:gd name="T53" fmla="*/ 189 h 936"/>
                <a:gd name="T54" fmla="*/ 48 w 100"/>
                <a:gd name="T55" fmla="*/ 226 h 936"/>
                <a:gd name="T56" fmla="*/ 52 w 100"/>
                <a:gd name="T57" fmla="*/ 214 h 936"/>
                <a:gd name="T58" fmla="*/ 53 w 100"/>
                <a:gd name="T59" fmla="*/ 220 h 936"/>
                <a:gd name="T60" fmla="*/ 53 w 100"/>
                <a:gd name="T61" fmla="*/ 214 h 936"/>
                <a:gd name="T62" fmla="*/ 55 w 100"/>
                <a:gd name="T63" fmla="*/ 73 h 936"/>
                <a:gd name="T64" fmla="*/ 57 w 100"/>
                <a:gd name="T65" fmla="*/ 6 h 936"/>
                <a:gd name="T66" fmla="*/ 58 w 100"/>
                <a:gd name="T67" fmla="*/ 30 h 936"/>
                <a:gd name="T68" fmla="*/ 62 w 100"/>
                <a:gd name="T69" fmla="*/ 43 h 936"/>
                <a:gd name="T70" fmla="*/ 63 w 100"/>
                <a:gd name="T71" fmla="*/ 43 h 936"/>
                <a:gd name="T72" fmla="*/ 65 w 100"/>
                <a:gd name="T73" fmla="*/ 91 h 936"/>
                <a:gd name="T74" fmla="*/ 67 w 100"/>
                <a:gd name="T75" fmla="*/ 140 h 936"/>
                <a:gd name="T76" fmla="*/ 68 w 100"/>
                <a:gd name="T77" fmla="*/ 159 h 936"/>
                <a:gd name="T78" fmla="*/ 70 w 100"/>
                <a:gd name="T79" fmla="*/ 202 h 936"/>
                <a:gd name="T80" fmla="*/ 72 w 100"/>
                <a:gd name="T81" fmla="*/ 244 h 936"/>
                <a:gd name="T82" fmla="*/ 73 w 100"/>
                <a:gd name="T83" fmla="*/ 244 h 936"/>
                <a:gd name="T84" fmla="*/ 75 w 100"/>
                <a:gd name="T85" fmla="*/ 220 h 936"/>
                <a:gd name="T86" fmla="*/ 77 w 100"/>
                <a:gd name="T87" fmla="*/ 189 h 936"/>
                <a:gd name="T88" fmla="*/ 78 w 100"/>
                <a:gd name="T89" fmla="*/ 177 h 936"/>
                <a:gd name="T90" fmla="*/ 80 w 100"/>
                <a:gd name="T91" fmla="*/ 226 h 936"/>
                <a:gd name="T92" fmla="*/ 82 w 100"/>
                <a:gd name="T93" fmla="*/ 202 h 936"/>
                <a:gd name="T94" fmla="*/ 83 w 100"/>
                <a:gd name="T95" fmla="*/ 177 h 936"/>
                <a:gd name="T96" fmla="*/ 85 w 100"/>
                <a:gd name="T97" fmla="*/ 165 h 936"/>
                <a:gd name="T98" fmla="*/ 87 w 100"/>
                <a:gd name="T99" fmla="*/ 134 h 936"/>
                <a:gd name="T100" fmla="*/ 88 w 100"/>
                <a:gd name="T101" fmla="*/ 153 h 936"/>
                <a:gd name="T102" fmla="*/ 90 w 100"/>
                <a:gd name="T103" fmla="*/ 177 h 936"/>
                <a:gd name="T104" fmla="*/ 91 w 100"/>
                <a:gd name="T105" fmla="*/ 177 h 936"/>
                <a:gd name="T106" fmla="*/ 95 w 100"/>
                <a:gd name="T107" fmla="*/ 165 h 936"/>
                <a:gd name="T108" fmla="*/ 96 w 100"/>
                <a:gd name="T109" fmla="*/ 183 h 936"/>
                <a:gd name="T110" fmla="*/ 98 w 100"/>
                <a:gd name="T111" fmla="*/ 171 h 9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00" h="936">
                  <a:moveTo>
                    <a:pt x="0" y="923"/>
                  </a:moveTo>
                  <a:lnTo>
                    <a:pt x="0" y="917"/>
                  </a:lnTo>
                  <a:lnTo>
                    <a:pt x="0" y="911"/>
                  </a:lnTo>
                  <a:lnTo>
                    <a:pt x="0" y="911"/>
                  </a:lnTo>
                  <a:lnTo>
                    <a:pt x="2" y="905"/>
                  </a:lnTo>
                  <a:lnTo>
                    <a:pt x="2" y="899"/>
                  </a:lnTo>
                  <a:lnTo>
                    <a:pt x="2" y="905"/>
                  </a:lnTo>
                  <a:lnTo>
                    <a:pt x="2" y="911"/>
                  </a:lnTo>
                  <a:lnTo>
                    <a:pt x="4" y="929"/>
                  </a:lnTo>
                  <a:lnTo>
                    <a:pt x="4" y="936"/>
                  </a:lnTo>
                  <a:lnTo>
                    <a:pt x="4" y="929"/>
                  </a:lnTo>
                  <a:lnTo>
                    <a:pt x="4" y="923"/>
                  </a:lnTo>
                  <a:lnTo>
                    <a:pt x="4" y="911"/>
                  </a:lnTo>
                  <a:lnTo>
                    <a:pt x="5" y="911"/>
                  </a:lnTo>
                  <a:lnTo>
                    <a:pt x="5" y="899"/>
                  </a:lnTo>
                  <a:lnTo>
                    <a:pt x="5" y="893"/>
                  </a:lnTo>
                  <a:lnTo>
                    <a:pt x="5" y="887"/>
                  </a:lnTo>
                  <a:lnTo>
                    <a:pt x="5" y="880"/>
                  </a:lnTo>
                  <a:lnTo>
                    <a:pt x="5" y="874"/>
                  </a:lnTo>
                  <a:lnTo>
                    <a:pt x="7" y="862"/>
                  </a:lnTo>
                  <a:lnTo>
                    <a:pt x="7" y="862"/>
                  </a:lnTo>
                  <a:lnTo>
                    <a:pt x="7" y="850"/>
                  </a:lnTo>
                  <a:lnTo>
                    <a:pt x="7" y="844"/>
                  </a:lnTo>
                  <a:lnTo>
                    <a:pt x="9" y="832"/>
                  </a:lnTo>
                  <a:lnTo>
                    <a:pt x="9" y="832"/>
                  </a:lnTo>
                  <a:lnTo>
                    <a:pt x="9" y="832"/>
                  </a:lnTo>
                  <a:lnTo>
                    <a:pt x="9" y="838"/>
                  </a:lnTo>
                  <a:lnTo>
                    <a:pt x="10" y="844"/>
                  </a:lnTo>
                  <a:lnTo>
                    <a:pt x="10" y="850"/>
                  </a:lnTo>
                  <a:lnTo>
                    <a:pt x="10" y="856"/>
                  </a:lnTo>
                  <a:lnTo>
                    <a:pt x="10" y="868"/>
                  </a:lnTo>
                  <a:lnTo>
                    <a:pt x="10" y="874"/>
                  </a:lnTo>
                  <a:lnTo>
                    <a:pt x="10" y="880"/>
                  </a:lnTo>
                  <a:lnTo>
                    <a:pt x="12" y="887"/>
                  </a:lnTo>
                  <a:lnTo>
                    <a:pt x="12" y="893"/>
                  </a:lnTo>
                  <a:lnTo>
                    <a:pt x="12" y="899"/>
                  </a:lnTo>
                  <a:lnTo>
                    <a:pt x="14" y="905"/>
                  </a:lnTo>
                  <a:lnTo>
                    <a:pt x="14" y="911"/>
                  </a:lnTo>
                  <a:lnTo>
                    <a:pt x="14" y="923"/>
                  </a:lnTo>
                  <a:lnTo>
                    <a:pt x="15" y="936"/>
                  </a:lnTo>
                  <a:lnTo>
                    <a:pt x="15" y="936"/>
                  </a:lnTo>
                  <a:lnTo>
                    <a:pt x="17" y="936"/>
                  </a:lnTo>
                  <a:lnTo>
                    <a:pt x="17" y="936"/>
                  </a:lnTo>
                  <a:lnTo>
                    <a:pt x="17" y="929"/>
                  </a:lnTo>
                  <a:lnTo>
                    <a:pt x="17" y="923"/>
                  </a:lnTo>
                  <a:lnTo>
                    <a:pt x="17" y="911"/>
                  </a:lnTo>
                  <a:lnTo>
                    <a:pt x="17" y="911"/>
                  </a:lnTo>
                  <a:lnTo>
                    <a:pt x="19" y="899"/>
                  </a:lnTo>
                  <a:lnTo>
                    <a:pt x="19" y="887"/>
                  </a:lnTo>
                  <a:lnTo>
                    <a:pt x="19" y="887"/>
                  </a:lnTo>
                  <a:lnTo>
                    <a:pt x="19" y="868"/>
                  </a:lnTo>
                  <a:lnTo>
                    <a:pt x="19" y="862"/>
                  </a:lnTo>
                  <a:lnTo>
                    <a:pt x="20" y="868"/>
                  </a:lnTo>
                  <a:lnTo>
                    <a:pt x="20" y="874"/>
                  </a:lnTo>
                  <a:lnTo>
                    <a:pt x="20" y="880"/>
                  </a:lnTo>
                  <a:lnTo>
                    <a:pt x="20" y="887"/>
                  </a:lnTo>
                  <a:lnTo>
                    <a:pt x="20" y="887"/>
                  </a:lnTo>
                  <a:lnTo>
                    <a:pt x="22" y="893"/>
                  </a:lnTo>
                  <a:lnTo>
                    <a:pt x="22" y="887"/>
                  </a:lnTo>
                  <a:lnTo>
                    <a:pt x="22" y="880"/>
                  </a:lnTo>
                  <a:lnTo>
                    <a:pt x="22" y="874"/>
                  </a:lnTo>
                  <a:lnTo>
                    <a:pt x="22" y="856"/>
                  </a:lnTo>
                  <a:lnTo>
                    <a:pt x="24" y="844"/>
                  </a:lnTo>
                  <a:lnTo>
                    <a:pt x="24" y="832"/>
                  </a:lnTo>
                  <a:lnTo>
                    <a:pt x="24" y="825"/>
                  </a:lnTo>
                  <a:lnTo>
                    <a:pt x="24" y="813"/>
                  </a:lnTo>
                  <a:lnTo>
                    <a:pt x="24" y="807"/>
                  </a:lnTo>
                  <a:lnTo>
                    <a:pt x="24" y="795"/>
                  </a:lnTo>
                  <a:lnTo>
                    <a:pt x="25" y="783"/>
                  </a:lnTo>
                  <a:lnTo>
                    <a:pt x="25" y="777"/>
                  </a:lnTo>
                  <a:lnTo>
                    <a:pt x="25" y="764"/>
                  </a:lnTo>
                  <a:lnTo>
                    <a:pt x="25" y="758"/>
                  </a:lnTo>
                  <a:lnTo>
                    <a:pt x="25" y="746"/>
                  </a:lnTo>
                  <a:lnTo>
                    <a:pt x="25" y="740"/>
                  </a:lnTo>
                  <a:lnTo>
                    <a:pt x="27" y="734"/>
                  </a:lnTo>
                  <a:lnTo>
                    <a:pt x="27" y="740"/>
                  </a:lnTo>
                  <a:lnTo>
                    <a:pt x="27" y="746"/>
                  </a:lnTo>
                  <a:lnTo>
                    <a:pt x="27" y="758"/>
                  </a:lnTo>
                  <a:lnTo>
                    <a:pt x="27" y="758"/>
                  </a:lnTo>
                  <a:lnTo>
                    <a:pt x="28" y="770"/>
                  </a:lnTo>
                  <a:lnTo>
                    <a:pt x="28" y="783"/>
                  </a:lnTo>
                  <a:lnTo>
                    <a:pt x="28" y="789"/>
                  </a:lnTo>
                  <a:lnTo>
                    <a:pt x="28" y="801"/>
                  </a:lnTo>
                  <a:lnTo>
                    <a:pt x="28" y="807"/>
                  </a:lnTo>
                  <a:lnTo>
                    <a:pt x="28" y="813"/>
                  </a:lnTo>
                  <a:lnTo>
                    <a:pt x="30" y="819"/>
                  </a:lnTo>
                  <a:lnTo>
                    <a:pt x="30" y="832"/>
                  </a:lnTo>
                  <a:lnTo>
                    <a:pt x="30" y="832"/>
                  </a:lnTo>
                  <a:lnTo>
                    <a:pt x="30" y="838"/>
                  </a:lnTo>
                  <a:lnTo>
                    <a:pt x="30" y="844"/>
                  </a:lnTo>
                  <a:lnTo>
                    <a:pt x="32" y="850"/>
                  </a:lnTo>
                  <a:lnTo>
                    <a:pt x="32" y="856"/>
                  </a:lnTo>
                  <a:lnTo>
                    <a:pt x="32" y="862"/>
                  </a:lnTo>
                  <a:lnTo>
                    <a:pt x="33" y="862"/>
                  </a:lnTo>
                  <a:lnTo>
                    <a:pt x="33" y="868"/>
                  </a:lnTo>
                  <a:lnTo>
                    <a:pt x="33" y="868"/>
                  </a:lnTo>
                  <a:lnTo>
                    <a:pt x="35" y="862"/>
                  </a:lnTo>
                  <a:lnTo>
                    <a:pt x="35" y="862"/>
                  </a:lnTo>
                  <a:lnTo>
                    <a:pt x="35" y="856"/>
                  </a:lnTo>
                  <a:lnTo>
                    <a:pt x="37" y="862"/>
                  </a:lnTo>
                  <a:lnTo>
                    <a:pt x="37" y="862"/>
                  </a:lnTo>
                  <a:lnTo>
                    <a:pt x="37" y="862"/>
                  </a:lnTo>
                  <a:lnTo>
                    <a:pt x="38" y="862"/>
                  </a:lnTo>
                  <a:lnTo>
                    <a:pt x="38" y="862"/>
                  </a:lnTo>
                  <a:lnTo>
                    <a:pt x="38" y="862"/>
                  </a:lnTo>
                  <a:lnTo>
                    <a:pt x="40" y="850"/>
                  </a:lnTo>
                  <a:lnTo>
                    <a:pt x="40" y="832"/>
                  </a:lnTo>
                  <a:lnTo>
                    <a:pt x="40" y="819"/>
                  </a:lnTo>
                  <a:lnTo>
                    <a:pt x="40" y="807"/>
                  </a:lnTo>
                  <a:lnTo>
                    <a:pt x="40" y="789"/>
                  </a:lnTo>
                  <a:lnTo>
                    <a:pt x="40" y="777"/>
                  </a:lnTo>
                  <a:lnTo>
                    <a:pt x="42" y="758"/>
                  </a:lnTo>
                  <a:lnTo>
                    <a:pt x="42" y="746"/>
                  </a:lnTo>
                  <a:lnTo>
                    <a:pt x="42" y="728"/>
                  </a:lnTo>
                  <a:lnTo>
                    <a:pt x="42" y="709"/>
                  </a:lnTo>
                  <a:lnTo>
                    <a:pt x="42" y="697"/>
                  </a:lnTo>
                  <a:lnTo>
                    <a:pt x="42" y="679"/>
                  </a:lnTo>
                  <a:lnTo>
                    <a:pt x="43" y="654"/>
                  </a:lnTo>
                  <a:lnTo>
                    <a:pt x="43" y="642"/>
                  </a:lnTo>
                  <a:lnTo>
                    <a:pt x="43" y="624"/>
                  </a:lnTo>
                  <a:lnTo>
                    <a:pt x="43" y="575"/>
                  </a:lnTo>
                  <a:lnTo>
                    <a:pt x="43" y="550"/>
                  </a:lnTo>
                  <a:lnTo>
                    <a:pt x="43" y="526"/>
                  </a:lnTo>
                  <a:lnTo>
                    <a:pt x="45" y="501"/>
                  </a:lnTo>
                  <a:lnTo>
                    <a:pt x="45" y="471"/>
                  </a:lnTo>
                  <a:lnTo>
                    <a:pt x="45" y="434"/>
                  </a:lnTo>
                  <a:lnTo>
                    <a:pt x="45" y="397"/>
                  </a:lnTo>
                  <a:lnTo>
                    <a:pt x="45" y="361"/>
                  </a:lnTo>
                  <a:lnTo>
                    <a:pt x="45" y="318"/>
                  </a:lnTo>
                  <a:lnTo>
                    <a:pt x="47" y="287"/>
                  </a:lnTo>
                  <a:lnTo>
                    <a:pt x="47" y="257"/>
                  </a:lnTo>
                  <a:lnTo>
                    <a:pt x="47" y="232"/>
                  </a:lnTo>
                  <a:lnTo>
                    <a:pt x="47" y="214"/>
                  </a:lnTo>
                  <a:lnTo>
                    <a:pt x="48" y="189"/>
                  </a:lnTo>
                  <a:lnTo>
                    <a:pt x="47" y="189"/>
                  </a:lnTo>
                  <a:lnTo>
                    <a:pt x="48" y="195"/>
                  </a:lnTo>
                  <a:lnTo>
                    <a:pt x="48" y="202"/>
                  </a:lnTo>
                  <a:lnTo>
                    <a:pt x="48" y="214"/>
                  </a:lnTo>
                  <a:lnTo>
                    <a:pt x="48" y="220"/>
                  </a:lnTo>
                  <a:lnTo>
                    <a:pt x="48" y="226"/>
                  </a:lnTo>
                  <a:lnTo>
                    <a:pt x="50" y="232"/>
                  </a:lnTo>
                  <a:lnTo>
                    <a:pt x="50" y="232"/>
                  </a:lnTo>
                  <a:lnTo>
                    <a:pt x="50" y="226"/>
                  </a:lnTo>
                  <a:lnTo>
                    <a:pt x="50" y="220"/>
                  </a:lnTo>
                  <a:lnTo>
                    <a:pt x="52" y="214"/>
                  </a:lnTo>
                  <a:lnTo>
                    <a:pt x="52" y="208"/>
                  </a:lnTo>
                  <a:lnTo>
                    <a:pt x="52" y="202"/>
                  </a:lnTo>
                  <a:lnTo>
                    <a:pt x="52" y="208"/>
                  </a:lnTo>
                  <a:lnTo>
                    <a:pt x="52" y="214"/>
                  </a:lnTo>
                  <a:lnTo>
                    <a:pt x="53" y="220"/>
                  </a:lnTo>
                  <a:lnTo>
                    <a:pt x="53" y="220"/>
                  </a:lnTo>
                  <a:lnTo>
                    <a:pt x="53" y="226"/>
                  </a:lnTo>
                  <a:lnTo>
                    <a:pt x="53" y="232"/>
                  </a:lnTo>
                  <a:lnTo>
                    <a:pt x="53" y="226"/>
                  </a:lnTo>
                  <a:lnTo>
                    <a:pt x="53" y="214"/>
                  </a:lnTo>
                  <a:lnTo>
                    <a:pt x="55" y="189"/>
                  </a:lnTo>
                  <a:lnTo>
                    <a:pt x="55" y="165"/>
                  </a:lnTo>
                  <a:lnTo>
                    <a:pt x="55" y="134"/>
                  </a:lnTo>
                  <a:lnTo>
                    <a:pt x="55" y="104"/>
                  </a:lnTo>
                  <a:lnTo>
                    <a:pt x="55" y="73"/>
                  </a:lnTo>
                  <a:lnTo>
                    <a:pt x="55" y="43"/>
                  </a:lnTo>
                  <a:lnTo>
                    <a:pt x="57" y="24"/>
                  </a:lnTo>
                  <a:lnTo>
                    <a:pt x="57" y="6"/>
                  </a:lnTo>
                  <a:lnTo>
                    <a:pt x="57" y="0"/>
                  </a:lnTo>
                  <a:lnTo>
                    <a:pt x="57" y="6"/>
                  </a:lnTo>
                  <a:lnTo>
                    <a:pt x="58" y="12"/>
                  </a:lnTo>
                  <a:lnTo>
                    <a:pt x="58" y="12"/>
                  </a:lnTo>
                  <a:lnTo>
                    <a:pt x="58" y="18"/>
                  </a:lnTo>
                  <a:lnTo>
                    <a:pt x="58" y="24"/>
                  </a:lnTo>
                  <a:lnTo>
                    <a:pt x="58" y="30"/>
                  </a:lnTo>
                  <a:lnTo>
                    <a:pt x="60" y="36"/>
                  </a:lnTo>
                  <a:lnTo>
                    <a:pt x="60" y="36"/>
                  </a:lnTo>
                  <a:lnTo>
                    <a:pt x="60" y="36"/>
                  </a:lnTo>
                  <a:lnTo>
                    <a:pt x="60" y="36"/>
                  </a:lnTo>
                  <a:lnTo>
                    <a:pt x="62" y="43"/>
                  </a:lnTo>
                  <a:lnTo>
                    <a:pt x="62" y="43"/>
                  </a:lnTo>
                  <a:lnTo>
                    <a:pt x="62" y="36"/>
                  </a:lnTo>
                  <a:lnTo>
                    <a:pt x="63" y="36"/>
                  </a:lnTo>
                  <a:lnTo>
                    <a:pt x="63" y="36"/>
                  </a:lnTo>
                  <a:lnTo>
                    <a:pt x="63" y="43"/>
                  </a:lnTo>
                  <a:lnTo>
                    <a:pt x="63" y="55"/>
                  </a:lnTo>
                  <a:lnTo>
                    <a:pt x="65" y="61"/>
                  </a:lnTo>
                  <a:lnTo>
                    <a:pt x="65" y="79"/>
                  </a:lnTo>
                  <a:lnTo>
                    <a:pt x="65" y="85"/>
                  </a:lnTo>
                  <a:lnTo>
                    <a:pt x="65" y="91"/>
                  </a:lnTo>
                  <a:lnTo>
                    <a:pt x="65" y="104"/>
                  </a:lnTo>
                  <a:lnTo>
                    <a:pt x="65" y="116"/>
                  </a:lnTo>
                  <a:lnTo>
                    <a:pt x="67" y="122"/>
                  </a:lnTo>
                  <a:lnTo>
                    <a:pt x="67" y="134"/>
                  </a:lnTo>
                  <a:lnTo>
                    <a:pt x="67" y="140"/>
                  </a:lnTo>
                  <a:lnTo>
                    <a:pt x="67" y="140"/>
                  </a:lnTo>
                  <a:lnTo>
                    <a:pt x="67" y="146"/>
                  </a:lnTo>
                  <a:lnTo>
                    <a:pt x="68" y="146"/>
                  </a:lnTo>
                  <a:lnTo>
                    <a:pt x="68" y="153"/>
                  </a:lnTo>
                  <a:lnTo>
                    <a:pt x="68" y="159"/>
                  </a:lnTo>
                  <a:lnTo>
                    <a:pt x="68" y="165"/>
                  </a:lnTo>
                  <a:lnTo>
                    <a:pt x="68" y="177"/>
                  </a:lnTo>
                  <a:lnTo>
                    <a:pt x="70" y="189"/>
                  </a:lnTo>
                  <a:lnTo>
                    <a:pt x="70" y="189"/>
                  </a:lnTo>
                  <a:lnTo>
                    <a:pt x="70" y="202"/>
                  </a:lnTo>
                  <a:lnTo>
                    <a:pt x="70" y="214"/>
                  </a:lnTo>
                  <a:lnTo>
                    <a:pt x="70" y="220"/>
                  </a:lnTo>
                  <a:lnTo>
                    <a:pt x="70" y="226"/>
                  </a:lnTo>
                  <a:lnTo>
                    <a:pt x="72" y="238"/>
                  </a:lnTo>
                  <a:lnTo>
                    <a:pt x="72" y="244"/>
                  </a:lnTo>
                  <a:lnTo>
                    <a:pt x="72" y="257"/>
                  </a:lnTo>
                  <a:lnTo>
                    <a:pt x="72" y="257"/>
                  </a:lnTo>
                  <a:lnTo>
                    <a:pt x="72" y="257"/>
                  </a:lnTo>
                  <a:lnTo>
                    <a:pt x="73" y="250"/>
                  </a:lnTo>
                  <a:lnTo>
                    <a:pt x="73" y="244"/>
                  </a:lnTo>
                  <a:lnTo>
                    <a:pt x="73" y="238"/>
                  </a:lnTo>
                  <a:lnTo>
                    <a:pt x="75" y="238"/>
                  </a:lnTo>
                  <a:lnTo>
                    <a:pt x="75" y="232"/>
                  </a:lnTo>
                  <a:lnTo>
                    <a:pt x="75" y="226"/>
                  </a:lnTo>
                  <a:lnTo>
                    <a:pt x="75" y="220"/>
                  </a:lnTo>
                  <a:lnTo>
                    <a:pt x="77" y="220"/>
                  </a:lnTo>
                  <a:lnTo>
                    <a:pt x="77" y="214"/>
                  </a:lnTo>
                  <a:lnTo>
                    <a:pt x="77" y="208"/>
                  </a:lnTo>
                  <a:lnTo>
                    <a:pt x="77" y="195"/>
                  </a:lnTo>
                  <a:lnTo>
                    <a:pt x="77" y="189"/>
                  </a:lnTo>
                  <a:lnTo>
                    <a:pt x="77" y="177"/>
                  </a:lnTo>
                  <a:lnTo>
                    <a:pt x="78" y="165"/>
                  </a:lnTo>
                  <a:lnTo>
                    <a:pt x="78" y="165"/>
                  </a:lnTo>
                  <a:lnTo>
                    <a:pt x="78" y="171"/>
                  </a:lnTo>
                  <a:lnTo>
                    <a:pt x="78" y="177"/>
                  </a:lnTo>
                  <a:lnTo>
                    <a:pt x="78" y="189"/>
                  </a:lnTo>
                  <a:lnTo>
                    <a:pt x="80" y="195"/>
                  </a:lnTo>
                  <a:lnTo>
                    <a:pt x="80" y="208"/>
                  </a:lnTo>
                  <a:lnTo>
                    <a:pt x="80" y="220"/>
                  </a:lnTo>
                  <a:lnTo>
                    <a:pt x="80" y="226"/>
                  </a:lnTo>
                  <a:lnTo>
                    <a:pt x="80" y="232"/>
                  </a:lnTo>
                  <a:lnTo>
                    <a:pt x="82" y="226"/>
                  </a:lnTo>
                  <a:lnTo>
                    <a:pt x="82" y="220"/>
                  </a:lnTo>
                  <a:lnTo>
                    <a:pt x="82" y="220"/>
                  </a:lnTo>
                  <a:lnTo>
                    <a:pt x="82" y="202"/>
                  </a:lnTo>
                  <a:lnTo>
                    <a:pt x="82" y="195"/>
                  </a:lnTo>
                  <a:lnTo>
                    <a:pt x="82" y="189"/>
                  </a:lnTo>
                  <a:lnTo>
                    <a:pt x="83" y="189"/>
                  </a:lnTo>
                  <a:lnTo>
                    <a:pt x="83" y="183"/>
                  </a:lnTo>
                  <a:lnTo>
                    <a:pt x="83" y="177"/>
                  </a:lnTo>
                  <a:lnTo>
                    <a:pt x="83" y="171"/>
                  </a:lnTo>
                  <a:lnTo>
                    <a:pt x="85" y="165"/>
                  </a:lnTo>
                  <a:lnTo>
                    <a:pt x="83" y="165"/>
                  </a:lnTo>
                  <a:lnTo>
                    <a:pt x="85" y="165"/>
                  </a:lnTo>
                  <a:lnTo>
                    <a:pt x="85" y="165"/>
                  </a:lnTo>
                  <a:lnTo>
                    <a:pt x="85" y="159"/>
                  </a:lnTo>
                  <a:lnTo>
                    <a:pt x="85" y="153"/>
                  </a:lnTo>
                  <a:lnTo>
                    <a:pt x="87" y="146"/>
                  </a:lnTo>
                  <a:lnTo>
                    <a:pt x="87" y="140"/>
                  </a:lnTo>
                  <a:lnTo>
                    <a:pt x="87" y="134"/>
                  </a:lnTo>
                  <a:lnTo>
                    <a:pt x="87" y="134"/>
                  </a:lnTo>
                  <a:lnTo>
                    <a:pt x="87" y="134"/>
                  </a:lnTo>
                  <a:lnTo>
                    <a:pt x="88" y="140"/>
                  </a:lnTo>
                  <a:lnTo>
                    <a:pt x="88" y="153"/>
                  </a:lnTo>
                  <a:lnTo>
                    <a:pt x="88" y="153"/>
                  </a:lnTo>
                  <a:lnTo>
                    <a:pt x="88" y="153"/>
                  </a:lnTo>
                  <a:lnTo>
                    <a:pt x="90" y="153"/>
                  </a:lnTo>
                  <a:lnTo>
                    <a:pt x="90" y="159"/>
                  </a:lnTo>
                  <a:lnTo>
                    <a:pt x="90" y="165"/>
                  </a:lnTo>
                  <a:lnTo>
                    <a:pt x="90" y="177"/>
                  </a:lnTo>
                  <a:lnTo>
                    <a:pt x="91" y="189"/>
                  </a:lnTo>
                  <a:lnTo>
                    <a:pt x="91" y="189"/>
                  </a:lnTo>
                  <a:lnTo>
                    <a:pt x="91" y="189"/>
                  </a:lnTo>
                  <a:lnTo>
                    <a:pt x="91" y="189"/>
                  </a:lnTo>
                  <a:lnTo>
                    <a:pt x="91" y="177"/>
                  </a:lnTo>
                  <a:lnTo>
                    <a:pt x="93" y="165"/>
                  </a:lnTo>
                  <a:lnTo>
                    <a:pt x="93" y="165"/>
                  </a:lnTo>
                  <a:lnTo>
                    <a:pt x="95" y="165"/>
                  </a:lnTo>
                  <a:lnTo>
                    <a:pt x="93" y="165"/>
                  </a:lnTo>
                  <a:lnTo>
                    <a:pt x="95" y="165"/>
                  </a:lnTo>
                  <a:lnTo>
                    <a:pt x="95" y="165"/>
                  </a:lnTo>
                  <a:lnTo>
                    <a:pt x="95" y="165"/>
                  </a:lnTo>
                  <a:lnTo>
                    <a:pt x="95" y="171"/>
                  </a:lnTo>
                  <a:lnTo>
                    <a:pt x="96" y="177"/>
                  </a:lnTo>
                  <a:lnTo>
                    <a:pt x="96" y="183"/>
                  </a:lnTo>
                  <a:lnTo>
                    <a:pt x="96" y="183"/>
                  </a:lnTo>
                  <a:lnTo>
                    <a:pt x="98" y="189"/>
                  </a:lnTo>
                  <a:lnTo>
                    <a:pt x="98" y="183"/>
                  </a:lnTo>
                  <a:lnTo>
                    <a:pt x="98" y="177"/>
                  </a:lnTo>
                  <a:lnTo>
                    <a:pt x="98" y="171"/>
                  </a:lnTo>
                  <a:lnTo>
                    <a:pt x="100" y="165"/>
                  </a:lnTo>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619" name="Line 53"/>
            <p:cNvSpPr>
              <a:spLocks noChangeShapeType="1"/>
            </p:cNvSpPr>
            <p:nvPr/>
          </p:nvSpPr>
          <p:spPr bwMode="auto">
            <a:xfrm flipV="1">
              <a:off x="8242619" y="3798940"/>
              <a:ext cx="0" cy="191217"/>
            </a:xfrm>
            <a:prstGeom prst="line">
              <a:avLst/>
            </a:prstGeom>
            <a:noFill/>
            <a:ln w="1905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620" name="Line 54"/>
            <p:cNvSpPr>
              <a:spLocks noChangeShapeType="1"/>
            </p:cNvSpPr>
            <p:nvPr/>
          </p:nvSpPr>
          <p:spPr bwMode="auto">
            <a:xfrm>
              <a:off x="7887082" y="3990158"/>
              <a:ext cx="361652" cy="0"/>
            </a:xfrm>
            <a:prstGeom prst="line">
              <a:avLst/>
            </a:prstGeom>
            <a:noFill/>
            <a:ln w="1905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grpSp>
      <p:grpSp>
        <p:nvGrpSpPr>
          <p:cNvPr id="342" name="Group 341"/>
          <p:cNvGrpSpPr/>
          <p:nvPr/>
        </p:nvGrpSpPr>
        <p:grpSpPr>
          <a:xfrm>
            <a:off x="4719433" y="2753955"/>
            <a:ext cx="3148450" cy="1345993"/>
            <a:chOff x="3195433" y="2753954"/>
            <a:chExt cx="3148450" cy="1345993"/>
          </a:xfrm>
        </p:grpSpPr>
        <p:grpSp>
          <p:nvGrpSpPr>
            <p:cNvPr id="340" name="Group 339"/>
            <p:cNvGrpSpPr/>
            <p:nvPr/>
          </p:nvGrpSpPr>
          <p:grpSpPr>
            <a:xfrm>
              <a:off x="3195433" y="2761589"/>
              <a:ext cx="1177151" cy="1338358"/>
              <a:chOff x="3195433" y="2761589"/>
              <a:chExt cx="1177151" cy="1338358"/>
            </a:xfrm>
          </p:grpSpPr>
          <p:grpSp>
            <p:nvGrpSpPr>
              <p:cNvPr id="330" name="Group 329"/>
              <p:cNvGrpSpPr/>
              <p:nvPr/>
            </p:nvGrpSpPr>
            <p:grpSpPr>
              <a:xfrm>
                <a:off x="3195433" y="2761589"/>
                <a:ext cx="1177151" cy="1338358"/>
                <a:chOff x="3195433" y="2761589"/>
                <a:chExt cx="1177151" cy="1338358"/>
              </a:xfrm>
            </p:grpSpPr>
            <p:sp>
              <p:nvSpPr>
                <p:cNvPr id="460" name="TextBox 459"/>
                <p:cNvSpPr txBox="1"/>
                <p:nvPr/>
              </p:nvSpPr>
              <p:spPr>
                <a:xfrm>
                  <a:off x="3271633" y="3822948"/>
                  <a:ext cx="1100951" cy="276999"/>
                </a:xfrm>
                <a:prstGeom prst="rect">
                  <a:avLst/>
                </a:prstGeom>
                <a:noFill/>
              </p:spPr>
              <p:txBody>
                <a:bodyPr wrap="square" rtlCol="0">
                  <a:spAutoFit/>
                </a:bodyPr>
                <a:lstStyle/>
                <a:p>
                  <a:r>
                    <a:rPr lang="en-GB" sz="1200" b="1" dirty="0">
                      <a:solidFill>
                        <a:srgbClr val="FF0000"/>
                      </a:solidFill>
                      <a:latin typeface="Arial" pitchFamily="34" charset="0"/>
                      <a:cs typeface="Arial" pitchFamily="34" charset="0"/>
                    </a:rPr>
                    <a:t>Preferred</a:t>
                  </a:r>
                </a:p>
              </p:txBody>
            </p:sp>
            <p:sp>
              <p:nvSpPr>
                <p:cNvPr id="329" name="Rectangle 328"/>
                <p:cNvSpPr/>
                <p:nvPr/>
              </p:nvSpPr>
              <p:spPr>
                <a:xfrm>
                  <a:off x="3195433" y="2761589"/>
                  <a:ext cx="959979" cy="133835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sp>
            <p:nvSpPr>
              <p:cNvPr id="573" name="Right Arrow 572"/>
              <p:cNvSpPr/>
              <p:nvPr/>
            </p:nvSpPr>
            <p:spPr>
              <a:xfrm rot="5400000" flipV="1">
                <a:off x="3562666" y="2898592"/>
                <a:ext cx="169928" cy="181769"/>
              </a:xfrm>
              <a:prstGeom prst="rightArrow">
                <a:avLst/>
              </a:prstGeom>
              <a:solidFill>
                <a:srgbClr val="FF0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Arial" pitchFamily="34" charset="0"/>
                  <a:cs typeface="Arial" pitchFamily="34" charset="0"/>
                </a:endParaRPr>
              </a:p>
            </p:txBody>
          </p:sp>
        </p:grpSp>
        <p:grpSp>
          <p:nvGrpSpPr>
            <p:cNvPr id="341" name="Group 340"/>
            <p:cNvGrpSpPr/>
            <p:nvPr/>
          </p:nvGrpSpPr>
          <p:grpSpPr>
            <a:xfrm>
              <a:off x="5242932" y="2753954"/>
              <a:ext cx="1100951" cy="1338358"/>
              <a:chOff x="5242932" y="2753954"/>
              <a:chExt cx="1100951" cy="1338358"/>
            </a:xfrm>
          </p:grpSpPr>
          <p:grpSp>
            <p:nvGrpSpPr>
              <p:cNvPr id="492" name="Group 491"/>
              <p:cNvGrpSpPr/>
              <p:nvPr/>
            </p:nvGrpSpPr>
            <p:grpSpPr>
              <a:xfrm>
                <a:off x="5242932" y="2753954"/>
                <a:ext cx="1100951" cy="1338358"/>
                <a:chOff x="3194168" y="2761589"/>
                <a:chExt cx="1100951" cy="1338358"/>
              </a:xfrm>
            </p:grpSpPr>
            <p:sp>
              <p:nvSpPr>
                <p:cNvPr id="493" name="TextBox 492"/>
                <p:cNvSpPr txBox="1"/>
                <p:nvPr/>
              </p:nvSpPr>
              <p:spPr>
                <a:xfrm>
                  <a:off x="3194168" y="3822948"/>
                  <a:ext cx="1100951" cy="276999"/>
                </a:xfrm>
                <a:prstGeom prst="rect">
                  <a:avLst/>
                </a:prstGeom>
                <a:noFill/>
              </p:spPr>
              <p:txBody>
                <a:bodyPr wrap="square" rtlCol="0">
                  <a:spAutoFit/>
                </a:bodyPr>
                <a:lstStyle/>
                <a:p>
                  <a:r>
                    <a:rPr lang="en-GB" sz="1200" b="1" dirty="0">
                      <a:solidFill>
                        <a:srgbClr val="4BACC6">
                          <a:lumMod val="75000"/>
                        </a:srgbClr>
                      </a:solidFill>
                      <a:latin typeface="Arial" pitchFamily="34" charset="0"/>
                      <a:cs typeface="Arial" pitchFamily="34" charset="0"/>
                    </a:rPr>
                    <a:t>Orthogonal</a:t>
                  </a:r>
                </a:p>
              </p:txBody>
            </p:sp>
            <p:sp>
              <p:nvSpPr>
                <p:cNvPr id="494" name="Rectangle 493"/>
                <p:cNvSpPr/>
                <p:nvPr/>
              </p:nvSpPr>
              <p:spPr>
                <a:xfrm>
                  <a:off x="3195433" y="2761589"/>
                  <a:ext cx="959979" cy="1338358"/>
                </a:xfrm>
                <a:prstGeom prst="rect">
                  <a:avLst/>
                </a:prstGeom>
                <a:no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sp>
            <p:nvSpPr>
              <p:cNvPr id="575" name="Right Arrow 574"/>
              <p:cNvSpPr/>
              <p:nvPr/>
            </p:nvSpPr>
            <p:spPr>
              <a:xfrm flipV="1">
                <a:off x="5602777" y="2906392"/>
                <a:ext cx="188597" cy="163777"/>
              </a:xfrm>
              <a:prstGeom prst="rightArrow">
                <a:avLst/>
              </a:prstGeom>
              <a:solidFill>
                <a:schemeClr val="accent5">
                  <a:lumMod val="7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Arial" pitchFamily="34" charset="0"/>
                  <a:cs typeface="Arial" pitchFamily="34" charset="0"/>
                </a:endParaRPr>
              </a:p>
            </p:txBody>
          </p:sp>
        </p:grpSp>
      </p:grpSp>
      <p:grpSp>
        <p:nvGrpSpPr>
          <p:cNvPr id="345" name="Group 344"/>
          <p:cNvGrpSpPr/>
          <p:nvPr/>
        </p:nvGrpSpPr>
        <p:grpSpPr>
          <a:xfrm>
            <a:off x="5394761" y="1157664"/>
            <a:ext cx="4014031" cy="178026"/>
            <a:chOff x="3870760" y="1157664"/>
            <a:chExt cx="4014031" cy="178026"/>
          </a:xfrm>
        </p:grpSpPr>
        <p:sp>
          <p:nvSpPr>
            <p:cNvPr id="101" name="Right Arrow 100"/>
            <p:cNvSpPr/>
            <p:nvPr/>
          </p:nvSpPr>
          <p:spPr>
            <a:xfrm rot="10800000">
              <a:off x="6776588" y="1167121"/>
              <a:ext cx="171676" cy="165461"/>
            </a:xfrm>
            <a:prstGeom prst="rightArrow">
              <a:avLst/>
            </a:prstGeom>
            <a:solidFill>
              <a:schemeClr val="bg1">
                <a:lumMod val="7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Arial" pitchFamily="34" charset="0"/>
                <a:cs typeface="Arial" pitchFamily="34" charset="0"/>
              </a:endParaRPr>
            </a:p>
          </p:txBody>
        </p:sp>
        <p:sp>
          <p:nvSpPr>
            <p:cNvPr id="103" name="Right Arrow 102"/>
            <p:cNvSpPr/>
            <p:nvPr/>
          </p:nvSpPr>
          <p:spPr>
            <a:xfrm rot="13772889">
              <a:off x="5337785" y="1167121"/>
              <a:ext cx="171676" cy="165461"/>
            </a:xfrm>
            <a:prstGeom prst="rightArrow">
              <a:avLst/>
            </a:prstGeom>
            <a:solidFill>
              <a:schemeClr val="bg1">
                <a:lumMod val="7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Arial" pitchFamily="34" charset="0"/>
                <a:cs typeface="Arial" pitchFamily="34" charset="0"/>
              </a:endParaRPr>
            </a:p>
          </p:txBody>
        </p:sp>
        <p:sp>
          <p:nvSpPr>
            <p:cNvPr id="105" name="Right Arrow 104"/>
            <p:cNvSpPr/>
            <p:nvPr/>
          </p:nvSpPr>
          <p:spPr>
            <a:xfrm rot="16200000">
              <a:off x="7716223" y="1160771"/>
              <a:ext cx="171676" cy="165461"/>
            </a:xfrm>
            <a:prstGeom prst="rightArrow">
              <a:avLst/>
            </a:prstGeom>
            <a:solidFill>
              <a:schemeClr val="bg1">
                <a:lumMod val="7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Arial" pitchFamily="34" charset="0"/>
                <a:cs typeface="Arial" pitchFamily="34" charset="0"/>
              </a:endParaRPr>
            </a:p>
          </p:txBody>
        </p:sp>
        <p:sp>
          <p:nvSpPr>
            <p:cNvPr id="107" name="Right Arrow 106"/>
            <p:cNvSpPr/>
            <p:nvPr/>
          </p:nvSpPr>
          <p:spPr>
            <a:xfrm rot="18944594">
              <a:off x="6286092" y="1167121"/>
              <a:ext cx="171676" cy="165461"/>
            </a:xfrm>
            <a:prstGeom prst="rightArrow">
              <a:avLst/>
            </a:prstGeom>
            <a:solidFill>
              <a:schemeClr val="bg1">
                <a:lumMod val="7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Arial" pitchFamily="34" charset="0"/>
                <a:cs typeface="Arial" pitchFamily="34" charset="0"/>
              </a:endParaRPr>
            </a:p>
          </p:txBody>
        </p:sp>
        <p:sp>
          <p:nvSpPr>
            <p:cNvPr id="109" name="Right Arrow 108"/>
            <p:cNvSpPr/>
            <p:nvPr/>
          </p:nvSpPr>
          <p:spPr>
            <a:xfrm>
              <a:off x="4892057" y="1167121"/>
              <a:ext cx="171676" cy="165461"/>
            </a:xfrm>
            <a:prstGeom prst="rightArrow">
              <a:avLst/>
            </a:prstGeom>
            <a:solidFill>
              <a:schemeClr val="bg1">
                <a:lumMod val="7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Arial" pitchFamily="34" charset="0"/>
                <a:cs typeface="Arial" pitchFamily="34" charset="0"/>
              </a:endParaRPr>
            </a:p>
          </p:txBody>
        </p:sp>
        <p:sp>
          <p:nvSpPr>
            <p:cNvPr id="110" name="Right Arrow 109"/>
            <p:cNvSpPr/>
            <p:nvPr/>
          </p:nvSpPr>
          <p:spPr>
            <a:xfrm rot="2972889">
              <a:off x="7227881" y="1167121"/>
              <a:ext cx="171676" cy="165461"/>
            </a:xfrm>
            <a:prstGeom prst="rightArrow">
              <a:avLst/>
            </a:prstGeom>
            <a:solidFill>
              <a:schemeClr val="bg1">
                <a:lumMod val="7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Arial" pitchFamily="34" charset="0"/>
                <a:cs typeface="Arial" pitchFamily="34" charset="0"/>
              </a:endParaRPr>
            </a:p>
          </p:txBody>
        </p:sp>
        <p:sp>
          <p:nvSpPr>
            <p:cNvPr id="111" name="Right Arrow 110"/>
            <p:cNvSpPr/>
            <p:nvPr/>
          </p:nvSpPr>
          <p:spPr>
            <a:xfrm rot="5400000">
              <a:off x="5768796" y="1167121"/>
              <a:ext cx="171676" cy="165461"/>
            </a:xfrm>
            <a:prstGeom prst="rightArrow">
              <a:avLst/>
            </a:prstGeom>
            <a:solidFill>
              <a:schemeClr val="bg1">
                <a:lumMod val="7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Arial" pitchFamily="34" charset="0"/>
                <a:cs typeface="Arial" pitchFamily="34" charset="0"/>
              </a:endParaRPr>
            </a:p>
          </p:txBody>
        </p:sp>
        <p:sp>
          <p:nvSpPr>
            <p:cNvPr id="112" name="Right Arrow 111"/>
            <p:cNvSpPr/>
            <p:nvPr/>
          </p:nvSpPr>
          <p:spPr>
            <a:xfrm rot="8144594">
              <a:off x="4356625" y="1167121"/>
              <a:ext cx="171676" cy="165461"/>
            </a:xfrm>
            <a:prstGeom prst="rightArrow">
              <a:avLst/>
            </a:prstGeom>
            <a:solidFill>
              <a:schemeClr val="bg1">
                <a:lumMod val="7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Arial" pitchFamily="34" charset="0"/>
                <a:cs typeface="Arial" pitchFamily="34" charset="0"/>
              </a:endParaRPr>
            </a:p>
          </p:txBody>
        </p:sp>
        <p:sp>
          <p:nvSpPr>
            <p:cNvPr id="647" name="Right Arrow 646"/>
            <p:cNvSpPr/>
            <p:nvPr/>
          </p:nvSpPr>
          <p:spPr>
            <a:xfrm rot="16200000">
              <a:off x="3867653" y="1160771"/>
              <a:ext cx="171676" cy="165461"/>
            </a:xfrm>
            <a:prstGeom prst="rightArrow">
              <a:avLst/>
            </a:prstGeom>
            <a:solidFill>
              <a:schemeClr val="bg1">
                <a:lumMod val="7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Arial" pitchFamily="34" charset="0"/>
                <a:cs typeface="Arial" pitchFamily="34" charset="0"/>
              </a:endParaRPr>
            </a:p>
          </p:txBody>
        </p:sp>
      </p:grpSp>
      <p:grpSp>
        <p:nvGrpSpPr>
          <p:cNvPr id="304" name="Group 303"/>
          <p:cNvGrpSpPr/>
          <p:nvPr/>
        </p:nvGrpSpPr>
        <p:grpSpPr>
          <a:xfrm>
            <a:off x="1750328" y="1187066"/>
            <a:ext cx="1285657" cy="756474"/>
            <a:chOff x="186055" y="485775"/>
            <a:chExt cx="1285657" cy="756474"/>
          </a:xfrm>
        </p:grpSpPr>
        <p:grpSp>
          <p:nvGrpSpPr>
            <p:cNvPr id="305" name="Group 44"/>
            <p:cNvGrpSpPr/>
            <p:nvPr/>
          </p:nvGrpSpPr>
          <p:grpSpPr>
            <a:xfrm>
              <a:off x="186055" y="485775"/>
              <a:ext cx="721506" cy="418224"/>
              <a:chOff x="3314700" y="1816100"/>
              <a:chExt cx="2546350" cy="1476000"/>
            </a:xfrm>
            <a:effectLst/>
            <a:scene3d>
              <a:camera prst="isometricLeftDown">
                <a:rot lat="1200000" lon="18600000" rev="21594000"/>
              </a:camera>
              <a:lightRig rig="threePt" dir="t"/>
            </a:scene3d>
          </p:grpSpPr>
          <p:sp>
            <p:nvSpPr>
              <p:cNvPr id="351" name="Rectangle 350"/>
              <p:cNvSpPr/>
              <p:nvPr/>
            </p:nvSpPr>
            <p:spPr>
              <a:xfrm>
                <a:off x="3327400" y="1828800"/>
                <a:ext cx="2508250" cy="1447800"/>
              </a:xfrm>
              <a:prstGeom prst="rect">
                <a:avLst/>
              </a:prstGeom>
              <a:solidFill>
                <a:schemeClr val="tx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352" name="Rectangle 351"/>
              <p:cNvSpPr/>
              <p:nvPr/>
            </p:nvSpPr>
            <p:spPr>
              <a:xfrm>
                <a:off x="3314700" y="1816100"/>
                <a:ext cx="349250" cy="1476000"/>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353" name="Rectangle 352"/>
              <p:cNvSpPr/>
              <p:nvPr/>
            </p:nvSpPr>
            <p:spPr>
              <a:xfrm>
                <a:off x="4076700" y="1816100"/>
                <a:ext cx="349250" cy="1476000"/>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354" name="Rectangle 353"/>
              <p:cNvSpPr/>
              <p:nvPr/>
            </p:nvSpPr>
            <p:spPr>
              <a:xfrm>
                <a:off x="4787900" y="1816100"/>
                <a:ext cx="349250" cy="1476000"/>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355" name="Rectangle 354"/>
              <p:cNvSpPr/>
              <p:nvPr/>
            </p:nvSpPr>
            <p:spPr>
              <a:xfrm>
                <a:off x="5511800" y="1816100"/>
                <a:ext cx="349250" cy="1476000"/>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356" name="Rectangle 355"/>
              <p:cNvSpPr/>
              <p:nvPr/>
            </p:nvSpPr>
            <p:spPr>
              <a:xfrm>
                <a:off x="3314700" y="1822450"/>
                <a:ext cx="2520950" cy="1447800"/>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grpSp>
          <p:nvGrpSpPr>
            <p:cNvPr id="306" name="Group 305"/>
            <p:cNvGrpSpPr/>
            <p:nvPr/>
          </p:nvGrpSpPr>
          <p:grpSpPr>
            <a:xfrm>
              <a:off x="842351" y="611981"/>
              <a:ext cx="629361" cy="545300"/>
              <a:chOff x="1093969" y="656432"/>
              <a:chExt cx="962826" cy="834224"/>
            </a:xfrm>
          </p:grpSpPr>
          <p:grpSp>
            <p:nvGrpSpPr>
              <p:cNvPr id="308" name="Group 105"/>
              <p:cNvGrpSpPr>
                <a:grpSpLocks noChangeAspect="1"/>
              </p:cNvGrpSpPr>
              <p:nvPr/>
            </p:nvGrpSpPr>
            <p:grpSpPr>
              <a:xfrm flipH="1">
                <a:off x="1093969" y="656432"/>
                <a:ext cx="777693" cy="834224"/>
                <a:chOff x="2069812" y="2217718"/>
                <a:chExt cx="2790389" cy="2975813"/>
              </a:xfrm>
            </p:grpSpPr>
            <p:sp>
              <p:nvSpPr>
                <p:cNvPr id="314" name="Line 34"/>
                <p:cNvSpPr>
                  <a:spLocks noChangeShapeType="1"/>
                </p:cNvSpPr>
                <p:nvPr/>
              </p:nvSpPr>
              <p:spPr bwMode="auto">
                <a:xfrm flipH="1">
                  <a:off x="2987824" y="3933641"/>
                  <a:ext cx="50608" cy="647500"/>
                </a:xfrm>
                <a:prstGeom prst="line">
                  <a:avLst/>
                </a:prstGeom>
                <a:noFill/>
                <a:ln w="6350">
                  <a:solidFill>
                    <a:srgbClr val="88C9CE"/>
                  </a:solidFill>
                  <a:round/>
                  <a:headEnd/>
                  <a:tailEnd/>
                </a:ln>
              </p:spPr>
              <p:txBody>
                <a:bodyPr/>
                <a:lstStyle/>
                <a:p>
                  <a:endParaRPr lang="en-GB" sz="1600">
                    <a:solidFill>
                      <a:prstClr val="black"/>
                    </a:solidFill>
                    <a:latin typeface="Arial" pitchFamily="34" charset="0"/>
                    <a:cs typeface="Arial" pitchFamily="34" charset="0"/>
                  </a:endParaRPr>
                </a:p>
              </p:txBody>
            </p:sp>
            <p:sp>
              <p:nvSpPr>
                <p:cNvPr id="315" name="Freeform 32"/>
                <p:cNvSpPr>
                  <a:spLocks/>
                </p:cNvSpPr>
                <p:nvPr/>
              </p:nvSpPr>
              <p:spPr bwMode="auto">
                <a:xfrm>
                  <a:off x="3059832" y="3374392"/>
                  <a:ext cx="892825" cy="489810"/>
                </a:xfrm>
                <a:custGeom>
                  <a:avLst/>
                  <a:gdLst>
                    <a:gd name="T0" fmla="*/ 414 w 414"/>
                    <a:gd name="T1" fmla="*/ 0 h 303"/>
                    <a:gd name="T2" fmla="*/ 282 w 414"/>
                    <a:gd name="T3" fmla="*/ 75 h 303"/>
                    <a:gd name="T4" fmla="*/ 128 w 414"/>
                    <a:gd name="T5" fmla="*/ 189 h 303"/>
                    <a:gd name="T6" fmla="*/ 0 w 414"/>
                    <a:gd name="T7" fmla="*/ 303 h 303"/>
                    <a:gd name="T8" fmla="*/ 0 60000 65536"/>
                    <a:gd name="T9" fmla="*/ 0 60000 65536"/>
                    <a:gd name="T10" fmla="*/ 0 60000 65536"/>
                    <a:gd name="T11" fmla="*/ 0 60000 65536"/>
                    <a:gd name="T12" fmla="*/ 0 w 414"/>
                    <a:gd name="T13" fmla="*/ 0 h 303"/>
                    <a:gd name="T14" fmla="*/ 414 w 414"/>
                    <a:gd name="T15" fmla="*/ 303 h 303"/>
                    <a:gd name="connsiteX0" fmla="*/ 6908 w 6908"/>
                    <a:gd name="connsiteY0" fmla="*/ 0 h 6238"/>
                    <a:gd name="connsiteX1" fmla="*/ 3720 w 6908"/>
                    <a:gd name="connsiteY1" fmla="*/ 2475 h 6238"/>
                    <a:gd name="connsiteX2" fmla="*/ 0 w 6908"/>
                    <a:gd name="connsiteY2" fmla="*/ 6238 h 6238"/>
                    <a:gd name="connsiteX0" fmla="*/ 11285 w 11285"/>
                    <a:gd name="connsiteY0" fmla="*/ 0 h 11378"/>
                    <a:gd name="connsiteX1" fmla="*/ 6670 w 11285"/>
                    <a:gd name="connsiteY1" fmla="*/ 3968 h 11378"/>
                    <a:gd name="connsiteX2" fmla="*/ 0 w 11285"/>
                    <a:gd name="connsiteY2" fmla="*/ 11378 h 11378"/>
                    <a:gd name="connsiteX0" fmla="*/ 12642 w 12642"/>
                    <a:gd name="connsiteY0" fmla="*/ 0 h 13056"/>
                    <a:gd name="connsiteX1" fmla="*/ 8027 w 12642"/>
                    <a:gd name="connsiteY1" fmla="*/ 3968 h 13056"/>
                    <a:gd name="connsiteX2" fmla="*/ 0 w 12642"/>
                    <a:gd name="connsiteY2" fmla="*/ 13056 h 13056"/>
                    <a:gd name="connsiteX0" fmla="*/ 12642 w 12642"/>
                    <a:gd name="connsiteY0" fmla="*/ 0 h 13056"/>
                    <a:gd name="connsiteX1" fmla="*/ 3832 w 12642"/>
                    <a:gd name="connsiteY1" fmla="*/ 6983 h 13056"/>
                    <a:gd name="connsiteX2" fmla="*/ 0 w 12642"/>
                    <a:gd name="connsiteY2" fmla="*/ 13056 h 13056"/>
                    <a:gd name="connsiteX0" fmla="*/ 12642 w 12642"/>
                    <a:gd name="connsiteY0" fmla="*/ 0 h 13056"/>
                    <a:gd name="connsiteX1" fmla="*/ 2425 w 12642"/>
                    <a:gd name="connsiteY1" fmla="*/ 6883 h 13056"/>
                    <a:gd name="connsiteX2" fmla="*/ 0 w 12642"/>
                    <a:gd name="connsiteY2" fmla="*/ 13056 h 13056"/>
                    <a:gd name="connsiteX0" fmla="*/ 13468 w 13468"/>
                    <a:gd name="connsiteY0" fmla="*/ 0 h 12776"/>
                    <a:gd name="connsiteX1" fmla="*/ 3251 w 13468"/>
                    <a:gd name="connsiteY1" fmla="*/ 6883 h 12776"/>
                    <a:gd name="connsiteX2" fmla="*/ 0 w 13468"/>
                    <a:gd name="connsiteY2" fmla="*/ 12776 h 12776"/>
                    <a:gd name="connsiteX0" fmla="*/ 13468 w 13468"/>
                    <a:gd name="connsiteY0" fmla="*/ 0 h 12776"/>
                    <a:gd name="connsiteX1" fmla="*/ 3251 w 13468"/>
                    <a:gd name="connsiteY1" fmla="*/ 6883 h 12776"/>
                    <a:gd name="connsiteX2" fmla="*/ 0 w 13468"/>
                    <a:gd name="connsiteY2" fmla="*/ 12776 h 12776"/>
                  </a:gdLst>
                  <a:ahLst/>
                  <a:cxnLst>
                    <a:cxn ang="0">
                      <a:pos x="connsiteX0" y="connsiteY0"/>
                    </a:cxn>
                    <a:cxn ang="0">
                      <a:pos x="connsiteX1" y="connsiteY1"/>
                    </a:cxn>
                    <a:cxn ang="0">
                      <a:pos x="connsiteX2" y="connsiteY2"/>
                    </a:cxn>
                  </a:cxnLst>
                  <a:rect l="l" t="t" r="r" b="b"/>
                  <a:pathLst>
                    <a:path w="13468" h="12776">
                      <a:moveTo>
                        <a:pt x="13468" y="0"/>
                      </a:moveTo>
                      <a:cubicBezTo>
                        <a:pt x="12699" y="635"/>
                        <a:pt x="5496" y="4754"/>
                        <a:pt x="3251" y="6883"/>
                      </a:cubicBezTo>
                      <a:cubicBezTo>
                        <a:pt x="1006" y="9012"/>
                        <a:pt x="1308" y="9801"/>
                        <a:pt x="0" y="12776"/>
                      </a:cubicBezTo>
                    </a:path>
                  </a:pathLst>
                </a:custGeom>
                <a:noFill/>
                <a:ln w="6350">
                  <a:solidFill>
                    <a:srgbClr val="88C9CE"/>
                  </a:solidFill>
                  <a:round/>
                  <a:headEnd/>
                  <a:tailEnd/>
                </a:ln>
              </p:spPr>
              <p:txBody>
                <a:bodyPr/>
                <a:lstStyle/>
                <a:p>
                  <a:endParaRPr lang="en-GB" sz="1600">
                    <a:solidFill>
                      <a:prstClr val="black"/>
                    </a:solidFill>
                    <a:latin typeface="Arial" pitchFamily="34" charset="0"/>
                    <a:cs typeface="Arial" pitchFamily="34" charset="0"/>
                  </a:endParaRPr>
                </a:p>
              </p:txBody>
            </p:sp>
            <p:sp>
              <p:nvSpPr>
                <p:cNvPr id="316" name="AutoShape 12"/>
                <p:cNvSpPr>
                  <a:spLocks noChangeArrowheads="1"/>
                </p:cNvSpPr>
                <p:nvPr/>
              </p:nvSpPr>
              <p:spPr bwMode="auto">
                <a:xfrm rot="11286343" flipH="1">
                  <a:off x="2748806" y="3050201"/>
                  <a:ext cx="355105" cy="373748"/>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5459 w 21600"/>
                    <a:gd name="T13" fmla="*/ 0 h 21600"/>
                    <a:gd name="T14" fmla="*/ 16141 w 21600"/>
                    <a:gd name="T15" fmla="*/ 3341 h 21600"/>
                  </a:gdLst>
                  <a:ahLst/>
                  <a:cxnLst>
                    <a:cxn ang="T8">
                      <a:pos x="T0" y="T1"/>
                    </a:cxn>
                    <a:cxn ang="T9">
                      <a:pos x="T2" y="T3"/>
                    </a:cxn>
                    <a:cxn ang="T10">
                      <a:pos x="T4" y="T5"/>
                    </a:cxn>
                    <a:cxn ang="T11">
                      <a:pos x="T6" y="T7"/>
                    </a:cxn>
                  </a:cxnLst>
                  <a:rect l="T12" t="T13" r="T14" b="T15"/>
                  <a:pathLst>
                    <a:path w="21600" h="21600">
                      <a:moveTo>
                        <a:pt x="7991" y="2745"/>
                      </a:moveTo>
                      <a:cubicBezTo>
                        <a:pt x="8894" y="2430"/>
                        <a:pt x="9843" y="2269"/>
                        <a:pt x="10800" y="2270"/>
                      </a:cubicBezTo>
                      <a:cubicBezTo>
                        <a:pt x="11756" y="2270"/>
                        <a:pt x="12705" y="2430"/>
                        <a:pt x="13608" y="2745"/>
                      </a:cubicBezTo>
                      <a:lnTo>
                        <a:pt x="14356" y="602"/>
                      </a:lnTo>
                      <a:cubicBezTo>
                        <a:pt x="13212" y="203"/>
                        <a:pt x="12010" y="-1"/>
                        <a:pt x="10799" y="0"/>
                      </a:cubicBezTo>
                      <a:cubicBezTo>
                        <a:pt x="9589" y="0"/>
                        <a:pt x="8387" y="203"/>
                        <a:pt x="7243" y="602"/>
                      </a:cubicBezTo>
                      <a:lnTo>
                        <a:pt x="7991" y="2745"/>
                      </a:lnTo>
                      <a:close/>
                    </a:path>
                  </a:pathLst>
                </a:custGeom>
                <a:solidFill>
                  <a:srgbClr val="FF0000"/>
                </a:solidFill>
                <a:ln w="6350">
                  <a:solidFill>
                    <a:schemeClr val="tx1"/>
                  </a:solidFill>
                  <a:miter lim="800000"/>
                  <a:headEnd/>
                  <a:tailEnd/>
                </a:ln>
              </p:spPr>
              <p:txBody>
                <a:bodyPr rot="10800000" wrap="none" anchor="ctr"/>
                <a:lstStyle/>
                <a:p>
                  <a:endParaRPr lang="en-GB" sz="1600">
                    <a:solidFill>
                      <a:prstClr val="black"/>
                    </a:solidFill>
                    <a:latin typeface="Arial" pitchFamily="34" charset="0"/>
                    <a:cs typeface="Arial" pitchFamily="34" charset="0"/>
                  </a:endParaRPr>
                </a:p>
              </p:txBody>
            </p:sp>
            <p:sp>
              <p:nvSpPr>
                <p:cNvPr id="317" name="Freeform 13"/>
                <p:cNvSpPr>
                  <a:spLocks/>
                </p:cNvSpPr>
                <p:nvPr/>
              </p:nvSpPr>
              <p:spPr bwMode="auto">
                <a:xfrm>
                  <a:off x="2906848" y="3405365"/>
                  <a:ext cx="213593" cy="461369"/>
                </a:xfrm>
                <a:custGeom>
                  <a:avLst/>
                  <a:gdLst>
                    <a:gd name="T0" fmla="*/ 0 w 239"/>
                    <a:gd name="T1" fmla="*/ 0 h 266"/>
                    <a:gd name="T2" fmla="*/ 29 w 239"/>
                    <a:gd name="T3" fmla="*/ 7 h 266"/>
                    <a:gd name="T4" fmla="*/ 60 w 239"/>
                    <a:gd name="T5" fmla="*/ 14 h 266"/>
                    <a:gd name="T6" fmla="*/ 112 w 239"/>
                    <a:gd name="T7" fmla="*/ 41 h 266"/>
                    <a:gd name="T8" fmla="*/ 160 w 239"/>
                    <a:gd name="T9" fmla="*/ 68 h 266"/>
                    <a:gd name="T10" fmla="*/ 194 w 239"/>
                    <a:gd name="T11" fmla="*/ 90 h 266"/>
                    <a:gd name="T12" fmla="*/ 230 w 239"/>
                    <a:gd name="T13" fmla="*/ 124 h 266"/>
                    <a:gd name="T14" fmla="*/ 228 w 239"/>
                    <a:gd name="T15" fmla="*/ 154 h 266"/>
                    <a:gd name="T16" fmla="*/ 164 w 239"/>
                    <a:gd name="T17" fmla="*/ 210 h 266"/>
                    <a:gd name="T18" fmla="*/ 100 w 239"/>
                    <a:gd name="T19" fmla="*/ 266 h 26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39"/>
                    <a:gd name="T31" fmla="*/ 0 h 266"/>
                    <a:gd name="T32" fmla="*/ 239 w 239"/>
                    <a:gd name="T33" fmla="*/ 266 h 266"/>
                    <a:gd name="connsiteX0" fmla="*/ 0 w 9715"/>
                    <a:gd name="connsiteY0" fmla="*/ 0 h 10000"/>
                    <a:gd name="connsiteX1" fmla="*/ 1213 w 9715"/>
                    <a:gd name="connsiteY1" fmla="*/ 263 h 10000"/>
                    <a:gd name="connsiteX2" fmla="*/ 2510 w 9715"/>
                    <a:gd name="connsiteY2" fmla="*/ 526 h 10000"/>
                    <a:gd name="connsiteX3" fmla="*/ 4686 w 9715"/>
                    <a:gd name="connsiteY3" fmla="*/ 1541 h 10000"/>
                    <a:gd name="connsiteX4" fmla="*/ 6695 w 9715"/>
                    <a:gd name="connsiteY4" fmla="*/ 2556 h 10000"/>
                    <a:gd name="connsiteX5" fmla="*/ 8117 w 9715"/>
                    <a:gd name="connsiteY5" fmla="*/ 3383 h 10000"/>
                    <a:gd name="connsiteX6" fmla="*/ 7913 w 9715"/>
                    <a:gd name="connsiteY6" fmla="*/ 5674 h 10000"/>
                    <a:gd name="connsiteX7" fmla="*/ 9540 w 9715"/>
                    <a:gd name="connsiteY7" fmla="*/ 5789 h 10000"/>
                    <a:gd name="connsiteX8" fmla="*/ 6862 w 9715"/>
                    <a:gd name="connsiteY8" fmla="*/ 7895 h 10000"/>
                    <a:gd name="connsiteX9" fmla="*/ 4184 w 9715"/>
                    <a:gd name="connsiteY9" fmla="*/ 10000 h 10000"/>
                    <a:gd name="connsiteX0" fmla="*/ 0 w 8564"/>
                    <a:gd name="connsiteY0" fmla="*/ 0 h 10000"/>
                    <a:gd name="connsiteX1" fmla="*/ 1249 w 8564"/>
                    <a:gd name="connsiteY1" fmla="*/ 263 h 10000"/>
                    <a:gd name="connsiteX2" fmla="*/ 2584 w 8564"/>
                    <a:gd name="connsiteY2" fmla="*/ 526 h 10000"/>
                    <a:gd name="connsiteX3" fmla="*/ 4823 w 8564"/>
                    <a:gd name="connsiteY3" fmla="*/ 1541 h 10000"/>
                    <a:gd name="connsiteX4" fmla="*/ 6891 w 8564"/>
                    <a:gd name="connsiteY4" fmla="*/ 2556 h 10000"/>
                    <a:gd name="connsiteX5" fmla="*/ 8355 w 8564"/>
                    <a:gd name="connsiteY5" fmla="*/ 3383 h 10000"/>
                    <a:gd name="connsiteX6" fmla="*/ 8145 w 8564"/>
                    <a:gd name="connsiteY6" fmla="*/ 5674 h 10000"/>
                    <a:gd name="connsiteX7" fmla="*/ 6556 w 8564"/>
                    <a:gd name="connsiteY7" fmla="*/ 6985 h 10000"/>
                    <a:gd name="connsiteX8" fmla="*/ 7063 w 8564"/>
                    <a:gd name="connsiteY8" fmla="*/ 7895 h 10000"/>
                    <a:gd name="connsiteX9" fmla="*/ 4307 w 8564"/>
                    <a:gd name="connsiteY9" fmla="*/ 10000 h 10000"/>
                    <a:gd name="connsiteX0" fmla="*/ 0 w 10000"/>
                    <a:gd name="connsiteY0" fmla="*/ 0 h 10000"/>
                    <a:gd name="connsiteX1" fmla="*/ 1458 w 10000"/>
                    <a:gd name="connsiteY1" fmla="*/ 263 h 10000"/>
                    <a:gd name="connsiteX2" fmla="*/ 3017 w 10000"/>
                    <a:gd name="connsiteY2" fmla="*/ 526 h 10000"/>
                    <a:gd name="connsiteX3" fmla="*/ 5632 w 10000"/>
                    <a:gd name="connsiteY3" fmla="*/ 1541 h 10000"/>
                    <a:gd name="connsiteX4" fmla="*/ 8046 w 10000"/>
                    <a:gd name="connsiteY4" fmla="*/ 2556 h 10000"/>
                    <a:gd name="connsiteX5" fmla="*/ 9756 w 10000"/>
                    <a:gd name="connsiteY5" fmla="*/ 3383 h 10000"/>
                    <a:gd name="connsiteX6" fmla="*/ 9511 w 10000"/>
                    <a:gd name="connsiteY6" fmla="*/ 5674 h 10000"/>
                    <a:gd name="connsiteX7" fmla="*/ 7655 w 10000"/>
                    <a:gd name="connsiteY7" fmla="*/ 6985 h 10000"/>
                    <a:gd name="connsiteX8" fmla="*/ 5616 w 10000"/>
                    <a:gd name="connsiteY8" fmla="*/ 7945 h 10000"/>
                    <a:gd name="connsiteX9" fmla="*/ 5029 w 10000"/>
                    <a:gd name="connsiteY9" fmla="*/ 10000 h 10000"/>
                    <a:gd name="connsiteX0" fmla="*/ 0 w 10000"/>
                    <a:gd name="connsiteY0" fmla="*/ 0 h 7945"/>
                    <a:gd name="connsiteX1" fmla="*/ 1458 w 10000"/>
                    <a:gd name="connsiteY1" fmla="*/ 263 h 7945"/>
                    <a:gd name="connsiteX2" fmla="*/ 3017 w 10000"/>
                    <a:gd name="connsiteY2" fmla="*/ 526 h 7945"/>
                    <a:gd name="connsiteX3" fmla="*/ 5632 w 10000"/>
                    <a:gd name="connsiteY3" fmla="*/ 1541 h 7945"/>
                    <a:gd name="connsiteX4" fmla="*/ 8046 w 10000"/>
                    <a:gd name="connsiteY4" fmla="*/ 2556 h 7945"/>
                    <a:gd name="connsiteX5" fmla="*/ 9756 w 10000"/>
                    <a:gd name="connsiteY5" fmla="*/ 3383 h 7945"/>
                    <a:gd name="connsiteX6" fmla="*/ 9511 w 10000"/>
                    <a:gd name="connsiteY6" fmla="*/ 5674 h 7945"/>
                    <a:gd name="connsiteX7" fmla="*/ 7655 w 10000"/>
                    <a:gd name="connsiteY7" fmla="*/ 6985 h 7945"/>
                    <a:gd name="connsiteX8" fmla="*/ 5616 w 10000"/>
                    <a:gd name="connsiteY8" fmla="*/ 7945 h 7945"/>
                    <a:gd name="connsiteX0" fmla="*/ 0 w 10000"/>
                    <a:gd name="connsiteY0" fmla="*/ 0 h 11233"/>
                    <a:gd name="connsiteX1" fmla="*/ 1458 w 10000"/>
                    <a:gd name="connsiteY1" fmla="*/ 331 h 11233"/>
                    <a:gd name="connsiteX2" fmla="*/ 3017 w 10000"/>
                    <a:gd name="connsiteY2" fmla="*/ 662 h 11233"/>
                    <a:gd name="connsiteX3" fmla="*/ 5632 w 10000"/>
                    <a:gd name="connsiteY3" fmla="*/ 1940 h 11233"/>
                    <a:gd name="connsiteX4" fmla="*/ 8046 w 10000"/>
                    <a:gd name="connsiteY4" fmla="*/ 3217 h 11233"/>
                    <a:gd name="connsiteX5" fmla="*/ 9756 w 10000"/>
                    <a:gd name="connsiteY5" fmla="*/ 4258 h 11233"/>
                    <a:gd name="connsiteX6" fmla="*/ 9511 w 10000"/>
                    <a:gd name="connsiteY6" fmla="*/ 7142 h 11233"/>
                    <a:gd name="connsiteX7" fmla="*/ 7655 w 10000"/>
                    <a:gd name="connsiteY7" fmla="*/ 8792 h 11233"/>
                    <a:gd name="connsiteX8" fmla="*/ 3767 w 10000"/>
                    <a:gd name="connsiteY8" fmla="*/ 11233 h 11233"/>
                    <a:gd name="connsiteX0" fmla="*/ 0 w 10000"/>
                    <a:gd name="connsiteY0" fmla="*/ 0 h 11233"/>
                    <a:gd name="connsiteX1" fmla="*/ 1458 w 10000"/>
                    <a:gd name="connsiteY1" fmla="*/ 331 h 11233"/>
                    <a:gd name="connsiteX2" fmla="*/ 3017 w 10000"/>
                    <a:gd name="connsiteY2" fmla="*/ 662 h 11233"/>
                    <a:gd name="connsiteX3" fmla="*/ 5632 w 10000"/>
                    <a:gd name="connsiteY3" fmla="*/ 1940 h 11233"/>
                    <a:gd name="connsiteX4" fmla="*/ 8046 w 10000"/>
                    <a:gd name="connsiteY4" fmla="*/ 3217 h 11233"/>
                    <a:gd name="connsiteX5" fmla="*/ 9756 w 10000"/>
                    <a:gd name="connsiteY5" fmla="*/ 4258 h 11233"/>
                    <a:gd name="connsiteX6" fmla="*/ 9511 w 10000"/>
                    <a:gd name="connsiteY6" fmla="*/ 6320 h 11233"/>
                    <a:gd name="connsiteX7" fmla="*/ 7655 w 10000"/>
                    <a:gd name="connsiteY7" fmla="*/ 8792 h 11233"/>
                    <a:gd name="connsiteX8" fmla="*/ 3767 w 10000"/>
                    <a:gd name="connsiteY8" fmla="*/ 11233 h 11233"/>
                    <a:gd name="connsiteX0" fmla="*/ 0 w 10000"/>
                    <a:gd name="connsiteY0" fmla="*/ 0 h 11233"/>
                    <a:gd name="connsiteX1" fmla="*/ 1458 w 10000"/>
                    <a:gd name="connsiteY1" fmla="*/ 331 h 11233"/>
                    <a:gd name="connsiteX2" fmla="*/ 3017 w 10000"/>
                    <a:gd name="connsiteY2" fmla="*/ 662 h 11233"/>
                    <a:gd name="connsiteX3" fmla="*/ 5632 w 10000"/>
                    <a:gd name="connsiteY3" fmla="*/ 1940 h 11233"/>
                    <a:gd name="connsiteX4" fmla="*/ 8046 w 10000"/>
                    <a:gd name="connsiteY4" fmla="*/ 3217 h 11233"/>
                    <a:gd name="connsiteX5" fmla="*/ 9756 w 10000"/>
                    <a:gd name="connsiteY5" fmla="*/ 4463 h 11233"/>
                    <a:gd name="connsiteX6" fmla="*/ 9511 w 10000"/>
                    <a:gd name="connsiteY6" fmla="*/ 6320 h 11233"/>
                    <a:gd name="connsiteX7" fmla="*/ 7655 w 10000"/>
                    <a:gd name="connsiteY7" fmla="*/ 8792 h 11233"/>
                    <a:gd name="connsiteX8" fmla="*/ 3767 w 10000"/>
                    <a:gd name="connsiteY8" fmla="*/ 11233 h 11233"/>
                    <a:gd name="connsiteX0" fmla="*/ 0 w 10000"/>
                    <a:gd name="connsiteY0" fmla="*/ 0 h 11233"/>
                    <a:gd name="connsiteX1" fmla="*/ 1458 w 10000"/>
                    <a:gd name="connsiteY1" fmla="*/ 331 h 11233"/>
                    <a:gd name="connsiteX2" fmla="*/ 3017 w 10000"/>
                    <a:gd name="connsiteY2" fmla="*/ 662 h 11233"/>
                    <a:gd name="connsiteX3" fmla="*/ 5632 w 10000"/>
                    <a:gd name="connsiteY3" fmla="*/ 1940 h 11233"/>
                    <a:gd name="connsiteX4" fmla="*/ 8046 w 10000"/>
                    <a:gd name="connsiteY4" fmla="*/ 3217 h 11233"/>
                    <a:gd name="connsiteX5" fmla="*/ 9756 w 10000"/>
                    <a:gd name="connsiteY5" fmla="*/ 4463 h 11233"/>
                    <a:gd name="connsiteX6" fmla="*/ 9511 w 10000"/>
                    <a:gd name="connsiteY6" fmla="*/ 6320 h 11233"/>
                    <a:gd name="connsiteX7" fmla="*/ 7655 w 10000"/>
                    <a:gd name="connsiteY7" fmla="*/ 8792 h 11233"/>
                    <a:gd name="connsiteX8" fmla="*/ 3767 w 10000"/>
                    <a:gd name="connsiteY8" fmla="*/ 11233 h 11233"/>
                    <a:gd name="connsiteX0" fmla="*/ 0 w 9808"/>
                    <a:gd name="connsiteY0" fmla="*/ 0 h 11233"/>
                    <a:gd name="connsiteX1" fmla="*/ 1458 w 9808"/>
                    <a:gd name="connsiteY1" fmla="*/ 331 h 11233"/>
                    <a:gd name="connsiteX2" fmla="*/ 3017 w 9808"/>
                    <a:gd name="connsiteY2" fmla="*/ 662 h 11233"/>
                    <a:gd name="connsiteX3" fmla="*/ 5632 w 9808"/>
                    <a:gd name="connsiteY3" fmla="*/ 1940 h 11233"/>
                    <a:gd name="connsiteX4" fmla="*/ 8046 w 9808"/>
                    <a:gd name="connsiteY4" fmla="*/ 3217 h 11233"/>
                    <a:gd name="connsiteX5" fmla="*/ 9439 w 9808"/>
                    <a:gd name="connsiteY5" fmla="*/ 4745 h 11233"/>
                    <a:gd name="connsiteX6" fmla="*/ 9511 w 9808"/>
                    <a:gd name="connsiteY6" fmla="*/ 6320 h 11233"/>
                    <a:gd name="connsiteX7" fmla="*/ 7655 w 9808"/>
                    <a:gd name="connsiteY7" fmla="*/ 8792 h 11233"/>
                    <a:gd name="connsiteX8" fmla="*/ 3767 w 9808"/>
                    <a:gd name="connsiteY8" fmla="*/ 11233 h 11233"/>
                    <a:gd name="connsiteX0" fmla="*/ 0 w 9711"/>
                    <a:gd name="connsiteY0" fmla="*/ 0 h 10000"/>
                    <a:gd name="connsiteX1" fmla="*/ 1487 w 9711"/>
                    <a:gd name="connsiteY1" fmla="*/ 295 h 10000"/>
                    <a:gd name="connsiteX2" fmla="*/ 3076 w 9711"/>
                    <a:gd name="connsiteY2" fmla="*/ 589 h 10000"/>
                    <a:gd name="connsiteX3" fmla="*/ 5742 w 9711"/>
                    <a:gd name="connsiteY3" fmla="*/ 1727 h 10000"/>
                    <a:gd name="connsiteX4" fmla="*/ 8204 w 9711"/>
                    <a:gd name="connsiteY4" fmla="*/ 2864 h 10000"/>
                    <a:gd name="connsiteX5" fmla="*/ 9624 w 9711"/>
                    <a:gd name="connsiteY5" fmla="*/ 4224 h 10000"/>
                    <a:gd name="connsiteX6" fmla="*/ 8727 w 9711"/>
                    <a:gd name="connsiteY6" fmla="*/ 6212 h 10000"/>
                    <a:gd name="connsiteX7" fmla="*/ 7805 w 9711"/>
                    <a:gd name="connsiteY7" fmla="*/ 7827 h 10000"/>
                    <a:gd name="connsiteX8" fmla="*/ 3841 w 9711"/>
                    <a:gd name="connsiteY8" fmla="*/ 10000 h 10000"/>
                    <a:gd name="connsiteX0" fmla="*/ 0 w 10000"/>
                    <a:gd name="connsiteY0" fmla="*/ 0 h 10000"/>
                    <a:gd name="connsiteX1" fmla="*/ 1531 w 10000"/>
                    <a:gd name="connsiteY1" fmla="*/ 295 h 10000"/>
                    <a:gd name="connsiteX2" fmla="*/ 3168 w 10000"/>
                    <a:gd name="connsiteY2" fmla="*/ 589 h 10000"/>
                    <a:gd name="connsiteX3" fmla="*/ 5913 w 10000"/>
                    <a:gd name="connsiteY3" fmla="*/ 1727 h 10000"/>
                    <a:gd name="connsiteX4" fmla="*/ 8448 w 10000"/>
                    <a:gd name="connsiteY4" fmla="*/ 2864 h 10000"/>
                    <a:gd name="connsiteX5" fmla="*/ 9910 w 10000"/>
                    <a:gd name="connsiteY5" fmla="*/ 4224 h 10000"/>
                    <a:gd name="connsiteX6" fmla="*/ 8987 w 10000"/>
                    <a:gd name="connsiteY6" fmla="*/ 6212 h 10000"/>
                    <a:gd name="connsiteX7" fmla="*/ 7444 w 10000"/>
                    <a:gd name="connsiteY7" fmla="*/ 7571 h 10000"/>
                    <a:gd name="connsiteX8" fmla="*/ 3955 w 10000"/>
                    <a:gd name="connsiteY8" fmla="*/ 1000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00" h="10000">
                      <a:moveTo>
                        <a:pt x="0" y="0"/>
                      </a:moveTo>
                      <a:cubicBezTo>
                        <a:pt x="264" y="43"/>
                        <a:pt x="1003" y="211"/>
                        <a:pt x="1531" y="295"/>
                      </a:cubicBezTo>
                      <a:cubicBezTo>
                        <a:pt x="2060" y="378"/>
                        <a:pt x="2428" y="337"/>
                        <a:pt x="3168" y="589"/>
                      </a:cubicBezTo>
                      <a:cubicBezTo>
                        <a:pt x="3907" y="843"/>
                        <a:pt x="5017" y="1348"/>
                        <a:pt x="5913" y="1727"/>
                      </a:cubicBezTo>
                      <a:cubicBezTo>
                        <a:pt x="6810" y="2106"/>
                        <a:pt x="7782" y="2448"/>
                        <a:pt x="8448" y="2864"/>
                      </a:cubicBezTo>
                      <a:cubicBezTo>
                        <a:pt x="9113" y="3280"/>
                        <a:pt x="9821" y="3666"/>
                        <a:pt x="9910" y="4224"/>
                      </a:cubicBezTo>
                      <a:cubicBezTo>
                        <a:pt x="10000" y="4782"/>
                        <a:pt x="9398" y="5654"/>
                        <a:pt x="8987" y="6212"/>
                      </a:cubicBezTo>
                      <a:cubicBezTo>
                        <a:pt x="8576" y="6770"/>
                        <a:pt x="8283" y="6940"/>
                        <a:pt x="7444" y="7571"/>
                      </a:cubicBezTo>
                      <a:cubicBezTo>
                        <a:pt x="6606" y="8202"/>
                        <a:pt x="4415" y="9437"/>
                        <a:pt x="3955" y="10000"/>
                      </a:cubicBezTo>
                    </a:path>
                  </a:pathLst>
                </a:custGeom>
                <a:noFill/>
                <a:ln w="6350">
                  <a:solidFill>
                    <a:srgbClr val="FF0000"/>
                  </a:solidFill>
                  <a:round/>
                  <a:headEnd/>
                  <a:tailEnd/>
                </a:ln>
              </p:spPr>
              <p:txBody>
                <a:bodyPr/>
                <a:lstStyle/>
                <a:p>
                  <a:endParaRPr lang="en-GB" sz="1600">
                    <a:solidFill>
                      <a:prstClr val="black"/>
                    </a:solidFill>
                    <a:latin typeface="Arial" pitchFamily="34" charset="0"/>
                    <a:cs typeface="Arial" pitchFamily="34" charset="0"/>
                  </a:endParaRPr>
                </a:p>
              </p:txBody>
            </p:sp>
            <p:sp>
              <p:nvSpPr>
                <p:cNvPr id="318" name="AutoShape 14"/>
                <p:cNvSpPr>
                  <a:spLocks noChangeArrowheads="1"/>
                </p:cNvSpPr>
                <p:nvPr/>
              </p:nvSpPr>
              <p:spPr bwMode="auto">
                <a:xfrm rot="15796018">
                  <a:off x="3877915" y="3072886"/>
                  <a:ext cx="375813" cy="353155"/>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10621 h 21600"/>
                  </a:gdLst>
                  <a:ahLst/>
                  <a:cxnLst>
                    <a:cxn ang="T8">
                      <a:pos x="T0" y="T1"/>
                    </a:cxn>
                    <a:cxn ang="T9">
                      <a:pos x="T2" y="T3"/>
                    </a:cxn>
                    <a:cxn ang="T10">
                      <a:pos x="T4" y="T5"/>
                    </a:cxn>
                    <a:cxn ang="T11">
                      <a:pos x="T6" y="T7"/>
                    </a:cxn>
                  </a:cxnLst>
                  <a:rect l="T12" t="T13" r="T14" b="T15"/>
                  <a:pathLst>
                    <a:path w="21600" h="21600">
                      <a:moveTo>
                        <a:pt x="2489" y="8351"/>
                      </a:moveTo>
                      <a:cubicBezTo>
                        <a:pt x="3575" y="4665"/>
                        <a:pt x="6958" y="2135"/>
                        <a:pt x="10800" y="2136"/>
                      </a:cubicBezTo>
                      <a:cubicBezTo>
                        <a:pt x="14641" y="2136"/>
                        <a:pt x="18024" y="4665"/>
                        <a:pt x="19110" y="8351"/>
                      </a:cubicBezTo>
                      <a:lnTo>
                        <a:pt x="21159" y="7747"/>
                      </a:lnTo>
                      <a:cubicBezTo>
                        <a:pt x="19805" y="3153"/>
                        <a:pt x="15588" y="-1"/>
                        <a:pt x="10799" y="0"/>
                      </a:cubicBezTo>
                      <a:cubicBezTo>
                        <a:pt x="6011" y="0"/>
                        <a:pt x="1794" y="3153"/>
                        <a:pt x="440" y="7747"/>
                      </a:cubicBezTo>
                      <a:lnTo>
                        <a:pt x="2489" y="8351"/>
                      </a:lnTo>
                      <a:close/>
                    </a:path>
                  </a:pathLst>
                </a:custGeom>
                <a:solidFill>
                  <a:srgbClr val="88C9CE"/>
                </a:solidFill>
                <a:ln w="6350">
                  <a:solidFill>
                    <a:schemeClr val="tx1"/>
                  </a:solidFill>
                  <a:miter lim="800000"/>
                  <a:headEnd/>
                  <a:tailEnd/>
                </a:ln>
              </p:spPr>
              <p:txBody>
                <a:bodyPr vert="eaVert" wrap="none" anchor="ctr"/>
                <a:lstStyle/>
                <a:p>
                  <a:endParaRPr lang="en-GB" sz="1600">
                    <a:solidFill>
                      <a:prstClr val="black"/>
                    </a:solidFill>
                    <a:latin typeface="Arial" pitchFamily="34" charset="0"/>
                    <a:cs typeface="Arial" pitchFamily="34" charset="0"/>
                  </a:endParaRPr>
                </a:p>
              </p:txBody>
            </p:sp>
            <p:sp>
              <p:nvSpPr>
                <p:cNvPr id="319" name="Freeform 15"/>
                <p:cNvSpPr>
                  <a:spLocks/>
                </p:cNvSpPr>
                <p:nvPr/>
              </p:nvSpPr>
              <p:spPr bwMode="auto">
                <a:xfrm>
                  <a:off x="2469794" y="2271732"/>
                  <a:ext cx="2029179" cy="1897649"/>
                </a:xfrm>
                <a:custGeom>
                  <a:avLst/>
                  <a:gdLst>
                    <a:gd name="T0" fmla="*/ 0 w 1040"/>
                    <a:gd name="T1" fmla="*/ 919 h 919"/>
                    <a:gd name="T2" fmla="*/ 40 w 1040"/>
                    <a:gd name="T3" fmla="*/ 691 h 919"/>
                    <a:gd name="T4" fmla="*/ 108 w 1040"/>
                    <a:gd name="T5" fmla="*/ 535 h 919"/>
                    <a:gd name="T6" fmla="*/ 144 w 1040"/>
                    <a:gd name="T7" fmla="*/ 487 h 919"/>
                    <a:gd name="T8" fmla="*/ 174 w 1040"/>
                    <a:gd name="T9" fmla="*/ 437 h 919"/>
                    <a:gd name="T10" fmla="*/ 220 w 1040"/>
                    <a:gd name="T11" fmla="*/ 346 h 919"/>
                    <a:gd name="T12" fmla="*/ 252 w 1040"/>
                    <a:gd name="T13" fmla="*/ 259 h 919"/>
                    <a:gd name="T14" fmla="*/ 284 w 1040"/>
                    <a:gd name="T15" fmla="*/ 187 h 919"/>
                    <a:gd name="T16" fmla="*/ 332 w 1040"/>
                    <a:gd name="T17" fmla="*/ 143 h 919"/>
                    <a:gd name="T18" fmla="*/ 424 w 1040"/>
                    <a:gd name="T19" fmla="*/ 87 h 919"/>
                    <a:gd name="T20" fmla="*/ 446 w 1040"/>
                    <a:gd name="T21" fmla="*/ 63 h 919"/>
                    <a:gd name="T22" fmla="*/ 454 w 1040"/>
                    <a:gd name="T23" fmla="*/ 33 h 919"/>
                    <a:gd name="T24" fmla="*/ 488 w 1040"/>
                    <a:gd name="T25" fmla="*/ 7 h 919"/>
                    <a:gd name="T26" fmla="*/ 536 w 1040"/>
                    <a:gd name="T27" fmla="*/ 3 h 919"/>
                    <a:gd name="T28" fmla="*/ 576 w 1040"/>
                    <a:gd name="T29" fmla="*/ 23 h 919"/>
                    <a:gd name="T30" fmla="*/ 594 w 1040"/>
                    <a:gd name="T31" fmla="*/ 51 h 919"/>
                    <a:gd name="T32" fmla="*/ 596 w 1040"/>
                    <a:gd name="T33" fmla="*/ 67 h 919"/>
                    <a:gd name="T34" fmla="*/ 616 w 1040"/>
                    <a:gd name="T35" fmla="*/ 83 h 919"/>
                    <a:gd name="T36" fmla="*/ 684 w 1040"/>
                    <a:gd name="T37" fmla="*/ 135 h 919"/>
                    <a:gd name="T38" fmla="*/ 752 w 1040"/>
                    <a:gd name="T39" fmla="*/ 203 h 919"/>
                    <a:gd name="T40" fmla="*/ 800 w 1040"/>
                    <a:gd name="T41" fmla="*/ 327 h 919"/>
                    <a:gd name="T42" fmla="*/ 855 w 1040"/>
                    <a:gd name="T43" fmla="*/ 437 h 919"/>
                    <a:gd name="T44" fmla="*/ 916 w 1040"/>
                    <a:gd name="T45" fmla="*/ 527 h 919"/>
                    <a:gd name="T46" fmla="*/ 956 w 1040"/>
                    <a:gd name="T47" fmla="*/ 615 h 919"/>
                    <a:gd name="T48" fmla="*/ 1000 w 1040"/>
                    <a:gd name="T49" fmla="*/ 723 h 919"/>
                    <a:gd name="T50" fmla="*/ 1040 w 1040"/>
                    <a:gd name="T51" fmla="*/ 911 h 91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040"/>
                    <a:gd name="T79" fmla="*/ 0 h 919"/>
                    <a:gd name="T80" fmla="*/ 1040 w 1040"/>
                    <a:gd name="T81" fmla="*/ 919 h 919"/>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040" h="919">
                      <a:moveTo>
                        <a:pt x="0" y="919"/>
                      </a:moveTo>
                      <a:cubicBezTo>
                        <a:pt x="7" y="881"/>
                        <a:pt x="22" y="755"/>
                        <a:pt x="40" y="691"/>
                      </a:cubicBezTo>
                      <a:cubicBezTo>
                        <a:pt x="58" y="627"/>
                        <a:pt x="91" y="569"/>
                        <a:pt x="108" y="535"/>
                      </a:cubicBezTo>
                      <a:cubicBezTo>
                        <a:pt x="125" y="501"/>
                        <a:pt x="133" y="503"/>
                        <a:pt x="144" y="487"/>
                      </a:cubicBezTo>
                      <a:cubicBezTo>
                        <a:pt x="155" y="471"/>
                        <a:pt x="161" y="461"/>
                        <a:pt x="174" y="437"/>
                      </a:cubicBezTo>
                      <a:cubicBezTo>
                        <a:pt x="187" y="413"/>
                        <a:pt x="207" y="376"/>
                        <a:pt x="220" y="346"/>
                      </a:cubicBezTo>
                      <a:cubicBezTo>
                        <a:pt x="233" y="316"/>
                        <a:pt x="241" y="285"/>
                        <a:pt x="252" y="259"/>
                      </a:cubicBezTo>
                      <a:cubicBezTo>
                        <a:pt x="263" y="233"/>
                        <a:pt x="271" y="206"/>
                        <a:pt x="284" y="187"/>
                      </a:cubicBezTo>
                      <a:cubicBezTo>
                        <a:pt x="297" y="168"/>
                        <a:pt x="309" y="160"/>
                        <a:pt x="332" y="143"/>
                      </a:cubicBezTo>
                      <a:cubicBezTo>
                        <a:pt x="355" y="126"/>
                        <a:pt x="405" y="100"/>
                        <a:pt x="424" y="87"/>
                      </a:cubicBezTo>
                      <a:cubicBezTo>
                        <a:pt x="443" y="74"/>
                        <a:pt x="441" y="72"/>
                        <a:pt x="446" y="63"/>
                      </a:cubicBezTo>
                      <a:cubicBezTo>
                        <a:pt x="451" y="54"/>
                        <a:pt x="447" y="42"/>
                        <a:pt x="454" y="33"/>
                      </a:cubicBezTo>
                      <a:cubicBezTo>
                        <a:pt x="461" y="24"/>
                        <a:pt x="474" y="12"/>
                        <a:pt x="488" y="7"/>
                      </a:cubicBezTo>
                      <a:cubicBezTo>
                        <a:pt x="502" y="2"/>
                        <a:pt x="521" y="0"/>
                        <a:pt x="536" y="3"/>
                      </a:cubicBezTo>
                      <a:cubicBezTo>
                        <a:pt x="551" y="6"/>
                        <a:pt x="566" y="15"/>
                        <a:pt x="576" y="23"/>
                      </a:cubicBezTo>
                      <a:cubicBezTo>
                        <a:pt x="586" y="31"/>
                        <a:pt x="591" y="44"/>
                        <a:pt x="594" y="51"/>
                      </a:cubicBezTo>
                      <a:cubicBezTo>
                        <a:pt x="597" y="58"/>
                        <a:pt x="592" y="62"/>
                        <a:pt x="596" y="67"/>
                      </a:cubicBezTo>
                      <a:cubicBezTo>
                        <a:pt x="600" y="72"/>
                        <a:pt x="601" y="72"/>
                        <a:pt x="616" y="83"/>
                      </a:cubicBezTo>
                      <a:cubicBezTo>
                        <a:pt x="631" y="94"/>
                        <a:pt x="661" y="115"/>
                        <a:pt x="684" y="135"/>
                      </a:cubicBezTo>
                      <a:cubicBezTo>
                        <a:pt x="707" y="155"/>
                        <a:pt x="733" y="171"/>
                        <a:pt x="752" y="203"/>
                      </a:cubicBezTo>
                      <a:cubicBezTo>
                        <a:pt x="771" y="235"/>
                        <a:pt x="783" y="288"/>
                        <a:pt x="800" y="327"/>
                      </a:cubicBezTo>
                      <a:cubicBezTo>
                        <a:pt x="817" y="366"/>
                        <a:pt x="836" y="404"/>
                        <a:pt x="855" y="437"/>
                      </a:cubicBezTo>
                      <a:cubicBezTo>
                        <a:pt x="874" y="470"/>
                        <a:pt x="899" y="497"/>
                        <a:pt x="916" y="527"/>
                      </a:cubicBezTo>
                      <a:cubicBezTo>
                        <a:pt x="933" y="557"/>
                        <a:pt x="942" y="582"/>
                        <a:pt x="956" y="615"/>
                      </a:cubicBezTo>
                      <a:cubicBezTo>
                        <a:pt x="970" y="648"/>
                        <a:pt x="986" y="674"/>
                        <a:pt x="1000" y="723"/>
                      </a:cubicBezTo>
                      <a:cubicBezTo>
                        <a:pt x="1014" y="772"/>
                        <a:pt x="1032" y="872"/>
                        <a:pt x="1040" y="911"/>
                      </a:cubicBezTo>
                    </a:path>
                  </a:pathLst>
                </a:custGeom>
                <a:noFill/>
                <a:ln w="6350">
                  <a:solidFill>
                    <a:schemeClr val="tx1"/>
                  </a:solidFill>
                  <a:round/>
                  <a:headEnd/>
                  <a:tailEnd/>
                </a:ln>
              </p:spPr>
              <p:txBody>
                <a:bodyPr/>
                <a:lstStyle/>
                <a:p>
                  <a:endParaRPr lang="en-GB" sz="1600">
                    <a:solidFill>
                      <a:prstClr val="black"/>
                    </a:solidFill>
                    <a:latin typeface="Arial" pitchFamily="34" charset="0"/>
                    <a:cs typeface="Arial" pitchFamily="34" charset="0"/>
                  </a:endParaRPr>
                </a:p>
              </p:txBody>
            </p:sp>
            <p:sp>
              <p:nvSpPr>
                <p:cNvPr id="320" name="Freeform 16"/>
                <p:cNvSpPr>
                  <a:spLocks/>
                </p:cNvSpPr>
                <p:nvPr/>
              </p:nvSpPr>
              <p:spPr bwMode="auto">
                <a:xfrm>
                  <a:off x="3872659" y="2459653"/>
                  <a:ext cx="987542" cy="338630"/>
                </a:xfrm>
                <a:custGeom>
                  <a:avLst/>
                  <a:gdLst>
                    <a:gd name="T0" fmla="*/ 0 w 723"/>
                    <a:gd name="T1" fmla="*/ 198 h 198"/>
                    <a:gd name="T2" fmla="*/ 226 w 723"/>
                    <a:gd name="T3" fmla="*/ 108 h 198"/>
                    <a:gd name="T4" fmla="*/ 544 w 723"/>
                    <a:gd name="T5" fmla="*/ 17 h 198"/>
                    <a:gd name="T6" fmla="*/ 723 w 723"/>
                    <a:gd name="T7" fmla="*/ 8 h 198"/>
                    <a:gd name="T8" fmla="*/ 0 60000 65536"/>
                    <a:gd name="T9" fmla="*/ 0 60000 65536"/>
                    <a:gd name="T10" fmla="*/ 0 60000 65536"/>
                    <a:gd name="T11" fmla="*/ 0 60000 65536"/>
                    <a:gd name="T12" fmla="*/ 0 w 723"/>
                    <a:gd name="T13" fmla="*/ 0 h 198"/>
                    <a:gd name="T14" fmla="*/ 723 w 723"/>
                    <a:gd name="T15" fmla="*/ 198 h 198"/>
                  </a:gdLst>
                  <a:ahLst/>
                  <a:cxnLst>
                    <a:cxn ang="T8">
                      <a:pos x="T0" y="T1"/>
                    </a:cxn>
                    <a:cxn ang="T9">
                      <a:pos x="T2" y="T3"/>
                    </a:cxn>
                    <a:cxn ang="T10">
                      <a:pos x="T4" y="T5"/>
                    </a:cxn>
                    <a:cxn ang="T11">
                      <a:pos x="T6" y="T7"/>
                    </a:cxn>
                  </a:cxnLst>
                  <a:rect l="T12" t="T13" r="T14" b="T15"/>
                  <a:pathLst>
                    <a:path w="723" h="198">
                      <a:moveTo>
                        <a:pt x="0" y="198"/>
                      </a:moveTo>
                      <a:cubicBezTo>
                        <a:pt x="67" y="168"/>
                        <a:pt x="135" y="138"/>
                        <a:pt x="226" y="108"/>
                      </a:cubicBezTo>
                      <a:cubicBezTo>
                        <a:pt x="317" y="78"/>
                        <a:pt x="461" y="34"/>
                        <a:pt x="544" y="17"/>
                      </a:cubicBezTo>
                      <a:cubicBezTo>
                        <a:pt x="627" y="0"/>
                        <a:pt x="686" y="10"/>
                        <a:pt x="723" y="8"/>
                      </a:cubicBezTo>
                    </a:path>
                  </a:pathLst>
                </a:custGeom>
                <a:noFill/>
                <a:ln w="6350">
                  <a:solidFill>
                    <a:schemeClr val="tx1"/>
                  </a:solidFill>
                  <a:round/>
                  <a:headEnd/>
                  <a:tailEnd/>
                </a:ln>
              </p:spPr>
              <p:txBody>
                <a:bodyPr/>
                <a:lstStyle/>
                <a:p>
                  <a:endParaRPr lang="en-GB" sz="1600">
                    <a:solidFill>
                      <a:prstClr val="black"/>
                    </a:solidFill>
                    <a:latin typeface="Arial" pitchFamily="34" charset="0"/>
                    <a:cs typeface="Arial" pitchFamily="34" charset="0"/>
                  </a:endParaRPr>
                </a:p>
              </p:txBody>
            </p:sp>
            <p:sp>
              <p:nvSpPr>
                <p:cNvPr id="321" name="Freeform 17"/>
                <p:cNvSpPr>
                  <a:spLocks/>
                </p:cNvSpPr>
                <p:nvPr/>
              </p:nvSpPr>
              <p:spPr bwMode="auto">
                <a:xfrm>
                  <a:off x="3910861" y="2781075"/>
                  <a:ext cx="949340" cy="133972"/>
                </a:xfrm>
                <a:custGeom>
                  <a:avLst/>
                  <a:gdLst>
                    <a:gd name="T0" fmla="*/ 0 w 573"/>
                    <a:gd name="T1" fmla="*/ 49 h 95"/>
                    <a:gd name="T2" fmla="*/ 133 w 573"/>
                    <a:gd name="T3" fmla="*/ 7 h 95"/>
                    <a:gd name="T4" fmla="*/ 277 w 573"/>
                    <a:gd name="T5" fmla="*/ 7 h 95"/>
                    <a:gd name="T6" fmla="*/ 453 w 573"/>
                    <a:gd name="T7" fmla="*/ 49 h 95"/>
                    <a:gd name="T8" fmla="*/ 573 w 573"/>
                    <a:gd name="T9" fmla="*/ 95 h 95"/>
                    <a:gd name="T10" fmla="*/ 0 60000 65536"/>
                    <a:gd name="T11" fmla="*/ 0 60000 65536"/>
                    <a:gd name="T12" fmla="*/ 0 60000 65536"/>
                    <a:gd name="T13" fmla="*/ 0 60000 65536"/>
                    <a:gd name="T14" fmla="*/ 0 60000 65536"/>
                    <a:gd name="T15" fmla="*/ 0 w 573"/>
                    <a:gd name="T16" fmla="*/ 0 h 95"/>
                    <a:gd name="T17" fmla="*/ 573 w 573"/>
                    <a:gd name="T18" fmla="*/ 95 h 95"/>
                  </a:gdLst>
                  <a:ahLst/>
                  <a:cxnLst>
                    <a:cxn ang="T10">
                      <a:pos x="T0" y="T1"/>
                    </a:cxn>
                    <a:cxn ang="T11">
                      <a:pos x="T2" y="T3"/>
                    </a:cxn>
                    <a:cxn ang="T12">
                      <a:pos x="T4" y="T5"/>
                    </a:cxn>
                    <a:cxn ang="T13">
                      <a:pos x="T6" y="T7"/>
                    </a:cxn>
                    <a:cxn ang="T14">
                      <a:pos x="T8" y="T9"/>
                    </a:cxn>
                  </a:cxnLst>
                  <a:rect l="T15" t="T16" r="T17" b="T18"/>
                  <a:pathLst>
                    <a:path w="573" h="95">
                      <a:moveTo>
                        <a:pt x="0" y="49"/>
                      </a:moveTo>
                      <a:cubicBezTo>
                        <a:pt x="22" y="42"/>
                        <a:pt x="87" y="14"/>
                        <a:pt x="133" y="7"/>
                      </a:cubicBezTo>
                      <a:cubicBezTo>
                        <a:pt x="179" y="0"/>
                        <a:pt x="224" y="0"/>
                        <a:pt x="277" y="7"/>
                      </a:cubicBezTo>
                      <a:cubicBezTo>
                        <a:pt x="330" y="14"/>
                        <a:pt x="404" y="34"/>
                        <a:pt x="453" y="49"/>
                      </a:cubicBezTo>
                      <a:cubicBezTo>
                        <a:pt x="502" y="64"/>
                        <a:pt x="548" y="85"/>
                        <a:pt x="573" y="95"/>
                      </a:cubicBezTo>
                    </a:path>
                  </a:pathLst>
                </a:custGeom>
                <a:noFill/>
                <a:ln w="6350">
                  <a:solidFill>
                    <a:schemeClr val="tx1"/>
                  </a:solidFill>
                  <a:round/>
                  <a:headEnd/>
                  <a:tailEnd/>
                </a:ln>
              </p:spPr>
              <p:txBody>
                <a:bodyPr/>
                <a:lstStyle/>
                <a:p>
                  <a:endParaRPr lang="en-GB" sz="1600">
                    <a:solidFill>
                      <a:prstClr val="black"/>
                    </a:solidFill>
                    <a:latin typeface="Arial" pitchFamily="34" charset="0"/>
                    <a:cs typeface="Arial" pitchFamily="34" charset="0"/>
                  </a:endParaRPr>
                </a:p>
              </p:txBody>
            </p:sp>
            <p:sp>
              <p:nvSpPr>
                <p:cNvPr id="322" name="Freeform 18"/>
                <p:cNvSpPr>
                  <a:spLocks/>
                </p:cNvSpPr>
                <p:nvPr/>
              </p:nvSpPr>
              <p:spPr bwMode="auto">
                <a:xfrm>
                  <a:off x="3804371" y="2217718"/>
                  <a:ext cx="813868" cy="431892"/>
                </a:xfrm>
                <a:custGeom>
                  <a:avLst/>
                  <a:gdLst>
                    <a:gd name="T0" fmla="*/ 0 w 536"/>
                    <a:gd name="T1" fmla="*/ 320 h 320"/>
                    <a:gd name="T2" fmla="*/ 132 w 536"/>
                    <a:gd name="T3" fmla="*/ 204 h 320"/>
                    <a:gd name="T4" fmla="*/ 352 w 536"/>
                    <a:gd name="T5" fmla="*/ 51 h 320"/>
                    <a:gd name="T6" fmla="*/ 536 w 536"/>
                    <a:gd name="T7" fmla="*/ 0 h 320"/>
                    <a:gd name="T8" fmla="*/ 0 60000 65536"/>
                    <a:gd name="T9" fmla="*/ 0 60000 65536"/>
                    <a:gd name="T10" fmla="*/ 0 60000 65536"/>
                    <a:gd name="T11" fmla="*/ 0 60000 65536"/>
                    <a:gd name="T12" fmla="*/ 0 w 536"/>
                    <a:gd name="T13" fmla="*/ 0 h 320"/>
                    <a:gd name="T14" fmla="*/ 536 w 536"/>
                    <a:gd name="T15" fmla="*/ 320 h 320"/>
                  </a:gdLst>
                  <a:ahLst/>
                  <a:cxnLst>
                    <a:cxn ang="T8">
                      <a:pos x="T0" y="T1"/>
                    </a:cxn>
                    <a:cxn ang="T9">
                      <a:pos x="T2" y="T3"/>
                    </a:cxn>
                    <a:cxn ang="T10">
                      <a:pos x="T4" y="T5"/>
                    </a:cxn>
                    <a:cxn ang="T11">
                      <a:pos x="T6" y="T7"/>
                    </a:cxn>
                  </a:cxnLst>
                  <a:rect l="T12" t="T13" r="T14" b="T15"/>
                  <a:pathLst>
                    <a:path w="536" h="320">
                      <a:moveTo>
                        <a:pt x="0" y="320"/>
                      </a:moveTo>
                      <a:cubicBezTo>
                        <a:pt x="23" y="301"/>
                        <a:pt x="73" y="249"/>
                        <a:pt x="132" y="204"/>
                      </a:cubicBezTo>
                      <a:cubicBezTo>
                        <a:pt x="191" y="159"/>
                        <a:pt x="285" y="85"/>
                        <a:pt x="352" y="51"/>
                      </a:cubicBezTo>
                      <a:cubicBezTo>
                        <a:pt x="419" y="17"/>
                        <a:pt x="498" y="11"/>
                        <a:pt x="536" y="0"/>
                      </a:cubicBezTo>
                    </a:path>
                  </a:pathLst>
                </a:custGeom>
                <a:noFill/>
                <a:ln w="6350">
                  <a:solidFill>
                    <a:schemeClr val="tx1"/>
                  </a:solidFill>
                  <a:round/>
                  <a:headEnd/>
                  <a:tailEnd/>
                </a:ln>
              </p:spPr>
              <p:txBody>
                <a:bodyPr/>
                <a:lstStyle/>
                <a:p>
                  <a:endParaRPr lang="en-GB" sz="1600">
                    <a:solidFill>
                      <a:prstClr val="black"/>
                    </a:solidFill>
                    <a:latin typeface="Arial" pitchFamily="34" charset="0"/>
                    <a:cs typeface="Arial" pitchFamily="34" charset="0"/>
                  </a:endParaRPr>
                </a:p>
              </p:txBody>
            </p:sp>
            <p:sp>
              <p:nvSpPr>
                <p:cNvPr id="323" name="Line 19"/>
                <p:cNvSpPr>
                  <a:spLocks noChangeShapeType="1"/>
                </p:cNvSpPr>
                <p:nvPr/>
              </p:nvSpPr>
              <p:spPr bwMode="auto">
                <a:xfrm flipV="1">
                  <a:off x="3775974" y="2258251"/>
                  <a:ext cx="370715" cy="340708"/>
                </a:xfrm>
                <a:prstGeom prst="line">
                  <a:avLst/>
                </a:prstGeom>
                <a:noFill/>
                <a:ln w="6350">
                  <a:solidFill>
                    <a:schemeClr val="tx1"/>
                  </a:solidFill>
                  <a:round/>
                  <a:headEnd/>
                  <a:tailEnd/>
                </a:ln>
              </p:spPr>
              <p:txBody>
                <a:bodyPr/>
                <a:lstStyle/>
                <a:p>
                  <a:endParaRPr lang="en-GB" sz="1600">
                    <a:solidFill>
                      <a:prstClr val="black"/>
                    </a:solidFill>
                    <a:latin typeface="Arial" pitchFamily="34" charset="0"/>
                    <a:cs typeface="Arial" pitchFamily="34" charset="0"/>
                  </a:endParaRPr>
                </a:p>
              </p:txBody>
            </p:sp>
            <p:sp>
              <p:nvSpPr>
                <p:cNvPr id="324" name="Freeform 20"/>
                <p:cNvSpPr>
                  <a:spLocks/>
                </p:cNvSpPr>
                <p:nvPr/>
              </p:nvSpPr>
              <p:spPr bwMode="auto">
                <a:xfrm>
                  <a:off x="3944851" y="2856099"/>
                  <a:ext cx="915350" cy="218880"/>
                </a:xfrm>
                <a:custGeom>
                  <a:avLst/>
                  <a:gdLst>
                    <a:gd name="T0" fmla="*/ 0 w 614"/>
                    <a:gd name="T1" fmla="*/ 23 h 139"/>
                    <a:gd name="T2" fmla="*/ 189 w 614"/>
                    <a:gd name="T3" fmla="*/ 9 h 139"/>
                    <a:gd name="T4" fmla="*/ 468 w 614"/>
                    <a:gd name="T5" fmla="*/ 79 h 139"/>
                    <a:gd name="T6" fmla="*/ 614 w 614"/>
                    <a:gd name="T7" fmla="*/ 139 h 139"/>
                    <a:gd name="T8" fmla="*/ 0 60000 65536"/>
                    <a:gd name="T9" fmla="*/ 0 60000 65536"/>
                    <a:gd name="T10" fmla="*/ 0 60000 65536"/>
                    <a:gd name="T11" fmla="*/ 0 60000 65536"/>
                    <a:gd name="T12" fmla="*/ 0 w 614"/>
                    <a:gd name="T13" fmla="*/ 0 h 139"/>
                    <a:gd name="T14" fmla="*/ 614 w 614"/>
                    <a:gd name="T15" fmla="*/ 139 h 139"/>
                  </a:gdLst>
                  <a:ahLst/>
                  <a:cxnLst>
                    <a:cxn ang="T8">
                      <a:pos x="T0" y="T1"/>
                    </a:cxn>
                    <a:cxn ang="T9">
                      <a:pos x="T2" y="T3"/>
                    </a:cxn>
                    <a:cxn ang="T10">
                      <a:pos x="T4" y="T5"/>
                    </a:cxn>
                    <a:cxn ang="T11">
                      <a:pos x="T6" y="T7"/>
                    </a:cxn>
                  </a:cxnLst>
                  <a:rect l="T12" t="T13" r="T14" b="T15"/>
                  <a:pathLst>
                    <a:path w="614" h="139">
                      <a:moveTo>
                        <a:pt x="0" y="23"/>
                      </a:moveTo>
                      <a:cubicBezTo>
                        <a:pt x="31" y="21"/>
                        <a:pt x="111" y="0"/>
                        <a:pt x="189" y="9"/>
                      </a:cubicBezTo>
                      <a:cubicBezTo>
                        <a:pt x="267" y="18"/>
                        <a:pt x="397" y="57"/>
                        <a:pt x="468" y="79"/>
                      </a:cubicBezTo>
                      <a:cubicBezTo>
                        <a:pt x="539" y="101"/>
                        <a:pt x="584" y="127"/>
                        <a:pt x="614" y="139"/>
                      </a:cubicBezTo>
                    </a:path>
                  </a:pathLst>
                </a:custGeom>
                <a:noFill/>
                <a:ln w="6350">
                  <a:solidFill>
                    <a:schemeClr val="tx1"/>
                  </a:solidFill>
                  <a:round/>
                  <a:headEnd/>
                  <a:tailEnd/>
                </a:ln>
              </p:spPr>
              <p:txBody>
                <a:bodyPr/>
                <a:lstStyle/>
                <a:p>
                  <a:endParaRPr lang="en-GB" sz="1600">
                    <a:solidFill>
                      <a:prstClr val="black"/>
                    </a:solidFill>
                    <a:latin typeface="Arial" pitchFamily="34" charset="0"/>
                    <a:cs typeface="Arial" pitchFamily="34" charset="0"/>
                  </a:endParaRPr>
                </a:p>
              </p:txBody>
            </p:sp>
            <p:sp>
              <p:nvSpPr>
                <p:cNvPr id="325" name="Freeform 21"/>
                <p:cNvSpPr>
                  <a:spLocks/>
                </p:cNvSpPr>
                <p:nvPr/>
              </p:nvSpPr>
              <p:spPr bwMode="auto">
                <a:xfrm>
                  <a:off x="2069812" y="2528571"/>
                  <a:ext cx="1006785" cy="236672"/>
                </a:xfrm>
                <a:custGeom>
                  <a:avLst/>
                  <a:gdLst>
                    <a:gd name="T0" fmla="*/ 636 w 636"/>
                    <a:gd name="T1" fmla="*/ 198 h 198"/>
                    <a:gd name="T2" fmla="*/ 410 w 636"/>
                    <a:gd name="T3" fmla="*/ 108 h 198"/>
                    <a:gd name="T4" fmla="*/ 92 w 636"/>
                    <a:gd name="T5" fmla="*/ 17 h 198"/>
                    <a:gd name="T6" fmla="*/ 0 w 636"/>
                    <a:gd name="T7" fmla="*/ 3 h 198"/>
                    <a:gd name="T8" fmla="*/ 0 60000 65536"/>
                    <a:gd name="T9" fmla="*/ 0 60000 65536"/>
                    <a:gd name="T10" fmla="*/ 0 60000 65536"/>
                    <a:gd name="T11" fmla="*/ 0 60000 65536"/>
                    <a:gd name="T12" fmla="*/ 0 w 636"/>
                    <a:gd name="T13" fmla="*/ 0 h 198"/>
                    <a:gd name="T14" fmla="*/ 636 w 636"/>
                    <a:gd name="T15" fmla="*/ 198 h 198"/>
                  </a:gdLst>
                  <a:ahLst/>
                  <a:cxnLst>
                    <a:cxn ang="T8">
                      <a:pos x="T0" y="T1"/>
                    </a:cxn>
                    <a:cxn ang="T9">
                      <a:pos x="T2" y="T3"/>
                    </a:cxn>
                    <a:cxn ang="T10">
                      <a:pos x="T4" y="T5"/>
                    </a:cxn>
                    <a:cxn ang="T11">
                      <a:pos x="T6" y="T7"/>
                    </a:cxn>
                  </a:cxnLst>
                  <a:rect l="T12" t="T13" r="T14" b="T15"/>
                  <a:pathLst>
                    <a:path w="636" h="198">
                      <a:moveTo>
                        <a:pt x="636" y="198"/>
                      </a:moveTo>
                      <a:cubicBezTo>
                        <a:pt x="569" y="168"/>
                        <a:pt x="501" y="138"/>
                        <a:pt x="410" y="108"/>
                      </a:cubicBezTo>
                      <a:cubicBezTo>
                        <a:pt x="319" y="78"/>
                        <a:pt x="160" y="34"/>
                        <a:pt x="92" y="17"/>
                      </a:cubicBezTo>
                      <a:cubicBezTo>
                        <a:pt x="24" y="0"/>
                        <a:pt x="19" y="6"/>
                        <a:pt x="0" y="3"/>
                      </a:cubicBezTo>
                    </a:path>
                  </a:pathLst>
                </a:custGeom>
                <a:noFill/>
                <a:ln w="6350">
                  <a:solidFill>
                    <a:schemeClr val="tx1"/>
                  </a:solidFill>
                  <a:round/>
                  <a:headEnd/>
                  <a:tailEnd/>
                </a:ln>
              </p:spPr>
              <p:txBody>
                <a:bodyPr/>
                <a:lstStyle/>
                <a:p>
                  <a:endParaRPr lang="en-GB" sz="1600">
                    <a:solidFill>
                      <a:prstClr val="black"/>
                    </a:solidFill>
                    <a:latin typeface="Arial" pitchFamily="34" charset="0"/>
                    <a:cs typeface="Arial" pitchFamily="34" charset="0"/>
                  </a:endParaRPr>
                </a:p>
              </p:txBody>
            </p:sp>
            <p:sp>
              <p:nvSpPr>
                <p:cNvPr id="326" name="Freeform 22"/>
                <p:cNvSpPr>
                  <a:spLocks/>
                </p:cNvSpPr>
                <p:nvPr/>
              </p:nvSpPr>
              <p:spPr bwMode="auto">
                <a:xfrm>
                  <a:off x="2077637" y="2742854"/>
                  <a:ext cx="924404" cy="131583"/>
                </a:xfrm>
                <a:custGeom>
                  <a:avLst/>
                  <a:gdLst>
                    <a:gd name="T0" fmla="*/ 515 w 515"/>
                    <a:gd name="T1" fmla="*/ 49 h 75"/>
                    <a:gd name="T2" fmla="*/ 382 w 515"/>
                    <a:gd name="T3" fmla="*/ 7 h 75"/>
                    <a:gd name="T4" fmla="*/ 238 w 515"/>
                    <a:gd name="T5" fmla="*/ 7 h 75"/>
                    <a:gd name="T6" fmla="*/ 62 w 515"/>
                    <a:gd name="T7" fmla="*/ 49 h 75"/>
                    <a:gd name="T8" fmla="*/ 0 w 515"/>
                    <a:gd name="T9" fmla="*/ 75 h 75"/>
                    <a:gd name="T10" fmla="*/ 0 60000 65536"/>
                    <a:gd name="T11" fmla="*/ 0 60000 65536"/>
                    <a:gd name="T12" fmla="*/ 0 60000 65536"/>
                    <a:gd name="T13" fmla="*/ 0 60000 65536"/>
                    <a:gd name="T14" fmla="*/ 0 60000 65536"/>
                    <a:gd name="T15" fmla="*/ 0 w 515"/>
                    <a:gd name="T16" fmla="*/ 0 h 75"/>
                    <a:gd name="T17" fmla="*/ 515 w 515"/>
                    <a:gd name="T18" fmla="*/ 75 h 75"/>
                  </a:gdLst>
                  <a:ahLst/>
                  <a:cxnLst>
                    <a:cxn ang="T10">
                      <a:pos x="T0" y="T1"/>
                    </a:cxn>
                    <a:cxn ang="T11">
                      <a:pos x="T2" y="T3"/>
                    </a:cxn>
                    <a:cxn ang="T12">
                      <a:pos x="T4" y="T5"/>
                    </a:cxn>
                    <a:cxn ang="T13">
                      <a:pos x="T6" y="T7"/>
                    </a:cxn>
                    <a:cxn ang="T14">
                      <a:pos x="T8" y="T9"/>
                    </a:cxn>
                  </a:cxnLst>
                  <a:rect l="T15" t="T16" r="T17" b="T18"/>
                  <a:pathLst>
                    <a:path w="515" h="75">
                      <a:moveTo>
                        <a:pt x="515" y="49"/>
                      </a:moveTo>
                      <a:cubicBezTo>
                        <a:pt x="493" y="42"/>
                        <a:pt x="428" y="14"/>
                        <a:pt x="382" y="7"/>
                      </a:cubicBezTo>
                      <a:cubicBezTo>
                        <a:pt x="336" y="0"/>
                        <a:pt x="291" y="0"/>
                        <a:pt x="238" y="7"/>
                      </a:cubicBezTo>
                      <a:cubicBezTo>
                        <a:pt x="185" y="14"/>
                        <a:pt x="102" y="38"/>
                        <a:pt x="62" y="49"/>
                      </a:cubicBezTo>
                      <a:cubicBezTo>
                        <a:pt x="22" y="60"/>
                        <a:pt x="13" y="70"/>
                        <a:pt x="0" y="75"/>
                      </a:cubicBezTo>
                    </a:path>
                  </a:pathLst>
                </a:custGeom>
                <a:noFill/>
                <a:ln w="6350">
                  <a:solidFill>
                    <a:schemeClr val="tx1"/>
                  </a:solidFill>
                  <a:round/>
                  <a:headEnd/>
                  <a:tailEnd/>
                </a:ln>
              </p:spPr>
              <p:txBody>
                <a:bodyPr/>
                <a:lstStyle/>
                <a:p>
                  <a:endParaRPr lang="en-GB" sz="1600">
                    <a:solidFill>
                      <a:prstClr val="black"/>
                    </a:solidFill>
                    <a:latin typeface="Arial" pitchFamily="34" charset="0"/>
                    <a:cs typeface="Arial" pitchFamily="34" charset="0"/>
                  </a:endParaRPr>
                </a:p>
              </p:txBody>
            </p:sp>
            <p:sp>
              <p:nvSpPr>
                <p:cNvPr id="327" name="Freeform 23"/>
                <p:cNvSpPr>
                  <a:spLocks/>
                </p:cNvSpPr>
                <p:nvPr/>
              </p:nvSpPr>
              <p:spPr bwMode="auto">
                <a:xfrm>
                  <a:off x="2469794" y="2351781"/>
                  <a:ext cx="589243" cy="353580"/>
                </a:xfrm>
                <a:custGeom>
                  <a:avLst/>
                  <a:gdLst>
                    <a:gd name="T0" fmla="*/ 398 w 398"/>
                    <a:gd name="T1" fmla="*/ 287 h 287"/>
                    <a:gd name="T2" fmla="*/ 272 w 398"/>
                    <a:gd name="T3" fmla="*/ 144 h 287"/>
                    <a:gd name="T4" fmla="*/ 136 w 398"/>
                    <a:gd name="T5" fmla="*/ 52 h 287"/>
                    <a:gd name="T6" fmla="*/ 0 w 398"/>
                    <a:gd name="T7" fmla="*/ 0 h 287"/>
                    <a:gd name="T8" fmla="*/ 0 60000 65536"/>
                    <a:gd name="T9" fmla="*/ 0 60000 65536"/>
                    <a:gd name="T10" fmla="*/ 0 60000 65536"/>
                    <a:gd name="T11" fmla="*/ 0 60000 65536"/>
                    <a:gd name="T12" fmla="*/ 0 w 398"/>
                    <a:gd name="T13" fmla="*/ 0 h 287"/>
                    <a:gd name="T14" fmla="*/ 398 w 398"/>
                    <a:gd name="T15" fmla="*/ 287 h 287"/>
                  </a:gdLst>
                  <a:ahLst/>
                  <a:cxnLst>
                    <a:cxn ang="T8">
                      <a:pos x="T0" y="T1"/>
                    </a:cxn>
                    <a:cxn ang="T9">
                      <a:pos x="T2" y="T3"/>
                    </a:cxn>
                    <a:cxn ang="T10">
                      <a:pos x="T4" y="T5"/>
                    </a:cxn>
                    <a:cxn ang="T11">
                      <a:pos x="T6" y="T7"/>
                    </a:cxn>
                  </a:cxnLst>
                  <a:rect l="T12" t="T13" r="T14" b="T15"/>
                  <a:pathLst>
                    <a:path w="398" h="287">
                      <a:moveTo>
                        <a:pt x="398" y="287"/>
                      </a:moveTo>
                      <a:cubicBezTo>
                        <a:pt x="377" y="263"/>
                        <a:pt x="316" y="183"/>
                        <a:pt x="272" y="144"/>
                      </a:cubicBezTo>
                      <a:cubicBezTo>
                        <a:pt x="228" y="105"/>
                        <a:pt x="181" y="76"/>
                        <a:pt x="136" y="52"/>
                      </a:cubicBezTo>
                      <a:cubicBezTo>
                        <a:pt x="91" y="28"/>
                        <a:pt x="28" y="11"/>
                        <a:pt x="0" y="0"/>
                      </a:cubicBezTo>
                    </a:path>
                  </a:pathLst>
                </a:custGeom>
                <a:noFill/>
                <a:ln w="6350">
                  <a:solidFill>
                    <a:schemeClr val="tx1"/>
                  </a:solidFill>
                  <a:round/>
                  <a:headEnd/>
                  <a:tailEnd/>
                </a:ln>
              </p:spPr>
              <p:txBody>
                <a:bodyPr/>
                <a:lstStyle/>
                <a:p>
                  <a:endParaRPr lang="en-GB" sz="1600">
                    <a:solidFill>
                      <a:prstClr val="black"/>
                    </a:solidFill>
                    <a:latin typeface="Arial" pitchFamily="34" charset="0"/>
                    <a:cs typeface="Arial" pitchFamily="34" charset="0"/>
                  </a:endParaRPr>
                </a:p>
              </p:txBody>
            </p:sp>
            <p:sp>
              <p:nvSpPr>
                <p:cNvPr id="328" name="Line 24"/>
                <p:cNvSpPr>
                  <a:spLocks noChangeShapeType="1"/>
                </p:cNvSpPr>
                <p:nvPr/>
              </p:nvSpPr>
              <p:spPr bwMode="auto">
                <a:xfrm flipH="1" flipV="1">
                  <a:off x="2751245" y="2244672"/>
                  <a:ext cx="385670" cy="386463"/>
                </a:xfrm>
                <a:prstGeom prst="line">
                  <a:avLst/>
                </a:prstGeom>
                <a:noFill/>
                <a:ln w="6350">
                  <a:solidFill>
                    <a:schemeClr val="tx1"/>
                  </a:solidFill>
                  <a:round/>
                  <a:headEnd/>
                  <a:tailEnd/>
                </a:ln>
              </p:spPr>
              <p:txBody>
                <a:bodyPr/>
                <a:lstStyle/>
                <a:p>
                  <a:endParaRPr lang="en-GB" sz="1600">
                    <a:solidFill>
                      <a:prstClr val="black"/>
                    </a:solidFill>
                    <a:latin typeface="Arial" pitchFamily="34" charset="0"/>
                    <a:cs typeface="Arial" pitchFamily="34" charset="0"/>
                  </a:endParaRPr>
                </a:p>
              </p:txBody>
            </p:sp>
            <p:sp>
              <p:nvSpPr>
                <p:cNvPr id="331" name="Freeform 25"/>
                <p:cNvSpPr>
                  <a:spLocks/>
                </p:cNvSpPr>
                <p:nvPr/>
              </p:nvSpPr>
              <p:spPr bwMode="auto">
                <a:xfrm>
                  <a:off x="2077637" y="2841754"/>
                  <a:ext cx="916282" cy="143636"/>
                </a:xfrm>
                <a:custGeom>
                  <a:avLst/>
                  <a:gdLst>
                    <a:gd name="T0" fmla="*/ 571 w 571"/>
                    <a:gd name="T1" fmla="*/ 23 h 116"/>
                    <a:gd name="T2" fmla="*/ 382 w 571"/>
                    <a:gd name="T3" fmla="*/ 9 h 116"/>
                    <a:gd name="T4" fmla="*/ 103 w 571"/>
                    <a:gd name="T5" fmla="*/ 79 h 116"/>
                    <a:gd name="T6" fmla="*/ 0 w 571"/>
                    <a:gd name="T7" fmla="*/ 116 h 116"/>
                    <a:gd name="T8" fmla="*/ 0 60000 65536"/>
                    <a:gd name="T9" fmla="*/ 0 60000 65536"/>
                    <a:gd name="T10" fmla="*/ 0 60000 65536"/>
                    <a:gd name="T11" fmla="*/ 0 60000 65536"/>
                    <a:gd name="T12" fmla="*/ 0 w 571"/>
                    <a:gd name="T13" fmla="*/ 0 h 116"/>
                    <a:gd name="T14" fmla="*/ 571 w 571"/>
                    <a:gd name="T15" fmla="*/ 116 h 116"/>
                  </a:gdLst>
                  <a:ahLst/>
                  <a:cxnLst>
                    <a:cxn ang="T8">
                      <a:pos x="T0" y="T1"/>
                    </a:cxn>
                    <a:cxn ang="T9">
                      <a:pos x="T2" y="T3"/>
                    </a:cxn>
                    <a:cxn ang="T10">
                      <a:pos x="T4" y="T5"/>
                    </a:cxn>
                    <a:cxn ang="T11">
                      <a:pos x="T6" y="T7"/>
                    </a:cxn>
                  </a:cxnLst>
                  <a:rect l="T12" t="T13" r="T14" b="T15"/>
                  <a:pathLst>
                    <a:path w="571" h="116">
                      <a:moveTo>
                        <a:pt x="571" y="23"/>
                      </a:moveTo>
                      <a:cubicBezTo>
                        <a:pt x="540" y="21"/>
                        <a:pt x="460" y="0"/>
                        <a:pt x="382" y="9"/>
                      </a:cubicBezTo>
                      <a:cubicBezTo>
                        <a:pt x="304" y="18"/>
                        <a:pt x="167" y="61"/>
                        <a:pt x="103" y="79"/>
                      </a:cubicBezTo>
                      <a:cubicBezTo>
                        <a:pt x="39" y="97"/>
                        <a:pt x="21" y="108"/>
                        <a:pt x="0" y="116"/>
                      </a:cubicBezTo>
                    </a:path>
                  </a:pathLst>
                </a:custGeom>
                <a:noFill/>
                <a:ln w="6350">
                  <a:solidFill>
                    <a:schemeClr val="tx1"/>
                  </a:solidFill>
                  <a:round/>
                  <a:headEnd/>
                  <a:tailEnd/>
                </a:ln>
              </p:spPr>
              <p:txBody>
                <a:bodyPr/>
                <a:lstStyle/>
                <a:p>
                  <a:endParaRPr lang="en-GB" sz="1600">
                    <a:solidFill>
                      <a:prstClr val="black"/>
                    </a:solidFill>
                    <a:latin typeface="Arial" pitchFamily="34" charset="0"/>
                    <a:cs typeface="Arial" pitchFamily="34" charset="0"/>
                  </a:endParaRPr>
                </a:p>
              </p:txBody>
            </p:sp>
            <p:sp>
              <p:nvSpPr>
                <p:cNvPr id="332" name="Arc 26"/>
                <p:cNvSpPr>
                  <a:spLocks/>
                </p:cNvSpPr>
                <p:nvPr/>
              </p:nvSpPr>
              <p:spPr bwMode="auto">
                <a:xfrm rot="17997508">
                  <a:off x="2636540" y="3062547"/>
                  <a:ext cx="373857" cy="210179"/>
                </a:xfrm>
                <a:custGeom>
                  <a:avLst/>
                  <a:gdLst>
                    <a:gd name="T0" fmla="*/ 0 w 43200"/>
                    <a:gd name="T1" fmla="*/ 0 h 21600"/>
                    <a:gd name="T2" fmla="*/ 0 w 43200"/>
                    <a:gd name="T3" fmla="*/ 0 h 21600"/>
                    <a:gd name="T4" fmla="*/ 0 w 43200"/>
                    <a:gd name="T5" fmla="*/ 0 h 21600"/>
                    <a:gd name="T6" fmla="*/ 0 60000 65536"/>
                    <a:gd name="T7" fmla="*/ 0 60000 65536"/>
                    <a:gd name="T8" fmla="*/ 0 60000 65536"/>
                    <a:gd name="T9" fmla="*/ 0 w 43200"/>
                    <a:gd name="T10" fmla="*/ 0 h 21600"/>
                    <a:gd name="T11" fmla="*/ 43200 w 43200"/>
                    <a:gd name="T12" fmla="*/ 21600 h 21600"/>
                  </a:gdLst>
                  <a:ahLst/>
                  <a:cxnLst>
                    <a:cxn ang="T6">
                      <a:pos x="T0" y="T1"/>
                    </a:cxn>
                    <a:cxn ang="T7">
                      <a:pos x="T2" y="T3"/>
                    </a:cxn>
                    <a:cxn ang="T8">
                      <a:pos x="T4" y="T5"/>
                    </a:cxn>
                  </a:cxnLst>
                  <a:rect l="T9" t="T10" r="T11" b="T12"/>
                  <a:pathLst>
                    <a:path w="43200" h="21600" fill="none" extrusionOk="0">
                      <a:moveTo>
                        <a:pt x="0" y="21525"/>
                      </a:moveTo>
                      <a:cubicBezTo>
                        <a:pt x="41" y="9625"/>
                        <a:pt x="9699" y="-1"/>
                        <a:pt x="21600" y="0"/>
                      </a:cubicBezTo>
                      <a:cubicBezTo>
                        <a:pt x="33529" y="0"/>
                        <a:pt x="43200" y="9670"/>
                        <a:pt x="43200" y="21600"/>
                      </a:cubicBezTo>
                    </a:path>
                    <a:path w="43200" h="21600" stroke="0" extrusionOk="0">
                      <a:moveTo>
                        <a:pt x="0" y="21525"/>
                      </a:moveTo>
                      <a:cubicBezTo>
                        <a:pt x="41" y="9625"/>
                        <a:pt x="9699" y="-1"/>
                        <a:pt x="21600" y="0"/>
                      </a:cubicBezTo>
                      <a:cubicBezTo>
                        <a:pt x="33529" y="0"/>
                        <a:pt x="43200" y="9670"/>
                        <a:pt x="43200" y="21600"/>
                      </a:cubicBezTo>
                      <a:lnTo>
                        <a:pt x="21600" y="21600"/>
                      </a:lnTo>
                      <a:lnTo>
                        <a:pt x="0" y="21525"/>
                      </a:lnTo>
                      <a:close/>
                    </a:path>
                  </a:pathLst>
                </a:custGeom>
                <a:noFill/>
                <a:ln w="12700">
                  <a:solidFill>
                    <a:schemeClr val="tx1"/>
                  </a:solidFill>
                  <a:round/>
                  <a:headEnd/>
                  <a:tailEnd/>
                </a:ln>
              </p:spPr>
              <p:txBody>
                <a:bodyPr wrap="none" anchor="ctr"/>
                <a:lstStyle/>
                <a:p>
                  <a:endParaRPr lang="en-GB" sz="1600">
                    <a:solidFill>
                      <a:prstClr val="black"/>
                    </a:solidFill>
                    <a:latin typeface="Arial" pitchFamily="34" charset="0"/>
                    <a:cs typeface="Arial" pitchFamily="34" charset="0"/>
                  </a:endParaRPr>
                </a:p>
              </p:txBody>
            </p:sp>
            <p:sp>
              <p:nvSpPr>
                <p:cNvPr id="333" name="Arc 27"/>
                <p:cNvSpPr>
                  <a:spLocks/>
                </p:cNvSpPr>
                <p:nvPr/>
              </p:nvSpPr>
              <p:spPr bwMode="auto">
                <a:xfrm rot="3630385">
                  <a:off x="3977477" y="3095181"/>
                  <a:ext cx="373747" cy="197066"/>
                </a:xfrm>
                <a:custGeom>
                  <a:avLst/>
                  <a:gdLst>
                    <a:gd name="T0" fmla="*/ 0 w 43200"/>
                    <a:gd name="T1" fmla="*/ 0 h 21600"/>
                    <a:gd name="T2" fmla="*/ 0 w 43200"/>
                    <a:gd name="T3" fmla="*/ 0 h 21600"/>
                    <a:gd name="T4" fmla="*/ 0 w 43200"/>
                    <a:gd name="T5" fmla="*/ 0 h 21600"/>
                    <a:gd name="T6" fmla="*/ 0 60000 65536"/>
                    <a:gd name="T7" fmla="*/ 0 60000 65536"/>
                    <a:gd name="T8" fmla="*/ 0 60000 65536"/>
                    <a:gd name="T9" fmla="*/ 0 w 43200"/>
                    <a:gd name="T10" fmla="*/ 0 h 21600"/>
                    <a:gd name="T11" fmla="*/ 43200 w 43200"/>
                    <a:gd name="T12" fmla="*/ 21600 h 21600"/>
                  </a:gdLst>
                  <a:ahLst/>
                  <a:cxnLst>
                    <a:cxn ang="T6">
                      <a:pos x="T0" y="T1"/>
                    </a:cxn>
                    <a:cxn ang="T7">
                      <a:pos x="T2" y="T3"/>
                    </a:cxn>
                    <a:cxn ang="T8">
                      <a:pos x="T4" y="T5"/>
                    </a:cxn>
                  </a:cxnLst>
                  <a:rect l="T9" t="T10" r="T11" b="T12"/>
                  <a:pathLst>
                    <a:path w="43200" h="21600" fill="none" extrusionOk="0">
                      <a:moveTo>
                        <a:pt x="0" y="21525"/>
                      </a:moveTo>
                      <a:cubicBezTo>
                        <a:pt x="41" y="9625"/>
                        <a:pt x="9699" y="-1"/>
                        <a:pt x="21600" y="0"/>
                      </a:cubicBezTo>
                      <a:cubicBezTo>
                        <a:pt x="33529" y="0"/>
                        <a:pt x="43200" y="9670"/>
                        <a:pt x="43200" y="21600"/>
                      </a:cubicBezTo>
                    </a:path>
                    <a:path w="43200" h="21600" stroke="0" extrusionOk="0">
                      <a:moveTo>
                        <a:pt x="0" y="21525"/>
                      </a:moveTo>
                      <a:cubicBezTo>
                        <a:pt x="41" y="9625"/>
                        <a:pt x="9699" y="-1"/>
                        <a:pt x="21600" y="0"/>
                      </a:cubicBezTo>
                      <a:cubicBezTo>
                        <a:pt x="33529" y="0"/>
                        <a:pt x="43200" y="9670"/>
                        <a:pt x="43200" y="21600"/>
                      </a:cubicBezTo>
                      <a:lnTo>
                        <a:pt x="21600" y="21600"/>
                      </a:lnTo>
                      <a:lnTo>
                        <a:pt x="0" y="21525"/>
                      </a:lnTo>
                      <a:close/>
                    </a:path>
                  </a:pathLst>
                </a:custGeom>
                <a:noFill/>
                <a:ln w="12700">
                  <a:solidFill>
                    <a:schemeClr val="tx1"/>
                  </a:solidFill>
                  <a:round/>
                  <a:headEnd/>
                  <a:tailEnd/>
                </a:ln>
              </p:spPr>
              <p:txBody>
                <a:bodyPr wrap="none" anchor="ctr"/>
                <a:lstStyle/>
                <a:p>
                  <a:endParaRPr lang="en-GB" sz="1600">
                    <a:solidFill>
                      <a:prstClr val="black"/>
                    </a:solidFill>
                    <a:latin typeface="Arial" pitchFamily="34" charset="0"/>
                    <a:cs typeface="Arial" pitchFamily="34" charset="0"/>
                  </a:endParaRPr>
                </a:p>
              </p:txBody>
            </p:sp>
            <p:sp>
              <p:nvSpPr>
                <p:cNvPr id="334" name="AutoShape 28"/>
                <p:cNvSpPr>
                  <a:spLocks noChangeArrowheads="1"/>
                </p:cNvSpPr>
                <p:nvPr/>
              </p:nvSpPr>
              <p:spPr bwMode="auto">
                <a:xfrm rot="10193123">
                  <a:off x="3889849" y="2996777"/>
                  <a:ext cx="355103" cy="444233"/>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629 w 21600"/>
                    <a:gd name="T13" fmla="*/ 0 h 21600"/>
                    <a:gd name="T14" fmla="*/ 16971 w 21600"/>
                    <a:gd name="T15" fmla="*/ 3699 h 21600"/>
                  </a:gdLst>
                  <a:ahLst/>
                  <a:cxnLst>
                    <a:cxn ang="T8">
                      <a:pos x="T0" y="T1"/>
                    </a:cxn>
                    <a:cxn ang="T9">
                      <a:pos x="T2" y="T3"/>
                    </a:cxn>
                    <a:cxn ang="T10">
                      <a:pos x="T4" y="T5"/>
                    </a:cxn>
                    <a:cxn ang="T11">
                      <a:pos x="T6" y="T7"/>
                    </a:cxn>
                  </a:cxnLst>
                  <a:rect l="T12" t="T13" r="T14" b="T15"/>
                  <a:pathLst>
                    <a:path w="21600" h="21600">
                      <a:moveTo>
                        <a:pt x="7256" y="2955"/>
                      </a:moveTo>
                      <a:cubicBezTo>
                        <a:pt x="8369" y="2452"/>
                        <a:pt x="9577" y="2191"/>
                        <a:pt x="10800" y="2192"/>
                      </a:cubicBezTo>
                      <a:cubicBezTo>
                        <a:pt x="12022" y="2192"/>
                        <a:pt x="13230" y="2452"/>
                        <a:pt x="14343" y="2955"/>
                      </a:cubicBezTo>
                      <a:lnTo>
                        <a:pt x="15246" y="957"/>
                      </a:lnTo>
                      <a:cubicBezTo>
                        <a:pt x="13848" y="326"/>
                        <a:pt x="12333" y="-1"/>
                        <a:pt x="10799" y="0"/>
                      </a:cubicBezTo>
                      <a:cubicBezTo>
                        <a:pt x="9266" y="0"/>
                        <a:pt x="7751" y="326"/>
                        <a:pt x="6353" y="957"/>
                      </a:cubicBezTo>
                      <a:lnTo>
                        <a:pt x="7256" y="2955"/>
                      </a:lnTo>
                      <a:close/>
                    </a:path>
                  </a:pathLst>
                </a:custGeom>
                <a:noFill/>
                <a:ln w="6350">
                  <a:solidFill>
                    <a:schemeClr val="tx1"/>
                  </a:solidFill>
                  <a:miter lim="800000"/>
                  <a:headEnd/>
                  <a:tailEnd/>
                </a:ln>
              </p:spPr>
              <p:txBody>
                <a:bodyPr rot="10800000" wrap="none" anchor="ctr"/>
                <a:lstStyle/>
                <a:p>
                  <a:endParaRPr lang="en-GB" sz="1600">
                    <a:solidFill>
                      <a:prstClr val="black"/>
                    </a:solidFill>
                    <a:latin typeface="Arial" pitchFamily="34" charset="0"/>
                    <a:cs typeface="Arial" pitchFamily="34" charset="0"/>
                  </a:endParaRPr>
                </a:p>
              </p:txBody>
            </p:sp>
            <p:sp>
              <p:nvSpPr>
                <p:cNvPr id="343" name="AutoShape 29"/>
                <p:cNvSpPr>
                  <a:spLocks noChangeArrowheads="1"/>
                </p:cNvSpPr>
                <p:nvPr/>
              </p:nvSpPr>
              <p:spPr bwMode="auto">
                <a:xfrm rot="6207964" flipH="1">
                  <a:off x="2725970" y="3043375"/>
                  <a:ext cx="375810" cy="353155"/>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10621 h 21600"/>
                  </a:gdLst>
                  <a:ahLst/>
                  <a:cxnLst>
                    <a:cxn ang="T8">
                      <a:pos x="T0" y="T1"/>
                    </a:cxn>
                    <a:cxn ang="T9">
                      <a:pos x="T2" y="T3"/>
                    </a:cxn>
                    <a:cxn ang="T10">
                      <a:pos x="T4" y="T5"/>
                    </a:cxn>
                    <a:cxn ang="T11">
                      <a:pos x="T6" y="T7"/>
                    </a:cxn>
                  </a:cxnLst>
                  <a:rect l="T12" t="T13" r="T14" b="T15"/>
                  <a:pathLst>
                    <a:path w="21600" h="21600">
                      <a:moveTo>
                        <a:pt x="2489" y="8351"/>
                      </a:moveTo>
                      <a:cubicBezTo>
                        <a:pt x="3575" y="4665"/>
                        <a:pt x="6958" y="2135"/>
                        <a:pt x="10800" y="2136"/>
                      </a:cubicBezTo>
                      <a:cubicBezTo>
                        <a:pt x="14641" y="2136"/>
                        <a:pt x="18024" y="4665"/>
                        <a:pt x="19110" y="8351"/>
                      </a:cubicBezTo>
                      <a:lnTo>
                        <a:pt x="21159" y="7747"/>
                      </a:lnTo>
                      <a:cubicBezTo>
                        <a:pt x="19805" y="3153"/>
                        <a:pt x="15588" y="-1"/>
                        <a:pt x="10799" y="0"/>
                      </a:cubicBezTo>
                      <a:cubicBezTo>
                        <a:pt x="6011" y="0"/>
                        <a:pt x="1794" y="3153"/>
                        <a:pt x="440" y="7747"/>
                      </a:cubicBezTo>
                      <a:lnTo>
                        <a:pt x="2489" y="8351"/>
                      </a:lnTo>
                      <a:close/>
                    </a:path>
                  </a:pathLst>
                </a:custGeom>
                <a:solidFill>
                  <a:schemeClr val="bg1"/>
                </a:solidFill>
                <a:ln w="6350">
                  <a:solidFill>
                    <a:schemeClr val="tx1"/>
                  </a:solidFill>
                  <a:miter lim="800000"/>
                  <a:headEnd/>
                  <a:tailEnd/>
                </a:ln>
              </p:spPr>
              <p:txBody>
                <a:bodyPr rot="10800000" vert="eaVert" wrap="none" anchor="ctr"/>
                <a:lstStyle/>
                <a:p>
                  <a:endParaRPr lang="en-GB" sz="1600">
                    <a:solidFill>
                      <a:prstClr val="black"/>
                    </a:solidFill>
                    <a:latin typeface="Arial" pitchFamily="34" charset="0"/>
                    <a:cs typeface="Arial" pitchFamily="34" charset="0"/>
                  </a:endParaRPr>
                </a:p>
              </p:txBody>
            </p:sp>
            <p:sp>
              <p:nvSpPr>
                <p:cNvPr id="344" name="Oval 30"/>
                <p:cNvSpPr>
                  <a:spLocks noChangeArrowheads="1"/>
                </p:cNvSpPr>
                <p:nvPr/>
              </p:nvSpPr>
              <p:spPr bwMode="auto">
                <a:xfrm rot="1634323">
                  <a:off x="2796035" y="3771516"/>
                  <a:ext cx="370715" cy="251920"/>
                </a:xfrm>
                <a:prstGeom prst="ellipse">
                  <a:avLst/>
                </a:prstGeom>
                <a:solidFill>
                  <a:srgbClr val="88C9CE"/>
                </a:solidFill>
                <a:ln w="6350">
                  <a:solidFill>
                    <a:schemeClr val="tx1"/>
                  </a:solidFill>
                  <a:round/>
                  <a:headEnd/>
                  <a:tailEnd/>
                </a:ln>
              </p:spPr>
              <p:txBody>
                <a:bodyPr wrap="none" anchor="ctr"/>
                <a:lstStyle/>
                <a:p>
                  <a:endParaRPr lang="en-US" sz="1600">
                    <a:solidFill>
                      <a:srgbClr val="000000"/>
                    </a:solidFill>
                    <a:latin typeface="Arial" pitchFamily="34" charset="0"/>
                    <a:cs typeface="Arial" pitchFamily="34" charset="0"/>
                  </a:endParaRPr>
                </a:p>
              </p:txBody>
            </p:sp>
            <p:sp>
              <p:nvSpPr>
                <p:cNvPr id="346" name="Oval 31"/>
                <p:cNvSpPr>
                  <a:spLocks noChangeArrowheads="1"/>
                </p:cNvSpPr>
                <p:nvPr/>
              </p:nvSpPr>
              <p:spPr bwMode="auto">
                <a:xfrm rot="1698045">
                  <a:off x="2881885" y="3812815"/>
                  <a:ext cx="136579" cy="117699"/>
                </a:xfrm>
                <a:prstGeom prst="ellipse">
                  <a:avLst/>
                </a:prstGeom>
                <a:solidFill>
                  <a:srgbClr val="FF0000"/>
                </a:solidFill>
                <a:ln w="6350">
                  <a:solidFill>
                    <a:schemeClr val="tx1"/>
                  </a:solidFill>
                  <a:round/>
                  <a:headEnd/>
                  <a:tailEnd/>
                </a:ln>
              </p:spPr>
              <p:txBody>
                <a:bodyPr wrap="none" anchor="ctr"/>
                <a:lstStyle/>
                <a:p>
                  <a:endParaRPr lang="en-US" sz="1600">
                    <a:solidFill>
                      <a:srgbClr val="000000"/>
                    </a:solidFill>
                    <a:latin typeface="Arial" pitchFamily="34" charset="0"/>
                    <a:cs typeface="Arial" pitchFamily="34" charset="0"/>
                  </a:endParaRPr>
                </a:p>
              </p:txBody>
            </p:sp>
            <p:sp>
              <p:nvSpPr>
                <p:cNvPr id="347" name="Line 33"/>
                <p:cNvSpPr>
                  <a:spLocks noChangeShapeType="1"/>
                </p:cNvSpPr>
                <p:nvPr/>
              </p:nvSpPr>
              <p:spPr bwMode="auto">
                <a:xfrm flipH="1">
                  <a:off x="2915817" y="3933071"/>
                  <a:ext cx="33716" cy="785115"/>
                </a:xfrm>
                <a:prstGeom prst="line">
                  <a:avLst/>
                </a:prstGeom>
                <a:noFill/>
                <a:ln w="6350">
                  <a:solidFill>
                    <a:srgbClr val="FF0000"/>
                  </a:solidFill>
                  <a:round/>
                  <a:headEnd/>
                  <a:tailEnd/>
                </a:ln>
              </p:spPr>
              <p:txBody>
                <a:bodyPr/>
                <a:lstStyle/>
                <a:p>
                  <a:endParaRPr lang="en-GB" sz="1600">
                    <a:solidFill>
                      <a:prstClr val="black"/>
                    </a:solidFill>
                    <a:latin typeface="Arial" pitchFamily="34" charset="0"/>
                    <a:cs typeface="Arial" pitchFamily="34" charset="0"/>
                  </a:endParaRPr>
                </a:p>
              </p:txBody>
            </p:sp>
            <p:grpSp>
              <p:nvGrpSpPr>
                <p:cNvPr id="348" name="Group 347"/>
                <p:cNvGrpSpPr>
                  <a:grpSpLocks/>
                </p:cNvGrpSpPr>
                <p:nvPr/>
              </p:nvGrpSpPr>
              <p:grpSpPr bwMode="auto">
                <a:xfrm>
                  <a:off x="2566770" y="4412577"/>
                  <a:ext cx="816156" cy="780954"/>
                  <a:chOff x="1526" y="2145"/>
                  <a:chExt cx="596" cy="541"/>
                </a:xfrm>
              </p:grpSpPr>
              <p:sp>
                <p:nvSpPr>
                  <p:cNvPr id="349" name="Freeform 37"/>
                  <p:cNvSpPr>
                    <a:spLocks/>
                  </p:cNvSpPr>
                  <p:nvPr/>
                </p:nvSpPr>
                <p:spPr bwMode="auto">
                  <a:xfrm>
                    <a:off x="1526" y="2145"/>
                    <a:ext cx="596" cy="541"/>
                  </a:xfrm>
                  <a:custGeom>
                    <a:avLst/>
                    <a:gdLst>
                      <a:gd name="T0" fmla="*/ 18 w 596"/>
                      <a:gd name="T1" fmla="*/ 217 h 541"/>
                      <a:gd name="T2" fmla="*/ 84 w 596"/>
                      <a:gd name="T3" fmla="*/ 115 h 541"/>
                      <a:gd name="T4" fmla="*/ 162 w 596"/>
                      <a:gd name="T5" fmla="*/ 45 h 541"/>
                      <a:gd name="T6" fmla="*/ 228 w 596"/>
                      <a:gd name="T7" fmla="*/ 7 h 541"/>
                      <a:gd name="T8" fmla="*/ 320 w 596"/>
                      <a:gd name="T9" fmla="*/ 11 h 541"/>
                      <a:gd name="T10" fmla="*/ 400 w 596"/>
                      <a:gd name="T11" fmla="*/ 73 h 541"/>
                      <a:gd name="T12" fmla="*/ 510 w 596"/>
                      <a:gd name="T13" fmla="*/ 209 h 541"/>
                      <a:gd name="T14" fmla="*/ 578 w 596"/>
                      <a:gd name="T15" fmla="*/ 301 h 541"/>
                      <a:gd name="T16" fmla="*/ 592 w 596"/>
                      <a:gd name="T17" fmla="*/ 387 h 541"/>
                      <a:gd name="T18" fmla="*/ 554 w 596"/>
                      <a:gd name="T19" fmla="*/ 471 h 541"/>
                      <a:gd name="T20" fmla="*/ 494 w 596"/>
                      <a:gd name="T21" fmla="*/ 511 h 541"/>
                      <a:gd name="T22" fmla="*/ 394 w 596"/>
                      <a:gd name="T23" fmla="*/ 539 h 541"/>
                      <a:gd name="T24" fmla="*/ 316 w 596"/>
                      <a:gd name="T25" fmla="*/ 521 h 541"/>
                      <a:gd name="T26" fmla="*/ 244 w 596"/>
                      <a:gd name="T27" fmla="*/ 471 h 541"/>
                      <a:gd name="T28" fmla="*/ 176 w 596"/>
                      <a:gd name="T29" fmla="*/ 435 h 541"/>
                      <a:gd name="T30" fmla="*/ 76 w 596"/>
                      <a:gd name="T31" fmla="*/ 387 h 541"/>
                      <a:gd name="T32" fmla="*/ 10 w 596"/>
                      <a:gd name="T33" fmla="*/ 303 h 541"/>
                      <a:gd name="T34" fmla="*/ 18 w 596"/>
                      <a:gd name="T35" fmla="*/ 217 h 541"/>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596"/>
                      <a:gd name="T55" fmla="*/ 0 h 541"/>
                      <a:gd name="T56" fmla="*/ 596 w 596"/>
                      <a:gd name="T57" fmla="*/ 541 h 541"/>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596" h="541">
                        <a:moveTo>
                          <a:pt x="18" y="217"/>
                        </a:moveTo>
                        <a:cubicBezTo>
                          <a:pt x="32" y="187"/>
                          <a:pt x="60" y="144"/>
                          <a:pt x="84" y="115"/>
                        </a:cubicBezTo>
                        <a:cubicBezTo>
                          <a:pt x="108" y="86"/>
                          <a:pt x="138" y="63"/>
                          <a:pt x="162" y="45"/>
                        </a:cubicBezTo>
                        <a:cubicBezTo>
                          <a:pt x="186" y="27"/>
                          <a:pt x="202" y="13"/>
                          <a:pt x="228" y="7"/>
                        </a:cubicBezTo>
                        <a:cubicBezTo>
                          <a:pt x="254" y="1"/>
                          <a:pt x="291" y="0"/>
                          <a:pt x="320" y="11"/>
                        </a:cubicBezTo>
                        <a:cubicBezTo>
                          <a:pt x="349" y="22"/>
                          <a:pt x="368" y="40"/>
                          <a:pt x="400" y="73"/>
                        </a:cubicBezTo>
                        <a:cubicBezTo>
                          <a:pt x="432" y="106"/>
                          <a:pt x="480" y="171"/>
                          <a:pt x="510" y="209"/>
                        </a:cubicBezTo>
                        <a:cubicBezTo>
                          <a:pt x="540" y="247"/>
                          <a:pt x="564" y="271"/>
                          <a:pt x="578" y="301"/>
                        </a:cubicBezTo>
                        <a:cubicBezTo>
                          <a:pt x="592" y="331"/>
                          <a:pt x="596" y="359"/>
                          <a:pt x="592" y="387"/>
                        </a:cubicBezTo>
                        <a:cubicBezTo>
                          <a:pt x="588" y="415"/>
                          <a:pt x="570" y="450"/>
                          <a:pt x="554" y="471"/>
                        </a:cubicBezTo>
                        <a:cubicBezTo>
                          <a:pt x="538" y="492"/>
                          <a:pt x="521" y="500"/>
                          <a:pt x="494" y="511"/>
                        </a:cubicBezTo>
                        <a:cubicBezTo>
                          <a:pt x="467" y="522"/>
                          <a:pt x="424" y="537"/>
                          <a:pt x="394" y="539"/>
                        </a:cubicBezTo>
                        <a:cubicBezTo>
                          <a:pt x="364" y="541"/>
                          <a:pt x="341" y="532"/>
                          <a:pt x="316" y="521"/>
                        </a:cubicBezTo>
                        <a:cubicBezTo>
                          <a:pt x="291" y="510"/>
                          <a:pt x="267" y="485"/>
                          <a:pt x="244" y="471"/>
                        </a:cubicBezTo>
                        <a:cubicBezTo>
                          <a:pt x="221" y="457"/>
                          <a:pt x="204" y="449"/>
                          <a:pt x="176" y="435"/>
                        </a:cubicBezTo>
                        <a:cubicBezTo>
                          <a:pt x="148" y="421"/>
                          <a:pt x="104" y="409"/>
                          <a:pt x="76" y="387"/>
                        </a:cubicBezTo>
                        <a:cubicBezTo>
                          <a:pt x="48" y="365"/>
                          <a:pt x="20" y="331"/>
                          <a:pt x="10" y="303"/>
                        </a:cubicBezTo>
                        <a:cubicBezTo>
                          <a:pt x="0" y="275"/>
                          <a:pt x="16" y="235"/>
                          <a:pt x="18" y="217"/>
                        </a:cubicBezTo>
                        <a:close/>
                      </a:path>
                    </a:pathLst>
                  </a:custGeom>
                  <a:solidFill>
                    <a:srgbClr val="88C9CE"/>
                  </a:solidFill>
                  <a:ln w="6350">
                    <a:solidFill>
                      <a:schemeClr val="tx1"/>
                    </a:solidFill>
                    <a:round/>
                    <a:headEnd/>
                    <a:tailEnd/>
                  </a:ln>
                </p:spPr>
                <p:txBody>
                  <a:bodyPr/>
                  <a:lstStyle/>
                  <a:p>
                    <a:endParaRPr lang="en-GB" sz="1600">
                      <a:solidFill>
                        <a:prstClr val="black"/>
                      </a:solidFill>
                      <a:latin typeface="Arial" pitchFamily="34" charset="0"/>
                      <a:cs typeface="Arial" pitchFamily="34" charset="0"/>
                    </a:endParaRPr>
                  </a:p>
                </p:txBody>
              </p:sp>
              <p:sp>
                <p:nvSpPr>
                  <p:cNvPr id="350" name="Freeform 38" descr="Trellis"/>
                  <p:cNvSpPr>
                    <a:spLocks/>
                  </p:cNvSpPr>
                  <p:nvPr/>
                </p:nvSpPr>
                <p:spPr bwMode="auto">
                  <a:xfrm>
                    <a:off x="1531" y="2151"/>
                    <a:ext cx="323" cy="430"/>
                  </a:xfrm>
                  <a:custGeom>
                    <a:avLst/>
                    <a:gdLst>
                      <a:gd name="T0" fmla="*/ 18 w 323"/>
                      <a:gd name="T1" fmla="*/ 221 h 449"/>
                      <a:gd name="T2" fmla="*/ 84 w 323"/>
                      <a:gd name="T3" fmla="*/ 119 h 449"/>
                      <a:gd name="T4" fmla="*/ 162 w 323"/>
                      <a:gd name="T5" fmla="*/ 49 h 449"/>
                      <a:gd name="T6" fmla="*/ 228 w 323"/>
                      <a:gd name="T7" fmla="*/ 11 h 449"/>
                      <a:gd name="T8" fmla="*/ 313 w 323"/>
                      <a:gd name="T9" fmla="*/ 21 h 449"/>
                      <a:gd name="T10" fmla="*/ 289 w 323"/>
                      <a:gd name="T11" fmla="*/ 137 h 449"/>
                      <a:gd name="T12" fmla="*/ 257 w 323"/>
                      <a:gd name="T13" fmla="*/ 243 h 449"/>
                      <a:gd name="T14" fmla="*/ 257 w 323"/>
                      <a:gd name="T15" fmla="*/ 325 h 449"/>
                      <a:gd name="T16" fmla="*/ 233 w 323"/>
                      <a:gd name="T17" fmla="*/ 403 h 449"/>
                      <a:gd name="T18" fmla="*/ 195 w 323"/>
                      <a:gd name="T19" fmla="*/ 443 h 449"/>
                      <a:gd name="T20" fmla="*/ 177 w 323"/>
                      <a:gd name="T21" fmla="*/ 437 h 449"/>
                      <a:gd name="T22" fmla="*/ 76 w 323"/>
                      <a:gd name="T23" fmla="*/ 391 h 449"/>
                      <a:gd name="T24" fmla="*/ 10 w 323"/>
                      <a:gd name="T25" fmla="*/ 307 h 449"/>
                      <a:gd name="T26" fmla="*/ 18 w 323"/>
                      <a:gd name="T27" fmla="*/ 221 h 44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23"/>
                      <a:gd name="T43" fmla="*/ 0 h 449"/>
                      <a:gd name="T44" fmla="*/ 323 w 323"/>
                      <a:gd name="T45" fmla="*/ 449 h 449"/>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23" h="449">
                        <a:moveTo>
                          <a:pt x="18" y="221"/>
                        </a:moveTo>
                        <a:cubicBezTo>
                          <a:pt x="32" y="191"/>
                          <a:pt x="60" y="148"/>
                          <a:pt x="84" y="119"/>
                        </a:cubicBezTo>
                        <a:cubicBezTo>
                          <a:pt x="108" y="90"/>
                          <a:pt x="138" y="67"/>
                          <a:pt x="162" y="49"/>
                        </a:cubicBezTo>
                        <a:cubicBezTo>
                          <a:pt x="186" y="31"/>
                          <a:pt x="203" y="16"/>
                          <a:pt x="228" y="11"/>
                        </a:cubicBezTo>
                        <a:cubicBezTo>
                          <a:pt x="253" y="6"/>
                          <a:pt x="303" y="0"/>
                          <a:pt x="313" y="21"/>
                        </a:cubicBezTo>
                        <a:cubicBezTo>
                          <a:pt x="323" y="42"/>
                          <a:pt x="298" y="100"/>
                          <a:pt x="289" y="137"/>
                        </a:cubicBezTo>
                        <a:cubicBezTo>
                          <a:pt x="280" y="174"/>
                          <a:pt x="262" y="212"/>
                          <a:pt x="257" y="243"/>
                        </a:cubicBezTo>
                        <a:cubicBezTo>
                          <a:pt x="252" y="274"/>
                          <a:pt x="261" y="298"/>
                          <a:pt x="257" y="325"/>
                        </a:cubicBezTo>
                        <a:cubicBezTo>
                          <a:pt x="253" y="352"/>
                          <a:pt x="243" y="383"/>
                          <a:pt x="233" y="403"/>
                        </a:cubicBezTo>
                        <a:cubicBezTo>
                          <a:pt x="223" y="423"/>
                          <a:pt x="204" y="437"/>
                          <a:pt x="195" y="443"/>
                        </a:cubicBezTo>
                        <a:cubicBezTo>
                          <a:pt x="186" y="449"/>
                          <a:pt x="197" y="446"/>
                          <a:pt x="177" y="437"/>
                        </a:cubicBezTo>
                        <a:cubicBezTo>
                          <a:pt x="157" y="428"/>
                          <a:pt x="104" y="413"/>
                          <a:pt x="76" y="391"/>
                        </a:cubicBezTo>
                        <a:cubicBezTo>
                          <a:pt x="48" y="369"/>
                          <a:pt x="20" y="335"/>
                          <a:pt x="10" y="307"/>
                        </a:cubicBezTo>
                        <a:cubicBezTo>
                          <a:pt x="0" y="279"/>
                          <a:pt x="16" y="239"/>
                          <a:pt x="18" y="221"/>
                        </a:cubicBezTo>
                        <a:close/>
                      </a:path>
                    </a:pathLst>
                  </a:custGeom>
                  <a:pattFill prst="trellis">
                    <a:fgClr>
                      <a:srgbClr val="88C9CE"/>
                    </a:fgClr>
                    <a:bgClr>
                      <a:srgbClr val="FF0000"/>
                    </a:bgClr>
                  </a:pattFill>
                  <a:ln w="6350">
                    <a:solidFill>
                      <a:schemeClr val="tx1"/>
                    </a:solidFill>
                    <a:round/>
                    <a:headEnd/>
                    <a:tailEnd/>
                  </a:ln>
                </p:spPr>
                <p:txBody>
                  <a:bodyPr/>
                  <a:lstStyle/>
                  <a:p>
                    <a:endParaRPr lang="en-GB" sz="1600">
                      <a:solidFill>
                        <a:prstClr val="black"/>
                      </a:solidFill>
                      <a:latin typeface="Arial" pitchFamily="34" charset="0"/>
                      <a:cs typeface="Arial" pitchFamily="34" charset="0"/>
                    </a:endParaRPr>
                  </a:p>
                </p:txBody>
              </p:sp>
            </p:grpSp>
          </p:grpSp>
          <p:grpSp>
            <p:nvGrpSpPr>
              <p:cNvPr id="309" name="Group 38"/>
              <p:cNvGrpSpPr/>
              <p:nvPr/>
            </p:nvGrpSpPr>
            <p:grpSpPr>
              <a:xfrm rot="7669947">
                <a:off x="1696970" y="1059656"/>
                <a:ext cx="273015" cy="446635"/>
                <a:chOff x="-724125" y="1854844"/>
                <a:chExt cx="363633" cy="594879"/>
              </a:xfrm>
            </p:grpSpPr>
            <p:cxnSp>
              <p:nvCxnSpPr>
                <p:cNvPr id="311" name="Straight Connector 310"/>
                <p:cNvCxnSpPr/>
                <p:nvPr/>
              </p:nvCxnSpPr>
              <p:spPr>
                <a:xfrm rot="19295630">
                  <a:off x="-515843" y="1854844"/>
                  <a:ext cx="138737" cy="577159"/>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2" name="Straight Connector 311"/>
                <p:cNvCxnSpPr/>
                <p:nvPr/>
              </p:nvCxnSpPr>
              <p:spPr>
                <a:xfrm rot="19295630">
                  <a:off x="-606433" y="1936693"/>
                  <a:ext cx="245941" cy="51303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3" name="Straight Connector 312"/>
                <p:cNvCxnSpPr/>
                <p:nvPr/>
              </p:nvCxnSpPr>
              <p:spPr>
                <a:xfrm rot="13930053" flipV="1">
                  <a:off x="-849985" y="1985245"/>
                  <a:ext cx="393242" cy="141521"/>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10" name="Oval 309"/>
              <p:cNvSpPr/>
              <p:nvPr/>
            </p:nvSpPr>
            <p:spPr>
              <a:xfrm rot="15533930">
                <a:off x="1949458" y="1211945"/>
                <a:ext cx="98357" cy="64293"/>
              </a:xfrm>
              <a:prstGeom prst="ellips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sp>
          <p:nvSpPr>
            <p:cNvPr id="307" name="TextBox 306"/>
            <p:cNvSpPr txBox="1"/>
            <p:nvPr/>
          </p:nvSpPr>
          <p:spPr>
            <a:xfrm>
              <a:off x="869156" y="1042194"/>
              <a:ext cx="293670" cy="200055"/>
            </a:xfrm>
            <a:prstGeom prst="rect">
              <a:avLst/>
            </a:prstGeom>
            <a:noFill/>
          </p:spPr>
          <p:txBody>
            <a:bodyPr wrap="none" rtlCol="0">
              <a:spAutoFit/>
            </a:bodyPr>
            <a:lstStyle/>
            <a:p>
              <a:r>
                <a:rPr lang="en-GB" sz="700" dirty="0">
                  <a:solidFill>
                    <a:prstClr val="black"/>
                  </a:solidFill>
                  <a:latin typeface="Arial" pitchFamily="34" charset="0"/>
                  <a:cs typeface="Arial" pitchFamily="34" charset="0"/>
                </a:rPr>
                <a:t>V1</a:t>
              </a:r>
            </a:p>
          </p:txBody>
        </p:sp>
      </p:grpSp>
      <p:grpSp>
        <p:nvGrpSpPr>
          <p:cNvPr id="14" name="Group 13"/>
          <p:cNvGrpSpPr/>
          <p:nvPr/>
        </p:nvGrpSpPr>
        <p:grpSpPr>
          <a:xfrm>
            <a:off x="6640956" y="4367718"/>
            <a:ext cx="1255244" cy="1702718"/>
            <a:chOff x="5116956" y="4367718"/>
            <a:chExt cx="1255244" cy="1702718"/>
          </a:xfrm>
        </p:grpSpPr>
        <p:grpSp>
          <p:nvGrpSpPr>
            <p:cNvPr id="358" name="Group 353"/>
            <p:cNvGrpSpPr/>
            <p:nvPr/>
          </p:nvGrpSpPr>
          <p:grpSpPr>
            <a:xfrm rot="5400000">
              <a:off x="5831454" y="4403628"/>
              <a:ext cx="537066" cy="465246"/>
              <a:chOff x="1510349" y="1004074"/>
              <a:chExt cx="291048" cy="252127"/>
            </a:xfrm>
          </p:grpSpPr>
          <p:pic>
            <p:nvPicPr>
              <p:cNvPr id="359" name="Picture 394"/>
              <p:cNvPicPr>
                <a:picLocks noChangeAspect="1" noChangeArrowheads="1"/>
              </p:cNvPicPr>
              <p:nvPr/>
            </p:nvPicPr>
            <p:blipFill>
              <a:blip r:embed="rId6" cstate="print"/>
              <a:srcRect l="20220" t="25922" r="24143" b="24217"/>
              <a:stretch>
                <a:fillRect/>
              </a:stretch>
            </p:blipFill>
            <p:spPr bwMode="auto">
              <a:xfrm>
                <a:off x="1521312" y="1004074"/>
                <a:ext cx="277465" cy="248673"/>
              </a:xfrm>
              <a:prstGeom prst="rect">
                <a:avLst/>
              </a:prstGeom>
              <a:noFill/>
              <a:ln w="9525">
                <a:solidFill>
                  <a:schemeClr val="tx1"/>
                </a:solidFill>
                <a:miter lim="800000"/>
                <a:headEnd/>
                <a:tailEnd/>
              </a:ln>
            </p:spPr>
          </p:pic>
          <p:grpSp>
            <p:nvGrpSpPr>
              <p:cNvPr id="360" name="Group 52"/>
              <p:cNvGrpSpPr/>
              <p:nvPr/>
            </p:nvGrpSpPr>
            <p:grpSpPr>
              <a:xfrm rot="5400000">
                <a:off x="1531118" y="985922"/>
                <a:ext cx="249510" cy="291048"/>
                <a:chOff x="4976620" y="2036990"/>
                <a:chExt cx="907925" cy="1019666"/>
              </a:xfrm>
            </p:grpSpPr>
            <p:sp>
              <p:nvSpPr>
                <p:cNvPr id="361" name="Rectangle 360"/>
                <p:cNvSpPr/>
                <p:nvPr/>
              </p:nvSpPr>
              <p:spPr>
                <a:xfrm>
                  <a:off x="5333991" y="2046534"/>
                  <a:ext cx="252000" cy="976499"/>
                </a:xfrm>
                <a:prstGeom prst="rect">
                  <a:avLst/>
                </a:prstGeom>
                <a:solidFill>
                  <a:schemeClr val="tx1">
                    <a:lumMod val="65000"/>
                    <a:lumOff val="35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362" name="Rectangle 361"/>
                <p:cNvSpPr/>
                <p:nvPr/>
              </p:nvSpPr>
              <p:spPr>
                <a:xfrm>
                  <a:off x="5581640" y="2037012"/>
                  <a:ext cx="252000" cy="976499"/>
                </a:xfrm>
                <a:prstGeom prst="rect">
                  <a:avLst/>
                </a:prstGeom>
                <a:solidFill>
                  <a:schemeClr val="bg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363" name="Rectangle 362"/>
                <p:cNvSpPr/>
                <p:nvPr/>
              </p:nvSpPr>
              <p:spPr>
                <a:xfrm>
                  <a:off x="5838827" y="2047668"/>
                  <a:ext cx="45718" cy="1008988"/>
                </a:xfrm>
                <a:prstGeom prst="rect">
                  <a:avLst/>
                </a:prstGeom>
                <a:solidFill>
                  <a:schemeClr val="tx1">
                    <a:lumMod val="65000"/>
                    <a:lumOff val="35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364" name="Rectangle 363"/>
                <p:cNvSpPr/>
                <p:nvPr/>
              </p:nvSpPr>
              <p:spPr>
                <a:xfrm>
                  <a:off x="4976620" y="2036990"/>
                  <a:ext cx="100275" cy="1008987"/>
                </a:xfrm>
                <a:prstGeom prst="rect">
                  <a:avLst/>
                </a:prstGeom>
                <a:solidFill>
                  <a:schemeClr val="tx1">
                    <a:lumMod val="65000"/>
                    <a:lumOff val="35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365" name="Rectangle 364"/>
                <p:cNvSpPr/>
                <p:nvPr/>
              </p:nvSpPr>
              <p:spPr>
                <a:xfrm>
                  <a:off x="5076817" y="2036992"/>
                  <a:ext cx="252000" cy="976492"/>
                </a:xfrm>
                <a:prstGeom prst="rect">
                  <a:avLst/>
                </a:prstGeom>
                <a:solidFill>
                  <a:schemeClr val="bg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grpSp>
        <p:grpSp>
          <p:nvGrpSpPr>
            <p:cNvPr id="366" name="Group 352"/>
            <p:cNvGrpSpPr/>
            <p:nvPr/>
          </p:nvGrpSpPr>
          <p:grpSpPr>
            <a:xfrm rot="5400000">
              <a:off x="5168657" y="4398797"/>
              <a:ext cx="516833" cy="463703"/>
              <a:chOff x="1201965" y="1001456"/>
              <a:chExt cx="280083" cy="251291"/>
            </a:xfrm>
          </p:grpSpPr>
          <p:pic>
            <p:nvPicPr>
              <p:cNvPr id="367" name="Picture 394"/>
              <p:cNvPicPr>
                <a:picLocks noChangeAspect="1" noChangeArrowheads="1"/>
              </p:cNvPicPr>
              <p:nvPr/>
            </p:nvPicPr>
            <p:blipFill>
              <a:blip r:embed="rId6" cstate="print"/>
              <a:srcRect l="20220" t="25922" r="24143" b="24217"/>
              <a:stretch>
                <a:fillRect/>
              </a:stretch>
            </p:blipFill>
            <p:spPr bwMode="auto">
              <a:xfrm>
                <a:off x="1204583" y="1001456"/>
                <a:ext cx="277465" cy="248673"/>
              </a:xfrm>
              <a:prstGeom prst="rect">
                <a:avLst/>
              </a:prstGeom>
              <a:noFill/>
              <a:ln w="9525">
                <a:solidFill>
                  <a:schemeClr val="tx1"/>
                </a:solidFill>
                <a:miter lim="800000"/>
                <a:headEnd/>
                <a:tailEnd/>
              </a:ln>
            </p:spPr>
          </p:pic>
          <p:grpSp>
            <p:nvGrpSpPr>
              <p:cNvPr id="368" name="Group 51"/>
              <p:cNvGrpSpPr/>
              <p:nvPr/>
            </p:nvGrpSpPr>
            <p:grpSpPr>
              <a:xfrm rot="5400000">
                <a:off x="1216176" y="987246"/>
                <a:ext cx="251290" cy="279712"/>
                <a:chOff x="3833626" y="2019301"/>
                <a:chExt cx="914400" cy="927525"/>
              </a:xfrm>
            </p:grpSpPr>
            <p:sp>
              <p:nvSpPr>
                <p:cNvPr id="369" name="Rectangle 368"/>
                <p:cNvSpPr/>
                <p:nvPr/>
              </p:nvSpPr>
              <p:spPr>
                <a:xfrm>
                  <a:off x="4190999" y="2028824"/>
                  <a:ext cx="252000" cy="918000"/>
                </a:xfrm>
                <a:prstGeom prst="rect">
                  <a:avLst/>
                </a:prstGeom>
                <a:solidFill>
                  <a:schemeClr val="bg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370" name="Rectangle 369"/>
                <p:cNvSpPr/>
                <p:nvPr/>
              </p:nvSpPr>
              <p:spPr>
                <a:xfrm>
                  <a:off x="4438649" y="2019301"/>
                  <a:ext cx="252000" cy="918000"/>
                </a:xfrm>
                <a:prstGeom prst="rect">
                  <a:avLst/>
                </a:prstGeom>
                <a:solidFill>
                  <a:schemeClr val="tx1">
                    <a:lumMod val="65000"/>
                    <a:lumOff val="35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371" name="Rectangle 370"/>
                <p:cNvSpPr/>
                <p:nvPr/>
              </p:nvSpPr>
              <p:spPr>
                <a:xfrm>
                  <a:off x="4695824" y="2028826"/>
                  <a:ext cx="52202" cy="918000"/>
                </a:xfrm>
                <a:prstGeom prst="rect">
                  <a:avLst/>
                </a:prstGeom>
                <a:solidFill>
                  <a:schemeClr val="bg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372" name="Rectangle 371"/>
                <p:cNvSpPr/>
                <p:nvPr/>
              </p:nvSpPr>
              <p:spPr>
                <a:xfrm>
                  <a:off x="3833626" y="2019301"/>
                  <a:ext cx="100274" cy="918000"/>
                </a:xfrm>
                <a:prstGeom prst="rect">
                  <a:avLst/>
                </a:prstGeom>
                <a:solidFill>
                  <a:schemeClr val="bg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373" name="Rectangle 372"/>
                <p:cNvSpPr/>
                <p:nvPr/>
              </p:nvSpPr>
              <p:spPr>
                <a:xfrm>
                  <a:off x="3933824" y="2019301"/>
                  <a:ext cx="252000" cy="918000"/>
                </a:xfrm>
                <a:prstGeom prst="rect">
                  <a:avLst/>
                </a:prstGeom>
                <a:solidFill>
                  <a:schemeClr val="tx1">
                    <a:lumMod val="65000"/>
                    <a:lumOff val="35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grpSp>
        <p:cxnSp>
          <p:nvCxnSpPr>
            <p:cNvPr id="375" name="Straight Connector 374"/>
            <p:cNvCxnSpPr>
              <a:endCxn id="381" idx="41"/>
            </p:cNvCxnSpPr>
            <p:nvPr/>
          </p:nvCxnSpPr>
          <p:spPr>
            <a:xfrm flipH="1">
              <a:off x="5394522" y="4950382"/>
              <a:ext cx="34967" cy="577255"/>
            </a:xfrm>
            <a:prstGeom prst="line">
              <a:avLst/>
            </a:prstGeom>
            <a:ln w="12700">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6" name="Straight Connector 375"/>
            <p:cNvCxnSpPr>
              <a:stCxn id="359" idx="3"/>
            </p:cNvCxnSpPr>
            <p:nvPr/>
          </p:nvCxnSpPr>
          <p:spPr>
            <a:xfrm flipH="1">
              <a:off x="6080758" y="4899949"/>
              <a:ext cx="22416" cy="663267"/>
            </a:xfrm>
            <a:prstGeom prst="line">
              <a:avLst/>
            </a:prstGeom>
            <a:ln w="12700">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grpSp>
          <p:nvGrpSpPr>
            <p:cNvPr id="378" name="Group 437"/>
            <p:cNvGrpSpPr/>
            <p:nvPr/>
          </p:nvGrpSpPr>
          <p:grpSpPr>
            <a:xfrm>
              <a:off x="5116956" y="5527629"/>
              <a:ext cx="1255244" cy="542807"/>
              <a:chOff x="2703513" y="4691063"/>
              <a:chExt cx="315912" cy="373062"/>
            </a:xfrm>
          </p:grpSpPr>
          <p:sp>
            <p:nvSpPr>
              <p:cNvPr id="379" name="Freeform 37"/>
              <p:cNvSpPr>
                <a:spLocks/>
              </p:cNvSpPr>
              <p:nvPr/>
            </p:nvSpPr>
            <p:spPr bwMode="auto">
              <a:xfrm>
                <a:off x="2703513" y="4711700"/>
                <a:ext cx="31750" cy="352425"/>
              </a:xfrm>
              <a:custGeom>
                <a:avLst/>
                <a:gdLst/>
                <a:ahLst/>
                <a:cxnLst>
                  <a:cxn ang="0">
                    <a:pos x="1" y="222"/>
                  </a:cxn>
                  <a:cxn ang="0">
                    <a:pos x="1" y="222"/>
                  </a:cxn>
                  <a:cxn ang="0">
                    <a:pos x="2" y="222"/>
                  </a:cxn>
                  <a:cxn ang="0">
                    <a:pos x="2" y="222"/>
                  </a:cxn>
                  <a:cxn ang="0">
                    <a:pos x="3" y="222"/>
                  </a:cxn>
                  <a:cxn ang="0">
                    <a:pos x="4" y="222"/>
                  </a:cxn>
                  <a:cxn ang="0">
                    <a:pos x="4" y="222"/>
                  </a:cxn>
                  <a:cxn ang="0">
                    <a:pos x="5" y="222"/>
                  </a:cxn>
                  <a:cxn ang="0">
                    <a:pos x="5" y="222"/>
                  </a:cxn>
                  <a:cxn ang="0">
                    <a:pos x="6" y="222"/>
                  </a:cxn>
                  <a:cxn ang="0">
                    <a:pos x="6" y="222"/>
                  </a:cxn>
                  <a:cxn ang="0">
                    <a:pos x="7" y="222"/>
                  </a:cxn>
                  <a:cxn ang="0">
                    <a:pos x="7" y="222"/>
                  </a:cxn>
                  <a:cxn ang="0">
                    <a:pos x="8" y="222"/>
                  </a:cxn>
                  <a:cxn ang="0">
                    <a:pos x="9" y="222"/>
                  </a:cxn>
                  <a:cxn ang="0">
                    <a:pos x="9" y="222"/>
                  </a:cxn>
                  <a:cxn ang="0">
                    <a:pos x="10" y="222"/>
                  </a:cxn>
                  <a:cxn ang="0">
                    <a:pos x="10" y="222"/>
                  </a:cxn>
                  <a:cxn ang="0">
                    <a:pos x="10" y="183"/>
                  </a:cxn>
                  <a:cxn ang="0">
                    <a:pos x="11" y="150"/>
                  </a:cxn>
                  <a:cxn ang="0">
                    <a:pos x="11" y="122"/>
                  </a:cxn>
                  <a:cxn ang="0">
                    <a:pos x="11" y="100"/>
                  </a:cxn>
                  <a:cxn ang="0">
                    <a:pos x="12" y="81"/>
                  </a:cxn>
                  <a:cxn ang="0">
                    <a:pos x="12" y="65"/>
                  </a:cxn>
                  <a:cxn ang="0">
                    <a:pos x="12" y="52"/>
                  </a:cxn>
                  <a:cxn ang="0">
                    <a:pos x="13" y="41"/>
                  </a:cxn>
                  <a:cxn ang="0">
                    <a:pos x="13" y="32"/>
                  </a:cxn>
                  <a:cxn ang="0">
                    <a:pos x="13" y="25"/>
                  </a:cxn>
                  <a:cxn ang="0">
                    <a:pos x="14" y="19"/>
                  </a:cxn>
                  <a:cxn ang="0">
                    <a:pos x="14" y="15"/>
                  </a:cxn>
                  <a:cxn ang="0">
                    <a:pos x="14" y="10"/>
                  </a:cxn>
                  <a:cxn ang="0">
                    <a:pos x="14" y="8"/>
                  </a:cxn>
                  <a:cxn ang="0">
                    <a:pos x="15" y="5"/>
                  </a:cxn>
                  <a:cxn ang="0">
                    <a:pos x="15" y="2"/>
                  </a:cxn>
                  <a:cxn ang="0">
                    <a:pos x="16" y="1"/>
                  </a:cxn>
                  <a:cxn ang="0">
                    <a:pos x="16" y="0"/>
                  </a:cxn>
                  <a:cxn ang="0">
                    <a:pos x="17" y="0"/>
                  </a:cxn>
                  <a:cxn ang="0">
                    <a:pos x="17" y="1"/>
                  </a:cxn>
                  <a:cxn ang="0">
                    <a:pos x="18" y="1"/>
                  </a:cxn>
                  <a:cxn ang="0">
                    <a:pos x="19" y="2"/>
                  </a:cxn>
                  <a:cxn ang="0">
                    <a:pos x="19" y="3"/>
                  </a:cxn>
                  <a:cxn ang="0">
                    <a:pos x="20" y="4"/>
                  </a:cxn>
                </a:cxnLst>
                <a:rect l="0" t="0" r="r" b="b"/>
                <a:pathLst>
                  <a:path w="20" h="222">
                    <a:moveTo>
                      <a:pt x="0" y="222"/>
                    </a:moveTo>
                    <a:lnTo>
                      <a:pt x="1" y="222"/>
                    </a:lnTo>
                    <a:lnTo>
                      <a:pt x="1" y="222"/>
                    </a:lnTo>
                    <a:lnTo>
                      <a:pt x="1" y="222"/>
                    </a:lnTo>
                    <a:lnTo>
                      <a:pt x="1" y="222"/>
                    </a:lnTo>
                    <a:lnTo>
                      <a:pt x="1" y="222"/>
                    </a:lnTo>
                    <a:lnTo>
                      <a:pt x="1" y="222"/>
                    </a:lnTo>
                    <a:lnTo>
                      <a:pt x="2" y="222"/>
                    </a:lnTo>
                    <a:lnTo>
                      <a:pt x="2" y="222"/>
                    </a:lnTo>
                    <a:lnTo>
                      <a:pt x="2" y="222"/>
                    </a:lnTo>
                    <a:lnTo>
                      <a:pt x="2" y="222"/>
                    </a:lnTo>
                    <a:lnTo>
                      <a:pt x="2" y="222"/>
                    </a:lnTo>
                    <a:lnTo>
                      <a:pt x="3" y="222"/>
                    </a:lnTo>
                    <a:lnTo>
                      <a:pt x="3" y="222"/>
                    </a:lnTo>
                    <a:lnTo>
                      <a:pt x="3" y="222"/>
                    </a:lnTo>
                    <a:lnTo>
                      <a:pt x="3" y="222"/>
                    </a:lnTo>
                    <a:lnTo>
                      <a:pt x="3" y="222"/>
                    </a:lnTo>
                    <a:lnTo>
                      <a:pt x="4" y="222"/>
                    </a:lnTo>
                    <a:lnTo>
                      <a:pt x="4" y="222"/>
                    </a:lnTo>
                    <a:lnTo>
                      <a:pt x="4" y="222"/>
                    </a:lnTo>
                    <a:lnTo>
                      <a:pt x="4" y="222"/>
                    </a:lnTo>
                    <a:lnTo>
                      <a:pt x="4" y="222"/>
                    </a:lnTo>
                    <a:lnTo>
                      <a:pt x="4" y="222"/>
                    </a:lnTo>
                    <a:lnTo>
                      <a:pt x="5" y="222"/>
                    </a:lnTo>
                    <a:lnTo>
                      <a:pt x="5" y="222"/>
                    </a:lnTo>
                    <a:lnTo>
                      <a:pt x="5" y="222"/>
                    </a:lnTo>
                    <a:lnTo>
                      <a:pt x="5" y="222"/>
                    </a:lnTo>
                    <a:lnTo>
                      <a:pt x="5" y="222"/>
                    </a:lnTo>
                    <a:lnTo>
                      <a:pt x="6" y="222"/>
                    </a:lnTo>
                    <a:lnTo>
                      <a:pt x="6" y="222"/>
                    </a:lnTo>
                    <a:lnTo>
                      <a:pt x="6" y="222"/>
                    </a:lnTo>
                    <a:lnTo>
                      <a:pt x="6" y="222"/>
                    </a:lnTo>
                    <a:lnTo>
                      <a:pt x="6" y="222"/>
                    </a:lnTo>
                    <a:lnTo>
                      <a:pt x="7" y="222"/>
                    </a:lnTo>
                    <a:lnTo>
                      <a:pt x="7" y="222"/>
                    </a:lnTo>
                    <a:lnTo>
                      <a:pt x="7" y="222"/>
                    </a:lnTo>
                    <a:lnTo>
                      <a:pt x="7" y="222"/>
                    </a:lnTo>
                    <a:lnTo>
                      <a:pt x="7" y="222"/>
                    </a:lnTo>
                    <a:lnTo>
                      <a:pt x="7" y="222"/>
                    </a:lnTo>
                    <a:lnTo>
                      <a:pt x="8" y="222"/>
                    </a:lnTo>
                    <a:lnTo>
                      <a:pt x="8" y="222"/>
                    </a:lnTo>
                    <a:lnTo>
                      <a:pt x="8" y="222"/>
                    </a:lnTo>
                    <a:lnTo>
                      <a:pt x="8" y="222"/>
                    </a:lnTo>
                    <a:lnTo>
                      <a:pt x="8" y="222"/>
                    </a:lnTo>
                    <a:lnTo>
                      <a:pt x="9" y="222"/>
                    </a:lnTo>
                    <a:lnTo>
                      <a:pt x="9" y="222"/>
                    </a:lnTo>
                    <a:lnTo>
                      <a:pt x="9" y="222"/>
                    </a:lnTo>
                    <a:lnTo>
                      <a:pt x="9" y="222"/>
                    </a:lnTo>
                    <a:lnTo>
                      <a:pt x="9" y="222"/>
                    </a:lnTo>
                    <a:lnTo>
                      <a:pt x="10" y="222"/>
                    </a:lnTo>
                    <a:lnTo>
                      <a:pt x="10" y="222"/>
                    </a:lnTo>
                    <a:lnTo>
                      <a:pt x="10" y="222"/>
                    </a:lnTo>
                    <a:lnTo>
                      <a:pt x="10" y="222"/>
                    </a:lnTo>
                    <a:lnTo>
                      <a:pt x="10" y="222"/>
                    </a:lnTo>
                    <a:lnTo>
                      <a:pt x="10" y="208"/>
                    </a:lnTo>
                    <a:lnTo>
                      <a:pt x="10" y="196"/>
                    </a:lnTo>
                    <a:lnTo>
                      <a:pt x="10" y="183"/>
                    </a:lnTo>
                    <a:lnTo>
                      <a:pt x="11" y="171"/>
                    </a:lnTo>
                    <a:lnTo>
                      <a:pt x="11" y="160"/>
                    </a:lnTo>
                    <a:lnTo>
                      <a:pt x="11" y="150"/>
                    </a:lnTo>
                    <a:lnTo>
                      <a:pt x="11" y="140"/>
                    </a:lnTo>
                    <a:lnTo>
                      <a:pt x="11" y="131"/>
                    </a:lnTo>
                    <a:lnTo>
                      <a:pt x="11" y="122"/>
                    </a:lnTo>
                    <a:lnTo>
                      <a:pt x="11" y="114"/>
                    </a:lnTo>
                    <a:lnTo>
                      <a:pt x="11" y="107"/>
                    </a:lnTo>
                    <a:lnTo>
                      <a:pt x="11" y="100"/>
                    </a:lnTo>
                    <a:lnTo>
                      <a:pt x="12" y="93"/>
                    </a:lnTo>
                    <a:lnTo>
                      <a:pt x="12" y="86"/>
                    </a:lnTo>
                    <a:lnTo>
                      <a:pt x="12" y="81"/>
                    </a:lnTo>
                    <a:lnTo>
                      <a:pt x="12" y="75"/>
                    </a:lnTo>
                    <a:lnTo>
                      <a:pt x="12" y="70"/>
                    </a:lnTo>
                    <a:lnTo>
                      <a:pt x="12" y="65"/>
                    </a:lnTo>
                    <a:lnTo>
                      <a:pt x="12" y="60"/>
                    </a:lnTo>
                    <a:lnTo>
                      <a:pt x="12" y="56"/>
                    </a:lnTo>
                    <a:lnTo>
                      <a:pt x="12" y="52"/>
                    </a:lnTo>
                    <a:lnTo>
                      <a:pt x="12" y="48"/>
                    </a:lnTo>
                    <a:lnTo>
                      <a:pt x="13" y="45"/>
                    </a:lnTo>
                    <a:lnTo>
                      <a:pt x="13" y="41"/>
                    </a:lnTo>
                    <a:lnTo>
                      <a:pt x="13" y="38"/>
                    </a:lnTo>
                    <a:lnTo>
                      <a:pt x="13" y="35"/>
                    </a:lnTo>
                    <a:lnTo>
                      <a:pt x="13" y="32"/>
                    </a:lnTo>
                    <a:lnTo>
                      <a:pt x="13" y="30"/>
                    </a:lnTo>
                    <a:lnTo>
                      <a:pt x="13" y="27"/>
                    </a:lnTo>
                    <a:lnTo>
                      <a:pt x="13" y="25"/>
                    </a:lnTo>
                    <a:lnTo>
                      <a:pt x="13" y="23"/>
                    </a:lnTo>
                    <a:lnTo>
                      <a:pt x="14" y="21"/>
                    </a:lnTo>
                    <a:lnTo>
                      <a:pt x="14" y="19"/>
                    </a:lnTo>
                    <a:lnTo>
                      <a:pt x="14" y="17"/>
                    </a:lnTo>
                    <a:lnTo>
                      <a:pt x="14" y="16"/>
                    </a:lnTo>
                    <a:lnTo>
                      <a:pt x="14" y="15"/>
                    </a:lnTo>
                    <a:lnTo>
                      <a:pt x="14" y="13"/>
                    </a:lnTo>
                    <a:lnTo>
                      <a:pt x="14" y="12"/>
                    </a:lnTo>
                    <a:lnTo>
                      <a:pt x="14" y="10"/>
                    </a:lnTo>
                    <a:lnTo>
                      <a:pt x="14" y="10"/>
                    </a:lnTo>
                    <a:lnTo>
                      <a:pt x="14" y="8"/>
                    </a:lnTo>
                    <a:lnTo>
                      <a:pt x="14" y="8"/>
                    </a:lnTo>
                    <a:lnTo>
                      <a:pt x="14" y="7"/>
                    </a:lnTo>
                    <a:lnTo>
                      <a:pt x="15" y="6"/>
                    </a:lnTo>
                    <a:lnTo>
                      <a:pt x="15" y="5"/>
                    </a:lnTo>
                    <a:lnTo>
                      <a:pt x="15" y="4"/>
                    </a:lnTo>
                    <a:lnTo>
                      <a:pt x="15" y="3"/>
                    </a:lnTo>
                    <a:lnTo>
                      <a:pt x="15" y="2"/>
                    </a:lnTo>
                    <a:lnTo>
                      <a:pt x="15" y="1"/>
                    </a:lnTo>
                    <a:lnTo>
                      <a:pt x="16" y="1"/>
                    </a:lnTo>
                    <a:lnTo>
                      <a:pt x="16" y="1"/>
                    </a:lnTo>
                    <a:lnTo>
                      <a:pt x="16" y="0"/>
                    </a:lnTo>
                    <a:lnTo>
                      <a:pt x="16" y="0"/>
                    </a:lnTo>
                    <a:lnTo>
                      <a:pt x="16" y="0"/>
                    </a:lnTo>
                    <a:lnTo>
                      <a:pt x="17" y="0"/>
                    </a:lnTo>
                    <a:lnTo>
                      <a:pt x="17" y="0"/>
                    </a:lnTo>
                    <a:lnTo>
                      <a:pt x="17" y="0"/>
                    </a:lnTo>
                    <a:lnTo>
                      <a:pt x="17" y="0"/>
                    </a:lnTo>
                    <a:lnTo>
                      <a:pt x="17" y="0"/>
                    </a:lnTo>
                    <a:lnTo>
                      <a:pt x="17" y="1"/>
                    </a:lnTo>
                    <a:lnTo>
                      <a:pt x="18" y="1"/>
                    </a:lnTo>
                    <a:lnTo>
                      <a:pt x="18" y="1"/>
                    </a:lnTo>
                    <a:lnTo>
                      <a:pt x="18" y="1"/>
                    </a:lnTo>
                    <a:lnTo>
                      <a:pt x="18" y="1"/>
                    </a:lnTo>
                    <a:lnTo>
                      <a:pt x="18" y="2"/>
                    </a:lnTo>
                    <a:lnTo>
                      <a:pt x="19" y="2"/>
                    </a:lnTo>
                    <a:lnTo>
                      <a:pt x="19" y="3"/>
                    </a:lnTo>
                    <a:lnTo>
                      <a:pt x="19" y="3"/>
                    </a:lnTo>
                    <a:lnTo>
                      <a:pt x="19" y="3"/>
                    </a:lnTo>
                    <a:lnTo>
                      <a:pt x="19" y="3"/>
                    </a:lnTo>
                    <a:lnTo>
                      <a:pt x="20" y="4"/>
                    </a:lnTo>
                    <a:lnTo>
                      <a:pt x="20" y="4"/>
                    </a:lnTo>
                    <a:lnTo>
                      <a:pt x="20" y="5"/>
                    </a:lnTo>
                    <a:lnTo>
                      <a:pt x="20" y="5"/>
                    </a:lnTo>
                  </a:path>
                </a:pathLst>
              </a:custGeom>
              <a:noFill/>
              <a:ln w="190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380" name="Freeform 38"/>
              <p:cNvSpPr>
                <a:spLocks/>
              </p:cNvSpPr>
              <p:nvPr/>
            </p:nvSpPr>
            <p:spPr bwMode="auto">
              <a:xfrm>
                <a:off x="2735263" y="4691063"/>
                <a:ext cx="38100" cy="33338"/>
              </a:xfrm>
              <a:custGeom>
                <a:avLst/>
                <a:gdLst/>
                <a:ahLst/>
                <a:cxnLst>
                  <a:cxn ang="0">
                    <a:pos x="0" y="19"/>
                  </a:cxn>
                  <a:cxn ang="0">
                    <a:pos x="1" y="19"/>
                  </a:cxn>
                  <a:cxn ang="0">
                    <a:pos x="2" y="20"/>
                  </a:cxn>
                  <a:cxn ang="0">
                    <a:pos x="2" y="21"/>
                  </a:cxn>
                  <a:cxn ang="0">
                    <a:pos x="3" y="21"/>
                  </a:cxn>
                  <a:cxn ang="0">
                    <a:pos x="3" y="20"/>
                  </a:cxn>
                  <a:cxn ang="0">
                    <a:pos x="4" y="20"/>
                  </a:cxn>
                  <a:cxn ang="0">
                    <a:pos x="4" y="19"/>
                  </a:cxn>
                  <a:cxn ang="0">
                    <a:pos x="5" y="19"/>
                  </a:cxn>
                  <a:cxn ang="0">
                    <a:pos x="6" y="18"/>
                  </a:cxn>
                  <a:cxn ang="0">
                    <a:pos x="6" y="16"/>
                  </a:cxn>
                  <a:cxn ang="0">
                    <a:pos x="7" y="16"/>
                  </a:cxn>
                  <a:cxn ang="0">
                    <a:pos x="7" y="14"/>
                  </a:cxn>
                  <a:cxn ang="0">
                    <a:pos x="8" y="13"/>
                  </a:cxn>
                  <a:cxn ang="0">
                    <a:pos x="8" y="12"/>
                  </a:cxn>
                  <a:cxn ang="0">
                    <a:pos x="9" y="11"/>
                  </a:cxn>
                  <a:cxn ang="0">
                    <a:pos x="10" y="10"/>
                  </a:cxn>
                  <a:cxn ang="0">
                    <a:pos x="10" y="9"/>
                  </a:cxn>
                  <a:cxn ang="0">
                    <a:pos x="11" y="9"/>
                  </a:cxn>
                  <a:cxn ang="0">
                    <a:pos x="11" y="8"/>
                  </a:cxn>
                  <a:cxn ang="0">
                    <a:pos x="12" y="7"/>
                  </a:cxn>
                  <a:cxn ang="0">
                    <a:pos x="12" y="7"/>
                  </a:cxn>
                  <a:cxn ang="0">
                    <a:pos x="13" y="7"/>
                  </a:cxn>
                  <a:cxn ang="0">
                    <a:pos x="13" y="7"/>
                  </a:cxn>
                  <a:cxn ang="0">
                    <a:pos x="14" y="8"/>
                  </a:cxn>
                  <a:cxn ang="0">
                    <a:pos x="15" y="8"/>
                  </a:cxn>
                  <a:cxn ang="0">
                    <a:pos x="15" y="8"/>
                  </a:cxn>
                  <a:cxn ang="0">
                    <a:pos x="16" y="9"/>
                  </a:cxn>
                  <a:cxn ang="0">
                    <a:pos x="16" y="9"/>
                  </a:cxn>
                  <a:cxn ang="0">
                    <a:pos x="17" y="9"/>
                  </a:cxn>
                  <a:cxn ang="0">
                    <a:pos x="17" y="8"/>
                  </a:cxn>
                  <a:cxn ang="0">
                    <a:pos x="18" y="8"/>
                  </a:cxn>
                  <a:cxn ang="0">
                    <a:pos x="19" y="7"/>
                  </a:cxn>
                  <a:cxn ang="0">
                    <a:pos x="19" y="7"/>
                  </a:cxn>
                  <a:cxn ang="0">
                    <a:pos x="20" y="6"/>
                  </a:cxn>
                  <a:cxn ang="0">
                    <a:pos x="20" y="4"/>
                  </a:cxn>
                  <a:cxn ang="0">
                    <a:pos x="21" y="4"/>
                  </a:cxn>
                  <a:cxn ang="0">
                    <a:pos x="21" y="3"/>
                  </a:cxn>
                  <a:cxn ang="0">
                    <a:pos x="22" y="2"/>
                  </a:cxn>
                  <a:cxn ang="0">
                    <a:pos x="23" y="1"/>
                  </a:cxn>
                  <a:cxn ang="0">
                    <a:pos x="23" y="0"/>
                  </a:cxn>
                  <a:cxn ang="0">
                    <a:pos x="24" y="0"/>
                  </a:cxn>
                </a:cxnLst>
                <a:rect l="0" t="0" r="r" b="b"/>
                <a:pathLst>
                  <a:path w="24" h="21">
                    <a:moveTo>
                      <a:pt x="0" y="18"/>
                    </a:moveTo>
                    <a:lnTo>
                      <a:pt x="0" y="19"/>
                    </a:lnTo>
                    <a:lnTo>
                      <a:pt x="0" y="19"/>
                    </a:lnTo>
                    <a:lnTo>
                      <a:pt x="1" y="19"/>
                    </a:lnTo>
                    <a:lnTo>
                      <a:pt x="1" y="19"/>
                    </a:lnTo>
                    <a:lnTo>
                      <a:pt x="1" y="19"/>
                    </a:lnTo>
                    <a:lnTo>
                      <a:pt x="1" y="20"/>
                    </a:lnTo>
                    <a:lnTo>
                      <a:pt x="1" y="20"/>
                    </a:lnTo>
                    <a:lnTo>
                      <a:pt x="2" y="20"/>
                    </a:lnTo>
                    <a:lnTo>
                      <a:pt x="2" y="20"/>
                    </a:lnTo>
                    <a:lnTo>
                      <a:pt x="2" y="20"/>
                    </a:lnTo>
                    <a:lnTo>
                      <a:pt x="2" y="21"/>
                    </a:lnTo>
                    <a:lnTo>
                      <a:pt x="2" y="21"/>
                    </a:lnTo>
                    <a:lnTo>
                      <a:pt x="3" y="21"/>
                    </a:lnTo>
                    <a:lnTo>
                      <a:pt x="3" y="21"/>
                    </a:lnTo>
                    <a:lnTo>
                      <a:pt x="3" y="21"/>
                    </a:lnTo>
                    <a:lnTo>
                      <a:pt x="3" y="21"/>
                    </a:lnTo>
                    <a:lnTo>
                      <a:pt x="3" y="20"/>
                    </a:lnTo>
                    <a:lnTo>
                      <a:pt x="3" y="20"/>
                    </a:lnTo>
                    <a:lnTo>
                      <a:pt x="4" y="20"/>
                    </a:lnTo>
                    <a:lnTo>
                      <a:pt x="4" y="20"/>
                    </a:lnTo>
                    <a:lnTo>
                      <a:pt x="4" y="20"/>
                    </a:lnTo>
                    <a:lnTo>
                      <a:pt x="4" y="19"/>
                    </a:lnTo>
                    <a:lnTo>
                      <a:pt x="4" y="19"/>
                    </a:lnTo>
                    <a:lnTo>
                      <a:pt x="5" y="19"/>
                    </a:lnTo>
                    <a:lnTo>
                      <a:pt x="5" y="19"/>
                    </a:lnTo>
                    <a:lnTo>
                      <a:pt x="5" y="19"/>
                    </a:lnTo>
                    <a:lnTo>
                      <a:pt x="5" y="19"/>
                    </a:lnTo>
                    <a:lnTo>
                      <a:pt x="5" y="18"/>
                    </a:lnTo>
                    <a:lnTo>
                      <a:pt x="6" y="18"/>
                    </a:lnTo>
                    <a:lnTo>
                      <a:pt x="6" y="17"/>
                    </a:lnTo>
                    <a:lnTo>
                      <a:pt x="6" y="17"/>
                    </a:lnTo>
                    <a:lnTo>
                      <a:pt x="6" y="16"/>
                    </a:lnTo>
                    <a:lnTo>
                      <a:pt x="6" y="16"/>
                    </a:lnTo>
                    <a:lnTo>
                      <a:pt x="7" y="16"/>
                    </a:lnTo>
                    <a:lnTo>
                      <a:pt x="7" y="16"/>
                    </a:lnTo>
                    <a:lnTo>
                      <a:pt x="7" y="15"/>
                    </a:lnTo>
                    <a:lnTo>
                      <a:pt x="7" y="14"/>
                    </a:lnTo>
                    <a:lnTo>
                      <a:pt x="7" y="14"/>
                    </a:lnTo>
                    <a:lnTo>
                      <a:pt x="7" y="14"/>
                    </a:lnTo>
                    <a:lnTo>
                      <a:pt x="8" y="14"/>
                    </a:lnTo>
                    <a:lnTo>
                      <a:pt x="8" y="13"/>
                    </a:lnTo>
                    <a:lnTo>
                      <a:pt x="8" y="13"/>
                    </a:lnTo>
                    <a:lnTo>
                      <a:pt x="8" y="12"/>
                    </a:lnTo>
                    <a:lnTo>
                      <a:pt x="8" y="12"/>
                    </a:lnTo>
                    <a:lnTo>
                      <a:pt x="9" y="12"/>
                    </a:lnTo>
                    <a:lnTo>
                      <a:pt x="9" y="12"/>
                    </a:lnTo>
                    <a:lnTo>
                      <a:pt x="9" y="11"/>
                    </a:lnTo>
                    <a:lnTo>
                      <a:pt x="9" y="11"/>
                    </a:lnTo>
                    <a:lnTo>
                      <a:pt x="9" y="10"/>
                    </a:lnTo>
                    <a:lnTo>
                      <a:pt x="10" y="10"/>
                    </a:lnTo>
                    <a:lnTo>
                      <a:pt x="10" y="10"/>
                    </a:lnTo>
                    <a:lnTo>
                      <a:pt x="10" y="9"/>
                    </a:lnTo>
                    <a:lnTo>
                      <a:pt x="10" y="9"/>
                    </a:lnTo>
                    <a:lnTo>
                      <a:pt x="10" y="9"/>
                    </a:lnTo>
                    <a:lnTo>
                      <a:pt x="10" y="9"/>
                    </a:lnTo>
                    <a:lnTo>
                      <a:pt x="11" y="9"/>
                    </a:lnTo>
                    <a:lnTo>
                      <a:pt x="11" y="8"/>
                    </a:lnTo>
                    <a:lnTo>
                      <a:pt x="11" y="8"/>
                    </a:lnTo>
                    <a:lnTo>
                      <a:pt x="11" y="8"/>
                    </a:lnTo>
                    <a:lnTo>
                      <a:pt x="11" y="8"/>
                    </a:lnTo>
                    <a:lnTo>
                      <a:pt x="12" y="8"/>
                    </a:lnTo>
                    <a:lnTo>
                      <a:pt x="12" y="7"/>
                    </a:lnTo>
                    <a:lnTo>
                      <a:pt x="12" y="7"/>
                    </a:lnTo>
                    <a:lnTo>
                      <a:pt x="12" y="7"/>
                    </a:lnTo>
                    <a:lnTo>
                      <a:pt x="12" y="7"/>
                    </a:lnTo>
                    <a:lnTo>
                      <a:pt x="13" y="7"/>
                    </a:lnTo>
                    <a:lnTo>
                      <a:pt x="13" y="7"/>
                    </a:lnTo>
                    <a:lnTo>
                      <a:pt x="13" y="7"/>
                    </a:lnTo>
                    <a:lnTo>
                      <a:pt x="13" y="7"/>
                    </a:lnTo>
                    <a:lnTo>
                      <a:pt x="13" y="7"/>
                    </a:lnTo>
                    <a:lnTo>
                      <a:pt x="13" y="7"/>
                    </a:lnTo>
                    <a:lnTo>
                      <a:pt x="14" y="7"/>
                    </a:lnTo>
                    <a:lnTo>
                      <a:pt x="14" y="8"/>
                    </a:lnTo>
                    <a:lnTo>
                      <a:pt x="14" y="8"/>
                    </a:lnTo>
                    <a:lnTo>
                      <a:pt x="14" y="8"/>
                    </a:lnTo>
                    <a:lnTo>
                      <a:pt x="14" y="8"/>
                    </a:lnTo>
                    <a:lnTo>
                      <a:pt x="15" y="8"/>
                    </a:lnTo>
                    <a:lnTo>
                      <a:pt x="15" y="8"/>
                    </a:lnTo>
                    <a:lnTo>
                      <a:pt x="15" y="8"/>
                    </a:lnTo>
                    <a:lnTo>
                      <a:pt x="15" y="8"/>
                    </a:lnTo>
                    <a:lnTo>
                      <a:pt x="15" y="9"/>
                    </a:lnTo>
                    <a:lnTo>
                      <a:pt x="16" y="9"/>
                    </a:lnTo>
                    <a:lnTo>
                      <a:pt x="16" y="9"/>
                    </a:lnTo>
                    <a:lnTo>
                      <a:pt x="16" y="9"/>
                    </a:lnTo>
                    <a:lnTo>
                      <a:pt x="16" y="9"/>
                    </a:lnTo>
                    <a:lnTo>
                      <a:pt x="16" y="9"/>
                    </a:lnTo>
                    <a:lnTo>
                      <a:pt x="16" y="9"/>
                    </a:lnTo>
                    <a:lnTo>
                      <a:pt x="17" y="9"/>
                    </a:lnTo>
                    <a:lnTo>
                      <a:pt x="17" y="9"/>
                    </a:lnTo>
                    <a:lnTo>
                      <a:pt x="17" y="9"/>
                    </a:lnTo>
                    <a:lnTo>
                      <a:pt x="17" y="8"/>
                    </a:lnTo>
                    <a:lnTo>
                      <a:pt x="17" y="8"/>
                    </a:lnTo>
                    <a:lnTo>
                      <a:pt x="18" y="8"/>
                    </a:lnTo>
                    <a:lnTo>
                      <a:pt x="18" y="8"/>
                    </a:lnTo>
                    <a:lnTo>
                      <a:pt x="18" y="8"/>
                    </a:lnTo>
                    <a:lnTo>
                      <a:pt x="18" y="7"/>
                    </a:lnTo>
                    <a:lnTo>
                      <a:pt x="18" y="7"/>
                    </a:lnTo>
                    <a:lnTo>
                      <a:pt x="19" y="7"/>
                    </a:lnTo>
                    <a:lnTo>
                      <a:pt x="19" y="7"/>
                    </a:lnTo>
                    <a:lnTo>
                      <a:pt x="19" y="7"/>
                    </a:lnTo>
                    <a:lnTo>
                      <a:pt x="19" y="7"/>
                    </a:lnTo>
                    <a:lnTo>
                      <a:pt x="19" y="6"/>
                    </a:lnTo>
                    <a:lnTo>
                      <a:pt x="19" y="6"/>
                    </a:lnTo>
                    <a:lnTo>
                      <a:pt x="20" y="6"/>
                    </a:lnTo>
                    <a:lnTo>
                      <a:pt x="20" y="5"/>
                    </a:lnTo>
                    <a:lnTo>
                      <a:pt x="20" y="5"/>
                    </a:lnTo>
                    <a:lnTo>
                      <a:pt x="20" y="4"/>
                    </a:lnTo>
                    <a:lnTo>
                      <a:pt x="20" y="4"/>
                    </a:lnTo>
                    <a:lnTo>
                      <a:pt x="21" y="4"/>
                    </a:lnTo>
                    <a:lnTo>
                      <a:pt x="21" y="4"/>
                    </a:lnTo>
                    <a:lnTo>
                      <a:pt x="21" y="4"/>
                    </a:lnTo>
                    <a:lnTo>
                      <a:pt x="21" y="3"/>
                    </a:lnTo>
                    <a:lnTo>
                      <a:pt x="21" y="3"/>
                    </a:lnTo>
                    <a:lnTo>
                      <a:pt x="22" y="2"/>
                    </a:lnTo>
                    <a:lnTo>
                      <a:pt x="22" y="2"/>
                    </a:lnTo>
                    <a:lnTo>
                      <a:pt x="22" y="2"/>
                    </a:lnTo>
                    <a:lnTo>
                      <a:pt x="22" y="2"/>
                    </a:lnTo>
                    <a:lnTo>
                      <a:pt x="22" y="2"/>
                    </a:lnTo>
                    <a:lnTo>
                      <a:pt x="23" y="1"/>
                    </a:lnTo>
                    <a:lnTo>
                      <a:pt x="23" y="1"/>
                    </a:lnTo>
                    <a:lnTo>
                      <a:pt x="23" y="1"/>
                    </a:lnTo>
                    <a:lnTo>
                      <a:pt x="23" y="0"/>
                    </a:lnTo>
                    <a:lnTo>
                      <a:pt x="23" y="0"/>
                    </a:lnTo>
                    <a:lnTo>
                      <a:pt x="23" y="0"/>
                    </a:lnTo>
                    <a:lnTo>
                      <a:pt x="24" y="0"/>
                    </a:lnTo>
                    <a:lnTo>
                      <a:pt x="24" y="0"/>
                    </a:lnTo>
                    <a:lnTo>
                      <a:pt x="24" y="0"/>
                    </a:lnTo>
                  </a:path>
                </a:pathLst>
              </a:custGeom>
              <a:noFill/>
              <a:ln w="190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381" name="Freeform 39"/>
              <p:cNvSpPr>
                <a:spLocks/>
              </p:cNvSpPr>
              <p:nvPr/>
            </p:nvSpPr>
            <p:spPr bwMode="auto">
              <a:xfrm>
                <a:off x="2773363" y="4691063"/>
                <a:ext cx="38100" cy="31750"/>
              </a:xfrm>
              <a:custGeom>
                <a:avLst/>
                <a:gdLst/>
                <a:ahLst/>
                <a:cxnLst>
                  <a:cxn ang="0">
                    <a:pos x="0" y="0"/>
                  </a:cxn>
                  <a:cxn ang="0">
                    <a:pos x="1" y="0"/>
                  </a:cxn>
                  <a:cxn ang="0">
                    <a:pos x="2" y="0"/>
                  </a:cxn>
                  <a:cxn ang="0">
                    <a:pos x="2" y="0"/>
                  </a:cxn>
                  <a:cxn ang="0">
                    <a:pos x="3" y="1"/>
                  </a:cxn>
                  <a:cxn ang="0">
                    <a:pos x="3" y="2"/>
                  </a:cxn>
                  <a:cxn ang="0">
                    <a:pos x="4" y="3"/>
                  </a:cxn>
                  <a:cxn ang="0">
                    <a:pos x="4" y="4"/>
                  </a:cxn>
                  <a:cxn ang="0">
                    <a:pos x="5" y="6"/>
                  </a:cxn>
                  <a:cxn ang="0">
                    <a:pos x="5" y="8"/>
                  </a:cxn>
                  <a:cxn ang="0">
                    <a:pos x="6" y="9"/>
                  </a:cxn>
                  <a:cxn ang="0">
                    <a:pos x="7" y="11"/>
                  </a:cxn>
                  <a:cxn ang="0">
                    <a:pos x="7" y="12"/>
                  </a:cxn>
                  <a:cxn ang="0">
                    <a:pos x="8" y="14"/>
                  </a:cxn>
                  <a:cxn ang="0">
                    <a:pos x="8" y="16"/>
                  </a:cxn>
                  <a:cxn ang="0">
                    <a:pos x="9" y="17"/>
                  </a:cxn>
                  <a:cxn ang="0">
                    <a:pos x="9" y="18"/>
                  </a:cxn>
                  <a:cxn ang="0">
                    <a:pos x="10" y="19"/>
                  </a:cxn>
                  <a:cxn ang="0">
                    <a:pos x="11" y="20"/>
                  </a:cxn>
                  <a:cxn ang="0">
                    <a:pos x="11" y="20"/>
                  </a:cxn>
                  <a:cxn ang="0">
                    <a:pos x="12" y="20"/>
                  </a:cxn>
                  <a:cxn ang="0">
                    <a:pos x="12" y="20"/>
                  </a:cxn>
                  <a:cxn ang="0">
                    <a:pos x="13" y="20"/>
                  </a:cxn>
                  <a:cxn ang="0">
                    <a:pos x="13" y="19"/>
                  </a:cxn>
                  <a:cxn ang="0">
                    <a:pos x="14" y="19"/>
                  </a:cxn>
                  <a:cxn ang="0">
                    <a:pos x="15" y="18"/>
                  </a:cxn>
                  <a:cxn ang="0">
                    <a:pos x="15" y="17"/>
                  </a:cxn>
                  <a:cxn ang="0">
                    <a:pos x="16" y="16"/>
                  </a:cxn>
                  <a:cxn ang="0">
                    <a:pos x="16" y="14"/>
                  </a:cxn>
                  <a:cxn ang="0">
                    <a:pos x="17" y="14"/>
                  </a:cxn>
                  <a:cxn ang="0">
                    <a:pos x="17" y="12"/>
                  </a:cxn>
                  <a:cxn ang="0">
                    <a:pos x="18" y="11"/>
                  </a:cxn>
                  <a:cxn ang="0">
                    <a:pos x="18" y="10"/>
                  </a:cxn>
                  <a:cxn ang="0">
                    <a:pos x="19" y="9"/>
                  </a:cxn>
                  <a:cxn ang="0">
                    <a:pos x="20" y="9"/>
                  </a:cxn>
                  <a:cxn ang="0">
                    <a:pos x="20" y="8"/>
                  </a:cxn>
                  <a:cxn ang="0">
                    <a:pos x="21" y="8"/>
                  </a:cxn>
                  <a:cxn ang="0">
                    <a:pos x="21" y="7"/>
                  </a:cxn>
                  <a:cxn ang="0">
                    <a:pos x="22" y="7"/>
                  </a:cxn>
                  <a:cxn ang="0">
                    <a:pos x="22" y="7"/>
                  </a:cxn>
                  <a:cxn ang="0">
                    <a:pos x="23" y="8"/>
                  </a:cxn>
                  <a:cxn ang="0">
                    <a:pos x="24" y="8"/>
                  </a:cxn>
                </a:cxnLst>
                <a:rect l="0" t="0" r="r" b="b"/>
                <a:pathLst>
                  <a:path w="24" h="20">
                    <a:moveTo>
                      <a:pt x="0" y="0"/>
                    </a:moveTo>
                    <a:lnTo>
                      <a:pt x="0" y="0"/>
                    </a:lnTo>
                    <a:lnTo>
                      <a:pt x="0" y="0"/>
                    </a:lnTo>
                    <a:lnTo>
                      <a:pt x="1" y="0"/>
                    </a:lnTo>
                    <a:lnTo>
                      <a:pt x="1" y="0"/>
                    </a:lnTo>
                    <a:lnTo>
                      <a:pt x="1" y="0"/>
                    </a:lnTo>
                    <a:lnTo>
                      <a:pt x="1" y="0"/>
                    </a:lnTo>
                    <a:lnTo>
                      <a:pt x="1" y="0"/>
                    </a:lnTo>
                    <a:lnTo>
                      <a:pt x="2" y="0"/>
                    </a:lnTo>
                    <a:lnTo>
                      <a:pt x="2" y="0"/>
                    </a:lnTo>
                    <a:lnTo>
                      <a:pt x="2" y="0"/>
                    </a:lnTo>
                    <a:lnTo>
                      <a:pt x="2" y="0"/>
                    </a:lnTo>
                    <a:lnTo>
                      <a:pt x="2" y="1"/>
                    </a:lnTo>
                    <a:lnTo>
                      <a:pt x="2" y="1"/>
                    </a:lnTo>
                    <a:lnTo>
                      <a:pt x="3" y="1"/>
                    </a:lnTo>
                    <a:lnTo>
                      <a:pt x="3" y="2"/>
                    </a:lnTo>
                    <a:lnTo>
                      <a:pt x="3" y="2"/>
                    </a:lnTo>
                    <a:lnTo>
                      <a:pt x="3" y="2"/>
                    </a:lnTo>
                    <a:lnTo>
                      <a:pt x="3" y="2"/>
                    </a:lnTo>
                    <a:lnTo>
                      <a:pt x="4" y="3"/>
                    </a:lnTo>
                    <a:lnTo>
                      <a:pt x="4" y="3"/>
                    </a:lnTo>
                    <a:lnTo>
                      <a:pt x="4" y="4"/>
                    </a:lnTo>
                    <a:lnTo>
                      <a:pt x="4" y="4"/>
                    </a:lnTo>
                    <a:lnTo>
                      <a:pt x="4" y="4"/>
                    </a:lnTo>
                    <a:lnTo>
                      <a:pt x="5" y="5"/>
                    </a:lnTo>
                    <a:lnTo>
                      <a:pt x="5" y="5"/>
                    </a:lnTo>
                    <a:lnTo>
                      <a:pt x="5" y="6"/>
                    </a:lnTo>
                    <a:lnTo>
                      <a:pt x="5" y="7"/>
                    </a:lnTo>
                    <a:lnTo>
                      <a:pt x="5" y="7"/>
                    </a:lnTo>
                    <a:lnTo>
                      <a:pt x="5" y="8"/>
                    </a:lnTo>
                    <a:lnTo>
                      <a:pt x="6" y="8"/>
                    </a:lnTo>
                    <a:lnTo>
                      <a:pt x="6" y="9"/>
                    </a:lnTo>
                    <a:lnTo>
                      <a:pt x="6" y="9"/>
                    </a:lnTo>
                    <a:lnTo>
                      <a:pt x="6" y="9"/>
                    </a:lnTo>
                    <a:lnTo>
                      <a:pt x="6" y="10"/>
                    </a:lnTo>
                    <a:lnTo>
                      <a:pt x="7" y="11"/>
                    </a:lnTo>
                    <a:lnTo>
                      <a:pt x="7" y="12"/>
                    </a:lnTo>
                    <a:lnTo>
                      <a:pt x="7" y="12"/>
                    </a:lnTo>
                    <a:lnTo>
                      <a:pt x="7" y="12"/>
                    </a:lnTo>
                    <a:lnTo>
                      <a:pt x="7" y="13"/>
                    </a:lnTo>
                    <a:lnTo>
                      <a:pt x="8" y="14"/>
                    </a:lnTo>
                    <a:lnTo>
                      <a:pt x="8" y="14"/>
                    </a:lnTo>
                    <a:lnTo>
                      <a:pt x="8" y="14"/>
                    </a:lnTo>
                    <a:lnTo>
                      <a:pt x="8" y="15"/>
                    </a:lnTo>
                    <a:lnTo>
                      <a:pt x="8" y="16"/>
                    </a:lnTo>
                    <a:lnTo>
                      <a:pt x="8" y="16"/>
                    </a:lnTo>
                    <a:lnTo>
                      <a:pt x="9" y="16"/>
                    </a:lnTo>
                    <a:lnTo>
                      <a:pt x="9" y="17"/>
                    </a:lnTo>
                    <a:lnTo>
                      <a:pt x="9" y="17"/>
                    </a:lnTo>
                    <a:lnTo>
                      <a:pt x="9" y="18"/>
                    </a:lnTo>
                    <a:lnTo>
                      <a:pt x="9" y="18"/>
                    </a:lnTo>
                    <a:lnTo>
                      <a:pt x="10" y="19"/>
                    </a:lnTo>
                    <a:lnTo>
                      <a:pt x="10" y="19"/>
                    </a:lnTo>
                    <a:lnTo>
                      <a:pt x="10" y="19"/>
                    </a:lnTo>
                    <a:lnTo>
                      <a:pt x="10" y="19"/>
                    </a:lnTo>
                    <a:lnTo>
                      <a:pt x="10" y="19"/>
                    </a:lnTo>
                    <a:lnTo>
                      <a:pt x="11" y="20"/>
                    </a:lnTo>
                    <a:lnTo>
                      <a:pt x="11" y="20"/>
                    </a:lnTo>
                    <a:lnTo>
                      <a:pt x="11" y="20"/>
                    </a:lnTo>
                    <a:lnTo>
                      <a:pt x="11" y="20"/>
                    </a:lnTo>
                    <a:lnTo>
                      <a:pt x="11" y="20"/>
                    </a:lnTo>
                    <a:lnTo>
                      <a:pt x="12" y="20"/>
                    </a:lnTo>
                    <a:lnTo>
                      <a:pt x="12" y="20"/>
                    </a:lnTo>
                    <a:lnTo>
                      <a:pt x="12" y="20"/>
                    </a:lnTo>
                    <a:lnTo>
                      <a:pt x="12" y="20"/>
                    </a:lnTo>
                    <a:lnTo>
                      <a:pt x="12" y="20"/>
                    </a:lnTo>
                    <a:lnTo>
                      <a:pt x="12" y="20"/>
                    </a:lnTo>
                    <a:lnTo>
                      <a:pt x="13" y="20"/>
                    </a:lnTo>
                    <a:lnTo>
                      <a:pt x="13" y="20"/>
                    </a:lnTo>
                    <a:lnTo>
                      <a:pt x="13" y="20"/>
                    </a:lnTo>
                    <a:lnTo>
                      <a:pt x="13" y="20"/>
                    </a:lnTo>
                    <a:lnTo>
                      <a:pt x="13" y="19"/>
                    </a:lnTo>
                    <a:lnTo>
                      <a:pt x="14" y="19"/>
                    </a:lnTo>
                    <a:lnTo>
                      <a:pt x="14" y="19"/>
                    </a:lnTo>
                    <a:lnTo>
                      <a:pt x="14" y="19"/>
                    </a:lnTo>
                    <a:lnTo>
                      <a:pt x="14" y="19"/>
                    </a:lnTo>
                    <a:lnTo>
                      <a:pt x="14" y="18"/>
                    </a:lnTo>
                    <a:lnTo>
                      <a:pt x="15" y="18"/>
                    </a:lnTo>
                    <a:lnTo>
                      <a:pt x="15" y="17"/>
                    </a:lnTo>
                    <a:lnTo>
                      <a:pt x="15" y="17"/>
                    </a:lnTo>
                    <a:lnTo>
                      <a:pt x="15" y="17"/>
                    </a:lnTo>
                    <a:lnTo>
                      <a:pt x="15" y="16"/>
                    </a:lnTo>
                    <a:lnTo>
                      <a:pt x="15" y="16"/>
                    </a:lnTo>
                    <a:lnTo>
                      <a:pt x="16" y="16"/>
                    </a:lnTo>
                    <a:lnTo>
                      <a:pt x="16" y="15"/>
                    </a:lnTo>
                    <a:lnTo>
                      <a:pt x="16" y="15"/>
                    </a:lnTo>
                    <a:lnTo>
                      <a:pt x="16" y="14"/>
                    </a:lnTo>
                    <a:lnTo>
                      <a:pt x="16" y="14"/>
                    </a:lnTo>
                    <a:lnTo>
                      <a:pt x="17" y="14"/>
                    </a:lnTo>
                    <a:lnTo>
                      <a:pt x="17" y="14"/>
                    </a:lnTo>
                    <a:lnTo>
                      <a:pt x="17" y="13"/>
                    </a:lnTo>
                    <a:lnTo>
                      <a:pt x="17" y="13"/>
                    </a:lnTo>
                    <a:lnTo>
                      <a:pt x="17" y="12"/>
                    </a:lnTo>
                    <a:lnTo>
                      <a:pt x="18" y="12"/>
                    </a:lnTo>
                    <a:lnTo>
                      <a:pt x="18" y="12"/>
                    </a:lnTo>
                    <a:lnTo>
                      <a:pt x="18" y="11"/>
                    </a:lnTo>
                    <a:lnTo>
                      <a:pt x="18" y="11"/>
                    </a:lnTo>
                    <a:lnTo>
                      <a:pt x="18" y="11"/>
                    </a:lnTo>
                    <a:lnTo>
                      <a:pt x="18" y="10"/>
                    </a:lnTo>
                    <a:lnTo>
                      <a:pt x="19" y="10"/>
                    </a:lnTo>
                    <a:lnTo>
                      <a:pt x="19" y="9"/>
                    </a:lnTo>
                    <a:lnTo>
                      <a:pt x="19" y="9"/>
                    </a:lnTo>
                    <a:lnTo>
                      <a:pt x="19" y="9"/>
                    </a:lnTo>
                    <a:lnTo>
                      <a:pt x="19" y="9"/>
                    </a:lnTo>
                    <a:lnTo>
                      <a:pt x="20" y="9"/>
                    </a:lnTo>
                    <a:lnTo>
                      <a:pt x="20" y="9"/>
                    </a:lnTo>
                    <a:lnTo>
                      <a:pt x="20" y="8"/>
                    </a:lnTo>
                    <a:lnTo>
                      <a:pt x="20" y="8"/>
                    </a:lnTo>
                    <a:lnTo>
                      <a:pt x="20" y="8"/>
                    </a:lnTo>
                    <a:lnTo>
                      <a:pt x="21" y="8"/>
                    </a:lnTo>
                    <a:lnTo>
                      <a:pt x="21" y="8"/>
                    </a:lnTo>
                    <a:lnTo>
                      <a:pt x="21" y="7"/>
                    </a:lnTo>
                    <a:lnTo>
                      <a:pt x="21" y="7"/>
                    </a:lnTo>
                    <a:lnTo>
                      <a:pt x="21" y="7"/>
                    </a:lnTo>
                    <a:lnTo>
                      <a:pt x="21" y="7"/>
                    </a:lnTo>
                    <a:lnTo>
                      <a:pt x="22" y="7"/>
                    </a:lnTo>
                    <a:lnTo>
                      <a:pt x="22" y="7"/>
                    </a:lnTo>
                    <a:lnTo>
                      <a:pt x="22" y="7"/>
                    </a:lnTo>
                    <a:lnTo>
                      <a:pt x="22" y="7"/>
                    </a:lnTo>
                    <a:lnTo>
                      <a:pt x="22" y="7"/>
                    </a:lnTo>
                    <a:lnTo>
                      <a:pt x="23" y="7"/>
                    </a:lnTo>
                    <a:lnTo>
                      <a:pt x="23" y="7"/>
                    </a:lnTo>
                    <a:lnTo>
                      <a:pt x="23" y="8"/>
                    </a:lnTo>
                    <a:lnTo>
                      <a:pt x="23" y="8"/>
                    </a:lnTo>
                    <a:lnTo>
                      <a:pt x="23" y="8"/>
                    </a:lnTo>
                    <a:lnTo>
                      <a:pt x="24" y="8"/>
                    </a:lnTo>
                    <a:lnTo>
                      <a:pt x="24" y="8"/>
                    </a:lnTo>
                    <a:lnTo>
                      <a:pt x="24" y="8"/>
                    </a:lnTo>
                  </a:path>
                </a:pathLst>
              </a:custGeom>
              <a:noFill/>
              <a:ln w="190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382" name="Freeform 40"/>
              <p:cNvSpPr>
                <a:spLocks/>
              </p:cNvSpPr>
              <p:nvPr/>
            </p:nvSpPr>
            <p:spPr bwMode="auto">
              <a:xfrm>
                <a:off x="2811463" y="4691063"/>
                <a:ext cx="38100" cy="31750"/>
              </a:xfrm>
              <a:custGeom>
                <a:avLst/>
                <a:gdLst/>
                <a:ahLst/>
                <a:cxnLst>
                  <a:cxn ang="0">
                    <a:pos x="0" y="8"/>
                  </a:cxn>
                  <a:cxn ang="0">
                    <a:pos x="1" y="9"/>
                  </a:cxn>
                  <a:cxn ang="0">
                    <a:pos x="1" y="9"/>
                  </a:cxn>
                  <a:cxn ang="0">
                    <a:pos x="2" y="9"/>
                  </a:cxn>
                  <a:cxn ang="0">
                    <a:pos x="3" y="8"/>
                  </a:cxn>
                  <a:cxn ang="0">
                    <a:pos x="3" y="8"/>
                  </a:cxn>
                  <a:cxn ang="0">
                    <a:pos x="4" y="7"/>
                  </a:cxn>
                  <a:cxn ang="0">
                    <a:pos x="4" y="7"/>
                  </a:cxn>
                  <a:cxn ang="0">
                    <a:pos x="5" y="5"/>
                  </a:cxn>
                  <a:cxn ang="0">
                    <a:pos x="5" y="4"/>
                  </a:cxn>
                  <a:cxn ang="0">
                    <a:pos x="6" y="4"/>
                  </a:cxn>
                  <a:cxn ang="0">
                    <a:pos x="7" y="3"/>
                  </a:cxn>
                  <a:cxn ang="0">
                    <a:pos x="7" y="2"/>
                  </a:cxn>
                  <a:cxn ang="0">
                    <a:pos x="8" y="1"/>
                  </a:cxn>
                  <a:cxn ang="0">
                    <a:pos x="8" y="0"/>
                  </a:cxn>
                  <a:cxn ang="0">
                    <a:pos x="9" y="0"/>
                  </a:cxn>
                  <a:cxn ang="0">
                    <a:pos x="9" y="0"/>
                  </a:cxn>
                  <a:cxn ang="0">
                    <a:pos x="10" y="0"/>
                  </a:cxn>
                  <a:cxn ang="0">
                    <a:pos x="10" y="0"/>
                  </a:cxn>
                  <a:cxn ang="0">
                    <a:pos x="11" y="0"/>
                  </a:cxn>
                  <a:cxn ang="0">
                    <a:pos x="12" y="1"/>
                  </a:cxn>
                  <a:cxn ang="0">
                    <a:pos x="12" y="2"/>
                  </a:cxn>
                  <a:cxn ang="0">
                    <a:pos x="13" y="3"/>
                  </a:cxn>
                  <a:cxn ang="0">
                    <a:pos x="13" y="4"/>
                  </a:cxn>
                  <a:cxn ang="0">
                    <a:pos x="14" y="6"/>
                  </a:cxn>
                  <a:cxn ang="0">
                    <a:pos x="14" y="7"/>
                  </a:cxn>
                  <a:cxn ang="0">
                    <a:pos x="15" y="9"/>
                  </a:cxn>
                  <a:cxn ang="0">
                    <a:pos x="16" y="10"/>
                  </a:cxn>
                  <a:cxn ang="0">
                    <a:pos x="16" y="12"/>
                  </a:cxn>
                  <a:cxn ang="0">
                    <a:pos x="17" y="14"/>
                  </a:cxn>
                  <a:cxn ang="0">
                    <a:pos x="17" y="15"/>
                  </a:cxn>
                  <a:cxn ang="0">
                    <a:pos x="18" y="16"/>
                  </a:cxn>
                  <a:cxn ang="0">
                    <a:pos x="18" y="18"/>
                  </a:cxn>
                  <a:cxn ang="0">
                    <a:pos x="19" y="19"/>
                  </a:cxn>
                  <a:cxn ang="0">
                    <a:pos x="20" y="19"/>
                  </a:cxn>
                  <a:cxn ang="0">
                    <a:pos x="20" y="20"/>
                  </a:cxn>
                  <a:cxn ang="0">
                    <a:pos x="21" y="20"/>
                  </a:cxn>
                  <a:cxn ang="0">
                    <a:pos x="21" y="20"/>
                  </a:cxn>
                  <a:cxn ang="0">
                    <a:pos x="22" y="20"/>
                  </a:cxn>
                  <a:cxn ang="0">
                    <a:pos x="22" y="20"/>
                  </a:cxn>
                  <a:cxn ang="0">
                    <a:pos x="23" y="19"/>
                  </a:cxn>
                  <a:cxn ang="0">
                    <a:pos x="23" y="18"/>
                  </a:cxn>
                </a:cxnLst>
                <a:rect l="0" t="0" r="r" b="b"/>
                <a:pathLst>
                  <a:path w="24" h="20">
                    <a:moveTo>
                      <a:pt x="0" y="8"/>
                    </a:moveTo>
                    <a:lnTo>
                      <a:pt x="0" y="8"/>
                    </a:lnTo>
                    <a:lnTo>
                      <a:pt x="0" y="8"/>
                    </a:lnTo>
                    <a:lnTo>
                      <a:pt x="0" y="9"/>
                    </a:lnTo>
                    <a:lnTo>
                      <a:pt x="1" y="9"/>
                    </a:lnTo>
                    <a:lnTo>
                      <a:pt x="1" y="9"/>
                    </a:lnTo>
                    <a:lnTo>
                      <a:pt x="1" y="9"/>
                    </a:lnTo>
                    <a:lnTo>
                      <a:pt x="1" y="9"/>
                    </a:lnTo>
                    <a:lnTo>
                      <a:pt x="1" y="9"/>
                    </a:lnTo>
                    <a:lnTo>
                      <a:pt x="2" y="9"/>
                    </a:lnTo>
                    <a:lnTo>
                      <a:pt x="2" y="9"/>
                    </a:lnTo>
                    <a:lnTo>
                      <a:pt x="2" y="9"/>
                    </a:lnTo>
                    <a:lnTo>
                      <a:pt x="2" y="9"/>
                    </a:lnTo>
                    <a:lnTo>
                      <a:pt x="2" y="8"/>
                    </a:lnTo>
                    <a:lnTo>
                      <a:pt x="3" y="8"/>
                    </a:lnTo>
                    <a:lnTo>
                      <a:pt x="3" y="8"/>
                    </a:lnTo>
                    <a:lnTo>
                      <a:pt x="3" y="8"/>
                    </a:lnTo>
                    <a:lnTo>
                      <a:pt x="3" y="8"/>
                    </a:lnTo>
                    <a:lnTo>
                      <a:pt x="3" y="7"/>
                    </a:lnTo>
                    <a:lnTo>
                      <a:pt x="4" y="7"/>
                    </a:lnTo>
                    <a:lnTo>
                      <a:pt x="4" y="7"/>
                    </a:lnTo>
                    <a:lnTo>
                      <a:pt x="4" y="7"/>
                    </a:lnTo>
                    <a:lnTo>
                      <a:pt x="4" y="7"/>
                    </a:lnTo>
                    <a:lnTo>
                      <a:pt x="4" y="7"/>
                    </a:lnTo>
                    <a:lnTo>
                      <a:pt x="4" y="6"/>
                    </a:lnTo>
                    <a:lnTo>
                      <a:pt x="5" y="6"/>
                    </a:lnTo>
                    <a:lnTo>
                      <a:pt x="5" y="5"/>
                    </a:lnTo>
                    <a:lnTo>
                      <a:pt x="5" y="5"/>
                    </a:lnTo>
                    <a:lnTo>
                      <a:pt x="5" y="5"/>
                    </a:lnTo>
                    <a:lnTo>
                      <a:pt x="5" y="4"/>
                    </a:lnTo>
                    <a:lnTo>
                      <a:pt x="6" y="4"/>
                    </a:lnTo>
                    <a:lnTo>
                      <a:pt x="6" y="4"/>
                    </a:lnTo>
                    <a:lnTo>
                      <a:pt x="6" y="4"/>
                    </a:lnTo>
                    <a:lnTo>
                      <a:pt x="6" y="3"/>
                    </a:lnTo>
                    <a:lnTo>
                      <a:pt x="6" y="3"/>
                    </a:lnTo>
                    <a:lnTo>
                      <a:pt x="7" y="3"/>
                    </a:lnTo>
                    <a:lnTo>
                      <a:pt x="7" y="2"/>
                    </a:lnTo>
                    <a:lnTo>
                      <a:pt x="7" y="2"/>
                    </a:lnTo>
                    <a:lnTo>
                      <a:pt x="7" y="2"/>
                    </a:lnTo>
                    <a:lnTo>
                      <a:pt x="7" y="2"/>
                    </a:lnTo>
                    <a:lnTo>
                      <a:pt x="7" y="2"/>
                    </a:lnTo>
                    <a:lnTo>
                      <a:pt x="8" y="1"/>
                    </a:lnTo>
                    <a:lnTo>
                      <a:pt x="8" y="1"/>
                    </a:lnTo>
                    <a:lnTo>
                      <a:pt x="8" y="1"/>
                    </a:lnTo>
                    <a:lnTo>
                      <a:pt x="8" y="0"/>
                    </a:lnTo>
                    <a:lnTo>
                      <a:pt x="8" y="0"/>
                    </a:lnTo>
                    <a:lnTo>
                      <a:pt x="9" y="0"/>
                    </a:lnTo>
                    <a:lnTo>
                      <a:pt x="9" y="0"/>
                    </a:lnTo>
                    <a:lnTo>
                      <a:pt x="9" y="0"/>
                    </a:lnTo>
                    <a:lnTo>
                      <a:pt x="9" y="0"/>
                    </a:lnTo>
                    <a:lnTo>
                      <a:pt x="9" y="0"/>
                    </a:lnTo>
                    <a:lnTo>
                      <a:pt x="10" y="0"/>
                    </a:lnTo>
                    <a:lnTo>
                      <a:pt x="10" y="0"/>
                    </a:lnTo>
                    <a:lnTo>
                      <a:pt x="10" y="0"/>
                    </a:lnTo>
                    <a:lnTo>
                      <a:pt x="10" y="0"/>
                    </a:lnTo>
                    <a:lnTo>
                      <a:pt x="10" y="0"/>
                    </a:lnTo>
                    <a:lnTo>
                      <a:pt x="10" y="0"/>
                    </a:lnTo>
                    <a:lnTo>
                      <a:pt x="11" y="0"/>
                    </a:lnTo>
                    <a:lnTo>
                      <a:pt x="11" y="0"/>
                    </a:lnTo>
                    <a:lnTo>
                      <a:pt x="11" y="0"/>
                    </a:lnTo>
                    <a:lnTo>
                      <a:pt x="11" y="0"/>
                    </a:lnTo>
                    <a:lnTo>
                      <a:pt x="11" y="1"/>
                    </a:lnTo>
                    <a:lnTo>
                      <a:pt x="12" y="1"/>
                    </a:lnTo>
                    <a:lnTo>
                      <a:pt x="12" y="1"/>
                    </a:lnTo>
                    <a:lnTo>
                      <a:pt x="12" y="2"/>
                    </a:lnTo>
                    <a:lnTo>
                      <a:pt x="12" y="2"/>
                    </a:lnTo>
                    <a:lnTo>
                      <a:pt x="12" y="2"/>
                    </a:lnTo>
                    <a:lnTo>
                      <a:pt x="13" y="2"/>
                    </a:lnTo>
                    <a:lnTo>
                      <a:pt x="13" y="3"/>
                    </a:lnTo>
                    <a:lnTo>
                      <a:pt x="13" y="4"/>
                    </a:lnTo>
                    <a:lnTo>
                      <a:pt x="13" y="4"/>
                    </a:lnTo>
                    <a:lnTo>
                      <a:pt x="13" y="4"/>
                    </a:lnTo>
                    <a:lnTo>
                      <a:pt x="13" y="4"/>
                    </a:lnTo>
                    <a:lnTo>
                      <a:pt x="14" y="5"/>
                    </a:lnTo>
                    <a:lnTo>
                      <a:pt x="14" y="6"/>
                    </a:lnTo>
                    <a:lnTo>
                      <a:pt x="14" y="6"/>
                    </a:lnTo>
                    <a:lnTo>
                      <a:pt x="14" y="7"/>
                    </a:lnTo>
                    <a:lnTo>
                      <a:pt x="14" y="7"/>
                    </a:lnTo>
                    <a:lnTo>
                      <a:pt x="15" y="8"/>
                    </a:lnTo>
                    <a:lnTo>
                      <a:pt x="15" y="9"/>
                    </a:lnTo>
                    <a:lnTo>
                      <a:pt x="15" y="9"/>
                    </a:lnTo>
                    <a:lnTo>
                      <a:pt x="15" y="9"/>
                    </a:lnTo>
                    <a:lnTo>
                      <a:pt x="15" y="10"/>
                    </a:lnTo>
                    <a:lnTo>
                      <a:pt x="16" y="10"/>
                    </a:lnTo>
                    <a:lnTo>
                      <a:pt x="16" y="11"/>
                    </a:lnTo>
                    <a:lnTo>
                      <a:pt x="16" y="12"/>
                    </a:lnTo>
                    <a:lnTo>
                      <a:pt x="16" y="12"/>
                    </a:lnTo>
                    <a:lnTo>
                      <a:pt x="16" y="13"/>
                    </a:lnTo>
                    <a:lnTo>
                      <a:pt x="17" y="14"/>
                    </a:lnTo>
                    <a:lnTo>
                      <a:pt x="17" y="14"/>
                    </a:lnTo>
                    <a:lnTo>
                      <a:pt x="17" y="14"/>
                    </a:lnTo>
                    <a:lnTo>
                      <a:pt x="17" y="14"/>
                    </a:lnTo>
                    <a:lnTo>
                      <a:pt x="17" y="15"/>
                    </a:lnTo>
                    <a:lnTo>
                      <a:pt x="17" y="16"/>
                    </a:lnTo>
                    <a:lnTo>
                      <a:pt x="18" y="16"/>
                    </a:lnTo>
                    <a:lnTo>
                      <a:pt x="18" y="16"/>
                    </a:lnTo>
                    <a:lnTo>
                      <a:pt x="18" y="17"/>
                    </a:lnTo>
                    <a:lnTo>
                      <a:pt x="18" y="17"/>
                    </a:lnTo>
                    <a:lnTo>
                      <a:pt x="18" y="18"/>
                    </a:lnTo>
                    <a:lnTo>
                      <a:pt x="19" y="18"/>
                    </a:lnTo>
                    <a:lnTo>
                      <a:pt x="19" y="19"/>
                    </a:lnTo>
                    <a:lnTo>
                      <a:pt x="19" y="19"/>
                    </a:lnTo>
                    <a:lnTo>
                      <a:pt x="19" y="19"/>
                    </a:lnTo>
                    <a:lnTo>
                      <a:pt x="19" y="19"/>
                    </a:lnTo>
                    <a:lnTo>
                      <a:pt x="20" y="19"/>
                    </a:lnTo>
                    <a:lnTo>
                      <a:pt x="20" y="20"/>
                    </a:lnTo>
                    <a:lnTo>
                      <a:pt x="20" y="20"/>
                    </a:lnTo>
                    <a:lnTo>
                      <a:pt x="20" y="20"/>
                    </a:lnTo>
                    <a:lnTo>
                      <a:pt x="20" y="20"/>
                    </a:lnTo>
                    <a:lnTo>
                      <a:pt x="20" y="20"/>
                    </a:lnTo>
                    <a:lnTo>
                      <a:pt x="21" y="20"/>
                    </a:lnTo>
                    <a:lnTo>
                      <a:pt x="21" y="20"/>
                    </a:lnTo>
                    <a:lnTo>
                      <a:pt x="21" y="20"/>
                    </a:lnTo>
                    <a:lnTo>
                      <a:pt x="21" y="20"/>
                    </a:lnTo>
                    <a:lnTo>
                      <a:pt x="21" y="20"/>
                    </a:lnTo>
                    <a:lnTo>
                      <a:pt x="22" y="20"/>
                    </a:lnTo>
                    <a:lnTo>
                      <a:pt x="22" y="20"/>
                    </a:lnTo>
                    <a:lnTo>
                      <a:pt x="22" y="20"/>
                    </a:lnTo>
                    <a:lnTo>
                      <a:pt x="22" y="20"/>
                    </a:lnTo>
                    <a:lnTo>
                      <a:pt x="22" y="20"/>
                    </a:lnTo>
                    <a:lnTo>
                      <a:pt x="23" y="19"/>
                    </a:lnTo>
                    <a:lnTo>
                      <a:pt x="23" y="19"/>
                    </a:lnTo>
                    <a:lnTo>
                      <a:pt x="23" y="19"/>
                    </a:lnTo>
                    <a:lnTo>
                      <a:pt x="23" y="19"/>
                    </a:lnTo>
                    <a:lnTo>
                      <a:pt x="23" y="19"/>
                    </a:lnTo>
                    <a:lnTo>
                      <a:pt x="23" y="18"/>
                    </a:lnTo>
                    <a:lnTo>
                      <a:pt x="24" y="18"/>
                    </a:lnTo>
                    <a:lnTo>
                      <a:pt x="24" y="17"/>
                    </a:lnTo>
                  </a:path>
                </a:pathLst>
              </a:custGeom>
              <a:noFill/>
              <a:ln w="190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383" name="Freeform 41"/>
              <p:cNvSpPr>
                <a:spLocks/>
              </p:cNvSpPr>
              <p:nvPr/>
            </p:nvSpPr>
            <p:spPr bwMode="auto">
              <a:xfrm>
                <a:off x="2849563" y="4691063"/>
                <a:ext cx="38100" cy="26988"/>
              </a:xfrm>
              <a:custGeom>
                <a:avLst/>
                <a:gdLst/>
                <a:ahLst/>
                <a:cxnLst>
                  <a:cxn ang="0">
                    <a:pos x="0" y="17"/>
                  </a:cxn>
                  <a:cxn ang="0">
                    <a:pos x="1" y="16"/>
                  </a:cxn>
                  <a:cxn ang="0">
                    <a:pos x="1" y="14"/>
                  </a:cxn>
                  <a:cxn ang="0">
                    <a:pos x="2" y="14"/>
                  </a:cxn>
                  <a:cxn ang="0">
                    <a:pos x="2" y="12"/>
                  </a:cxn>
                  <a:cxn ang="0">
                    <a:pos x="3" y="11"/>
                  </a:cxn>
                  <a:cxn ang="0">
                    <a:pos x="4" y="10"/>
                  </a:cxn>
                  <a:cxn ang="0">
                    <a:pos x="4" y="9"/>
                  </a:cxn>
                  <a:cxn ang="0">
                    <a:pos x="5" y="9"/>
                  </a:cxn>
                  <a:cxn ang="0">
                    <a:pos x="5" y="8"/>
                  </a:cxn>
                  <a:cxn ang="0">
                    <a:pos x="6" y="8"/>
                  </a:cxn>
                  <a:cxn ang="0">
                    <a:pos x="6" y="7"/>
                  </a:cxn>
                  <a:cxn ang="0">
                    <a:pos x="7" y="7"/>
                  </a:cxn>
                  <a:cxn ang="0">
                    <a:pos x="8" y="7"/>
                  </a:cxn>
                  <a:cxn ang="0">
                    <a:pos x="8" y="8"/>
                  </a:cxn>
                  <a:cxn ang="0">
                    <a:pos x="9" y="8"/>
                  </a:cxn>
                  <a:cxn ang="0">
                    <a:pos x="9" y="8"/>
                  </a:cxn>
                  <a:cxn ang="0">
                    <a:pos x="10" y="9"/>
                  </a:cxn>
                  <a:cxn ang="0">
                    <a:pos x="10" y="9"/>
                  </a:cxn>
                  <a:cxn ang="0">
                    <a:pos x="11" y="9"/>
                  </a:cxn>
                  <a:cxn ang="0">
                    <a:pos x="12" y="8"/>
                  </a:cxn>
                  <a:cxn ang="0">
                    <a:pos x="12" y="8"/>
                  </a:cxn>
                  <a:cxn ang="0">
                    <a:pos x="13" y="7"/>
                  </a:cxn>
                  <a:cxn ang="0">
                    <a:pos x="13" y="7"/>
                  </a:cxn>
                  <a:cxn ang="0">
                    <a:pos x="14" y="6"/>
                  </a:cxn>
                  <a:cxn ang="0">
                    <a:pos x="14" y="4"/>
                  </a:cxn>
                  <a:cxn ang="0">
                    <a:pos x="15" y="4"/>
                  </a:cxn>
                  <a:cxn ang="0">
                    <a:pos x="15" y="3"/>
                  </a:cxn>
                  <a:cxn ang="0">
                    <a:pos x="16" y="2"/>
                  </a:cxn>
                  <a:cxn ang="0">
                    <a:pos x="17" y="2"/>
                  </a:cxn>
                  <a:cxn ang="0">
                    <a:pos x="17" y="1"/>
                  </a:cxn>
                  <a:cxn ang="0">
                    <a:pos x="18" y="0"/>
                  </a:cxn>
                  <a:cxn ang="0">
                    <a:pos x="18" y="0"/>
                  </a:cxn>
                  <a:cxn ang="0">
                    <a:pos x="19" y="0"/>
                  </a:cxn>
                  <a:cxn ang="0">
                    <a:pos x="19" y="0"/>
                  </a:cxn>
                  <a:cxn ang="0">
                    <a:pos x="20" y="0"/>
                  </a:cxn>
                  <a:cxn ang="0">
                    <a:pos x="21" y="1"/>
                  </a:cxn>
                  <a:cxn ang="0">
                    <a:pos x="21" y="2"/>
                  </a:cxn>
                  <a:cxn ang="0">
                    <a:pos x="22" y="3"/>
                  </a:cxn>
                  <a:cxn ang="0">
                    <a:pos x="22" y="4"/>
                  </a:cxn>
                  <a:cxn ang="0">
                    <a:pos x="23" y="5"/>
                  </a:cxn>
                  <a:cxn ang="0">
                    <a:pos x="23" y="7"/>
                  </a:cxn>
                </a:cxnLst>
                <a:rect l="0" t="0" r="r" b="b"/>
                <a:pathLst>
                  <a:path w="24" h="17">
                    <a:moveTo>
                      <a:pt x="0" y="17"/>
                    </a:moveTo>
                    <a:lnTo>
                      <a:pt x="0" y="17"/>
                    </a:lnTo>
                    <a:lnTo>
                      <a:pt x="0" y="17"/>
                    </a:lnTo>
                    <a:lnTo>
                      <a:pt x="0" y="16"/>
                    </a:lnTo>
                    <a:lnTo>
                      <a:pt x="1" y="16"/>
                    </a:lnTo>
                    <a:lnTo>
                      <a:pt x="1" y="16"/>
                    </a:lnTo>
                    <a:lnTo>
                      <a:pt x="1" y="15"/>
                    </a:lnTo>
                    <a:lnTo>
                      <a:pt x="1" y="15"/>
                    </a:lnTo>
                    <a:lnTo>
                      <a:pt x="1" y="14"/>
                    </a:lnTo>
                    <a:lnTo>
                      <a:pt x="2" y="14"/>
                    </a:lnTo>
                    <a:lnTo>
                      <a:pt x="2" y="14"/>
                    </a:lnTo>
                    <a:lnTo>
                      <a:pt x="2" y="14"/>
                    </a:lnTo>
                    <a:lnTo>
                      <a:pt x="2" y="13"/>
                    </a:lnTo>
                    <a:lnTo>
                      <a:pt x="2" y="12"/>
                    </a:lnTo>
                    <a:lnTo>
                      <a:pt x="2" y="12"/>
                    </a:lnTo>
                    <a:lnTo>
                      <a:pt x="3" y="12"/>
                    </a:lnTo>
                    <a:lnTo>
                      <a:pt x="3" y="12"/>
                    </a:lnTo>
                    <a:lnTo>
                      <a:pt x="3" y="11"/>
                    </a:lnTo>
                    <a:lnTo>
                      <a:pt x="3" y="11"/>
                    </a:lnTo>
                    <a:lnTo>
                      <a:pt x="3" y="10"/>
                    </a:lnTo>
                    <a:lnTo>
                      <a:pt x="4" y="10"/>
                    </a:lnTo>
                    <a:lnTo>
                      <a:pt x="4" y="10"/>
                    </a:lnTo>
                    <a:lnTo>
                      <a:pt x="4" y="9"/>
                    </a:lnTo>
                    <a:lnTo>
                      <a:pt x="4" y="9"/>
                    </a:lnTo>
                    <a:lnTo>
                      <a:pt x="4" y="9"/>
                    </a:lnTo>
                    <a:lnTo>
                      <a:pt x="5" y="9"/>
                    </a:lnTo>
                    <a:lnTo>
                      <a:pt x="5" y="9"/>
                    </a:lnTo>
                    <a:lnTo>
                      <a:pt x="5" y="9"/>
                    </a:lnTo>
                    <a:lnTo>
                      <a:pt x="5" y="8"/>
                    </a:lnTo>
                    <a:lnTo>
                      <a:pt x="5" y="8"/>
                    </a:lnTo>
                    <a:lnTo>
                      <a:pt x="5" y="8"/>
                    </a:lnTo>
                    <a:lnTo>
                      <a:pt x="6" y="8"/>
                    </a:lnTo>
                    <a:lnTo>
                      <a:pt x="6" y="8"/>
                    </a:lnTo>
                    <a:lnTo>
                      <a:pt x="6" y="7"/>
                    </a:lnTo>
                    <a:lnTo>
                      <a:pt x="6" y="7"/>
                    </a:lnTo>
                    <a:lnTo>
                      <a:pt x="6" y="7"/>
                    </a:lnTo>
                    <a:lnTo>
                      <a:pt x="7" y="7"/>
                    </a:lnTo>
                    <a:lnTo>
                      <a:pt x="7" y="7"/>
                    </a:lnTo>
                    <a:lnTo>
                      <a:pt x="7" y="7"/>
                    </a:lnTo>
                    <a:lnTo>
                      <a:pt x="7" y="7"/>
                    </a:lnTo>
                    <a:lnTo>
                      <a:pt x="7" y="7"/>
                    </a:lnTo>
                    <a:lnTo>
                      <a:pt x="8" y="7"/>
                    </a:lnTo>
                    <a:lnTo>
                      <a:pt x="8" y="7"/>
                    </a:lnTo>
                    <a:lnTo>
                      <a:pt x="8" y="8"/>
                    </a:lnTo>
                    <a:lnTo>
                      <a:pt x="8" y="8"/>
                    </a:lnTo>
                    <a:lnTo>
                      <a:pt x="8" y="8"/>
                    </a:lnTo>
                    <a:lnTo>
                      <a:pt x="9" y="8"/>
                    </a:lnTo>
                    <a:lnTo>
                      <a:pt x="9" y="8"/>
                    </a:lnTo>
                    <a:lnTo>
                      <a:pt x="9" y="8"/>
                    </a:lnTo>
                    <a:lnTo>
                      <a:pt x="9" y="8"/>
                    </a:lnTo>
                    <a:lnTo>
                      <a:pt x="9" y="8"/>
                    </a:lnTo>
                    <a:lnTo>
                      <a:pt x="9" y="9"/>
                    </a:lnTo>
                    <a:lnTo>
                      <a:pt x="10" y="9"/>
                    </a:lnTo>
                    <a:lnTo>
                      <a:pt x="10" y="9"/>
                    </a:lnTo>
                    <a:lnTo>
                      <a:pt x="10" y="9"/>
                    </a:lnTo>
                    <a:lnTo>
                      <a:pt x="10" y="9"/>
                    </a:lnTo>
                    <a:lnTo>
                      <a:pt x="10" y="9"/>
                    </a:lnTo>
                    <a:lnTo>
                      <a:pt x="11" y="9"/>
                    </a:lnTo>
                    <a:lnTo>
                      <a:pt x="11" y="9"/>
                    </a:lnTo>
                    <a:lnTo>
                      <a:pt x="11" y="9"/>
                    </a:lnTo>
                    <a:lnTo>
                      <a:pt x="11" y="9"/>
                    </a:lnTo>
                    <a:lnTo>
                      <a:pt x="11" y="8"/>
                    </a:lnTo>
                    <a:lnTo>
                      <a:pt x="12" y="8"/>
                    </a:lnTo>
                    <a:lnTo>
                      <a:pt x="12" y="8"/>
                    </a:lnTo>
                    <a:lnTo>
                      <a:pt x="12" y="8"/>
                    </a:lnTo>
                    <a:lnTo>
                      <a:pt x="12" y="8"/>
                    </a:lnTo>
                    <a:lnTo>
                      <a:pt x="12" y="7"/>
                    </a:lnTo>
                    <a:lnTo>
                      <a:pt x="12" y="7"/>
                    </a:lnTo>
                    <a:lnTo>
                      <a:pt x="13" y="7"/>
                    </a:lnTo>
                    <a:lnTo>
                      <a:pt x="13" y="7"/>
                    </a:lnTo>
                    <a:lnTo>
                      <a:pt x="13" y="7"/>
                    </a:lnTo>
                    <a:lnTo>
                      <a:pt x="13" y="7"/>
                    </a:lnTo>
                    <a:lnTo>
                      <a:pt x="13" y="7"/>
                    </a:lnTo>
                    <a:lnTo>
                      <a:pt x="14" y="6"/>
                    </a:lnTo>
                    <a:lnTo>
                      <a:pt x="14" y="6"/>
                    </a:lnTo>
                    <a:lnTo>
                      <a:pt x="14" y="5"/>
                    </a:lnTo>
                    <a:lnTo>
                      <a:pt x="14" y="5"/>
                    </a:lnTo>
                    <a:lnTo>
                      <a:pt x="14" y="4"/>
                    </a:lnTo>
                    <a:lnTo>
                      <a:pt x="15" y="4"/>
                    </a:lnTo>
                    <a:lnTo>
                      <a:pt x="15" y="4"/>
                    </a:lnTo>
                    <a:lnTo>
                      <a:pt x="15" y="4"/>
                    </a:lnTo>
                    <a:lnTo>
                      <a:pt x="15" y="4"/>
                    </a:lnTo>
                    <a:lnTo>
                      <a:pt x="15" y="3"/>
                    </a:lnTo>
                    <a:lnTo>
                      <a:pt x="15" y="3"/>
                    </a:lnTo>
                    <a:lnTo>
                      <a:pt x="16" y="2"/>
                    </a:lnTo>
                    <a:lnTo>
                      <a:pt x="16" y="2"/>
                    </a:lnTo>
                    <a:lnTo>
                      <a:pt x="16" y="2"/>
                    </a:lnTo>
                    <a:lnTo>
                      <a:pt x="16" y="2"/>
                    </a:lnTo>
                    <a:lnTo>
                      <a:pt x="16" y="2"/>
                    </a:lnTo>
                    <a:lnTo>
                      <a:pt x="17" y="2"/>
                    </a:lnTo>
                    <a:lnTo>
                      <a:pt x="17" y="1"/>
                    </a:lnTo>
                    <a:lnTo>
                      <a:pt x="17" y="1"/>
                    </a:lnTo>
                    <a:lnTo>
                      <a:pt x="17" y="1"/>
                    </a:lnTo>
                    <a:lnTo>
                      <a:pt x="17" y="0"/>
                    </a:lnTo>
                    <a:lnTo>
                      <a:pt x="18" y="0"/>
                    </a:lnTo>
                    <a:lnTo>
                      <a:pt x="18" y="0"/>
                    </a:lnTo>
                    <a:lnTo>
                      <a:pt x="18" y="0"/>
                    </a:lnTo>
                    <a:lnTo>
                      <a:pt x="18" y="0"/>
                    </a:lnTo>
                    <a:lnTo>
                      <a:pt x="18" y="0"/>
                    </a:lnTo>
                    <a:lnTo>
                      <a:pt x="18" y="0"/>
                    </a:lnTo>
                    <a:lnTo>
                      <a:pt x="19" y="0"/>
                    </a:lnTo>
                    <a:lnTo>
                      <a:pt x="19" y="0"/>
                    </a:lnTo>
                    <a:lnTo>
                      <a:pt x="19" y="0"/>
                    </a:lnTo>
                    <a:lnTo>
                      <a:pt x="19" y="0"/>
                    </a:lnTo>
                    <a:lnTo>
                      <a:pt x="19" y="0"/>
                    </a:lnTo>
                    <a:lnTo>
                      <a:pt x="20" y="0"/>
                    </a:lnTo>
                    <a:lnTo>
                      <a:pt x="20" y="0"/>
                    </a:lnTo>
                    <a:lnTo>
                      <a:pt x="20" y="0"/>
                    </a:lnTo>
                    <a:lnTo>
                      <a:pt x="20" y="0"/>
                    </a:lnTo>
                    <a:lnTo>
                      <a:pt x="20" y="1"/>
                    </a:lnTo>
                    <a:lnTo>
                      <a:pt x="21" y="1"/>
                    </a:lnTo>
                    <a:lnTo>
                      <a:pt x="21" y="1"/>
                    </a:lnTo>
                    <a:lnTo>
                      <a:pt x="21" y="2"/>
                    </a:lnTo>
                    <a:lnTo>
                      <a:pt x="21" y="2"/>
                    </a:lnTo>
                    <a:lnTo>
                      <a:pt x="21" y="2"/>
                    </a:lnTo>
                    <a:lnTo>
                      <a:pt x="22" y="2"/>
                    </a:lnTo>
                    <a:lnTo>
                      <a:pt x="22" y="3"/>
                    </a:lnTo>
                    <a:lnTo>
                      <a:pt x="22" y="3"/>
                    </a:lnTo>
                    <a:lnTo>
                      <a:pt x="22" y="4"/>
                    </a:lnTo>
                    <a:lnTo>
                      <a:pt x="22" y="4"/>
                    </a:lnTo>
                    <a:lnTo>
                      <a:pt x="22" y="4"/>
                    </a:lnTo>
                    <a:lnTo>
                      <a:pt x="23" y="5"/>
                    </a:lnTo>
                    <a:lnTo>
                      <a:pt x="23" y="5"/>
                    </a:lnTo>
                    <a:lnTo>
                      <a:pt x="23" y="6"/>
                    </a:lnTo>
                    <a:lnTo>
                      <a:pt x="23" y="7"/>
                    </a:lnTo>
                    <a:lnTo>
                      <a:pt x="23" y="7"/>
                    </a:lnTo>
                    <a:lnTo>
                      <a:pt x="24" y="7"/>
                    </a:lnTo>
                    <a:lnTo>
                      <a:pt x="24" y="8"/>
                    </a:lnTo>
                  </a:path>
                </a:pathLst>
              </a:custGeom>
              <a:noFill/>
              <a:ln w="190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385" name="Freeform 42"/>
              <p:cNvSpPr>
                <a:spLocks/>
              </p:cNvSpPr>
              <p:nvPr/>
            </p:nvSpPr>
            <p:spPr bwMode="auto">
              <a:xfrm>
                <a:off x="2887663" y="4697413"/>
                <a:ext cx="38100" cy="25400"/>
              </a:xfrm>
              <a:custGeom>
                <a:avLst/>
                <a:gdLst/>
                <a:ahLst/>
                <a:cxnLst>
                  <a:cxn ang="0">
                    <a:pos x="0" y="5"/>
                  </a:cxn>
                  <a:cxn ang="0">
                    <a:pos x="1" y="7"/>
                  </a:cxn>
                  <a:cxn ang="0">
                    <a:pos x="1" y="8"/>
                  </a:cxn>
                  <a:cxn ang="0">
                    <a:pos x="2" y="10"/>
                  </a:cxn>
                  <a:cxn ang="0">
                    <a:pos x="2" y="11"/>
                  </a:cxn>
                  <a:cxn ang="0">
                    <a:pos x="3" y="12"/>
                  </a:cxn>
                  <a:cxn ang="0">
                    <a:pos x="4" y="14"/>
                  </a:cxn>
                  <a:cxn ang="0">
                    <a:pos x="4" y="15"/>
                  </a:cxn>
                  <a:cxn ang="0">
                    <a:pos x="5" y="15"/>
                  </a:cxn>
                  <a:cxn ang="0">
                    <a:pos x="5" y="16"/>
                  </a:cxn>
                  <a:cxn ang="0">
                    <a:pos x="6" y="16"/>
                  </a:cxn>
                  <a:cxn ang="0">
                    <a:pos x="6" y="16"/>
                  </a:cxn>
                  <a:cxn ang="0">
                    <a:pos x="7" y="16"/>
                  </a:cxn>
                  <a:cxn ang="0">
                    <a:pos x="7" y="15"/>
                  </a:cxn>
                  <a:cxn ang="0">
                    <a:pos x="8" y="15"/>
                  </a:cxn>
                  <a:cxn ang="0">
                    <a:pos x="9" y="14"/>
                  </a:cxn>
                  <a:cxn ang="0">
                    <a:pos x="9" y="13"/>
                  </a:cxn>
                  <a:cxn ang="0">
                    <a:pos x="10" y="12"/>
                  </a:cxn>
                  <a:cxn ang="0">
                    <a:pos x="10" y="10"/>
                  </a:cxn>
                  <a:cxn ang="0">
                    <a:pos x="11" y="10"/>
                  </a:cxn>
                  <a:cxn ang="0">
                    <a:pos x="11" y="8"/>
                  </a:cxn>
                  <a:cxn ang="0">
                    <a:pos x="12" y="8"/>
                  </a:cxn>
                  <a:cxn ang="0">
                    <a:pos x="13" y="6"/>
                  </a:cxn>
                  <a:cxn ang="0">
                    <a:pos x="13" y="5"/>
                  </a:cxn>
                  <a:cxn ang="0">
                    <a:pos x="14" y="5"/>
                  </a:cxn>
                  <a:cxn ang="0">
                    <a:pos x="14" y="4"/>
                  </a:cxn>
                  <a:cxn ang="0">
                    <a:pos x="15" y="4"/>
                  </a:cxn>
                  <a:cxn ang="0">
                    <a:pos x="15" y="3"/>
                  </a:cxn>
                  <a:cxn ang="0">
                    <a:pos x="16" y="3"/>
                  </a:cxn>
                  <a:cxn ang="0">
                    <a:pos x="17" y="3"/>
                  </a:cxn>
                  <a:cxn ang="0">
                    <a:pos x="17" y="4"/>
                  </a:cxn>
                  <a:cxn ang="0">
                    <a:pos x="18" y="4"/>
                  </a:cxn>
                  <a:cxn ang="0">
                    <a:pos x="18" y="4"/>
                  </a:cxn>
                  <a:cxn ang="0">
                    <a:pos x="19" y="5"/>
                  </a:cxn>
                  <a:cxn ang="0">
                    <a:pos x="19" y="5"/>
                  </a:cxn>
                  <a:cxn ang="0">
                    <a:pos x="20" y="5"/>
                  </a:cxn>
                  <a:cxn ang="0">
                    <a:pos x="20" y="4"/>
                  </a:cxn>
                  <a:cxn ang="0">
                    <a:pos x="21" y="4"/>
                  </a:cxn>
                  <a:cxn ang="0">
                    <a:pos x="22" y="3"/>
                  </a:cxn>
                  <a:cxn ang="0">
                    <a:pos x="22" y="3"/>
                  </a:cxn>
                  <a:cxn ang="0">
                    <a:pos x="23" y="2"/>
                  </a:cxn>
                  <a:cxn ang="0">
                    <a:pos x="23" y="1"/>
                  </a:cxn>
                </a:cxnLst>
                <a:rect l="0" t="0" r="r" b="b"/>
                <a:pathLst>
                  <a:path w="24" h="16">
                    <a:moveTo>
                      <a:pt x="0" y="4"/>
                    </a:moveTo>
                    <a:lnTo>
                      <a:pt x="0" y="4"/>
                    </a:lnTo>
                    <a:lnTo>
                      <a:pt x="0" y="5"/>
                    </a:lnTo>
                    <a:lnTo>
                      <a:pt x="0" y="5"/>
                    </a:lnTo>
                    <a:lnTo>
                      <a:pt x="1" y="6"/>
                    </a:lnTo>
                    <a:lnTo>
                      <a:pt x="1" y="7"/>
                    </a:lnTo>
                    <a:lnTo>
                      <a:pt x="1" y="8"/>
                    </a:lnTo>
                    <a:lnTo>
                      <a:pt x="1" y="8"/>
                    </a:lnTo>
                    <a:lnTo>
                      <a:pt x="1" y="8"/>
                    </a:lnTo>
                    <a:lnTo>
                      <a:pt x="1" y="9"/>
                    </a:lnTo>
                    <a:lnTo>
                      <a:pt x="2" y="10"/>
                    </a:lnTo>
                    <a:lnTo>
                      <a:pt x="2" y="10"/>
                    </a:lnTo>
                    <a:lnTo>
                      <a:pt x="2" y="10"/>
                    </a:lnTo>
                    <a:lnTo>
                      <a:pt x="2" y="11"/>
                    </a:lnTo>
                    <a:lnTo>
                      <a:pt x="2" y="11"/>
                    </a:lnTo>
                    <a:lnTo>
                      <a:pt x="3" y="12"/>
                    </a:lnTo>
                    <a:lnTo>
                      <a:pt x="3" y="12"/>
                    </a:lnTo>
                    <a:lnTo>
                      <a:pt x="3" y="12"/>
                    </a:lnTo>
                    <a:lnTo>
                      <a:pt x="3" y="13"/>
                    </a:lnTo>
                    <a:lnTo>
                      <a:pt x="3" y="14"/>
                    </a:lnTo>
                    <a:lnTo>
                      <a:pt x="4" y="14"/>
                    </a:lnTo>
                    <a:lnTo>
                      <a:pt x="4" y="14"/>
                    </a:lnTo>
                    <a:lnTo>
                      <a:pt x="4" y="15"/>
                    </a:lnTo>
                    <a:lnTo>
                      <a:pt x="4" y="15"/>
                    </a:lnTo>
                    <a:lnTo>
                      <a:pt x="4" y="15"/>
                    </a:lnTo>
                    <a:lnTo>
                      <a:pt x="4" y="15"/>
                    </a:lnTo>
                    <a:lnTo>
                      <a:pt x="5" y="15"/>
                    </a:lnTo>
                    <a:lnTo>
                      <a:pt x="5" y="16"/>
                    </a:lnTo>
                    <a:lnTo>
                      <a:pt x="5" y="16"/>
                    </a:lnTo>
                    <a:lnTo>
                      <a:pt x="5" y="16"/>
                    </a:lnTo>
                    <a:lnTo>
                      <a:pt x="5" y="16"/>
                    </a:lnTo>
                    <a:lnTo>
                      <a:pt x="6" y="16"/>
                    </a:lnTo>
                    <a:lnTo>
                      <a:pt x="6" y="16"/>
                    </a:lnTo>
                    <a:lnTo>
                      <a:pt x="6" y="16"/>
                    </a:lnTo>
                    <a:lnTo>
                      <a:pt x="6" y="16"/>
                    </a:lnTo>
                    <a:lnTo>
                      <a:pt x="6" y="16"/>
                    </a:lnTo>
                    <a:lnTo>
                      <a:pt x="7" y="16"/>
                    </a:lnTo>
                    <a:lnTo>
                      <a:pt x="7" y="16"/>
                    </a:lnTo>
                    <a:lnTo>
                      <a:pt x="7" y="16"/>
                    </a:lnTo>
                    <a:lnTo>
                      <a:pt x="7" y="16"/>
                    </a:lnTo>
                    <a:lnTo>
                      <a:pt x="7" y="16"/>
                    </a:lnTo>
                    <a:lnTo>
                      <a:pt x="7" y="15"/>
                    </a:lnTo>
                    <a:lnTo>
                      <a:pt x="8" y="15"/>
                    </a:lnTo>
                    <a:lnTo>
                      <a:pt x="8" y="15"/>
                    </a:lnTo>
                    <a:lnTo>
                      <a:pt x="8" y="15"/>
                    </a:lnTo>
                    <a:lnTo>
                      <a:pt x="8" y="15"/>
                    </a:lnTo>
                    <a:lnTo>
                      <a:pt x="8" y="15"/>
                    </a:lnTo>
                    <a:lnTo>
                      <a:pt x="9" y="14"/>
                    </a:lnTo>
                    <a:lnTo>
                      <a:pt x="9" y="14"/>
                    </a:lnTo>
                    <a:lnTo>
                      <a:pt x="9" y="13"/>
                    </a:lnTo>
                    <a:lnTo>
                      <a:pt x="9" y="13"/>
                    </a:lnTo>
                    <a:lnTo>
                      <a:pt x="9" y="12"/>
                    </a:lnTo>
                    <a:lnTo>
                      <a:pt x="10" y="12"/>
                    </a:lnTo>
                    <a:lnTo>
                      <a:pt x="10" y="12"/>
                    </a:lnTo>
                    <a:lnTo>
                      <a:pt x="10" y="12"/>
                    </a:lnTo>
                    <a:lnTo>
                      <a:pt x="10" y="11"/>
                    </a:lnTo>
                    <a:lnTo>
                      <a:pt x="10" y="10"/>
                    </a:lnTo>
                    <a:lnTo>
                      <a:pt x="10" y="10"/>
                    </a:lnTo>
                    <a:lnTo>
                      <a:pt x="11" y="10"/>
                    </a:lnTo>
                    <a:lnTo>
                      <a:pt x="11" y="10"/>
                    </a:lnTo>
                    <a:lnTo>
                      <a:pt x="11" y="9"/>
                    </a:lnTo>
                    <a:lnTo>
                      <a:pt x="11" y="9"/>
                    </a:lnTo>
                    <a:lnTo>
                      <a:pt x="11" y="8"/>
                    </a:lnTo>
                    <a:lnTo>
                      <a:pt x="12" y="8"/>
                    </a:lnTo>
                    <a:lnTo>
                      <a:pt x="12" y="8"/>
                    </a:lnTo>
                    <a:lnTo>
                      <a:pt x="12" y="8"/>
                    </a:lnTo>
                    <a:lnTo>
                      <a:pt x="12" y="7"/>
                    </a:lnTo>
                    <a:lnTo>
                      <a:pt x="12" y="7"/>
                    </a:lnTo>
                    <a:lnTo>
                      <a:pt x="13" y="6"/>
                    </a:lnTo>
                    <a:lnTo>
                      <a:pt x="13" y="6"/>
                    </a:lnTo>
                    <a:lnTo>
                      <a:pt x="13" y="6"/>
                    </a:lnTo>
                    <a:lnTo>
                      <a:pt x="13" y="5"/>
                    </a:lnTo>
                    <a:lnTo>
                      <a:pt x="13" y="5"/>
                    </a:lnTo>
                    <a:lnTo>
                      <a:pt x="14" y="5"/>
                    </a:lnTo>
                    <a:lnTo>
                      <a:pt x="14" y="5"/>
                    </a:lnTo>
                    <a:lnTo>
                      <a:pt x="14" y="5"/>
                    </a:lnTo>
                    <a:lnTo>
                      <a:pt x="14" y="4"/>
                    </a:lnTo>
                    <a:lnTo>
                      <a:pt x="14" y="4"/>
                    </a:lnTo>
                    <a:lnTo>
                      <a:pt x="14" y="4"/>
                    </a:lnTo>
                    <a:lnTo>
                      <a:pt x="15" y="4"/>
                    </a:lnTo>
                    <a:lnTo>
                      <a:pt x="15" y="4"/>
                    </a:lnTo>
                    <a:lnTo>
                      <a:pt x="15" y="3"/>
                    </a:lnTo>
                    <a:lnTo>
                      <a:pt x="15" y="3"/>
                    </a:lnTo>
                    <a:lnTo>
                      <a:pt x="15" y="3"/>
                    </a:lnTo>
                    <a:lnTo>
                      <a:pt x="16" y="3"/>
                    </a:lnTo>
                    <a:lnTo>
                      <a:pt x="16" y="3"/>
                    </a:lnTo>
                    <a:lnTo>
                      <a:pt x="16" y="3"/>
                    </a:lnTo>
                    <a:lnTo>
                      <a:pt x="16" y="3"/>
                    </a:lnTo>
                    <a:lnTo>
                      <a:pt x="16" y="3"/>
                    </a:lnTo>
                    <a:lnTo>
                      <a:pt x="17" y="3"/>
                    </a:lnTo>
                    <a:lnTo>
                      <a:pt x="17" y="3"/>
                    </a:lnTo>
                    <a:lnTo>
                      <a:pt x="17" y="3"/>
                    </a:lnTo>
                    <a:lnTo>
                      <a:pt x="17" y="4"/>
                    </a:lnTo>
                    <a:lnTo>
                      <a:pt x="17" y="4"/>
                    </a:lnTo>
                    <a:lnTo>
                      <a:pt x="17" y="4"/>
                    </a:lnTo>
                    <a:lnTo>
                      <a:pt x="18" y="4"/>
                    </a:lnTo>
                    <a:lnTo>
                      <a:pt x="18" y="4"/>
                    </a:lnTo>
                    <a:lnTo>
                      <a:pt x="18" y="4"/>
                    </a:lnTo>
                    <a:lnTo>
                      <a:pt x="18" y="4"/>
                    </a:lnTo>
                    <a:lnTo>
                      <a:pt x="18" y="4"/>
                    </a:lnTo>
                    <a:lnTo>
                      <a:pt x="19" y="5"/>
                    </a:lnTo>
                    <a:lnTo>
                      <a:pt x="19" y="5"/>
                    </a:lnTo>
                    <a:lnTo>
                      <a:pt x="19" y="5"/>
                    </a:lnTo>
                    <a:lnTo>
                      <a:pt x="19" y="5"/>
                    </a:lnTo>
                    <a:lnTo>
                      <a:pt x="19" y="5"/>
                    </a:lnTo>
                    <a:lnTo>
                      <a:pt x="20" y="5"/>
                    </a:lnTo>
                    <a:lnTo>
                      <a:pt x="20" y="5"/>
                    </a:lnTo>
                    <a:lnTo>
                      <a:pt x="20" y="5"/>
                    </a:lnTo>
                    <a:lnTo>
                      <a:pt x="20" y="5"/>
                    </a:lnTo>
                    <a:lnTo>
                      <a:pt x="20" y="5"/>
                    </a:lnTo>
                    <a:lnTo>
                      <a:pt x="20" y="4"/>
                    </a:lnTo>
                    <a:lnTo>
                      <a:pt x="21" y="4"/>
                    </a:lnTo>
                    <a:lnTo>
                      <a:pt x="21" y="4"/>
                    </a:lnTo>
                    <a:lnTo>
                      <a:pt x="21" y="4"/>
                    </a:lnTo>
                    <a:lnTo>
                      <a:pt x="21" y="4"/>
                    </a:lnTo>
                    <a:lnTo>
                      <a:pt x="21" y="3"/>
                    </a:lnTo>
                    <a:lnTo>
                      <a:pt x="22" y="3"/>
                    </a:lnTo>
                    <a:lnTo>
                      <a:pt x="22" y="3"/>
                    </a:lnTo>
                    <a:lnTo>
                      <a:pt x="22" y="3"/>
                    </a:lnTo>
                    <a:lnTo>
                      <a:pt x="22" y="3"/>
                    </a:lnTo>
                    <a:lnTo>
                      <a:pt x="22" y="3"/>
                    </a:lnTo>
                    <a:lnTo>
                      <a:pt x="23" y="2"/>
                    </a:lnTo>
                    <a:lnTo>
                      <a:pt x="23" y="2"/>
                    </a:lnTo>
                    <a:lnTo>
                      <a:pt x="23" y="2"/>
                    </a:lnTo>
                    <a:lnTo>
                      <a:pt x="23" y="1"/>
                    </a:lnTo>
                    <a:lnTo>
                      <a:pt x="23" y="1"/>
                    </a:lnTo>
                    <a:lnTo>
                      <a:pt x="23" y="0"/>
                    </a:lnTo>
                    <a:lnTo>
                      <a:pt x="24" y="0"/>
                    </a:lnTo>
                  </a:path>
                </a:pathLst>
              </a:custGeom>
              <a:noFill/>
              <a:ln w="190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386" name="Freeform 43"/>
              <p:cNvSpPr>
                <a:spLocks/>
              </p:cNvSpPr>
              <p:nvPr/>
            </p:nvSpPr>
            <p:spPr bwMode="auto">
              <a:xfrm>
                <a:off x="2925763" y="4691063"/>
                <a:ext cx="38100" cy="31750"/>
              </a:xfrm>
              <a:custGeom>
                <a:avLst/>
                <a:gdLst/>
                <a:ahLst/>
                <a:cxnLst>
                  <a:cxn ang="0">
                    <a:pos x="0" y="4"/>
                  </a:cxn>
                  <a:cxn ang="0">
                    <a:pos x="1" y="3"/>
                  </a:cxn>
                  <a:cxn ang="0">
                    <a:pos x="1" y="2"/>
                  </a:cxn>
                  <a:cxn ang="0">
                    <a:pos x="2" y="1"/>
                  </a:cxn>
                  <a:cxn ang="0">
                    <a:pos x="2" y="0"/>
                  </a:cxn>
                  <a:cxn ang="0">
                    <a:pos x="3" y="0"/>
                  </a:cxn>
                  <a:cxn ang="0">
                    <a:pos x="3" y="0"/>
                  </a:cxn>
                  <a:cxn ang="0">
                    <a:pos x="4" y="0"/>
                  </a:cxn>
                  <a:cxn ang="0">
                    <a:pos x="5" y="0"/>
                  </a:cxn>
                  <a:cxn ang="0">
                    <a:pos x="5" y="0"/>
                  </a:cxn>
                  <a:cxn ang="0">
                    <a:pos x="6" y="1"/>
                  </a:cxn>
                  <a:cxn ang="0">
                    <a:pos x="6" y="2"/>
                  </a:cxn>
                  <a:cxn ang="0">
                    <a:pos x="7" y="3"/>
                  </a:cxn>
                  <a:cxn ang="0">
                    <a:pos x="7" y="4"/>
                  </a:cxn>
                  <a:cxn ang="0">
                    <a:pos x="8" y="5"/>
                  </a:cxn>
                  <a:cxn ang="0">
                    <a:pos x="9" y="7"/>
                  </a:cxn>
                  <a:cxn ang="0">
                    <a:pos x="9" y="9"/>
                  </a:cxn>
                  <a:cxn ang="0">
                    <a:pos x="10" y="10"/>
                  </a:cxn>
                  <a:cxn ang="0">
                    <a:pos x="10" y="12"/>
                  </a:cxn>
                  <a:cxn ang="0">
                    <a:pos x="11" y="14"/>
                  </a:cxn>
                  <a:cxn ang="0">
                    <a:pos x="11" y="15"/>
                  </a:cxn>
                  <a:cxn ang="0">
                    <a:pos x="12" y="16"/>
                  </a:cxn>
                  <a:cxn ang="0">
                    <a:pos x="12" y="18"/>
                  </a:cxn>
                  <a:cxn ang="0">
                    <a:pos x="13" y="19"/>
                  </a:cxn>
                  <a:cxn ang="0">
                    <a:pos x="14" y="19"/>
                  </a:cxn>
                  <a:cxn ang="0">
                    <a:pos x="14" y="20"/>
                  </a:cxn>
                  <a:cxn ang="0">
                    <a:pos x="15" y="20"/>
                  </a:cxn>
                  <a:cxn ang="0">
                    <a:pos x="15" y="20"/>
                  </a:cxn>
                  <a:cxn ang="0">
                    <a:pos x="16" y="20"/>
                  </a:cxn>
                  <a:cxn ang="0">
                    <a:pos x="16" y="20"/>
                  </a:cxn>
                  <a:cxn ang="0">
                    <a:pos x="17" y="19"/>
                  </a:cxn>
                  <a:cxn ang="0">
                    <a:pos x="18" y="18"/>
                  </a:cxn>
                  <a:cxn ang="0">
                    <a:pos x="18" y="17"/>
                  </a:cxn>
                  <a:cxn ang="0">
                    <a:pos x="19" y="16"/>
                  </a:cxn>
                  <a:cxn ang="0">
                    <a:pos x="19" y="15"/>
                  </a:cxn>
                  <a:cxn ang="0">
                    <a:pos x="20" y="14"/>
                  </a:cxn>
                  <a:cxn ang="0">
                    <a:pos x="20" y="13"/>
                  </a:cxn>
                  <a:cxn ang="0">
                    <a:pos x="21" y="12"/>
                  </a:cxn>
                  <a:cxn ang="0">
                    <a:pos x="22" y="11"/>
                  </a:cxn>
                  <a:cxn ang="0">
                    <a:pos x="22" y="9"/>
                  </a:cxn>
                  <a:cxn ang="0">
                    <a:pos x="23" y="9"/>
                  </a:cxn>
                  <a:cxn ang="0">
                    <a:pos x="23" y="8"/>
                  </a:cxn>
                </a:cxnLst>
                <a:rect l="0" t="0" r="r" b="b"/>
                <a:pathLst>
                  <a:path w="24" h="20">
                    <a:moveTo>
                      <a:pt x="0" y="4"/>
                    </a:moveTo>
                    <a:lnTo>
                      <a:pt x="0" y="4"/>
                    </a:lnTo>
                    <a:lnTo>
                      <a:pt x="0" y="4"/>
                    </a:lnTo>
                    <a:lnTo>
                      <a:pt x="0" y="4"/>
                    </a:lnTo>
                    <a:lnTo>
                      <a:pt x="0" y="3"/>
                    </a:lnTo>
                    <a:lnTo>
                      <a:pt x="1" y="3"/>
                    </a:lnTo>
                    <a:lnTo>
                      <a:pt x="1" y="2"/>
                    </a:lnTo>
                    <a:lnTo>
                      <a:pt x="1" y="2"/>
                    </a:lnTo>
                    <a:lnTo>
                      <a:pt x="1" y="2"/>
                    </a:lnTo>
                    <a:lnTo>
                      <a:pt x="1" y="2"/>
                    </a:lnTo>
                    <a:lnTo>
                      <a:pt x="2" y="2"/>
                    </a:lnTo>
                    <a:lnTo>
                      <a:pt x="2" y="1"/>
                    </a:lnTo>
                    <a:lnTo>
                      <a:pt x="2" y="1"/>
                    </a:lnTo>
                    <a:lnTo>
                      <a:pt x="2" y="1"/>
                    </a:lnTo>
                    <a:lnTo>
                      <a:pt x="2" y="0"/>
                    </a:lnTo>
                    <a:lnTo>
                      <a:pt x="2" y="0"/>
                    </a:lnTo>
                    <a:lnTo>
                      <a:pt x="3" y="0"/>
                    </a:lnTo>
                    <a:lnTo>
                      <a:pt x="3" y="0"/>
                    </a:lnTo>
                    <a:lnTo>
                      <a:pt x="3" y="0"/>
                    </a:lnTo>
                    <a:lnTo>
                      <a:pt x="3" y="0"/>
                    </a:lnTo>
                    <a:lnTo>
                      <a:pt x="3" y="0"/>
                    </a:lnTo>
                    <a:lnTo>
                      <a:pt x="4" y="0"/>
                    </a:lnTo>
                    <a:lnTo>
                      <a:pt x="4" y="0"/>
                    </a:lnTo>
                    <a:lnTo>
                      <a:pt x="4" y="0"/>
                    </a:lnTo>
                    <a:lnTo>
                      <a:pt x="4" y="0"/>
                    </a:lnTo>
                    <a:lnTo>
                      <a:pt x="4" y="0"/>
                    </a:lnTo>
                    <a:lnTo>
                      <a:pt x="5" y="0"/>
                    </a:lnTo>
                    <a:lnTo>
                      <a:pt x="5" y="0"/>
                    </a:lnTo>
                    <a:lnTo>
                      <a:pt x="5" y="0"/>
                    </a:lnTo>
                    <a:lnTo>
                      <a:pt x="5" y="0"/>
                    </a:lnTo>
                    <a:lnTo>
                      <a:pt x="5" y="0"/>
                    </a:lnTo>
                    <a:lnTo>
                      <a:pt x="6" y="1"/>
                    </a:lnTo>
                    <a:lnTo>
                      <a:pt x="6" y="1"/>
                    </a:lnTo>
                    <a:lnTo>
                      <a:pt x="6" y="1"/>
                    </a:lnTo>
                    <a:lnTo>
                      <a:pt x="6" y="2"/>
                    </a:lnTo>
                    <a:lnTo>
                      <a:pt x="6" y="2"/>
                    </a:lnTo>
                    <a:lnTo>
                      <a:pt x="6" y="2"/>
                    </a:lnTo>
                    <a:lnTo>
                      <a:pt x="7" y="2"/>
                    </a:lnTo>
                    <a:lnTo>
                      <a:pt x="7" y="3"/>
                    </a:lnTo>
                    <a:lnTo>
                      <a:pt x="7" y="3"/>
                    </a:lnTo>
                    <a:lnTo>
                      <a:pt x="7" y="4"/>
                    </a:lnTo>
                    <a:lnTo>
                      <a:pt x="7" y="4"/>
                    </a:lnTo>
                    <a:lnTo>
                      <a:pt x="8" y="4"/>
                    </a:lnTo>
                    <a:lnTo>
                      <a:pt x="8" y="5"/>
                    </a:lnTo>
                    <a:lnTo>
                      <a:pt x="8" y="5"/>
                    </a:lnTo>
                    <a:lnTo>
                      <a:pt x="8" y="6"/>
                    </a:lnTo>
                    <a:lnTo>
                      <a:pt x="8" y="7"/>
                    </a:lnTo>
                    <a:lnTo>
                      <a:pt x="9" y="7"/>
                    </a:lnTo>
                    <a:lnTo>
                      <a:pt x="9" y="8"/>
                    </a:lnTo>
                    <a:lnTo>
                      <a:pt x="9" y="8"/>
                    </a:lnTo>
                    <a:lnTo>
                      <a:pt x="9" y="9"/>
                    </a:lnTo>
                    <a:lnTo>
                      <a:pt x="9" y="9"/>
                    </a:lnTo>
                    <a:lnTo>
                      <a:pt x="9" y="9"/>
                    </a:lnTo>
                    <a:lnTo>
                      <a:pt x="10" y="10"/>
                    </a:lnTo>
                    <a:lnTo>
                      <a:pt x="10" y="11"/>
                    </a:lnTo>
                    <a:lnTo>
                      <a:pt x="10" y="12"/>
                    </a:lnTo>
                    <a:lnTo>
                      <a:pt x="10" y="12"/>
                    </a:lnTo>
                    <a:lnTo>
                      <a:pt x="10" y="12"/>
                    </a:lnTo>
                    <a:lnTo>
                      <a:pt x="11" y="13"/>
                    </a:lnTo>
                    <a:lnTo>
                      <a:pt x="11" y="14"/>
                    </a:lnTo>
                    <a:lnTo>
                      <a:pt x="11" y="14"/>
                    </a:lnTo>
                    <a:lnTo>
                      <a:pt x="11" y="14"/>
                    </a:lnTo>
                    <a:lnTo>
                      <a:pt x="11" y="15"/>
                    </a:lnTo>
                    <a:lnTo>
                      <a:pt x="12" y="16"/>
                    </a:lnTo>
                    <a:lnTo>
                      <a:pt x="12" y="16"/>
                    </a:lnTo>
                    <a:lnTo>
                      <a:pt x="12" y="16"/>
                    </a:lnTo>
                    <a:lnTo>
                      <a:pt x="12" y="17"/>
                    </a:lnTo>
                    <a:lnTo>
                      <a:pt x="12" y="17"/>
                    </a:lnTo>
                    <a:lnTo>
                      <a:pt x="12" y="18"/>
                    </a:lnTo>
                    <a:lnTo>
                      <a:pt x="13" y="18"/>
                    </a:lnTo>
                    <a:lnTo>
                      <a:pt x="13" y="19"/>
                    </a:lnTo>
                    <a:lnTo>
                      <a:pt x="13" y="19"/>
                    </a:lnTo>
                    <a:lnTo>
                      <a:pt x="13" y="19"/>
                    </a:lnTo>
                    <a:lnTo>
                      <a:pt x="13" y="19"/>
                    </a:lnTo>
                    <a:lnTo>
                      <a:pt x="14" y="19"/>
                    </a:lnTo>
                    <a:lnTo>
                      <a:pt x="14" y="20"/>
                    </a:lnTo>
                    <a:lnTo>
                      <a:pt x="14" y="20"/>
                    </a:lnTo>
                    <a:lnTo>
                      <a:pt x="14" y="20"/>
                    </a:lnTo>
                    <a:lnTo>
                      <a:pt x="14" y="20"/>
                    </a:lnTo>
                    <a:lnTo>
                      <a:pt x="15" y="20"/>
                    </a:lnTo>
                    <a:lnTo>
                      <a:pt x="15" y="20"/>
                    </a:lnTo>
                    <a:lnTo>
                      <a:pt x="15" y="20"/>
                    </a:lnTo>
                    <a:lnTo>
                      <a:pt x="15" y="20"/>
                    </a:lnTo>
                    <a:lnTo>
                      <a:pt x="15" y="20"/>
                    </a:lnTo>
                    <a:lnTo>
                      <a:pt x="15" y="20"/>
                    </a:lnTo>
                    <a:lnTo>
                      <a:pt x="16" y="20"/>
                    </a:lnTo>
                    <a:lnTo>
                      <a:pt x="16" y="20"/>
                    </a:lnTo>
                    <a:lnTo>
                      <a:pt x="16" y="20"/>
                    </a:lnTo>
                    <a:lnTo>
                      <a:pt x="16" y="20"/>
                    </a:lnTo>
                    <a:lnTo>
                      <a:pt x="16" y="20"/>
                    </a:lnTo>
                    <a:lnTo>
                      <a:pt x="17" y="19"/>
                    </a:lnTo>
                    <a:lnTo>
                      <a:pt x="17" y="19"/>
                    </a:lnTo>
                    <a:lnTo>
                      <a:pt x="17" y="19"/>
                    </a:lnTo>
                    <a:lnTo>
                      <a:pt x="17" y="19"/>
                    </a:lnTo>
                    <a:lnTo>
                      <a:pt x="17" y="19"/>
                    </a:lnTo>
                    <a:lnTo>
                      <a:pt x="18" y="18"/>
                    </a:lnTo>
                    <a:lnTo>
                      <a:pt x="18" y="18"/>
                    </a:lnTo>
                    <a:lnTo>
                      <a:pt x="18" y="17"/>
                    </a:lnTo>
                    <a:lnTo>
                      <a:pt x="18" y="17"/>
                    </a:lnTo>
                    <a:lnTo>
                      <a:pt x="18" y="17"/>
                    </a:lnTo>
                    <a:lnTo>
                      <a:pt x="19" y="16"/>
                    </a:lnTo>
                    <a:lnTo>
                      <a:pt x="19" y="16"/>
                    </a:lnTo>
                    <a:lnTo>
                      <a:pt x="19" y="16"/>
                    </a:lnTo>
                    <a:lnTo>
                      <a:pt x="19" y="15"/>
                    </a:lnTo>
                    <a:lnTo>
                      <a:pt x="19" y="15"/>
                    </a:lnTo>
                    <a:lnTo>
                      <a:pt x="19" y="14"/>
                    </a:lnTo>
                    <a:lnTo>
                      <a:pt x="20" y="14"/>
                    </a:lnTo>
                    <a:lnTo>
                      <a:pt x="20" y="14"/>
                    </a:lnTo>
                    <a:lnTo>
                      <a:pt x="20" y="14"/>
                    </a:lnTo>
                    <a:lnTo>
                      <a:pt x="20" y="13"/>
                    </a:lnTo>
                    <a:lnTo>
                      <a:pt x="20" y="13"/>
                    </a:lnTo>
                    <a:lnTo>
                      <a:pt x="21" y="12"/>
                    </a:lnTo>
                    <a:lnTo>
                      <a:pt x="21" y="12"/>
                    </a:lnTo>
                    <a:lnTo>
                      <a:pt x="21" y="12"/>
                    </a:lnTo>
                    <a:lnTo>
                      <a:pt x="21" y="11"/>
                    </a:lnTo>
                    <a:lnTo>
                      <a:pt x="21" y="11"/>
                    </a:lnTo>
                    <a:lnTo>
                      <a:pt x="22" y="11"/>
                    </a:lnTo>
                    <a:lnTo>
                      <a:pt x="22" y="10"/>
                    </a:lnTo>
                    <a:lnTo>
                      <a:pt x="22" y="10"/>
                    </a:lnTo>
                    <a:lnTo>
                      <a:pt x="22" y="9"/>
                    </a:lnTo>
                    <a:lnTo>
                      <a:pt x="22" y="9"/>
                    </a:lnTo>
                    <a:lnTo>
                      <a:pt x="22" y="9"/>
                    </a:lnTo>
                    <a:lnTo>
                      <a:pt x="23" y="9"/>
                    </a:lnTo>
                    <a:lnTo>
                      <a:pt x="23" y="9"/>
                    </a:lnTo>
                    <a:lnTo>
                      <a:pt x="23" y="9"/>
                    </a:lnTo>
                    <a:lnTo>
                      <a:pt x="23" y="8"/>
                    </a:lnTo>
                    <a:lnTo>
                      <a:pt x="23" y="8"/>
                    </a:lnTo>
                    <a:lnTo>
                      <a:pt x="24" y="8"/>
                    </a:lnTo>
                  </a:path>
                </a:pathLst>
              </a:custGeom>
              <a:noFill/>
              <a:ln w="190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387" name="Freeform 44"/>
              <p:cNvSpPr>
                <a:spLocks/>
              </p:cNvSpPr>
              <p:nvPr/>
            </p:nvSpPr>
            <p:spPr bwMode="auto">
              <a:xfrm>
                <a:off x="2963863" y="4691063"/>
                <a:ext cx="30163" cy="369888"/>
              </a:xfrm>
              <a:custGeom>
                <a:avLst/>
                <a:gdLst/>
                <a:ahLst/>
                <a:cxnLst>
                  <a:cxn ang="0">
                    <a:pos x="0" y="8"/>
                  </a:cxn>
                  <a:cxn ang="0">
                    <a:pos x="1" y="7"/>
                  </a:cxn>
                  <a:cxn ang="0">
                    <a:pos x="1" y="7"/>
                  </a:cxn>
                  <a:cxn ang="0">
                    <a:pos x="2" y="7"/>
                  </a:cxn>
                  <a:cxn ang="0">
                    <a:pos x="2" y="8"/>
                  </a:cxn>
                  <a:cxn ang="0">
                    <a:pos x="3" y="8"/>
                  </a:cxn>
                  <a:cxn ang="0">
                    <a:pos x="3" y="8"/>
                  </a:cxn>
                  <a:cxn ang="0">
                    <a:pos x="4" y="9"/>
                  </a:cxn>
                  <a:cxn ang="0">
                    <a:pos x="4" y="9"/>
                  </a:cxn>
                  <a:cxn ang="0">
                    <a:pos x="5" y="9"/>
                  </a:cxn>
                  <a:cxn ang="0">
                    <a:pos x="6" y="8"/>
                  </a:cxn>
                  <a:cxn ang="0">
                    <a:pos x="6" y="8"/>
                  </a:cxn>
                  <a:cxn ang="0">
                    <a:pos x="7" y="7"/>
                  </a:cxn>
                  <a:cxn ang="0">
                    <a:pos x="7" y="7"/>
                  </a:cxn>
                  <a:cxn ang="0">
                    <a:pos x="8" y="6"/>
                  </a:cxn>
                  <a:cxn ang="0">
                    <a:pos x="8" y="5"/>
                  </a:cxn>
                  <a:cxn ang="0">
                    <a:pos x="9" y="4"/>
                  </a:cxn>
                  <a:cxn ang="0">
                    <a:pos x="10" y="3"/>
                  </a:cxn>
                  <a:cxn ang="0">
                    <a:pos x="10" y="2"/>
                  </a:cxn>
                  <a:cxn ang="0">
                    <a:pos x="11" y="2"/>
                  </a:cxn>
                  <a:cxn ang="0">
                    <a:pos x="11" y="1"/>
                  </a:cxn>
                  <a:cxn ang="0">
                    <a:pos x="12" y="14"/>
                  </a:cxn>
                  <a:cxn ang="0">
                    <a:pos x="12" y="52"/>
                  </a:cxn>
                  <a:cxn ang="0">
                    <a:pos x="12" y="82"/>
                  </a:cxn>
                  <a:cxn ang="0">
                    <a:pos x="13" y="108"/>
                  </a:cxn>
                  <a:cxn ang="0">
                    <a:pos x="13" y="130"/>
                  </a:cxn>
                  <a:cxn ang="0">
                    <a:pos x="13" y="148"/>
                  </a:cxn>
                  <a:cxn ang="0">
                    <a:pos x="14" y="162"/>
                  </a:cxn>
                  <a:cxn ang="0">
                    <a:pos x="14" y="175"/>
                  </a:cxn>
                  <a:cxn ang="0">
                    <a:pos x="14" y="185"/>
                  </a:cxn>
                  <a:cxn ang="0">
                    <a:pos x="14" y="193"/>
                  </a:cxn>
                  <a:cxn ang="0">
                    <a:pos x="15" y="200"/>
                  </a:cxn>
                  <a:cxn ang="0">
                    <a:pos x="15" y="207"/>
                  </a:cxn>
                  <a:cxn ang="0">
                    <a:pos x="15" y="212"/>
                  </a:cxn>
                  <a:cxn ang="0">
                    <a:pos x="16" y="216"/>
                  </a:cxn>
                  <a:cxn ang="0">
                    <a:pos x="16" y="219"/>
                  </a:cxn>
                  <a:cxn ang="0">
                    <a:pos x="16" y="222"/>
                  </a:cxn>
                  <a:cxn ang="0">
                    <a:pos x="17" y="224"/>
                  </a:cxn>
                  <a:cxn ang="0">
                    <a:pos x="17" y="226"/>
                  </a:cxn>
                  <a:cxn ang="0">
                    <a:pos x="17" y="229"/>
                  </a:cxn>
                  <a:cxn ang="0">
                    <a:pos x="18" y="231"/>
                  </a:cxn>
                  <a:cxn ang="0">
                    <a:pos x="18" y="233"/>
                  </a:cxn>
                </a:cxnLst>
                <a:rect l="0" t="0" r="r" b="b"/>
                <a:pathLst>
                  <a:path w="19" h="233">
                    <a:moveTo>
                      <a:pt x="0" y="8"/>
                    </a:moveTo>
                    <a:lnTo>
                      <a:pt x="0" y="8"/>
                    </a:lnTo>
                    <a:lnTo>
                      <a:pt x="0" y="8"/>
                    </a:lnTo>
                    <a:lnTo>
                      <a:pt x="0" y="7"/>
                    </a:lnTo>
                    <a:lnTo>
                      <a:pt x="0" y="7"/>
                    </a:lnTo>
                    <a:lnTo>
                      <a:pt x="1" y="7"/>
                    </a:lnTo>
                    <a:lnTo>
                      <a:pt x="1" y="7"/>
                    </a:lnTo>
                    <a:lnTo>
                      <a:pt x="1" y="7"/>
                    </a:lnTo>
                    <a:lnTo>
                      <a:pt x="1" y="7"/>
                    </a:lnTo>
                    <a:lnTo>
                      <a:pt x="1" y="7"/>
                    </a:lnTo>
                    <a:lnTo>
                      <a:pt x="1" y="7"/>
                    </a:lnTo>
                    <a:lnTo>
                      <a:pt x="2" y="7"/>
                    </a:lnTo>
                    <a:lnTo>
                      <a:pt x="2" y="7"/>
                    </a:lnTo>
                    <a:lnTo>
                      <a:pt x="2" y="7"/>
                    </a:lnTo>
                    <a:lnTo>
                      <a:pt x="2" y="8"/>
                    </a:lnTo>
                    <a:lnTo>
                      <a:pt x="2" y="8"/>
                    </a:lnTo>
                    <a:lnTo>
                      <a:pt x="3" y="8"/>
                    </a:lnTo>
                    <a:lnTo>
                      <a:pt x="3" y="8"/>
                    </a:lnTo>
                    <a:lnTo>
                      <a:pt x="3" y="8"/>
                    </a:lnTo>
                    <a:lnTo>
                      <a:pt x="3" y="8"/>
                    </a:lnTo>
                    <a:lnTo>
                      <a:pt x="3" y="8"/>
                    </a:lnTo>
                    <a:lnTo>
                      <a:pt x="4" y="8"/>
                    </a:lnTo>
                    <a:lnTo>
                      <a:pt x="4" y="9"/>
                    </a:lnTo>
                    <a:lnTo>
                      <a:pt x="4" y="9"/>
                    </a:lnTo>
                    <a:lnTo>
                      <a:pt x="4" y="9"/>
                    </a:lnTo>
                    <a:lnTo>
                      <a:pt x="4" y="9"/>
                    </a:lnTo>
                    <a:lnTo>
                      <a:pt x="4" y="9"/>
                    </a:lnTo>
                    <a:lnTo>
                      <a:pt x="5" y="9"/>
                    </a:lnTo>
                    <a:lnTo>
                      <a:pt x="5" y="9"/>
                    </a:lnTo>
                    <a:lnTo>
                      <a:pt x="5" y="9"/>
                    </a:lnTo>
                    <a:lnTo>
                      <a:pt x="5" y="9"/>
                    </a:lnTo>
                    <a:lnTo>
                      <a:pt x="5" y="9"/>
                    </a:lnTo>
                    <a:lnTo>
                      <a:pt x="6" y="8"/>
                    </a:lnTo>
                    <a:lnTo>
                      <a:pt x="6" y="8"/>
                    </a:lnTo>
                    <a:lnTo>
                      <a:pt x="6" y="8"/>
                    </a:lnTo>
                    <a:lnTo>
                      <a:pt x="6" y="8"/>
                    </a:lnTo>
                    <a:lnTo>
                      <a:pt x="6" y="8"/>
                    </a:lnTo>
                    <a:lnTo>
                      <a:pt x="7" y="7"/>
                    </a:lnTo>
                    <a:lnTo>
                      <a:pt x="7" y="7"/>
                    </a:lnTo>
                    <a:lnTo>
                      <a:pt x="7" y="7"/>
                    </a:lnTo>
                    <a:lnTo>
                      <a:pt x="7" y="7"/>
                    </a:lnTo>
                    <a:lnTo>
                      <a:pt x="7" y="7"/>
                    </a:lnTo>
                    <a:lnTo>
                      <a:pt x="7" y="7"/>
                    </a:lnTo>
                    <a:lnTo>
                      <a:pt x="8" y="6"/>
                    </a:lnTo>
                    <a:lnTo>
                      <a:pt x="8" y="6"/>
                    </a:lnTo>
                    <a:lnTo>
                      <a:pt x="8" y="5"/>
                    </a:lnTo>
                    <a:lnTo>
                      <a:pt x="8" y="5"/>
                    </a:lnTo>
                    <a:lnTo>
                      <a:pt x="8" y="5"/>
                    </a:lnTo>
                    <a:lnTo>
                      <a:pt x="9" y="4"/>
                    </a:lnTo>
                    <a:lnTo>
                      <a:pt x="9" y="4"/>
                    </a:lnTo>
                    <a:lnTo>
                      <a:pt x="9" y="4"/>
                    </a:lnTo>
                    <a:lnTo>
                      <a:pt x="9" y="4"/>
                    </a:lnTo>
                    <a:lnTo>
                      <a:pt x="9" y="3"/>
                    </a:lnTo>
                    <a:lnTo>
                      <a:pt x="10" y="3"/>
                    </a:lnTo>
                    <a:lnTo>
                      <a:pt x="10" y="3"/>
                    </a:lnTo>
                    <a:lnTo>
                      <a:pt x="10" y="2"/>
                    </a:lnTo>
                    <a:lnTo>
                      <a:pt x="10" y="2"/>
                    </a:lnTo>
                    <a:lnTo>
                      <a:pt x="10" y="2"/>
                    </a:lnTo>
                    <a:lnTo>
                      <a:pt x="11" y="2"/>
                    </a:lnTo>
                    <a:lnTo>
                      <a:pt x="11" y="2"/>
                    </a:lnTo>
                    <a:lnTo>
                      <a:pt x="11" y="1"/>
                    </a:lnTo>
                    <a:lnTo>
                      <a:pt x="11" y="1"/>
                    </a:lnTo>
                    <a:lnTo>
                      <a:pt x="11" y="1"/>
                    </a:lnTo>
                    <a:lnTo>
                      <a:pt x="11" y="0"/>
                    </a:lnTo>
                    <a:lnTo>
                      <a:pt x="12" y="0"/>
                    </a:lnTo>
                    <a:lnTo>
                      <a:pt x="12" y="14"/>
                    </a:lnTo>
                    <a:lnTo>
                      <a:pt x="12" y="28"/>
                    </a:lnTo>
                    <a:lnTo>
                      <a:pt x="12" y="40"/>
                    </a:lnTo>
                    <a:lnTo>
                      <a:pt x="12" y="52"/>
                    </a:lnTo>
                    <a:lnTo>
                      <a:pt x="12" y="63"/>
                    </a:lnTo>
                    <a:lnTo>
                      <a:pt x="12" y="73"/>
                    </a:lnTo>
                    <a:lnTo>
                      <a:pt x="12" y="82"/>
                    </a:lnTo>
                    <a:lnTo>
                      <a:pt x="12" y="92"/>
                    </a:lnTo>
                    <a:lnTo>
                      <a:pt x="12" y="101"/>
                    </a:lnTo>
                    <a:lnTo>
                      <a:pt x="13" y="108"/>
                    </a:lnTo>
                    <a:lnTo>
                      <a:pt x="13" y="116"/>
                    </a:lnTo>
                    <a:lnTo>
                      <a:pt x="13" y="123"/>
                    </a:lnTo>
                    <a:lnTo>
                      <a:pt x="13" y="130"/>
                    </a:lnTo>
                    <a:lnTo>
                      <a:pt x="13" y="136"/>
                    </a:lnTo>
                    <a:lnTo>
                      <a:pt x="13" y="142"/>
                    </a:lnTo>
                    <a:lnTo>
                      <a:pt x="13" y="148"/>
                    </a:lnTo>
                    <a:lnTo>
                      <a:pt x="13" y="153"/>
                    </a:lnTo>
                    <a:lnTo>
                      <a:pt x="13" y="158"/>
                    </a:lnTo>
                    <a:lnTo>
                      <a:pt x="14" y="162"/>
                    </a:lnTo>
                    <a:lnTo>
                      <a:pt x="14" y="167"/>
                    </a:lnTo>
                    <a:lnTo>
                      <a:pt x="14" y="171"/>
                    </a:lnTo>
                    <a:lnTo>
                      <a:pt x="14" y="175"/>
                    </a:lnTo>
                    <a:lnTo>
                      <a:pt x="14" y="179"/>
                    </a:lnTo>
                    <a:lnTo>
                      <a:pt x="14" y="182"/>
                    </a:lnTo>
                    <a:lnTo>
                      <a:pt x="14" y="185"/>
                    </a:lnTo>
                    <a:lnTo>
                      <a:pt x="14" y="188"/>
                    </a:lnTo>
                    <a:lnTo>
                      <a:pt x="14" y="191"/>
                    </a:lnTo>
                    <a:lnTo>
                      <a:pt x="14" y="193"/>
                    </a:lnTo>
                    <a:lnTo>
                      <a:pt x="14" y="196"/>
                    </a:lnTo>
                    <a:lnTo>
                      <a:pt x="15" y="198"/>
                    </a:lnTo>
                    <a:lnTo>
                      <a:pt x="15" y="200"/>
                    </a:lnTo>
                    <a:lnTo>
                      <a:pt x="15" y="202"/>
                    </a:lnTo>
                    <a:lnTo>
                      <a:pt x="15" y="205"/>
                    </a:lnTo>
                    <a:lnTo>
                      <a:pt x="15" y="207"/>
                    </a:lnTo>
                    <a:lnTo>
                      <a:pt x="15" y="208"/>
                    </a:lnTo>
                    <a:lnTo>
                      <a:pt x="15" y="210"/>
                    </a:lnTo>
                    <a:lnTo>
                      <a:pt x="15" y="212"/>
                    </a:lnTo>
                    <a:lnTo>
                      <a:pt x="15" y="213"/>
                    </a:lnTo>
                    <a:lnTo>
                      <a:pt x="15" y="214"/>
                    </a:lnTo>
                    <a:lnTo>
                      <a:pt x="16" y="216"/>
                    </a:lnTo>
                    <a:lnTo>
                      <a:pt x="16" y="216"/>
                    </a:lnTo>
                    <a:lnTo>
                      <a:pt x="16" y="218"/>
                    </a:lnTo>
                    <a:lnTo>
                      <a:pt x="16" y="219"/>
                    </a:lnTo>
                    <a:lnTo>
                      <a:pt x="16" y="220"/>
                    </a:lnTo>
                    <a:lnTo>
                      <a:pt x="16" y="221"/>
                    </a:lnTo>
                    <a:lnTo>
                      <a:pt x="16" y="222"/>
                    </a:lnTo>
                    <a:lnTo>
                      <a:pt x="16" y="223"/>
                    </a:lnTo>
                    <a:lnTo>
                      <a:pt x="16" y="223"/>
                    </a:lnTo>
                    <a:lnTo>
                      <a:pt x="17" y="224"/>
                    </a:lnTo>
                    <a:lnTo>
                      <a:pt x="17" y="225"/>
                    </a:lnTo>
                    <a:lnTo>
                      <a:pt x="17" y="226"/>
                    </a:lnTo>
                    <a:lnTo>
                      <a:pt x="17" y="226"/>
                    </a:lnTo>
                    <a:lnTo>
                      <a:pt x="17" y="227"/>
                    </a:lnTo>
                    <a:lnTo>
                      <a:pt x="17" y="228"/>
                    </a:lnTo>
                    <a:lnTo>
                      <a:pt x="17" y="229"/>
                    </a:lnTo>
                    <a:lnTo>
                      <a:pt x="17" y="230"/>
                    </a:lnTo>
                    <a:lnTo>
                      <a:pt x="18" y="231"/>
                    </a:lnTo>
                    <a:lnTo>
                      <a:pt x="18" y="231"/>
                    </a:lnTo>
                    <a:lnTo>
                      <a:pt x="18" y="232"/>
                    </a:lnTo>
                    <a:lnTo>
                      <a:pt x="18" y="232"/>
                    </a:lnTo>
                    <a:lnTo>
                      <a:pt x="18" y="233"/>
                    </a:lnTo>
                    <a:lnTo>
                      <a:pt x="19" y="233"/>
                    </a:lnTo>
                    <a:lnTo>
                      <a:pt x="19" y="233"/>
                    </a:lnTo>
                  </a:path>
                </a:pathLst>
              </a:custGeom>
              <a:noFill/>
              <a:ln w="190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388" name="Freeform 45"/>
              <p:cNvSpPr>
                <a:spLocks/>
              </p:cNvSpPr>
              <p:nvPr/>
            </p:nvSpPr>
            <p:spPr bwMode="auto">
              <a:xfrm>
                <a:off x="2994025" y="5060950"/>
                <a:ext cx="25400" cy="3175"/>
              </a:xfrm>
              <a:custGeom>
                <a:avLst/>
                <a:gdLst/>
                <a:ahLst/>
                <a:cxnLst>
                  <a:cxn ang="0">
                    <a:pos x="0" y="0"/>
                  </a:cxn>
                  <a:cxn ang="0">
                    <a:pos x="0" y="1"/>
                  </a:cxn>
                  <a:cxn ang="0">
                    <a:pos x="1" y="1"/>
                  </a:cxn>
                  <a:cxn ang="0">
                    <a:pos x="1" y="2"/>
                  </a:cxn>
                  <a:cxn ang="0">
                    <a:pos x="1" y="2"/>
                  </a:cxn>
                  <a:cxn ang="0">
                    <a:pos x="2" y="2"/>
                  </a:cxn>
                  <a:cxn ang="0">
                    <a:pos x="2" y="2"/>
                  </a:cxn>
                  <a:cxn ang="0">
                    <a:pos x="3" y="2"/>
                  </a:cxn>
                  <a:cxn ang="0">
                    <a:pos x="3" y="2"/>
                  </a:cxn>
                  <a:cxn ang="0">
                    <a:pos x="3" y="2"/>
                  </a:cxn>
                  <a:cxn ang="0">
                    <a:pos x="4" y="2"/>
                  </a:cxn>
                  <a:cxn ang="0">
                    <a:pos x="4" y="2"/>
                  </a:cxn>
                  <a:cxn ang="0">
                    <a:pos x="5" y="2"/>
                  </a:cxn>
                  <a:cxn ang="0">
                    <a:pos x="5" y="2"/>
                  </a:cxn>
                  <a:cxn ang="0">
                    <a:pos x="5" y="2"/>
                  </a:cxn>
                  <a:cxn ang="0">
                    <a:pos x="6" y="2"/>
                  </a:cxn>
                  <a:cxn ang="0">
                    <a:pos x="6" y="2"/>
                  </a:cxn>
                  <a:cxn ang="0">
                    <a:pos x="6" y="2"/>
                  </a:cxn>
                  <a:cxn ang="0">
                    <a:pos x="7" y="2"/>
                  </a:cxn>
                  <a:cxn ang="0">
                    <a:pos x="7" y="2"/>
                  </a:cxn>
                  <a:cxn ang="0">
                    <a:pos x="8" y="2"/>
                  </a:cxn>
                  <a:cxn ang="0">
                    <a:pos x="8" y="2"/>
                  </a:cxn>
                  <a:cxn ang="0">
                    <a:pos x="8" y="2"/>
                  </a:cxn>
                  <a:cxn ang="0">
                    <a:pos x="9" y="2"/>
                  </a:cxn>
                  <a:cxn ang="0">
                    <a:pos x="9" y="2"/>
                  </a:cxn>
                  <a:cxn ang="0">
                    <a:pos x="9" y="2"/>
                  </a:cxn>
                  <a:cxn ang="0">
                    <a:pos x="10" y="2"/>
                  </a:cxn>
                  <a:cxn ang="0">
                    <a:pos x="10" y="2"/>
                  </a:cxn>
                  <a:cxn ang="0">
                    <a:pos x="11" y="2"/>
                  </a:cxn>
                  <a:cxn ang="0">
                    <a:pos x="11" y="2"/>
                  </a:cxn>
                  <a:cxn ang="0">
                    <a:pos x="11" y="2"/>
                  </a:cxn>
                  <a:cxn ang="0">
                    <a:pos x="12" y="2"/>
                  </a:cxn>
                  <a:cxn ang="0">
                    <a:pos x="12" y="2"/>
                  </a:cxn>
                  <a:cxn ang="0">
                    <a:pos x="12" y="2"/>
                  </a:cxn>
                  <a:cxn ang="0">
                    <a:pos x="13" y="2"/>
                  </a:cxn>
                  <a:cxn ang="0">
                    <a:pos x="13" y="2"/>
                  </a:cxn>
                  <a:cxn ang="0">
                    <a:pos x="14" y="2"/>
                  </a:cxn>
                  <a:cxn ang="0">
                    <a:pos x="14" y="2"/>
                  </a:cxn>
                  <a:cxn ang="0">
                    <a:pos x="14" y="2"/>
                  </a:cxn>
                  <a:cxn ang="0">
                    <a:pos x="15" y="2"/>
                  </a:cxn>
                  <a:cxn ang="0">
                    <a:pos x="15" y="2"/>
                  </a:cxn>
                  <a:cxn ang="0">
                    <a:pos x="15" y="2"/>
                  </a:cxn>
                  <a:cxn ang="0">
                    <a:pos x="16" y="2"/>
                  </a:cxn>
                </a:cxnLst>
                <a:rect l="0" t="0" r="r" b="b"/>
                <a:pathLst>
                  <a:path w="16" h="2">
                    <a:moveTo>
                      <a:pt x="0" y="0"/>
                    </a:moveTo>
                    <a:lnTo>
                      <a:pt x="0" y="0"/>
                    </a:lnTo>
                    <a:lnTo>
                      <a:pt x="0" y="1"/>
                    </a:lnTo>
                    <a:lnTo>
                      <a:pt x="0" y="1"/>
                    </a:lnTo>
                    <a:lnTo>
                      <a:pt x="1" y="1"/>
                    </a:lnTo>
                    <a:lnTo>
                      <a:pt x="1" y="1"/>
                    </a:lnTo>
                    <a:lnTo>
                      <a:pt x="1" y="2"/>
                    </a:lnTo>
                    <a:lnTo>
                      <a:pt x="1" y="2"/>
                    </a:lnTo>
                    <a:lnTo>
                      <a:pt x="1" y="2"/>
                    </a:lnTo>
                    <a:lnTo>
                      <a:pt x="1" y="2"/>
                    </a:lnTo>
                    <a:lnTo>
                      <a:pt x="2" y="2"/>
                    </a:lnTo>
                    <a:lnTo>
                      <a:pt x="2" y="2"/>
                    </a:lnTo>
                    <a:lnTo>
                      <a:pt x="2" y="2"/>
                    </a:lnTo>
                    <a:lnTo>
                      <a:pt x="2" y="2"/>
                    </a:lnTo>
                    <a:lnTo>
                      <a:pt x="2" y="2"/>
                    </a:lnTo>
                    <a:lnTo>
                      <a:pt x="3" y="2"/>
                    </a:lnTo>
                    <a:lnTo>
                      <a:pt x="3" y="2"/>
                    </a:lnTo>
                    <a:lnTo>
                      <a:pt x="3" y="2"/>
                    </a:lnTo>
                    <a:lnTo>
                      <a:pt x="3" y="2"/>
                    </a:lnTo>
                    <a:lnTo>
                      <a:pt x="3" y="2"/>
                    </a:lnTo>
                    <a:lnTo>
                      <a:pt x="4" y="2"/>
                    </a:lnTo>
                    <a:lnTo>
                      <a:pt x="4" y="2"/>
                    </a:lnTo>
                    <a:lnTo>
                      <a:pt x="4" y="2"/>
                    </a:lnTo>
                    <a:lnTo>
                      <a:pt x="4" y="2"/>
                    </a:lnTo>
                    <a:lnTo>
                      <a:pt x="4" y="2"/>
                    </a:lnTo>
                    <a:lnTo>
                      <a:pt x="5" y="2"/>
                    </a:lnTo>
                    <a:lnTo>
                      <a:pt x="5" y="2"/>
                    </a:lnTo>
                    <a:lnTo>
                      <a:pt x="5" y="2"/>
                    </a:lnTo>
                    <a:lnTo>
                      <a:pt x="5" y="2"/>
                    </a:lnTo>
                    <a:lnTo>
                      <a:pt x="5" y="2"/>
                    </a:lnTo>
                    <a:lnTo>
                      <a:pt x="5" y="2"/>
                    </a:lnTo>
                    <a:lnTo>
                      <a:pt x="6" y="2"/>
                    </a:lnTo>
                    <a:lnTo>
                      <a:pt x="6" y="2"/>
                    </a:lnTo>
                    <a:lnTo>
                      <a:pt x="6" y="2"/>
                    </a:lnTo>
                    <a:lnTo>
                      <a:pt x="6" y="2"/>
                    </a:lnTo>
                    <a:lnTo>
                      <a:pt x="6" y="2"/>
                    </a:lnTo>
                    <a:lnTo>
                      <a:pt x="7" y="2"/>
                    </a:lnTo>
                    <a:lnTo>
                      <a:pt x="7" y="2"/>
                    </a:lnTo>
                    <a:lnTo>
                      <a:pt x="7" y="2"/>
                    </a:lnTo>
                    <a:lnTo>
                      <a:pt x="7" y="2"/>
                    </a:lnTo>
                    <a:lnTo>
                      <a:pt x="7" y="2"/>
                    </a:lnTo>
                    <a:lnTo>
                      <a:pt x="8" y="2"/>
                    </a:lnTo>
                    <a:lnTo>
                      <a:pt x="8" y="2"/>
                    </a:lnTo>
                    <a:lnTo>
                      <a:pt x="8" y="2"/>
                    </a:lnTo>
                    <a:lnTo>
                      <a:pt x="8" y="2"/>
                    </a:lnTo>
                    <a:lnTo>
                      <a:pt x="8" y="2"/>
                    </a:lnTo>
                    <a:lnTo>
                      <a:pt x="8" y="2"/>
                    </a:lnTo>
                    <a:lnTo>
                      <a:pt x="9" y="2"/>
                    </a:lnTo>
                    <a:lnTo>
                      <a:pt x="9" y="2"/>
                    </a:lnTo>
                    <a:lnTo>
                      <a:pt x="9" y="2"/>
                    </a:lnTo>
                    <a:lnTo>
                      <a:pt x="9" y="2"/>
                    </a:lnTo>
                    <a:lnTo>
                      <a:pt x="9" y="2"/>
                    </a:lnTo>
                    <a:lnTo>
                      <a:pt x="10" y="2"/>
                    </a:lnTo>
                    <a:lnTo>
                      <a:pt x="10" y="2"/>
                    </a:lnTo>
                    <a:lnTo>
                      <a:pt x="10" y="2"/>
                    </a:lnTo>
                    <a:lnTo>
                      <a:pt x="10" y="2"/>
                    </a:lnTo>
                    <a:lnTo>
                      <a:pt x="10" y="2"/>
                    </a:lnTo>
                    <a:lnTo>
                      <a:pt x="11" y="2"/>
                    </a:lnTo>
                    <a:lnTo>
                      <a:pt x="11" y="2"/>
                    </a:lnTo>
                    <a:lnTo>
                      <a:pt x="11" y="2"/>
                    </a:lnTo>
                    <a:lnTo>
                      <a:pt x="11" y="2"/>
                    </a:lnTo>
                    <a:lnTo>
                      <a:pt x="11" y="2"/>
                    </a:lnTo>
                    <a:lnTo>
                      <a:pt x="11" y="2"/>
                    </a:lnTo>
                    <a:lnTo>
                      <a:pt x="12" y="2"/>
                    </a:lnTo>
                    <a:lnTo>
                      <a:pt x="12" y="2"/>
                    </a:lnTo>
                    <a:lnTo>
                      <a:pt x="12" y="2"/>
                    </a:lnTo>
                    <a:lnTo>
                      <a:pt x="12" y="2"/>
                    </a:lnTo>
                    <a:lnTo>
                      <a:pt x="12" y="2"/>
                    </a:lnTo>
                    <a:lnTo>
                      <a:pt x="13" y="2"/>
                    </a:lnTo>
                    <a:lnTo>
                      <a:pt x="13" y="2"/>
                    </a:lnTo>
                    <a:lnTo>
                      <a:pt x="13" y="2"/>
                    </a:lnTo>
                    <a:lnTo>
                      <a:pt x="13" y="2"/>
                    </a:lnTo>
                    <a:lnTo>
                      <a:pt x="13" y="2"/>
                    </a:lnTo>
                    <a:lnTo>
                      <a:pt x="14" y="2"/>
                    </a:lnTo>
                    <a:lnTo>
                      <a:pt x="14" y="2"/>
                    </a:lnTo>
                    <a:lnTo>
                      <a:pt x="14" y="2"/>
                    </a:lnTo>
                    <a:lnTo>
                      <a:pt x="14" y="2"/>
                    </a:lnTo>
                    <a:lnTo>
                      <a:pt x="14" y="2"/>
                    </a:lnTo>
                    <a:lnTo>
                      <a:pt x="14" y="2"/>
                    </a:lnTo>
                    <a:lnTo>
                      <a:pt x="15" y="2"/>
                    </a:lnTo>
                    <a:lnTo>
                      <a:pt x="15" y="2"/>
                    </a:lnTo>
                    <a:lnTo>
                      <a:pt x="15" y="2"/>
                    </a:lnTo>
                    <a:lnTo>
                      <a:pt x="15" y="2"/>
                    </a:lnTo>
                    <a:lnTo>
                      <a:pt x="15" y="2"/>
                    </a:lnTo>
                    <a:lnTo>
                      <a:pt x="16" y="2"/>
                    </a:lnTo>
                    <a:lnTo>
                      <a:pt x="16" y="2"/>
                    </a:lnTo>
                  </a:path>
                </a:pathLst>
              </a:custGeom>
              <a:noFill/>
              <a:ln w="190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grpSp>
      </p:grpSp>
      <p:grpSp>
        <p:nvGrpSpPr>
          <p:cNvPr id="13" name="Group 12"/>
          <p:cNvGrpSpPr/>
          <p:nvPr/>
        </p:nvGrpSpPr>
        <p:grpSpPr>
          <a:xfrm>
            <a:off x="2282682" y="4365105"/>
            <a:ext cx="3617686" cy="1698886"/>
            <a:chOff x="758682" y="4365105"/>
            <a:chExt cx="3617686" cy="1698886"/>
          </a:xfrm>
        </p:grpSpPr>
        <p:cxnSp>
          <p:nvCxnSpPr>
            <p:cNvPr id="389" name="Straight Connector 4"/>
            <p:cNvCxnSpPr>
              <a:stCxn id="401" idx="3"/>
            </p:cNvCxnSpPr>
            <p:nvPr/>
          </p:nvCxnSpPr>
          <p:spPr>
            <a:xfrm>
              <a:off x="3313203" y="4877106"/>
              <a:ext cx="87820" cy="317987"/>
            </a:xfrm>
            <a:prstGeom prst="line">
              <a:avLst/>
            </a:prstGeom>
            <a:ln w="12700">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0" name="Straight Connector 5"/>
            <p:cNvCxnSpPr/>
            <p:nvPr/>
          </p:nvCxnSpPr>
          <p:spPr>
            <a:xfrm flipH="1">
              <a:off x="3927496" y="4900477"/>
              <a:ext cx="117788" cy="765863"/>
            </a:xfrm>
            <a:prstGeom prst="line">
              <a:avLst/>
            </a:prstGeom>
            <a:ln w="12700">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grpSp>
          <p:nvGrpSpPr>
            <p:cNvPr id="392" name="Group 351"/>
            <p:cNvGrpSpPr/>
            <p:nvPr/>
          </p:nvGrpSpPr>
          <p:grpSpPr>
            <a:xfrm rot="5400000">
              <a:off x="3796726" y="4403649"/>
              <a:ext cx="523299" cy="470357"/>
              <a:chOff x="719516" y="1004074"/>
              <a:chExt cx="283587" cy="254897"/>
            </a:xfrm>
          </p:grpSpPr>
          <p:pic>
            <p:nvPicPr>
              <p:cNvPr id="393" name="Picture 394"/>
              <p:cNvPicPr>
                <a:picLocks noChangeAspect="1" noChangeArrowheads="1"/>
              </p:cNvPicPr>
              <p:nvPr/>
            </p:nvPicPr>
            <p:blipFill>
              <a:blip r:embed="rId6" cstate="print"/>
              <a:srcRect l="20220" t="25922" r="24143" b="24217"/>
              <a:stretch>
                <a:fillRect/>
              </a:stretch>
            </p:blipFill>
            <p:spPr bwMode="auto">
              <a:xfrm>
                <a:off x="719516" y="1004074"/>
                <a:ext cx="277465" cy="248673"/>
              </a:xfrm>
              <a:prstGeom prst="rect">
                <a:avLst/>
              </a:prstGeom>
              <a:noFill/>
              <a:ln w="9525">
                <a:solidFill>
                  <a:schemeClr val="tx1"/>
                </a:solidFill>
                <a:miter lim="800000"/>
                <a:headEnd/>
                <a:tailEnd/>
              </a:ln>
            </p:spPr>
          </p:pic>
          <p:grpSp>
            <p:nvGrpSpPr>
              <p:cNvPr id="394" name="Group 31"/>
              <p:cNvGrpSpPr/>
              <p:nvPr/>
            </p:nvGrpSpPr>
            <p:grpSpPr>
              <a:xfrm>
                <a:off x="719516" y="1004074"/>
                <a:ext cx="283587" cy="254897"/>
                <a:chOff x="2447925" y="2038351"/>
                <a:chExt cx="1031924" cy="927523"/>
              </a:xfrm>
            </p:grpSpPr>
            <p:sp>
              <p:nvSpPr>
                <p:cNvPr id="395" name="Rectangle 394"/>
                <p:cNvSpPr/>
                <p:nvPr/>
              </p:nvSpPr>
              <p:spPr>
                <a:xfrm>
                  <a:off x="2867024" y="2047874"/>
                  <a:ext cx="252000" cy="918000"/>
                </a:xfrm>
                <a:prstGeom prst="rect">
                  <a:avLst/>
                </a:prstGeom>
                <a:solidFill>
                  <a:schemeClr val="tx1">
                    <a:lumMod val="65000"/>
                    <a:lumOff val="35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396" name="Rectangle 395"/>
                <p:cNvSpPr/>
                <p:nvPr/>
              </p:nvSpPr>
              <p:spPr>
                <a:xfrm>
                  <a:off x="3114674" y="2038351"/>
                  <a:ext cx="252000" cy="918000"/>
                </a:xfrm>
                <a:prstGeom prst="rect">
                  <a:avLst/>
                </a:prstGeom>
                <a:solidFill>
                  <a:schemeClr val="bg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397" name="Rectangle 396"/>
                <p:cNvSpPr/>
                <p:nvPr/>
              </p:nvSpPr>
              <p:spPr>
                <a:xfrm>
                  <a:off x="3371849" y="2047876"/>
                  <a:ext cx="108000" cy="900000"/>
                </a:xfrm>
                <a:prstGeom prst="rect">
                  <a:avLst/>
                </a:prstGeom>
                <a:solidFill>
                  <a:schemeClr val="tx1">
                    <a:lumMod val="65000"/>
                    <a:lumOff val="35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398" name="Rectangle 397"/>
                <p:cNvSpPr/>
                <p:nvPr/>
              </p:nvSpPr>
              <p:spPr>
                <a:xfrm>
                  <a:off x="2447925" y="2038351"/>
                  <a:ext cx="162000" cy="918000"/>
                </a:xfrm>
                <a:prstGeom prst="rect">
                  <a:avLst/>
                </a:prstGeom>
                <a:solidFill>
                  <a:schemeClr val="tx1">
                    <a:lumMod val="65000"/>
                    <a:lumOff val="35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399" name="Rectangle 30"/>
                <p:cNvSpPr/>
                <p:nvPr/>
              </p:nvSpPr>
              <p:spPr>
                <a:xfrm>
                  <a:off x="2609849" y="2038351"/>
                  <a:ext cx="252000" cy="918000"/>
                </a:xfrm>
                <a:prstGeom prst="rect">
                  <a:avLst/>
                </a:prstGeom>
                <a:solidFill>
                  <a:schemeClr val="bg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grpSp>
        <p:grpSp>
          <p:nvGrpSpPr>
            <p:cNvPr id="400" name="Group 350"/>
            <p:cNvGrpSpPr/>
            <p:nvPr/>
          </p:nvGrpSpPr>
          <p:grpSpPr>
            <a:xfrm rot="5400000">
              <a:off x="3048225" y="4393989"/>
              <a:ext cx="528128" cy="470359"/>
              <a:chOff x="402787" y="998839"/>
              <a:chExt cx="286204" cy="254898"/>
            </a:xfrm>
          </p:grpSpPr>
          <p:pic>
            <p:nvPicPr>
              <p:cNvPr id="401" name="Picture 394"/>
              <p:cNvPicPr>
                <a:picLocks noChangeAspect="1" noChangeArrowheads="1"/>
              </p:cNvPicPr>
              <p:nvPr/>
            </p:nvPicPr>
            <p:blipFill>
              <a:blip r:embed="rId6" cstate="print"/>
              <a:srcRect l="20220" t="25922" r="24143" b="24217"/>
              <a:stretch>
                <a:fillRect/>
              </a:stretch>
            </p:blipFill>
            <p:spPr bwMode="auto">
              <a:xfrm>
                <a:off x="402787" y="1001456"/>
                <a:ext cx="277465" cy="248673"/>
              </a:xfrm>
              <a:prstGeom prst="rect">
                <a:avLst/>
              </a:prstGeom>
              <a:noFill/>
              <a:ln w="9525">
                <a:solidFill>
                  <a:schemeClr val="tx1"/>
                </a:solidFill>
                <a:miter lim="800000"/>
                <a:headEnd/>
                <a:tailEnd/>
              </a:ln>
            </p:spPr>
          </p:pic>
          <p:sp>
            <p:nvSpPr>
              <p:cNvPr id="402" name="Rectangle 401"/>
              <p:cNvSpPr/>
              <p:nvPr/>
            </p:nvSpPr>
            <p:spPr>
              <a:xfrm>
                <a:off x="520579" y="1001456"/>
                <a:ext cx="69253" cy="252280"/>
              </a:xfrm>
              <a:prstGeom prst="rect">
                <a:avLst/>
              </a:prstGeom>
              <a:solidFill>
                <a:schemeClr val="bg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403" name="Rectangle 402"/>
              <p:cNvSpPr/>
              <p:nvPr/>
            </p:nvSpPr>
            <p:spPr>
              <a:xfrm>
                <a:off x="588636" y="998839"/>
                <a:ext cx="69253" cy="252280"/>
              </a:xfrm>
              <a:prstGeom prst="rect">
                <a:avLst/>
              </a:prstGeom>
              <a:solidFill>
                <a:schemeClr val="tx1">
                  <a:lumMod val="65000"/>
                  <a:lumOff val="35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404" name="Rectangle 403"/>
              <p:cNvSpPr/>
              <p:nvPr/>
            </p:nvSpPr>
            <p:spPr>
              <a:xfrm>
                <a:off x="659311" y="1001457"/>
                <a:ext cx="29680" cy="252280"/>
              </a:xfrm>
              <a:prstGeom prst="rect">
                <a:avLst/>
              </a:prstGeom>
              <a:solidFill>
                <a:schemeClr val="bg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405" name="Rectangle 404"/>
              <p:cNvSpPr/>
              <p:nvPr/>
            </p:nvSpPr>
            <p:spPr>
              <a:xfrm>
                <a:off x="405405" y="998839"/>
                <a:ext cx="44520" cy="252280"/>
              </a:xfrm>
              <a:prstGeom prst="rect">
                <a:avLst/>
              </a:prstGeom>
              <a:solidFill>
                <a:schemeClr val="bg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406" name="Rectangle 24"/>
              <p:cNvSpPr/>
              <p:nvPr/>
            </p:nvSpPr>
            <p:spPr>
              <a:xfrm>
                <a:off x="449903" y="998839"/>
                <a:ext cx="69253" cy="252280"/>
              </a:xfrm>
              <a:prstGeom prst="rect">
                <a:avLst/>
              </a:prstGeom>
              <a:solidFill>
                <a:schemeClr val="tx1">
                  <a:lumMod val="65000"/>
                  <a:lumOff val="35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grpSp>
          <p:nvGrpSpPr>
            <p:cNvPr id="408" name="Group 435"/>
            <p:cNvGrpSpPr/>
            <p:nvPr/>
          </p:nvGrpSpPr>
          <p:grpSpPr>
            <a:xfrm>
              <a:off x="3121121" y="5237062"/>
              <a:ext cx="1255247" cy="826916"/>
              <a:chOff x="1874838" y="4497388"/>
              <a:chExt cx="315913" cy="568325"/>
            </a:xfrm>
          </p:grpSpPr>
          <p:sp>
            <p:nvSpPr>
              <p:cNvPr id="409" name="Freeform 63"/>
              <p:cNvSpPr>
                <a:spLocks/>
              </p:cNvSpPr>
              <p:nvPr/>
            </p:nvSpPr>
            <p:spPr bwMode="auto">
              <a:xfrm>
                <a:off x="1874838" y="4530725"/>
                <a:ext cx="28575" cy="533400"/>
              </a:xfrm>
              <a:custGeom>
                <a:avLst/>
                <a:gdLst/>
                <a:ahLst/>
                <a:cxnLst>
                  <a:cxn ang="0">
                    <a:pos x="1" y="336"/>
                  </a:cxn>
                  <a:cxn ang="0">
                    <a:pos x="1" y="336"/>
                  </a:cxn>
                  <a:cxn ang="0">
                    <a:pos x="2" y="336"/>
                  </a:cxn>
                  <a:cxn ang="0">
                    <a:pos x="2" y="336"/>
                  </a:cxn>
                  <a:cxn ang="0">
                    <a:pos x="3" y="336"/>
                  </a:cxn>
                  <a:cxn ang="0">
                    <a:pos x="4" y="336"/>
                  </a:cxn>
                  <a:cxn ang="0">
                    <a:pos x="4" y="336"/>
                  </a:cxn>
                  <a:cxn ang="0">
                    <a:pos x="5" y="336"/>
                  </a:cxn>
                  <a:cxn ang="0">
                    <a:pos x="5" y="336"/>
                  </a:cxn>
                  <a:cxn ang="0">
                    <a:pos x="6" y="336"/>
                  </a:cxn>
                  <a:cxn ang="0">
                    <a:pos x="6" y="336"/>
                  </a:cxn>
                  <a:cxn ang="0">
                    <a:pos x="7" y="336"/>
                  </a:cxn>
                  <a:cxn ang="0">
                    <a:pos x="7" y="336"/>
                  </a:cxn>
                  <a:cxn ang="0">
                    <a:pos x="8" y="336"/>
                  </a:cxn>
                  <a:cxn ang="0">
                    <a:pos x="9" y="336"/>
                  </a:cxn>
                  <a:cxn ang="0">
                    <a:pos x="9" y="336"/>
                  </a:cxn>
                  <a:cxn ang="0">
                    <a:pos x="10" y="336"/>
                  </a:cxn>
                  <a:cxn ang="0">
                    <a:pos x="10" y="336"/>
                  </a:cxn>
                  <a:cxn ang="0">
                    <a:pos x="10" y="277"/>
                  </a:cxn>
                  <a:cxn ang="0">
                    <a:pos x="11" y="228"/>
                  </a:cxn>
                  <a:cxn ang="0">
                    <a:pos x="11" y="186"/>
                  </a:cxn>
                  <a:cxn ang="0">
                    <a:pos x="11" y="150"/>
                  </a:cxn>
                  <a:cxn ang="0">
                    <a:pos x="12" y="120"/>
                  </a:cxn>
                  <a:cxn ang="0">
                    <a:pos x="12" y="96"/>
                  </a:cxn>
                  <a:cxn ang="0">
                    <a:pos x="12" y="75"/>
                  </a:cxn>
                  <a:cxn ang="0">
                    <a:pos x="13" y="58"/>
                  </a:cxn>
                  <a:cxn ang="0">
                    <a:pos x="13" y="43"/>
                  </a:cxn>
                  <a:cxn ang="0">
                    <a:pos x="13" y="32"/>
                  </a:cxn>
                  <a:cxn ang="0">
                    <a:pos x="14" y="22"/>
                  </a:cxn>
                  <a:cxn ang="0">
                    <a:pos x="14" y="15"/>
                  </a:cxn>
                  <a:cxn ang="0">
                    <a:pos x="14" y="9"/>
                  </a:cxn>
                  <a:cxn ang="0">
                    <a:pos x="14" y="5"/>
                  </a:cxn>
                  <a:cxn ang="0">
                    <a:pos x="15" y="2"/>
                  </a:cxn>
                  <a:cxn ang="0">
                    <a:pos x="15" y="0"/>
                  </a:cxn>
                  <a:cxn ang="0">
                    <a:pos x="16" y="2"/>
                  </a:cxn>
                  <a:cxn ang="0">
                    <a:pos x="16" y="4"/>
                  </a:cxn>
                  <a:cxn ang="0">
                    <a:pos x="17" y="7"/>
                  </a:cxn>
                  <a:cxn ang="0">
                    <a:pos x="17" y="10"/>
                  </a:cxn>
                  <a:cxn ang="0">
                    <a:pos x="17" y="14"/>
                  </a:cxn>
                  <a:cxn ang="0">
                    <a:pos x="17" y="18"/>
                  </a:cxn>
                  <a:cxn ang="0">
                    <a:pos x="18" y="22"/>
                  </a:cxn>
                  <a:cxn ang="0">
                    <a:pos x="18" y="27"/>
                  </a:cxn>
                </a:cxnLst>
                <a:rect l="0" t="0" r="r" b="b"/>
                <a:pathLst>
                  <a:path w="18" h="336">
                    <a:moveTo>
                      <a:pt x="0" y="336"/>
                    </a:moveTo>
                    <a:lnTo>
                      <a:pt x="1" y="336"/>
                    </a:lnTo>
                    <a:lnTo>
                      <a:pt x="1" y="336"/>
                    </a:lnTo>
                    <a:lnTo>
                      <a:pt x="1" y="336"/>
                    </a:lnTo>
                    <a:lnTo>
                      <a:pt x="1" y="336"/>
                    </a:lnTo>
                    <a:lnTo>
                      <a:pt x="1" y="336"/>
                    </a:lnTo>
                    <a:lnTo>
                      <a:pt x="1" y="336"/>
                    </a:lnTo>
                    <a:lnTo>
                      <a:pt x="2" y="336"/>
                    </a:lnTo>
                    <a:lnTo>
                      <a:pt x="2" y="336"/>
                    </a:lnTo>
                    <a:lnTo>
                      <a:pt x="2" y="336"/>
                    </a:lnTo>
                    <a:lnTo>
                      <a:pt x="2" y="336"/>
                    </a:lnTo>
                    <a:lnTo>
                      <a:pt x="2" y="336"/>
                    </a:lnTo>
                    <a:lnTo>
                      <a:pt x="3" y="336"/>
                    </a:lnTo>
                    <a:lnTo>
                      <a:pt x="3" y="336"/>
                    </a:lnTo>
                    <a:lnTo>
                      <a:pt x="3" y="336"/>
                    </a:lnTo>
                    <a:lnTo>
                      <a:pt x="3" y="336"/>
                    </a:lnTo>
                    <a:lnTo>
                      <a:pt x="3" y="336"/>
                    </a:lnTo>
                    <a:lnTo>
                      <a:pt x="4" y="336"/>
                    </a:lnTo>
                    <a:lnTo>
                      <a:pt x="4" y="336"/>
                    </a:lnTo>
                    <a:lnTo>
                      <a:pt x="4" y="336"/>
                    </a:lnTo>
                    <a:lnTo>
                      <a:pt x="4" y="336"/>
                    </a:lnTo>
                    <a:lnTo>
                      <a:pt x="4" y="336"/>
                    </a:lnTo>
                    <a:lnTo>
                      <a:pt x="4" y="336"/>
                    </a:lnTo>
                    <a:lnTo>
                      <a:pt x="5" y="336"/>
                    </a:lnTo>
                    <a:lnTo>
                      <a:pt x="5" y="336"/>
                    </a:lnTo>
                    <a:lnTo>
                      <a:pt x="5" y="336"/>
                    </a:lnTo>
                    <a:lnTo>
                      <a:pt x="5" y="336"/>
                    </a:lnTo>
                    <a:lnTo>
                      <a:pt x="5" y="336"/>
                    </a:lnTo>
                    <a:lnTo>
                      <a:pt x="6" y="336"/>
                    </a:lnTo>
                    <a:lnTo>
                      <a:pt x="6" y="336"/>
                    </a:lnTo>
                    <a:lnTo>
                      <a:pt x="6" y="336"/>
                    </a:lnTo>
                    <a:lnTo>
                      <a:pt x="6" y="336"/>
                    </a:lnTo>
                    <a:lnTo>
                      <a:pt x="6" y="336"/>
                    </a:lnTo>
                    <a:lnTo>
                      <a:pt x="7" y="336"/>
                    </a:lnTo>
                    <a:lnTo>
                      <a:pt x="7" y="336"/>
                    </a:lnTo>
                    <a:lnTo>
                      <a:pt x="7" y="336"/>
                    </a:lnTo>
                    <a:lnTo>
                      <a:pt x="7" y="336"/>
                    </a:lnTo>
                    <a:lnTo>
                      <a:pt x="7" y="336"/>
                    </a:lnTo>
                    <a:lnTo>
                      <a:pt x="7" y="336"/>
                    </a:lnTo>
                    <a:lnTo>
                      <a:pt x="8" y="336"/>
                    </a:lnTo>
                    <a:lnTo>
                      <a:pt x="8" y="336"/>
                    </a:lnTo>
                    <a:lnTo>
                      <a:pt x="8" y="336"/>
                    </a:lnTo>
                    <a:lnTo>
                      <a:pt x="8" y="336"/>
                    </a:lnTo>
                    <a:lnTo>
                      <a:pt x="8" y="336"/>
                    </a:lnTo>
                    <a:lnTo>
                      <a:pt x="9" y="336"/>
                    </a:lnTo>
                    <a:lnTo>
                      <a:pt x="9" y="336"/>
                    </a:lnTo>
                    <a:lnTo>
                      <a:pt x="9" y="336"/>
                    </a:lnTo>
                    <a:lnTo>
                      <a:pt x="9" y="336"/>
                    </a:lnTo>
                    <a:lnTo>
                      <a:pt x="9" y="336"/>
                    </a:lnTo>
                    <a:lnTo>
                      <a:pt x="10" y="336"/>
                    </a:lnTo>
                    <a:lnTo>
                      <a:pt x="10" y="336"/>
                    </a:lnTo>
                    <a:lnTo>
                      <a:pt x="10" y="336"/>
                    </a:lnTo>
                    <a:lnTo>
                      <a:pt x="10" y="336"/>
                    </a:lnTo>
                    <a:lnTo>
                      <a:pt x="10" y="336"/>
                    </a:lnTo>
                    <a:lnTo>
                      <a:pt x="10" y="316"/>
                    </a:lnTo>
                    <a:lnTo>
                      <a:pt x="10" y="296"/>
                    </a:lnTo>
                    <a:lnTo>
                      <a:pt x="10" y="277"/>
                    </a:lnTo>
                    <a:lnTo>
                      <a:pt x="11" y="260"/>
                    </a:lnTo>
                    <a:lnTo>
                      <a:pt x="11" y="243"/>
                    </a:lnTo>
                    <a:lnTo>
                      <a:pt x="11" y="228"/>
                    </a:lnTo>
                    <a:lnTo>
                      <a:pt x="11" y="212"/>
                    </a:lnTo>
                    <a:lnTo>
                      <a:pt x="11" y="198"/>
                    </a:lnTo>
                    <a:lnTo>
                      <a:pt x="11" y="186"/>
                    </a:lnTo>
                    <a:lnTo>
                      <a:pt x="11" y="173"/>
                    </a:lnTo>
                    <a:lnTo>
                      <a:pt x="11" y="161"/>
                    </a:lnTo>
                    <a:lnTo>
                      <a:pt x="11" y="150"/>
                    </a:lnTo>
                    <a:lnTo>
                      <a:pt x="12" y="139"/>
                    </a:lnTo>
                    <a:lnTo>
                      <a:pt x="12" y="129"/>
                    </a:lnTo>
                    <a:lnTo>
                      <a:pt x="12" y="120"/>
                    </a:lnTo>
                    <a:lnTo>
                      <a:pt x="12" y="112"/>
                    </a:lnTo>
                    <a:lnTo>
                      <a:pt x="12" y="103"/>
                    </a:lnTo>
                    <a:lnTo>
                      <a:pt x="12" y="96"/>
                    </a:lnTo>
                    <a:lnTo>
                      <a:pt x="12" y="88"/>
                    </a:lnTo>
                    <a:lnTo>
                      <a:pt x="12" y="81"/>
                    </a:lnTo>
                    <a:lnTo>
                      <a:pt x="12" y="75"/>
                    </a:lnTo>
                    <a:lnTo>
                      <a:pt x="12" y="68"/>
                    </a:lnTo>
                    <a:lnTo>
                      <a:pt x="13" y="63"/>
                    </a:lnTo>
                    <a:lnTo>
                      <a:pt x="13" y="58"/>
                    </a:lnTo>
                    <a:lnTo>
                      <a:pt x="13" y="52"/>
                    </a:lnTo>
                    <a:lnTo>
                      <a:pt x="13" y="48"/>
                    </a:lnTo>
                    <a:lnTo>
                      <a:pt x="13" y="43"/>
                    </a:lnTo>
                    <a:lnTo>
                      <a:pt x="13" y="39"/>
                    </a:lnTo>
                    <a:lnTo>
                      <a:pt x="13" y="35"/>
                    </a:lnTo>
                    <a:lnTo>
                      <a:pt x="13" y="32"/>
                    </a:lnTo>
                    <a:lnTo>
                      <a:pt x="13" y="28"/>
                    </a:lnTo>
                    <a:lnTo>
                      <a:pt x="14" y="25"/>
                    </a:lnTo>
                    <a:lnTo>
                      <a:pt x="14" y="22"/>
                    </a:lnTo>
                    <a:lnTo>
                      <a:pt x="14" y="20"/>
                    </a:lnTo>
                    <a:lnTo>
                      <a:pt x="14" y="17"/>
                    </a:lnTo>
                    <a:lnTo>
                      <a:pt x="14" y="15"/>
                    </a:lnTo>
                    <a:lnTo>
                      <a:pt x="14" y="13"/>
                    </a:lnTo>
                    <a:lnTo>
                      <a:pt x="14" y="11"/>
                    </a:lnTo>
                    <a:lnTo>
                      <a:pt x="14" y="9"/>
                    </a:lnTo>
                    <a:lnTo>
                      <a:pt x="14" y="8"/>
                    </a:lnTo>
                    <a:lnTo>
                      <a:pt x="14" y="7"/>
                    </a:lnTo>
                    <a:lnTo>
                      <a:pt x="14" y="5"/>
                    </a:lnTo>
                    <a:lnTo>
                      <a:pt x="14" y="4"/>
                    </a:lnTo>
                    <a:lnTo>
                      <a:pt x="15" y="3"/>
                    </a:lnTo>
                    <a:lnTo>
                      <a:pt x="15" y="2"/>
                    </a:lnTo>
                    <a:lnTo>
                      <a:pt x="15" y="2"/>
                    </a:lnTo>
                    <a:lnTo>
                      <a:pt x="15" y="1"/>
                    </a:lnTo>
                    <a:lnTo>
                      <a:pt x="15" y="0"/>
                    </a:lnTo>
                    <a:lnTo>
                      <a:pt x="15" y="0"/>
                    </a:lnTo>
                    <a:lnTo>
                      <a:pt x="16" y="1"/>
                    </a:lnTo>
                    <a:lnTo>
                      <a:pt x="16" y="2"/>
                    </a:lnTo>
                    <a:lnTo>
                      <a:pt x="16" y="2"/>
                    </a:lnTo>
                    <a:lnTo>
                      <a:pt x="16" y="3"/>
                    </a:lnTo>
                    <a:lnTo>
                      <a:pt x="16" y="4"/>
                    </a:lnTo>
                    <a:lnTo>
                      <a:pt x="16" y="5"/>
                    </a:lnTo>
                    <a:lnTo>
                      <a:pt x="16" y="6"/>
                    </a:lnTo>
                    <a:lnTo>
                      <a:pt x="17" y="7"/>
                    </a:lnTo>
                    <a:lnTo>
                      <a:pt x="17" y="8"/>
                    </a:lnTo>
                    <a:lnTo>
                      <a:pt x="17" y="9"/>
                    </a:lnTo>
                    <a:lnTo>
                      <a:pt x="17" y="10"/>
                    </a:lnTo>
                    <a:lnTo>
                      <a:pt x="17" y="11"/>
                    </a:lnTo>
                    <a:lnTo>
                      <a:pt x="17" y="12"/>
                    </a:lnTo>
                    <a:lnTo>
                      <a:pt x="17" y="14"/>
                    </a:lnTo>
                    <a:lnTo>
                      <a:pt x="17" y="15"/>
                    </a:lnTo>
                    <a:lnTo>
                      <a:pt x="17" y="16"/>
                    </a:lnTo>
                    <a:lnTo>
                      <a:pt x="17" y="18"/>
                    </a:lnTo>
                    <a:lnTo>
                      <a:pt x="17" y="19"/>
                    </a:lnTo>
                    <a:lnTo>
                      <a:pt x="18" y="21"/>
                    </a:lnTo>
                    <a:lnTo>
                      <a:pt x="18" y="22"/>
                    </a:lnTo>
                    <a:lnTo>
                      <a:pt x="18" y="23"/>
                    </a:lnTo>
                    <a:lnTo>
                      <a:pt x="18" y="25"/>
                    </a:lnTo>
                    <a:lnTo>
                      <a:pt x="18" y="27"/>
                    </a:lnTo>
                    <a:lnTo>
                      <a:pt x="18" y="28"/>
                    </a:lnTo>
                    <a:lnTo>
                      <a:pt x="18" y="30"/>
                    </a:lnTo>
                  </a:path>
                </a:pathLst>
              </a:custGeom>
              <a:noFill/>
              <a:ln w="190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410" name="Freeform 64"/>
              <p:cNvSpPr>
                <a:spLocks/>
              </p:cNvSpPr>
              <p:nvPr/>
            </p:nvSpPr>
            <p:spPr bwMode="auto">
              <a:xfrm>
                <a:off x="1903413" y="4578350"/>
                <a:ext cx="25400" cy="217488"/>
              </a:xfrm>
              <a:custGeom>
                <a:avLst/>
                <a:gdLst/>
                <a:ahLst/>
                <a:cxnLst>
                  <a:cxn ang="0">
                    <a:pos x="0" y="3"/>
                  </a:cxn>
                  <a:cxn ang="0">
                    <a:pos x="1" y="9"/>
                  </a:cxn>
                  <a:cxn ang="0">
                    <a:pos x="1" y="14"/>
                  </a:cxn>
                  <a:cxn ang="0">
                    <a:pos x="1" y="20"/>
                  </a:cxn>
                  <a:cxn ang="0">
                    <a:pos x="2" y="26"/>
                  </a:cxn>
                  <a:cxn ang="0">
                    <a:pos x="2" y="31"/>
                  </a:cxn>
                  <a:cxn ang="0">
                    <a:pos x="2" y="37"/>
                  </a:cxn>
                  <a:cxn ang="0">
                    <a:pos x="2" y="42"/>
                  </a:cxn>
                  <a:cxn ang="0">
                    <a:pos x="3" y="48"/>
                  </a:cxn>
                  <a:cxn ang="0">
                    <a:pos x="3" y="54"/>
                  </a:cxn>
                  <a:cxn ang="0">
                    <a:pos x="3" y="59"/>
                  </a:cxn>
                  <a:cxn ang="0">
                    <a:pos x="4" y="64"/>
                  </a:cxn>
                  <a:cxn ang="0">
                    <a:pos x="4" y="69"/>
                  </a:cxn>
                  <a:cxn ang="0">
                    <a:pos x="4" y="74"/>
                  </a:cxn>
                  <a:cxn ang="0">
                    <a:pos x="5" y="79"/>
                  </a:cxn>
                  <a:cxn ang="0">
                    <a:pos x="5" y="84"/>
                  </a:cxn>
                  <a:cxn ang="0">
                    <a:pos x="5" y="88"/>
                  </a:cxn>
                  <a:cxn ang="0">
                    <a:pos x="5" y="92"/>
                  </a:cxn>
                  <a:cxn ang="0">
                    <a:pos x="6" y="97"/>
                  </a:cxn>
                  <a:cxn ang="0">
                    <a:pos x="6" y="100"/>
                  </a:cxn>
                  <a:cxn ang="0">
                    <a:pos x="6" y="104"/>
                  </a:cxn>
                  <a:cxn ang="0">
                    <a:pos x="7" y="107"/>
                  </a:cxn>
                  <a:cxn ang="0">
                    <a:pos x="7" y="110"/>
                  </a:cxn>
                  <a:cxn ang="0">
                    <a:pos x="7" y="113"/>
                  </a:cxn>
                  <a:cxn ang="0">
                    <a:pos x="8" y="115"/>
                  </a:cxn>
                  <a:cxn ang="0">
                    <a:pos x="8" y="118"/>
                  </a:cxn>
                  <a:cxn ang="0">
                    <a:pos x="8" y="120"/>
                  </a:cxn>
                  <a:cxn ang="0">
                    <a:pos x="9" y="123"/>
                  </a:cxn>
                  <a:cxn ang="0">
                    <a:pos x="9" y="125"/>
                  </a:cxn>
                  <a:cxn ang="0">
                    <a:pos x="9" y="127"/>
                  </a:cxn>
                  <a:cxn ang="0">
                    <a:pos x="9" y="130"/>
                  </a:cxn>
                  <a:cxn ang="0">
                    <a:pos x="10" y="132"/>
                  </a:cxn>
                  <a:cxn ang="0">
                    <a:pos x="11" y="134"/>
                  </a:cxn>
                  <a:cxn ang="0">
                    <a:pos x="11" y="136"/>
                  </a:cxn>
                  <a:cxn ang="0">
                    <a:pos x="12" y="137"/>
                  </a:cxn>
                  <a:cxn ang="0">
                    <a:pos x="12" y="137"/>
                  </a:cxn>
                  <a:cxn ang="0">
                    <a:pos x="13" y="137"/>
                  </a:cxn>
                  <a:cxn ang="0">
                    <a:pos x="13" y="137"/>
                  </a:cxn>
                  <a:cxn ang="0">
                    <a:pos x="14" y="136"/>
                  </a:cxn>
                  <a:cxn ang="0">
                    <a:pos x="15" y="134"/>
                  </a:cxn>
                  <a:cxn ang="0">
                    <a:pos x="15" y="132"/>
                  </a:cxn>
                  <a:cxn ang="0">
                    <a:pos x="16" y="130"/>
                  </a:cxn>
                </a:cxnLst>
                <a:rect l="0" t="0" r="r" b="b"/>
                <a:pathLst>
                  <a:path w="16" h="137">
                    <a:moveTo>
                      <a:pt x="0" y="0"/>
                    </a:moveTo>
                    <a:lnTo>
                      <a:pt x="0" y="2"/>
                    </a:lnTo>
                    <a:lnTo>
                      <a:pt x="0" y="3"/>
                    </a:lnTo>
                    <a:lnTo>
                      <a:pt x="0" y="5"/>
                    </a:lnTo>
                    <a:lnTo>
                      <a:pt x="1" y="7"/>
                    </a:lnTo>
                    <a:lnTo>
                      <a:pt x="1" y="9"/>
                    </a:lnTo>
                    <a:lnTo>
                      <a:pt x="1" y="11"/>
                    </a:lnTo>
                    <a:lnTo>
                      <a:pt x="1" y="12"/>
                    </a:lnTo>
                    <a:lnTo>
                      <a:pt x="1" y="14"/>
                    </a:lnTo>
                    <a:lnTo>
                      <a:pt x="1" y="16"/>
                    </a:lnTo>
                    <a:lnTo>
                      <a:pt x="1" y="18"/>
                    </a:lnTo>
                    <a:lnTo>
                      <a:pt x="1" y="20"/>
                    </a:lnTo>
                    <a:lnTo>
                      <a:pt x="1" y="21"/>
                    </a:lnTo>
                    <a:lnTo>
                      <a:pt x="2" y="24"/>
                    </a:lnTo>
                    <a:lnTo>
                      <a:pt x="2" y="26"/>
                    </a:lnTo>
                    <a:lnTo>
                      <a:pt x="2" y="27"/>
                    </a:lnTo>
                    <a:lnTo>
                      <a:pt x="2" y="29"/>
                    </a:lnTo>
                    <a:lnTo>
                      <a:pt x="2" y="31"/>
                    </a:lnTo>
                    <a:lnTo>
                      <a:pt x="2" y="33"/>
                    </a:lnTo>
                    <a:lnTo>
                      <a:pt x="2" y="35"/>
                    </a:lnTo>
                    <a:lnTo>
                      <a:pt x="2" y="37"/>
                    </a:lnTo>
                    <a:lnTo>
                      <a:pt x="2" y="38"/>
                    </a:lnTo>
                    <a:lnTo>
                      <a:pt x="2" y="40"/>
                    </a:lnTo>
                    <a:lnTo>
                      <a:pt x="2" y="42"/>
                    </a:lnTo>
                    <a:lnTo>
                      <a:pt x="3" y="44"/>
                    </a:lnTo>
                    <a:lnTo>
                      <a:pt x="3" y="46"/>
                    </a:lnTo>
                    <a:lnTo>
                      <a:pt x="3" y="48"/>
                    </a:lnTo>
                    <a:lnTo>
                      <a:pt x="3" y="50"/>
                    </a:lnTo>
                    <a:lnTo>
                      <a:pt x="3" y="52"/>
                    </a:lnTo>
                    <a:lnTo>
                      <a:pt x="3" y="54"/>
                    </a:lnTo>
                    <a:lnTo>
                      <a:pt x="3" y="55"/>
                    </a:lnTo>
                    <a:lnTo>
                      <a:pt x="3" y="57"/>
                    </a:lnTo>
                    <a:lnTo>
                      <a:pt x="3" y="59"/>
                    </a:lnTo>
                    <a:lnTo>
                      <a:pt x="3" y="61"/>
                    </a:lnTo>
                    <a:lnTo>
                      <a:pt x="4" y="62"/>
                    </a:lnTo>
                    <a:lnTo>
                      <a:pt x="4" y="64"/>
                    </a:lnTo>
                    <a:lnTo>
                      <a:pt x="4" y="66"/>
                    </a:lnTo>
                    <a:lnTo>
                      <a:pt x="4" y="68"/>
                    </a:lnTo>
                    <a:lnTo>
                      <a:pt x="4" y="69"/>
                    </a:lnTo>
                    <a:lnTo>
                      <a:pt x="4" y="71"/>
                    </a:lnTo>
                    <a:lnTo>
                      <a:pt x="4" y="73"/>
                    </a:lnTo>
                    <a:lnTo>
                      <a:pt x="4" y="74"/>
                    </a:lnTo>
                    <a:lnTo>
                      <a:pt x="4" y="76"/>
                    </a:lnTo>
                    <a:lnTo>
                      <a:pt x="5" y="78"/>
                    </a:lnTo>
                    <a:lnTo>
                      <a:pt x="5" y="79"/>
                    </a:lnTo>
                    <a:lnTo>
                      <a:pt x="5" y="80"/>
                    </a:lnTo>
                    <a:lnTo>
                      <a:pt x="5" y="82"/>
                    </a:lnTo>
                    <a:lnTo>
                      <a:pt x="5" y="84"/>
                    </a:lnTo>
                    <a:lnTo>
                      <a:pt x="5" y="85"/>
                    </a:lnTo>
                    <a:lnTo>
                      <a:pt x="5" y="87"/>
                    </a:lnTo>
                    <a:lnTo>
                      <a:pt x="5" y="88"/>
                    </a:lnTo>
                    <a:lnTo>
                      <a:pt x="5" y="90"/>
                    </a:lnTo>
                    <a:lnTo>
                      <a:pt x="5" y="91"/>
                    </a:lnTo>
                    <a:lnTo>
                      <a:pt x="5" y="92"/>
                    </a:lnTo>
                    <a:lnTo>
                      <a:pt x="5" y="94"/>
                    </a:lnTo>
                    <a:lnTo>
                      <a:pt x="6" y="95"/>
                    </a:lnTo>
                    <a:lnTo>
                      <a:pt x="6" y="97"/>
                    </a:lnTo>
                    <a:lnTo>
                      <a:pt x="6" y="97"/>
                    </a:lnTo>
                    <a:lnTo>
                      <a:pt x="6" y="99"/>
                    </a:lnTo>
                    <a:lnTo>
                      <a:pt x="6" y="100"/>
                    </a:lnTo>
                    <a:lnTo>
                      <a:pt x="6" y="101"/>
                    </a:lnTo>
                    <a:lnTo>
                      <a:pt x="6" y="102"/>
                    </a:lnTo>
                    <a:lnTo>
                      <a:pt x="6" y="104"/>
                    </a:lnTo>
                    <a:lnTo>
                      <a:pt x="6" y="105"/>
                    </a:lnTo>
                    <a:lnTo>
                      <a:pt x="7" y="106"/>
                    </a:lnTo>
                    <a:lnTo>
                      <a:pt x="7" y="107"/>
                    </a:lnTo>
                    <a:lnTo>
                      <a:pt x="7" y="108"/>
                    </a:lnTo>
                    <a:lnTo>
                      <a:pt x="7" y="109"/>
                    </a:lnTo>
                    <a:lnTo>
                      <a:pt x="7" y="110"/>
                    </a:lnTo>
                    <a:lnTo>
                      <a:pt x="7" y="111"/>
                    </a:lnTo>
                    <a:lnTo>
                      <a:pt x="7" y="112"/>
                    </a:lnTo>
                    <a:lnTo>
                      <a:pt x="7" y="113"/>
                    </a:lnTo>
                    <a:lnTo>
                      <a:pt x="7" y="114"/>
                    </a:lnTo>
                    <a:lnTo>
                      <a:pt x="7" y="115"/>
                    </a:lnTo>
                    <a:lnTo>
                      <a:pt x="8" y="115"/>
                    </a:lnTo>
                    <a:lnTo>
                      <a:pt x="8" y="117"/>
                    </a:lnTo>
                    <a:lnTo>
                      <a:pt x="8" y="118"/>
                    </a:lnTo>
                    <a:lnTo>
                      <a:pt x="8" y="118"/>
                    </a:lnTo>
                    <a:lnTo>
                      <a:pt x="8" y="119"/>
                    </a:lnTo>
                    <a:lnTo>
                      <a:pt x="8" y="120"/>
                    </a:lnTo>
                    <a:lnTo>
                      <a:pt x="8" y="120"/>
                    </a:lnTo>
                    <a:lnTo>
                      <a:pt x="8" y="122"/>
                    </a:lnTo>
                    <a:lnTo>
                      <a:pt x="8" y="123"/>
                    </a:lnTo>
                    <a:lnTo>
                      <a:pt x="9" y="123"/>
                    </a:lnTo>
                    <a:lnTo>
                      <a:pt x="9" y="124"/>
                    </a:lnTo>
                    <a:lnTo>
                      <a:pt x="9" y="125"/>
                    </a:lnTo>
                    <a:lnTo>
                      <a:pt x="9" y="125"/>
                    </a:lnTo>
                    <a:lnTo>
                      <a:pt x="9" y="126"/>
                    </a:lnTo>
                    <a:lnTo>
                      <a:pt x="9" y="127"/>
                    </a:lnTo>
                    <a:lnTo>
                      <a:pt x="9" y="127"/>
                    </a:lnTo>
                    <a:lnTo>
                      <a:pt x="9" y="128"/>
                    </a:lnTo>
                    <a:lnTo>
                      <a:pt x="9" y="129"/>
                    </a:lnTo>
                    <a:lnTo>
                      <a:pt x="9" y="130"/>
                    </a:lnTo>
                    <a:lnTo>
                      <a:pt x="10" y="130"/>
                    </a:lnTo>
                    <a:lnTo>
                      <a:pt x="10" y="131"/>
                    </a:lnTo>
                    <a:lnTo>
                      <a:pt x="10" y="132"/>
                    </a:lnTo>
                    <a:lnTo>
                      <a:pt x="10" y="132"/>
                    </a:lnTo>
                    <a:lnTo>
                      <a:pt x="10" y="133"/>
                    </a:lnTo>
                    <a:lnTo>
                      <a:pt x="11" y="134"/>
                    </a:lnTo>
                    <a:lnTo>
                      <a:pt x="11" y="134"/>
                    </a:lnTo>
                    <a:lnTo>
                      <a:pt x="11" y="135"/>
                    </a:lnTo>
                    <a:lnTo>
                      <a:pt x="11" y="136"/>
                    </a:lnTo>
                    <a:lnTo>
                      <a:pt x="11" y="136"/>
                    </a:lnTo>
                    <a:lnTo>
                      <a:pt x="12" y="137"/>
                    </a:lnTo>
                    <a:lnTo>
                      <a:pt x="12" y="137"/>
                    </a:lnTo>
                    <a:lnTo>
                      <a:pt x="12" y="137"/>
                    </a:lnTo>
                    <a:lnTo>
                      <a:pt x="12" y="137"/>
                    </a:lnTo>
                    <a:lnTo>
                      <a:pt x="12" y="137"/>
                    </a:lnTo>
                    <a:lnTo>
                      <a:pt x="12" y="137"/>
                    </a:lnTo>
                    <a:lnTo>
                      <a:pt x="13" y="137"/>
                    </a:lnTo>
                    <a:lnTo>
                      <a:pt x="13" y="137"/>
                    </a:lnTo>
                    <a:lnTo>
                      <a:pt x="13" y="137"/>
                    </a:lnTo>
                    <a:lnTo>
                      <a:pt x="13" y="137"/>
                    </a:lnTo>
                    <a:lnTo>
                      <a:pt x="13" y="137"/>
                    </a:lnTo>
                    <a:lnTo>
                      <a:pt x="14" y="137"/>
                    </a:lnTo>
                    <a:lnTo>
                      <a:pt x="14" y="137"/>
                    </a:lnTo>
                    <a:lnTo>
                      <a:pt x="14" y="136"/>
                    </a:lnTo>
                    <a:lnTo>
                      <a:pt x="14" y="136"/>
                    </a:lnTo>
                    <a:lnTo>
                      <a:pt x="14" y="135"/>
                    </a:lnTo>
                    <a:lnTo>
                      <a:pt x="15" y="134"/>
                    </a:lnTo>
                    <a:lnTo>
                      <a:pt x="15" y="134"/>
                    </a:lnTo>
                    <a:lnTo>
                      <a:pt x="15" y="133"/>
                    </a:lnTo>
                    <a:lnTo>
                      <a:pt x="15" y="132"/>
                    </a:lnTo>
                    <a:lnTo>
                      <a:pt x="15" y="132"/>
                    </a:lnTo>
                    <a:lnTo>
                      <a:pt x="16" y="131"/>
                    </a:lnTo>
                    <a:lnTo>
                      <a:pt x="16" y="130"/>
                    </a:lnTo>
                    <a:lnTo>
                      <a:pt x="16" y="130"/>
                    </a:lnTo>
                    <a:lnTo>
                      <a:pt x="16" y="129"/>
                    </a:lnTo>
                  </a:path>
                </a:pathLst>
              </a:custGeom>
              <a:noFill/>
              <a:ln w="190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411" name="Freeform 65"/>
              <p:cNvSpPr>
                <a:spLocks/>
              </p:cNvSpPr>
              <p:nvPr/>
            </p:nvSpPr>
            <p:spPr bwMode="auto">
              <a:xfrm>
                <a:off x="1928813" y="4497388"/>
                <a:ext cx="20638" cy="285750"/>
              </a:xfrm>
              <a:custGeom>
                <a:avLst/>
                <a:gdLst/>
                <a:ahLst/>
                <a:cxnLst>
                  <a:cxn ang="0">
                    <a:pos x="0" y="178"/>
                  </a:cxn>
                  <a:cxn ang="0">
                    <a:pos x="0" y="176"/>
                  </a:cxn>
                  <a:cxn ang="0">
                    <a:pos x="1" y="174"/>
                  </a:cxn>
                  <a:cxn ang="0">
                    <a:pos x="1" y="172"/>
                  </a:cxn>
                  <a:cxn ang="0">
                    <a:pos x="1" y="169"/>
                  </a:cxn>
                  <a:cxn ang="0">
                    <a:pos x="2" y="166"/>
                  </a:cxn>
                  <a:cxn ang="0">
                    <a:pos x="2" y="163"/>
                  </a:cxn>
                  <a:cxn ang="0">
                    <a:pos x="2" y="160"/>
                  </a:cxn>
                  <a:cxn ang="0">
                    <a:pos x="2" y="157"/>
                  </a:cxn>
                  <a:cxn ang="0">
                    <a:pos x="3" y="153"/>
                  </a:cxn>
                  <a:cxn ang="0">
                    <a:pos x="3" y="149"/>
                  </a:cxn>
                  <a:cxn ang="0">
                    <a:pos x="3" y="145"/>
                  </a:cxn>
                  <a:cxn ang="0">
                    <a:pos x="4" y="141"/>
                  </a:cxn>
                  <a:cxn ang="0">
                    <a:pos x="4" y="136"/>
                  </a:cxn>
                  <a:cxn ang="0">
                    <a:pos x="4" y="131"/>
                  </a:cxn>
                  <a:cxn ang="0">
                    <a:pos x="5" y="126"/>
                  </a:cxn>
                  <a:cxn ang="0">
                    <a:pos x="5" y="121"/>
                  </a:cxn>
                  <a:cxn ang="0">
                    <a:pos x="5" y="116"/>
                  </a:cxn>
                  <a:cxn ang="0">
                    <a:pos x="5" y="110"/>
                  </a:cxn>
                  <a:cxn ang="0">
                    <a:pos x="6" y="105"/>
                  </a:cxn>
                  <a:cxn ang="0">
                    <a:pos x="6" y="99"/>
                  </a:cxn>
                  <a:cxn ang="0">
                    <a:pos x="6" y="93"/>
                  </a:cxn>
                  <a:cxn ang="0">
                    <a:pos x="7" y="87"/>
                  </a:cxn>
                  <a:cxn ang="0">
                    <a:pos x="7" y="81"/>
                  </a:cxn>
                  <a:cxn ang="0">
                    <a:pos x="7" y="75"/>
                  </a:cxn>
                  <a:cxn ang="0">
                    <a:pos x="8" y="69"/>
                  </a:cxn>
                  <a:cxn ang="0">
                    <a:pos x="8" y="63"/>
                  </a:cxn>
                  <a:cxn ang="0">
                    <a:pos x="8" y="56"/>
                  </a:cxn>
                  <a:cxn ang="0">
                    <a:pos x="9" y="51"/>
                  </a:cxn>
                  <a:cxn ang="0">
                    <a:pos x="9" y="44"/>
                  </a:cxn>
                  <a:cxn ang="0">
                    <a:pos x="9" y="39"/>
                  </a:cxn>
                  <a:cxn ang="0">
                    <a:pos x="9" y="34"/>
                  </a:cxn>
                  <a:cxn ang="0">
                    <a:pos x="10" y="28"/>
                  </a:cxn>
                  <a:cxn ang="0">
                    <a:pos x="10" y="24"/>
                  </a:cxn>
                  <a:cxn ang="0">
                    <a:pos x="10" y="19"/>
                  </a:cxn>
                  <a:cxn ang="0">
                    <a:pos x="11" y="16"/>
                  </a:cxn>
                  <a:cxn ang="0">
                    <a:pos x="11" y="12"/>
                  </a:cxn>
                  <a:cxn ang="0">
                    <a:pos x="11" y="9"/>
                  </a:cxn>
                  <a:cxn ang="0">
                    <a:pos x="12" y="6"/>
                  </a:cxn>
                  <a:cxn ang="0">
                    <a:pos x="12" y="3"/>
                  </a:cxn>
                  <a:cxn ang="0">
                    <a:pos x="12" y="1"/>
                  </a:cxn>
                  <a:cxn ang="0">
                    <a:pos x="13" y="1"/>
                  </a:cxn>
                </a:cxnLst>
                <a:rect l="0" t="0" r="r" b="b"/>
                <a:pathLst>
                  <a:path w="13" h="180">
                    <a:moveTo>
                      <a:pt x="0" y="180"/>
                    </a:moveTo>
                    <a:lnTo>
                      <a:pt x="0" y="179"/>
                    </a:lnTo>
                    <a:lnTo>
                      <a:pt x="0" y="178"/>
                    </a:lnTo>
                    <a:lnTo>
                      <a:pt x="0" y="178"/>
                    </a:lnTo>
                    <a:lnTo>
                      <a:pt x="0" y="177"/>
                    </a:lnTo>
                    <a:lnTo>
                      <a:pt x="0" y="176"/>
                    </a:lnTo>
                    <a:lnTo>
                      <a:pt x="1" y="176"/>
                    </a:lnTo>
                    <a:lnTo>
                      <a:pt x="1" y="175"/>
                    </a:lnTo>
                    <a:lnTo>
                      <a:pt x="1" y="174"/>
                    </a:lnTo>
                    <a:lnTo>
                      <a:pt x="1" y="174"/>
                    </a:lnTo>
                    <a:lnTo>
                      <a:pt x="1" y="173"/>
                    </a:lnTo>
                    <a:lnTo>
                      <a:pt x="1" y="172"/>
                    </a:lnTo>
                    <a:lnTo>
                      <a:pt x="1" y="171"/>
                    </a:lnTo>
                    <a:lnTo>
                      <a:pt x="1" y="170"/>
                    </a:lnTo>
                    <a:lnTo>
                      <a:pt x="1" y="169"/>
                    </a:lnTo>
                    <a:lnTo>
                      <a:pt x="2" y="169"/>
                    </a:lnTo>
                    <a:lnTo>
                      <a:pt x="2" y="167"/>
                    </a:lnTo>
                    <a:lnTo>
                      <a:pt x="2" y="166"/>
                    </a:lnTo>
                    <a:lnTo>
                      <a:pt x="2" y="165"/>
                    </a:lnTo>
                    <a:lnTo>
                      <a:pt x="2" y="164"/>
                    </a:lnTo>
                    <a:lnTo>
                      <a:pt x="2" y="163"/>
                    </a:lnTo>
                    <a:lnTo>
                      <a:pt x="2" y="162"/>
                    </a:lnTo>
                    <a:lnTo>
                      <a:pt x="2" y="161"/>
                    </a:lnTo>
                    <a:lnTo>
                      <a:pt x="2" y="160"/>
                    </a:lnTo>
                    <a:lnTo>
                      <a:pt x="2" y="159"/>
                    </a:lnTo>
                    <a:lnTo>
                      <a:pt x="2" y="157"/>
                    </a:lnTo>
                    <a:lnTo>
                      <a:pt x="2" y="157"/>
                    </a:lnTo>
                    <a:lnTo>
                      <a:pt x="3" y="155"/>
                    </a:lnTo>
                    <a:lnTo>
                      <a:pt x="3" y="154"/>
                    </a:lnTo>
                    <a:lnTo>
                      <a:pt x="3" y="153"/>
                    </a:lnTo>
                    <a:lnTo>
                      <a:pt x="3" y="152"/>
                    </a:lnTo>
                    <a:lnTo>
                      <a:pt x="3" y="150"/>
                    </a:lnTo>
                    <a:lnTo>
                      <a:pt x="3" y="149"/>
                    </a:lnTo>
                    <a:lnTo>
                      <a:pt x="3" y="148"/>
                    </a:lnTo>
                    <a:lnTo>
                      <a:pt x="3" y="146"/>
                    </a:lnTo>
                    <a:lnTo>
                      <a:pt x="3" y="145"/>
                    </a:lnTo>
                    <a:lnTo>
                      <a:pt x="4" y="143"/>
                    </a:lnTo>
                    <a:lnTo>
                      <a:pt x="4" y="142"/>
                    </a:lnTo>
                    <a:lnTo>
                      <a:pt x="4" y="141"/>
                    </a:lnTo>
                    <a:lnTo>
                      <a:pt x="4" y="139"/>
                    </a:lnTo>
                    <a:lnTo>
                      <a:pt x="4" y="138"/>
                    </a:lnTo>
                    <a:lnTo>
                      <a:pt x="4" y="136"/>
                    </a:lnTo>
                    <a:lnTo>
                      <a:pt x="4" y="134"/>
                    </a:lnTo>
                    <a:lnTo>
                      <a:pt x="4" y="133"/>
                    </a:lnTo>
                    <a:lnTo>
                      <a:pt x="4" y="131"/>
                    </a:lnTo>
                    <a:lnTo>
                      <a:pt x="4" y="129"/>
                    </a:lnTo>
                    <a:lnTo>
                      <a:pt x="5" y="128"/>
                    </a:lnTo>
                    <a:lnTo>
                      <a:pt x="5" y="126"/>
                    </a:lnTo>
                    <a:lnTo>
                      <a:pt x="5" y="124"/>
                    </a:lnTo>
                    <a:lnTo>
                      <a:pt x="5" y="123"/>
                    </a:lnTo>
                    <a:lnTo>
                      <a:pt x="5" y="121"/>
                    </a:lnTo>
                    <a:lnTo>
                      <a:pt x="5" y="119"/>
                    </a:lnTo>
                    <a:lnTo>
                      <a:pt x="5" y="117"/>
                    </a:lnTo>
                    <a:lnTo>
                      <a:pt x="5" y="116"/>
                    </a:lnTo>
                    <a:lnTo>
                      <a:pt x="5" y="114"/>
                    </a:lnTo>
                    <a:lnTo>
                      <a:pt x="5" y="112"/>
                    </a:lnTo>
                    <a:lnTo>
                      <a:pt x="5" y="110"/>
                    </a:lnTo>
                    <a:lnTo>
                      <a:pt x="6" y="108"/>
                    </a:lnTo>
                    <a:lnTo>
                      <a:pt x="6" y="107"/>
                    </a:lnTo>
                    <a:lnTo>
                      <a:pt x="6" y="105"/>
                    </a:lnTo>
                    <a:lnTo>
                      <a:pt x="6" y="103"/>
                    </a:lnTo>
                    <a:lnTo>
                      <a:pt x="6" y="101"/>
                    </a:lnTo>
                    <a:lnTo>
                      <a:pt x="6" y="99"/>
                    </a:lnTo>
                    <a:lnTo>
                      <a:pt x="6" y="97"/>
                    </a:lnTo>
                    <a:lnTo>
                      <a:pt x="6" y="95"/>
                    </a:lnTo>
                    <a:lnTo>
                      <a:pt x="6" y="93"/>
                    </a:lnTo>
                    <a:lnTo>
                      <a:pt x="6" y="91"/>
                    </a:lnTo>
                    <a:lnTo>
                      <a:pt x="7" y="89"/>
                    </a:lnTo>
                    <a:lnTo>
                      <a:pt x="7" y="87"/>
                    </a:lnTo>
                    <a:lnTo>
                      <a:pt x="7" y="85"/>
                    </a:lnTo>
                    <a:lnTo>
                      <a:pt x="7" y="83"/>
                    </a:lnTo>
                    <a:lnTo>
                      <a:pt x="7" y="81"/>
                    </a:lnTo>
                    <a:lnTo>
                      <a:pt x="7" y="79"/>
                    </a:lnTo>
                    <a:lnTo>
                      <a:pt x="7" y="77"/>
                    </a:lnTo>
                    <a:lnTo>
                      <a:pt x="7" y="75"/>
                    </a:lnTo>
                    <a:lnTo>
                      <a:pt x="7" y="72"/>
                    </a:lnTo>
                    <a:lnTo>
                      <a:pt x="8" y="70"/>
                    </a:lnTo>
                    <a:lnTo>
                      <a:pt x="8" y="69"/>
                    </a:lnTo>
                    <a:lnTo>
                      <a:pt x="8" y="67"/>
                    </a:lnTo>
                    <a:lnTo>
                      <a:pt x="8" y="65"/>
                    </a:lnTo>
                    <a:lnTo>
                      <a:pt x="8" y="63"/>
                    </a:lnTo>
                    <a:lnTo>
                      <a:pt x="8" y="61"/>
                    </a:lnTo>
                    <a:lnTo>
                      <a:pt x="8" y="58"/>
                    </a:lnTo>
                    <a:lnTo>
                      <a:pt x="8" y="56"/>
                    </a:lnTo>
                    <a:lnTo>
                      <a:pt x="8" y="54"/>
                    </a:lnTo>
                    <a:lnTo>
                      <a:pt x="8" y="52"/>
                    </a:lnTo>
                    <a:lnTo>
                      <a:pt x="9" y="51"/>
                    </a:lnTo>
                    <a:lnTo>
                      <a:pt x="9" y="49"/>
                    </a:lnTo>
                    <a:lnTo>
                      <a:pt x="9" y="46"/>
                    </a:lnTo>
                    <a:lnTo>
                      <a:pt x="9" y="44"/>
                    </a:lnTo>
                    <a:lnTo>
                      <a:pt x="9" y="43"/>
                    </a:lnTo>
                    <a:lnTo>
                      <a:pt x="9" y="41"/>
                    </a:lnTo>
                    <a:lnTo>
                      <a:pt x="9" y="39"/>
                    </a:lnTo>
                    <a:lnTo>
                      <a:pt x="9" y="37"/>
                    </a:lnTo>
                    <a:lnTo>
                      <a:pt x="9" y="35"/>
                    </a:lnTo>
                    <a:lnTo>
                      <a:pt x="9" y="34"/>
                    </a:lnTo>
                    <a:lnTo>
                      <a:pt x="9" y="32"/>
                    </a:lnTo>
                    <a:lnTo>
                      <a:pt x="10" y="30"/>
                    </a:lnTo>
                    <a:lnTo>
                      <a:pt x="10" y="28"/>
                    </a:lnTo>
                    <a:lnTo>
                      <a:pt x="10" y="27"/>
                    </a:lnTo>
                    <a:lnTo>
                      <a:pt x="10" y="25"/>
                    </a:lnTo>
                    <a:lnTo>
                      <a:pt x="10" y="24"/>
                    </a:lnTo>
                    <a:lnTo>
                      <a:pt x="10" y="23"/>
                    </a:lnTo>
                    <a:lnTo>
                      <a:pt x="10" y="20"/>
                    </a:lnTo>
                    <a:lnTo>
                      <a:pt x="10" y="19"/>
                    </a:lnTo>
                    <a:lnTo>
                      <a:pt x="10" y="18"/>
                    </a:lnTo>
                    <a:lnTo>
                      <a:pt x="11" y="17"/>
                    </a:lnTo>
                    <a:lnTo>
                      <a:pt x="11" y="16"/>
                    </a:lnTo>
                    <a:lnTo>
                      <a:pt x="11" y="14"/>
                    </a:lnTo>
                    <a:lnTo>
                      <a:pt x="11" y="13"/>
                    </a:lnTo>
                    <a:lnTo>
                      <a:pt x="11" y="12"/>
                    </a:lnTo>
                    <a:lnTo>
                      <a:pt x="11" y="11"/>
                    </a:lnTo>
                    <a:lnTo>
                      <a:pt x="11" y="10"/>
                    </a:lnTo>
                    <a:lnTo>
                      <a:pt x="11" y="9"/>
                    </a:lnTo>
                    <a:lnTo>
                      <a:pt x="11" y="8"/>
                    </a:lnTo>
                    <a:lnTo>
                      <a:pt x="11" y="7"/>
                    </a:lnTo>
                    <a:lnTo>
                      <a:pt x="12" y="6"/>
                    </a:lnTo>
                    <a:lnTo>
                      <a:pt x="12" y="5"/>
                    </a:lnTo>
                    <a:lnTo>
                      <a:pt x="12" y="4"/>
                    </a:lnTo>
                    <a:lnTo>
                      <a:pt x="12" y="3"/>
                    </a:lnTo>
                    <a:lnTo>
                      <a:pt x="12" y="2"/>
                    </a:lnTo>
                    <a:lnTo>
                      <a:pt x="12" y="2"/>
                    </a:lnTo>
                    <a:lnTo>
                      <a:pt x="12" y="1"/>
                    </a:lnTo>
                    <a:lnTo>
                      <a:pt x="13" y="1"/>
                    </a:lnTo>
                    <a:lnTo>
                      <a:pt x="13" y="0"/>
                    </a:lnTo>
                    <a:lnTo>
                      <a:pt x="13" y="1"/>
                    </a:lnTo>
                    <a:lnTo>
                      <a:pt x="13" y="1"/>
                    </a:lnTo>
                    <a:lnTo>
                      <a:pt x="13" y="2"/>
                    </a:lnTo>
                  </a:path>
                </a:pathLst>
              </a:custGeom>
              <a:noFill/>
              <a:ln w="190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412" name="Freeform 66"/>
              <p:cNvSpPr>
                <a:spLocks/>
              </p:cNvSpPr>
              <p:nvPr/>
            </p:nvSpPr>
            <p:spPr bwMode="auto">
              <a:xfrm>
                <a:off x="1949450" y="4500563"/>
                <a:ext cx="20638" cy="280988"/>
              </a:xfrm>
              <a:custGeom>
                <a:avLst/>
                <a:gdLst/>
                <a:ahLst/>
                <a:cxnLst>
                  <a:cxn ang="0">
                    <a:pos x="1" y="1"/>
                  </a:cxn>
                  <a:cxn ang="0">
                    <a:pos x="1" y="3"/>
                  </a:cxn>
                  <a:cxn ang="0">
                    <a:pos x="2" y="6"/>
                  </a:cxn>
                  <a:cxn ang="0">
                    <a:pos x="2" y="9"/>
                  </a:cxn>
                  <a:cxn ang="0">
                    <a:pos x="2" y="12"/>
                  </a:cxn>
                  <a:cxn ang="0">
                    <a:pos x="2" y="16"/>
                  </a:cxn>
                  <a:cxn ang="0">
                    <a:pos x="3" y="20"/>
                  </a:cxn>
                  <a:cxn ang="0">
                    <a:pos x="3" y="24"/>
                  </a:cxn>
                  <a:cxn ang="0">
                    <a:pos x="3" y="29"/>
                  </a:cxn>
                  <a:cxn ang="0">
                    <a:pos x="4" y="34"/>
                  </a:cxn>
                  <a:cxn ang="0">
                    <a:pos x="4" y="39"/>
                  </a:cxn>
                  <a:cxn ang="0">
                    <a:pos x="4" y="44"/>
                  </a:cxn>
                  <a:cxn ang="0">
                    <a:pos x="4" y="50"/>
                  </a:cxn>
                  <a:cxn ang="0">
                    <a:pos x="5" y="56"/>
                  </a:cxn>
                  <a:cxn ang="0">
                    <a:pos x="5" y="61"/>
                  </a:cxn>
                  <a:cxn ang="0">
                    <a:pos x="5" y="67"/>
                  </a:cxn>
                  <a:cxn ang="0">
                    <a:pos x="6" y="73"/>
                  </a:cxn>
                  <a:cxn ang="0">
                    <a:pos x="6" y="79"/>
                  </a:cxn>
                  <a:cxn ang="0">
                    <a:pos x="6" y="84"/>
                  </a:cxn>
                  <a:cxn ang="0">
                    <a:pos x="6" y="90"/>
                  </a:cxn>
                  <a:cxn ang="0">
                    <a:pos x="7" y="96"/>
                  </a:cxn>
                  <a:cxn ang="0">
                    <a:pos x="7" y="101"/>
                  </a:cxn>
                  <a:cxn ang="0">
                    <a:pos x="7" y="107"/>
                  </a:cxn>
                  <a:cxn ang="0">
                    <a:pos x="8" y="113"/>
                  </a:cxn>
                  <a:cxn ang="0">
                    <a:pos x="8" y="117"/>
                  </a:cxn>
                  <a:cxn ang="0">
                    <a:pos x="8" y="122"/>
                  </a:cxn>
                  <a:cxn ang="0">
                    <a:pos x="9" y="127"/>
                  </a:cxn>
                  <a:cxn ang="0">
                    <a:pos x="9" y="132"/>
                  </a:cxn>
                  <a:cxn ang="0">
                    <a:pos x="9" y="136"/>
                  </a:cxn>
                  <a:cxn ang="0">
                    <a:pos x="9" y="141"/>
                  </a:cxn>
                  <a:cxn ang="0">
                    <a:pos x="10" y="145"/>
                  </a:cxn>
                  <a:cxn ang="0">
                    <a:pos x="10" y="148"/>
                  </a:cxn>
                  <a:cxn ang="0">
                    <a:pos x="10" y="152"/>
                  </a:cxn>
                  <a:cxn ang="0">
                    <a:pos x="11" y="155"/>
                  </a:cxn>
                  <a:cxn ang="0">
                    <a:pos x="11" y="159"/>
                  </a:cxn>
                  <a:cxn ang="0">
                    <a:pos x="11" y="162"/>
                  </a:cxn>
                  <a:cxn ang="0">
                    <a:pos x="12" y="164"/>
                  </a:cxn>
                  <a:cxn ang="0">
                    <a:pos x="12" y="167"/>
                  </a:cxn>
                  <a:cxn ang="0">
                    <a:pos x="12" y="169"/>
                  </a:cxn>
                  <a:cxn ang="0">
                    <a:pos x="12" y="172"/>
                  </a:cxn>
                  <a:cxn ang="0">
                    <a:pos x="13" y="174"/>
                  </a:cxn>
                  <a:cxn ang="0">
                    <a:pos x="13" y="176"/>
                  </a:cxn>
                </a:cxnLst>
                <a:rect l="0" t="0" r="r" b="b"/>
                <a:pathLst>
                  <a:path w="13" h="177">
                    <a:moveTo>
                      <a:pt x="0" y="0"/>
                    </a:moveTo>
                    <a:lnTo>
                      <a:pt x="1" y="0"/>
                    </a:lnTo>
                    <a:lnTo>
                      <a:pt x="1" y="1"/>
                    </a:lnTo>
                    <a:lnTo>
                      <a:pt x="1" y="2"/>
                    </a:lnTo>
                    <a:lnTo>
                      <a:pt x="1" y="2"/>
                    </a:lnTo>
                    <a:lnTo>
                      <a:pt x="1" y="3"/>
                    </a:lnTo>
                    <a:lnTo>
                      <a:pt x="1" y="4"/>
                    </a:lnTo>
                    <a:lnTo>
                      <a:pt x="1" y="5"/>
                    </a:lnTo>
                    <a:lnTo>
                      <a:pt x="2" y="6"/>
                    </a:lnTo>
                    <a:lnTo>
                      <a:pt x="2" y="7"/>
                    </a:lnTo>
                    <a:lnTo>
                      <a:pt x="2" y="8"/>
                    </a:lnTo>
                    <a:lnTo>
                      <a:pt x="2" y="9"/>
                    </a:lnTo>
                    <a:lnTo>
                      <a:pt x="2" y="10"/>
                    </a:lnTo>
                    <a:lnTo>
                      <a:pt x="2" y="11"/>
                    </a:lnTo>
                    <a:lnTo>
                      <a:pt x="2" y="12"/>
                    </a:lnTo>
                    <a:lnTo>
                      <a:pt x="2" y="14"/>
                    </a:lnTo>
                    <a:lnTo>
                      <a:pt x="2" y="14"/>
                    </a:lnTo>
                    <a:lnTo>
                      <a:pt x="2" y="16"/>
                    </a:lnTo>
                    <a:lnTo>
                      <a:pt x="2" y="17"/>
                    </a:lnTo>
                    <a:lnTo>
                      <a:pt x="2" y="18"/>
                    </a:lnTo>
                    <a:lnTo>
                      <a:pt x="3" y="20"/>
                    </a:lnTo>
                    <a:lnTo>
                      <a:pt x="3" y="21"/>
                    </a:lnTo>
                    <a:lnTo>
                      <a:pt x="3" y="23"/>
                    </a:lnTo>
                    <a:lnTo>
                      <a:pt x="3" y="24"/>
                    </a:lnTo>
                    <a:lnTo>
                      <a:pt x="3" y="26"/>
                    </a:lnTo>
                    <a:lnTo>
                      <a:pt x="3" y="28"/>
                    </a:lnTo>
                    <a:lnTo>
                      <a:pt x="3" y="29"/>
                    </a:lnTo>
                    <a:lnTo>
                      <a:pt x="3" y="30"/>
                    </a:lnTo>
                    <a:lnTo>
                      <a:pt x="3" y="32"/>
                    </a:lnTo>
                    <a:lnTo>
                      <a:pt x="4" y="34"/>
                    </a:lnTo>
                    <a:lnTo>
                      <a:pt x="4" y="35"/>
                    </a:lnTo>
                    <a:lnTo>
                      <a:pt x="4" y="37"/>
                    </a:lnTo>
                    <a:lnTo>
                      <a:pt x="4" y="39"/>
                    </a:lnTo>
                    <a:lnTo>
                      <a:pt x="4" y="41"/>
                    </a:lnTo>
                    <a:lnTo>
                      <a:pt x="4" y="42"/>
                    </a:lnTo>
                    <a:lnTo>
                      <a:pt x="4" y="44"/>
                    </a:lnTo>
                    <a:lnTo>
                      <a:pt x="4" y="46"/>
                    </a:lnTo>
                    <a:lnTo>
                      <a:pt x="4" y="48"/>
                    </a:lnTo>
                    <a:lnTo>
                      <a:pt x="4" y="50"/>
                    </a:lnTo>
                    <a:lnTo>
                      <a:pt x="5" y="51"/>
                    </a:lnTo>
                    <a:lnTo>
                      <a:pt x="5" y="54"/>
                    </a:lnTo>
                    <a:lnTo>
                      <a:pt x="5" y="56"/>
                    </a:lnTo>
                    <a:lnTo>
                      <a:pt x="5" y="57"/>
                    </a:lnTo>
                    <a:lnTo>
                      <a:pt x="5" y="59"/>
                    </a:lnTo>
                    <a:lnTo>
                      <a:pt x="5" y="61"/>
                    </a:lnTo>
                    <a:lnTo>
                      <a:pt x="5" y="63"/>
                    </a:lnTo>
                    <a:lnTo>
                      <a:pt x="5" y="65"/>
                    </a:lnTo>
                    <a:lnTo>
                      <a:pt x="5" y="67"/>
                    </a:lnTo>
                    <a:lnTo>
                      <a:pt x="5" y="69"/>
                    </a:lnTo>
                    <a:lnTo>
                      <a:pt x="5" y="71"/>
                    </a:lnTo>
                    <a:lnTo>
                      <a:pt x="6" y="73"/>
                    </a:lnTo>
                    <a:lnTo>
                      <a:pt x="6" y="75"/>
                    </a:lnTo>
                    <a:lnTo>
                      <a:pt x="6" y="77"/>
                    </a:lnTo>
                    <a:lnTo>
                      <a:pt x="6" y="79"/>
                    </a:lnTo>
                    <a:lnTo>
                      <a:pt x="6" y="80"/>
                    </a:lnTo>
                    <a:lnTo>
                      <a:pt x="6" y="82"/>
                    </a:lnTo>
                    <a:lnTo>
                      <a:pt x="6" y="84"/>
                    </a:lnTo>
                    <a:lnTo>
                      <a:pt x="6" y="87"/>
                    </a:lnTo>
                    <a:lnTo>
                      <a:pt x="6" y="88"/>
                    </a:lnTo>
                    <a:lnTo>
                      <a:pt x="6" y="90"/>
                    </a:lnTo>
                    <a:lnTo>
                      <a:pt x="7" y="92"/>
                    </a:lnTo>
                    <a:lnTo>
                      <a:pt x="7" y="94"/>
                    </a:lnTo>
                    <a:lnTo>
                      <a:pt x="7" y="96"/>
                    </a:lnTo>
                    <a:lnTo>
                      <a:pt x="7" y="98"/>
                    </a:lnTo>
                    <a:lnTo>
                      <a:pt x="7" y="100"/>
                    </a:lnTo>
                    <a:lnTo>
                      <a:pt x="7" y="101"/>
                    </a:lnTo>
                    <a:lnTo>
                      <a:pt x="7" y="103"/>
                    </a:lnTo>
                    <a:lnTo>
                      <a:pt x="7" y="105"/>
                    </a:lnTo>
                    <a:lnTo>
                      <a:pt x="7" y="107"/>
                    </a:lnTo>
                    <a:lnTo>
                      <a:pt x="8" y="109"/>
                    </a:lnTo>
                    <a:lnTo>
                      <a:pt x="8" y="110"/>
                    </a:lnTo>
                    <a:lnTo>
                      <a:pt x="8" y="113"/>
                    </a:lnTo>
                    <a:lnTo>
                      <a:pt x="8" y="114"/>
                    </a:lnTo>
                    <a:lnTo>
                      <a:pt x="8" y="116"/>
                    </a:lnTo>
                    <a:lnTo>
                      <a:pt x="8" y="117"/>
                    </a:lnTo>
                    <a:lnTo>
                      <a:pt x="8" y="119"/>
                    </a:lnTo>
                    <a:lnTo>
                      <a:pt x="8" y="121"/>
                    </a:lnTo>
                    <a:lnTo>
                      <a:pt x="8" y="122"/>
                    </a:lnTo>
                    <a:lnTo>
                      <a:pt x="9" y="124"/>
                    </a:lnTo>
                    <a:lnTo>
                      <a:pt x="9" y="126"/>
                    </a:lnTo>
                    <a:lnTo>
                      <a:pt x="9" y="127"/>
                    </a:lnTo>
                    <a:lnTo>
                      <a:pt x="9" y="129"/>
                    </a:lnTo>
                    <a:lnTo>
                      <a:pt x="9" y="131"/>
                    </a:lnTo>
                    <a:lnTo>
                      <a:pt x="9" y="132"/>
                    </a:lnTo>
                    <a:lnTo>
                      <a:pt x="9" y="134"/>
                    </a:lnTo>
                    <a:lnTo>
                      <a:pt x="9" y="135"/>
                    </a:lnTo>
                    <a:lnTo>
                      <a:pt x="9" y="136"/>
                    </a:lnTo>
                    <a:lnTo>
                      <a:pt x="9" y="138"/>
                    </a:lnTo>
                    <a:lnTo>
                      <a:pt x="9" y="139"/>
                    </a:lnTo>
                    <a:lnTo>
                      <a:pt x="9" y="141"/>
                    </a:lnTo>
                    <a:lnTo>
                      <a:pt x="10" y="142"/>
                    </a:lnTo>
                    <a:lnTo>
                      <a:pt x="10" y="143"/>
                    </a:lnTo>
                    <a:lnTo>
                      <a:pt x="10" y="145"/>
                    </a:lnTo>
                    <a:lnTo>
                      <a:pt x="10" y="146"/>
                    </a:lnTo>
                    <a:lnTo>
                      <a:pt x="10" y="148"/>
                    </a:lnTo>
                    <a:lnTo>
                      <a:pt x="10" y="148"/>
                    </a:lnTo>
                    <a:lnTo>
                      <a:pt x="10" y="150"/>
                    </a:lnTo>
                    <a:lnTo>
                      <a:pt x="10" y="151"/>
                    </a:lnTo>
                    <a:lnTo>
                      <a:pt x="10" y="152"/>
                    </a:lnTo>
                    <a:lnTo>
                      <a:pt x="11" y="153"/>
                    </a:lnTo>
                    <a:lnTo>
                      <a:pt x="11" y="155"/>
                    </a:lnTo>
                    <a:lnTo>
                      <a:pt x="11" y="155"/>
                    </a:lnTo>
                    <a:lnTo>
                      <a:pt x="11" y="157"/>
                    </a:lnTo>
                    <a:lnTo>
                      <a:pt x="11" y="157"/>
                    </a:lnTo>
                    <a:lnTo>
                      <a:pt x="11" y="159"/>
                    </a:lnTo>
                    <a:lnTo>
                      <a:pt x="11" y="160"/>
                    </a:lnTo>
                    <a:lnTo>
                      <a:pt x="11" y="161"/>
                    </a:lnTo>
                    <a:lnTo>
                      <a:pt x="11" y="162"/>
                    </a:lnTo>
                    <a:lnTo>
                      <a:pt x="11" y="162"/>
                    </a:lnTo>
                    <a:lnTo>
                      <a:pt x="12" y="164"/>
                    </a:lnTo>
                    <a:lnTo>
                      <a:pt x="12" y="164"/>
                    </a:lnTo>
                    <a:lnTo>
                      <a:pt x="12" y="165"/>
                    </a:lnTo>
                    <a:lnTo>
                      <a:pt x="12" y="166"/>
                    </a:lnTo>
                    <a:lnTo>
                      <a:pt x="12" y="167"/>
                    </a:lnTo>
                    <a:lnTo>
                      <a:pt x="12" y="168"/>
                    </a:lnTo>
                    <a:lnTo>
                      <a:pt x="12" y="169"/>
                    </a:lnTo>
                    <a:lnTo>
                      <a:pt x="12" y="169"/>
                    </a:lnTo>
                    <a:lnTo>
                      <a:pt x="12" y="170"/>
                    </a:lnTo>
                    <a:lnTo>
                      <a:pt x="12" y="171"/>
                    </a:lnTo>
                    <a:lnTo>
                      <a:pt x="12" y="172"/>
                    </a:lnTo>
                    <a:lnTo>
                      <a:pt x="13" y="172"/>
                    </a:lnTo>
                    <a:lnTo>
                      <a:pt x="13" y="173"/>
                    </a:lnTo>
                    <a:lnTo>
                      <a:pt x="13" y="174"/>
                    </a:lnTo>
                    <a:lnTo>
                      <a:pt x="13" y="174"/>
                    </a:lnTo>
                    <a:lnTo>
                      <a:pt x="13" y="175"/>
                    </a:lnTo>
                    <a:lnTo>
                      <a:pt x="13" y="176"/>
                    </a:lnTo>
                    <a:lnTo>
                      <a:pt x="13" y="176"/>
                    </a:lnTo>
                    <a:lnTo>
                      <a:pt x="13" y="177"/>
                    </a:lnTo>
                  </a:path>
                </a:pathLst>
              </a:custGeom>
              <a:noFill/>
              <a:ln w="190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413" name="Freeform 67"/>
              <p:cNvSpPr>
                <a:spLocks/>
              </p:cNvSpPr>
              <p:nvPr/>
            </p:nvSpPr>
            <p:spPr bwMode="auto">
              <a:xfrm>
                <a:off x="1970088" y="4564063"/>
                <a:ext cx="25400" cy="231775"/>
              </a:xfrm>
              <a:custGeom>
                <a:avLst/>
                <a:gdLst/>
                <a:ahLst/>
                <a:cxnLst>
                  <a:cxn ang="0">
                    <a:pos x="1" y="139"/>
                  </a:cxn>
                  <a:cxn ang="0">
                    <a:pos x="1" y="140"/>
                  </a:cxn>
                  <a:cxn ang="0">
                    <a:pos x="2" y="143"/>
                  </a:cxn>
                  <a:cxn ang="0">
                    <a:pos x="2" y="144"/>
                  </a:cxn>
                  <a:cxn ang="0">
                    <a:pos x="3" y="146"/>
                  </a:cxn>
                  <a:cxn ang="0">
                    <a:pos x="3" y="146"/>
                  </a:cxn>
                  <a:cxn ang="0">
                    <a:pos x="4" y="146"/>
                  </a:cxn>
                  <a:cxn ang="0">
                    <a:pos x="4" y="146"/>
                  </a:cxn>
                  <a:cxn ang="0">
                    <a:pos x="5" y="146"/>
                  </a:cxn>
                  <a:cxn ang="0">
                    <a:pos x="5" y="144"/>
                  </a:cxn>
                  <a:cxn ang="0">
                    <a:pos x="6" y="142"/>
                  </a:cxn>
                  <a:cxn ang="0">
                    <a:pos x="7" y="140"/>
                  </a:cxn>
                  <a:cxn ang="0">
                    <a:pos x="7" y="138"/>
                  </a:cxn>
                  <a:cxn ang="0">
                    <a:pos x="8" y="135"/>
                  </a:cxn>
                  <a:cxn ang="0">
                    <a:pos x="8" y="132"/>
                  </a:cxn>
                  <a:cxn ang="0">
                    <a:pos x="8" y="130"/>
                  </a:cxn>
                  <a:cxn ang="0">
                    <a:pos x="8" y="127"/>
                  </a:cxn>
                  <a:cxn ang="0">
                    <a:pos x="9" y="124"/>
                  </a:cxn>
                  <a:cxn ang="0">
                    <a:pos x="9" y="122"/>
                  </a:cxn>
                  <a:cxn ang="0">
                    <a:pos x="9" y="118"/>
                  </a:cxn>
                  <a:cxn ang="0">
                    <a:pos x="10" y="115"/>
                  </a:cxn>
                  <a:cxn ang="0">
                    <a:pos x="10" y="111"/>
                  </a:cxn>
                  <a:cxn ang="0">
                    <a:pos x="10" y="108"/>
                  </a:cxn>
                  <a:cxn ang="0">
                    <a:pos x="11" y="103"/>
                  </a:cxn>
                  <a:cxn ang="0">
                    <a:pos x="11" y="99"/>
                  </a:cxn>
                  <a:cxn ang="0">
                    <a:pos x="11" y="94"/>
                  </a:cxn>
                  <a:cxn ang="0">
                    <a:pos x="11" y="89"/>
                  </a:cxn>
                  <a:cxn ang="0">
                    <a:pos x="12" y="84"/>
                  </a:cxn>
                  <a:cxn ang="0">
                    <a:pos x="12" y="80"/>
                  </a:cxn>
                  <a:cxn ang="0">
                    <a:pos x="12" y="75"/>
                  </a:cxn>
                  <a:cxn ang="0">
                    <a:pos x="13" y="69"/>
                  </a:cxn>
                  <a:cxn ang="0">
                    <a:pos x="13" y="63"/>
                  </a:cxn>
                  <a:cxn ang="0">
                    <a:pos x="13" y="58"/>
                  </a:cxn>
                  <a:cxn ang="0">
                    <a:pos x="13" y="51"/>
                  </a:cxn>
                  <a:cxn ang="0">
                    <a:pos x="14" y="46"/>
                  </a:cxn>
                  <a:cxn ang="0">
                    <a:pos x="14" y="40"/>
                  </a:cxn>
                  <a:cxn ang="0">
                    <a:pos x="14" y="33"/>
                  </a:cxn>
                  <a:cxn ang="0">
                    <a:pos x="15" y="27"/>
                  </a:cxn>
                  <a:cxn ang="0">
                    <a:pos x="15" y="21"/>
                  </a:cxn>
                  <a:cxn ang="0">
                    <a:pos x="15" y="15"/>
                  </a:cxn>
                  <a:cxn ang="0">
                    <a:pos x="15" y="9"/>
                  </a:cxn>
                  <a:cxn ang="0">
                    <a:pos x="16" y="3"/>
                  </a:cxn>
                </a:cxnLst>
                <a:rect l="0" t="0" r="r" b="b"/>
                <a:pathLst>
                  <a:path w="16" h="146">
                    <a:moveTo>
                      <a:pt x="0" y="137"/>
                    </a:moveTo>
                    <a:lnTo>
                      <a:pt x="0" y="138"/>
                    </a:lnTo>
                    <a:lnTo>
                      <a:pt x="1" y="139"/>
                    </a:lnTo>
                    <a:lnTo>
                      <a:pt x="1" y="140"/>
                    </a:lnTo>
                    <a:lnTo>
                      <a:pt x="1" y="140"/>
                    </a:lnTo>
                    <a:lnTo>
                      <a:pt x="1" y="140"/>
                    </a:lnTo>
                    <a:lnTo>
                      <a:pt x="1" y="141"/>
                    </a:lnTo>
                    <a:lnTo>
                      <a:pt x="1" y="142"/>
                    </a:lnTo>
                    <a:lnTo>
                      <a:pt x="2" y="143"/>
                    </a:lnTo>
                    <a:lnTo>
                      <a:pt x="2" y="143"/>
                    </a:lnTo>
                    <a:lnTo>
                      <a:pt x="2" y="143"/>
                    </a:lnTo>
                    <a:lnTo>
                      <a:pt x="2" y="144"/>
                    </a:lnTo>
                    <a:lnTo>
                      <a:pt x="2" y="145"/>
                    </a:lnTo>
                    <a:lnTo>
                      <a:pt x="2" y="145"/>
                    </a:lnTo>
                    <a:lnTo>
                      <a:pt x="3" y="146"/>
                    </a:lnTo>
                    <a:lnTo>
                      <a:pt x="3" y="146"/>
                    </a:lnTo>
                    <a:lnTo>
                      <a:pt x="3" y="146"/>
                    </a:lnTo>
                    <a:lnTo>
                      <a:pt x="3" y="146"/>
                    </a:lnTo>
                    <a:lnTo>
                      <a:pt x="3" y="146"/>
                    </a:lnTo>
                    <a:lnTo>
                      <a:pt x="4" y="146"/>
                    </a:lnTo>
                    <a:lnTo>
                      <a:pt x="4" y="146"/>
                    </a:lnTo>
                    <a:lnTo>
                      <a:pt x="4" y="146"/>
                    </a:lnTo>
                    <a:lnTo>
                      <a:pt x="4" y="146"/>
                    </a:lnTo>
                    <a:lnTo>
                      <a:pt x="4" y="146"/>
                    </a:lnTo>
                    <a:lnTo>
                      <a:pt x="5" y="146"/>
                    </a:lnTo>
                    <a:lnTo>
                      <a:pt x="5" y="146"/>
                    </a:lnTo>
                    <a:lnTo>
                      <a:pt x="5" y="146"/>
                    </a:lnTo>
                    <a:lnTo>
                      <a:pt x="5" y="145"/>
                    </a:lnTo>
                    <a:lnTo>
                      <a:pt x="5" y="145"/>
                    </a:lnTo>
                    <a:lnTo>
                      <a:pt x="5" y="144"/>
                    </a:lnTo>
                    <a:lnTo>
                      <a:pt x="6" y="143"/>
                    </a:lnTo>
                    <a:lnTo>
                      <a:pt x="6" y="143"/>
                    </a:lnTo>
                    <a:lnTo>
                      <a:pt x="6" y="142"/>
                    </a:lnTo>
                    <a:lnTo>
                      <a:pt x="6" y="141"/>
                    </a:lnTo>
                    <a:lnTo>
                      <a:pt x="6" y="141"/>
                    </a:lnTo>
                    <a:lnTo>
                      <a:pt x="7" y="140"/>
                    </a:lnTo>
                    <a:lnTo>
                      <a:pt x="7" y="139"/>
                    </a:lnTo>
                    <a:lnTo>
                      <a:pt x="7" y="139"/>
                    </a:lnTo>
                    <a:lnTo>
                      <a:pt x="7" y="138"/>
                    </a:lnTo>
                    <a:lnTo>
                      <a:pt x="7" y="137"/>
                    </a:lnTo>
                    <a:lnTo>
                      <a:pt x="7" y="136"/>
                    </a:lnTo>
                    <a:lnTo>
                      <a:pt x="8" y="135"/>
                    </a:lnTo>
                    <a:lnTo>
                      <a:pt x="8" y="134"/>
                    </a:lnTo>
                    <a:lnTo>
                      <a:pt x="8" y="133"/>
                    </a:lnTo>
                    <a:lnTo>
                      <a:pt x="8" y="132"/>
                    </a:lnTo>
                    <a:lnTo>
                      <a:pt x="8" y="132"/>
                    </a:lnTo>
                    <a:lnTo>
                      <a:pt x="8" y="131"/>
                    </a:lnTo>
                    <a:lnTo>
                      <a:pt x="8" y="130"/>
                    </a:lnTo>
                    <a:lnTo>
                      <a:pt x="8" y="129"/>
                    </a:lnTo>
                    <a:lnTo>
                      <a:pt x="8" y="129"/>
                    </a:lnTo>
                    <a:lnTo>
                      <a:pt x="8" y="127"/>
                    </a:lnTo>
                    <a:lnTo>
                      <a:pt x="8" y="127"/>
                    </a:lnTo>
                    <a:lnTo>
                      <a:pt x="9" y="126"/>
                    </a:lnTo>
                    <a:lnTo>
                      <a:pt x="9" y="124"/>
                    </a:lnTo>
                    <a:lnTo>
                      <a:pt x="9" y="124"/>
                    </a:lnTo>
                    <a:lnTo>
                      <a:pt x="9" y="122"/>
                    </a:lnTo>
                    <a:lnTo>
                      <a:pt x="9" y="122"/>
                    </a:lnTo>
                    <a:lnTo>
                      <a:pt x="9" y="120"/>
                    </a:lnTo>
                    <a:lnTo>
                      <a:pt x="9" y="120"/>
                    </a:lnTo>
                    <a:lnTo>
                      <a:pt x="9" y="118"/>
                    </a:lnTo>
                    <a:lnTo>
                      <a:pt x="9" y="117"/>
                    </a:lnTo>
                    <a:lnTo>
                      <a:pt x="9" y="116"/>
                    </a:lnTo>
                    <a:lnTo>
                      <a:pt x="10" y="115"/>
                    </a:lnTo>
                    <a:lnTo>
                      <a:pt x="10" y="114"/>
                    </a:lnTo>
                    <a:lnTo>
                      <a:pt x="10" y="113"/>
                    </a:lnTo>
                    <a:lnTo>
                      <a:pt x="10" y="111"/>
                    </a:lnTo>
                    <a:lnTo>
                      <a:pt x="10" y="110"/>
                    </a:lnTo>
                    <a:lnTo>
                      <a:pt x="10" y="108"/>
                    </a:lnTo>
                    <a:lnTo>
                      <a:pt x="10" y="108"/>
                    </a:lnTo>
                    <a:lnTo>
                      <a:pt x="10" y="106"/>
                    </a:lnTo>
                    <a:lnTo>
                      <a:pt x="10" y="105"/>
                    </a:lnTo>
                    <a:lnTo>
                      <a:pt x="11" y="103"/>
                    </a:lnTo>
                    <a:lnTo>
                      <a:pt x="11" y="102"/>
                    </a:lnTo>
                    <a:lnTo>
                      <a:pt x="11" y="101"/>
                    </a:lnTo>
                    <a:lnTo>
                      <a:pt x="11" y="99"/>
                    </a:lnTo>
                    <a:lnTo>
                      <a:pt x="11" y="97"/>
                    </a:lnTo>
                    <a:lnTo>
                      <a:pt x="11" y="96"/>
                    </a:lnTo>
                    <a:lnTo>
                      <a:pt x="11" y="94"/>
                    </a:lnTo>
                    <a:lnTo>
                      <a:pt x="11" y="93"/>
                    </a:lnTo>
                    <a:lnTo>
                      <a:pt x="11" y="92"/>
                    </a:lnTo>
                    <a:lnTo>
                      <a:pt x="11" y="89"/>
                    </a:lnTo>
                    <a:lnTo>
                      <a:pt x="12" y="88"/>
                    </a:lnTo>
                    <a:lnTo>
                      <a:pt x="12" y="87"/>
                    </a:lnTo>
                    <a:lnTo>
                      <a:pt x="12" y="84"/>
                    </a:lnTo>
                    <a:lnTo>
                      <a:pt x="12" y="83"/>
                    </a:lnTo>
                    <a:lnTo>
                      <a:pt x="12" y="82"/>
                    </a:lnTo>
                    <a:lnTo>
                      <a:pt x="12" y="80"/>
                    </a:lnTo>
                    <a:lnTo>
                      <a:pt x="12" y="78"/>
                    </a:lnTo>
                    <a:lnTo>
                      <a:pt x="12" y="76"/>
                    </a:lnTo>
                    <a:lnTo>
                      <a:pt x="12" y="75"/>
                    </a:lnTo>
                    <a:lnTo>
                      <a:pt x="12" y="73"/>
                    </a:lnTo>
                    <a:lnTo>
                      <a:pt x="12" y="71"/>
                    </a:lnTo>
                    <a:lnTo>
                      <a:pt x="13" y="69"/>
                    </a:lnTo>
                    <a:lnTo>
                      <a:pt x="13" y="67"/>
                    </a:lnTo>
                    <a:lnTo>
                      <a:pt x="13" y="66"/>
                    </a:lnTo>
                    <a:lnTo>
                      <a:pt x="13" y="63"/>
                    </a:lnTo>
                    <a:lnTo>
                      <a:pt x="13" y="61"/>
                    </a:lnTo>
                    <a:lnTo>
                      <a:pt x="13" y="59"/>
                    </a:lnTo>
                    <a:lnTo>
                      <a:pt x="13" y="58"/>
                    </a:lnTo>
                    <a:lnTo>
                      <a:pt x="13" y="56"/>
                    </a:lnTo>
                    <a:lnTo>
                      <a:pt x="13" y="54"/>
                    </a:lnTo>
                    <a:lnTo>
                      <a:pt x="13" y="51"/>
                    </a:lnTo>
                    <a:lnTo>
                      <a:pt x="14" y="49"/>
                    </a:lnTo>
                    <a:lnTo>
                      <a:pt x="14" y="48"/>
                    </a:lnTo>
                    <a:lnTo>
                      <a:pt x="14" y="46"/>
                    </a:lnTo>
                    <a:lnTo>
                      <a:pt x="14" y="44"/>
                    </a:lnTo>
                    <a:lnTo>
                      <a:pt x="14" y="42"/>
                    </a:lnTo>
                    <a:lnTo>
                      <a:pt x="14" y="40"/>
                    </a:lnTo>
                    <a:lnTo>
                      <a:pt x="14" y="37"/>
                    </a:lnTo>
                    <a:lnTo>
                      <a:pt x="14" y="35"/>
                    </a:lnTo>
                    <a:lnTo>
                      <a:pt x="14" y="33"/>
                    </a:lnTo>
                    <a:lnTo>
                      <a:pt x="15" y="31"/>
                    </a:lnTo>
                    <a:lnTo>
                      <a:pt x="15" y="29"/>
                    </a:lnTo>
                    <a:lnTo>
                      <a:pt x="15" y="27"/>
                    </a:lnTo>
                    <a:lnTo>
                      <a:pt x="15" y="26"/>
                    </a:lnTo>
                    <a:lnTo>
                      <a:pt x="15" y="23"/>
                    </a:lnTo>
                    <a:lnTo>
                      <a:pt x="15" y="21"/>
                    </a:lnTo>
                    <a:lnTo>
                      <a:pt x="15" y="19"/>
                    </a:lnTo>
                    <a:lnTo>
                      <a:pt x="15" y="17"/>
                    </a:lnTo>
                    <a:lnTo>
                      <a:pt x="15" y="15"/>
                    </a:lnTo>
                    <a:lnTo>
                      <a:pt x="15" y="13"/>
                    </a:lnTo>
                    <a:lnTo>
                      <a:pt x="15" y="11"/>
                    </a:lnTo>
                    <a:lnTo>
                      <a:pt x="15" y="9"/>
                    </a:lnTo>
                    <a:lnTo>
                      <a:pt x="16" y="7"/>
                    </a:lnTo>
                    <a:lnTo>
                      <a:pt x="16" y="5"/>
                    </a:lnTo>
                    <a:lnTo>
                      <a:pt x="16" y="3"/>
                    </a:lnTo>
                    <a:lnTo>
                      <a:pt x="16" y="1"/>
                    </a:lnTo>
                    <a:lnTo>
                      <a:pt x="16" y="0"/>
                    </a:lnTo>
                  </a:path>
                </a:pathLst>
              </a:custGeom>
              <a:noFill/>
              <a:ln w="190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414" name="Freeform 68"/>
              <p:cNvSpPr>
                <a:spLocks/>
              </p:cNvSpPr>
              <p:nvPr/>
            </p:nvSpPr>
            <p:spPr bwMode="auto">
              <a:xfrm>
                <a:off x="1995488" y="4497388"/>
                <a:ext cx="22225" cy="225425"/>
              </a:xfrm>
              <a:custGeom>
                <a:avLst/>
                <a:gdLst/>
                <a:ahLst/>
                <a:cxnLst>
                  <a:cxn ang="0">
                    <a:pos x="0" y="38"/>
                  </a:cxn>
                  <a:cxn ang="0">
                    <a:pos x="1" y="32"/>
                  </a:cxn>
                  <a:cxn ang="0">
                    <a:pos x="1" y="28"/>
                  </a:cxn>
                  <a:cxn ang="0">
                    <a:pos x="1" y="23"/>
                  </a:cxn>
                  <a:cxn ang="0">
                    <a:pos x="2" y="18"/>
                  </a:cxn>
                  <a:cxn ang="0">
                    <a:pos x="2" y="15"/>
                  </a:cxn>
                  <a:cxn ang="0">
                    <a:pos x="2" y="11"/>
                  </a:cxn>
                  <a:cxn ang="0">
                    <a:pos x="2" y="8"/>
                  </a:cxn>
                  <a:cxn ang="0">
                    <a:pos x="3" y="6"/>
                  </a:cxn>
                  <a:cxn ang="0">
                    <a:pos x="3" y="4"/>
                  </a:cxn>
                  <a:cxn ang="0">
                    <a:pos x="3" y="2"/>
                  </a:cxn>
                  <a:cxn ang="0">
                    <a:pos x="4" y="1"/>
                  </a:cxn>
                  <a:cxn ang="0">
                    <a:pos x="4" y="1"/>
                  </a:cxn>
                  <a:cxn ang="0">
                    <a:pos x="5" y="4"/>
                  </a:cxn>
                  <a:cxn ang="0">
                    <a:pos x="5" y="6"/>
                  </a:cxn>
                  <a:cxn ang="0">
                    <a:pos x="6" y="9"/>
                  </a:cxn>
                  <a:cxn ang="0">
                    <a:pos x="6" y="11"/>
                  </a:cxn>
                  <a:cxn ang="0">
                    <a:pos x="6" y="15"/>
                  </a:cxn>
                  <a:cxn ang="0">
                    <a:pos x="6" y="18"/>
                  </a:cxn>
                  <a:cxn ang="0">
                    <a:pos x="7" y="23"/>
                  </a:cxn>
                  <a:cxn ang="0">
                    <a:pos x="7" y="28"/>
                  </a:cxn>
                  <a:cxn ang="0">
                    <a:pos x="7" y="32"/>
                  </a:cxn>
                  <a:cxn ang="0">
                    <a:pos x="8" y="37"/>
                  </a:cxn>
                  <a:cxn ang="0">
                    <a:pos x="8" y="42"/>
                  </a:cxn>
                  <a:cxn ang="0">
                    <a:pos x="8" y="47"/>
                  </a:cxn>
                  <a:cxn ang="0">
                    <a:pos x="9" y="53"/>
                  </a:cxn>
                  <a:cxn ang="0">
                    <a:pos x="9" y="58"/>
                  </a:cxn>
                  <a:cxn ang="0">
                    <a:pos x="9" y="65"/>
                  </a:cxn>
                  <a:cxn ang="0">
                    <a:pos x="9" y="70"/>
                  </a:cxn>
                  <a:cxn ang="0">
                    <a:pos x="10" y="76"/>
                  </a:cxn>
                  <a:cxn ang="0">
                    <a:pos x="10" y="82"/>
                  </a:cxn>
                  <a:cxn ang="0">
                    <a:pos x="10" y="88"/>
                  </a:cxn>
                  <a:cxn ang="0">
                    <a:pos x="11" y="93"/>
                  </a:cxn>
                  <a:cxn ang="0">
                    <a:pos x="11" y="99"/>
                  </a:cxn>
                  <a:cxn ang="0">
                    <a:pos x="11" y="105"/>
                  </a:cxn>
                  <a:cxn ang="0">
                    <a:pos x="12" y="110"/>
                  </a:cxn>
                  <a:cxn ang="0">
                    <a:pos x="12" y="115"/>
                  </a:cxn>
                  <a:cxn ang="0">
                    <a:pos x="12" y="121"/>
                  </a:cxn>
                  <a:cxn ang="0">
                    <a:pos x="12" y="126"/>
                  </a:cxn>
                  <a:cxn ang="0">
                    <a:pos x="13" y="131"/>
                  </a:cxn>
                  <a:cxn ang="0">
                    <a:pos x="13" y="135"/>
                  </a:cxn>
                  <a:cxn ang="0">
                    <a:pos x="13" y="139"/>
                  </a:cxn>
                </a:cxnLst>
                <a:rect l="0" t="0" r="r" b="b"/>
                <a:pathLst>
                  <a:path w="14" h="142">
                    <a:moveTo>
                      <a:pt x="0" y="42"/>
                    </a:moveTo>
                    <a:lnTo>
                      <a:pt x="0" y="39"/>
                    </a:lnTo>
                    <a:lnTo>
                      <a:pt x="0" y="38"/>
                    </a:lnTo>
                    <a:lnTo>
                      <a:pt x="0" y="36"/>
                    </a:lnTo>
                    <a:lnTo>
                      <a:pt x="0" y="34"/>
                    </a:lnTo>
                    <a:lnTo>
                      <a:pt x="1" y="32"/>
                    </a:lnTo>
                    <a:lnTo>
                      <a:pt x="1" y="31"/>
                    </a:lnTo>
                    <a:lnTo>
                      <a:pt x="1" y="29"/>
                    </a:lnTo>
                    <a:lnTo>
                      <a:pt x="1" y="28"/>
                    </a:lnTo>
                    <a:lnTo>
                      <a:pt x="1" y="26"/>
                    </a:lnTo>
                    <a:lnTo>
                      <a:pt x="1" y="24"/>
                    </a:lnTo>
                    <a:lnTo>
                      <a:pt x="1" y="23"/>
                    </a:lnTo>
                    <a:lnTo>
                      <a:pt x="1" y="21"/>
                    </a:lnTo>
                    <a:lnTo>
                      <a:pt x="1" y="20"/>
                    </a:lnTo>
                    <a:lnTo>
                      <a:pt x="2" y="18"/>
                    </a:lnTo>
                    <a:lnTo>
                      <a:pt x="2" y="17"/>
                    </a:lnTo>
                    <a:lnTo>
                      <a:pt x="2" y="16"/>
                    </a:lnTo>
                    <a:lnTo>
                      <a:pt x="2" y="15"/>
                    </a:lnTo>
                    <a:lnTo>
                      <a:pt x="2" y="13"/>
                    </a:lnTo>
                    <a:lnTo>
                      <a:pt x="2" y="12"/>
                    </a:lnTo>
                    <a:lnTo>
                      <a:pt x="2" y="11"/>
                    </a:lnTo>
                    <a:lnTo>
                      <a:pt x="2" y="10"/>
                    </a:lnTo>
                    <a:lnTo>
                      <a:pt x="2" y="9"/>
                    </a:lnTo>
                    <a:lnTo>
                      <a:pt x="2" y="8"/>
                    </a:lnTo>
                    <a:lnTo>
                      <a:pt x="2" y="7"/>
                    </a:lnTo>
                    <a:lnTo>
                      <a:pt x="2" y="6"/>
                    </a:lnTo>
                    <a:lnTo>
                      <a:pt x="3" y="6"/>
                    </a:lnTo>
                    <a:lnTo>
                      <a:pt x="3" y="5"/>
                    </a:lnTo>
                    <a:lnTo>
                      <a:pt x="3" y="4"/>
                    </a:lnTo>
                    <a:lnTo>
                      <a:pt x="3" y="4"/>
                    </a:lnTo>
                    <a:lnTo>
                      <a:pt x="3" y="2"/>
                    </a:lnTo>
                    <a:lnTo>
                      <a:pt x="3" y="2"/>
                    </a:lnTo>
                    <a:lnTo>
                      <a:pt x="3" y="2"/>
                    </a:lnTo>
                    <a:lnTo>
                      <a:pt x="3" y="2"/>
                    </a:lnTo>
                    <a:lnTo>
                      <a:pt x="4" y="1"/>
                    </a:lnTo>
                    <a:lnTo>
                      <a:pt x="4" y="1"/>
                    </a:lnTo>
                    <a:lnTo>
                      <a:pt x="4" y="0"/>
                    </a:lnTo>
                    <a:lnTo>
                      <a:pt x="4" y="1"/>
                    </a:lnTo>
                    <a:lnTo>
                      <a:pt x="4" y="1"/>
                    </a:lnTo>
                    <a:lnTo>
                      <a:pt x="5" y="2"/>
                    </a:lnTo>
                    <a:lnTo>
                      <a:pt x="5" y="3"/>
                    </a:lnTo>
                    <a:lnTo>
                      <a:pt x="5" y="4"/>
                    </a:lnTo>
                    <a:lnTo>
                      <a:pt x="5" y="4"/>
                    </a:lnTo>
                    <a:lnTo>
                      <a:pt x="5" y="5"/>
                    </a:lnTo>
                    <a:lnTo>
                      <a:pt x="5" y="6"/>
                    </a:lnTo>
                    <a:lnTo>
                      <a:pt x="5" y="6"/>
                    </a:lnTo>
                    <a:lnTo>
                      <a:pt x="5" y="8"/>
                    </a:lnTo>
                    <a:lnTo>
                      <a:pt x="6" y="9"/>
                    </a:lnTo>
                    <a:lnTo>
                      <a:pt x="6" y="9"/>
                    </a:lnTo>
                    <a:lnTo>
                      <a:pt x="6" y="11"/>
                    </a:lnTo>
                    <a:lnTo>
                      <a:pt x="6" y="11"/>
                    </a:lnTo>
                    <a:lnTo>
                      <a:pt x="6" y="13"/>
                    </a:lnTo>
                    <a:lnTo>
                      <a:pt x="6" y="13"/>
                    </a:lnTo>
                    <a:lnTo>
                      <a:pt x="6" y="15"/>
                    </a:lnTo>
                    <a:lnTo>
                      <a:pt x="6" y="16"/>
                    </a:lnTo>
                    <a:lnTo>
                      <a:pt x="6" y="18"/>
                    </a:lnTo>
                    <a:lnTo>
                      <a:pt x="6" y="18"/>
                    </a:lnTo>
                    <a:lnTo>
                      <a:pt x="7" y="20"/>
                    </a:lnTo>
                    <a:lnTo>
                      <a:pt x="7" y="21"/>
                    </a:lnTo>
                    <a:lnTo>
                      <a:pt x="7" y="23"/>
                    </a:lnTo>
                    <a:lnTo>
                      <a:pt x="7" y="24"/>
                    </a:lnTo>
                    <a:lnTo>
                      <a:pt x="7" y="25"/>
                    </a:lnTo>
                    <a:lnTo>
                      <a:pt x="7" y="28"/>
                    </a:lnTo>
                    <a:lnTo>
                      <a:pt x="7" y="29"/>
                    </a:lnTo>
                    <a:lnTo>
                      <a:pt x="7" y="30"/>
                    </a:lnTo>
                    <a:lnTo>
                      <a:pt x="7" y="32"/>
                    </a:lnTo>
                    <a:lnTo>
                      <a:pt x="8" y="34"/>
                    </a:lnTo>
                    <a:lnTo>
                      <a:pt x="8" y="35"/>
                    </a:lnTo>
                    <a:lnTo>
                      <a:pt x="8" y="37"/>
                    </a:lnTo>
                    <a:lnTo>
                      <a:pt x="8" y="39"/>
                    </a:lnTo>
                    <a:lnTo>
                      <a:pt x="8" y="40"/>
                    </a:lnTo>
                    <a:lnTo>
                      <a:pt x="8" y="42"/>
                    </a:lnTo>
                    <a:lnTo>
                      <a:pt x="8" y="44"/>
                    </a:lnTo>
                    <a:lnTo>
                      <a:pt x="8" y="46"/>
                    </a:lnTo>
                    <a:lnTo>
                      <a:pt x="8" y="47"/>
                    </a:lnTo>
                    <a:lnTo>
                      <a:pt x="8" y="49"/>
                    </a:lnTo>
                    <a:lnTo>
                      <a:pt x="9" y="51"/>
                    </a:lnTo>
                    <a:lnTo>
                      <a:pt x="9" y="53"/>
                    </a:lnTo>
                    <a:lnTo>
                      <a:pt x="9" y="55"/>
                    </a:lnTo>
                    <a:lnTo>
                      <a:pt x="9" y="57"/>
                    </a:lnTo>
                    <a:lnTo>
                      <a:pt x="9" y="58"/>
                    </a:lnTo>
                    <a:lnTo>
                      <a:pt x="9" y="61"/>
                    </a:lnTo>
                    <a:lnTo>
                      <a:pt x="9" y="63"/>
                    </a:lnTo>
                    <a:lnTo>
                      <a:pt x="9" y="65"/>
                    </a:lnTo>
                    <a:lnTo>
                      <a:pt x="9" y="66"/>
                    </a:lnTo>
                    <a:lnTo>
                      <a:pt x="9" y="68"/>
                    </a:lnTo>
                    <a:lnTo>
                      <a:pt x="9" y="70"/>
                    </a:lnTo>
                    <a:lnTo>
                      <a:pt x="10" y="72"/>
                    </a:lnTo>
                    <a:lnTo>
                      <a:pt x="10" y="74"/>
                    </a:lnTo>
                    <a:lnTo>
                      <a:pt x="10" y="76"/>
                    </a:lnTo>
                    <a:lnTo>
                      <a:pt x="10" y="78"/>
                    </a:lnTo>
                    <a:lnTo>
                      <a:pt x="10" y="80"/>
                    </a:lnTo>
                    <a:lnTo>
                      <a:pt x="10" y="82"/>
                    </a:lnTo>
                    <a:lnTo>
                      <a:pt x="10" y="84"/>
                    </a:lnTo>
                    <a:lnTo>
                      <a:pt x="10" y="86"/>
                    </a:lnTo>
                    <a:lnTo>
                      <a:pt x="10" y="88"/>
                    </a:lnTo>
                    <a:lnTo>
                      <a:pt x="10" y="89"/>
                    </a:lnTo>
                    <a:lnTo>
                      <a:pt x="11" y="91"/>
                    </a:lnTo>
                    <a:lnTo>
                      <a:pt x="11" y="93"/>
                    </a:lnTo>
                    <a:lnTo>
                      <a:pt x="11" y="96"/>
                    </a:lnTo>
                    <a:lnTo>
                      <a:pt x="11" y="97"/>
                    </a:lnTo>
                    <a:lnTo>
                      <a:pt x="11" y="99"/>
                    </a:lnTo>
                    <a:lnTo>
                      <a:pt x="11" y="101"/>
                    </a:lnTo>
                    <a:lnTo>
                      <a:pt x="11" y="103"/>
                    </a:lnTo>
                    <a:lnTo>
                      <a:pt x="11" y="105"/>
                    </a:lnTo>
                    <a:lnTo>
                      <a:pt x="11" y="107"/>
                    </a:lnTo>
                    <a:lnTo>
                      <a:pt x="12" y="108"/>
                    </a:lnTo>
                    <a:lnTo>
                      <a:pt x="12" y="110"/>
                    </a:lnTo>
                    <a:lnTo>
                      <a:pt x="12" y="112"/>
                    </a:lnTo>
                    <a:lnTo>
                      <a:pt x="12" y="114"/>
                    </a:lnTo>
                    <a:lnTo>
                      <a:pt x="12" y="115"/>
                    </a:lnTo>
                    <a:lnTo>
                      <a:pt x="12" y="117"/>
                    </a:lnTo>
                    <a:lnTo>
                      <a:pt x="12" y="119"/>
                    </a:lnTo>
                    <a:lnTo>
                      <a:pt x="12" y="121"/>
                    </a:lnTo>
                    <a:lnTo>
                      <a:pt x="12" y="122"/>
                    </a:lnTo>
                    <a:lnTo>
                      <a:pt x="12" y="124"/>
                    </a:lnTo>
                    <a:lnTo>
                      <a:pt x="12" y="126"/>
                    </a:lnTo>
                    <a:lnTo>
                      <a:pt x="13" y="127"/>
                    </a:lnTo>
                    <a:lnTo>
                      <a:pt x="13" y="129"/>
                    </a:lnTo>
                    <a:lnTo>
                      <a:pt x="13" y="131"/>
                    </a:lnTo>
                    <a:lnTo>
                      <a:pt x="13" y="132"/>
                    </a:lnTo>
                    <a:lnTo>
                      <a:pt x="13" y="134"/>
                    </a:lnTo>
                    <a:lnTo>
                      <a:pt x="13" y="135"/>
                    </a:lnTo>
                    <a:lnTo>
                      <a:pt x="13" y="136"/>
                    </a:lnTo>
                    <a:lnTo>
                      <a:pt x="13" y="138"/>
                    </a:lnTo>
                    <a:lnTo>
                      <a:pt x="13" y="139"/>
                    </a:lnTo>
                    <a:lnTo>
                      <a:pt x="13" y="141"/>
                    </a:lnTo>
                    <a:lnTo>
                      <a:pt x="14" y="142"/>
                    </a:lnTo>
                  </a:path>
                </a:pathLst>
              </a:custGeom>
              <a:noFill/>
              <a:ln w="190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415" name="Freeform 69"/>
              <p:cNvSpPr>
                <a:spLocks/>
              </p:cNvSpPr>
              <p:nvPr/>
            </p:nvSpPr>
            <p:spPr bwMode="auto">
              <a:xfrm>
                <a:off x="2017713" y="4683125"/>
                <a:ext cx="23813" cy="112713"/>
              </a:xfrm>
              <a:custGeom>
                <a:avLst/>
                <a:gdLst/>
                <a:ahLst/>
                <a:cxnLst>
                  <a:cxn ang="0">
                    <a:pos x="0" y="28"/>
                  </a:cxn>
                  <a:cxn ang="0">
                    <a:pos x="0" y="32"/>
                  </a:cxn>
                  <a:cxn ang="0">
                    <a:pos x="0" y="35"/>
                  </a:cxn>
                  <a:cxn ang="0">
                    <a:pos x="1" y="39"/>
                  </a:cxn>
                  <a:cxn ang="0">
                    <a:pos x="1" y="42"/>
                  </a:cxn>
                  <a:cxn ang="0">
                    <a:pos x="1" y="45"/>
                  </a:cxn>
                  <a:cxn ang="0">
                    <a:pos x="1" y="48"/>
                  </a:cxn>
                  <a:cxn ang="0">
                    <a:pos x="2" y="51"/>
                  </a:cxn>
                  <a:cxn ang="0">
                    <a:pos x="2" y="54"/>
                  </a:cxn>
                  <a:cxn ang="0">
                    <a:pos x="2" y="56"/>
                  </a:cxn>
                  <a:cxn ang="0">
                    <a:pos x="3" y="58"/>
                  </a:cxn>
                  <a:cxn ang="0">
                    <a:pos x="3" y="60"/>
                  </a:cxn>
                  <a:cxn ang="0">
                    <a:pos x="3" y="62"/>
                  </a:cxn>
                  <a:cxn ang="0">
                    <a:pos x="4" y="64"/>
                  </a:cxn>
                  <a:cxn ang="0">
                    <a:pos x="4" y="66"/>
                  </a:cxn>
                  <a:cxn ang="0">
                    <a:pos x="5" y="68"/>
                  </a:cxn>
                  <a:cxn ang="0">
                    <a:pos x="5" y="70"/>
                  </a:cxn>
                  <a:cxn ang="0">
                    <a:pos x="6" y="71"/>
                  </a:cxn>
                  <a:cxn ang="0">
                    <a:pos x="7" y="71"/>
                  </a:cxn>
                  <a:cxn ang="0">
                    <a:pos x="7" y="71"/>
                  </a:cxn>
                  <a:cxn ang="0">
                    <a:pos x="8" y="71"/>
                  </a:cxn>
                  <a:cxn ang="0">
                    <a:pos x="8" y="70"/>
                  </a:cxn>
                  <a:cxn ang="0">
                    <a:pos x="9" y="68"/>
                  </a:cxn>
                  <a:cxn ang="0">
                    <a:pos x="9" y="66"/>
                  </a:cxn>
                  <a:cxn ang="0">
                    <a:pos x="10" y="64"/>
                  </a:cxn>
                  <a:cxn ang="0">
                    <a:pos x="10" y="61"/>
                  </a:cxn>
                  <a:cxn ang="0">
                    <a:pos x="11" y="59"/>
                  </a:cxn>
                  <a:cxn ang="0">
                    <a:pos x="11" y="57"/>
                  </a:cxn>
                  <a:cxn ang="0">
                    <a:pos x="11" y="54"/>
                  </a:cxn>
                  <a:cxn ang="0">
                    <a:pos x="12" y="52"/>
                  </a:cxn>
                  <a:cxn ang="0">
                    <a:pos x="12" y="49"/>
                  </a:cxn>
                  <a:cxn ang="0">
                    <a:pos x="12" y="46"/>
                  </a:cxn>
                  <a:cxn ang="0">
                    <a:pos x="12" y="42"/>
                  </a:cxn>
                  <a:cxn ang="0">
                    <a:pos x="13" y="39"/>
                  </a:cxn>
                  <a:cxn ang="0">
                    <a:pos x="13" y="35"/>
                  </a:cxn>
                  <a:cxn ang="0">
                    <a:pos x="13" y="31"/>
                  </a:cxn>
                  <a:cxn ang="0">
                    <a:pos x="14" y="27"/>
                  </a:cxn>
                  <a:cxn ang="0">
                    <a:pos x="14" y="23"/>
                  </a:cxn>
                  <a:cxn ang="0">
                    <a:pos x="14" y="19"/>
                  </a:cxn>
                  <a:cxn ang="0">
                    <a:pos x="14" y="14"/>
                  </a:cxn>
                  <a:cxn ang="0">
                    <a:pos x="15" y="9"/>
                  </a:cxn>
                  <a:cxn ang="0">
                    <a:pos x="15" y="4"/>
                  </a:cxn>
                </a:cxnLst>
                <a:rect l="0" t="0" r="r" b="b"/>
                <a:pathLst>
                  <a:path w="15" h="71">
                    <a:moveTo>
                      <a:pt x="0" y="25"/>
                    </a:moveTo>
                    <a:lnTo>
                      <a:pt x="0" y="26"/>
                    </a:lnTo>
                    <a:lnTo>
                      <a:pt x="0" y="28"/>
                    </a:lnTo>
                    <a:lnTo>
                      <a:pt x="0" y="29"/>
                    </a:lnTo>
                    <a:lnTo>
                      <a:pt x="0" y="31"/>
                    </a:lnTo>
                    <a:lnTo>
                      <a:pt x="0" y="32"/>
                    </a:lnTo>
                    <a:lnTo>
                      <a:pt x="0" y="33"/>
                    </a:lnTo>
                    <a:lnTo>
                      <a:pt x="0" y="34"/>
                    </a:lnTo>
                    <a:lnTo>
                      <a:pt x="0" y="35"/>
                    </a:lnTo>
                    <a:lnTo>
                      <a:pt x="1" y="37"/>
                    </a:lnTo>
                    <a:lnTo>
                      <a:pt x="1" y="38"/>
                    </a:lnTo>
                    <a:lnTo>
                      <a:pt x="1" y="39"/>
                    </a:lnTo>
                    <a:lnTo>
                      <a:pt x="1" y="40"/>
                    </a:lnTo>
                    <a:lnTo>
                      <a:pt x="1" y="41"/>
                    </a:lnTo>
                    <a:lnTo>
                      <a:pt x="1" y="42"/>
                    </a:lnTo>
                    <a:lnTo>
                      <a:pt x="1" y="43"/>
                    </a:lnTo>
                    <a:lnTo>
                      <a:pt x="1" y="45"/>
                    </a:lnTo>
                    <a:lnTo>
                      <a:pt x="1" y="45"/>
                    </a:lnTo>
                    <a:lnTo>
                      <a:pt x="1" y="47"/>
                    </a:lnTo>
                    <a:lnTo>
                      <a:pt x="1" y="47"/>
                    </a:lnTo>
                    <a:lnTo>
                      <a:pt x="1" y="48"/>
                    </a:lnTo>
                    <a:lnTo>
                      <a:pt x="2" y="49"/>
                    </a:lnTo>
                    <a:lnTo>
                      <a:pt x="2" y="50"/>
                    </a:lnTo>
                    <a:lnTo>
                      <a:pt x="2" y="51"/>
                    </a:lnTo>
                    <a:lnTo>
                      <a:pt x="2" y="52"/>
                    </a:lnTo>
                    <a:lnTo>
                      <a:pt x="2" y="52"/>
                    </a:lnTo>
                    <a:lnTo>
                      <a:pt x="2" y="54"/>
                    </a:lnTo>
                    <a:lnTo>
                      <a:pt x="2" y="54"/>
                    </a:lnTo>
                    <a:lnTo>
                      <a:pt x="2" y="55"/>
                    </a:lnTo>
                    <a:lnTo>
                      <a:pt x="2" y="56"/>
                    </a:lnTo>
                    <a:lnTo>
                      <a:pt x="3" y="57"/>
                    </a:lnTo>
                    <a:lnTo>
                      <a:pt x="3" y="57"/>
                    </a:lnTo>
                    <a:lnTo>
                      <a:pt x="3" y="58"/>
                    </a:lnTo>
                    <a:lnTo>
                      <a:pt x="3" y="59"/>
                    </a:lnTo>
                    <a:lnTo>
                      <a:pt x="3" y="59"/>
                    </a:lnTo>
                    <a:lnTo>
                      <a:pt x="3" y="60"/>
                    </a:lnTo>
                    <a:lnTo>
                      <a:pt x="3" y="61"/>
                    </a:lnTo>
                    <a:lnTo>
                      <a:pt x="3" y="61"/>
                    </a:lnTo>
                    <a:lnTo>
                      <a:pt x="3" y="62"/>
                    </a:lnTo>
                    <a:lnTo>
                      <a:pt x="4" y="63"/>
                    </a:lnTo>
                    <a:lnTo>
                      <a:pt x="4" y="64"/>
                    </a:lnTo>
                    <a:lnTo>
                      <a:pt x="4" y="64"/>
                    </a:lnTo>
                    <a:lnTo>
                      <a:pt x="4" y="65"/>
                    </a:lnTo>
                    <a:lnTo>
                      <a:pt x="4" y="66"/>
                    </a:lnTo>
                    <a:lnTo>
                      <a:pt x="4" y="66"/>
                    </a:lnTo>
                    <a:lnTo>
                      <a:pt x="4" y="67"/>
                    </a:lnTo>
                    <a:lnTo>
                      <a:pt x="5" y="68"/>
                    </a:lnTo>
                    <a:lnTo>
                      <a:pt x="5" y="68"/>
                    </a:lnTo>
                    <a:lnTo>
                      <a:pt x="5" y="69"/>
                    </a:lnTo>
                    <a:lnTo>
                      <a:pt x="5" y="69"/>
                    </a:lnTo>
                    <a:lnTo>
                      <a:pt x="5" y="70"/>
                    </a:lnTo>
                    <a:lnTo>
                      <a:pt x="6" y="71"/>
                    </a:lnTo>
                    <a:lnTo>
                      <a:pt x="6" y="71"/>
                    </a:lnTo>
                    <a:lnTo>
                      <a:pt x="6" y="71"/>
                    </a:lnTo>
                    <a:lnTo>
                      <a:pt x="6" y="71"/>
                    </a:lnTo>
                    <a:lnTo>
                      <a:pt x="6" y="71"/>
                    </a:lnTo>
                    <a:lnTo>
                      <a:pt x="7" y="71"/>
                    </a:lnTo>
                    <a:lnTo>
                      <a:pt x="7" y="71"/>
                    </a:lnTo>
                    <a:lnTo>
                      <a:pt x="7" y="71"/>
                    </a:lnTo>
                    <a:lnTo>
                      <a:pt x="7" y="71"/>
                    </a:lnTo>
                    <a:lnTo>
                      <a:pt x="7" y="71"/>
                    </a:lnTo>
                    <a:lnTo>
                      <a:pt x="7" y="71"/>
                    </a:lnTo>
                    <a:lnTo>
                      <a:pt x="8" y="71"/>
                    </a:lnTo>
                    <a:lnTo>
                      <a:pt x="8" y="71"/>
                    </a:lnTo>
                    <a:lnTo>
                      <a:pt x="8" y="71"/>
                    </a:lnTo>
                    <a:lnTo>
                      <a:pt x="8" y="70"/>
                    </a:lnTo>
                    <a:lnTo>
                      <a:pt x="8" y="69"/>
                    </a:lnTo>
                    <a:lnTo>
                      <a:pt x="9" y="69"/>
                    </a:lnTo>
                    <a:lnTo>
                      <a:pt x="9" y="68"/>
                    </a:lnTo>
                    <a:lnTo>
                      <a:pt x="9" y="68"/>
                    </a:lnTo>
                    <a:lnTo>
                      <a:pt x="9" y="67"/>
                    </a:lnTo>
                    <a:lnTo>
                      <a:pt x="9" y="66"/>
                    </a:lnTo>
                    <a:lnTo>
                      <a:pt x="10" y="66"/>
                    </a:lnTo>
                    <a:lnTo>
                      <a:pt x="10" y="65"/>
                    </a:lnTo>
                    <a:lnTo>
                      <a:pt x="10" y="64"/>
                    </a:lnTo>
                    <a:lnTo>
                      <a:pt x="10" y="64"/>
                    </a:lnTo>
                    <a:lnTo>
                      <a:pt x="10" y="62"/>
                    </a:lnTo>
                    <a:lnTo>
                      <a:pt x="10" y="61"/>
                    </a:lnTo>
                    <a:lnTo>
                      <a:pt x="11" y="61"/>
                    </a:lnTo>
                    <a:lnTo>
                      <a:pt x="11" y="60"/>
                    </a:lnTo>
                    <a:lnTo>
                      <a:pt x="11" y="59"/>
                    </a:lnTo>
                    <a:lnTo>
                      <a:pt x="11" y="59"/>
                    </a:lnTo>
                    <a:lnTo>
                      <a:pt x="11" y="58"/>
                    </a:lnTo>
                    <a:lnTo>
                      <a:pt x="11" y="57"/>
                    </a:lnTo>
                    <a:lnTo>
                      <a:pt x="11" y="57"/>
                    </a:lnTo>
                    <a:lnTo>
                      <a:pt x="11" y="55"/>
                    </a:lnTo>
                    <a:lnTo>
                      <a:pt x="11" y="54"/>
                    </a:lnTo>
                    <a:lnTo>
                      <a:pt x="11" y="54"/>
                    </a:lnTo>
                    <a:lnTo>
                      <a:pt x="11" y="53"/>
                    </a:lnTo>
                    <a:lnTo>
                      <a:pt x="12" y="52"/>
                    </a:lnTo>
                    <a:lnTo>
                      <a:pt x="12" y="51"/>
                    </a:lnTo>
                    <a:lnTo>
                      <a:pt x="12" y="50"/>
                    </a:lnTo>
                    <a:lnTo>
                      <a:pt x="12" y="49"/>
                    </a:lnTo>
                    <a:lnTo>
                      <a:pt x="12" y="48"/>
                    </a:lnTo>
                    <a:lnTo>
                      <a:pt x="12" y="47"/>
                    </a:lnTo>
                    <a:lnTo>
                      <a:pt x="12" y="46"/>
                    </a:lnTo>
                    <a:lnTo>
                      <a:pt x="12" y="45"/>
                    </a:lnTo>
                    <a:lnTo>
                      <a:pt x="12" y="44"/>
                    </a:lnTo>
                    <a:lnTo>
                      <a:pt x="12" y="42"/>
                    </a:lnTo>
                    <a:lnTo>
                      <a:pt x="13" y="42"/>
                    </a:lnTo>
                    <a:lnTo>
                      <a:pt x="13" y="40"/>
                    </a:lnTo>
                    <a:lnTo>
                      <a:pt x="13" y="39"/>
                    </a:lnTo>
                    <a:lnTo>
                      <a:pt x="13" y="38"/>
                    </a:lnTo>
                    <a:lnTo>
                      <a:pt x="13" y="37"/>
                    </a:lnTo>
                    <a:lnTo>
                      <a:pt x="13" y="35"/>
                    </a:lnTo>
                    <a:lnTo>
                      <a:pt x="13" y="34"/>
                    </a:lnTo>
                    <a:lnTo>
                      <a:pt x="13" y="33"/>
                    </a:lnTo>
                    <a:lnTo>
                      <a:pt x="13" y="31"/>
                    </a:lnTo>
                    <a:lnTo>
                      <a:pt x="14" y="30"/>
                    </a:lnTo>
                    <a:lnTo>
                      <a:pt x="14" y="28"/>
                    </a:lnTo>
                    <a:lnTo>
                      <a:pt x="14" y="27"/>
                    </a:lnTo>
                    <a:lnTo>
                      <a:pt x="14" y="26"/>
                    </a:lnTo>
                    <a:lnTo>
                      <a:pt x="14" y="24"/>
                    </a:lnTo>
                    <a:lnTo>
                      <a:pt x="14" y="23"/>
                    </a:lnTo>
                    <a:lnTo>
                      <a:pt x="14" y="21"/>
                    </a:lnTo>
                    <a:lnTo>
                      <a:pt x="14" y="20"/>
                    </a:lnTo>
                    <a:lnTo>
                      <a:pt x="14" y="19"/>
                    </a:lnTo>
                    <a:lnTo>
                      <a:pt x="14" y="17"/>
                    </a:lnTo>
                    <a:lnTo>
                      <a:pt x="14" y="15"/>
                    </a:lnTo>
                    <a:lnTo>
                      <a:pt x="14" y="14"/>
                    </a:lnTo>
                    <a:lnTo>
                      <a:pt x="15" y="12"/>
                    </a:lnTo>
                    <a:lnTo>
                      <a:pt x="15" y="10"/>
                    </a:lnTo>
                    <a:lnTo>
                      <a:pt x="15" y="9"/>
                    </a:lnTo>
                    <a:lnTo>
                      <a:pt x="15" y="7"/>
                    </a:lnTo>
                    <a:lnTo>
                      <a:pt x="15" y="5"/>
                    </a:lnTo>
                    <a:lnTo>
                      <a:pt x="15" y="4"/>
                    </a:lnTo>
                    <a:lnTo>
                      <a:pt x="15" y="2"/>
                    </a:lnTo>
                    <a:lnTo>
                      <a:pt x="15" y="0"/>
                    </a:lnTo>
                  </a:path>
                </a:pathLst>
              </a:custGeom>
              <a:noFill/>
              <a:ln w="190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416" name="Freeform 70"/>
              <p:cNvSpPr>
                <a:spLocks/>
              </p:cNvSpPr>
              <p:nvPr/>
            </p:nvSpPr>
            <p:spPr bwMode="auto">
              <a:xfrm>
                <a:off x="2041525" y="4497388"/>
                <a:ext cx="22225" cy="185738"/>
              </a:xfrm>
              <a:custGeom>
                <a:avLst/>
                <a:gdLst/>
                <a:ahLst/>
                <a:cxnLst>
                  <a:cxn ang="0">
                    <a:pos x="1" y="113"/>
                  </a:cxn>
                  <a:cxn ang="0">
                    <a:pos x="1" y="108"/>
                  </a:cxn>
                  <a:cxn ang="0">
                    <a:pos x="1" y="102"/>
                  </a:cxn>
                  <a:cxn ang="0">
                    <a:pos x="1" y="96"/>
                  </a:cxn>
                  <a:cxn ang="0">
                    <a:pos x="2" y="91"/>
                  </a:cxn>
                  <a:cxn ang="0">
                    <a:pos x="2" y="84"/>
                  </a:cxn>
                  <a:cxn ang="0">
                    <a:pos x="2" y="78"/>
                  </a:cxn>
                  <a:cxn ang="0">
                    <a:pos x="3" y="72"/>
                  </a:cxn>
                  <a:cxn ang="0">
                    <a:pos x="3" y="66"/>
                  </a:cxn>
                  <a:cxn ang="0">
                    <a:pos x="3" y="60"/>
                  </a:cxn>
                  <a:cxn ang="0">
                    <a:pos x="3" y="53"/>
                  </a:cxn>
                  <a:cxn ang="0">
                    <a:pos x="4" y="48"/>
                  </a:cxn>
                  <a:cxn ang="0">
                    <a:pos x="4" y="42"/>
                  </a:cxn>
                  <a:cxn ang="0">
                    <a:pos x="4" y="37"/>
                  </a:cxn>
                  <a:cxn ang="0">
                    <a:pos x="5" y="31"/>
                  </a:cxn>
                  <a:cxn ang="0">
                    <a:pos x="5" y="26"/>
                  </a:cxn>
                  <a:cxn ang="0">
                    <a:pos x="5" y="22"/>
                  </a:cxn>
                  <a:cxn ang="0">
                    <a:pos x="6" y="18"/>
                  </a:cxn>
                  <a:cxn ang="0">
                    <a:pos x="6" y="13"/>
                  </a:cxn>
                  <a:cxn ang="0">
                    <a:pos x="6" y="11"/>
                  </a:cxn>
                  <a:cxn ang="0">
                    <a:pos x="6" y="8"/>
                  </a:cxn>
                  <a:cxn ang="0">
                    <a:pos x="7" y="5"/>
                  </a:cxn>
                  <a:cxn ang="0">
                    <a:pos x="7" y="2"/>
                  </a:cxn>
                  <a:cxn ang="0">
                    <a:pos x="8" y="1"/>
                  </a:cxn>
                  <a:cxn ang="0">
                    <a:pos x="8" y="1"/>
                  </a:cxn>
                  <a:cxn ang="0">
                    <a:pos x="9" y="3"/>
                  </a:cxn>
                  <a:cxn ang="0">
                    <a:pos x="9" y="5"/>
                  </a:cxn>
                  <a:cxn ang="0">
                    <a:pos x="10" y="7"/>
                  </a:cxn>
                  <a:cxn ang="0">
                    <a:pos x="10" y="10"/>
                  </a:cxn>
                  <a:cxn ang="0">
                    <a:pos x="10" y="13"/>
                  </a:cxn>
                  <a:cxn ang="0">
                    <a:pos x="10" y="17"/>
                  </a:cxn>
                  <a:cxn ang="0">
                    <a:pos x="11" y="21"/>
                  </a:cxn>
                  <a:cxn ang="0">
                    <a:pos x="11" y="25"/>
                  </a:cxn>
                  <a:cxn ang="0">
                    <a:pos x="11" y="30"/>
                  </a:cxn>
                  <a:cxn ang="0">
                    <a:pos x="12" y="35"/>
                  </a:cxn>
                  <a:cxn ang="0">
                    <a:pos x="12" y="39"/>
                  </a:cxn>
                  <a:cxn ang="0">
                    <a:pos x="12" y="45"/>
                  </a:cxn>
                  <a:cxn ang="0">
                    <a:pos x="12" y="51"/>
                  </a:cxn>
                  <a:cxn ang="0">
                    <a:pos x="13" y="56"/>
                  </a:cxn>
                  <a:cxn ang="0">
                    <a:pos x="13" y="62"/>
                  </a:cxn>
                  <a:cxn ang="0">
                    <a:pos x="13" y="68"/>
                  </a:cxn>
                  <a:cxn ang="0">
                    <a:pos x="14" y="73"/>
                  </a:cxn>
                </a:cxnLst>
                <a:rect l="0" t="0" r="r" b="b"/>
                <a:pathLst>
                  <a:path w="14" h="117">
                    <a:moveTo>
                      <a:pt x="0" y="117"/>
                    </a:moveTo>
                    <a:lnTo>
                      <a:pt x="0" y="115"/>
                    </a:lnTo>
                    <a:lnTo>
                      <a:pt x="1" y="113"/>
                    </a:lnTo>
                    <a:lnTo>
                      <a:pt x="1" y="112"/>
                    </a:lnTo>
                    <a:lnTo>
                      <a:pt x="1" y="110"/>
                    </a:lnTo>
                    <a:lnTo>
                      <a:pt x="1" y="108"/>
                    </a:lnTo>
                    <a:lnTo>
                      <a:pt x="1" y="106"/>
                    </a:lnTo>
                    <a:lnTo>
                      <a:pt x="1" y="104"/>
                    </a:lnTo>
                    <a:lnTo>
                      <a:pt x="1" y="102"/>
                    </a:lnTo>
                    <a:lnTo>
                      <a:pt x="1" y="101"/>
                    </a:lnTo>
                    <a:lnTo>
                      <a:pt x="1" y="98"/>
                    </a:lnTo>
                    <a:lnTo>
                      <a:pt x="1" y="96"/>
                    </a:lnTo>
                    <a:lnTo>
                      <a:pt x="2" y="94"/>
                    </a:lnTo>
                    <a:lnTo>
                      <a:pt x="2" y="92"/>
                    </a:lnTo>
                    <a:lnTo>
                      <a:pt x="2" y="91"/>
                    </a:lnTo>
                    <a:lnTo>
                      <a:pt x="2" y="89"/>
                    </a:lnTo>
                    <a:lnTo>
                      <a:pt x="2" y="86"/>
                    </a:lnTo>
                    <a:lnTo>
                      <a:pt x="2" y="84"/>
                    </a:lnTo>
                    <a:lnTo>
                      <a:pt x="2" y="82"/>
                    </a:lnTo>
                    <a:lnTo>
                      <a:pt x="2" y="80"/>
                    </a:lnTo>
                    <a:lnTo>
                      <a:pt x="2" y="78"/>
                    </a:lnTo>
                    <a:lnTo>
                      <a:pt x="2" y="76"/>
                    </a:lnTo>
                    <a:lnTo>
                      <a:pt x="2" y="74"/>
                    </a:lnTo>
                    <a:lnTo>
                      <a:pt x="3" y="72"/>
                    </a:lnTo>
                    <a:lnTo>
                      <a:pt x="3" y="70"/>
                    </a:lnTo>
                    <a:lnTo>
                      <a:pt x="3" y="68"/>
                    </a:lnTo>
                    <a:lnTo>
                      <a:pt x="3" y="66"/>
                    </a:lnTo>
                    <a:lnTo>
                      <a:pt x="3" y="64"/>
                    </a:lnTo>
                    <a:lnTo>
                      <a:pt x="3" y="62"/>
                    </a:lnTo>
                    <a:lnTo>
                      <a:pt x="3" y="60"/>
                    </a:lnTo>
                    <a:lnTo>
                      <a:pt x="3" y="58"/>
                    </a:lnTo>
                    <a:lnTo>
                      <a:pt x="3" y="56"/>
                    </a:lnTo>
                    <a:lnTo>
                      <a:pt x="3" y="53"/>
                    </a:lnTo>
                    <a:lnTo>
                      <a:pt x="4" y="51"/>
                    </a:lnTo>
                    <a:lnTo>
                      <a:pt x="4" y="50"/>
                    </a:lnTo>
                    <a:lnTo>
                      <a:pt x="4" y="48"/>
                    </a:lnTo>
                    <a:lnTo>
                      <a:pt x="4" y="46"/>
                    </a:lnTo>
                    <a:lnTo>
                      <a:pt x="4" y="44"/>
                    </a:lnTo>
                    <a:lnTo>
                      <a:pt x="4" y="42"/>
                    </a:lnTo>
                    <a:lnTo>
                      <a:pt x="4" y="40"/>
                    </a:lnTo>
                    <a:lnTo>
                      <a:pt x="4" y="38"/>
                    </a:lnTo>
                    <a:lnTo>
                      <a:pt x="4" y="37"/>
                    </a:lnTo>
                    <a:lnTo>
                      <a:pt x="5" y="35"/>
                    </a:lnTo>
                    <a:lnTo>
                      <a:pt x="5" y="33"/>
                    </a:lnTo>
                    <a:lnTo>
                      <a:pt x="5" y="31"/>
                    </a:lnTo>
                    <a:lnTo>
                      <a:pt x="5" y="30"/>
                    </a:lnTo>
                    <a:lnTo>
                      <a:pt x="5" y="28"/>
                    </a:lnTo>
                    <a:lnTo>
                      <a:pt x="5" y="26"/>
                    </a:lnTo>
                    <a:lnTo>
                      <a:pt x="5" y="25"/>
                    </a:lnTo>
                    <a:lnTo>
                      <a:pt x="5" y="23"/>
                    </a:lnTo>
                    <a:lnTo>
                      <a:pt x="5" y="22"/>
                    </a:lnTo>
                    <a:lnTo>
                      <a:pt x="5" y="20"/>
                    </a:lnTo>
                    <a:lnTo>
                      <a:pt x="5" y="19"/>
                    </a:lnTo>
                    <a:lnTo>
                      <a:pt x="6" y="18"/>
                    </a:lnTo>
                    <a:lnTo>
                      <a:pt x="6" y="16"/>
                    </a:lnTo>
                    <a:lnTo>
                      <a:pt x="6" y="15"/>
                    </a:lnTo>
                    <a:lnTo>
                      <a:pt x="6" y="13"/>
                    </a:lnTo>
                    <a:lnTo>
                      <a:pt x="6" y="13"/>
                    </a:lnTo>
                    <a:lnTo>
                      <a:pt x="6" y="11"/>
                    </a:lnTo>
                    <a:lnTo>
                      <a:pt x="6" y="11"/>
                    </a:lnTo>
                    <a:lnTo>
                      <a:pt x="6" y="9"/>
                    </a:lnTo>
                    <a:lnTo>
                      <a:pt x="6" y="9"/>
                    </a:lnTo>
                    <a:lnTo>
                      <a:pt x="6" y="8"/>
                    </a:lnTo>
                    <a:lnTo>
                      <a:pt x="7" y="6"/>
                    </a:lnTo>
                    <a:lnTo>
                      <a:pt x="7" y="6"/>
                    </a:lnTo>
                    <a:lnTo>
                      <a:pt x="7" y="5"/>
                    </a:lnTo>
                    <a:lnTo>
                      <a:pt x="7" y="4"/>
                    </a:lnTo>
                    <a:lnTo>
                      <a:pt x="7" y="3"/>
                    </a:lnTo>
                    <a:lnTo>
                      <a:pt x="7" y="2"/>
                    </a:lnTo>
                    <a:lnTo>
                      <a:pt x="7" y="2"/>
                    </a:lnTo>
                    <a:lnTo>
                      <a:pt x="8" y="1"/>
                    </a:lnTo>
                    <a:lnTo>
                      <a:pt x="8" y="1"/>
                    </a:lnTo>
                    <a:lnTo>
                      <a:pt x="8" y="0"/>
                    </a:lnTo>
                    <a:lnTo>
                      <a:pt x="8" y="1"/>
                    </a:lnTo>
                    <a:lnTo>
                      <a:pt x="8" y="1"/>
                    </a:lnTo>
                    <a:lnTo>
                      <a:pt x="9" y="2"/>
                    </a:lnTo>
                    <a:lnTo>
                      <a:pt x="9" y="2"/>
                    </a:lnTo>
                    <a:lnTo>
                      <a:pt x="9" y="3"/>
                    </a:lnTo>
                    <a:lnTo>
                      <a:pt x="9" y="4"/>
                    </a:lnTo>
                    <a:lnTo>
                      <a:pt x="9" y="4"/>
                    </a:lnTo>
                    <a:lnTo>
                      <a:pt x="9" y="5"/>
                    </a:lnTo>
                    <a:lnTo>
                      <a:pt x="9" y="6"/>
                    </a:lnTo>
                    <a:lnTo>
                      <a:pt x="9" y="6"/>
                    </a:lnTo>
                    <a:lnTo>
                      <a:pt x="10" y="7"/>
                    </a:lnTo>
                    <a:lnTo>
                      <a:pt x="10" y="8"/>
                    </a:lnTo>
                    <a:lnTo>
                      <a:pt x="10" y="9"/>
                    </a:lnTo>
                    <a:lnTo>
                      <a:pt x="10" y="10"/>
                    </a:lnTo>
                    <a:lnTo>
                      <a:pt x="10" y="11"/>
                    </a:lnTo>
                    <a:lnTo>
                      <a:pt x="10" y="12"/>
                    </a:lnTo>
                    <a:lnTo>
                      <a:pt x="10" y="13"/>
                    </a:lnTo>
                    <a:lnTo>
                      <a:pt x="10" y="14"/>
                    </a:lnTo>
                    <a:lnTo>
                      <a:pt x="10" y="16"/>
                    </a:lnTo>
                    <a:lnTo>
                      <a:pt x="10" y="17"/>
                    </a:lnTo>
                    <a:lnTo>
                      <a:pt x="11" y="18"/>
                    </a:lnTo>
                    <a:lnTo>
                      <a:pt x="11" y="20"/>
                    </a:lnTo>
                    <a:lnTo>
                      <a:pt x="11" y="21"/>
                    </a:lnTo>
                    <a:lnTo>
                      <a:pt x="11" y="23"/>
                    </a:lnTo>
                    <a:lnTo>
                      <a:pt x="11" y="24"/>
                    </a:lnTo>
                    <a:lnTo>
                      <a:pt x="11" y="25"/>
                    </a:lnTo>
                    <a:lnTo>
                      <a:pt x="11" y="27"/>
                    </a:lnTo>
                    <a:lnTo>
                      <a:pt x="11" y="28"/>
                    </a:lnTo>
                    <a:lnTo>
                      <a:pt x="11" y="30"/>
                    </a:lnTo>
                    <a:lnTo>
                      <a:pt x="12" y="32"/>
                    </a:lnTo>
                    <a:lnTo>
                      <a:pt x="12" y="33"/>
                    </a:lnTo>
                    <a:lnTo>
                      <a:pt x="12" y="35"/>
                    </a:lnTo>
                    <a:lnTo>
                      <a:pt x="12" y="37"/>
                    </a:lnTo>
                    <a:lnTo>
                      <a:pt x="12" y="38"/>
                    </a:lnTo>
                    <a:lnTo>
                      <a:pt x="12" y="39"/>
                    </a:lnTo>
                    <a:lnTo>
                      <a:pt x="12" y="42"/>
                    </a:lnTo>
                    <a:lnTo>
                      <a:pt x="12" y="43"/>
                    </a:lnTo>
                    <a:lnTo>
                      <a:pt x="12" y="45"/>
                    </a:lnTo>
                    <a:lnTo>
                      <a:pt x="12" y="47"/>
                    </a:lnTo>
                    <a:lnTo>
                      <a:pt x="12" y="49"/>
                    </a:lnTo>
                    <a:lnTo>
                      <a:pt x="12" y="51"/>
                    </a:lnTo>
                    <a:lnTo>
                      <a:pt x="13" y="52"/>
                    </a:lnTo>
                    <a:lnTo>
                      <a:pt x="13" y="54"/>
                    </a:lnTo>
                    <a:lnTo>
                      <a:pt x="13" y="56"/>
                    </a:lnTo>
                    <a:lnTo>
                      <a:pt x="13" y="58"/>
                    </a:lnTo>
                    <a:lnTo>
                      <a:pt x="13" y="60"/>
                    </a:lnTo>
                    <a:lnTo>
                      <a:pt x="13" y="62"/>
                    </a:lnTo>
                    <a:lnTo>
                      <a:pt x="13" y="64"/>
                    </a:lnTo>
                    <a:lnTo>
                      <a:pt x="13" y="65"/>
                    </a:lnTo>
                    <a:lnTo>
                      <a:pt x="13" y="68"/>
                    </a:lnTo>
                    <a:lnTo>
                      <a:pt x="14" y="70"/>
                    </a:lnTo>
                    <a:lnTo>
                      <a:pt x="14" y="72"/>
                    </a:lnTo>
                    <a:lnTo>
                      <a:pt x="14" y="73"/>
                    </a:lnTo>
                    <a:lnTo>
                      <a:pt x="14" y="75"/>
                    </a:lnTo>
                    <a:lnTo>
                      <a:pt x="14" y="77"/>
                    </a:lnTo>
                  </a:path>
                </a:pathLst>
              </a:custGeom>
              <a:noFill/>
              <a:ln w="190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417" name="Freeform 71"/>
              <p:cNvSpPr>
                <a:spLocks/>
              </p:cNvSpPr>
              <p:nvPr/>
            </p:nvSpPr>
            <p:spPr bwMode="auto">
              <a:xfrm>
                <a:off x="2063750" y="4619625"/>
                <a:ext cx="25400" cy="176213"/>
              </a:xfrm>
              <a:custGeom>
                <a:avLst/>
                <a:gdLst/>
                <a:ahLst/>
                <a:cxnLst>
                  <a:cxn ang="0">
                    <a:pos x="0" y="5"/>
                  </a:cxn>
                  <a:cxn ang="0">
                    <a:pos x="0" y="10"/>
                  </a:cxn>
                  <a:cxn ang="0">
                    <a:pos x="1" y="16"/>
                  </a:cxn>
                  <a:cxn ang="0">
                    <a:pos x="1" y="21"/>
                  </a:cxn>
                  <a:cxn ang="0">
                    <a:pos x="1" y="27"/>
                  </a:cxn>
                  <a:cxn ang="0">
                    <a:pos x="2" y="33"/>
                  </a:cxn>
                  <a:cxn ang="0">
                    <a:pos x="2" y="38"/>
                  </a:cxn>
                  <a:cxn ang="0">
                    <a:pos x="2" y="43"/>
                  </a:cxn>
                  <a:cxn ang="0">
                    <a:pos x="2" y="48"/>
                  </a:cxn>
                  <a:cxn ang="0">
                    <a:pos x="3" y="53"/>
                  </a:cxn>
                  <a:cxn ang="0">
                    <a:pos x="3" y="57"/>
                  </a:cxn>
                  <a:cxn ang="0">
                    <a:pos x="3" y="62"/>
                  </a:cxn>
                  <a:cxn ang="0">
                    <a:pos x="4" y="66"/>
                  </a:cxn>
                  <a:cxn ang="0">
                    <a:pos x="4" y="70"/>
                  </a:cxn>
                  <a:cxn ang="0">
                    <a:pos x="4" y="74"/>
                  </a:cxn>
                  <a:cxn ang="0">
                    <a:pos x="5" y="78"/>
                  </a:cxn>
                  <a:cxn ang="0">
                    <a:pos x="5" y="81"/>
                  </a:cxn>
                  <a:cxn ang="0">
                    <a:pos x="5" y="84"/>
                  </a:cxn>
                  <a:cxn ang="0">
                    <a:pos x="5" y="87"/>
                  </a:cxn>
                  <a:cxn ang="0">
                    <a:pos x="6" y="89"/>
                  </a:cxn>
                  <a:cxn ang="0">
                    <a:pos x="6" y="92"/>
                  </a:cxn>
                  <a:cxn ang="0">
                    <a:pos x="6" y="94"/>
                  </a:cxn>
                  <a:cxn ang="0">
                    <a:pos x="7" y="97"/>
                  </a:cxn>
                  <a:cxn ang="0">
                    <a:pos x="7" y="99"/>
                  </a:cxn>
                  <a:cxn ang="0">
                    <a:pos x="7" y="101"/>
                  </a:cxn>
                  <a:cxn ang="0">
                    <a:pos x="8" y="104"/>
                  </a:cxn>
                  <a:cxn ang="0">
                    <a:pos x="8" y="106"/>
                  </a:cxn>
                  <a:cxn ang="0">
                    <a:pos x="9" y="108"/>
                  </a:cxn>
                  <a:cxn ang="0">
                    <a:pos x="9" y="110"/>
                  </a:cxn>
                  <a:cxn ang="0">
                    <a:pos x="10" y="111"/>
                  </a:cxn>
                  <a:cxn ang="0">
                    <a:pos x="11" y="111"/>
                  </a:cxn>
                  <a:cxn ang="0">
                    <a:pos x="11" y="111"/>
                  </a:cxn>
                  <a:cxn ang="0">
                    <a:pos x="12" y="111"/>
                  </a:cxn>
                  <a:cxn ang="0">
                    <a:pos x="12" y="110"/>
                  </a:cxn>
                  <a:cxn ang="0">
                    <a:pos x="13" y="108"/>
                  </a:cxn>
                  <a:cxn ang="0">
                    <a:pos x="13" y="106"/>
                  </a:cxn>
                  <a:cxn ang="0">
                    <a:pos x="14" y="104"/>
                  </a:cxn>
                  <a:cxn ang="0">
                    <a:pos x="14" y="102"/>
                  </a:cxn>
                  <a:cxn ang="0">
                    <a:pos x="15" y="100"/>
                  </a:cxn>
                  <a:cxn ang="0">
                    <a:pos x="15" y="98"/>
                  </a:cxn>
                  <a:cxn ang="0">
                    <a:pos x="15" y="96"/>
                  </a:cxn>
                  <a:cxn ang="0">
                    <a:pos x="16" y="93"/>
                  </a:cxn>
                </a:cxnLst>
                <a:rect l="0" t="0" r="r" b="b"/>
                <a:pathLst>
                  <a:path w="16" h="111">
                    <a:moveTo>
                      <a:pt x="0" y="0"/>
                    </a:moveTo>
                    <a:lnTo>
                      <a:pt x="0" y="2"/>
                    </a:lnTo>
                    <a:lnTo>
                      <a:pt x="0" y="5"/>
                    </a:lnTo>
                    <a:lnTo>
                      <a:pt x="0" y="6"/>
                    </a:lnTo>
                    <a:lnTo>
                      <a:pt x="0" y="8"/>
                    </a:lnTo>
                    <a:lnTo>
                      <a:pt x="0" y="10"/>
                    </a:lnTo>
                    <a:lnTo>
                      <a:pt x="1" y="12"/>
                    </a:lnTo>
                    <a:lnTo>
                      <a:pt x="1" y="14"/>
                    </a:lnTo>
                    <a:lnTo>
                      <a:pt x="1" y="16"/>
                    </a:lnTo>
                    <a:lnTo>
                      <a:pt x="1" y="18"/>
                    </a:lnTo>
                    <a:lnTo>
                      <a:pt x="1" y="19"/>
                    </a:lnTo>
                    <a:lnTo>
                      <a:pt x="1" y="21"/>
                    </a:lnTo>
                    <a:lnTo>
                      <a:pt x="1" y="24"/>
                    </a:lnTo>
                    <a:lnTo>
                      <a:pt x="1" y="25"/>
                    </a:lnTo>
                    <a:lnTo>
                      <a:pt x="1" y="27"/>
                    </a:lnTo>
                    <a:lnTo>
                      <a:pt x="1" y="29"/>
                    </a:lnTo>
                    <a:lnTo>
                      <a:pt x="1" y="31"/>
                    </a:lnTo>
                    <a:lnTo>
                      <a:pt x="2" y="33"/>
                    </a:lnTo>
                    <a:lnTo>
                      <a:pt x="2" y="34"/>
                    </a:lnTo>
                    <a:lnTo>
                      <a:pt x="2" y="36"/>
                    </a:lnTo>
                    <a:lnTo>
                      <a:pt x="2" y="38"/>
                    </a:lnTo>
                    <a:lnTo>
                      <a:pt x="2" y="40"/>
                    </a:lnTo>
                    <a:lnTo>
                      <a:pt x="2" y="41"/>
                    </a:lnTo>
                    <a:lnTo>
                      <a:pt x="2" y="43"/>
                    </a:lnTo>
                    <a:lnTo>
                      <a:pt x="2" y="45"/>
                    </a:lnTo>
                    <a:lnTo>
                      <a:pt x="2" y="47"/>
                    </a:lnTo>
                    <a:lnTo>
                      <a:pt x="2" y="48"/>
                    </a:lnTo>
                    <a:lnTo>
                      <a:pt x="3" y="49"/>
                    </a:lnTo>
                    <a:lnTo>
                      <a:pt x="3" y="52"/>
                    </a:lnTo>
                    <a:lnTo>
                      <a:pt x="3" y="53"/>
                    </a:lnTo>
                    <a:lnTo>
                      <a:pt x="3" y="54"/>
                    </a:lnTo>
                    <a:lnTo>
                      <a:pt x="3" y="56"/>
                    </a:lnTo>
                    <a:lnTo>
                      <a:pt x="3" y="57"/>
                    </a:lnTo>
                    <a:lnTo>
                      <a:pt x="3" y="59"/>
                    </a:lnTo>
                    <a:lnTo>
                      <a:pt x="3" y="61"/>
                    </a:lnTo>
                    <a:lnTo>
                      <a:pt x="3" y="62"/>
                    </a:lnTo>
                    <a:lnTo>
                      <a:pt x="4" y="64"/>
                    </a:lnTo>
                    <a:lnTo>
                      <a:pt x="4" y="65"/>
                    </a:lnTo>
                    <a:lnTo>
                      <a:pt x="4" y="66"/>
                    </a:lnTo>
                    <a:lnTo>
                      <a:pt x="4" y="68"/>
                    </a:lnTo>
                    <a:lnTo>
                      <a:pt x="4" y="69"/>
                    </a:lnTo>
                    <a:lnTo>
                      <a:pt x="4" y="70"/>
                    </a:lnTo>
                    <a:lnTo>
                      <a:pt x="4" y="71"/>
                    </a:lnTo>
                    <a:lnTo>
                      <a:pt x="4" y="73"/>
                    </a:lnTo>
                    <a:lnTo>
                      <a:pt x="4" y="74"/>
                    </a:lnTo>
                    <a:lnTo>
                      <a:pt x="4" y="75"/>
                    </a:lnTo>
                    <a:lnTo>
                      <a:pt x="4" y="76"/>
                    </a:lnTo>
                    <a:lnTo>
                      <a:pt x="5" y="78"/>
                    </a:lnTo>
                    <a:lnTo>
                      <a:pt x="5" y="79"/>
                    </a:lnTo>
                    <a:lnTo>
                      <a:pt x="5" y="80"/>
                    </a:lnTo>
                    <a:lnTo>
                      <a:pt x="5" y="81"/>
                    </a:lnTo>
                    <a:lnTo>
                      <a:pt x="5" y="82"/>
                    </a:lnTo>
                    <a:lnTo>
                      <a:pt x="5" y="83"/>
                    </a:lnTo>
                    <a:lnTo>
                      <a:pt x="5" y="84"/>
                    </a:lnTo>
                    <a:lnTo>
                      <a:pt x="5" y="85"/>
                    </a:lnTo>
                    <a:lnTo>
                      <a:pt x="5" y="86"/>
                    </a:lnTo>
                    <a:lnTo>
                      <a:pt x="5" y="87"/>
                    </a:lnTo>
                    <a:lnTo>
                      <a:pt x="6" y="88"/>
                    </a:lnTo>
                    <a:lnTo>
                      <a:pt x="6" y="89"/>
                    </a:lnTo>
                    <a:lnTo>
                      <a:pt x="6" y="89"/>
                    </a:lnTo>
                    <a:lnTo>
                      <a:pt x="6" y="91"/>
                    </a:lnTo>
                    <a:lnTo>
                      <a:pt x="6" y="92"/>
                    </a:lnTo>
                    <a:lnTo>
                      <a:pt x="6" y="92"/>
                    </a:lnTo>
                    <a:lnTo>
                      <a:pt x="6" y="93"/>
                    </a:lnTo>
                    <a:lnTo>
                      <a:pt x="6" y="94"/>
                    </a:lnTo>
                    <a:lnTo>
                      <a:pt x="6" y="94"/>
                    </a:lnTo>
                    <a:lnTo>
                      <a:pt x="7" y="96"/>
                    </a:lnTo>
                    <a:lnTo>
                      <a:pt x="7" y="97"/>
                    </a:lnTo>
                    <a:lnTo>
                      <a:pt x="7" y="97"/>
                    </a:lnTo>
                    <a:lnTo>
                      <a:pt x="7" y="98"/>
                    </a:lnTo>
                    <a:lnTo>
                      <a:pt x="7" y="99"/>
                    </a:lnTo>
                    <a:lnTo>
                      <a:pt x="7" y="99"/>
                    </a:lnTo>
                    <a:lnTo>
                      <a:pt x="7" y="100"/>
                    </a:lnTo>
                    <a:lnTo>
                      <a:pt x="7" y="101"/>
                    </a:lnTo>
                    <a:lnTo>
                      <a:pt x="7" y="101"/>
                    </a:lnTo>
                    <a:lnTo>
                      <a:pt x="7" y="102"/>
                    </a:lnTo>
                    <a:lnTo>
                      <a:pt x="8" y="103"/>
                    </a:lnTo>
                    <a:lnTo>
                      <a:pt x="8" y="104"/>
                    </a:lnTo>
                    <a:lnTo>
                      <a:pt x="8" y="104"/>
                    </a:lnTo>
                    <a:lnTo>
                      <a:pt x="8" y="105"/>
                    </a:lnTo>
                    <a:lnTo>
                      <a:pt x="8" y="106"/>
                    </a:lnTo>
                    <a:lnTo>
                      <a:pt x="8" y="106"/>
                    </a:lnTo>
                    <a:lnTo>
                      <a:pt x="9" y="107"/>
                    </a:lnTo>
                    <a:lnTo>
                      <a:pt x="9" y="108"/>
                    </a:lnTo>
                    <a:lnTo>
                      <a:pt x="9" y="108"/>
                    </a:lnTo>
                    <a:lnTo>
                      <a:pt x="9" y="109"/>
                    </a:lnTo>
                    <a:lnTo>
                      <a:pt x="9" y="110"/>
                    </a:lnTo>
                    <a:lnTo>
                      <a:pt x="10" y="110"/>
                    </a:lnTo>
                    <a:lnTo>
                      <a:pt x="10" y="111"/>
                    </a:lnTo>
                    <a:lnTo>
                      <a:pt x="10" y="111"/>
                    </a:lnTo>
                    <a:lnTo>
                      <a:pt x="10" y="111"/>
                    </a:lnTo>
                    <a:lnTo>
                      <a:pt x="10" y="111"/>
                    </a:lnTo>
                    <a:lnTo>
                      <a:pt x="11" y="111"/>
                    </a:lnTo>
                    <a:lnTo>
                      <a:pt x="11" y="111"/>
                    </a:lnTo>
                    <a:lnTo>
                      <a:pt x="11" y="111"/>
                    </a:lnTo>
                    <a:lnTo>
                      <a:pt x="11" y="111"/>
                    </a:lnTo>
                    <a:lnTo>
                      <a:pt x="11" y="111"/>
                    </a:lnTo>
                    <a:lnTo>
                      <a:pt x="11" y="111"/>
                    </a:lnTo>
                    <a:lnTo>
                      <a:pt x="12" y="111"/>
                    </a:lnTo>
                    <a:lnTo>
                      <a:pt x="12" y="111"/>
                    </a:lnTo>
                    <a:lnTo>
                      <a:pt x="12" y="111"/>
                    </a:lnTo>
                    <a:lnTo>
                      <a:pt x="12" y="110"/>
                    </a:lnTo>
                    <a:lnTo>
                      <a:pt x="12" y="110"/>
                    </a:lnTo>
                    <a:lnTo>
                      <a:pt x="13" y="109"/>
                    </a:lnTo>
                    <a:lnTo>
                      <a:pt x="13" y="108"/>
                    </a:lnTo>
                    <a:lnTo>
                      <a:pt x="13" y="108"/>
                    </a:lnTo>
                    <a:lnTo>
                      <a:pt x="13" y="107"/>
                    </a:lnTo>
                    <a:lnTo>
                      <a:pt x="13" y="106"/>
                    </a:lnTo>
                    <a:lnTo>
                      <a:pt x="14" y="106"/>
                    </a:lnTo>
                    <a:lnTo>
                      <a:pt x="14" y="105"/>
                    </a:lnTo>
                    <a:lnTo>
                      <a:pt x="14" y="104"/>
                    </a:lnTo>
                    <a:lnTo>
                      <a:pt x="14" y="104"/>
                    </a:lnTo>
                    <a:lnTo>
                      <a:pt x="14" y="103"/>
                    </a:lnTo>
                    <a:lnTo>
                      <a:pt x="14" y="102"/>
                    </a:lnTo>
                    <a:lnTo>
                      <a:pt x="14" y="101"/>
                    </a:lnTo>
                    <a:lnTo>
                      <a:pt x="14" y="101"/>
                    </a:lnTo>
                    <a:lnTo>
                      <a:pt x="15" y="100"/>
                    </a:lnTo>
                    <a:lnTo>
                      <a:pt x="15" y="99"/>
                    </a:lnTo>
                    <a:lnTo>
                      <a:pt x="15" y="99"/>
                    </a:lnTo>
                    <a:lnTo>
                      <a:pt x="15" y="98"/>
                    </a:lnTo>
                    <a:lnTo>
                      <a:pt x="15" y="97"/>
                    </a:lnTo>
                    <a:lnTo>
                      <a:pt x="15" y="97"/>
                    </a:lnTo>
                    <a:lnTo>
                      <a:pt x="15" y="96"/>
                    </a:lnTo>
                    <a:lnTo>
                      <a:pt x="15" y="95"/>
                    </a:lnTo>
                    <a:lnTo>
                      <a:pt x="15" y="94"/>
                    </a:lnTo>
                    <a:lnTo>
                      <a:pt x="16" y="93"/>
                    </a:lnTo>
                    <a:lnTo>
                      <a:pt x="16" y="92"/>
                    </a:lnTo>
                    <a:lnTo>
                      <a:pt x="16" y="92"/>
                    </a:lnTo>
                  </a:path>
                </a:pathLst>
              </a:custGeom>
              <a:noFill/>
              <a:ln w="190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418" name="Freeform 72"/>
              <p:cNvSpPr>
                <a:spLocks/>
              </p:cNvSpPr>
              <p:nvPr/>
            </p:nvSpPr>
            <p:spPr bwMode="auto">
              <a:xfrm>
                <a:off x="2089150" y="4497388"/>
                <a:ext cx="20638" cy="268288"/>
              </a:xfrm>
              <a:custGeom>
                <a:avLst/>
                <a:gdLst/>
                <a:ahLst/>
                <a:cxnLst>
                  <a:cxn ang="0">
                    <a:pos x="0" y="166"/>
                  </a:cxn>
                  <a:cxn ang="0">
                    <a:pos x="0" y="163"/>
                  </a:cxn>
                  <a:cxn ang="0">
                    <a:pos x="1" y="160"/>
                  </a:cxn>
                  <a:cxn ang="0">
                    <a:pos x="1" y="157"/>
                  </a:cxn>
                  <a:cxn ang="0">
                    <a:pos x="1" y="153"/>
                  </a:cxn>
                  <a:cxn ang="0">
                    <a:pos x="1" y="149"/>
                  </a:cxn>
                  <a:cxn ang="0">
                    <a:pos x="2" y="145"/>
                  </a:cxn>
                  <a:cxn ang="0">
                    <a:pos x="2" y="141"/>
                  </a:cxn>
                  <a:cxn ang="0">
                    <a:pos x="2" y="136"/>
                  </a:cxn>
                  <a:cxn ang="0">
                    <a:pos x="3" y="131"/>
                  </a:cxn>
                  <a:cxn ang="0">
                    <a:pos x="3" y="126"/>
                  </a:cxn>
                  <a:cxn ang="0">
                    <a:pos x="3" y="121"/>
                  </a:cxn>
                  <a:cxn ang="0">
                    <a:pos x="4" y="116"/>
                  </a:cxn>
                  <a:cxn ang="0">
                    <a:pos x="4" y="110"/>
                  </a:cxn>
                  <a:cxn ang="0">
                    <a:pos x="4" y="105"/>
                  </a:cxn>
                  <a:cxn ang="0">
                    <a:pos x="4" y="99"/>
                  </a:cxn>
                  <a:cxn ang="0">
                    <a:pos x="5" y="93"/>
                  </a:cxn>
                  <a:cxn ang="0">
                    <a:pos x="5" y="87"/>
                  </a:cxn>
                  <a:cxn ang="0">
                    <a:pos x="5" y="81"/>
                  </a:cxn>
                  <a:cxn ang="0">
                    <a:pos x="6" y="75"/>
                  </a:cxn>
                  <a:cxn ang="0">
                    <a:pos x="6" y="69"/>
                  </a:cxn>
                  <a:cxn ang="0">
                    <a:pos x="6" y="63"/>
                  </a:cxn>
                  <a:cxn ang="0">
                    <a:pos x="6" y="56"/>
                  </a:cxn>
                  <a:cxn ang="0">
                    <a:pos x="7" y="51"/>
                  </a:cxn>
                  <a:cxn ang="0">
                    <a:pos x="7" y="44"/>
                  </a:cxn>
                  <a:cxn ang="0">
                    <a:pos x="7" y="39"/>
                  </a:cxn>
                  <a:cxn ang="0">
                    <a:pos x="8" y="34"/>
                  </a:cxn>
                  <a:cxn ang="0">
                    <a:pos x="8" y="28"/>
                  </a:cxn>
                  <a:cxn ang="0">
                    <a:pos x="8" y="24"/>
                  </a:cxn>
                  <a:cxn ang="0">
                    <a:pos x="8" y="19"/>
                  </a:cxn>
                  <a:cxn ang="0">
                    <a:pos x="9" y="16"/>
                  </a:cxn>
                  <a:cxn ang="0">
                    <a:pos x="9" y="12"/>
                  </a:cxn>
                  <a:cxn ang="0">
                    <a:pos x="9" y="9"/>
                  </a:cxn>
                  <a:cxn ang="0">
                    <a:pos x="10" y="6"/>
                  </a:cxn>
                  <a:cxn ang="0">
                    <a:pos x="10" y="3"/>
                  </a:cxn>
                  <a:cxn ang="0">
                    <a:pos x="11" y="1"/>
                  </a:cxn>
                  <a:cxn ang="0">
                    <a:pos x="11" y="1"/>
                  </a:cxn>
                  <a:cxn ang="0">
                    <a:pos x="12" y="2"/>
                  </a:cxn>
                  <a:cxn ang="0">
                    <a:pos x="12" y="4"/>
                  </a:cxn>
                  <a:cxn ang="0">
                    <a:pos x="13" y="7"/>
                  </a:cxn>
                  <a:cxn ang="0">
                    <a:pos x="13" y="10"/>
                  </a:cxn>
                  <a:cxn ang="0">
                    <a:pos x="13" y="13"/>
                  </a:cxn>
                </a:cxnLst>
                <a:rect l="0" t="0" r="r" b="b"/>
                <a:pathLst>
                  <a:path w="13" h="169">
                    <a:moveTo>
                      <a:pt x="0" y="169"/>
                    </a:moveTo>
                    <a:lnTo>
                      <a:pt x="0" y="167"/>
                    </a:lnTo>
                    <a:lnTo>
                      <a:pt x="0" y="166"/>
                    </a:lnTo>
                    <a:lnTo>
                      <a:pt x="0" y="165"/>
                    </a:lnTo>
                    <a:lnTo>
                      <a:pt x="0" y="164"/>
                    </a:lnTo>
                    <a:lnTo>
                      <a:pt x="0" y="163"/>
                    </a:lnTo>
                    <a:lnTo>
                      <a:pt x="0" y="162"/>
                    </a:lnTo>
                    <a:lnTo>
                      <a:pt x="0" y="161"/>
                    </a:lnTo>
                    <a:lnTo>
                      <a:pt x="1" y="160"/>
                    </a:lnTo>
                    <a:lnTo>
                      <a:pt x="1" y="159"/>
                    </a:lnTo>
                    <a:lnTo>
                      <a:pt x="1" y="157"/>
                    </a:lnTo>
                    <a:lnTo>
                      <a:pt x="1" y="157"/>
                    </a:lnTo>
                    <a:lnTo>
                      <a:pt x="1" y="155"/>
                    </a:lnTo>
                    <a:lnTo>
                      <a:pt x="1" y="154"/>
                    </a:lnTo>
                    <a:lnTo>
                      <a:pt x="1" y="153"/>
                    </a:lnTo>
                    <a:lnTo>
                      <a:pt x="1" y="152"/>
                    </a:lnTo>
                    <a:lnTo>
                      <a:pt x="1" y="150"/>
                    </a:lnTo>
                    <a:lnTo>
                      <a:pt x="1" y="149"/>
                    </a:lnTo>
                    <a:lnTo>
                      <a:pt x="1" y="148"/>
                    </a:lnTo>
                    <a:lnTo>
                      <a:pt x="2" y="146"/>
                    </a:lnTo>
                    <a:lnTo>
                      <a:pt x="2" y="145"/>
                    </a:lnTo>
                    <a:lnTo>
                      <a:pt x="2" y="143"/>
                    </a:lnTo>
                    <a:lnTo>
                      <a:pt x="2" y="142"/>
                    </a:lnTo>
                    <a:lnTo>
                      <a:pt x="2" y="141"/>
                    </a:lnTo>
                    <a:lnTo>
                      <a:pt x="2" y="139"/>
                    </a:lnTo>
                    <a:lnTo>
                      <a:pt x="2" y="138"/>
                    </a:lnTo>
                    <a:lnTo>
                      <a:pt x="2" y="136"/>
                    </a:lnTo>
                    <a:lnTo>
                      <a:pt x="2" y="134"/>
                    </a:lnTo>
                    <a:lnTo>
                      <a:pt x="2" y="133"/>
                    </a:lnTo>
                    <a:lnTo>
                      <a:pt x="3" y="131"/>
                    </a:lnTo>
                    <a:lnTo>
                      <a:pt x="3" y="129"/>
                    </a:lnTo>
                    <a:lnTo>
                      <a:pt x="3" y="128"/>
                    </a:lnTo>
                    <a:lnTo>
                      <a:pt x="3" y="126"/>
                    </a:lnTo>
                    <a:lnTo>
                      <a:pt x="3" y="124"/>
                    </a:lnTo>
                    <a:lnTo>
                      <a:pt x="3" y="123"/>
                    </a:lnTo>
                    <a:lnTo>
                      <a:pt x="3" y="121"/>
                    </a:lnTo>
                    <a:lnTo>
                      <a:pt x="3" y="119"/>
                    </a:lnTo>
                    <a:lnTo>
                      <a:pt x="3" y="117"/>
                    </a:lnTo>
                    <a:lnTo>
                      <a:pt x="4" y="116"/>
                    </a:lnTo>
                    <a:lnTo>
                      <a:pt x="4" y="114"/>
                    </a:lnTo>
                    <a:lnTo>
                      <a:pt x="4" y="112"/>
                    </a:lnTo>
                    <a:lnTo>
                      <a:pt x="4" y="110"/>
                    </a:lnTo>
                    <a:lnTo>
                      <a:pt x="4" y="108"/>
                    </a:lnTo>
                    <a:lnTo>
                      <a:pt x="4" y="107"/>
                    </a:lnTo>
                    <a:lnTo>
                      <a:pt x="4" y="105"/>
                    </a:lnTo>
                    <a:lnTo>
                      <a:pt x="4" y="103"/>
                    </a:lnTo>
                    <a:lnTo>
                      <a:pt x="4" y="101"/>
                    </a:lnTo>
                    <a:lnTo>
                      <a:pt x="4" y="99"/>
                    </a:lnTo>
                    <a:lnTo>
                      <a:pt x="4" y="97"/>
                    </a:lnTo>
                    <a:lnTo>
                      <a:pt x="4" y="95"/>
                    </a:lnTo>
                    <a:lnTo>
                      <a:pt x="5" y="93"/>
                    </a:lnTo>
                    <a:lnTo>
                      <a:pt x="5" y="91"/>
                    </a:lnTo>
                    <a:lnTo>
                      <a:pt x="5" y="89"/>
                    </a:lnTo>
                    <a:lnTo>
                      <a:pt x="5" y="87"/>
                    </a:lnTo>
                    <a:lnTo>
                      <a:pt x="5" y="85"/>
                    </a:lnTo>
                    <a:lnTo>
                      <a:pt x="5" y="83"/>
                    </a:lnTo>
                    <a:lnTo>
                      <a:pt x="5" y="81"/>
                    </a:lnTo>
                    <a:lnTo>
                      <a:pt x="5" y="79"/>
                    </a:lnTo>
                    <a:lnTo>
                      <a:pt x="5" y="77"/>
                    </a:lnTo>
                    <a:lnTo>
                      <a:pt x="6" y="75"/>
                    </a:lnTo>
                    <a:lnTo>
                      <a:pt x="6" y="72"/>
                    </a:lnTo>
                    <a:lnTo>
                      <a:pt x="6" y="70"/>
                    </a:lnTo>
                    <a:lnTo>
                      <a:pt x="6" y="69"/>
                    </a:lnTo>
                    <a:lnTo>
                      <a:pt x="6" y="67"/>
                    </a:lnTo>
                    <a:lnTo>
                      <a:pt x="6" y="65"/>
                    </a:lnTo>
                    <a:lnTo>
                      <a:pt x="6" y="63"/>
                    </a:lnTo>
                    <a:lnTo>
                      <a:pt x="6" y="61"/>
                    </a:lnTo>
                    <a:lnTo>
                      <a:pt x="6" y="58"/>
                    </a:lnTo>
                    <a:lnTo>
                      <a:pt x="6" y="56"/>
                    </a:lnTo>
                    <a:lnTo>
                      <a:pt x="7" y="54"/>
                    </a:lnTo>
                    <a:lnTo>
                      <a:pt x="7" y="52"/>
                    </a:lnTo>
                    <a:lnTo>
                      <a:pt x="7" y="51"/>
                    </a:lnTo>
                    <a:lnTo>
                      <a:pt x="7" y="49"/>
                    </a:lnTo>
                    <a:lnTo>
                      <a:pt x="7" y="46"/>
                    </a:lnTo>
                    <a:lnTo>
                      <a:pt x="7" y="44"/>
                    </a:lnTo>
                    <a:lnTo>
                      <a:pt x="7" y="43"/>
                    </a:lnTo>
                    <a:lnTo>
                      <a:pt x="7" y="41"/>
                    </a:lnTo>
                    <a:lnTo>
                      <a:pt x="7" y="39"/>
                    </a:lnTo>
                    <a:lnTo>
                      <a:pt x="7" y="37"/>
                    </a:lnTo>
                    <a:lnTo>
                      <a:pt x="7" y="35"/>
                    </a:lnTo>
                    <a:lnTo>
                      <a:pt x="8" y="34"/>
                    </a:lnTo>
                    <a:lnTo>
                      <a:pt x="8" y="32"/>
                    </a:lnTo>
                    <a:lnTo>
                      <a:pt x="8" y="30"/>
                    </a:lnTo>
                    <a:lnTo>
                      <a:pt x="8" y="28"/>
                    </a:lnTo>
                    <a:lnTo>
                      <a:pt x="8" y="27"/>
                    </a:lnTo>
                    <a:lnTo>
                      <a:pt x="8" y="25"/>
                    </a:lnTo>
                    <a:lnTo>
                      <a:pt x="8" y="24"/>
                    </a:lnTo>
                    <a:lnTo>
                      <a:pt x="8" y="23"/>
                    </a:lnTo>
                    <a:lnTo>
                      <a:pt x="8" y="20"/>
                    </a:lnTo>
                    <a:lnTo>
                      <a:pt x="8" y="19"/>
                    </a:lnTo>
                    <a:lnTo>
                      <a:pt x="9" y="18"/>
                    </a:lnTo>
                    <a:lnTo>
                      <a:pt x="9" y="17"/>
                    </a:lnTo>
                    <a:lnTo>
                      <a:pt x="9" y="16"/>
                    </a:lnTo>
                    <a:lnTo>
                      <a:pt x="9" y="14"/>
                    </a:lnTo>
                    <a:lnTo>
                      <a:pt x="9" y="13"/>
                    </a:lnTo>
                    <a:lnTo>
                      <a:pt x="9" y="12"/>
                    </a:lnTo>
                    <a:lnTo>
                      <a:pt x="9" y="11"/>
                    </a:lnTo>
                    <a:lnTo>
                      <a:pt x="9" y="10"/>
                    </a:lnTo>
                    <a:lnTo>
                      <a:pt x="9" y="9"/>
                    </a:lnTo>
                    <a:lnTo>
                      <a:pt x="10" y="8"/>
                    </a:lnTo>
                    <a:lnTo>
                      <a:pt x="10" y="7"/>
                    </a:lnTo>
                    <a:lnTo>
                      <a:pt x="10" y="6"/>
                    </a:lnTo>
                    <a:lnTo>
                      <a:pt x="10" y="5"/>
                    </a:lnTo>
                    <a:lnTo>
                      <a:pt x="10" y="4"/>
                    </a:lnTo>
                    <a:lnTo>
                      <a:pt x="10" y="3"/>
                    </a:lnTo>
                    <a:lnTo>
                      <a:pt x="10" y="2"/>
                    </a:lnTo>
                    <a:lnTo>
                      <a:pt x="11" y="2"/>
                    </a:lnTo>
                    <a:lnTo>
                      <a:pt x="11" y="1"/>
                    </a:lnTo>
                    <a:lnTo>
                      <a:pt x="11" y="1"/>
                    </a:lnTo>
                    <a:lnTo>
                      <a:pt x="11" y="0"/>
                    </a:lnTo>
                    <a:lnTo>
                      <a:pt x="11" y="1"/>
                    </a:lnTo>
                    <a:lnTo>
                      <a:pt x="11" y="1"/>
                    </a:lnTo>
                    <a:lnTo>
                      <a:pt x="12" y="2"/>
                    </a:lnTo>
                    <a:lnTo>
                      <a:pt x="12" y="2"/>
                    </a:lnTo>
                    <a:lnTo>
                      <a:pt x="12" y="3"/>
                    </a:lnTo>
                    <a:lnTo>
                      <a:pt x="12" y="4"/>
                    </a:lnTo>
                    <a:lnTo>
                      <a:pt x="12" y="4"/>
                    </a:lnTo>
                    <a:lnTo>
                      <a:pt x="12" y="5"/>
                    </a:lnTo>
                    <a:lnTo>
                      <a:pt x="13" y="6"/>
                    </a:lnTo>
                    <a:lnTo>
                      <a:pt x="13" y="7"/>
                    </a:lnTo>
                    <a:lnTo>
                      <a:pt x="13" y="8"/>
                    </a:lnTo>
                    <a:lnTo>
                      <a:pt x="13" y="9"/>
                    </a:lnTo>
                    <a:lnTo>
                      <a:pt x="13" y="10"/>
                    </a:lnTo>
                    <a:lnTo>
                      <a:pt x="13" y="11"/>
                    </a:lnTo>
                    <a:lnTo>
                      <a:pt x="13" y="12"/>
                    </a:lnTo>
                    <a:lnTo>
                      <a:pt x="13" y="13"/>
                    </a:lnTo>
                    <a:lnTo>
                      <a:pt x="13" y="14"/>
                    </a:lnTo>
                    <a:lnTo>
                      <a:pt x="13" y="16"/>
                    </a:lnTo>
                  </a:path>
                </a:pathLst>
              </a:custGeom>
              <a:noFill/>
              <a:ln w="190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419" name="Freeform 73"/>
              <p:cNvSpPr>
                <a:spLocks/>
              </p:cNvSpPr>
              <p:nvPr/>
            </p:nvSpPr>
            <p:spPr bwMode="auto">
              <a:xfrm>
                <a:off x="2109788" y="4522788"/>
                <a:ext cx="22225" cy="273050"/>
              </a:xfrm>
              <a:custGeom>
                <a:avLst/>
                <a:gdLst/>
                <a:ahLst/>
                <a:cxnLst>
                  <a:cxn ang="0">
                    <a:pos x="1" y="2"/>
                  </a:cxn>
                  <a:cxn ang="0">
                    <a:pos x="1" y="6"/>
                  </a:cxn>
                  <a:cxn ang="0">
                    <a:pos x="1" y="10"/>
                  </a:cxn>
                  <a:cxn ang="0">
                    <a:pos x="1" y="15"/>
                  </a:cxn>
                  <a:cxn ang="0">
                    <a:pos x="2" y="20"/>
                  </a:cxn>
                  <a:cxn ang="0">
                    <a:pos x="2" y="25"/>
                  </a:cxn>
                  <a:cxn ang="0">
                    <a:pos x="2" y="30"/>
                  </a:cxn>
                  <a:cxn ang="0">
                    <a:pos x="3" y="36"/>
                  </a:cxn>
                  <a:cxn ang="0">
                    <a:pos x="3" y="42"/>
                  </a:cxn>
                  <a:cxn ang="0">
                    <a:pos x="3" y="47"/>
                  </a:cxn>
                  <a:cxn ang="0">
                    <a:pos x="4" y="53"/>
                  </a:cxn>
                  <a:cxn ang="0">
                    <a:pos x="4" y="59"/>
                  </a:cxn>
                  <a:cxn ang="0">
                    <a:pos x="4" y="65"/>
                  </a:cxn>
                  <a:cxn ang="0">
                    <a:pos x="4" y="70"/>
                  </a:cxn>
                  <a:cxn ang="0">
                    <a:pos x="5" y="76"/>
                  </a:cxn>
                  <a:cxn ang="0">
                    <a:pos x="5" y="82"/>
                  </a:cxn>
                  <a:cxn ang="0">
                    <a:pos x="5" y="87"/>
                  </a:cxn>
                  <a:cxn ang="0">
                    <a:pos x="6" y="93"/>
                  </a:cxn>
                  <a:cxn ang="0">
                    <a:pos x="6" y="99"/>
                  </a:cxn>
                  <a:cxn ang="0">
                    <a:pos x="6" y="103"/>
                  </a:cxn>
                  <a:cxn ang="0">
                    <a:pos x="7" y="108"/>
                  </a:cxn>
                  <a:cxn ang="0">
                    <a:pos x="7" y="113"/>
                  </a:cxn>
                  <a:cxn ang="0">
                    <a:pos x="7" y="118"/>
                  </a:cxn>
                  <a:cxn ang="0">
                    <a:pos x="7" y="122"/>
                  </a:cxn>
                  <a:cxn ang="0">
                    <a:pos x="8" y="127"/>
                  </a:cxn>
                  <a:cxn ang="0">
                    <a:pos x="8" y="131"/>
                  </a:cxn>
                  <a:cxn ang="0">
                    <a:pos x="8" y="134"/>
                  </a:cxn>
                  <a:cxn ang="0">
                    <a:pos x="9" y="138"/>
                  </a:cxn>
                  <a:cxn ang="0">
                    <a:pos x="9" y="141"/>
                  </a:cxn>
                  <a:cxn ang="0">
                    <a:pos x="9" y="145"/>
                  </a:cxn>
                  <a:cxn ang="0">
                    <a:pos x="10" y="148"/>
                  </a:cxn>
                  <a:cxn ang="0">
                    <a:pos x="10" y="150"/>
                  </a:cxn>
                  <a:cxn ang="0">
                    <a:pos x="10" y="153"/>
                  </a:cxn>
                  <a:cxn ang="0">
                    <a:pos x="11" y="155"/>
                  </a:cxn>
                  <a:cxn ang="0">
                    <a:pos x="11" y="158"/>
                  </a:cxn>
                  <a:cxn ang="0">
                    <a:pos x="11" y="160"/>
                  </a:cxn>
                  <a:cxn ang="0">
                    <a:pos x="11" y="162"/>
                  </a:cxn>
                  <a:cxn ang="0">
                    <a:pos x="12" y="164"/>
                  </a:cxn>
                  <a:cxn ang="0">
                    <a:pos x="12" y="166"/>
                  </a:cxn>
                  <a:cxn ang="0">
                    <a:pos x="13" y="168"/>
                  </a:cxn>
                  <a:cxn ang="0">
                    <a:pos x="13" y="169"/>
                  </a:cxn>
                  <a:cxn ang="0">
                    <a:pos x="14" y="171"/>
                  </a:cxn>
                </a:cxnLst>
                <a:rect l="0" t="0" r="r" b="b"/>
                <a:pathLst>
                  <a:path w="14" h="172">
                    <a:moveTo>
                      <a:pt x="0" y="0"/>
                    </a:moveTo>
                    <a:lnTo>
                      <a:pt x="1" y="0"/>
                    </a:lnTo>
                    <a:lnTo>
                      <a:pt x="1" y="2"/>
                    </a:lnTo>
                    <a:lnTo>
                      <a:pt x="1" y="3"/>
                    </a:lnTo>
                    <a:lnTo>
                      <a:pt x="1" y="4"/>
                    </a:lnTo>
                    <a:lnTo>
                      <a:pt x="1" y="6"/>
                    </a:lnTo>
                    <a:lnTo>
                      <a:pt x="1" y="7"/>
                    </a:lnTo>
                    <a:lnTo>
                      <a:pt x="1" y="9"/>
                    </a:lnTo>
                    <a:lnTo>
                      <a:pt x="1" y="10"/>
                    </a:lnTo>
                    <a:lnTo>
                      <a:pt x="1" y="12"/>
                    </a:lnTo>
                    <a:lnTo>
                      <a:pt x="1" y="14"/>
                    </a:lnTo>
                    <a:lnTo>
                      <a:pt x="1" y="15"/>
                    </a:lnTo>
                    <a:lnTo>
                      <a:pt x="2" y="16"/>
                    </a:lnTo>
                    <a:lnTo>
                      <a:pt x="2" y="18"/>
                    </a:lnTo>
                    <a:lnTo>
                      <a:pt x="2" y="20"/>
                    </a:lnTo>
                    <a:lnTo>
                      <a:pt x="2" y="21"/>
                    </a:lnTo>
                    <a:lnTo>
                      <a:pt x="2" y="23"/>
                    </a:lnTo>
                    <a:lnTo>
                      <a:pt x="2" y="25"/>
                    </a:lnTo>
                    <a:lnTo>
                      <a:pt x="2" y="27"/>
                    </a:lnTo>
                    <a:lnTo>
                      <a:pt x="2" y="28"/>
                    </a:lnTo>
                    <a:lnTo>
                      <a:pt x="2" y="30"/>
                    </a:lnTo>
                    <a:lnTo>
                      <a:pt x="2" y="32"/>
                    </a:lnTo>
                    <a:lnTo>
                      <a:pt x="3" y="34"/>
                    </a:lnTo>
                    <a:lnTo>
                      <a:pt x="3" y="36"/>
                    </a:lnTo>
                    <a:lnTo>
                      <a:pt x="3" y="37"/>
                    </a:lnTo>
                    <a:lnTo>
                      <a:pt x="3" y="40"/>
                    </a:lnTo>
                    <a:lnTo>
                      <a:pt x="3" y="42"/>
                    </a:lnTo>
                    <a:lnTo>
                      <a:pt x="3" y="43"/>
                    </a:lnTo>
                    <a:lnTo>
                      <a:pt x="3" y="45"/>
                    </a:lnTo>
                    <a:lnTo>
                      <a:pt x="3" y="47"/>
                    </a:lnTo>
                    <a:lnTo>
                      <a:pt x="3" y="49"/>
                    </a:lnTo>
                    <a:lnTo>
                      <a:pt x="4" y="51"/>
                    </a:lnTo>
                    <a:lnTo>
                      <a:pt x="4" y="53"/>
                    </a:lnTo>
                    <a:lnTo>
                      <a:pt x="4" y="55"/>
                    </a:lnTo>
                    <a:lnTo>
                      <a:pt x="4" y="57"/>
                    </a:lnTo>
                    <a:lnTo>
                      <a:pt x="4" y="59"/>
                    </a:lnTo>
                    <a:lnTo>
                      <a:pt x="4" y="61"/>
                    </a:lnTo>
                    <a:lnTo>
                      <a:pt x="4" y="63"/>
                    </a:lnTo>
                    <a:lnTo>
                      <a:pt x="4" y="65"/>
                    </a:lnTo>
                    <a:lnTo>
                      <a:pt x="4" y="66"/>
                    </a:lnTo>
                    <a:lnTo>
                      <a:pt x="4" y="68"/>
                    </a:lnTo>
                    <a:lnTo>
                      <a:pt x="4" y="70"/>
                    </a:lnTo>
                    <a:lnTo>
                      <a:pt x="4" y="73"/>
                    </a:lnTo>
                    <a:lnTo>
                      <a:pt x="5" y="74"/>
                    </a:lnTo>
                    <a:lnTo>
                      <a:pt x="5" y="76"/>
                    </a:lnTo>
                    <a:lnTo>
                      <a:pt x="5" y="78"/>
                    </a:lnTo>
                    <a:lnTo>
                      <a:pt x="5" y="80"/>
                    </a:lnTo>
                    <a:lnTo>
                      <a:pt x="5" y="82"/>
                    </a:lnTo>
                    <a:lnTo>
                      <a:pt x="5" y="84"/>
                    </a:lnTo>
                    <a:lnTo>
                      <a:pt x="5" y="86"/>
                    </a:lnTo>
                    <a:lnTo>
                      <a:pt x="5" y="87"/>
                    </a:lnTo>
                    <a:lnTo>
                      <a:pt x="5" y="89"/>
                    </a:lnTo>
                    <a:lnTo>
                      <a:pt x="6" y="91"/>
                    </a:lnTo>
                    <a:lnTo>
                      <a:pt x="6" y="93"/>
                    </a:lnTo>
                    <a:lnTo>
                      <a:pt x="6" y="95"/>
                    </a:lnTo>
                    <a:lnTo>
                      <a:pt x="6" y="96"/>
                    </a:lnTo>
                    <a:lnTo>
                      <a:pt x="6" y="99"/>
                    </a:lnTo>
                    <a:lnTo>
                      <a:pt x="6" y="100"/>
                    </a:lnTo>
                    <a:lnTo>
                      <a:pt x="6" y="102"/>
                    </a:lnTo>
                    <a:lnTo>
                      <a:pt x="6" y="103"/>
                    </a:lnTo>
                    <a:lnTo>
                      <a:pt x="6" y="105"/>
                    </a:lnTo>
                    <a:lnTo>
                      <a:pt x="6" y="107"/>
                    </a:lnTo>
                    <a:lnTo>
                      <a:pt x="7" y="108"/>
                    </a:lnTo>
                    <a:lnTo>
                      <a:pt x="7" y="110"/>
                    </a:lnTo>
                    <a:lnTo>
                      <a:pt x="7" y="112"/>
                    </a:lnTo>
                    <a:lnTo>
                      <a:pt x="7" y="113"/>
                    </a:lnTo>
                    <a:lnTo>
                      <a:pt x="7" y="115"/>
                    </a:lnTo>
                    <a:lnTo>
                      <a:pt x="7" y="117"/>
                    </a:lnTo>
                    <a:lnTo>
                      <a:pt x="7" y="118"/>
                    </a:lnTo>
                    <a:lnTo>
                      <a:pt x="7" y="120"/>
                    </a:lnTo>
                    <a:lnTo>
                      <a:pt x="7" y="121"/>
                    </a:lnTo>
                    <a:lnTo>
                      <a:pt x="7" y="122"/>
                    </a:lnTo>
                    <a:lnTo>
                      <a:pt x="7" y="124"/>
                    </a:lnTo>
                    <a:lnTo>
                      <a:pt x="8" y="125"/>
                    </a:lnTo>
                    <a:lnTo>
                      <a:pt x="8" y="127"/>
                    </a:lnTo>
                    <a:lnTo>
                      <a:pt x="8" y="128"/>
                    </a:lnTo>
                    <a:lnTo>
                      <a:pt x="8" y="129"/>
                    </a:lnTo>
                    <a:lnTo>
                      <a:pt x="8" y="131"/>
                    </a:lnTo>
                    <a:lnTo>
                      <a:pt x="8" y="132"/>
                    </a:lnTo>
                    <a:lnTo>
                      <a:pt x="8" y="134"/>
                    </a:lnTo>
                    <a:lnTo>
                      <a:pt x="8" y="134"/>
                    </a:lnTo>
                    <a:lnTo>
                      <a:pt x="8" y="136"/>
                    </a:lnTo>
                    <a:lnTo>
                      <a:pt x="9" y="137"/>
                    </a:lnTo>
                    <a:lnTo>
                      <a:pt x="9" y="138"/>
                    </a:lnTo>
                    <a:lnTo>
                      <a:pt x="9" y="139"/>
                    </a:lnTo>
                    <a:lnTo>
                      <a:pt x="9" y="141"/>
                    </a:lnTo>
                    <a:lnTo>
                      <a:pt x="9" y="141"/>
                    </a:lnTo>
                    <a:lnTo>
                      <a:pt x="9" y="143"/>
                    </a:lnTo>
                    <a:lnTo>
                      <a:pt x="9" y="143"/>
                    </a:lnTo>
                    <a:lnTo>
                      <a:pt x="9" y="145"/>
                    </a:lnTo>
                    <a:lnTo>
                      <a:pt x="9" y="146"/>
                    </a:lnTo>
                    <a:lnTo>
                      <a:pt x="9" y="147"/>
                    </a:lnTo>
                    <a:lnTo>
                      <a:pt x="10" y="148"/>
                    </a:lnTo>
                    <a:lnTo>
                      <a:pt x="10" y="148"/>
                    </a:lnTo>
                    <a:lnTo>
                      <a:pt x="10" y="150"/>
                    </a:lnTo>
                    <a:lnTo>
                      <a:pt x="10" y="150"/>
                    </a:lnTo>
                    <a:lnTo>
                      <a:pt x="10" y="151"/>
                    </a:lnTo>
                    <a:lnTo>
                      <a:pt x="10" y="152"/>
                    </a:lnTo>
                    <a:lnTo>
                      <a:pt x="10" y="153"/>
                    </a:lnTo>
                    <a:lnTo>
                      <a:pt x="10" y="154"/>
                    </a:lnTo>
                    <a:lnTo>
                      <a:pt x="10" y="155"/>
                    </a:lnTo>
                    <a:lnTo>
                      <a:pt x="11" y="155"/>
                    </a:lnTo>
                    <a:lnTo>
                      <a:pt x="11" y="156"/>
                    </a:lnTo>
                    <a:lnTo>
                      <a:pt x="11" y="157"/>
                    </a:lnTo>
                    <a:lnTo>
                      <a:pt x="11" y="158"/>
                    </a:lnTo>
                    <a:lnTo>
                      <a:pt x="11" y="158"/>
                    </a:lnTo>
                    <a:lnTo>
                      <a:pt x="11" y="159"/>
                    </a:lnTo>
                    <a:lnTo>
                      <a:pt x="11" y="160"/>
                    </a:lnTo>
                    <a:lnTo>
                      <a:pt x="11" y="160"/>
                    </a:lnTo>
                    <a:lnTo>
                      <a:pt x="11" y="161"/>
                    </a:lnTo>
                    <a:lnTo>
                      <a:pt x="11" y="162"/>
                    </a:lnTo>
                    <a:lnTo>
                      <a:pt x="11" y="162"/>
                    </a:lnTo>
                    <a:lnTo>
                      <a:pt x="12" y="163"/>
                    </a:lnTo>
                    <a:lnTo>
                      <a:pt x="12" y="164"/>
                    </a:lnTo>
                    <a:lnTo>
                      <a:pt x="12" y="165"/>
                    </a:lnTo>
                    <a:lnTo>
                      <a:pt x="12" y="166"/>
                    </a:lnTo>
                    <a:lnTo>
                      <a:pt x="12" y="166"/>
                    </a:lnTo>
                    <a:lnTo>
                      <a:pt x="12" y="166"/>
                    </a:lnTo>
                    <a:lnTo>
                      <a:pt x="13" y="167"/>
                    </a:lnTo>
                    <a:lnTo>
                      <a:pt x="13" y="168"/>
                    </a:lnTo>
                    <a:lnTo>
                      <a:pt x="13" y="169"/>
                    </a:lnTo>
                    <a:lnTo>
                      <a:pt x="13" y="169"/>
                    </a:lnTo>
                    <a:lnTo>
                      <a:pt x="13" y="169"/>
                    </a:lnTo>
                    <a:lnTo>
                      <a:pt x="13" y="170"/>
                    </a:lnTo>
                    <a:lnTo>
                      <a:pt x="14" y="171"/>
                    </a:lnTo>
                    <a:lnTo>
                      <a:pt x="14" y="171"/>
                    </a:lnTo>
                    <a:lnTo>
                      <a:pt x="14" y="172"/>
                    </a:lnTo>
                    <a:lnTo>
                      <a:pt x="14" y="172"/>
                    </a:lnTo>
                  </a:path>
                </a:pathLst>
              </a:custGeom>
              <a:noFill/>
              <a:ln w="190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420" name="Freeform 74"/>
              <p:cNvSpPr>
                <a:spLocks/>
              </p:cNvSpPr>
              <p:nvPr/>
            </p:nvSpPr>
            <p:spPr bwMode="auto">
              <a:xfrm>
                <a:off x="2132013" y="4554538"/>
                <a:ext cx="23813" cy="266700"/>
              </a:xfrm>
              <a:custGeom>
                <a:avLst/>
                <a:gdLst/>
                <a:ahLst/>
                <a:cxnLst>
                  <a:cxn ang="0">
                    <a:pos x="0" y="152"/>
                  </a:cxn>
                  <a:cxn ang="0">
                    <a:pos x="1" y="152"/>
                  </a:cxn>
                  <a:cxn ang="0">
                    <a:pos x="2" y="152"/>
                  </a:cxn>
                  <a:cxn ang="0">
                    <a:pos x="2" y="152"/>
                  </a:cxn>
                  <a:cxn ang="0">
                    <a:pos x="3" y="150"/>
                  </a:cxn>
                  <a:cxn ang="0">
                    <a:pos x="3" y="148"/>
                  </a:cxn>
                  <a:cxn ang="0">
                    <a:pos x="4" y="146"/>
                  </a:cxn>
                  <a:cxn ang="0">
                    <a:pos x="4" y="144"/>
                  </a:cxn>
                  <a:cxn ang="0">
                    <a:pos x="5" y="141"/>
                  </a:cxn>
                  <a:cxn ang="0">
                    <a:pos x="5" y="138"/>
                  </a:cxn>
                  <a:cxn ang="0">
                    <a:pos x="5" y="136"/>
                  </a:cxn>
                  <a:cxn ang="0">
                    <a:pos x="6" y="133"/>
                  </a:cxn>
                  <a:cxn ang="0">
                    <a:pos x="6" y="130"/>
                  </a:cxn>
                  <a:cxn ang="0">
                    <a:pos x="6" y="128"/>
                  </a:cxn>
                  <a:cxn ang="0">
                    <a:pos x="6" y="124"/>
                  </a:cxn>
                  <a:cxn ang="0">
                    <a:pos x="7" y="121"/>
                  </a:cxn>
                  <a:cxn ang="0">
                    <a:pos x="7" y="117"/>
                  </a:cxn>
                  <a:cxn ang="0">
                    <a:pos x="7" y="114"/>
                  </a:cxn>
                  <a:cxn ang="0">
                    <a:pos x="8" y="109"/>
                  </a:cxn>
                  <a:cxn ang="0">
                    <a:pos x="8" y="105"/>
                  </a:cxn>
                  <a:cxn ang="0">
                    <a:pos x="8" y="100"/>
                  </a:cxn>
                  <a:cxn ang="0">
                    <a:pos x="9" y="95"/>
                  </a:cxn>
                  <a:cxn ang="0">
                    <a:pos x="9" y="90"/>
                  </a:cxn>
                  <a:cxn ang="0">
                    <a:pos x="9" y="86"/>
                  </a:cxn>
                  <a:cxn ang="0">
                    <a:pos x="9" y="81"/>
                  </a:cxn>
                  <a:cxn ang="0">
                    <a:pos x="10" y="75"/>
                  </a:cxn>
                  <a:cxn ang="0">
                    <a:pos x="10" y="69"/>
                  </a:cxn>
                  <a:cxn ang="0">
                    <a:pos x="10" y="64"/>
                  </a:cxn>
                  <a:cxn ang="0">
                    <a:pos x="11" y="57"/>
                  </a:cxn>
                  <a:cxn ang="0">
                    <a:pos x="11" y="52"/>
                  </a:cxn>
                  <a:cxn ang="0">
                    <a:pos x="11" y="46"/>
                  </a:cxn>
                  <a:cxn ang="0">
                    <a:pos x="12" y="39"/>
                  </a:cxn>
                  <a:cxn ang="0">
                    <a:pos x="12" y="33"/>
                  </a:cxn>
                  <a:cxn ang="0">
                    <a:pos x="12" y="27"/>
                  </a:cxn>
                  <a:cxn ang="0">
                    <a:pos x="13" y="21"/>
                  </a:cxn>
                  <a:cxn ang="0">
                    <a:pos x="13" y="15"/>
                  </a:cxn>
                  <a:cxn ang="0">
                    <a:pos x="13" y="9"/>
                  </a:cxn>
                  <a:cxn ang="0">
                    <a:pos x="13" y="3"/>
                  </a:cxn>
                  <a:cxn ang="0">
                    <a:pos x="14" y="19"/>
                  </a:cxn>
                  <a:cxn ang="0">
                    <a:pos x="14" y="70"/>
                  </a:cxn>
                  <a:cxn ang="0">
                    <a:pos x="14" y="112"/>
                  </a:cxn>
                  <a:cxn ang="0">
                    <a:pos x="15" y="147"/>
                  </a:cxn>
                </a:cxnLst>
                <a:rect l="0" t="0" r="r" b="b"/>
                <a:pathLst>
                  <a:path w="15" h="168">
                    <a:moveTo>
                      <a:pt x="0" y="152"/>
                    </a:moveTo>
                    <a:lnTo>
                      <a:pt x="0" y="152"/>
                    </a:lnTo>
                    <a:lnTo>
                      <a:pt x="0" y="152"/>
                    </a:lnTo>
                    <a:lnTo>
                      <a:pt x="1" y="152"/>
                    </a:lnTo>
                    <a:lnTo>
                      <a:pt x="1" y="152"/>
                    </a:lnTo>
                    <a:lnTo>
                      <a:pt x="1" y="152"/>
                    </a:lnTo>
                    <a:lnTo>
                      <a:pt x="1" y="152"/>
                    </a:lnTo>
                    <a:lnTo>
                      <a:pt x="1" y="152"/>
                    </a:lnTo>
                    <a:lnTo>
                      <a:pt x="2" y="152"/>
                    </a:lnTo>
                    <a:lnTo>
                      <a:pt x="2" y="152"/>
                    </a:lnTo>
                    <a:lnTo>
                      <a:pt x="2" y="152"/>
                    </a:lnTo>
                    <a:lnTo>
                      <a:pt x="2" y="152"/>
                    </a:lnTo>
                    <a:lnTo>
                      <a:pt x="2" y="151"/>
                    </a:lnTo>
                    <a:lnTo>
                      <a:pt x="3" y="151"/>
                    </a:lnTo>
                    <a:lnTo>
                      <a:pt x="3" y="150"/>
                    </a:lnTo>
                    <a:lnTo>
                      <a:pt x="3" y="149"/>
                    </a:lnTo>
                    <a:lnTo>
                      <a:pt x="3" y="149"/>
                    </a:lnTo>
                    <a:lnTo>
                      <a:pt x="3" y="148"/>
                    </a:lnTo>
                    <a:lnTo>
                      <a:pt x="3" y="147"/>
                    </a:lnTo>
                    <a:lnTo>
                      <a:pt x="4" y="147"/>
                    </a:lnTo>
                    <a:lnTo>
                      <a:pt x="4" y="146"/>
                    </a:lnTo>
                    <a:lnTo>
                      <a:pt x="4" y="145"/>
                    </a:lnTo>
                    <a:lnTo>
                      <a:pt x="4" y="145"/>
                    </a:lnTo>
                    <a:lnTo>
                      <a:pt x="4" y="144"/>
                    </a:lnTo>
                    <a:lnTo>
                      <a:pt x="4" y="143"/>
                    </a:lnTo>
                    <a:lnTo>
                      <a:pt x="4" y="142"/>
                    </a:lnTo>
                    <a:lnTo>
                      <a:pt x="5" y="141"/>
                    </a:lnTo>
                    <a:lnTo>
                      <a:pt x="5" y="140"/>
                    </a:lnTo>
                    <a:lnTo>
                      <a:pt x="5" y="139"/>
                    </a:lnTo>
                    <a:lnTo>
                      <a:pt x="5" y="138"/>
                    </a:lnTo>
                    <a:lnTo>
                      <a:pt x="5" y="138"/>
                    </a:lnTo>
                    <a:lnTo>
                      <a:pt x="5" y="137"/>
                    </a:lnTo>
                    <a:lnTo>
                      <a:pt x="5" y="136"/>
                    </a:lnTo>
                    <a:lnTo>
                      <a:pt x="5" y="135"/>
                    </a:lnTo>
                    <a:lnTo>
                      <a:pt x="6" y="135"/>
                    </a:lnTo>
                    <a:lnTo>
                      <a:pt x="6" y="133"/>
                    </a:lnTo>
                    <a:lnTo>
                      <a:pt x="6" y="133"/>
                    </a:lnTo>
                    <a:lnTo>
                      <a:pt x="6" y="132"/>
                    </a:lnTo>
                    <a:lnTo>
                      <a:pt x="6" y="130"/>
                    </a:lnTo>
                    <a:lnTo>
                      <a:pt x="6" y="130"/>
                    </a:lnTo>
                    <a:lnTo>
                      <a:pt x="6" y="128"/>
                    </a:lnTo>
                    <a:lnTo>
                      <a:pt x="6" y="128"/>
                    </a:lnTo>
                    <a:lnTo>
                      <a:pt x="6" y="126"/>
                    </a:lnTo>
                    <a:lnTo>
                      <a:pt x="6" y="126"/>
                    </a:lnTo>
                    <a:lnTo>
                      <a:pt x="6" y="124"/>
                    </a:lnTo>
                    <a:lnTo>
                      <a:pt x="7" y="123"/>
                    </a:lnTo>
                    <a:lnTo>
                      <a:pt x="7" y="122"/>
                    </a:lnTo>
                    <a:lnTo>
                      <a:pt x="7" y="121"/>
                    </a:lnTo>
                    <a:lnTo>
                      <a:pt x="7" y="120"/>
                    </a:lnTo>
                    <a:lnTo>
                      <a:pt x="7" y="119"/>
                    </a:lnTo>
                    <a:lnTo>
                      <a:pt x="7" y="117"/>
                    </a:lnTo>
                    <a:lnTo>
                      <a:pt x="7" y="116"/>
                    </a:lnTo>
                    <a:lnTo>
                      <a:pt x="7" y="114"/>
                    </a:lnTo>
                    <a:lnTo>
                      <a:pt x="7" y="114"/>
                    </a:lnTo>
                    <a:lnTo>
                      <a:pt x="8" y="112"/>
                    </a:lnTo>
                    <a:lnTo>
                      <a:pt x="8" y="111"/>
                    </a:lnTo>
                    <a:lnTo>
                      <a:pt x="8" y="109"/>
                    </a:lnTo>
                    <a:lnTo>
                      <a:pt x="8" y="108"/>
                    </a:lnTo>
                    <a:lnTo>
                      <a:pt x="8" y="107"/>
                    </a:lnTo>
                    <a:lnTo>
                      <a:pt x="8" y="105"/>
                    </a:lnTo>
                    <a:lnTo>
                      <a:pt x="8" y="103"/>
                    </a:lnTo>
                    <a:lnTo>
                      <a:pt x="8" y="102"/>
                    </a:lnTo>
                    <a:lnTo>
                      <a:pt x="8" y="100"/>
                    </a:lnTo>
                    <a:lnTo>
                      <a:pt x="8" y="99"/>
                    </a:lnTo>
                    <a:lnTo>
                      <a:pt x="9" y="98"/>
                    </a:lnTo>
                    <a:lnTo>
                      <a:pt x="9" y="95"/>
                    </a:lnTo>
                    <a:lnTo>
                      <a:pt x="9" y="94"/>
                    </a:lnTo>
                    <a:lnTo>
                      <a:pt x="9" y="93"/>
                    </a:lnTo>
                    <a:lnTo>
                      <a:pt x="9" y="90"/>
                    </a:lnTo>
                    <a:lnTo>
                      <a:pt x="9" y="89"/>
                    </a:lnTo>
                    <a:lnTo>
                      <a:pt x="9" y="88"/>
                    </a:lnTo>
                    <a:lnTo>
                      <a:pt x="9" y="86"/>
                    </a:lnTo>
                    <a:lnTo>
                      <a:pt x="9" y="84"/>
                    </a:lnTo>
                    <a:lnTo>
                      <a:pt x="9" y="82"/>
                    </a:lnTo>
                    <a:lnTo>
                      <a:pt x="9" y="81"/>
                    </a:lnTo>
                    <a:lnTo>
                      <a:pt x="10" y="79"/>
                    </a:lnTo>
                    <a:lnTo>
                      <a:pt x="10" y="77"/>
                    </a:lnTo>
                    <a:lnTo>
                      <a:pt x="10" y="75"/>
                    </a:lnTo>
                    <a:lnTo>
                      <a:pt x="10" y="73"/>
                    </a:lnTo>
                    <a:lnTo>
                      <a:pt x="10" y="72"/>
                    </a:lnTo>
                    <a:lnTo>
                      <a:pt x="10" y="69"/>
                    </a:lnTo>
                    <a:lnTo>
                      <a:pt x="10" y="67"/>
                    </a:lnTo>
                    <a:lnTo>
                      <a:pt x="10" y="65"/>
                    </a:lnTo>
                    <a:lnTo>
                      <a:pt x="10" y="64"/>
                    </a:lnTo>
                    <a:lnTo>
                      <a:pt x="10" y="62"/>
                    </a:lnTo>
                    <a:lnTo>
                      <a:pt x="11" y="60"/>
                    </a:lnTo>
                    <a:lnTo>
                      <a:pt x="11" y="57"/>
                    </a:lnTo>
                    <a:lnTo>
                      <a:pt x="11" y="55"/>
                    </a:lnTo>
                    <a:lnTo>
                      <a:pt x="11" y="54"/>
                    </a:lnTo>
                    <a:lnTo>
                      <a:pt x="11" y="52"/>
                    </a:lnTo>
                    <a:lnTo>
                      <a:pt x="11" y="50"/>
                    </a:lnTo>
                    <a:lnTo>
                      <a:pt x="11" y="48"/>
                    </a:lnTo>
                    <a:lnTo>
                      <a:pt x="11" y="46"/>
                    </a:lnTo>
                    <a:lnTo>
                      <a:pt x="11" y="43"/>
                    </a:lnTo>
                    <a:lnTo>
                      <a:pt x="12" y="41"/>
                    </a:lnTo>
                    <a:lnTo>
                      <a:pt x="12" y="39"/>
                    </a:lnTo>
                    <a:lnTo>
                      <a:pt x="12" y="37"/>
                    </a:lnTo>
                    <a:lnTo>
                      <a:pt x="12" y="35"/>
                    </a:lnTo>
                    <a:lnTo>
                      <a:pt x="12" y="33"/>
                    </a:lnTo>
                    <a:lnTo>
                      <a:pt x="12" y="32"/>
                    </a:lnTo>
                    <a:lnTo>
                      <a:pt x="12" y="29"/>
                    </a:lnTo>
                    <a:lnTo>
                      <a:pt x="12" y="27"/>
                    </a:lnTo>
                    <a:lnTo>
                      <a:pt x="12" y="25"/>
                    </a:lnTo>
                    <a:lnTo>
                      <a:pt x="12" y="23"/>
                    </a:lnTo>
                    <a:lnTo>
                      <a:pt x="13" y="21"/>
                    </a:lnTo>
                    <a:lnTo>
                      <a:pt x="13" y="19"/>
                    </a:lnTo>
                    <a:lnTo>
                      <a:pt x="13" y="17"/>
                    </a:lnTo>
                    <a:lnTo>
                      <a:pt x="13" y="15"/>
                    </a:lnTo>
                    <a:lnTo>
                      <a:pt x="13" y="13"/>
                    </a:lnTo>
                    <a:lnTo>
                      <a:pt x="13" y="11"/>
                    </a:lnTo>
                    <a:lnTo>
                      <a:pt x="13" y="9"/>
                    </a:lnTo>
                    <a:lnTo>
                      <a:pt x="13" y="7"/>
                    </a:lnTo>
                    <a:lnTo>
                      <a:pt x="13" y="6"/>
                    </a:lnTo>
                    <a:lnTo>
                      <a:pt x="13" y="3"/>
                    </a:lnTo>
                    <a:lnTo>
                      <a:pt x="13" y="2"/>
                    </a:lnTo>
                    <a:lnTo>
                      <a:pt x="14" y="0"/>
                    </a:lnTo>
                    <a:lnTo>
                      <a:pt x="14" y="19"/>
                    </a:lnTo>
                    <a:lnTo>
                      <a:pt x="14" y="37"/>
                    </a:lnTo>
                    <a:lnTo>
                      <a:pt x="14" y="54"/>
                    </a:lnTo>
                    <a:lnTo>
                      <a:pt x="14" y="70"/>
                    </a:lnTo>
                    <a:lnTo>
                      <a:pt x="14" y="85"/>
                    </a:lnTo>
                    <a:lnTo>
                      <a:pt x="14" y="99"/>
                    </a:lnTo>
                    <a:lnTo>
                      <a:pt x="14" y="112"/>
                    </a:lnTo>
                    <a:lnTo>
                      <a:pt x="14" y="125"/>
                    </a:lnTo>
                    <a:lnTo>
                      <a:pt x="14" y="137"/>
                    </a:lnTo>
                    <a:lnTo>
                      <a:pt x="15" y="147"/>
                    </a:lnTo>
                    <a:lnTo>
                      <a:pt x="15" y="158"/>
                    </a:lnTo>
                    <a:lnTo>
                      <a:pt x="15" y="168"/>
                    </a:lnTo>
                  </a:path>
                </a:pathLst>
              </a:custGeom>
              <a:noFill/>
              <a:ln w="190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421" name="Freeform 75"/>
              <p:cNvSpPr>
                <a:spLocks/>
              </p:cNvSpPr>
              <p:nvPr/>
            </p:nvSpPr>
            <p:spPr bwMode="auto">
              <a:xfrm>
                <a:off x="2155825" y="4821238"/>
                <a:ext cx="30163" cy="242888"/>
              </a:xfrm>
              <a:custGeom>
                <a:avLst/>
                <a:gdLst/>
                <a:ahLst/>
                <a:cxnLst>
                  <a:cxn ang="0">
                    <a:pos x="0" y="17"/>
                  </a:cxn>
                  <a:cxn ang="0">
                    <a:pos x="0" y="40"/>
                  </a:cxn>
                  <a:cxn ang="0">
                    <a:pos x="1" y="59"/>
                  </a:cxn>
                  <a:cxn ang="0">
                    <a:pos x="1" y="76"/>
                  </a:cxn>
                  <a:cxn ang="0">
                    <a:pos x="1" y="89"/>
                  </a:cxn>
                  <a:cxn ang="0">
                    <a:pos x="1" y="99"/>
                  </a:cxn>
                  <a:cxn ang="0">
                    <a:pos x="2" y="109"/>
                  </a:cxn>
                  <a:cxn ang="0">
                    <a:pos x="2" y="116"/>
                  </a:cxn>
                  <a:cxn ang="0">
                    <a:pos x="2" y="123"/>
                  </a:cxn>
                  <a:cxn ang="0">
                    <a:pos x="3" y="127"/>
                  </a:cxn>
                  <a:cxn ang="0">
                    <a:pos x="3" y="132"/>
                  </a:cxn>
                  <a:cxn ang="0">
                    <a:pos x="3" y="136"/>
                  </a:cxn>
                  <a:cxn ang="0">
                    <a:pos x="4" y="139"/>
                  </a:cxn>
                  <a:cxn ang="0">
                    <a:pos x="4" y="141"/>
                  </a:cxn>
                  <a:cxn ang="0">
                    <a:pos x="4" y="144"/>
                  </a:cxn>
                  <a:cxn ang="0">
                    <a:pos x="4" y="146"/>
                  </a:cxn>
                  <a:cxn ang="0">
                    <a:pos x="5" y="149"/>
                  </a:cxn>
                  <a:cxn ang="0">
                    <a:pos x="5" y="149"/>
                  </a:cxn>
                  <a:cxn ang="0">
                    <a:pos x="6" y="151"/>
                  </a:cxn>
                  <a:cxn ang="0">
                    <a:pos x="7" y="151"/>
                  </a:cxn>
                  <a:cxn ang="0">
                    <a:pos x="7" y="152"/>
                  </a:cxn>
                  <a:cxn ang="0">
                    <a:pos x="8" y="153"/>
                  </a:cxn>
                  <a:cxn ang="0">
                    <a:pos x="8" y="153"/>
                  </a:cxn>
                  <a:cxn ang="0">
                    <a:pos x="9" y="153"/>
                  </a:cxn>
                  <a:cxn ang="0">
                    <a:pos x="9" y="153"/>
                  </a:cxn>
                  <a:cxn ang="0">
                    <a:pos x="10" y="153"/>
                  </a:cxn>
                  <a:cxn ang="0">
                    <a:pos x="11" y="153"/>
                  </a:cxn>
                  <a:cxn ang="0">
                    <a:pos x="11" y="153"/>
                  </a:cxn>
                  <a:cxn ang="0">
                    <a:pos x="12" y="153"/>
                  </a:cxn>
                  <a:cxn ang="0">
                    <a:pos x="12" y="153"/>
                  </a:cxn>
                  <a:cxn ang="0">
                    <a:pos x="13" y="153"/>
                  </a:cxn>
                  <a:cxn ang="0">
                    <a:pos x="13" y="153"/>
                  </a:cxn>
                  <a:cxn ang="0">
                    <a:pos x="14" y="153"/>
                  </a:cxn>
                  <a:cxn ang="0">
                    <a:pos x="14" y="153"/>
                  </a:cxn>
                  <a:cxn ang="0">
                    <a:pos x="15" y="153"/>
                  </a:cxn>
                  <a:cxn ang="0">
                    <a:pos x="16" y="153"/>
                  </a:cxn>
                  <a:cxn ang="0">
                    <a:pos x="16" y="153"/>
                  </a:cxn>
                  <a:cxn ang="0">
                    <a:pos x="17" y="153"/>
                  </a:cxn>
                  <a:cxn ang="0">
                    <a:pos x="17" y="153"/>
                  </a:cxn>
                  <a:cxn ang="0">
                    <a:pos x="18" y="153"/>
                  </a:cxn>
                  <a:cxn ang="0">
                    <a:pos x="18" y="153"/>
                  </a:cxn>
                  <a:cxn ang="0">
                    <a:pos x="19" y="153"/>
                  </a:cxn>
                </a:cxnLst>
                <a:rect l="0" t="0" r="r" b="b"/>
                <a:pathLst>
                  <a:path w="19" h="153">
                    <a:moveTo>
                      <a:pt x="0" y="0"/>
                    </a:moveTo>
                    <a:lnTo>
                      <a:pt x="0" y="9"/>
                    </a:lnTo>
                    <a:lnTo>
                      <a:pt x="0" y="17"/>
                    </a:lnTo>
                    <a:lnTo>
                      <a:pt x="0" y="26"/>
                    </a:lnTo>
                    <a:lnTo>
                      <a:pt x="0" y="33"/>
                    </a:lnTo>
                    <a:lnTo>
                      <a:pt x="0" y="40"/>
                    </a:lnTo>
                    <a:lnTo>
                      <a:pt x="0" y="47"/>
                    </a:lnTo>
                    <a:lnTo>
                      <a:pt x="1" y="54"/>
                    </a:lnTo>
                    <a:lnTo>
                      <a:pt x="1" y="59"/>
                    </a:lnTo>
                    <a:lnTo>
                      <a:pt x="1" y="65"/>
                    </a:lnTo>
                    <a:lnTo>
                      <a:pt x="1" y="71"/>
                    </a:lnTo>
                    <a:lnTo>
                      <a:pt x="1" y="76"/>
                    </a:lnTo>
                    <a:lnTo>
                      <a:pt x="1" y="80"/>
                    </a:lnTo>
                    <a:lnTo>
                      <a:pt x="1" y="85"/>
                    </a:lnTo>
                    <a:lnTo>
                      <a:pt x="1" y="89"/>
                    </a:lnTo>
                    <a:lnTo>
                      <a:pt x="1" y="92"/>
                    </a:lnTo>
                    <a:lnTo>
                      <a:pt x="1" y="96"/>
                    </a:lnTo>
                    <a:lnTo>
                      <a:pt x="1" y="99"/>
                    </a:lnTo>
                    <a:lnTo>
                      <a:pt x="2" y="103"/>
                    </a:lnTo>
                    <a:lnTo>
                      <a:pt x="2" y="106"/>
                    </a:lnTo>
                    <a:lnTo>
                      <a:pt x="2" y="109"/>
                    </a:lnTo>
                    <a:lnTo>
                      <a:pt x="2" y="111"/>
                    </a:lnTo>
                    <a:lnTo>
                      <a:pt x="2" y="114"/>
                    </a:lnTo>
                    <a:lnTo>
                      <a:pt x="2" y="116"/>
                    </a:lnTo>
                    <a:lnTo>
                      <a:pt x="2" y="118"/>
                    </a:lnTo>
                    <a:lnTo>
                      <a:pt x="2" y="120"/>
                    </a:lnTo>
                    <a:lnTo>
                      <a:pt x="2" y="123"/>
                    </a:lnTo>
                    <a:lnTo>
                      <a:pt x="2" y="125"/>
                    </a:lnTo>
                    <a:lnTo>
                      <a:pt x="3" y="126"/>
                    </a:lnTo>
                    <a:lnTo>
                      <a:pt x="3" y="127"/>
                    </a:lnTo>
                    <a:lnTo>
                      <a:pt x="3" y="130"/>
                    </a:lnTo>
                    <a:lnTo>
                      <a:pt x="3" y="131"/>
                    </a:lnTo>
                    <a:lnTo>
                      <a:pt x="3" y="132"/>
                    </a:lnTo>
                    <a:lnTo>
                      <a:pt x="3" y="134"/>
                    </a:lnTo>
                    <a:lnTo>
                      <a:pt x="3" y="134"/>
                    </a:lnTo>
                    <a:lnTo>
                      <a:pt x="3" y="136"/>
                    </a:lnTo>
                    <a:lnTo>
                      <a:pt x="3" y="137"/>
                    </a:lnTo>
                    <a:lnTo>
                      <a:pt x="4" y="138"/>
                    </a:lnTo>
                    <a:lnTo>
                      <a:pt x="4" y="139"/>
                    </a:lnTo>
                    <a:lnTo>
                      <a:pt x="4" y="139"/>
                    </a:lnTo>
                    <a:lnTo>
                      <a:pt x="4" y="141"/>
                    </a:lnTo>
                    <a:lnTo>
                      <a:pt x="4" y="141"/>
                    </a:lnTo>
                    <a:lnTo>
                      <a:pt x="4" y="142"/>
                    </a:lnTo>
                    <a:lnTo>
                      <a:pt x="4" y="143"/>
                    </a:lnTo>
                    <a:lnTo>
                      <a:pt x="4" y="144"/>
                    </a:lnTo>
                    <a:lnTo>
                      <a:pt x="4" y="144"/>
                    </a:lnTo>
                    <a:lnTo>
                      <a:pt x="4" y="145"/>
                    </a:lnTo>
                    <a:lnTo>
                      <a:pt x="4" y="146"/>
                    </a:lnTo>
                    <a:lnTo>
                      <a:pt x="5" y="146"/>
                    </a:lnTo>
                    <a:lnTo>
                      <a:pt x="5" y="147"/>
                    </a:lnTo>
                    <a:lnTo>
                      <a:pt x="5" y="149"/>
                    </a:lnTo>
                    <a:lnTo>
                      <a:pt x="5" y="149"/>
                    </a:lnTo>
                    <a:lnTo>
                      <a:pt x="5" y="149"/>
                    </a:lnTo>
                    <a:lnTo>
                      <a:pt x="5" y="149"/>
                    </a:lnTo>
                    <a:lnTo>
                      <a:pt x="6" y="150"/>
                    </a:lnTo>
                    <a:lnTo>
                      <a:pt x="6" y="150"/>
                    </a:lnTo>
                    <a:lnTo>
                      <a:pt x="6" y="151"/>
                    </a:lnTo>
                    <a:lnTo>
                      <a:pt x="6" y="151"/>
                    </a:lnTo>
                    <a:lnTo>
                      <a:pt x="6" y="151"/>
                    </a:lnTo>
                    <a:lnTo>
                      <a:pt x="7" y="151"/>
                    </a:lnTo>
                    <a:lnTo>
                      <a:pt x="7" y="152"/>
                    </a:lnTo>
                    <a:lnTo>
                      <a:pt x="7" y="152"/>
                    </a:lnTo>
                    <a:lnTo>
                      <a:pt x="7" y="152"/>
                    </a:lnTo>
                    <a:lnTo>
                      <a:pt x="7" y="152"/>
                    </a:lnTo>
                    <a:lnTo>
                      <a:pt x="7" y="153"/>
                    </a:lnTo>
                    <a:lnTo>
                      <a:pt x="8" y="153"/>
                    </a:lnTo>
                    <a:lnTo>
                      <a:pt x="8" y="153"/>
                    </a:lnTo>
                    <a:lnTo>
                      <a:pt x="8" y="153"/>
                    </a:lnTo>
                    <a:lnTo>
                      <a:pt x="8" y="153"/>
                    </a:lnTo>
                    <a:lnTo>
                      <a:pt x="8" y="153"/>
                    </a:lnTo>
                    <a:lnTo>
                      <a:pt x="9" y="153"/>
                    </a:lnTo>
                    <a:lnTo>
                      <a:pt x="9" y="153"/>
                    </a:lnTo>
                    <a:lnTo>
                      <a:pt x="9" y="153"/>
                    </a:lnTo>
                    <a:lnTo>
                      <a:pt x="9" y="153"/>
                    </a:lnTo>
                    <a:lnTo>
                      <a:pt x="9" y="153"/>
                    </a:lnTo>
                    <a:lnTo>
                      <a:pt x="10" y="153"/>
                    </a:lnTo>
                    <a:lnTo>
                      <a:pt x="10" y="153"/>
                    </a:lnTo>
                    <a:lnTo>
                      <a:pt x="10" y="153"/>
                    </a:lnTo>
                    <a:lnTo>
                      <a:pt x="10" y="153"/>
                    </a:lnTo>
                    <a:lnTo>
                      <a:pt x="10" y="153"/>
                    </a:lnTo>
                    <a:lnTo>
                      <a:pt x="11" y="153"/>
                    </a:lnTo>
                    <a:lnTo>
                      <a:pt x="11" y="153"/>
                    </a:lnTo>
                    <a:lnTo>
                      <a:pt x="11" y="153"/>
                    </a:lnTo>
                    <a:lnTo>
                      <a:pt x="11" y="153"/>
                    </a:lnTo>
                    <a:lnTo>
                      <a:pt x="11" y="153"/>
                    </a:lnTo>
                    <a:lnTo>
                      <a:pt x="11" y="153"/>
                    </a:lnTo>
                    <a:lnTo>
                      <a:pt x="12" y="153"/>
                    </a:lnTo>
                    <a:lnTo>
                      <a:pt x="12" y="153"/>
                    </a:lnTo>
                    <a:lnTo>
                      <a:pt x="12" y="153"/>
                    </a:lnTo>
                    <a:lnTo>
                      <a:pt x="12" y="153"/>
                    </a:lnTo>
                    <a:lnTo>
                      <a:pt x="12" y="153"/>
                    </a:lnTo>
                    <a:lnTo>
                      <a:pt x="13" y="153"/>
                    </a:lnTo>
                    <a:lnTo>
                      <a:pt x="13" y="153"/>
                    </a:lnTo>
                    <a:lnTo>
                      <a:pt x="13" y="153"/>
                    </a:lnTo>
                    <a:lnTo>
                      <a:pt x="13" y="153"/>
                    </a:lnTo>
                    <a:lnTo>
                      <a:pt x="13" y="153"/>
                    </a:lnTo>
                    <a:lnTo>
                      <a:pt x="14" y="153"/>
                    </a:lnTo>
                    <a:lnTo>
                      <a:pt x="14" y="153"/>
                    </a:lnTo>
                    <a:lnTo>
                      <a:pt x="14" y="153"/>
                    </a:lnTo>
                    <a:lnTo>
                      <a:pt x="14" y="153"/>
                    </a:lnTo>
                    <a:lnTo>
                      <a:pt x="14" y="153"/>
                    </a:lnTo>
                    <a:lnTo>
                      <a:pt x="14" y="153"/>
                    </a:lnTo>
                    <a:lnTo>
                      <a:pt x="15" y="153"/>
                    </a:lnTo>
                    <a:lnTo>
                      <a:pt x="15" y="153"/>
                    </a:lnTo>
                    <a:lnTo>
                      <a:pt x="15" y="153"/>
                    </a:lnTo>
                    <a:lnTo>
                      <a:pt x="15" y="153"/>
                    </a:lnTo>
                    <a:lnTo>
                      <a:pt x="15" y="153"/>
                    </a:lnTo>
                    <a:lnTo>
                      <a:pt x="16" y="153"/>
                    </a:lnTo>
                    <a:lnTo>
                      <a:pt x="16" y="153"/>
                    </a:lnTo>
                    <a:lnTo>
                      <a:pt x="16" y="153"/>
                    </a:lnTo>
                    <a:lnTo>
                      <a:pt x="16" y="153"/>
                    </a:lnTo>
                    <a:lnTo>
                      <a:pt x="16" y="153"/>
                    </a:lnTo>
                    <a:lnTo>
                      <a:pt x="17" y="153"/>
                    </a:lnTo>
                    <a:lnTo>
                      <a:pt x="17" y="153"/>
                    </a:lnTo>
                    <a:lnTo>
                      <a:pt x="17" y="153"/>
                    </a:lnTo>
                    <a:lnTo>
                      <a:pt x="17" y="153"/>
                    </a:lnTo>
                    <a:lnTo>
                      <a:pt x="17" y="153"/>
                    </a:lnTo>
                    <a:lnTo>
                      <a:pt x="17" y="153"/>
                    </a:lnTo>
                    <a:lnTo>
                      <a:pt x="18" y="153"/>
                    </a:lnTo>
                    <a:lnTo>
                      <a:pt x="18" y="153"/>
                    </a:lnTo>
                    <a:lnTo>
                      <a:pt x="18" y="153"/>
                    </a:lnTo>
                    <a:lnTo>
                      <a:pt x="18" y="153"/>
                    </a:lnTo>
                    <a:lnTo>
                      <a:pt x="18" y="153"/>
                    </a:lnTo>
                    <a:lnTo>
                      <a:pt x="19" y="153"/>
                    </a:lnTo>
                    <a:lnTo>
                      <a:pt x="19" y="153"/>
                    </a:lnTo>
                    <a:lnTo>
                      <a:pt x="19" y="153"/>
                    </a:lnTo>
                    <a:lnTo>
                      <a:pt x="19" y="153"/>
                    </a:lnTo>
                    <a:lnTo>
                      <a:pt x="19" y="153"/>
                    </a:lnTo>
                  </a:path>
                </a:pathLst>
              </a:custGeom>
              <a:noFill/>
              <a:ln w="190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422" name="Freeform 76"/>
              <p:cNvSpPr>
                <a:spLocks/>
              </p:cNvSpPr>
              <p:nvPr/>
            </p:nvSpPr>
            <p:spPr bwMode="auto">
              <a:xfrm>
                <a:off x="2185988" y="5064125"/>
                <a:ext cx="4763" cy="1588"/>
              </a:xfrm>
              <a:custGeom>
                <a:avLst/>
                <a:gdLst/>
                <a:ahLst/>
                <a:cxnLst>
                  <a:cxn ang="0">
                    <a:pos x="0" y="0"/>
                  </a:cxn>
                  <a:cxn ang="0">
                    <a:pos x="1" y="0"/>
                  </a:cxn>
                  <a:cxn ang="0">
                    <a:pos x="1" y="0"/>
                  </a:cxn>
                  <a:cxn ang="0">
                    <a:pos x="1" y="0"/>
                  </a:cxn>
                  <a:cxn ang="0">
                    <a:pos x="1" y="0"/>
                  </a:cxn>
                  <a:cxn ang="0">
                    <a:pos x="1" y="0"/>
                  </a:cxn>
                  <a:cxn ang="0">
                    <a:pos x="1" y="0"/>
                  </a:cxn>
                  <a:cxn ang="0">
                    <a:pos x="2" y="0"/>
                  </a:cxn>
                  <a:cxn ang="0">
                    <a:pos x="2" y="0"/>
                  </a:cxn>
                  <a:cxn ang="0">
                    <a:pos x="2" y="0"/>
                  </a:cxn>
                  <a:cxn ang="0">
                    <a:pos x="2" y="0"/>
                  </a:cxn>
                  <a:cxn ang="0">
                    <a:pos x="2" y="0"/>
                  </a:cxn>
                  <a:cxn ang="0">
                    <a:pos x="3" y="0"/>
                  </a:cxn>
                  <a:cxn ang="0">
                    <a:pos x="3" y="0"/>
                  </a:cxn>
                </a:cxnLst>
                <a:rect l="0" t="0" r="r" b="b"/>
                <a:pathLst>
                  <a:path w="3">
                    <a:moveTo>
                      <a:pt x="0" y="0"/>
                    </a:moveTo>
                    <a:lnTo>
                      <a:pt x="1" y="0"/>
                    </a:lnTo>
                    <a:lnTo>
                      <a:pt x="1" y="0"/>
                    </a:lnTo>
                    <a:lnTo>
                      <a:pt x="1" y="0"/>
                    </a:lnTo>
                    <a:lnTo>
                      <a:pt x="1" y="0"/>
                    </a:lnTo>
                    <a:lnTo>
                      <a:pt x="1" y="0"/>
                    </a:lnTo>
                    <a:lnTo>
                      <a:pt x="1" y="0"/>
                    </a:lnTo>
                    <a:lnTo>
                      <a:pt x="2" y="0"/>
                    </a:lnTo>
                    <a:lnTo>
                      <a:pt x="2" y="0"/>
                    </a:lnTo>
                    <a:lnTo>
                      <a:pt x="2" y="0"/>
                    </a:lnTo>
                    <a:lnTo>
                      <a:pt x="2" y="0"/>
                    </a:lnTo>
                    <a:lnTo>
                      <a:pt x="2" y="0"/>
                    </a:lnTo>
                    <a:lnTo>
                      <a:pt x="3" y="0"/>
                    </a:lnTo>
                    <a:lnTo>
                      <a:pt x="3" y="0"/>
                    </a:lnTo>
                  </a:path>
                </a:pathLst>
              </a:custGeom>
              <a:noFill/>
              <a:ln w="190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grpSp>
        <p:grpSp>
          <p:nvGrpSpPr>
            <p:cNvPr id="423" name="Group 338"/>
            <p:cNvGrpSpPr/>
            <p:nvPr/>
          </p:nvGrpSpPr>
          <p:grpSpPr>
            <a:xfrm>
              <a:off x="3016746" y="5495653"/>
              <a:ext cx="84365" cy="568338"/>
              <a:chOff x="409575" y="2360092"/>
              <a:chExt cx="66660" cy="238136"/>
            </a:xfrm>
          </p:grpSpPr>
          <p:cxnSp>
            <p:nvCxnSpPr>
              <p:cNvPr id="424" name="Straight Connector 423"/>
              <p:cNvCxnSpPr/>
              <p:nvPr/>
            </p:nvCxnSpPr>
            <p:spPr>
              <a:xfrm>
                <a:off x="414337" y="2360096"/>
                <a:ext cx="0" cy="238127"/>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425" name="Straight Connector 424"/>
              <p:cNvCxnSpPr/>
              <p:nvPr/>
            </p:nvCxnSpPr>
            <p:spPr>
              <a:xfrm>
                <a:off x="409575" y="2360092"/>
                <a:ext cx="61912" cy="0"/>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426" name="Straight Connector 425"/>
              <p:cNvCxnSpPr/>
              <p:nvPr/>
            </p:nvCxnSpPr>
            <p:spPr>
              <a:xfrm>
                <a:off x="414323" y="2598228"/>
                <a:ext cx="61912" cy="0"/>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sp>
          <p:nvSpPr>
            <p:cNvPr id="427" name="Rectangle 405"/>
            <p:cNvSpPr>
              <a:spLocks noChangeArrowheads="1"/>
            </p:cNvSpPr>
            <p:nvPr/>
          </p:nvSpPr>
          <p:spPr bwMode="auto">
            <a:xfrm>
              <a:off x="977343" y="5687417"/>
              <a:ext cx="1987724" cy="21544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algn="r"/>
              <a:r>
                <a:rPr lang="en-US" sz="1400" dirty="0">
                  <a:solidFill>
                    <a:prstClr val="black"/>
                  </a:solidFill>
                  <a:latin typeface="Arial" pitchFamily="34" charset="0"/>
                  <a:cs typeface="Arial" pitchFamily="34" charset="0"/>
                </a:rPr>
                <a:t>Mean </a:t>
              </a:r>
              <a:r>
                <a:rPr lang="en-US" sz="1400" dirty="0" err="1">
                  <a:solidFill>
                    <a:prstClr val="black"/>
                  </a:solidFill>
                  <a:latin typeface="Arial" pitchFamily="34" charset="0"/>
                  <a:cs typeface="Arial" pitchFamily="34" charset="0"/>
                </a:rPr>
                <a:t>depolarisation</a:t>
              </a:r>
              <a:r>
                <a:rPr lang="en-US" sz="1400" dirty="0">
                  <a:solidFill>
                    <a:prstClr val="black"/>
                  </a:solidFill>
                  <a:latin typeface="Arial" pitchFamily="34" charset="0"/>
                  <a:cs typeface="Arial" pitchFamily="34" charset="0"/>
                </a:rPr>
                <a:t> (F0)</a:t>
              </a:r>
            </a:p>
          </p:txBody>
        </p:sp>
        <p:grpSp>
          <p:nvGrpSpPr>
            <p:cNvPr id="428" name="Group 342"/>
            <p:cNvGrpSpPr/>
            <p:nvPr/>
          </p:nvGrpSpPr>
          <p:grpSpPr>
            <a:xfrm>
              <a:off x="2884070" y="5249490"/>
              <a:ext cx="84365" cy="399273"/>
              <a:chOff x="409575" y="2400300"/>
              <a:chExt cx="66660" cy="238134"/>
            </a:xfrm>
          </p:grpSpPr>
          <p:cxnSp>
            <p:nvCxnSpPr>
              <p:cNvPr id="429" name="Straight Connector 428"/>
              <p:cNvCxnSpPr/>
              <p:nvPr/>
            </p:nvCxnSpPr>
            <p:spPr>
              <a:xfrm>
                <a:off x="414338" y="2400300"/>
                <a:ext cx="0" cy="238125"/>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430" name="Straight Connector 429"/>
              <p:cNvCxnSpPr/>
              <p:nvPr/>
            </p:nvCxnSpPr>
            <p:spPr>
              <a:xfrm>
                <a:off x="409575" y="2400300"/>
                <a:ext cx="61913" cy="0"/>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431" name="Straight Connector 430"/>
              <p:cNvCxnSpPr/>
              <p:nvPr/>
            </p:nvCxnSpPr>
            <p:spPr>
              <a:xfrm>
                <a:off x="414322" y="2638434"/>
                <a:ext cx="61913" cy="0"/>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sp>
          <p:nvSpPr>
            <p:cNvPr id="432" name="Rectangle 405"/>
            <p:cNvSpPr>
              <a:spLocks noChangeArrowheads="1"/>
            </p:cNvSpPr>
            <p:nvPr/>
          </p:nvSpPr>
          <p:spPr bwMode="auto">
            <a:xfrm>
              <a:off x="758682" y="5315241"/>
              <a:ext cx="2077492" cy="21544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algn="r"/>
              <a:r>
                <a:rPr lang="en-US" sz="1400" dirty="0">
                  <a:solidFill>
                    <a:prstClr val="black"/>
                  </a:solidFill>
                  <a:latin typeface="Arial" pitchFamily="34" charset="0"/>
                  <a:cs typeface="Arial" pitchFamily="34" charset="0"/>
                </a:rPr>
                <a:t>Modulation amplitude (F1)</a:t>
              </a:r>
            </a:p>
          </p:txBody>
        </p:sp>
      </p:grpSp>
    </p:spTree>
    <p:extLst>
      <p:ext uri="{BB962C8B-B14F-4D97-AF65-F5344CB8AC3E}">
        <p14:creationId xmlns:p14="http://schemas.microsoft.com/office/powerpoint/2010/main" val="2739947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999" fill="hold"/>
                                        <p:tgtEl>
                                          <p:spTgt spid="6"/>
                                        </p:tgtEl>
                                      </p:cBhvr>
                                    </p:cmd>
                                  </p:childTnLst>
                                </p:cTn>
                              </p:par>
                            </p:childTnLst>
                          </p:cTn>
                        </p:par>
                        <p:par>
                          <p:cTn id="7" fill="hold">
                            <p:stCondLst>
                              <p:cond delay="15999"/>
                            </p:stCondLst>
                            <p:childTnLst>
                              <p:par>
                                <p:cTn id="8" presetID="2" presetClass="mediacall" presetSubtype="0" fill="hold" nodeType="afterEffect">
                                  <p:stCondLst>
                                    <p:cond delay="0"/>
                                  </p:stCondLst>
                                  <p:childTnLst>
                                    <p:cmd type="call" cmd="togglePause">
                                      <p:cBhvr>
                                        <p:cTn id="9" dur="1" fill="hold"/>
                                        <p:tgtEl>
                                          <p:spTgt spid="6"/>
                                        </p:tgtEl>
                                      </p:cBhvr>
                                    </p:cmd>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581"/>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342"/>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p:cTn id="26" fill="hold" display="0">
                  <p:stCondLst>
                    <p:cond delay="indefinite"/>
                  </p:stCondLst>
                </p:cTn>
                <p:tgtEl>
                  <p:spTgt spid="6"/>
                </p:tgtEl>
              </p:cMediaNode>
            </p:vide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Episodic.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cstate="print"/>
          <a:stretch>
            <a:fillRect/>
          </a:stretch>
        </p:blipFill>
        <p:spPr>
          <a:xfrm>
            <a:off x="3341086" y="1006129"/>
            <a:ext cx="1458771" cy="1045867"/>
          </a:xfrm>
          <a:prstGeom prst="rect">
            <a:avLst/>
          </a:prstGeom>
          <a:ln>
            <a:solidFill>
              <a:schemeClr val="tx1"/>
            </a:solidFill>
          </a:ln>
        </p:spPr>
      </p:pic>
      <p:sp>
        <p:nvSpPr>
          <p:cNvPr id="114" name="TextBox 113"/>
          <p:cNvSpPr txBox="1"/>
          <p:nvPr/>
        </p:nvSpPr>
        <p:spPr>
          <a:xfrm>
            <a:off x="3385404" y="720949"/>
            <a:ext cx="1486460" cy="307777"/>
          </a:xfrm>
          <a:prstGeom prst="rect">
            <a:avLst/>
          </a:prstGeom>
          <a:noFill/>
        </p:spPr>
        <p:txBody>
          <a:bodyPr wrap="square" rtlCol="0">
            <a:spAutoFit/>
          </a:bodyPr>
          <a:lstStyle/>
          <a:p>
            <a:r>
              <a:rPr lang="en-GB" sz="1400" dirty="0">
                <a:solidFill>
                  <a:prstClr val="black"/>
                </a:solidFill>
                <a:latin typeface="Arial" pitchFamily="34" charset="0"/>
                <a:cs typeface="Arial" pitchFamily="34" charset="0"/>
              </a:rPr>
              <a:t>Drifting gratings</a:t>
            </a:r>
          </a:p>
        </p:txBody>
      </p:sp>
      <p:sp>
        <p:nvSpPr>
          <p:cNvPr id="115" name="TextBox 114"/>
          <p:cNvSpPr txBox="1"/>
          <p:nvPr/>
        </p:nvSpPr>
        <p:spPr>
          <a:xfrm>
            <a:off x="5591944" y="744960"/>
            <a:ext cx="4004622" cy="307777"/>
          </a:xfrm>
          <a:prstGeom prst="rect">
            <a:avLst/>
          </a:prstGeom>
          <a:noFill/>
        </p:spPr>
        <p:txBody>
          <a:bodyPr wrap="none" rtlCol="0">
            <a:spAutoFit/>
          </a:bodyPr>
          <a:lstStyle/>
          <a:p>
            <a:r>
              <a:rPr lang="en-GB" sz="1400" i="1" dirty="0">
                <a:solidFill>
                  <a:prstClr val="black"/>
                </a:solidFill>
                <a:latin typeface="Arial" pitchFamily="34" charset="0"/>
                <a:cs typeface="Arial" pitchFamily="34" charset="0"/>
              </a:rPr>
              <a:t>In vivo </a:t>
            </a:r>
            <a:r>
              <a:rPr lang="en-GB" sz="1400" dirty="0">
                <a:solidFill>
                  <a:prstClr val="black"/>
                </a:solidFill>
                <a:latin typeface="Arial" pitchFamily="34" charset="0"/>
                <a:cs typeface="Arial" pitchFamily="34" charset="0"/>
              </a:rPr>
              <a:t>whole-cell recording (L2/3 pyramidal cell)</a:t>
            </a:r>
            <a:endParaRPr lang="en-GB" sz="1400" i="1" dirty="0">
              <a:solidFill>
                <a:prstClr val="black"/>
              </a:solidFill>
              <a:latin typeface="Arial" pitchFamily="34" charset="0"/>
              <a:cs typeface="Arial" pitchFamily="34" charset="0"/>
            </a:endParaRPr>
          </a:p>
        </p:txBody>
      </p:sp>
      <p:grpSp>
        <p:nvGrpSpPr>
          <p:cNvPr id="131" name="Group 130"/>
          <p:cNvGrpSpPr/>
          <p:nvPr/>
        </p:nvGrpSpPr>
        <p:grpSpPr>
          <a:xfrm>
            <a:off x="5256622" y="1454509"/>
            <a:ext cx="4393364" cy="669091"/>
            <a:chOff x="1050926" y="2006601"/>
            <a:chExt cx="6753225" cy="3011488"/>
          </a:xfrm>
        </p:grpSpPr>
        <p:sp>
          <p:nvSpPr>
            <p:cNvPr id="132" name="Freeform 5"/>
            <p:cNvSpPr>
              <a:spLocks/>
            </p:cNvSpPr>
            <p:nvPr/>
          </p:nvSpPr>
          <p:spPr bwMode="auto">
            <a:xfrm>
              <a:off x="7550151" y="4557713"/>
              <a:ext cx="49213" cy="231775"/>
            </a:xfrm>
            <a:custGeom>
              <a:avLst/>
              <a:gdLst>
                <a:gd name="T0" fmla="*/ 1 w 31"/>
                <a:gd name="T1" fmla="*/ 2 h 146"/>
                <a:gd name="T2" fmla="*/ 1 w 31"/>
                <a:gd name="T3" fmla="*/ 26 h 146"/>
                <a:gd name="T4" fmla="*/ 3 w 31"/>
                <a:gd name="T5" fmla="*/ 48 h 146"/>
                <a:gd name="T6" fmla="*/ 3 w 31"/>
                <a:gd name="T7" fmla="*/ 49 h 146"/>
                <a:gd name="T8" fmla="*/ 3 w 31"/>
                <a:gd name="T9" fmla="*/ 68 h 146"/>
                <a:gd name="T10" fmla="*/ 4 w 31"/>
                <a:gd name="T11" fmla="*/ 69 h 146"/>
                <a:gd name="T12" fmla="*/ 4 w 31"/>
                <a:gd name="T13" fmla="*/ 70 h 146"/>
                <a:gd name="T14" fmla="*/ 4 w 31"/>
                <a:gd name="T15" fmla="*/ 82 h 146"/>
                <a:gd name="T16" fmla="*/ 5 w 31"/>
                <a:gd name="T17" fmla="*/ 95 h 146"/>
                <a:gd name="T18" fmla="*/ 5 w 31"/>
                <a:gd name="T19" fmla="*/ 76 h 146"/>
                <a:gd name="T20" fmla="*/ 6 w 31"/>
                <a:gd name="T21" fmla="*/ 84 h 146"/>
                <a:gd name="T22" fmla="*/ 6 w 31"/>
                <a:gd name="T23" fmla="*/ 60 h 146"/>
                <a:gd name="T24" fmla="*/ 6 w 31"/>
                <a:gd name="T25" fmla="*/ 78 h 146"/>
                <a:gd name="T26" fmla="*/ 8 w 31"/>
                <a:gd name="T27" fmla="*/ 80 h 146"/>
                <a:gd name="T28" fmla="*/ 8 w 31"/>
                <a:gd name="T29" fmla="*/ 69 h 146"/>
                <a:gd name="T30" fmla="*/ 8 w 31"/>
                <a:gd name="T31" fmla="*/ 84 h 146"/>
                <a:gd name="T32" fmla="*/ 9 w 31"/>
                <a:gd name="T33" fmla="*/ 85 h 146"/>
                <a:gd name="T34" fmla="*/ 9 w 31"/>
                <a:gd name="T35" fmla="*/ 93 h 146"/>
                <a:gd name="T36" fmla="*/ 10 w 31"/>
                <a:gd name="T37" fmla="*/ 98 h 146"/>
                <a:gd name="T38" fmla="*/ 10 w 31"/>
                <a:gd name="T39" fmla="*/ 101 h 146"/>
                <a:gd name="T40" fmla="*/ 10 w 31"/>
                <a:gd name="T41" fmla="*/ 102 h 146"/>
                <a:gd name="T42" fmla="*/ 12 w 31"/>
                <a:gd name="T43" fmla="*/ 104 h 146"/>
                <a:gd name="T44" fmla="*/ 12 w 31"/>
                <a:gd name="T45" fmla="*/ 112 h 146"/>
                <a:gd name="T46" fmla="*/ 12 w 31"/>
                <a:gd name="T47" fmla="*/ 90 h 146"/>
                <a:gd name="T48" fmla="*/ 13 w 31"/>
                <a:gd name="T49" fmla="*/ 78 h 146"/>
                <a:gd name="T50" fmla="*/ 13 w 31"/>
                <a:gd name="T51" fmla="*/ 99 h 146"/>
                <a:gd name="T52" fmla="*/ 14 w 31"/>
                <a:gd name="T53" fmla="*/ 65 h 146"/>
                <a:gd name="T54" fmla="*/ 14 w 31"/>
                <a:gd name="T55" fmla="*/ 91 h 146"/>
                <a:gd name="T56" fmla="*/ 16 w 31"/>
                <a:gd name="T57" fmla="*/ 69 h 146"/>
                <a:gd name="T58" fmla="*/ 16 w 31"/>
                <a:gd name="T59" fmla="*/ 90 h 146"/>
                <a:gd name="T60" fmla="*/ 16 w 31"/>
                <a:gd name="T61" fmla="*/ 86 h 146"/>
                <a:gd name="T62" fmla="*/ 17 w 31"/>
                <a:gd name="T63" fmla="*/ 101 h 146"/>
                <a:gd name="T64" fmla="*/ 17 w 31"/>
                <a:gd name="T65" fmla="*/ 102 h 146"/>
                <a:gd name="T66" fmla="*/ 17 w 31"/>
                <a:gd name="T67" fmla="*/ 111 h 146"/>
                <a:gd name="T68" fmla="*/ 18 w 31"/>
                <a:gd name="T69" fmla="*/ 121 h 146"/>
                <a:gd name="T70" fmla="*/ 18 w 31"/>
                <a:gd name="T71" fmla="*/ 95 h 146"/>
                <a:gd name="T72" fmla="*/ 20 w 31"/>
                <a:gd name="T73" fmla="*/ 99 h 146"/>
                <a:gd name="T74" fmla="*/ 20 w 31"/>
                <a:gd name="T75" fmla="*/ 97 h 146"/>
                <a:gd name="T76" fmla="*/ 20 w 31"/>
                <a:gd name="T77" fmla="*/ 104 h 146"/>
                <a:gd name="T78" fmla="*/ 21 w 31"/>
                <a:gd name="T79" fmla="*/ 84 h 146"/>
                <a:gd name="T80" fmla="*/ 21 w 31"/>
                <a:gd name="T81" fmla="*/ 111 h 146"/>
                <a:gd name="T82" fmla="*/ 21 w 31"/>
                <a:gd name="T83" fmla="*/ 78 h 146"/>
                <a:gd name="T84" fmla="*/ 22 w 31"/>
                <a:gd name="T85" fmla="*/ 85 h 146"/>
                <a:gd name="T86" fmla="*/ 22 w 31"/>
                <a:gd name="T87" fmla="*/ 94 h 146"/>
                <a:gd name="T88" fmla="*/ 23 w 31"/>
                <a:gd name="T89" fmla="*/ 95 h 146"/>
                <a:gd name="T90" fmla="*/ 23 w 31"/>
                <a:gd name="T91" fmla="*/ 111 h 146"/>
                <a:gd name="T92" fmla="*/ 23 w 31"/>
                <a:gd name="T93" fmla="*/ 103 h 146"/>
                <a:gd name="T94" fmla="*/ 25 w 31"/>
                <a:gd name="T95" fmla="*/ 121 h 146"/>
                <a:gd name="T96" fmla="*/ 25 w 31"/>
                <a:gd name="T97" fmla="*/ 128 h 146"/>
                <a:gd name="T98" fmla="*/ 25 w 31"/>
                <a:gd name="T99" fmla="*/ 121 h 146"/>
                <a:gd name="T100" fmla="*/ 26 w 31"/>
                <a:gd name="T101" fmla="*/ 121 h 146"/>
                <a:gd name="T102" fmla="*/ 26 w 31"/>
                <a:gd name="T103" fmla="*/ 140 h 146"/>
                <a:gd name="T104" fmla="*/ 27 w 31"/>
                <a:gd name="T105" fmla="*/ 142 h 146"/>
                <a:gd name="T106" fmla="*/ 27 w 31"/>
                <a:gd name="T107" fmla="*/ 125 h 146"/>
                <a:gd name="T108" fmla="*/ 29 w 31"/>
                <a:gd name="T109" fmla="*/ 77 h 146"/>
                <a:gd name="T110" fmla="*/ 29 w 31"/>
                <a:gd name="T111" fmla="*/ 102 h 146"/>
                <a:gd name="T112" fmla="*/ 29 w 31"/>
                <a:gd name="T113" fmla="*/ 107 h 146"/>
                <a:gd name="T114" fmla="*/ 30 w 31"/>
                <a:gd name="T115" fmla="*/ 108 h 146"/>
                <a:gd name="T116" fmla="*/ 30 w 31"/>
                <a:gd name="T117" fmla="*/ 133 h 146"/>
                <a:gd name="T118" fmla="*/ 31 w 31"/>
                <a:gd name="T119" fmla="*/ 115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1" h="146">
                  <a:moveTo>
                    <a:pt x="0" y="18"/>
                  </a:moveTo>
                  <a:lnTo>
                    <a:pt x="1" y="18"/>
                  </a:lnTo>
                  <a:lnTo>
                    <a:pt x="1" y="26"/>
                  </a:lnTo>
                  <a:lnTo>
                    <a:pt x="1" y="0"/>
                  </a:lnTo>
                  <a:lnTo>
                    <a:pt x="1" y="2"/>
                  </a:lnTo>
                  <a:lnTo>
                    <a:pt x="1" y="4"/>
                  </a:lnTo>
                  <a:lnTo>
                    <a:pt x="1" y="40"/>
                  </a:lnTo>
                  <a:lnTo>
                    <a:pt x="1" y="34"/>
                  </a:lnTo>
                  <a:lnTo>
                    <a:pt x="1" y="36"/>
                  </a:lnTo>
                  <a:lnTo>
                    <a:pt x="1" y="26"/>
                  </a:lnTo>
                  <a:lnTo>
                    <a:pt x="1" y="44"/>
                  </a:lnTo>
                  <a:lnTo>
                    <a:pt x="3" y="44"/>
                  </a:lnTo>
                  <a:lnTo>
                    <a:pt x="3" y="59"/>
                  </a:lnTo>
                  <a:lnTo>
                    <a:pt x="3" y="35"/>
                  </a:lnTo>
                  <a:lnTo>
                    <a:pt x="3" y="48"/>
                  </a:lnTo>
                  <a:lnTo>
                    <a:pt x="3" y="51"/>
                  </a:lnTo>
                  <a:lnTo>
                    <a:pt x="3" y="73"/>
                  </a:lnTo>
                  <a:lnTo>
                    <a:pt x="3" y="72"/>
                  </a:lnTo>
                  <a:lnTo>
                    <a:pt x="3" y="77"/>
                  </a:lnTo>
                  <a:lnTo>
                    <a:pt x="3" y="49"/>
                  </a:lnTo>
                  <a:lnTo>
                    <a:pt x="3" y="76"/>
                  </a:lnTo>
                  <a:lnTo>
                    <a:pt x="3" y="74"/>
                  </a:lnTo>
                  <a:lnTo>
                    <a:pt x="3" y="76"/>
                  </a:lnTo>
                  <a:lnTo>
                    <a:pt x="3" y="53"/>
                  </a:lnTo>
                  <a:lnTo>
                    <a:pt x="3" y="68"/>
                  </a:lnTo>
                  <a:lnTo>
                    <a:pt x="4" y="73"/>
                  </a:lnTo>
                  <a:lnTo>
                    <a:pt x="4" y="87"/>
                  </a:lnTo>
                  <a:lnTo>
                    <a:pt x="4" y="70"/>
                  </a:lnTo>
                  <a:lnTo>
                    <a:pt x="4" y="82"/>
                  </a:lnTo>
                  <a:lnTo>
                    <a:pt x="4" y="69"/>
                  </a:lnTo>
                  <a:lnTo>
                    <a:pt x="4" y="97"/>
                  </a:lnTo>
                  <a:lnTo>
                    <a:pt x="4" y="94"/>
                  </a:lnTo>
                  <a:lnTo>
                    <a:pt x="4" y="94"/>
                  </a:lnTo>
                  <a:lnTo>
                    <a:pt x="4" y="95"/>
                  </a:lnTo>
                  <a:lnTo>
                    <a:pt x="4" y="70"/>
                  </a:lnTo>
                  <a:lnTo>
                    <a:pt x="4" y="87"/>
                  </a:lnTo>
                  <a:lnTo>
                    <a:pt x="4" y="90"/>
                  </a:lnTo>
                  <a:lnTo>
                    <a:pt x="4" y="101"/>
                  </a:lnTo>
                  <a:lnTo>
                    <a:pt x="4" y="77"/>
                  </a:lnTo>
                  <a:lnTo>
                    <a:pt x="4" y="82"/>
                  </a:lnTo>
                  <a:lnTo>
                    <a:pt x="5" y="84"/>
                  </a:lnTo>
                  <a:lnTo>
                    <a:pt x="5" y="104"/>
                  </a:lnTo>
                  <a:lnTo>
                    <a:pt x="5" y="95"/>
                  </a:lnTo>
                  <a:lnTo>
                    <a:pt x="5" y="93"/>
                  </a:lnTo>
                  <a:lnTo>
                    <a:pt x="5" y="95"/>
                  </a:lnTo>
                  <a:lnTo>
                    <a:pt x="5" y="76"/>
                  </a:lnTo>
                  <a:lnTo>
                    <a:pt x="5" y="87"/>
                  </a:lnTo>
                  <a:lnTo>
                    <a:pt x="5" y="93"/>
                  </a:lnTo>
                  <a:lnTo>
                    <a:pt x="5" y="98"/>
                  </a:lnTo>
                  <a:lnTo>
                    <a:pt x="5" y="76"/>
                  </a:lnTo>
                  <a:lnTo>
                    <a:pt x="5" y="82"/>
                  </a:lnTo>
                  <a:lnTo>
                    <a:pt x="6" y="90"/>
                  </a:lnTo>
                  <a:lnTo>
                    <a:pt x="6" y="99"/>
                  </a:lnTo>
                  <a:lnTo>
                    <a:pt x="6" y="82"/>
                  </a:lnTo>
                  <a:lnTo>
                    <a:pt x="6" y="84"/>
                  </a:lnTo>
                  <a:lnTo>
                    <a:pt x="6" y="80"/>
                  </a:lnTo>
                  <a:lnTo>
                    <a:pt x="6" y="81"/>
                  </a:lnTo>
                  <a:lnTo>
                    <a:pt x="6" y="59"/>
                  </a:lnTo>
                  <a:lnTo>
                    <a:pt x="6" y="59"/>
                  </a:lnTo>
                  <a:lnTo>
                    <a:pt x="6" y="60"/>
                  </a:lnTo>
                  <a:lnTo>
                    <a:pt x="6" y="64"/>
                  </a:lnTo>
                  <a:lnTo>
                    <a:pt x="6" y="43"/>
                  </a:lnTo>
                  <a:lnTo>
                    <a:pt x="6" y="53"/>
                  </a:lnTo>
                  <a:lnTo>
                    <a:pt x="6" y="59"/>
                  </a:lnTo>
                  <a:lnTo>
                    <a:pt x="6" y="78"/>
                  </a:lnTo>
                  <a:lnTo>
                    <a:pt x="6" y="55"/>
                  </a:lnTo>
                  <a:lnTo>
                    <a:pt x="8" y="65"/>
                  </a:lnTo>
                  <a:lnTo>
                    <a:pt x="8" y="64"/>
                  </a:lnTo>
                  <a:lnTo>
                    <a:pt x="8" y="78"/>
                  </a:lnTo>
                  <a:lnTo>
                    <a:pt x="8" y="80"/>
                  </a:lnTo>
                  <a:lnTo>
                    <a:pt x="8" y="66"/>
                  </a:lnTo>
                  <a:lnTo>
                    <a:pt x="8" y="93"/>
                  </a:lnTo>
                  <a:lnTo>
                    <a:pt x="8" y="95"/>
                  </a:lnTo>
                  <a:lnTo>
                    <a:pt x="8" y="102"/>
                  </a:lnTo>
                  <a:lnTo>
                    <a:pt x="8" y="69"/>
                  </a:lnTo>
                  <a:lnTo>
                    <a:pt x="8" y="76"/>
                  </a:lnTo>
                  <a:lnTo>
                    <a:pt x="8" y="78"/>
                  </a:lnTo>
                  <a:lnTo>
                    <a:pt x="8" y="87"/>
                  </a:lnTo>
                  <a:lnTo>
                    <a:pt x="8" y="76"/>
                  </a:lnTo>
                  <a:lnTo>
                    <a:pt x="8" y="84"/>
                  </a:lnTo>
                  <a:lnTo>
                    <a:pt x="9" y="81"/>
                  </a:lnTo>
                  <a:lnTo>
                    <a:pt x="9" y="87"/>
                  </a:lnTo>
                  <a:lnTo>
                    <a:pt x="9" y="65"/>
                  </a:lnTo>
                  <a:lnTo>
                    <a:pt x="9" y="86"/>
                  </a:lnTo>
                  <a:lnTo>
                    <a:pt x="9" y="85"/>
                  </a:lnTo>
                  <a:lnTo>
                    <a:pt x="9" y="93"/>
                  </a:lnTo>
                  <a:lnTo>
                    <a:pt x="9" y="66"/>
                  </a:lnTo>
                  <a:lnTo>
                    <a:pt x="9" y="80"/>
                  </a:lnTo>
                  <a:lnTo>
                    <a:pt x="9" y="81"/>
                  </a:lnTo>
                  <a:lnTo>
                    <a:pt x="9" y="93"/>
                  </a:lnTo>
                  <a:lnTo>
                    <a:pt x="9" y="90"/>
                  </a:lnTo>
                  <a:lnTo>
                    <a:pt x="10" y="82"/>
                  </a:lnTo>
                  <a:lnTo>
                    <a:pt x="10" y="102"/>
                  </a:lnTo>
                  <a:lnTo>
                    <a:pt x="10" y="72"/>
                  </a:lnTo>
                  <a:lnTo>
                    <a:pt x="10" y="98"/>
                  </a:lnTo>
                  <a:lnTo>
                    <a:pt x="10" y="97"/>
                  </a:lnTo>
                  <a:lnTo>
                    <a:pt x="10" y="70"/>
                  </a:lnTo>
                  <a:lnTo>
                    <a:pt x="10" y="99"/>
                  </a:lnTo>
                  <a:lnTo>
                    <a:pt x="10" y="97"/>
                  </a:lnTo>
                  <a:lnTo>
                    <a:pt x="10" y="101"/>
                  </a:lnTo>
                  <a:lnTo>
                    <a:pt x="10" y="80"/>
                  </a:lnTo>
                  <a:lnTo>
                    <a:pt x="10" y="90"/>
                  </a:lnTo>
                  <a:lnTo>
                    <a:pt x="10" y="87"/>
                  </a:lnTo>
                  <a:lnTo>
                    <a:pt x="10" y="84"/>
                  </a:lnTo>
                  <a:lnTo>
                    <a:pt x="10" y="102"/>
                  </a:lnTo>
                  <a:lnTo>
                    <a:pt x="12" y="101"/>
                  </a:lnTo>
                  <a:lnTo>
                    <a:pt x="12" y="104"/>
                  </a:lnTo>
                  <a:lnTo>
                    <a:pt x="12" y="81"/>
                  </a:lnTo>
                  <a:lnTo>
                    <a:pt x="12" y="102"/>
                  </a:lnTo>
                  <a:lnTo>
                    <a:pt x="12" y="104"/>
                  </a:lnTo>
                  <a:lnTo>
                    <a:pt x="12" y="104"/>
                  </a:lnTo>
                  <a:lnTo>
                    <a:pt x="12" y="84"/>
                  </a:lnTo>
                  <a:lnTo>
                    <a:pt x="12" y="93"/>
                  </a:lnTo>
                  <a:lnTo>
                    <a:pt x="12" y="93"/>
                  </a:lnTo>
                  <a:lnTo>
                    <a:pt x="12" y="112"/>
                  </a:lnTo>
                  <a:lnTo>
                    <a:pt x="12" y="104"/>
                  </a:lnTo>
                  <a:lnTo>
                    <a:pt x="12" y="104"/>
                  </a:lnTo>
                  <a:lnTo>
                    <a:pt x="12" y="107"/>
                  </a:lnTo>
                  <a:lnTo>
                    <a:pt x="12" y="81"/>
                  </a:lnTo>
                  <a:lnTo>
                    <a:pt x="12" y="90"/>
                  </a:lnTo>
                  <a:lnTo>
                    <a:pt x="13" y="87"/>
                  </a:lnTo>
                  <a:lnTo>
                    <a:pt x="13" y="89"/>
                  </a:lnTo>
                  <a:lnTo>
                    <a:pt x="13" y="66"/>
                  </a:lnTo>
                  <a:lnTo>
                    <a:pt x="13" y="74"/>
                  </a:lnTo>
                  <a:lnTo>
                    <a:pt x="13" y="78"/>
                  </a:lnTo>
                  <a:lnTo>
                    <a:pt x="13" y="95"/>
                  </a:lnTo>
                  <a:lnTo>
                    <a:pt x="13" y="85"/>
                  </a:lnTo>
                  <a:lnTo>
                    <a:pt x="13" y="78"/>
                  </a:lnTo>
                  <a:lnTo>
                    <a:pt x="13" y="102"/>
                  </a:lnTo>
                  <a:lnTo>
                    <a:pt x="13" y="99"/>
                  </a:lnTo>
                  <a:lnTo>
                    <a:pt x="14" y="102"/>
                  </a:lnTo>
                  <a:lnTo>
                    <a:pt x="14" y="77"/>
                  </a:lnTo>
                  <a:lnTo>
                    <a:pt x="14" y="89"/>
                  </a:lnTo>
                  <a:lnTo>
                    <a:pt x="14" y="90"/>
                  </a:lnTo>
                  <a:lnTo>
                    <a:pt x="14" y="65"/>
                  </a:lnTo>
                  <a:lnTo>
                    <a:pt x="14" y="76"/>
                  </a:lnTo>
                  <a:lnTo>
                    <a:pt x="14" y="78"/>
                  </a:lnTo>
                  <a:lnTo>
                    <a:pt x="14" y="97"/>
                  </a:lnTo>
                  <a:lnTo>
                    <a:pt x="14" y="90"/>
                  </a:lnTo>
                  <a:lnTo>
                    <a:pt x="14" y="91"/>
                  </a:lnTo>
                  <a:lnTo>
                    <a:pt x="14" y="70"/>
                  </a:lnTo>
                  <a:lnTo>
                    <a:pt x="14" y="87"/>
                  </a:lnTo>
                  <a:lnTo>
                    <a:pt x="16" y="91"/>
                  </a:lnTo>
                  <a:lnTo>
                    <a:pt x="16" y="94"/>
                  </a:lnTo>
                  <a:lnTo>
                    <a:pt x="16" y="69"/>
                  </a:lnTo>
                  <a:lnTo>
                    <a:pt x="16" y="84"/>
                  </a:lnTo>
                  <a:lnTo>
                    <a:pt x="16" y="86"/>
                  </a:lnTo>
                  <a:lnTo>
                    <a:pt x="16" y="95"/>
                  </a:lnTo>
                  <a:lnTo>
                    <a:pt x="16" y="85"/>
                  </a:lnTo>
                  <a:lnTo>
                    <a:pt x="16" y="90"/>
                  </a:lnTo>
                  <a:lnTo>
                    <a:pt x="16" y="86"/>
                  </a:lnTo>
                  <a:lnTo>
                    <a:pt x="16" y="93"/>
                  </a:lnTo>
                  <a:lnTo>
                    <a:pt x="16" y="70"/>
                  </a:lnTo>
                  <a:lnTo>
                    <a:pt x="16" y="87"/>
                  </a:lnTo>
                  <a:lnTo>
                    <a:pt x="16" y="86"/>
                  </a:lnTo>
                  <a:lnTo>
                    <a:pt x="16" y="91"/>
                  </a:lnTo>
                  <a:lnTo>
                    <a:pt x="16" y="72"/>
                  </a:lnTo>
                  <a:lnTo>
                    <a:pt x="16" y="87"/>
                  </a:lnTo>
                  <a:lnTo>
                    <a:pt x="17" y="89"/>
                  </a:lnTo>
                  <a:lnTo>
                    <a:pt x="17" y="101"/>
                  </a:lnTo>
                  <a:lnTo>
                    <a:pt x="17" y="85"/>
                  </a:lnTo>
                  <a:lnTo>
                    <a:pt x="17" y="87"/>
                  </a:lnTo>
                  <a:lnTo>
                    <a:pt x="17" y="86"/>
                  </a:lnTo>
                  <a:lnTo>
                    <a:pt x="17" y="108"/>
                  </a:lnTo>
                  <a:lnTo>
                    <a:pt x="17" y="102"/>
                  </a:lnTo>
                  <a:lnTo>
                    <a:pt x="17" y="106"/>
                  </a:lnTo>
                  <a:lnTo>
                    <a:pt x="17" y="112"/>
                  </a:lnTo>
                  <a:lnTo>
                    <a:pt x="17" y="87"/>
                  </a:lnTo>
                  <a:lnTo>
                    <a:pt x="17" y="107"/>
                  </a:lnTo>
                  <a:lnTo>
                    <a:pt x="17" y="111"/>
                  </a:lnTo>
                  <a:lnTo>
                    <a:pt x="17" y="119"/>
                  </a:lnTo>
                  <a:lnTo>
                    <a:pt x="17" y="99"/>
                  </a:lnTo>
                  <a:lnTo>
                    <a:pt x="17" y="107"/>
                  </a:lnTo>
                  <a:lnTo>
                    <a:pt x="18" y="107"/>
                  </a:lnTo>
                  <a:lnTo>
                    <a:pt x="18" y="121"/>
                  </a:lnTo>
                  <a:lnTo>
                    <a:pt x="18" y="104"/>
                  </a:lnTo>
                  <a:lnTo>
                    <a:pt x="18" y="116"/>
                  </a:lnTo>
                  <a:lnTo>
                    <a:pt x="18" y="116"/>
                  </a:lnTo>
                  <a:lnTo>
                    <a:pt x="18" y="118"/>
                  </a:lnTo>
                  <a:lnTo>
                    <a:pt x="18" y="95"/>
                  </a:lnTo>
                  <a:lnTo>
                    <a:pt x="18" y="112"/>
                  </a:lnTo>
                  <a:lnTo>
                    <a:pt x="18" y="112"/>
                  </a:lnTo>
                  <a:lnTo>
                    <a:pt x="18" y="118"/>
                  </a:lnTo>
                  <a:lnTo>
                    <a:pt x="18" y="99"/>
                  </a:lnTo>
                  <a:lnTo>
                    <a:pt x="20" y="99"/>
                  </a:lnTo>
                  <a:lnTo>
                    <a:pt x="20" y="111"/>
                  </a:lnTo>
                  <a:lnTo>
                    <a:pt x="20" y="95"/>
                  </a:lnTo>
                  <a:lnTo>
                    <a:pt x="20" y="76"/>
                  </a:lnTo>
                  <a:lnTo>
                    <a:pt x="20" y="98"/>
                  </a:lnTo>
                  <a:lnTo>
                    <a:pt x="20" y="97"/>
                  </a:lnTo>
                  <a:lnTo>
                    <a:pt x="20" y="95"/>
                  </a:lnTo>
                  <a:lnTo>
                    <a:pt x="20" y="82"/>
                  </a:lnTo>
                  <a:lnTo>
                    <a:pt x="20" y="101"/>
                  </a:lnTo>
                  <a:lnTo>
                    <a:pt x="20" y="102"/>
                  </a:lnTo>
                  <a:lnTo>
                    <a:pt x="20" y="104"/>
                  </a:lnTo>
                  <a:lnTo>
                    <a:pt x="20" y="73"/>
                  </a:lnTo>
                  <a:lnTo>
                    <a:pt x="20" y="81"/>
                  </a:lnTo>
                  <a:lnTo>
                    <a:pt x="21" y="85"/>
                  </a:lnTo>
                  <a:lnTo>
                    <a:pt x="21" y="102"/>
                  </a:lnTo>
                  <a:lnTo>
                    <a:pt x="21" y="84"/>
                  </a:lnTo>
                  <a:lnTo>
                    <a:pt x="21" y="97"/>
                  </a:lnTo>
                  <a:lnTo>
                    <a:pt x="21" y="101"/>
                  </a:lnTo>
                  <a:lnTo>
                    <a:pt x="21" y="85"/>
                  </a:lnTo>
                  <a:lnTo>
                    <a:pt x="21" y="112"/>
                  </a:lnTo>
                  <a:lnTo>
                    <a:pt x="21" y="111"/>
                  </a:lnTo>
                  <a:lnTo>
                    <a:pt x="21" y="70"/>
                  </a:lnTo>
                  <a:lnTo>
                    <a:pt x="21" y="82"/>
                  </a:lnTo>
                  <a:lnTo>
                    <a:pt x="21" y="84"/>
                  </a:lnTo>
                  <a:lnTo>
                    <a:pt x="21" y="89"/>
                  </a:lnTo>
                  <a:lnTo>
                    <a:pt x="21" y="78"/>
                  </a:lnTo>
                  <a:lnTo>
                    <a:pt x="22" y="77"/>
                  </a:lnTo>
                  <a:lnTo>
                    <a:pt x="22" y="87"/>
                  </a:lnTo>
                  <a:lnTo>
                    <a:pt x="22" y="66"/>
                  </a:lnTo>
                  <a:lnTo>
                    <a:pt x="22" y="84"/>
                  </a:lnTo>
                  <a:lnTo>
                    <a:pt x="22" y="85"/>
                  </a:lnTo>
                  <a:lnTo>
                    <a:pt x="22" y="87"/>
                  </a:lnTo>
                  <a:lnTo>
                    <a:pt x="22" y="61"/>
                  </a:lnTo>
                  <a:lnTo>
                    <a:pt x="22" y="78"/>
                  </a:lnTo>
                  <a:lnTo>
                    <a:pt x="22" y="82"/>
                  </a:lnTo>
                  <a:lnTo>
                    <a:pt x="22" y="94"/>
                  </a:lnTo>
                  <a:lnTo>
                    <a:pt x="22" y="69"/>
                  </a:lnTo>
                  <a:lnTo>
                    <a:pt x="22" y="72"/>
                  </a:lnTo>
                  <a:lnTo>
                    <a:pt x="23" y="72"/>
                  </a:lnTo>
                  <a:lnTo>
                    <a:pt x="23" y="97"/>
                  </a:lnTo>
                  <a:lnTo>
                    <a:pt x="23" y="95"/>
                  </a:lnTo>
                  <a:lnTo>
                    <a:pt x="23" y="102"/>
                  </a:lnTo>
                  <a:lnTo>
                    <a:pt x="23" y="76"/>
                  </a:lnTo>
                  <a:lnTo>
                    <a:pt x="23" y="102"/>
                  </a:lnTo>
                  <a:lnTo>
                    <a:pt x="23" y="99"/>
                  </a:lnTo>
                  <a:lnTo>
                    <a:pt x="23" y="111"/>
                  </a:lnTo>
                  <a:lnTo>
                    <a:pt x="23" y="97"/>
                  </a:lnTo>
                  <a:lnTo>
                    <a:pt x="23" y="104"/>
                  </a:lnTo>
                  <a:lnTo>
                    <a:pt x="23" y="106"/>
                  </a:lnTo>
                  <a:lnTo>
                    <a:pt x="23" y="118"/>
                  </a:lnTo>
                  <a:lnTo>
                    <a:pt x="23" y="103"/>
                  </a:lnTo>
                  <a:lnTo>
                    <a:pt x="23" y="116"/>
                  </a:lnTo>
                  <a:lnTo>
                    <a:pt x="25" y="116"/>
                  </a:lnTo>
                  <a:lnTo>
                    <a:pt x="25" y="124"/>
                  </a:lnTo>
                  <a:lnTo>
                    <a:pt x="25" y="99"/>
                  </a:lnTo>
                  <a:lnTo>
                    <a:pt x="25" y="121"/>
                  </a:lnTo>
                  <a:lnTo>
                    <a:pt x="25" y="127"/>
                  </a:lnTo>
                  <a:lnTo>
                    <a:pt x="25" y="106"/>
                  </a:lnTo>
                  <a:lnTo>
                    <a:pt x="25" y="112"/>
                  </a:lnTo>
                  <a:lnTo>
                    <a:pt x="25" y="118"/>
                  </a:lnTo>
                  <a:lnTo>
                    <a:pt x="25" y="128"/>
                  </a:lnTo>
                  <a:lnTo>
                    <a:pt x="25" y="115"/>
                  </a:lnTo>
                  <a:lnTo>
                    <a:pt x="25" y="124"/>
                  </a:lnTo>
                  <a:lnTo>
                    <a:pt x="25" y="114"/>
                  </a:lnTo>
                  <a:lnTo>
                    <a:pt x="25" y="102"/>
                  </a:lnTo>
                  <a:lnTo>
                    <a:pt x="25" y="121"/>
                  </a:lnTo>
                  <a:lnTo>
                    <a:pt x="26" y="119"/>
                  </a:lnTo>
                  <a:lnTo>
                    <a:pt x="26" y="125"/>
                  </a:lnTo>
                  <a:lnTo>
                    <a:pt x="26" y="103"/>
                  </a:lnTo>
                  <a:lnTo>
                    <a:pt x="26" y="124"/>
                  </a:lnTo>
                  <a:lnTo>
                    <a:pt x="26" y="121"/>
                  </a:lnTo>
                  <a:lnTo>
                    <a:pt x="26" y="129"/>
                  </a:lnTo>
                  <a:lnTo>
                    <a:pt x="26" y="103"/>
                  </a:lnTo>
                  <a:lnTo>
                    <a:pt x="26" y="111"/>
                  </a:lnTo>
                  <a:lnTo>
                    <a:pt x="26" y="111"/>
                  </a:lnTo>
                  <a:lnTo>
                    <a:pt x="26" y="140"/>
                  </a:lnTo>
                  <a:lnTo>
                    <a:pt x="26" y="133"/>
                  </a:lnTo>
                  <a:lnTo>
                    <a:pt x="27" y="139"/>
                  </a:lnTo>
                  <a:lnTo>
                    <a:pt x="27" y="118"/>
                  </a:lnTo>
                  <a:lnTo>
                    <a:pt x="27" y="146"/>
                  </a:lnTo>
                  <a:lnTo>
                    <a:pt x="27" y="142"/>
                  </a:lnTo>
                  <a:lnTo>
                    <a:pt x="27" y="112"/>
                  </a:lnTo>
                  <a:lnTo>
                    <a:pt x="27" y="128"/>
                  </a:lnTo>
                  <a:lnTo>
                    <a:pt x="27" y="129"/>
                  </a:lnTo>
                  <a:lnTo>
                    <a:pt x="27" y="139"/>
                  </a:lnTo>
                  <a:lnTo>
                    <a:pt x="27" y="125"/>
                  </a:lnTo>
                  <a:lnTo>
                    <a:pt x="27" y="125"/>
                  </a:lnTo>
                  <a:lnTo>
                    <a:pt x="27" y="104"/>
                  </a:lnTo>
                  <a:lnTo>
                    <a:pt x="27" y="112"/>
                  </a:lnTo>
                  <a:lnTo>
                    <a:pt x="29" y="111"/>
                  </a:lnTo>
                  <a:lnTo>
                    <a:pt x="29" y="77"/>
                  </a:lnTo>
                  <a:lnTo>
                    <a:pt x="29" y="94"/>
                  </a:lnTo>
                  <a:lnTo>
                    <a:pt x="29" y="103"/>
                  </a:lnTo>
                  <a:lnTo>
                    <a:pt x="29" y="121"/>
                  </a:lnTo>
                  <a:lnTo>
                    <a:pt x="29" y="102"/>
                  </a:lnTo>
                  <a:lnTo>
                    <a:pt x="29" y="102"/>
                  </a:lnTo>
                  <a:lnTo>
                    <a:pt x="29" y="107"/>
                  </a:lnTo>
                  <a:lnTo>
                    <a:pt x="29" y="129"/>
                  </a:lnTo>
                  <a:lnTo>
                    <a:pt x="29" y="129"/>
                  </a:lnTo>
                  <a:lnTo>
                    <a:pt x="29" y="133"/>
                  </a:lnTo>
                  <a:lnTo>
                    <a:pt x="29" y="107"/>
                  </a:lnTo>
                  <a:lnTo>
                    <a:pt x="29" y="118"/>
                  </a:lnTo>
                  <a:lnTo>
                    <a:pt x="30" y="119"/>
                  </a:lnTo>
                  <a:lnTo>
                    <a:pt x="30" y="125"/>
                  </a:lnTo>
                  <a:lnTo>
                    <a:pt x="30" y="104"/>
                  </a:lnTo>
                  <a:lnTo>
                    <a:pt x="30" y="108"/>
                  </a:lnTo>
                  <a:lnTo>
                    <a:pt x="30" y="115"/>
                  </a:lnTo>
                  <a:lnTo>
                    <a:pt x="30" y="111"/>
                  </a:lnTo>
                  <a:lnTo>
                    <a:pt x="30" y="133"/>
                  </a:lnTo>
                  <a:lnTo>
                    <a:pt x="30" y="132"/>
                  </a:lnTo>
                  <a:lnTo>
                    <a:pt x="30" y="133"/>
                  </a:lnTo>
                  <a:lnTo>
                    <a:pt x="30" y="107"/>
                  </a:lnTo>
                  <a:lnTo>
                    <a:pt x="30" y="133"/>
                  </a:lnTo>
                  <a:lnTo>
                    <a:pt x="31" y="128"/>
                  </a:lnTo>
                  <a:lnTo>
                    <a:pt x="31" y="132"/>
                  </a:lnTo>
                  <a:lnTo>
                    <a:pt x="31" y="115"/>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133" name="Freeform 6"/>
            <p:cNvSpPr>
              <a:spLocks/>
            </p:cNvSpPr>
            <p:nvPr/>
          </p:nvSpPr>
          <p:spPr bwMode="auto">
            <a:xfrm>
              <a:off x="7502526" y="4203701"/>
              <a:ext cx="47625" cy="474663"/>
            </a:xfrm>
            <a:custGeom>
              <a:avLst/>
              <a:gdLst>
                <a:gd name="T0" fmla="*/ 0 w 30"/>
                <a:gd name="T1" fmla="*/ 124 h 299"/>
                <a:gd name="T2" fmla="*/ 0 w 30"/>
                <a:gd name="T3" fmla="*/ 100 h 299"/>
                <a:gd name="T4" fmla="*/ 1 w 30"/>
                <a:gd name="T5" fmla="*/ 14 h 299"/>
                <a:gd name="T6" fmla="*/ 1 w 30"/>
                <a:gd name="T7" fmla="*/ 59 h 299"/>
                <a:gd name="T8" fmla="*/ 2 w 30"/>
                <a:gd name="T9" fmla="*/ 92 h 299"/>
                <a:gd name="T10" fmla="*/ 2 w 30"/>
                <a:gd name="T11" fmla="*/ 100 h 299"/>
                <a:gd name="T12" fmla="*/ 4 w 30"/>
                <a:gd name="T13" fmla="*/ 37 h 299"/>
                <a:gd name="T14" fmla="*/ 4 w 30"/>
                <a:gd name="T15" fmla="*/ 39 h 299"/>
                <a:gd name="T16" fmla="*/ 4 w 30"/>
                <a:gd name="T17" fmla="*/ 42 h 299"/>
                <a:gd name="T18" fmla="*/ 5 w 30"/>
                <a:gd name="T19" fmla="*/ 58 h 299"/>
                <a:gd name="T20" fmla="*/ 5 w 30"/>
                <a:gd name="T21" fmla="*/ 83 h 299"/>
                <a:gd name="T22" fmla="*/ 5 w 30"/>
                <a:gd name="T23" fmla="*/ 106 h 299"/>
                <a:gd name="T24" fmla="*/ 6 w 30"/>
                <a:gd name="T25" fmla="*/ 88 h 299"/>
                <a:gd name="T26" fmla="*/ 6 w 30"/>
                <a:gd name="T27" fmla="*/ 60 h 299"/>
                <a:gd name="T28" fmla="*/ 8 w 30"/>
                <a:gd name="T29" fmla="*/ 66 h 299"/>
                <a:gd name="T30" fmla="*/ 8 w 30"/>
                <a:gd name="T31" fmla="*/ 100 h 299"/>
                <a:gd name="T32" fmla="*/ 8 w 30"/>
                <a:gd name="T33" fmla="*/ 71 h 299"/>
                <a:gd name="T34" fmla="*/ 9 w 30"/>
                <a:gd name="T35" fmla="*/ 63 h 299"/>
                <a:gd name="T36" fmla="*/ 9 w 30"/>
                <a:gd name="T37" fmla="*/ 63 h 299"/>
                <a:gd name="T38" fmla="*/ 9 w 30"/>
                <a:gd name="T39" fmla="*/ 35 h 299"/>
                <a:gd name="T40" fmla="*/ 10 w 30"/>
                <a:gd name="T41" fmla="*/ 81 h 299"/>
                <a:gd name="T42" fmla="*/ 12 w 30"/>
                <a:gd name="T43" fmla="*/ 111 h 299"/>
                <a:gd name="T44" fmla="*/ 12 w 30"/>
                <a:gd name="T45" fmla="*/ 75 h 299"/>
                <a:gd name="T46" fmla="*/ 12 w 30"/>
                <a:gd name="T47" fmla="*/ 69 h 299"/>
                <a:gd name="T48" fmla="*/ 13 w 30"/>
                <a:gd name="T49" fmla="*/ 157 h 299"/>
                <a:gd name="T50" fmla="*/ 13 w 30"/>
                <a:gd name="T51" fmla="*/ 160 h 299"/>
                <a:gd name="T52" fmla="*/ 13 w 30"/>
                <a:gd name="T53" fmla="*/ 197 h 299"/>
                <a:gd name="T54" fmla="*/ 14 w 30"/>
                <a:gd name="T55" fmla="*/ 194 h 299"/>
                <a:gd name="T56" fmla="*/ 14 w 30"/>
                <a:gd name="T57" fmla="*/ 216 h 299"/>
                <a:gd name="T58" fmla="*/ 16 w 30"/>
                <a:gd name="T59" fmla="*/ 210 h 299"/>
                <a:gd name="T60" fmla="*/ 16 w 30"/>
                <a:gd name="T61" fmla="*/ 212 h 299"/>
                <a:gd name="T62" fmla="*/ 17 w 30"/>
                <a:gd name="T63" fmla="*/ 181 h 299"/>
                <a:gd name="T64" fmla="*/ 17 w 30"/>
                <a:gd name="T65" fmla="*/ 168 h 299"/>
                <a:gd name="T66" fmla="*/ 17 w 30"/>
                <a:gd name="T67" fmla="*/ 143 h 299"/>
                <a:gd name="T68" fmla="*/ 18 w 30"/>
                <a:gd name="T69" fmla="*/ 164 h 299"/>
                <a:gd name="T70" fmla="*/ 18 w 30"/>
                <a:gd name="T71" fmla="*/ 149 h 299"/>
                <a:gd name="T72" fmla="*/ 18 w 30"/>
                <a:gd name="T73" fmla="*/ 174 h 299"/>
                <a:gd name="T74" fmla="*/ 19 w 30"/>
                <a:gd name="T75" fmla="*/ 162 h 299"/>
                <a:gd name="T76" fmla="*/ 19 w 30"/>
                <a:gd name="T77" fmla="*/ 145 h 299"/>
                <a:gd name="T78" fmla="*/ 21 w 30"/>
                <a:gd name="T79" fmla="*/ 177 h 299"/>
                <a:gd name="T80" fmla="*/ 21 w 30"/>
                <a:gd name="T81" fmla="*/ 164 h 299"/>
                <a:gd name="T82" fmla="*/ 21 w 30"/>
                <a:gd name="T83" fmla="*/ 186 h 299"/>
                <a:gd name="T84" fmla="*/ 22 w 30"/>
                <a:gd name="T85" fmla="*/ 195 h 299"/>
                <a:gd name="T86" fmla="*/ 22 w 30"/>
                <a:gd name="T87" fmla="*/ 168 h 299"/>
                <a:gd name="T88" fmla="*/ 22 w 30"/>
                <a:gd name="T89" fmla="*/ 139 h 299"/>
                <a:gd name="T90" fmla="*/ 23 w 30"/>
                <a:gd name="T91" fmla="*/ 109 h 299"/>
                <a:gd name="T92" fmla="*/ 23 w 30"/>
                <a:gd name="T93" fmla="*/ 128 h 299"/>
                <a:gd name="T94" fmla="*/ 25 w 30"/>
                <a:gd name="T95" fmla="*/ 189 h 299"/>
                <a:gd name="T96" fmla="*/ 25 w 30"/>
                <a:gd name="T97" fmla="*/ 198 h 299"/>
                <a:gd name="T98" fmla="*/ 25 w 30"/>
                <a:gd name="T99" fmla="*/ 225 h 299"/>
                <a:gd name="T100" fmla="*/ 26 w 30"/>
                <a:gd name="T101" fmla="*/ 249 h 299"/>
                <a:gd name="T102" fmla="*/ 26 w 30"/>
                <a:gd name="T103" fmla="*/ 269 h 299"/>
                <a:gd name="T104" fmla="*/ 27 w 30"/>
                <a:gd name="T105" fmla="*/ 288 h 299"/>
                <a:gd name="T106" fmla="*/ 27 w 30"/>
                <a:gd name="T107" fmla="*/ 250 h 299"/>
                <a:gd name="T108" fmla="*/ 29 w 30"/>
                <a:gd name="T109" fmla="*/ 253 h 299"/>
                <a:gd name="T110" fmla="*/ 29 w 30"/>
                <a:gd name="T111" fmla="*/ 249 h 299"/>
                <a:gd name="T112" fmla="*/ 29 w 30"/>
                <a:gd name="T113" fmla="*/ 278 h 299"/>
                <a:gd name="T114" fmla="*/ 30 w 30"/>
                <a:gd name="T115" fmla="*/ 296 h 299"/>
                <a:gd name="T116" fmla="*/ 30 w 30"/>
                <a:gd name="T117" fmla="*/ 287 h 299"/>
                <a:gd name="T118" fmla="*/ 30 w 30"/>
                <a:gd name="T119" fmla="*/ 241 h 2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0" h="299">
                  <a:moveTo>
                    <a:pt x="0" y="101"/>
                  </a:moveTo>
                  <a:lnTo>
                    <a:pt x="0" y="104"/>
                  </a:lnTo>
                  <a:lnTo>
                    <a:pt x="0" y="142"/>
                  </a:lnTo>
                  <a:lnTo>
                    <a:pt x="0" y="122"/>
                  </a:lnTo>
                  <a:lnTo>
                    <a:pt x="0" y="124"/>
                  </a:lnTo>
                  <a:lnTo>
                    <a:pt x="0" y="147"/>
                  </a:lnTo>
                  <a:lnTo>
                    <a:pt x="0" y="134"/>
                  </a:lnTo>
                  <a:lnTo>
                    <a:pt x="0" y="130"/>
                  </a:lnTo>
                  <a:lnTo>
                    <a:pt x="0" y="132"/>
                  </a:lnTo>
                  <a:lnTo>
                    <a:pt x="0" y="100"/>
                  </a:lnTo>
                  <a:lnTo>
                    <a:pt x="1" y="101"/>
                  </a:lnTo>
                  <a:lnTo>
                    <a:pt x="1" y="39"/>
                  </a:lnTo>
                  <a:lnTo>
                    <a:pt x="1" y="42"/>
                  </a:lnTo>
                  <a:lnTo>
                    <a:pt x="1" y="45"/>
                  </a:lnTo>
                  <a:lnTo>
                    <a:pt x="1" y="14"/>
                  </a:lnTo>
                  <a:lnTo>
                    <a:pt x="1" y="14"/>
                  </a:lnTo>
                  <a:lnTo>
                    <a:pt x="1" y="0"/>
                  </a:lnTo>
                  <a:lnTo>
                    <a:pt x="1" y="42"/>
                  </a:lnTo>
                  <a:lnTo>
                    <a:pt x="1" y="41"/>
                  </a:lnTo>
                  <a:lnTo>
                    <a:pt x="1" y="59"/>
                  </a:lnTo>
                  <a:lnTo>
                    <a:pt x="1" y="39"/>
                  </a:lnTo>
                  <a:lnTo>
                    <a:pt x="1" y="56"/>
                  </a:lnTo>
                  <a:lnTo>
                    <a:pt x="2" y="58"/>
                  </a:lnTo>
                  <a:lnTo>
                    <a:pt x="2" y="96"/>
                  </a:lnTo>
                  <a:lnTo>
                    <a:pt x="2" y="92"/>
                  </a:lnTo>
                  <a:lnTo>
                    <a:pt x="2" y="80"/>
                  </a:lnTo>
                  <a:lnTo>
                    <a:pt x="2" y="100"/>
                  </a:lnTo>
                  <a:lnTo>
                    <a:pt x="2" y="80"/>
                  </a:lnTo>
                  <a:lnTo>
                    <a:pt x="2" y="96"/>
                  </a:lnTo>
                  <a:lnTo>
                    <a:pt x="2" y="100"/>
                  </a:lnTo>
                  <a:lnTo>
                    <a:pt x="2" y="106"/>
                  </a:lnTo>
                  <a:lnTo>
                    <a:pt x="2" y="63"/>
                  </a:lnTo>
                  <a:lnTo>
                    <a:pt x="2" y="64"/>
                  </a:lnTo>
                  <a:lnTo>
                    <a:pt x="4" y="66"/>
                  </a:lnTo>
                  <a:lnTo>
                    <a:pt x="4" y="37"/>
                  </a:lnTo>
                  <a:lnTo>
                    <a:pt x="4" y="38"/>
                  </a:lnTo>
                  <a:lnTo>
                    <a:pt x="4" y="39"/>
                  </a:lnTo>
                  <a:lnTo>
                    <a:pt x="4" y="46"/>
                  </a:lnTo>
                  <a:lnTo>
                    <a:pt x="4" y="34"/>
                  </a:lnTo>
                  <a:lnTo>
                    <a:pt x="4" y="39"/>
                  </a:lnTo>
                  <a:lnTo>
                    <a:pt x="4" y="39"/>
                  </a:lnTo>
                  <a:lnTo>
                    <a:pt x="4" y="55"/>
                  </a:lnTo>
                  <a:lnTo>
                    <a:pt x="4" y="32"/>
                  </a:lnTo>
                  <a:lnTo>
                    <a:pt x="4" y="37"/>
                  </a:lnTo>
                  <a:lnTo>
                    <a:pt x="4" y="42"/>
                  </a:lnTo>
                  <a:lnTo>
                    <a:pt x="4" y="43"/>
                  </a:lnTo>
                  <a:lnTo>
                    <a:pt x="4" y="22"/>
                  </a:lnTo>
                  <a:lnTo>
                    <a:pt x="4" y="26"/>
                  </a:lnTo>
                  <a:lnTo>
                    <a:pt x="5" y="26"/>
                  </a:lnTo>
                  <a:lnTo>
                    <a:pt x="5" y="58"/>
                  </a:lnTo>
                  <a:lnTo>
                    <a:pt x="5" y="56"/>
                  </a:lnTo>
                  <a:lnTo>
                    <a:pt x="5" y="55"/>
                  </a:lnTo>
                  <a:lnTo>
                    <a:pt x="5" y="87"/>
                  </a:lnTo>
                  <a:lnTo>
                    <a:pt x="5" y="39"/>
                  </a:lnTo>
                  <a:lnTo>
                    <a:pt x="5" y="83"/>
                  </a:lnTo>
                  <a:lnTo>
                    <a:pt x="5" y="89"/>
                  </a:lnTo>
                  <a:lnTo>
                    <a:pt x="5" y="104"/>
                  </a:lnTo>
                  <a:lnTo>
                    <a:pt x="5" y="83"/>
                  </a:lnTo>
                  <a:lnTo>
                    <a:pt x="5" y="104"/>
                  </a:lnTo>
                  <a:lnTo>
                    <a:pt x="5" y="106"/>
                  </a:lnTo>
                  <a:lnTo>
                    <a:pt x="5" y="135"/>
                  </a:lnTo>
                  <a:lnTo>
                    <a:pt x="5" y="105"/>
                  </a:lnTo>
                  <a:lnTo>
                    <a:pt x="6" y="111"/>
                  </a:lnTo>
                  <a:lnTo>
                    <a:pt x="6" y="118"/>
                  </a:lnTo>
                  <a:lnTo>
                    <a:pt x="6" y="88"/>
                  </a:lnTo>
                  <a:lnTo>
                    <a:pt x="6" y="85"/>
                  </a:lnTo>
                  <a:lnTo>
                    <a:pt x="6" y="87"/>
                  </a:lnTo>
                  <a:lnTo>
                    <a:pt x="6" y="51"/>
                  </a:lnTo>
                  <a:lnTo>
                    <a:pt x="6" y="60"/>
                  </a:lnTo>
                  <a:lnTo>
                    <a:pt x="6" y="60"/>
                  </a:lnTo>
                  <a:lnTo>
                    <a:pt x="6" y="66"/>
                  </a:lnTo>
                  <a:lnTo>
                    <a:pt x="6" y="33"/>
                  </a:lnTo>
                  <a:lnTo>
                    <a:pt x="6" y="43"/>
                  </a:lnTo>
                  <a:lnTo>
                    <a:pt x="8" y="46"/>
                  </a:lnTo>
                  <a:lnTo>
                    <a:pt x="8" y="66"/>
                  </a:lnTo>
                  <a:lnTo>
                    <a:pt x="8" y="67"/>
                  </a:lnTo>
                  <a:lnTo>
                    <a:pt x="8" y="55"/>
                  </a:lnTo>
                  <a:lnTo>
                    <a:pt x="8" y="92"/>
                  </a:lnTo>
                  <a:lnTo>
                    <a:pt x="8" y="92"/>
                  </a:lnTo>
                  <a:lnTo>
                    <a:pt x="8" y="100"/>
                  </a:lnTo>
                  <a:lnTo>
                    <a:pt x="8" y="75"/>
                  </a:lnTo>
                  <a:lnTo>
                    <a:pt x="8" y="88"/>
                  </a:lnTo>
                  <a:lnTo>
                    <a:pt x="8" y="88"/>
                  </a:lnTo>
                  <a:lnTo>
                    <a:pt x="8" y="94"/>
                  </a:lnTo>
                  <a:lnTo>
                    <a:pt x="8" y="71"/>
                  </a:lnTo>
                  <a:lnTo>
                    <a:pt x="9" y="64"/>
                  </a:lnTo>
                  <a:lnTo>
                    <a:pt x="9" y="71"/>
                  </a:lnTo>
                  <a:lnTo>
                    <a:pt x="9" y="54"/>
                  </a:lnTo>
                  <a:lnTo>
                    <a:pt x="9" y="68"/>
                  </a:lnTo>
                  <a:lnTo>
                    <a:pt x="9" y="63"/>
                  </a:lnTo>
                  <a:lnTo>
                    <a:pt x="9" y="73"/>
                  </a:lnTo>
                  <a:lnTo>
                    <a:pt x="9" y="47"/>
                  </a:lnTo>
                  <a:lnTo>
                    <a:pt x="9" y="50"/>
                  </a:lnTo>
                  <a:lnTo>
                    <a:pt x="9" y="46"/>
                  </a:lnTo>
                  <a:lnTo>
                    <a:pt x="9" y="63"/>
                  </a:lnTo>
                  <a:lnTo>
                    <a:pt x="9" y="37"/>
                  </a:lnTo>
                  <a:lnTo>
                    <a:pt x="9" y="43"/>
                  </a:lnTo>
                  <a:lnTo>
                    <a:pt x="9" y="42"/>
                  </a:lnTo>
                  <a:lnTo>
                    <a:pt x="9" y="43"/>
                  </a:lnTo>
                  <a:lnTo>
                    <a:pt x="9" y="35"/>
                  </a:lnTo>
                  <a:lnTo>
                    <a:pt x="10" y="38"/>
                  </a:lnTo>
                  <a:lnTo>
                    <a:pt x="10" y="17"/>
                  </a:lnTo>
                  <a:lnTo>
                    <a:pt x="10" y="66"/>
                  </a:lnTo>
                  <a:lnTo>
                    <a:pt x="10" y="62"/>
                  </a:lnTo>
                  <a:lnTo>
                    <a:pt x="10" y="81"/>
                  </a:lnTo>
                  <a:lnTo>
                    <a:pt x="10" y="71"/>
                  </a:lnTo>
                  <a:lnTo>
                    <a:pt x="10" y="73"/>
                  </a:lnTo>
                  <a:lnTo>
                    <a:pt x="10" y="98"/>
                  </a:lnTo>
                  <a:lnTo>
                    <a:pt x="12" y="97"/>
                  </a:lnTo>
                  <a:lnTo>
                    <a:pt x="12" y="111"/>
                  </a:lnTo>
                  <a:lnTo>
                    <a:pt x="12" y="80"/>
                  </a:lnTo>
                  <a:lnTo>
                    <a:pt x="12" y="109"/>
                  </a:lnTo>
                  <a:lnTo>
                    <a:pt x="12" y="102"/>
                  </a:lnTo>
                  <a:lnTo>
                    <a:pt x="12" y="107"/>
                  </a:lnTo>
                  <a:lnTo>
                    <a:pt x="12" y="75"/>
                  </a:lnTo>
                  <a:lnTo>
                    <a:pt x="12" y="83"/>
                  </a:lnTo>
                  <a:lnTo>
                    <a:pt x="12" y="77"/>
                  </a:lnTo>
                  <a:lnTo>
                    <a:pt x="12" y="90"/>
                  </a:lnTo>
                  <a:lnTo>
                    <a:pt x="12" y="75"/>
                  </a:lnTo>
                  <a:lnTo>
                    <a:pt x="12" y="69"/>
                  </a:lnTo>
                  <a:lnTo>
                    <a:pt x="12" y="130"/>
                  </a:lnTo>
                  <a:lnTo>
                    <a:pt x="12" y="124"/>
                  </a:lnTo>
                  <a:lnTo>
                    <a:pt x="13" y="126"/>
                  </a:lnTo>
                  <a:lnTo>
                    <a:pt x="13" y="118"/>
                  </a:lnTo>
                  <a:lnTo>
                    <a:pt x="13" y="157"/>
                  </a:lnTo>
                  <a:lnTo>
                    <a:pt x="13" y="162"/>
                  </a:lnTo>
                  <a:lnTo>
                    <a:pt x="13" y="178"/>
                  </a:lnTo>
                  <a:lnTo>
                    <a:pt x="13" y="152"/>
                  </a:lnTo>
                  <a:lnTo>
                    <a:pt x="13" y="157"/>
                  </a:lnTo>
                  <a:lnTo>
                    <a:pt x="13" y="160"/>
                  </a:lnTo>
                  <a:lnTo>
                    <a:pt x="13" y="183"/>
                  </a:lnTo>
                  <a:lnTo>
                    <a:pt x="13" y="186"/>
                  </a:lnTo>
                  <a:lnTo>
                    <a:pt x="13" y="202"/>
                  </a:lnTo>
                  <a:lnTo>
                    <a:pt x="13" y="176"/>
                  </a:lnTo>
                  <a:lnTo>
                    <a:pt x="13" y="197"/>
                  </a:lnTo>
                  <a:lnTo>
                    <a:pt x="14" y="197"/>
                  </a:lnTo>
                  <a:lnTo>
                    <a:pt x="14" y="159"/>
                  </a:lnTo>
                  <a:lnTo>
                    <a:pt x="14" y="172"/>
                  </a:lnTo>
                  <a:lnTo>
                    <a:pt x="14" y="174"/>
                  </a:lnTo>
                  <a:lnTo>
                    <a:pt x="14" y="194"/>
                  </a:lnTo>
                  <a:lnTo>
                    <a:pt x="14" y="174"/>
                  </a:lnTo>
                  <a:lnTo>
                    <a:pt x="14" y="186"/>
                  </a:lnTo>
                  <a:lnTo>
                    <a:pt x="14" y="195"/>
                  </a:lnTo>
                  <a:lnTo>
                    <a:pt x="14" y="182"/>
                  </a:lnTo>
                  <a:lnTo>
                    <a:pt x="14" y="216"/>
                  </a:lnTo>
                  <a:lnTo>
                    <a:pt x="16" y="214"/>
                  </a:lnTo>
                  <a:lnTo>
                    <a:pt x="16" y="221"/>
                  </a:lnTo>
                  <a:lnTo>
                    <a:pt x="16" y="200"/>
                  </a:lnTo>
                  <a:lnTo>
                    <a:pt x="16" y="206"/>
                  </a:lnTo>
                  <a:lnTo>
                    <a:pt x="16" y="210"/>
                  </a:lnTo>
                  <a:lnTo>
                    <a:pt x="16" y="185"/>
                  </a:lnTo>
                  <a:lnTo>
                    <a:pt x="16" y="191"/>
                  </a:lnTo>
                  <a:lnTo>
                    <a:pt x="16" y="215"/>
                  </a:lnTo>
                  <a:lnTo>
                    <a:pt x="16" y="190"/>
                  </a:lnTo>
                  <a:lnTo>
                    <a:pt x="16" y="212"/>
                  </a:lnTo>
                  <a:lnTo>
                    <a:pt x="16" y="210"/>
                  </a:lnTo>
                  <a:lnTo>
                    <a:pt x="16" y="176"/>
                  </a:lnTo>
                  <a:lnTo>
                    <a:pt x="16" y="178"/>
                  </a:lnTo>
                  <a:lnTo>
                    <a:pt x="17" y="178"/>
                  </a:lnTo>
                  <a:lnTo>
                    <a:pt x="17" y="181"/>
                  </a:lnTo>
                  <a:lnTo>
                    <a:pt x="17" y="159"/>
                  </a:lnTo>
                  <a:lnTo>
                    <a:pt x="17" y="161"/>
                  </a:lnTo>
                  <a:lnTo>
                    <a:pt x="17" y="165"/>
                  </a:lnTo>
                  <a:lnTo>
                    <a:pt x="17" y="182"/>
                  </a:lnTo>
                  <a:lnTo>
                    <a:pt x="17" y="168"/>
                  </a:lnTo>
                  <a:lnTo>
                    <a:pt x="17" y="168"/>
                  </a:lnTo>
                  <a:lnTo>
                    <a:pt x="17" y="169"/>
                  </a:lnTo>
                  <a:lnTo>
                    <a:pt x="17" y="139"/>
                  </a:lnTo>
                  <a:lnTo>
                    <a:pt x="17" y="140"/>
                  </a:lnTo>
                  <a:lnTo>
                    <a:pt x="17" y="143"/>
                  </a:lnTo>
                  <a:lnTo>
                    <a:pt x="17" y="145"/>
                  </a:lnTo>
                  <a:lnTo>
                    <a:pt x="17" y="128"/>
                  </a:lnTo>
                  <a:lnTo>
                    <a:pt x="17" y="144"/>
                  </a:lnTo>
                  <a:lnTo>
                    <a:pt x="18" y="149"/>
                  </a:lnTo>
                  <a:lnTo>
                    <a:pt x="18" y="164"/>
                  </a:lnTo>
                  <a:lnTo>
                    <a:pt x="18" y="153"/>
                  </a:lnTo>
                  <a:lnTo>
                    <a:pt x="18" y="135"/>
                  </a:lnTo>
                  <a:lnTo>
                    <a:pt x="18" y="153"/>
                  </a:lnTo>
                  <a:lnTo>
                    <a:pt x="18" y="152"/>
                  </a:lnTo>
                  <a:lnTo>
                    <a:pt x="18" y="149"/>
                  </a:lnTo>
                  <a:lnTo>
                    <a:pt x="18" y="161"/>
                  </a:lnTo>
                  <a:lnTo>
                    <a:pt x="18" y="143"/>
                  </a:lnTo>
                  <a:lnTo>
                    <a:pt x="18" y="161"/>
                  </a:lnTo>
                  <a:lnTo>
                    <a:pt x="18" y="162"/>
                  </a:lnTo>
                  <a:lnTo>
                    <a:pt x="18" y="174"/>
                  </a:lnTo>
                  <a:lnTo>
                    <a:pt x="18" y="152"/>
                  </a:lnTo>
                  <a:lnTo>
                    <a:pt x="18" y="157"/>
                  </a:lnTo>
                  <a:lnTo>
                    <a:pt x="19" y="164"/>
                  </a:lnTo>
                  <a:lnTo>
                    <a:pt x="19" y="187"/>
                  </a:lnTo>
                  <a:lnTo>
                    <a:pt x="19" y="162"/>
                  </a:lnTo>
                  <a:lnTo>
                    <a:pt x="19" y="170"/>
                  </a:lnTo>
                  <a:lnTo>
                    <a:pt x="19" y="166"/>
                  </a:lnTo>
                  <a:lnTo>
                    <a:pt x="19" y="123"/>
                  </a:lnTo>
                  <a:lnTo>
                    <a:pt x="19" y="145"/>
                  </a:lnTo>
                  <a:lnTo>
                    <a:pt x="19" y="145"/>
                  </a:lnTo>
                  <a:lnTo>
                    <a:pt x="19" y="156"/>
                  </a:lnTo>
                  <a:lnTo>
                    <a:pt x="19" y="135"/>
                  </a:lnTo>
                  <a:lnTo>
                    <a:pt x="19" y="153"/>
                  </a:lnTo>
                  <a:lnTo>
                    <a:pt x="21" y="157"/>
                  </a:lnTo>
                  <a:lnTo>
                    <a:pt x="21" y="177"/>
                  </a:lnTo>
                  <a:lnTo>
                    <a:pt x="21" y="152"/>
                  </a:lnTo>
                  <a:lnTo>
                    <a:pt x="21" y="176"/>
                  </a:lnTo>
                  <a:lnTo>
                    <a:pt x="21" y="177"/>
                  </a:lnTo>
                  <a:lnTo>
                    <a:pt x="21" y="191"/>
                  </a:lnTo>
                  <a:lnTo>
                    <a:pt x="21" y="164"/>
                  </a:lnTo>
                  <a:lnTo>
                    <a:pt x="21" y="183"/>
                  </a:lnTo>
                  <a:lnTo>
                    <a:pt x="21" y="186"/>
                  </a:lnTo>
                  <a:lnTo>
                    <a:pt x="21" y="191"/>
                  </a:lnTo>
                  <a:lnTo>
                    <a:pt x="21" y="166"/>
                  </a:lnTo>
                  <a:lnTo>
                    <a:pt x="21" y="186"/>
                  </a:lnTo>
                  <a:lnTo>
                    <a:pt x="21" y="190"/>
                  </a:lnTo>
                  <a:lnTo>
                    <a:pt x="21" y="207"/>
                  </a:lnTo>
                  <a:lnTo>
                    <a:pt x="21" y="179"/>
                  </a:lnTo>
                  <a:lnTo>
                    <a:pt x="22" y="185"/>
                  </a:lnTo>
                  <a:lnTo>
                    <a:pt x="22" y="195"/>
                  </a:lnTo>
                  <a:lnTo>
                    <a:pt x="22" y="182"/>
                  </a:lnTo>
                  <a:lnTo>
                    <a:pt x="22" y="191"/>
                  </a:lnTo>
                  <a:lnTo>
                    <a:pt x="22" y="190"/>
                  </a:lnTo>
                  <a:lnTo>
                    <a:pt x="22" y="193"/>
                  </a:lnTo>
                  <a:lnTo>
                    <a:pt x="22" y="168"/>
                  </a:lnTo>
                  <a:lnTo>
                    <a:pt x="22" y="189"/>
                  </a:lnTo>
                  <a:lnTo>
                    <a:pt x="22" y="189"/>
                  </a:lnTo>
                  <a:lnTo>
                    <a:pt x="22" y="193"/>
                  </a:lnTo>
                  <a:lnTo>
                    <a:pt x="22" y="142"/>
                  </a:lnTo>
                  <a:lnTo>
                    <a:pt x="22" y="139"/>
                  </a:lnTo>
                  <a:lnTo>
                    <a:pt x="22" y="123"/>
                  </a:lnTo>
                  <a:lnTo>
                    <a:pt x="22" y="126"/>
                  </a:lnTo>
                  <a:lnTo>
                    <a:pt x="23" y="126"/>
                  </a:lnTo>
                  <a:lnTo>
                    <a:pt x="23" y="128"/>
                  </a:lnTo>
                  <a:lnTo>
                    <a:pt x="23" y="109"/>
                  </a:lnTo>
                  <a:lnTo>
                    <a:pt x="23" y="126"/>
                  </a:lnTo>
                  <a:lnTo>
                    <a:pt x="23" y="127"/>
                  </a:lnTo>
                  <a:lnTo>
                    <a:pt x="23" y="131"/>
                  </a:lnTo>
                  <a:lnTo>
                    <a:pt x="23" y="109"/>
                  </a:lnTo>
                  <a:lnTo>
                    <a:pt x="23" y="128"/>
                  </a:lnTo>
                  <a:lnTo>
                    <a:pt x="23" y="132"/>
                  </a:lnTo>
                  <a:lnTo>
                    <a:pt x="23" y="173"/>
                  </a:lnTo>
                  <a:lnTo>
                    <a:pt x="25" y="169"/>
                  </a:lnTo>
                  <a:lnTo>
                    <a:pt x="25" y="152"/>
                  </a:lnTo>
                  <a:lnTo>
                    <a:pt x="25" y="189"/>
                  </a:lnTo>
                  <a:lnTo>
                    <a:pt x="25" y="190"/>
                  </a:lnTo>
                  <a:lnTo>
                    <a:pt x="25" y="194"/>
                  </a:lnTo>
                  <a:lnTo>
                    <a:pt x="25" y="172"/>
                  </a:lnTo>
                  <a:lnTo>
                    <a:pt x="25" y="193"/>
                  </a:lnTo>
                  <a:lnTo>
                    <a:pt x="25" y="198"/>
                  </a:lnTo>
                  <a:lnTo>
                    <a:pt x="25" y="206"/>
                  </a:lnTo>
                  <a:lnTo>
                    <a:pt x="25" y="178"/>
                  </a:lnTo>
                  <a:lnTo>
                    <a:pt x="25" y="193"/>
                  </a:lnTo>
                  <a:lnTo>
                    <a:pt x="25" y="187"/>
                  </a:lnTo>
                  <a:lnTo>
                    <a:pt x="25" y="225"/>
                  </a:lnTo>
                  <a:lnTo>
                    <a:pt x="26" y="224"/>
                  </a:lnTo>
                  <a:lnTo>
                    <a:pt x="26" y="216"/>
                  </a:lnTo>
                  <a:lnTo>
                    <a:pt x="26" y="244"/>
                  </a:lnTo>
                  <a:lnTo>
                    <a:pt x="26" y="242"/>
                  </a:lnTo>
                  <a:lnTo>
                    <a:pt x="26" y="249"/>
                  </a:lnTo>
                  <a:lnTo>
                    <a:pt x="26" y="231"/>
                  </a:lnTo>
                  <a:lnTo>
                    <a:pt x="26" y="242"/>
                  </a:lnTo>
                  <a:lnTo>
                    <a:pt x="26" y="241"/>
                  </a:lnTo>
                  <a:lnTo>
                    <a:pt x="26" y="270"/>
                  </a:lnTo>
                  <a:lnTo>
                    <a:pt x="26" y="269"/>
                  </a:lnTo>
                  <a:lnTo>
                    <a:pt x="26" y="270"/>
                  </a:lnTo>
                  <a:lnTo>
                    <a:pt x="26" y="287"/>
                  </a:lnTo>
                  <a:lnTo>
                    <a:pt x="26" y="255"/>
                  </a:lnTo>
                  <a:lnTo>
                    <a:pt x="26" y="282"/>
                  </a:lnTo>
                  <a:lnTo>
                    <a:pt x="27" y="288"/>
                  </a:lnTo>
                  <a:lnTo>
                    <a:pt x="27" y="258"/>
                  </a:lnTo>
                  <a:lnTo>
                    <a:pt x="27" y="276"/>
                  </a:lnTo>
                  <a:lnTo>
                    <a:pt x="27" y="279"/>
                  </a:lnTo>
                  <a:lnTo>
                    <a:pt x="27" y="283"/>
                  </a:lnTo>
                  <a:lnTo>
                    <a:pt x="27" y="250"/>
                  </a:lnTo>
                  <a:lnTo>
                    <a:pt x="27" y="248"/>
                  </a:lnTo>
                  <a:lnTo>
                    <a:pt x="27" y="253"/>
                  </a:lnTo>
                  <a:lnTo>
                    <a:pt x="27" y="245"/>
                  </a:lnTo>
                  <a:lnTo>
                    <a:pt x="27" y="250"/>
                  </a:lnTo>
                  <a:lnTo>
                    <a:pt x="29" y="253"/>
                  </a:lnTo>
                  <a:lnTo>
                    <a:pt x="29" y="229"/>
                  </a:lnTo>
                  <a:lnTo>
                    <a:pt x="29" y="250"/>
                  </a:lnTo>
                  <a:lnTo>
                    <a:pt x="29" y="255"/>
                  </a:lnTo>
                  <a:lnTo>
                    <a:pt x="29" y="265"/>
                  </a:lnTo>
                  <a:lnTo>
                    <a:pt x="29" y="249"/>
                  </a:lnTo>
                  <a:lnTo>
                    <a:pt x="29" y="253"/>
                  </a:lnTo>
                  <a:lnTo>
                    <a:pt x="29" y="254"/>
                  </a:lnTo>
                  <a:lnTo>
                    <a:pt x="29" y="282"/>
                  </a:lnTo>
                  <a:lnTo>
                    <a:pt x="29" y="279"/>
                  </a:lnTo>
                  <a:lnTo>
                    <a:pt x="29" y="278"/>
                  </a:lnTo>
                  <a:lnTo>
                    <a:pt x="29" y="291"/>
                  </a:lnTo>
                  <a:lnTo>
                    <a:pt x="29" y="261"/>
                  </a:lnTo>
                  <a:lnTo>
                    <a:pt x="29" y="289"/>
                  </a:lnTo>
                  <a:lnTo>
                    <a:pt x="30" y="288"/>
                  </a:lnTo>
                  <a:lnTo>
                    <a:pt x="30" y="296"/>
                  </a:lnTo>
                  <a:lnTo>
                    <a:pt x="30" y="282"/>
                  </a:lnTo>
                  <a:lnTo>
                    <a:pt x="30" y="288"/>
                  </a:lnTo>
                  <a:lnTo>
                    <a:pt x="30" y="284"/>
                  </a:lnTo>
                  <a:lnTo>
                    <a:pt x="30" y="299"/>
                  </a:lnTo>
                  <a:lnTo>
                    <a:pt x="30" y="287"/>
                  </a:lnTo>
                  <a:lnTo>
                    <a:pt x="30" y="286"/>
                  </a:lnTo>
                  <a:lnTo>
                    <a:pt x="30" y="258"/>
                  </a:lnTo>
                  <a:lnTo>
                    <a:pt x="30" y="257"/>
                  </a:lnTo>
                  <a:lnTo>
                    <a:pt x="30" y="225"/>
                  </a:lnTo>
                  <a:lnTo>
                    <a:pt x="30" y="241"/>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134" name="Freeform 7"/>
            <p:cNvSpPr>
              <a:spLocks/>
            </p:cNvSpPr>
            <p:nvPr/>
          </p:nvSpPr>
          <p:spPr bwMode="auto">
            <a:xfrm>
              <a:off x="7450138" y="3787776"/>
              <a:ext cx="52388" cy="698500"/>
            </a:xfrm>
            <a:custGeom>
              <a:avLst/>
              <a:gdLst>
                <a:gd name="T0" fmla="*/ 1 w 33"/>
                <a:gd name="T1" fmla="*/ 396 h 440"/>
                <a:gd name="T2" fmla="*/ 1 w 33"/>
                <a:gd name="T3" fmla="*/ 400 h 440"/>
                <a:gd name="T4" fmla="*/ 1 w 33"/>
                <a:gd name="T5" fmla="*/ 407 h 440"/>
                <a:gd name="T6" fmla="*/ 3 w 33"/>
                <a:gd name="T7" fmla="*/ 423 h 440"/>
                <a:gd name="T8" fmla="*/ 3 w 33"/>
                <a:gd name="T9" fmla="*/ 428 h 440"/>
                <a:gd name="T10" fmla="*/ 4 w 33"/>
                <a:gd name="T11" fmla="*/ 419 h 440"/>
                <a:gd name="T12" fmla="*/ 4 w 33"/>
                <a:gd name="T13" fmla="*/ 427 h 440"/>
                <a:gd name="T14" fmla="*/ 4 w 33"/>
                <a:gd name="T15" fmla="*/ 405 h 440"/>
                <a:gd name="T16" fmla="*/ 5 w 33"/>
                <a:gd name="T17" fmla="*/ 347 h 440"/>
                <a:gd name="T18" fmla="*/ 5 w 33"/>
                <a:gd name="T19" fmla="*/ 335 h 440"/>
                <a:gd name="T20" fmla="*/ 5 w 33"/>
                <a:gd name="T21" fmla="*/ 358 h 440"/>
                <a:gd name="T22" fmla="*/ 7 w 33"/>
                <a:gd name="T23" fmla="*/ 313 h 440"/>
                <a:gd name="T24" fmla="*/ 7 w 33"/>
                <a:gd name="T25" fmla="*/ 282 h 440"/>
                <a:gd name="T26" fmla="*/ 8 w 33"/>
                <a:gd name="T27" fmla="*/ 267 h 440"/>
                <a:gd name="T28" fmla="*/ 8 w 33"/>
                <a:gd name="T29" fmla="*/ 325 h 440"/>
                <a:gd name="T30" fmla="*/ 9 w 33"/>
                <a:gd name="T31" fmla="*/ 349 h 440"/>
                <a:gd name="T32" fmla="*/ 9 w 33"/>
                <a:gd name="T33" fmla="*/ 351 h 440"/>
                <a:gd name="T34" fmla="*/ 9 w 33"/>
                <a:gd name="T35" fmla="*/ 305 h 440"/>
                <a:gd name="T36" fmla="*/ 11 w 33"/>
                <a:gd name="T37" fmla="*/ 304 h 440"/>
                <a:gd name="T38" fmla="*/ 11 w 33"/>
                <a:gd name="T39" fmla="*/ 291 h 440"/>
                <a:gd name="T40" fmla="*/ 12 w 33"/>
                <a:gd name="T41" fmla="*/ 276 h 440"/>
                <a:gd name="T42" fmla="*/ 12 w 33"/>
                <a:gd name="T43" fmla="*/ 329 h 440"/>
                <a:gd name="T44" fmla="*/ 12 w 33"/>
                <a:gd name="T45" fmla="*/ 308 h 440"/>
                <a:gd name="T46" fmla="*/ 13 w 33"/>
                <a:gd name="T47" fmla="*/ 278 h 440"/>
                <a:gd name="T48" fmla="*/ 13 w 33"/>
                <a:gd name="T49" fmla="*/ 308 h 440"/>
                <a:gd name="T50" fmla="*/ 14 w 33"/>
                <a:gd name="T51" fmla="*/ 279 h 440"/>
                <a:gd name="T52" fmla="*/ 14 w 33"/>
                <a:gd name="T53" fmla="*/ 266 h 440"/>
                <a:gd name="T54" fmla="*/ 14 w 33"/>
                <a:gd name="T55" fmla="*/ 258 h 440"/>
                <a:gd name="T56" fmla="*/ 16 w 33"/>
                <a:gd name="T57" fmla="*/ 295 h 440"/>
                <a:gd name="T58" fmla="*/ 16 w 33"/>
                <a:gd name="T59" fmla="*/ 207 h 440"/>
                <a:gd name="T60" fmla="*/ 17 w 33"/>
                <a:gd name="T61" fmla="*/ 193 h 440"/>
                <a:gd name="T62" fmla="*/ 17 w 33"/>
                <a:gd name="T63" fmla="*/ 130 h 440"/>
                <a:gd name="T64" fmla="*/ 17 w 33"/>
                <a:gd name="T65" fmla="*/ 104 h 440"/>
                <a:gd name="T66" fmla="*/ 18 w 33"/>
                <a:gd name="T67" fmla="*/ 3 h 440"/>
                <a:gd name="T68" fmla="*/ 18 w 33"/>
                <a:gd name="T69" fmla="*/ 98 h 440"/>
                <a:gd name="T70" fmla="*/ 20 w 33"/>
                <a:gd name="T71" fmla="*/ 210 h 440"/>
                <a:gd name="T72" fmla="*/ 20 w 33"/>
                <a:gd name="T73" fmla="*/ 227 h 440"/>
                <a:gd name="T74" fmla="*/ 21 w 33"/>
                <a:gd name="T75" fmla="*/ 193 h 440"/>
                <a:gd name="T76" fmla="*/ 21 w 33"/>
                <a:gd name="T77" fmla="*/ 214 h 440"/>
                <a:gd name="T78" fmla="*/ 21 w 33"/>
                <a:gd name="T79" fmla="*/ 232 h 440"/>
                <a:gd name="T80" fmla="*/ 22 w 33"/>
                <a:gd name="T81" fmla="*/ 210 h 440"/>
                <a:gd name="T82" fmla="*/ 22 w 33"/>
                <a:gd name="T83" fmla="*/ 215 h 440"/>
                <a:gd name="T84" fmla="*/ 22 w 33"/>
                <a:gd name="T85" fmla="*/ 195 h 440"/>
                <a:gd name="T86" fmla="*/ 24 w 33"/>
                <a:gd name="T87" fmla="*/ 96 h 440"/>
                <a:gd name="T88" fmla="*/ 24 w 33"/>
                <a:gd name="T89" fmla="*/ 85 h 440"/>
                <a:gd name="T90" fmla="*/ 25 w 33"/>
                <a:gd name="T91" fmla="*/ 94 h 440"/>
                <a:gd name="T92" fmla="*/ 25 w 33"/>
                <a:gd name="T93" fmla="*/ 47 h 440"/>
                <a:gd name="T94" fmla="*/ 25 w 33"/>
                <a:gd name="T95" fmla="*/ 76 h 440"/>
                <a:gd name="T96" fmla="*/ 26 w 33"/>
                <a:gd name="T97" fmla="*/ 55 h 440"/>
                <a:gd name="T98" fmla="*/ 26 w 33"/>
                <a:gd name="T99" fmla="*/ 17 h 440"/>
                <a:gd name="T100" fmla="*/ 28 w 33"/>
                <a:gd name="T101" fmla="*/ 41 h 440"/>
                <a:gd name="T102" fmla="*/ 28 w 33"/>
                <a:gd name="T103" fmla="*/ 101 h 440"/>
                <a:gd name="T104" fmla="*/ 29 w 33"/>
                <a:gd name="T105" fmla="*/ 105 h 440"/>
                <a:gd name="T106" fmla="*/ 29 w 33"/>
                <a:gd name="T107" fmla="*/ 185 h 440"/>
                <a:gd name="T108" fmla="*/ 29 w 33"/>
                <a:gd name="T109" fmla="*/ 253 h 440"/>
                <a:gd name="T110" fmla="*/ 30 w 33"/>
                <a:gd name="T111" fmla="*/ 311 h 440"/>
                <a:gd name="T112" fmla="*/ 30 w 33"/>
                <a:gd name="T113" fmla="*/ 273 h 440"/>
                <a:gd name="T114" fmla="*/ 31 w 33"/>
                <a:gd name="T115" fmla="*/ 305 h 440"/>
                <a:gd name="T116" fmla="*/ 31 w 33"/>
                <a:gd name="T117" fmla="*/ 318 h 440"/>
                <a:gd name="T118" fmla="*/ 33 w 33"/>
                <a:gd name="T119" fmla="*/ 363 h 4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3" h="440">
                  <a:moveTo>
                    <a:pt x="0" y="373"/>
                  </a:moveTo>
                  <a:lnTo>
                    <a:pt x="0" y="354"/>
                  </a:lnTo>
                  <a:lnTo>
                    <a:pt x="0" y="367"/>
                  </a:lnTo>
                  <a:lnTo>
                    <a:pt x="1" y="369"/>
                  </a:lnTo>
                  <a:lnTo>
                    <a:pt x="1" y="396"/>
                  </a:lnTo>
                  <a:lnTo>
                    <a:pt x="1" y="367"/>
                  </a:lnTo>
                  <a:lnTo>
                    <a:pt x="1" y="394"/>
                  </a:lnTo>
                  <a:lnTo>
                    <a:pt x="1" y="402"/>
                  </a:lnTo>
                  <a:lnTo>
                    <a:pt x="1" y="417"/>
                  </a:lnTo>
                  <a:lnTo>
                    <a:pt x="1" y="400"/>
                  </a:lnTo>
                  <a:lnTo>
                    <a:pt x="1" y="405"/>
                  </a:lnTo>
                  <a:lnTo>
                    <a:pt x="1" y="418"/>
                  </a:lnTo>
                  <a:lnTo>
                    <a:pt x="1" y="417"/>
                  </a:lnTo>
                  <a:lnTo>
                    <a:pt x="1" y="419"/>
                  </a:lnTo>
                  <a:lnTo>
                    <a:pt x="1" y="407"/>
                  </a:lnTo>
                  <a:lnTo>
                    <a:pt x="1" y="434"/>
                  </a:lnTo>
                  <a:lnTo>
                    <a:pt x="3" y="434"/>
                  </a:lnTo>
                  <a:lnTo>
                    <a:pt x="3" y="440"/>
                  </a:lnTo>
                  <a:lnTo>
                    <a:pt x="3" y="414"/>
                  </a:lnTo>
                  <a:lnTo>
                    <a:pt x="3" y="423"/>
                  </a:lnTo>
                  <a:lnTo>
                    <a:pt x="3" y="419"/>
                  </a:lnTo>
                  <a:lnTo>
                    <a:pt x="3" y="431"/>
                  </a:lnTo>
                  <a:lnTo>
                    <a:pt x="3" y="418"/>
                  </a:lnTo>
                  <a:lnTo>
                    <a:pt x="3" y="419"/>
                  </a:lnTo>
                  <a:lnTo>
                    <a:pt x="3" y="428"/>
                  </a:lnTo>
                  <a:lnTo>
                    <a:pt x="3" y="402"/>
                  </a:lnTo>
                  <a:lnTo>
                    <a:pt x="3" y="427"/>
                  </a:lnTo>
                  <a:lnTo>
                    <a:pt x="4" y="427"/>
                  </a:lnTo>
                  <a:lnTo>
                    <a:pt x="4" y="440"/>
                  </a:lnTo>
                  <a:lnTo>
                    <a:pt x="4" y="419"/>
                  </a:lnTo>
                  <a:lnTo>
                    <a:pt x="4" y="432"/>
                  </a:lnTo>
                  <a:lnTo>
                    <a:pt x="4" y="428"/>
                  </a:lnTo>
                  <a:lnTo>
                    <a:pt x="4" y="431"/>
                  </a:lnTo>
                  <a:lnTo>
                    <a:pt x="4" y="423"/>
                  </a:lnTo>
                  <a:lnTo>
                    <a:pt x="4" y="427"/>
                  </a:lnTo>
                  <a:lnTo>
                    <a:pt x="4" y="415"/>
                  </a:lnTo>
                  <a:lnTo>
                    <a:pt x="4" y="419"/>
                  </a:lnTo>
                  <a:lnTo>
                    <a:pt x="4" y="404"/>
                  </a:lnTo>
                  <a:lnTo>
                    <a:pt x="4" y="406"/>
                  </a:lnTo>
                  <a:lnTo>
                    <a:pt x="4" y="405"/>
                  </a:lnTo>
                  <a:lnTo>
                    <a:pt x="4" y="380"/>
                  </a:lnTo>
                  <a:lnTo>
                    <a:pt x="4" y="383"/>
                  </a:lnTo>
                  <a:lnTo>
                    <a:pt x="5" y="379"/>
                  </a:lnTo>
                  <a:lnTo>
                    <a:pt x="5" y="342"/>
                  </a:lnTo>
                  <a:lnTo>
                    <a:pt x="5" y="347"/>
                  </a:lnTo>
                  <a:lnTo>
                    <a:pt x="5" y="347"/>
                  </a:lnTo>
                  <a:lnTo>
                    <a:pt x="5" y="345"/>
                  </a:lnTo>
                  <a:lnTo>
                    <a:pt x="5" y="362"/>
                  </a:lnTo>
                  <a:lnTo>
                    <a:pt x="5" y="359"/>
                  </a:lnTo>
                  <a:lnTo>
                    <a:pt x="5" y="335"/>
                  </a:lnTo>
                  <a:lnTo>
                    <a:pt x="5" y="360"/>
                  </a:lnTo>
                  <a:lnTo>
                    <a:pt x="5" y="356"/>
                  </a:lnTo>
                  <a:lnTo>
                    <a:pt x="5" y="366"/>
                  </a:lnTo>
                  <a:lnTo>
                    <a:pt x="5" y="349"/>
                  </a:lnTo>
                  <a:lnTo>
                    <a:pt x="5" y="358"/>
                  </a:lnTo>
                  <a:lnTo>
                    <a:pt x="7" y="356"/>
                  </a:lnTo>
                  <a:lnTo>
                    <a:pt x="7" y="359"/>
                  </a:lnTo>
                  <a:lnTo>
                    <a:pt x="7" y="313"/>
                  </a:lnTo>
                  <a:lnTo>
                    <a:pt x="7" y="309"/>
                  </a:lnTo>
                  <a:lnTo>
                    <a:pt x="7" y="313"/>
                  </a:lnTo>
                  <a:lnTo>
                    <a:pt x="7" y="291"/>
                  </a:lnTo>
                  <a:lnTo>
                    <a:pt x="7" y="311"/>
                  </a:lnTo>
                  <a:lnTo>
                    <a:pt x="7" y="308"/>
                  </a:lnTo>
                  <a:lnTo>
                    <a:pt x="7" y="308"/>
                  </a:lnTo>
                  <a:lnTo>
                    <a:pt x="7" y="282"/>
                  </a:lnTo>
                  <a:lnTo>
                    <a:pt x="7" y="282"/>
                  </a:lnTo>
                  <a:lnTo>
                    <a:pt x="8" y="282"/>
                  </a:lnTo>
                  <a:lnTo>
                    <a:pt x="8" y="284"/>
                  </a:lnTo>
                  <a:lnTo>
                    <a:pt x="8" y="262"/>
                  </a:lnTo>
                  <a:lnTo>
                    <a:pt x="8" y="267"/>
                  </a:lnTo>
                  <a:lnTo>
                    <a:pt x="8" y="312"/>
                  </a:lnTo>
                  <a:lnTo>
                    <a:pt x="8" y="305"/>
                  </a:lnTo>
                  <a:lnTo>
                    <a:pt x="8" y="296"/>
                  </a:lnTo>
                  <a:lnTo>
                    <a:pt x="8" y="325"/>
                  </a:lnTo>
                  <a:lnTo>
                    <a:pt x="8" y="325"/>
                  </a:lnTo>
                  <a:lnTo>
                    <a:pt x="8" y="341"/>
                  </a:lnTo>
                  <a:lnTo>
                    <a:pt x="8" y="322"/>
                  </a:lnTo>
                  <a:lnTo>
                    <a:pt x="8" y="328"/>
                  </a:lnTo>
                  <a:lnTo>
                    <a:pt x="9" y="326"/>
                  </a:lnTo>
                  <a:lnTo>
                    <a:pt x="9" y="349"/>
                  </a:lnTo>
                  <a:lnTo>
                    <a:pt x="9" y="346"/>
                  </a:lnTo>
                  <a:lnTo>
                    <a:pt x="9" y="354"/>
                  </a:lnTo>
                  <a:lnTo>
                    <a:pt x="9" y="337"/>
                  </a:lnTo>
                  <a:lnTo>
                    <a:pt x="9" y="346"/>
                  </a:lnTo>
                  <a:lnTo>
                    <a:pt x="9" y="351"/>
                  </a:lnTo>
                  <a:lnTo>
                    <a:pt x="9" y="314"/>
                  </a:lnTo>
                  <a:lnTo>
                    <a:pt x="9" y="320"/>
                  </a:lnTo>
                  <a:lnTo>
                    <a:pt x="9" y="322"/>
                  </a:lnTo>
                  <a:lnTo>
                    <a:pt x="9" y="322"/>
                  </a:lnTo>
                  <a:lnTo>
                    <a:pt x="9" y="305"/>
                  </a:lnTo>
                  <a:lnTo>
                    <a:pt x="9" y="309"/>
                  </a:lnTo>
                  <a:lnTo>
                    <a:pt x="11" y="308"/>
                  </a:lnTo>
                  <a:lnTo>
                    <a:pt x="11" y="309"/>
                  </a:lnTo>
                  <a:lnTo>
                    <a:pt x="11" y="299"/>
                  </a:lnTo>
                  <a:lnTo>
                    <a:pt x="11" y="304"/>
                  </a:lnTo>
                  <a:lnTo>
                    <a:pt x="11" y="304"/>
                  </a:lnTo>
                  <a:lnTo>
                    <a:pt x="11" y="309"/>
                  </a:lnTo>
                  <a:lnTo>
                    <a:pt x="11" y="282"/>
                  </a:lnTo>
                  <a:lnTo>
                    <a:pt x="11" y="294"/>
                  </a:lnTo>
                  <a:lnTo>
                    <a:pt x="11" y="291"/>
                  </a:lnTo>
                  <a:lnTo>
                    <a:pt x="11" y="301"/>
                  </a:lnTo>
                  <a:lnTo>
                    <a:pt x="11" y="274"/>
                  </a:lnTo>
                  <a:lnTo>
                    <a:pt x="11" y="276"/>
                  </a:lnTo>
                  <a:lnTo>
                    <a:pt x="12" y="279"/>
                  </a:lnTo>
                  <a:lnTo>
                    <a:pt x="12" y="276"/>
                  </a:lnTo>
                  <a:lnTo>
                    <a:pt x="12" y="305"/>
                  </a:lnTo>
                  <a:lnTo>
                    <a:pt x="12" y="305"/>
                  </a:lnTo>
                  <a:lnTo>
                    <a:pt x="12" y="296"/>
                  </a:lnTo>
                  <a:lnTo>
                    <a:pt x="12" y="328"/>
                  </a:lnTo>
                  <a:lnTo>
                    <a:pt x="12" y="329"/>
                  </a:lnTo>
                  <a:lnTo>
                    <a:pt x="12" y="330"/>
                  </a:lnTo>
                  <a:lnTo>
                    <a:pt x="12" y="295"/>
                  </a:lnTo>
                  <a:lnTo>
                    <a:pt x="12" y="301"/>
                  </a:lnTo>
                  <a:lnTo>
                    <a:pt x="12" y="297"/>
                  </a:lnTo>
                  <a:lnTo>
                    <a:pt x="12" y="308"/>
                  </a:lnTo>
                  <a:lnTo>
                    <a:pt x="12" y="292"/>
                  </a:lnTo>
                  <a:lnTo>
                    <a:pt x="12" y="295"/>
                  </a:lnTo>
                  <a:lnTo>
                    <a:pt x="13" y="290"/>
                  </a:lnTo>
                  <a:lnTo>
                    <a:pt x="13" y="267"/>
                  </a:lnTo>
                  <a:lnTo>
                    <a:pt x="13" y="278"/>
                  </a:lnTo>
                  <a:lnTo>
                    <a:pt x="13" y="286"/>
                  </a:lnTo>
                  <a:lnTo>
                    <a:pt x="13" y="304"/>
                  </a:lnTo>
                  <a:lnTo>
                    <a:pt x="13" y="279"/>
                  </a:lnTo>
                  <a:lnTo>
                    <a:pt x="13" y="303"/>
                  </a:lnTo>
                  <a:lnTo>
                    <a:pt x="13" y="308"/>
                  </a:lnTo>
                  <a:lnTo>
                    <a:pt x="13" y="328"/>
                  </a:lnTo>
                  <a:lnTo>
                    <a:pt x="13" y="303"/>
                  </a:lnTo>
                  <a:lnTo>
                    <a:pt x="13" y="294"/>
                  </a:lnTo>
                  <a:lnTo>
                    <a:pt x="13" y="276"/>
                  </a:lnTo>
                  <a:lnTo>
                    <a:pt x="14" y="279"/>
                  </a:lnTo>
                  <a:lnTo>
                    <a:pt x="14" y="280"/>
                  </a:lnTo>
                  <a:lnTo>
                    <a:pt x="14" y="253"/>
                  </a:lnTo>
                  <a:lnTo>
                    <a:pt x="14" y="256"/>
                  </a:lnTo>
                  <a:lnTo>
                    <a:pt x="14" y="259"/>
                  </a:lnTo>
                  <a:lnTo>
                    <a:pt x="14" y="266"/>
                  </a:lnTo>
                  <a:lnTo>
                    <a:pt x="14" y="249"/>
                  </a:lnTo>
                  <a:lnTo>
                    <a:pt x="14" y="257"/>
                  </a:lnTo>
                  <a:lnTo>
                    <a:pt x="14" y="259"/>
                  </a:lnTo>
                  <a:lnTo>
                    <a:pt x="14" y="287"/>
                  </a:lnTo>
                  <a:lnTo>
                    <a:pt x="14" y="258"/>
                  </a:lnTo>
                  <a:lnTo>
                    <a:pt x="14" y="284"/>
                  </a:lnTo>
                  <a:lnTo>
                    <a:pt x="16" y="288"/>
                  </a:lnTo>
                  <a:lnTo>
                    <a:pt x="16" y="296"/>
                  </a:lnTo>
                  <a:lnTo>
                    <a:pt x="16" y="273"/>
                  </a:lnTo>
                  <a:lnTo>
                    <a:pt x="16" y="295"/>
                  </a:lnTo>
                  <a:lnTo>
                    <a:pt x="16" y="292"/>
                  </a:lnTo>
                  <a:lnTo>
                    <a:pt x="16" y="299"/>
                  </a:lnTo>
                  <a:lnTo>
                    <a:pt x="16" y="242"/>
                  </a:lnTo>
                  <a:lnTo>
                    <a:pt x="16" y="237"/>
                  </a:lnTo>
                  <a:lnTo>
                    <a:pt x="16" y="207"/>
                  </a:lnTo>
                  <a:lnTo>
                    <a:pt x="16" y="210"/>
                  </a:lnTo>
                  <a:lnTo>
                    <a:pt x="16" y="207"/>
                  </a:lnTo>
                  <a:lnTo>
                    <a:pt x="16" y="193"/>
                  </a:lnTo>
                  <a:lnTo>
                    <a:pt x="17" y="191"/>
                  </a:lnTo>
                  <a:lnTo>
                    <a:pt x="17" y="193"/>
                  </a:lnTo>
                  <a:lnTo>
                    <a:pt x="17" y="157"/>
                  </a:lnTo>
                  <a:lnTo>
                    <a:pt x="17" y="166"/>
                  </a:lnTo>
                  <a:lnTo>
                    <a:pt x="17" y="170"/>
                  </a:lnTo>
                  <a:lnTo>
                    <a:pt x="17" y="176"/>
                  </a:lnTo>
                  <a:lnTo>
                    <a:pt x="17" y="130"/>
                  </a:lnTo>
                  <a:lnTo>
                    <a:pt x="17" y="129"/>
                  </a:lnTo>
                  <a:lnTo>
                    <a:pt x="17" y="130"/>
                  </a:lnTo>
                  <a:lnTo>
                    <a:pt x="17" y="108"/>
                  </a:lnTo>
                  <a:lnTo>
                    <a:pt x="17" y="101"/>
                  </a:lnTo>
                  <a:lnTo>
                    <a:pt x="17" y="104"/>
                  </a:lnTo>
                  <a:lnTo>
                    <a:pt x="17" y="55"/>
                  </a:lnTo>
                  <a:lnTo>
                    <a:pt x="18" y="51"/>
                  </a:lnTo>
                  <a:lnTo>
                    <a:pt x="18" y="54"/>
                  </a:lnTo>
                  <a:lnTo>
                    <a:pt x="18" y="3"/>
                  </a:lnTo>
                  <a:lnTo>
                    <a:pt x="18" y="3"/>
                  </a:lnTo>
                  <a:lnTo>
                    <a:pt x="18" y="0"/>
                  </a:lnTo>
                  <a:lnTo>
                    <a:pt x="18" y="45"/>
                  </a:lnTo>
                  <a:lnTo>
                    <a:pt x="18" y="43"/>
                  </a:lnTo>
                  <a:lnTo>
                    <a:pt x="18" y="36"/>
                  </a:lnTo>
                  <a:lnTo>
                    <a:pt x="18" y="98"/>
                  </a:lnTo>
                  <a:lnTo>
                    <a:pt x="20" y="96"/>
                  </a:lnTo>
                  <a:lnTo>
                    <a:pt x="20" y="142"/>
                  </a:lnTo>
                  <a:lnTo>
                    <a:pt x="20" y="144"/>
                  </a:lnTo>
                  <a:lnTo>
                    <a:pt x="20" y="211"/>
                  </a:lnTo>
                  <a:lnTo>
                    <a:pt x="20" y="210"/>
                  </a:lnTo>
                  <a:lnTo>
                    <a:pt x="20" y="214"/>
                  </a:lnTo>
                  <a:lnTo>
                    <a:pt x="20" y="229"/>
                  </a:lnTo>
                  <a:lnTo>
                    <a:pt x="20" y="198"/>
                  </a:lnTo>
                  <a:lnTo>
                    <a:pt x="20" y="227"/>
                  </a:lnTo>
                  <a:lnTo>
                    <a:pt x="20" y="227"/>
                  </a:lnTo>
                  <a:lnTo>
                    <a:pt x="20" y="228"/>
                  </a:lnTo>
                  <a:lnTo>
                    <a:pt x="20" y="189"/>
                  </a:lnTo>
                  <a:lnTo>
                    <a:pt x="20" y="190"/>
                  </a:lnTo>
                  <a:lnTo>
                    <a:pt x="21" y="191"/>
                  </a:lnTo>
                  <a:lnTo>
                    <a:pt x="21" y="193"/>
                  </a:lnTo>
                  <a:lnTo>
                    <a:pt x="21" y="169"/>
                  </a:lnTo>
                  <a:lnTo>
                    <a:pt x="21" y="173"/>
                  </a:lnTo>
                  <a:lnTo>
                    <a:pt x="21" y="178"/>
                  </a:lnTo>
                  <a:lnTo>
                    <a:pt x="21" y="214"/>
                  </a:lnTo>
                  <a:lnTo>
                    <a:pt x="21" y="214"/>
                  </a:lnTo>
                  <a:lnTo>
                    <a:pt x="21" y="229"/>
                  </a:lnTo>
                  <a:lnTo>
                    <a:pt x="21" y="198"/>
                  </a:lnTo>
                  <a:lnTo>
                    <a:pt x="21" y="229"/>
                  </a:lnTo>
                  <a:lnTo>
                    <a:pt x="21" y="229"/>
                  </a:lnTo>
                  <a:lnTo>
                    <a:pt x="21" y="232"/>
                  </a:lnTo>
                  <a:lnTo>
                    <a:pt x="21" y="201"/>
                  </a:lnTo>
                  <a:lnTo>
                    <a:pt x="21" y="212"/>
                  </a:lnTo>
                  <a:lnTo>
                    <a:pt x="22" y="210"/>
                  </a:lnTo>
                  <a:lnTo>
                    <a:pt x="22" y="221"/>
                  </a:lnTo>
                  <a:lnTo>
                    <a:pt x="22" y="210"/>
                  </a:lnTo>
                  <a:lnTo>
                    <a:pt x="22" y="208"/>
                  </a:lnTo>
                  <a:lnTo>
                    <a:pt x="22" y="225"/>
                  </a:lnTo>
                  <a:lnTo>
                    <a:pt x="22" y="186"/>
                  </a:lnTo>
                  <a:lnTo>
                    <a:pt x="22" y="215"/>
                  </a:lnTo>
                  <a:lnTo>
                    <a:pt x="22" y="215"/>
                  </a:lnTo>
                  <a:lnTo>
                    <a:pt x="22" y="218"/>
                  </a:lnTo>
                  <a:lnTo>
                    <a:pt x="22" y="190"/>
                  </a:lnTo>
                  <a:lnTo>
                    <a:pt x="22" y="191"/>
                  </a:lnTo>
                  <a:lnTo>
                    <a:pt x="22" y="190"/>
                  </a:lnTo>
                  <a:lnTo>
                    <a:pt x="22" y="195"/>
                  </a:lnTo>
                  <a:lnTo>
                    <a:pt x="22" y="147"/>
                  </a:lnTo>
                  <a:lnTo>
                    <a:pt x="24" y="148"/>
                  </a:lnTo>
                  <a:lnTo>
                    <a:pt x="24" y="126"/>
                  </a:lnTo>
                  <a:lnTo>
                    <a:pt x="24" y="129"/>
                  </a:lnTo>
                  <a:lnTo>
                    <a:pt x="24" y="96"/>
                  </a:lnTo>
                  <a:lnTo>
                    <a:pt x="24" y="118"/>
                  </a:lnTo>
                  <a:lnTo>
                    <a:pt x="24" y="118"/>
                  </a:lnTo>
                  <a:lnTo>
                    <a:pt x="24" y="126"/>
                  </a:lnTo>
                  <a:lnTo>
                    <a:pt x="24" y="83"/>
                  </a:lnTo>
                  <a:lnTo>
                    <a:pt x="24" y="85"/>
                  </a:lnTo>
                  <a:lnTo>
                    <a:pt x="25" y="87"/>
                  </a:lnTo>
                  <a:lnTo>
                    <a:pt x="25" y="104"/>
                  </a:lnTo>
                  <a:lnTo>
                    <a:pt x="25" y="84"/>
                  </a:lnTo>
                  <a:lnTo>
                    <a:pt x="25" y="94"/>
                  </a:lnTo>
                  <a:lnTo>
                    <a:pt x="25" y="94"/>
                  </a:lnTo>
                  <a:lnTo>
                    <a:pt x="25" y="71"/>
                  </a:lnTo>
                  <a:lnTo>
                    <a:pt x="25" y="85"/>
                  </a:lnTo>
                  <a:lnTo>
                    <a:pt x="25" y="83"/>
                  </a:lnTo>
                  <a:lnTo>
                    <a:pt x="25" y="85"/>
                  </a:lnTo>
                  <a:lnTo>
                    <a:pt x="25" y="47"/>
                  </a:lnTo>
                  <a:lnTo>
                    <a:pt x="25" y="58"/>
                  </a:lnTo>
                  <a:lnTo>
                    <a:pt x="25" y="58"/>
                  </a:lnTo>
                  <a:lnTo>
                    <a:pt x="25" y="77"/>
                  </a:lnTo>
                  <a:lnTo>
                    <a:pt x="25" y="55"/>
                  </a:lnTo>
                  <a:lnTo>
                    <a:pt x="25" y="76"/>
                  </a:lnTo>
                  <a:lnTo>
                    <a:pt x="26" y="74"/>
                  </a:lnTo>
                  <a:lnTo>
                    <a:pt x="26" y="46"/>
                  </a:lnTo>
                  <a:lnTo>
                    <a:pt x="26" y="49"/>
                  </a:lnTo>
                  <a:lnTo>
                    <a:pt x="26" y="49"/>
                  </a:lnTo>
                  <a:lnTo>
                    <a:pt x="26" y="55"/>
                  </a:lnTo>
                  <a:lnTo>
                    <a:pt x="26" y="34"/>
                  </a:lnTo>
                  <a:lnTo>
                    <a:pt x="26" y="46"/>
                  </a:lnTo>
                  <a:lnTo>
                    <a:pt x="26" y="46"/>
                  </a:lnTo>
                  <a:lnTo>
                    <a:pt x="26" y="49"/>
                  </a:lnTo>
                  <a:lnTo>
                    <a:pt x="26" y="17"/>
                  </a:lnTo>
                  <a:lnTo>
                    <a:pt x="26" y="21"/>
                  </a:lnTo>
                  <a:lnTo>
                    <a:pt x="26" y="20"/>
                  </a:lnTo>
                  <a:lnTo>
                    <a:pt x="26" y="46"/>
                  </a:lnTo>
                  <a:lnTo>
                    <a:pt x="26" y="43"/>
                  </a:lnTo>
                  <a:lnTo>
                    <a:pt x="28" y="41"/>
                  </a:lnTo>
                  <a:lnTo>
                    <a:pt x="28" y="28"/>
                  </a:lnTo>
                  <a:lnTo>
                    <a:pt x="28" y="79"/>
                  </a:lnTo>
                  <a:lnTo>
                    <a:pt x="28" y="80"/>
                  </a:lnTo>
                  <a:lnTo>
                    <a:pt x="28" y="105"/>
                  </a:lnTo>
                  <a:lnTo>
                    <a:pt x="28" y="101"/>
                  </a:lnTo>
                  <a:lnTo>
                    <a:pt x="28" y="102"/>
                  </a:lnTo>
                  <a:lnTo>
                    <a:pt x="28" y="121"/>
                  </a:lnTo>
                  <a:lnTo>
                    <a:pt x="28" y="118"/>
                  </a:lnTo>
                  <a:lnTo>
                    <a:pt x="29" y="119"/>
                  </a:lnTo>
                  <a:lnTo>
                    <a:pt x="29" y="105"/>
                  </a:lnTo>
                  <a:lnTo>
                    <a:pt x="29" y="153"/>
                  </a:lnTo>
                  <a:lnTo>
                    <a:pt x="29" y="156"/>
                  </a:lnTo>
                  <a:lnTo>
                    <a:pt x="29" y="152"/>
                  </a:lnTo>
                  <a:lnTo>
                    <a:pt x="29" y="180"/>
                  </a:lnTo>
                  <a:lnTo>
                    <a:pt x="29" y="185"/>
                  </a:lnTo>
                  <a:lnTo>
                    <a:pt x="29" y="214"/>
                  </a:lnTo>
                  <a:lnTo>
                    <a:pt x="29" y="203"/>
                  </a:lnTo>
                  <a:lnTo>
                    <a:pt x="29" y="206"/>
                  </a:lnTo>
                  <a:lnTo>
                    <a:pt x="29" y="204"/>
                  </a:lnTo>
                  <a:lnTo>
                    <a:pt x="29" y="253"/>
                  </a:lnTo>
                  <a:lnTo>
                    <a:pt x="30" y="253"/>
                  </a:lnTo>
                  <a:lnTo>
                    <a:pt x="30" y="245"/>
                  </a:lnTo>
                  <a:lnTo>
                    <a:pt x="30" y="284"/>
                  </a:lnTo>
                  <a:lnTo>
                    <a:pt x="30" y="291"/>
                  </a:lnTo>
                  <a:lnTo>
                    <a:pt x="30" y="311"/>
                  </a:lnTo>
                  <a:lnTo>
                    <a:pt x="30" y="274"/>
                  </a:lnTo>
                  <a:lnTo>
                    <a:pt x="30" y="283"/>
                  </a:lnTo>
                  <a:lnTo>
                    <a:pt x="30" y="279"/>
                  </a:lnTo>
                  <a:lnTo>
                    <a:pt x="30" y="270"/>
                  </a:lnTo>
                  <a:lnTo>
                    <a:pt x="30" y="273"/>
                  </a:lnTo>
                  <a:lnTo>
                    <a:pt x="30" y="270"/>
                  </a:lnTo>
                  <a:lnTo>
                    <a:pt x="30" y="261"/>
                  </a:lnTo>
                  <a:lnTo>
                    <a:pt x="30" y="299"/>
                  </a:lnTo>
                  <a:lnTo>
                    <a:pt x="31" y="296"/>
                  </a:lnTo>
                  <a:lnTo>
                    <a:pt x="31" y="305"/>
                  </a:lnTo>
                  <a:lnTo>
                    <a:pt x="31" y="286"/>
                  </a:lnTo>
                  <a:lnTo>
                    <a:pt x="31" y="294"/>
                  </a:lnTo>
                  <a:lnTo>
                    <a:pt x="31" y="291"/>
                  </a:lnTo>
                  <a:lnTo>
                    <a:pt x="31" y="317"/>
                  </a:lnTo>
                  <a:lnTo>
                    <a:pt x="31" y="318"/>
                  </a:lnTo>
                  <a:lnTo>
                    <a:pt x="31" y="337"/>
                  </a:lnTo>
                  <a:lnTo>
                    <a:pt x="31" y="304"/>
                  </a:lnTo>
                  <a:lnTo>
                    <a:pt x="31" y="335"/>
                  </a:lnTo>
                  <a:lnTo>
                    <a:pt x="33" y="339"/>
                  </a:lnTo>
                  <a:lnTo>
                    <a:pt x="33" y="363"/>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135" name="Freeform 8"/>
            <p:cNvSpPr>
              <a:spLocks/>
            </p:cNvSpPr>
            <p:nvPr/>
          </p:nvSpPr>
          <p:spPr bwMode="auto">
            <a:xfrm>
              <a:off x="7397751" y="3771901"/>
              <a:ext cx="52388" cy="738188"/>
            </a:xfrm>
            <a:custGeom>
              <a:avLst/>
              <a:gdLst>
                <a:gd name="T0" fmla="*/ 2 w 33"/>
                <a:gd name="T1" fmla="*/ 398 h 465"/>
                <a:gd name="T2" fmla="*/ 2 w 33"/>
                <a:gd name="T3" fmla="*/ 431 h 465"/>
                <a:gd name="T4" fmla="*/ 3 w 33"/>
                <a:gd name="T5" fmla="*/ 446 h 465"/>
                <a:gd name="T6" fmla="*/ 3 w 33"/>
                <a:gd name="T7" fmla="*/ 434 h 465"/>
                <a:gd name="T8" fmla="*/ 4 w 33"/>
                <a:gd name="T9" fmla="*/ 419 h 465"/>
                <a:gd name="T10" fmla="*/ 4 w 33"/>
                <a:gd name="T11" fmla="*/ 288 h 465"/>
                <a:gd name="T12" fmla="*/ 4 w 33"/>
                <a:gd name="T13" fmla="*/ 205 h 465"/>
                <a:gd name="T14" fmla="*/ 6 w 33"/>
                <a:gd name="T15" fmla="*/ 205 h 465"/>
                <a:gd name="T16" fmla="*/ 6 w 33"/>
                <a:gd name="T17" fmla="*/ 184 h 465"/>
                <a:gd name="T18" fmla="*/ 7 w 33"/>
                <a:gd name="T19" fmla="*/ 203 h 465"/>
                <a:gd name="T20" fmla="*/ 7 w 33"/>
                <a:gd name="T21" fmla="*/ 252 h 465"/>
                <a:gd name="T22" fmla="*/ 7 w 33"/>
                <a:gd name="T23" fmla="*/ 272 h 465"/>
                <a:gd name="T24" fmla="*/ 8 w 33"/>
                <a:gd name="T25" fmla="*/ 277 h 465"/>
                <a:gd name="T26" fmla="*/ 8 w 33"/>
                <a:gd name="T27" fmla="*/ 314 h 465"/>
                <a:gd name="T28" fmla="*/ 9 w 33"/>
                <a:gd name="T29" fmla="*/ 313 h 465"/>
                <a:gd name="T30" fmla="*/ 9 w 33"/>
                <a:gd name="T31" fmla="*/ 349 h 465"/>
                <a:gd name="T32" fmla="*/ 9 w 33"/>
                <a:gd name="T33" fmla="*/ 344 h 465"/>
                <a:gd name="T34" fmla="*/ 11 w 33"/>
                <a:gd name="T35" fmla="*/ 318 h 465"/>
                <a:gd name="T36" fmla="*/ 11 w 33"/>
                <a:gd name="T37" fmla="*/ 179 h 465"/>
                <a:gd name="T38" fmla="*/ 12 w 33"/>
                <a:gd name="T39" fmla="*/ 27 h 465"/>
                <a:gd name="T40" fmla="*/ 12 w 33"/>
                <a:gd name="T41" fmla="*/ 23 h 465"/>
                <a:gd name="T42" fmla="*/ 13 w 33"/>
                <a:gd name="T43" fmla="*/ 27 h 465"/>
                <a:gd name="T44" fmla="*/ 13 w 33"/>
                <a:gd name="T45" fmla="*/ 53 h 465"/>
                <a:gd name="T46" fmla="*/ 13 w 33"/>
                <a:gd name="T47" fmla="*/ 9 h 465"/>
                <a:gd name="T48" fmla="*/ 15 w 33"/>
                <a:gd name="T49" fmla="*/ 30 h 465"/>
                <a:gd name="T50" fmla="*/ 15 w 33"/>
                <a:gd name="T51" fmla="*/ 99 h 465"/>
                <a:gd name="T52" fmla="*/ 16 w 33"/>
                <a:gd name="T53" fmla="*/ 119 h 465"/>
                <a:gd name="T54" fmla="*/ 16 w 33"/>
                <a:gd name="T55" fmla="*/ 149 h 465"/>
                <a:gd name="T56" fmla="*/ 16 w 33"/>
                <a:gd name="T57" fmla="*/ 180 h 465"/>
                <a:gd name="T58" fmla="*/ 17 w 33"/>
                <a:gd name="T59" fmla="*/ 204 h 465"/>
                <a:gd name="T60" fmla="*/ 17 w 33"/>
                <a:gd name="T61" fmla="*/ 216 h 465"/>
                <a:gd name="T62" fmla="*/ 19 w 33"/>
                <a:gd name="T63" fmla="*/ 207 h 465"/>
                <a:gd name="T64" fmla="*/ 19 w 33"/>
                <a:gd name="T65" fmla="*/ 163 h 465"/>
                <a:gd name="T66" fmla="*/ 20 w 33"/>
                <a:gd name="T67" fmla="*/ 141 h 465"/>
                <a:gd name="T68" fmla="*/ 20 w 33"/>
                <a:gd name="T69" fmla="*/ 149 h 465"/>
                <a:gd name="T70" fmla="*/ 20 w 33"/>
                <a:gd name="T71" fmla="*/ 129 h 465"/>
                <a:gd name="T72" fmla="*/ 21 w 33"/>
                <a:gd name="T73" fmla="*/ 200 h 465"/>
                <a:gd name="T74" fmla="*/ 21 w 33"/>
                <a:gd name="T75" fmla="*/ 196 h 465"/>
                <a:gd name="T76" fmla="*/ 23 w 33"/>
                <a:gd name="T77" fmla="*/ 242 h 465"/>
                <a:gd name="T78" fmla="*/ 23 w 33"/>
                <a:gd name="T79" fmla="*/ 243 h 465"/>
                <a:gd name="T80" fmla="*/ 23 w 33"/>
                <a:gd name="T81" fmla="*/ 233 h 465"/>
                <a:gd name="T82" fmla="*/ 24 w 33"/>
                <a:gd name="T83" fmla="*/ 238 h 465"/>
                <a:gd name="T84" fmla="*/ 24 w 33"/>
                <a:gd name="T85" fmla="*/ 258 h 465"/>
                <a:gd name="T86" fmla="*/ 24 w 33"/>
                <a:gd name="T87" fmla="*/ 258 h 465"/>
                <a:gd name="T88" fmla="*/ 25 w 33"/>
                <a:gd name="T89" fmla="*/ 205 h 465"/>
                <a:gd name="T90" fmla="*/ 25 w 33"/>
                <a:gd name="T91" fmla="*/ 183 h 465"/>
                <a:gd name="T92" fmla="*/ 27 w 33"/>
                <a:gd name="T93" fmla="*/ 284 h 465"/>
                <a:gd name="T94" fmla="*/ 27 w 33"/>
                <a:gd name="T95" fmla="*/ 321 h 465"/>
                <a:gd name="T96" fmla="*/ 28 w 33"/>
                <a:gd name="T97" fmla="*/ 322 h 465"/>
                <a:gd name="T98" fmla="*/ 28 w 33"/>
                <a:gd name="T99" fmla="*/ 234 h 465"/>
                <a:gd name="T100" fmla="*/ 29 w 33"/>
                <a:gd name="T101" fmla="*/ 294 h 465"/>
                <a:gd name="T102" fmla="*/ 29 w 33"/>
                <a:gd name="T103" fmla="*/ 309 h 465"/>
                <a:gd name="T104" fmla="*/ 29 w 33"/>
                <a:gd name="T105" fmla="*/ 334 h 465"/>
                <a:gd name="T106" fmla="*/ 30 w 33"/>
                <a:gd name="T107" fmla="*/ 343 h 465"/>
                <a:gd name="T108" fmla="*/ 30 w 33"/>
                <a:gd name="T109" fmla="*/ 330 h 465"/>
                <a:gd name="T110" fmla="*/ 32 w 33"/>
                <a:gd name="T111" fmla="*/ 373 h 465"/>
                <a:gd name="T112" fmla="*/ 32 w 33"/>
                <a:gd name="T113" fmla="*/ 402 h 465"/>
                <a:gd name="T114" fmla="*/ 33 w 33"/>
                <a:gd name="T115" fmla="*/ 373 h 465"/>
                <a:gd name="T116" fmla="*/ 33 w 33"/>
                <a:gd name="T117" fmla="*/ 373 h 465"/>
                <a:gd name="T118" fmla="*/ 33 w 33"/>
                <a:gd name="T119" fmla="*/ 383 h 4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3" h="465">
                  <a:moveTo>
                    <a:pt x="0" y="390"/>
                  </a:moveTo>
                  <a:lnTo>
                    <a:pt x="2" y="390"/>
                  </a:lnTo>
                  <a:lnTo>
                    <a:pt x="2" y="378"/>
                  </a:lnTo>
                  <a:lnTo>
                    <a:pt x="2" y="396"/>
                  </a:lnTo>
                  <a:lnTo>
                    <a:pt x="2" y="398"/>
                  </a:lnTo>
                  <a:lnTo>
                    <a:pt x="2" y="416"/>
                  </a:lnTo>
                  <a:lnTo>
                    <a:pt x="2" y="414"/>
                  </a:lnTo>
                  <a:lnTo>
                    <a:pt x="2" y="411"/>
                  </a:lnTo>
                  <a:lnTo>
                    <a:pt x="2" y="428"/>
                  </a:lnTo>
                  <a:lnTo>
                    <a:pt x="2" y="431"/>
                  </a:lnTo>
                  <a:lnTo>
                    <a:pt x="2" y="419"/>
                  </a:lnTo>
                  <a:lnTo>
                    <a:pt x="2" y="450"/>
                  </a:lnTo>
                  <a:lnTo>
                    <a:pt x="3" y="449"/>
                  </a:lnTo>
                  <a:lnTo>
                    <a:pt x="3" y="459"/>
                  </a:lnTo>
                  <a:lnTo>
                    <a:pt x="3" y="446"/>
                  </a:lnTo>
                  <a:lnTo>
                    <a:pt x="3" y="457"/>
                  </a:lnTo>
                  <a:lnTo>
                    <a:pt x="3" y="461"/>
                  </a:lnTo>
                  <a:lnTo>
                    <a:pt x="3" y="465"/>
                  </a:lnTo>
                  <a:lnTo>
                    <a:pt x="3" y="446"/>
                  </a:lnTo>
                  <a:lnTo>
                    <a:pt x="3" y="434"/>
                  </a:lnTo>
                  <a:lnTo>
                    <a:pt x="3" y="441"/>
                  </a:lnTo>
                  <a:lnTo>
                    <a:pt x="3" y="419"/>
                  </a:lnTo>
                  <a:lnTo>
                    <a:pt x="3" y="421"/>
                  </a:lnTo>
                  <a:lnTo>
                    <a:pt x="4" y="417"/>
                  </a:lnTo>
                  <a:lnTo>
                    <a:pt x="4" y="419"/>
                  </a:lnTo>
                  <a:lnTo>
                    <a:pt x="4" y="362"/>
                  </a:lnTo>
                  <a:lnTo>
                    <a:pt x="4" y="362"/>
                  </a:lnTo>
                  <a:lnTo>
                    <a:pt x="4" y="286"/>
                  </a:lnTo>
                  <a:lnTo>
                    <a:pt x="4" y="294"/>
                  </a:lnTo>
                  <a:lnTo>
                    <a:pt x="4" y="288"/>
                  </a:lnTo>
                  <a:lnTo>
                    <a:pt x="4" y="290"/>
                  </a:lnTo>
                  <a:lnTo>
                    <a:pt x="4" y="243"/>
                  </a:lnTo>
                  <a:lnTo>
                    <a:pt x="4" y="238"/>
                  </a:lnTo>
                  <a:lnTo>
                    <a:pt x="4" y="199"/>
                  </a:lnTo>
                  <a:lnTo>
                    <a:pt x="4" y="205"/>
                  </a:lnTo>
                  <a:lnTo>
                    <a:pt x="6" y="205"/>
                  </a:lnTo>
                  <a:lnTo>
                    <a:pt x="6" y="214"/>
                  </a:lnTo>
                  <a:lnTo>
                    <a:pt x="6" y="196"/>
                  </a:lnTo>
                  <a:lnTo>
                    <a:pt x="6" y="205"/>
                  </a:lnTo>
                  <a:lnTo>
                    <a:pt x="6" y="205"/>
                  </a:lnTo>
                  <a:lnTo>
                    <a:pt x="6" y="208"/>
                  </a:lnTo>
                  <a:lnTo>
                    <a:pt x="6" y="196"/>
                  </a:lnTo>
                  <a:lnTo>
                    <a:pt x="6" y="191"/>
                  </a:lnTo>
                  <a:lnTo>
                    <a:pt x="6" y="196"/>
                  </a:lnTo>
                  <a:lnTo>
                    <a:pt x="6" y="184"/>
                  </a:lnTo>
                  <a:lnTo>
                    <a:pt x="6" y="191"/>
                  </a:lnTo>
                  <a:lnTo>
                    <a:pt x="6" y="188"/>
                  </a:lnTo>
                  <a:lnTo>
                    <a:pt x="6" y="171"/>
                  </a:lnTo>
                  <a:lnTo>
                    <a:pt x="6" y="199"/>
                  </a:lnTo>
                  <a:lnTo>
                    <a:pt x="7" y="203"/>
                  </a:lnTo>
                  <a:lnTo>
                    <a:pt x="7" y="228"/>
                  </a:lnTo>
                  <a:lnTo>
                    <a:pt x="7" y="200"/>
                  </a:lnTo>
                  <a:lnTo>
                    <a:pt x="7" y="217"/>
                  </a:lnTo>
                  <a:lnTo>
                    <a:pt x="7" y="226"/>
                  </a:lnTo>
                  <a:lnTo>
                    <a:pt x="7" y="252"/>
                  </a:lnTo>
                  <a:lnTo>
                    <a:pt x="7" y="250"/>
                  </a:lnTo>
                  <a:lnTo>
                    <a:pt x="7" y="254"/>
                  </a:lnTo>
                  <a:lnTo>
                    <a:pt x="7" y="277"/>
                  </a:lnTo>
                  <a:lnTo>
                    <a:pt x="7" y="249"/>
                  </a:lnTo>
                  <a:lnTo>
                    <a:pt x="7" y="272"/>
                  </a:lnTo>
                  <a:lnTo>
                    <a:pt x="8" y="275"/>
                  </a:lnTo>
                  <a:lnTo>
                    <a:pt x="8" y="286"/>
                  </a:lnTo>
                  <a:lnTo>
                    <a:pt x="8" y="272"/>
                  </a:lnTo>
                  <a:lnTo>
                    <a:pt x="8" y="277"/>
                  </a:lnTo>
                  <a:lnTo>
                    <a:pt x="8" y="277"/>
                  </a:lnTo>
                  <a:lnTo>
                    <a:pt x="8" y="272"/>
                  </a:lnTo>
                  <a:lnTo>
                    <a:pt x="8" y="286"/>
                  </a:lnTo>
                  <a:lnTo>
                    <a:pt x="8" y="290"/>
                  </a:lnTo>
                  <a:lnTo>
                    <a:pt x="8" y="280"/>
                  </a:lnTo>
                  <a:lnTo>
                    <a:pt x="8" y="314"/>
                  </a:lnTo>
                  <a:lnTo>
                    <a:pt x="8" y="315"/>
                  </a:lnTo>
                  <a:lnTo>
                    <a:pt x="8" y="323"/>
                  </a:lnTo>
                  <a:lnTo>
                    <a:pt x="8" y="297"/>
                  </a:lnTo>
                  <a:lnTo>
                    <a:pt x="9" y="293"/>
                  </a:lnTo>
                  <a:lnTo>
                    <a:pt x="9" y="313"/>
                  </a:lnTo>
                  <a:lnTo>
                    <a:pt x="9" y="301"/>
                  </a:lnTo>
                  <a:lnTo>
                    <a:pt x="9" y="351"/>
                  </a:lnTo>
                  <a:lnTo>
                    <a:pt x="9" y="298"/>
                  </a:lnTo>
                  <a:lnTo>
                    <a:pt x="9" y="349"/>
                  </a:lnTo>
                  <a:lnTo>
                    <a:pt x="9" y="349"/>
                  </a:lnTo>
                  <a:lnTo>
                    <a:pt x="9" y="352"/>
                  </a:lnTo>
                  <a:lnTo>
                    <a:pt x="9" y="332"/>
                  </a:lnTo>
                  <a:lnTo>
                    <a:pt x="9" y="340"/>
                  </a:lnTo>
                  <a:lnTo>
                    <a:pt x="9" y="338"/>
                  </a:lnTo>
                  <a:lnTo>
                    <a:pt x="9" y="344"/>
                  </a:lnTo>
                  <a:lnTo>
                    <a:pt x="9" y="326"/>
                  </a:lnTo>
                  <a:lnTo>
                    <a:pt x="9" y="338"/>
                  </a:lnTo>
                  <a:lnTo>
                    <a:pt x="11" y="339"/>
                  </a:lnTo>
                  <a:lnTo>
                    <a:pt x="11" y="347"/>
                  </a:lnTo>
                  <a:lnTo>
                    <a:pt x="11" y="318"/>
                  </a:lnTo>
                  <a:lnTo>
                    <a:pt x="11" y="314"/>
                  </a:lnTo>
                  <a:lnTo>
                    <a:pt x="11" y="317"/>
                  </a:lnTo>
                  <a:lnTo>
                    <a:pt x="11" y="266"/>
                  </a:lnTo>
                  <a:lnTo>
                    <a:pt x="11" y="264"/>
                  </a:lnTo>
                  <a:lnTo>
                    <a:pt x="11" y="179"/>
                  </a:lnTo>
                  <a:lnTo>
                    <a:pt x="11" y="182"/>
                  </a:lnTo>
                  <a:lnTo>
                    <a:pt x="12" y="174"/>
                  </a:lnTo>
                  <a:lnTo>
                    <a:pt x="12" y="81"/>
                  </a:lnTo>
                  <a:lnTo>
                    <a:pt x="12" y="78"/>
                  </a:lnTo>
                  <a:lnTo>
                    <a:pt x="12" y="27"/>
                  </a:lnTo>
                  <a:lnTo>
                    <a:pt x="12" y="30"/>
                  </a:lnTo>
                  <a:lnTo>
                    <a:pt x="12" y="30"/>
                  </a:lnTo>
                  <a:lnTo>
                    <a:pt x="12" y="11"/>
                  </a:lnTo>
                  <a:lnTo>
                    <a:pt x="12" y="22"/>
                  </a:lnTo>
                  <a:lnTo>
                    <a:pt x="12" y="23"/>
                  </a:lnTo>
                  <a:lnTo>
                    <a:pt x="12" y="32"/>
                  </a:lnTo>
                  <a:lnTo>
                    <a:pt x="12" y="4"/>
                  </a:lnTo>
                  <a:lnTo>
                    <a:pt x="12" y="10"/>
                  </a:lnTo>
                  <a:lnTo>
                    <a:pt x="13" y="10"/>
                  </a:lnTo>
                  <a:lnTo>
                    <a:pt x="13" y="27"/>
                  </a:lnTo>
                  <a:lnTo>
                    <a:pt x="13" y="22"/>
                  </a:lnTo>
                  <a:lnTo>
                    <a:pt x="13" y="26"/>
                  </a:lnTo>
                  <a:lnTo>
                    <a:pt x="13" y="22"/>
                  </a:lnTo>
                  <a:lnTo>
                    <a:pt x="13" y="56"/>
                  </a:lnTo>
                  <a:lnTo>
                    <a:pt x="13" y="53"/>
                  </a:lnTo>
                  <a:lnTo>
                    <a:pt x="13" y="64"/>
                  </a:lnTo>
                  <a:lnTo>
                    <a:pt x="13" y="27"/>
                  </a:lnTo>
                  <a:lnTo>
                    <a:pt x="13" y="23"/>
                  </a:lnTo>
                  <a:lnTo>
                    <a:pt x="13" y="26"/>
                  </a:lnTo>
                  <a:lnTo>
                    <a:pt x="13" y="9"/>
                  </a:lnTo>
                  <a:lnTo>
                    <a:pt x="13" y="10"/>
                  </a:lnTo>
                  <a:lnTo>
                    <a:pt x="15" y="11"/>
                  </a:lnTo>
                  <a:lnTo>
                    <a:pt x="15" y="32"/>
                  </a:lnTo>
                  <a:lnTo>
                    <a:pt x="15" y="0"/>
                  </a:lnTo>
                  <a:lnTo>
                    <a:pt x="15" y="30"/>
                  </a:lnTo>
                  <a:lnTo>
                    <a:pt x="15" y="30"/>
                  </a:lnTo>
                  <a:lnTo>
                    <a:pt x="15" y="65"/>
                  </a:lnTo>
                  <a:lnTo>
                    <a:pt x="15" y="64"/>
                  </a:lnTo>
                  <a:lnTo>
                    <a:pt x="15" y="65"/>
                  </a:lnTo>
                  <a:lnTo>
                    <a:pt x="15" y="99"/>
                  </a:lnTo>
                  <a:lnTo>
                    <a:pt x="16" y="99"/>
                  </a:lnTo>
                  <a:lnTo>
                    <a:pt x="16" y="121"/>
                  </a:lnTo>
                  <a:lnTo>
                    <a:pt x="16" y="86"/>
                  </a:lnTo>
                  <a:lnTo>
                    <a:pt x="16" y="119"/>
                  </a:lnTo>
                  <a:lnTo>
                    <a:pt x="16" y="119"/>
                  </a:lnTo>
                  <a:lnTo>
                    <a:pt x="16" y="165"/>
                  </a:lnTo>
                  <a:lnTo>
                    <a:pt x="16" y="159"/>
                  </a:lnTo>
                  <a:lnTo>
                    <a:pt x="16" y="169"/>
                  </a:lnTo>
                  <a:lnTo>
                    <a:pt x="16" y="176"/>
                  </a:lnTo>
                  <a:lnTo>
                    <a:pt x="16" y="149"/>
                  </a:lnTo>
                  <a:lnTo>
                    <a:pt x="16" y="154"/>
                  </a:lnTo>
                  <a:lnTo>
                    <a:pt x="16" y="162"/>
                  </a:lnTo>
                  <a:lnTo>
                    <a:pt x="16" y="184"/>
                  </a:lnTo>
                  <a:lnTo>
                    <a:pt x="16" y="161"/>
                  </a:lnTo>
                  <a:lnTo>
                    <a:pt x="16" y="180"/>
                  </a:lnTo>
                  <a:lnTo>
                    <a:pt x="17" y="176"/>
                  </a:lnTo>
                  <a:lnTo>
                    <a:pt x="17" y="205"/>
                  </a:lnTo>
                  <a:lnTo>
                    <a:pt x="17" y="167"/>
                  </a:lnTo>
                  <a:lnTo>
                    <a:pt x="17" y="204"/>
                  </a:lnTo>
                  <a:lnTo>
                    <a:pt x="17" y="204"/>
                  </a:lnTo>
                  <a:lnTo>
                    <a:pt x="17" y="208"/>
                  </a:lnTo>
                  <a:lnTo>
                    <a:pt x="17" y="191"/>
                  </a:lnTo>
                  <a:lnTo>
                    <a:pt x="17" y="203"/>
                  </a:lnTo>
                  <a:lnTo>
                    <a:pt x="17" y="203"/>
                  </a:lnTo>
                  <a:lnTo>
                    <a:pt x="17" y="216"/>
                  </a:lnTo>
                  <a:lnTo>
                    <a:pt x="17" y="214"/>
                  </a:lnTo>
                  <a:lnTo>
                    <a:pt x="17" y="217"/>
                  </a:lnTo>
                  <a:lnTo>
                    <a:pt x="17" y="205"/>
                  </a:lnTo>
                  <a:lnTo>
                    <a:pt x="17" y="208"/>
                  </a:lnTo>
                  <a:lnTo>
                    <a:pt x="19" y="207"/>
                  </a:lnTo>
                  <a:lnTo>
                    <a:pt x="19" y="171"/>
                  </a:lnTo>
                  <a:lnTo>
                    <a:pt x="19" y="176"/>
                  </a:lnTo>
                  <a:lnTo>
                    <a:pt x="19" y="178"/>
                  </a:lnTo>
                  <a:lnTo>
                    <a:pt x="19" y="186"/>
                  </a:lnTo>
                  <a:lnTo>
                    <a:pt x="19" y="163"/>
                  </a:lnTo>
                  <a:lnTo>
                    <a:pt x="19" y="165"/>
                  </a:lnTo>
                  <a:lnTo>
                    <a:pt x="19" y="170"/>
                  </a:lnTo>
                  <a:lnTo>
                    <a:pt x="19" y="161"/>
                  </a:lnTo>
                  <a:lnTo>
                    <a:pt x="20" y="162"/>
                  </a:lnTo>
                  <a:lnTo>
                    <a:pt x="20" y="141"/>
                  </a:lnTo>
                  <a:lnTo>
                    <a:pt x="20" y="167"/>
                  </a:lnTo>
                  <a:lnTo>
                    <a:pt x="20" y="169"/>
                  </a:lnTo>
                  <a:lnTo>
                    <a:pt x="20" y="170"/>
                  </a:lnTo>
                  <a:lnTo>
                    <a:pt x="20" y="148"/>
                  </a:lnTo>
                  <a:lnTo>
                    <a:pt x="20" y="149"/>
                  </a:lnTo>
                  <a:lnTo>
                    <a:pt x="20" y="150"/>
                  </a:lnTo>
                  <a:lnTo>
                    <a:pt x="20" y="139"/>
                  </a:lnTo>
                  <a:lnTo>
                    <a:pt x="20" y="144"/>
                  </a:lnTo>
                  <a:lnTo>
                    <a:pt x="20" y="140"/>
                  </a:lnTo>
                  <a:lnTo>
                    <a:pt x="20" y="129"/>
                  </a:lnTo>
                  <a:lnTo>
                    <a:pt x="20" y="186"/>
                  </a:lnTo>
                  <a:lnTo>
                    <a:pt x="21" y="190"/>
                  </a:lnTo>
                  <a:lnTo>
                    <a:pt x="21" y="182"/>
                  </a:lnTo>
                  <a:lnTo>
                    <a:pt x="21" y="196"/>
                  </a:lnTo>
                  <a:lnTo>
                    <a:pt x="21" y="200"/>
                  </a:lnTo>
                  <a:lnTo>
                    <a:pt x="21" y="214"/>
                  </a:lnTo>
                  <a:lnTo>
                    <a:pt x="21" y="200"/>
                  </a:lnTo>
                  <a:lnTo>
                    <a:pt x="21" y="211"/>
                  </a:lnTo>
                  <a:lnTo>
                    <a:pt x="21" y="211"/>
                  </a:lnTo>
                  <a:lnTo>
                    <a:pt x="21" y="196"/>
                  </a:lnTo>
                  <a:lnTo>
                    <a:pt x="21" y="231"/>
                  </a:lnTo>
                  <a:lnTo>
                    <a:pt x="21" y="228"/>
                  </a:lnTo>
                  <a:lnTo>
                    <a:pt x="21" y="226"/>
                  </a:lnTo>
                  <a:lnTo>
                    <a:pt x="21" y="246"/>
                  </a:lnTo>
                  <a:lnTo>
                    <a:pt x="23" y="242"/>
                  </a:lnTo>
                  <a:lnTo>
                    <a:pt x="23" y="249"/>
                  </a:lnTo>
                  <a:lnTo>
                    <a:pt x="23" y="226"/>
                  </a:lnTo>
                  <a:lnTo>
                    <a:pt x="23" y="231"/>
                  </a:lnTo>
                  <a:lnTo>
                    <a:pt x="23" y="231"/>
                  </a:lnTo>
                  <a:lnTo>
                    <a:pt x="23" y="243"/>
                  </a:lnTo>
                  <a:lnTo>
                    <a:pt x="23" y="225"/>
                  </a:lnTo>
                  <a:lnTo>
                    <a:pt x="23" y="228"/>
                  </a:lnTo>
                  <a:lnTo>
                    <a:pt x="23" y="237"/>
                  </a:lnTo>
                  <a:lnTo>
                    <a:pt x="23" y="216"/>
                  </a:lnTo>
                  <a:lnTo>
                    <a:pt x="23" y="233"/>
                  </a:lnTo>
                  <a:lnTo>
                    <a:pt x="24" y="234"/>
                  </a:lnTo>
                  <a:lnTo>
                    <a:pt x="24" y="245"/>
                  </a:lnTo>
                  <a:lnTo>
                    <a:pt x="24" y="226"/>
                  </a:lnTo>
                  <a:lnTo>
                    <a:pt x="24" y="235"/>
                  </a:lnTo>
                  <a:lnTo>
                    <a:pt x="24" y="238"/>
                  </a:lnTo>
                  <a:lnTo>
                    <a:pt x="24" y="272"/>
                  </a:lnTo>
                  <a:lnTo>
                    <a:pt x="24" y="268"/>
                  </a:lnTo>
                  <a:lnTo>
                    <a:pt x="24" y="268"/>
                  </a:lnTo>
                  <a:lnTo>
                    <a:pt x="24" y="276"/>
                  </a:lnTo>
                  <a:lnTo>
                    <a:pt x="24" y="258"/>
                  </a:lnTo>
                  <a:lnTo>
                    <a:pt x="24" y="272"/>
                  </a:lnTo>
                  <a:lnTo>
                    <a:pt x="24" y="272"/>
                  </a:lnTo>
                  <a:lnTo>
                    <a:pt x="24" y="273"/>
                  </a:lnTo>
                  <a:lnTo>
                    <a:pt x="24" y="238"/>
                  </a:lnTo>
                  <a:lnTo>
                    <a:pt x="24" y="258"/>
                  </a:lnTo>
                  <a:lnTo>
                    <a:pt x="25" y="255"/>
                  </a:lnTo>
                  <a:lnTo>
                    <a:pt x="25" y="264"/>
                  </a:lnTo>
                  <a:lnTo>
                    <a:pt x="25" y="207"/>
                  </a:lnTo>
                  <a:lnTo>
                    <a:pt x="25" y="204"/>
                  </a:lnTo>
                  <a:lnTo>
                    <a:pt x="25" y="205"/>
                  </a:lnTo>
                  <a:lnTo>
                    <a:pt x="25" y="176"/>
                  </a:lnTo>
                  <a:lnTo>
                    <a:pt x="25" y="179"/>
                  </a:lnTo>
                  <a:lnTo>
                    <a:pt x="25" y="157"/>
                  </a:lnTo>
                  <a:lnTo>
                    <a:pt x="25" y="180"/>
                  </a:lnTo>
                  <a:lnTo>
                    <a:pt x="25" y="183"/>
                  </a:lnTo>
                  <a:lnTo>
                    <a:pt x="25" y="222"/>
                  </a:lnTo>
                  <a:lnTo>
                    <a:pt x="27" y="226"/>
                  </a:lnTo>
                  <a:lnTo>
                    <a:pt x="27" y="280"/>
                  </a:lnTo>
                  <a:lnTo>
                    <a:pt x="27" y="277"/>
                  </a:lnTo>
                  <a:lnTo>
                    <a:pt x="27" y="284"/>
                  </a:lnTo>
                  <a:lnTo>
                    <a:pt x="27" y="277"/>
                  </a:lnTo>
                  <a:lnTo>
                    <a:pt x="27" y="319"/>
                  </a:lnTo>
                  <a:lnTo>
                    <a:pt x="27" y="321"/>
                  </a:lnTo>
                  <a:lnTo>
                    <a:pt x="27" y="338"/>
                  </a:lnTo>
                  <a:lnTo>
                    <a:pt x="27" y="321"/>
                  </a:lnTo>
                  <a:lnTo>
                    <a:pt x="27" y="336"/>
                  </a:lnTo>
                  <a:lnTo>
                    <a:pt x="27" y="340"/>
                  </a:lnTo>
                  <a:lnTo>
                    <a:pt x="27" y="345"/>
                  </a:lnTo>
                  <a:lnTo>
                    <a:pt x="27" y="326"/>
                  </a:lnTo>
                  <a:lnTo>
                    <a:pt x="28" y="322"/>
                  </a:lnTo>
                  <a:lnTo>
                    <a:pt x="28" y="283"/>
                  </a:lnTo>
                  <a:lnTo>
                    <a:pt x="28" y="280"/>
                  </a:lnTo>
                  <a:lnTo>
                    <a:pt x="28" y="233"/>
                  </a:lnTo>
                  <a:lnTo>
                    <a:pt x="28" y="234"/>
                  </a:lnTo>
                  <a:lnTo>
                    <a:pt x="28" y="234"/>
                  </a:lnTo>
                  <a:lnTo>
                    <a:pt x="28" y="254"/>
                  </a:lnTo>
                  <a:lnTo>
                    <a:pt x="28" y="250"/>
                  </a:lnTo>
                  <a:lnTo>
                    <a:pt x="29" y="249"/>
                  </a:lnTo>
                  <a:lnTo>
                    <a:pt x="29" y="294"/>
                  </a:lnTo>
                  <a:lnTo>
                    <a:pt x="29" y="294"/>
                  </a:lnTo>
                  <a:lnTo>
                    <a:pt x="29" y="297"/>
                  </a:lnTo>
                  <a:lnTo>
                    <a:pt x="29" y="309"/>
                  </a:lnTo>
                  <a:lnTo>
                    <a:pt x="29" y="286"/>
                  </a:lnTo>
                  <a:lnTo>
                    <a:pt x="29" y="305"/>
                  </a:lnTo>
                  <a:lnTo>
                    <a:pt x="29" y="309"/>
                  </a:lnTo>
                  <a:lnTo>
                    <a:pt x="29" y="323"/>
                  </a:lnTo>
                  <a:lnTo>
                    <a:pt x="29" y="323"/>
                  </a:lnTo>
                  <a:lnTo>
                    <a:pt x="29" y="324"/>
                  </a:lnTo>
                  <a:lnTo>
                    <a:pt x="29" y="341"/>
                  </a:lnTo>
                  <a:lnTo>
                    <a:pt x="29" y="334"/>
                  </a:lnTo>
                  <a:lnTo>
                    <a:pt x="30" y="335"/>
                  </a:lnTo>
                  <a:lnTo>
                    <a:pt x="30" y="322"/>
                  </a:lnTo>
                  <a:lnTo>
                    <a:pt x="30" y="340"/>
                  </a:lnTo>
                  <a:lnTo>
                    <a:pt x="30" y="341"/>
                  </a:lnTo>
                  <a:lnTo>
                    <a:pt x="30" y="343"/>
                  </a:lnTo>
                  <a:lnTo>
                    <a:pt x="30" y="315"/>
                  </a:lnTo>
                  <a:lnTo>
                    <a:pt x="30" y="323"/>
                  </a:lnTo>
                  <a:lnTo>
                    <a:pt x="30" y="323"/>
                  </a:lnTo>
                  <a:lnTo>
                    <a:pt x="30" y="340"/>
                  </a:lnTo>
                  <a:lnTo>
                    <a:pt x="30" y="330"/>
                  </a:lnTo>
                  <a:lnTo>
                    <a:pt x="30" y="326"/>
                  </a:lnTo>
                  <a:lnTo>
                    <a:pt x="30" y="345"/>
                  </a:lnTo>
                  <a:lnTo>
                    <a:pt x="32" y="347"/>
                  </a:lnTo>
                  <a:lnTo>
                    <a:pt x="32" y="340"/>
                  </a:lnTo>
                  <a:lnTo>
                    <a:pt x="32" y="373"/>
                  </a:lnTo>
                  <a:lnTo>
                    <a:pt x="32" y="376"/>
                  </a:lnTo>
                  <a:lnTo>
                    <a:pt x="32" y="390"/>
                  </a:lnTo>
                  <a:lnTo>
                    <a:pt x="32" y="383"/>
                  </a:lnTo>
                  <a:lnTo>
                    <a:pt x="32" y="387"/>
                  </a:lnTo>
                  <a:lnTo>
                    <a:pt x="32" y="402"/>
                  </a:lnTo>
                  <a:lnTo>
                    <a:pt x="32" y="386"/>
                  </a:lnTo>
                  <a:lnTo>
                    <a:pt x="32" y="400"/>
                  </a:lnTo>
                  <a:lnTo>
                    <a:pt x="33" y="395"/>
                  </a:lnTo>
                  <a:lnTo>
                    <a:pt x="33" y="398"/>
                  </a:lnTo>
                  <a:lnTo>
                    <a:pt x="33" y="373"/>
                  </a:lnTo>
                  <a:lnTo>
                    <a:pt x="33" y="381"/>
                  </a:lnTo>
                  <a:lnTo>
                    <a:pt x="33" y="378"/>
                  </a:lnTo>
                  <a:lnTo>
                    <a:pt x="33" y="381"/>
                  </a:lnTo>
                  <a:lnTo>
                    <a:pt x="33" y="364"/>
                  </a:lnTo>
                  <a:lnTo>
                    <a:pt x="33" y="373"/>
                  </a:lnTo>
                  <a:lnTo>
                    <a:pt x="33" y="376"/>
                  </a:lnTo>
                  <a:lnTo>
                    <a:pt x="33" y="387"/>
                  </a:lnTo>
                  <a:lnTo>
                    <a:pt x="33" y="374"/>
                  </a:lnTo>
                  <a:lnTo>
                    <a:pt x="33" y="383"/>
                  </a:lnTo>
                  <a:lnTo>
                    <a:pt x="33" y="383"/>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136" name="Freeform 9"/>
            <p:cNvSpPr>
              <a:spLocks/>
            </p:cNvSpPr>
            <p:nvPr/>
          </p:nvSpPr>
          <p:spPr bwMode="auto">
            <a:xfrm>
              <a:off x="7348538" y="3690938"/>
              <a:ext cx="49213" cy="839788"/>
            </a:xfrm>
            <a:custGeom>
              <a:avLst/>
              <a:gdLst>
                <a:gd name="T0" fmla="*/ 1 w 31"/>
                <a:gd name="T1" fmla="*/ 66 h 529"/>
                <a:gd name="T2" fmla="*/ 1 w 31"/>
                <a:gd name="T3" fmla="*/ 55 h 529"/>
                <a:gd name="T4" fmla="*/ 3 w 31"/>
                <a:gd name="T5" fmla="*/ 93 h 529"/>
                <a:gd name="T6" fmla="*/ 3 w 31"/>
                <a:gd name="T7" fmla="*/ 154 h 529"/>
                <a:gd name="T8" fmla="*/ 4 w 31"/>
                <a:gd name="T9" fmla="*/ 165 h 529"/>
                <a:gd name="T10" fmla="*/ 4 w 31"/>
                <a:gd name="T11" fmla="*/ 234 h 529"/>
                <a:gd name="T12" fmla="*/ 4 w 31"/>
                <a:gd name="T13" fmla="*/ 214 h 529"/>
                <a:gd name="T14" fmla="*/ 5 w 31"/>
                <a:gd name="T15" fmla="*/ 220 h 529"/>
                <a:gd name="T16" fmla="*/ 5 w 31"/>
                <a:gd name="T17" fmla="*/ 233 h 529"/>
                <a:gd name="T18" fmla="*/ 6 w 31"/>
                <a:gd name="T19" fmla="*/ 288 h 529"/>
                <a:gd name="T20" fmla="*/ 6 w 31"/>
                <a:gd name="T21" fmla="*/ 218 h 529"/>
                <a:gd name="T22" fmla="*/ 6 w 31"/>
                <a:gd name="T23" fmla="*/ 190 h 529"/>
                <a:gd name="T24" fmla="*/ 8 w 31"/>
                <a:gd name="T25" fmla="*/ 259 h 529"/>
                <a:gd name="T26" fmla="*/ 8 w 31"/>
                <a:gd name="T27" fmla="*/ 294 h 529"/>
                <a:gd name="T28" fmla="*/ 9 w 31"/>
                <a:gd name="T29" fmla="*/ 267 h 529"/>
                <a:gd name="T30" fmla="*/ 9 w 31"/>
                <a:gd name="T31" fmla="*/ 273 h 529"/>
                <a:gd name="T32" fmla="*/ 10 w 31"/>
                <a:gd name="T33" fmla="*/ 282 h 529"/>
                <a:gd name="T34" fmla="*/ 10 w 31"/>
                <a:gd name="T35" fmla="*/ 315 h 529"/>
                <a:gd name="T36" fmla="*/ 10 w 31"/>
                <a:gd name="T37" fmla="*/ 314 h 529"/>
                <a:gd name="T38" fmla="*/ 12 w 31"/>
                <a:gd name="T39" fmla="*/ 305 h 529"/>
                <a:gd name="T40" fmla="*/ 12 w 31"/>
                <a:gd name="T41" fmla="*/ 288 h 529"/>
                <a:gd name="T42" fmla="*/ 12 w 31"/>
                <a:gd name="T43" fmla="*/ 311 h 529"/>
                <a:gd name="T44" fmla="*/ 13 w 31"/>
                <a:gd name="T45" fmla="*/ 336 h 529"/>
                <a:gd name="T46" fmla="*/ 13 w 31"/>
                <a:gd name="T47" fmla="*/ 379 h 529"/>
                <a:gd name="T48" fmla="*/ 14 w 31"/>
                <a:gd name="T49" fmla="*/ 361 h 529"/>
                <a:gd name="T50" fmla="*/ 14 w 31"/>
                <a:gd name="T51" fmla="*/ 368 h 529"/>
                <a:gd name="T52" fmla="*/ 16 w 31"/>
                <a:gd name="T53" fmla="*/ 398 h 529"/>
                <a:gd name="T54" fmla="*/ 16 w 31"/>
                <a:gd name="T55" fmla="*/ 429 h 529"/>
                <a:gd name="T56" fmla="*/ 16 w 31"/>
                <a:gd name="T57" fmla="*/ 446 h 529"/>
                <a:gd name="T58" fmla="*/ 17 w 31"/>
                <a:gd name="T59" fmla="*/ 446 h 529"/>
                <a:gd name="T60" fmla="*/ 17 w 31"/>
                <a:gd name="T61" fmla="*/ 442 h 529"/>
                <a:gd name="T62" fmla="*/ 18 w 31"/>
                <a:gd name="T63" fmla="*/ 455 h 529"/>
                <a:gd name="T64" fmla="*/ 18 w 31"/>
                <a:gd name="T65" fmla="*/ 451 h 529"/>
                <a:gd name="T66" fmla="*/ 20 w 31"/>
                <a:gd name="T67" fmla="*/ 463 h 529"/>
                <a:gd name="T68" fmla="*/ 20 w 31"/>
                <a:gd name="T69" fmla="*/ 451 h 529"/>
                <a:gd name="T70" fmla="*/ 20 w 31"/>
                <a:gd name="T71" fmla="*/ 470 h 529"/>
                <a:gd name="T72" fmla="*/ 21 w 31"/>
                <a:gd name="T73" fmla="*/ 484 h 529"/>
                <a:gd name="T74" fmla="*/ 21 w 31"/>
                <a:gd name="T75" fmla="*/ 509 h 529"/>
                <a:gd name="T76" fmla="*/ 22 w 31"/>
                <a:gd name="T77" fmla="*/ 525 h 529"/>
                <a:gd name="T78" fmla="*/ 22 w 31"/>
                <a:gd name="T79" fmla="*/ 520 h 529"/>
                <a:gd name="T80" fmla="*/ 22 w 31"/>
                <a:gd name="T81" fmla="*/ 484 h 529"/>
                <a:gd name="T82" fmla="*/ 22 w 31"/>
                <a:gd name="T83" fmla="*/ 510 h 529"/>
                <a:gd name="T84" fmla="*/ 23 w 31"/>
                <a:gd name="T85" fmla="*/ 506 h 529"/>
                <a:gd name="T86" fmla="*/ 23 w 31"/>
                <a:gd name="T87" fmla="*/ 495 h 529"/>
                <a:gd name="T88" fmla="*/ 25 w 31"/>
                <a:gd name="T89" fmla="*/ 484 h 529"/>
                <a:gd name="T90" fmla="*/ 25 w 31"/>
                <a:gd name="T91" fmla="*/ 468 h 529"/>
                <a:gd name="T92" fmla="*/ 26 w 31"/>
                <a:gd name="T93" fmla="*/ 458 h 529"/>
                <a:gd name="T94" fmla="*/ 26 w 31"/>
                <a:gd name="T95" fmla="*/ 446 h 529"/>
                <a:gd name="T96" fmla="*/ 26 w 31"/>
                <a:gd name="T97" fmla="*/ 442 h 529"/>
                <a:gd name="T98" fmla="*/ 27 w 31"/>
                <a:gd name="T99" fmla="*/ 427 h 529"/>
                <a:gd name="T100" fmla="*/ 27 w 31"/>
                <a:gd name="T101" fmla="*/ 396 h 529"/>
                <a:gd name="T102" fmla="*/ 27 w 31"/>
                <a:gd name="T103" fmla="*/ 399 h 529"/>
                <a:gd name="T104" fmla="*/ 29 w 31"/>
                <a:gd name="T105" fmla="*/ 432 h 529"/>
                <a:gd name="T106" fmla="*/ 29 w 31"/>
                <a:gd name="T107" fmla="*/ 436 h 529"/>
                <a:gd name="T108" fmla="*/ 29 w 31"/>
                <a:gd name="T109" fmla="*/ 455 h 529"/>
                <a:gd name="T110" fmla="*/ 30 w 31"/>
                <a:gd name="T111" fmla="*/ 478 h 529"/>
                <a:gd name="T112" fmla="*/ 30 w 31"/>
                <a:gd name="T113" fmla="*/ 487 h 529"/>
                <a:gd name="T114" fmla="*/ 31 w 31"/>
                <a:gd name="T115" fmla="*/ 472 h 529"/>
                <a:gd name="T116" fmla="*/ 31 w 31"/>
                <a:gd name="T117" fmla="*/ 472 h 529"/>
                <a:gd name="T118" fmla="*/ 31 w 31"/>
                <a:gd name="T119" fmla="*/ 441 h 5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1" h="529">
                  <a:moveTo>
                    <a:pt x="0" y="0"/>
                  </a:moveTo>
                  <a:lnTo>
                    <a:pt x="0" y="4"/>
                  </a:lnTo>
                  <a:lnTo>
                    <a:pt x="0" y="43"/>
                  </a:lnTo>
                  <a:lnTo>
                    <a:pt x="1" y="44"/>
                  </a:lnTo>
                  <a:lnTo>
                    <a:pt x="1" y="66"/>
                  </a:lnTo>
                  <a:lnTo>
                    <a:pt x="1" y="31"/>
                  </a:lnTo>
                  <a:lnTo>
                    <a:pt x="1" y="62"/>
                  </a:lnTo>
                  <a:lnTo>
                    <a:pt x="1" y="64"/>
                  </a:lnTo>
                  <a:lnTo>
                    <a:pt x="1" y="72"/>
                  </a:lnTo>
                  <a:lnTo>
                    <a:pt x="1" y="55"/>
                  </a:lnTo>
                  <a:lnTo>
                    <a:pt x="1" y="64"/>
                  </a:lnTo>
                  <a:lnTo>
                    <a:pt x="1" y="62"/>
                  </a:lnTo>
                  <a:lnTo>
                    <a:pt x="1" y="102"/>
                  </a:lnTo>
                  <a:lnTo>
                    <a:pt x="3" y="102"/>
                  </a:lnTo>
                  <a:lnTo>
                    <a:pt x="3" y="93"/>
                  </a:lnTo>
                  <a:lnTo>
                    <a:pt x="3" y="148"/>
                  </a:lnTo>
                  <a:lnTo>
                    <a:pt x="3" y="149"/>
                  </a:lnTo>
                  <a:lnTo>
                    <a:pt x="3" y="138"/>
                  </a:lnTo>
                  <a:lnTo>
                    <a:pt x="3" y="154"/>
                  </a:lnTo>
                  <a:lnTo>
                    <a:pt x="3" y="154"/>
                  </a:lnTo>
                  <a:lnTo>
                    <a:pt x="3" y="161"/>
                  </a:lnTo>
                  <a:lnTo>
                    <a:pt x="3" y="141"/>
                  </a:lnTo>
                  <a:lnTo>
                    <a:pt x="3" y="148"/>
                  </a:lnTo>
                  <a:lnTo>
                    <a:pt x="3" y="166"/>
                  </a:lnTo>
                  <a:lnTo>
                    <a:pt x="4" y="165"/>
                  </a:lnTo>
                  <a:lnTo>
                    <a:pt x="4" y="163"/>
                  </a:lnTo>
                  <a:lnTo>
                    <a:pt x="4" y="213"/>
                  </a:lnTo>
                  <a:lnTo>
                    <a:pt x="4" y="214"/>
                  </a:lnTo>
                  <a:lnTo>
                    <a:pt x="4" y="246"/>
                  </a:lnTo>
                  <a:lnTo>
                    <a:pt x="4" y="234"/>
                  </a:lnTo>
                  <a:lnTo>
                    <a:pt x="4" y="239"/>
                  </a:lnTo>
                  <a:lnTo>
                    <a:pt x="4" y="256"/>
                  </a:lnTo>
                  <a:lnTo>
                    <a:pt x="4" y="234"/>
                  </a:lnTo>
                  <a:lnTo>
                    <a:pt x="4" y="235"/>
                  </a:lnTo>
                  <a:lnTo>
                    <a:pt x="4" y="214"/>
                  </a:lnTo>
                  <a:lnTo>
                    <a:pt x="4" y="230"/>
                  </a:lnTo>
                  <a:lnTo>
                    <a:pt x="5" y="229"/>
                  </a:lnTo>
                  <a:lnTo>
                    <a:pt x="5" y="234"/>
                  </a:lnTo>
                  <a:lnTo>
                    <a:pt x="5" y="214"/>
                  </a:lnTo>
                  <a:lnTo>
                    <a:pt x="5" y="220"/>
                  </a:lnTo>
                  <a:lnTo>
                    <a:pt x="5" y="222"/>
                  </a:lnTo>
                  <a:lnTo>
                    <a:pt x="5" y="243"/>
                  </a:lnTo>
                  <a:lnTo>
                    <a:pt x="5" y="221"/>
                  </a:lnTo>
                  <a:lnTo>
                    <a:pt x="5" y="242"/>
                  </a:lnTo>
                  <a:lnTo>
                    <a:pt x="5" y="233"/>
                  </a:lnTo>
                  <a:lnTo>
                    <a:pt x="5" y="285"/>
                  </a:lnTo>
                  <a:lnTo>
                    <a:pt x="5" y="231"/>
                  </a:lnTo>
                  <a:lnTo>
                    <a:pt x="5" y="284"/>
                  </a:lnTo>
                  <a:lnTo>
                    <a:pt x="6" y="285"/>
                  </a:lnTo>
                  <a:lnTo>
                    <a:pt x="6" y="288"/>
                  </a:lnTo>
                  <a:lnTo>
                    <a:pt x="6" y="268"/>
                  </a:lnTo>
                  <a:lnTo>
                    <a:pt x="6" y="276"/>
                  </a:lnTo>
                  <a:lnTo>
                    <a:pt x="6" y="275"/>
                  </a:lnTo>
                  <a:lnTo>
                    <a:pt x="6" y="221"/>
                  </a:lnTo>
                  <a:lnTo>
                    <a:pt x="6" y="218"/>
                  </a:lnTo>
                  <a:lnTo>
                    <a:pt x="6" y="187"/>
                  </a:lnTo>
                  <a:lnTo>
                    <a:pt x="6" y="190"/>
                  </a:lnTo>
                  <a:lnTo>
                    <a:pt x="6" y="184"/>
                  </a:lnTo>
                  <a:lnTo>
                    <a:pt x="6" y="159"/>
                  </a:lnTo>
                  <a:lnTo>
                    <a:pt x="6" y="190"/>
                  </a:lnTo>
                  <a:lnTo>
                    <a:pt x="8" y="190"/>
                  </a:lnTo>
                  <a:lnTo>
                    <a:pt x="8" y="224"/>
                  </a:lnTo>
                  <a:lnTo>
                    <a:pt x="8" y="218"/>
                  </a:lnTo>
                  <a:lnTo>
                    <a:pt x="8" y="221"/>
                  </a:lnTo>
                  <a:lnTo>
                    <a:pt x="8" y="259"/>
                  </a:lnTo>
                  <a:lnTo>
                    <a:pt x="8" y="258"/>
                  </a:lnTo>
                  <a:lnTo>
                    <a:pt x="8" y="294"/>
                  </a:lnTo>
                  <a:lnTo>
                    <a:pt x="8" y="251"/>
                  </a:lnTo>
                  <a:lnTo>
                    <a:pt x="8" y="293"/>
                  </a:lnTo>
                  <a:lnTo>
                    <a:pt x="8" y="294"/>
                  </a:lnTo>
                  <a:lnTo>
                    <a:pt x="8" y="297"/>
                  </a:lnTo>
                  <a:lnTo>
                    <a:pt x="8" y="260"/>
                  </a:lnTo>
                  <a:lnTo>
                    <a:pt x="8" y="262"/>
                  </a:lnTo>
                  <a:lnTo>
                    <a:pt x="9" y="263"/>
                  </a:lnTo>
                  <a:lnTo>
                    <a:pt x="9" y="267"/>
                  </a:lnTo>
                  <a:lnTo>
                    <a:pt x="9" y="248"/>
                  </a:lnTo>
                  <a:lnTo>
                    <a:pt x="9" y="247"/>
                  </a:lnTo>
                  <a:lnTo>
                    <a:pt x="9" y="280"/>
                  </a:lnTo>
                  <a:lnTo>
                    <a:pt x="9" y="276"/>
                  </a:lnTo>
                  <a:lnTo>
                    <a:pt x="9" y="273"/>
                  </a:lnTo>
                  <a:lnTo>
                    <a:pt x="9" y="268"/>
                  </a:lnTo>
                  <a:lnTo>
                    <a:pt x="9" y="294"/>
                  </a:lnTo>
                  <a:lnTo>
                    <a:pt x="10" y="290"/>
                  </a:lnTo>
                  <a:lnTo>
                    <a:pt x="10" y="300"/>
                  </a:lnTo>
                  <a:lnTo>
                    <a:pt x="10" y="282"/>
                  </a:lnTo>
                  <a:lnTo>
                    <a:pt x="10" y="292"/>
                  </a:lnTo>
                  <a:lnTo>
                    <a:pt x="10" y="293"/>
                  </a:lnTo>
                  <a:lnTo>
                    <a:pt x="10" y="323"/>
                  </a:lnTo>
                  <a:lnTo>
                    <a:pt x="10" y="315"/>
                  </a:lnTo>
                  <a:lnTo>
                    <a:pt x="10" y="315"/>
                  </a:lnTo>
                  <a:lnTo>
                    <a:pt x="10" y="322"/>
                  </a:lnTo>
                  <a:lnTo>
                    <a:pt x="10" y="302"/>
                  </a:lnTo>
                  <a:lnTo>
                    <a:pt x="10" y="319"/>
                  </a:lnTo>
                  <a:lnTo>
                    <a:pt x="10" y="319"/>
                  </a:lnTo>
                  <a:lnTo>
                    <a:pt x="10" y="314"/>
                  </a:lnTo>
                  <a:lnTo>
                    <a:pt x="10" y="339"/>
                  </a:lnTo>
                  <a:lnTo>
                    <a:pt x="12" y="337"/>
                  </a:lnTo>
                  <a:lnTo>
                    <a:pt x="12" y="339"/>
                  </a:lnTo>
                  <a:lnTo>
                    <a:pt x="12" y="305"/>
                  </a:lnTo>
                  <a:lnTo>
                    <a:pt x="12" y="305"/>
                  </a:lnTo>
                  <a:lnTo>
                    <a:pt x="12" y="293"/>
                  </a:lnTo>
                  <a:lnTo>
                    <a:pt x="12" y="300"/>
                  </a:lnTo>
                  <a:lnTo>
                    <a:pt x="12" y="302"/>
                  </a:lnTo>
                  <a:lnTo>
                    <a:pt x="12" y="305"/>
                  </a:lnTo>
                  <a:lnTo>
                    <a:pt x="12" y="288"/>
                  </a:lnTo>
                  <a:lnTo>
                    <a:pt x="12" y="302"/>
                  </a:lnTo>
                  <a:lnTo>
                    <a:pt x="12" y="309"/>
                  </a:lnTo>
                  <a:lnTo>
                    <a:pt x="12" y="323"/>
                  </a:lnTo>
                  <a:lnTo>
                    <a:pt x="12" y="305"/>
                  </a:lnTo>
                  <a:lnTo>
                    <a:pt x="12" y="311"/>
                  </a:lnTo>
                  <a:lnTo>
                    <a:pt x="13" y="313"/>
                  </a:lnTo>
                  <a:lnTo>
                    <a:pt x="13" y="351"/>
                  </a:lnTo>
                  <a:lnTo>
                    <a:pt x="13" y="348"/>
                  </a:lnTo>
                  <a:lnTo>
                    <a:pt x="13" y="348"/>
                  </a:lnTo>
                  <a:lnTo>
                    <a:pt x="13" y="336"/>
                  </a:lnTo>
                  <a:lnTo>
                    <a:pt x="13" y="377"/>
                  </a:lnTo>
                  <a:lnTo>
                    <a:pt x="13" y="377"/>
                  </a:lnTo>
                  <a:lnTo>
                    <a:pt x="13" y="389"/>
                  </a:lnTo>
                  <a:lnTo>
                    <a:pt x="13" y="372"/>
                  </a:lnTo>
                  <a:lnTo>
                    <a:pt x="13" y="379"/>
                  </a:lnTo>
                  <a:lnTo>
                    <a:pt x="14" y="382"/>
                  </a:lnTo>
                  <a:lnTo>
                    <a:pt x="14" y="398"/>
                  </a:lnTo>
                  <a:lnTo>
                    <a:pt x="14" y="385"/>
                  </a:lnTo>
                  <a:lnTo>
                    <a:pt x="14" y="381"/>
                  </a:lnTo>
                  <a:lnTo>
                    <a:pt x="14" y="361"/>
                  </a:lnTo>
                  <a:lnTo>
                    <a:pt x="14" y="370"/>
                  </a:lnTo>
                  <a:lnTo>
                    <a:pt x="14" y="366"/>
                  </a:lnTo>
                  <a:lnTo>
                    <a:pt x="14" y="372"/>
                  </a:lnTo>
                  <a:lnTo>
                    <a:pt x="14" y="355"/>
                  </a:lnTo>
                  <a:lnTo>
                    <a:pt x="14" y="368"/>
                  </a:lnTo>
                  <a:lnTo>
                    <a:pt x="14" y="370"/>
                  </a:lnTo>
                  <a:lnTo>
                    <a:pt x="14" y="385"/>
                  </a:lnTo>
                  <a:lnTo>
                    <a:pt x="14" y="377"/>
                  </a:lnTo>
                  <a:lnTo>
                    <a:pt x="16" y="366"/>
                  </a:lnTo>
                  <a:lnTo>
                    <a:pt x="16" y="398"/>
                  </a:lnTo>
                  <a:lnTo>
                    <a:pt x="16" y="403"/>
                  </a:lnTo>
                  <a:lnTo>
                    <a:pt x="16" y="400"/>
                  </a:lnTo>
                  <a:lnTo>
                    <a:pt x="16" y="427"/>
                  </a:lnTo>
                  <a:lnTo>
                    <a:pt x="16" y="429"/>
                  </a:lnTo>
                  <a:lnTo>
                    <a:pt x="16" y="429"/>
                  </a:lnTo>
                  <a:lnTo>
                    <a:pt x="16" y="412"/>
                  </a:lnTo>
                  <a:lnTo>
                    <a:pt x="16" y="427"/>
                  </a:lnTo>
                  <a:lnTo>
                    <a:pt x="16" y="427"/>
                  </a:lnTo>
                  <a:lnTo>
                    <a:pt x="16" y="449"/>
                  </a:lnTo>
                  <a:lnTo>
                    <a:pt x="16" y="446"/>
                  </a:lnTo>
                  <a:lnTo>
                    <a:pt x="17" y="444"/>
                  </a:lnTo>
                  <a:lnTo>
                    <a:pt x="17" y="449"/>
                  </a:lnTo>
                  <a:lnTo>
                    <a:pt x="17" y="434"/>
                  </a:lnTo>
                  <a:lnTo>
                    <a:pt x="17" y="445"/>
                  </a:lnTo>
                  <a:lnTo>
                    <a:pt x="17" y="446"/>
                  </a:lnTo>
                  <a:lnTo>
                    <a:pt x="17" y="451"/>
                  </a:lnTo>
                  <a:lnTo>
                    <a:pt x="17" y="434"/>
                  </a:lnTo>
                  <a:lnTo>
                    <a:pt x="17" y="444"/>
                  </a:lnTo>
                  <a:lnTo>
                    <a:pt x="17" y="444"/>
                  </a:lnTo>
                  <a:lnTo>
                    <a:pt x="17" y="442"/>
                  </a:lnTo>
                  <a:lnTo>
                    <a:pt x="17" y="449"/>
                  </a:lnTo>
                  <a:lnTo>
                    <a:pt x="18" y="444"/>
                  </a:lnTo>
                  <a:lnTo>
                    <a:pt x="18" y="429"/>
                  </a:lnTo>
                  <a:lnTo>
                    <a:pt x="18" y="458"/>
                  </a:lnTo>
                  <a:lnTo>
                    <a:pt x="18" y="455"/>
                  </a:lnTo>
                  <a:lnTo>
                    <a:pt x="18" y="449"/>
                  </a:lnTo>
                  <a:lnTo>
                    <a:pt x="18" y="472"/>
                  </a:lnTo>
                  <a:lnTo>
                    <a:pt x="18" y="478"/>
                  </a:lnTo>
                  <a:lnTo>
                    <a:pt x="18" y="480"/>
                  </a:lnTo>
                  <a:lnTo>
                    <a:pt x="18" y="451"/>
                  </a:lnTo>
                  <a:lnTo>
                    <a:pt x="18" y="458"/>
                  </a:lnTo>
                  <a:lnTo>
                    <a:pt x="18" y="446"/>
                  </a:lnTo>
                  <a:lnTo>
                    <a:pt x="18" y="449"/>
                  </a:lnTo>
                  <a:lnTo>
                    <a:pt x="20" y="446"/>
                  </a:lnTo>
                  <a:lnTo>
                    <a:pt x="20" y="463"/>
                  </a:lnTo>
                  <a:lnTo>
                    <a:pt x="20" y="438"/>
                  </a:lnTo>
                  <a:lnTo>
                    <a:pt x="20" y="462"/>
                  </a:lnTo>
                  <a:lnTo>
                    <a:pt x="20" y="461"/>
                  </a:lnTo>
                  <a:lnTo>
                    <a:pt x="20" y="466"/>
                  </a:lnTo>
                  <a:lnTo>
                    <a:pt x="20" y="451"/>
                  </a:lnTo>
                  <a:lnTo>
                    <a:pt x="20" y="454"/>
                  </a:lnTo>
                  <a:lnTo>
                    <a:pt x="20" y="451"/>
                  </a:lnTo>
                  <a:lnTo>
                    <a:pt x="20" y="472"/>
                  </a:lnTo>
                  <a:lnTo>
                    <a:pt x="20" y="468"/>
                  </a:lnTo>
                  <a:lnTo>
                    <a:pt x="20" y="470"/>
                  </a:lnTo>
                  <a:lnTo>
                    <a:pt x="20" y="480"/>
                  </a:lnTo>
                  <a:lnTo>
                    <a:pt x="20" y="457"/>
                  </a:lnTo>
                  <a:lnTo>
                    <a:pt x="20" y="480"/>
                  </a:lnTo>
                  <a:lnTo>
                    <a:pt x="21" y="484"/>
                  </a:lnTo>
                  <a:lnTo>
                    <a:pt x="21" y="484"/>
                  </a:lnTo>
                  <a:lnTo>
                    <a:pt x="21" y="472"/>
                  </a:lnTo>
                  <a:lnTo>
                    <a:pt x="21" y="483"/>
                  </a:lnTo>
                  <a:lnTo>
                    <a:pt x="21" y="484"/>
                  </a:lnTo>
                  <a:lnTo>
                    <a:pt x="21" y="483"/>
                  </a:lnTo>
                  <a:lnTo>
                    <a:pt x="21" y="509"/>
                  </a:lnTo>
                  <a:lnTo>
                    <a:pt x="21" y="506"/>
                  </a:lnTo>
                  <a:lnTo>
                    <a:pt x="21" y="526"/>
                  </a:lnTo>
                  <a:lnTo>
                    <a:pt x="21" y="492"/>
                  </a:lnTo>
                  <a:lnTo>
                    <a:pt x="21" y="523"/>
                  </a:lnTo>
                  <a:lnTo>
                    <a:pt x="22" y="525"/>
                  </a:lnTo>
                  <a:lnTo>
                    <a:pt x="22" y="529"/>
                  </a:lnTo>
                  <a:lnTo>
                    <a:pt x="22" y="513"/>
                  </a:lnTo>
                  <a:lnTo>
                    <a:pt x="22" y="514"/>
                  </a:lnTo>
                  <a:lnTo>
                    <a:pt x="22" y="510"/>
                  </a:lnTo>
                  <a:lnTo>
                    <a:pt x="22" y="520"/>
                  </a:lnTo>
                  <a:lnTo>
                    <a:pt x="22" y="478"/>
                  </a:lnTo>
                  <a:lnTo>
                    <a:pt x="22" y="480"/>
                  </a:lnTo>
                  <a:lnTo>
                    <a:pt x="22" y="484"/>
                  </a:lnTo>
                  <a:lnTo>
                    <a:pt x="22" y="499"/>
                  </a:lnTo>
                  <a:lnTo>
                    <a:pt x="22" y="484"/>
                  </a:lnTo>
                  <a:lnTo>
                    <a:pt x="22" y="495"/>
                  </a:lnTo>
                  <a:lnTo>
                    <a:pt x="22" y="497"/>
                  </a:lnTo>
                  <a:lnTo>
                    <a:pt x="22" y="513"/>
                  </a:lnTo>
                  <a:lnTo>
                    <a:pt x="22" y="489"/>
                  </a:lnTo>
                  <a:lnTo>
                    <a:pt x="22" y="510"/>
                  </a:lnTo>
                  <a:lnTo>
                    <a:pt x="23" y="509"/>
                  </a:lnTo>
                  <a:lnTo>
                    <a:pt x="23" y="514"/>
                  </a:lnTo>
                  <a:lnTo>
                    <a:pt x="23" y="499"/>
                  </a:lnTo>
                  <a:lnTo>
                    <a:pt x="23" y="505"/>
                  </a:lnTo>
                  <a:lnTo>
                    <a:pt x="23" y="506"/>
                  </a:lnTo>
                  <a:lnTo>
                    <a:pt x="23" y="484"/>
                  </a:lnTo>
                  <a:lnTo>
                    <a:pt x="23" y="485"/>
                  </a:lnTo>
                  <a:lnTo>
                    <a:pt x="23" y="496"/>
                  </a:lnTo>
                  <a:lnTo>
                    <a:pt x="23" y="475"/>
                  </a:lnTo>
                  <a:lnTo>
                    <a:pt x="23" y="495"/>
                  </a:lnTo>
                  <a:lnTo>
                    <a:pt x="23" y="495"/>
                  </a:lnTo>
                  <a:lnTo>
                    <a:pt x="23" y="462"/>
                  </a:lnTo>
                  <a:lnTo>
                    <a:pt x="23" y="472"/>
                  </a:lnTo>
                  <a:lnTo>
                    <a:pt x="25" y="474"/>
                  </a:lnTo>
                  <a:lnTo>
                    <a:pt x="25" y="484"/>
                  </a:lnTo>
                  <a:lnTo>
                    <a:pt x="25" y="462"/>
                  </a:lnTo>
                  <a:lnTo>
                    <a:pt x="25" y="462"/>
                  </a:lnTo>
                  <a:lnTo>
                    <a:pt x="25" y="472"/>
                  </a:lnTo>
                  <a:lnTo>
                    <a:pt x="25" y="468"/>
                  </a:lnTo>
                  <a:lnTo>
                    <a:pt x="25" y="468"/>
                  </a:lnTo>
                  <a:lnTo>
                    <a:pt x="25" y="472"/>
                  </a:lnTo>
                  <a:lnTo>
                    <a:pt x="25" y="451"/>
                  </a:lnTo>
                  <a:lnTo>
                    <a:pt x="25" y="455"/>
                  </a:lnTo>
                  <a:lnTo>
                    <a:pt x="26" y="455"/>
                  </a:lnTo>
                  <a:lnTo>
                    <a:pt x="26" y="458"/>
                  </a:lnTo>
                  <a:lnTo>
                    <a:pt x="26" y="444"/>
                  </a:lnTo>
                  <a:lnTo>
                    <a:pt x="26" y="450"/>
                  </a:lnTo>
                  <a:lnTo>
                    <a:pt x="26" y="458"/>
                  </a:lnTo>
                  <a:lnTo>
                    <a:pt x="26" y="461"/>
                  </a:lnTo>
                  <a:lnTo>
                    <a:pt x="26" y="446"/>
                  </a:lnTo>
                  <a:lnTo>
                    <a:pt x="26" y="450"/>
                  </a:lnTo>
                  <a:lnTo>
                    <a:pt x="26" y="445"/>
                  </a:lnTo>
                  <a:lnTo>
                    <a:pt x="26" y="450"/>
                  </a:lnTo>
                  <a:lnTo>
                    <a:pt x="26" y="429"/>
                  </a:lnTo>
                  <a:lnTo>
                    <a:pt x="26" y="442"/>
                  </a:lnTo>
                  <a:lnTo>
                    <a:pt x="26" y="442"/>
                  </a:lnTo>
                  <a:lnTo>
                    <a:pt x="26" y="446"/>
                  </a:lnTo>
                  <a:lnTo>
                    <a:pt x="26" y="423"/>
                  </a:lnTo>
                  <a:lnTo>
                    <a:pt x="26" y="428"/>
                  </a:lnTo>
                  <a:lnTo>
                    <a:pt x="27" y="427"/>
                  </a:lnTo>
                  <a:lnTo>
                    <a:pt x="27" y="430"/>
                  </a:lnTo>
                  <a:lnTo>
                    <a:pt x="27" y="411"/>
                  </a:lnTo>
                  <a:lnTo>
                    <a:pt x="27" y="410"/>
                  </a:lnTo>
                  <a:lnTo>
                    <a:pt x="27" y="391"/>
                  </a:lnTo>
                  <a:lnTo>
                    <a:pt x="27" y="396"/>
                  </a:lnTo>
                  <a:lnTo>
                    <a:pt x="27" y="398"/>
                  </a:lnTo>
                  <a:lnTo>
                    <a:pt x="27" y="402"/>
                  </a:lnTo>
                  <a:lnTo>
                    <a:pt x="27" y="386"/>
                  </a:lnTo>
                  <a:lnTo>
                    <a:pt x="27" y="398"/>
                  </a:lnTo>
                  <a:lnTo>
                    <a:pt x="27" y="399"/>
                  </a:lnTo>
                  <a:lnTo>
                    <a:pt x="27" y="407"/>
                  </a:lnTo>
                  <a:lnTo>
                    <a:pt x="27" y="398"/>
                  </a:lnTo>
                  <a:lnTo>
                    <a:pt x="27" y="399"/>
                  </a:lnTo>
                  <a:lnTo>
                    <a:pt x="29" y="399"/>
                  </a:lnTo>
                  <a:lnTo>
                    <a:pt x="29" y="432"/>
                  </a:lnTo>
                  <a:lnTo>
                    <a:pt x="29" y="427"/>
                  </a:lnTo>
                  <a:lnTo>
                    <a:pt x="29" y="434"/>
                  </a:lnTo>
                  <a:lnTo>
                    <a:pt x="29" y="417"/>
                  </a:lnTo>
                  <a:lnTo>
                    <a:pt x="29" y="432"/>
                  </a:lnTo>
                  <a:lnTo>
                    <a:pt x="29" y="436"/>
                  </a:lnTo>
                  <a:lnTo>
                    <a:pt x="29" y="449"/>
                  </a:lnTo>
                  <a:lnTo>
                    <a:pt x="29" y="427"/>
                  </a:lnTo>
                  <a:lnTo>
                    <a:pt x="29" y="434"/>
                  </a:lnTo>
                  <a:lnTo>
                    <a:pt x="29" y="433"/>
                  </a:lnTo>
                  <a:lnTo>
                    <a:pt x="29" y="455"/>
                  </a:lnTo>
                  <a:lnTo>
                    <a:pt x="29" y="454"/>
                  </a:lnTo>
                  <a:lnTo>
                    <a:pt x="30" y="455"/>
                  </a:lnTo>
                  <a:lnTo>
                    <a:pt x="30" y="446"/>
                  </a:lnTo>
                  <a:lnTo>
                    <a:pt x="30" y="478"/>
                  </a:lnTo>
                  <a:lnTo>
                    <a:pt x="30" y="478"/>
                  </a:lnTo>
                  <a:lnTo>
                    <a:pt x="30" y="492"/>
                  </a:lnTo>
                  <a:lnTo>
                    <a:pt x="30" y="474"/>
                  </a:lnTo>
                  <a:lnTo>
                    <a:pt x="30" y="485"/>
                  </a:lnTo>
                  <a:lnTo>
                    <a:pt x="30" y="483"/>
                  </a:lnTo>
                  <a:lnTo>
                    <a:pt x="30" y="487"/>
                  </a:lnTo>
                  <a:lnTo>
                    <a:pt x="30" y="471"/>
                  </a:lnTo>
                  <a:lnTo>
                    <a:pt x="31" y="462"/>
                  </a:lnTo>
                  <a:lnTo>
                    <a:pt x="31" y="479"/>
                  </a:lnTo>
                  <a:lnTo>
                    <a:pt x="31" y="461"/>
                  </a:lnTo>
                  <a:lnTo>
                    <a:pt x="31" y="472"/>
                  </a:lnTo>
                  <a:lnTo>
                    <a:pt x="31" y="468"/>
                  </a:lnTo>
                  <a:lnTo>
                    <a:pt x="31" y="457"/>
                  </a:lnTo>
                  <a:lnTo>
                    <a:pt x="31" y="471"/>
                  </a:lnTo>
                  <a:lnTo>
                    <a:pt x="31" y="470"/>
                  </a:lnTo>
                  <a:lnTo>
                    <a:pt x="31" y="472"/>
                  </a:lnTo>
                  <a:lnTo>
                    <a:pt x="31" y="441"/>
                  </a:lnTo>
                  <a:lnTo>
                    <a:pt x="31" y="446"/>
                  </a:lnTo>
                  <a:lnTo>
                    <a:pt x="31" y="447"/>
                  </a:lnTo>
                  <a:lnTo>
                    <a:pt x="31" y="449"/>
                  </a:lnTo>
                  <a:lnTo>
                    <a:pt x="31" y="441"/>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137" name="Freeform 10"/>
            <p:cNvSpPr>
              <a:spLocks/>
            </p:cNvSpPr>
            <p:nvPr/>
          </p:nvSpPr>
          <p:spPr bwMode="auto">
            <a:xfrm>
              <a:off x="7296151" y="3503613"/>
              <a:ext cx="52388" cy="1001713"/>
            </a:xfrm>
            <a:custGeom>
              <a:avLst/>
              <a:gdLst>
                <a:gd name="T0" fmla="*/ 0 w 33"/>
                <a:gd name="T1" fmla="*/ 418 h 631"/>
                <a:gd name="T2" fmla="*/ 0 w 33"/>
                <a:gd name="T3" fmla="*/ 420 h 631"/>
                <a:gd name="T4" fmla="*/ 1 w 33"/>
                <a:gd name="T5" fmla="*/ 399 h 631"/>
                <a:gd name="T6" fmla="*/ 1 w 33"/>
                <a:gd name="T7" fmla="*/ 432 h 631"/>
                <a:gd name="T8" fmla="*/ 3 w 33"/>
                <a:gd name="T9" fmla="*/ 461 h 631"/>
                <a:gd name="T10" fmla="*/ 3 w 33"/>
                <a:gd name="T11" fmla="*/ 487 h 631"/>
                <a:gd name="T12" fmla="*/ 3 w 33"/>
                <a:gd name="T13" fmla="*/ 528 h 631"/>
                <a:gd name="T14" fmla="*/ 4 w 33"/>
                <a:gd name="T15" fmla="*/ 584 h 631"/>
                <a:gd name="T16" fmla="*/ 4 w 33"/>
                <a:gd name="T17" fmla="*/ 581 h 631"/>
                <a:gd name="T18" fmla="*/ 5 w 33"/>
                <a:gd name="T19" fmla="*/ 594 h 631"/>
                <a:gd name="T20" fmla="*/ 5 w 33"/>
                <a:gd name="T21" fmla="*/ 602 h 631"/>
                <a:gd name="T22" fmla="*/ 5 w 33"/>
                <a:gd name="T23" fmla="*/ 609 h 631"/>
                <a:gd name="T24" fmla="*/ 7 w 33"/>
                <a:gd name="T25" fmla="*/ 620 h 631"/>
                <a:gd name="T26" fmla="*/ 7 w 33"/>
                <a:gd name="T27" fmla="*/ 627 h 631"/>
                <a:gd name="T28" fmla="*/ 7 w 33"/>
                <a:gd name="T29" fmla="*/ 560 h 631"/>
                <a:gd name="T30" fmla="*/ 8 w 33"/>
                <a:gd name="T31" fmla="*/ 537 h 631"/>
                <a:gd name="T32" fmla="*/ 8 w 33"/>
                <a:gd name="T33" fmla="*/ 521 h 631"/>
                <a:gd name="T34" fmla="*/ 9 w 33"/>
                <a:gd name="T35" fmla="*/ 533 h 631"/>
                <a:gd name="T36" fmla="*/ 9 w 33"/>
                <a:gd name="T37" fmla="*/ 579 h 631"/>
                <a:gd name="T38" fmla="*/ 11 w 33"/>
                <a:gd name="T39" fmla="*/ 602 h 631"/>
                <a:gd name="T40" fmla="*/ 11 w 33"/>
                <a:gd name="T41" fmla="*/ 592 h 631"/>
                <a:gd name="T42" fmla="*/ 11 w 33"/>
                <a:gd name="T43" fmla="*/ 466 h 631"/>
                <a:gd name="T44" fmla="*/ 12 w 33"/>
                <a:gd name="T45" fmla="*/ 458 h 631"/>
                <a:gd name="T46" fmla="*/ 12 w 33"/>
                <a:gd name="T47" fmla="*/ 501 h 631"/>
                <a:gd name="T48" fmla="*/ 12 w 33"/>
                <a:gd name="T49" fmla="*/ 550 h 631"/>
                <a:gd name="T50" fmla="*/ 13 w 33"/>
                <a:gd name="T51" fmla="*/ 597 h 631"/>
                <a:gd name="T52" fmla="*/ 13 w 33"/>
                <a:gd name="T53" fmla="*/ 605 h 631"/>
                <a:gd name="T54" fmla="*/ 15 w 33"/>
                <a:gd name="T55" fmla="*/ 613 h 631"/>
                <a:gd name="T56" fmla="*/ 15 w 33"/>
                <a:gd name="T57" fmla="*/ 626 h 631"/>
                <a:gd name="T58" fmla="*/ 16 w 33"/>
                <a:gd name="T59" fmla="*/ 605 h 631"/>
                <a:gd name="T60" fmla="*/ 16 w 33"/>
                <a:gd name="T61" fmla="*/ 579 h 631"/>
                <a:gd name="T62" fmla="*/ 16 w 33"/>
                <a:gd name="T63" fmla="*/ 559 h 631"/>
                <a:gd name="T64" fmla="*/ 17 w 33"/>
                <a:gd name="T65" fmla="*/ 598 h 631"/>
                <a:gd name="T66" fmla="*/ 17 w 33"/>
                <a:gd name="T67" fmla="*/ 603 h 631"/>
                <a:gd name="T68" fmla="*/ 18 w 33"/>
                <a:gd name="T69" fmla="*/ 579 h 631"/>
                <a:gd name="T70" fmla="*/ 18 w 33"/>
                <a:gd name="T71" fmla="*/ 512 h 631"/>
                <a:gd name="T72" fmla="*/ 20 w 33"/>
                <a:gd name="T73" fmla="*/ 466 h 631"/>
                <a:gd name="T74" fmla="*/ 20 w 33"/>
                <a:gd name="T75" fmla="*/ 478 h 631"/>
                <a:gd name="T76" fmla="*/ 20 w 33"/>
                <a:gd name="T77" fmla="*/ 499 h 631"/>
                <a:gd name="T78" fmla="*/ 21 w 33"/>
                <a:gd name="T79" fmla="*/ 475 h 631"/>
                <a:gd name="T80" fmla="*/ 21 w 33"/>
                <a:gd name="T81" fmla="*/ 483 h 631"/>
                <a:gd name="T82" fmla="*/ 22 w 33"/>
                <a:gd name="T83" fmla="*/ 343 h 631"/>
                <a:gd name="T84" fmla="*/ 22 w 33"/>
                <a:gd name="T85" fmla="*/ 310 h 631"/>
                <a:gd name="T86" fmla="*/ 24 w 33"/>
                <a:gd name="T87" fmla="*/ 323 h 631"/>
                <a:gd name="T88" fmla="*/ 24 w 33"/>
                <a:gd name="T89" fmla="*/ 314 h 631"/>
                <a:gd name="T90" fmla="*/ 25 w 33"/>
                <a:gd name="T91" fmla="*/ 332 h 631"/>
                <a:gd name="T92" fmla="*/ 25 w 33"/>
                <a:gd name="T93" fmla="*/ 418 h 631"/>
                <a:gd name="T94" fmla="*/ 26 w 33"/>
                <a:gd name="T95" fmla="*/ 394 h 631"/>
                <a:gd name="T96" fmla="*/ 26 w 33"/>
                <a:gd name="T97" fmla="*/ 377 h 631"/>
                <a:gd name="T98" fmla="*/ 28 w 33"/>
                <a:gd name="T99" fmla="*/ 429 h 631"/>
                <a:gd name="T100" fmla="*/ 28 w 33"/>
                <a:gd name="T101" fmla="*/ 408 h 631"/>
                <a:gd name="T102" fmla="*/ 28 w 33"/>
                <a:gd name="T103" fmla="*/ 382 h 631"/>
                <a:gd name="T104" fmla="*/ 29 w 33"/>
                <a:gd name="T105" fmla="*/ 336 h 631"/>
                <a:gd name="T106" fmla="*/ 29 w 33"/>
                <a:gd name="T107" fmla="*/ 279 h 631"/>
                <a:gd name="T108" fmla="*/ 30 w 33"/>
                <a:gd name="T109" fmla="*/ 253 h 631"/>
                <a:gd name="T110" fmla="*/ 30 w 33"/>
                <a:gd name="T111" fmla="*/ 258 h 631"/>
                <a:gd name="T112" fmla="*/ 30 w 33"/>
                <a:gd name="T113" fmla="*/ 175 h 631"/>
                <a:gd name="T114" fmla="*/ 32 w 33"/>
                <a:gd name="T115" fmla="*/ 34 h 631"/>
                <a:gd name="T116" fmla="*/ 33 w 33"/>
                <a:gd name="T117" fmla="*/ 0 h 631"/>
                <a:gd name="T118" fmla="*/ 33 w 33"/>
                <a:gd name="T119" fmla="*/ 118 h 6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3" h="631">
                  <a:moveTo>
                    <a:pt x="0" y="459"/>
                  </a:moveTo>
                  <a:lnTo>
                    <a:pt x="0" y="438"/>
                  </a:lnTo>
                  <a:lnTo>
                    <a:pt x="0" y="441"/>
                  </a:lnTo>
                  <a:lnTo>
                    <a:pt x="0" y="436"/>
                  </a:lnTo>
                  <a:lnTo>
                    <a:pt x="0" y="418"/>
                  </a:lnTo>
                  <a:lnTo>
                    <a:pt x="0" y="419"/>
                  </a:lnTo>
                  <a:lnTo>
                    <a:pt x="0" y="420"/>
                  </a:lnTo>
                  <a:lnTo>
                    <a:pt x="0" y="427"/>
                  </a:lnTo>
                  <a:lnTo>
                    <a:pt x="0" y="408"/>
                  </a:lnTo>
                  <a:lnTo>
                    <a:pt x="0" y="420"/>
                  </a:lnTo>
                  <a:lnTo>
                    <a:pt x="1" y="424"/>
                  </a:lnTo>
                  <a:lnTo>
                    <a:pt x="1" y="407"/>
                  </a:lnTo>
                  <a:lnTo>
                    <a:pt x="1" y="408"/>
                  </a:lnTo>
                  <a:lnTo>
                    <a:pt x="1" y="411"/>
                  </a:lnTo>
                  <a:lnTo>
                    <a:pt x="1" y="399"/>
                  </a:lnTo>
                  <a:lnTo>
                    <a:pt x="1" y="408"/>
                  </a:lnTo>
                  <a:lnTo>
                    <a:pt x="1" y="406"/>
                  </a:lnTo>
                  <a:lnTo>
                    <a:pt x="1" y="398"/>
                  </a:lnTo>
                  <a:lnTo>
                    <a:pt x="1" y="435"/>
                  </a:lnTo>
                  <a:lnTo>
                    <a:pt x="1" y="432"/>
                  </a:lnTo>
                  <a:lnTo>
                    <a:pt x="1" y="444"/>
                  </a:lnTo>
                  <a:lnTo>
                    <a:pt x="1" y="432"/>
                  </a:lnTo>
                  <a:lnTo>
                    <a:pt x="1" y="438"/>
                  </a:lnTo>
                  <a:lnTo>
                    <a:pt x="3" y="440"/>
                  </a:lnTo>
                  <a:lnTo>
                    <a:pt x="3" y="461"/>
                  </a:lnTo>
                  <a:lnTo>
                    <a:pt x="3" y="459"/>
                  </a:lnTo>
                  <a:lnTo>
                    <a:pt x="3" y="459"/>
                  </a:lnTo>
                  <a:lnTo>
                    <a:pt x="3" y="449"/>
                  </a:lnTo>
                  <a:lnTo>
                    <a:pt x="3" y="487"/>
                  </a:lnTo>
                  <a:lnTo>
                    <a:pt x="3" y="487"/>
                  </a:lnTo>
                  <a:lnTo>
                    <a:pt x="3" y="525"/>
                  </a:lnTo>
                  <a:lnTo>
                    <a:pt x="3" y="487"/>
                  </a:lnTo>
                  <a:lnTo>
                    <a:pt x="3" y="524"/>
                  </a:lnTo>
                  <a:lnTo>
                    <a:pt x="3" y="529"/>
                  </a:lnTo>
                  <a:lnTo>
                    <a:pt x="3" y="528"/>
                  </a:lnTo>
                  <a:lnTo>
                    <a:pt x="3" y="559"/>
                  </a:lnTo>
                  <a:lnTo>
                    <a:pt x="4" y="560"/>
                  </a:lnTo>
                  <a:lnTo>
                    <a:pt x="4" y="548"/>
                  </a:lnTo>
                  <a:lnTo>
                    <a:pt x="4" y="580"/>
                  </a:lnTo>
                  <a:lnTo>
                    <a:pt x="4" y="584"/>
                  </a:lnTo>
                  <a:lnTo>
                    <a:pt x="4" y="575"/>
                  </a:lnTo>
                  <a:lnTo>
                    <a:pt x="4" y="590"/>
                  </a:lnTo>
                  <a:lnTo>
                    <a:pt x="4" y="593"/>
                  </a:lnTo>
                  <a:lnTo>
                    <a:pt x="4" y="603"/>
                  </a:lnTo>
                  <a:lnTo>
                    <a:pt x="4" y="581"/>
                  </a:lnTo>
                  <a:lnTo>
                    <a:pt x="4" y="583"/>
                  </a:lnTo>
                  <a:lnTo>
                    <a:pt x="4" y="581"/>
                  </a:lnTo>
                  <a:lnTo>
                    <a:pt x="4" y="593"/>
                  </a:lnTo>
                  <a:lnTo>
                    <a:pt x="4" y="592"/>
                  </a:lnTo>
                  <a:lnTo>
                    <a:pt x="5" y="594"/>
                  </a:lnTo>
                  <a:lnTo>
                    <a:pt x="5" y="600"/>
                  </a:lnTo>
                  <a:lnTo>
                    <a:pt x="5" y="584"/>
                  </a:lnTo>
                  <a:lnTo>
                    <a:pt x="5" y="598"/>
                  </a:lnTo>
                  <a:lnTo>
                    <a:pt x="5" y="596"/>
                  </a:lnTo>
                  <a:lnTo>
                    <a:pt x="5" y="602"/>
                  </a:lnTo>
                  <a:lnTo>
                    <a:pt x="5" y="584"/>
                  </a:lnTo>
                  <a:lnTo>
                    <a:pt x="5" y="590"/>
                  </a:lnTo>
                  <a:lnTo>
                    <a:pt x="5" y="593"/>
                  </a:lnTo>
                  <a:lnTo>
                    <a:pt x="5" y="610"/>
                  </a:lnTo>
                  <a:lnTo>
                    <a:pt x="5" y="609"/>
                  </a:lnTo>
                  <a:lnTo>
                    <a:pt x="7" y="610"/>
                  </a:lnTo>
                  <a:lnTo>
                    <a:pt x="7" y="622"/>
                  </a:lnTo>
                  <a:lnTo>
                    <a:pt x="7" y="598"/>
                  </a:lnTo>
                  <a:lnTo>
                    <a:pt x="7" y="617"/>
                  </a:lnTo>
                  <a:lnTo>
                    <a:pt x="7" y="620"/>
                  </a:lnTo>
                  <a:lnTo>
                    <a:pt x="7" y="631"/>
                  </a:lnTo>
                  <a:lnTo>
                    <a:pt x="7" y="613"/>
                  </a:lnTo>
                  <a:lnTo>
                    <a:pt x="7" y="624"/>
                  </a:lnTo>
                  <a:lnTo>
                    <a:pt x="7" y="622"/>
                  </a:lnTo>
                  <a:lnTo>
                    <a:pt x="7" y="627"/>
                  </a:lnTo>
                  <a:lnTo>
                    <a:pt x="7" y="584"/>
                  </a:lnTo>
                  <a:lnTo>
                    <a:pt x="7" y="571"/>
                  </a:lnTo>
                  <a:lnTo>
                    <a:pt x="7" y="576"/>
                  </a:lnTo>
                  <a:lnTo>
                    <a:pt x="7" y="559"/>
                  </a:lnTo>
                  <a:lnTo>
                    <a:pt x="7" y="560"/>
                  </a:lnTo>
                  <a:lnTo>
                    <a:pt x="8" y="558"/>
                  </a:lnTo>
                  <a:lnTo>
                    <a:pt x="8" y="559"/>
                  </a:lnTo>
                  <a:lnTo>
                    <a:pt x="8" y="530"/>
                  </a:lnTo>
                  <a:lnTo>
                    <a:pt x="8" y="533"/>
                  </a:lnTo>
                  <a:lnTo>
                    <a:pt x="8" y="537"/>
                  </a:lnTo>
                  <a:lnTo>
                    <a:pt x="8" y="495"/>
                  </a:lnTo>
                  <a:lnTo>
                    <a:pt x="8" y="499"/>
                  </a:lnTo>
                  <a:lnTo>
                    <a:pt x="8" y="497"/>
                  </a:lnTo>
                  <a:lnTo>
                    <a:pt x="8" y="524"/>
                  </a:lnTo>
                  <a:lnTo>
                    <a:pt x="8" y="521"/>
                  </a:lnTo>
                  <a:lnTo>
                    <a:pt x="8" y="525"/>
                  </a:lnTo>
                  <a:lnTo>
                    <a:pt x="8" y="533"/>
                  </a:lnTo>
                  <a:lnTo>
                    <a:pt x="8" y="503"/>
                  </a:lnTo>
                  <a:lnTo>
                    <a:pt x="8" y="531"/>
                  </a:lnTo>
                  <a:lnTo>
                    <a:pt x="9" y="533"/>
                  </a:lnTo>
                  <a:lnTo>
                    <a:pt x="9" y="564"/>
                  </a:lnTo>
                  <a:lnTo>
                    <a:pt x="9" y="560"/>
                  </a:lnTo>
                  <a:lnTo>
                    <a:pt x="9" y="562"/>
                  </a:lnTo>
                  <a:lnTo>
                    <a:pt x="9" y="581"/>
                  </a:lnTo>
                  <a:lnTo>
                    <a:pt x="9" y="579"/>
                  </a:lnTo>
                  <a:lnTo>
                    <a:pt x="9" y="581"/>
                  </a:lnTo>
                  <a:lnTo>
                    <a:pt x="9" y="606"/>
                  </a:lnTo>
                  <a:lnTo>
                    <a:pt x="9" y="573"/>
                  </a:lnTo>
                  <a:lnTo>
                    <a:pt x="9" y="603"/>
                  </a:lnTo>
                  <a:lnTo>
                    <a:pt x="11" y="602"/>
                  </a:lnTo>
                  <a:lnTo>
                    <a:pt x="11" y="605"/>
                  </a:lnTo>
                  <a:lnTo>
                    <a:pt x="11" y="583"/>
                  </a:lnTo>
                  <a:lnTo>
                    <a:pt x="11" y="588"/>
                  </a:lnTo>
                  <a:lnTo>
                    <a:pt x="11" y="590"/>
                  </a:lnTo>
                  <a:lnTo>
                    <a:pt x="11" y="592"/>
                  </a:lnTo>
                  <a:lnTo>
                    <a:pt x="11" y="528"/>
                  </a:lnTo>
                  <a:lnTo>
                    <a:pt x="11" y="533"/>
                  </a:lnTo>
                  <a:lnTo>
                    <a:pt x="11" y="495"/>
                  </a:lnTo>
                  <a:lnTo>
                    <a:pt x="11" y="490"/>
                  </a:lnTo>
                  <a:lnTo>
                    <a:pt x="11" y="466"/>
                  </a:lnTo>
                  <a:lnTo>
                    <a:pt x="11" y="473"/>
                  </a:lnTo>
                  <a:lnTo>
                    <a:pt x="12" y="473"/>
                  </a:lnTo>
                  <a:lnTo>
                    <a:pt x="12" y="480"/>
                  </a:lnTo>
                  <a:lnTo>
                    <a:pt x="12" y="450"/>
                  </a:lnTo>
                  <a:lnTo>
                    <a:pt x="12" y="458"/>
                  </a:lnTo>
                  <a:lnTo>
                    <a:pt x="12" y="461"/>
                  </a:lnTo>
                  <a:lnTo>
                    <a:pt x="12" y="500"/>
                  </a:lnTo>
                  <a:lnTo>
                    <a:pt x="12" y="458"/>
                  </a:lnTo>
                  <a:lnTo>
                    <a:pt x="12" y="499"/>
                  </a:lnTo>
                  <a:lnTo>
                    <a:pt x="12" y="501"/>
                  </a:lnTo>
                  <a:lnTo>
                    <a:pt x="12" y="499"/>
                  </a:lnTo>
                  <a:lnTo>
                    <a:pt x="12" y="534"/>
                  </a:lnTo>
                  <a:lnTo>
                    <a:pt x="12" y="533"/>
                  </a:lnTo>
                  <a:lnTo>
                    <a:pt x="12" y="552"/>
                  </a:lnTo>
                  <a:lnTo>
                    <a:pt x="12" y="550"/>
                  </a:lnTo>
                  <a:lnTo>
                    <a:pt x="13" y="550"/>
                  </a:lnTo>
                  <a:lnTo>
                    <a:pt x="13" y="579"/>
                  </a:lnTo>
                  <a:lnTo>
                    <a:pt x="13" y="576"/>
                  </a:lnTo>
                  <a:lnTo>
                    <a:pt x="13" y="576"/>
                  </a:lnTo>
                  <a:lnTo>
                    <a:pt x="13" y="597"/>
                  </a:lnTo>
                  <a:lnTo>
                    <a:pt x="13" y="567"/>
                  </a:lnTo>
                  <a:lnTo>
                    <a:pt x="13" y="593"/>
                  </a:lnTo>
                  <a:lnTo>
                    <a:pt x="13" y="596"/>
                  </a:lnTo>
                  <a:lnTo>
                    <a:pt x="13" y="590"/>
                  </a:lnTo>
                  <a:lnTo>
                    <a:pt x="13" y="605"/>
                  </a:lnTo>
                  <a:lnTo>
                    <a:pt x="15" y="607"/>
                  </a:lnTo>
                  <a:lnTo>
                    <a:pt x="15" y="623"/>
                  </a:lnTo>
                  <a:lnTo>
                    <a:pt x="15" y="607"/>
                  </a:lnTo>
                  <a:lnTo>
                    <a:pt x="15" y="613"/>
                  </a:lnTo>
                  <a:lnTo>
                    <a:pt x="15" y="613"/>
                  </a:lnTo>
                  <a:lnTo>
                    <a:pt x="15" y="627"/>
                  </a:lnTo>
                  <a:lnTo>
                    <a:pt x="15" y="622"/>
                  </a:lnTo>
                  <a:lnTo>
                    <a:pt x="15" y="620"/>
                  </a:lnTo>
                  <a:lnTo>
                    <a:pt x="15" y="610"/>
                  </a:lnTo>
                  <a:lnTo>
                    <a:pt x="15" y="626"/>
                  </a:lnTo>
                  <a:lnTo>
                    <a:pt x="15" y="627"/>
                  </a:lnTo>
                  <a:lnTo>
                    <a:pt x="15" y="631"/>
                  </a:lnTo>
                  <a:lnTo>
                    <a:pt x="15" y="602"/>
                  </a:lnTo>
                  <a:lnTo>
                    <a:pt x="15" y="607"/>
                  </a:lnTo>
                  <a:lnTo>
                    <a:pt x="16" y="605"/>
                  </a:lnTo>
                  <a:lnTo>
                    <a:pt x="16" y="620"/>
                  </a:lnTo>
                  <a:lnTo>
                    <a:pt x="16" y="611"/>
                  </a:lnTo>
                  <a:lnTo>
                    <a:pt x="16" y="613"/>
                  </a:lnTo>
                  <a:lnTo>
                    <a:pt x="16" y="615"/>
                  </a:lnTo>
                  <a:lnTo>
                    <a:pt x="16" y="579"/>
                  </a:lnTo>
                  <a:lnTo>
                    <a:pt x="16" y="584"/>
                  </a:lnTo>
                  <a:lnTo>
                    <a:pt x="16" y="579"/>
                  </a:lnTo>
                  <a:lnTo>
                    <a:pt x="16" y="550"/>
                  </a:lnTo>
                  <a:lnTo>
                    <a:pt x="16" y="556"/>
                  </a:lnTo>
                  <a:lnTo>
                    <a:pt x="16" y="559"/>
                  </a:lnTo>
                  <a:lnTo>
                    <a:pt x="16" y="585"/>
                  </a:lnTo>
                  <a:lnTo>
                    <a:pt x="17" y="571"/>
                  </a:lnTo>
                  <a:lnTo>
                    <a:pt x="17" y="597"/>
                  </a:lnTo>
                  <a:lnTo>
                    <a:pt x="17" y="596"/>
                  </a:lnTo>
                  <a:lnTo>
                    <a:pt x="17" y="598"/>
                  </a:lnTo>
                  <a:lnTo>
                    <a:pt x="17" y="596"/>
                  </a:lnTo>
                  <a:lnTo>
                    <a:pt x="17" y="619"/>
                  </a:lnTo>
                  <a:lnTo>
                    <a:pt x="17" y="615"/>
                  </a:lnTo>
                  <a:lnTo>
                    <a:pt x="17" y="623"/>
                  </a:lnTo>
                  <a:lnTo>
                    <a:pt x="17" y="603"/>
                  </a:lnTo>
                  <a:lnTo>
                    <a:pt x="17" y="609"/>
                  </a:lnTo>
                  <a:lnTo>
                    <a:pt x="18" y="607"/>
                  </a:lnTo>
                  <a:lnTo>
                    <a:pt x="18" y="611"/>
                  </a:lnTo>
                  <a:lnTo>
                    <a:pt x="18" y="581"/>
                  </a:lnTo>
                  <a:lnTo>
                    <a:pt x="18" y="579"/>
                  </a:lnTo>
                  <a:lnTo>
                    <a:pt x="18" y="535"/>
                  </a:lnTo>
                  <a:lnTo>
                    <a:pt x="18" y="534"/>
                  </a:lnTo>
                  <a:lnTo>
                    <a:pt x="18" y="507"/>
                  </a:lnTo>
                  <a:lnTo>
                    <a:pt x="18" y="509"/>
                  </a:lnTo>
                  <a:lnTo>
                    <a:pt x="18" y="512"/>
                  </a:lnTo>
                  <a:lnTo>
                    <a:pt x="18" y="490"/>
                  </a:lnTo>
                  <a:lnTo>
                    <a:pt x="20" y="492"/>
                  </a:lnTo>
                  <a:lnTo>
                    <a:pt x="20" y="466"/>
                  </a:lnTo>
                  <a:lnTo>
                    <a:pt x="20" y="469"/>
                  </a:lnTo>
                  <a:lnTo>
                    <a:pt x="20" y="466"/>
                  </a:lnTo>
                  <a:lnTo>
                    <a:pt x="20" y="454"/>
                  </a:lnTo>
                  <a:lnTo>
                    <a:pt x="20" y="487"/>
                  </a:lnTo>
                  <a:lnTo>
                    <a:pt x="20" y="487"/>
                  </a:lnTo>
                  <a:lnTo>
                    <a:pt x="20" y="495"/>
                  </a:lnTo>
                  <a:lnTo>
                    <a:pt x="20" y="478"/>
                  </a:lnTo>
                  <a:lnTo>
                    <a:pt x="20" y="479"/>
                  </a:lnTo>
                  <a:lnTo>
                    <a:pt x="20" y="482"/>
                  </a:lnTo>
                  <a:lnTo>
                    <a:pt x="20" y="501"/>
                  </a:lnTo>
                  <a:lnTo>
                    <a:pt x="20" y="479"/>
                  </a:lnTo>
                  <a:lnTo>
                    <a:pt x="20" y="499"/>
                  </a:lnTo>
                  <a:lnTo>
                    <a:pt x="21" y="496"/>
                  </a:lnTo>
                  <a:lnTo>
                    <a:pt x="21" y="499"/>
                  </a:lnTo>
                  <a:lnTo>
                    <a:pt x="21" y="466"/>
                  </a:lnTo>
                  <a:lnTo>
                    <a:pt x="21" y="473"/>
                  </a:lnTo>
                  <a:lnTo>
                    <a:pt x="21" y="475"/>
                  </a:lnTo>
                  <a:lnTo>
                    <a:pt x="21" y="486"/>
                  </a:lnTo>
                  <a:lnTo>
                    <a:pt x="21" y="474"/>
                  </a:lnTo>
                  <a:lnTo>
                    <a:pt x="21" y="480"/>
                  </a:lnTo>
                  <a:lnTo>
                    <a:pt x="21" y="480"/>
                  </a:lnTo>
                  <a:lnTo>
                    <a:pt x="21" y="483"/>
                  </a:lnTo>
                  <a:lnTo>
                    <a:pt x="21" y="427"/>
                  </a:lnTo>
                  <a:lnTo>
                    <a:pt x="22" y="420"/>
                  </a:lnTo>
                  <a:lnTo>
                    <a:pt x="22" y="376"/>
                  </a:lnTo>
                  <a:lnTo>
                    <a:pt x="22" y="376"/>
                  </a:lnTo>
                  <a:lnTo>
                    <a:pt x="22" y="343"/>
                  </a:lnTo>
                  <a:lnTo>
                    <a:pt x="22" y="348"/>
                  </a:lnTo>
                  <a:lnTo>
                    <a:pt x="22" y="352"/>
                  </a:lnTo>
                  <a:lnTo>
                    <a:pt x="22" y="336"/>
                  </a:lnTo>
                  <a:lnTo>
                    <a:pt x="22" y="328"/>
                  </a:lnTo>
                  <a:lnTo>
                    <a:pt x="22" y="310"/>
                  </a:lnTo>
                  <a:lnTo>
                    <a:pt x="22" y="313"/>
                  </a:lnTo>
                  <a:lnTo>
                    <a:pt x="24" y="313"/>
                  </a:lnTo>
                  <a:lnTo>
                    <a:pt x="24" y="297"/>
                  </a:lnTo>
                  <a:lnTo>
                    <a:pt x="24" y="317"/>
                  </a:lnTo>
                  <a:lnTo>
                    <a:pt x="24" y="323"/>
                  </a:lnTo>
                  <a:lnTo>
                    <a:pt x="24" y="323"/>
                  </a:lnTo>
                  <a:lnTo>
                    <a:pt x="24" y="288"/>
                  </a:lnTo>
                  <a:lnTo>
                    <a:pt x="24" y="292"/>
                  </a:lnTo>
                  <a:lnTo>
                    <a:pt x="24" y="294"/>
                  </a:lnTo>
                  <a:lnTo>
                    <a:pt x="24" y="314"/>
                  </a:lnTo>
                  <a:lnTo>
                    <a:pt x="24" y="311"/>
                  </a:lnTo>
                  <a:lnTo>
                    <a:pt x="24" y="340"/>
                  </a:lnTo>
                  <a:lnTo>
                    <a:pt x="25" y="340"/>
                  </a:lnTo>
                  <a:lnTo>
                    <a:pt x="25" y="353"/>
                  </a:lnTo>
                  <a:lnTo>
                    <a:pt x="25" y="332"/>
                  </a:lnTo>
                  <a:lnTo>
                    <a:pt x="25" y="340"/>
                  </a:lnTo>
                  <a:lnTo>
                    <a:pt x="25" y="340"/>
                  </a:lnTo>
                  <a:lnTo>
                    <a:pt x="25" y="368"/>
                  </a:lnTo>
                  <a:lnTo>
                    <a:pt x="25" y="369"/>
                  </a:lnTo>
                  <a:lnTo>
                    <a:pt x="25" y="418"/>
                  </a:lnTo>
                  <a:lnTo>
                    <a:pt x="25" y="365"/>
                  </a:lnTo>
                  <a:lnTo>
                    <a:pt x="25" y="414"/>
                  </a:lnTo>
                  <a:lnTo>
                    <a:pt x="26" y="416"/>
                  </a:lnTo>
                  <a:lnTo>
                    <a:pt x="26" y="421"/>
                  </a:lnTo>
                  <a:lnTo>
                    <a:pt x="26" y="394"/>
                  </a:lnTo>
                  <a:lnTo>
                    <a:pt x="26" y="400"/>
                  </a:lnTo>
                  <a:lnTo>
                    <a:pt x="26" y="400"/>
                  </a:lnTo>
                  <a:lnTo>
                    <a:pt x="26" y="406"/>
                  </a:lnTo>
                  <a:lnTo>
                    <a:pt x="26" y="374"/>
                  </a:lnTo>
                  <a:lnTo>
                    <a:pt x="26" y="377"/>
                  </a:lnTo>
                  <a:lnTo>
                    <a:pt x="26" y="420"/>
                  </a:lnTo>
                  <a:lnTo>
                    <a:pt x="26" y="420"/>
                  </a:lnTo>
                  <a:lnTo>
                    <a:pt x="26" y="415"/>
                  </a:lnTo>
                  <a:lnTo>
                    <a:pt x="26" y="435"/>
                  </a:lnTo>
                  <a:lnTo>
                    <a:pt x="28" y="429"/>
                  </a:lnTo>
                  <a:lnTo>
                    <a:pt x="28" y="436"/>
                  </a:lnTo>
                  <a:lnTo>
                    <a:pt x="28" y="400"/>
                  </a:lnTo>
                  <a:lnTo>
                    <a:pt x="28" y="404"/>
                  </a:lnTo>
                  <a:lnTo>
                    <a:pt x="28" y="406"/>
                  </a:lnTo>
                  <a:lnTo>
                    <a:pt x="28" y="408"/>
                  </a:lnTo>
                  <a:lnTo>
                    <a:pt x="28" y="398"/>
                  </a:lnTo>
                  <a:lnTo>
                    <a:pt x="28" y="399"/>
                  </a:lnTo>
                  <a:lnTo>
                    <a:pt x="28" y="398"/>
                  </a:lnTo>
                  <a:lnTo>
                    <a:pt x="28" y="402"/>
                  </a:lnTo>
                  <a:lnTo>
                    <a:pt x="28" y="382"/>
                  </a:lnTo>
                  <a:lnTo>
                    <a:pt x="28" y="395"/>
                  </a:lnTo>
                  <a:lnTo>
                    <a:pt x="28" y="394"/>
                  </a:lnTo>
                  <a:lnTo>
                    <a:pt x="28" y="398"/>
                  </a:lnTo>
                  <a:lnTo>
                    <a:pt x="28" y="340"/>
                  </a:lnTo>
                  <a:lnTo>
                    <a:pt x="29" y="336"/>
                  </a:lnTo>
                  <a:lnTo>
                    <a:pt x="29" y="294"/>
                  </a:lnTo>
                  <a:lnTo>
                    <a:pt x="29" y="290"/>
                  </a:lnTo>
                  <a:lnTo>
                    <a:pt x="29" y="272"/>
                  </a:lnTo>
                  <a:lnTo>
                    <a:pt x="29" y="277"/>
                  </a:lnTo>
                  <a:lnTo>
                    <a:pt x="29" y="279"/>
                  </a:lnTo>
                  <a:lnTo>
                    <a:pt x="29" y="268"/>
                  </a:lnTo>
                  <a:lnTo>
                    <a:pt x="29" y="281"/>
                  </a:lnTo>
                  <a:lnTo>
                    <a:pt x="30" y="285"/>
                  </a:lnTo>
                  <a:lnTo>
                    <a:pt x="30" y="289"/>
                  </a:lnTo>
                  <a:lnTo>
                    <a:pt x="30" y="253"/>
                  </a:lnTo>
                  <a:lnTo>
                    <a:pt x="30" y="262"/>
                  </a:lnTo>
                  <a:lnTo>
                    <a:pt x="30" y="258"/>
                  </a:lnTo>
                  <a:lnTo>
                    <a:pt x="30" y="267"/>
                  </a:lnTo>
                  <a:lnTo>
                    <a:pt x="30" y="256"/>
                  </a:lnTo>
                  <a:lnTo>
                    <a:pt x="30" y="258"/>
                  </a:lnTo>
                  <a:lnTo>
                    <a:pt x="30" y="224"/>
                  </a:lnTo>
                  <a:lnTo>
                    <a:pt x="30" y="225"/>
                  </a:lnTo>
                  <a:lnTo>
                    <a:pt x="30" y="225"/>
                  </a:lnTo>
                  <a:lnTo>
                    <a:pt x="30" y="173"/>
                  </a:lnTo>
                  <a:lnTo>
                    <a:pt x="30" y="175"/>
                  </a:lnTo>
                  <a:lnTo>
                    <a:pt x="32" y="179"/>
                  </a:lnTo>
                  <a:lnTo>
                    <a:pt x="32" y="108"/>
                  </a:lnTo>
                  <a:lnTo>
                    <a:pt x="32" y="103"/>
                  </a:lnTo>
                  <a:lnTo>
                    <a:pt x="32" y="38"/>
                  </a:lnTo>
                  <a:lnTo>
                    <a:pt x="32" y="34"/>
                  </a:lnTo>
                  <a:lnTo>
                    <a:pt x="32" y="1"/>
                  </a:lnTo>
                  <a:lnTo>
                    <a:pt x="32" y="0"/>
                  </a:lnTo>
                  <a:lnTo>
                    <a:pt x="32" y="17"/>
                  </a:lnTo>
                  <a:lnTo>
                    <a:pt x="32" y="8"/>
                  </a:lnTo>
                  <a:lnTo>
                    <a:pt x="33" y="0"/>
                  </a:lnTo>
                  <a:lnTo>
                    <a:pt x="33" y="48"/>
                  </a:lnTo>
                  <a:lnTo>
                    <a:pt x="33" y="51"/>
                  </a:lnTo>
                  <a:lnTo>
                    <a:pt x="33" y="94"/>
                  </a:lnTo>
                  <a:lnTo>
                    <a:pt x="33" y="95"/>
                  </a:lnTo>
                  <a:lnTo>
                    <a:pt x="33" y="118"/>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138" name="Freeform 11"/>
            <p:cNvSpPr>
              <a:spLocks/>
            </p:cNvSpPr>
            <p:nvPr/>
          </p:nvSpPr>
          <p:spPr bwMode="auto">
            <a:xfrm>
              <a:off x="7242176" y="2136776"/>
              <a:ext cx="53975" cy="2327275"/>
            </a:xfrm>
            <a:custGeom>
              <a:avLst/>
              <a:gdLst>
                <a:gd name="T0" fmla="*/ 0 w 34"/>
                <a:gd name="T1" fmla="*/ 1458 h 1466"/>
                <a:gd name="T2" fmla="*/ 0 w 34"/>
                <a:gd name="T3" fmla="*/ 1461 h 1466"/>
                <a:gd name="T4" fmla="*/ 1 w 34"/>
                <a:gd name="T5" fmla="*/ 1429 h 1466"/>
                <a:gd name="T6" fmla="*/ 1 w 34"/>
                <a:gd name="T7" fmla="*/ 1392 h 1466"/>
                <a:gd name="T8" fmla="*/ 3 w 34"/>
                <a:gd name="T9" fmla="*/ 1382 h 1466"/>
                <a:gd name="T10" fmla="*/ 3 w 34"/>
                <a:gd name="T11" fmla="*/ 1385 h 1466"/>
                <a:gd name="T12" fmla="*/ 3 w 34"/>
                <a:gd name="T13" fmla="*/ 1377 h 1466"/>
                <a:gd name="T14" fmla="*/ 4 w 34"/>
                <a:gd name="T15" fmla="*/ 1374 h 1466"/>
                <a:gd name="T16" fmla="*/ 4 w 34"/>
                <a:gd name="T17" fmla="*/ 1394 h 1466"/>
                <a:gd name="T18" fmla="*/ 4 w 34"/>
                <a:gd name="T19" fmla="*/ 1381 h 1466"/>
                <a:gd name="T20" fmla="*/ 5 w 34"/>
                <a:gd name="T21" fmla="*/ 1408 h 1466"/>
                <a:gd name="T22" fmla="*/ 5 w 34"/>
                <a:gd name="T23" fmla="*/ 1407 h 1466"/>
                <a:gd name="T24" fmla="*/ 7 w 34"/>
                <a:gd name="T25" fmla="*/ 1299 h 1466"/>
                <a:gd name="T26" fmla="*/ 7 w 34"/>
                <a:gd name="T27" fmla="*/ 1279 h 1466"/>
                <a:gd name="T28" fmla="*/ 8 w 34"/>
                <a:gd name="T29" fmla="*/ 1269 h 1466"/>
                <a:gd name="T30" fmla="*/ 8 w 34"/>
                <a:gd name="T31" fmla="*/ 1213 h 1466"/>
                <a:gd name="T32" fmla="*/ 9 w 34"/>
                <a:gd name="T33" fmla="*/ 1196 h 1466"/>
                <a:gd name="T34" fmla="*/ 9 w 34"/>
                <a:gd name="T35" fmla="*/ 1218 h 1466"/>
                <a:gd name="T36" fmla="*/ 9 w 34"/>
                <a:gd name="T37" fmla="*/ 1204 h 1466"/>
                <a:gd name="T38" fmla="*/ 11 w 34"/>
                <a:gd name="T39" fmla="*/ 1284 h 1466"/>
                <a:gd name="T40" fmla="*/ 11 w 34"/>
                <a:gd name="T41" fmla="*/ 1293 h 1466"/>
                <a:gd name="T42" fmla="*/ 12 w 34"/>
                <a:gd name="T43" fmla="*/ 1290 h 1466"/>
                <a:gd name="T44" fmla="*/ 12 w 34"/>
                <a:gd name="T45" fmla="*/ 1255 h 1466"/>
                <a:gd name="T46" fmla="*/ 13 w 34"/>
                <a:gd name="T47" fmla="*/ 1339 h 1466"/>
                <a:gd name="T48" fmla="*/ 13 w 34"/>
                <a:gd name="T49" fmla="*/ 1415 h 1466"/>
                <a:gd name="T50" fmla="*/ 15 w 34"/>
                <a:gd name="T51" fmla="*/ 1381 h 1466"/>
                <a:gd name="T52" fmla="*/ 15 w 34"/>
                <a:gd name="T53" fmla="*/ 1322 h 1466"/>
                <a:gd name="T54" fmla="*/ 16 w 34"/>
                <a:gd name="T55" fmla="*/ 1281 h 1466"/>
                <a:gd name="T56" fmla="*/ 16 w 34"/>
                <a:gd name="T57" fmla="*/ 1233 h 1466"/>
                <a:gd name="T58" fmla="*/ 16 w 34"/>
                <a:gd name="T59" fmla="*/ 1201 h 1466"/>
                <a:gd name="T60" fmla="*/ 17 w 34"/>
                <a:gd name="T61" fmla="*/ 1095 h 1466"/>
                <a:gd name="T62" fmla="*/ 18 w 34"/>
                <a:gd name="T63" fmla="*/ 899 h 1466"/>
                <a:gd name="T64" fmla="*/ 18 w 34"/>
                <a:gd name="T65" fmla="*/ 937 h 1466"/>
                <a:gd name="T66" fmla="*/ 20 w 34"/>
                <a:gd name="T67" fmla="*/ 878 h 1466"/>
                <a:gd name="T68" fmla="*/ 20 w 34"/>
                <a:gd name="T69" fmla="*/ 666 h 1466"/>
                <a:gd name="T70" fmla="*/ 21 w 34"/>
                <a:gd name="T71" fmla="*/ 541 h 1466"/>
                <a:gd name="T72" fmla="*/ 21 w 34"/>
                <a:gd name="T73" fmla="*/ 946 h 1466"/>
                <a:gd name="T74" fmla="*/ 22 w 34"/>
                <a:gd name="T75" fmla="*/ 1060 h 1466"/>
                <a:gd name="T76" fmla="*/ 22 w 34"/>
                <a:gd name="T77" fmla="*/ 1125 h 1466"/>
                <a:gd name="T78" fmla="*/ 24 w 34"/>
                <a:gd name="T79" fmla="*/ 1112 h 1466"/>
                <a:gd name="T80" fmla="*/ 24 w 34"/>
                <a:gd name="T81" fmla="*/ 1176 h 1466"/>
                <a:gd name="T82" fmla="*/ 25 w 34"/>
                <a:gd name="T83" fmla="*/ 1201 h 1466"/>
                <a:gd name="T84" fmla="*/ 25 w 34"/>
                <a:gd name="T85" fmla="*/ 1268 h 1466"/>
                <a:gd name="T86" fmla="*/ 25 w 34"/>
                <a:gd name="T87" fmla="*/ 1276 h 1466"/>
                <a:gd name="T88" fmla="*/ 26 w 34"/>
                <a:gd name="T89" fmla="*/ 1225 h 1466"/>
                <a:gd name="T90" fmla="*/ 26 w 34"/>
                <a:gd name="T91" fmla="*/ 1191 h 1466"/>
                <a:gd name="T92" fmla="*/ 28 w 34"/>
                <a:gd name="T93" fmla="*/ 1204 h 1466"/>
                <a:gd name="T94" fmla="*/ 28 w 34"/>
                <a:gd name="T95" fmla="*/ 1244 h 1466"/>
                <a:gd name="T96" fmla="*/ 28 w 34"/>
                <a:gd name="T97" fmla="*/ 1247 h 1466"/>
                <a:gd name="T98" fmla="*/ 29 w 34"/>
                <a:gd name="T99" fmla="*/ 1271 h 1466"/>
                <a:gd name="T100" fmla="*/ 29 w 34"/>
                <a:gd name="T101" fmla="*/ 1275 h 1466"/>
                <a:gd name="T102" fmla="*/ 29 w 34"/>
                <a:gd name="T103" fmla="*/ 1261 h 1466"/>
                <a:gd name="T104" fmla="*/ 30 w 34"/>
                <a:gd name="T105" fmla="*/ 1334 h 1466"/>
                <a:gd name="T106" fmla="*/ 30 w 34"/>
                <a:gd name="T107" fmla="*/ 1330 h 1466"/>
                <a:gd name="T108" fmla="*/ 32 w 34"/>
                <a:gd name="T109" fmla="*/ 1288 h 1466"/>
                <a:gd name="T110" fmla="*/ 32 w 34"/>
                <a:gd name="T111" fmla="*/ 1305 h 1466"/>
                <a:gd name="T112" fmla="*/ 33 w 34"/>
                <a:gd name="T113" fmla="*/ 1353 h 1466"/>
                <a:gd name="T114" fmla="*/ 33 w 34"/>
                <a:gd name="T115" fmla="*/ 1357 h 1466"/>
                <a:gd name="T116" fmla="*/ 33 w 34"/>
                <a:gd name="T117" fmla="*/ 1348 h 1466"/>
                <a:gd name="T118" fmla="*/ 34 w 34"/>
                <a:gd name="T119" fmla="*/ 1320 h 14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4" h="1466">
                  <a:moveTo>
                    <a:pt x="0" y="1438"/>
                  </a:moveTo>
                  <a:lnTo>
                    <a:pt x="0" y="1423"/>
                  </a:lnTo>
                  <a:lnTo>
                    <a:pt x="0" y="1428"/>
                  </a:lnTo>
                  <a:lnTo>
                    <a:pt x="0" y="1432"/>
                  </a:lnTo>
                  <a:lnTo>
                    <a:pt x="0" y="1458"/>
                  </a:lnTo>
                  <a:lnTo>
                    <a:pt x="0" y="1454"/>
                  </a:lnTo>
                  <a:lnTo>
                    <a:pt x="0" y="1445"/>
                  </a:lnTo>
                  <a:lnTo>
                    <a:pt x="0" y="1466"/>
                  </a:lnTo>
                  <a:lnTo>
                    <a:pt x="0" y="1459"/>
                  </a:lnTo>
                  <a:lnTo>
                    <a:pt x="0" y="1461"/>
                  </a:lnTo>
                  <a:lnTo>
                    <a:pt x="0" y="1437"/>
                  </a:lnTo>
                  <a:lnTo>
                    <a:pt x="0" y="1449"/>
                  </a:lnTo>
                  <a:lnTo>
                    <a:pt x="1" y="1451"/>
                  </a:lnTo>
                  <a:lnTo>
                    <a:pt x="1" y="1455"/>
                  </a:lnTo>
                  <a:lnTo>
                    <a:pt x="1" y="1429"/>
                  </a:lnTo>
                  <a:lnTo>
                    <a:pt x="1" y="1434"/>
                  </a:lnTo>
                  <a:lnTo>
                    <a:pt x="1" y="1434"/>
                  </a:lnTo>
                  <a:lnTo>
                    <a:pt x="1" y="1437"/>
                  </a:lnTo>
                  <a:lnTo>
                    <a:pt x="1" y="1390"/>
                  </a:lnTo>
                  <a:lnTo>
                    <a:pt x="1" y="1392"/>
                  </a:lnTo>
                  <a:lnTo>
                    <a:pt x="1" y="1365"/>
                  </a:lnTo>
                  <a:lnTo>
                    <a:pt x="1" y="1366"/>
                  </a:lnTo>
                  <a:lnTo>
                    <a:pt x="3" y="1365"/>
                  </a:lnTo>
                  <a:lnTo>
                    <a:pt x="3" y="1385"/>
                  </a:lnTo>
                  <a:lnTo>
                    <a:pt x="3" y="1382"/>
                  </a:lnTo>
                  <a:lnTo>
                    <a:pt x="3" y="1382"/>
                  </a:lnTo>
                  <a:lnTo>
                    <a:pt x="3" y="1395"/>
                  </a:lnTo>
                  <a:lnTo>
                    <a:pt x="3" y="1391"/>
                  </a:lnTo>
                  <a:lnTo>
                    <a:pt x="3" y="1396"/>
                  </a:lnTo>
                  <a:lnTo>
                    <a:pt x="3" y="1385"/>
                  </a:lnTo>
                  <a:lnTo>
                    <a:pt x="3" y="1389"/>
                  </a:lnTo>
                  <a:lnTo>
                    <a:pt x="3" y="1385"/>
                  </a:lnTo>
                  <a:lnTo>
                    <a:pt x="3" y="1387"/>
                  </a:lnTo>
                  <a:lnTo>
                    <a:pt x="3" y="1357"/>
                  </a:lnTo>
                  <a:lnTo>
                    <a:pt x="3" y="1377"/>
                  </a:lnTo>
                  <a:lnTo>
                    <a:pt x="4" y="1378"/>
                  </a:lnTo>
                  <a:lnTo>
                    <a:pt x="4" y="1386"/>
                  </a:lnTo>
                  <a:lnTo>
                    <a:pt x="4" y="1370"/>
                  </a:lnTo>
                  <a:lnTo>
                    <a:pt x="4" y="1373"/>
                  </a:lnTo>
                  <a:lnTo>
                    <a:pt x="4" y="1374"/>
                  </a:lnTo>
                  <a:lnTo>
                    <a:pt x="4" y="1387"/>
                  </a:lnTo>
                  <a:lnTo>
                    <a:pt x="4" y="1371"/>
                  </a:lnTo>
                  <a:lnTo>
                    <a:pt x="4" y="1382"/>
                  </a:lnTo>
                  <a:lnTo>
                    <a:pt x="4" y="1383"/>
                  </a:lnTo>
                  <a:lnTo>
                    <a:pt x="4" y="1394"/>
                  </a:lnTo>
                  <a:lnTo>
                    <a:pt x="4" y="1377"/>
                  </a:lnTo>
                  <a:lnTo>
                    <a:pt x="4" y="1392"/>
                  </a:lnTo>
                  <a:lnTo>
                    <a:pt x="4" y="1395"/>
                  </a:lnTo>
                  <a:lnTo>
                    <a:pt x="4" y="1398"/>
                  </a:lnTo>
                  <a:lnTo>
                    <a:pt x="4" y="1381"/>
                  </a:lnTo>
                  <a:lnTo>
                    <a:pt x="4" y="1389"/>
                  </a:lnTo>
                  <a:lnTo>
                    <a:pt x="5" y="1390"/>
                  </a:lnTo>
                  <a:lnTo>
                    <a:pt x="5" y="1407"/>
                  </a:lnTo>
                  <a:lnTo>
                    <a:pt x="5" y="1402"/>
                  </a:lnTo>
                  <a:lnTo>
                    <a:pt x="5" y="1408"/>
                  </a:lnTo>
                  <a:lnTo>
                    <a:pt x="5" y="1412"/>
                  </a:lnTo>
                  <a:lnTo>
                    <a:pt x="5" y="1391"/>
                  </a:lnTo>
                  <a:lnTo>
                    <a:pt x="5" y="1400"/>
                  </a:lnTo>
                  <a:lnTo>
                    <a:pt x="5" y="1402"/>
                  </a:lnTo>
                  <a:lnTo>
                    <a:pt x="5" y="1407"/>
                  </a:lnTo>
                  <a:lnTo>
                    <a:pt x="5" y="1392"/>
                  </a:lnTo>
                  <a:lnTo>
                    <a:pt x="7" y="1394"/>
                  </a:lnTo>
                  <a:lnTo>
                    <a:pt x="7" y="1365"/>
                  </a:lnTo>
                  <a:lnTo>
                    <a:pt x="7" y="1360"/>
                  </a:lnTo>
                  <a:lnTo>
                    <a:pt x="7" y="1299"/>
                  </a:lnTo>
                  <a:lnTo>
                    <a:pt x="7" y="1298"/>
                  </a:lnTo>
                  <a:lnTo>
                    <a:pt x="7" y="1252"/>
                  </a:lnTo>
                  <a:lnTo>
                    <a:pt x="7" y="1263"/>
                  </a:lnTo>
                  <a:lnTo>
                    <a:pt x="7" y="1261"/>
                  </a:lnTo>
                  <a:lnTo>
                    <a:pt x="7" y="1279"/>
                  </a:lnTo>
                  <a:lnTo>
                    <a:pt x="7" y="1271"/>
                  </a:lnTo>
                  <a:lnTo>
                    <a:pt x="8" y="1276"/>
                  </a:lnTo>
                  <a:lnTo>
                    <a:pt x="8" y="1290"/>
                  </a:lnTo>
                  <a:lnTo>
                    <a:pt x="8" y="1271"/>
                  </a:lnTo>
                  <a:lnTo>
                    <a:pt x="8" y="1269"/>
                  </a:lnTo>
                  <a:lnTo>
                    <a:pt x="8" y="1230"/>
                  </a:lnTo>
                  <a:lnTo>
                    <a:pt x="8" y="1237"/>
                  </a:lnTo>
                  <a:lnTo>
                    <a:pt x="8" y="1231"/>
                  </a:lnTo>
                  <a:lnTo>
                    <a:pt x="8" y="1206"/>
                  </a:lnTo>
                  <a:lnTo>
                    <a:pt x="8" y="1213"/>
                  </a:lnTo>
                  <a:lnTo>
                    <a:pt x="8" y="1212"/>
                  </a:lnTo>
                  <a:lnTo>
                    <a:pt x="8" y="1213"/>
                  </a:lnTo>
                  <a:lnTo>
                    <a:pt x="8" y="1195"/>
                  </a:lnTo>
                  <a:lnTo>
                    <a:pt x="8" y="1196"/>
                  </a:lnTo>
                  <a:lnTo>
                    <a:pt x="9" y="1196"/>
                  </a:lnTo>
                  <a:lnTo>
                    <a:pt x="9" y="1222"/>
                  </a:lnTo>
                  <a:lnTo>
                    <a:pt x="9" y="1182"/>
                  </a:lnTo>
                  <a:lnTo>
                    <a:pt x="9" y="1220"/>
                  </a:lnTo>
                  <a:lnTo>
                    <a:pt x="9" y="1217"/>
                  </a:lnTo>
                  <a:lnTo>
                    <a:pt x="9" y="1218"/>
                  </a:lnTo>
                  <a:lnTo>
                    <a:pt x="9" y="1197"/>
                  </a:lnTo>
                  <a:lnTo>
                    <a:pt x="9" y="1210"/>
                  </a:lnTo>
                  <a:lnTo>
                    <a:pt x="9" y="1213"/>
                  </a:lnTo>
                  <a:lnTo>
                    <a:pt x="9" y="1216"/>
                  </a:lnTo>
                  <a:lnTo>
                    <a:pt x="9" y="1204"/>
                  </a:lnTo>
                  <a:lnTo>
                    <a:pt x="9" y="1206"/>
                  </a:lnTo>
                  <a:lnTo>
                    <a:pt x="9" y="1261"/>
                  </a:lnTo>
                  <a:lnTo>
                    <a:pt x="11" y="1264"/>
                  </a:lnTo>
                  <a:lnTo>
                    <a:pt x="11" y="1261"/>
                  </a:lnTo>
                  <a:lnTo>
                    <a:pt x="11" y="1284"/>
                  </a:lnTo>
                  <a:lnTo>
                    <a:pt x="11" y="1288"/>
                  </a:lnTo>
                  <a:lnTo>
                    <a:pt x="11" y="1315"/>
                  </a:lnTo>
                  <a:lnTo>
                    <a:pt x="11" y="1314"/>
                  </a:lnTo>
                  <a:lnTo>
                    <a:pt x="11" y="1324"/>
                  </a:lnTo>
                  <a:lnTo>
                    <a:pt x="11" y="1293"/>
                  </a:lnTo>
                  <a:lnTo>
                    <a:pt x="12" y="1288"/>
                  </a:lnTo>
                  <a:lnTo>
                    <a:pt x="12" y="1293"/>
                  </a:lnTo>
                  <a:lnTo>
                    <a:pt x="12" y="1268"/>
                  </a:lnTo>
                  <a:lnTo>
                    <a:pt x="12" y="1288"/>
                  </a:lnTo>
                  <a:lnTo>
                    <a:pt x="12" y="1290"/>
                  </a:lnTo>
                  <a:lnTo>
                    <a:pt x="12" y="1271"/>
                  </a:lnTo>
                  <a:lnTo>
                    <a:pt x="12" y="1279"/>
                  </a:lnTo>
                  <a:lnTo>
                    <a:pt x="12" y="1276"/>
                  </a:lnTo>
                  <a:lnTo>
                    <a:pt x="12" y="1280"/>
                  </a:lnTo>
                  <a:lnTo>
                    <a:pt x="12" y="1255"/>
                  </a:lnTo>
                  <a:lnTo>
                    <a:pt x="12" y="1255"/>
                  </a:lnTo>
                  <a:lnTo>
                    <a:pt x="12" y="1243"/>
                  </a:lnTo>
                  <a:lnTo>
                    <a:pt x="12" y="1288"/>
                  </a:lnTo>
                  <a:lnTo>
                    <a:pt x="13" y="1288"/>
                  </a:lnTo>
                  <a:lnTo>
                    <a:pt x="13" y="1339"/>
                  </a:lnTo>
                  <a:lnTo>
                    <a:pt x="13" y="1341"/>
                  </a:lnTo>
                  <a:lnTo>
                    <a:pt x="13" y="1386"/>
                  </a:lnTo>
                  <a:lnTo>
                    <a:pt x="13" y="1379"/>
                  </a:lnTo>
                  <a:lnTo>
                    <a:pt x="13" y="1382"/>
                  </a:lnTo>
                  <a:lnTo>
                    <a:pt x="13" y="1415"/>
                  </a:lnTo>
                  <a:lnTo>
                    <a:pt x="13" y="1411"/>
                  </a:lnTo>
                  <a:lnTo>
                    <a:pt x="13" y="1411"/>
                  </a:lnTo>
                  <a:lnTo>
                    <a:pt x="13" y="1412"/>
                  </a:lnTo>
                  <a:lnTo>
                    <a:pt x="13" y="1382"/>
                  </a:lnTo>
                  <a:lnTo>
                    <a:pt x="15" y="1381"/>
                  </a:lnTo>
                  <a:lnTo>
                    <a:pt x="15" y="1382"/>
                  </a:lnTo>
                  <a:lnTo>
                    <a:pt x="15" y="1353"/>
                  </a:lnTo>
                  <a:lnTo>
                    <a:pt x="15" y="1361"/>
                  </a:lnTo>
                  <a:lnTo>
                    <a:pt x="15" y="1356"/>
                  </a:lnTo>
                  <a:lnTo>
                    <a:pt x="15" y="1322"/>
                  </a:lnTo>
                  <a:lnTo>
                    <a:pt x="15" y="1318"/>
                  </a:lnTo>
                  <a:lnTo>
                    <a:pt x="15" y="1302"/>
                  </a:lnTo>
                  <a:lnTo>
                    <a:pt x="15" y="1302"/>
                  </a:lnTo>
                  <a:lnTo>
                    <a:pt x="16" y="1306"/>
                  </a:lnTo>
                  <a:lnTo>
                    <a:pt x="16" y="1281"/>
                  </a:lnTo>
                  <a:lnTo>
                    <a:pt x="16" y="1296"/>
                  </a:lnTo>
                  <a:lnTo>
                    <a:pt x="16" y="1293"/>
                  </a:lnTo>
                  <a:lnTo>
                    <a:pt x="16" y="1293"/>
                  </a:lnTo>
                  <a:lnTo>
                    <a:pt x="16" y="1235"/>
                  </a:lnTo>
                  <a:lnTo>
                    <a:pt x="16" y="1233"/>
                  </a:lnTo>
                  <a:lnTo>
                    <a:pt x="16" y="1197"/>
                  </a:lnTo>
                  <a:lnTo>
                    <a:pt x="16" y="1200"/>
                  </a:lnTo>
                  <a:lnTo>
                    <a:pt x="16" y="1197"/>
                  </a:lnTo>
                  <a:lnTo>
                    <a:pt x="16" y="1178"/>
                  </a:lnTo>
                  <a:lnTo>
                    <a:pt x="16" y="1201"/>
                  </a:lnTo>
                  <a:lnTo>
                    <a:pt x="17" y="1204"/>
                  </a:lnTo>
                  <a:lnTo>
                    <a:pt x="17" y="1155"/>
                  </a:lnTo>
                  <a:lnTo>
                    <a:pt x="17" y="1157"/>
                  </a:lnTo>
                  <a:lnTo>
                    <a:pt x="17" y="1095"/>
                  </a:lnTo>
                  <a:lnTo>
                    <a:pt x="17" y="1095"/>
                  </a:lnTo>
                  <a:lnTo>
                    <a:pt x="17" y="1011"/>
                  </a:lnTo>
                  <a:lnTo>
                    <a:pt x="17" y="1006"/>
                  </a:lnTo>
                  <a:lnTo>
                    <a:pt x="17" y="925"/>
                  </a:lnTo>
                  <a:lnTo>
                    <a:pt x="18" y="925"/>
                  </a:lnTo>
                  <a:lnTo>
                    <a:pt x="18" y="899"/>
                  </a:lnTo>
                  <a:lnTo>
                    <a:pt x="18" y="903"/>
                  </a:lnTo>
                  <a:lnTo>
                    <a:pt x="18" y="901"/>
                  </a:lnTo>
                  <a:lnTo>
                    <a:pt x="18" y="891"/>
                  </a:lnTo>
                  <a:lnTo>
                    <a:pt x="18" y="938"/>
                  </a:lnTo>
                  <a:lnTo>
                    <a:pt x="18" y="937"/>
                  </a:lnTo>
                  <a:lnTo>
                    <a:pt x="18" y="909"/>
                  </a:lnTo>
                  <a:lnTo>
                    <a:pt x="18" y="917"/>
                  </a:lnTo>
                  <a:lnTo>
                    <a:pt x="20" y="916"/>
                  </a:lnTo>
                  <a:lnTo>
                    <a:pt x="20" y="924"/>
                  </a:lnTo>
                  <a:lnTo>
                    <a:pt x="20" y="878"/>
                  </a:lnTo>
                  <a:lnTo>
                    <a:pt x="20" y="880"/>
                  </a:lnTo>
                  <a:lnTo>
                    <a:pt x="20" y="108"/>
                  </a:lnTo>
                  <a:lnTo>
                    <a:pt x="20" y="519"/>
                  </a:lnTo>
                  <a:lnTo>
                    <a:pt x="20" y="536"/>
                  </a:lnTo>
                  <a:lnTo>
                    <a:pt x="20" y="666"/>
                  </a:lnTo>
                  <a:lnTo>
                    <a:pt x="20" y="44"/>
                  </a:lnTo>
                  <a:lnTo>
                    <a:pt x="20" y="16"/>
                  </a:lnTo>
                  <a:lnTo>
                    <a:pt x="20" y="0"/>
                  </a:lnTo>
                  <a:lnTo>
                    <a:pt x="20" y="528"/>
                  </a:lnTo>
                  <a:lnTo>
                    <a:pt x="21" y="541"/>
                  </a:lnTo>
                  <a:lnTo>
                    <a:pt x="21" y="734"/>
                  </a:lnTo>
                  <a:lnTo>
                    <a:pt x="21" y="739"/>
                  </a:lnTo>
                  <a:lnTo>
                    <a:pt x="21" y="854"/>
                  </a:lnTo>
                  <a:lnTo>
                    <a:pt x="21" y="862"/>
                  </a:lnTo>
                  <a:lnTo>
                    <a:pt x="21" y="946"/>
                  </a:lnTo>
                  <a:lnTo>
                    <a:pt x="21" y="945"/>
                  </a:lnTo>
                  <a:lnTo>
                    <a:pt x="21" y="949"/>
                  </a:lnTo>
                  <a:lnTo>
                    <a:pt x="21" y="1013"/>
                  </a:lnTo>
                  <a:lnTo>
                    <a:pt x="22" y="1005"/>
                  </a:lnTo>
                  <a:lnTo>
                    <a:pt x="22" y="1060"/>
                  </a:lnTo>
                  <a:lnTo>
                    <a:pt x="22" y="1060"/>
                  </a:lnTo>
                  <a:lnTo>
                    <a:pt x="22" y="1060"/>
                  </a:lnTo>
                  <a:lnTo>
                    <a:pt x="22" y="1110"/>
                  </a:lnTo>
                  <a:lnTo>
                    <a:pt x="22" y="1110"/>
                  </a:lnTo>
                  <a:lnTo>
                    <a:pt x="22" y="1125"/>
                  </a:lnTo>
                  <a:lnTo>
                    <a:pt x="22" y="1108"/>
                  </a:lnTo>
                  <a:lnTo>
                    <a:pt x="22" y="1112"/>
                  </a:lnTo>
                  <a:lnTo>
                    <a:pt x="24" y="1115"/>
                  </a:lnTo>
                  <a:lnTo>
                    <a:pt x="24" y="1120"/>
                  </a:lnTo>
                  <a:lnTo>
                    <a:pt x="24" y="1112"/>
                  </a:lnTo>
                  <a:lnTo>
                    <a:pt x="24" y="1117"/>
                  </a:lnTo>
                  <a:lnTo>
                    <a:pt x="24" y="1116"/>
                  </a:lnTo>
                  <a:lnTo>
                    <a:pt x="24" y="1158"/>
                  </a:lnTo>
                  <a:lnTo>
                    <a:pt x="24" y="1161"/>
                  </a:lnTo>
                  <a:lnTo>
                    <a:pt x="24" y="1176"/>
                  </a:lnTo>
                  <a:lnTo>
                    <a:pt x="24" y="1170"/>
                  </a:lnTo>
                  <a:lnTo>
                    <a:pt x="24" y="1169"/>
                  </a:lnTo>
                  <a:lnTo>
                    <a:pt x="24" y="1205"/>
                  </a:lnTo>
                  <a:lnTo>
                    <a:pt x="25" y="1208"/>
                  </a:lnTo>
                  <a:lnTo>
                    <a:pt x="25" y="1201"/>
                  </a:lnTo>
                  <a:lnTo>
                    <a:pt x="25" y="1248"/>
                  </a:lnTo>
                  <a:lnTo>
                    <a:pt x="25" y="1246"/>
                  </a:lnTo>
                  <a:lnTo>
                    <a:pt x="25" y="1244"/>
                  </a:lnTo>
                  <a:lnTo>
                    <a:pt x="25" y="1268"/>
                  </a:lnTo>
                  <a:lnTo>
                    <a:pt x="25" y="1268"/>
                  </a:lnTo>
                  <a:lnTo>
                    <a:pt x="25" y="1279"/>
                  </a:lnTo>
                  <a:lnTo>
                    <a:pt x="25" y="1265"/>
                  </a:lnTo>
                  <a:lnTo>
                    <a:pt x="25" y="1267"/>
                  </a:lnTo>
                  <a:lnTo>
                    <a:pt x="25" y="1264"/>
                  </a:lnTo>
                  <a:lnTo>
                    <a:pt x="25" y="1276"/>
                  </a:lnTo>
                  <a:lnTo>
                    <a:pt x="25" y="1263"/>
                  </a:lnTo>
                  <a:lnTo>
                    <a:pt x="25" y="1264"/>
                  </a:lnTo>
                  <a:lnTo>
                    <a:pt x="26" y="1260"/>
                  </a:lnTo>
                  <a:lnTo>
                    <a:pt x="26" y="1261"/>
                  </a:lnTo>
                  <a:lnTo>
                    <a:pt x="26" y="1225"/>
                  </a:lnTo>
                  <a:lnTo>
                    <a:pt x="26" y="1227"/>
                  </a:lnTo>
                  <a:lnTo>
                    <a:pt x="26" y="1230"/>
                  </a:lnTo>
                  <a:lnTo>
                    <a:pt x="26" y="1180"/>
                  </a:lnTo>
                  <a:lnTo>
                    <a:pt x="26" y="1187"/>
                  </a:lnTo>
                  <a:lnTo>
                    <a:pt x="26" y="1191"/>
                  </a:lnTo>
                  <a:lnTo>
                    <a:pt x="26" y="1213"/>
                  </a:lnTo>
                  <a:lnTo>
                    <a:pt x="26" y="1210"/>
                  </a:lnTo>
                  <a:lnTo>
                    <a:pt x="28" y="1212"/>
                  </a:lnTo>
                  <a:lnTo>
                    <a:pt x="28" y="1224"/>
                  </a:lnTo>
                  <a:lnTo>
                    <a:pt x="28" y="1204"/>
                  </a:lnTo>
                  <a:lnTo>
                    <a:pt x="28" y="1221"/>
                  </a:lnTo>
                  <a:lnTo>
                    <a:pt x="28" y="1226"/>
                  </a:lnTo>
                  <a:lnTo>
                    <a:pt x="28" y="1225"/>
                  </a:lnTo>
                  <a:lnTo>
                    <a:pt x="28" y="1241"/>
                  </a:lnTo>
                  <a:lnTo>
                    <a:pt x="28" y="1244"/>
                  </a:lnTo>
                  <a:lnTo>
                    <a:pt x="28" y="1267"/>
                  </a:lnTo>
                  <a:lnTo>
                    <a:pt x="28" y="1242"/>
                  </a:lnTo>
                  <a:lnTo>
                    <a:pt x="28" y="1265"/>
                  </a:lnTo>
                  <a:lnTo>
                    <a:pt x="28" y="1259"/>
                  </a:lnTo>
                  <a:lnTo>
                    <a:pt x="28" y="1247"/>
                  </a:lnTo>
                  <a:lnTo>
                    <a:pt x="28" y="1267"/>
                  </a:lnTo>
                  <a:lnTo>
                    <a:pt x="29" y="1269"/>
                  </a:lnTo>
                  <a:lnTo>
                    <a:pt x="29" y="1279"/>
                  </a:lnTo>
                  <a:lnTo>
                    <a:pt x="29" y="1259"/>
                  </a:lnTo>
                  <a:lnTo>
                    <a:pt x="29" y="1271"/>
                  </a:lnTo>
                  <a:lnTo>
                    <a:pt x="29" y="1277"/>
                  </a:lnTo>
                  <a:lnTo>
                    <a:pt x="29" y="1294"/>
                  </a:lnTo>
                  <a:lnTo>
                    <a:pt x="29" y="1275"/>
                  </a:lnTo>
                  <a:lnTo>
                    <a:pt x="29" y="1276"/>
                  </a:lnTo>
                  <a:lnTo>
                    <a:pt x="29" y="1275"/>
                  </a:lnTo>
                  <a:lnTo>
                    <a:pt x="29" y="1282"/>
                  </a:lnTo>
                  <a:lnTo>
                    <a:pt x="29" y="1271"/>
                  </a:lnTo>
                  <a:lnTo>
                    <a:pt x="29" y="1279"/>
                  </a:lnTo>
                  <a:lnTo>
                    <a:pt x="29" y="1277"/>
                  </a:lnTo>
                  <a:lnTo>
                    <a:pt x="29" y="1261"/>
                  </a:lnTo>
                  <a:lnTo>
                    <a:pt x="29" y="1289"/>
                  </a:lnTo>
                  <a:lnTo>
                    <a:pt x="30" y="1289"/>
                  </a:lnTo>
                  <a:lnTo>
                    <a:pt x="30" y="1319"/>
                  </a:lnTo>
                  <a:lnTo>
                    <a:pt x="30" y="1322"/>
                  </a:lnTo>
                  <a:lnTo>
                    <a:pt x="30" y="1334"/>
                  </a:lnTo>
                  <a:lnTo>
                    <a:pt x="30" y="1315"/>
                  </a:lnTo>
                  <a:lnTo>
                    <a:pt x="30" y="1316"/>
                  </a:lnTo>
                  <a:lnTo>
                    <a:pt x="30" y="1331"/>
                  </a:lnTo>
                  <a:lnTo>
                    <a:pt x="30" y="1299"/>
                  </a:lnTo>
                  <a:lnTo>
                    <a:pt x="30" y="1330"/>
                  </a:lnTo>
                  <a:lnTo>
                    <a:pt x="32" y="1336"/>
                  </a:lnTo>
                  <a:lnTo>
                    <a:pt x="32" y="1341"/>
                  </a:lnTo>
                  <a:lnTo>
                    <a:pt x="32" y="1309"/>
                  </a:lnTo>
                  <a:lnTo>
                    <a:pt x="32" y="1305"/>
                  </a:lnTo>
                  <a:lnTo>
                    <a:pt x="32" y="1288"/>
                  </a:lnTo>
                  <a:lnTo>
                    <a:pt x="32" y="1292"/>
                  </a:lnTo>
                  <a:lnTo>
                    <a:pt x="32" y="1290"/>
                  </a:lnTo>
                  <a:lnTo>
                    <a:pt x="32" y="1306"/>
                  </a:lnTo>
                  <a:lnTo>
                    <a:pt x="32" y="1273"/>
                  </a:lnTo>
                  <a:lnTo>
                    <a:pt x="32" y="1305"/>
                  </a:lnTo>
                  <a:lnTo>
                    <a:pt x="32" y="1305"/>
                  </a:lnTo>
                  <a:lnTo>
                    <a:pt x="32" y="1302"/>
                  </a:lnTo>
                  <a:lnTo>
                    <a:pt x="32" y="1334"/>
                  </a:lnTo>
                  <a:lnTo>
                    <a:pt x="33" y="1336"/>
                  </a:lnTo>
                  <a:lnTo>
                    <a:pt x="33" y="1353"/>
                  </a:lnTo>
                  <a:lnTo>
                    <a:pt x="33" y="1335"/>
                  </a:lnTo>
                  <a:lnTo>
                    <a:pt x="33" y="1341"/>
                  </a:lnTo>
                  <a:lnTo>
                    <a:pt x="33" y="1347"/>
                  </a:lnTo>
                  <a:lnTo>
                    <a:pt x="33" y="1365"/>
                  </a:lnTo>
                  <a:lnTo>
                    <a:pt x="33" y="1357"/>
                  </a:lnTo>
                  <a:lnTo>
                    <a:pt x="33" y="1358"/>
                  </a:lnTo>
                  <a:lnTo>
                    <a:pt x="33" y="1362"/>
                  </a:lnTo>
                  <a:lnTo>
                    <a:pt x="33" y="1344"/>
                  </a:lnTo>
                  <a:lnTo>
                    <a:pt x="33" y="1352"/>
                  </a:lnTo>
                  <a:lnTo>
                    <a:pt x="33" y="1348"/>
                  </a:lnTo>
                  <a:lnTo>
                    <a:pt x="33" y="1352"/>
                  </a:lnTo>
                  <a:lnTo>
                    <a:pt x="33" y="1316"/>
                  </a:lnTo>
                  <a:lnTo>
                    <a:pt x="33" y="1319"/>
                  </a:lnTo>
                  <a:lnTo>
                    <a:pt x="34" y="1319"/>
                  </a:lnTo>
                  <a:lnTo>
                    <a:pt x="34" y="1320"/>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139" name="Freeform 12"/>
            <p:cNvSpPr>
              <a:spLocks/>
            </p:cNvSpPr>
            <p:nvPr/>
          </p:nvSpPr>
          <p:spPr bwMode="auto">
            <a:xfrm>
              <a:off x="7189788" y="3563938"/>
              <a:ext cx="52388" cy="942975"/>
            </a:xfrm>
            <a:custGeom>
              <a:avLst/>
              <a:gdLst>
                <a:gd name="T0" fmla="*/ 0 w 33"/>
                <a:gd name="T1" fmla="*/ 348 h 594"/>
                <a:gd name="T2" fmla="*/ 2 w 33"/>
                <a:gd name="T3" fmla="*/ 241 h 594"/>
                <a:gd name="T4" fmla="*/ 3 w 33"/>
                <a:gd name="T5" fmla="*/ 250 h 594"/>
                <a:gd name="T6" fmla="*/ 3 w 33"/>
                <a:gd name="T7" fmla="*/ 144 h 594"/>
                <a:gd name="T8" fmla="*/ 3 w 33"/>
                <a:gd name="T9" fmla="*/ 152 h 594"/>
                <a:gd name="T10" fmla="*/ 4 w 33"/>
                <a:gd name="T11" fmla="*/ 81 h 594"/>
                <a:gd name="T12" fmla="*/ 4 w 33"/>
                <a:gd name="T13" fmla="*/ 65 h 594"/>
                <a:gd name="T14" fmla="*/ 6 w 33"/>
                <a:gd name="T15" fmla="*/ 119 h 594"/>
                <a:gd name="T16" fmla="*/ 6 w 33"/>
                <a:gd name="T17" fmla="*/ 187 h 594"/>
                <a:gd name="T18" fmla="*/ 7 w 33"/>
                <a:gd name="T19" fmla="*/ 124 h 594"/>
                <a:gd name="T20" fmla="*/ 7 w 33"/>
                <a:gd name="T21" fmla="*/ 25 h 594"/>
                <a:gd name="T22" fmla="*/ 8 w 33"/>
                <a:gd name="T23" fmla="*/ 5 h 594"/>
                <a:gd name="T24" fmla="*/ 8 w 33"/>
                <a:gd name="T25" fmla="*/ 64 h 594"/>
                <a:gd name="T26" fmla="*/ 8 w 33"/>
                <a:gd name="T27" fmla="*/ 145 h 594"/>
                <a:gd name="T28" fmla="*/ 10 w 33"/>
                <a:gd name="T29" fmla="*/ 178 h 594"/>
                <a:gd name="T30" fmla="*/ 10 w 33"/>
                <a:gd name="T31" fmla="*/ 195 h 594"/>
                <a:gd name="T32" fmla="*/ 11 w 33"/>
                <a:gd name="T33" fmla="*/ 187 h 594"/>
                <a:gd name="T34" fmla="*/ 11 w 33"/>
                <a:gd name="T35" fmla="*/ 234 h 594"/>
                <a:gd name="T36" fmla="*/ 12 w 33"/>
                <a:gd name="T37" fmla="*/ 199 h 594"/>
                <a:gd name="T38" fmla="*/ 12 w 33"/>
                <a:gd name="T39" fmla="*/ 199 h 594"/>
                <a:gd name="T40" fmla="*/ 12 w 33"/>
                <a:gd name="T41" fmla="*/ 216 h 594"/>
                <a:gd name="T42" fmla="*/ 13 w 33"/>
                <a:gd name="T43" fmla="*/ 221 h 594"/>
                <a:gd name="T44" fmla="*/ 13 w 33"/>
                <a:gd name="T45" fmla="*/ 245 h 594"/>
                <a:gd name="T46" fmla="*/ 15 w 33"/>
                <a:gd name="T47" fmla="*/ 298 h 594"/>
                <a:gd name="T48" fmla="*/ 15 w 33"/>
                <a:gd name="T49" fmla="*/ 307 h 594"/>
                <a:gd name="T50" fmla="*/ 15 w 33"/>
                <a:gd name="T51" fmla="*/ 340 h 594"/>
                <a:gd name="T52" fmla="*/ 16 w 33"/>
                <a:gd name="T53" fmla="*/ 340 h 594"/>
                <a:gd name="T54" fmla="*/ 16 w 33"/>
                <a:gd name="T55" fmla="*/ 361 h 594"/>
                <a:gd name="T56" fmla="*/ 17 w 33"/>
                <a:gd name="T57" fmla="*/ 326 h 594"/>
                <a:gd name="T58" fmla="*/ 17 w 33"/>
                <a:gd name="T59" fmla="*/ 351 h 594"/>
                <a:gd name="T60" fmla="*/ 17 w 33"/>
                <a:gd name="T61" fmla="*/ 356 h 594"/>
                <a:gd name="T62" fmla="*/ 19 w 33"/>
                <a:gd name="T63" fmla="*/ 370 h 594"/>
                <a:gd name="T64" fmla="*/ 19 w 33"/>
                <a:gd name="T65" fmla="*/ 398 h 594"/>
                <a:gd name="T66" fmla="*/ 20 w 33"/>
                <a:gd name="T67" fmla="*/ 403 h 594"/>
                <a:gd name="T68" fmla="*/ 20 w 33"/>
                <a:gd name="T69" fmla="*/ 417 h 594"/>
                <a:gd name="T70" fmla="*/ 20 w 33"/>
                <a:gd name="T71" fmla="*/ 403 h 594"/>
                <a:gd name="T72" fmla="*/ 20 w 33"/>
                <a:gd name="T73" fmla="*/ 442 h 594"/>
                <a:gd name="T74" fmla="*/ 21 w 33"/>
                <a:gd name="T75" fmla="*/ 444 h 594"/>
                <a:gd name="T76" fmla="*/ 21 w 33"/>
                <a:gd name="T77" fmla="*/ 452 h 594"/>
                <a:gd name="T78" fmla="*/ 21 w 33"/>
                <a:gd name="T79" fmla="*/ 472 h 594"/>
                <a:gd name="T80" fmla="*/ 23 w 33"/>
                <a:gd name="T81" fmla="*/ 490 h 594"/>
                <a:gd name="T82" fmla="*/ 23 w 33"/>
                <a:gd name="T83" fmla="*/ 444 h 594"/>
                <a:gd name="T84" fmla="*/ 24 w 33"/>
                <a:gd name="T85" fmla="*/ 449 h 594"/>
                <a:gd name="T86" fmla="*/ 24 w 33"/>
                <a:gd name="T87" fmla="*/ 441 h 594"/>
                <a:gd name="T88" fmla="*/ 24 w 33"/>
                <a:gd name="T89" fmla="*/ 435 h 594"/>
                <a:gd name="T90" fmla="*/ 25 w 33"/>
                <a:gd name="T91" fmla="*/ 452 h 594"/>
                <a:gd name="T92" fmla="*/ 25 w 33"/>
                <a:gd name="T93" fmla="*/ 483 h 594"/>
                <a:gd name="T94" fmla="*/ 27 w 33"/>
                <a:gd name="T95" fmla="*/ 543 h 594"/>
                <a:gd name="T96" fmla="*/ 27 w 33"/>
                <a:gd name="T97" fmla="*/ 564 h 594"/>
                <a:gd name="T98" fmla="*/ 28 w 33"/>
                <a:gd name="T99" fmla="*/ 529 h 594"/>
                <a:gd name="T100" fmla="*/ 28 w 33"/>
                <a:gd name="T101" fmla="*/ 534 h 594"/>
                <a:gd name="T102" fmla="*/ 29 w 33"/>
                <a:gd name="T103" fmla="*/ 577 h 594"/>
                <a:gd name="T104" fmla="*/ 29 w 33"/>
                <a:gd name="T105" fmla="*/ 577 h 594"/>
                <a:gd name="T106" fmla="*/ 29 w 33"/>
                <a:gd name="T107" fmla="*/ 594 h 594"/>
                <a:gd name="T108" fmla="*/ 30 w 33"/>
                <a:gd name="T109" fmla="*/ 534 h 594"/>
                <a:gd name="T110" fmla="*/ 30 w 33"/>
                <a:gd name="T111" fmla="*/ 529 h 594"/>
                <a:gd name="T112" fmla="*/ 32 w 33"/>
                <a:gd name="T113" fmla="*/ 512 h 594"/>
                <a:gd name="T114" fmla="*/ 32 w 33"/>
                <a:gd name="T115" fmla="*/ 491 h 594"/>
                <a:gd name="T116" fmla="*/ 32 w 33"/>
                <a:gd name="T117" fmla="*/ 509 h 594"/>
                <a:gd name="T118" fmla="*/ 33 w 33"/>
                <a:gd name="T119" fmla="*/ 539 h 5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3" h="594">
                  <a:moveTo>
                    <a:pt x="0" y="322"/>
                  </a:moveTo>
                  <a:lnTo>
                    <a:pt x="0" y="325"/>
                  </a:lnTo>
                  <a:lnTo>
                    <a:pt x="0" y="327"/>
                  </a:lnTo>
                  <a:lnTo>
                    <a:pt x="0" y="313"/>
                  </a:lnTo>
                  <a:lnTo>
                    <a:pt x="0" y="348"/>
                  </a:lnTo>
                  <a:lnTo>
                    <a:pt x="2" y="348"/>
                  </a:lnTo>
                  <a:lnTo>
                    <a:pt x="2" y="356"/>
                  </a:lnTo>
                  <a:lnTo>
                    <a:pt x="2" y="322"/>
                  </a:lnTo>
                  <a:lnTo>
                    <a:pt x="2" y="322"/>
                  </a:lnTo>
                  <a:lnTo>
                    <a:pt x="2" y="241"/>
                  </a:lnTo>
                  <a:lnTo>
                    <a:pt x="2" y="245"/>
                  </a:lnTo>
                  <a:lnTo>
                    <a:pt x="2" y="268"/>
                  </a:lnTo>
                  <a:lnTo>
                    <a:pt x="2" y="241"/>
                  </a:lnTo>
                  <a:lnTo>
                    <a:pt x="2" y="254"/>
                  </a:lnTo>
                  <a:lnTo>
                    <a:pt x="3" y="250"/>
                  </a:lnTo>
                  <a:lnTo>
                    <a:pt x="3" y="215"/>
                  </a:lnTo>
                  <a:lnTo>
                    <a:pt x="3" y="211"/>
                  </a:lnTo>
                  <a:lnTo>
                    <a:pt x="3" y="136"/>
                  </a:lnTo>
                  <a:lnTo>
                    <a:pt x="3" y="142"/>
                  </a:lnTo>
                  <a:lnTo>
                    <a:pt x="3" y="144"/>
                  </a:lnTo>
                  <a:lnTo>
                    <a:pt x="3" y="157"/>
                  </a:lnTo>
                  <a:lnTo>
                    <a:pt x="3" y="135"/>
                  </a:lnTo>
                  <a:lnTo>
                    <a:pt x="3" y="149"/>
                  </a:lnTo>
                  <a:lnTo>
                    <a:pt x="3" y="149"/>
                  </a:lnTo>
                  <a:lnTo>
                    <a:pt x="3" y="152"/>
                  </a:lnTo>
                  <a:lnTo>
                    <a:pt x="3" y="98"/>
                  </a:lnTo>
                  <a:lnTo>
                    <a:pt x="4" y="91"/>
                  </a:lnTo>
                  <a:lnTo>
                    <a:pt x="4" y="94"/>
                  </a:lnTo>
                  <a:lnTo>
                    <a:pt x="4" y="70"/>
                  </a:lnTo>
                  <a:lnTo>
                    <a:pt x="4" y="81"/>
                  </a:lnTo>
                  <a:lnTo>
                    <a:pt x="4" y="82"/>
                  </a:lnTo>
                  <a:lnTo>
                    <a:pt x="4" y="89"/>
                  </a:lnTo>
                  <a:lnTo>
                    <a:pt x="4" y="78"/>
                  </a:lnTo>
                  <a:lnTo>
                    <a:pt x="4" y="73"/>
                  </a:lnTo>
                  <a:lnTo>
                    <a:pt x="4" y="65"/>
                  </a:lnTo>
                  <a:lnTo>
                    <a:pt x="4" y="76"/>
                  </a:lnTo>
                  <a:lnTo>
                    <a:pt x="4" y="77"/>
                  </a:lnTo>
                  <a:lnTo>
                    <a:pt x="4" y="76"/>
                  </a:lnTo>
                  <a:lnTo>
                    <a:pt x="4" y="118"/>
                  </a:lnTo>
                  <a:lnTo>
                    <a:pt x="6" y="119"/>
                  </a:lnTo>
                  <a:lnTo>
                    <a:pt x="6" y="175"/>
                  </a:lnTo>
                  <a:lnTo>
                    <a:pt x="6" y="175"/>
                  </a:lnTo>
                  <a:lnTo>
                    <a:pt x="6" y="178"/>
                  </a:lnTo>
                  <a:lnTo>
                    <a:pt x="6" y="197"/>
                  </a:lnTo>
                  <a:lnTo>
                    <a:pt x="6" y="187"/>
                  </a:lnTo>
                  <a:lnTo>
                    <a:pt x="6" y="183"/>
                  </a:lnTo>
                  <a:lnTo>
                    <a:pt x="6" y="161"/>
                  </a:lnTo>
                  <a:lnTo>
                    <a:pt x="6" y="162"/>
                  </a:lnTo>
                  <a:lnTo>
                    <a:pt x="7" y="165"/>
                  </a:lnTo>
                  <a:lnTo>
                    <a:pt x="7" y="124"/>
                  </a:lnTo>
                  <a:lnTo>
                    <a:pt x="7" y="124"/>
                  </a:lnTo>
                  <a:lnTo>
                    <a:pt x="7" y="124"/>
                  </a:lnTo>
                  <a:lnTo>
                    <a:pt x="7" y="76"/>
                  </a:lnTo>
                  <a:lnTo>
                    <a:pt x="7" y="74"/>
                  </a:lnTo>
                  <a:lnTo>
                    <a:pt x="7" y="25"/>
                  </a:lnTo>
                  <a:lnTo>
                    <a:pt x="7" y="22"/>
                  </a:lnTo>
                  <a:lnTo>
                    <a:pt x="7" y="23"/>
                  </a:lnTo>
                  <a:lnTo>
                    <a:pt x="7" y="0"/>
                  </a:lnTo>
                  <a:lnTo>
                    <a:pt x="7" y="5"/>
                  </a:lnTo>
                  <a:lnTo>
                    <a:pt x="8" y="5"/>
                  </a:lnTo>
                  <a:lnTo>
                    <a:pt x="8" y="17"/>
                  </a:lnTo>
                  <a:lnTo>
                    <a:pt x="8" y="13"/>
                  </a:lnTo>
                  <a:lnTo>
                    <a:pt x="8" y="9"/>
                  </a:lnTo>
                  <a:lnTo>
                    <a:pt x="8" y="67"/>
                  </a:lnTo>
                  <a:lnTo>
                    <a:pt x="8" y="64"/>
                  </a:lnTo>
                  <a:lnTo>
                    <a:pt x="8" y="63"/>
                  </a:lnTo>
                  <a:lnTo>
                    <a:pt x="8" y="60"/>
                  </a:lnTo>
                  <a:lnTo>
                    <a:pt x="8" y="106"/>
                  </a:lnTo>
                  <a:lnTo>
                    <a:pt x="8" y="108"/>
                  </a:lnTo>
                  <a:lnTo>
                    <a:pt x="8" y="145"/>
                  </a:lnTo>
                  <a:lnTo>
                    <a:pt x="8" y="144"/>
                  </a:lnTo>
                  <a:lnTo>
                    <a:pt x="10" y="153"/>
                  </a:lnTo>
                  <a:lnTo>
                    <a:pt x="10" y="182"/>
                  </a:lnTo>
                  <a:lnTo>
                    <a:pt x="10" y="175"/>
                  </a:lnTo>
                  <a:lnTo>
                    <a:pt x="10" y="178"/>
                  </a:lnTo>
                  <a:lnTo>
                    <a:pt x="10" y="158"/>
                  </a:lnTo>
                  <a:lnTo>
                    <a:pt x="10" y="173"/>
                  </a:lnTo>
                  <a:lnTo>
                    <a:pt x="10" y="175"/>
                  </a:lnTo>
                  <a:lnTo>
                    <a:pt x="10" y="200"/>
                  </a:lnTo>
                  <a:lnTo>
                    <a:pt x="10" y="195"/>
                  </a:lnTo>
                  <a:lnTo>
                    <a:pt x="11" y="196"/>
                  </a:lnTo>
                  <a:lnTo>
                    <a:pt x="11" y="208"/>
                  </a:lnTo>
                  <a:lnTo>
                    <a:pt x="11" y="186"/>
                  </a:lnTo>
                  <a:lnTo>
                    <a:pt x="11" y="187"/>
                  </a:lnTo>
                  <a:lnTo>
                    <a:pt x="11" y="187"/>
                  </a:lnTo>
                  <a:lnTo>
                    <a:pt x="11" y="175"/>
                  </a:lnTo>
                  <a:lnTo>
                    <a:pt x="11" y="207"/>
                  </a:lnTo>
                  <a:lnTo>
                    <a:pt x="11" y="211"/>
                  </a:lnTo>
                  <a:lnTo>
                    <a:pt x="11" y="207"/>
                  </a:lnTo>
                  <a:lnTo>
                    <a:pt x="11" y="234"/>
                  </a:lnTo>
                  <a:lnTo>
                    <a:pt x="11" y="238"/>
                  </a:lnTo>
                  <a:lnTo>
                    <a:pt x="11" y="251"/>
                  </a:lnTo>
                  <a:lnTo>
                    <a:pt x="11" y="224"/>
                  </a:lnTo>
                  <a:lnTo>
                    <a:pt x="12" y="224"/>
                  </a:lnTo>
                  <a:lnTo>
                    <a:pt x="12" y="199"/>
                  </a:lnTo>
                  <a:lnTo>
                    <a:pt x="12" y="200"/>
                  </a:lnTo>
                  <a:lnTo>
                    <a:pt x="12" y="199"/>
                  </a:lnTo>
                  <a:lnTo>
                    <a:pt x="12" y="200"/>
                  </a:lnTo>
                  <a:lnTo>
                    <a:pt x="12" y="183"/>
                  </a:lnTo>
                  <a:lnTo>
                    <a:pt x="12" y="199"/>
                  </a:lnTo>
                  <a:lnTo>
                    <a:pt x="12" y="200"/>
                  </a:lnTo>
                  <a:lnTo>
                    <a:pt x="12" y="218"/>
                  </a:lnTo>
                  <a:lnTo>
                    <a:pt x="12" y="207"/>
                  </a:lnTo>
                  <a:lnTo>
                    <a:pt x="12" y="204"/>
                  </a:lnTo>
                  <a:lnTo>
                    <a:pt x="12" y="216"/>
                  </a:lnTo>
                  <a:lnTo>
                    <a:pt x="12" y="209"/>
                  </a:lnTo>
                  <a:lnTo>
                    <a:pt x="13" y="208"/>
                  </a:lnTo>
                  <a:lnTo>
                    <a:pt x="13" y="222"/>
                  </a:lnTo>
                  <a:lnTo>
                    <a:pt x="13" y="191"/>
                  </a:lnTo>
                  <a:lnTo>
                    <a:pt x="13" y="221"/>
                  </a:lnTo>
                  <a:lnTo>
                    <a:pt x="13" y="221"/>
                  </a:lnTo>
                  <a:lnTo>
                    <a:pt x="13" y="245"/>
                  </a:lnTo>
                  <a:lnTo>
                    <a:pt x="13" y="241"/>
                  </a:lnTo>
                  <a:lnTo>
                    <a:pt x="13" y="247"/>
                  </a:lnTo>
                  <a:lnTo>
                    <a:pt x="13" y="245"/>
                  </a:lnTo>
                  <a:lnTo>
                    <a:pt x="13" y="280"/>
                  </a:lnTo>
                  <a:lnTo>
                    <a:pt x="15" y="271"/>
                  </a:lnTo>
                  <a:lnTo>
                    <a:pt x="15" y="298"/>
                  </a:lnTo>
                  <a:lnTo>
                    <a:pt x="15" y="266"/>
                  </a:lnTo>
                  <a:lnTo>
                    <a:pt x="15" y="298"/>
                  </a:lnTo>
                  <a:lnTo>
                    <a:pt x="15" y="298"/>
                  </a:lnTo>
                  <a:lnTo>
                    <a:pt x="15" y="307"/>
                  </a:lnTo>
                  <a:lnTo>
                    <a:pt x="15" y="290"/>
                  </a:lnTo>
                  <a:lnTo>
                    <a:pt x="15" y="306"/>
                  </a:lnTo>
                  <a:lnTo>
                    <a:pt x="15" y="307"/>
                  </a:lnTo>
                  <a:lnTo>
                    <a:pt x="15" y="322"/>
                  </a:lnTo>
                  <a:lnTo>
                    <a:pt x="15" y="305"/>
                  </a:lnTo>
                  <a:lnTo>
                    <a:pt x="15" y="314"/>
                  </a:lnTo>
                  <a:lnTo>
                    <a:pt x="15" y="317"/>
                  </a:lnTo>
                  <a:lnTo>
                    <a:pt x="15" y="340"/>
                  </a:lnTo>
                  <a:lnTo>
                    <a:pt x="16" y="340"/>
                  </a:lnTo>
                  <a:lnTo>
                    <a:pt x="16" y="347"/>
                  </a:lnTo>
                  <a:lnTo>
                    <a:pt x="16" y="327"/>
                  </a:lnTo>
                  <a:lnTo>
                    <a:pt x="16" y="342"/>
                  </a:lnTo>
                  <a:lnTo>
                    <a:pt x="16" y="340"/>
                  </a:lnTo>
                  <a:lnTo>
                    <a:pt x="16" y="348"/>
                  </a:lnTo>
                  <a:lnTo>
                    <a:pt x="16" y="334"/>
                  </a:lnTo>
                  <a:lnTo>
                    <a:pt x="16" y="347"/>
                  </a:lnTo>
                  <a:lnTo>
                    <a:pt x="16" y="344"/>
                  </a:lnTo>
                  <a:lnTo>
                    <a:pt x="16" y="361"/>
                  </a:lnTo>
                  <a:lnTo>
                    <a:pt x="16" y="336"/>
                  </a:lnTo>
                  <a:lnTo>
                    <a:pt x="16" y="336"/>
                  </a:lnTo>
                  <a:lnTo>
                    <a:pt x="16" y="319"/>
                  </a:lnTo>
                  <a:lnTo>
                    <a:pt x="16" y="326"/>
                  </a:lnTo>
                  <a:lnTo>
                    <a:pt x="17" y="326"/>
                  </a:lnTo>
                  <a:lnTo>
                    <a:pt x="17" y="327"/>
                  </a:lnTo>
                  <a:lnTo>
                    <a:pt x="17" y="309"/>
                  </a:lnTo>
                  <a:lnTo>
                    <a:pt x="17" y="325"/>
                  </a:lnTo>
                  <a:lnTo>
                    <a:pt x="17" y="322"/>
                  </a:lnTo>
                  <a:lnTo>
                    <a:pt x="17" y="351"/>
                  </a:lnTo>
                  <a:lnTo>
                    <a:pt x="17" y="339"/>
                  </a:lnTo>
                  <a:lnTo>
                    <a:pt x="17" y="343"/>
                  </a:lnTo>
                  <a:lnTo>
                    <a:pt x="17" y="357"/>
                  </a:lnTo>
                  <a:lnTo>
                    <a:pt x="17" y="351"/>
                  </a:lnTo>
                  <a:lnTo>
                    <a:pt x="17" y="356"/>
                  </a:lnTo>
                  <a:lnTo>
                    <a:pt x="17" y="342"/>
                  </a:lnTo>
                  <a:lnTo>
                    <a:pt x="17" y="374"/>
                  </a:lnTo>
                  <a:lnTo>
                    <a:pt x="19" y="376"/>
                  </a:lnTo>
                  <a:lnTo>
                    <a:pt x="19" y="391"/>
                  </a:lnTo>
                  <a:lnTo>
                    <a:pt x="19" y="370"/>
                  </a:lnTo>
                  <a:lnTo>
                    <a:pt x="19" y="378"/>
                  </a:lnTo>
                  <a:lnTo>
                    <a:pt x="19" y="381"/>
                  </a:lnTo>
                  <a:lnTo>
                    <a:pt x="19" y="400"/>
                  </a:lnTo>
                  <a:lnTo>
                    <a:pt x="19" y="380"/>
                  </a:lnTo>
                  <a:lnTo>
                    <a:pt x="19" y="398"/>
                  </a:lnTo>
                  <a:lnTo>
                    <a:pt x="19" y="399"/>
                  </a:lnTo>
                  <a:lnTo>
                    <a:pt x="19" y="406"/>
                  </a:lnTo>
                  <a:lnTo>
                    <a:pt x="19" y="385"/>
                  </a:lnTo>
                  <a:lnTo>
                    <a:pt x="19" y="400"/>
                  </a:lnTo>
                  <a:lnTo>
                    <a:pt x="20" y="403"/>
                  </a:lnTo>
                  <a:lnTo>
                    <a:pt x="20" y="414"/>
                  </a:lnTo>
                  <a:lnTo>
                    <a:pt x="20" y="400"/>
                  </a:lnTo>
                  <a:lnTo>
                    <a:pt x="20" y="404"/>
                  </a:lnTo>
                  <a:lnTo>
                    <a:pt x="20" y="406"/>
                  </a:lnTo>
                  <a:lnTo>
                    <a:pt x="20" y="417"/>
                  </a:lnTo>
                  <a:lnTo>
                    <a:pt x="20" y="403"/>
                  </a:lnTo>
                  <a:lnTo>
                    <a:pt x="20" y="416"/>
                  </a:lnTo>
                  <a:lnTo>
                    <a:pt x="20" y="417"/>
                  </a:lnTo>
                  <a:lnTo>
                    <a:pt x="20" y="435"/>
                  </a:lnTo>
                  <a:lnTo>
                    <a:pt x="20" y="403"/>
                  </a:lnTo>
                  <a:lnTo>
                    <a:pt x="20" y="432"/>
                  </a:lnTo>
                  <a:lnTo>
                    <a:pt x="20" y="436"/>
                  </a:lnTo>
                  <a:lnTo>
                    <a:pt x="20" y="449"/>
                  </a:lnTo>
                  <a:lnTo>
                    <a:pt x="20" y="432"/>
                  </a:lnTo>
                  <a:lnTo>
                    <a:pt x="20" y="442"/>
                  </a:lnTo>
                  <a:lnTo>
                    <a:pt x="21" y="445"/>
                  </a:lnTo>
                  <a:lnTo>
                    <a:pt x="21" y="455"/>
                  </a:lnTo>
                  <a:lnTo>
                    <a:pt x="21" y="436"/>
                  </a:lnTo>
                  <a:lnTo>
                    <a:pt x="21" y="442"/>
                  </a:lnTo>
                  <a:lnTo>
                    <a:pt x="21" y="444"/>
                  </a:lnTo>
                  <a:lnTo>
                    <a:pt x="21" y="466"/>
                  </a:lnTo>
                  <a:lnTo>
                    <a:pt x="21" y="442"/>
                  </a:lnTo>
                  <a:lnTo>
                    <a:pt x="21" y="457"/>
                  </a:lnTo>
                  <a:lnTo>
                    <a:pt x="21" y="455"/>
                  </a:lnTo>
                  <a:lnTo>
                    <a:pt x="21" y="452"/>
                  </a:lnTo>
                  <a:lnTo>
                    <a:pt x="21" y="486"/>
                  </a:lnTo>
                  <a:lnTo>
                    <a:pt x="21" y="486"/>
                  </a:lnTo>
                  <a:lnTo>
                    <a:pt x="21" y="488"/>
                  </a:lnTo>
                  <a:lnTo>
                    <a:pt x="21" y="458"/>
                  </a:lnTo>
                  <a:lnTo>
                    <a:pt x="21" y="472"/>
                  </a:lnTo>
                  <a:lnTo>
                    <a:pt x="23" y="469"/>
                  </a:lnTo>
                  <a:lnTo>
                    <a:pt x="23" y="466"/>
                  </a:lnTo>
                  <a:lnTo>
                    <a:pt x="23" y="480"/>
                  </a:lnTo>
                  <a:lnTo>
                    <a:pt x="23" y="472"/>
                  </a:lnTo>
                  <a:lnTo>
                    <a:pt x="23" y="490"/>
                  </a:lnTo>
                  <a:lnTo>
                    <a:pt x="23" y="459"/>
                  </a:lnTo>
                  <a:lnTo>
                    <a:pt x="23" y="483"/>
                  </a:lnTo>
                  <a:lnTo>
                    <a:pt x="23" y="484"/>
                  </a:lnTo>
                  <a:lnTo>
                    <a:pt x="23" y="486"/>
                  </a:lnTo>
                  <a:lnTo>
                    <a:pt x="23" y="444"/>
                  </a:lnTo>
                  <a:lnTo>
                    <a:pt x="23" y="449"/>
                  </a:lnTo>
                  <a:lnTo>
                    <a:pt x="24" y="449"/>
                  </a:lnTo>
                  <a:lnTo>
                    <a:pt x="24" y="462"/>
                  </a:lnTo>
                  <a:lnTo>
                    <a:pt x="24" y="459"/>
                  </a:lnTo>
                  <a:lnTo>
                    <a:pt x="24" y="449"/>
                  </a:lnTo>
                  <a:lnTo>
                    <a:pt x="24" y="470"/>
                  </a:lnTo>
                  <a:lnTo>
                    <a:pt x="24" y="448"/>
                  </a:lnTo>
                  <a:lnTo>
                    <a:pt x="24" y="465"/>
                  </a:lnTo>
                  <a:lnTo>
                    <a:pt x="24" y="465"/>
                  </a:lnTo>
                  <a:lnTo>
                    <a:pt x="24" y="441"/>
                  </a:lnTo>
                  <a:lnTo>
                    <a:pt x="24" y="454"/>
                  </a:lnTo>
                  <a:lnTo>
                    <a:pt x="24" y="457"/>
                  </a:lnTo>
                  <a:lnTo>
                    <a:pt x="24" y="459"/>
                  </a:lnTo>
                  <a:lnTo>
                    <a:pt x="24" y="431"/>
                  </a:lnTo>
                  <a:lnTo>
                    <a:pt x="24" y="435"/>
                  </a:lnTo>
                  <a:lnTo>
                    <a:pt x="25" y="435"/>
                  </a:lnTo>
                  <a:lnTo>
                    <a:pt x="25" y="449"/>
                  </a:lnTo>
                  <a:lnTo>
                    <a:pt x="25" y="442"/>
                  </a:lnTo>
                  <a:lnTo>
                    <a:pt x="25" y="438"/>
                  </a:lnTo>
                  <a:lnTo>
                    <a:pt x="25" y="452"/>
                  </a:lnTo>
                  <a:lnTo>
                    <a:pt x="25" y="425"/>
                  </a:lnTo>
                  <a:lnTo>
                    <a:pt x="25" y="449"/>
                  </a:lnTo>
                  <a:lnTo>
                    <a:pt x="25" y="450"/>
                  </a:lnTo>
                  <a:lnTo>
                    <a:pt x="25" y="480"/>
                  </a:lnTo>
                  <a:lnTo>
                    <a:pt x="25" y="483"/>
                  </a:lnTo>
                  <a:lnTo>
                    <a:pt x="25" y="522"/>
                  </a:lnTo>
                  <a:lnTo>
                    <a:pt x="27" y="524"/>
                  </a:lnTo>
                  <a:lnTo>
                    <a:pt x="27" y="543"/>
                  </a:lnTo>
                  <a:lnTo>
                    <a:pt x="27" y="509"/>
                  </a:lnTo>
                  <a:lnTo>
                    <a:pt x="27" y="543"/>
                  </a:lnTo>
                  <a:lnTo>
                    <a:pt x="27" y="545"/>
                  </a:lnTo>
                  <a:lnTo>
                    <a:pt x="27" y="539"/>
                  </a:lnTo>
                  <a:lnTo>
                    <a:pt x="27" y="558"/>
                  </a:lnTo>
                  <a:lnTo>
                    <a:pt x="27" y="558"/>
                  </a:lnTo>
                  <a:lnTo>
                    <a:pt x="27" y="564"/>
                  </a:lnTo>
                  <a:lnTo>
                    <a:pt x="27" y="535"/>
                  </a:lnTo>
                  <a:lnTo>
                    <a:pt x="28" y="542"/>
                  </a:lnTo>
                  <a:lnTo>
                    <a:pt x="28" y="526"/>
                  </a:lnTo>
                  <a:lnTo>
                    <a:pt x="28" y="524"/>
                  </a:lnTo>
                  <a:lnTo>
                    <a:pt x="28" y="529"/>
                  </a:lnTo>
                  <a:lnTo>
                    <a:pt x="28" y="510"/>
                  </a:lnTo>
                  <a:lnTo>
                    <a:pt x="28" y="524"/>
                  </a:lnTo>
                  <a:lnTo>
                    <a:pt x="28" y="521"/>
                  </a:lnTo>
                  <a:lnTo>
                    <a:pt x="28" y="535"/>
                  </a:lnTo>
                  <a:lnTo>
                    <a:pt x="28" y="534"/>
                  </a:lnTo>
                  <a:lnTo>
                    <a:pt x="28" y="541"/>
                  </a:lnTo>
                  <a:lnTo>
                    <a:pt x="28" y="562"/>
                  </a:lnTo>
                  <a:lnTo>
                    <a:pt x="28" y="560"/>
                  </a:lnTo>
                  <a:lnTo>
                    <a:pt x="29" y="560"/>
                  </a:lnTo>
                  <a:lnTo>
                    <a:pt x="29" y="577"/>
                  </a:lnTo>
                  <a:lnTo>
                    <a:pt x="29" y="554"/>
                  </a:lnTo>
                  <a:lnTo>
                    <a:pt x="29" y="572"/>
                  </a:lnTo>
                  <a:lnTo>
                    <a:pt x="29" y="571"/>
                  </a:lnTo>
                  <a:lnTo>
                    <a:pt x="29" y="555"/>
                  </a:lnTo>
                  <a:lnTo>
                    <a:pt x="29" y="577"/>
                  </a:lnTo>
                  <a:lnTo>
                    <a:pt x="29" y="577"/>
                  </a:lnTo>
                  <a:lnTo>
                    <a:pt x="29" y="586"/>
                  </a:lnTo>
                  <a:lnTo>
                    <a:pt x="29" y="585"/>
                  </a:lnTo>
                  <a:lnTo>
                    <a:pt x="29" y="585"/>
                  </a:lnTo>
                  <a:lnTo>
                    <a:pt x="29" y="594"/>
                  </a:lnTo>
                  <a:lnTo>
                    <a:pt x="29" y="575"/>
                  </a:lnTo>
                  <a:lnTo>
                    <a:pt x="29" y="581"/>
                  </a:lnTo>
                  <a:lnTo>
                    <a:pt x="30" y="577"/>
                  </a:lnTo>
                  <a:lnTo>
                    <a:pt x="30" y="580"/>
                  </a:lnTo>
                  <a:lnTo>
                    <a:pt x="30" y="534"/>
                  </a:lnTo>
                  <a:lnTo>
                    <a:pt x="30" y="535"/>
                  </a:lnTo>
                  <a:lnTo>
                    <a:pt x="30" y="507"/>
                  </a:lnTo>
                  <a:lnTo>
                    <a:pt x="30" y="510"/>
                  </a:lnTo>
                  <a:lnTo>
                    <a:pt x="30" y="512"/>
                  </a:lnTo>
                  <a:lnTo>
                    <a:pt x="30" y="529"/>
                  </a:lnTo>
                  <a:lnTo>
                    <a:pt x="30" y="510"/>
                  </a:lnTo>
                  <a:lnTo>
                    <a:pt x="30" y="524"/>
                  </a:lnTo>
                  <a:lnTo>
                    <a:pt x="32" y="524"/>
                  </a:lnTo>
                  <a:lnTo>
                    <a:pt x="32" y="530"/>
                  </a:lnTo>
                  <a:lnTo>
                    <a:pt x="32" y="512"/>
                  </a:lnTo>
                  <a:lnTo>
                    <a:pt x="32" y="524"/>
                  </a:lnTo>
                  <a:lnTo>
                    <a:pt x="32" y="521"/>
                  </a:lnTo>
                  <a:lnTo>
                    <a:pt x="32" y="524"/>
                  </a:lnTo>
                  <a:lnTo>
                    <a:pt x="32" y="490"/>
                  </a:lnTo>
                  <a:lnTo>
                    <a:pt x="32" y="491"/>
                  </a:lnTo>
                  <a:lnTo>
                    <a:pt x="32" y="492"/>
                  </a:lnTo>
                  <a:lnTo>
                    <a:pt x="32" y="509"/>
                  </a:lnTo>
                  <a:lnTo>
                    <a:pt x="32" y="490"/>
                  </a:lnTo>
                  <a:lnTo>
                    <a:pt x="32" y="509"/>
                  </a:lnTo>
                  <a:lnTo>
                    <a:pt x="32" y="509"/>
                  </a:lnTo>
                  <a:lnTo>
                    <a:pt x="32" y="529"/>
                  </a:lnTo>
                  <a:lnTo>
                    <a:pt x="32" y="496"/>
                  </a:lnTo>
                  <a:lnTo>
                    <a:pt x="32" y="527"/>
                  </a:lnTo>
                  <a:lnTo>
                    <a:pt x="33" y="529"/>
                  </a:lnTo>
                  <a:lnTo>
                    <a:pt x="33" y="539"/>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140" name="Freeform 13"/>
            <p:cNvSpPr>
              <a:spLocks/>
            </p:cNvSpPr>
            <p:nvPr/>
          </p:nvSpPr>
          <p:spPr bwMode="auto">
            <a:xfrm>
              <a:off x="7138988" y="3821113"/>
              <a:ext cx="50800" cy="579438"/>
            </a:xfrm>
            <a:custGeom>
              <a:avLst/>
              <a:gdLst>
                <a:gd name="T0" fmla="*/ 0 w 32"/>
                <a:gd name="T1" fmla="*/ 232 h 365"/>
                <a:gd name="T2" fmla="*/ 1 w 32"/>
                <a:gd name="T3" fmla="*/ 216 h 365"/>
                <a:gd name="T4" fmla="*/ 1 w 32"/>
                <a:gd name="T5" fmla="*/ 210 h 365"/>
                <a:gd name="T6" fmla="*/ 2 w 32"/>
                <a:gd name="T7" fmla="*/ 202 h 365"/>
                <a:gd name="T8" fmla="*/ 2 w 32"/>
                <a:gd name="T9" fmla="*/ 193 h 365"/>
                <a:gd name="T10" fmla="*/ 2 w 32"/>
                <a:gd name="T11" fmla="*/ 114 h 365"/>
                <a:gd name="T12" fmla="*/ 4 w 32"/>
                <a:gd name="T13" fmla="*/ 110 h 365"/>
                <a:gd name="T14" fmla="*/ 4 w 32"/>
                <a:gd name="T15" fmla="*/ 148 h 365"/>
                <a:gd name="T16" fmla="*/ 5 w 32"/>
                <a:gd name="T17" fmla="*/ 160 h 365"/>
                <a:gd name="T18" fmla="*/ 5 w 32"/>
                <a:gd name="T19" fmla="*/ 105 h 365"/>
                <a:gd name="T20" fmla="*/ 6 w 32"/>
                <a:gd name="T21" fmla="*/ 126 h 365"/>
                <a:gd name="T22" fmla="*/ 6 w 32"/>
                <a:gd name="T23" fmla="*/ 153 h 365"/>
                <a:gd name="T24" fmla="*/ 6 w 32"/>
                <a:gd name="T25" fmla="*/ 130 h 365"/>
                <a:gd name="T26" fmla="*/ 7 w 32"/>
                <a:gd name="T27" fmla="*/ 160 h 365"/>
                <a:gd name="T28" fmla="*/ 7 w 32"/>
                <a:gd name="T29" fmla="*/ 170 h 365"/>
                <a:gd name="T30" fmla="*/ 7 w 32"/>
                <a:gd name="T31" fmla="*/ 249 h 365"/>
                <a:gd name="T32" fmla="*/ 9 w 32"/>
                <a:gd name="T33" fmla="*/ 242 h 365"/>
                <a:gd name="T34" fmla="*/ 9 w 32"/>
                <a:gd name="T35" fmla="*/ 223 h 365"/>
                <a:gd name="T36" fmla="*/ 10 w 32"/>
                <a:gd name="T37" fmla="*/ 252 h 365"/>
                <a:gd name="T38" fmla="*/ 10 w 32"/>
                <a:gd name="T39" fmla="*/ 259 h 365"/>
                <a:gd name="T40" fmla="*/ 10 w 32"/>
                <a:gd name="T41" fmla="*/ 191 h 365"/>
                <a:gd name="T42" fmla="*/ 11 w 32"/>
                <a:gd name="T43" fmla="*/ 241 h 365"/>
                <a:gd name="T44" fmla="*/ 11 w 32"/>
                <a:gd name="T45" fmla="*/ 242 h 365"/>
                <a:gd name="T46" fmla="*/ 11 w 32"/>
                <a:gd name="T47" fmla="*/ 235 h 365"/>
                <a:gd name="T48" fmla="*/ 13 w 32"/>
                <a:gd name="T49" fmla="*/ 321 h 365"/>
                <a:gd name="T50" fmla="*/ 14 w 32"/>
                <a:gd name="T51" fmla="*/ 324 h 365"/>
                <a:gd name="T52" fmla="*/ 14 w 32"/>
                <a:gd name="T53" fmla="*/ 249 h 365"/>
                <a:gd name="T54" fmla="*/ 15 w 32"/>
                <a:gd name="T55" fmla="*/ 258 h 365"/>
                <a:gd name="T56" fmla="*/ 15 w 32"/>
                <a:gd name="T57" fmla="*/ 241 h 365"/>
                <a:gd name="T58" fmla="*/ 15 w 32"/>
                <a:gd name="T59" fmla="*/ 235 h 365"/>
                <a:gd name="T60" fmla="*/ 17 w 32"/>
                <a:gd name="T61" fmla="*/ 178 h 365"/>
                <a:gd name="T62" fmla="*/ 17 w 32"/>
                <a:gd name="T63" fmla="*/ 191 h 365"/>
                <a:gd name="T64" fmla="*/ 18 w 32"/>
                <a:gd name="T65" fmla="*/ 233 h 365"/>
                <a:gd name="T66" fmla="*/ 18 w 32"/>
                <a:gd name="T67" fmla="*/ 250 h 365"/>
                <a:gd name="T68" fmla="*/ 19 w 32"/>
                <a:gd name="T69" fmla="*/ 263 h 365"/>
                <a:gd name="T70" fmla="*/ 19 w 32"/>
                <a:gd name="T71" fmla="*/ 296 h 365"/>
                <a:gd name="T72" fmla="*/ 19 w 32"/>
                <a:gd name="T73" fmla="*/ 261 h 365"/>
                <a:gd name="T74" fmla="*/ 21 w 32"/>
                <a:gd name="T75" fmla="*/ 269 h 365"/>
                <a:gd name="T76" fmla="*/ 21 w 32"/>
                <a:gd name="T77" fmla="*/ 255 h 365"/>
                <a:gd name="T78" fmla="*/ 21 w 32"/>
                <a:gd name="T79" fmla="*/ 286 h 365"/>
                <a:gd name="T80" fmla="*/ 22 w 32"/>
                <a:gd name="T81" fmla="*/ 290 h 365"/>
                <a:gd name="T82" fmla="*/ 22 w 32"/>
                <a:gd name="T83" fmla="*/ 290 h 365"/>
                <a:gd name="T84" fmla="*/ 23 w 32"/>
                <a:gd name="T85" fmla="*/ 227 h 365"/>
                <a:gd name="T86" fmla="*/ 23 w 32"/>
                <a:gd name="T87" fmla="*/ 242 h 365"/>
                <a:gd name="T88" fmla="*/ 25 w 32"/>
                <a:gd name="T89" fmla="*/ 240 h 365"/>
                <a:gd name="T90" fmla="*/ 25 w 32"/>
                <a:gd name="T91" fmla="*/ 198 h 365"/>
                <a:gd name="T92" fmla="*/ 26 w 32"/>
                <a:gd name="T93" fmla="*/ 189 h 365"/>
                <a:gd name="T94" fmla="*/ 26 w 32"/>
                <a:gd name="T95" fmla="*/ 200 h 365"/>
                <a:gd name="T96" fmla="*/ 27 w 32"/>
                <a:gd name="T97" fmla="*/ 189 h 365"/>
                <a:gd name="T98" fmla="*/ 27 w 32"/>
                <a:gd name="T99" fmla="*/ 186 h 365"/>
                <a:gd name="T100" fmla="*/ 27 w 32"/>
                <a:gd name="T101" fmla="*/ 125 h 365"/>
                <a:gd name="T102" fmla="*/ 28 w 32"/>
                <a:gd name="T103" fmla="*/ 35 h 365"/>
                <a:gd name="T104" fmla="*/ 28 w 32"/>
                <a:gd name="T105" fmla="*/ 38 h 365"/>
                <a:gd name="T106" fmla="*/ 28 w 32"/>
                <a:gd name="T107" fmla="*/ 22 h 365"/>
                <a:gd name="T108" fmla="*/ 30 w 32"/>
                <a:gd name="T109" fmla="*/ 35 h 365"/>
                <a:gd name="T110" fmla="*/ 31 w 32"/>
                <a:gd name="T111" fmla="*/ 97 h 365"/>
                <a:gd name="T112" fmla="*/ 31 w 32"/>
                <a:gd name="T113" fmla="*/ 132 h 365"/>
                <a:gd name="T114" fmla="*/ 31 w 32"/>
                <a:gd name="T115" fmla="*/ 169 h 365"/>
                <a:gd name="T116" fmla="*/ 32 w 32"/>
                <a:gd name="T117" fmla="*/ 170 h 365"/>
                <a:gd name="T118" fmla="*/ 32 w 32"/>
                <a:gd name="T119" fmla="*/ 160 h 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2" h="365">
                  <a:moveTo>
                    <a:pt x="0" y="255"/>
                  </a:moveTo>
                  <a:lnTo>
                    <a:pt x="0" y="253"/>
                  </a:lnTo>
                  <a:lnTo>
                    <a:pt x="0" y="257"/>
                  </a:lnTo>
                  <a:lnTo>
                    <a:pt x="0" y="228"/>
                  </a:lnTo>
                  <a:lnTo>
                    <a:pt x="0" y="232"/>
                  </a:lnTo>
                  <a:lnTo>
                    <a:pt x="0" y="197"/>
                  </a:lnTo>
                  <a:lnTo>
                    <a:pt x="0" y="200"/>
                  </a:lnTo>
                  <a:lnTo>
                    <a:pt x="1" y="197"/>
                  </a:lnTo>
                  <a:lnTo>
                    <a:pt x="1" y="189"/>
                  </a:lnTo>
                  <a:lnTo>
                    <a:pt x="1" y="216"/>
                  </a:lnTo>
                  <a:lnTo>
                    <a:pt x="1" y="216"/>
                  </a:lnTo>
                  <a:lnTo>
                    <a:pt x="1" y="223"/>
                  </a:lnTo>
                  <a:lnTo>
                    <a:pt x="1" y="203"/>
                  </a:lnTo>
                  <a:lnTo>
                    <a:pt x="1" y="208"/>
                  </a:lnTo>
                  <a:lnTo>
                    <a:pt x="1" y="210"/>
                  </a:lnTo>
                  <a:lnTo>
                    <a:pt x="1" y="218"/>
                  </a:lnTo>
                  <a:lnTo>
                    <a:pt x="1" y="191"/>
                  </a:lnTo>
                  <a:lnTo>
                    <a:pt x="2" y="190"/>
                  </a:lnTo>
                  <a:lnTo>
                    <a:pt x="2" y="177"/>
                  </a:lnTo>
                  <a:lnTo>
                    <a:pt x="2" y="202"/>
                  </a:lnTo>
                  <a:lnTo>
                    <a:pt x="2" y="199"/>
                  </a:lnTo>
                  <a:lnTo>
                    <a:pt x="2" y="203"/>
                  </a:lnTo>
                  <a:lnTo>
                    <a:pt x="2" y="191"/>
                  </a:lnTo>
                  <a:lnTo>
                    <a:pt x="2" y="194"/>
                  </a:lnTo>
                  <a:lnTo>
                    <a:pt x="2" y="193"/>
                  </a:lnTo>
                  <a:lnTo>
                    <a:pt x="2" y="114"/>
                  </a:lnTo>
                  <a:lnTo>
                    <a:pt x="2" y="119"/>
                  </a:lnTo>
                  <a:lnTo>
                    <a:pt x="2" y="117"/>
                  </a:lnTo>
                  <a:lnTo>
                    <a:pt x="2" y="135"/>
                  </a:lnTo>
                  <a:lnTo>
                    <a:pt x="2" y="114"/>
                  </a:lnTo>
                  <a:lnTo>
                    <a:pt x="2" y="121"/>
                  </a:lnTo>
                  <a:lnTo>
                    <a:pt x="4" y="117"/>
                  </a:lnTo>
                  <a:lnTo>
                    <a:pt x="4" y="100"/>
                  </a:lnTo>
                  <a:lnTo>
                    <a:pt x="4" y="114"/>
                  </a:lnTo>
                  <a:lnTo>
                    <a:pt x="4" y="110"/>
                  </a:lnTo>
                  <a:lnTo>
                    <a:pt x="4" y="128"/>
                  </a:lnTo>
                  <a:lnTo>
                    <a:pt x="4" y="130"/>
                  </a:lnTo>
                  <a:lnTo>
                    <a:pt x="4" y="157"/>
                  </a:lnTo>
                  <a:lnTo>
                    <a:pt x="4" y="152"/>
                  </a:lnTo>
                  <a:lnTo>
                    <a:pt x="4" y="148"/>
                  </a:lnTo>
                  <a:lnTo>
                    <a:pt x="4" y="157"/>
                  </a:lnTo>
                  <a:lnTo>
                    <a:pt x="4" y="136"/>
                  </a:lnTo>
                  <a:lnTo>
                    <a:pt x="4" y="153"/>
                  </a:lnTo>
                  <a:lnTo>
                    <a:pt x="5" y="157"/>
                  </a:lnTo>
                  <a:lnTo>
                    <a:pt x="5" y="160"/>
                  </a:lnTo>
                  <a:lnTo>
                    <a:pt x="5" y="115"/>
                  </a:lnTo>
                  <a:lnTo>
                    <a:pt x="5" y="117"/>
                  </a:lnTo>
                  <a:lnTo>
                    <a:pt x="5" y="119"/>
                  </a:lnTo>
                  <a:lnTo>
                    <a:pt x="5" y="123"/>
                  </a:lnTo>
                  <a:lnTo>
                    <a:pt x="5" y="105"/>
                  </a:lnTo>
                  <a:lnTo>
                    <a:pt x="5" y="102"/>
                  </a:lnTo>
                  <a:lnTo>
                    <a:pt x="5" y="131"/>
                  </a:lnTo>
                  <a:lnTo>
                    <a:pt x="5" y="101"/>
                  </a:lnTo>
                  <a:lnTo>
                    <a:pt x="5" y="127"/>
                  </a:lnTo>
                  <a:lnTo>
                    <a:pt x="6" y="126"/>
                  </a:lnTo>
                  <a:lnTo>
                    <a:pt x="6" y="111"/>
                  </a:lnTo>
                  <a:lnTo>
                    <a:pt x="6" y="136"/>
                  </a:lnTo>
                  <a:lnTo>
                    <a:pt x="6" y="136"/>
                  </a:lnTo>
                  <a:lnTo>
                    <a:pt x="6" y="159"/>
                  </a:lnTo>
                  <a:lnTo>
                    <a:pt x="6" y="153"/>
                  </a:lnTo>
                  <a:lnTo>
                    <a:pt x="6" y="153"/>
                  </a:lnTo>
                  <a:lnTo>
                    <a:pt x="6" y="169"/>
                  </a:lnTo>
                  <a:lnTo>
                    <a:pt x="6" y="159"/>
                  </a:lnTo>
                  <a:lnTo>
                    <a:pt x="6" y="157"/>
                  </a:lnTo>
                  <a:lnTo>
                    <a:pt x="6" y="130"/>
                  </a:lnTo>
                  <a:lnTo>
                    <a:pt x="6" y="160"/>
                  </a:lnTo>
                  <a:lnTo>
                    <a:pt x="7" y="155"/>
                  </a:lnTo>
                  <a:lnTo>
                    <a:pt x="7" y="164"/>
                  </a:lnTo>
                  <a:lnTo>
                    <a:pt x="7" y="152"/>
                  </a:lnTo>
                  <a:lnTo>
                    <a:pt x="7" y="160"/>
                  </a:lnTo>
                  <a:lnTo>
                    <a:pt x="7" y="157"/>
                  </a:lnTo>
                  <a:lnTo>
                    <a:pt x="7" y="176"/>
                  </a:lnTo>
                  <a:lnTo>
                    <a:pt x="7" y="155"/>
                  </a:lnTo>
                  <a:lnTo>
                    <a:pt x="7" y="169"/>
                  </a:lnTo>
                  <a:lnTo>
                    <a:pt x="7" y="170"/>
                  </a:lnTo>
                  <a:lnTo>
                    <a:pt x="7" y="225"/>
                  </a:lnTo>
                  <a:lnTo>
                    <a:pt x="7" y="163"/>
                  </a:lnTo>
                  <a:lnTo>
                    <a:pt x="7" y="220"/>
                  </a:lnTo>
                  <a:lnTo>
                    <a:pt x="7" y="227"/>
                  </a:lnTo>
                  <a:lnTo>
                    <a:pt x="7" y="249"/>
                  </a:lnTo>
                  <a:lnTo>
                    <a:pt x="7" y="225"/>
                  </a:lnTo>
                  <a:lnTo>
                    <a:pt x="7" y="241"/>
                  </a:lnTo>
                  <a:lnTo>
                    <a:pt x="9" y="244"/>
                  </a:lnTo>
                  <a:lnTo>
                    <a:pt x="9" y="270"/>
                  </a:lnTo>
                  <a:lnTo>
                    <a:pt x="9" y="242"/>
                  </a:lnTo>
                  <a:lnTo>
                    <a:pt x="9" y="257"/>
                  </a:lnTo>
                  <a:lnTo>
                    <a:pt x="9" y="263"/>
                  </a:lnTo>
                  <a:lnTo>
                    <a:pt x="9" y="269"/>
                  </a:lnTo>
                  <a:lnTo>
                    <a:pt x="9" y="223"/>
                  </a:lnTo>
                  <a:lnTo>
                    <a:pt x="9" y="223"/>
                  </a:lnTo>
                  <a:lnTo>
                    <a:pt x="9" y="244"/>
                  </a:lnTo>
                  <a:lnTo>
                    <a:pt x="9" y="215"/>
                  </a:lnTo>
                  <a:lnTo>
                    <a:pt x="9" y="241"/>
                  </a:lnTo>
                  <a:lnTo>
                    <a:pt x="10" y="246"/>
                  </a:lnTo>
                  <a:lnTo>
                    <a:pt x="10" y="252"/>
                  </a:lnTo>
                  <a:lnTo>
                    <a:pt x="10" y="236"/>
                  </a:lnTo>
                  <a:lnTo>
                    <a:pt x="10" y="250"/>
                  </a:lnTo>
                  <a:lnTo>
                    <a:pt x="10" y="248"/>
                  </a:lnTo>
                  <a:lnTo>
                    <a:pt x="10" y="265"/>
                  </a:lnTo>
                  <a:lnTo>
                    <a:pt x="10" y="259"/>
                  </a:lnTo>
                  <a:lnTo>
                    <a:pt x="10" y="257"/>
                  </a:lnTo>
                  <a:lnTo>
                    <a:pt x="10" y="258"/>
                  </a:lnTo>
                  <a:lnTo>
                    <a:pt x="10" y="227"/>
                  </a:lnTo>
                  <a:lnTo>
                    <a:pt x="10" y="224"/>
                  </a:lnTo>
                  <a:lnTo>
                    <a:pt x="10" y="191"/>
                  </a:lnTo>
                  <a:lnTo>
                    <a:pt x="10" y="212"/>
                  </a:lnTo>
                  <a:lnTo>
                    <a:pt x="11" y="220"/>
                  </a:lnTo>
                  <a:lnTo>
                    <a:pt x="11" y="242"/>
                  </a:lnTo>
                  <a:lnTo>
                    <a:pt x="11" y="218"/>
                  </a:lnTo>
                  <a:lnTo>
                    <a:pt x="11" y="241"/>
                  </a:lnTo>
                  <a:lnTo>
                    <a:pt x="11" y="236"/>
                  </a:lnTo>
                  <a:lnTo>
                    <a:pt x="11" y="250"/>
                  </a:lnTo>
                  <a:lnTo>
                    <a:pt x="11" y="231"/>
                  </a:lnTo>
                  <a:lnTo>
                    <a:pt x="11" y="244"/>
                  </a:lnTo>
                  <a:lnTo>
                    <a:pt x="11" y="242"/>
                  </a:lnTo>
                  <a:lnTo>
                    <a:pt x="11" y="218"/>
                  </a:lnTo>
                  <a:lnTo>
                    <a:pt x="11" y="227"/>
                  </a:lnTo>
                  <a:lnTo>
                    <a:pt x="11" y="227"/>
                  </a:lnTo>
                  <a:lnTo>
                    <a:pt x="11" y="241"/>
                  </a:lnTo>
                  <a:lnTo>
                    <a:pt x="11" y="235"/>
                  </a:lnTo>
                  <a:lnTo>
                    <a:pt x="13" y="235"/>
                  </a:lnTo>
                  <a:lnTo>
                    <a:pt x="13" y="267"/>
                  </a:lnTo>
                  <a:lnTo>
                    <a:pt x="13" y="269"/>
                  </a:lnTo>
                  <a:lnTo>
                    <a:pt x="13" y="318"/>
                  </a:lnTo>
                  <a:lnTo>
                    <a:pt x="13" y="321"/>
                  </a:lnTo>
                  <a:lnTo>
                    <a:pt x="13" y="320"/>
                  </a:lnTo>
                  <a:lnTo>
                    <a:pt x="13" y="352"/>
                  </a:lnTo>
                  <a:lnTo>
                    <a:pt x="14" y="352"/>
                  </a:lnTo>
                  <a:lnTo>
                    <a:pt x="14" y="365"/>
                  </a:lnTo>
                  <a:lnTo>
                    <a:pt x="14" y="324"/>
                  </a:lnTo>
                  <a:lnTo>
                    <a:pt x="14" y="321"/>
                  </a:lnTo>
                  <a:lnTo>
                    <a:pt x="14" y="273"/>
                  </a:lnTo>
                  <a:lnTo>
                    <a:pt x="14" y="270"/>
                  </a:lnTo>
                  <a:lnTo>
                    <a:pt x="14" y="244"/>
                  </a:lnTo>
                  <a:lnTo>
                    <a:pt x="14" y="249"/>
                  </a:lnTo>
                  <a:lnTo>
                    <a:pt x="14" y="249"/>
                  </a:lnTo>
                  <a:lnTo>
                    <a:pt x="14" y="261"/>
                  </a:lnTo>
                  <a:lnTo>
                    <a:pt x="14" y="244"/>
                  </a:lnTo>
                  <a:lnTo>
                    <a:pt x="15" y="242"/>
                  </a:lnTo>
                  <a:lnTo>
                    <a:pt x="15" y="258"/>
                  </a:lnTo>
                  <a:lnTo>
                    <a:pt x="15" y="238"/>
                  </a:lnTo>
                  <a:lnTo>
                    <a:pt x="15" y="235"/>
                  </a:lnTo>
                  <a:lnTo>
                    <a:pt x="15" y="221"/>
                  </a:lnTo>
                  <a:lnTo>
                    <a:pt x="15" y="244"/>
                  </a:lnTo>
                  <a:lnTo>
                    <a:pt x="15" y="241"/>
                  </a:lnTo>
                  <a:lnTo>
                    <a:pt x="15" y="253"/>
                  </a:lnTo>
                  <a:lnTo>
                    <a:pt x="15" y="225"/>
                  </a:lnTo>
                  <a:lnTo>
                    <a:pt x="15" y="229"/>
                  </a:lnTo>
                  <a:lnTo>
                    <a:pt x="15" y="233"/>
                  </a:lnTo>
                  <a:lnTo>
                    <a:pt x="15" y="235"/>
                  </a:lnTo>
                  <a:lnTo>
                    <a:pt x="15" y="202"/>
                  </a:lnTo>
                  <a:lnTo>
                    <a:pt x="17" y="202"/>
                  </a:lnTo>
                  <a:lnTo>
                    <a:pt x="17" y="174"/>
                  </a:lnTo>
                  <a:lnTo>
                    <a:pt x="17" y="182"/>
                  </a:lnTo>
                  <a:lnTo>
                    <a:pt x="17" y="178"/>
                  </a:lnTo>
                  <a:lnTo>
                    <a:pt x="17" y="147"/>
                  </a:lnTo>
                  <a:lnTo>
                    <a:pt x="17" y="166"/>
                  </a:lnTo>
                  <a:lnTo>
                    <a:pt x="17" y="165"/>
                  </a:lnTo>
                  <a:lnTo>
                    <a:pt x="17" y="195"/>
                  </a:lnTo>
                  <a:lnTo>
                    <a:pt x="17" y="191"/>
                  </a:lnTo>
                  <a:lnTo>
                    <a:pt x="18" y="191"/>
                  </a:lnTo>
                  <a:lnTo>
                    <a:pt x="18" y="183"/>
                  </a:lnTo>
                  <a:lnTo>
                    <a:pt x="18" y="212"/>
                  </a:lnTo>
                  <a:lnTo>
                    <a:pt x="18" y="208"/>
                  </a:lnTo>
                  <a:lnTo>
                    <a:pt x="18" y="233"/>
                  </a:lnTo>
                  <a:lnTo>
                    <a:pt x="18" y="236"/>
                  </a:lnTo>
                  <a:lnTo>
                    <a:pt x="18" y="249"/>
                  </a:lnTo>
                  <a:lnTo>
                    <a:pt x="18" y="233"/>
                  </a:lnTo>
                  <a:lnTo>
                    <a:pt x="18" y="244"/>
                  </a:lnTo>
                  <a:lnTo>
                    <a:pt x="18" y="250"/>
                  </a:lnTo>
                  <a:lnTo>
                    <a:pt x="18" y="275"/>
                  </a:lnTo>
                  <a:lnTo>
                    <a:pt x="18" y="246"/>
                  </a:lnTo>
                  <a:lnTo>
                    <a:pt x="18" y="266"/>
                  </a:lnTo>
                  <a:lnTo>
                    <a:pt x="19" y="266"/>
                  </a:lnTo>
                  <a:lnTo>
                    <a:pt x="19" y="263"/>
                  </a:lnTo>
                  <a:lnTo>
                    <a:pt x="19" y="299"/>
                  </a:lnTo>
                  <a:lnTo>
                    <a:pt x="19" y="300"/>
                  </a:lnTo>
                  <a:lnTo>
                    <a:pt x="19" y="310"/>
                  </a:lnTo>
                  <a:lnTo>
                    <a:pt x="19" y="293"/>
                  </a:lnTo>
                  <a:lnTo>
                    <a:pt x="19" y="296"/>
                  </a:lnTo>
                  <a:lnTo>
                    <a:pt x="19" y="299"/>
                  </a:lnTo>
                  <a:lnTo>
                    <a:pt x="19" y="258"/>
                  </a:lnTo>
                  <a:lnTo>
                    <a:pt x="19" y="261"/>
                  </a:lnTo>
                  <a:lnTo>
                    <a:pt x="19" y="259"/>
                  </a:lnTo>
                  <a:lnTo>
                    <a:pt x="19" y="261"/>
                  </a:lnTo>
                  <a:lnTo>
                    <a:pt x="19" y="240"/>
                  </a:lnTo>
                  <a:lnTo>
                    <a:pt x="19" y="259"/>
                  </a:lnTo>
                  <a:lnTo>
                    <a:pt x="21" y="259"/>
                  </a:lnTo>
                  <a:lnTo>
                    <a:pt x="21" y="275"/>
                  </a:lnTo>
                  <a:lnTo>
                    <a:pt x="21" y="269"/>
                  </a:lnTo>
                  <a:lnTo>
                    <a:pt x="21" y="267"/>
                  </a:lnTo>
                  <a:lnTo>
                    <a:pt x="21" y="274"/>
                  </a:lnTo>
                  <a:lnTo>
                    <a:pt x="21" y="258"/>
                  </a:lnTo>
                  <a:lnTo>
                    <a:pt x="21" y="259"/>
                  </a:lnTo>
                  <a:lnTo>
                    <a:pt x="21" y="255"/>
                  </a:lnTo>
                  <a:lnTo>
                    <a:pt x="21" y="244"/>
                  </a:lnTo>
                  <a:lnTo>
                    <a:pt x="21" y="275"/>
                  </a:lnTo>
                  <a:lnTo>
                    <a:pt x="21" y="275"/>
                  </a:lnTo>
                  <a:lnTo>
                    <a:pt x="21" y="287"/>
                  </a:lnTo>
                  <a:lnTo>
                    <a:pt x="21" y="286"/>
                  </a:lnTo>
                  <a:lnTo>
                    <a:pt x="22" y="288"/>
                  </a:lnTo>
                  <a:lnTo>
                    <a:pt x="22" y="300"/>
                  </a:lnTo>
                  <a:lnTo>
                    <a:pt x="22" y="284"/>
                  </a:lnTo>
                  <a:lnTo>
                    <a:pt x="22" y="288"/>
                  </a:lnTo>
                  <a:lnTo>
                    <a:pt x="22" y="290"/>
                  </a:lnTo>
                  <a:lnTo>
                    <a:pt x="22" y="297"/>
                  </a:lnTo>
                  <a:lnTo>
                    <a:pt x="22" y="291"/>
                  </a:lnTo>
                  <a:lnTo>
                    <a:pt x="22" y="291"/>
                  </a:lnTo>
                  <a:lnTo>
                    <a:pt x="22" y="276"/>
                  </a:lnTo>
                  <a:lnTo>
                    <a:pt x="22" y="290"/>
                  </a:lnTo>
                  <a:lnTo>
                    <a:pt x="23" y="287"/>
                  </a:lnTo>
                  <a:lnTo>
                    <a:pt x="23" y="257"/>
                  </a:lnTo>
                  <a:lnTo>
                    <a:pt x="23" y="261"/>
                  </a:lnTo>
                  <a:lnTo>
                    <a:pt x="23" y="255"/>
                  </a:lnTo>
                  <a:lnTo>
                    <a:pt x="23" y="227"/>
                  </a:lnTo>
                  <a:lnTo>
                    <a:pt x="23" y="228"/>
                  </a:lnTo>
                  <a:lnTo>
                    <a:pt x="23" y="227"/>
                  </a:lnTo>
                  <a:lnTo>
                    <a:pt x="23" y="219"/>
                  </a:lnTo>
                  <a:lnTo>
                    <a:pt x="23" y="241"/>
                  </a:lnTo>
                  <a:lnTo>
                    <a:pt x="23" y="242"/>
                  </a:lnTo>
                  <a:lnTo>
                    <a:pt x="23" y="237"/>
                  </a:lnTo>
                  <a:lnTo>
                    <a:pt x="23" y="257"/>
                  </a:lnTo>
                  <a:lnTo>
                    <a:pt x="25" y="254"/>
                  </a:lnTo>
                  <a:lnTo>
                    <a:pt x="25" y="263"/>
                  </a:lnTo>
                  <a:lnTo>
                    <a:pt x="25" y="240"/>
                  </a:lnTo>
                  <a:lnTo>
                    <a:pt x="25" y="244"/>
                  </a:lnTo>
                  <a:lnTo>
                    <a:pt x="25" y="207"/>
                  </a:lnTo>
                  <a:lnTo>
                    <a:pt x="25" y="212"/>
                  </a:lnTo>
                  <a:lnTo>
                    <a:pt x="25" y="181"/>
                  </a:lnTo>
                  <a:lnTo>
                    <a:pt x="25" y="198"/>
                  </a:lnTo>
                  <a:lnTo>
                    <a:pt x="25" y="198"/>
                  </a:lnTo>
                  <a:lnTo>
                    <a:pt x="25" y="165"/>
                  </a:lnTo>
                  <a:lnTo>
                    <a:pt x="25" y="176"/>
                  </a:lnTo>
                  <a:lnTo>
                    <a:pt x="26" y="174"/>
                  </a:lnTo>
                  <a:lnTo>
                    <a:pt x="26" y="189"/>
                  </a:lnTo>
                  <a:lnTo>
                    <a:pt x="26" y="185"/>
                  </a:lnTo>
                  <a:lnTo>
                    <a:pt x="26" y="185"/>
                  </a:lnTo>
                  <a:lnTo>
                    <a:pt x="26" y="200"/>
                  </a:lnTo>
                  <a:lnTo>
                    <a:pt x="26" y="172"/>
                  </a:lnTo>
                  <a:lnTo>
                    <a:pt x="26" y="200"/>
                  </a:lnTo>
                  <a:lnTo>
                    <a:pt x="26" y="200"/>
                  </a:lnTo>
                  <a:lnTo>
                    <a:pt x="26" y="203"/>
                  </a:lnTo>
                  <a:lnTo>
                    <a:pt x="26" y="182"/>
                  </a:lnTo>
                  <a:lnTo>
                    <a:pt x="26" y="187"/>
                  </a:lnTo>
                  <a:lnTo>
                    <a:pt x="27" y="189"/>
                  </a:lnTo>
                  <a:lnTo>
                    <a:pt x="27" y="191"/>
                  </a:lnTo>
                  <a:lnTo>
                    <a:pt x="27" y="180"/>
                  </a:lnTo>
                  <a:lnTo>
                    <a:pt x="27" y="186"/>
                  </a:lnTo>
                  <a:lnTo>
                    <a:pt x="27" y="183"/>
                  </a:lnTo>
                  <a:lnTo>
                    <a:pt x="27" y="186"/>
                  </a:lnTo>
                  <a:lnTo>
                    <a:pt x="27" y="163"/>
                  </a:lnTo>
                  <a:lnTo>
                    <a:pt x="27" y="168"/>
                  </a:lnTo>
                  <a:lnTo>
                    <a:pt x="27" y="164"/>
                  </a:lnTo>
                  <a:lnTo>
                    <a:pt x="27" y="119"/>
                  </a:lnTo>
                  <a:lnTo>
                    <a:pt x="27" y="125"/>
                  </a:lnTo>
                  <a:lnTo>
                    <a:pt x="27" y="50"/>
                  </a:lnTo>
                  <a:lnTo>
                    <a:pt x="27" y="54"/>
                  </a:lnTo>
                  <a:lnTo>
                    <a:pt x="28" y="54"/>
                  </a:lnTo>
                  <a:lnTo>
                    <a:pt x="28" y="59"/>
                  </a:lnTo>
                  <a:lnTo>
                    <a:pt x="28" y="35"/>
                  </a:lnTo>
                  <a:lnTo>
                    <a:pt x="28" y="33"/>
                  </a:lnTo>
                  <a:lnTo>
                    <a:pt x="28" y="0"/>
                  </a:lnTo>
                  <a:lnTo>
                    <a:pt x="28" y="16"/>
                  </a:lnTo>
                  <a:lnTo>
                    <a:pt x="28" y="20"/>
                  </a:lnTo>
                  <a:lnTo>
                    <a:pt x="28" y="38"/>
                  </a:lnTo>
                  <a:lnTo>
                    <a:pt x="28" y="20"/>
                  </a:lnTo>
                  <a:lnTo>
                    <a:pt x="28" y="32"/>
                  </a:lnTo>
                  <a:lnTo>
                    <a:pt x="28" y="30"/>
                  </a:lnTo>
                  <a:lnTo>
                    <a:pt x="28" y="33"/>
                  </a:lnTo>
                  <a:lnTo>
                    <a:pt x="28" y="22"/>
                  </a:lnTo>
                  <a:lnTo>
                    <a:pt x="28" y="26"/>
                  </a:lnTo>
                  <a:lnTo>
                    <a:pt x="30" y="25"/>
                  </a:lnTo>
                  <a:lnTo>
                    <a:pt x="30" y="8"/>
                  </a:lnTo>
                  <a:lnTo>
                    <a:pt x="30" y="37"/>
                  </a:lnTo>
                  <a:lnTo>
                    <a:pt x="30" y="35"/>
                  </a:lnTo>
                  <a:lnTo>
                    <a:pt x="30" y="66"/>
                  </a:lnTo>
                  <a:lnTo>
                    <a:pt x="30" y="70"/>
                  </a:lnTo>
                  <a:lnTo>
                    <a:pt x="30" y="105"/>
                  </a:lnTo>
                  <a:lnTo>
                    <a:pt x="30" y="104"/>
                  </a:lnTo>
                  <a:lnTo>
                    <a:pt x="31" y="97"/>
                  </a:lnTo>
                  <a:lnTo>
                    <a:pt x="31" y="121"/>
                  </a:lnTo>
                  <a:lnTo>
                    <a:pt x="31" y="119"/>
                  </a:lnTo>
                  <a:lnTo>
                    <a:pt x="31" y="102"/>
                  </a:lnTo>
                  <a:lnTo>
                    <a:pt x="31" y="128"/>
                  </a:lnTo>
                  <a:lnTo>
                    <a:pt x="31" y="132"/>
                  </a:lnTo>
                  <a:lnTo>
                    <a:pt x="31" y="157"/>
                  </a:lnTo>
                  <a:lnTo>
                    <a:pt x="31" y="153"/>
                  </a:lnTo>
                  <a:lnTo>
                    <a:pt x="31" y="157"/>
                  </a:lnTo>
                  <a:lnTo>
                    <a:pt x="31" y="185"/>
                  </a:lnTo>
                  <a:lnTo>
                    <a:pt x="31" y="169"/>
                  </a:lnTo>
                  <a:lnTo>
                    <a:pt x="32" y="169"/>
                  </a:lnTo>
                  <a:lnTo>
                    <a:pt x="32" y="172"/>
                  </a:lnTo>
                  <a:lnTo>
                    <a:pt x="32" y="148"/>
                  </a:lnTo>
                  <a:lnTo>
                    <a:pt x="32" y="169"/>
                  </a:lnTo>
                  <a:lnTo>
                    <a:pt x="32" y="170"/>
                  </a:lnTo>
                  <a:lnTo>
                    <a:pt x="32" y="187"/>
                  </a:lnTo>
                  <a:lnTo>
                    <a:pt x="32" y="177"/>
                  </a:lnTo>
                  <a:lnTo>
                    <a:pt x="32" y="176"/>
                  </a:lnTo>
                  <a:lnTo>
                    <a:pt x="32" y="181"/>
                  </a:lnTo>
                  <a:lnTo>
                    <a:pt x="32" y="160"/>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141" name="Freeform 14"/>
            <p:cNvSpPr>
              <a:spLocks/>
            </p:cNvSpPr>
            <p:nvPr/>
          </p:nvSpPr>
          <p:spPr bwMode="auto">
            <a:xfrm>
              <a:off x="7086601" y="4225926"/>
              <a:ext cx="52388" cy="628650"/>
            </a:xfrm>
            <a:custGeom>
              <a:avLst/>
              <a:gdLst>
                <a:gd name="T0" fmla="*/ 0 w 33"/>
                <a:gd name="T1" fmla="*/ 211 h 396"/>
                <a:gd name="T2" fmla="*/ 1 w 33"/>
                <a:gd name="T3" fmla="*/ 215 h 396"/>
                <a:gd name="T4" fmla="*/ 1 w 33"/>
                <a:gd name="T5" fmla="*/ 220 h 396"/>
                <a:gd name="T6" fmla="*/ 3 w 33"/>
                <a:gd name="T7" fmla="*/ 220 h 396"/>
                <a:gd name="T8" fmla="*/ 3 w 33"/>
                <a:gd name="T9" fmla="*/ 210 h 396"/>
                <a:gd name="T10" fmla="*/ 3 w 33"/>
                <a:gd name="T11" fmla="*/ 235 h 396"/>
                <a:gd name="T12" fmla="*/ 4 w 33"/>
                <a:gd name="T13" fmla="*/ 184 h 396"/>
                <a:gd name="T14" fmla="*/ 4 w 33"/>
                <a:gd name="T15" fmla="*/ 194 h 396"/>
                <a:gd name="T16" fmla="*/ 5 w 33"/>
                <a:gd name="T17" fmla="*/ 219 h 396"/>
                <a:gd name="T18" fmla="*/ 5 w 33"/>
                <a:gd name="T19" fmla="*/ 184 h 396"/>
                <a:gd name="T20" fmla="*/ 6 w 33"/>
                <a:gd name="T21" fmla="*/ 230 h 396"/>
                <a:gd name="T22" fmla="*/ 6 w 33"/>
                <a:gd name="T23" fmla="*/ 224 h 396"/>
                <a:gd name="T24" fmla="*/ 6 w 33"/>
                <a:gd name="T25" fmla="*/ 235 h 396"/>
                <a:gd name="T26" fmla="*/ 8 w 33"/>
                <a:gd name="T27" fmla="*/ 248 h 396"/>
                <a:gd name="T28" fmla="*/ 8 w 33"/>
                <a:gd name="T29" fmla="*/ 294 h 396"/>
                <a:gd name="T30" fmla="*/ 8 w 33"/>
                <a:gd name="T31" fmla="*/ 312 h 396"/>
                <a:gd name="T32" fmla="*/ 9 w 33"/>
                <a:gd name="T33" fmla="*/ 315 h 396"/>
                <a:gd name="T34" fmla="*/ 9 w 33"/>
                <a:gd name="T35" fmla="*/ 328 h 396"/>
                <a:gd name="T36" fmla="*/ 10 w 33"/>
                <a:gd name="T37" fmla="*/ 329 h 396"/>
                <a:gd name="T38" fmla="*/ 10 w 33"/>
                <a:gd name="T39" fmla="*/ 363 h 396"/>
                <a:gd name="T40" fmla="*/ 12 w 33"/>
                <a:gd name="T41" fmla="*/ 372 h 396"/>
                <a:gd name="T42" fmla="*/ 12 w 33"/>
                <a:gd name="T43" fmla="*/ 389 h 396"/>
                <a:gd name="T44" fmla="*/ 12 w 33"/>
                <a:gd name="T45" fmla="*/ 383 h 396"/>
                <a:gd name="T46" fmla="*/ 13 w 33"/>
                <a:gd name="T47" fmla="*/ 371 h 396"/>
                <a:gd name="T48" fmla="*/ 13 w 33"/>
                <a:gd name="T49" fmla="*/ 337 h 396"/>
                <a:gd name="T50" fmla="*/ 13 w 33"/>
                <a:gd name="T51" fmla="*/ 338 h 396"/>
                <a:gd name="T52" fmla="*/ 14 w 33"/>
                <a:gd name="T53" fmla="*/ 338 h 396"/>
                <a:gd name="T54" fmla="*/ 14 w 33"/>
                <a:gd name="T55" fmla="*/ 379 h 396"/>
                <a:gd name="T56" fmla="*/ 16 w 33"/>
                <a:gd name="T57" fmla="*/ 351 h 396"/>
                <a:gd name="T58" fmla="*/ 16 w 33"/>
                <a:gd name="T59" fmla="*/ 283 h 396"/>
                <a:gd name="T60" fmla="*/ 16 w 33"/>
                <a:gd name="T61" fmla="*/ 258 h 396"/>
                <a:gd name="T62" fmla="*/ 17 w 33"/>
                <a:gd name="T63" fmla="*/ 296 h 396"/>
                <a:gd name="T64" fmla="*/ 17 w 33"/>
                <a:gd name="T65" fmla="*/ 316 h 396"/>
                <a:gd name="T66" fmla="*/ 18 w 33"/>
                <a:gd name="T67" fmla="*/ 350 h 396"/>
                <a:gd name="T68" fmla="*/ 18 w 33"/>
                <a:gd name="T69" fmla="*/ 320 h 396"/>
                <a:gd name="T70" fmla="*/ 20 w 33"/>
                <a:gd name="T71" fmla="*/ 349 h 396"/>
                <a:gd name="T72" fmla="*/ 20 w 33"/>
                <a:gd name="T73" fmla="*/ 351 h 396"/>
                <a:gd name="T74" fmla="*/ 20 w 33"/>
                <a:gd name="T75" fmla="*/ 350 h 396"/>
                <a:gd name="T76" fmla="*/ 21 w 33"/>
                <a:gd name="T77" fmla="*/ 371 h 396"/>
                <a:gd name="T78" fmla="*/ 21 w 33"/>
                <a:gd name="T79" fmla="*/ 363 h 396"/>
                <a:gd name="T80" fmla="*/ 22 w 33"/>
                <a:gd name="T81" fmla="*/ 337 h 396"/>
                <a:gd name="T82" fmla="*/ 22 w 33"/>
                <a:gd name="T83" fmla="*/ 340 h 396"/>
                <a:gd name="T84" fmla="*/ 22 w 33"/>
                <a:gd name="T85" fmla="*/ 337 h 396"/>
                <a:gd name="T86" fmla="*/ 23 w 33"/>
                <a:gd name="T87" fmla="*/ 382 h 396"/>
                <a:gd name="T88" fmla="*/ 23 w 33"/>
                <a:gd name="T89" fmla="*/ 389 h 396"/>
                <a:gd name="T90" fmla="*/ 25 w 33"/>
                <a:gd name="T91" fmla="*/ 392 h 396"/>
                <a:gd name="T92" fmla="*/ 25 w 33"/>
                <a:gd name="T93" fmla="*/ 385 h 396"/>
                <a:gd name="T94" fmla="*/ 25 w 33"/>
                <a:gd name="T95" fmla="*/ 321 h 396"/>
                <a:gd name="T96" fmla="*/ 26 w 33"/>
                <a:gd name="T97" fmla="*/ 308 h 396"/>
                <a:gd name="T98" fmla="*/ 26 w 33"/>
                <a:gd name="T99" fmla="*/ 334 h 396"/>
                <a:gd name="T100" fmla="*/ 27 w 33"/>
                <a:gd name="T101" fmla="*/ 328 h 396"/>
                <a:gd name="T102" fmla="*/ 27 w 33"/>
                <a:gd name="T103" fmla="*/ 287 h 396"/>
                <a:gd name="T104" fmla="*/ 29 w 33"/>
                <a:gd name="T105" fmla="*/ 20 h 396"/>
                <a:gd name="T106" fmla="*/ 29 w 33"/>
                <a:gd name="T107" fmla="*/ 69 h 396"/>
                <a:gd name="T108" fmla="*/ 30 w 33"/>
                <a:gd name="T109" fmla="*/ 103 h 396"/>
                <a:gd name="T110" fmla="*/ 30 w 33"/>
                <a:gd name="T111" fmla="*/ 80 h 396"/>
                <a:gd name="T112" fmla="*/ 31 w 33"/>
                <a:gd name="T113" fmla="*/ 80 h 396"/>
                <a:gd name="T114" fmla="*/ 31 w 33"/>
                <a:gd name="T115" fmla="*/ 128 h 396"/>
                <a:gd name="T116" fmla="*/ 33 w 33"/>
                <a:gd name="T117" fmla="*/ 104 h 396"/>
                <a:gd name="T118" fmla="*/ 33 w 33"/>
                <a:gd name="T119" fmla="*/ 0 h 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3" h="396">
                  <a:moveTo>
                    <a:pt x="0" y="230"/>
                  </a:moveTo>
                  <a:lnTo>
                    <a:pt x="0" y="252"/>
                  </a:lnTo>
                  <a:lnTo>
                    <a:pt x="0" y="251"/>
                  </a:lnTo>
                  <a:lnTo>
                    <a:pt x="0" y="256"/>
                  </a:lnTo>
                  <a:lnTo>
                    <a:pt x="0" y="211"/>
                  </a:lnTo>
                  <a:lnTo>
                    <a:pt x="0" y="217"/>
                  </a:lnTo>
                  <a:lnTo>
                    <a:pt x="0" y="213"/>
                  </a:lnTo>
                  <a:lnTo>
                    <a:pt x="0" y="179"/>
                  </a:lnTo>
                  <a:lnTo>
                    <a:pt x="1" y="181"/>
                  </a:lnTo>
                  <a:lnTo>
                    <a:pt x="1" y="215"/>
                  </a:lnTo>
                  <a:lnTo>
                    <a:pt x="1" y="210"/>
                  </a:lnTo>
                  <a:lnTo>
                    <a:pt x="1" y="186"/>
                  </a:lnTo>
                  <a:lnTo>
                    <a:pt x="1" y="201"/>
                  </a:lnTo>
                  <a:lnTo>
                    <a:pt x="1" y="200"/>
                  </a:lnTo>
                  <a:lnTo>
                    <a:pt x="1" y="220"/>
                  </a:lnTo>
                  <a:lnTo>
                    <a:pt x="1" y="215"/>
                  </a:lnTo>
                  <a:lnTo>
                    <a:pt x="3" y="222"/>
                  </a:lnTo>
                  <a:lnTo>
                    <a:pt x="3" y="239"/>
                  </a:lnTo>
                  <a:lnTo>
                    <a:pt x="3" y="218"/>
                  </a:lnTo>
                  <a:lnTo>
                    <a:pt x="3" y="220"/>
                  </a:lnTo>
                  <a:lnTo>
                    <a:pt x="3" y="198"/>
                  </a:lnTo>
                  <a:lnTo>
                    <a:pt x="3" y="227"/>
                  </a:lnTo>
                  <a:lnTo>
                    <a:pt x="3" y="227"/>
                  </a:lnTo>
                  <a:lnTo>
                    <a:pt x="3" y="228"/>
                  </a:lnTo>
                  <a:lnTo>
                    <a:pt x="3" y="210"/>
                  </a:lnTo>
                  <a:lnTo>
                    <a:pt x="3" y="215"/>
                  </a:lnTo>
                  <a:lnTo>
                    <a:pt x="3" y="222"/>
                  </a:lnTo>
                  <a:lnTo>
                    <a:pt x="3" y="239"/>
                  </a:lnTo>
                  <a:lnTo>
                    <a:pt x="3" y="219"/>
                  </a:lnTo>
                  <a:lnTo>
                    <a:pt x="3" y="235"/>
                  </a:lnTo>
                  <a:lnTo>
                    <a:pt x="4" y="234"/>
                  </a:lnTo>
                  <a:lnTo>
                    <a:pt x="4" y="239"/>
                  </a:lnTo>
                  <a:lnTo>
                    <a:pt x="4" y="220"/>
                  </a:lnTo>
                  <a:lnTo>
                    <a:pt x="4" y="220"/>
                  </a:lnTo>
                  <a:lnTo>
                    <a:pt x="4" y="184"/>
                  </a:lnTo>
                  <a:lnTo>
                    <a:pt x="4" y="189"/>
                  </a:lnTo>
                  <a:lnTo>
                    <a:pt x="4" y="190"/>
                  </a:lnTo>
                  <a:lnTo>
                    <a:pt x="4" y="207"/>
                  </a:lnTo>
                  <a:lnTo>
                    <a:pt x="4" y="188"/>
                  </a:lnTo>
                  <a:lnTo>
                    <a:pt x="4" y="194"/>
                  </a:lnTo>
                  <a:lnTo>
                    <a:pt x="4" y="196"/>
                  </a:lnTo>
                  <a:lnTo>
                    <a:pt x="4" y="232"/>
                  </a:lnTo>
                  <a:lnTo>
                    <a:pt x="4" y="223"/>
                  </a:lnTo>
                  <a:lnTo>
                    <a:pt x="5" y="218"/>
                  </a:lnTo>
                  <a:lnTo>
                    <a:pt x="5" y="219"/>
                  </a:lnTo>
                  <a:lnTo>
                    <a:pt x="5" y="190"/>
                  </a:lnTo>
                  <a:lnTo>
                    <a:pt x="5" y="198"/>
                  </a:lnTo>
                  <a:lnTo>
                    <a:pt x="5" y="198"/>
                  </a:lnTo>
                  <a:lnTo>
                    <a:pt x="5" y="202"/>
                  </a:lnTo>
                  <a:lnTo>
                    <a:pt x="5" y="184"/>
                  </a:lnTo>
                  <a:lnTo>
                    <a:pt x="5" y="198"/>
                  </a:lnTo>
                  <a:lnTo>
                    <a:pt x="5" y="201"/>
                  </a:lnTo>
                  <a:lnTo>
                    <a:pt x="5" y="227"/>
                  </a:lnTo>
                  <a:lnTo>
                    <a:pt x="5" y="224"/>
                  </a:lnTo>
                  <a:lnTo>
                    <a:pt x="6" y="230"/>
                  </a:lnTo>
                  <a:lnTo>
                    <a:pt x="6" y="213"/>
                  </a:lnTo>
                  <a:lnTo>
                    <a:pt x="6" y="235"/>
                  </a:lnTo>
                  <a:lnTo>
                    <a:pt x="6" y="234"/>
                  </a:lnTo>
                  <a:lnTo>
                    <a:pt x="6" y="247"/>
                  </a:lnTo>
                  <a:lnTo>
                    <a:pt x="6" y="224"/>
                  </a:lnTo>
                  <a:lnTo>
                    <a:pt x="6" y="236"/>
                  </a:lnTo>
                  <a:lnTo>
                    <a:pt x="6" y="239"/>
                  </a:lnTo>
                  <a:lnTo>
                    <a:pt x="6" y="253"/>
                  </a:lnTo>
                  <a:lnTo>
                    <a:pt x="6" y="238"/>
                  </a:lnTo>
                  <a:lnTo>
                    <a:pt x="6" y="235"/>
                  </a:lnTo>
                  <a:lnTo>
                    <a:pt x="6" y="248"/>
                  </a:lnTo>
                  <a:lnTo>
                    <a:pt x="6" y="243"/>
                  </a:lnTo>
                  <a:lnTo>
                    <a:pt x="8" y="239"/>
                  </a:lnTo>
                  <a:lnTo>
                    <a:pt x="8" y="220"/>
                  </a:lnTo>
                  <a:lnTo>
                    <a:pt x="8" y="248"/>
                  </a:lnTo>
                  <a:lnTo>
                    <a:pt x="8" y="251"/>
                  </a:lnTo>
                  <a:lnTo>
                    <a:pt x="8" y="266"/>
                  </a:lnTo>
                  <a:lnTo>
                    <a:pt x="8" y="256"/>
                  </a:lnTo>
                  <a:lnTo>
                    <a:pt x="8" y="256"/>
                  </a:lnTo>
                  <a:lnTo>
                    <a:pt x="8" y="294"/>
                  </a:lnTo>
                  <a:lnTo>
                    <a:pt x="8" y="289"/>
                  </a:lnTo>
                  <a:lnTo>
                    <a:pt x="8" y="290"/>
                  </a:lnTo>
                  <a:lnTo>
                    <a:pt x="8" y="313"/>
                  </a:lnTo>
                  <a:lnTo>
                    <a:pt x="8" y="281"/>
                  </a:lnTo>
                  <a:lnTo>
                    <a:pt x="8" y="312"/>
                  </a:lnTo>
                  <a:lnTo>
                    <a:pt x="9" y="319"/>
                  </a:lnTo>
                  <a:lnTo>
                    <a:pt x="9" y="321"/>
                  </a:lnTo>
                  <a:lnTo>
                    <a:pt x="9" y="304"/>
                  </a:lnTo>
                  <a:lnTo>
                    <a:pt x="9" y="316"/>
                  </a:lnTo>
                  <a:lnTo>
                    <a:pt x="9" y="315"/>
                  </a:lnTo>
                  <a:lnTo>
                    <a:pt x="9" y="344"/>
                  </a:lnTo>
                  <a:lnTo>
                    <a:pt x="9" y="340"/>
                  </a:lnTo>
                  <a:lnTo>
                    <a:pt x="9" y="342"/>
                  </a:lnTo>
                  <a:lnTo>
                    <a:pt x="9" y="345"/>
                  </a:lnTo>
                  <a:lnTo>
                    <a:pt x="9" y="328"/>
                  </a:lnTo>
                  <a:lnTo>
                    <a:pt x="9" y="337"/>
                  </a:lnTo>
                  <a:lnTo>
                    <a:pt x="10" y="338"/>
                  </a:lnTo>
                  <a:lnTo>
                    <a:pt x="10" y="341"/>
                  </a:lnTo>
                  <a:lnTo>
                    <a:pt x="10" y="321"/>
                  </a:lnTo>
                  <a:lnTo>
                    <a:pt x="10" y="329"/>
                  </a:lnTo>
                  <a:lnTo>
                    <a:pt x="10" y="330"/>
                  </a:lnTo>
                  <a:lnTo>
                    <a:pt x="10" y="342"/>
                  </a:lnTo>
                  <a:lnTo>
                    <a:pt x="10" y="325"/>
                  </a:lnTo>
                  <a:lnTo>
                    <a:pt x="10" y="324"/>
                  </a:lnTo>
                  <a:lnTo>
                    <a:pt x="10" y="363"/>
                  </a:lnTo>
                  <a:lnTo>
                    <a:pt x="10" y="362"/>
                  </a:lnTo>
                  <a:lnTo>
                    <a:pt x="10" y="362"/>
                  </a:lnTo>
                  <a:lnTo>
                    <a:pt x="10" y="349"/>
                  </a:lnTo>
                  <a:lnTo>
                    <a:pt x="10" y="371"/>
                  </a:lnTo>
                  <a:lnTo>
                    <a:pt x="12" y="372"/>
                  </a:lnTo>
                  <a:lnTo>
                    <a:pt x="12" y="378"/>
                  </a:lnTo>
                  <a:lnTo>
                    <a:pt x="12" y="354"/>
                  </a:lnTo>
                  <a:lnTo>
                    <a:pt x="12" y="365"/>
                  </a:lnTo>
                  <a:lnTo>
                    <a:pt x="12" y="365"/>
                  </a:lnTo>
                  <a:lnTo>
                    <a:pt x="12" y="389"/>
                  </a:lnTo>
                  <a:lnTo>
                    <a:pt x="12" y="388"/>
                  </a:lnTo>
                  <a:lnTo>
                    <a:pt x="12" y="389"/>
                  </a:lnTo>
                  <a:lnTo>
                    <a:pt x="12" y="392"/>
                  </a:lnTo>
                  <a:lnTo>
                    <a:pt x="12" y="374"/>
                  </a:lnTo>
                  <a:lnTo>
                    <a:pt x="12" y="383"/>
                  </a:lnTo>
                  <a:lnTo>
                    <a:pt x="12" y="379"/>
                  </a:lnTo>
                  <a:lnTo>
                    <a:pt x="12" y="383"/>
                  </a:lnTo>
                  <a:lnTo>
                    <a:pt x="12" y="357"/>
                  </a:lnTo>
                  <a:lnTo>
                    <a:pt x="12" y="371"/>
                  </a:lnTo>
                  <a:lnTo>
                    <a:pt x="13" y="371"/>
                  </a:lnTo>
                  <a:lnTo>
                    <a:pt x="13" y="383"/>
                  </a:lnTo>
                  <a:lnTo>
                    <a:pt x="13" y="354"/>
                  </a:lnTo>
                  <a:lnTo>
                    <a:pt x="13" y="338"/>
                  </a:lnTo>
                  <a:lnTo>
                    <a:pt x="13" y="345"/>
                  </a:lnTo>
                  <a:lnTo>
                    <a:pt x="13" y="337"/>
                  </a:lnTo>
                  <a:lnTo>
                    <a:pt x="13" y="342"/>
                  </a:lnTo>
                  <a:lnTo>
                    <a:pt x="13" y="341"/>
                  </a:lnTo>
                  <a:lnTo>
                    <a:pt x="13" y="348"/>
                  </a:lnTo>
                  <a:lnTo>
                    <a:pt x="13" y="325"/>
                  </a:lnTo>
                  <a:lnTo>
                    <a:pt x="13" y="338"/>
                  </a:lnTo>
                  <a:lnTo>
                    <a:pt x="14" y="341"/>
                  </a:lnTo>
                  <a:lnTo>
                    <a:pt x="14" y="350"/>
                  </a:lnTo>
                  <a:lnTo>
                    <a:pt x="14" y="333"/>
                  </a:lnTo>
                  <a:lnTo>
                    <a:pt x="14" y="337"/>
                  </a:lnTo>
                  <a:lnTo>
                    <a:pt x="14" y="338"/>
                  </a:lnTo>
                  <a:lnTo>
                    <a:pt x="14" y="371"/>
                  </a:lnTo>
                  <a:lnTo>
                    <a:pt x="14" y="370"/>
                  </a:lnTo>
                  <a:lnTo>
                    <a:pt x="14" y="372"/>
                  </a:lnTo>
                  <a:lnTo>
                    <a:pt x="14" y="354"/>
                  </a:lnTo>
                  <a:lnTo>
                    <a:pt x="14" y="379"/>
                  </a:lnTo>
                  <a:lnTo>
                    <a:pt x="14" y="378"/>
                  </a:lnTo>
                  <a:lnTo>
                    <a:pt x="14" y="380"/>
                  </a:lnTo>
                  <a:lnTo>
                    <a:pt x="14" y="350"/>
                  </a:lnTo>
                  <a:lnTo>
                    <a:pt x="14" y="351"/>
                  </a:lnTo>
                  <a:lnTo>
                    <a:pt x="16" y="351"/>
                  </a:lnTo>
                  <a:lnTo>
                    <a:pt x="16" y="355"/>
                  </a:lnTo>
                  <a:lnTo>
                    <a:pt x="16" y="328"/>
                  </a:lnTo>
                  <a:lnTo>
                    <a:pt x="16" y="325"/>
                  </a:lnTo>
                  <a:lnTo>
                    <a:pt x="16" y="282"/>
                  </a:lnTo>
                  <a:lnTo>
                    <a:pt x="16" y="283"/>
                  </a:lnTo>
                  <a:lnTo>
                    <a:pt x="16" y="279"/>
                  </a:lnTo>
                  <a:lnTo>
                    <a:pt x="16" y="282"/>
                  </a:lnTo>
                  <a:lnTo>
                    <a:pt x="16" y="253"/>
                  </a:lnTo>
                  <a:lnTo>
                    <a:pt x="16" y="256"/>
                  </a:lnTo>
                  <a:lnTo>
                    <a:pt x="16" y="258"/>
                  </a:lnTo>
                  <a:lnTo>
                    <a:pt x="16" y="269"/>
                  </a:lnTo>
                  <a:lnTo>
                    <a:pt x="16" y="264"/>
                  </a:lnTo>
                  <a:lnTo>
                    <a:pt x="17" y="252"/>
                  </a:lnTo>
                  <a:lnTo>
                    <a:pt x="17" y="296"/>
                  </a:lnTo>
                  <a:lnTo>
                    <a:pt x="17" y="296"/>
                  </a:lnTo>
                  <a:lnTo>
                    <a:pt x="17" y="291"/>
                  </a:lnTo>
                  <a:lnTo>
                    <a:pt x="17" y="312"/>
                  </a:lnTo>
                  <a:lnTo>
                    <a:pt x="17" y="316"/>
                  </a:lnTo>
                  <a:lnTo>
                    <a:pt x="17" y="332"/>
                  </a:lnTo>
                  <a:lnTo>
                    <a:pt x="17" y="316"/>
                  </a:lnTo>
                  <a:lnTo>
                    <a:pt x="17" y="330"/>
                  </a:lnTo>
                  <a:lnTo>
                    <a:pt x="18" y="329"/>
                  </a:lnTo>
                  <a:lnTo>
                    <a:pt x="18" y="351"/>
                  </a:lnTo>
                  <a:lnTo>
                    <a:pt x="18" y="328"/>
                  </a:lnTo>
                  <a:lnTo>
                    <a:pt x="18" y="350"/>
                  </a:lnTo>
                  <a:lnTo>
                    <a:pt x="18" y="350"/>
                  </a:lnTo>
                  <a:lnTo>
                    <a:pt x="18" y="354"/>
                  </a:lnTo>
                  <a:lnTo>
                    <a:pt x="18" y="342"/>
                  </a:lnTo>
                  <a:lnTo>
                    <a:pt x="18" y="344"/>
                  </a:lnTo>
                  <a:lnTo>
                    <a:pt x="18" y="320"/>
                  </a:lnTo>
                  <a:lnTo>
                    <a:pt x="18" y="329"/>
                  </a:lnTo>
                  <a:lnTo>
                    <a:pt x="18" y="328"/>
                  </a:lnTo>
                  <a:lnTo>
                    <a:pt x="18" y="338"/>
                  </a:lnTo>
                  <a:lnTo>
                    <a:pt x="20" y="337"/>
                  </a:lnTo>
                  <a:lnTo>
                    <a:pt x="20" y="349"/>
                  </a:lnTo>
                  <a:lnTo>
                    <a:pt x="20" y="327"/>
                  </a:lnTo>
                  <a:lnTo>
                    <a:pt x="20" y="346"/>
                  </a:lnTo>
                  <a:lnTo>
                    <a:pt x="20" y="349"/>
                  </a:lnTo>
                  <a:lnTo>
                    <a:pt x="20" y="329"/>
                  </a:lnTo>
                  <a:lnTo>
                    <a:pt x="20" y="351"/>
                  </a:lnTo>
                  <a:lnTo>
                    <a:pt x="20" y="350"/>
                  </a:lnTo>
                  <a:lnTo>
                    <a:pt x="20" y="362"/>
                  </a:lnTo>
                  <a:lnTo>
                    <a:pt x="20" y="344"/>
                  </a:lnTo>
                  <a:lnTo>
                    <a:pt x="20" y="349"/>
                  </a:lnTo>
                  <a:lnTo>
                    <a:pt x="20" y="350"/>
                  </a:lnTo>
                  <a:lnTo>
                    <a:pt x="20" y="374"/>
                  </a:lnTo>
                  <a:lnTo>
                    <a:pt x="20" y="371"/>
                  </a:lnTo>
                  <a:lnTo>
                    <a:pt x="21" y="374"/>
                  </a:lnTo>
                  <a:lnTo>
                    <a:pt x="21" y="351"/>
                  </a:lnTo>
                  <a:lnTo>
                    <a:pt x="21" y="371"/>
                  </a:lnTo>
                  <a:lnTo>
                    <a:pt x="21" y="372"/>
                  </a:lnTo>
                  <a:lnTo>
                    <a:pt x="21" y="378"/>
                  </a:lnTo>
                  <a:lnTo>
                    <a:pt x="21" y="358"/>
                  </a:lnTo>
                  <a:lnTo>
                    <a:pt x="21" y="366"/>
                  </a:lnTo>
                  <a:lnTo>
                    <a:pt x="21" y="363"/>
                  </a:lnTo>
                  <a:lnTo>
                    <a:pt x="21" y="368"/>
                  </a:lnTo>
                  <a:lnTo>
                    <a:pt x="21" y="355"/>
                  </a:lnTo>
                  <a:lnTo>
                    <a:pt x="21" y="361"/>
                  </a:lnTo>
                  <a:lnTo>
                    <a:pt x="22" y="361"/>
                  </a:lnTo>
                  <a:lnTo>
                    <a:pt x="22" y="337"/>
                  </a:lnTo>
                  <a:lnTo>
                    <a:pt x="22" y="366"/>
                  </a:lnTo>
                  <a:lnTo>
                    <a:pt x="22" y="367"/>
                  </a:lnTo>
                  <a:lnTo>
                    <a:pt x="22" y="337"/>
                  </a:lnTo>
                  <a:lnTo>
                    <a:pt x="22" y="338"/>
                  </a:lnTo>
                  <a:lnTo>
                    <a:pt x="22" y="340"/>
                  </a:lnTo>
                  <a:lnTo>
                    <a:pt x="22" y="338"/>
                  </a:lnTo>
                  <a:lnTo>
                    <a:pt x="22" y="350"/>
                  </a:lnTo>
                  <a:lnTo>
                    <a:pt x="22" y="342"/>
                  </a:lnTo>
                  <a:lnTo>
                    <a:pt x="22" y="371"/>
                  </a:lnTo>
                  <a:lnTo>
                    <a:pt x="22" y="337"/>
                  </a:lnTo>
                  <a:lnTo>
                    <a:pt x="22" y="371"/>
                  </a:lnTo>
                  <a:lnTo>
                    <a:pt x="23" y="371"/>
                  </a:lnTo>
                  <a:lnTo>
                    <a:pt x="23" y="366"/>
                  </a:lnTo>
                  <a:lnTo>
                    <a:pt x="23" y="383"/>
                  </a:lnTo>
                  <a:lnTo>
                    <a:pt x="23" y="382"/>
                  </a:lnTo>
                  <a:lnTo>
                    <a:pt x="23" y="387"/>
                  </a:lnTo>
                  <a:lnTo>
                    <a:pt x="23" y="371"/>
                  </a:lnTo>
                  <a:lnTo>
                    <a:pt x="23" y="379"/>
                  </a:lnTo>
                  <a:lnTo>
                    <a:pt x="23" y="379"/>
                  </a:lnTo>
                  <a:lnTo>
                    <a:pt x="23" y="389"/>
                  </a:lnTo>
                  <a:lnTo>
                    <a:pt x="23" y="387"/>
                  </a:lnTo>
                  <a:lnTo>
                    <a:pt x="23" y="389"/>
                  </a:lnTo>
                  <a:lnTo>
                    <a:pt x="23" y="376"/>
                  </a:lnTo>
                  <a:lnTo>
                    <a:pt x="23" y="393"/>
                  </a:lnTo>
                  <a:lnTo>
                    <a:pt x="25" y="392"/>
                  </a:lnTo>
                  <a:lnTo>
                    <a:pt x="25" y="396"/>
                  </a:lnTo>
                  <a:lnTo>
                    <a:pt x="25" y="371"/>
                  </a:lnTo>
                  <a:lnTo>
                    <a:pt x="25" y="383"/>
                  </a:lnTo>
                  <a:lnTo>
                    <a:pt x="25" y="380"/>
                  </a:lnTo>
                  <a:lnTo>
                    <a:pt x="25" y="385"/>
                  </a:lnTo>
                  <a:lnTo>
                    <a:pt x="25" y="367"/>
                  </a:lnTo>
                  <a:lnTo>
                    <a:pt x="25" y="370"/>
                  </a:lnTo>
                  <a:lnTo>
                    <a:pt x="25" y="325"/>
                  </a:lnTo>
                  <a:lnTo>
                    <a:pt x="25" y="321"/>
                  </a:lnTo>
                  <a:lnTo>
                    <a:pt x="25" y="321"/>
                  </a:lnTo>
                  <a:lnTo>
                    <a:pt x="25" y="293"/>
                  </a:lnTo>
                  <a:lnTo>
                    <a:pt x="25" y="308"/>
                  </a:lnTo>
                  <a:lnTo>
                    <a:pt x="26" y="312"/>
                  </a:lnTo>
                  <a:lnTo>
                    <a:pt x="26" y="324"/>
                  </a:lnTo>
                  <a:lnTo>
                    <a:pt x="26" y="308"/>
                  </a:lnTo>
                  <a:lnTo>
                    <a:pt x="26" y="312"/>
                  </a:lnTo>
                  <a:lnTo>
                    <a:pt x="26" y="337"/>
                  </a:lnTo>
                  <a:lnTo>
                    <a:pt x="26" y="330"/>
                  </a:lnTo>
                  <a:lnTo>
                    <a:pt x="26" y="330"/>
                  </a:lnTo>
                  <a:lnTo>
                    <a:pt x="26" y="334"/>
                  </a:lnTo>
                  <a:lnTo>
                    <a:pt x="26" y="315"/>
                  </a:lnTo>
                  <a:lnTo>
                    <a:pt x="26" y="333"/>
                  </a:lnTo>
                  <a:lnTo>
                    <a:pt x="27" y="334"/>
                  </a:lnTo>
                  <a:lnTo>
                    <a:pt x="27" y="344"/>
                  </a:lnTo>
                  <a:lnTo>
                    <a:pt x="27" y="328"/>
                  </a:lnTo>
                  <a:lnTo>
                    <a:pt x="27" y="333"/>
                  </a:lnTo>
                  <a:lnTo>
                    <a:pt x="27" y="330"/>
                  </a:lnTo>
                  <a:lnTo>
                    <a:pt x="27" y="333"/>
                  </a:lnTo>
                  <a:lnTo>
                    <a:pt x="27" y="289"/>
                  </a:lnTo>
                  <a:lnTo>
                    <a:pt x="27" y="287"/>
                  </a:lnTo>
                  <a:lnTo>
                    <a:pt x="27" y="184"/>
                  </a:lnTo>
                  <a:lnTo>
                    <a:pt x="27" y="184"/>
                  </a:lnTo>
                  <a:lnTo>
                    <a:pt x="27" y="69"/>
                  </a:lnTo>
                  <a:lnTo>
                    <a:pt x="29" y="70"/>
                  </a:lnTo>
                  <a:lnTo>
                    <a:pt x="29" y="20"/>
                  </a:lnTo>
                  <a:lnTo>
                    <a:pt x="29" y="23"/>
                  </a:lnTo>
                  <a:lnTo>
                    <a:pt x="29" y="8"/>
                  </a:lnTo>
                  <a:lnTo>
                    <a:pt x="29" y="27"/>
                  </a:lnTo>
                  <a:lnTo>
                    <a:pt x="29" y="28"/>
                  </a:lnTo>
                  <a:lnTo>
                    <a:pt x="29" y="69"/>
                  </a:lnTo>
                  <a:lnTo>
                    <a:pt x="29" y="73"/>
                  </a:lnTo>
                  <a:lnTo>
                    <a:pt x="29" y="95"/>
                  </a:lnTo>
                  <a:lnTo>
                    <a:pt x="29" y="84"/>
                  </a:lnTo>
                  <a:lnTo>
                    <a:pt x="30" y="86"/>
                  </a:lnTo>
                  <a:lnTo>
                    <a:pt x="30" y="103"/>
                  </a:lnTo>
                  <a:lnTo>
                    <a:pt x="30" y="96"/>
                  </a:lnTo>
                  <a:lnTo>
                    <a:pt x="30" y="103"/>
                  </a:lnTo>
                  <a:lnTo>
                    <a:pt x="30" y="78"/>
                  </a:lnTo>
                  <a:lnTo>
                    <a:pt x="30" y="80"/>
                  </a:lnTo>
                  <a:lnTo>
                    <a:pt x="30" y="80"/>
                  </a:lnTo>
                  <a:lnTo>
                    <a:pt x="30" y="82"/>
                  </a:lnTo>
                  <a:lnTo>
                    <a:pt x="30" y="54"/>
                  </a:lnTo>
                  <a:lnTo>
                    <a:pt x="30" y="63"/>
                  </a:lnTo>
                  <a:lnTo>
                    <a:pt x="31" y="63"/>
                  </a:lnTo>
                  <a:lnTo>
                    <a:pt x="31" y="80"/>
                  </a:lnTo>
                  <a:lnTo>
                    <a:pt x="31" y="79"/>
                  </a:lnTo>
                  <a:lnTo>
                    <a:pt x="31" y="67"/>
                  </a:lnTo>
                  <a:lnTo>
                    <a:pt x="31" y="103"/>
                  </a:lnTo>
                  <a:lnTo>
                    <a:pt x="31" y="97"/>
                  </a:lnTo>
                  <a:lnTo>
                    <a:pt x="31" y="128"/>
                  </a:lnTo>
                  <a:lnTo>
                    <a:pt x="31" y="126"/>
                  </a:lnTo>
                  <a:lnTo>
                    <a:pt x="31" y="125"/>
                  </a:lnTo>
                  <a:lnTo>
                    <a:pt x="31" y="129"/>
                  </a:lnTo>
                  <a:lnTo>
                    <a:pt x="31" y="104"/>
                  </a:lnTo>
                  <a:lnTo>
                    <a:pt x="33" y="104"/>
                  </a:lnTo>
                  <a:lnTo>
                    <a:pt x="33" y="109"/>
                  </a:lnTo>
                  <a:lnTo>
                    <a:pt x="33" y="74"/>
                  </a:lnTo>
                  <a:lnTo>
                    <a:pt x="33" y="75"/>
                  </a:lnTo>
                  <a:lnTo>
                    <a:pt x="33" y="0"/>
                  </a:lnTo>
                  <a:lnTo>
                    <a:pt x="33" y="0"/>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142" name="Freeform 15"/>
            <p:cNvSpPr>
              <a:spLocks/>
            </p:cNvSpPr>
            <p:nvPr/>
          </p:nvSpPr>
          <p:spPr bwMode="auto">
            <a:xfrm>
              <a:off x="7038976" y="4532313"/>
              <a:ext cx="47625" cy="290513"/>
            </a:xfrm>
            <a:custGeom>
              <a:avLst/>
              <a:gdLst>
                <a:gd name="T0" fmla="*/ 0 w 30"/>
                <a:gd name="T1" fmla="*/ 119 h 183"/>
                <a:gd name="T2" fmla="*/ 0 w 30"/>
                <a:gd name="T3" fmla="*/ 86 h 183"/>
                <a:gd name="T4" fmla="*/ 0 w 30"/>
                <a:gd name="T5" fmla="*/ 100 h 183"/>
                <a:gd name="T6" fmla="*/ 1 w 30"/>
                <a:gd name="T7" fmla="*/ 152 h 183"/>
                <a:gd name="T8" fmla="*/ 1 w 30"/>
                <a:gd name="T9" fmla="*/ 157 h 183"/>
                <a:gd name="T10" fmla="*/ 2 w 30"/>
                <a:gd name="T11" fmla="*/ 101 h 183"/>
                <a:gd name="T12" fmla="*/ 2 w 30"/>
                <a:gd name="T13" fmla="*/ 29 h 183"/>
                <a:gd name="T14" fmla="*/ 4 w 30"/>
                <a:gd name="T15" fmla="*/ 16 h 183"/>
                <a:gd name="T16" fmla="*/ 4 w 30"/>
                <a:gd name="T17" fmla="*/ 71 h 183"/>
                <a:gd name="T18" fmla="*/ 4 w 30"/>
                <a:gd name="T19" fmla="*/ 113 h 183"/>
                <a:gd name="T20" fmla="*/ 5 w 30"/>
                <a:gd name="T21" fmla="*/ 144 h 183"/>
                <a:gd name="T22" fmla="*/ 5 w 30"/>
                <a:gd name="T23" fmla="*/ 157 h 183"/>
                <a:gd name="T24" fmla="*/ 6 w 30"/>
                <a:gd name="T25" fmla="*/ 86 h 183"/>
                <a:gd name="T26" fmla="*/ 6 w 30"/>
                <a:gd name="T27" fmla="*/ 120 h 183"/>
                <a:gd name="T28" fmla="*/ 8 w 30"/>
                <a:gd name="T29" fmla="*/ 173 h 183"/>
                <a:gd name="T30" fmla="*/ 8 w 30"/>
                <a:gd name="T31" fmla="*/ 157 h 183"/>
                <a:gd name="T32" fmla="*/ 8 w 30"/>
                <a:gd name="T33" fmla="*/ 169 h 183"/>
                <a:gd name="T34" fmla="*/ 9 w 30"/>
                <a:gd name="T35" fmla="*/ 149 h 183"/>
                <a:gd name="T36" fmla="*/ 9 w 30"/>
                <a:gd name="T37" fmla="*/ 152 h 183"/>
                <a:gd name="T38" fmla="*/ 9 w 30"/>
                <a:gd name="T39" fmla="*/ 166 h 183"/>
                <a:gd name="T40" fmla="*/ 10 w 30"/>
                <a:gd name="T41" fmla="*/ 164 h 183"/>
                <a:gd name="T42" fmla="*/ 10 w 30"/>
                <a:gd name="T43" fmla="*/ 182 h 183"/>
                <a:gd name="T44" fmla="*/ 12 w 30"/>
                <a:gd name="T45" fmla="*/ 173 h 183"/>
                <a:gd name="T46" fmla="*/ 12 w 30"/>
                <a:gd name="T47" fmla="*/ 156 h 183"/>
                <a:gd name="T48" fmla="*/ 13 w 30"/>
                <a:gd name="T49" fmla="*/ 149 h 183"/>
                <a:gd name="T50" fmla="*/ 13 w 30"/>
                <a:gd name="T51" fmla="*/ 181 h 183"/>
                <a:gd name="T52" fmla="*/ 13 w 30"/>
                <a:gd name="T53" fmla="*/ 175 h 183"/>
                <a:gd name="T54" fmla="*/ 14 w 30"/>
                <a:gd name="T55" fmla="*/ 173 h 183"/>
                <a:gd name="T56" fmla="*/ 14 w 30"/>
                <a:gd name="T57" fmla="*/ 149 h 183"/>
                <a:gd name="T58" fmla="*/ 14 w 30"/>
                <a:gd name="T59" fmla="*/ 128 h 183"/>
                <a:gd name="T60" fmla="*/ 15 w 30"/>
                <a:gd name="T61" fmla="*/ 132 h 183"/>
                <a:gd name="T62" fmla="*/ 15 w 30"/>
                <a:gd name="T63" fmla="*/ 111 h 183"/>
                <a:gd name="T64" fmla="*/ 15 w 30"/>
                <a:gd name="T65" fmla="*/ 135 h 183"/>
                <a:gd name="T66" fmla="*/ 17 w 30"/>
                <a:gd name="T67" fmla="*/ 145 h 183"/>
                <a:gd name="T68" fmla="*/ 17 w 30"/>
                <a:gd name="T69" fmla="*/ 160 h 183"/>
                <a:gd name="T70" fmla="*/ 18 w 30"/>
                <a:gd name="T71" fmla="*/ 166 h 183"/>
                <a:gd name="T72" fmla="*/ 18 w 30"/>
                <a:gd name="T73" fmla="*/ 101 h 183"/>
                <a:gd name="T74" fmla="*/ 19 w 30"/>
                <a:gd name="T75" fmla="*/ 127 h 183"/>
                <a:gd name="T76" fmla="*/ 19 w 30"/>
                <a:gd name="T77" fmla="*/ 132 h 183"/>
                <a:gd name="T78" fmla="*/ 19 w 30"/>
                <a:gd name="T79" fmla="*/ 152 h 183"/>
                <a:gd name="T80" fmla="*/ 21 w 30"/>
                <a:gd name="T81" fmla="*/ 153 h 183"/>
                <a:gd name="T82" fmla="*/ 21 w 30"/>
                <a:gd name="T83" fmla="*/ 152 h 183"/>
                <a:gd name="T84" fmla="*/ 21 w 30"/>
                <a:gd name="T85" fmla="*/ 130 h 183"/>
                <a:gd name="T86" fmla="*/ 22 w 30"/>
                <a:gd name="T87" fmla="*/ 122 h 183"/>
                <a:gd name="T88" fmla="*/ 22 w 30"/>
                <a:gd name="T89" fmla="*/ 137 h 183"/>
                <a:gd name="T90" fmla="*/ 23 w 30"/>
                <a:gd name="T91" fmla="*/ 149 h 183"/>
                <a:gd name="T92" fmla="*/ 23 w 30"/>
                <a:gd name="T93" fmla="*/ 109 h 183"/>
                <a:gd name="T94" fmla="*/ 23 w 30"/>
                <a:gd name="T95" fmla="*/ 127 h 183"/>
                <a:gd name="T96" fmla="*/ 25 w 30"/>
                <a:gd name="T97" fmla="*/ 63 h 183"/>
                <a:gd name="T98" fmla="*/ 25 w 30"/>
                <a:gd name="T99" fmla="*/ 56 h 183"/>
                <a:gd name="T100" fmla="*/ 25 w 30"/>
                <a:gd name="T101" fmla="*/ 86 h 183"/>
                <a:gd name="T102" fmla="*/ 26 w 30"/>
                <a:gd name="T103" fmla="*/ 65 h 183"/>
                <a:gd name="T104" fmla="*/ 26 w 30"/>
                <a:gd name="T105" fmla="*/ 94 h 183"/>
                <a:gd name="T106" fmla="*/ 27 w 30"/>
                <a:gd name="T107" fmla="*/ 71 h 183"/>
                <a:gd name="T108" fmla="*/ 27 w 30"/>
                <a:gd name="T109" fmla="*/ 77 h 183"/>
                <a:gd name="T110" fmla="*/ 27 w 30"/>
                <a:gd name="T111" fmla="*/ 69 h 183"/>
                <a:gd name="T112" fmla="*/ 29 w 30"/>
                <a:gd name="T113" fmla="*/ 55 h 183"/>
                <a:gd name="T114" fmla="*/ 29 w 30"/>
                <a:gd name="T115" fmla="*/ 20 h 183"/>
                <a:gd name="T116" fmla="*/ 30 w 30"/>
                <a:gd name="T117" fmla="*/ 21 h 183"/>
                <a:gd name="T118" fmla="*/ 30 w 30"/>
                <a:gd name="T119" fmla="*/ 37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0" h="183">
                  <a:moveTo>
                    <a:pt x="0" y="127"/>
                  </a:moveTo>
                  <a:lnTo>
                    <a:pt x="0" y="141"/>
                  </a:lnTo>
                  <a:lnTo>
                    <a:pt x="0" y="111"/>
                  </a:lnTo>
                  <a:lnTo>
                    <a:pt x="0" y="115"/>
                  </a:lnTo>
                  <a:lnTo>
                    <a:pt x="0" y="119"/>
                  </a:lnTo>
                  <a:lnTo>
                    <a:pt x="0" y="106"/>
                  </a:lnTo>
                  <a:lnTo>
                    <a:pt x="0" y="109"/>
                  </a:lnTo>
                  <a:lnTo>
                    <a:pt x="0" y="106"/>
                  </a:lnTo>
                  <a:lnTo>
                    <a:pt x="0" y="111"/>
                  </a:lnTo>
                  <a:lnTo>
                    <a:pt x="0" y="86"/>
                  </a:lnTo>
                  <a:lnTo>
                    <a:pt x="0" y="101"/>
                  </a:lnTo>
                  <a:lnTo>
                    <a:pt x="0" y="103"/>
                  </a:lnTo>
                  <a:lnTo>
                    <a:pt x="0" y="106"/>
                  </a:lnTo>
                  <a:lnTo>
                    <a:pt x="0" y="92"/>
                  </a:lnTo>
                  <a:lnTo>
                    <a:pt x="0" y="100"/>
                  </a:lnTo>
                  <a:lnTo>
                    <a:pt x="1" y="103"/>
                  </a:lnTo>
                  <a:lnTo>
                    <a:pt x="1" y="135"/>
                  </a:lnTo>
                  <a:lnTo>
                    <a:pt x="1" y="132"/>
                  </a:lnTo>
                  <a:lnTo>
                    <a:pt x="1" y="122"/>
                  </a:lnTo>
                  <a:lnTo>
                    <a:pt x="1" y="152"/>
                  </a:lnTo>
                  <a:lnTo>
                    <a:pt x="1" y="156"/>
                  </a:lnTo>
                  <a:lnTo>
                    <a:pt x="1" y="162"/>
                  </a:lnTo>
                  <a:lnTo>
                    <a:pt x="1" y="149"/>
                  </a:lnTo>
                  <a:lnTo>
                    <a:pt x="1" y="157"/>
                  </a:lnTo>
                  <a:lnTo>
                    <a:pt x="1" y="157"/>
                  </a:lnTo>
                  <a:lnTo>
                    <a:pt x="1" y="158"/>
                  </a:lnTo>
                  <a:lnTo>
                    <a:pt x="1" y="126"/>
                  </a:lnTo>
                  <a:lnTo>
                    <a:pt x="1" y="127"/>
                  </a:lnTo>
                  <a:lnTo>
                    <a:pt x="2" y="124"/>
                  </a:lnTo>
                  <a:lnTo>
                    <a:pt x="2" y="101"/>
                  </a:lnTo>
                  <a:lnTo>
                    <a:pt x="2" y="109"/>
                  </a:lnTo>
                  <a:lnTo>
                    <a:pt x="2" y="103"/>
                  </a:lnTo>
                  <a:lnTo>
                    <a:pt x="2" y="26"/>
                  </a:lnTo>
                  <a:lnTo>
                    <a:pt x="2" y="30"/>
                  </a:lnTo>
                  <a:lnTo>
                    <a:pt x="2" y="29"/>
                  </a:lnTo>
                  <a:lnTo>
                    <a:pt x="2" y="35"/>
                  </a:lnTo>
                  <a:lnTo>
                    <a:pt x="2" y="13"/>
                  </a:lnTo>
                  <a:lnTo>
                    <a:pt x="4" y="17"/>
                  </a:lnTo>
                  <a:lnTo>
                    <a:pt x="4" y="31"/>
                  </a:lnTo>
                  <a:lnTo>
                    <a:pt x="4" y="16"/>
                  </a:lnTo>
                  <a:lnTo>
                    <a:pt x="4" y="30"/>
                  </a:lnTo>
                  <a:lnTo>
                    <a:pt x="4" y="31"/>
                  </a:lnTo>
                  <a:lnTo>
                    <a:pt x="4" y="22"/>
                  </a:lnTo>
                  <a:lnTo>
                    <a:pt x="4" y="67"/>
                  </a:lnTo>
                  <a:lnTo>
                    <a:pt x="4" y="71"/>
                  </a:lnTo>
                  <a:lnTo>
                    <a:pt x="4" y="96"/>
                  </a:lnTo>
                  <a:lnTo>
                    <a:pt x="4" y="89"/>
                  </a:lnTo>
                  <a:lnTo>
                    <a:pt x="4" y="92"/>
                  </a:lnTo>
                  <a:lnTo>
                    <a:pt x="4" y="90"/>
                  </a:lnTo>
                  <a:lnTo>
                    <a:pt x="4" y="113"/>
                  </a:lnTo>
                  <a:lnTo>
                    <a:pt x="5" y="107"/>
                  </a:lnTo>
                  <a:lnTo>
                    <a:pt x="5" y="100"/>
                  </a:lnTo>
                  <a:lnTo>
                    <a:pt x="5" y="135"/>
                  </a:lnTo>
                  <a:lnTo>
                    <a:pt x="5" y="135"/>
                  </a:lnTo>
                  <a:lnTo>
                    <a:pt x="5" y="144"/>
                  </a:lnTo>
                  <a:lnTo>
                    <a:pt x="5" y="127"/>
                  </a:lnTo>
                  <a:lnTo>
                    <a:pt x="5" y="140"/>
                  </a:lnTo>
                  <a:lnTo>
                    <a:pt x="5" y="143"/>
                  </a:lnTo>
                  <a:lnTo>
                    <a:pt x="5" y="164"/>
                  </a:lnTo>
                  <a:lnTo>
                    <a:pt x="5" y="157"/>
                  </a:lnTo>
                  <a:lnTo>
                    <a:pt x="5" y="143"/>
                  </a:lnTo>
                  <a:lnTo>
                    <a:pt x="5" y="144"/>
                  </a:lnTo>
                  <a:lnTo>
                    <a:pt x="5" y="111"/>
                  </a:lnTo>
                  <a:lnTo>
                    <a:pt x="6" y="114"/>
                  </a:lnTo>
                  <a:lnTo>
                    <a:pt x="6" y="86"/>
                  </a:lnTo>
                  <a:lnTo>
                    <a:pt x="6" y="106"/>
                  </a:lnTo>
                  <a:lnTo>
                    <a:pt x="6" y="111"/>
                  </a:lnTo>
                  <a:lnTo>
                    <a:pt x="6" y="130"/>
                  </a:lnTo>
                  <a:lnTo>
                    <a:pt x="6" y="110"/>
                  </a:lnTo>
                  <a:lnTo>
                    <a:pt x="6" y="120"/>
                  </a:lnTo>
                  <a:lnTo>
                    <a:pt x="6" y="126"/>
                  </a:lnTo>
                  <a:lnTo>
                    <a:pt x="6" y="157"/>
                  </a:lnTo>
                  <a:lnTo>
                    <a:pt x="8" y="157"/>
                  </a:lnTo>
                  <a:lnTo>
                    <a:pt x="8" y="140"/>
                  </a:lnTo>
                  <a:lnTo>
                    <a:pt x="8" y="173"/>
                  </a:lnTo>
                  <a:lnTo>
                    <a:pt x="8" y="169"/>
                  </a:lnTo>
                  <a:lnTo>
                    <a:pt x="8" y="173"/>
                  </a:lnTo>
                  <a:lnTo>
                    <a:pt x="8" y="155"/>
                  </a:lnTo>
                  <a:lnTo>
                    <a:pt x="8" y="156"/>
                  </a:lnTo>
                  <a:lnTo>
                    <a:pt x="8" y="157"/>
                  </a:lnTo>
                  <a:lnTo>
                    <a:pt x="8" y="168"/>
                  </a:lnTo>
                  <a:lnTo>
                    <a:pt x="8" y="156"/>
                  </a:lnTo>
                  <a:lnTo>
                    <a:pt x="8" y="164"/>
                  </a:lnTo>
                  <a:lnTo>
                    <a:pt x="8" y="161"/>
                  </a:lnTo>
                  <a:lnTo>
                    <a:pt x="8" y="169"/>
                  </a:lnTo>
                  <a:lnTo>
                    <a:pt x="8" y="144"/>
                  </a:lnTo>
                  <a:lnTo>
                    <a:pt x="8" y="165"/>
                  </a:lnTo>
                  <a:lnTo>
                    <a:pt x="9" y="168"/>
                  </a:lnTo>
                  <a:lnTo>
                    <a:pt x="9" y="170"/>
                  </a:lnTo>
                  <a:lnTo>
                    <a:pt x="9" y="149"/>
                  </a:lnTo>
                  <a:lnTo>
                    <a:pt x="9" y="161"/>
                  </a:lnTo>
                  <a:lnTo>
                    <a:pt x="9" y="162"/>
                  </a:lnTo>
                  <a:lnTo>
                    <a:pt x="9" y="173"/>
                  </a:lnTo>
                  <a:lnTo>
                    <a:pt x="9" y="147"/>
                  </a:lnTo>
                  <a:lnTo>
                    <a:pt x="9" y="152"/>
                  </a:lnTo>
                  <a:lnTo>
                    <a:pt x="9" y="152"/>
                  </a:lnTo>
                  <a:lnTo>
                    <a:pt x="9" y="177"/>
                  </a:lnTo>
                  <a:lnTo>
                    <a:pt x="9" y="179"/>
                  </a:lnTo>
                  <a:lnTo>
                    <a:pt x="9" y="156"/>
                  </a:lnTo>
                  <a:lnTo>
                    <a:pt x="9" y="166"/>
                  </a:lnTo>
                  <a:lnTo>
                    <a:pt x="10" y="162"/>
                  </a:lnTo>
                  <a:lnTo>
                    <a:pt x="10" y="174"/>
                  </a:lnTo>
                  <a:lnTo>
                    <a:pt x="10" y="155"/>
                  </a:lnTo>
                  <a:lnTo>
                    <a:pt x="10" y="164"/>
                  </a:lnTo>
                  <a:lnTo>
                    <a:pt x="10" y="164"/>
                  </a:lnTo>
                  <a:lnTo>
                    <a:pt x="10" y="183"/>
                  </a:lnTo>
                  <a:lnTo>
                    <a:pt x="10" y="178"/>
                  </a:lnTo>
                  <a:lnTo>
                    <a:pt x="10" y="174"/>
                  </a:lnTo>
                  <a:lnTo>
                    <a:pt x="10" y="162"/>
                  </a:lnTo>
                  <a:lnTo>
                    <a:pt x="10" y="182"/>
                  </a:lnTo>
                  <a:lnTo>
                    <a:pt x="12" y="178"/>
                  </a:lnTo>
                  <a:lnTo>
                    <a:pt x="12" y="181"/>
                  </a:lnTo>
                  <a:lnTo>
                    <a:pt x="12" y="157"/>
                  </a:lnTo>
                  <a:lnTo>
                    <a:pt x="12" y="172"/>
                  </a:lnTo>
                  <a:lnTo>
                    <a:pt x="12" y="173"/>
                  </a:lnTo>
                  <a:lnTo>
                    <a:pt x="12" y="181"/>
                  </a:lnTo>
                  <a:lnTo>
                    <a:pt x="12" y="162"/>
                  </a:lnTo>
                  <a:lnTo>
                    <a:pt x="12" y="161"/>
                  </a:lnTo>
                  <a:lnTo>
                    <a:pt x="12" y="144"/>
                  </a:lnTo>
                  <a:lnTo>
                    <a:pt x="12" y="156"/>
                  </a:lnTo>
                  <a:lnTo>
                    <a:pt x="12" y="153"/>
                  </a:lnTo>
                  <a:lnTo>
                    <a:pt x="12" y="157"/>
                  </a:lnTo>
                  <a:lnTo>
                    <a:pt x="12" y="130"/>
                  </a:lnTo>
                  <a:lnTo>
                    <a:pt x="12" y="145"/>
                  </a:lnTo>
                  <a:lnTo>
                    <a:pt x="13" y="149"/>
                  </a:lnTo>
                  <a:lnTo>
                    <a:pt x="13" y="165"/>
                  </a:lnTo>
                  <a:lnTo>
                    <a:pt x="13" y="147"/>
                  </a:lnTo>
                  <a:lnTo>
                    <a:pt x="13" y="149"/>
                  </a:lnTo>
                  <a:lnTo>
                    <a:pt x="13" y="155"/>
                  </a:lnTo>
                  <a:lnTo>
                    <a:pt x="13" y="181"/>
                  </a:lnTo>
                  <a:lnTo>
                    <a:pt x="13" y="178"/>
                  </a:lnTo>
                  <a:lnTo>
                    <a:pt x="13" y="178"/>
                  </a:lnTo>
                  <a:lnTo>
                    <a:pt x="13" y="178"/>
                  </a:lnTo>
                  <a:lnTo>
                    <a:pt x="13" y="156"/>
                  </a:lnTo>
                  <a:lnTo>
                    <a:pt x="13" y="175"/>
                  </a:lnTo>
                  <a:lnTo>
                    <a:pt x="13" y="175"/>
                  </a:lnTo>
                  <a:lnTo>
                    <a:pt x="13" y="181"/>
                  </a:lnTo>
                  <a:lnTo>
                    <a:pt x="13" y="164"/>
                  </a:lnTo>
                  <a:lnTo>
                    <a:pt x="13" y="169"/>
                  </a:lnTo>
                  <a:lnTo>
                    <a:pt x="14" y="173"/>
                  </a:lnTo>
                  <a:lnTo>
                    <a:pt x="14" y="182"/>
                  </a:lnTo>
                  <a:lnTo>
                    <a:pt x="14" y="170"/>
                  </a:lnTo>
                  <a:lnTo>
                    <a:pt x="14" y="174"/>
                  </a:lnTo>
                  <a:lnTo>
                    <a:pt x="14" y="174"/>
                  </a:lnTo>
                  <a:lnTo>
                    <a:pt x="14" y="149"/>
                  </a:lnTo>
                  <a:lnTo>
                    <a:pt x="14" y="157"/>
                  </a:lnTo>
                  <a:lnTo>
                    <a:pt x="14" y="157"/>
                  </a:lnTo>
                  <a:lnTo>
                    <a:pt x="14" y="161"/>
                  </a:lnTo>
                  <a:lnTo>
                    <a:pt x="14" y="127"/>
                  </a:lnTo>
                  <a:lnTo>
                    <a:pt x="14" y="128"/>
                  </a:lnTo>
                  <a:lnTo>
                    <a:pt x="15" y="132"/>
                  </a:lnTo>
                  <a:lnTo>
                    <a:pt x="15" y="144"/>
                  </a:lnTo>
                  <a:lnTo>
                    <a:pt x="15" y="139"/>
                  </a:lnTo>
                  <a:lnTo>
                    <a:pt x="15" y="119"/>
                  </a:lnTo>
                  <a:lnTo>
                    <a:pt x="15" y="132"/>
                  </a:lnTo>
                  <a:lnTo>
                    <a:pt x="15" y="118"/>
                  </a:lnTo>
                  <a:lnTo>
                    <a:pt x="15" y="126"/>
                  </a:lnTo>
                  <a:lnTo>
                    <a:pt x="15" y="126"/>
                  </a:lnTo>
                  <a:lnTo>
                    <a:pt x="15" y="130"/>
                  </a:lnTo>
                  <a:lnTo>
                    <a:pt x="15" y="111"/>
                  </a:lnTo>
                  <a:lnTo>
                    <a:pt x="15" y="128"/>
                  </a:lnTo>
                  <a:lnTo>
                    <a:pt x="15" y="132"/>
                  </a:lnTo>
                  <a:lnTo>
                    <a:pt x="15" y="144"/>
                  </a:lnTo>
                  <a:lnTo>
                    <a:pt x="15" y="120"/>
                  </a:lnTo>
                  <a:lnTo>
                    <a:pt x="15" y="135"/>
                  </a:lnTo>
                  <a:lnTo>
                    <a:pt x="17" y="135"/>
                  </a:lnTo>
                  <a:lnTo>
                    <a:pt x="17" y="158"/>
                  </a:lnTo>
                  <a:lnTo>
                    <a:pt x="17" y="160"/>
                  </a:lnTo>
                  <a:lnTo>
                    <a:pt x="17" y="174"/>
                  </a:lnTo>
                  <a:lnTo>
                    <a:pt x="17" y="145"/>
                  </a:lnTo>
                  <a:lnTo>
                    <a:pt x="17" y="172"/>
                  </a:lnTo>
                  <a:lnTo>
                    <a:pt x="17" y="170"/>
                  </a:lnTo>
                  <a:lnTo>
                    <a:pt x="17" y="173"/>
                  </a:lnTo>
                  <a:lnTo>
                    <a:pt x="17" y="148"/>
                  </a:lnTo>
                  <a:lnTo>
                    <a:pt x="17" y="160"/>
                  </a:lnTo>
                  <a:lnTo>
                    <a:pt x="17" y="160"/>
                  </a:lnTo>
                  <a:lnTo>
                    <a:pt x="17" y="173"/>
                  </a:lnTo>
                  <a:lnTo>
                    <a:pt x="17" y="157"/>
                  </a:lnTo>
                  <a:lnTo>
                    <a:pt x="17" y="172"/>
                  </a:lnTo>
                  <a:lnTo>
                    <a:pt x="18" y="166"/>
                  </a:lnTo>
                  <a:lnTo>
                    <a:pt x="18" y="149"/>
                  </a:lnTo>
                  <a:lnTo>
                    <a:pt x="18" y="147"/>
                  </a:lnTo>
                  <a:lnTo>
                    <a:pt x="18" y="98"/>
                  </a:lnTo>
                  <a:lnTo>
                    <a:pt x="18" y="103"/>
                  </a:lnTo>
                  <a:lnTo>
                    <a:pt x="18" y="101"/>
                  </a:lnTo>
                  <a:lnTo>
                    <a:pt x="18" y="115"/>
                  </a:lnTo>
                  <a:lnTo>
                    <a:pt x="18" y="94"/>
                  </a:lnTo>
                  <a:lnTo>
                    <a:pt x="18" y="97"/>
                  </a:lnTo>
                  <a:lnTo>
                    <a:pt x="19" y="98"/>
                  </a:lnTo>
                  <a:lnTo>
                    <a:pt x="19" y="127"/>
                  </a:lnTo>
                  <a:lnTo>
                    <a:pt x="19" y="118"/>
                  </a:lnTo>
                  <a:lnTo>
                    <a:pt x="19" y="120"/>
                  </a:lnTo>
                  <a:lnTo>
                    <a:pt x="19" y="100"/>
                  </a:lnTo>
                  <a:lnTo>
                    <a:pt x="19" y="132"/>
                  </a:lnTo>
                  <a:lnTo>
                    <a:pt x="19" y="132"/>
                  </a:lnTo>
                  <a:lnTo>
                    <a:pt x="19" y="144"/>
                  </a:lnTo>
                  <a:lnTo>
                    <a:pt x="19" y="126"/>
                  </a:lnTo>
                  <a:lnTo>
                    <a:pt x="19" y="134"/>
                  </a:lnTo>
                  <a:lnTo>
                    <a:pt x="19" y="132"/>
                  </a:lnTo>
                  <a:lnTo>
                    <a:pt x="19" y="152"/>
                  </a:lnTo>
                  <a:lnTo>
                    <a:pt x="19" y="151"/>
                  </a:lnTo>
                  <a:lnTo>
                    <a:pt x="21" y="152"/>
                  </a:lnTo>
                  <a:lnTo>
                    <a:pt x="21" y="132"/>
                  </a:lnTo>
                  <a:lnTo>
                    <a:pt x="21" y="161"/>
                  </a:lnTo>
                  <a:lnTo>
                    <a:pt x="21" y="153"/>
                  </a:lnTo>
                  <a:lnTo>
                    <a:pt x="21" y="158"/>
                  </a:lnTo>
                  <a:lnTo>
                    <a:pt x="21" y="137"/>
                  </a:lnTo>
                  <a:lnTo>
                    <a:pt x="21" y="140"/>
                  </a:lnTo>
                  <a:lnTo>
                    <a:pt x="21" y="141"/>
                  </a:lnTo>
                  <a:lnTo>
                    <a:pt x="21" y="152"/>
                  </a:lnTo>
                  <a:lnTo>
                    <a:pt x="21" y="137"/>
                  </a:lnTo>
                  <a:lnTo>
                    <a:pt x="21" y="143"/>
                  </a:lnTo>
                  <a:lnTo>
                    <a:pt x="21" y="140"/>
                  </a:lnTo>
                  <a:lnTo>
                    <a:pt x="21" y="145"/>
                  </a:lnTo>
                  <a:lnTo>
                    <a:pt x="21" y="130"/>
                  </a:lnTo>
                  <a:lnTo>
                    <a:pt x="21" y="140"/>
                  </a:lnTo>
                  <a:lnTo>
                    <a:pt x="22" y="140"/>
                  </a:lnTo>
                  <a:lnTo>
                    <a:pt x="22" y="140"/>
                  </a:lnTo>
                  <a:lnTo>
                    <a:pt x="22" y="107"/>
                  </a:lnTo>
                  <a:lnTo>
                    <a:pt x="22" y="122"/>
                  </a:lnTo>
                  <a:lnTo>
                    <a:pt x="22" y="123"/>
                  </a:lnTo>
                  <a:lnTo>
                    <a:pt x="22" y="140"/>
                  </a:lnTo>
                  <a:lnTo>
                    <a:pt x="22" y="123"/>
                  </a:lnTo>
                  <a:lnTo>
                    <a:pt x="22" y="127"/>
                  </a:lnTo>
                  <a:lnTo>
                    <a:pt x="22" y="137"/>
                  </a:lnTo>
                  <a:lnTo>
                    <a:pt x="22" y="160"/>
                  </a:lnTo>
                  <a:lnTo>
                    <a:pt x="22" y="131"/>
                  </a:lnTo>
                  <a:lnTo>
                    <a:pt x="22" y="148"/>
                  </a:lnTo>
                  <a:lnTo>
                    <a:pt x="23" y="145"/>
                  </a:lnTo>
                  <a:lnTo>
                    <a:pt x="23" y="149"/>
                  </a:lnTo>
                  <a:lnTo>
                    <a:pt x="23" y="124"/>
                  </a:lnTo>
                  <a:lnTo>
                    <a:pt x="23" y="135"/>
                  </a:lnTo>
                  <a:lnTo>
                    <a:pt x="23" y="135"/>
                  </a:lnTo>
                  <a:lnTo>
                    <a:pt x="23" y="139"/>
                  </a:lnTo>
                  <a:lnTo>
                    <a:pt x="23" y="109"/>
                  </a:lnTo>
                  <a:lnTo>
                    <a:pt x="23" y="118"/>
                  </a:lnTo>
                  <a:lnTo>
                    <a:pt x="23" y="115"/>
                  </a:lnTo>
                  <a:lnTo>
                    <a:pt x="23" y="130"/>
                  </a:lnTo>
                  <a:lnTo>
                    <a:pt x="23" y="126"/>
                  </a:lnTo>
                  <a:lnTo>
                    <a:pt x="23" y="127"/>
                  </a:lnTo>
                  <a:lnTo>
                    <a:pt x="23" y="128"/>
                  </a:lnTo>
                  <a:lnTo>
                    <a:pt x="23" y="111"/>
                  </a:lnTo>
                  <a:lnTo>
                    <a:pt x="23" y="123"/>
                  </a:lnTo>
                  <a:lnTo>
                    <a:pt x="25" y="118"/>
                  </a:lnTo>
                  <a:lnTo>
                    <a:pt x="25" y="63"/>
                  </a:lnTo>
                  <a:lnTo>
                    <a:pt x="25" y="65"/>
                  </a:lnTo>
                  <a:lnTo>
                    <a:pt x="25" y="71"/>
                  </a:lnTo>
                  <a:lnTo>
                    <a:pt x="25" y="51"/>
                  </a:lnTo>
                  <a:lnTo>
                    <a:pt x="25" y="58"/>
                  </a:lnTo>
                  <a:lnTo>
                    <a:pt x="25" y="56"/>
                  </a:lnTo>
                  <a:lnTo>
                    <a:pt x="25" y="90"/>
                  </a:lnTo>
                  <a:lnTo>
                    <a:pt x="25" y="89"/>
                  </a:lnTo>
                  <a:lnTo>
                    <a:pt x="25" y="96"/>
                  </a:lnTo>
                  <a:lnTo>
                    <a:pt x="25" y="75"/>
                  </a:lnTo>
                  <a:lnTo>
                    <a:pt x="25" y="86"/>
                  </a:lnTo>
                  <a:lnTo>
                    <a:pt x="26" y="86"/>
                  </a:lnTo>
                  <a:lnTo>
                    <a:pt x="26" y="88"/>
                  </a:lnTo>
                  <a:lnTo>
                    <a:pt x="26" y="59"/>
                  </a:lnTo>
                  <a:lnTo>
                    <a:pt x="26" y="63"/>
                  </a:lnTo>
                  <a:lnTo>
                    <a:pt x="26" y="65"/>
                  </a:lnTo>
                  <a:lnTo>
                    <a:pt x="26" y="63"/>
                  </a:lnTo>
                  <a:lnTo>
                    <a:pt x="26" y="80"/>
                  </a:lnTo>
                  <a:lnTo>
                    <a:pt x="26" y="77"/>
                  </a:lnTo>
                  <a:lnTo>
                    <a:pt x="26" y="60"/>
                  </a:lnTo>
                  <a:lnTo>
                    <a:pt x="26" y="94"/>
                  </a:lnTo>
                  <a:lnTo>
                    <a:pt x="26" y="89"/>
                  </a:lnTo>
                  <a:lnTo>
                    <a:pt x="26" y="92"/>
                  </a:lnTo>
                  <a:lnTo>
                    <a:pt x="26" y="69"/>
                  </a:lnTo>
                  <a:lnTo>
                    <a:pt x="26" y="72"/>
                  </a:lnTo>
                  <a:lnTo>
                    <a:pt x="27" y="71"/>
                  </a:lnTo>
                  <a:lnTo>
                    <a:pt x="27" y="80"/>
                  </a:lnTo>
                  <a:lnTo>
                    <a:pt x="27" y="64"/>
                  </a:lnTo>
                  <a:lnTo>
                    <a:pt x="27" y="65"/>
                  </a:lnTo>
                  <a:lnTo>
                    <a:pt x="27" y="65"/>
                  </a:lnTo>
                  <a:lnTo>
                    <a:pt x="27" y="77"/>
                  </a:lnTo>
                  <a:lnTo>
                    <a:pt x="27" y="46"/>
                  </a:lnTo>
                  <a:lnTo>
                    <a:pt x="27" y="75"/>
                  </a:lnTo>
                  <a:lnTo>
                    <a:pt x="27" y="77"/>
                  </a:lnTo>
                  <a:lnTo>
                    <a:pt x="27" y="54"/>
                  </a:lnTo>
                  <a:lnTo>
                    <a:pt x="27" y="69"/>
                  </a:lnTo>
                  <a:lnTo>
                    <a:pt x="29" y="71"/>
                  </a:lnTo>
                  <a:lnTo>
                    <a:pt x="29" y="77"/>
                  </a:lnTo>
                  <a:lnTo>
                    <a:pt x="29" y="47"/>
                  </a:lnTo>
                  <a:lnTo>
                    <a:pt x="29" y="52"/>
                  </a:lnTo>
                  <a:lnTo>
                    <a:pt x="29" y="55"/>
                  </a:lnTo>
                  <a:lnTo>
                    <a:pt x="29" y="58"/>
                  </a:lnTo>
                  <a:lnTo>
                    <a:pt x="29" y="47"/>
                  </a:lnTo>
                  <a:lnTo>
                    <a:pt x="29" y="47"/>
                  </a:lnTo>
                  <a:lnTo>
                    <a:pt x="29" y="12"/>
                  </a:lnTo>
                  <a:lnTo>
                    <a:pt x="29" y="20"/>
                  </a:lnTo>
                  <a:lnTo>
                    <a:pt x="29" y="24"/>
                  </a:lnTo>
                  <a:lnTo>
                    <a:pt x="29" y="25"/>
                  </a:lnTo>
                  <a:lnTo>
                    <a:pt x="29" y="0"/>
                  </a:lnTo>
                  <a:lnTo>
                    <a:pt x="29" y="13"/>
                  </a:lnTo>
                  <a:lnTo>
                    <a:pt x="30" y="21"/>
                  </a:lnTo>
                  <a:lnTo>
                    <a:pt x="30" y="20"/>
                  </a:lnTo>
                  <a:lnTo>
                    <a:pt x="30" y="47"/>
                  </a:lnTo>
                  <a:lnTo>
                    <a:pt x="30" y="47"/>
                  </a:lnTo>
                  <a:lnTo>
                    <a:pt x="30" y="64"/>
                  </a:lnTo>
                  <a:lnTo>
                    <a:pt x="30" y="37"/>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143" name="Freeform 16"/>
            <p:cNvSpPr>
              <a:spLocks/>
            </p:cNvSpPr>
            <p:nvPr/>
          </p:nvSpPr>
          <p:spPr bwMode="auto">
            <a:xfrm>
              <a:off x="6988176" y="4452938"/>
              <a:ext cx="50800" cy="366713"/>
            </a:xfrm>
            <a:custGeom>
              <a:avLst/>
              <a:gdLst>
                <a:gd name="T0" fmla="*/ 0 w 32"/>
                <a:gd name="T1" fmla="*/ 7 h 231"/>
                <a:gd name="T2" fmla="*/ 2 w 32"/>
                <a:gd name="T3" fmla="*/ 62 h 231"/>
                <a:gd name="T4" fmla="*/ 2 w 32"/>
                <a:gd name="T5" fmla="*/ 57 h 231"/>
                <a:gd name="T6" fmla="*/ 3 w 32"/>
                <a:gd name="T7" fmla="*/ 105 h 231"/>
                <a:gd name="T8" fmla="*/ 3 w 32"/>
                <a:gd name="T9" fmla="*/ 118 h 231"/>
                <a:gd name="T10" fmla="*/ 3 w 32"/>
                <a:gd name="T11" fmla="*/ 77 h 231"/>
                <a:gd name="T12" fmla="*/ 4 w 32"/>
                <a:gd name="T13" fmla="*/ 109 h 231"/>
                <a:gd name="T14" fmla="*/ 4 w 32"/>
                <a:gd name="T15" fmla="*/ 108 h 231"/>
                <a:gd name="T16" fmla="*/ 6 w 32"/>
                <a:gd name="T17" fmla="*/ 119 h 231"/>
                <a:gd name="T18" fmla="*/ 6 w 32"/>
                <a:gd name="T19" fmla="*/ 129 h 231"/>
                <a:gd name="T20" fmla="*/ 6 w 32"/>
                <a:gd name="T21" fmla="*/ 135 h 231"/>
                <a:gd name="T22" fmla="*/ 7 w 32"/>
                <a:gd name="T23" fmla="*/ 142 h 231"/>
                <a:gd name="T24" fmla="*/ 7 w 32"/>
                <a:gd name="T25" fmla="*/ 132 h 231"/>
                <a:gd name="T26" fmla="*/ 8 w 32"/>
                <a:gd name="T27" fmla="*/ 168 h 231"/>
                <a:gd name="T28" fmla="*/ 8 w 32"/>
                <a:gd name="T29" fmla="*/ 176 h 231"/>
                <a:gd name="T30" fmla="*/ 8 w 32"/>
                <a:gd name="T31" fmla="*/ 194 h 231"/>
                <a:gd name="T32" fmla="*/ 10 w 32"/>
                <a:gd name="T33" fmla="*/ 190 h 231"/>
                <a:gd name="T34" fmla="*/ 10 w 32"/>
                <a:gd name="T35" fmla="*/ 115 h 231"/>
                <a:gd name="T36" fmla="*/ 11 w 32"/>
                <a:gd name="T37" fmla="*/ 118 h 231"/>
                <a:gd name="T38" fmla="*/ 11 w 32"/>
                <a:gd name="T39" fmla="*/ 106 h 231"/>
                <a:gd name="T40" fmla="*/ 11 w 32"/>
                <a:gd name="T41" fmla="*/ 132 h 231"/>
                <a:gd name="T42" fmla="*/ 12 w 32"/>
                <a:gd name="T43" fmla="*/ 168 h 231"/>
                <a:gd name="T44" fmla="*/ 12 w 32"/>
                <a:gd name="T45" fmla="*/ 173 h 231"/>
                <a:gd name="T46" fmla="*/ 12 w 32"/>
                <a:gd name="T47" fmla="*/ 115 h 231"/>
                <a:gd name="T48" fmla="*/ 13 w 32"/>
                <a:gd name="T49" fmla="*/ 118 h 231"/>
                <a:gd name="T50" fmla="*/ 13 w 32"/>
                <a:gd name="T51" fmla="*/ 134 h 231"/>
                <a:gd name="T52" fmla="*/ 15 w 32"/>
                <a:gd name="T53" fmla="*/ 178 h 231"/>
                <a:gd name="T54" fmla="*/ 15 w 32"/>
                <a:gd name="T55" fmla="*/ 173 h 231"/>
                <a:gd name="T56" fmla="*/ 15 w 32"/>
                <a:gd name="T57" fmla="*/ 178 h 231"/>
                <a:gd name="T58" fmla="*/ 16 w 32"/>
                <a:gd name="T59" fmla="*/ 184 h 231"/>
                <a:gd name="T60" fmla="*/ 16 w 32"/>
                <a:gd name="T61" fmla="*/ 178 h 231"/>
                <a:gd name="T62" fmla="*/ 17 w 32"/>
                <a:gd name="T63" fmla="*/ 190 h 231"/>
                <a:gd name="T64" fmla="*/ 17 w 32"/>
                <a:gd name="T65" fmla="*/ 203 h 231"/>
                <a:gd name="T66" fmla="*/ 19 w 32"/>
                <a:gd name="T67" fmla="*/ 199 h 231"/>
                <a:gd name="T68" fmla="*/ 19 w 32"/>
                <a:gd name="T69" fmla="*/ 195 h 231"/>
                <a:gd name="T70" fmla="*/ 19 w 32"/>
                <a:gd name="T71" fmla="*/ 165 h 231"/>
                <a:gd name="T72" fmla="*/ 20 w 32"/>
                <a:gd name="T73" fmla="*/ 153 h 231"/>
                <a:gd name="T74" fmla="*/ 20 w 32"/>
                <a:gd name="T75" fmla="*/ 173 h 231"/>
                <a:gd name="T76" fmla="*/ 20 w 32"/>
                <a:gd name="T77" fmla="*/ 168 h 231"/>
                <a:gd name="T78" fmla="*/ 21 w 32"/>
                <a:gd name="T79" fmla="*/ 182 h 231"/>
                <a:gd name="T80" fmla="*/ 21 w 32"/>
                <a:gd name="T81" fmla="*/ 216 h 231"/>
                <a:gd name="T82" fmla="*/ 23 w 32"/>
                <a:gd name="T83" fmla="*/ 214 h 231"/>
                <a:gd name="T84" fmla="*/ 23 w 32"/>
                <a:gd name="T85" fmla="*/ 156 h 231"/>
                <a:gd name="T86" fmla="*/ 23 w 32"/>
                <a:gd name="T87" fmla="*/ 170 h 231"/>
                <a:gd name="T88" fmla="*/ 24 w 32"/>
                <a:gd name="T89" fmla="*/ 178 h 231"/>
                <a:gd name="T90" fmla="*/ 24 w 32"/>
                <a:gd name="T91" fmla="*/ 190 h 231"/>
                <a:gd name="T92" fmla="*/ 24 w 32"/>
                <a:gd name="T93" fmla="*/ 189 h 231"/>
                <a:gd name="T94" fmla="*/ 25 w 32"/>
                <a:gd name="T95" fmla="*/ 151 h 231"/>
                <a:gd name="T96" fmla="*/ 25 w 32"/>
                <a:gd name="T97" fmla="*/ 118 h 231"/>
                <a:gd name="T98" fmla="*/ 27 w 32"/>
                <a:gd name="T99" fmla="*/ 84 h 231"/>
                <a:gd name="T100" fmla="*/ 27 w 32"/>
                <a:gd name="T101" fmla="*/ 121 h 231"/>
                <a:gd name="T102" fmla="*/ 27 w 32"/>
                <a:gd name="T103" fmla="*/ 181 h 231"/>
                <a:gd name="T104" fmla="*/ 28 w 32"/>
                <a:gd name="T105" fmla="*/ 178 h 231"/>
                <a:gd name="T106" fmla="*/ 28 w 32"/>
                <a:gd name="T107" fmla="*/ 176 h 231"/>
                <a:gd name="T108" fmla="*/ 29 w 32"/>
                <a:gd name="T109" fmla="*/ 167 h 231"/>
                <a:gd name="T110" fmla="*/ 29 w 32"/>
                <a:gd name="T111" fmla="*/ 185 h 231"/>
                <a:gd name="T112" fmla="*/ 29 w 32"/>
                <a:gd name="T113" fmla="*/ 194 h 231"/>
                <a:gd name="T114" fmla="*/ 30 w 32"/>
                <a:gd name="T115" fmla="*/ 156 h 231"/>
                <a:gd name="T116" fmla="*/ 30 w 32"/>
                <a:gd name="T117" fmla="*/ 176 h 231"/>
                <a:gd name="T118" fmla="*/ 32 w 32"/>
                <a:gd name="T119" fmla="*/ 177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2" h="231">
                  <a:moveTo>
                    <a:pt x="0" y="45"/>
                  </a:moveTo>
                  <a:lnTo>
                    <a:pt x="0" y="41"/>
                  </a:lnTo>
                  <a:lnTo>
                    <a:pt x="0" y="0"/>
                  </a:lnTo>
                  <a:lnTo>
                    <a:pt x="0" y="7"/>
                  </a:lnTo>
                  <a:lnTo>
                    <a:pt x="0" y="7"/>
                  </a:lnTo>
                  <a:lnTo>
                    <a:pt x="0" y="22"/>
                  </a:lnTo>
                  <a:lnTo>
                    <a:pt x="0" y="17"/>
                  </a:lnTo>
                  <a:lnTo>
                    <a:pt x="2" y="21"/>
                  </a:lnTo>
                  <a:lnTo>
                    <a:pt x="2" y="63"/>
                  </a:lnTo>
                  <a:lnTo>
                    <a:pt x="2" y="62"/>
                  </a:lnTo>
                  <a:lnTo>
                    <a:pt x="2" y="67"/>
                  </a:lnTo>
                  <a:lnTo>
                    <a:pt x="2" y="45"/>
                  </a:lnTo>
                  <a:lnTo>
                    <a:pt x="2" y="63"/>
                  </a:lnTo>
                  <a:lnTo>
                    <a:pt x="2" y="64"/>
                  </a:lnTo>
                  <a:lnTo>
                    <a:pt x="2" y="57"/>
                  </a:lnTo>
                  <a:lnTo>
                    <a:pt x="2" y="71"/>
                  </a:lnTo>
                  <a:lnTo>
                    <a:pt x="3" y="72"/>
                  </a:lnTo>
                  <a:lnTo>
                    <a:pt x="3" y="108"/>
                  </a:lnTo>
                  <a:lnTo>
                    <a:pt x="3" y="104"/>
                  </a:lnTo>
                  <a:lnTo>
                    <a:pt x="3" y="105"/>
                  </a:lnTo>
                  <a:lnTo>
                    <a:pt x="3" y="113"/>
                  </a:lnTo>
                  <a:lnTo>
                    <a:pt x="3" y="84"/>
                  </a:lnTo>
                  <a:lnTo>
                    <a:pt x="3" y="110"/>
                  </a:lnTo>
                  <a:lnTo>
                    <a:pt x="3" y="110"/>
                  </a:lnTo>
                  <a:lnTo>
                    <a:pt x="3" y="118"/>
                  </a:lnTo>
                  <a:lnTo>
                    <a:pt x="3" y="101"/>
                  </a:lnTo>
                  <a:lnTo>
                    <a:pt x="3" y="104"/>
                  </a:lnTo>
                  <a:lnTo>
                    <a:pt x="3" y="102"/>
                  </a:lnTo>
                  <a:lnTo>
                    <a:pt x="3" y="110"/>
                  </a:lnTo>
                  <a:lnTo>
                    <a:pt x="3" y="77"/>
                  </a:lnTo>
                  <a:lnTo>
                    <a:pt x="4" y="81"/>
                  </a:lnTo>
                  <a:lnTo>
                    <a:pt x="4" y="110"/>
                  </a:lnTo>
                  <a:lnTo>
                    <a:pt x="4" y="80"/>
                  </a:lnTo>
                  <a:lnTo>
                    <a:pt x="4" y="108"/>
                  </a:lnTo>
                  <a:lnTo>
                    <a:pt x="4" y="109"/>
                  </a:lnTo>
                  <a:lnTo>
                    <a:pt x="4" y="101"/>
                  </a:lnTo>
                  <a:lnTo>
                    <a:pt x="4" y="136"/>
                  </a:lnTo>
                  <a:lnTo>
                    <a:pt x="4" y="132"/>
                  </a:lnTo>
                  <a:lnTo>
                    <a:pt x="4" y="138"/>
                  </a:lnTo>
                  <a:lnTo>
                    <a:pt x="4" y="108"/>
                  </a:lnTo>
                  <a:lnTo>
                    <a:pt x="4" y="117"/>
                  </a:lnTo>
                  <a:lnTo>
                    <a:pt x="4" y="114"/>
                  </a:lnTo>
                  <a:lnTo>
                    <a:pt x="4" y="125"/>
                  </a:lnTo>
                  <a:lnTo>
                    <a:pt x="4" y="118"/>
                  </a:lnTo>
                  <a:lnTo>
                    <a:pt x="6" y="119"/>
                  </a:lnTo>
                  <a:lnTo>
                    <a:pt x="6" y="127"/>
                  </a:lnTo>
                  <a:lnTo>
                    <a:pt x="6" y="108"/>
                  </a:lnTo>
                  <a:lnTo>
                    <a:pt x="6" y="127"/>
                  </a:lnTo>
                  <a:lnTo>
                    <a:pt x="6" y="126"/>
                  </a:lnTo>
                  <a:lnTo>
                    <a:pt x="6" y="129"/>
                  </a:lnTo>
                  <a:lnTo>
                    <a:pt x="6" y="105"/>
                  </a:lnTo>
                  <a:lnTo>
                    <a:pt x="6" y="119"/>
                  </a:lnTo>
                  <a:lnTo>
                    <a:pt x="6" y="121"/>
                  </a:lnTo>
                  <a:lnTo>
                    <a:pt x="6" y="119"/>
                  </a:lnTo>
                  <a:lnTo>
                    <a:pt x="6" y="135"/>
                  </a:lnTo>
                  <a:lnTo>
                    <a:pt x="7" y="121"/>
                  </a:lnTo>
                  <a:lnTo>
                    <a:pt x="7" y="148"/>
                  </a:lnTo>
                  <a:lnTo>
                    <a:pt x="7" y="142"/>
                  </a:lnTo>
                  <a:lnTo>
                    <a:pt x="7" y="140"/>
                  </a:lnTo>
                  <a:lnTo>
                    <a:pt x="7" y="142"/>
                  </a:lnTo>
                  <a:lnTo>
                    <a:pt x="7" y="117"/>
                  </a:lnTo>
                  <a:lnTo>
                    <a:pt x="7" y="136"/>
                  </a:lnTo>
                  <a:lnTo>
                    <a:pt x="7" y="136"/>
                  </a:lnTo>
                  <a:lnTo>
                    <a:pt x="7" y="147"/>
                  </a:lnTo>
                  <a:lnTo>
                    <a:pt x="7" y="132"/>
                  </a:lnTo>
                  <a:lnTo>
                    <a:pt x="7" y="138"/>
                  </a:lnTo>
                  <a:lnTo>
                    <a:pt x="7" y="138"/>
                  </a:lnTo>
                  <a:lnTo>
                    <a:pt x="7" y="170"/>
                  </a:lnTo>
                  <a:lnTo>
                    <a:pt x="7" y="165"/>
                  </a:lnTo>
                  <a:lnTo>
                    <a:pt x="8" y="168"/>
                  </a:lnTo>
                  <a:lnTo>
                    <a:pt x="8" y="150"/>
                  </a:lnTo>
                  <a:lnTo>
                    <a:pt x="8" y="185"/>
                  </a:lnTo>
                  <a:lnTo>
                    <a:pt x="8" y="185"/>
                  </a:lnTo>
                  <a:lnTo>
                    <a:pt x="8" y="191"/>
                  </a:lnTo>
                  <a:lnTo>
                    <a:pt x="8" y="176"/>
                  </a:lnTo>
                  <a:lnTo>
                    <a:pt x="8" y="184"/>
                  </a:lnTo>
                  <a:lnTo>
                    <a:pt x="8" y="184"/>
                  </a:lnTo>
                  <a:lnTo>
                    <a:pt x="8" y="198"/>
                  </a:lnTo>
                  <a:lnTo>
                    <a:pt x="8" y="194"/>
                  </a:lnTo>
                  <a:lnTo>
                    <a:pt x="8" y="194"/>
                  </a:lnTo>
                  <a:lnTo>
                    <a:pt x="8" y="198"/>
                  </a:lnTo>
                  <a:lnTo>
                    <a:pt x="8" y="177"/>
                  </a:lnTo>
                  <a:lnTo>
                    <a:pt x="8" y="185"/>
                  </a:lnTo>
                  <a:lnTo>
                    <a:pt x="10" y="185"/>
                  </a:lnTo>
                  <a:lnTo>
                    <a:pt x="10" y="190"/>
                  </a:lnTo>
                  <a:lnTo>
                    <a:pt x="10" y="168"/>
                  </a:lnTo>
                  <a:lnTo>
                    <a:pt x="10" y="170"/>
                  </a:lnTo>
                  <a:lnTo>
                    <a:pt x="10" y="172"/>
                  </a:lnTo>
                  <a:lnTo>
                    <a:pt x="10" y="178"/>
                  </a:lnTo>
                  <a:lnTo>
                    <a:pt x="10" y="115"/>
                  </a:lnTo>
                  <a:lnTo>
                    <a:pt x="10" y="119"/>
                  </a:lnTo>
                  <a:lnTo>
                    <a:pt x="10" y="127"/>
                  </a:lnTo>
                  <a:lnTo>
                    <a:pt x="10" y="117"/>
                  </a:lnTo>
                  <a:lnTo>
                    <a:pt x="10" y="119"/>
                  </a:lnTo>
                  <a:lnTo>
                    <a:pt x="11" y="118"/>
                  </a:lnTo>
                  <a:lnTo>
                    <a:pt x="11" y="119"/>
                  </a:lnTo>
                  <a:lnTo>
                    <a:pt x="11" y="91"/>
                  </a:lnTo>
                  <a:lnTo>
                    <a:pt x="11" y="97"/>
                  </a:lnTo>
                  <a:lnTo>
                    <a:pt x="11" y="104"/>
                  </a:lnTo>
                  <a:lnTo>
                    <a:pt x="11" y="106"/>
                  </a:lnTo>
                  <a:lnTo>
                    <a:pt x="11" y="84"/>
                  </a:lnTo>
                  <a:lnTo>
                    <a:pt x="11" y="96"/>
                  </a:lnTo>
                  <a:lnTo>
                    <a:pt x="11" y="101"/>
                  </a:lnTo>
                  <a:lnTo>
                    <a:pt x="11" y="130"/>
                  </a:lnTo>
                  <a:lnTo>
                    <a:pt x="11" y="132"/>
                  </a:lnTo>
                  <a:lnTo>
                    <a:pt x="11" y="161"/>
                  </a:lnTo>
                  <a:lnTo>
                    <a:pt x="11" y="119"/>
                  </a:lnTo>
                  <a:lnTo>
                    <a:pt x="11" y="159"/>
                  </a:lnTo>
                  <a:lnTo>
                    <a:pt x="12" y="160"/>
                  </a:lnTo>
                  <a:lnTo>
                    <a:pt x="12" y="168"/>
                  </a:lnTo>
                  <a:lnTo>
                    <a:pt x="12" y="150"/>
                  </a:lnTo>
                  <a:lnTo>
                    <a:pt x="12" y="163"/>
                  </a:lnTo>
                  <a:lnTo>
                    <a:pt x="12" y="161"/>
                  </a:lnTo>
                  <a:lnTo>
                    <a:pt x="12" y="185"/>
                  </a:lnTo>
                  <a:lnTo>
                    <a:pt x="12" y="173"/>
                  </a:lnTo>
                  <a:lnTo>
                    <a:pt x="12" y="170"/>
                  </a:lnTo>
                  <a:lnTo>
                    <a:pt x="12" y="142"/>
                  </a:lnTo>
                  <a:lnTo>
                    <a:pt x="12" y="142"/>
                  </a:lnTo>
                  <a:lnTo>
                    <a:pt x="12" y="143"/>
                  </a:lnTo>
                  <a:lnTo>
                    <a:pt x="12" y="115"/>
                  </a:lnTo>
                  <a:lnTo>
                    <a:pt x="13" y="115"/>
                  </a:lnTo>
                  <a:lnTo>
                    <a:pt x="13" y="131"/>
                  </a:lnTo>
                  <a:lnTo>
                    <a:pt x="13" y="113"/>
                  </a:lnTo>
                  <a:lnTo>
                    <a:pt x="13" y="115"/>
                  </a:lnTo>
                  <a:lnTo>
                    <a:pt x="13" y="118"/>
                  </a:lnTo>
                  <a:lnTo>
                    <a:pt x="13" y="117"/>
                  </a:lnTo>
                  <a:lnTo>
                    <a:pt x="13" y="143"/>
                  </a:lnTo>
                  <a:lnTo>
                    <a:pt x="13" y="142"/>
                  </a:lnTo>
                  <a:lnTo>
                    <a:pt x="13" y="168"/>
                  </a:lnTo>
                  <a:lnTo>
                    <a:pt x="13" y="134"/>
                  </a:lnTo>
                  <a:lnTo>
                    <a:pt x="13" y="165"/>
                  </a:lnTo>
                  <a:lnTo>
                    <a:pt x="15" y="167"/>
                  </a:lnTo>
                  <a:lnTo>
                    <a:pt x="15" y="187"/>
                  </a:lnTo>
                  <a:lnTo>
                    <a:pt x="15" y="177"/>
                  </a:lnTo>
                  <a:lnTo>
                    <a:pt x="15" y="178"/>
                  </a:lnTo>
                  <a:lnTo>
                    <a:pt x="15" y="199"/>
                  </a:lnTo>
                  <a:lnTo>
                    <a:pt x="15" y="195"/>
                  </a:lnTo>
                  <a:lnTo>
                    <a:pt x="15" y="195"/>
                  </a:lnTo>
                  <a:lnTo>
                    <a:pt x="15" y="201"/>
                  </a:lnTo>
                  <a:lnTo>
                    <a:pt x="15" y="173"/>
                  </a:lnTo>
                  <a:lnTo>
                    <a:pt x="15" y="194"/>
                  </a:lnTo>
                  <a:lnTo>
                    <a:pt x="15" y="195"/>
                  </a:lnTo>
                  <a:lnTo>
                    <a:pt x="15" y="197"/>
                  </a:lnTo>
                  <a:lnTo>
                    <a:pt x="15" y="173"/>
                  </a:lnTo>
                  <a:lnTo>
                    <a:pt x="15" y="178"/>
                  </a:lnTo>
                  <a:lnTo>
                    <a:pt x="16" y="177"/>
                  </a:lnTo>
                  <a:lnTo>
                    <a:pt x="16" y="190"/>
                  </a:lnTo>
                  <a:lnTo>
                    <a:pt x="16" y="173"/>
                  </a:lnTo>
                  <a:lnTo>
                    <a:pt x="16" y="157"/>
                  </a:lnTo>
                  <a:lnTo>
                    <a:pt x="16" y="184"/>
                  </a:lnTo>
                  <a:lnTo>
                    <a:pt x="16" y="177"/>
                  </a:lnTo>
                  <a:lnTo>
                    <a:pt x="16" y="173"/>
                  </a:lnTo>
                  <a:lnTo>
                    <a:pt x="16" y="153"/>
                  </a:lnTo>
                  <a:lnTo>
                    <a:pt x="16" y="180"/>
                  </a:lnTo>
                  <a:lnTo>
                    <a:pt x="16" y="178"/>
                  </a:lnTo>
                  <a:lnTo>
                    <a:pt x="16" y="187"/>
                  </a:lnTo>
                  <a:lnTo>
                    <a:pt x="16" y="157"/>
                  </a:lnTo>
                  <a:lnTo>
                    <a:pt x="16" y="168"/>
                  </a:lnTo>
                  <a:lnTo>
                    <a:pt x="17" y="170"/>
                  </a:lnTo>
                  <a:lnTo>
                    <a:pt x="17" y="190"/>
                  </a:lnTo>
                  <a:lnTo>
                    <a:pt x="17" y="170"/>
                  </a:lnTo>
                  <a:lnTo>
                    <a:pt x="17" y="187"/>
                  </a:lnTo>
                  <a:lnTo>
                    <a:pt x="17" y="187"/>
                  </a:lnTo>
                  <a:lnTo>
                    <a:pt x="17" y="173"/>
                  </a:lnTo>
                  <a:lnTo>
                    <a:pt x="17" y="203"/>
                  </a:lnTo>
                  <a:lnTo>
                    <a:pt x="17" y="201"/>
                  </a:lnTo>
                  <a:lnTo>
                    <a:pt x="17" y="208"/>
                  </a:lnTo>
                  <a:lnTo>
                    <a:pt x="17" y="187"/>
                  </a:lnTo>
                  <a:lnTo>
                    <a:pt x="17" y="205"/>
                  </a:lnTo>
                  <a:lnTo>
                    <a:pt x="19" y="199"/>
                  </a:lnTo>
                  <a:lnTo>
                    <a:pt x="19" y="218"/>
                  </a:lnTo>
                  <a:lnTo>
                    <a:pt x="19" y="215"/>
                  </a:lnTo>
                  <a:lnTo>
                    <a:pt x="19" y="214"/>
                  </a:lnTo>
                  <a:lnTo>
                    <a:pt x="19" y="216"/>
                  </a:lnTo>
                  <a:lnTo>
                    <a:pt x="19" y="195"/>
                  </a:lnTo>
                  <a:lnTo>
                    <a:pt x="19" y="207"/>
                  </a:lnTo>
                  <a:lnTo>
                    <a:pt x="19" y="207"/>
                  </a:lnTo>
                  <a:lnTo>
                    <a:pt x="19" y="165"/>
                  </a:lnTo>
                  <a:lnTo>
                    <a:pt x="19" y="168"/>
                  </a:lnTo>
                  <a:lnTo>
                    <a:pt x="19" y="165"/>
                  </a:lnTo>
                  <a:lnTo>
                    <a:pt x="19" y="172"/>
                  </a:lnTo>
                  <a:lnTo>
                    <a:pt x="19" y="150"/>
                  </a:lnTo>
                  <a:lnTo>
                    <a:pt x="19" y="151"/>
                  </a:lnTo>
                  <a:lnTo>
                    <a:pt x="20" y="155"/>
                  </a:lnTo>
                  <a:lnTo>
                    <a:pt x="20" y="153"/>
                  </a:lnTo>
                  <a:lnTo>
                    <a:pt x="20" y="178"/>
                  </a:lnTo>
                  <a:lnTo>
                    <a:pt x="20" y="177"/>
                  </a:lnTo>
                  <a:lnTo>
                    <a:pt x="20" y="178"/>
                  </a:lnTo>
                  <a:lnTo>
                    <a:pt x="20" y="156"/>
                  </a:lnTo>
                  <a:lnTo>
                    <a:pt x="20" y="173"/>
                  </a:lnTo>
                  <a:lnTo>
                    <a:pt x="20" y="174"/>
                  </a:lnTo>
                  <a:lnTo>
                    <a:pt x="20" y="180"/>
                  </a:lnTo>
                  <a:lnTo>
                    <a:pt x="20" y="165"/>
                  </a:lnTo>
                  <a:lnTo>
                    <a:pt x="20" y="170"/>
                  </a:lnTo>
                  <a:lnTo>
                    <a:pt x="20" y="168"/>
                  </a:lnTo>
                  <a:lnTo>
                    <a:pt x="20" y="202"/>
                  </a:lnTo>
                  <a:lnTo>
                    <a:pt x="20" y="197"/>
                  </a:lnTo>
                  <a:lnTo>
                    <a:pt x="21" y="197"/>
                  </a:lnTo>
                  <a:lnTo>
                    <a:pt x="21" y="215"/>
                  </a:lnTo>
                  <a:lnTo>
                    <a:pt x="21" y="182"/>
                  </a:lnTo>
                  <a:lnTo>
                    <a:pt x="21" y="214"/>
                  </a:lnTo>
                  <a:lnTo>
                    <a:pt x="21" y="214"/>
                  </a:lnTo>
                  <a:lnTo>
                    <a:pt x="21" y="223"/>
                  </a:lnTo>
                  <a:lnTo>
                    <a:pt x="21" y="205"/>
                  </a:lnTo>
                  <a:lnTo>
                    <a:pt x="21" y="216"/>
                  </a:lnTo>
                  <a:lnTo>
                    <a:pt x="21" y="214"/>
                  </a:lnTo>
                  <a:lnTo>
                    <a:pt x="21" y="231"/>
                  </a:lnTo>
                  <a:lnTo>
                    <a:pt x="21" y="211"/>
                  </a:lnTo>
                  <a:lnTo>
                    <a:pt x="21" y="228"/>
                  </a:lnTo>
                  <a:lnTo>
                    <a:pt x="23" y="214"/>
                  </a:lnTo>
                  <a:lnTo>
                    <a:pt x="23" y="190"/>
                  </a:lnTo>
                  <a:lnTo>
                    <a:pt x="23" y="191"/>
                  </a:lnTo>
                  <a:lnTo>
                    <a:pt x="23" y="187"/>
                  </a:lnTo>
                  <a:lnTo>
                    <a:pt x="23" y="193"/>
                  </a:lnTo>
                  <a:lnTo>
                    <a:pt x="23" y="156"/>
                  </a:lnTo>
                  <a:lnTo>
                    <a:pt x="23" y="169"/>
                  </a:lnTo>
                  <a:lnTo>
                    <a:pt x="23" y="176"/>
                  </a:lnTo>
                  <a:lnTo>
                    <a:pt x="23" y="181"/>
                  </a:lnTo>
                  <a:lnTo>
                    <a:pt x="23" y="161"/>
                  </a:lnTo>
                  <a:lnTo>
                    <a:pt x="23" y="170"/>
                  </a:lnTo>
                  <a:lnTo>
                    <a:pt x="23" y="170"/>
                  </a:lnTo>
                  <a:lnTo>
                    <a:pt x="23" y="180"/>
                  </a:lnTo>
                  <a:lnTo>
                    <a:pt x="23" y="165"/>
                  </a:lnTo>
                  <a:lnTo>
                    <a:pt x="23" y="178"/>
                  </a:lnTo>
                  <a:lnTo>
                    <a:pt x="24" y="178"/>
                  </a:lnTo>
                  <a:lnTo>
                    <a:pt x="24" y="168"/>
                  </a:lnTo>
                  <a:lnTo>
                    <a:pt x="24" y="202"/>
                  </a:lnTo>
                  <a:lnTo>
                    <a:pt x="24" y="201"/>
                  </a:lnTo>
                  <a:lnTo>
                    <a:pt x="24" y="216"/>
                  </a:lnTo>
                  <a:lnTo>
                    <a:pt x="24" y="190"/>
                  </a:lnTo>
                  <a:lnTo>
                    <a:pt x="24" y="203"/>
                  </a:lnTo>
                  <a:lnTo>
                    <a:pt x="24" y="205"/>
                  </a:lnTo>
                  <a:lnTo>
                    <a:pt x="24" y="207"/>
                  </a:lnTo>
                  <a:lnTo>
                    <a:pt x="24" y="187"/>
                  </a:lnTo>
                  <a:lnTo>
                    <a:pt x="24" y="189"/>
                  </a:lnTo>
                  <a:lnTo>
                    <a:pt x="24" y="174"/>
                  </a:lnTo>
                  <a:lnTo>
                    <a:pt x="24" y="177"/>
                  </a:lnTo>
                  <a:lnTo>
                    <a:pt x="25" y="176"/>
                  </a:lnTo>
                  <a:lnTo>
                    <a:pt x="25" y="150"/>
                  </a:lnTo>
                  <a:lnTo>
                    <a:pt x="25" y="151"/>
                  </a:lnTo>
                  <a:lnTo>
                    <a:pt x="25" y="150"/>
                  </a:lnTo>
                  <a:lnTo>
                    <a:pt x="25" y="152"/>
                  </a:lnTo>
                  <a:lnTo>
                    <a:pt x="25" y="104"/>
                  </a:lnTo>
                  <a:lnTo>
                    <a:pt x="25" y="108"/>
                  </a:lnTo>
                  <a:lnTo>
                    <a:pt x="25" y="118"/>
                  </a:lnTo>
                  <a:lnTo>
                    <a:pt x="25" y="98"/>
                  </a:lnTo>
                  <a:lnTo>
                    <a:pt x="25" y="110"/>
                  </a:lnTo>
                  <a:lnTo>
                    <a:pt x="27" y="106"/>
                  </a:lnTo>
                  <a:lnTo>
                    <a:pt x="27" y="110"/>
                  </a:lnTo>
                  <a:lnTo>
                    <a:pt x="27" y="84"/>
                  </a:lnTo>
                  <a:lnTo>
                    <a:pt x="27" y="108"/>
                  </a:lnTo>
                  <a:lnTo>
                    <a:pt x="27" y="109"/>
                  </a:lnTo>
                  <a:lnTo>
                    <a:pt x="27" y="131"/>
                  </a:lnTo>
                  <a:lnTo>
                    <a:pt x="27" y="122"/>
                  </a:lnTo>
                  <a:lnTo>
                    <a:pt x="27" y="121"/>
                  </a:lnTo>
                  <a:lnTo>
                    <a:pt x="27" y="161"/>
                  </a:lnTo>
                  <a:lnTo>
                    <a:pt x="27" y="159"/>
                  </a:lnTo>
                  <a:lnTo>
                    <a:pt x="27" y="159"/>
                  </a:lnTo>
                  <a:lnTo>
                    <a:pt x="27" y="136"/>
                  </a:lnTo>
                  <a:lnTo>
                    <a:pt x="27" y="181"/>
                  </a:lnTo>
                  <a:lnTo>
                    <a:pt x="28" y="185"/>
                  </a:lnTo>
                  <a:lnTo>
                    <a:pt x="28" y="190"/>
                  </a:lnTo>
                  <a:lnTo>
                    <a:pt x="28" y="176"/>
                  </a:lnTo>
                  <a:lnTo>
                    <a:pt x="28" y="181"/>
                  </a:lnTo>
                  <a:lnTo>
                    <a:pt x="28" y="178"/>
                  </a:lnTo>
                  <a:lnTo>
                    <a:pt x="28" y="202"/>
                  </a:lnTo>
                  <a:lnTo>
                    <a:pt x="28" y="195"/>
                  </a:lnTo>
                  <a:lnTo>
                    <a:pt x="28" y="195"/>
                  </a:lnTo>
                  <a:lnTo>
                    <a:pt x="28" y="174"/>
                  </a:lnTo>
                  <a:lnTo>
                    <a:pt x="28" y="176"/>
                  </a:lnTo>
                  <a:lnTo>
                    <a:pt x="28" y="177"/>
                  </a:lnTo>
                  <a:lnTo>
                    <a:pt x="28" y="152"/>
                  </a:lnTo>
                  <a:lnTo>
                    <a:pt x="28" y="159"/>
                  </a:lnTo>
                  <a:lnTo>
                    <a:pt x="29" y="159"/>
                  </a:lnTo>
                  <a:lnTo>
                    <a:pt x="29" y="167"/>
                  </a:lnTo>
                  <a:lnTo>
                    <a:pt x="29" y="146"/>
                  </a:lnTo>
                  <a:lnTo>
                    <a:pt x="29" y="153"/>
                  </a:lnTo>
                  <a:lnTo>
                    <a:pt x="29" y="153"/>
                  </a:lnTo>
                  <a:lnTo>
                    <a:pt x="29" y="187"/>
                  </a:lnTo>
                  <a:lnTo>
                    <a:pt x="29" y="185"/>
                  </a:lnTo>
                  <a:lnTo>
                    <a:pt x="29" y="186"/>
                  </a:lnTo>
                  <a:lnTo>
                    <a:pt x="29" y="198"/>
                  </a:lnTo>
                  <a:lnTo>
                    <a:pt x="29" y="176"/>
                  </a:lnTo>
                  <a:lnTo>
                    <a:pt x="29" y="195"/>
                  </a:lnTo>
                  <a:lnTo>
                    <a:pt x="29" y="194"/>
                  </a:lnTo>
                  <a:lnTo>
                    <a:pt x="29" y="150"/>
                  </a:lnTo>
                  <a:lnTo>
                    <a:pt x="29" y="159"/>
                  </a:lnTo>
                  <a:lnTo>
                    <a:pt x="30" y="161"/>
                  </a:lnTo>
                  <a:lnTo>
                    <a:pt x="30" y="169"/>
                  </a:lnTo>
                  <a:lnTo>
                    <a:pt x="30" y="156"/>
                  </a:lnTo>
                  <a:lnTo>
                    <a:pt x="30" y="165"/>
                  </a:lnTo>
                  <a:lnTo>
                    <a:pt x="30" y="165"/>
                  </a:lnTo>
                  <a:lnTo>
                    <a:pt x="30" y="177"/>
                  </a:lnTo>
                  <a:lnTo>
                    <a:pt x="30" y="150"/>
                  </a:lnTo>
                  <a:lnTo>
                    <a:pt x="30" y="176"/>
                  </a:lnTo>
                  <a:lnTo>
                    <a:pt x="30" y="173"/>
                  </a:lnTo>
                  <a:lnTo>
                    <a:pt x="30" y="185"/>
                  </a:lnTo>
                  <a:lnTo>
                    <a:pt x="30" y="164"/>
                  </a:lnTo>
                  <a:lnTo>
                    <a:pt x="30" y="176"/>
                  </a:lnTo>
                  <a:lnTo>
                    <a:pt x="32" y="177"/>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144" name="Freeform 17"/>
            <p:cNvSpPr>
              <a:spLocks/>
            </p:cNvSpPr>
            <p:nvPr/>
          </p:nvSpPr>
          <p:spPr bwMode="auto">
            <a:xfrm>
              <a:off x="6937376" y="4075113"/>
              <a:ext cx="50800" cy="758825"/>
            </a:xfrm>
            <a:custGeom>
              <a:avLst/>
              <a:gdLst>
                <a:gd name="T0" fmla="*/ 0 w 32"/>
                <a:gd name="T1" fmla="*/ 477 h 478"/>
                <a:gd name="T2" fmla="*/ 1 w 32"/>
                <a:gd name="T3" fmla="*/ 456 h 478"/>
                <a:gd name="T4" fmla="*/ 1 w 32"/>
                <a:gd name="T5" fmla="*/ 443 h 478"/>
                <a:gd name="T6" fmla="*/ 2 w 32"/>
                <a:gd name="T7" fmla="*/ 452 h 478"/>
                <a:gd name="T8" fmla="*/ 2 w 32"/>
                <a:gd name="T9" fmla="*/ 414 h 478"/>
                <a:gd name="T10" fmla="*/ 2 w 32"/>
                <a:gd name="T11" fmla="*/ 399 h 478"/>
                <a:gd name="T12" fmla="*/ 4 w 32"/>
                <a:gd name="T13" fmla="*/ 411 h 478"/>
                <a:gd name="T14" fmla="*/ 4 w 32"/>
                <a:gd name="T15" fmla="*/ 420 h 478"/>
                <a:gd name="T16" fmla="*/ 5 w 32"/>
                <a:gd name="T17" fmla="*/ 427 h 478"/>
                <a:gd name="T18" fmla="*/ 5 w 32"/>
                <a:gd name="T19" fmla="*/ 441 h 478"/>
                <a:gd name="T20" fmla="*/ 6 w 32"/>
                <a:gd name="T21" fmla="*/ 397 h 478"/>
                <a:gd name="T22" fmla="*/ 6 w 32"/>
                <a:gd name="T23" fmla="*/ 403 h 478"/>
                <a:gd name="T24" fmla="*/ 6 w 32"/>
                <a:gd name="T25" fmla="*/ 363 h 478"/>
                <a:gd name="T26" fmla="*/ 7 w 32"/>
                <a:gd name="T27" fmla="*/ 406 h 478"/>
                <a:gd name="T28" fmla="*/ 7 w 32"/>
                <a:gd name="T29" fmla="*/ 380 h 478"/>
                <a:gd name="T30" fmla="*/ 7 w 32"/>
                <a:gd name="T31" fmla="*/ 359 h 478"/>
                <a:gd name="T32" fmla="*/ 9 w 32"/>
                <a:gd name="T33" fmla="*/ 370 h 478"/>
                <a:gd name="T34" fmla="*/ 9 w 32"/>
                <a:gd name="T35" fmla="*/ 363 h 478"/>
                <a:gd name="T36" fmla="*/ 10 w 32"/>
                <a:gd name="T37" fmla="*/ 391 h 478"/>
                <a:gd name="T38" fmla="*/ 10 w 32"/>
                <a:gd name="T39" fmla="*/ 357 h 478"/>
                <a:gd name="T40" fmla="*/ 11 w 32"/>
                <a:gd name="T41" fmla="*/ 322 h 478"/>
                <a:gd name="T42" fmla="*/ 11 w 32"/>
                <a:gd name="T43" fmla="*/ 233 h 478"/>
                <a:gd name="T44" fmla="*/ 11 w 32"/>
                <a:gd name="T45" fmla="*/ 224 h 478"/>
                <a:gd name="T46" fmla="*/ 13 w 32"/>
                <a:gd name="T47" fmla="*/ 223 h 478"/>
                <a:gd name="T48" fmla="*/ 13 w 32"/>
                <a:gd name="T49" fmla="*/ 219 h 478"/>
                <a:gd name="T50" fmla="*/ 14 w 32"/>
                <a:gd name="T51" fmla="*/ 168 h 478"/>
                <a:gd name="T52" fmla="*/ 14 w 32"/>
                <a:gd name="T53" fmla="*/ 225 h 478"/>
                <a:gd name="T54" fmla="*/ 15 w 32"/>
                <a:gd name="T55" fmla="*/ 212 h 478"/>
                <a:gd name="T56" fmla="*/ 15 w 32"/>
                <a:gd name="T57" fmla="*/ 143 h 478"/>
                <a:gd name="T58" fmla="*/ 15 w 32"/>
                <a:gd name="T59" fmla="*/ 168 h 478"/>
                <a:gd name="T60" fmla="*/ 17 w 32"/>
                <a:gd name="T61" fmla="*/ 161 h 478"/>
                <a:gd name="T62" fmla="*/ 18 w 32"/>
                <a:gd name="T63" fmla="*/ 130 h 478"/>
                <a:gd name="T64" fmla="*/ 18 w 32"/>
                <a:gd name="T65" fmla="*/ 76 h 478"/>
                <a:gd name="T66" fmla="*/ 18 w 32"/>
                <a:gd name="T67" fmla="*/ 52 h 478"/>
                <a:gd name="T68" fmla="*/ 18 w 32"/>
                <a:gd name="T69" fmla="*/ 95 h 478"/>
                <a:gd name="T70" fmla="*/ 19 w 32"/>
                <a:gd name="T71" fmla="*/ 119 h 478"/>
                <a:gd name="T72" fmla="*/ 19 w 32"/>
                <a:gd name="T73" fmla="*/ 65 h 478"/>
                <a:gd name="T74" fmla="*/ 21 w 32"/>
                <a:gd name="T75" fmla="*/ 23 h 478"/>
                <a:gd name="T76" fmla="*/ 21 w 32"/>
                <a:gd name="T77" fmla="*/ 90 h 478"/>
                <a:gd name="T78" fmla="*/ 22 w 32"/>
                <a:gd name="T79" fmla="*/ 120 h 478"/>
                <a:gd name="T80" fmla="*/ 22 w 32"/>
                <a:gd name="T81" fmla="*/ 133 h 478"/>
                <a:gd name="T82" fmla="*/ 23 w 32"/>
                <a:gd name="T83" fmla="*/ 78 h 478"/>
                <a:gd name="T84" fmla="*/ 23 w 32"/>
                <a:gd name="T85" fmla="*/ 97 h 478"/>
                <a:gd name="T86" fmla="*/ 23 w 32"/>
                <a:gd name="T87" fmla="*/ 97 h 478"/>
                <a:gd name="T88" fmla="*/ 24 w 32"/>
                <a:gd name="T89" fmla="*/ 132 h 478"/>
                <a:gd name="T90" fmla="*/ 24 w 32"/>
                <a:gd name="T91" fmla="*/ 145 h 478"/>
                <a:gd name="T92" fmla="*/ 26 w 32"/>
                <a:gd name="T93" fmla="*/ 228 h 478"/>
                <a:gd name="T94" fmla="*/ 26 w 32"/>
                <a:gd name="T95" fmla="*/ 251 h 478"/>
                <a:gd name="T96" fmla="*/ 27 w 32"/>
                <a:gd name="T97" fmla="*/ 246 h 478"/>
                <a:gd name="T98" fmla="*/ 27 w 32"/>
                <a:gd name="T99" fmla="*/ 225 h 478"/>
                <a:gd name="T100" fmla="*/ 27 w 32"/>
                <a:gd name="T101" fmla="*/ 271 h 478"/>
                <a:gd name="T102" fmla="*/ 28 w 32"/>
                <a:gd name="T103" fmla="*/ 280 h 478"/>
                <a:gd name="T104" fmla="*/ 28 w 32"/>
                <a:gd name="T105" fmla="*/ 292 h 478"/>
                <a:gd name="T106" fmla="*/ 30 w 32"/>
                <a:gd name="T107" fmla="*/ 340 h 478"/>
                <a:gd name="T108" fmla="*/ 30 w 32"/>
                <a:gd name="T109" fmla="*/ 333 h 478"/>
                <a:gd name="T110" fmla="*/ 31 w 32"/>
                <a:gd name="T111" fmla="*/ 318 h 478"/>
                <a:gd name="T112" fmla="*/ 31 w 32"/>
                <a:gd name="T113" fmla="*/ 305 h 478"/>
                <a:gd name="T114" fmla="*/ 31 w 32"/>
                <a:gd name="T115" fmla="*/ 280 h 478"/>
                <a:gd name="T116" fmla="*/ 32 w 32"/>
                <a:gd name="T117" fmla="*/ 325 h 478"/>
                <a:gd name="T118" fmla="*/ 32 w 32"/>
                <a:gd name="T119" fmla="*/ 283 h 4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2" h="478">
                  <a:moveTo>
                    <a:pt x="0" y="452"/>
                  </a:moveTo>
                  <a:lnTo>
                    <a:pt x="0" y="466"/>
                  </a:lnTo>
                  <a:lnTo>
                    <a:pt x="0" y="469"/>
                  </a:lnTo>
                  <a:lnTo>
                    <a:pt x="0" y="453"/>
                  </a:lnTo>
                  <a:lnTo>
                    <a:pt x="0" y="477"/>
                  </a:lnTo>
                  <a:lnTo>
                    <a:pt x="1" y="475"/>
                  </a:lnTo>
                  <a:lnTo>
                    <a:pt x="1" y="478"/>
                  </a:lnTo>
                  <a:lnTo>
                    <a:pt x="1" y="450"/>
                  </a:lnTo>
                  <a:lnTo>
                    <a:pt x="1" y="454"/>
                  </a:lnTo>
                  <a:lnTo>
                    <a:pt x="1" y="456"/>
                  </a:lnTo>
                  <a:lnTo>
                    <a:pt x="1" y="463"/>
                  </a:lnTo>
                  <a:lnTo>
                    <a:pt x="1" y="437"/>
                  </a:lnTo>
                  <a:lnTo>
                    <a:pt x="1" y="431"/>
                  </a:lnTo>
                  <a:lnTo>
                    <a:pt x="1" y="444"/>
                  </a:lnTo>
                  <a:lnTo>
                    <a:pt x="1" y="443"/>
                  </a:lnTo>
                  <a:lnTo>
                    <a:pt x="1" y="446"/>
                  </a:lnTo>
                  <a:lnTo>
                    <a:pt x="1" y="425"/>
                  </a:lnTo>
                  <a:lnTo>
                    <a:pt x="1" y="443"/>
                  </a:lnTo>
                  <a:lnTo>
                    <a:pt x="2" y="445"/>
                  </a:lnTo>
                  <a:lnTo>
                    <a:pt x="2" y="452"/>
                  </a:lnTo>
                  <a:lnTo>
                    <a:pt x="2" y="433"/>
                  </a:lnTo>
                  <a:lnTo>
                    <a:pt x="2" y="433"/>
                  </a:lnTo>
                  <a:lnTo>
                    <a:pt x="2" y="441"/>
                  </a:lnTo>
                  <a:lnTo>
                    <a:pt x="2" y="411"/>
                  </a:lnTo>
                  <a:lnTo>
                    <a:pt x="2" y="414"/>
                  </a:lnTo>
                  <a:lnTo>
                    <a:pt x="2" y="408"/>
                  </a:lnTo>
                  <a:lnTo>
                    <a:pt x="2" y="408"/>
                  </a:lnTo>
                  <a:lnTo>
                    <a:pt x="2" y="381"/>
                  </a:lnTo>
                  <a:lnTo>
                    <a:pt x="2" y="398"/>
                  </a:lnTo>
                  <a:lnTo>
                    <a:pt x="2" y="399"/>
                  </a:lnTo>
                  <a:lnTo>
                    <a:pt x="2" y="402"/>
                  </a:lnTo>
                  <a:lnTo>
                    <a:pt x="2" y="384"/>
                  </a:lnTo>
                  <a:lnTo>
                    <a:pt x="2" y="394"/>
                  </a:lnTo>
                  <a:lnTo>
                    <a:pt x="4" y="393"/>
                  </a:lnTo>
                  <a:lnTo>
                    <a:pt x="4" y="411"/>
                  </a:lnTo>
                  <a:lnTo>
                    <a:pt x="4" y="415"/>
                  </a:lnTo>
                  <a:lnTo>
                    <a:pt x="4" y="394"/>
                  </a:lnTo>
                  <a:lnTo>
                    <a:pt x="4" y="432"/>
                  </a:lnTo>
                  <a:lnTo>
                    <a:pt x="4" y="431"/>
                  </a:lnTo>
                  <a:lnTo>
                    <a:pt x="4" y="420"/>
                  </a:lnTo>
                  <a:lnTo>
                    <a:pt x="4" y="440"/>
                  </a:lnTo>
                  <a:lnTo>
                    <a:pt x="4" y="440"/>
                  </a:lnTo>
                  <a:lnTo>
                    <a:pt x="4" y="449"/>
                  </a:lnTo>
                  <a:lnTo>
                    <a:pt x="4" y="422"/>
                  </a:lnTo>
                  <a:lnTo>
                    <a:pt x="5" y="427"/>
                  </a:lnTo>
                  <a:lnTo>
                    <a:pt x="5" y="449"/>
                  </a:lnTo>
                  <a:lnTo>
                    <a:pt x="5" y="440"/>
                  </a:lnTo>
                  <a:lnTo>
                    <a:pt x="5" y="437"/>
                  </a:lnTo>
                  <a:lnTo>
                    <a:pt x="5" y="418"/>
                  </a:lnTo>
                  <a:lnTo>
                    <a:pt x="5" y="441"/>
                  </a:lnTo>
                  <a:lnTo>
                    <a:pt x="5" y="437"/>
                  </a:lnTo>
                  <a:lnTo>
                    <a:pt x="5" y="441"/>
                  </a:lnTo>
                  <a:lnTo>
                    <a:pt x="5" y="394"/>
                  </a:lnTo>
                  <a:lnTo>
                    <a:pt x="5" y="398"/>
                  </a:lnTo>
                  <a:lnTo>
                    <a:pt x="6" y="397"/>
                  </a:lnTo>
                  <a:lnTo>
                    <a:pt x="6" y="403"/>
                  </a:lnTo>
                  <a:lnTo>
                    <a:pt x="6" y="394"/>
                  </a:lnTo>
                  <a:lnTo>
                    <a:pt x="6" y="401"/>
                  </a:lnTo>
                  <a:lnTo>
                    <a:pt x="6" y="399"/>
                  </a:lnTo>
                  <a:lnTo>
                    <a:pt x="6" y="403"/>
                  </a:lnTo>
                  <a:lnTo>
                    <a:pt x="6" y="380"/>
                  </a:lnTo>
                  <a:lnTo>
                    <a:pt x="6" y="382"/>
                  </a:lnTo>
                  <a:lnTo>
                    <a:pt x="6" y="382"/>
                  </a:lnTo>
                  <a:lnTo>
                    <a:pt x="6" y="348"/>
                  </a:lnTo>
                  <a:lnTo>
                    <a:pt x="6" y="363"/>
                  </a:lnTo>
                  <a:lnTo>
                    <a:pt x="6" y="363"/>
                  </a:lnTo>
                  <a:lnTo>
                    <a:pt x="6" y="382"/>
                  </a:lnTo>
                  <a:lnTo>
                    <a:pt x="6" y="377"/>
                  </a:lnTo>
                  <a:lnTo>
                    <a:pt x="7" y="364"/>
                  </a:lnTo>
                  <a:lnTo>
                    <a:pt x="7" y="406"/>
                  </a:lnTo>
                  <a:lnTo>
                    <a:pt x="7" y="398"/>
                  </a:lnTo>
                  <a:lnTo>
                    <a:pt x="7" y="402"/>
                  </a:lnTo>
                  <a:lnTo>
                    <a:pt x="7" y="370"/>
                  </a:lnTo>
                  <a:lnTo>
                    <a:pt x="7" y="380"/>
                  </a:lnTo>
                  <a:lnTo>
                    <a:pt x="7" y="380"/>
                  </a:lnTo>
                  <a:lnTo>
                    <a:pt x="7" y="388"/>
                  </a:lnTo>
                  <a:lnTo>
                    <a:pt x="7" y="359"/>
                  </a:lnTo>
                  <a:lnTo>
                    <a:pt x="7" y="363"/>
                  </a:lnTo>
                  <a:lnTo>
                    <a:pt x="7" y="368"/>
                  </a:lnTo>
                  <a:lnTo>
                    <a:pt x="7" y="359"/>
                  </a:lnTo>
                  <a:lnTo>
                    <a:pt x="7" y="364"/>
                  </a:lnTo>
                  <a:lnTo>
                    <a:pt x="9" y="363"/>
                  </a:lnTo>
                  <a:lnTo>
                    <a:pt x="9" y="373"/>
                  </a:lnTo>
                  <a:lnTo>
                    <a:pt x="9" y="348"/>
                  </a:lnTo>
                  <a:lnTo>
                    <a:pt x="9" y="370"/>
                  </a:lnTo>
                  <a:lnTo>
                    <a:pt x="9" y="372"/>
                  </a:lnTo>
                  <a:lnTo>
                    <a:pt x="9" y="377"/>
                  </a:lnTo>
                  <a:lnTo>
                    <a:pt x="9" y="355"/>
                  </a:lnTo>
                  <a:lnTo>
                    <a:pt x="9" y="364"/>
                  </a:lnTo>
                  <a:lnTo>
                    <a:pt x="9" y="363"/>
                  </a:lnTo>
                  <a:lnTo>
                    <a:pt x="9" y="391"/>
                  </a:lnTo>
                  <a:lnTo>
                    <a:pt x="10" y="393"/>
                  </a:lnTo>
                  <a:lnTo>
                    <a:pt x="10" y="397"/>
                  </a:lnTo>
                  <a:lnTo>
                    <a:pt x="10" y="372"/>
                  </a:lnTo>
                  <a:lnTo>
                    <a:pt x="10" y="391"/>
                  </a:lnTo>
                  <a:lnTo>
                    <a:pt x="10" y="391"/>
                  </a:lnTo>
                  <a:lnTo>
                    <a:pt x="10" y="391"/>
                  </a:lnTo>
                  <a:lnTo>
                    <a:pt x="10" y="350"/>
                  </a:lnTo>
                  <a:lnTo>
                    <a:pt x="10" y="352"/>
                  </a:lnTo>
                  <a:lnTo>
                    <a:pt x="10" y="357"/>
                  </a:lnTo>
                  <a:lnTo>
                    <a:pt x="10" y="308"/>
                  </a:lnTo>
                  <a:lnTo>
                    <a:pt x="10" y="310"/>
                  </a:lnTo>
                  <a:lnTo>
                    <a:pt x="10" y="308"/>
                  </a:lnTo>
                  <a:lnTo>
                    <a:pt x="10" y="326"/>
                  </a:lnTo>
                  <a:lnTo>
                    <a:pt x="11" y="322"/>
                  </a:lnTo>
                  <a:lnTo>
                    <a:pt x="11" y="330"/>
                  </a:lnTo>
                  <a:lnTo>
                    <a:pt x="11" y="312"/>
                  </a:lnTo>
                  <a:lnTo>
                    <a:pt x="11" y="319"/>
                  </a:lnTo>
                  <a:lnTo>
                    <a:pt x="11" y="313"/>
                  </a:lnTo>
                  <a:lnTo>
                    <a:pt x="11" y="233"/>
                  </a:lnTo>
                  <a:lnTo>
                    <a:pt x="11" y="234"/>
                  </a:lnTo>
                  <a:lnTo>
                    <a:pt x="11" y="240"/>
                  </a:lnTo>
                  <a:lnTo>
                    <a:pt x="11" y="224"/>
                  </a:lnTo>
                  <a:lnTo>
                    <a:pt x="11" y="225"/>
                  </a:lnTo>
                  <a:lnTo>
                    <a:pt x="11" y="224"/>
                  </a:lnTo>
                  <a:lnTo>
                    <a:pt x="11" y="229"/>
                  </a:lnTo>
                  <a:lnTo>
                    <a:pt x="11" y="208"/>
                  </a:lnTo>
                  <a:lnTo>
                    <a:pt x="11" y="226"/>
                  </a:lnTo>
                  <a:lnTo>
                    <a:pt x="13" y="225"/>
                  </a:lnTo>
                  <a:lnTo>
                    <a:pt x="13" y="223"/>
                  </a:lnTo>
                  <a:lnTo>
                    <a:pt x="13" y="241"/>
                  </a:lnTo>
                  <a:lnTo>
                    <a:pt x="13" y="240"/>
                  </a:lnTo>
                  <a:lnTo>
                    <a:pt x="13" y="243"/>
                  </a:lnTo>
                  <a:lnTo>
                    <a:pt x="13" y="223"/>
                  </a:lnTo>
                  <a:lnTo>
                    <a:pt x="13" y="219"/>
                  </a:lnTo>
                  <a:lnTo>
                    <a:pt x="13" y="226"/>
                  </a:lnTo>
                  <a:lnTo>
                    <a:pt x="13" y="204"/>
                  </a:lnTo>
                  <a:lnTo>
                    <a:pt x="14" y="202"/>
                  </a:lnTo>
                  <a:lnTo>
                    <a:pt x="14" y="152"/>
                  </a:lnTo>
                  <a:lnTo>
                    <a:pt x="14" y="168"/>
                  </a:lnTo>
                  <a:lnTo>
                    <a:pt x="14" y="165"/>
                  </a:lnTo>
                  <a:lnTo>
                    <a:pt x="14" y="181"/>
                  </a:lnTo>
                  <a:lnTo>
                    <a:pt x="14" y="175"/>
                  </a:lnTo>
                  <a:lnTo>
                    <a:pt x="14" y="181"/>
                  </a:lnTo>
                  <a:lnTo>
                    <a:pt x="14" y="225"/>
                  </a:lnTo>
                  <a:lnTo>
                    <a:pt x="14" y="224"/>
                  </a:lnTo>
                  <a:lnTo>
                    <a:pt x="14" y="226"/>
                  </a:lnTo>
                  <a:lnTo>
                    <a:pt x="14" y="204"/>
                  </a:lnTo>
                  <a:lnTo>
                    <a:pt x="14" y="216"/>
                  </a:lnTo>
                  <a:lnTo>
                    <a:pt x="15" y="212"/>
                  </a:lnTo>
                  <a:lnTo>
                    <a:pt x="15" y="220"/>
                  </a:lnTo>
                  <a:lnTo>
                    <a:pt x="15" y="174"/>
                  </a:lnTo>
                  <a:lnTo>
                    <a:pt x="15" y="175"/>
                  </a:lnTo>
                  <a:lnTo>
                    <a:pt x="15" y="139"/>
                  </a:lnTo>
                  <a:lnTo>
                    <a:pt x="15" y="143"/>
                  </a:lnTo>
                  <a:lnTo>
                    <a:pt x="15" y="123"/>
                  </a:lnTo>
                  <a:lnTo>
                    <a:pt x="15" y="152"/>
                  </a:lnTo>
                  <a:lnTo>
                    <a:pt x="15" y="154"/>
                  </a:lnTo>
                  <a:lnTo>
                    <a:pt x="15" y="150"/>
                  </a:lnTo>
                  <a:lnTo>
                    <a:pt x="15" y="168"/>
                  </a:lnTo>
                  <a:lnTo>
                    <a:pt x="17" y="170"/>
                  </a:lnTo>
                  <a:lnTo>
                    <a:pt x="17" y="196"/>
                  </a:lnTo>
                  <a:lnTo>
                    <a:pt x="17" y="170"/>
                  </a:lnTo>
                  <a:lnTo>
                    <a:pt x="17" y="161"/>
                  </a:lnTo>
                  <a:lnTo>
                    <a:pt x="17" y="161"/>
                  </a:lnTo>
                  <a:lnTo>
                    <a:pt x="17" y="175"/>
                  </a:lnTo>
                  <a:lnTo>
                    <a:pt x="17" y="173"/>
                  </a:lnTo>
                  <a:lnTo>
                    <a:pt x="17" y="173"/>
                  </a:lnTo>
                  <a:lnTo>
                    <a:pt x="17" y="133"/>
                  </a:lnTo>
                  <a:lnTo>
                    <a:pt x="18" y="130"/>
                  </a:lnTo>
                  <a:lnTo>
                    <a:pt x="18" y="130"/>
                  </a:lnTo>
                  <a:lnTo>
                    <a:pt x="18" y="64"/>
                  </a:lnTo>
                  <a:lnTo>
                    <a:pt x="18" y="69"/>
                  </a:lnTo>
                  <a:lnTo>
                    <a:pt x="18" y="67"/>
                  </a:lnTo>
                  <a:lnTo>
                    <a:pt x="18" y="76"/>
                  </a:lnTo>
                  <a:lnTo>
                    <a:pt x="18" y="65"/>
                  </a:lnTo>
                  <a:lnTo>
                    <a:pt x="18" y="67"/>
                  </a:lnTo>
                  <a:lnTo>
                    <a:pt x="18" y="68"/>
                  </a:lnTo>
                  <a:lnTo>
                    <a:pt x="18" y="88"/>
                  </a:lnTo>
                  <a:lnTo>
                    <a:pt x="18" y="52"/>
                  </a:lnTo>
                  <a:lnTo>
                    <a:pt x="18" y="86"/>
                  </a:lnTo>
                  <a:lnTo>
                    <a:pt x="18" y="89"/>
                  </a:lnTo>
                  <a:lnTo>
                    <a:pt x="18" y="103"/>
                  </a:lnTo>
                  <a:lnTo>
                    <a:pt x="18" y="84"/>
                  </a:lnTo>
                  <a:lnTo>
                    <a:pt x="18" y="95"/>
                  </a:lnTo>
                  <a:lnTo>
                    <a:pt x="19" y="94"/>
                  </a:lnTo>
                  <a:lnTo>
                    <a:pt x="19" y="130"/>
                  </a:lnTo>
                  <a:lnTo>
                    <a:pt x="19" y="124"/>
                  </a:lnTo>
                  <a:lnTo>
                    <a:pt x="19" y="110"/>
                  </a:lnTo>
                  <a:lnTo>
                    <a:pt x="19" y="119"/>
                  </a:lnTo>
                  <a:lnTo>
                    <a:pt x="19" y="119"/>
                  </a:lnTo>
                  <a:lnTo>
                    <a:pt x="19" y="123"/>
                  </a:lnTo>
                  <a:lnTo>
                    <a:pt x="19" y="64"/>
                  </a:lnTo>
                  <a:lnTo>
                    <a:pt x="19" y="63"/>
                  </a:lnTo>
                  <a:lnTo>
                    <a:pt x="19" y="65"/>
                  </a:lnTo>
                  <a:lnTo>
                    <a:pt x="19" y="1"/>
                  </a:lnTo>
                  <a:lnTo>
                    <a:pt x="19" y="5"/>
                  </a:lnTo>
                  <a:lnTo>
                    <a:pt x="21" y="4"/>
                  </a:lnTo>
                  <a:lnTo>
                    <a:pt x="21" y="0"/>
                  </a:lnTo>
                  <a:lnTo>
                    <a:pt x="21" y="23"/>
                  </a:lnTo>
                  <a:lnTo>
                    <a:pt x="21" y="21"/>
                  </a:lnTo>
                  <a:lnTo>
                    <a:pt x="21" y="12"/>
                  </a:lnTo>
                  <a:lnTo>
                    <a:pt x="21" y="64"/>
                  </a:lnTo>
                  <a:lnTo>
                    <a:pt x="21" y="64"/>
                  </a:lnTo>
                  <a:lnTo>
                    <a:pt x="21" y="90"/>
                  </a:lnTo>
                  <a:lnTo>
                    <a:pt x="21" y="85"/>
                  </a:lnTo>
                  <a:lnTo>
                    <a:pt x="22" y="89"/>
                  </a:lnTo>
                  <a:lnTo>
                    <a:pt x="22" y="88"/>
                  </a:lnTo>
                  <a:lnTo>
                    <a:pt x="22" y="116"/>
                  </a:lnTo>
                  <a:lnTo>
                    <a:pt x="22" y="120"/>
                  </a:lnTo>
                  <a:lnTo>
                    <a:pt x="22" y="102"/>
                  </a:lnTo>
                  <a:lnTo>
                    <a:pt x="22" y="135"/>
                  </a:lnTo>
                  <a:lnTo>
                    <a:pt x="22" y="139"/>
                  </a:lnTo>
                  <a:lnTo>
                    <a:pt x="22" y="153"/>
                  </a:lnTo>
                  <a:lnTo>
                    <a:pt x="22" y="133"/>
                  </a:lnTo>
                  <a:lnTo>
                    <a:pt x="22" y="141"/>
                  </a:lnTo>
                  <a:lnTo>
                    <a:pt x="22" y="139"/>
                  </a:lnTo>
                  <a:lnTo>
                    <a:pt x="22" y="144"/>
                  </a:lnTo>
                  <a:lnTo>
                    <a:pt x="22" y="93"/>
                  </a:lnTo>
                  <a:lnTo>
                    <a:pt x="23" y="78"/>
                  </a:lnTo>
                  <a:lnTo>
                    <a:pt x="23" y="68"/>
                  </a:lnTo>
                  <a:lnTo>
                    <a:pt x="23" y="69"/>
                  </a:lnTo>
                  <a:lnTo>
                    <a:pt x="23" y="72"/>
                  </a:lnTo>
                  <a:lnTo>
                    <a:pt x="23" y="69"/>
                  </a:lnTo>
                  <a:lnTo>
                    <a:pt x="23" y="97"/>
                  </a:lnTo>
                  <a:lnTo>
                    <a:pt x="23" y="101"/>
                  </a:lnTo>
                  <a:lnTo>
                    <a:pt x="23" y="107"/>
                  </a:lnTo>
                  <a:lnTo>
                    <a:pt x="23" y="86"/>
                  </a:lnTo>
                  <a:lnTo>
                    <a:pt x="23" y="92"/>
                  </a:lnTo>
                  <a:lnTo>
                    <a:pt x="23" y="97"/>
                  </a:lnTo>
                  <a:lnTo>
                    <a:pt x="23" y="115"/>
                  </a:lnTo>
                  <a:lnTo>
                    <a:pt x="23" y="114"/>
                  </a:lnTo>
                  <a:lnTo>
                    <a:pt x="24" y="115"/>
                  </a:lnTo>
                  <a:lnTo>
                    <a:pt x="24" y="105"/>
                  </a:lnTo>
                  <a:lnTo>
                    <a:pt x="24" y="132"/>
                  </a:lnTo>
                  <a:lnTo>
                    <a:pt x="24" y="132"/>
                  </a:lnTo>
                  <a:lnTo>
                    <a:pt x="24" y="149"/>
                  </a:lnTo>
                  <a:lnTo>
                    <a:pt x="24" y="123"/>
                  </a:lnTo>
                  <a:lnTo>
                    <a:pt x="24" y="144"/>
                  </a:lnTo>
                  <a:lnTo>
                    <a:pt x="24" y="145"/>
                  </a:lnTo>
                  <a:lnTo>
                    <a:pt x="24" y="186"/>
                  </a:lnTo>
                  <a:lnTo>
                    <a:pt x="26" y="185"/>
                  </a:lnTo>
                  <a:lnTo>
                    <a:pt x="26" y="170"/>
                  </a:lnTo>
                  <a:lnTo>
                    <a:pt x="26" y="229"/>
                  </a:lnTo>
                  <a:lnTo>
                    <a:pt x="26" y="228"/>
                  </a:lnTo>
                  <a:lnTo>
                    <a:pt x="26" y="237"/>
                  </a:lnTo>
                  <a:lnTo>
                    <a:pt x="26" y="219"/>
                  </a:lnTo>
                  <a:lnTo>
                    <a:pt x="26" y="230"/>
                  </a:lnTo>
                  <a:lnTo>
                    <a:pt x="26" y="236"/>
                  </a:lnTo>
                  <a:lnTo>
                    <a:pt x="26" y="251"/>
                  </a:lnTo>
                  <a:lnTo>
                    <a:pt x="26" y="232"/>
                  </a:lnTo>
                  <a:lnTo>
                    <a:pt x="26" y="234"/>
                  </a:lnTo>
                  <a:lnTo>
                    <a:pt x="26" y="260"/>
                  </a:lnTo>
                  <a:lnTo>
                    <a:pt x="26" y="242"/>
                  </a:lnTo>
                  <a:lnTo>
                    <a:pt x="27" y="246"/>
                  </a:lnTo>
                  <a:lnTo>
                    <a:pt x="27" y="215"/>
                  </a:lnTo>
                  <a:lnTo>
                    <a:pt x="27" y="240"/>
                  </a:lnTo>
                  <a:lnTo>
                    <a:pt x="27" y="245"/>
                  </a:lnTo>
                  <a:lnTo>
                    <a:pt x="27" y="246"/>
                  </a:lnTo>
                  <a:lnTo>
                    <a:pt x="27" y="225"/>
                  </a:lnTo>
                  <a:lnTo>
                    <a:pt x="27" y="232"/>
                  </a:lnTo>
                  <a:lnTo>
                    <a:pt x="27" y="233"/>
                  </a:lnTo>
                  <a:lnTo>
                    <a:pt x="27" y="255"/>
                  </a:lnTo>
                  <a:lnTo>
                    <a:pt x="27" y="259"/>
                  </a:lnTo>
                  <a:lnTo>
                    <a:pt x="27" y="271"/>
                  </a:lnTo>
                  <a:lnTo>
                    <a:pt x="27" y="246"/>
                  </a:lnTo>
                  <a:lnTo>
                    <a:pt x="27" y="271"/>
                  </a:lnTo>
                  <a:lnTo>
                    <a:pt x="28" y="271"/>
                  </a:lnTo>
                  <a:lnTo>
                    <a:pt x="28" y="267"/>
                  </a:lnTo>
                  <a:lnTo>
                    <a:pt x="28" y="280"/>
                  </a:lnTo>
                  <a:lnTo>
                    <a:pt x="28" y="281"/>
                  </a:lnTo>
                  <a:lnTo>
                    <a:pt x="28" y="308"/>
                  </a:lnTo>
                  <a:lnTo>
                    <a:pt x="28" y="310"/>
                  </a:lnTo>
                  <a:lnTo>
                    <a:pt x="28" y="323"/>
                  </a:lnTo>
                  <a:lnTo>
                    <a:pt x="28" y="292"/>
                  </a:lnTo>
                  <a:lnTo>
                    <a:pt x="28" y="322"/>
                  </a:lnTo>
                  <a:lnTo>
                    <a:pt x="30" y="327"/>
                  </a:lnTo>
                  <a:lnTo>
                    <a:pt x="30" y="318"/>
                  </a:lnTo>
                  <a:lnTo>
                    <a:pt x="30" y="342"/>
                  </a:lnTo>
                  <a:lnTo>
                    <a:pt x="30" y="340"/>
                  </a:lnTo>
                  <a:lnTo>
                    <a:pt x="30" y="344"/>
                  </a:lnTo>
                  <a:lnTo>
                    <a:pt x="30" y="317"/>
                  </a:lnTo>
                  <a:lnTo>
                    <a:pt x="30" y="326"/>
                  </a:lnTo>
                  <a:lnTo>
                    <a:pt x="30" y="322"/>
                  </a:lnTo>
                  <a:lnTo>
                    <a:pt x="30" y="333"/>
                  </a:lnTo>
                  <a:lnTo>
                    <a:pt x="30" y="314"/>
                  </a:lnTo>
                  <a:lnTo>
                    <a:pt x="30" y="313"/>
                  </a:lnTo>
                  <a:lnTo>
                    <a:pt x="30" y="291"/>
                  </a:lnTo>
                  <a:lnTo>
                    <a:pt x="30" y="314"/>
                  </a:lnTo>
                  <a:lnTo>
                    <a:pt x="31" y="318"/>
                  </a:lnTo>
                  <a:lnTo>
                    <a:pt x="31" y="319"/>
                  </a:lnTo>
                  <a:lnTo>
                    <a:pt x="31" y="288"/>
                  </a:lnTo>
                  <a:lnTo>
                    <a:pt x="31" y="292"/>
                  </a:lnTo>
                  <a:lnTo>
                    <a:pt x="31" y="293"/>
                  </a:lnTo>
                  <a:lnTo>
                    <a:pt x="31" y="305"/>
                  </a:lnTo>
                  <a:lnTo>
                    <a:pt x="31" y="291"/>
                  </a:lnTo>
                  <a:lnTo>
                    <a:pt x="31" y="300"/>
                  </a:lnTo>
                  <a:lnTo>
                    <a:pt x="31" y="300"/>
                  </a:lnTo>
                  <a:lnTo>
                    <a:pt x="31" y="308"/>
                  </a:lnTo>
                  <a:lnTo>
                    <a:pt x="31" y="280"/>
                  </a:lnTo>
                  <a:lnTo>
                    <a:pt x="31" y="300"/>
                  </a:lnTo>
                  <a:lnTo>
                    <a:pt x="31" y="304"/>
                  </a:lnTo>
                  <a:lnTo>
                    <a:pt x="31" y="297"/>
                  </a:lnTo>
                  <a:lnTo>
                    <a:pt x="31" y="321"/>
                  </a:lnTo>
                  <a:lnTo>
                    <a:pt x="32" y="325"/>
                  </a:lnTo>
                  <a:lnTo>
                    <a:pt x="32" y="343"/>
                  </a:lnTo>
                  <a:lnTo>
                    <a:pt x="32" y="308"/>
                  </a:lnTo>
                  <a:lnTo>
                    <a:pt x="32" y="302"/>
                  </a:lnTo>
                  <a:lnTo>
                    <a:pt x="32" y="309"/>
                  </a:lnTo>
                  <a:lnTo>
                    <a:pt x="32" y="283"/>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145" name="Freeform 18"/>
            <p:cNvSpPr>
              <a:spLocks/>
            </p:cNvSpPr>
            <p:nvPr/>
          </p:nvSpPr>
          <p:spPr bwMode="auto">
            <a:xfrm>
              <a:off x="6888163" y="4613276"/>
              <a:ext cx="49213" cy="214313"/>
            </a:xfrm>
            <a:custGeom>
              <a:avLst/>
              <a:gdLst>
                <a:gd name="T0" fmla="*/ 0 w 31"/>
                <a:gd name="T1" fmla="*/ 66 h 135"/>
                <a:gd name="T2" fmla="*/ 2 w 31"/>
                <a:gd name="T3" fmla="*/ 66 h 135"/>
                <a:gd name="T4" fmla="*/ 2 w 31"/>
                <a:gd name="T5" fmla="*/ 60 h 135"/>
                <a:gd name="T6" fmla="*/ 2 w 31"/>
                <a:gd name="T7" fmla="*/ 88 h 135"/>
                <a:gd name="T8" fmla="*/ 3 w 31"/>
                <a:gd name="T9" fmla="*/ 81 h 135"/>
                <a:gd name="T10" fmla="*/ 3 w 31"/>
                <a:gd name="T11" fmla="*/ 42 h 135"/>
                <a:gd name="T12" fmla="*/ 3 w 31"/>
                <a:gd name="T13" fmla="*/ 68 h 135"/>
                <a:gd name="T14" fmla="*/ 4 w 31"/>
                <a:gd name="T15" fmla="*/ 69 h 135"/>
                <a:gd name="T16" fmla="*/ 4 w 31"/>
                <a:gd name="T17" fmla="*/ 105 h 135"/>
                <a:gd name="T18" fmla="*/ 6 w 31"/>
                <a:gd name="T19" fmla="*/ 94 h 135"/>
                <a:gd name="T20" fmla="*/ 6 w 31"/>
                <a:gd name="T21" fmla="*/ 75 h 135"/>
                <a:gd name="T22" fmla="*/ 6 w 31"/>
                <a:gd name="T23" fmla="*/ 85 h 135"/>
                <a:gd name="T24" fmla="*/ 7 w 31"/>
                <a:gd name="T25" fmla="*/ 88 h 135"/>
                <a:gd name="T26" fmla="*/ 7 w 31"/>
                <a:gd name="T27" fmla="*/ 58 h 135"/>
                <a:gd name="T28" fmla="*/ 7 w 31"/>
                <a:gd name="T29" fmla="*/ 77 h 135"/>
                <a:gd name="T30" fmla="*/ 8 w 31"/>
                <a:gd name="T31" fmla="*/ 94 h 135"/>
                <a:gd name="T32" fmla="*/ 8 w 31"/>
                <a:gd name="T33" fmla="*/ 81 h 135"/>
                <a:gd name="T34" fmla="*/ 8 w 31"/>
                <a:gd name="T35" fmla="*/ 105 h 135"/>
                <a:gd name="T36" fmla="*/ 10 w 31"/>
                <a:gd name="T37" fmla="*/ 64 h 135"/>
                <a:gd name="T38" fmla="*/ 10 w 31"/>
                <a:gd name="T39" fmla="*/ 63 h 135"/>
                <a:gd name="T40" fmla="*/ 11 w 31"/>
                <a:gd name="T41" fmla="*/ 110 h 135"/>
                <a:gd name="T42" fmla="*/ 11 w 31"/>
                <a:gd name="T43" fmla="*/ 89 h 135"/>
                <a:gd name="T44" fmla="*/ 12 w 31"/>
                <a:gd name="T45" fmla="*/ 98 h 135"/>
                <a:gd name="T46" fmla="*/ 12 w 31"/>
                <a:gd name="T47" fmla="*/ 84 h 135"/>
                <a:gd name="T48" fmla="*/ 12 w 31"/>
                <a:gd name="T49" fmla="*/ 94 h 135"/>
                <a:gd name="T50" fmla="*/ 14 w 31"/>
                <a:gd name="T51" fmla="*/ 101 h 135"/>
                <a:gd name="T52" fmla="*/ 14 w 31"/>
                <a:gd name="T53" fmla="*/ 113 h 135"/>
                <a:gd name="T54" fmla="*/ 14 w 31"/>
                <a:gd name="T55" fmla="*/ 77 h 135"/>
                <a:gd name="T56" fmla="*/ 15 w 31"/>
                <a:gd name="T57" fmla="*/ 84 h 135"/>
                <a:gd name="T58" fmla="*/ 15 w 31"/>
                <a:gd name="T59" fmla="*/ 96 h 135"/>
                <a:gd name="T60" fmla="*/ 16 w 31"/>
                <a:gd name="T61" fmla="*/ 83 h 135"/>
                <a:gd name="T62" fmla="*/ 16 w 31"/>
                <a:gd name="T63" fmla="*/ 105 h 135"/>
                <a:gd name="T64" fmla="*/ 16 w 31"/>
                <a:gd name="T65" fmla="*/ 115 h 135"/>
                <a:gd name="T66" fmla="*/ 18 w 31"/>
                <a:gd name="T67" fmla="*/ 93 h 135"/>
                <a:gd name="T68" fmla="*/ 18 w 31"/>
                <a:gd name="T69" fmla="*/ 97 h 135"/>
                <a:gd name="T70" fmla="*/ 18 w 31"/>
                <a:gd name="T71" fmla="*/ 98 h 135"/>
                <a:gd name="T72" fmla="*/ 19 w 31"/>
                <a:gd name="T73" fmla="*/ 124 h 135"/>
                <a:gd name="T74" fmla="*/ 19 w 31"/>
                <a:gd name="T75" fmla="*/ 101 h 135"/>
                <a:gd name="T76" fmla="*/ 20 w 31"/>
                <a:gd name="T77" fmla="*/ 113 h 135"/>
                <a:gd name="T78" fmla="*/ 20 w 31"/>
                <a:gd name="T79" fmla="*/ 111 h 135"/>
                <a:gd name="T80" fmla="*/ 21 w 31"/>
                <a:gd name="T81" fmla="*/ 113 h 135"/>
                <a:gd name="T82" fmla="*/ 21 w 31"/>
                <a:gd name="T83" fmla="*/ 77 h 135"/>
                <a:gd name="T84" fmla="*/ 21 w 31"/>
                <a:gd name="T85" fmla="*/ 96 h 135"/>
                <a:gd name="T86" fmla="*/ 23 w 31"/>
                <a:gd name="T87" fmla="*/ 109 h 135"/>
                <a:gd name="T88" fmla="*/ 23 w 31"/>
                <a:gd name="T89" fmla="*/ 88 h 135"/>
                <a:gd name="T90" fmla="*/ 24 w 31"/>
                <a:gd name="T91" fmla="*/ 77 h 135"/>
                <a:gd name="T92" fmla="*/ 24 w 31"/>
                <a:gd name="T93" fmla="*/ 89 h 135"/>
                <a:gd name="T94" fmla="*/ 24 w 31"/>
                <a:gd name="T95" fmla="*/ 31 h 135"/>
                <a:gd name="T96" fmla="*/ 25 w 31"/>
                <a:gd name="T97" fmla="*/ 34 h 135"/>
                <a:gd name="T98" fmla="*/ 25 w 31"/>
                <a:gd name="T99" fmla="*/ 0 h 135"/>
                <a:gd name="T100" fmla="*/ 25 w 31"/>
                <a:gd name="T101" fmla="*/ 13 h 135"/>
                <a:gd name="T102" fmla="*/ 27 w 31"/>
                <a:gd name="T103" fmla="*/ 60 h 135"/>
                <a:gd name="T104" fmla="*/ 27 w 31"/>
                <a:gd name="T105" fmla="*/ 75 h 135"/>
                <a:gd name="T106" fmla="*/ 28 w 31"/>
                <a:gd name="T107" fmla="*/ 114 h 135"/>
                <a:gd name="T108" fmla="*/ 28 w 31"/>
                <a:gd name="T109" fmla="*/ 122 h 135"/>
                <a:gd name="T110" fmla="*/ 28 w 31"/>
                <a:gd name="T111" fmla="*/ 126 h 135"/>
                <a:gd name="T112" fmla="*/ 29 w 31"/>
                <a:gd name="T113" fmla="*/ 115 h 135"/>
                <a:gd name="T114" fmla="*/ 29 w 31"/>
                <a:gd name="T115" fmla="*/ 134 h 135"/>
                <a:gd name="T116" fmla="*/ 31 w 31"/>
                <a:gd name="T117" fmla="*/ 135 h 135"/>
                <a:gd name="T118" fmla="*/ 31 w 31"/>
                <a:gd name="T119" fmla="*/ 113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1" h="135">
                  <a:moveTo>
                    <a:pt x="0" y="60"/>
                  </a:moveTo>
                  <a:lnTo>
                    <a:pt x="0" y="49"/>
                  </a:lnTo>
                  <a:lnTo>
                    <a:pt x="0" y="69"/>
                  </a:lnTo>
                  <a:lnTo>
                    <a:pt x="0" y="64"/>
                  </a:lnTo>
                  <a:lnTo>
                    <a:pt x="0" y="66"/>
                  </a:lnTo>
                  <a:lnTo>
                    <a:pt x="0" y="68"/>
                  </a:lnTo>
                  <a:lnTo>
                    <a:pt x="0" y="43"/>
                  </a:lnTo>
                  <a:lnTo>
                    <a:pt x="0" y="56"/>
                  </a:lnTo>
                  <a:lnTo>
                    <a:pt x="2" y="55"/>
                  </a:lnTo>
                  <a:lnTo>
                    <a:pt x="2" y="66"/>
                  </a:lnTo>
                  <a:lnTo>
                    <a:pt x="2" y="52"/>
                  </a:lnTo>
                  <a:lnTo>
                    <a:pt x="2" y="58"/>
                  </a:lnTo>
                  <a:lnTo>
                    <a:pt x="2" y="63"/>
                  </a:lnTo>
                  <a:lnTo>
                    <a:pt x="2" y="89"/>
                  </a:lnTo>
                  <a:lnTo>
                    <a:pt x="2" y="60"/>
                  </a:lnTo>
                  <a:lnTo>
                    <a:pt x="2" y="81"/>
                  </a:lnTo>
                  <a:lnTo>
                    <a:pt x="2" y="85"/>
                  </a:lnTo>
                  <a:lnTo>
                    <a:pt x="2" y="92"/>
                  </a:lnTo>
                  <a:lnTo>
                    <a:pt x="2" y="66"/>
                  </a:lnTo>
                  <a:lnTo>
                    <a:pt x="2" y="88"/>
                  </a:lnTo>
                  <a:lnTo>
                    <a:pt x="3" y="89"/>
                  </a:lnTo>
                  <a:lnTo>
                    <a:pt x="3" y="93"/>
                  </a:lnTo>
                  <a:lnTo>
                    <a:pt x="3" y="71"/>
                  </a:lnTo>
                  <a:lnTo>
                    <a:pt x="3" y="81"/>
                  </a:lnTo>
                  <a:lnTo>
                    <a:pt x="3" y="81"/>
                  </a:lnTo>
                  <a:lnTo>
                    <a:pt x="3" y="93"/>
                  </a:lnTo>
                  <a:lnTo>
                    <a:pt x="3" y="64"/>
                  </a:lnTo>
                  <a:lnTo>
                    <a:pt x="3" y="64"/>
                  </a:lnTo>
                  <a:lnTo>
                    <a:pt x="3" y="68"/>
                  </a:lnTo>
                  <a:lnTo>
                    <a:pt x="3" y="42"/>
                  </a:lnTo>
                  <a:lnTo>
                    <a:pt x="3" y="66"/>
                  </a:lnTo>
                  <a:lnTo>
                    <a:pt x="3" y="67"/>
                  </a:lnTo>
                  <a:lnTo>
                    <a:pt x="3" y="75"/>
                  </a:lnTo>
                  <a:lnTo>
                    <a:pt x="3" y="52"/>
                  </a:lnTo>
                  <a:lnTo>
                    <a:pt x="3" y="68"/>
                  </a:lnTo>
                  <a:lnTo>
                    <a:pt x="4" y="69"/>
                  </a:lnTo>
                  <a:lnTo>
                    <a:pt x="4" y="88"/>
                  </a:lnTo>
                  <a:lnTo>
                    <a:pt x="4" y="64"/>
                  </a:lnTo>
                  <a:lnTo>
                    <a:pt x="4" y="72"/>
                  </a:lnTo>
                  <a:lnTo>
                    <a:pt x="4" y="69"/>
                  </a:lnTo>
                  <a:lnTo>
                    <a:pt x="4" y="102"/>
                  </a:lnTo>
                  <a:lnTo>
                    <a:pt x="4" y="102"/>
                  </a:lnTo>
                  <a:lnTo>
                    <a:pt x="4" y="105"/>
                  </a:lnTo>
                  <a:lnTo>
                    <a:pt x="4" y="86"/>
                  </a:lnTo>
                  <a:lnTo>
                    <a:pt x="4" y="105"/>
                  </a:lnTo>
                  <a:lnTo>
                    <a:pt x="4" y="110"/>
                  </a:lnTo>
                  <a:lnTo>
                    <a:pt x="4" y="79"/>
                  </a:lnTo>
                  <a:lnTo>
                    <a:pt x="4" y="84"/>
                  </a:lnTo>
                  <a:lnTo>
                    <a:pt x="6" y="86"/>
                  </a:lnTo>
                  <a:lnTo>
                    <a:pt x="6" y="94"/>
                  </a:lnTo>
                  <a:lnTo>
                    <a:pt x="6" y="84"/>
                  </a:lnTo>
                  <a:lnTo>
                    <a:pt x="6" y="93"/>
                  </a:lnTo>
                  <a:lnTo>
                    <a:pt x="6" y="93"/>
                  </a:lnTo>
                  <a:lnTo>
                    <a:pt x="6" y="104"/>
                  </a:lnTo>
                  <a:lnTo>
                    <a:pt x="6" y="75"/>
                  </a:lnTo>
                  <a:lnTo>
                    <a:pt x="6" y="101"/>
                  </a:lnTo>
                  <a:lnTo>
                    <a:pt x="6" y="101"/>
                  </a:lnTo>
                  <a:lnTo>
                    <a:pt x="6" y="105"/>
                  </a:lnTo>
                  <a:lnTo>
                    <a:pt x="6" y="77"/>
                  </a:lnTo>
                  <a:lnTo>
                    <a:pt x="6" y="85"/>
                  </a:lnTo>
                  <a:lnTo>
                    <a:pt x="6" y="86"/>
                  </a:lnTo>
                  <a:lnTo>
                    <a:pt x="6" y="101"/>
                  </a:lnTo>
                  <a:lnTo>
                    <a:pt x="6" y="88"/>
                  </a:lnTo>
                  <a:lnTo>
                    <a:pt x="7" y="80"/>
                  </a:lnTo>
                  <a:lnTo>
                    <a:pt x="7" y="88"/>
                  </a:lnTo>
                  <a:lnTo>
                    <a:pt x="7" y="72"/>
                  </a:lnTo>
                  <a:lnTo>
                    <a:pt x="7" y="76"/>
                  </a:lnTo>
                  <a:lnTo>
                    <a:pt x="7" y="77"/>
                  </a:lnTo>
                  <a:lnTo>
                    <a:pt x="7" y="80"/>
                  </a:lnTo>
                  <a:lnTo>
                    <a:pt x="7" y="58"/>
                  </a:lnTo>
                  <a:lnTo>
                    <a:pt x="7" y="76"/>
                  </a:lnTo>
                  <a:lnTo>
                    <a:pt x="7" y="77"/>
                  </a:lnTo>
                  <a:lnTo>
                    <a:pt x="7" y="93"/>
                  </a:lnTo>
                  <a:lnTo>
                    <a:pt x="7" y="73"/>
                  </a:lnTo>
                  <a:lnTo>
                    <a:pt x="7" y="77"/>
                  </a:lnTo>
                  <a:lnTo>
                    <a:pt x="8" y="79"/>
                  </a:lnTo>
                  <a:lnTo>
                    <a:pt x="8" y="100"/>
                  </a:lnTo>
                  <a:lnTo>
                    <a:pt x="8" y="93"/>
                  </a:lnTo>
                  <a:lnTo>
                    <a:pt x="8" y="94"/>
                  </a:lnTo>
                  <a:lnTo>
                    <a:pt x="8" y="94"/>
                  </a:lnTo>
                  <a:lnTo>
                    <a:pt x="8" y="71"/>
                  </a:lnTo>
                  <a:lnTo>
                    <a:pt x="8" y="92"/>
                  </a:lnTo>
                  <a:lnTo>
                    <a:pt x="8" y="94"/>
                  </a:lnTo>
                  <a:lnTo>
                    <a:pt x="8" y="98"/>
                  </a:lnTo>
                  <a:lnTo>
                    <a:pt x="8" y="81"/>
                  </a:lnTo>
                  <a:lnTo>
                    <a:pt x="8" y="92"/>
                  </a:lnTo>
                  <a:lnTo>
                    <a:pt x="8" y="93"/>
                  </a:lnTo>
                  <a:lnTo>
                    <a:pt x="8" y="111"/>
                  </a:lnTo>
                  <a:lnTo>
                    <a:pt x="8" y="90"/>
                  </a:lnTo>
                  <a:lnTo>
                    <a:pt x="8" y="105"/>
                  </a:lnTo>
                  <a:lnTo>
                    <a:pt x="10" y="109"/>
                  </a:lnTo>
                  <a:lnTo>
                    <a:pt x="10" y="83"/>
                  </a:lnTo>
                  <a:lnTo>
                    <a:pt x="10" y="88"/>
                  </a:lnTo>
                  <a:lnTo>
                    <a:pt x="10" y="93"/>
                  </a:lnTo>
                  <a:lnTo>
                    <a:pt x="10" y="64"/>
                  </a:lnTo>
                  <a:lnTo>
                    <a:pt x="10" y="72"/>
                  </a:lnTo>
                  <a:lnTo>
                    <a:pt x="10" y="72"/>
                  </a:lnTo>
                  <a:lnTo>
                    <a:pt x="10" y="84"/>
                  </a:lnTo>
                  <a:lnTo>
                    <a:pt x="10" y="68"/>
                  </a:lnTo>
                  <a:lnTo>
                    <a:pt x="10" y="63"/>
                  </a:lnTo>
                  <a:lnTo>
                    <a:pt x="10" y="101"/>
                  </a:lnTo>
                  <a:lnTo>
                    <a:pt x="10" y="98"/>
                  </a:lnTo>
                  <a:lnTo>
                    <a:pt x="11" y="100"/>
                  </a:lnTo>
                  <a:lnTo>
                    <a:pt x="11" y="86"/>
                  </a:lnTo>
                  <a:lnTo>
                    <a:pt x="11" y="110"/>
                  </a:lnTo>
                  <a:lnTo>
                    <a:pt x="11" y="107"/>
                  </a:lnTo>
                  <a:lnTo>
                    <a:pt x="11" y="110"/>
                  </a:lnTo>
                  <a:lnTo>
                    <a:pt x="11" y="79"/>
                  </a:lnTo>
                  <a:lnTo>
                    <a:pt x="11" y="89"/>
                  </a:lnTo>
                  <a:lnTo>
                    <a:pt x="11" y="89"/>
                  </a:lnTo>
                  <a:lnTo>
                    <a:pt x="11" y="98"/>
                  </a:lnTo>
                  <a:lnTo>
                    <a:pt x="11" y="93"/>
                  </a:lnTo>
                  <a:lnTo>
                    <a:pt x="12" y="90"/>
                  </a:lnTo>
                  <a:lnTo>
                    <a:pt x="12" y="75"/>
                  </a:lnTo>
                  <a:lnTo>
                    <a:pt x="12" y="98"/>
                  </a:lnTo>
                  <a:lnTo>
                    <a:pt x="12" y="94"/>
                  </a:lnTo>
                  <a:lnTo>
                    <a:pt x="12" y="96"/>
                  </a:lnTo>
                  <a:lnTo>
                    <a:pt x="12" y="67"/>
                  </a:lnTo>
                  <a:lnTo>
                    <a:pt x="12" y="81"/>
                  </a:lnTo>
                  <a:lnTo>
                    <a:pt x="12" y="84"/>
                  </a:lnTo>
                  <a:lnTo>
                    <a:pt x="12" y="94"/>
                  </a:lnTo>
                  <a:lnTo>
                    <a:pt x="12" y="77"/>
                  </a:lnTo>
                  <a:lnTo>
                    <a:pt x="12" y="80"/>
                  </a:lnTo>
                  <a:lnTo>
                    <a:pt x="12" y="76"/>
                  </a:lnTo>
                  <a:lnTo>
                    <a:pt x="12" y="94"/>
                  </a:lnTo>
                  <a:lnTo>
                    <a:pt x="12" y="66"/>
                  </a:lnTo>
                  <a:lnTo>
                    <a:pt x="12" y="93"/>
                  </a:lnTo>
                  <a:lnTo>
                    <a:pt x="14" y="88"/>
                  </a:lnTo>
                  <a:lnTo>
                    <a:pt x="14" y="81"/>
                  </a:lnTo>
                  <a:lnTo>
                    <a:pt x="14" y="101"/>
                  </a:lnTo>
                  <a:lnTo>
                    <a:pt x="14" y="104"/>
                  </a:lnTo>
                  <a:lnTo>
                    <a:pt x="14" y="113"/>
                  </a:lnTo>
                  <a:lnTo>
                    <a:pt x="14" y="94"/>
                  </a:lnTo>
                  <a:lnTo>
                    <a:pt x="14" y="97"/>
                  </a:lnTo>
                  <a:lnTo>
                    <a:pt x="14" y="113"/>
                  </a:lnTo>
                  <a:lnTo>
                    <a:pt x="14" y="100"/>
                  </a:lnTo>
                  <a:lnTo>
                    <a:pt x="14" y="97"/>
                  </a:lnTo>
                  <a:lnTo>
                    <a:pt x="14" y="98"/>
                  </a:lnTo>
                  <a:lnTo>
                    <a:pt x="14" y="71"/>
                  </a:lnTo>
                  <a:lnTo>
                    <a:pt x="14" y="77"/>
                  </a:lnTo>
                  <a:lnTo>
                    <a:pt x="15" y="76"/>
                  </a:lnTo>
                  <a:lnTo>
                    <a:pt x="15" y="89"/>
                  </a:lnTo>
                  <a:lnTo>
                    <a:pt x="15" y="76"/>
                  </a:lnTo>
                  <a:lnTo>
                    <a:pt x="15" y="81"/>
                  </a:lnTo>
                  <a:lnTo>
                    <a:pt x="15" y="84"/>
                  </a:lnTo>
                  <a:lnTo>
                    <a:pt x="15" y="101"/>
                  </a:lnTo>
                  <a:lnTo>
                    <a:pt x="15" y="81"/>
                  </a:lnTo>
                  <a:lnTo>
                    <a:pt x="15" y="94"/>
                  </a:lnTo>
                  <a:lnTo>
                    <a:pt x="15" y="90"/>
                  </a:lnTo>
                  <a:lnTo>
                    <a:pt x="15" y="96"/>
                  </a:lnTo>
                  <a:lnTo>
                    <a:pt x="15" y="67"/>
                  </a:lnTo>
                  <a:lnTo>
                    <a:pt x="15" y="94"/>
                  </a:lnTo>
                  <a:lnTo>
                    <a:pt x="16" y="101"/>
                  </a:lnTo>
                  <a:lnTo>
                    <a:pt x="16" y="72"/>
                  </a:lnTo>
                  <a:lnTo>
                    <a:pt x="16" y="83"/>
                  </a:lnTo>
                  <a:lnTo>
                    <a:pt x="16" y="81"/>
                  </a:lnTo>
                  <a:lnTo>
                    <a:pt x="16" y="102"/>
                  </a:lnTo>
                  <a:lnTo>
                    <a:pt x="16" y="101"/>
                  </a:lnTo>
                  <a:lnTo>
                    <a:pt x="16" y="94"/>
                  </a:lnTo>
                  <a:lnTo>
                    <a:pt x="16" y="105"/>
                  </a:lnTo>
                  <a:lnTo>
                    <a:pt x="16" y="79"/>
                  </a:lnTo>
                  <a:lnTo>
                    <a:pt x="16" y="105"/>
                  </a:lnTo>
                  <a:lnTo>
                    <a:pt x="16" y="105"/>
                  </a:lnTo>
                  <a:lnTo>
                    <a:pt x="16" y="93"/>
                  </a:lnTo>
                  <a:lnTo>
                    <a:pt x="16" y="115"/>
                  </a:lnTo>
                  <a:lnTo>
                    <a:pt x="18" y="115"/>
                  </a:lnTo>
                  <a:lnTo>
                    <a:pt x="18" y="118"/>
                  </a:lnTo>
                  <a:lnTo>
                    <a:pt x="18" y="89"/>
                  </a:lnTo>
                  <a:lnTo>
                    <a:pt x="18" y="93"/>
                  </a:lnTo>
                  <a:lnTo>
                    <a:pt x="18" y="93"/>
                  </a:lnTo>
                  <a:lnTo>
                    <a:pt x="18" y="115"/>
                  </a:lnTo>
                  <a:lnTo>
                    <a:pt x="18" y="111"/>
                  </a:lnTo>
                  <a:lnTo>
                    <a:pt x="18" y="109"/>
                  </a:lnTo>
                  <a:lnTo>
                    <a:pt x="18" y="114"/>
                  </a:lnTo>
                  <a:lnTo>
                    <a:pt x="18" y="97"/>
                  </a:lnTo>
                  <a:lnTo>
                    <a:pt x="18" y="110"/>
                  </a:lnTo>
                  <a:lnTo>
                    <a:pt x="18" y="110"/>
                  </a:lnTo>
                  <a:lnTo>
                    <a:pt x="18" y="113"/>
                  </a:lnTo>
                  <a:lnTo>
                    <a:pt x="18" y="92"/>
                  </a:lnTo>
                  <a:lnTo>
                    <a:pt x="18" y="98"/>
                  </a:lnTo>
                  <a:lnTo>
                    <a:pt x="19" y="100"/>
                  </a:lnTo>
                  <a:lnTo>
                    <a:pt x="19" y="118"/>
                  </a:lnTo>
                  <a:lnTo>
                    <a:pt x="19" y="115"/>
                  </a:lnTo>
                  <a:lnTo>
                    <a:pt x="19" y="117"/>
                  </a:lnTo>
                  <a:lnTo>
                    <a:pt x="19" y="124"/>
                  </a:lnTo>
                  <a:lnTo>
                    <a:pt x="19" y="100"/>
                  </a:lnTo>
                  <a:lnTo>
                    <a:pt x="19" y="121"/>
                  </a:lnTo>
                  <a:lnTo>
                    <a:pt x="19" y="122"/>
                  </a:lnTo>
                  <a:lnTo>
                    <a:pt x="19" y="127"/>
                  </a:lnTo>
                  <a:lnTo>
                    <a:pt x="19" y="101"/>
                  </a:lnTo>
                  <a:lnTo>
                    <a:pt x="19" y="118"/>
                  </a:lnTo>
                  <a:lnTo>
                    <a:pt x="20" y="126"/>
                  </a:lnTo>
                  <a:lnTo>
                    <a:pt x="20" y="134"/>
                  </a:lnTo>
                  <a:lnTo>
                    <a:pt x="20" y="107"/>
                  </a:lnTo>
                  <a:lnTo>
                    <a:pt x="20" y="113"/>
                  </a:lnTo>
                  <a:lnTo>
                    <a:pt x="20" y="134"/>
                  </a:lnTo>
                  <a:lnTo>
                    <a:pt x="20" y="127"/>
                  </a:lnTo>
                  <a:lnTo>
                    <a:pt x="20" y="128"/>
                  </a:lnTo>
                  <a:lnTo>
                    <a:pt x="20" y="130"/>
                  </a:lnTo>
                  <a:lnTo>
                    <a:pt x="20" y="111"/>
                  </a:lnTo>
                  <a:lnTo>
                    <a:pt x="20" y="128"/>
                  </a:lnTo>
                  <a:lnTo>
                    <a:pt x="20" y="127"/>
                  </a:lnTo>
                  <a:lnTo>
                    <a:pt x="20" y="109"/>
                  </a:lnTo>
                  <a:lnTo>
                    <a:pt x="20" y="113"/>
                  </a:lnTo>
                  <a:lnTo>
                    <a:pt x="21" y="113"/>
                  </a:lnTo>
                  <a:lnTo>
                    <a:pt x="21" y="114"/>
                  </a:lnTo>
                  <a:lnTo>
                    <a:pt x="21" y="97"/>
                  </a:lnTo>
                  <a:lnTo>
                    <a:pt x="21" y="98"/>
                  </a:lnTo>
                  <a:lnTo>
                    <a:pt x="21" y="101"/>
                  </a:lnTo>
                  <a:lnTo>
                    <a:pt x="21" y="77"/>
                  </a:lnTo>
                  <a:lnTo>
                    <a:pt x="21" y="94"/>
                  </a:lnTo>
                  <a:lnTo>
                    <a:pt x="21" y="98"/>
                  </a:lnTo>
                  <a:lnTo>
                    <a:pt x="21" y="106"/>
                  </a:lnTo>
                  <a:lnTo>
                    <a:pt x="21" y="88"/>
                  </a:lnTo>
                  <a:lnTo>
                    <a:pt x="21" y="96"/>
                  </a:lnTo>
                  <a:lnTo>
                    <a:pt x="21" y="104"/>
                  </a:lnTo>
                  <a:lnTo>
                    <a:pt x="21" y="115"/>
                  </a:lnTo>
                  <a:lnTo>
                    <a:pt x="21" y="101"/>
                  </a:lnTo>
                  <a:lnTo>
                    <a:pt x="21" y="110"/>
                  </a:lnTo>
                  <a:lnTo>
                    <a:pt x="23" y="109"/>
                  </a:lnTo>
                  <a:lnTo>
                    <a:pt x="23" y="113"/>
                  </a:lnTo>
                  <a:lnTo>
                    <a:pt x="23" y="89"/>
                  </a:lnTo>
                  <a:lnTo>
                    <a:pt x="23" y="107"/>
                  </a:lnTo>
                  <a:lnTo>
                    <a:pt x="23" y="110"/>
                  </a:lnTo>
                  <a:lnTo>
                    <a:pt x="23" y="88"/>
                  </a:lnTo>
                  <a:lnTo>
                    <a:pt x="23" y="98"/>
                  </a:lnTo>
                  <a:lnTo>
                    <a:pt x="23" y="101"/>
                  </a:lnTo>
                  <a:lnTo>
                    <a:pt x="23" y="101"/>
                  </a:lnTo>
                  <a:lnTo>
                    <a:pt x="23" y="73"/>
                  </a:lnTo>
                  <a:lnTo>
                    <a:pt x="24" y="77"/>
                  </a:lnTo>
                  <a:lnTo>
                    <a:pt x="24" y="89"/>
                  </a:lnTo>
                  <a:lnTo>
                    <a:pt x="24" y="76"/>
                  </a:lnTo>
                  <a:lnTo>
                    <a:pt x="24" y="85"/>
                  </a:lnTo>
                  <a:lnTo>
                    <a:pt x="24" y="88"/>
                  </a:lnTo>
                  <a:lnTo>
                    <a:pt x="24" y="89"/>
                  </a:lnTo>
                  <a:lnTo>
                    <a:pt x="24" y="69"/>
                  </a:lnTo>
                  <a:lnTo>
                    <a:pt x="24" y="67"/>
                  </a:lnTo>
                  <a:lnTo>
                    <a:pt x="24" y="20"/>
                  </a:lnTo>
                  <a:lnTo>
                    <a:pt x="24" y="29"/>
                  </a:lnTo>
                  <a:lnTo>
                    <a:pt x="24" y="31"/>
                  </a:lnTo>
                  <a:lnTo>
                    <a:pt x="24" y="39"/>
                  </a:lnTo>
                  <a:lnTo>
                    <a:pt x="24" y="21"/>
                  </a:lnTo>
                  <a:lnTo>
                    <a:pt x="24" y="22"/>
                  </a:lnTo>
                  <a:lnTo>
                    <a:pt x="25" y="20"/>
                  </a:lnTo>
                  <a:lnTo>
                    <a:pt x="25" y="34"/>
                  </a:lnTo>
                  <a:lnTo>
                    <a:pt x="25" y="5"/>
                  </a:lnTo>
                  <a:lnTo>
                    <a:pt x="25" y="29"/>
                  </a:lnTo>
                  <a:lnTo>
                    <a:pt x="25" y="29"/>
                  </a:lnTo>
                  <a:lnTo>
                    <a:pt x="25" y="31"/>
                  </a:lnTo>
                  <a:lnTo>
                    <a:pt x="25" y="0"/>
                  </a:lnTo>
                  <a:lnTo>
                    <a:pt x="25" y="25"/>
                  </a:lnTo>
                  <a:lnTo>
                    <a:pt x="25" y="28"/>
                  </a:lnTo>
                  <a:lnTo>
                    <a:pt x="25" y="33"/>
                  </a:lnTo>
                  <a:lnTo>
                    <a:pt x="25" y="13"/>
                  </a:lnTo>
                  <a:lnTo>
                    <a:pt x="25" y="13"/>
                  </a:lnTo>
                  <a:lnTo>
                    <a:pt x="25" y="43"/>
                  </a:lnTo>
                  <a:lnTo>
                    <a:pt x="27" y="51"/>
                  </a:lnTo>
                  <a:lnTo>
                    <a:pt x="27" y="33"/>
                  </a:lnTo>
                  <a:lnTo>
                    <a:pt x="27" y="63"/>
                  </a:lnTo>
                  <a:lnTo>
                    <a:pt x="27" y="60"/>
                  </a:lnTo>
                  <a:lnTo>
                    <a:pt x="27" y="81"/>
                  </a:lnTo>
                  <a:lnTo>
                    <a:pt x="27" y="73"/>
                  </a:lnTo>
                  <a:lnTo>
                    <a:pt x="27" y="76"/>
                  </a:lnTo>
                  <a:lnTo>
                    <a:pt x="27" y="110"/>
                  </a:lnTo>
                  <a:lnTo>
                    <a:pt x="27" y="75"/>
                  </a:lnTo>
                  <a:lnTo>
                    <a:pt x="27" y="101"/>
                  </a:lnTo>
                  <a:lnTo>
                    <a:pt x="28" y="109"/>
                  </a:lnTo>
                  <a:lnTo>
                    <a:pt x="28" y="89"/>
                  </a:lnTo>
                  <a:lnTo>
                    <a:pt x="28" y="115"/>
                  </a:lnTo>
                  <a:lnTo>
                    <a:pt x="28" y="114"/>
                  </a:lnTo>
                  <a:lnTo>
                    <a:pt x="28" y="118"/>
                  </a:lnTo>
                  <a:lnTo>
                    <a:pt x="28" y="97"/>
                  </a:lnTo>
                  <a:lnTo>
                    <a:pt x="28" y="106"/>
                  </a:lnTo>
                  <a:lnTo>
                    <a:pt x="28" y="109"/>
                  </a:lnTo>
                  <a:lnTo>
                    <a:pt x="28" y="122"/>
                  </a:lnTo>
                  <a:lnTo>
                    <a:pt x="28" y="121"/>
                  </a:lnTo>
                  <a:lnTo>
                    <a:pt x="28" y="119"/>
                  </a:lnTo>
                  <a:lnTo>
                    <a:pt x="28" y="130"/>
                  </a:lnTo>
                  <a:lnTo>
                    <a:pt x="28" y="102"/>
                  </a:lnTo>
                  <a:lnTo>
                    <a:pt x="28" y="126"/>
                  </a:lnTo>
                  <a:lnTo>
                    <a:pt x="29" y="121"/>
                  </a:lnTo>
                  <a:lnTo>
                    <a:pt x="29" y="124"/>
                  </a:lnTo>
                  <a:lnTo>
                    <a:pt x="29" y="100"/>
                  </a:lnTo>
                  <a:lnTo>
                    <a:pt x="29" y="109"/>
                  </a:lnTo>
                  <a:lnTo>
                    <a:pt x="29" y="115"/>
                  </a:lnTo>
                  <a:lnTo>
                    <a:pt x="29" y="122"/>
                  </a:lnTo>
                  <a:lnTo>
                    <a:pt x="29" y="98"/>
                  </a:lnTo>
                  <a:lnTo>
                    <a:pt x="29" y="102"/>
                  </a:lnTo>
                  <a:lnTo>
                    <a:pt x="29" y="101"/>
                  </a:lnTo>
                  <a:lnTo>
                    <a:pt x="29" y="134"/>
                  </a:lnTo>
                  <a:lnTo>
                    <a:pt x="29" y="127"/>
                  </a:lnTo>
                  <a:lnTo>
                    <a:pt x="29" y="135"/>
                  </a:lnTo>
                  <a:lnTo>
                    <a:pt x="29" y="113"/>
                  </a:lnTo>
                  <a:lnTo>
                    <a:pt x="29" y="135"/>
                  </a:lnTo>
                  <a:lnTo>
                    <a:pt x="31" y="135"/>
                  </a:lnTo>
                  <a:lnTo>
                    <a:pt x="31" y="106"/>
                  </a:lnTo>
                  <a:lnTo>
                    <a:pt x="31" y="113"/>
                  </a:lnTo>
                  <a:lnTo>
                    <a:pt x="31" y="115"/>
                  </a:lnTo>
                  <a:lnTo>
                    <a:pt x="31" y="130"/>
                  </a:lnTo>
                  <a:lnTo>
                    <a:pt x="31" y="113"/>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146" name="Freeform 19"/>
            <p:cNvSpPr>
              <a:spLocks/>
            </p:cNvSpPr>
            <p:nvPr/>
          </p:nvSpPr>
          <p:spPr bwMode="auto">
            <a:xfrm>
              <a:off x="6840538" y="4600576"/>
              <a:ext cx="47625" cy="180975"/>
            </a:xfrm>
            <a:custGeom>
              <a:avLst/>
              <a:gdLst>
                <a:gd name="T0" fmla="*/ 0 w 30"/>
                <a:gd name="T1" fmla="*/ 46 h 114"/>
                <a:gd name="T2" fmla="*/ 2 w 30"/>
                <a:gd name="T3" fmla="*/ 51 h 114"/>
                <a:gd name="T4" fmla="*/ 2 w 30"/>
                <a:gd name="T5" fmla="*/ 20 h 114"/>
                <a:gd name="T6" fmla="*/ 2 w 30"/>
                <a:gd name="T7" fmla="*/ 37 h 114"/>
                <a:gd name="T8" fmla="*/ 3 w 30"/>
                <a:gd name="T9" fmla="*/ 62 h 114"/>
                <a:gd name="T10" fmla="*/ 4 w 30"/>
                <a:gd name="T11" fmla="*/ 60 h 114"/>
                <a:gd name="T12" fmla="*/ 4 w 30"/>
                <a:gd name="T13" fmla="*/ 49 h 114"/>
                <a:gd name="T14" fmla="*/ 4 w 30"/>
                <a:gd name="T15" fmla="*/ 59 h 114"/>
                <a:gd name="T16" fmla="*/ 6 w 30"/>
                <a:gd name="T17" fmla="*/ 49 h 114"/>
                <a:gd name="T18" fmla="*/ 6 w 30"/>
                <a:gd name="T19" fmla="*/ 75 h 114"/>
                <a:gd name="T20" fmla="*/ 6 w 30"/>
                <a:gd name="T21" fmla="*/ 68 h 114"/>
                <a:gd name="T22" fmla="*/ 7 w 30"/>
                <a:gd name="T23" fmla="*/ 76 h 114"/>
                <a:gd name="T24" fmla="*/ 7 w 30"/>
                <a:gd name="T25" fmla="*/ 43 h 114"/>
                <a:gd name="T26" fmla="*/ 7 w 30"/>
                <a:gd name="T27" fmla="*/ 60 h 114"/>
                <a:gd name="T28" fmla="*/ 8 w 30"/>
                <a:gd name="T29" fmla="*/ 75 h 114"/>
                <a:gd name="T30" fmla="*/ 8 w 30"/>
                <a:gd name="T31" fmla="*/ 53 h 114"/>
                <a:gd name="T32" fmla="*/ 8 w 30"/>
                <a:gd name="T33" fmla="*/ 75 h 114"/>
                <a:gd name="T34" fmla="*/ 10 w 30"/>
                <a:gd name="T35" fmla="*/ 76 h 114"/>
                <a:gd name="T36" fmla="*/ 10 w 30"/>
                <a:gd name="T37" fmla="*/ 34 h 114"/>
                <a:gd name="T38" fmla="*/ 11 w 30"/>
                <a:gd name="T39" fmla="*/ 59 h 114"/>
                <a:gd name="T40" fmla="*/ 11 w 30"/>
                <a:gd name="T41" fmla="*/ 57 h 114"/>
                <a:gd name="T42" fmla="*/ 11 w 30"/>
                <a:gd name="T43" fmla="*/ 84 h 114"/>
                <a:gd name="T44" fmla="*/ 12 w 30"/>
                <a:gd name="T45" fmla="*/ 92 h 114"/>
                <a:gd name="T46" fmla="*/ 12 w 30"/>
                <a:gd name="T47" fmla="*/ 79 h 114"/>
                <a:gd name="T48" fmla="*/ 13 w 30"/>
                <a:gd name="T49" fmla="*/ 85 h 114"/>
                <a:gd name="T50" fmla="*/ 13 w 30"/>
                <a:gd name="T51" fmla="*/ 83 h 114"/>
                <a:gd name="T52" fmla="*/ 13 w 30"/>
                <a:gd name="T53" fmla="*/ 70 h 114"/>
                <a:gd name="T54" fmla="*/ 15 w 30"/>
                <a:gd name="T55" fmla="*/ 81 h 114"/>
                <a:gd name="T56" fmla="*/ 15 w 30"/>
                <a:gd name="T57" fmla="*/ 97 h 114"/>
                <a:gd name="T58" fmla="*/ 15 w 30"/>
                <a:gd name="T59" fmla="*/ 80 h 114"/>
                <a:gd name="T60" fmla="*/ 16 w 30"/>
                <a:gd name="T61" fmla="*/ 74 h 114"/>
                <a:gd name="T62" fmla="*/ 16 w 30"/>
                <a:gd name="T63" fmla="*/ 77 h 114"/>
                <a:gd name="T64" fmla="*/ 17 w 30"/>
                <a:gd name="T65" fmla="*/ 88 h 114"/>
                <a:gd name="T66" fmla="*/ 17 w 30"/>
                <a:gd name="T67" fmla="*/ 71 h 114"/>
                <a:gd name="T68" fmla="*/ 17 w 30"/>
                <a:gd name="T69" fmla="*/ 49 h 114"/>
                <a:gd name="T70" fmla="*/ 17 w 30"/>
                <a:gd name="T71" fmla="*/ 57 h 114"/>
                <a:gd name="T72" fmla="*/ 19 w 30"/>
                <a:gd name="T73" fmla="*/ 50 h 114"/>
                <a:gd name="T74" fmla="*/ 19 w 30"/>
                <a:gd name="T75" fmla="*/ 33 h 114"/>
                <a:gd name="T76" fmla="*/ 20 w 30"/>
                <a:gd name="T77" fmla="*/ 66 h 114"/>
                <a:gd name="T78" fmla="*/ 20 w 30"/>
                <a:gd name="T79" fmla="*/ 85 h 114"/>
                <a:gd name="T80" fmla="*/ 21 w 30"/>
                <a:gd name="T81" fmla="*/ 85 h 114"/>
                <a:gd name="T82" fmla="*/ 21 w 30"/>
                <a:gd name="T83" fmla="*/ 68 h 114"/>
                <a:gd name="T84" fmla="*/ 21 w 30"/>
                <a:gd name="T85" fmla="*/ 70 h 114"/>
                <a:gd name="T86" fmla="*/ 23 w 30"/>
                <a:gd name="T87" fmla="*/ 64 h 114"/>
                <a:gd name="T88" fmla="*/ 23 w 30"/>
                <a:gd name="T89" fmla="*/ 64 h 114"/>
                <a:gd name="T90" fmla="*/ 23 w 30"/>
                <a:gd name="T91" fmla="*/ 75 h 114"/>
                <a:gd name="T92" fmla="*/ 24 w 30"/>
                <a:gd name="T93" fmla="*/ 85 h 114"/>
                <a:gd name="T94" fmla="*/ 24 w 30"/>
                <a:gd name="T95" fmla="*/ 68 h 114"/>
                <a:gd name="T96" fmla="*/ 25 w 30"/>
                <a:gd name="T97" fmla="*/ 80 h 114"/>
                <a:gd name="T98" fmla="*/ 25 w 30"/>
                <a:gd name="T99" fmla="*/ 97 h 114"/>
                <a:gd name="T100" fmla="*/ 25 w 30"/>
                <a:gd name="T101" fmla="*/ 84 h 114"/>
                <a:gd name="T102" fmla="*/ 27 w 30"/>
                <a:gd name="T103" fmla="*/ 112 h 114"/>
                <a:gd name="T104" fmla="*/ 27 w 30"/>
                <a:gd name="T105" fmla="*/ 109 h 114"/>
                <a:gd name="T106" fmla="*/ 27 w 30"/>
                <a:gd name="T107" fmla="*/ 60 h 114"/>
                <a:gd name="T108" fmla="*/ 28 w 30"/>
                <a:gd name="T109" fmla="*/ 60 h 114"/>
                <a:gd name="T110" fmla="*/ 28 w 30"/>
                <a:gd name="T111" fmla="*/ 96 h 114"/>
                <a:gd name="T112" fmla="*/ 29 w 30"/>
                <a:gd name="T113" fmla="*/ 114 h 114"/>
                <a:gd name="T114" fmla="*/ 29 w 30"/>
                <a:gd name="T115" fmla="*/ 110 h 114"/>
                <a:gd name="T116" fmla="*/ 30 w 30"/>
                <a:gd name="T117" fmla="*/ 113 h 114"/>
                <a:gd name="T118" fmla="*/ 30 w 30"/>
                <a:gd name="T119" fmla="*/ 68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0" h="114">
                  <a:moveTo>
                    <a:pt x="0" y="20"/>
                  </a:moveTo>
                  <a:lnTo>
                    <a:pt x="0" y="22"/>
                  </a:lnTo>
                  <a:lnTo>
                    <a:pt x="0" y="47"/>
                  </a:lnTo>
                  <a:lnTo>
                    <a:pt x="0" y="20"/>
                  </a:lnTo>
                  <a:lnTo>
                    <a:pt x="0" y="46"/>
                  </a:lnTo>
                  <a:lnTo>
                    <a:pt x="0" y="50"/>
                  </a:lnTo>
                  <a:lnTo>
                    <a:pt x="0" y="29"/>
                  </a:lnTo>
                  <a:lnTo>
                    <a:pt x="0" y="55"/>
                  </a:lnTo>
                  <a:lnTo>
                    <a:pt x="2" y="51"/>
                  </a:lnTo>
                  <a:lnTo>
                    <a:pt x="2" y="51"/>
                  </a:lnTo>
                  <a:lnTo>
                    <a:pt x="2" y="11"/>
                  </a:lnTo>
                  <a:lnTo>
                    <a:pt x="2" y="12"/>
                  </a:lnTo>
                  <a:lnTo>
                    <a:pt x="2" y="9"/>
                  </a:lnTo>
                  <a:lnTo>
                    <a:pt x="2" y="22"/>
                  </a:lnTo>
                  <a:lnTo>
                    <a:pt x="2" y="20"/>
                  </a:lnTo>
                  <a:lnTo>
                    <a:pt x="2" y="0"/>
                  </a:lnTo>
                  <a:lnTo>
                    <a:pt x="2" y="28"/>
                  </a:lnTo>
                  <a:lnTo>
                    <a:pt x="2" y="28"/>
                  </a:lnTo>
                  <a:lnTo>
                    <a:pt x="2" y="21"/>
                  </a:lnTo>
                  <a:lnTo>
                    <a:pt x="2" y="37"/>
                  </a:lnTo>
                  <a:lnTo>
                    <a:pt x="3" y="41"/>
                  </a:lnTo>
                  <a:lnTo>
                    <a:pt x="3" y="53"/>
                  </a:lnTo>
                  <a:lnTo>
                    <a:pt x="3" y="49"/>
                  </a:lnTo>
                  <a:lnTo>
                    <a:pt x="3" y="34"/>
                  </a:lnTo>
                  <a:lnTo>
                    <a:pt x="3" y="62"/>
                  </a:lnTo>
                  <a:lnTo>
                    <a:pt x="3" y="55"/>
                  </a:lnTo>
                  <a:lnTo>
                    <a:pt x="3" y="58"/>
                  </a:lnTo>
                  <a:lnTo>
                    <a:pt x="3" y="41"/>
                  </a:lnTo>
                  <a:lnTo>
                    <a:pt x="3" y="60"/>
                  </a:lnTo>
                  <a:lnTo>
                    <a:pt x="4" y="60"/>
                  </a:lnTo>
                  <a:lnTo>
                    <a:pt x="4" y="63"/>
                  </a:lnTo>
                  <a:lnTo>
                    <a:pt x="4" y="22"/>
                  </a:lnTo>
                  <a:lnTo>
                    <a:pt x="4" y="36"/>
                  </a:lnTo>
                  <a:lnTo>
                    <a:pt x="4" y="32"/>
                  </a:lnTo>
                  <a:lnTo>
                    <a:pt x="4" y="49"/>
                  </a:lnTo>
                  <a:lnTo>
                    <a:pt x="4" y="46"/>
                  </a:lnTo>
                  <a:lnTo>
                    <a:pt x="4" y="46"/>
                  </a:lnTo>
                  <a:lnTo>
                    <a:pt x="4" y="63"/>
                  </a:lnTo>
                  <a:lnTo>
                    <a:pt x="4" y="37"/>
                  </a:lnTo>
                  <a:lnTo>
                    <a:pt x="4" y="59"/>
                  </a:lnTo>
                  <a:lnTo>
                    <a:pt x="4" y="60"/>
                  </a:lnTo>
                  <a:lnTo>
                    <a:pt x="4" y="62"/>
                  </a:lnTo>
                  <a:lnTo>
                    <a:pt x="4" y="38"/>
                  </a:lnTo>
                  <a:lnTo>
                    <a:pt x="4" y="49"/>
                  </a:lnTo>
                  <a:lnTo>
                    <a:pt x="6" y="49"/>
                  </a:lnTo>
                  <a:lnTo>
                    <a:pt x="6" y="75"/>
                  </a:lnTo>
                  <a:lnTo>
                    <a:pt x="6" y="64"/>
                  </a:lnTo>
                  <a:lnTo>
                    <a:pt x="6" y="79"/>
                  </a:lnTo>
                  <a:lnTo>
                    <a:pt x="6" y="57"/>
                  </a:lnTo>
                  <a:lnTo>
                    <a:pt x="6" y="75"/>
                  </a:lnTo>
                  <a:lnTo>
                    <a:pt x="6" y="74"/>
                  </a:lnTo>
                  <a:lnTo>
                    <a:pt x="6" y="77"/>
                  </a:lnTo>
                  <a:lnTo>
                    <a:pt x="6" y="54"/>
                  </a:lnTo>
                  <a:lnTo>
                    <a:pt x="6" y="68"/>
                  </a:lnTo>
                  <a:lnTo>
                    <a:pt x="6" y="68"/>
                  </a:lnTo>
                  <a:lnTo>
                    <a:pt x="6" y="80"/>
                  </a:lnTo>
                  <a:lnTo>
                    <a:pt x="6" y="60"/>
                  </a:lnTo>
                  <a:lnTo>
                    <a:pt x="6" y="60"/>
                  </a:lnTo>
                  <a:lnTo>
                    <a:pt x="7" y="63"/>
                  </a:lnTo>
                  <a:lnTo>
                    <a:pt x="7" y="76"/>
                  </a:lnTo>
                  <a:lnTo>
                    <a:pt x="7" y="60"/>
                  </a:lnTo>
                  <a:lnTo>
                    <a:pt x="7" y="67"/>
                  </a:lnTo>
                  <a:lnTo>
                    <a:pt x="7" y="66"/>
                  </a:lnTo>
                  <a:lnTo>
                    <a:pt x="7" y="68"/>
                  </a:lnTo>
                  <a:lnTo>
                    <a:pt x="7" y="43"/>
                  </a:lnTo>
                  <a:lnTo>
                    <a:pt x="7" y="64"/>
                  </a:lnTo>
                  <a:lnTo>
                    <a:pt x="7" y="70"/>
                  </a:lnTo>
                  <a:lnTo>
                    <a:pt x="7" y="77"/>
                  </a:lnTo>
                  <a:lnTo>
                    <a:pt x="7" y="57"/>
                  </a:lnTo>
                  <a:lnTo>
                    <a:pt x="7" y="60"/>
                  </a:lnTo>
                  <a:lnTo>
                    <a:pt x="7" y="70"/>
                  </a:lnTo>
                  <a:lnTo>
                    <a:pt x="7" y="60"/>
                  </a:lnTo>
                  <a:lnTo>
                    <a:pt x="7" y="66"/>
                  </a:lnTo>
                  <a:lnTo>
                    <a:pt x="8" y="67"/>
                  </a:lnTo>
                  <a:lnTo>
                    <a:pt x="8" y="75"/>
                  </a:lnTo>
                  <a:lnTo>
                    <a:pt x="8" y="47"/>
                  </a:lnTo>
                  <a:lnTo>
                    <a:pt x="8" y="70"/>
                  </a:lnTo>
                  <a:lnTo>
                    <a:pt x="8" y="71"/>
                  </a:lnTo>
                  <a:lnTo>
                    <a:pt x="8" y="72"/>
                  </a:lnTo>
                  <a:lnTo>
                    <a:pt x="8" y="53"/>
                  </a:lnTo>
                  <a:lnTo>
                    <a:pt x="8" y="68"/>
                  </a:lnTo>
                  <a:lnTo>
                    <a:pt x="8" y="72"/>
                  </a:lnTo>
                  <a:lnTo>
                    <a:pt x="8" y="80"/>
                  </a:lnTo>
                  <a:lnTo>
                    <a:pt x="8" y="71"/>
                  </a:lnTo>
                  <a:lnTo>
                    <a:pt x="8" y="75"/>
                  </a:lnTo>
                  <a:lnTo>
                    <a:pt x="10" y="60"/>
                  </a:lnTo>
                  <a:lnTo>
                    <a:pt x="10" y="80"/>
                  </a:lnTo>
                  <a:lnTo>
                    <a:pt x="10" y="51"/>
                  </a:lnTo>
                  <a:lnTo>
                    <a:pt x="10" y="77"/>
                  </a:lnTo>
                  <a:lnTo>
                    <a:pt x="10" y="76"/>
                  </a:lnTo>
                  <a:lnTo>
                    <a:pt x="10" y="80"/>
                  </a:lnTo>
                  <a:lnTo>
                    <a:pt x="10" y="60"/>
                  </a:lnTo>
                  <a:lnTo>
                    <a:pt x="10" y="66"/>
                  </a:lnTo>
                  <a:lnTo>
                    <a:pt x="10" y="67"/>
                  </a:lnTo>
                  <a:lnTo>
                    <a:pt x="10" y="34"/>
                  </a:lnTo>
                  <a:lnTo>
                    <a:pt x="10" y="37"/>
                  </a:lnTo>
                  <a:lnTo>
                    <a:pt x="10" y="39"/>
                  </a:lnTo>
                  <a:lnTo>
                    <a:pt x="10" y="63"/>
                  </a:lnTo>
                  <a:lnTo>
                    <a:pt x="10" y="60"/>
                  </a:lnTo>
                  <a:lnTo>
                    <a:pt x="11" y="59"/>
                  </a:lnTo>
                  <a:lnTo>
                    <a:pt x="11" y="43"/>
                  </a:lnTo>
                  <a:lnTo>
                    <a:pt x="11" y="77"/>
                  </a:lnTo>
                  <a:lnTo>
                    <a:pt x="11" y="77"/>
                  </a:lnTo>
                  <a:lnTo>
                    <a:pt x="11" y="80"/>
                  </a:lnTo>
                  <a:lnTo>
                    <a:pt x="11" y="57"/>
                  </a:lnTo>
                  <a:lnTo>
                    <a:pt x="11" y="68"/>
                  </a:lnTo>
                  <a:lnTo>
                    <a:pt x="11" y="68"/>
                  </a:lnTo>
                  <a:lnTo>
                    <a:pt x="11" y="92"/>
                  </a:lnTo>
                  <a:lnTo>
                    <a:pt x="11" y="85"/>
                  </a:lnTo>
                  <a:lnTo>
                    <a:pt x="11" y="84"/>
                  </a:lnTo>
                  <a:lnTo>
                    <a:pt x="11" y="94"/>
                  </a:lnTo>
                  <a:lnTo>
                    <a:pt x="11" y="70"/>
                  </a:lnTo>
                  <a:lnTo>
                    <a:pt x="11" y="89"/>
                  </a:lnTo>
                  <a:lnTo>
                    <a:pt x="12" y="91"/>
                  </a:lnTo>
                  <a:lnTo>
                    <a:pt x="12" y="92"/>
                  </a:lnTo>
                  <a:lnTo>
                    <a:pt x="12" y="74"/>
                  </a:lnTo>
                  <a:lnTo>
                    <a:pt x="12" y="89"/>
                  </a:lnTo>
                  <a:lnTo>
                    <a:pt x="12" y="94"/>
                  </a:lnTo>
                  <a:lnTo>
                    <a:pt x="12" y="98"/>
                  </a:lnTo>
                  <a:lnTo>
                    <a:pt x="12" y="79"/>
                  </a:lnTo>
                  <a:lnTo>
                    <a:pt x="12" y="83"/>
                  </a:lnTo>
                  <a:lnTo>
                    <a:pt x="12" y="89"/>
                  </a:lnTo>
                  <a:lnTo>
                    <a:pt x="12" y="75"/>
                  </a:lnTo>
                  <a:lnTo>
                    <a:pt x="12" y="83"/>
                  </a:lnTo>
                  <a:lnTo>
                    <a:pt x="13" y="85"/>
                  </a:lnTo>
                  <a:lnTo>
                    <a:pt x="13" y="88"/>
                  </a:lnTo>
                  <a:lnTo>
                    <a:pt x="13" y="60"/>
                  </a:lnTo>
                  <a:lnTo>
                    <a:pt x="13" y="74"/>
                  </a:lnTo>
                  <a:lnTo>
                    <a:pt x="13" y="77"/>
                  </a:lnTo>
                  <a:lnTo>
                    <a:pt x="13" y="83"/>
                  </a:lnTo>
                  <a:lnTo>
                    <a:pt x="13" y="66"/>
                  </a:lnTo>
                  <a:lnTo>
                    <a:pt x="13" y="71"/>
                  </a:lnTo>
                  <a:lnTo>
                    <a:pt x="13" y="72"/>
                  </a:lnTo>
                  <a:lnTo>
                    <a:pt x="13" y="84"/>
                  </a:lnTo>
                  <a:lnTo>
                    <a:pt x="13" y="70"/>
                  </a:lnTo>
                  <a:lnTo>
                    <a:pt x="13" y="77"/>
                  </a:lnTo>
                  <a:lnTo>
                    <a:pt x="13" y="75"/>
                  </a:lnTo>
                  <a:lnTo>
                    <a:pt x="13" y="57"/>
                  </a:lnTo>
                  <a:lnTo>
                    <a:pt x="13" y="84"/>
                  </a:lnTo>
                  <a:lnTo>
                    <a:pt x="15" y="81"/>
                  </a:lnTo>
                  <a:lnTo>
                    <a:pt x="15" y="85"/>
                  </a:lnTo>
                  <a:lnTo>
                    <a:pt x="15" y="66"/>
                  </a:lnTo>
                  <a:lnTo>
                    <a:pt x="15" y="79"/>
                  </a:lnTo>
                  <a:lnTo>
                    <a:pt x="15" y="79"/>
                  </a:lnTo>
                  <a:lnTo>
                    <a:pt x="15" y="97"/>
                  </a:lnTo>
                  <a:lnTo>
                    <a:pt x="15" y="94"/>
                  </a:lnTo>
                  <a:lnTo>
                    <a:pt x="15" y="92"/>
                  </a:lnTo>
                  <a:lnTo>
                    <a:pt x="15" y="72"/>
                  </a:lnTo>
                  <a:lnTo>
                    <a:pt x="15" y="81"/>
                  </a:lnTo>
                  <a:lnTo>
                    <a:pt x="15" y="80"/>
                  </a:lnTo>
                  <a:lnTo>
                    <a:pt x="15" y="81"/>
                  </a:lnTo>
                  <a:lnTo>
                    <a:pt x="15" y="55"/>
                  </a:lnTo>
                  <a:lnTo>
                    <a:pt x="15" y="68"/>
                  </a:lnTo>
                  <a:lnTo>
                    <a:pt x="16" y="68"/>
                  </a:lnTo>
                  <a:lnTo>
                    <a:pt x="16" y="74"/>
                  </a:lnTo>
                  <a:lnTo>
                    <a:pt x="16" y="47"/>
                  </a:lnTo>
                  <a:lnTo>
                    <a:pt x="16" y="49"/>
                  </a:lnTo>
                  <a:lnTo>
                    <a:pt x="16" y="51"/>
                  </a:lnTo>
                  <a:lnTo>
                    <a:pt x="16" y="79"/>
                  </a:lnTo>
                  <a:lnTo>
                    <a:pt x="16" y="77"/>
                  </a:lnTo>
                  <a:lnTo>
                    <a:pt x="16" y="80"/>
                  </a:lnTo>
                  <a:lnTo>
                    <a:pt x="16" y="88"/>
                  </a:lnTo>
                  <a:lnTo>
                    <a:pt x="16" y="66"/>
                  </a:lnTo>
                  <a:lnTo>
                    <a:pt x="16" y="87"/>
                  </a:lnTo>
                  <a:lnTo>
                    <a:pt x="17" y="88"/>
                  </a:lnTo>
                  <a:lnTo>
                    <a:pt x="17" y="89"/>
                  </a:lnTo>
                  <a:lnTo>
                    <a:pt x="17" y="54"/>
                  </a:lnTo>
                  <a:lnTo>
                    <a:pt x="17" y="60"/>
                  </a:lnTo>
                  <a:lnTo>
                    <a:pt x="17" y="63"/>
                  </a:lnTo>
                  <a:lnTo>
                    <a:pt x="17" y="71"/>
                  </a:lnTo>
                  <a:lnTo>
                    <a:pt x="17" y="60"/>
                  </a:lnTo>
                  <a:lnTo>
                    <a:pt x="17" y="66"/>
                  </a:lnTo>
                  <a:lnTo>
                    <a:pt x="17" y="68"/>
                  </a:lnTo>
                  <a:lnTo>
                    <a:pt x="17" y="72"/>
                  </a:lnTo>
                  <a:lnTo>
                    <a:pt x="17" y="49"/>
                  </a:lnTo>
                  <a:lnTo>
                    <a:pt x="17" y="68"/>
                  </a:lnTo>
                  <a:lnTo>
                    <a:pt x="17" y="68"/>
                  </a:lnTo>
                  <a:lnTo>
                    <a:pt x="17" y="71"/>
                  </a:lnTo>
                  <a:lnTo>
                    <a:pt x="17" y="47"/>
                  </a:lnTo>
                  <a:lnTo>
                    <a:pt x="17" y="57"/>
                  </a:lnTo>
                  <a:lnTo>
                    <a:pt x="19" y="58"/>
                  </a:lnTo>
                  <a:lnTo>
                    <a:pt x="19" y="60"/>
                  </a:lnTo>
                  <a:lnTo>
                    <a:pt x="19" y="34"/>
                  </a:lnTo>
                  <a:lnTo>
                    <a:pt x="19" y="38"/>
                  </a:lnTo>
                  <a:lnTo>
                    <a:pt x="19" y="50"/>
                  </a:lnTo>
                  <a:lnTo>
                    <a:pt x="19" y="36"/>
                  </a:lnTo>
                  <a:lnTo>
                    <a:pt x="19" y="47"/>
                  </a:lnTo>
                  <a:lnTo>
                    <a:pt x="19" y="49"/>
                  </a:lnTo>
                  <a:lnTo>
                    <a:pt x="19" y="55"/>
                  </a:lnTo>
                  <a:lnTo>
                    <a:pt x="19" y="33"/>
                  </a:lnTo>
                  <a:lnTo>
                    <a:pt x="19" y="54"/>
                  </a:lnTo>
                  <a:lnTo>
                    <a:pt x="19" y="57"/>
                  </a:lnTo>
                  <a:lnTo>
                    <a:pt x="19" y="71"/>
                  </a:lnTo>
                  <a:lnTo>
                    <a:pt x="19" y="63"/>
                  </a:lnTo>
                  <a:lnTo>
                    <a:pt x="20" y="66"/>
                  </a:lnTo>
                  <a:lnTo>
                    <a:pt x="20" y="94"/>
                  </a:lnTo>
                  <a:lnTo>
                    <a:pt x="20" y="91"/>
                  </a:lnTo>
                  <a:lnTo>
                    <a:pt x="20" y="91"/>
                  </a:lnTo>
                  <a:lnTo>
                    <a:pt x="20" y="66"/>
                  </a:lnTo>
                  <a:lnTo>
                    <a:pt x="20" y="85"/>
                  </a:lnTo>
                  <a:lnTo>
                    <a:pt x="20" y="84"/>
                  </a:lnTo>
                  <a:lnTo>
                    <a:pt x="20" y="57"/>
                  </a:lnTo>
                  <a:lnTo>
                    <a:pt x="20" y="68"/>
                  </a:lnTo>
                  <a:lnTo>
                    <a:pt x="21" y="72"/>
                  </a:lnTo>
                  <a:lnTo>
                    <a:pt x="21" y="85"/>
                  </a:lnTo>
                  <a:lnTo>
                    <a:pt x="21" y="71"/>
                  </a:lnTo>
                  <a:lnTo>
                    <a:pt x="21" y="79"/>
                  </a:lnTo>
                  <a:lnTo>
                    <a:pt x="21" y="77"/>
                  </a:lnTo>
                  <a:lnTo>
                    <a:pt x="21" y="59"/>
                  </a:lnTo>
                  <a:lnTo>
                    <a:pt x="21" y="68"/>
                  </a:lnTo>
                  <a:lnTo>
                    <a:pt x="21" y="68"/>
                  </a:lnTo>
                  <a:lnTo>
                    <a:pt x="21" y="76"/>
                  </a:lnTo>
                  <a:lnTo>
                    <a:pt x="21" y="55"/>
                  </a:lnTo>
                  <a:lnTo>
                    <a:pt x="21" y="68"/>
                  </a:lnTo>
                  <a:lnTo>
                    <a:pt x="21" y="70"/>
                  </a:lnTo>
                  <a:lnTo>
                    <a:pt x="21" y="76"/>
                  </a:lnTo>
                  <a:lnTo>
                    <a:pt x="21" y="42"/>
                  </a:lnTo>
                  <a:lnTo>
                    <a:pt x="21" y="50"/>
                  </a:lnTo>
                  <a:lnTo>
                    <a:pt x="23" y="49"/>
                  </a:lnTo>
                  <a:lnTo>
                    <a:pt x="23" y="64"/>
                  </a:lnTo>
                  <a:lnTo>
                    <a:pt x="23" y="60"/>
                  </a:lnTo>
                  <a:lnTo>
                    <a:pt x="23" y="66"/>
                  </a:lnTo>
                  <a:lnTo>
                    <a:pt x="23" y="46"/>
                  </a:lnTo>
                  <a:lnTo>
                    <a:pt x="23" y="64"/>
                  </a:lnTo>
                  <a:lnTo>
                    <a:pt x="23" y="64"/>
                  </a:lnTo>
                  <a:lnTo>
                    <a:pt x="23" y="41"/>
                  </a:lnTo>
                  <a:lnTo>
                    <a:pt x="23" y="55"/>
                  </a:lnTo>
                  <a:lnTo>
                    <a:pt x="23" y="55"/>
                  </a:lnTo>
                  <a:lnTo>
                    <a:pt x="23" y="81"/>
                  </a:lnTo>
                  <a:lnTo>
                    <a:pt x="23" y="75"/>
                  </a:lnTo>
                  <a:lnTo>
                    <a:pt x="24" y="77"/>
                  </a:lnTo>
                  <a:lnTo>
                    <a:pt x="24" y="87"/>
                  </a:lnTo>
                  <a:lnTo>
                    <a:pt x="24" y="64"/>
                  </a:lnTo>
                  <a:lnTo>
                    <a:pt x="24" y="83"/>
                  </a:lnTo>
                  <a:lnTo>
                    <a:pt x="24" y="85"/>
                  </a:lnTo>
                  <a:lnTo>
                    <a:pt x="24" y="88"/>
                  </a:lnTo>
                  <a:lnTo>
                    <a:pt x="24" y="60"/>
                  </a:lnTo>
                  <a:lnTo>
                    <a:pt x="24" y="60"/>
                  </a:lnTo>
                  <a:lnTo>
                    <a:pt x="24" y="58"/>
                  </a:lnTo>
                  <a:lnTo>
                    <a:pt x="24" y="68"/>
                  </a:lnTo>
                  <a:lnTo>
                    <a:pt x="24" y="49"/>
                  </a:lnTo>
                  <a:lnTo>
                    <a:pt x="25" y="49"/>
                  </a:lnTo>
                  <a:lnTo>
                    <a:pt x="25" y="83"/>
                  </a:lnTo>
                  <a:lnTo>
                    <a:pt x="25" y="80"/>
                  </a:lnTo>
                  <a:lnTo>
                    <a:pt x="25" y="80"/>
                  </a:lnTo>
                  <a:lnTo>
                    <a:pt x="25" y="89"/>
                  </a:lnTo>
                  <a:lnTo>
                    <a:pt x="25" y="70"/>
                  </a:lnTo>
                  <a:lnTo>
                    <a:pt x="25" y="88"/>
                  </a:lnTo>
                  <a:lnTo>
                    <a:pt x="25" y="89"/>
                  </a:lnTo>
                  <a:lnTo>
                    <a:pt x="25" y="97"/>
                  </a:lnTo>
                  <a:lnTo>
                    <a:pt x="25" y="77"/>
                  </a:lnTo>
                  <a:lnTo>
                    <a:pt x="25" y="81"/>
                  </a:lnTo>
                  <a:lnTo>
                    <a:pt x="25" y="88"/>
                  </a:lnTo>
                  <a:lnTo>
                    <a:pt x="25" y="102"/>
                  </a:lnTo>
                  <a:lnTo>
                    <a:pt x="25" y="84"/>
                  </a:lnTo>
                  <a:lnTo>
                    <a:pt x="25" y="101"/>
                  </a:lnTo>
                  <a:lnTo>
                    <a:pt x="27" y="101"/>
                  </a:lnTo>
                  <a:lnTo>
                    <a:pt x="27" y="83"/>
                  </a:lnTo>
                  <a:lnTo>
                    <a:pt x="27" y="109"/>
                  </a:lnTo>
                  <a:lnTo>
                    <a:pt x="27" y="112"/>
                  </a:lnTo>
                  <a:lnTo>
                    <a:pt x="27" y="114"/>
                  </a:lnTo>
                  <a:lnTo>
                    <a:pt x="27" y="97"/>
                  </a:lnTo>
                  <a:lnTo>
                    <a:pt x="27" y="101"/>
                  </a:lnTo>
                  <a:lnTo>
                    <a:pt x="27" y="101"/>
                  </a:lnTo>
                  <a:lnTo>
                    <a:pt x="27" y="109"/>
                  </a:lnTo>
                  <a:lnTo>
                    <a:pt x="27" y="80"/>
                  </a:lnTo>
                  <a:lnTo>
                    <a:pt x="27" y="84"/>
                  </a:lnTo>
                  <a:lnTo>
                    <a:pt x="27" y="75"/>
                  </a:lnTo>
                  <a:lnTo>
                    <a:pt x="27" y="50"/>
                  </a:lnTo>
                  <a:lnTo>
                    <a:pt x="27" y="60"/>
                  </a:lnTo>
                  <a:lnTo>
                    <a:pt x="28" y="59"/>
                  </a:lnTo>
                  <a:lnTo>
                    <a:pt x="28" y="60"/>
                  </a:lnTo>
                  <a:lnTo>
                    <a:pt x="28" y="42"/>
                  </a:lnTo>
                  <a:lnTo>
                    <a:pt x="28" y="57"/>
                  </a:lnTo>
                  <a:lnTo>
                    <a:pt x="28" y="60"/>
                  </a:lnTo>
                  <a:lnTo>
                    <a:pt x="28" y="77"/>
                  </a:lnTo>
                  <a:lnTo>
                    <a:pt x="28" y="57"/>
                  </a:lnTo>
                  <a:lnTo>
                    <a:pt x="28" y="64"/>
                  </a:lnTo>
                  <a:lnTo>
                    <a:pt x="28" y="64"/>
                  </a:lnTo>
                  <a:lnTo>
                    <a:pt x="28" y="96"/>
                  </a:lnTo>
                  <a:lnTo>
                    <a:pt x="29" y="93"/>
                  </a:lnTo>
                  <a:lnTo>
                    <a:pt x="29" y="89"/>
                  </a:lnTo>
                  <a:lnTo>
                    <a:pt x="29" y="106"/>
                  </a:lnTo>
                  <a:lnTo>
                    <a:pt x="29" y="108"/>
                  </a:lnTo>
                  <a:lnTo>
                    <a:pt x="29" y="114"/>
                  </a:lnTo>
                  <a:lnTo>
                    <a:pt x="29" y="91"/>
                  </a:lnTo>
                  <a:lnTo>
                    <a:pt x="29" y="101"/>
                  </a:lnTo>
                  <a:lnTo>
                    <a:pt x="29" y="101"/>
                  </a:lnTo>
                  <a:lnTo>
                    <a:pt x="29" y="114"/>
                  </a:lnTo>
                  <a:lnTo>
                    <a:pt x="29" y="110"/>
                  </a:lnTo>
                  <a:lnTo>
                    <a:pt x="29" y="109"/>
                  </a:lnTo>
                  <a:lnTo>
                    <a:pt x="29" y="114"/>
                  </a:lnTo>
                  <a:lnTo>
                    <a:pt x="29" y="94"/>
                  </a:lnTo>
                  <a:lnTo>
                    <a:pt x="29" y="108"/>
                  </a:lnTo>
                  <a:lnTo>
                    <a:pt x="30" y="113"/>
                  </a:lnTo>
                  <a:lnTo>
                    <a:pt x="30" y="63"/>
                  </a:lnTo>
                  <a:lnTo>
                    <a:pt x="30" y="68"/>
                  </a:lnTo>
                  <a:lnTo>
                    <a:pt x="30" y="72"/>
                  </a:lnTo>
                  <a:lnTo>
                    <a:pt x="30" y="83"/>
                  </a:lnTo>
                  <a:lnTo>
                    <a:pt x="30" y="68"/>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147" name="Freeform 20"/>
            <p:cNvSpPr>
              <a:spLocks/>
            </p:cNvSpPr>
            <p:nvPr/>
          </p:nvSpPr>
          <p:spPr bwMode="auto">
            <a:xfrm>
              <a:off x="6789738" y="3714751"/>
              <a:ext cx="50800" cy="965200"/>
            </a:xfrm>
            <a:custGeom>
              <a:avLst/>
              <a:gdLst>
                <a:gd name="T0" fmla="*/ 0 w 32"/>
                <a:gd name="T1" fmla="*/ 340 h 608"/>
                <a:gd name="T2" fmla="*/ 1 w 32"/>
                <a:gd name="T3" fmla="*/ 319 h 608"/>
                <a:gd name="T4" fmla="*/ 1 w 32"/>
                <a:gd name="T5" fmla="*/ 308 h 608"/>
                <a:gd name="T6" fmla="*/ 1 w 32"/>
                <a:gd name="T7" fmla="*/ 319 h 608"/>
                <a:gd name="T8" fmla="*/ 2 w 32"/>
                <a:gd name="T9" fmla="*/ 296 h 608"/>
                <a:gd name="T10" fmla="*/ 2 w 32"/>
                <a:gd name="T11" fmla="*/ 305 h 608"/>
                <a:gd name="T12" fmla="*/ 4 w 32"/>
                <a:gd name="T13" fmla="*/ 257 h 608"/>
                <a:gd name="T14" fmla="*/ 4 w 32"/>
                <a:gd name="T15" fmla="*/ 308 h 608"/>
                <a:gd name="T16" fmla="*/ 5 w 32"/>
                <a:gd name="T17" fmla="*/ 148 h 608"/>
                <a:gd name="T18" fmla="*/ 5 w 32"/>
                <a:gd name="T19" fmla="*/ 193 h 608"/>
                <a:gd name="T20" fmla="*/ 5 w 32"/>
                <a:gd name="T21" fmla="*/ 184 h 608"/>
                <a:gd name="T22" fmla="*/ 6 w 32"/>
                <a:gd name="T23" fmla="*/ 203 h 608"/>
                <a:gd name="T24" fmla="*/ 6 w 32"/>
                <a:gd name="T25" fmla="*/ 164 h 608"/>
                <a:gd name="T26" fmla="*/ 7 w 32"/>
                <a:gd name="T27" fmla="*/ 235 h 608"/>
                <a:gd name="T28" fmla="*/ 7 w 32"/>
                <a:gd name="T29" fmla="*/ 274 h 608"/>
                <a:gd name="T30" fmla="*/ 7 w 32"/>
                <a:gd name="T31" fmla="*/ 244 h 608"/>
                <a:gd name="T32" fmla="*/ 9 w 32"/>
                <a:gd name="T33" fmla="*/ 270 h 608"/>
                <a:gd name="T34" fmla="*/ 9 w 32"/>
                <a:gd name="T35" fmla="*/ 241 h 608"/>
                <a:gd name="T36" fmla="*/ 10 w 32"/>
                <a:gd name="T37" fmla="*/ 157 h 608"/>
                <a:gd name="T38" fmla="*/ 10 w 32"/>
                <a:gd name="T39" fmla="*/ 256 h 608"/>
                <a:gd name="T40" fmla="*/ 11 w 32"/>
                <a:gd name="T41" fmla="*/ 223 h 608"/>
                <a:gd name="T42" fmla="*/ 11 w 32"/>
                <a:gd name="T43" fmla="*/ 224 h 608"/>
                <a:gd name="T44" fmla="*/ 11 w 32"/>
                <a:gd name="T45" fmla="*/ 227 h 608"/>
                <a:gd name="T46" fmla="*/ 13 w 32"/>
                <a:gd name="T47" fmla="*/ 51 h 608"/>
                <a:gd name="T48" fmla="*/ 13 w 32"/>
                <a:gd name="T49" fmla="*/ 44 h 608"/>
                <a:gd name="T50" fmla="*/ 14 w 32"/>
                <a:gd name="T51" fmla="*/ 50 h 608"/>
                <a:gd name="T52" fmla="*/ 14 w 32"/>
                <a:gd name="T53" fmla="*/ 54 h 608"/>
                <a:gd name="T54" fmla="*/ 15 w 32"/>
                <a:gd name="T55" fmla="*/ 24 h 608"/>
                <a:gd name="T56" fmla="*/ 15 w 32"/>
                <a:gd name="T57" fmla="*/ 20 h 608"/>
                <a:gd name="T58" fmla="*/ 17 w 32"/>
                <a:gd name="T59" fmla="*/ 24 h 608"/>
                <a:gd name="T60" fmla="*/ 17 w 32"/>
                <a:gd name="T61" fmla="*/ 84 h 608"/>
                <a:gd name="T62" fmla="*/ 17 w 32"/>
                <a:gd name="T63" fmla="*/ 172 h 608"/>
                <a:gd name="T64" fmla="*/ 18 w 32"/>
                <a:gd name="T65" fmla="*/ 273 h 608"/>
                <a:gd name="T66" fmla="*/ 18 w 32"/>
                <a:gd name="T67" fmla="*/ 300 h 608"/>
                <a:gd name="T68" fmla="*/ 19 w 32"/>
                <a:gd name="T69" fmla="*/ 330 h 608"/>
                <a:gd name="T70" fmla="*/ 19 w 32"/>
                <a:gd name="T71" fmla="*/ 330 h 608"/>
                <a:gd name="T72" fmla="*/ 21 w 32"/>
                <a:gd name="T73" fmla="*/ 385 h 608"/>
                <a:gd name="T74" fmla="*/ 21 w 32"/>
                <a:gd name="T75" fmla="*/ 374 h 608"/>
                <a:gd name="T76" fmla="*/ 21 w 32"/>
                <a:gd name="T77" fmla="*/ 414 h 608"/>
                <a:gd name="T78" fmla="*/ 22 w 32"/>
                <a:gd name="T79" fmla="*/ 451 h 608"/>
                <a:gd name="T80" fmla="*/ 22 w 32"/>
                <a:gd name="T81" fmla="*/ 457 h 608"/>
                <a:gd name="T82" fmla="*/ 23 w 32"/>
                <a:gd name="T83" fmla="*/ 443 h 608"/>
                <a:gd name="T84" fmla="*/ 23 w 32"/>
                <a:gd name="T85" fmla="*/ 495 h 608"/>
                <a:gd name="T86" fmla="*/ 25 w 32"/>
                <a:gd name="T87" fmla="*/ 484 h 608"/>
                <a:gd name="T88" fmla="*/ 25 w 32"/>
                <a:gd name="T89" fmla="*/ 506 h 608"/>
                <a:gd name="T90" fmla="*/ 25 w 32"/>
                <a:gd name="T91" fmla="*/ 486 h 608"/>
                <a:gd name="T92" fmla="*/ 26 w 32"/>
                <a:gd name="T93" fmla="*/ 493 h 608"/>
                <a:gd name="T94" fmla="*/ 26 w 32"/>
                <a:gd name="T95" fmla="*/ 545 h 608"/>
                <a:gd name="T96" fmla="*/ 26 w 32"/>
                <a:gd name="T97" fmla="*/ 578 h 608"/>
                <a:gd name="T98" fmla="*/ 27 w 32"/>
                <a:gd name="T99" fmla="*/ 556 h 608"/>
                <a:gd name="T100" fmla="*/ 27 w 32"/>
                <a:gd name="T101" fmla="*/ 552 h 608"/>
                <a:gd name="T102" fmla="*/ 28 w 32"/>
                <a:gd name="T103" fmla="*/ 580 h 608"/>
                <a:gd name="T104" fmla="*/ 28 w 32"/>
                <a:gd name="T105" fmla="*/ 569 h 608"/>
                <a:gd name="T106" fmla="*/ 30 w 32"/>
                <a:gd name="T107" fmla="*/ 608 h 608"/>
                <a:gd name="T108" fmla="*/ 30 w 32"/>
                <a:gd name="T109" fmla="*/ 577 h 608"/>
                <a:gd name="T110" fmla="*/ 30 w 32"/>
                <a:gd name="T111" fmla="*/ 584 h 608"/>
                <a:gd name="T112" fmla="*/ 31 w 32"/>
                <a:gd name="T113" fmla="*/ 562 h 608"/>
                <a:gd name="T114" fmla="*/ 31 w 32"/>
                <a:gd name="T115" fmla="*/ 563 h 608"/>
                <a:gd name="T116" fmla="*/ 32 w 32"/>
                <a:gd name="T117" fmla="*/ 558 h 608"/>
                <a:gd name="T118" fmla="*/ 32 w 32"/>
                <a:gd name="T119" fmla="*/ 578 h 6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2" h="608">
                  <a:moveTo>
                    <a:pt x="0" y="342"/>
                  </a:moveTo>
                  <a:lnTo>
                    <a:pt x="0" y="340"/>
                  </a:lnTo>
                  <a:lnTo>
                    <a:pt x="0" y="359"/>
                  </a:lnTo>
                  <a:lnTo>
                    <a:pt x="0" y="342"/>
                  </a:lnTo>
                  <a:lnTo>
                    <a:pt x="0" y="340"/>
                  </a:lnTo>
                  <a:lnTo>
                    <a:pt x="0" y="311"/>
                  </a:lnTo>
                  <a:lnTo>
                    <a:pt x="0" y="312"/>
                  </a:lnTo>
                  <a:lnTo>
                    <a:pt x="1" y="316"/>
                  </a:lnTo>
                  <a:lnTo>
                    <a:pt x="1" y="294"/>
                  </a:lnTo>
                  <a:lnTo>
                    <a:pt x="1" y="319"/>
                  </a:lnTo>
                  <a:lnTo>
                    <a:pt x="1" y="313"/>
                  </a:lnTo>
                  <a:lnTo>
                    <a:pt x="1" y="324"/>
                  </a:lnTo>
                  <a:lnTo>
                    <a:pt x="1" y="302"/>
                  </a:lnTo>
                  <a:lnTo>
                    <a:pt x="1" y="305"/>
                  </a:lnTo>
                  <a:lnTo>
                    <a:pt x="1" y="308"/>
                  </a:lnTo>
                  <a:lnTo>
                    <a:pt x="1" y="330"/>
                  </a:lnTo>
                  <a:lnTo>
                    <a:pt x="1" y="307"/>
                  </a:lnTo>
                  <a:lnTo>
                    <a:pt x="1" y="315"/>
                  </a:lnTo>
                  <a:lnTo>
                    <a:pt x="1" y="317"/>
                  </a:lnTo>
                  <a:lnTo>
                    <a:pt x="1" y="319"/>
                  </a:lnTo>
                  <a:lnTo>
                    <a:pt x="1" y="287"/>
                  </a:lnTo>
                  <a:lnTo>
                    <a:pt x="1" y="308"/>
                  </a:lnTo>
                  <a:lnTo>
                    <a:pt x="2" y="309"/>
                  </a:lnTo>
                  <a:lnTo>
                    <a:pt x="2" y="313"/>
                  </a:lnTo>
                  <a:lnTo>
                    <a:pt x="2" y="296"/>
                  </a:lnTo>
                  <a:lnTo>
                    <a:pt x="2" y="305"/>
                  </a:lnTo>
                  <a:lnTo>
                    <a:pt x="2" y="307"/>
                  </a:lnTo>
                  <a:lnTo>
                    <a:pt x="2" y="321"/>
                  </a:lnTo>
                  <a:lnTo>
                    <a:pt x="2" y="308"/>
                  </a:lnTo>
                  <a:lnTo>
                    <a:pt x="2" y="305"/>
                  </a:lnTo>
                  <a:lnTo>
                    <a:pt x="2" y="278"/>
                  </a:lnTo>
                  <a:lnTo>
                    <a:pt x="4" y="275"/>
                  </a:lnTo>
                  <a:lnTo>
                    <a:pt x="4" y="278"/>
                  </a:lnTo>
                  <a:lnTo>
                    <a:pt x="4" y="244"/>
                  </a:lnTo>
                  <a:lnTo>
                    <a:pt x="4" y="257"/>
                  </a:lnTo>
                  <a:lnTo>
                    <a:pt x="4" y="265"/>
                  </a:lnTo>
                  <a:lnTo>
                    <a:pt x="4" y="294"/>
                  </a:lnTo>
                  <a:lnTo>
                    <a:pt x="4" y="290"/>
                  </a:lnTo>
                  <a:lnTo>
                    <a:pt x="4" y="271"/>
                  </a:lnTo>
                  <a:lnTo>
                    <a:pt x="4" y="308"/>
                  </a:lnTo>
                  <a:lnTo>
                    <a:pt x="4" y="275"/>
                  </a:lnTo>
                  <a:lnTo>
                    <a:pt x="4" y="270"/>
                  </a:lnTo>
                  <a:lnTo>
                    <a:pt x="4" y="182"/>
                  </a:lnTo>
                  <a:lnTo>
                    <a:pt x="5" y="184"/>
                  </a:lnTo>
                  <a:lnTo>
                    <a:pt x="5" y="148"/>
                  </a:lnTo>
                  <a:lnTo>
                    <a:pt x="5" y="157"/>
                  </a:lnTo>
                  <a:lnTo>
                    <a:pt x="5" y="159"/>
                  </a:lnTo>
                  <a:lnTo>
                    <a:pt x="5" y="156"/>
                  </a:lnTo>
                  <a:lnTo>
                    <a:pt x="5" y="193"/>
                  </a:lnTo>
                  <a:lnTo>
                    <a:pt x="5" y="193"/>
                  </a:lnTo>
                  <a:lnTo>
                    <a:pt x="5" y="184"/>
                  </a:lnTo>
                  <a:lnTo>
                    <a:pt x="5" y="210"/>
                  </a:lnTo>
                  <a:lnTo>
                    <a:pt x="5" y="207"/>
                  </a:lnTo>
                  <a:lnTo>
                    <a:pt x="5" y="212"/>
                  </a:lnTo>
                  <a:lnTo>
                    <a:pt x="5" y="184"/>
                  </a:lnTo>
                  <a:lnTo>
                    <a:pt x="5" y="199"/>
                  </a:lnTo>
                  <a:lnTo>
                    <a:pt x="6" y="195"/>
                  </a:lnTo>
                  <a:lnTo>
                    <a:pt x="6" y="212"/>
                  </a:lnTo>
                  <a:lnTo>
                    <a:pt x="6" y="195"/>
                  </a:lnTo>
                  <a:lnTo>
                    <a:pt x="6" y="203"/>
                  </a:lnTo>
                  <a:lnTo>
                    <a:pt x="6" y="201"/>
                  </a:lnTo>
                  <a:lnTo>
                    <a:pt x="6" y="181"/>
                  </a:lnTo>
                  <a:lnTo>
                    <a:pt x="6" y="189"/>
                  </a:lnTo>
                  <a:lnTo>
                    <a:pt x="6" y="184"/>
                  </a:lnTo>
                  <a:lnTo>
                    <a:pt x="6" y="164"/>
                  </a:lnTo>
                  <a:lnTo>
                    <a:pt x="6" y="193"/>
                  </a:lnTo>
                  <a:lnTo>
                    <a:pt x="7" y="198"/>
                  </a:lnTo>
                  <a:lnTo>
                    <a:pt x="7" y="241"/>
                  </a:lnTo>
                  <a:lnTo>
                    <a:pt x="7" y="198"/>
                  </a:lnTo>
                  <a:lnTo>
                    <a:pt x="7" y="235"/>
                  </a:lnTo>
                  <a:lnTo>
                    <a:pt x="7" y="233"/>
                  </a:lnTo>
                  <a:lnTo>
                    <a:pt x="7" y="271"/>
                  </a:lnTo>
                  <a:lnTo>
                    <a:pt x="7" y="265"/>
                  </a:lnTo>
                  <a:lnTo>
                    <a:pt x="7" y="261"/>
                  </a:lnTo>
                  <a:lnTo>
                    <a:pt x="7" y="274"/>
                  </a:lnTo>
                  <a:lnTo>
                    <a:pt x="7" y="232"/>
                  </a:lnTo>
                  <a:lnTo>
                    <a:pt x="7" y="270"/>
                  </a:lnTo>
                  <a:lnTo>
                    <a:pt x="7" y="275"/>
                  </a:lnTo>
                  <a:lnTo>
                    <a:pt x="7" y="240"/>
                  </a:lnTo>
                  <a:lnTo>
                    <a:pt x="7" y="244"/>
                  </a:lnTo>
                  <a:lnTo>
                    <a:pt x="9" y="245"/>
                  </a:lnTo>
                  <a:lnTo>
                    <a:pt x="9" y="244"/>
                  </a:lnTo>
                  <a:lnTo>
                    <a:pt x="9" y="266"/>
                  </a:lnTo>
                  <a:lnTo>
                    <a:pt x="9" y="262"/>
                  </a:lnTo>
                  <a:lnTo>
                    <a:pt x="9" y="270"/>
                  </a:lnTo>
                  <a:lnTo>
                    <a:pt x="9" y="245"/>
                  </a:lnTo>
                  <a:lnTo>
                    <a:pt x="9" y="267"/>
                  </a:lnTo>
                  <a:lnTo>
                    <a:pt x="9" y="267"/>
                  </a:lnTo>
                  <a:lnTo>
                    <a:pt x="9" y="271"/>
                  </a:lnTo>
                  <a:lnTo>
                    <a:pt x="9" y="241"/>
                  </a:lnTo>
                  <a:lnTo>
                    <a:pt x="9" y="236"/>
                  </a:lnTo>
                  <a:lnTo>
                    <a:pt x="9" y="182"/>
                  </a:lnTo>
                  <a:lnTo>
                    <a:pt x="9" y="185"/>
                  </a:lnTo>
                  <a:lnTo>
                    <a:pt x="10" y="171"/>
                  </a:lnTo>
                  <a:lnTo>
                    <a:pt x="10" y="157"/>
                  </a:lnTo>
                  <a:lnTo>
                    <a:pt x="10" y="180"/>
                  </a:lnTo>
                  <a:lnTo>
                    <a:pt x="10" y="182"/>
                  </a:lnTo>
                  <a:lnTo>
                    <a:pt x="10" y="223"/>
                  </a:lnTo>
                  <a:lnTo>
                    <a:pt x="10" y="227"/>
                  </a:lnTo>
                  <a:lnTo>
                    <a:pt x="10" y="256"/>
                  </a:lnTo>
                  <a:lnTo>
                    <a:pt x="10" y="241"/>
                  </a:lnTo>
                  <a:lnTo>
                    <a:pt x="11" y="239"/>
                  </a:lnTo>
                  <a:lnTo>
                    <a:pt x="11" y="240"/>
                  </a:lnTo>
                  <a:lnTo>
                    <a:pt x="11" y="222"/>
                  </a:lnTo>
                  <a:lnTo>
                    <a:pt x="11" y="223"/>
                  </a:lnTo>
                  <a:lnTo>
                    <a:pt x="11" y="219"/>
                  </a:lnTo>
                  <a:lnTo>
                    <a:pt x="11" y="227"/>
                  </a:lnTo>
                  <a:lnTo>
                    <a:pt x="11" y="202"/>
                  </a:lnTo>
                  <a:lnTo>
                    <a:pt x="11" y="224"/>
                  </a:lnTo>
                  <a:lnTo>
                    <a:pt x="11" y="224"/>
                  </a:lnTo>
                  <a:lnTo>
                    <a:pt x="11" y="236"/>
                  </a:lnTo>
                  <a:lnTo>
                    <a:pt x="11" y="215"/>
                  </a:lnTo>
                  <a:lnTo>
                    <a:pt x="11" y="226"/>
                  </a:lnTo>
                  <a:lnTo>
                    <a:pt x="11" y="227"/>
                  </a:lnTo>
                  <a:lnTo>
                    <a:pt x="11" y="227"/>
                  </a:lnTo>
                  <a:lnTo>
                    <a:pt x="11" y="195"/>
                  </a:lnTo>
                  <a:lnTo>
                    <a:pt x="13" y="194"/>
                  </a:lnTo>
                  <a:lnTo>
                    <a:pt x="13" y="116"/>
                  </a:lnTo>
                  <a:lnTo>
                    <a:pt x="13" y="113"/>
                  </a:lnTo>
                  <a:lnTo>
                    <a:pt x="13" y="51"/>
                  </a:lnTo>
                  <a:lnTo>
                    <a:pt x="13" y="54"/>
                  </a:lnTo>
                  <a:lnTo>
                    <a:pt x="13" y="10"/>
                  </a:lnTo>
                  <a:lnTo>
                    <a:pt x="13" y="11"/>
                  </a:lnTo>
                  <a:lnTo>
                    <a:pt x="13" y="13"/>
                  </a:lnTo>
                  <a:lnTo>
                    <a:pt x="13" y="44"/>
                  </a:lnTo>
                  <a:lnTo>
                    <a:pt x="13" y="12"/>
                  </a:lnTo>
                  <a:lnTo>
                    <a:pt x="13" y="41"/>
                  </a:lnTo>
                  <a:lnTo>
                    <a:pt x="14" y="42"/>
                  </a:lnTo>
                  <a:lnTo>
                    <a:pt x="14" y="24"/>
                  </a:lnTo>
                  <a:lnTo>
                    <a:pt x="14" y="50"/>
                  </a:lnTo>
                  <a:lnTo>
                    <a:pt x="14" y="55"/>
                  </a:lnTo>
                  <a:lnTo>
                    <a:pt x="14" y="25"/>
                  </a:lnTo>
                  <a:lnTo>
                    <a:pt x="14" y="34"/>
                  </a:lnTo>
                  <a:lnTo>
                    <a:pt x="14" y="34"/>
                  </a:lnTo>
                  <a:lnTo>
                    <a:pt x="14" y="54"/>
                  </a:lnTo>
                  <a:lnTo>
                    <a:pt x="14" y="44"/>
                  </a:lnTo>
                  <a:lnTo>
                    <a:pt x="14" y="40"/>
                  </a:lnTo>
                  <a:lnTo>
                    <a:pt x="14" y="11"/>
                  </a:lnTo>
                  <a:lnTo>
                    <a:pt x="14" y="23"/>
                  </a:lnTo>
                  <a:lnTo>
                    <a:pt x="15" y="24"/>
                  </a:lnTo>
                  <a:lnTo>
                    <a:pt x="15" y="0"/>
                  </a:lnTo>
                  <a:lnTo>
                    <a:pt x="15" y="8"/>
                  </a:lnTo>
                  <a:lnTo>
                    <a:pt x="15" y="4"/>
                  </a:lnTo>
                  <a:lnTo>
                    <a:pt x="15" y="28"/>
                  </a:lnTo>
                  <a:lnTo>
                    <a:pt x="15" y="20"/>
                  </a:lnTo>
                  <a:lnTo>
                    <a:pt x="15" y="30"/>
                  </a:lnTo>
                  <a:lnTo>
                    <a:pt x="15" y="7"/>
                  </a:lnTo>
                  <a:lnTo>
                    <a:pt x="15" y="28"/>
                  </a:lnTo>
                  <a:lnTo>
                    <a:pt x="17" y="29"/>
                  </a:lnTo>
                  <a:lnTo>
                    <a:pt x="17" y="24"/>
                  </a:lnTo>
                  <a:lnTo>
                    <a:pt x="17" y="61"/>
                  </a:lnTo>
                  <a:lnTo>
                    <a:pt x="17" y="61"/>
                  </a:lnTo>
                  <a:lnTo>
                    <a:pt x="17" y="91"/>
                  </a:lnTo>
                  <a:lnTo>
                    <a:pt x="17" y="80"/>
                  </a:lnTo>
                  <a:lnTo>
                    <a:pt x="17" y="84"/>
                  </a:lnTo>
                  <a:lnTo>
                    <a:pt x="17" y="123"/>
                  </a:lnTo>
                  <a:lnTo>
                    <a:pt x="17" y="123"/>
                  </a:lnTo>
                  <a:lnTo>
                    <a:pt x="17" y="126"/>
                  </a:lnTo>
                  <a:lnTo>
                    <a:pt x="17" y="118"/>
                  </a:lnTo>
                  <a:lnTo>
                    <a:pt x="17" y="172"/>
                  </a:lnTo>
                  <a:lnTo>
                    <a:pt x="18" y="172"/>
                  </a:lnTo>
                  <a:lnTo>
                    <a:pt x="18" y="224"/>
                  </a:lnTo>
                  <a:lnTo>
                    <a:pt x="18" y="224"/>
                  </a:lnTo>
                  <a:lnTo>
                    <a:pt x="18" y="277"/>
                  </a:lnTo>
                  <a:lnTo>
                    <a:pt x="18" y="273"/>
                  </a:lnTo>
                  <a:lnTo>
                    <a:pt x="18" y="277"/>
                  </a:lnTo>
                  <a:lnTo>
                    <a:pt x="18" y="304"/>
                  </a:lnTo>
                  <a:lnTo>
                    <a:pt x="18" y="265"/>
                  </a:lnTo>
                  <a:lnTo>
                    <a:pt x="18" y="302"/>
                  </a:lnTo>
                  <a:lnTo>
                    <a:pt x="18" y="300"/>
                  </a:lnTo>
                  <a:lnTo>
                    <a:pt x="18" y="304"/>
                  </a:lnTo>
                  <a:lnTo>
                    <a:pt x="18" y="278"/>
                  </a:lnTo>
                  <a:lnTo>
                    <a:pt x="18" y="299"/>
                  </a:lnTo>
                  <a:lnTo>
                    <a:pt x="19" y="303"/>
                  </a:lnTo>
                  <a:lnTo>
                    <a:pt x="19" y="330"/>
                  </a:lnTo>
                  <a:lnTo>
                    <a:pt x="19" y="302"/>
                  </a:lnTo>
                  <a:lnTo>
                    <a:pt x="19" y="315"/>
                  </a:lnTo>
                  <a:lnTo>
                    <a:pt x="19" y="319"/>
                  </a:lnTo>
                  <a:lnTo>
                    <a:pt x="19" y="337"/>
                  </a:lnTo>
                  <a:lnTo>
                    <a:pt x="19" y="330"/>
                  </a:lnTo>
                  <a:lnTo>
                    <a:pt x="19" y="332"/>
                  </a:lnTo>
                  <a:lnTo>
                    <a:pt x="19" y="321"/>
                  </a:lnTo>
                  <a:lnTo>
                    <a:pt x="19" y="359"/>
                  </a:lnTo>
                  <a:lnTo>
                    <a:pt x="21" y="358"/>
                  </a:lnTo>
                  <a:lnTo>
                    <a:pt x="21" y="385"/>
                  </a:lnTo>
                  <a:lnTo>
                    <a:pt x="21" y="371"/>
                  </a:lnTo>
                  <a:lnTo>
                    <a:pt x="21" y="374"/>
                  </a:lnTo>
                  <a:lnTo>
                    <a:pt x="21" y="381"/>
                  </a:lnTo>
                  <a:lnTo>
                    <a:pt x="21" y="371"/>
                  </a:lnTo>
                  <a:lnTo>
                    <a:pt x="21" y="374"/>
                  </a:lnTo>
                  <a:lnTo>
                    <a:pt x="21" y="374"/>
                  </a:lnTo>
                  <a:lnTo>
                    <a:pt x="21" y="366"/>
                  </a:lnTo>
                  <a:lnTo>
                    <a:pt x="21" y="408"/>
                  </a:lnTo>
                  <a:lnTo>
                    <a:pt x="21" y="402"/>
                  </a:lnTo>
                  <a:lnTo>
                    <a:pt x="21" y="414"/>
                  </a:lnTo>
                  <a:lnTo>
                    <a:pt x="21" y="412"/>
                  </a:lnTo>
                  <a:lnTo>
                    <a:pt x="22" y="412"/>
                  </a:lnTo>
                  <a:lnTo>
                    <a:pt x="22" y="443"/>
                  </a:lnTo>
                  <a:lnTo>
                    <a:pt x="22" y="440"/>
                  </a:lnTo>
                  <a:lnTo>
                    <a:pt x="22" y="451"/>
                  </a:lnTo>
                  <a:lnTo>
                    <a:pt x="22" y="419"/>
                  </a:lnTo>
                  <a:lnTo>
                    <a:pt x="22" y="443"/>
                  </a:lnTo>
                  <a:lnTo>
                    <a:pt x="22" y="443"/>
                  </a:lnTo>
                  <a:lnTo>
                    <a:pt x="22" y="430"/>
                  </a:lnTo>
                  <a:lnTo>
                    <a:pt x="22" y="457"/>
                  </a:lnTo>
                  <a:lnTo>
                    <a:pt x="22" y="457"/>
                  </a:lnTo>
                  <a:lnTo>
                    <a:pt x="22" y="465"/>
                  </a:lnTo>
                  <a:lnTo>
                    <a:pt x="22" y="440"/>
                  </a:lnTo>
                  <a:lnTo>
                    <a:pt x="22" y="444"/>
                  </a:lnTo>
                  <a:lnTo>
                    <a:pt x="23" y="443"/>
                  </a:lnTo>
                  <a:lnTo>
                    <a:pt x="23" y="467"/>
                  </a:lnTo>
                  <a:lnTo>
                    <a:pt x="23" y="469"/>
                  </a:lnTo>
                  <a:lnTo>
                    <a:pt x="23" y="497"/>
                  </a:lnTo>
                  <a:lnTo>
                    <a:pt x="23" y="463"/>
                  </a:lnTo>
                  <a:lnTo>
                    <a:pt x="23" y="495"/>
                  </a:lnTo>
                  <a:lnTo>
                    <a:pt x="23" y="494"/>
                  </a:lnTo>
                  <a:lnTo>
                    <a:pt x="23" y="503"/>
                  </a:lnTo>
                  <a:lnTo>
                    <a:pt x="23" y="480"/>
                  </a:lnTo>
                  <a:lnTo>
                    <a:pt x="23" y="485"/>
                  </a:lnTo>
                  <a:lnTo>
                    <a:pt x="25" y="484"/>
                  </a:lnTo>
                  <a:lnTo>
                    <a:pt x="25" y="487"/>
                  </a:lnTo>
                  <a:lnTo>
                    <a:pt x="25" y="472"/>
                  </a:lnTo>
                  <a:lnTo>
                    <a:pt x="25" y="477"/>
                  </a:lnTo>
                  <a:lnTo>
                    <a:pt x="25" y="477"/>
                  </a:lnTo>
                  <a:lnTo>
                    <a:pt x="25" y="506"/>
                  </a:lnTo>
                  <a:lnTo>
                    <a:pt x="25" y="460"/>
                  </a:lnTo>
                  <a:lnTo>
                    <a:pt x="25" y="501"/>
                  </a:lnTo>
                  <a:lnTo>
                    <a:pt x="25" y="506"/>
                  </a:lnTo>
                  <a:lnTo>
                    <a:pt x="25" y="508"/>
                  </a:lnTo>
                  <a:lnTo>
                    <a:pt x="25" y="486"/>
                  </a:lnTo>
                  <a:lnTo>
                    <a:pt x="25" y="506"/>
                  </a:lnTo>
                  <a:lnTo>
                    <a:pt x="25" y="505"/>
                  </a:lnTo>
                  <a:lnTo>
                    <a:pt x="25" y="514"/>
                  </a:lnTo>
                  <a:lnTo>
                    <a:pt x="25" y="493"/>
                  </a:lnTo>
                  <a:lnTo>
                    <a:pt x="26" y="493"/>
                  </a:lnTo>
                  <a:lnTo>
                    <a:pt x="26" y="523"/>
                  </a:lnTo>
                  <a:lnTo>
                    <a:pt x="26" y="523"/>
                  </a:lnTo>
                  <a:lnTo>
                    <a:pt x="26" y="508"/>
                  </a:lnTo>
                  <a:lnTo>
                    <a:pt x="26" y="542"/>
                  </a:lnTo>
                  <a:lnTo>
                    <a:pt x="26" y="545"/>
                  </a:lnTo>
                  <a:lnTo>
                    <a:pt x="26" y="566"/>
                  </a:lnTo>
                  <a:lnTo>
                    <a:pt x="26" y="561"/>
                  </a:lnTo>
                  <a:lnTo>
                    <a:pt x="26" y="561"/>
                  </a:lnTo>
                  <a:lnTo>
                    <a:pt x="26" y="583"/>
                  </a:lnTo>
                  <a:lnTo>
                    <a:pt x="26" y="578"/>
                  </a:lnTo>
                  <a:lnTo>
                    <a:pt x="27" y="573"/>
                  </a:lnTo>
                  <a:lnTo>
                    <a:pt x="27" y="542"/>
                  </a:lnTo>
                  <a:lnTo>
                    <a:pt x="27" y="556"/>
                  </a:lnTo>
                  <a:lnTo>
                    <a:pt x="27" y="553"/>
                  </a:lnTo>
                  <a:lnTo>
                    <a:pt x="27" y="556"/>
                  </a:lnTo>
                  <a:lnTo>
                    <a:pt x="27" y="535"/>
                  </a:lnTo>
                  <a:lnTo>
                    <a:pt x="27" y="537"/>
                  </a:lnTo>
                  <a:lnTo>
                    <a:pt x="27" y="537"/>
                  </a:lnTo>
                  <a:lnTo>
                    <a:pt x="27" y="554"/>
                  </a:lnTo>
                  <a:lnTo>
                    <a:pt x="27" y="552"/>
                  </a:lnTo>
                  <a:lnTo>
                    <a:pt x="28" y="557"/>
                  </a:lnTo>
                  <a:lnTo>
                    <a:pt x="28" y="533"/>
                  </a:lnTo>
                  <a:lnTo>
                    <a:pt x="28" y="571"/>
                  </a:lnTo>
                  <a:lnTo>
                    <a:pt x="28" y="571"/>
                  </a:lnTo>
                  <a:lnTo>
                    <a:pt x="28" y="580"/>
                  </a:lnTo>
                  <a:lnTo>
                    <a:pt x="28" y="561"/>
                  </a:lnTo>
                  <a:lnTo>
                    <a:pt x="28" y="570"/>
                  </a:lnTo>
                  <a:lnTo>
                    <a:pt x="28" y="571"/>
                  </a:lnTo>
                  <a:lnTo>
                    <a:pt x="28" y="592"/>
                  </a:lnTo>
                  <a:lnTo>
                    <a:pt x="28" y="569"/>
                  </a:lnTo>
                  <a:lnTo>
                    <a:pt x="28" y="580"/>
                  </a:lnTo>
                  <a:lnTo>
                    <a:pt x="28" y="580"/>
                  </a:lnTo>
                  <a:lnTo>
                    <a:pt x="28" y="603"/>
                  </a:lnTo>
                  <a:lnTo>
                    <a:pt x="30" y="603"/>
                  </a:lnTo>
                  <a:lnTo>
                    <a:pt x="30" y="608"/>
                  </a:lnTo>
                  <a:lnTo>
                    <a:pt x="30" y="590"/>
                  </a:lnTo>
                  <a:lnTo>
                    <a:pt x="30" y="607"/>
                  </a:lnTo>
                  <a:lnTo>
                    <a:pt x="30" y="604"/>
                  </a:lnTo>
                  <a:lnTo>
                    <a:pt x="30" y="567"/>
                  </a:lnTo>
                  <a:lnTo>
                    <a:pt x="30" y="577"/>
                  </a:lnTo>
                  <a:lnTo>
                    <a:pt x="30" y="573"/>
                  </a:lnTo>
                  <a:lnTo>
                    <a:pt x="30" y="586"/>
                  </a:lnTo>
                  <a:lnTo>
                    <a:pt x="30" y="586"/>
                  </a:lnTo>
                  <a:lnTo>
                    <a:pt x="30" y="583"/>
                  </a:lnTo>
                  <a:lnTo>
                    <a:pt x="30" y="584"/>
                  </a:lnTo>
                  <a:lnTo>
                    <a:pt x="30" y="563"/>
                  </a:lnTo>
                  <a:lnTo>
                    <a:pt x="30" y="583"/>
                  </a:lnTo>
                  <a:lnTo>
                    <a:pt x="31" y="582"/>
                  </a:lnTo>
                  <a:lnTo>
                    <a:pt x="31" y="583"/>
                  </a:lnTo>
                  <a:lnTo>
                    <a:pt x="31" y="562"/>
                  </a:lnTo>
                  <a:lnTo>
                    <a:pt x="31" y="579"/>
                  </a:lnTo>
                  <a:lnTo>
                    <a:pt x="31" y="578"/>
                  </a:lnTo>
                  <a:lnTo>
                    <a:pt x="31" y="594"/>
                  </a:lnTo>
                  <a:lnTo>
                    <a:pt x="31" y="575"/>
                  </a:lnTo>
                  <a:lnTo>
                    <a:pt x="31" y="563"/>
                  </a:lnTo>
                  <a:lnTo>
                    <a:pt x="31" y="582"/>
                  </a:lnTo>
                  <a:lnTo>
                    <a:pt x="31" y="562"/>
                  </a:lnTo>
                  <a:lnTo>
                    <a:pt x="31" y="580"/>
                  </a:lnTo>
                  <a:lnTo>
                    <a:pt x="32" y="580"/>
                  </a:lnTo>
                  <a:lnTo>
                    <a:pt x="32" y="558"/>
                  </a:lnTo>
                  <a:lnTo>
                    <a:pt x="32" y="584"/>
                  </a:lnTo>
                  <a:lnTo>
                    <a:pt x="32" y="588"/>
                  </a:lnTo>
                  <a:lnTo>
                    <a:pt x="32" y="596"/>
                  </a:lnTo>
                  <a:lnTo>
                    <a:pt x="32" y="573"/>
                  </a:lnTo>
                  <a:lnTo>
                    <a:pt x="32" y="578"/>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148" name="Freeform 21"/>
            <p:cNvSpPr>
              <a:spLocks/>
            </p:cNvSpPr>
            <p:nvPr/>
          </p:nvSpPr>
          <p:spPr bwMode="auto">
            <a:xfrm>
              <a:off x="6735763" y="3597276"/>
              <a:ext cx="53975" cy="815975"/>
            </a:xfrm>
            <a:custGeom>
              <a:avLst/>
              <a:gdLst>
                <a:gd name="T0" fmla="*/ 1 w 34"/>
                <a:gd name="T1" fmla="*/ 385 h 514"/>
                <a:gd name="T2" fmla="*/ 1 w 34"/>
                <a:gd name="T3" fmla="*/ 407 h 514"/>
                <a:gd name="T4" fmla="*/ 2 w 34"/>
                <a:gd name="T5" fmla="*/ 411 h 514"/>
                <a:gd name="T6" fmla="*/ 2 w 34"/>
                <a:gd name="T7" fmla="*/ 450 h 514"/>
                <a:gd name="T8" fmla="*/ 2 w 34"/>
                <a:gd name="T9" fmla="*/ 434 h 514"/>
                <a:gd name="T10" fmla="*/ 4 w 34"/>
                <a:gd name="T11" fmla="*/ 421 h 514"/>
                <a:gd name="T12" fmla="*/ 4 w 34"/>
                <a:gd name="T13" fmla="*/ 395 h 514"/>
                <a:gd name="T14" fmla="*/ 5 w 34"/>
                <a:gd name="T15" fmla="*/ 391 h 514"/>
                <a:gd name="T16" fmla="*/ 5 w 34"/>
                <a:gd name="T17" fmla="*/ 431 h 514"/>
                <a:gd name="T18" fmla="*/ 6 w 34"/>
                <a:gd name="T19" fmla="*/ 472 h 514"/>
                <a:gd name="T20" fmla="*/ 6 w 34"/>
                <a:gd name="T21" fmla="*/ 471 h 514"/>
                <a:gd name="T22" fmla="*/ 6 w 34"/>
                <a:gd name="T23" fmla="*/ 465 h 514"/>
                <a:gd name="T24" fmla="*/ 7 w 34"/>
                <a:gd name="T25" fmla="*/ 457 h 514"/>
                <a:gd name="T26" fmla="*/ 7 w 34"/>
                <a:gd name="T27" fmla="*/ 449 h 514"/>
                <a:gd name="T28" fmla="*/ 9 w 34"/>
                <a:gd name="T29" fmla="*/ 474 h 514"/>
                <a:gd name="T30" fmla="*/ 9 w 34"/>
                <a:gd name="T31" fmla="*/ 442 h 514"/>
                <a:gd name="T32" fmla="*/ 9 w 34"/>
                <a:gd name="T33" fmla="*/ 454 h 514"/>
                <a:gd name="T34" fmla="*/ 10 w 34"/>
                <a:gd name="T35" fmla="*/ 471 h 514"/>
                <a:gd name="T36" fmla="*/ 10 w 34"/>
                <a:gd name="T37" fmla="*/ 491 h 514"/>
                <a:gd name="T38" fmla="*/ 10 w 34"/>
                <a:gd name="T39" fmla="*/ 514 h 514"/>
                <a:gd name="T40" fmla="*/ 11 w 34"/>
                <a:gd name="T41" fmla="*/ 491 h 514"/>
                <a:gd name="T42" fmla="*/ 11 w 34"/>
                <a:gd name="T43" fmla="*/ 307 h 514"/>
                <a:gd name="T44" fmla="*/ 13 w 34"/>
                <a:gd name="T45" fmla="*/ 260 h 514"/>
                <a:gd name="T46" fmla="*/ 13 w 34"/>
                <a:gd name="T47" fmla="*/ 238 h 514"/>
                <a:gd name="T48" fmla="*/ 14 w 34"/>
                <a:gd name="T49" fmla="*/ 251 h 514"/>
                <a:gd name="T50" fmla="*/ 14 w 34"/>
                <a:gd name="T51" fmla="*/ 262 h 514"/>
                <a:gd name="T52" fmla="*/ 14 w 34"/>
                <a:gd name="T53" fmla="*/ 235 h 514"/>
                <a:gd name="T54" fmla="*/ 15 w 34"/>
                <a:gd name="T55" fmla="*/ 237 h 514"/>
                <a:gd name="T56" fmla="*/ 15 w 34"/>
                <a:gd name="T57" fmla="*/ 254 h 514"/>
                <a:gd name="T58" fmla="*/ 17 w 34"/>
                <a:gd name="T59" fmla="*/ 197 h 514"/>
                <a:gd name="T60" fmla="*/ 17 w 34"/>
                <a:gd name="T61" fmla="*/ 0 h 514"/>
                <a:gd name="T62" fmla="*/ 18 w 34"/>
                <a:gd name="T63" fmla="*/ 46 h 514"/>
                <a:gd name="T64" fmla="*/ 18 w 34"/>
                <a:gd name="T65" fmla="*/ 65 h 514"/>
                <a:gd name="T66" fmla="*/ 18 w 34"/>
                <a:gd name="T67" fmla="*/ 48 h 514"/>
                <a:gd name="T68" fmla="*/ 19 w 34"/>
                <a:gd name="T69" fmla="*/ 104 h 514"/>
                <a:gd name="T70" fmla="*/ 19 w 34"/>
                <a:gd name="T71" fmla="*/ 146 h 514"/>
                <a:gd name="T72" fmla="*/ 21 w 34"/>
                <a:gd name="T73" fmla="*/ 194 h 514"/>
                <a:gd name="T74" fmla="*/ 21 w 34"/>
                <a:gd name="T75" fmla="*/ 211 h 514"/>
                <a:gd name="T76" fmla="*/ 22 w 34"/>
                <a:gd name="T77" fmla="*/ 174 h 514"/>
                <a:gd name="T78" fmla="*/ 22 w 34"/>
                <a:gd name="T79" fmla="*/ 218 h 514"/>
                <a:gd name="T80" fmla="*/ 22 w 34"/>
                <a:gd name="T81" fmla="*/ 292 h 514"/>
                <a:gd name="T82" fmla="*/ 23 w 34"/>
                <a:gd name="T83" fmla="*/ 355 h 514"/>
                <a:gd name="T84" fmla="*/ 23 w 34"/>
                <a:gd name="T85" fmla="*/ 254 h 514"/>
                <a:gd name="T86" fmla="*/ 24 w 34"/>
                <a:gd name="T87" fmla="*/ 247 h 514"/>
                <a:gd name="T88" fmla="*/ 26 w 34"/>
                <a:gd name="T89" fmla="*/ 306 h 514"/>
                <a:gd name="T90" fmla="*/ 26 w 34"/>
                <a:gd name="T91" fmla="*/ 415 h 514"/>
                <a:gd name="T92" fmla="*/ 27 w 34"/>
                <a:gd name="T93" fmla="*/ 369 h 514"/>
                <a:gd name="T94" fmla="*/ 27 w 34"/>
                <a:gd name="T95" fmla="*/ 326 h 514"/>
                <a:gd name="T96" fmla="*/ 27 w 34"/>
                <a:gd name="T97" fmla="*/ 311 h 514"/>
                <a:gd name="T98" fmla="*/ 28 w 34"/>
                <a:gd name="T99" fmla="*/ 275 h 514"/>
                <a:gd name="T100" fmla="*/ 28 w 34"/>
                <a:gd name="T101" fmla="*/ 310 h 514"/>
                <a:gd name="T102" fmla="*/ 30 w 34"/>
                <a:gd name="T103" fmla="*/ 324 h 514"/>
                <a:gd name="T104" fmla="*/ 30 w 34"/>
                <a:gd name="T105" fmla="*/ 306 h 514"/>
                <a:gd name="T106" fmla="*/ 30 w 34"/>
                <a:gd name="T107" fmla="*/ 285 h 514"/>
                <a:gd name="T108" fmla="*/ 31 w 34"/>
                <a:gd name="T109" fmla="*/ 289 h 514"/>
                <a:gd name="T110" fmla="*/ 31 w 34"/>
                <a:gd name="T111" fmla="*/ 382 h 514"/>
                <a:gd name="T112" fmla="*/ 32 w 34"/>
                <a:gd name="T113" fmla="*/ 462 h 514"/>
                <a:gd name="T114" fmla="*/ 32 w 34"/>
                <a:gd name="T115" fmla="*/ 356 h 514"/>
                <a:gd name="T116" fmla="*/ 34 w 34"/>
                <a:gd name="T117" fmla="*/ 385 h 514"/>
                <a:gd name="T118" fmla="*/ 34 w 34"/>
                <a:gd name="T119" fmla="*/ 416 h 5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4" h="514">
                  <a:moveTo>
                    <a:pt x="0" y="341"/>
                  </a:moveTo>
                  <a:lnTo>
                    <a:pt x="1" y="339"/>
                  </a:lnTo>
                  <a:lnTo>
                    <a:pt x="1" y="383"/>
                  </a:lnTo>
                  <a:lnTo>
                    <a:pt x="1" y="387"/>
                  </a:lnTo>
                  <a:lnTo>
                    <a:pt x="1" y="385"/>
                  </a:lnTo>
                  <a:lnTo>
                    <a:pt x="1" y="416"/>
                  </a:lnTo>
                  <a:lnTo>
                    <a:pt x="1" y="419"/>
                  </a:lnTo>
                  <a:lnTo>
                    <a:pt x="1" y="428"/>
                  </a:lnTo>
                  <a:lnTo>
                    <a:pt x="1" y="402"/>
                  </a:lnTo>
                  <a:lnTo>
                    <a:pt x="1" y="407"/>
                  </a:lnTo>
                  <a:lnTo>
                    <a:pt x="1" y="412"/>
                  </a:lnTo>
                  <a:lnTo>
                    <a:pt x="1" y="411"/>
                  </a:lnTo>
                  <a:lnTo>
                    <a:pt x="1" y="428"/>
                  </a:lnTo>
                  <a:lnTo>
                    <a:pt x="2" y="424"/>
                  </a:lnTo>
                  <a:lnTo>
                    <a:pt x="2" y="411"/>
                  </a:lnTo>
                  <a:lnTo>
                    <a:pt x="2" y="428"/>
                  </a:lnTo>
                  <a:lnTo>
                    <a:pt x="2" y="427"/>
                  </a:lnTo>
                  <a:lnTo>
                    <a:pt x="2" y="445"/>
                  </a:lnTo>
                  <a:lnTo>
                    <a:pt x="2" y="446"/>
                  </a:lnTo>
                  <a:lnTo>
                    <a:pt x="2" y="450"/>
                  </a:lnTo>
                  <a:lnTo>
                    <a:pt x="2" y="428"/>
                  </a:lnTo>
                  <a:lnTo>
                    <a:pt x="2" y="429"/>
                  </a:lnTo>
                  <a:lnTo>
                    <a:pt x="2" y="431"/>
                  </a:lnTo>
                  <a:lnTo>
                    <a:pt x="2" y="414"/>
                  </a:lnTo>
                  <a:lnTo>
                    <a:pt x="2" y="434"/>
                  </a:lnTo>
                  <a:lnTo>
                    <a:pt x="4" y="440"/>
                  </a:lnTo>
                  <a:lnTo>
                    <a:pt x="4" y="415"/>
                  </a:lnTo>
                  <a:lnTo>
                    <a:pt x="4" y="419"/>
                  </a:lnTo>
                  <a:lnTo>
                    <a:pt x="4" y="417"/>
                  </a:lnTo>
                  <a:lnTo>
                    <a:pt x="4" y="421"/>
                  </a:lnTo>
                  <a:lnTo>
                    <a:pt x="4" y="398"/>
                  </a:lnTo>
                  <a:lnTo>
                    <a:pt x="4" y="400"/>
                  </a:lnTo>
                  <a:lnTo>
                    <a:pt x="4" y="398"/>
                  </a:lnTo>
                  <a:lnTo>
                    <a:pt x="4" y="411"/>
                  </a:lnTo>
                  <a:lnTo>
                    <a:pt x="4" y="395"/>
                  </a:lnTo>
                  <a:lnTo>
                    <a:pt x="4" y="404"/>
                  </a:lnTo>
                  <a:lnTo>
                    <a:pt x="5" y="403"/>
                  </a:lnTo>
                  <a:lnTo>
                    <a:pt x="5" y="377"/>
                  </a:lnTo>
                  <a:lnTo>
                    <a:pt x="5" y="386"/>
                  </a:lnTo>
                  <a:lnTo>
                    <a:pt x="5" y="391"/>
                  </a:lnTo>
                  <a:lnTo>
                    <a:pt x="5" y="398"/>
                  </a:lnTo>
                  <a:lnTo>
                    <a:pt x="5" y="383"/>
                  </a:lnTo>
                  <a:lnTo>
                    <a:pt x="5" y="393"/>
                  </a:lnTo>
                  <a:lnTo>
                    <a:pt x="5" y="393"/>
                  </a:lnTo>
                  <a:lnTo>
                    <a:pt x="5" y="431"/>
                  </a:lnTo>
                  <a:lnTo>
                    <a:pt x="5" y="431"/>
                  </a:lnTo>
                  <a:lnTo>
                    <a:pt x="5" y="416"/>
                  </a:lnTo>
                  <a:lnTo>
                    <a:pt x="5" y="453"/>
                  </a:lnTo>
                  <a:lnTo>
                    <a:pt x="6" y="453"/>
                  </a:lnTo>
                  <a:lnTo>
                    <a:pt x="6" y="472"/>
                  </a:lnTo>
                  <a:lnTo>
                    <a:pt x="6" y="449"/>
                  </a:lnTo>
                  <a:lnTo>
                    <a:pt x="6" y="469"/>
                  </a:lnTo>
                  <a:lnTo>
                    <a:pt x="6" y="471"/>
                  </a:lnTo>
                  <a:lnTo>
                    <a:pt x="6" y="483"/>
                  </a:lnTo>
                  <a:lnTo>
                    <a:pt x="6" y="471"/>
                  </a:lnTo>
                  <a:lnTo>
                    <a:pt x="6" y="454"/>
                  </a:lnTo>
                  <a:lnTo>
                    <a:pt x="6" y="469"/>
                  </a:lnTo>
                  <a:lnTo>
                    <a:pt x="6" y="453"/>
                  </a:lnTo>
                  <a:lnTo>
                    <a:pt x="6" y="466"/>
                  </a:lnTo>
                  <a:lnTo>
                    <a:pt x="6" y="465"/>
                  </a:lnTo>
                  <a:lnTo>
                    <a:pt x="6" y="471"/>
                  </a:lnTo>
                  <a:lnTo>
                    <a:pt x="6" y="449"/>
                  </a:lnTo>
                  <a:lnTo>
                    <a:pt x="6" y="454"/>
                  </a:lnTo>
                  <a:lnTo>
                    <a:pt x="7" y="455"/>
                  </a:lnTo>
                  <a:lnTo>
                    <a:pt x="7" y="457"/>
                  </a:lnTo>
                  <a:lnTo>
                    <a:pt x="7" y="432"/>
                  </a:lnTo>
                  <a:lnTo>
                    <a:pt x="7" y="444"/>
                  </a:lnTo>
                  <a:lnTo>
                    <a:pt x="7" y="442"/>
                  </a:lnTo>
                  <a:lnTo>
                    <a:pt x="7" y="448"/>
                  </a:lnTo>
                  <a:lnTo>
                    <a:pt x="7" y="449"/>
                  </a:lnTo>
                  <a:lnTo>
                    <a:pt x="7" y="474"/>
                  </a:lnTo>
                  <a:lnTo>
                    <a:pt x="7" y="440"/>
                  </a:lnTo>
                  <a:lnTo>
                    <a:pt x="7" y="471"/>
                  </a:lnTo>
                  <a:lnTo>
                    <a:pt x="9" y="471"/>
                  </a:lnTo>
                  <a:lnTo>
                    <a:pt x="9" y="474"/>
                  </a:lnTo>
                  <a:lnTo>
                    <a:pt x="9" y="445"/>
                  </a:lnTo>
                  <a:lnTo>
                    <a:pt x="9" y="453"/>
                  </a:lnTo>
                  <a:lnTo>
                    <a:pt x="9" y="457"/>
                  </a:lnTo>
                  <a:lnTo>
                    <a:pt x="9" y="458"/>
                  </a:lnTo>
                  <a:lnTo>
                    <a:pt x="9" y="442"/>
                  </a:lnTo>
                  <a:lnTo>
                    <a:pt x="9" y="445"/>
                  </a:lnTo>
                  <a:lnTo>
                    <a:pt x="9" y="444"/>
                  </a:lnTo>
                  <a:lnTo>
                    <a:pt x="9" y="457"/>
                  </a:lnTo>
                  <a:lnTo>
                    <a:pt x="9" y="428"/>
                  </a:lnTo>
                  <a:lnTo>
                    <a:pt x="9" y="454"/>
                  </a:lnTo>
                  <a:lnTo>
                    <a:pt x="9" y="454"/>
                  </a:lnTo>
                  <a:lnTo>
                    <a:pt x="9" y="441"/>
                  </a:lnTo>
                  <a:lnTo>
                    <a:pt x="9" y="463"/>
                  </a:lnTo>
                  <a:lnTo>
                    <a:pt x="10" y="465"/>
                  </a:lnTo>
                  <a:lnTo>
                    <a:pt x="10" y="471"/>
                  </a:lnTo>
                  <a:lnTo>
                    <a:pt x="10" y="449"/>
                  </a:lnTo>
                  <a:lnTo>
                    <a:pt x="10" y="454"/>
                  </a:lnTo>
                  <a:lnTo>
                    <a:pt x="10" y="455"/>
                  </a:lnTo>
                  <a:lnTo>
                    <a:pt x="10" y="492"/>
                  </a:lnTo>
                  <a:lnTo>
                    <a:pt x="10" y="491"/>
                  </a:lnTo>
                  <a:lnTo>
                    <a:pt x="10" y="489"/>
                  </a:lnTo>
                  <a:lnTo>
                    <a:pt x="10" y="475"/>
                  </a:lnTo>
                  <a:lnTo>
                    <a:pt x="10" y="505"/>
                  </a:lnTo>
                  <a:lnTo>
                    <a:pt x="10" y="506"/>
                  </a:lnTo>
                  <a:lnTo>
                    <a:pt x="10" y="514"/>
                  </a:lnTo>
                  <a:lnTo>
                    <a:pt x="10" y="491"/>
                  </a:lnTo>
                  <a:lnTo>
                    <a:pt x="10" y="495"/>
                  </a:lnTo>
                  <a:lnTo>
                    <a:pt x="11" y="493"/>
                  </a:lnTo>
                  <a:lnTo>
                    <a:pt x="11" y="503"/>
                  </a:lnTo>
                  <a:lnTo>
                    <a:pt x="11" y="491"/>
                  </a:lnTo>
                  <a:lnTo>
                    <a:pt x="11" y="497"/>
                  </a:lnTo>
                  <a:lnTo>
                    <a:pt x="11" y="497"/>
                  </a:lnTo>
                  <a:lnTo>
                    <a:pt x="11" y="404"/>
                  </a:lnTo>
                  <a:lnTo>
                    <a:pt x="11" y="399"/>
                  </a:lnTo>
                  <a:lnTo>
                    <a:pt x="11" y="307"/>
                  </a:lnTo>
                  <a:lnTo>
                    <a:pt x="11" y="310"/>
                  </a:lnTo>
                  <a:lnTo>
                    <a:pt x="13" y="310"/>
                  </a:lnTo>
                  <a:lnTo>
                    <a:pt x="13" y="317"/>
                  </a:lnTo>
                  <a:lnTo>
                    <a:pt x="13" y="269"/>
                  </a:lnTo>
                  <a:lnTo>
                    <a:pt x="13" y="260"/>
                  </a:lnTo>
                  <a:lnTo>
                    <a:pt x="13" y="245"/>
                  </a:lnTo>
                  <a:lnTo>
                    <a:pt x="13" y="246"/>
                  </a:lnTo>
                  <a:lnTo>
                    <a:pt x="13" y="246"/>
                  </a:lnTo>
                  <a:lnTo>
                    <a:pt x="13" y="220"/>
                  </a:lnTo>
                  <a:lnTo>
                    <a:pt x="13" y="238"/>
                  </a:lnTo>
                  <a:lnTo>
                    <a:pt x="13" y="241"/>
                  </a:lnTo>
                  <a:lnTo>
                    <a:pt x="13" y="256"/>
                  </a:lnTo>
                  <a:lnTo>
                    <a:pt x="13" y="238"/>
                  </a:lnTo>
                  <a:lnTo>
                    <a:pt x="13" y="246"/>
                  </a:lnTo>
                  <a:lnTo>
                    <a:pt x="14" y="251"/>
                  </a:lnTo>
                  <a:lnTo>
                    <a:pt x="14" y="273"/>
                  </a:lnTo>
                  <a:lnTo>
                    <a:pt x="14" y="277"/>
                  </a:lnTo>
                  <a:lnTo>
                    <a:pt x="14" y="260"/>
                  </a:lnTo>
                  <a:lnTo>
                    <a:pt x="14" y="266"/>
                  </a:lnTo>
                  <a:lnTo>
                    <a:pt x="14" y="262"/>
                  </a:lnTo>
                  <a:lnTo>
                    <a:pt x="14" y="263"/>
                  </a:lnTo>
                  <a:lnTo>
                    <a:pt x="14" y="230"/>
                  </a:lnTo>
                  <a:lnTo>
                    <a:pt x="14" y="233"/>
                  </a:lnTo>
                  <a:lnTo>
                    <a:pt x="14" y="237"/>
                  </a:lnTo>
                  <a:lnTo>
                    <a:pt x="14" y="235"/>
                  </a:lnTo>
                  <a:lnTo>
                    <a:pt x="14" y="246"/>
                  </a:lnTo>
                  <a:lnTo>
                    <a:pt x="15" y="247"/>
                  </a:lnTo>
                  <a:lnTo>
                    <a:pt x="15" y="234"/>
                  </a:lnTo>
                  <a:lnTo>
                    <a:pt x="15" y="235"/>
                  </a:lnTo>
                  <a:lnTo>
                    <a:pt x="15" y="237"/>
                  </a:lnTo>
                  <a:lnTo>
                    <a:pt x="15" y="239"/>
                  </a:lnTo>
                  <a:lnTo>
                    <a:pt x="15" y="207"/>
                  </a:lnTo>
                  <a:lnTo>
                    <a:pt x="15" y="226"/>
                  </a:lnTo>
                  <a:lnTo>
                    <a:pt x="15" y="222"/>
                  </a:lnTo>
                  <a:lnTo>
                    <a:pt x="15" y="254"/>
                  </a:lnTo>
                  <a:lnTo>
                    <a:pt x="15" y="237"/>
                  </a:lnTo>
                  <a:lnTo>
                    <a:pt x="17" y="237"/>
                  </a:lnTo>
                  <a:lnTo>
                    <a:pt x="17" y="238"/>
                  </a:lnTo>
                  <a:lnTo>
                    <a:pt x="17" y="200"/>
                  </a:lnTo>
                  <a:lnTo>
                    <a:pt x="17" y="197"/>
                  </a:lnTo>
                  <a:lnTo>
                    <a:pt x="17" y="108"/>
                  </a:lnTo>
                  <a:lnTo>
                    <a:pt x="17" y="107"/>
                  </a:lnTo>
                  <a:lnTo>
                    <a:pt x="17" y="11"/>
                  </a:lnTo>
                  <a:lnTo>
                    <a:pt x="17" y="11"/>
                  </a:lnTo>
                  <a:lnTo>
                    <a:pt x="17" y="0"/>
                  </a:lnTo>
                  <a:lnTo>
                    <a:pt x="17" y="22"/>
                  </a:lnTo>
                  <a:lnTo>
                    <a:pt x="18" y="22"/>
                  </a:lnTo>
                  <a:lnTo>
                    <a:pt x="18" y="10"/>
                  </a:lnTo>
                  <a:lnTo>
                    <a:pt x="18" y="44"/>
                  </a:lnTo>
                  <a:lnTo>
                    <a:pt x="18" y="46"/>
                  </a:lnTo>
                  <a:lnTo>
                    <a:pt x="18" y="69"/>
                  </a:lnTo>
                  <a:lnTo>
                    <a:pt x="18" y="43"/>
                  </a:lnTo>
                  <a:lnTo>
                    <a:pt x="18" y="63"/>
                  </a:lnTo>
                  <a:lnTo>
                    <a:pt x="18" y="60"/>
                  </a:lnTo>
                  <a:lnTo>
                    <a:pt x="18" y="65"/>
                  </a:lnTo>
                  <a:lnTo>
                    <a:pt x="18" y="42"/>
                  </a:lnTo>
                  <a:lnTo>
                    <a:pt x="18" y="46"/>
                  </a:lnTo>
                  <a:lnTo>
                    <a:pt x="18" y="44"/>
                  </a:lnTo>
                  <a:lnTo>
                    <a:pt x="18" y="19"/>
                  </a:lnTo>
                  <a:lnTo>
                    <a:pt x="18" y="48"/>
                  </a:lnTo>
                  <a:lnTo>
                    <a:pt x="19" y="48"/>
                  </a:lnTo>
                  <a:lnTo>
                    <a:pt x="19" y="34"/>
                  </a:lnTo>
                  <a:lnTo>
                    <a:pt x="19" y="60"/>
                  </a:lnTo>
                  <a:lnTo>
                    <a:pt x="19" y="65"/>
                  </a:lnTo>
                  <a:lnTo>
                    <a:pt x="19" y="104"/>
                  </a:lnTo>
                  <a:lnTo>
                    <a:pt x="19" y="94"/>
                  </a:lnTo>
                  <a:lnTo>
                    <a:pt x="19" y="97"/>
                  </a:lnTo>
                  <a:lnTo>
                    <a:pt x="19" y="162"/>
                  </a:lnTo>
                  <a:lnTo>
                    <a:pt x="19" y="162"/>
                  </a:lnTo>
                  <a:lnTo>
                    <a:pt x="19" y="146"/>
                  </a:lnTo>
                  <a:lnTo>
                    <a:pt x="19" y="179"/>
                  </a:lnTo>
                  <a:lnTo>
                    <a:pt x="21" y="183"/>
                  </a:lnTo>
                  <a:lnTo>
                    <a:pt x="21" y="199"/>
                  </a:lnTo>
                  <a:lnTo>
                    <a:pt x="21" y="182"/>
                  </a:lnTo>
                  <a:lnTo>
                    <a:pt x="21" y="194"/>
                  </a:lnTo>
                  <a:lnTo>
                    <a:pt x="21" y="195"/>
                  </a:lnTo>
                  <a:lnTo>
                    <a:pt x="21" y="209"/>
                  </a:lnTo>
                  <a:lnTo>
                    <a:pt x="21" y="209"/>
                  </a:lnTo>
                  <a:lnTo>
                    <a:pt x="21" y="208"/>
                  </a:lnTo>
                  <a:lnTo>
                    <a:pt x="21" y="211"/>
                  </a:lnTo>
                  <a:lnTo>
                    <a:pt x="21" y="191"/>
                  </a:lnTo>
                  <a:lnTo>
                    <a:pt x="21" y="205"/>
                  </a:lnTo>
                  <a:lnTo>
                    <a:pt x="22" y="204"/>
                  </a:lnTo>
                  <a:lnTo>
                    <a:pt x="22" y="162"/>
                  </a:lnTo>
                  <a:lnTo>
                    <a:pt x="22" y="174"/>
                  </a:lnTo>
                  <a:lnTo>
                    <a:pt x="22" y="186"/>
                  </a:lnTo>
                  <a:lnTo>
                    <a:pt x="22" y="229"/>
                  </a:lnTo>
                  <a:lnTo>
                    <a:pt x="22" y="182"/>
                  </a:lnTo>
                  <a:lnTo>
                    <a:pt x="22" y="214"/>
                  </a:lnTo>
                  <a:lnTo>
                    <a:pt x="22" y="218"/>
                  </a:lnTo>
                  <a:lnTo>
                    <a:pt x="22" y="277"/>
                  </a:lnTo>
                  <a:lnTo>
                    <a:pt x="22" y="275"/>
                  </a:lnTo>
                  <a:lnTo>
                    <a:pt x="22" y="293"/>
                  </a:lnTo>
                  <a:lnTo>
                    <a:pt x="22" y="271"/>
                  </a:lnTo>
                  <a:lnTo>
                    <a:pt x="22" y="292"/>
                  </a:lnTo>
                  <a:lnTo>
                    <a:pt x="23" y="293"/>
                  </a:lnTo>
                  <a:lnTo>
                    <a:pt x="23" y="292"/>
                  </a:lnTo>
                  <a:lnTo>
                    <a:pt x="23" y="317"/>
                  </a:lnTo>
                  <a:lnTo>
                    <a:pt x="23" y="315"/>
                  </a:lnTo>
                  <a:lnTo>
                    <a:pt x="23" y="355"/>
                  </a:lnTo>
                  <a:lnTo>
                    <a:pt x="23" y="351"/>
                  </a:lnTo>
                  <a:lnTo>
                    <a:pt x="23" y="356"/>
                  </a:lnTo>
                  <a:lnTo>
                    <a:pt x="23" y="319"/>
                  </a:lnTo>
                  <a:lnTo>
                    <a:pt x="23" y="322"/>
                  </a:lnTo>
                  <a:lnTo>
                    <a:pt x="23" y="254"/>
                  </a:lnTo>
                  <a:lnTo>
                    <a:pt x="24" y="249"/>
                  </a:lnTo>
                  <a:lnTo>
                    <a:pt x="24" y="221"/>
                  </a:lnTo>
                  <a:lnTo>
                    <a:pt x="24" y="218"/>
                  </a:lnTo>
                  <a:lnTo>
                    <a:pt x="24" y="197"/>
                  </a:lnTo>
                  <a:lnTo>
                    <a:pt x="24" y="247"/>
                  </a:lnTo>
                  <a:lnTo>
                    <a:pt x="24" y="247"/>
                  </a:lnTo>
                  <a:lnTo>
                    <a:pt x="24" y="296"/>
                  </a:lnTo>
                  <a:lnTo>
                    <a:pt x="26" y="300"/>
                  </a:lnTo>
                  <a:lnTo>
                    <a:pt x="26" y="330"/>
                  </a:lnTo>
                  <a:lnTo>
                    <a:pt x="26" y="306"/>
                  </a:lnTo>
                  <a:lnTo>
                    <a:pt x="26" y="315"/>
                  </a:lnTo>
                  <a:lnTo>
                    <a:pt x="26" y="369"/>
                  </a:lnTo>
                  <a:lnTo>
                    <a:pt x="26" y="372"/>
                  </a:lnTo>
                  <a:lnTo>
                    <a:pt x="26" y="369"/>
                  </a:lnTo>
                  <a:lnTo>
                    <a:pt x="26" y="415"/>
                  </a:lnTo>
                  <a:lnTo>
                    <a:pt x="26" y="414"/>
                  </a:lnTo>
                  <a:lnTo>
                    <a:pt x="26" y="417"/>
                  </a:lnTo>
                  <a:lnTo>
                    <a:pt x="26" y="370"/>
                  </a:lnTo>
                  <a:lnTo>
                    <a:pt x="26" y="370"/>
                  </a:lnTo>
                  <a:lnTo>
                    <a:pt x="27" y="369"/>
                  </a:lnTo>
                  <a:lnTo>
                    <a:pt x="27" y="348"/>
                  </a:lnTo>
                  <a:lnTo>
                    <a:pt x="27" y="347"/>
                  </a:lnTo>
                  <a:lnTo>
                    <a:pt x="27" y="348"/>
                  </a:lnTo>
                  <a:lnTo>
                    <a:pt x="27" y="318"/>
                  </a:lnTo>
                  <a:lnTo>
                    <a:pt x="27" y="326"/>
                  </a:lnTo>
                  <a:lnTo>
                    <a:pt x="27" y="326"/>
                  </a:lnTo>
                  <a:lnTo>
                    <a:pt x="27" y="327"/>
                  </a:lnTo>
                  <a:lnTo>
                    <a:pt x="27" y="301"/>
                  </a:lnTo>
                  <a:lnTo>
                    <a:pt x="27" y="306"/>
                  </a:lnTo>
                  <a:lnTo>
                    <a:pt x="27" y="311"/>
                  </a:lnTo>
                  <a:lnTo>
                    <a:pt x="27" y="314"/>
                  </a:lnTo>
                  <a:lnTo>
                    <a:pt x="27" y="290"/>
                  </a:lnTo>
                  <a:lnTo>
                    <a:pt x="28" y="280"/>
                  </a:lnTo>
                  <a:lnTo>
                    <a:pt x="28" y="286"/>
                  </a:lnTo>
                  <a:lnTo>
                    <a:pt x="28" y="275"/>
                  </a:lnTo>
                  <a:lnTo>
                    <a:pt x="28" y="280"/>
                  </a:lnTo>
                  <a:lnTo>
                    <a:pt x="28" y="280"/>
                  </a:lnTo>
                  <a:lnTo>
                    <a:pt x="28" y="272"/>
                  </a:lnTo>
                  <a:lnTo>
                    <a:pt x="28" y="306"/>
                  </a:lnTo>
                  <a:lnTo>
                    <a:pt x="28" y="310"/>
                  </a:lnTo>
                  <a:lnTo>
                    <a:pt x="28" y="341"/>
                  </a:lnTo>
                  <a:lnTo>
                    <a:pt x="28" y="326"/>
                  </a:lnTo>
                  <a:lnTo>
                    <a:pt x="30" y="327"/>
                  </a:lnTo>
                  <a:lnTo>
                    <a:pt x="30" y="335"/>
                  </a:lnTo>
                  <a:lnTo>
                    <a:pt x="30" y="324"/>
                  </a:lnTo>
                  <a:lnTo>
                    <a:pt x="30" y="332"/>
                  </a:lnTo>
                  <a:lnTo>
                    <a:pt x="30" y="332"/>
                  </a:lnTo>
                  <a:lnTo>
                    <a:pt x="30" y="332"/>
                  </a:lnTo>
                  <a:lnTo>
                    <a:pt x="30" y="305"/>
                  </a:lnTo>
                  <a:lnTo>
                    <a:pt x="30" y="306"/>
                  </a:lnTo>
                  <a:lnTo>
                    <a:pt x="30" y="305"/>
                  </a:lnTo>
                  <a:lnTo>
                    <a:pt x="30" y="306"/>
                  </a:lnTo>
                  <a:lnTo>
                    <a:pt x="30" y="273"/>
                  </a:lnTo>
                  <a:lnTo>
                    <a:pt x="30" y="285"/>
                  </a:lnTo>
                  <a:lnTo>
                    <a:pt x="30" y="285"/>
                  </a:lnTo>
                  <a:lnTo>
                    <a:pt x="30" y="310"/>
                  </a:lnTo>
                  <a:lnTo>
                    <a:pt x="30" y="284"/>
                  </a:lnTo>
                  <a:lnTo>
                    <a:pt x="30" y="306"/>
                  </a:lnTo>
                  <a:lnTo>
                    <a:pt x="31" y="307"/>
                  </a:lnTo>
                  <a:lnTo>
                    <a:pt x="31" y="289"/>
                  </a:lnTo>
                  <a:lnTo>
                    <a:pt x="31" y="343"/>
                  </a:lnTo>
                  <a:lnTo>
                    <a:pt x="31" y="343"/>
                  </a:lnTo>
                  <a:lnTo>
                    <a:pt x="31" y="341"/>
                  </a:lnTo>
                  <a:lnTo>
                    <a:pt x="31" y="373"/>
                  </a:lnTo>
                  <a:lnTo>
                    <a:pt x="31" y="382"/>
                  </a:lnTo>
                  <a:lnTo>
                    <a:pt x="31" y="434"/>
                  </a:lnTo>
                  <a:lnTo>
                    <a:pt x="31" y="415"/>
                  </a:lnTo>
                  <a:lnTo>
                    <a:pt x="31" y="414"/>
                  </a:lnTo>
                  <a:lnTo>
                    <a:pt x="31" y="459"/>
                  </a:lnTo>
                  <a:lnTo>
                    <a:pt x="32" y="462"/>
                  </a:lnTo>
                  <a:lnTo>
                    <a:pt x="32" y="463"/>
                  </a:lnTo>
                  <a:lnTo>
                    <a:pt x="32" y="433"/>
                  </a:lnTo>
                  <a:lnTo>
                    <a:pt x="32" y="429"/>
                  </a:lnTo>
                  <a:lnTo>
                    <a:pt x="32" y="356"/>
                  </a:lnTo>
                  <a:lnTo>
                    <a:pt x="32" y="356"/>
                  </a:lnTo>
                  <a:lnTo>
                    <a:pt x="32" y="357"/>
                  </a:lnTo>
                  <a:lnTo>
                    <a:pt x="32" y="378"/>
                  </a:lnTo>
                  <a:lnTo>
                    <a:pt x="32" y="356"/>
                  </a:lnTo>
                  <a:lnTo>
                    <a:pt x="32" y="376"/>
                  </a:lnTo>
                  <a:lnTo>
                    <a:pt x="34" y="385"/>
                  </a:lnTo>
                  <a:lnTo>
                    <a:pt x="34" y="370"/>
                  </a:lnTo>
                  <a:lnTo>
                    <a:pt x="34" y="403"/>
                  </a:lnTo>
                  <a:lnTo>
                    <a:pt x="34" y="404"/>
                  </a:lnTo>
                  <a:lnTo>
                    <a:pt x="34" y="393"/>
                  </a:lnTo>
                  <a:lnTo>
                    <a:pt x="34" y="416"/>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149" name="Freeform 22"/>
            <p:cNvSpPr>
              <a:spLocks/>
            </p:cNvSpPr>
            <p:nvPr/>
          </p:nvSpPr>
          <p:spPr bwMode="auto">
            <a:xfrm>
              <a:off x="6683376" y="3956051"/>
              <a:ext cx="52388" cy="449263"/>
            </a:xfrm>
            <a:custGeom>
              <a:avLst/>
              <a:gdLst>
                <a:gd name="T0" fmla="*/ 0 w 33"/>
                <a:gd name="T1" fmla="*/ 113 h 283"/>
                <a:gd name="T2" fmla="*/ 0 w 33"/>
                <a:gd name="T3" fmla="*/ 118 h 283"/>
                <a:gd name="T4" fmla="*/ 1 w 33"/>
                <a:gd name="T5" fmla="*/ 144 h 283"/>
                <a:gd name="T6" fmla="*/ 1 w 33"/>
                <a:gd name="T7" fmla="*/ 152 h 283"/>
                <a:gd name="T8" fmla="*/ 2 w 33"/>
                <a:gd name="T9" fmla="*/ 134 h 283"/>
                <a:gd name="T10" fmla="*/ 2 w 33"/>
                <a:gd name="T11" fmla="*/ 130 h 283"/>
                <a:gd name="T12" fmla="*/ 2 w 33"/>
                <a:gd name="T13" fmla="*/ 176 h 283"/>
                <a:gd name="T14" fmla="*/ 4 w 33"/>
                <a:gd name="T15" fmla="*/ 250 h 283"/>
                <a:gd name="T16" fmla="*/ 4 w 33"/>
                <a:gd name="T17" fmla="*/ 267 h 283"/>
                <a:gd name="T18" fmla="*/ 5 w 33"/>
                <a:gd name="T19" fmla="*/ 177 h 283"/>
                <a:gd name="T20" fmla="*/ 5 w 33"/>
                <a:gd name="T21" fmla="*/ 92 h 283"/>
                <a:gd name="T22" fmla="*/ 6 w 33"/>
                <a:gd name="T23" fmla="*/ 97 h 283"/>
                <a:gd name="T24" fmla="*/ 6 w 33"/>
                <a:gd name="T25" fmla="*/ 123 h 283"/>
                <a:gd name="T26" fmla="*/ 8 w 33"/>
                <a:gd name="T27" fmla="*/ 92 h 283"/>
                <a:gd name="T28" fmla="*/ 8 w 33"/>
                <a:gd name="T29" fmla="*/ 81 h 283"/>
                <a:gd name="T30" fmla="*/ 9 w 33"/>
                <a:gd name="T31" fmla="*/ 87 h 283"/>
                <a:gd name="T32" fmla="*/ 9 w 33"/>
                <a:gd name="T33" fmla="*/ 95 h 283"/>
                <a:gd name="T34" fmla="*/ 10 w 33"/>
                <a:gd name="T35" fmla="*/ 97 h 283"/>
                <a:gd name="T36" fmla="*/ 10 w 33"/>
                <a:gd name="T37" fmla="*/ 87 h 283"/>
                <a:gd name="T38" fmla="*/ 10 w 33"/>
                <a:gd name="T39" fmla="*/ 115 h 283"/>
                <a:gd name="T40" fmla="*/ 12 w 33"/>
                <a:gd name="T41" fmla="*/ 143 h 283"/>
                <a:gd name="T42" fmla="*/ 12 w 33"/>
                <a:gd name="T43" fmla="*/ 159 h 283"/>
                <a:gd name="T44" fmla="*/ 13 w 33"/>
                <a:gd name="T45" fmla="*/ 140 h 283"/>
                <a:gd name="T46" fmla="*/ 13 w 33"/>
                <a:gd name="T47" fmla="*/ 104 h 283"/>
                <a:gd name="T48" fmla="*/ 13 w 33"/>
                <a:gd name="T49" fmla="*/ 76 h 283"/>
                <a:gd name="T50" fmla="*/ 14 w 33"/>
                <a:gd name="T51" fmla="*/ 106 h 283"/>
                <a:gd name="T52" fmla="*/ 14 w 33"/>
                <a:gd name="T53" fmla="*/ 118 h 283"/>
                <a:gd name="T54" fmla="*/ 14 w 33"/>
                <a:gd name="T55" fmla="*/ 126 h 283"/>
                <a:gd name="T56" fmla="*/ 16 w 33"/>
                <a:gd name="T57" fmla="*/ 75 h 283"/>
                <a:gd name="T58" fmla="*/ 17 w 33"/>
                <a:gd name="T59" fmla="*/ 55 h 283"/>
                <a:gd name="T60" fmla="*/ 17 w 33"/>
                <a:gd name="T61" fmla="*/ 46 h 283"/>
                <a:gd name="T62" fmla="*/ 17 w 33"/>
                <a:gd name="T63" fmla="*/ 80 h 283"/>
                <a:gd name="T64" fmla="*/ 18 w 33"/>
                <a:gd name="T65" fmla="*/ 75 h 283"/>
                <a:gd name="T66" fmla="*/ 18 w 33"/>
                <a:gd name="T67" fmla="*/ 9 h 283"/>
                <a:gd name="T68" fmla="*/ 19 w 33"/>
                <a:gd name="T69" fmla="*/ 19 h 283"/>
                <a:gd name="T70" fmla="*/ 19 w 33"/>
                <a:gd name="T71" fmla="*/ 113 h 283"/>
                <a:gd name="T72" fmla="*/ 21 w 33"/>
                <a:gd name="T73" fmla="*/ 146 h 283"/>
                <a:gd name="T74" fmla="*/ 21 w 33"/>
                <a:gd name="T75" fmla="*/ 150 h 283"/>
                <a:gd name="T76" fmla="*/ 22 w 33"/>
                <a:gd name="T77" fmla="*/ 173 h 283"/>
                <a:gd name="T78" fmla="*/ 22 w 33"/>
                <a:gd name="T79" fmla="*/ 198 h 283"/>
                <a:gd name="T80" fmla="*/ 22 w 33"/>
                <a:gd name="T81" fmla="*/ 186 h 283"/>
                <a:gd name="T82" fmla="*/ 22 w 33"/>
                <a:gd name="T83" fmla="*/ 211 h 283"/>
                <a:gd name="T84" fmla="*/ 23 w 33"/>
                <a:gd name="T85" fmla="*/ 216 h 283"/>
                <a:gd name="T86" fmla="*/ 23 w 33"/>
                <a:gd name="T87" fmla="*/ 244 h 283"/>
                <a:gd name="T88" fmla="*/ 25 w 33"/>
                <a:gd name="T89" fmla="*/ 222 h 283"/>
                <a:gd name="T90" fmla="*/ 25 w 33"/>
                <a:gd name="T91" fmla="*/ 210 h 283"/>
                <a:gd name="T92" fmla="*/ 26 w 33"/>
                <a:gd name="T93" fmla="*/ 143 h 283"/>
                <a:gd name="T94" fmla="*/ 26 w 33"/>
                <a:gd name="T95" fmla="*/ 109 h 283"/>
                <a:gd name="T96" fmla="*/ 27 w 33"/>
                <a:gd name="T97" fmla="*/ 109 h 283"/>
                <a:gd name="T98" fmla="*/ 27 w 33"/>
                <a:gd name="T99" fmla="*/ 156 h 283"/>
                <a:gd name="T100" fmla="*/ 27 w 33"/>
                <a:gd name="T101" fmla="*/ 139 h 283"/>
                <a:gd name="T102" fmla="*/ 29 w 33"/>
                <a:gd name="T103" fmla="*/ 157 h 283"/>
                <a:gd name="T104" fmla="*/ 29 w 33"/>
                <a:gd name="T105" fmla="*/ 173 h 283"/>
                <a:gd name="T106" fmla="*/ 30 w 33"/>
                <a:gd name="T107" fmla="*/ 142 h 283"/>
                <a:gd name="T108" fmla="*/ 30 w 33"/>
                <a:gd name="T109" fmla="*/ 98 h 283"/>
                <a:gd name="T110" fmla="*/ 31 w 33"/>
                <a:gd name="T111" fmla="*/ 32 h 283"/>
                <a:gd name="T112" fmla="*/ 31 w 33"/>
                <a:gd name="T113" fmla="*/ 33 h 283"/>
                <a:gd name="T114" fmla="*/ 31 w 33"/>
                <a:gd name="T115" fmla="*/ 12 h 283"/>
                <a:gd name="T116" fmla="*/ 33 w 33"/>
                <a:gd name="T117" fmla="*/ 75 h 283"/>
                <a:gd name="T118" fmla="*/ 33 w 33"/>
                <a:gd name="T119" fmla="*/ 115 h 2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3" h="283">
                  <a:moveTo>
                    <a:pt x="0" y="173"/>
                  </a:moveTo>
                  <a:lnTo>
                    <a:pt x="0" y="174"/>
                  </a:lnTo>
                  <a:lnTo>
                    <a:pt x="0" y="142"/>
                  </a:lnTo>
                  <a:lnTo>
                    <a:pt x="0" y="140"/>
                  </a:lnTo>
                  <a:lnTo>
                    <a:pt x="0" y="113"/>
                  </a:lnTo>
                  <a:lnTo>
                    <a:pt x="0" y="126"/>
                  </a:lnTo>
                  <a:lnTo>
                    <a:pt x="0" y="125"/>
                  </a:lnTo>
                  <a:lnTo>
                    <a:pt x="0" y="131"/>
                  </a:lnTo>
                  <a:lnTo>
                    <a:pt x="0" y="112"/>
                  </a:lnTo>
                  <a:lnTo>
                    <a:pt x="0" y="118"/>
                  </a:lnTo>
                  <a:lnTo>
                    <a:pt x="1" y="123"/>
                  </a:lnTo>
                  <a:lnTo>
                    <a:pt x="1" y="142"/>
                  </a:lnTo>
                  <a:lnTo>
                    <a:pt x="1" y="122"/>
                  </a:lnTo>
                  <a:lnTo>
                    <a:pt x="1" y="140"/>
                  </a:lnTo>
                  <a:lnTo>
                    <a:pt x="1" y="144"/>
                  </a:lnTo>
                  <a:lnTo>
                    <a:pt x="1" y="127"/>
                  </a:lnTo>
                  <a:lnTo>
                    <a:pt x="1" y="138"/>
                  </a:lnTo>
                  <a:lnTo>
                    <a:pt x="1" y="140"/>
                  </a:lnTo>
                  <a:lnTo>
                    <a:pt x="1" y="136"/>
                  </a:lnTo>
                  <a:lnTo>
                    <a:pt x="1" y="152"/>
                  </a:lnTo>
                  <a:lnTo>
                    <a:pt x="1" y="146"/>
                  </a:lnTo>
                  <a:lnTo>
                    <a:pt x="1" y="163"/>
                  </a:lnTo>
                  <a:lnTo>
                    <a:pt x="1" y="139"/>
                  </a:lnTo>
                  <a:lnTo>
                    <a:pt x="2" y="130"/>
                  </a:lnTo>
                  <a:lnTo>
                    <a:pt x="2" y="134"/>
                  </a:lnTo>
                  <a:lnTo>
                    <a:pt x="2" y="101"/>
                  </a:lnTo>
                  <a:lnTo>
                    <a:pt x="2" y="108"/>
                  </a:lnTo>
                  <a:lnTo>
                    <a:pt x="2" y="106"/>
                  </a:lnTo>
                  <a:lnTo>
                    <a:pt x="2" y="97"/>
                  </a:lnTo>
                  <a:lnTo>
                    <a:pt x="2" y="130"/>
                  </a:lnTo>
                  <a:lnTo>
                    <a:pt x="2" y="130"/>
                  </a:lnTo>
                  <a:lnTo>
                    <a:pt x="2" y="178"/>
                  </a:lnTo>
                  <a:lnTo>
                    <a:pt x="2" y="177"/>
                  </a:lnTo>
                  <a:lnTo>
                    <a:pt x="2" y="177"/>
                  </a:lnTo>
                  <a:lnTo>
                    <a:pt x="2" y="176"/>
                  </a:lnTo>
                  <a:lnTo>
                    <a:pt x="2" y="210"/>
                  </a:lnTo>
                  <a:lnTo>
                    <a:pt x="4" y="212"/>
                  </a:lnTo>
                  <a:lnTo>
                    <a:pt x="4" y="254"/>
                  </a:lnTo>
                  <a:lnTo>
                    <a:pt x="4" y="211"/>
                  </a:lnTo>
                  <a:lnTo>
                    <a:pt x="4" y="250"/>
                  </a:lnTo>
                  <a:lnTo>
                    <a:pt x="4" y="252"/>
                  </a:lnTo>
                  <a:lnTo>
                    <a:pt x="4" y="275"/>
                  </a:lnTo>
                  <a:lnTo>
                    <a:pt x="4" y="277"/>
                  </a:lnTo>
                  <a:lnTo>
                    <a:pt x="4" y="283"/>
                  </a:lnTo>
                  <a:lnTo>
                    <a:pt x="4" y="267"/>
                  </a:lnTo>
                  <a:lnTo>
                    <a:pt x="5" y="266"/>
                  </a:lnTo>
                  <a:lnTo>
                    <a:pt x="5" y="239"/>
                  </a:lnTo>
                  <a:lnTo>
                    <a:pt x="5" y="237"/>
                  </a:lnTo>
                  <a:lnTo>
                    <a:pt x="5" y="180"/>
                  </a:lnTo>
                  <a:lnTo>
                    <a:pt x="5" y="177"/>
                  </a:lnTo>
                  <a:lnTo>
                    <a:pt x="5" y="106"/>
                  </a:lnTo>
                  <a:lnTo>
                    <a:pt x="5" y="109"/>
                  </a:lnTo>
                  <a:lnTo>
                    <a:pt x="5" y="109"/>
                  </a:lnTo>
                  <a:lnTo>
                    <a:pt x="5" y="113"/>
                  </a:lnTo>
                  <a:lnTo>
                    <a:pt x="5" y="92"/>
                  </a:lnTo>
                  <a:lnTo>
                    <a:pt x="5" y="95"/>
                  </a:lnTo>
                  <a:lnTo>
                    <a:pt x="6" y="97"/>
                  </a:lnTo>
                  <a:lnTo>
                    <a:pt x="6" y="127"/>
                  </a:lnTo>
                  <a:lnTo>
                    <a:pt x="6" y="129"/>
                  </a:lnTo>
                  <a:lnTo>
                    <a:pt x="6" y="97"/>
                  </a:lnTo>
                  <a:lnTo>
                    <a:pt x="6" y="104"/>
                  </a:lnTo>
                  <a:lnTo>
                    <a:pt x="6" y="102"/>
                  </a:lnTo>
                  <a:lnTo>
                    <a:pt x="6" y="121"/>
                  </a:lnTo>
                  <a:lnTo>
                    <a:pt x="6" y="118"/>
                  </a:lnTo>
                  <a:lnTo>
                    <a:pt x="6" y="123"/>
                  </a:lnTo>
                  <a:lnTo>
                    <a:pt x="6" y="139"/>
                  </a:lnTo>
                  <a:lnTo>
                    <a:pt x="6" y="112"/>
                  </a:lnTo>
                  <a:lnTo>
                    <a:pt x="6" y="136"/>
                  </a:lnTo>
                  <a:lnTo>
                    <a:pt x="8" y="135"/>
                  </a:lnTo>
                  <a:lnTo>
                    <a:pt x="8" y="92"/>
                  </a:lnTo>
                  <a:lnTo>
                    <a:pt x="8" y="91"/>
                  </a:lnTo>
                  <a:lnTo>
                    <a:pt x="8" y="63"/>
                  </a:lnTo>
                  <a:lnTo>
                    <a:pt x="8" y="67"/>
                  </a:lnTo>
                  <a:lnTo>
                    <a:pt x="8" y="54"/>
                  </a:lnTo>
                  <a:lnTo>
                    <a:pt x="8" y="81"/>
                  </a:lnTo>
                  <a:lnTo>
                    <a:pt x="8" y="72"/>
                  </a:lnTo>
                  <a:lnTo>
                    <a:pt x="9" y="72"/>
                  </a:lnTo>
                  <a:lnTo>
                    <a:pt x="9" y="60"/>
                  </a:lnTo>
                  <a:lnTo>
                    <a:pt x="9" y="87"/>
                  </a:lnTo>
                  <a:lnTo>
                    <a:pt x="9" y="87"/>
                  </a:lnTo>
                  <a:lnTo>
                    <a:pt x="9" y="104"/>
                  </a:lnTo>
                  <a:lnTo>
                    <a:pt x="9" y="92"/>
                  </a:lnTo>
                  <a:lnTo>
                    <a:pt x="9" y="96"/>
                  </a:lnTo>
                  <a:lnTo>
                    <a:pt x="9" y="101"/>
                  </a:lnTo>
                  <a:lnTo>
                    <a:pt x="9" y="95"/>
                  </a:lnTo>
                  <a:lnTo>
                    <a:pt x="9" y="95"/>
                  </a:lnTo>
                  <a:lnTo>
                    <a:pt x="9" y="70"/>
                  </a:lnTo>
                  <a:lnTo>
                    <a:pt x="9" y="80"/>
                  </a:lnTo>
                  <a:lnTo>
                    <a:pt x="10" y="81"/>
                  </a:lnTo>
                  <a:lnTo>
                    <a:pt x="10" y="97"/>
                  </a:lnTo>
                  <a:lnTo>
                    <a:pt x="10" y="75"/>
                  </a:lnTo>
                  <a:lnTo>
                    <a:pt x="10" y="89"/>
                  </a:lnTo>
                  <a:lnTo>
                    <a:pt x="10" y="88"/>
                  </a:lnTo>
                  <a:lnTo>
                    <a:pt x="10" y="96"/>
                  </a:lnTo>
                  <a:lnTo>
                    <a:pt x="10" y="87"/>
                  </a:lnTo>
                  <a:lnTo>
                    <a:pt x="10" y="89"/>
                  </a:lnTo>
                  <a:lnTo>
                    <a:pt x="10" y="89"/>
                  </a:lnTo>
                  <a:lnTo>
                    <a:pt x="10" y="78"/>
                  </a:lnTo>
                  <a:lnTo>
                    <a:pt x="10" y="114"/>
                  </a:lnTo>
                  <a:lnTo>
                    <a:pt x="10" y="115"/>
                  </a:lnTo>
                  <a:lnTo>
                    <a:pt x="10" y="109"/>
                  </a:lnTo>
                  <a:lnTo>
                    <a:pt x="10" y="127"/>
                  </a:lnTo>
                  <a:lnTo>
                    <a:pt x="12" y="126"/>
                  </a:lnTo>
                  <a:lnTo>
                    <a:pt x="12" y="150"/>
                  </a:lnTo>
                  <a:lnTo>
                    <a:pt x="12" y="143"/>
                  </a:lnTo>
                  <a:lnTo>
                    <a:pt x="12" y="148"/>
                  </a:lnTo>
                  <a:lnTo>
                    <a:pt x="12" y="167"/>
                  </a:lnTo>
                  <a:lnTo>
                    <a:pt x="12" y="147"/>
                  </a:lnTo>
                  <a:lnTo>
                    <a:pt x="12" y="156"/>
                  </a:lnTo>
                  <a:lnTo>
                    <a:pt x="12" y="159"/>
                  </a:lnTo>
                  <a:lnTo>
                    <a:pt x="12" y="136"/>
                  </a:lnTo>
                  <a:lnTo>
                    <a:pt x="12" y="148"/>
                  </a:lnTo>
                  <a:lnTo>
                    <a:pt x="13" y="146"/>
                  </a:lnTo>
                  <a:lnTo>
                    <a:pt x="13" y="155"/>
                  </a:lnTo>
                  <a:lnTo>
                    <a:pt x="13" y="140"/>
                  </a:lnTo>
                  <a:lnTo>
                    <a:pt x="13" y="144"/>
                  </a:lnTo>
                  <a:lnTo>
                    <a:pt x="13" y="144"/>
                  </a:lnTo>
                  <a:lnTo>
                    <a:pt x="13" y="148"/>
                  </a:lnTo>
                  <a:lnTo>
                    <a:pt x="13" y="104"/>
                  </a:lnTo>
                  <a:lnTo>
                    <a:pt x="13" y="104"/>
                  </a:lnTo>
                  <a:lnTo>
                    <a:pt x="13" y="80"/>
                  </a:lnTo>
                  <a:lnTo>
                    <a:pt x="13" y="89"/>
                  </a:lnTo>
                  <a:lnTo>
                    <a:pt x="13" y="93"/>
                  </a:lnTo>
                  <a:lnTo>
                    <a:pt x="13" y="96"/>
                  </a:lnTo>
                  <a:lnTo>
                    <a:pt x="13" y="76"/>
                  </a:lnTo>
                  <a:lnTo>
                    <a:pt x="13" y="91"/>
                  </a:lnTo>
                  <a:lnTo>
                    <a:pt x="14" y="93"/>
                  </a:lnTo>
                  <a:lnTo>
                    <a:pt x="14" y="119"/>
                  </a:lnTo>
                  <a:lnTo>
                    <a:pt x="14" y="115"/>
                  </a:lnTo>
                  <a:lnTo>
                    <a:pt x="14" y="106"/>
                  </a:lnTo>
                  <a:lnTo>
                    <a:pt x="14" y="123"/>
                  </a:lnTo>
                  <a:lnTo>
                    <a:pt x="14" y="98"/>
                  </a:lnTo>
                  <a:lnTo>
                    <a:pt x="14" y="121"/>
                  </a:lnTo>
                  <a:lnTo>
                    <a:pt x="14" y="122"/>
                  </a:lnTo>
                  <a:lnTo>
                    <a:pt x="14" y="118"/>
                  </a:lnTo>
                  <a:lnTo>
                    <a:pt x="14" y="139"/>
                  </a:lnTo>
                  <a:lnTo>
                    <a:pt x="14" y="140"/>
                  </a:lnTo>
                  <a:lnTo>
                    <a:pt x="14" y="143"/>
                  </a:lnTo>
                  <a:lnTo>
                    <a:pt x="14" y="123"/>
                  </a:lnTo>
                  <a:lnTo>
                    <a:pt x="14" y="126"/>
                  </a:lnTo>
                  <a:lnTo>
                    <a:pt x="16" y="130"/>
                  </a:lnTo>
                  <a:lnTo>
                    <a:pt x="16" y="95"/>
                  </a:lnTo>
                  <a:lnTo>
                    <a:pt x="16" y="95"/>
                  </a:lnTo>
                  <a:lnTo>
                    <a:pt x="16" y="68"/>
                  </a:lnTo>
                  <a:lnTo>
                    <a:pt x="16" y="75"/>
                  </a:lnTo>
                  <a:lnTo>
                    <a:pt x="16" y="75"/>
                  </a:lnTo>
                  <a:lnTo>
                    <a:pt x="16" y="80"/>
                  </a:lnTo>
                  <a:lnTo>
                    <a:pt x="16" y="45"/>
                  </a:lnTo>
                  <a:lnTo>
                    <a:pt x="16" y="47"/>
                  </a:lnTo>
                  <a:lnTo>
                    <a:pt x="17" y="55"/>
                  </a:lnTo>
                  <a:lnTo>
                    <a:pt x="17" y="58"/>
                  </a:lnTo>
                  <a:lnTo>
                    <a:pt x="17" y="49"/>
                  </a:lnTo>
                  <a:lnTo>
                    <a:pt x="17" y="55"/>
                  </a:lnTo>
                  <a:lnTo>
                    <a:pt x="17" y="60"/>
                  </a:lnTo>
                  <a:lnTo>
                    <a:pt x="17" y="46"/>
                  </a:lnTo>
                  <a:lnTo>
                    <a:pt x="17" y="89"/>
                  </a:lnTo>
                  <a:lnTo>
                    <a:pt x="17" y="89"/>
                  </a:lnTo>
                  <a:lnTo>
                    <a:pt x="17" y="100"/>
                  </a:lnTo>
                  <a:lnTo>
                    <a:pt x="17" y="78"/>
                  </a:lnTo>
                  <a:lnTo>
                    <a:pt x="17" y="80"/>
                  </a:lnTo>
                  <a:lnTo>
                    <a:pt x="17" y="50"/>
                  </a:lnTo>
                  <a:lnTo>
                    <a:pt x="18" y="50"/>
                  </a:lnTo>
                  <a:lnTo>
                    <a:pt x="18" y="80"/>
                  </a:lnTo>
                  <a:lnTo>
                    <a:pt x="18" y="74"/>
                  </a:lnTo>
                  <a:lnTo>
                    <a:pt x="18" y="75"/>
                  </a:lnTo>
                  <a:lnTo>
                    <a:pt x="18" y="76"/>
                  </a:lnTo>
                  <a:lnTo>
                    <a:pt x="18" y="46"/>
                  </a:lnTo>
                  <a:lnTo>
                    <a:pt x="18" y="46"/>
                  </a:lnTo>
                  <a:lnTo>
                    <a:pt x="18" y="0"/>
                  </a:lnTo>
                  <a:lnTo>
                    <a:pt x="18" y="9"/>
                  </a:lnTo>
                  <a:lnTo>
                    <a:pt x="18" y="5"/>
                  </a:lnTo>
                  <a:lnTo>
                    <a:pt x="18" y="26"/>
                  </a:lnTo>
                  <a:lnTo>
                    <a:pt x="19" y="25"/>
                  </a:lnTo>
                  <a:lnTo>
                    <a:pt x="19" y="53"/>
                  </a:lnTo>
                  <a:lnTo>
                    <a:pt x="19" y="19"/>
                  </a:lnTo>
                  <a:lnTo>
                    <a:pt x="19" y="49"/>
                  </a:lnTo>
                  <a:lnTo>
                    <a:pt x="19" y="50"/>
                  </a:lnTo>
                  <a:lnTo>
                    <a:pt x="19" y="80"/>
                  </a:lnTo>
                  <a:lnTo>
                    <a:pt x="19" y="79"/>
                  </a:lnTo>
                  <a:lnTo>
                    <a:pt x="19" y="113"/>
                  </a:lnTo>
                  <a:lnTo>
                    <a:pt x="19" y="109"/>
                  </a:lnTo>
                  <a:lnTo>
                    <a:pt x="21" y="108"/>
                  </a:lnTo>
                  <a:lnTo>
                    <a:pt x="21" y="95"/>
                  </a:lnTo>
                  <a:lnTo>
                    <a:pt x="21" y="144"/>
                  </a:lnTo>
                  <a:lnTo>
                    <a:pt x="21" y="146"/>
                  </a:lnTo>
                  <a:lnTo>
                    <a:pt x="21" y="133"/>
                  </a:lnTo>
                  <a:lnTo>
                    <a:pt x="21" y="168"/>
                  </a:lnTo>
                  <a:lnTo>
                    <a:pt x="21" y="170"/>
                  </a:lnTo>
                  <a:lnTo>
                    <a:pt x="21" y="181"/>
                  </a:lnTo>
                  <a:lnTo>
                    <a:pt x="21" y="150"/>
                  </a:lnTo>
                  <a:lnTo>
                    <a:pt x="21" y="156"/>
                  </a:lnTo>
                  <a:lnTo>
                    <a:pt x="21" y="153"/>
                  </a:lnTo>
                  <a:lnTo>
                    <a:pt x="21" y="181"/>
                  </a:lnTo>
                  <a:lnTo>
                    <a:pt x="21" y="174"/>
                  </a:lnTo>
                  <a:lnTo>
                    <a:pt x="22" y="173"/>
                  </a:lnTo>
                  <a:lnTo>
                    <a:pt x="22" y="189"/>
                  </a:lnTo>
                  <a:lnTo>
                    <a:pt x="22" y="164"/>
                  </a:lnTo>
                  <a:lnTo>
                    <a:pt x="22" y="188"/>
                  </a:lnTo>
                  <a:lnTo>
                    <a:pt x="22" y="185"/>
                  </a:lnTo>
                  <a:lnTo>
                    <a:pt x="22" y="198"/>
                  </a:lnTo>
                  <a:lnTo>
                    <a:pt x="22" y="180"/>
                  </a:lnTo>
                  <a:lnTo>
                    <a:pt x="22" y="188"/>
                  </a:lnTo>
                  <a:lnTo>
                    <a:pt x="22" y="190"/>
                  </a:lnTo>
                  <a:lnTo>
                    <a:pt x="22" y="198"/>
                  </a:lnTo>
                  <a:lnTo>
                    <a:pt x="22" y="186"/>
                  </a:lnTo>
                  <a:lnTo>
                    <a:pt x="22" y="195"/>
                  </a:lnTo>
                  <a:lnTo>
                    <a:pt x="22" y="193"/>
                  </a:lnTo>
                  <a:lnTo>
                    <a:pt x="22" y="216"/>
                  </a:lnTo>
                  <a:lnTo>
                    <a:pt x="22" y="180"/>
                  </a:lnTo>
                  <a:lnTo>
                    <a:pt x="22" y="211"/>
                  </a:lnTo>
                  <a:lnTo>
                    <a:pt x="23" y="214"/>
                  </a:lnTo>
                  <a:lnTo>
                    <a:pt x="23" y="224"/>
                  </a:lnTo>
                  <a:lnTo>
                    <a:pt x="23" y="205"/>
                  </a:lnTo>
                  <a:lnTo>
                    <a:pt x="23" y="215"/>
                  </a:lnTo>
                  <a:lnTo>
                    <a:pt x="23" y="216"/>
                  </a:lnTo>
                  <a:lnTo>
                    <a:pt x="23" y="214"/>
                  </a:lnTo>
                  <a:lnTo>
                    <a:pt x="23" y="227"/>
                  </a:lnTo>
                  <a:lnTo>
                    <a:pt x="23" y="219"/>
                  </a:lnTo>
                  <a:lnTo>
                    <a:pt x="23" y="246"/>
                  </a:lnTo>
                  <a:lnTo>
                    <a:pt x="23" y="244"/>
                  </a:lnTo>
                  <a:lnTo>
                    <a:pt x="23" y="222"/>
                  </a:lnTo>
                  <a:lnTo>
                    <a:pt x="23" y="246"/>
                  </a:lnTo>
                  <a:lnTo>
                    <a:pt x="25" y="244"/>
                  </a:lnTo>
                  <a:lnTo>
                    <a:pt x="25" y="248"/>
                  </a:lnTo>
                  <a:lnTo>
                    <a:pt x="25" y="222"/>
                  </a:lnTo>
                  <a:lnTo>
                    <a:pt x="25" y="227"/>
                  </a:lnTo>
                  <a:lnTo>
                    <a:pt x="25" y="223"/>
                  </a:lnTo>
                  <a:lnTo>
                    <a:pt x="25" y="212"/>
                  </a:lnTo>
                  <a:lnTo>
                    <a:pt x="25" y="216"/>
                  </a:lnTo>
                  <a:lnTo>
                    <a:pt x="25" y="210"/>
                  </a:lnTo>
                  <a:lnTo>
                    <a:pt x="25" y="178"/>
                  </a:lnTo>
                  <a:lnTo>
                    <a:pt x="25" y="180"/>
                  </a:lnTo>
                  <a:lnTo>
                    <a:pt x="26" y="181"/>
                  </a:lnTo>
                  <a:lnTo>
                    <a:pt x="26" y="143"/>
                  </a:lnTo>
                  <a:lnTo>
                    <a:pt x="26" y="143"/>
                  </a:lnTo>
                  <a:lnTo>
                    <a:pt x="26" y="144"/>
                  </a:lnTo>
                  <a:lnTo>
                    <a:pt x="26" y="127"/>
                  </a:lnTo>
                  <a:lnTo>
                    <a:pt x="26" y="130"/>
                  </a:lnTo>
                  <a:lnTo>
                    <a:pt x="26" y="129"/>
                  </a:lnTo>
                  <a:lnTo>
                    <a:pt x="26" y="109"/>
                  </a:lnTo>
                  <a:lnTo>
                    <a:pt x="26" y="113"/>
                  </a:lnTo>
                  <a:lnTo>
                    <a:pt x="26" y="91"/>
                  </a:lnTo>
                  <a:lnTo>
                    <a:pt x="26" y="106"/>
                  </a:lnTo>
                  <a:lnTo>
                    <a:pt x="27" y="108"/>
                  </a:lnTo>
                  <a:lnTo>
                    <a:pt x="27" y="109"/>
                  </a:lnTo>
                  <a:lnTo>
                    <a:pt x="27" y="87"/>
                  </a:lnTo>
                  <a:lnTo>
                    <a:pt x="27" y="89"/>
                  </a:lnTo>
                  <a:lnTo>
                    <a:pt x="27" y="147"/>
                  </a:lnTo>
                  <a:lnTo>
                    <a:pt x="27" y="151"/>
                  </a:lnTo>
                  <a:lnTo>
                    <a:pt x="27" y="156"/>
                  </a:lnTo>
                  <a:lnTo>
                    <a:pt x="27" y="142"/>
                  </a:lnTo>
                  <a:lnTo>
                    <a:pt x="27" y="156"/>
                  </a:lnTo>
                  <a:lnTo>
                    <a:pt x="27" y="152"/>
                  </a:lnTo>
                  <a:lnTo>
                    <a:pt x="27" y="159"/>
                  </a:lnTo>
                  <a:lnTo>
                    <a:pt x="27" y="139"/>
                  </a:lnTo>
                  <a:lnTo>
                    <a:pt x="27" y="148"/>
                  </a:lnTo>
                  <a:lnTo>
                    <a:pt x="29" y="147"/>
                  </a:lnTo>
                  <a:lnTo>
                    <a:pt x="29" y="144"/>
                  </a:lnTo>
                  <a:lnTo>
                    <a:pt x="29" y="159"/>
                  </a:lnTo>
                  <a:lnTo>
                    <a:pt x="29" y="157"/>
                  </a:lnTo>
                  <a:lnTo>
                    <a:pt x="29" y="152"/>
                  </a:lnTo>
                  <a:lnTo>
                    <a:pt x="29" y="185"/>
                  </a:lnTo>
                  <a:lnTo>
                    <a:pt x="29" y="185"/>
                  </a:lnTo>
                  <a:lnTo>
                    <a:pt x="29" y="193"/>
                  </a:lnTo>
                  <a:lnTo>
                    <a:pt x="29" y="173"/>
                  </a:lnTo>
                  <a:lnTo>
                    <a:pt x="29" y="178"/>
                  </a:lnTo>
                  <a:lnTo>
                    <a:pt x="30" y="176"/>
                  </a:lnTo>
                  <a:lnTo>
                    <a:pt x="30" y="177"/>
                  </a:lnTo>
                  <a:lnTo>
                    <a:pt x="30" y="150"/>
                  </a:lnTo>
                  <a:lnTo>
                    <a:pt x="30" y="142"/>
                  </a:lnTo>
                  <a:lnTo>
                    <a:pt x="30" y="102"/>
                  </a:lnTo>
                  <a:lnTo>
                    <a:pt x="30" y="105"/>
                  </a:lnTo>
                  <a:lnTo>
                    <a:pt x="30" y="104"/>
                  </a:lnTo>
                  <a:lnTo>
                    <a:pt x="30" y="78"/>
                  </a:lnTo>
                  <a:lnTo>
                    <a:pt x="30" y="98"/>
                  </a:lnTo>
                  <a:lnTo>
                    <a:pt x="30" y="95"/>
                  </a:lnTo>
                  <a:lnTo>
                    <a:pt x="30" y="55"/>
                  </a:lnTo>
                  <a:lnTo>
                    <a:pt x="30" y="60"/>
                  </a:lnTo>
                  <a:lnTo>
                    <a:pt x="31" y="62"/>
                  </a:lnTo>
                  <a:lnTo>
                    <a:pt x="31" y="32"/>
                  </a:lnTo>
                  <a:lnTo>
                    <a:pt x="31" y="34"/>
                  </a:lnTo>
                  <a:lnTo>
                    <a:pt x="31" y="29"/>
                  </a:lnTo>
                  <a:lnTo>
                    <a:pt x="31" y="36"/>
                  </a:lnTo>
                  <a:lnTo>
                    <a:pt x="31" y="9"/>
                  </a:lnTo>
                  <a:lnTo>
                    <a:pt x="31" y="33"/>
                  </a:lnTo>
                  <a:lnTo>
                    <a:pt x="31" y="40"/>
                  </a:lnTo>
                  <a:lnTo>
                    <a:pt x="31" y="3"/>
                  </a:lnTo>
                  <a:lnTo>
                    <a:pt x="31" y="15"/>
                  </a:lnTo>
                  <a:lnTo>
                    <a:pt x="31" y="17"/>
                  </a:lnTo>
                  <a:lnTo>
                    <a:pt x="31" y="12"/>
                  </a:lnTo>
                  <a:lnTo>
                    <a:pt x="31" y="24"/>
                  </a:lnTo>
                  <a:lnTo>
                    <a:pt x="33" y="23"/>
                  </a:lnTo>
                  <a:lnTo>
                    <a:pt x="33" y="75"/>
                  </a:lnTo>
                  <a:lnTo>
                    <a:pt x="33" y="12"/>
                  </a:lnTo>
                  <a:lnTo>
                    <a:pt x="33" y="75"/>
                  </a:lnTo>
                  <a:lnTo>
                    <a:pt x="33" y="78"/>
                  </a:lnTo>
                  <a:lnTo>
                    <a:pt x="33" y="105"/>
                  </a:lnTo>
                  <a:lnTo>
                    <a:pt x="33" y="106"/>
                  </a:lnTo>
                  <a:lnTo>
                    <a:pt x="33" y="123"/>
                  </a:lnTo>
                  <a:lnTo>
                    <a:pt x="33" y="115"/>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150" name="Freeform 23"/>
            <p:cNvSpPr>
              <a:spLocks/>
            </p:cNvSpPr>
            <p:nvPr/>
          </p:nvSpPr>
          <p:spPr bwMode="auto">
            <a:xfrm>
              <a:off x="6630988" y="3859213"/>
              <a:ext cx="52388" cy="587375"/>
            </a:xfrm>
            <a:custGeom>
              <a:avLst/>
              <a:gdLst>
                <a:gd name="T0" fmla="*/ 1 w 33"/>
                <a:gd name="T1" fmla="*/ 133 h 370"/>
                <a:gd name="T2" fmla="*/ 1 w 33"/>
                <a:gd name="T3" fmla="*/ 1 h 370"/>
                <a:gd name="T4" fmla="*/ 1 w 33"/>
                <a:gd name="T5" fmla="*/ 5 h 370"/>
                <a:gd name="T6" fmla="*/ 3 w 33"/>
                <a:gd name="T7" fmla="*/ 30 h 370"/>
                <a:gd name="T8" fmla="*/ 3 w 33"/>
                <a:gd name="T9" fmla="*/ 80 h 370"/>
                <a:gd name="T10" fmla="*/ 3 w 33"/>
                <a:gd name="T11" fmla="*/ 136 h 370"/>
                <a:gd name="T12" fmla="*/ 4 w 33"/>
                <a:gd name="T13" fmla="*/ 153 h 370"/>
                <a:gd name="T14" fmla="*/ 4 w 33"/>
                <a:gd name="T15" fmla="*/ 156 h 370"/>
                <a:gd name="T16" fmla="*/ 5 w 33"/>
                <a:gd name="T17" fmla="*/ 169 h 370"/>
                <a:gd name="T18" fmla="*/ 5 w 33"/>
                <a:gd name="T19" fmla="*/ 116 h 370"/>
                <a:gd name="T20" fmla="*/ 7 w 33"/>
                <a:gd name="T21" fmla="*/ 61 h 370"/>
                <a:gd name="T22" fmla="*/ 7 w 33"/>
                <a:gd name="T23" fmla="*/ 97 h 370"/>
                <a:gd name="T24" fmla="*/ 7 w 33"/>
                <a:gd name="T25" fmla="*/ 139 h 370"/>
                <a:gd name="T26" fmla="*/ 8 w 33"/>
                <a:gd name="T27" fmla="*/ 196 h 370"/>
                <a:gd name="T28" fmla="*/ 8 w 33"/>
                <a:gd name="T29" fmla="*/ 231 h 370"/>
                <a:gd name="T30" fmla="*/ 9 w 33"/>
                <a:gd name="T31" fmla="*/ 222 h 370"/>
                <a:gd name="T32" fmla="*/ 9 w 33"/>
                <a:gd name="T33" fmla="*/ 242 h 370"/>
                <a:gd name="T34" fmla="*/ 9 w 33"/>
                <a:gd name="T35" fmla="*/ 239 h 370"/>
                <a:gd name="T36" fmla="*/ 11 w 33"/>
                <a:gd name="T37" fmla="*/ 235 h 370"/>
                <a:gd name="T38" fmla="*/ 11 w 33"/>
                <a:gd name="T39" fmla="*/ 211 h 370"/>
                <a:gd name="T40" fmla="*/ 11 w 33"/>
                <a:gd name="T41" fmla="*/ 211 h 370"/>
                <a:gd name="T42" fmla="*/ 12 w 33"/>
                <a:gd name="T43" fmla="*/ 165 h 370"/>
                <a:gd name="T44" fmla="*/ 13 w 33"/>
                <a:gd name="T45" fmla="*/ 150 h 370"/>
                <a:gd name="T46" fmla="*/ 13 w 33"/>
                <a:gd name="T47" fmla="*/ 146 h 370"/>
                <a:gd name="T48" fmla="*/ 15 w 33"/>
                <a:gd name="T49" fmla="*/ 141 h 370"/>
                <a:gd name="T50" fmla="*/ 15 w 33"/>
                <a:gd name="T51" fmla="*/ 145 h 370"/>
                <a:gd name="T52" fmla="*/ 15 w 33"/>
                <a:gd name="T53" fmla="*/ 139 h 370"/>
                <a:gd name="T54" fmla="*/ 16 w 33"/>
                <a:gd name="T55" fmla="*/ 149 h 370"/>
                <a:gd name="T56" fmla="*/ 16 w 33"/>
                <a:gd name="T57" fmla="*/ 124 h 370"/>
                <a:gd name="T58" fmla="*/ 17 w 33"/>
                <a:gd name="T59" fmla="*/ 174 h 370"/>
                <a:gd name="T60" fmla="*/ 17 w 33"/>
                <a:gd name="T61" fmla="*/ 174 h 370"/>
                <a:gd name="T62" fmla="*/ 18 w 33"/>
                <a:gd name="T63" fmla="*/ 216 h 370"/>
                <a:gd name="T64" fmla="*/ 18 w 33"/>
                <a:gd name="T65" fmla="*/ 293 h 370"/>
                <a:gd name="T66" fmla="*/ 18 w 33"/>
                <a:gd name="T67" fmla="*/ 247 h 370"/>
                <a:gd name="T68" fmla="*/ 20 w 33"/>
                <a:gd name="T69" fmla="*/ 224 h 370"/>
                <a:gd name="T70" fmla="*/ 20 w 33"/>
                <a:gd name="T71" fmla="*/ 208 h 370"/>
                <a:gd name="T72" fmla="*/ 21 w 33"/>
                <a:gd name="T73" fmla="*/ 237 h 370"/>
                <a:gd name="T74" fmla="*/ 21 w 33"/>
                <a:gd name="T75" fmla="*/ 245 h 370"/>
                <a:gd name="T76" fmla="*/ 21 w 33"/>
                <a:gd name="T77" fmla="*/ 231 h 370"/>
                <a:gd name="T78" fmla="*/ 22 w 33"/>
                <a:gd name="T79" fmla="*/ 216 h 370"/>
                <a:gd name="T80" fmla="*/ 22 w 33"/>
                <a:gd name="T81" fmla="*/ 205 h 370"/>
                <a:gd name="T82" fmla="*/ 24 w 33"/>
                <a:gd name="T83" fmla="*/ 163 h 370"/>
                <a:gd name="T84" fmla="*/ 24 w 33"/>
                <a:gd name="T85" fmla="*/ 179 h 370"/>
                <a:gd name="T86" fmla="*/ 25 w 33"/>
                <a:gd name="T87" fmla="*/ 243 h 370"/>
                <a:gd name="T88" fmla="*/ 25 w 33"/>
                <a:gd name="T89" fmla="*/ 250 h 370"/>
                <a:gd name="T90" fmla="*/ 26 w 33"/>
                <a:gd name="T91" fmla="*/ 280 h 370"/>
                <a:gd name="T92" fmla="*/ 26 w 33"/>
                <a:gd name="T93" fmla="*/ 326 h 370"/>
                <a:gd name="T94" fmla="*/ 26 w 33"/>
                <a:gd name="T95" fmla="*/ 340 h 370"/>
                <a:gd name="T96" fmla="*/ 28 w 33"/>
                <a:gd name="T97" fmla="*/ 300 h 370"/>
                <a:gd name="T98" fmla="*/ 28 w 33"/>
                <a:gd name="T99" fmla="*/ 313 h 370"/>
                <a:gd name="T100" fmla="*/ 28 w 33"/>
                <a:gd name="T101" fmla="*/ 341 h 370"/>
                <a:gd name="T102" fmla="*/ 29 w 33"/>
                <a:gd name="T103" fmla="*/ 334 h 370"/>
                <a:gd name="T104" fmla="*/ 29 w 33"/>
                <a:gd name="T105" fmla="*/ 347 h 370"/>
                <a:gd name="T106" fmla="*/ 30 w 33"/>
                <a:gd name="T107" fmla="*/ 357 h 370"/>
                <a:gd name="T108" fmla="*/ 30 w 33"/>
                <a:gd name="T109" fmla="*/ 349 h 370"/>
                <a:gd name="T110" fmla="*/ 30 w 33"/>
                <a:gd name="T111" fmla="*/ 359 h 370"/>
                <a:gd name="T112" fmla="*/ 32 w 33"/>
                <a:gd name="T113" fmla="*/ 355 h 370"/>
                <a:gd name="T114" fmla="*/ 32 w 33"/>
                <a:gd name="T115" fmla="*/ 339 h 370"/>
                <a:gd name="T116" fmla="*/ 32 w 33"/>
                <a:gd name="T117" fmla="*/ 284 h 370"/>
                <a:gd name="T118" fmla="*/ 33 w 33"/>
                <a:gd name="T119" fmla="*/ 234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3" h="370">
                  <a:moveTo>
                    <a:pt x="0" y="192"/>
                  </a:moveTo>
                  <a:lnTo>
                    <a:pt x="0" y="213"/>
                  </a:lnTo>
                  <a:lnTo>
                    <a:pt x="0" y="213"/>
                  </a:lnTo>
                  <a:lnTo>
                    <a:pt x="0" y="137"/>
                  </a:lnTo>
                  <a:lnTo>
                    <a:pt x="1" y="133"/>
                  </a:lnTo>
                  <a:lnTo>
                    <a:pt x="1" y="21"/>
                  </a:lnTo>
                  <a:lnTo>
                    <a:pt x="1" y="21"/>
                  </a:lnTo>
                  <a:lnTo>
                    <a:pt x="1" y="18"/>
                  </a:lnTo>
                  <a:lnTo>
                    <a:pt x="1" y="19"/>
                  </a:lnTo>
                  <a:lnTo>
                    <a:pt x="1" y="1"/>
                  </a:lnTo>
                  <a:lnTo>
                    <a:pt x="1" y="5"/>
                  </a:lnTo>
                  <a:lnTo>
                    <a:pt x="1" y="2"/>
                  </a:lnTo>
                  <a:lnTo>
                    <a:pt x="1" y="11"/>
                  </a:lnTo>
                  <a:lnTo>
                    <a:pt x="1" y="0"/>
                  </a:lnTo>
                  <a:lnTo>
                    <a:pt x="1" y="5"/>
                  </a:lnTo>
                  <a:lnTo>
                    <a:pt x="1" y="6"/>
                  </a:lnTo>
                  <a:lnTo>
                    <a:pt x="1" y="38"/>
                  </a:lnTo>
                  <a:lnTo>
                    <a:pt x="1" y="34"/>
                  </a:lnTo>
                  <a:lnTo>
                    <a:pt x="3" y="32"/>
                  </a:lnTo>
                  <a:lnTo>
                    <a:pt x="3" y="30"/>
                  </a:lnTo>
                  <a:lnTo>
                    <a:pt x="3" y="65"/>
                  </a:lnTo>
                  <a:lnTo>
                    <a:pt x="3" y="64"/>
                  </a:lnTo>
                  <a:lnTo>
                    <a:pt x="3" y="49"/>
                  </a:lnTo>
                  <a:lnTo>
                    <a:pt x="3" y="76"/>
                  </a:lnTo>
                  <a:lnTo>
                    <a:pt x="3" y="80"/>
                  </a:lnTo>
                  <a:lnTo>
                    <a:pt x="3" y="104"/>
                  </a:lnTo>
                  <a:lnTo>
                    <a:pt x="3" y="103"/>
                  </a:lnTo>
                  <a:lnTo>
                    <a:pt x="3" y="107"/>
                  </a:lnTo>
                  <a:lnTo>
                    <a:pt x="3" y="144"/>
                  </a:lnTo>
                  <a:lnTo>
                    <a:pt x="3" y="136"/>
                  </a:lnTo>
                  <a:lnTo>
                    <a:pt x="4" y="125"/>
                  </a:lnTo>
                  <a:lnTo>
                    <a:pt x="4" y="162"/>
                  </a:lnTo>
                  <a:lnTo>
                    <a:pt x="4" y="161"/>
                  </a:lnTo>
                  <a:lnTo>
                    <a:pt x="4" y="170"/>
                  </a:lnTo>
                  <a:lnTo>
                    <a:pt x="4" y="153"/>
                  </a:lnTo>
                  <a:lnTo>
                    <a:pt x="4" y="166"/>
                  </a:lnTo>
                  <a:lnTo>
                    <a:pt x="4" y="165"/>
                  </a:lnTo>
                  <a:lnTo>
                    <a:pt x="4" y="174"/>
                  </a:lnTo>
                  <a:lnTo>
                    <a:pt x="4" y="153"/>
                  </a:lnTo>
                  <a:lnTo>
                    <a:pt x="4" y="156"/>
                  </a:lnTo>
                  <a:lnTo>
                    <a:pt x="5" y="162"/>
                  </a:lnTo>
                  <a:lnTo>
                    <a:pt x="5" y="176"/>
                  </a:lnTo>
                  <a:lnTo>
                    <a:pt x="5" y="161"/>
                  </a:lnTo>
                  <a:lnTo>
                    <a:pt x="5" y="173"/>
                  </a:lnTo>
                  <a:lnTo>
                    <a:pt x="5" y="169"/>
                  </a:lnTo>
                  <a:lnTo>
                    <a:pt x="5" y="174"/>
                  </a:lnTo>
                  <a:lnTo>
                    <a:pt x="5" y="145"/>
                  </a:lnTo>
                  <a:lnTo>
                    <a:pt x="5" y="144"/>
                  </a:lnTo>
                  <a:lnTo>
                    <a:pt x="5" y="107"/>
                  </a:lnTo>
                  <a:lnTo>
                    <a:pt x="5" y="116"/>
                  </a:lnTo>
                  <a:lnTo>
                    <a:pt x="5" y="116"/>
                  </a:lnTo>
                  <a:lnTo>
                    <a:pt x="5" y="123"/>
                  </a:lnTo>
                  <a:lnTo>
                    <a:pt x="5" y="104"/>
                  </a:lnTo>
                  <a:lnTo>
                    <a:pt x="7" y="99"/>
                  </a:lnTo>
                  <a:lnTo>
                    <a:pt x="7" y="61"/>
                  </a:lnTo>
                  <a:lnTo>
                    <a:pt x="7" y="70"/>
                  </a:lnTo>
                  <a:lnTo>
                    <a:pt x="7" y="74"/>
                  </a:lnTo>
                  <a:lnTo>
                    <a:pt x="7" y="70"/>
                  </a:lnTo>
                  <a:lnTo>
                    <a:pt x="7" y="99"/>
                  </a:lnTo>
                  <a:lnTo>
                    <a:pt x="7" y="97"/>
                  </a:lnTo>
                  <a:lnTo>
                    <a:pt x="7" y="124"/>
                  </a:lnTo>
                  <a:lnTo>
                    <a:pt x="7" y="95"/>
                  </a:lnTo>
                  <a:lnTo>
                    <a:pt x="7" y="115"/>
                  </a:lnTo>
                  <a:lnTo>
                    <a:pt x="7" y="118"/>
                  </a:lnTo>
                  <a:lnTo>
                    <a:pt x="7" y="139"/>
                  </a:lnTo>
                  <a:lnTo>
                    <a:pt x="7" y="137"/>
                  </a:lnTo>
                  <a:lnTo>
                    <a:pt x="8" y="141"/>
                  </a:lnTo>
                  <a:lnTo>
                    <a:pt x="8" y="136"/>
                  </a:lnTo>
                  <a:lnTo>
                    <a:pt x="8" y="191"/>
                  </a:lnTo>
                  <a:lnTo>
                    <a:pt x="8" y="196"/>
                  </a:lnTo>
                  <a:lnTo>
                    <a:pt x="8" y="196"/>
                  </a:lnTo>
                  <a:lnTo>
                    <a:pt x="8" y="233"/>
                  </a:lnTo>
                  <a:lnTo>
                    <a:pt x="8" y="239"/>
                  </a:lnTo>
                  <a:lnTo>
                    <a:pt x="8" y="254"/>
                  </a:lnTo>
                  <a:lnTo>
                    <a:pt x="8" y="231"/>
                  </a:lnTo>
                  <a:lnTo>
                    <a:pt x="8" y="234"/>
                  </a:lnTo>
                  <a:lnTo>
                    <a:pt x="9" y="231"/>
                  </a:lnTo>
                  <a:lnTo>
                    <a:pt x="9" y="233"/>
                  </a:lnTo>
                  <a:lnTo>
                    <a:pt x="9" y="211"/>
                  </a:lnTo>
                  <a:lnTo>
                    <a:pt x="9" y="222"/>
                  </a:lnTo>
                  <a:lnTo>
                    <a:pt x="9" y="225"/>
                  </a:lnTo>
                  <a:lnTo>
                    <a:pt x="9" y="212"/>
                  </a:lnTo>
                  <a:lnTo>
                    <a:pt x="9" y="230"/>
                  </a:lnTo>
                  <a:lnTo>
                    <a:pt x="9" y="228"/>
                  </a:lnTo>
                  <a:lnTo>
                    <a:pt x="9" y="242"/>
                  </a:lnTo>
                  <a:lnTo>
                    <a:pt x="9" y="226"/>
                  </a:lnTo>
                  <a:lnTo>
                    <a:pt x="9" y="234"/>
                  </a:lnTo>
                  <a:lnTo>
                    <a:pt x="9" y="226"/>
                  </a:lnTo>
                  <a:lnTo>
                    <a:pt x="9" y="213"/>
                  </a:lnTo>
                  <a:lnTo>
                    <a:pt x="9" y="239"/>
                  </a:lnTo>
                  <a:lnTo>
                    <a:pt x="11" y="242"/>
                  </a:lnTo>
                  <a:lnTo>
                    <a:pt x="11" y="249"/>
                  </a:lnTo>
                  <a:lnTo>
                    <a:pt x="11" y="234"/>
                  </a:lnTo>
                  <a:lnTo>
                    <a:pt x="11" y="237"/>
                  </a:lnTo>
                  <a:lnTo>
                    <a:pt x="11" y="235"/>
                  </a:lnTo>
                  <a:lnTo>
                    <a:pt x="11" y="205"/>
                  </a:lnTo>
                  <a:lnTo>
                    <a:pt x="11" y="212"/>
                  </a:lnTo>
                  <a:lnTo>
                    <a:pt x="11" y="211"/>
                  </a:lnTo>
                  <a:lnTo>
                    <a:pt x="11" y="231"/>
                  </a:lnTo>
                  <a:lnTo>
                    <a:pt x="11" y="211"/>
                  </a:lnTo>
                  <a:lnTo>
                    <a:pt x="11" y="218"/>
                  </a:lnTo>
                  <a:lnTo>
                    <a:pt x="11" y="216"/>
                  </a:lnTo>
                  <a:lnTo>
                    <a:pt x="11" y="221"/>
                  </a:lnTo>
                  <a:lnTo>
                    <a:pt x="11" y="203"/>
                  </a:lnTo>
                  <a:lnTo>
                    <a:pt x="11" y="211"/>
                  </a:lnTo>
                  <a:lnTo>
                    <a:pt x="12" y="214"/>
                  </a:lnTo>
                  <a:lnTo>
                    <a:pt x="12" y="178"/>
                  </a:lnTo>
                  <a:lnTo>
                    <a:pt x="12" y="186"/>
                  </a:lnTo>
                  <a:lnTo>
                    <a:pt x="12" y="184"/>
                  </a:lnTo>
                  <a:lnTo>
                    <a:pt x="12" y="165"/>
                  </a:lnTo>
                  <a:lnTo>
                    <a:pt x="12" y="169"/>
                  </a:lnTo>
                  <a:lnTo>
                    <a:pt x="12" y="149"/>
                  </a:lnTo>
                  <a:lnTo>
                    <a:pt x="13" y="145"/>
                  </a:lnTo>
                  <a:lnTo>
                    <a:pt x="13" y="132"/>
                  </a:lnTo>
                  <a:lnTo>
                    <a:pt x="13" y="150"/>
                  </a:lnTo>
                  <a:lnTo>
                    <a:pt x="13" y="153"/>
                  </a:lnTo>
                  <a:lnTo>
                    <a:pt x="13" y="157"/>
                  </a:lnTo>
                  <a:lnTo>
                    <a:pt x="13" y="133"/>
                  </a:lnTo>
                  <a:lnTo>
                    <a:pt x="13" y="132"/>
                  </a:lnTo>
                  <a:lnTo>
                    <a:pt x="13" y="146"/>
                  </a:lnTo>
                  <a:lnTo>
                    <a:pt x="13" y="140"/>
                  </a:lnTo>
                  <a:lnTo>
                    <a:pt x="13" y="144"/>
                  </a:lnTo>
                  <a:lnTo>
                    <a:pt x="13" y="127"/>
                  </a:lnTo>
                  <a:lnTo>
                    <a:pt x="13" y="141"/>
                  </a:lnTo>
                  <a:lnTo>
                    <a:pt x="15" y="141"/>
                  </a:lnTo>
                  <a:lnTo>
                    <a:pt x="15" y="154"/>
                  </a:lnTo>
                  <a:lnTo>
                    <a:pt x="15" y="139"/>
                  </a:lnTo>
                  <a:lnTo>
                    <a:pt x="15" y="142"/>
                  </a:lnTo>
                  <a:lnTo>
                    <a:pt x="15" y="145"/>
                  </a:lnTo>
                  <a:lnTo>
                    <a:pt x="15" y="145"/>
                  </a:lnTo>
                  <a:lnTo>
                    <a:pt x="15" y="128"/>
                  </a:lnTo>
                  <a:lnTo>
                    <a:pt x="15" y="135"/>
                  </a:lnTo>
                  <a:lnTo>
                    <a:pt x="15" y="128"/>
                  </a:lnTo>
                  <a:lnTo>
                    <a:pt x="15" y="110"/>
                  </a:lnTo>
                  <a:lnTo>
                    <a:pt x="15" y="139"/>
                  </a:lnTo>
                  <a:lnTo>
                    <a:pt x="15" y="141"/>
                  </a:lnTo>
                  <a:lnTo>
                    <a:pt x="15" y="152"/>
                  </a:lnTo>
                  <a:lnTo>
                    <a:pt x="15" y="136"/>
                  </a:lnTo>
                  <a:lnTo>
                    <a:pt x="15" y="150"/>
                  </a:lnTo>
                  <a:lnTo>
                    <a:pt x="16" y="149"/>
                  </a:lnTo>
                  <a:lnTo>
                    <a:pt x="16" y="162"/>
                  </a:lnTo>
                  <a:lnTo>
                    <a:pt x="16" y="139"/>
                  </a:lnTo>
                  <a:lnTo>
                    <a:pt x="16" y="136"/>
                  </a:lnTo>
                  <a:lnTo>
                    <a:pt x="16" y="115"/>
                  </a:lnTo>
                  <a:lnTo>
                    <a:pt x="16" y="124"/>
                  </a:lnTo>
                  <a:lnTo>
                    <a:pt x="16" y="121"/>
                  </a:lnTo>
                  <a:lnTo>
                    <a:pt x="16" y="116"/>
                  </a:lnTo>
                  <a:lnTo>
                    <a:pt x="16" y="145"/>
                  </a:lnTo>
                  <a:lnTo>
                    <a:pt x="17" y="148"/>
                  </a:lnTo>
                  <a:lnTo>
                    <a:pt x="17" y="174"/>
                  </a:lnTo>
                  <a:lnTo>
                    <a:pt x="17" y="162"/>
                  </a:lnTo>
                  <a:lnTo>
                    <a:pt x="17" y="165"/>
                  </a:lnTo>
                  <a:lnTo>
                    <a:pt x="17" y="176"/>
                  </a:lnTo>
                  <a:lnTo>
                    <a:pt x="17" y="173"/>
                  </a:lnTo>
                  <a:lnTo>
                    <a:pt x="17" y="174"/>
                  </a:lnTo>
                  <a:lnTo>
                    <a:pt x="17" y="159"/>
                  </a:lnTo>
                  <a:lnTo>
                    <a:pt x="17" y="188"/>
                  </a:lnTo>
                  <a:lnTo>
                    <a:pt x="17" y="191"/>
                  </a:lnTo>
                  <a:lnTo>
                    <a:pt x="17" y="213"/>
                  </a:lnTo>
                  <a:lnTo>
                    <a:pt x="18" y="216"/>
                  </a:lnTo>
                  <a:lnTo>
                    <a:pt x="18" y="256"/>
                  </a:lnTo>
                  <a:lnTo>
                    <a:pt x="18" y="256"/>
                  </a:lnTo>
                  <a:lnTo>
                    <a:pt x="18" y="246"/>
                  </a:lnTo>
                  <a:lnTo>
                    <a:pt x="18" y="289"/>
                  </a:lnTo>
                  <a:lnTo>
                    <a:pt x="18" y="293"/>
                  </a:lnTo>
                  <a:lnTo>
                    <a:pt x="18" y="298"/>
                  </a:lnTo>
                  <a:lnTo>
                    <a:pt x="18" y="277"/>
                  </a:lnTo>
                  <a:lnTo>
                    <a:pt x="18" y="285"/>
                  </a:lnTo>
                  <a:lnTo>
                    <a:pt x="18" y="283"/>
                  </a:lnTo>
                  <a:lnTo>
                    <a:pt x="18" y="247"/>
                  </a:lnTo>
                  <a:lnTo>
                    <a:pt x="20" y="237"/>
                  </a:lnTo>
                  <a:lnTo>
                    <a:pt x="20" y="239"/>
                  </a:lnTo>
                  <a:lnTo>
                    <a:pt x="20" y="225"/>
                  </a:lnTo>
                  <a:lnTo>
                    <a:pt x="20" y="221"/>
                  </a:lnTo>
                  <a:lnTo>
                    <a:pt x="20" y="224"/>
                  </a:lnTo>
                  <a:lnTo>
                    <a:pt x="20" y="201"/>
                  </a:lnTo>
                  <a:lnTo>
                    <a:pt x="20" y="212"/>
                  </a:lnTo>
                  <a:lnTo>
                    <a:pt x="20" y="209"/>
                  </a:lnTo>
                  <a:lnTo>
                    <a:pt x="20" y="220"/>
                  </a:lnTo>
                  <a:lnTo>
                    <a:pt x="20" y="208"/>
                  </a:lnTo>
                  <a:lnTo>
                    <a:pt x="20" y="216"/>
                  </a:lnTo>
                  <a:lnTo>
                    <a:pt x="21" y="217"/>
                  </a:lnTo>
                  <a:lnTo>
                    <a:pt x="21" y="239"/>
                  </a:lnTo>
                  <a:lnTo>
                    <a:pt x="21" y="234"/>
                  </a:lnTo>
                  <a:lnTo>
                    <a:pt x="21" y="237"/>
                  </a:lnTo>
                  <a:lnTo>
                    <a:pt x="21" y="239"/>
                  </a:lnTo>
                  <a:lnTo>
                    <a:pt x="21" y="220"/>
                  </a:lnTo>
                  <a:lnTo>
                    <a:pt x="21" y="235"/>
                  </a:lnTo>
                  <a:lnTo>
                    <a:pt x="21" y="238"/>
                  </a:lnTo>
                  <a:lnTo>
                    <a:pt x="21" y="245"/>
                  </a:lnTo>
                  <a:lnTo>
                    <a:pt x="21" y="225"/>
                  </a:lnTo>
                  <a:lnTo>
                    <a:pt x="21" y="234"/>
                  </a:lnTo>
                  <a:lnTo>
                    <a:pt x="21" y="237"/>
                  </a:lnTo>
                  <a:lnTo>
                    <a:pt x="21" y="251"/>
                  </a:lnTo>
                  <a:lnTo>
                    <a:pt x="21" y="231"/>
                  </a:lnTo>
                  <a:lnTo>
                    <a:pt x="22" y="230"/>
                  </a:lnTo>
                  <a:lnTo>
                    <a:pt x="22" y="211"/>
                  </a:lnTo>
                  <a:lnTo>
                    <a:pt x="22" y="216"/>
                  </a:lnTo>
                  <a:lnTo>
                    <a:pt x="22" y="214"/>
                  </a:lnTo>
                  <a:lnTo>
                    <a:pt x="22" y="216"/>
                  </a:lnTo>
                  <a:lnTo>
                    <a:pt x="22" y="191"/>
                  </a:lnTo>
                  <a:lnTo>
                    <a:pt x="22" y="205"/>
                  </a:lnTo>
                  <a:lnTo>
                    <a:pt x="22" y="205"/>
                  </a:lnTo>
                  <a:lnTo>
                    <a:pt x="22" y="221"/>
                  </a:lnTo>
                  <a:lnTo>
                    <a:pt x="22" y="205"/>
                  </a:lnTo>
                  <a:lnTo>
                    <a:pt x="22" y="211"/>
                  </a:lnTo>
                  <a:lnTo>
                    <a:pt x="22" y="213"/>
                  </a:lnTo>
                  <a:lnTo>
                    <a:pt x="22" y="187"/>
                  </a:lnTo>
                  <a:lnTo>
                    <a:pt x="24" y="184"/>
                  </a:lnTo>
                  <a:lnTo>
                    <a:pt x="24" y="163"/>
                  </a:lnTo>
                  <a:lnTo>
                    <a:pt x="24" y="173"/>
                  </a:lnTo>
                  <a:lnTo>
                    <a:pt x="24" y="173"/>
                  </a:lnTo>
                  <a:lnTo>
                    <a:pt x="24" y="179"/>
                  </a:lnTo>
                  <a:lnTo>
                    <a:pt x="24" y="163"/>
                  </a:lnTo>
                  <a:lnTo>
                    <a:pt x="24" y="179"/>
                  </a:lnTo>
                  <a:lnTo>
                    <a:pt x="24" y="176"/>
                  </a:lnTo>
                  <a:lnTo>
                    <a:pt x="24" y="209"/>
                  </a:lnTo>
                  <a:lnTo>
                    <a:pt x="25" y="211"/>
                  </a:lnTo>
                  <a:lnTo>
                    <a:pt x="25" y="208"/>
                  </a:lnTo>
                  <a:lnTo>
                    <a:pt x="25" y="243"/>
                  </a:lnTo>
                  <a:lnTo>
                    <a:pt x="25" y="242"/>
                  </a:lnTo>
                  <a:lnTo>
                    <a:pt x="25" y="254"/>
                  </a:lnTo>
                  <a:lnTo>
                    <a:pt x="25" y="234"/>
                  </a:lnTo>
                  <a:lnTo>
                    <a:pt x="25" y="254"/>
                  </a:lnTo>
                  <a:lnTo>
                    <a:pt x="25" y="250"/>
                  </a:lnTo>
                  <a:lnTo>
                    <a:pt x="25" y="263"/>
                  </a:lnTo>
                  <a:lnTo>
                    <a:pt x="25" y="251"/>
                  </a:lnTo>
                  <a:lnTo>
                    <a:pt x="25" y="281"/>
                  </a:lnTo>
                  <a:lnTo>
                    <a:pt x="25" y="280"/>
                  </a:lnTo>
                  <a:lnTo>
                    <a:pt x="26" y="280"/>
                  </a:lnTo>
                  <a:lnTo>
                    <a:pt x="26" y="304"/>
                  </a:lnTo>
                  <a:lnTo>
                    <a:pt x="26" y="275"/>
                  </a:lnTo>
                  <a:lnTo>
                    <a:pt x="26" y="302"/>
                  </a:lnTo>
                  <a:lnTo>
                    <a:pt x="26" y="305"/>
                  </a:lnTo>
                  <a:lnTo>
                    <a:pt x="26" y="326"/>
                  </a:lnTo>
                  <a:lnTo>
                    <a:pt x="26" y="321"/>
                  </a:lnTo>
                  <a:lnTo>
                    <a:pt x="26" y="326"/>
                  </a:lnTo>
                  <a:lnTo>
                    <a:pt x="26" y="349"/>
                  </a:lnTo>
                  <a:lnTo>
                    <a:pt x="26" y="345"/>
                  </a:lnTo>
                  <a:lnTo>
                    <a:pt x="26" y="340"/>
                  </a:lnTo>
                  <a:lnTo>
                    <a:pt x="26" y="343"/>
                  </a:lnTo>
                  <a:lnTo>
                    <a:pt x="26" y="324"/>
                  </a:lnTo>
                  <a:lnTo>
                    <a:pt x="26" y="335"/>
                  </a:lnTo>
                  <a:lnTo>
                    <a:pt x="28" y="332"/>
                  </a:lnTo>
                  <a:lnTo>
                    <a:pt x="28" y="300"/>
                  </a:lnTo>
                  <a:lnTo>
                    <a:pt x="28" y="313"/>
                  </a:lnTo>
                  <a:lnTo>
                    <a:pt x="28" y="311"/>
                  </a:lnTo>
                  <a:lnTo>
                    <a:pt x="28" y="319"/>
                  </a:lnTo>
                  <a:lnTo>
                    <a:pt x="28" y="310"/>
                  </a:lnTo>
                  <a:lnTo>
                    <a:pt x="28" y="313"/>
                  </a:lnTo>
                  <a:lnTo>
                    <a:pt x="28" y="315"/>
                  </a:lnTo>
                  <a:lnTo>
                    <a:pt x="28" y="341"/>
                  </a:lnTo>
                  <a:lnTo>
                    <a:pt x="28" y="298"/>
                  </a:lnTo>
                  <a:lnTo>
                    <a:pt x="28" y="340"/>
                  </a:lnTo>
                  <a:lnTo>
                    <a:pt x="28" y="341"/>
                  </a:lnTo>
                  <a:lnTo>
                    <a:pt x="28" y="323"/>
                  </a:lnTo>
                  <a:lnTo>
                    <a:pt x="28" y="334"/>
                  </a:lnTo>
                  <a:lnTo>
                    <a:pt x="29" y="336"/>
                  </a:lnTo>
                  <a:lnTo>
                    <a:pt x="29" y="355"/>
                  </a:lnTo>
                  <a:lnTo>
                    <a:pt x="29" y="334"/>
                  </a:lnTo>
                  <a:lnTo>
                    <a:pt x="29" y="341"/>
                  </a:lnTo>
                  <a:lnTo>
                    <a:pt x="29" y="341"/>
                  </a:lnTo>
                  <a:lnTo>
                    <a:pt x="29" y="352"/>
                  </a:lnTo>
                  <a:lnTo>
                    <a:pt x="29" y="345"/>
                  </a:lnTo>
                  <a:lnTo>
                    <a:pt x="29" y="347"/>
                  </a:lnTo>
                  <a:lnTo>
                    <a:pt x="29" y="356"/>
                  </a:lnTo>
                  <a:lnTo>
                    <a:pt x="29" y="335"/>
                  </a:lnTo>
                  <a:lnTo>
                    <a:pt x="29" y="352"/>
                  </a:lnTo>
                  <a:lnTo>
                    <a:pt x="30" y="355"/>
                  </a:lnTo>
                  <a:lnTo>
                    <a:pt x="30" y="357"/>
                  </a:lnTo>
                  <a:lnTo>
                    <a:pt x="30" y="332"/>
                  </a:lnTo>
                  <a:lnTo>
                    <a:pt x="30" y="349"/>
                  </a:lnTo>
                  <a:lnTo>
                    <a:pt x="30" y="352"/>
                  </a:lnTo>
                  <a:lnTo>
                    <a:pt x="30" y="370"/>
                  </a:lnTo>
                  <a:lnTo>
                    <a:pt x="30" y="349"/>
                  </a:lnTo>
                  <a:lnTo>
                    <a:pt x="30" y="369"/>
                  </a:lnTo>
                  <a:lnTo>
                    <a:pt x="30" y="366"/>
                  </a:lnTo>
                  <a:lnTo>
                    <a:pt x="30" y="369"/>
                  </a:lnTo>
                  <a:lnTo>
                    <a:pt x="30" y="356"/>
                  </a:lnTo>
                  <a:lnTo>
                    <a:pt x="30" y="359"/>
                  </a:lnTo>
                  <a:lnTo>
                    <a:pt x="30" y="362"/>
                  </a:lnTo>
                  <a:lnTo>
                    <a:pt x="30" y="370"/>
                  </a:lnTo>
                  <a:lnTo>
                    <a:pt x="30" y="347"/>
                  </a:lnTo>
                  <a:lnTo>
                    <a:pt x="30" y="356"/>
                  </a:lnTo>
                  <a:lnTo>
                    <a:pt x="32" y="355"/>
                  </a:lnTo>
                  <a:lnTo>
                    <a:pt x="32" y="355"/>
                  </a:lnTo>
                  <a:lnTo>
                    <a:pt x="32" y="340"/>
                  </a:lnTo>
                  <a:lnTo>
                    <a:pt x="32" y="343"/>
                  </a:lnTo>
                  <a:lnTo>
                    <a:pt x="32" y="336"/>
                  </a:lnTo>
                  <a:lnTo>
                    <a:pt x="32" y="339"/>
                  </a:lnTo>
                  <a:lnTo>
                    <a:pt x="32" y="332"/>
                  </a:lnTo>
                  <a:lnTo>
                    <a:pt x="32" y="332"/>
                  </a:lnTo>
                  <a:lnTo>
                    <a:pt x="32" y="330"/>
                  </a:lnTo>
                  <a:lnTo>
                    <a:pt x="32" y="331"/>
                  </a:lnTo>
                  <a:lnTo>
                    <a:pt x="32" y="284"/>
                  </a:lnTo>
                  <a:lnTo>
                    <a:pt x="32" y="286"/>
                  </a:lnTo>
                  <a:lnTo>
                    <a:pt x="32" y="285"/>
                  </a:lnTo>
                  <a:lnTo>
                    <a:pt x="32" y="288"/>
                  </a:lnTo>
                  <a:lnTo>
                    <a:pt x="32" y="234"/>
                  </a:lnTo>
                  <a:lnTo>
                    <a:pt x="33" y="234"/>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151" name="Freeform 24"/>
            <p:cNvSpPr>
              <a:spLocks/>
            </p:cNvSpPr>
            <p:nvPr/>
          </p:nvSpPr>
          <p:spPr bwMode="auto">
            <a:xfrm>
              <a:off x="6581776" y="4021138"/>
              <a:ext cx="49213" cy="396875"/>
            </a:xfrm>
            <a:custGeom>
              <a:avLst/>
              <a:gdLst>
                <a:gd name="T0" fmla="*/ 0 w 31"/>
                <a:gd name="T1" fmla="*/ 89 h 250"/>
                <a:gd name="T2" fmla="*/ 0 w 31"/>
                <a:gd name="T3" fmla="*/ 57 h 250"/>
                <a:gd name="T4" fmla="*/ 1 w 31"/>
                <a:gd name="T5" fmla="*/ 55 h 250"/>
                <a:gd name="T6" fmla="*/ 1 w 31"/>
                <a:gd name="T7" fmla="*/ 90 h 250"/>
                <a:gd name="T8" fmla="*/ 1 w 31"/>
                <a:gd name="T9" fmla="*/ 97 h 250"/>
                <a:gd name="T10" fmla="*/ 2 w 31"/>
                <a:gd name="T11" fmla="*/ 144 h 250"/>
                <a:gd name="T12" fmla="*/ 2 w 31"/>
                <a:gd name="T13" fmla="*/ 194 h 250"/>
                <a:gd name="T14" fmla="*/ 4 w 31"/>
                <a:gd name="T15" fmla="*/ 196 h 250"/>
                <a:gd name="T16" fmla="*/ 4 w 31"/>
                <a:gd name="T17" fmla="*/ 250 h 250"/>
                <a:gd name="T18" fmla="*/ 4 w 31"/>
                <a:gd name="T19" fmla="*/ 152 h 250"/>
                <a:gd name="T20" fmla="*/ 5 w 31"/>
                <a:gd name="T21" fmla="*/ 154 h 250"/>
                <a:gd name="T22" fmla="*/ 5 w 31"/>
                <a:gd name="T23" fmla="*/ 184 h 250"/>
                <a:gd name="T24" fmla="*/ 5 w 31"/>
                <a:gd name="T25" fmla="*/ 245 h 250"/>
                <a:gd name="T26" fmla="*/ 6 w 31"/>
                <a:gd name="T27" fmla="*/ 245 h 250"/>
                <a:gd name="T28" fmla="*/ 6 w 31"/>
                <a:gd name="T29" fmla="*/ 152 h 250"/>
                <a:gd name="T30" fmla="*/ 8 w 31"/>
                <a:gd name="T31" fmla="*/ 106 h 250"/>
                <a:gd name="T32" fmla="*/ 8 w 31"/>
                <a:gd name="T33" fmla="*/ 152 h 250"/>
                <a:gd name="T34" fmla="*/ 9 w 31"/>
                <a:gd name="T35" fmla="*/ 157 h 250"/>
                <a:gd name="T36" fmla="*/ 9 w 31"/>
                <a:gd name="T37" fmla="*/ 152 h 250"/>
                <a:gd name="T38" fmla="*/ 10 w 31"/>
                <a:gd name="T39" fmla="*/ 112 h 250"/>
                <a:gd name="T40" fmla="*/ 10 w 31"/>
                <a:gd name="T41" fmla="*/ 111 h 250"/>
                <a:gd name="T42" fmla="*/ 11 w 31"/>
                <a:gd name="T43" fmla="*/ 128 h 250"/>
                <a:gd name="T44" fmla="*/ 11 w 31"/>
                <a:gd name="T45" fmla="*/ 166 h 250"/>
                <a:gd name="T46" fmla="*/ 11 w 31"/>
                <a:gd name="T47" fmla="*/ 215 h 250"/>
                <a:gd name="T48" fmla="*/ 13 w 31"/>
                <a:gd name="T49" fmla="*/ 220 h 250"/>
                <a:gd name="T50" fmla="*/ 13 w 31"/>
                <a:gd name="T51" fmla="*/ 184 h 250"/>
                <a:gd name="T52" fmla="*/ 14 w 31"/>
                <a:gd name="T53" fmla="*/ 127 h 250"/>
                <a:gd name="T54" fmla="*/ 14 w 31"/>
                <a:gd name="T55" fmla="*/ 118 h 250"/>
                <a:gd name="T56" fmla="*/ 15 w 31"/>
                <a:gd name="T57" fmla="*/ 99 h 250"/>
                <a:gd name="T58" fmla="*/ 15 w 31"/>
                <a:gd name="T59" fmla="*/ 92 h 250"/>
                <a:gd name="T60" fmla="*/ 15 w 31"/>
                <a:gd name="T61" fmla="*/ 102 h 250"/>
                <a:gd name="T62" fmla="*/ 17 w 31"/>
                <a:gd name="T63" fmla="*/ 50 h 250"/>
                <a:gd name="T64" fmla="*/ 17 w 31"/>
                <a:gd name="T65" fmla="*/ 48 h 250"/>
                <a:gd name="T66" fmla="*/ 17 w 31"/>
                <a:gd name="T67" fmla="*/ 51 h 250"/>
                <a:gd name="T68" fmla="*/ 18 w 31"/>
                <a:gd name="T69" fmla="*/ 38 h 250"/>
                <a:gd name="T70" fmla="*/ 18 w 31"/>
                <a:gd name="T71" fmla="*/ 57 h 250"/>
                <a:gd name="T72" fmla="*/ 19 w 31"/>
                <a:gd name="T73" fmla="*/ 56 h 250"/>
                <a:gd name="T74" fmla="*/ 19 w 31"/>
                <a:gd name="T75" fmla="*/ 35 h 250"/>
                <a:gd name="T76" fmla="*/ 19 w 31"/>
                <a:gd name="T77" fmla="*/ 50 h 250"/>
                <a:gd name="T78" fmla="*/ 21 w 31"/>
                <a:gd name="T79" fmla="*/ 80 h 250"/>
                <a:gd name="T80" fmla="*/ 21 w 31"/>
                <a:gd name="T81" fmla="*/ 118 h 250"/>
                <a:gd name="T82" fmla="*/ 22 w 31"/>
                <a:gd name="T83" fmla="*/ 128 h 250"/>
                <a:gd name="T84" fmla="*/ 22 w 31"/>
                <a:gd name="T85" fmla="*/ 123 h 250"/>
                <a:gd name="T86" fmla="*/ 23 w 31"/>
                <a:gd name="T87" fmla="*/ 178 h 250"/>
                <a:gd name="T88" fmla="*/ 23 w 31"/>
                <a:gd name="T89" fmla="*/ 156 h 250"/>
                <a:gd name="T90" fmla="*/ 23 w 31"/>
                <a:gd name="T91" fmla="*/ 98 h 250"/>
                <a:gd name="T92" fmla="*/ 25 w 31"/>
                <a:gd name="T93" fmla="*/ 103 h 250"/>
                <a:gd name="T94" fmla="*/ 25 w 31"/>
                <a:gd name="T95" fmla="*/ 77 h 250"/>
                <a:gd name="T96" fmla="*/ 26 w 31"/>
                <a:gd name="T97" fmla="*/ 103 h 250"/>
                <a:gd name="T98" fmla="*/ 26 w 31"/>
                <a:gd name="T99" fmla="*/ 129 h 250"/>
                <a:gd name="T100" fmla="*/ 26 w 31"/>
                <a:gd name="T101" fmla="*/ 133 h 250"/>
                <a:gd name="T102" fmla="*/ 27 w 31"/>
                <a:gd name="T103" fmla="*/ 128 h 250"/>
                <a:gd name="T104" fmla="*/ 27 w 31"/>
                <a:gd name="T105" fmla="*/ 109 h 250"/>
                <a:gd name="T106" fmla="*/ 27 w 31"/>
                <a:gd name="T107" fmla="*/ 85 h 250"/>
                <a:gd name="T108" fmla="*/ 28 w 31"/>
                <a:gd name="T109" fmla="*/ 0 h 250"/>
                <a:gd name="T110" fmla="*/ 28 w 31"/>
                <a:gd name="T111" fmla="*/ 21 h 250"/>
                <a:gd name="T112" fmla="*/ 30 w 31"/>
                <a:gd name="T113" fmla="*/ 35 h 250"/>
                <a:gd name="T114" fmla="*/ 30 w 31"/>
                <a:gd name="T115" fmla="*/ 86 h 250"/>
                <a:gd name="T116" fmla="*/ 31 w 31"/>
                <a:gd name="T117" fmla="*/ 86 h 250"/>
                <a:gd name="T118" fmla="*/ 31 w 31"/>
                <a:gd name="T119" fmla="*/ 90 h 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1" h="250">
                  <a:moveTo>
                    <a:pt x="0" y="111"/>
                  </a:moveTo>
                  <a:lnTo>
                    <a:pt x="0" y="112"/>
                  </a:lnTo>
                  <a:lnTo>
                    <a:pt x="0" y="88"/>
                  </a:lnTo>
                  <a:lnTo>
                    <a:pt x="0" y="85"/>
                  </a:lnTo>
                  <a:lnTo>
                    <a:pt x="0" y="89"/>
                  </a:lnTo>
                  <a:lnTo>
                    <a:pt x="0" y="80"/>
                  </a:lnTo>
                  <a:lnTo>
                    <a:pt x="0" y="85"/>
                  </a:lnTo>
                  <a:lnTo>
                    <a:pt x="0" y="82"/>
                  </a:lnTo>
                  <a:lnTo>
                    <a:pt x="0" y="86"/>
                  </a:lnTo>
                  <a:lnTo>
                    <a:pt x="0" y="57"/>
                  </a:lnTo>
                  <a:lnTo>
                    <a:pt x="0" y="61"/>
                  </a:lnTo>
                  <a:lnTo>
                    <a:pt x="1" y="60"/>
                  </a:lnTo>
                  <a:lnTo>
                    <a:pt x="1" y="65"/>
                  </a:lnTo>
                  <a:lnTo>
                    <a:pt x="1" y="48"/>
                  </a:lnTo>
                  <a:lnTo>
                    <a:pt x="1" y="55"/>
                  </a:lnTo>
                  <a:lnTo>
                    <a:pt x="1" y="54"/>
                  </a:lnTo>
                  <a:lnTo>
                    <a:pt x="1" y="94"/>
                  </a:lnTo>
                  <a:lnTo>
                    <a:pt x="1" y="54"/>
                  </a:lnTo>
                  <a:lnTo>
                    <a:pt x="1" y="92"/>
                  </a:lnTo>
                  <a:lnTo>
                    <a:pt x="1" y="90"/>
                  </a:lnTo>
                  <a:lnTo>
                    <a:pt x="1" y="78"/>
                  </a:lnTo>
                  <a:lnTo>
                    <a:pt x="1" y="116"/>
                  </a:lnTo>
                  <a:lnTo>
                    <a:pt x="1" y="118"/>
                  </a:lnTo>
                  <a:lnTo>
                    <a:pt x="1" y="119"/>
                  </a:lnTo>
                  <a:lnTo>
                    <a:pt x="1" y="97"/>
                  </a:lnTo>
                  <a:lnTo>
                    <a:pt x="1" y="106"/>
                  </a:lnTo>
                  <a:lnTo>
                    <a:pt x="2" y="107"/>
                  </a:lnTo>
                  <a:lnTo>
                    <a:pt x="2" y="149"/>
                  </a:lnTo>
                  <a:lnTo>
                    <a:pt x="2" y="105"/>
                  </a:lnTo>
                  <a:lnTo>
                    <a:pt x="2" y="144"/>
                  </a:lnTo>
                  <a:lnTo>
                    <a:pt x="2" y="147"/>
                  </a:lnTo>
                  <a:lnTo>
                    <a:pt x="2" y="137"/>
                  </a:lnTo>
                  <a:lnTo>
                    <a:pt x="2" y="177"/>
                  </a:lnTo>
                  <a:lnTo>
                    <a:pt x="2" y="175"/>
                  </a:lnTo>
                  <a:lnTo>
                    <a:pt x="2" y="194"/>
                  </a:lnTo>
                  <a:lnTo>
                    <a:pt x="2" y="166"/>
                  </a:lnTo>
                  <a:lnTo>
                    <a:pt x="2" y="191"/>
                  </a:lnTo>
                  <a:lnTo>
                    <a:pt x="4" y="198"/>
                  </a:lnTo>
                  <a:lnTo>
                    <a:pt x="4" y="216"/>
                  </a:lnTo>
                  <a:lnTo>
                    <a:pt x="4" y="196"/>
                  </a:lnTo>
                  <a:lnTo>
                    <a:pt x="4" y="204"/>
                  </a:lnTo>
                  <a:lnTo>
                    <a:pt x="4" y="200"/>
                  </a:lnTo>
                  <a:lnTo>
                    <a:pt x="4" y="247"/>
                  </a:lnTo>
                  <a:lnTo>
                    <a:pt x="4" y="250"/>
                  </a:lnTo>
                  <a:lnTo>
                    <a:pt x="4" y="250"/>
                  </a:lnTo>
                  <a:lnTo>
                    <a:pt x="4" y="215"/>
                  </a:lnTo>
                  <a:lnTo>
                    <a:pt x="4" y="216"/>
                  </a:lnTo>
                  <a:lnTo>
                    <a:pt x="4" y="213"/>
                  </a:lnTo>
                  <a:lnTo>
                    <a:pt x="4" y="216"/>
                  </a:lnTo>
                  <a:lnTo>
                    <a:pt x="4" y="152"/>
                  </a:lnTo>
                  <a:lnTo>
                    <a:pt x="4" y="154"/>
                  </a:lnTo>
                  <a:lnTo>
                    <a:pt x="5" y="149"/>
                  </a:lnTo>
                  <a:lnTo>
                    <a:pt x="5" y="154"/>
                  </a:lnTo>
                  <a:lnTo>
                    <a:pt x="5" y="144"/>
                  </a:lnTo>
                  <a:lnTo>
                    <a:pt x="5" y="154"/>
                  </a:lnTo>
                  <a:lnTo>
                    <a:pt x="5" y="149"/>
                  </a:lnTo>
                  <a:lnTo>
                    <a:pt x="5" y="183"/>
                  </a:lnTo>
                  <a:lnTo>
                    <a:pt x="5" y="144"/>
                  </a:lnTo>
                  <a:lnTo>
                    <a:pt x="5" y="183"/>
                  </a:lnTo>
                  <a:lnTo>
                    <a:pt x="5" y="184"/>
                  </a:lnTo>
                  <a:lnTo>
                    <a:pt x="5" y="225"/>
                  </a:lnTo>
                  <a:lnTo>
                    <a:pt x="5" y="183"/>
                  </a:lnTo>
                  <a:lnTo>
                    <a:pt x="5" y="222"/>
                  </a:lnTo>
                  <a:lnTo>
                    <a:pt x="5" y="224"/>
                  </a:lnTo>
                  <a:lnTo>
                    <a:pt x="5" y="245"/>
                  </a:lnTo>
                  <a:lnTo>
                    <a:pt x="5" y="243"/>
                  </a:lnTo>
                  <a:lnTo>
                    <a:pt x="6" y="241"/>
                  </a:lnTo>
                  <a:lnTo>
                    <a:pt x="6" y="249"/>
                  </a:lnTo>
                  <a:lnTo>
                    <a:pt x="6" y="233"/>
                  </a:lnTo>
                  <a:lnTo>
                    <a:pt x="6" y="245"/>
                  </a:lnTo>
                  <a:lnTo>
                    <a:pt x="6" y="250"/>
                  </a:lnTo>
                  <a:lnTo>
                    <a:pt x="6" y="195"/>
                  </a:lnTo>
                  <a:lnTo>
                    <a:pt x="6" y="195"/>
                  </a:lnTo>
                  <a:lnTo>
                    <a:pt x="6" y="150"/>
                  </a:lnTo>
                  <a:lnTo>
                    <a:pt x="6" y="152"/>
                  </a:lnTo>
                  <a:lnTo>
                    <a:pt x="8" y="154"/>
                  </a:lnTo>
                  <a:lnTo>
                    <a:pt x="8" y="157"/>
                  </a:lnTo>
                  <a:lnTo>
                    <a:pt x="8" y="137"/>
                  </a:lnTo>
                  <a:lnTo>
                    <a:pt x="8" y="139"/>
                  </a:lnTo>
                  <a:lnTo>
                    <a:pt x="8" y="106"/>
                  </a:lnTo>
                  <a:lnTo>
                    <a:pt x="8" y="112"/>
                  </a:lnTo>
                  <a:lnTo>
                    <a:pt x="8" y="111"/>
                  </a:lnTo>
                  <a:lnTo>
                    <a:pt x="8" y="132"/>
                  </a:lnTo>
                  <a:lnTo>
                    <a:pt x="8" y="129"/>
                  </a:lnTo>
                  <a:lnTo>
                    <a:pt x="8" y="152"/>
                  </a:lnTo>
                  <a:lnTo>
                    <a:pt x="8" y="148"/>
                  </a:lnTo>
                  <a:lnTo>
                    <a:pt x="9" y="150"/>
                  </a:lnTo>
                  <a:lnTo>
                    <a:pt x="9" y="161"/>
                  </a:lnTo>
                  <a:lnTo>
                    <a:pt x="9" y="132"/>
                  </a:lnTo>
                  <a:lnTo>
                    <a:pt x="9" y="157"/>
                  </a:lnTo>
                  <a:lnTo>
                    <a:pt x="9" y="158"/>
                  </a:lnTo>
                  <a:lnTo>
                    <a:pt x="9" y="136"/>
                  </a:lnTo>
                  <a:lnTo>
                    <a:pt x="9" y="147"/>
                  </a:lnTo>
                  <a:lnTo>
                    <a:pt x="9" y="147"/>
                  </a:lnTo>
                  <a:lnTo>
                    <a:pt x="9" y="152"/>
                  </a:lnTo>
                  <a:lnTo>
                    <a:pt x="9" y="140"/>
                  </a:lnTo>
                  <a:lnTo>
                    <a:pt x="9" y="129"/>
                  </a:lnTo>
                  <a:lnTo>
                    <a:pt x="9" y="132"/>
                  </a:lnTo>
                  <a:lnTo>
                    <a:pt x="9" y="114"/>
                  </a:lnTo>
                  <a:lnTo>
                    <a:pt x="10" y="112"/>
                  </a:lnTo>
                  <a:lnTo>
                    <a:pt x="10" y="90"/>
                  </a:lnTo>
                  <a:lnTo>
                    <a:pt x="10" y="102"/>
                  </a:lnTo>
                  <a:lnTo>
                    <a:pt x="10" y="101"/>
                  </a:lnTo>
                  <a:lnTo>
                    <a:pt x="10" y="116"/>
                  </a:lnTo>
                  <a:lnTo>
                    <a:pt x="10" y="111"/>
                  </a:lnTo>
                  <a:lnTo>
                    <a:pt x="10" y="114"/>
                  </a:lnTo>
                  <a:lnTo>
                    <a:pt x="10" y="132"/>
                  </a:lnTo>
                  <a:lnTo>
                    <a:pt x="10" y="112"/>
                  </a:lnTo>
                  <a:lnTo>
                    <a:pt x="10" y="129"/>
                  </a:lnTo>
                  <a:lnTo>
                    <a:pt x="11" y="128"/>
                  </a:lnTo>
                  <a:lnTo>
                    <a:pt x="11" y="120"/>
                  </a:lnTo>
                  <a:lnTo>
                    <a:pt x="11" y="144"/>
                  </a:lnTo>
                  <a:lnTo>
                    <a:pt x="11" y="147"/>
                  </a:lnTo>
                  <a:lnTo>
                    <a:pt x="11" y="169"/>
                  </a:lnTo>
                  <a:lnTo>
                    <a:pt x="11" y="166"/>
                  </a:lnTo>
                  <a:lnTo>
                    <a:pt x="11" y="200"/>
                  </a:lnTo>
                  <a:lnTo>
                    <a:pt x="11" y="200"/>
                  </a:lnTo>
                  <a:lnTo>
                    <a:pt x="11" y="216"/>
                  </a:lnTo>
                  <a:lnTo>
                    <a:pt x="11" y="191"/>
                  </a:lnTo>
                  <a:lnTo>
                    <a:pt x="11" y="215"/>
                  </a:lnTo>
                  <a:lnTo>
                    <a:pt x="13" y="209"/>
                  </a:lnTo>
                  <a:lnTo>
                    <a:pt x="13" y="220"/>
                  </a:lnTo>
                  <a:lnTo>
                    <a:pt x="13" y="194"/>
                  </a:lnTo>
                  <a:lnTo>
                    <a:pt x="13" y="216"/>
                  </a:lnTo>
                  <a:lnTo>
                    <a:pt x="13" y="220"/>
                  </a:lnTo>
                  <a:lnTo>
                    <a:pt x="13" y="230"/>
                  </a:lnTo>
                  <a:lnTo>
                    <a:pt x="13" y="204"/>
                  </a:lnTo>
                  <a:lnTo>
                    <a:pt x="13" y="203"/>
                  </a:lnTo>
                  <a:lnTo>
                    <a:pt x="13" y="205"/>
                  </a:lnTo>
                  <a:lnTo>
                    <a:pt x="13" y="184"/>
                  </a:lnTo>
                  <a:lnTo>
                    <a:pt x="13" y="184"/>
                  </a:lnTo>
                  <a:lnTo>
                    <a:pt x="13" y="162"/>
                  </a:lnTo>
                  <a:lnTo>
                    <a:pt x="13" y="166"/>
                  </a:lnTo>
                  <a:lnTo>
                    <a:pt x="14" y="170"/>
                  </a:lnTo>
                  <a:lnTo>
                    <a:pt x="14" y="127"/>
                  </a:lnTo>
                  <a:lnTo>
                    <a:pt x="14" y="129"/>
                  </a:lnTo>
                  <a:lnTo>
                    <a:pt x="14" y="127"/>
                  </a:lnTo>
                  <a:lnTo>
                    <a:pt x="14" y="128"/>
                  </a:lnTo>
                  <a:lnTo>
                    <a:pt x="14" y="115"/>
                  </a:lnTo>
                  <a:lnTo>
                    <a:pt x="14" y="118"/>
                  </a:lnTo>
                  <a:lnTo>
                    <a:pt x="14" y="118"/>
                  </a:lnTo>
                  <a:lnTo>
                    <a:pt x="14" y="120"/>
                  </a:lnTo>
                  <a:lnTo>
                    <a:pt x="14" y="99"/>
                  </a:lnTo>
                  <a:lnTo>
                    <a:pt x="14" y="101"/>
                  </a:lnTo>
                  <a:lnTo>
                    <a:pt x="15" y="99"/>
                  </a:lnTo>
                  <a:lnTo>
                    <a:pt x="15" y="110"/>
                  </a:lnTo>
                  <a:lnTo>
                    <a:pt x="15" y="97"/>
                  </a:lnTo>
                  <a:lnTo>
                    <a:pt x="15" y="99"/>
                  </a:lnTo>
                  <a:lnTo>
                    <a:pt x="15" y="102"/>
                  </a:lnTo>
                  <a:lnTo>
                    <a:pt x="15" y="92"/>
                  </a:lnTo>
                  <a:lnTo>
                    <a:pt x="15" y="94"/>
                  </a:lnTo>
                  <a:lnTo>
                    <a:pt x="15" y="90"/>
                  </a:lnTo>
                  <a:lnTo>
                    <a:pt x="15" y="110"/>
                  </a:lnTo>
                  <a:lnTo>
                    <a:pt x="15" y="77"/>
                  </a:lnTo>
                  <a:lnTo>
                    <a:pt x="15" y="102"/>
                  </a:lnTo>
                  <a:lnTo>
                    <a:pt x="15" y="109"/>
                  </a:lnTo>
                  <a:lnTo>
                    <a:pt x="15" y="92"/>
                  </a:lnTo>
                  <a:lnTo>
                    <a:pt x="17" y="89"/>
                  </a:lnTo>
                  <a:lnTo>
                    <a:pt x="17" y="90"/>
                  </a:lnTo>
                  <a:lnTo>
                    <a:pt x="17" y="50"/>
                  </a:lnTo>
                  <a:lnTo>
                    <a:pt x="17" y="48"/>
                  </a:lnTo>
                  <a:lnTo>
                    <a:pt x="17" y="51"/>
                  </a:lnTo>
                  <a:lnTo>
                    <a:pt x="17" y="39"/>
                  </a:lnTo>
                  <a:lnTo>
                    <a:pt x="17" y="50"/>
                  </a:lnTo>
                  <a:lnTo>
                    <a:pt x="17" y="48"/>
                  </a:lnTo>
                  <a:lnTo>
                    <a:pt x="17" y="57"/>
                  </a:lnTo>
                  <a:lnTo>
                    <a:pt x="17" y="47"/>
                  </a:lnTo>
                  <a:lnTo>
                    <a:pt x="17" y="52"/>
                  </a:lnTo>
                  <a:lnTo>
                    <a:pt x="17" y="50"/>
                  </a:lnTo>
                  <a:lnTo>
                    <a:pt x="17" y="51"/>
                  </a:lnTo>
                  <a:lnTo>
                    <a:pt x="17" y="26"/>
                  </a:lnTo>
                  <a:lnTo>
                    <a:pt x="17" y="38"/>
                  </a:lnTo>
                  <a:lnTo>
                    <a:pt x="18" y="39"/>
                  </a:lnTo>
                  <a:lnTo>
                    <a:pt x="18" y="50"/>
                  </a:lnTo>
                  <a:lnTo>
                    <a:pt x="18" y="38"/>
                  </a:lnTo>
                  <a:lnTo>
                    <a:pt x="18" y="43"/>
                  </a:lnTo>
                  <a:lnTo>
                    <a:pt x="18" y="43"/>
                  </a:lnTo>
                  <a:lnTo>
                    <a:pt x="18" y="59"/>
                  </a:lnTo>
                  <a:lnTo>
                    <a:pt x="18" y="31"/>
                  </a:lnTo>
                  <a:lnTo>
                    <a:pt x="18" y="57"/>
                  </a:lnTo>
                  <a:lnTo>
                    <a:pt x="18" y="59"/>
                  </a:lnTo>
                  <a:lnTo>
                    <a:pt x="18" y="65"/>
                  </a:lnTo>
                  <a:lnTo>
                    <a:pt x="18" y="50"/>
                  </a:lnTo>
                  <a:lnTo>
                    <a:pt x="18" y="55"/>
                  </a:lnTo>
                  <a:lnTo>
                    <a:pt x="19" y="56"/>
                  </a:lnTo>
                  <a:lnTo>
                    <a:pt x="19" y="65"/>
                  </a:lnTo>
                  <a:lnTo>
                    <a:pt x="19" y="38"/>
                  </a:lnTo>
                  <a:lnTo>
                    <a:pt x="19" y="42"/>
                  </a:lnTo>
                  <a:lnTo>
                    <a:pt x="19" y="43"/>
                  </a:lnTo>
                  <a:lnTo>
                    <a:pt x="19" y="35"/>
                  </a:lnTo>
                  <a:lnTo>
                    <a:pt x="19" y="39"/>
                  </a:lnTo>
                  <a:lnTo>
                    <a:pt x="19" y="37"/>
                  </a:lnTo>
                  <a:lnTo>
                    <a:pt x="19" y="19"/>
                  </a:lnTo>
                  <a:lnTo>
                    <a:pt x="19" y="50"/>
                  </a:lnTo>
                  <a:lnTo>
                    <a:pt x="19" y="50"/>
                  </a:lnTo>
                  <a:lnTo>
                    <a:pt x="19" y="57"/>
                  </a:lnTo>
                  <a:lnTo>
                    <a:pt x="19" y="35"/>
                  </a:lnTo>
                  <a:lnTo>
                    <a:pt x="19" y="40"/>
                  </a:lnTo>
                  <a:lnTo>
                    <a:pt x="21" y="42"/>
                  </a:lnTo>
                  <a:lnTo>
                    <a:pt x="21" y="80"/>
                  </a:lnTo>
                  <a:lnTo>
                    <a:pt x="21" y="77"/>
                  </a:lnTo>
                  <a:lnTo>
                    <a:pt x="21" y="122"/>
                  </a:lnTo>
                  <a:lnTo>
                    <a:pt x="21" y="123"/>
                  </a:lnTo>
                  <a:lnTo>
                    <a:pt x="21" y="135"/>
                  </a:lnTo>
                  <a:lnTo>
                    <a:pt x="21" y="118"/>
                  </a:lnTo>
                  <a:lnTo>
                    <a:pt x="21" y="123"/>
                  </a:lnTo>
                  <a:lnTo>
                    <a:pt x="21" y="120"/>
                  </a:lnTo>
                  <a:lnTo>
                    <a:pt x="21" y="129"/>
                  </a:lnTo>
                  <a:lnTo>
                    <a:pt x="21" y="126"/>
                  </a:lnTo>
                  <a:lnTo>
                    <a:pt x="22" y="128"/>
                  </a:lnTo>
                  <a:lnTo>
                    <a:pt x="22" y="132"/>
                  </a:lnTo>
                  <a:lnTo>
                    <a:pt x="22" y="115"/>
                  </a:lnTo>
                  <a:lnTo>
                    <a:pt x="22" y="132"/>
                  </a:lnTo>
                  <a:lnTo>
                    <a:pt x="22" y="133"/>
                  </a:lnTo>
                  <a:lnTo>
                    <a:pt x="22" y="123"/>
                  </a:lnTo>
                  <a:lnTo>
                    <a:pt x="22" y="152"/>
                  </a:lnTo>
                  <a:lnTo>
                    <a:pt x="22" y="153"/>
                  </a:lnTo>
                  <a:lnTo>
                    <a:pt x="22" y="188"/>
                  </a:lnTo>
                  <a:lnTo>
                    <a:pt x="22" y="173"/>
                  </a:lnTo>
                  <a:lnTo>
                    <a:pt x="23" y="178"/>
                  </a:lnTo>
                  <a:lnTo>
                    <a:pt x="23" y="202"/>
                  </a:lnTo>
                  <a:lnTo>
                    <a:pt x="23" y="186"/>
                  </a:lnTo>
                  <a:lnTo>
                    <a:pt x="23" y="183"/>
                  </a:lnTo>
                  <a:lnTo>
                    <a:pt x="23" y="184"/>
                  </a:lnTo>
                  <a:lnTo>
                    <a:pt x="23" y="156"/>
                  </a:lnTo>
                  <a:lnTo>
                    <a:pt x="23" y="154"/>
                  </a:lnTo>
                  <a:lnTo>
                    <a:pt x="23" y="105"/>
                  </a:lnTo>
                  <a:lnTo>
                    <a:pt x="23" y="106"/>
                  </a:lnTo>
                  <a:lnTo>
                    <a:pt x="23" y="111"/>
                  </a:lnTo>
                  <a:lnTo>
                    <a:pt x="23" y="98"/>
                  </a:lnTo>
                  <a:lnTo>
                    <a:pt x="23" y="106"/>
                  </a:lnTo>
                  <a:lnTo>
                    <a:pt x="25" y="105"/>
                  </a:lnTo>
                  <a:lnTo>
                    <a:pt x="25" y="110"/>
                  </a:lnTo>
                  <a:lnTo>
                    <a:pt x="25" y="94"/>
                  </a:lnTo>
                  <a:lnTo>
                    <a:pt x="25" y="103"/>
                  </a:lnTo>
                  <a:lnTo>
                    <a:pt x="25" y="103"/>
                  </a:lnTo>
                  <a:lnTo>
                    <a:pt x="25" y="56"/>
                  </a:lnTo>
                  <a:lnTo>
                    <a:pt x="25" y="59"/>
                  </a:lnTo>
                  <a:lnTo>
                    <a:pt x="25" y="57"/>
                  </a:lnTo>
                  <a:lnTo>
                    <a:pt x="25" y="77"/>
                  </a:lnTo>
                  <a:lnTo>
                    <a:pt x="25" y="73"/>
                  </a:lnTo>
                  <a:lnTo>
                    <a:pt x="25" y="65"/>
                  </a:lnTo>
                  <a:lnTo>
                    <a:pt x="25" y="103"/>
                  </a:lnTo>
                  <a:lnTo>
                    <a:pt x="25" y="102"/>
                  </a:lnTo>
                  <a:lnTo>
                    <a:pt x="26" y="103"/>
                  </a:lnTo>
                  <a:lnTo>
                    <a:pt x="26" y="99"/>
                  </a:lnTo>
                  <a:lnTo>
                    <a:pt x="26" y="132"/>
                  </a:lnTo>
                  <a:lnTo>
                    <a:pt x="26" y="133"/>
                  </a:lnTo>
                  <a:lnTo>
                    <a:pt x="26" y="145"/>
                  </a:lnTo>
                  <a:lnTo>
                    <a:pt x="26" y="129"/>
                  </a:lnTo>
                  <a:lnTo>
                    <a:pt x="26" y="139"/>
                  </a:lnTo>
                  <a:lnTo>
                    <a:pt x="26" y="137"/>
                  </a:lnTo>
                  <a:lnTo>
                    <a:pt x="26" y="141"/>
                  </a:lnTo>
                  <a:lnTo>
                    <a:pt x="26" y="131"/>
                  </a:lnTo>
                  <a:lnTo>
                    <a:pt x="26" y="133"/>
                  </a:lnTo>
                  <a:lnTo>
                    <a:pt x="27" y="135"/>
                  </a:lnTo>
                  <a:lnTo>
                    <a:pt x="27" y="136"/>
                  </a:lnTo>
                  <a:lnTo>
                    <a:pt x="27" y="118"/>
                  </a:lnTo>
                  <a:lnTo>
                    <a:pt x="27" y="129"/>
                  </a:lnTo>
                  <a:lnTo>
                    <a:pt x="27" y="128"/>
                  </a:lnTo>
                  <a:lnTo>
                    <a:pt x="27" y="129"/>
                  </a:lnTo>
                  <a:lnTo>
                    <a:pt x="27" y="97"/>
                  </a:lnTo>
                  <a:lnTo>
                    <a:pt x="27" y="103"/>
                  </a:lnTo>
                  <a:lnTo>
                    <a:pt x="27" y="107"/>
                  </a:lnTo>
                  <a:lnTo>
                    <a:pt x="27" y="109"/>
                  </a:lnTo>
                  <a:lnTo>
                    <a:pt x="27" y="95"/>
                  </a:lnTo>
                  <a:lnTo>
                    <a:pt x="27" y="97"/>
                  </a:lnTo>
                  <a:lnTo>
                    <a:pt x="27" y="94"/>
                  </a:lnTo>
                  <a:lnTo>
                    <a:pt x="27" y="74"/>
                  </a:lnTo>
                  <a:lnTo>
                    <a:pt x="27" y="85"/>
                  </a:lnTo>
                  <a:lnTo>
                    <a:pt x="28" y="80"/>
                  </a:lnTo>
                  <a:lnTo>
                    <a:pt x="28" y="82"/>
                  </a:lnTo>
                  <a:lnTo>
                    <a:pt x="28" y="48"/>
                  </a:lnTo>
                  <a:lnTo>
                    <a:pt x="28" y="50"/>
                  </a:lnTo>
                  <a:lnTo>
                    <a:pt x="28" y="0"/>
                  </a:lnTo>
                  <a:lnTo>
                    <a:pt x="28" y="1"/>
                  </a:lnTo>
                  <a:lnTo>
                    <a:pt x="28" y="27"/>
                  </a:lnTo>
                  <a:lnTo>
                    <a:pt x="28" y="22"/>
                  </a:lnTo>
                  <a:lnTo>
                    <a:pt x="28" y="50"/>
                  </a:lnTo>
                  <a:lnTo>
                    <a:pt x="28" y="21"/>
                  </a:lnTo>
                  <a:lnTo>
                    <a:pt x="28" y="47"/>
                  </a:lnTo>
                  <a:lnTo>
                    <a:pt x="30" y="47"/>
                  </a:lnTo>
                  <a:lnTo>
                    <a:pt x="30" y="22"/>
                  </a:lnTo>
                  <a:lnTo>
                    <a:pt x="30" y="31"/>
                  </a:lnTo>
                  <a:lnTo>
                    <a:pt x="30" y="35"/>
                  </a:lnTo>
                  <a:lnTo>
                    <a:pt x="30" y="56"/>
                  </a:lnTo>
                  <a:lnTo>
                    <a:pt x="30" y="54"/>
                  </a:lnTo>
                  <a:lnTo>
                    <a:pt x="30" y="54"/>
                  </a:lnTo>
                  <a:lnTo>
                    <a:pt x="30" y="47"/>
                  </a:lnTo>
                  <a:lnTo>
                    <a:pt x="30" y="86"/>
                  </a:lnTo>
                  <a:lnTo>
                    <a:pt x="30" y="89"/>
                  </a:lnTo>
                  <a:lnTo>
                    <a:pt x="30" y="95"/>
                  </a:lnTo>
                  <a:lnTo>
                    <a:pt x="30" y="80"/>
                  </a:lnTo>
                  <a:lnTo>
                    <a:pt x="30" y="90"/>
                  </a:lnTo>
                  <a:lnTo>
                    <a:pt x="31" y="86"/>
                  </a:lnTo>
                  <a:lnTo>
                    <a:pt x="31" y="103"/>
                  </a:lnTo>
                  <a:lnTo>
                    <a:pt x="31" y="101"/>
                  </a:lnTo>
                  <a:lnTo>
                    <a:pt x="31" y="102"/>
                  </a:lnTo>
                  <a:lnTo>
                    <a:pt x="31" y="114"/>
                  </a:lnTo>
                  <a:lnTo>
                    <a:pt x="31" y="90"/>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152" name="Freeform 25"/>
            <p:cNvSpPr>
              <a:spLocks/>
            </p:cNvSpPr>
            <p:nvPr/>
          </p:nvSpPr>
          <p:spPr bwMode="auto">
            <a:xfrm>
              <a:off x="6529388" y="3919538"/>
              <a:ext cx="52388" cy="530225"/>
            </a:xfrm>
            <a:custGeom>
              <a:avLst/>
              <a:gdLst>
                <a:gd name="T0" fmla="*/ 0 w 33"/>
                <a:gd name="T1" fmla="*/ 314 h 334"/>
                <a:gd name="T2" fmla="*/ 0 w 33"/>
                <a:gd name="T3" fmla="*/ 319 h 334"/>
                <a:gd name="T4" fmla="*/ 1 w 33"/>
                <a:gd name="T5" fmla="*/ 296 h 334"/>
                <a:gd name="T6" fmla="*/ 1 w 33"/>
                <a:gd name="T7" fmla="*/ 245 h 334"/>
                <a:gd name="T8" fmla="*/ 3 w 33"/>
                <a:gd name="T9" fmla="*/ 220 h 334"/>
                <a:gd name="T10" fmla="*/ 3 w 33"/>
                <a:gd name="T11" fmla="*/ 228 h 334"/>
                <a:gd name="T12" fmla="*/ 3 w 33"/>
                <a:gd name="T13" fmla="*/ 258 h 334"/>
                <a:gd name="T14" fmla="*/ 4 w 33"/>
                <a:gd name="T15" fmla="*/ 250 h 334"/>
                <a:gd name="T16" fmla="*/ 4 w 33"/>
                <a:gd name="T17" fmla="*/ 237 h 334"/>
                <a:gd name="T18" fmla="*/ 5 w 33"/>
                <a:gd name="T19" fmla="*/ 250 h 334"/>
                <a:gd name="T20" fmla="*/ 5 w 33"/>
                <a:gd name="T21" fmla="*/ 226 h 334"/>
                <a:gd name="T22" fmla="*/ 5 w 33"/>
                <a:gd name="T23" fmla="*/ 144 h 334"/>
                <a:gd name="T24" fmla="*/ 6 w 33"/>
                <a:gd name="T25" fmla="*/ 138 h 334"/>
                <a:gd name="T26" fmla="*/ 6 w 33"/>
                <a:gd name="T27" fmla="*/ 116 h 334"/>
                <a:gd name="T28" fmla="*/ 8 w 33"/>
                <a:gd name="T29" fmla="*/ 157 h 334"/>
                <a:gd name="T30" fmla="*/ 8 w 33"/>
                <a:gd name="T31" fmla="*/ 197 h 334"/>
                <a:gd name="T32" fmla="*/ 9 w 33"/>
                <a:gd name="T33" fmla="*/ 169 h 334"/>
                <a:gd name="T34" fmla="*/ 9 w 33"/>
                <a:gd name="T35" fmla="*/ 209 h 334"/>
                <a:gd name="T36" fmla="*/ 10 w 33"/>
                <a:gd name="T37" fmla="*/ 213 h 334"/>
                <a:gd name="T38" fmla="*/ 10 w 33"/>
                <a:gd name="T39" fmla="*/ 239 h 334"/>
                <a:gd name="T40" fmla="*/ 12 w 33"/>
                <a:gd name="T41" fmla="*/ 220 h 334"/>
                <a:gd name="T42" fmla="*/ 12 w 33"/>
                <a:gd name="T43" fmla="*/ 161 h 334"/>
                <a:gd name="T44" fmla="*/ 12 w 33"/>
                <a:gd name="T45" fmla="*/ 167 h 334"/>
                <a:gd name="T46" fmla="*/ 13 w 33"/>
                <a:gd name="T47" fmla="*/ 191 h 334"/>
                <a:gd name="T48" fmla="*/ 13 w 33"/>
                <a:gd name="T49" fmla="*/ 156 h 334"/>
                <a:gd name="T50" fmla="*/ 13 w 33"/>
                <a:gd name="T51" fmla="*/ 98 h 334"/>
                <a:gd name="T52" fmla="*/ 14 w 33"/>
                <a:gd name="T53" fmla="*/ 106 h 334"/>
                <a:gd name="T54" fmla="*/ 14 w 33"/>
                <a:gd name="T55" fmla="*/ 93 h 334"/>
                <a:gd name="T56" fmla="*/ 16 w 33"/>
                <a:gd name="T57" fmla="*/ 112 h 334"/>
                <a:gd name="T58" fmla="*/ 16 w 33"/>
                <a:gd name="T59" fmla="*/ 115 h 334"/>
                <a:gd name="T60" fmla="*/ 17 w 33"/>
                <a:gd name="T61" fmla="*/ 35 h 334"/>
                <a:gd name="T62" fmla="*/ 17 w 33"/>
                <a:gd name="T63" fmla="*/ 6 h 334"/>
                <a:gd name="T64" fmla="*/ 17 w 33"/>
                <a:gd name="T65" fmla="*/ 35 h 334"/>
                <a:gd name="T66" fmla="*/ 18 w 33"/>
                <a:gd name="T67" fmla="*/ 18 h 334"/>
                <a:gd name="T68" fmla="*/ 18 w 33"/>
                <a:gd name="T69" fmla="*/ 49 h 334"/>
                <a:gd name="T70" fmla="*/ 20 w 33"/>
                <a:gd name="T71" fmla="*/ 6 h 334"/>
                <a:gd name="T72" fmla="*/ 20 w 33"/>
                <a:gd name="T73" fmla="*/ 23 h 334"/>
                <a:gd name="T74" fmla="*/ 20 w 33"/>
                <a:gd name="T75" fmla="*/ 2 h 334"/>
                <a:gd name="T76" fmla="*/ 21 w 33"/>
                <a:gd name="T77" fmla="*/ 89 h 334"/>
                <a:gd name="T78" fmla="*/ 21 w 33"/>
                <a:gd name="T79" fmla="*/ 140 h 334"/>
                <a:gd name="T80" fmla="*/ 22 w 33"/>
                <a:gd name="T81" fmla="*/ 131 h 334"/>
                <a:gd name="T82" fmla="*/ 22 w 33"/>
                <a:gd name="T83" fmla="*/ 141 h 334"/>
                <a:gd name="T84" fmla="*/ 24 w 33"/>
                <a:gd name="T85" fmla="*/ 140 h 334"/>
                <a:gd name="T86" fmla="*/ 24 w 33"/>
                <a:gd name="T87" fmla="*/ 201 h 334"/>
                <a:gd name="T88" fmla="*/ 24 w 33"/>
                <a:gd name="T89" fmla="*/ 162 h 334"/>
                <a:gd name="T90" fmla="*/ 25 w 33"/>
                <a:gd name="T91" fmla="*/ 133 h 334"/>
                <a:gd name="T92" fmla="*/ 25 w 33"/>
                <a:gd name="T93" fmla="*/ 99 h 334"/>
                <a:gd name="T94" fmla="*/ 26 w 33"/>
                <a:gd name="T95" fmla="*/ 101 h 334"/>
                <a:gd name="T96" fmla="*/ 26 w 33"/>
                <a:gd name="T97" fmla="*/ 146 h 334"/>
                <a:gd name="T98" fmla="*/ 27 w 33"/>
                <a:gd name="T99" fmla="*/ 161 h 334"/>
                <a:gd name="T100" fmla="*/ 27 w 33"/>
                <a:gd name="T101" fmla="*/ 136 h 334"/>
                <a:gd name="T102" fmla="*/ 27 w 33"/>
                <a:gd name="T103" fmla="*/ 176 h 334"/>
                <a:gd name="T104" fmla="*/ 29 w 33"/>
                <a:gd name="T105" fmla="*/ 221 h 334"/>
                <a:gd name="T106" fmla="*/ 29 w 33"/>
                <a:gd name="T107" fmla="*/ 273 h 334"/>
                <a:gd name="T108" fmla="*/ 30 w 33"/>
                <a:gd name="T109" fmla="*/ 266 h 334"/>
                <a:gd name="T110" fmla="*/ 30 w 33"/>
                <a:gd name="T111" fmla="*/ 273 h 334"/>
                <a:gd name="T112" fmla="*/ 31 w 33"/>
                <a:gd name="T113" fmla="*/ 283 h 334"/>
                <a:gd name="T114" fmla="*/ 31 w 33"/>
                <a:gd name="T115" fmla="*/ 184 h 334"/>
                <a:gd name="T116" fmla="*/ 31 w 33"/>
                <a:gd name="T117" fmla="*/ 196 h 334"/>
                <a:gd name="T118" fmla="*/ 33 w 33"/>
                <a:gd name="T119" fmla="*/ 175 h 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3" h="334">
                  <a:moveTo>
                    <a:pt x="0" y="311"/>
                  </a:moveTo>
                  <a:lnTo>
                    <a:pt x="0" y="311"/>
                  </a:lnTo>
                  <a:lnTo>
                    <a:pt x="0" y="324"/>
                  </a:lnTo>
                  <a:lnTo>
                    <a:pt x="0" y="302"/>
                  </a:lnTo>
                  <a:lnTo>
                    <a:pt x="0" y="314"/>
                  </a:lnTo>
                  <a:lnTo>
                    <a:pt x="0" y="317"/>
                  </a:lnTo>
                  <a:lnTo>
                    <a:pt x="0" y="314"/>
                  </a:lnTo>
                  <a:lnTo>
                    <a:pt x="0" y="334"/>
                  </a:lnTo>
                  <a:lnTo>
                    <a:pt x="0" y="331"/>
                  </a:lnTo>
                  <a:lnTo>
                    <a:pt x="0" y="319"/>
                  </a:lnTo>
                  <a:lnTo>
                    <a:pt x="0" y="332"/>
                  </a:lnTo>
                  <a:lnTo>
                    <a:pt x="1" y="328"/>
                  </a:lnTo>
                  <a:lnTo>
                    <a:pt x="1" y="334"/>
                  </a:lnTo>
                  <a:lnTo>
                    <a:pt x="1" y="294"/>
                  </a:lnTo>
                  <a:lnTo>
                    <a:pt x="1" y="296"/>
                  </a:lnTo>
                  <a:lnTo>
                    <a:pt x="1" y="290"/>
                  </a:lnTo>
                  <a:lnTo>
                    <a:pt x="1" y="294"/>
                  </a:lnTo>
                  <a:lnTo>
                    <a:pt x="1" y="237"/>
                  </a:lnTo>
                  <a:lnTo>
                    <a:pt x="1" y="239"/>
                  </a:lnTo>
                  <a:lnTo>
                    <a:pt x="1" y="245"/>
                  </a:lnTo>
                  <a:lnTo>
                    <a:pt x="1" y="230"/>
                  </a:lnTo>
                  <a:lnTo>
                    <a:pt x="3" y="228"/>
                  </a:lnTo>
                  <a:lnTo>
                    <a:pt x="3" y="208"/>
                  </a:lnTo>
                  <a:lnTo>
                    <a:pt x="3" y="224"/>
                  </a:lnTo>
                  <a:lnTo>
                    <a:pt x="3" y="220"/>
                  </a:lnTo>
                  <a:lnTo>
                    <a:pt x="3" y="233"/>
                  </a:lnTo>
                  <a:lnTo>
                    <a:pt x="3" y="228"/>
                  </a:lnTo>
                  <a:lnTo>
                    <a:pt x="3" y="230"/>
                  </a:lnTo>
                  <a:lnTo>
                    <a:pt x="3" y="247"/>
                  </a:lnTo>
                  <a:lnTo>
                    <a:pt x="3" y="228"/>
                  </a:lnTo>
                  <a:lnTo>
                    <a:pt x="3" y="242"/>
                  </a:lnTo>
                  <a:lnTo>
                    <a:pt x="3" y="246"/>
                  </a:lnTo>
                  <a:lnTo>
                    <a:pt x="3" y="259"/>
                  </a:lnTo>
                  <a:lnTo>
                    <a:pt x="3" y="230"/>
                  </a:lnTo>
                  <a:lnTo>
                    <a:pt x="3" y="258"/>
                  </a:lnTo>
                  <a:lnTo>
                    <a:pt x="4" y="260"/>
                  </a:lnTo>
                  <a:lnTo>
                    <a:pt x="4" y="266"/>
                  </a:lnTo>
                  <a:lnTo>
                    <a:pt x="4" y="245"/>
                  </a:lnTo>
                  <a:lnTo>
                    <a:pt x="4" y="251"/>
                  </a:lnTo>
                  <a:lnTo>
                    <a:pt x="4" y="250"/>
                  </a:lnTo>
                  <a:lnTo>
                    <a:pt x="4" y="255"/>
                  </a:lnTo>
                  <a:lnTo>
                    <a:pt x="4" y="222"/>
                  </a:lnTo>
                  <a:lnTo>
                    <a:pt x="4" y="225"/>
                  </a:lnTo>
                  <a:lnTo>
                    <a:pt x="4" y="208"/>
                  </a:lnTo>
                  <a:lnTo>
                    <a:pt x="4" y="237"/>
                  </a:lnTo>
                  <a:lnTo>
                    <a:pt x="4" y="237"/>
                  </a:lnTo>
                  <a:lnTo>
                    <a:pt x="4" y="268"/>
                  </a:lnTo>
                  <a:lnTo>
                    <a:pt x="5" y="268"/>
                  </a:lnTo>
                  <a:lnTo>
                    <a:pt x="5" y="289"/>
                  </a:lnTo>
                  <a:lnTo>
                    <a:pt x="5" y="250"/>
                  </a:lnTo>
                  <a:lnTo>
                    <a:pt x="5" y="254"/>
                  </a:lnTo>
                  <a:lnTo>
                    <a:pt x="5" y="258"/>
                  </a:lnTo>
                  <a:lnTo>
                    <a:pt x="5" y="259"/>
                  </a:lnTo>
                  <a:lnTo>
                    <a:pt x="5" y="230"/>
                  </a:lnTo>
                  <a:lnTo>
                    <a:pt x="5" y="226"/>
                  </a:lnTo>
                  <a:lnTo>
                    <a:pt x="5" y="165"/>
                  </a:lnTo>
                  <a:lnTo>
                    <a:pt x="5" y="167"/>
                  </a:lnTo>
                  <a:lnTo>
                    <a:pt x="5" y="165"/>
                  </a:lnTo>
                  <a:lnTo>
                    <a:pt x="5" y="171"/>
                  </a:lnTo>
                  <a:lnTo>
                    <a:pt x="5" y="144"/>
                  </a:lnTo>
                  <a:lnTo>
                    <a:pt x="5" y="167"/>
                  </a:lnTo>
                  <a:lnTo>
                    <a:pt x="6" y="167"/>
                  </a:lnTo>
                  <a:lnTo>
                    <a:pt x="6" y="175"/>
                  </a:lnTo>
                  <a:lnTo>
                    <a:pt x="6" y="141"/>
                  </a:lnTo>
                  <a:lnTo>
                    <a:pt x="6" y="138"/>
                  </a:lnTo>
                  <a:lnTo>
                    <a:pt x="6" y="138"/>
                  </a:lnTo>
                  <a:lnTo>
                    <a:pt x="6" y="115"/>
                  </a:lnTo>
                  <a:lnTo>
                    <a:pt x="6" y="121"/>
                  </a:lnTo>
                  <a:lnTo>
                    <a:pt x="6" y="119"/>
                  </a:lnTo>
                  <a:lnTo>
                    <a:pt x="6" y="116"/>
                  </a:lnTo>
                  <a:lnTo>
                    <a:pt x="6" y="141"/>
                  </a:lnTo>
                  <a:lnTo>
                    <a:pt x="8" y="138"/>
                  </a:lnTo>
                  <a:lnTo>
                    <a:pt x="8" y="170"/>
                  </a:lnTo>
                  <a:lnTo>
                    <a:pt x="8" y="165"/>
                  </a:lnTo>
                  <a:lnTo>
                    <a:pt x="8" y="157"/>
                  </a:lnTo>
                  <a:lnTo>
                    <a:pt x="8" y="150"/>
                  </a:lnTo>
                  <a:lnTo>
                    <a:pt x="8" y="170"/>
                  </a:lnTo>
                  <a:lnTo>
                    <a:pt x="8" y="170"/>
                  </a:lnTo>
                  <a:lnTo>
                    <a:pt x="8" y="193"/>
                  </a:lnTo>
                  <a:lnTo>
                    <a:pt x="8" y="197"/>
                  </a:lnTo>
                  <a:lnTo>
                    <a:pt x="8" y="207"/>
                  </a:lnTo>
                  <a:lnTo>
                    <a:pt x="8" y="175"/>
                  </a:lnTo>
                  <a:lnTo>
                    <a:pt x="9" y="175"/>
                  </a:lnTo>
                  <a:lnTo>
                    <a:pt x="9" y="182"/>
                  </a:lnTo>
                  <a:lnTo>
                    <a:pt x="9" y="169"/>
                  </a:lnTo>
                  <a:lnTo>
                    <a:pt x="9" y="169"/>
                  </a:lnTo>
                  <a:lnTo>
                    <a:pt x="9" y="150"/>
                  </a:lnTo>
                  <a:lnTo>
                    <a:pt x="9" y="179"/>
                  </a:lnTo>
                  <a:lnTo>
                    <a:pt x="9" y="180"/>
                  </a:lnTo>
                  <a:lnTo>
                    <a:pt x="9" y="209"/>
                  </a:lnTo>
                  <a:lnTo>
                    <a:pt x="9" y="204"/>
                  </a:lnTo>
                  <a:lnTo>
                    <a:pt x="9" y="205"/>
                  </a:lnTo>
                  <a:lnTo>
                    <a:pt x="9" y="201"/>
                  </a:lnTo>
                  <a:lnTo>
                    <a:pt x="9" y="216"/>
                  </a:lnTo>
                  <a:lnTo>
                    <a:pt x="10" y="213"/>
                  </a:lnTo>
                  <a:lnTo>
                    <a:pt x="10" y="207"/>
                  </a:lnTo>
                  <a:lnTo>
                    <a:pt x="10" y="254"/>
                  </a:lnTo>
                  <a:lnTo>
                    <a:pt x="10" y="252"/>
                  </a:lnTo>
                  <a:lnTo>
                    <a:pt x="10" y="259"/>
                  </a:lnTo>
                  <a:lnTo>
                    <a:pt x="10" y="239"/>
                  </a:lnTo>
                  <a:lnTo>
                    <a:pt x="10" y="245"/>
                  </a:lnTo>
                  <a:lnTo>
                    <a:pt x="10" y="243"/>
                  </a:lnTo>
                  <a:lnTo>
                    <a:pt x="10" y="247"/>
                  </a:lnTo>
                  <a:lnTo>
                    <a:pt x="10" y="216"/>
                  </a:lnTo>
                  <a:lnTo>
                    <a:pt x="12" y="220"/>
                  </a:lnTo>
                  <a:lnTo>
                    <a:pt x="12" y="221"/>
                  </a:lnTo>
                  <a:lnTo>
                    <a:pt x="12" y="195"/>
                  </a:lnTo>
                  <a:lnTo>
                    <a:pt x="12" y="200"/>
                  </a:lnTo>
                  <a:lnTo>
                    <a:pt x="12" y="158"/>
                  </a:lnTo>
                  <a:lnTo>
                    <a:pt x="12" y="161"/>
                  </a:lnTo>
                  <a:lnTo>
                    <a:pt x="12" y="163"/>
                  </a:lnTo>
                  <a:lnTo>
                    <a:pt x="12" y="167"/>
                  </a:lnTo>
                  <a:lnTo>
                    <a:pt x="12" y="153"/>
                  </a:lnTo>
                  <a:lnTo>
                    <a:pt x="12" y="165"/>
                  </a:lnTo>
                  <a:lnTo>
                    <a:pt x="12" y="167"/>
                  </a:lnTo>
                  <a:lnTo>
                    <a:pt x="12" y="175"/>
                  </a:lnTo>
                  <a:lnTo>
                    <a:pt x="12" y="166"/>
                  </a:lnTo>
                  <a:lnTo>
                    <a:pt x="12" y="169"/>
                  </a:lnTo>
                  <a:lnTo>
                    <a:pt x="13" y="169"/>
                  </a:lnTo>
                  <a:lnTo>
                    <a:pt x="13" y="191"/>
                  </a:lnTo>
                  <a:lnTo>
                    <a:pt x="13" y="162"/>
                  </a:lnTo>
                  <a:lnTo>
                    <a:pt x="13" y="188"/>
                  </a:lnTo>
                  <a:lnTo>
                    <a:pt x="13" y="191"/>
                  </a:lnTo>
                  <a:lnTo>
                    <a:pt x="13" y="149"/>
                  </a:lnTo>
                  <a:lnTo>
                    <a:pt x="13" y="156"/>
                  </a:lnTo>
                  <a:lnTo>
                    <a:pt x="13" y="158"/>
                  </a:lnTo>
                  <a:lnTo>
                    <a:pt x="13" y="101"/>
                  </a:lnTo>
                  <a:lnTo>
                    <a:pt x="13" y="99"/>
                  </a:lnTo>
                  <a:lnTo>
                    <a:pt x="13" y="83"/>
                  </a:lnTo>
                  <a:lnTo>
                    <a:pt x="13" y="98"/>
                  </a:lnTo>
                  <a:lnTo>
                    <a:pt x="14" y="95"/>
                  </a:lnTo>
                  <a:lnTo>
                    <a:pt x="14" y="78"/>
                  </a:lnTo>
                  <a:lnTo>
                    <a:pt x="14" y="103"/>
                  </a:lnTo>
                  <a:lnTo>
                    <a:pt x="14" y="102"/>
                  </a:lnTo>
                  <a:lnTo>
                    <a:pt x="14" y="106"/>
                  </a:lnTo>
                  <a:lnTo>
                    <a:pt x="14" y="69"/>
                  </a:lnTo>
                  <a:lnTo>
                    <a:pt x="14" y="73"/>
                  </a:lnTo>
                  <a:lnTo>
                    <a:pt x="14" y="76"/>
                  </a:lnTo>
                  <a:lnTo>
                    <a:pt x="14" y="72"/>
                  </a:lnTo>
                  <a:lnTo>
                    <a:pt x="14" y="93"/>
                  </a:lnTo>
                  <a:lnTo>
                    <a:pt x="16" y="94"/>
                  </a:lnTo>
                  <a:lnTo>
                    <a:pt x="16" y="119"/>
                  </a:lnTo>
                  <a:lnTo>
                    <a:pt x="16" y="90"/>
                  </a:lnTo>
                  <a:lnTo>
                    <a:pt x="16" y="115"/>
                  </a:lnTo>
                  <a:lnTo>
                    <a:pt x="16" y="112"/>
                  </a:lnTo>
                  <a:lnTo>
                    <a:pt x="16" y="114"/>
                  </a:lnTo>
                  <a:lnTo>
                    <a:pt x="16" y="98"/>
                  </a:lnTo>
                  <a:lnTo>
                    <a:pt x="16" y="110"/>
                  </a:lnTo>
                  <a:lnTo>
                    <a:pt x="16" y="110"/>
                  </a:lnTo>
                  <a:lnTo>
                    <a:pt x="16" y="115"/>
                  </a:lnTo>
                  <a:lnTo>
                    <a:pt x="16" y="81"/>
                  </a:lnTo>
                  <a:lnTo>
                    <a:pt x="16" y="77"/>
                  </a:lnTo>
                  <a:lnTo>
                    <a:pt x="16" y="35"/>
                  </a:lnTo>
                  <a:lnTo>
                    <a:pt x="17" y="32"/>
                  </a:lnTo>
                  <a:lnTo>
                    <a:pt x="17" y="35"/>
                  </a:lnTo>
                  <a:lnTo>
                    <a:pt x="17" y="10"/>
                  </a:lnTo>
                  <a:lnTo>
                    <a:pt x="17" y="15"/>
                  </a:lnTo>
                  <a:lnTo>
                    <a:pt x="17" y="14"/>
                  </a:lnTo>
                  <a:lnTo>
                    <a:pt x="17" y="17"/>
                  </a:lnTo>
                  <a:lnTo>
                    <a:pt x="17" y="6"/>
                  </a:lnTo>
                  <a:lnTo>
                    <a:pt x="17" y="11"/>
                  </a:lnTo>
                  <a:lnTo>
                    <a:pt x="17" y="0"/>
                  </a:lnTo>
                  <a:lnTo>
                    <a:pt x="17" y="38"/>
                  </a:lnTo>
                  <a:lnTo>
                    <a:pt x="17" y="36"/>
                  </a:lnTo>
                  <a:lnTo>
                    <a:pt x="17" y="35"/>
                  </a:lnTo>
                  <a:lnTo>
                    <a:pt x="17" y="35"/>
                  </a:lnTo>
                  <a:lnTo>
                    <a:pt x="17" y="13"/>
                  </a:lnTo>
                  <a:lnTo>
                    <a:pt x="17" y="23"/>
                  </a:lnTo>
                  <a:lnTo>
                    <a:pt x="18" y="25"/>
                  </a:lnTo>
                  <a:lnTo>
                    <a:pt x="18" y="18"/>
                  </a:lnTo>
                  <a:lnTo>
                    <a:pt x="18" y="30"/>
                  </a:lnTo>
                  <a:lnTo>
                    <a:pt x="18" y="30"/>
                  </a:lnTo>
                  <a:lnTo>
                    <a:pt x="18" y="52"/>
                  </a:lnTo>
                  <a:lnTo>
                    <a:pt x="18" y="49"/>
                  </a:lnTo>
                  <a:lnTo>
                    <a:pt x="18" y="49"/>
                  </a:lnTo>
                  <a:lnTo>
                    <a:pt x="18" y="52"/>
                  </a:lnTo>
                  <a:lnTo>
                    <a:pt x="18" y="36"/>
                  </a:lnTo>
                  <a:lnTo>
                    <a:pt x="18" y="40"/>
                  </a:lnTo>
                  <a:lnTo>
                    <a:pt x="20" y="42"/>
                  </a:lnTo>
                  <a:lnTo>
                    <a:pt x="20" y="6"/>
                  </a:lnTo>
                  <a:lnTo>
                    <a:pt x="20" y="14"/>
                  </a:lnTo>
                  <a:lnTo>
                    <a:pt x="20" y="15"/>
                  </a:lnTo>
                  <a:lnTo>
                    <a:pt x="20" y="28"/>
                  </a:lnTo>
                  <a:lnTo>
                    <a:pt x="20" y="23"/>
                  </a:lnTo>
                  <a:lnTo>
                    <a:pt x="20" y="23"/>
                  </a:lnTo>
                  <a:lnTo>
                    <a:pt x="20" y="26"/>
                  </a:lnTo>
                  <a:lnTo>
                    <a:pt x="20" y="6"/>
                  </a:lnTo>
                  <a:lnTo>
                    <a:pt x="20" y="14"/>
                  </a:lnTo>
                  <a:lnTo>
                    <a:pt x="20" y="13"/>
                  </a:lnTo>
                  <a:lnTo>
                    <a:pt x="20" y="2"/>
                  </a:lnTo>
                  <a:lnTo>
                    <a:pt x="20" y="34"/>
                  </a:lnTo>
                  <a:lnTo>
                    <a:pt x="21" y="35"/>
                  </a:lnTo>
                  <a:lnTo>
                    <a:pt x="21" y="90"/>
                  </a:lnTo>
                  <a:lnTo>
                    <a:pt x="21" y="85"/>
                  </a:lnTo>
                  <a:lnTo>
                    <a:pt x="21" y="89"/>
                  </a:lnTo>
                  <a:lnTo>
                    <a:pt x="21" y="127"/>
                  </a:lnTo>
                  <a:lnTo>
                    <a:pt x="21" y="124"/>
                  </a:lnTo>
                  <a:lnTo>
                    <a:pt x="21" y="121"/>
                  </a:lnTo>
                  <a:lnTo>
                    <a:pt x="21" y="144"/>
                  </a:lnTo>
                  <a:lnTo>
                    <a:pt x="21" y="140"/>
                  </a:lnTo>
                  <a:lnTo>
                    <a:pt x="21" y="146"/>
                  </a:lnTo>
                  <a:lnTo>
                    <a:pt x="21" y="131"/>
                  </a:lnTo>
                  <a:lnTo>
                    <a:pt x="21" y="140"/>
                  </a:lnTo>
                  <a:lnTo>
                    <a:pt x="22" y="140"/>
                  </a:lnTo>
                  <a:lnTo>
                    <a:pt x="22" y="131"/>
                  </a:lnTo>
                  <a:lnTo>
                    <a:pt x="22" y="132"/>
                  </a:lnTo>
                  <a:lnTo>
                    <a:pt x="22" y="131"/>
                  </a:lnTo>
                  <a:lnTo>
                    <a:pt x="22" y="125"/>
                  </a:lnTo>
                  <a:lnTo>
                    <a:pt x="22" y="144"/>
                  </a:lnTo>
                  <a:lnTo>
                    <a:pt x="22" y="141"/>
                  </a:lnTo>
                  <a:lnTo>
                    <a:pt x="22" y="150"/>
                  </a:lnTo>
                  <a:lnTo>
                    <a:pt x="22" y="115"/>
                  </a:lnTo>
                  <a:lnTo>
                    <a:pt x="24" y="118"/>
                  </a:lnTo>
                  <a:lnTo>
                    <a:pt x="24" y="115"/>
                  </a:lnTo>
                  <a:lnTo>
                    <a:pt x="24" y="140"/>
                  </a:lnTo>
                  <a:lnTo>
                    <a:pt x="24" y="144"/>
                  </a:lnTo>
                  <a:lnTo>
                    <a:pt x="24" y="132"/>
                  </a:lnTo>
                  <a:lnTo>
                    <a:pt x="24" y="190"/>
                  </a:lnTo>
                  <a:lnTo>
                    <a:pt x="24" y="184"/>
                  </a:lnTo>
                  <a:lnTo>
                    <a:pt x="24" y="201"/>
                  </a:lnTo>
                  <a:lnTo>
                    <a:pt x="24" y="182"/>
                  </a:lnTo>
                  <a:lnTo>
                    <a:pt x="24" y="199"/>
                  </a:lnTo>
                  <a:lnTo>
                    <a:pt x="24" y="204"/>
                  </a:lnTo>
                  <a:lnTo>
                    <a:pt x="24" y="208"/>
                  </a:lnTo>
                  <a:lnTo>
                    <a:pt x="24" y="162"/>
                  </a:lnTo>
                  <a:lnTo>
                    <a:pt x="24" y="165"/>
                  </a:lnTo>
                  <a:lnTo>
                    <a:pt x="25" y="170"/>
                  </a:lnTo>
                  <a:lnTo>
                    <a:pt x="25" y="173"/>
                  </a:lnTo>
                  <a:lnTo>
                    <a:pt x="25" y="135"/>
                  </a:lnTo>
                  <a:lnTo>
                    <a:pt x="25" y="133"/>
                  </a:lnTo>
                  <a:lnTo>
                    <a:pt x="25" y="91"/>
                  </a:lnTo>
                  <a:lnTo>
                    <a:pt x="25" y="90"/>
                  </a:lnTo>
                  <a:lnTo>
                    <a:pt x="25" y="86"/>
                  </a:lnTo>
                  <a:lnTo>
                    <a:pt x="25" y="98"/>
                  </a:lnTo>
                  <a:lnTo>
                    <a:pt x="25" y="99"/>
                  </a:lnTo>
                  <a:lnTo>
                    <a:pt x="25" y="124"/>
                  </a:lnTo>
                  <a:lnTo>
                    <a:pt x="25" y="116"/>
                  </a:lnTo>
                  <a:lnTo>
                    <a:pt x="26" y="118"/>
                  </a:lnTo>
                  <a:lnTo>
                    <a:pt x="26" y="98"/>
                  </a:lnTo>
                  <a:lnTo>
                    <a:pt x="26" y="101"/>
                  </a:lnTo>
                  <a:lnTo>
                    <a:pt x="26" y="106"/>
                  </a:lnTo>
                  <a:lnTo>
                    <a:pt x="26" y="101"/>
                  </a:lnTo>
                  <a:lnTo>
                    <a:pt x="26" y="131"/>
                  </a:lnTo>
                  <a:lnTo>
                    <a:pt x="26" y="129"/>
                  </a:lnTo>
                  <a:lnTo>
                    <a:pt x="26" y="146"/>
                  </a:lnTo>
                  <a:lnTo>
                    <a:pt x="26" y="135"/>
                  </a:lnTo>
                  <a:lnTo>
                    <a:pt x="27" y="137"/>
                  </a:lnTo>
                  <a:lnTo>
                    <a:pt x="27" y="174"/>
                  </a:lnTo>
                  <a:lnTo>
                    <a:pt x="27" y="163"/>
                  </a:lnTo>
                  <a:lnTo>
                    <a:pt x="27" y="161"/>
                  </a:lnTo>
                  <a:lnTo>
                    <a:pt x="27" y="135"/>
                  </a:lnTo>
                  <a:lnTo>
                    <a:pt x="27" y="152"/>
                  </a:lnTo>
                  <a:lnTo>
                    <a:pt x="27" y="152"/>
                  </a:lnTo>
                  <a:lnTo>
                    <a:pt x="27" y="153"/>
                  </a:lnTo>
                  <a:lnTo>
                    <a:pt x="27" y="136"/>
                  </a:lnTo>
                  <a:lnTo>
                    <a:pt x="27" y="145"/>
                  </a:lnTo>
                  <a:lnTo>
                    <a:pt x="27" y="150"/>
                  </a:lnTo>
                  <a:lnTo>
                    <a:pt x="27" y="178"/>
                  </a:lnTo>
                  <a:lnTo>
                    <a:pt x="27" y="148"/>
                  </a:lnTo>
                  <a:lnTo>
                    <a:pt x="27" y="176"/>
                  </a:lnTo>
                  <a:lnTo>
                    <a:pt x="29" y="179"/>
                  </a:lnTo>
                  <a:lnTo>
                    <a:pt x="29" y="175"/>
                  </a:lnTo>
                  <a:lnTo>
                    <a:pt x="29" y="225"/>
                  </a:lnTo>
                  <a:lnTo>
                    <a:pt x="29" y="225"/>
                  </a:lnTo>
                  <a:lnTo>
                    <a:pt x="29" y="221"/>
                  </a:lnTo>
                  <a:lnTo>
                    <a:pt x="29" y="247"/>
                  </a:lnTo>
                  <a:lnTo>
                    <a:pt x="29" y="250"/>
                  </a:lnTo>
                  <a:lnTo>
                    <a:pt x="29" y="276"/>
                  </a:lnTo>
                  <a:lnTo>
                    <a:pt x="29" y="247"/>
                  </a:lnTo>
                  <a:lnTo>
                    <a:pt x="29" y="273"/>
                  </a:lnTo>
                  <a:lnTo>
                    <a:pt x="29" y="266"/>
                  </a:lnTo>
                  <a:lnTo>
                    <a:pt x="29" y="269"/>
                  </a:lnTo>
                  <a:lnTo>
                    <a:pt x="29" y="252"/>
                  </a:lnTo>
                  <a:lnTo>
                    <a:pt x="29" y="266"/>
                  </a:lnTo>
                  <a:lnTo>
                    <a:pt x="30" y="266"/>
                  </a:lnTo>
                  <a:lnTo>
                    <a:pt x="30" y="267"/>
                  </a:lnTo>
                  <a:lnTo>
                    <a:pt x="30" y="245"/>
                  </a:lnTo>
                  <a:lnTo>
                    <a:pt x="30" y="250"/>
                  </a:lnTo>
                  <a:lnTo>
                    <a:pt x="30" y="254"/>
                  </a:lnTo>
                  <a:lnTo>
                    <a:pt x="30" y="273"/>
                  </a:lnTo>
                  <a:lnTo>
                    <a:pt x="30" y="259"/>
                  </a:lnTo>
                  <a:lnTo>
                    <a:pt x="30" y="262"/>
                  </a:lnTo>
                  <a:lnTo>
                    <a:pt x="30" y="289"/>
                  </a:lnTo>
                  <a:lnTo>
                    <a:pt x="30" y="285"/>
                  </a:lnTo>
                  <a:lnTo>
                    <a:pt x="31" y="283"/>
                  </a:lnTo>
                  <a:lnTo>
                    <a:pt x="31" y="216"/>
                  </a:lnTo>
                  <a:lnTo>
                    <a:pt x="31" y="216"/>
                  </a:lnTo>
                  <a:lnTo>
                    <a:pt x="31" y="216"/>
                  </a:lnTo>
                  <a:lnTo>
                    <a:pt x="31" y="182"/>
                  </a:lnTo>
                  <a:lnTo>
                    <a:pt x="31" y="184"/>
                  </a:lnTo>
                  <a:lnTo>
                    <a:pt x="31" y="184"/>
                  </a:lnTo>
                  <a:lnTo>
                    <a:pt x="31" y="175"/>
                  </a:lnTo>
                  <a:lnTo>
                    <a:pt x="31" y="180"/>
                  </a:lnTo>
                  <a:lnTo>
                    <a:pt x="31" y="182"/>
                  </a:lnTo>
                  <a:lnTo>
                    <a:pt x="31" y="196"/>
                  </a:lnTo>
                  <a:lnTo>
                    <a:pt x="31" y="174"/>
                  </a:lnTo>
                  <a:lnTo>
                    <a:pt x="31" y="193"/>
                  </a:lnTo>
                  <a:lnTo>
                    <a:pt x="33" y="196"/>
                  </a:lnTo>
                  <a:lnTo>
                    <a:pt x="33" y="167"/>
                  </a:lnTo>
                  <a:lnTo>
                    <a:pt x="33" y="175"/>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153" name="Freeform 26"/>
            <p:cNvSpPr>
              <a:spLocks/>
            </p:cNvSpPr>
            <p:nvPr/>
          </p:nvSpPr>
          <p:spPr bwMode="auto">
            <a:xfrm>
              <a:off x="6477001" y="3840163"/>
              <a:ext cx="52388" cy="573088"/>
            </a:xfrm>
            <a:custGeom>
              <a:avLst/>
              <a:gdLst>
                <a:gd name="T0" fmla="*/ 0 w 33"/>
                <a:gd name="T1" fmla="*/ 194 h 361"/>
                <a:gd name="T2" fmla="*/ 2 w 33"/>
                <a:gd name="T3" fmla="*/ 126 h 361"/>
                <a:gd name="T4" fmla="*/ 2 w 33"/>
                <a:gd name="T5" fmla="*/ 158 h 361"/>
                <a:gd name="T6" fmla="*/ 3 w 33"/>
                <a:gd name="T7" fmla="*/ 188 h 361"/>
                <a:gd name="T8" fmla="*/ 3 w 33"/>
                <a:gd name="T9" fmla="*/ 177 h 361"/>
                <a:gd name="T10" fmla="*/ 3 w 33"/>
                <a:gd name="T11" fmla="*/ 137 h 361"/>
                <a:gd name="T12" fmla="*/ 4 w 33"/>
                <a:gd name="T13" fmla="*/ 88 h 361"/>
                <a:gd name="T14" fmla="*/ 4 w 33"/>
                <a:gd name="T15" fmla="*/ 71 h 361"/>
                <a:gd name="T16" fmla="*/ 4 w 33"/>
                <a:gd name="T17" fmla="*/ 33 h 361"/>
                <a:gd name="T18" fmla="*/ 5 w 33"/>
                <a:gd name="T19" fmla="*/ 44 h 361"/>
                <a:gd name="T20" fmla="*/ 5 w 33"/>
                <a:gd name="T21" fmla="*/ 105 h 361"/>
                <a:gd name="T22" fmla="*/ 7 w 33"/>
                <a:gd name="T23" fmla="*/ 88 h 361"/>
                <a:gd name="T24" fmla="*/ 7 w 33"/>
                <a:gd name="T25" fmla="*/ 99 h 361"/>
                <a:gd name="T26" fmla="*/ 8 w 33"/>
                <a:gd name="T27" fmla="*/ 166 h 361"/>
                <a:gd name="T28" fmla="*/ 8 w 33"/>
                <a:gd name="T29" fmla="*/ 186 h 361"/>
                <a:gd name="T30" fmla="*/ 8 w 33"/>
                <a:gd name="T31" fmla="*/ 111 h 361"/>
                <a:gd name="T32" fmla="*/ 9 w 33"/>
                <a:gd name="T33" fmla="*/ 115 h 361"/>
                <a:gd name="T34" fmla="*/ 9 w 33"/>
                <a:gd name="T35" fmla="*/ 182 h 361"/>
                <a:gd name="T36" fmla="*/ 11 w 33"/>
                <a:gd name="T37" fmla="*/ 157 h 361"/>
                <a:gd name="T38" fmla="*/ 11 w 33"/>
                <a:gd name="T39" fmla="*/ 115 h 361"/>
                <a:gd name="T40" fmla="*/ 12 w 33"/>
                <a:gd name="T41" fmla="*/ 162 h 361"/>
                <a:gd name="T42" fmla="*/ 12 w 33"/>
                <a:gd name="T43" fmla="*/ 203 h 361"/>
                <a:gd name="T44" fmla="*/ 12 w 33"/>
                <a:gd name="T45" fmla="*/ 223 h 361"/>
                <a:gd name="T46" fmla="*/ 13 w 33"/>
                <a:gd name="T47" fmla="*/ 182 h 361"/>
                <a:gd name="T48" fmla="*/ 13 w 33"/>
                <a:gd name="T49" fmla="*/ 182 h 361"/>
                <a:gd name="T50" fmla="*/ 13 w 33"/>
                <a:gd name="T51" fmla="*/ 183 h 361"/>
                <a:gd name="T52" fmla="*/ 15 w 33"/>
                <a:gd name="T53" fmla="*/ 173 h 361"/>
                <a:gd name="T54" fmla="*/ 15 w 33"/>
                <a:gd name="T55" fmla="*/ 207 h 361"/>
                <a:gd name="T56" fmla="*/ 16 w 33"/>
                <a:gd name="T57" fmla="*/ 207 h 361"/>
                <a:gd name="T58" fmla="*/ 16 w 33"/>
                <a:gd name="T59" fmla="*/ 211 h 361"/>
                <a:gd name="T60" fmla="*/ 16 w 33"/>
                <a:gd name="T61" fmla="*/ 202 h 361"/>
                <a:gd name="T62" fmla="*/ 17 w 33"/>
                <a:gd name="T63" fmla="*/ 212 h 361"/>
                <a:gd name="T64" fmla="*/ 17 w 33"/>
                <a:gd name="T65" fmla="*/ 179 h 361"/>
                <a:gd name="T66" fmla="*/ 19 w 33"/>
                <a:gd name="T67" fmla="*/ 165 h 361"/>
                <a:gd name="T68" fmla="*/ 19 w 33"/>
                <a:gd name="T69" fmla="*/ 34 h 361"/>
                <a:gd name="T70" fmla="*/ 20 w 33"/>
                <a:gd name="T71" fmla="*/ 16 h 361"/>
                <a:gd name="T72" fmla="*/ 20 w 33"/>
                <a:gd name="T73" fmla="*/ 6 h 361"/>
                <a:gd name="T74" fmla="*/ 20 w 33"/>
                <a:gd name="T75" fmla="*/ 5 h 361"/>
                <a:gd name="T76" fmla="*/ 21 w 33"/>
                <a:gd name="T77" fmla="*/ 61 h 361"/>
                <a:gd name="T78" fmla="*/ 21 w 33"/>
                <a:gd name="T79" fmla="*/ 173 h 361"/>
                <a:gd name="T80" fmla="*/ 22 w 33"/>
                <a:gd name="T81" fmla="*/ 217 h 361"/>
                <a:gd name="T82" fmla="*/ 22 w 33"/>
                <a:gd name="T83" fmla="*/ 310 h 361"/>
                <a:gd name="T84" fmla="*/ 24 w 33"/>
                <a:gd name="T85" fmla="*/ 339 h 361"/>
                <a:gd name="T86" fmla="*/ 24 w 33"/>
                <a:gd name="T87" fmla="*/ 329 h 361"/>
                <a:gd name="T88" fmla="*/ 24 w 33"/>
                <a:gd name="T89" fmla="*/ 306 h 361"/>
                <a:gd name="T90" fmla="*/ 25 w 33"/>
                <a:gd name="T91" fmla="*/ 309 h 361"/>
                <a:gd name="T92" fmla="*/ 25 w 33"/>
                <a:gd name="T93" fmla="*/ 336 h 361"/>
                <a:gd name="T94" fmla="*/ 26 w 33"/>
                <a:gd name="T95" fmla="*/ 241 h 361"/>
                <a:gd name="T96" fmla="*/ 26 w 33"/>
                <a:gd name="T97" fmla="*/ 217 h 361"/>
                <a:gd name="T98" fmla="*/ 28 w 33"/>
                <a:gd name="T99" fmla="*/ 226 h 361"/>
                <a:gd name="T100" fmla="*/ 28 w 33"/>
                <a:gd name="T101" fmla="*/ 242 h 361"/>
                <a:gd name="T102" fmla="*/ 28 w 33"/>
                <a:gd name="T103" fmla="*/ 232 h 361"/>
                <a:gd name="T104" fmla="*/ 29 w 33"/>
                <a:gd name="T105" fmla="*/ 215 h 361"/>
                <a:gd name="T106" fmla="*/ 29 w 33"/>
                <a:gd name="T107" fmla="*/ 168 h 361"/>
                <a:gd name="T108" fmla="*/ 29 w 33"/>
                <a:gd name="T109" fmla="*/ 183 h 361"/>
                <a:gd name="T110" fmla="*/ 30 w 33"/>
                <a:gd name="T111" fmla="*/ 187 h 361"/>
                <a:gd name="T112" fmla="*/ 30 w 33"/>
                <a:gd name="T113" fmla="*/ 182 h 361"/>
                <a:gd name="T114" fmla="*/ 32 w 33"/>
                <a:gd name="T115" fmla="*/ 174 h 361"/>
                <a:gd name="T116" fmla="*/ 32 w 33"/>
                <a:gd name="T117" fmla="*/ 266 h 361"/>
                <a:gd name="T118" fmla="*/ 33 w 33"/>
                <a:gd name="T119" fmla="*/ 361 h 3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3" h="361">
                  <a:moveTo>
                    <a:pt x="0" y="224"/>
                  </a:moveTo>
                  <a:lnTo>
                    <a:pt x="0" y="258"/>
                  </a:lnTo>
                  <a:lnTo>
                    <a:pt x="0" y="257"/>
                  </a:lnTo>
                  <a:lnTo>
                    <a:pt x="0" y="261"/>
                  </a:lnTo>
                  <a:lnTo>
                    <a:pt x="0" y="194"/>
                  </a:lnTo>
                  <a:lnTo>
                    <a:pt x="0" y="206"/>
                  </a:lnTo>
                  <a:lnTo>
                    <a:pt x="0" y="204"/>
                  </a:lnTo>
                  <a:lnTo>
                    <a:pt x="0" y="157"/>
                  </a:lnTo>
                  <a:lnTo>
                    <a:pt x="2" y="157"/>
                  </a:lnTo>
                  <a:lnTo>
                    <a:pt x="2" y="126"/>
                  </a:lnTo>
                  <a:lnTo>
                    <a:pt x="2" y="133"/>
                  </a:lnTo>
                  <a:lnTo>
                    <a:pt x="2" y="137"/>
                  </a:lnTo>
                  <a:lnTo>
                    <a:pt x="2" y="133"/>
                  </a:lnTo>
                  <a:lnTo>
                    <a:pt x="2" y="153"/>
                  </a:lnTo>
                  <a:lnTo>
                    <a:pt x="2" y="158"/>
                  </a:lnTo>
                  <a:lnTo>
                    <a:pt x="2" y="174"/>
                  </a:lnTo>
                  <a:lnTo>
                    <a:pt x="2" y="156"/>
                  </a:lnTo>
                  <a:lnTo>
                    <a:pt x="2" y="174"/>
                  </a:lnTo>
                  <a:lnTo>
                    <a:pt x="3" y="175"/>
                  </a:lnTo>
                  <a:lnTo>
                    <a:pt x="3" y="188"/>
                  </a:lnTo>
                  <a:lnTo>
                    <a:pt x="3" y="162"/>
                  </a:lnTo>
                  <a:lnTo>
                    <a:pt x="3" y="183"/>
                  </a:lnTo>
                  <a:lnTo>
                    <a:pt x="3" y="183"/>
                  </a:lnTo>
                  <a:lnTo>
                    <a:pt x="3" y="161"/>
                  </a:lnTo>
                  <a:lnTo>
                    <a:pt x="3" y="177"/>
                  </a:lnTo>
                  <a:lnTo>
                    <a:pt x="3" y="175"/>
                  </a:lnTo>
                  <a:lnTo>
                    <a:pt x="3" y="188"/>
                  </a:lnTo>
                  <a:lnTo>
                    <a:pt x="3" y="136"/>
                  </a:lnTo>
                  <a:lnTo>
                    <a:pt x="3" y="139"/>
                  </a:lnTo>
                  <a:lnTo>
                    <a:pt x="3" y="137"/>
                  </a:lnTo>
                  <a:lnTo>
                    <a:pt x="3" y="140"/>
                  </a:lnTo>
                  <a:lnTo>
                    <a:pt x="3" y="107"/>
                  </a:lnTo>
                  <a:lnTo>
                    <a:pt x="4" y="105"/>
                  </a:lnTo>
                  <a:lnTo>
                    <a:pt x="4" y="107"/>
                  </a:lnTo>
                  <a:lnTo>
                    <a:pt x="4" y="88"/>
                  </a:lnTo>
                  <a:lnTo>
                    <a:pt x="4" y="96"/>
                  </a:lnTo>
                  <a:lnTo>
                    <a:pt x="4" y="90"/>
                  </a:lnTo>
                  <a:lnTo>
                    <a:pt x="4" y="96"/>
                  </a:lnTo>
                  <a:lnTo>
                    <a:pt x="4" y="71"/>
                  </a:lnTo>
                  <a:lnTo>
                    <a:pt x="4" y="71"/>
                  </a:lnTo>
                  <a:lnTo>
                    <a:pt x="4" y="67"/>
                  </a:lnTo>
                  <a:lnTo>
                    <a:pt x="4" y="68"/>
                  </a:lnTo>
                  <a:lnTo>
                    <a:pt x="4" y="31"/>
                  </a:lnTo>
                  <a:lnTo>
                    <a:pt x="4" y="34"/>
                  </a:lnTo>
                  <a:lnTo>
                    <a:pt x="4" y="33"/>
                  </a:lnTo>
                  <a:lnTo>
                    <a:pt x="4" y="16"/>
                  </a:lnTo>
                  <a:lnTo>
                    <a:pt x="4" y="25"/>
                  </a:lnTo>
                  <a:lnTo>
                    <a:pt x="5" y="25"/>
                  </a:lnTo>
                  <a:lnTo>
                    <a:pt x="5" y="47"/>
                  </a:lnTo>
                  <a:lnTo>
                    <a:pt x="5" y="44"/>
                  </a:lnTo>
                  <a:lnTo>
                    <a:pt x="5" y="47"/>
                  </a:lnTo>
                  <a:lnTo>
                    <a:pt x="5" y="67"/>
                  </a:lnTo>
                  <a:lnTo>
                    <a:pt x="5" y="64"/>
                  </a:lnTo>
                  <a:lnTo>
                    <a:pt x="5" y="67"/>
                  </a:lnTo>
                  <a:lnTo>
                    <a:pt x="5" y="105"/>
                  </a:lnTo>
                  <a:lnTo>
                    <a:pt x="5" y="54"/>
                  </a:lnTo>
                  <a:lnTo>
                    <a:pt x="5" y="102"/>
                  </a:lnTo>
                  <a:lnTo>
                    <a:pt x="7" y="98"/>
                  </a:lnTo>
                  <a:lnTo>
                    <a:pt x="7" y="109"/>
                  </a:lnTo>
                  <a:lnTo>
                    <a:pt x="7" y="88"/>
                  </a:lnTo>
                  <a:lnTo>
                    <a:pt x="7" y="105"/>
                  </a:lnTo>
                  <a:lnTo>
                    <a:pt x="7" y="102"/>
                  </a:lnTo>
                  <a:lnTo>
                    <a:pt x="7" y="103"/>
                  </a:lnTo>
                  <a:lnTo>
                    <a:pt x="7" y="90"/>
                  </a:lnTo>
                  <a:lnTo>
                    <a:pt x="7" y="99"/>
                  </a:lnTo>
                  <a:lnTo>
                    <a:pt x="7" y="102"/>
                  </a:lnTo>
                  <a:lnTo>
                    <a:pt x="7" y="152"/>
                  </a:lnTo>
                  <a:lnTo>
                    <a:pt x="7" y="151"/>
                  </a:lnTo>
                  <a:lnTo>
                    <a:pt x="7" y="170"/>
                  </a:lnTo>
                  <a:lnTo>
                    <a:pt x="8" y="166"/>
                  </a:lnTo>
                  <a:lnTo>
                    <a:pt x="8" y="175"/>
                  </a:lnTo>
                  <a:lnTo>
                    <a:pt x="8" y="157"/>
                  </a:lnTo>
                  <a:lnTo>
                    <a:pt x="8" y="169"/>
                  </a:lnTo>
                  <a:lnTo>
                    <a:pt x="8" y="166"/>
                  </a:lnTo>
                  <a:lnTo>
                    <a:pt x="8" y="186"/>
                  </a:lnTo>
                  <a:lnTo>
                    <a:pt x="8" y="165"/>
                  </a:lnTo>
                  <a:lnTo>
                    <a:pt x="8" y="168"/>
                  </a:lnTo>
                  <a:lnTo>
                    <a:pt x="8" y="151"/>
                  </a:lnTo>
                  <a:lnTo>
                    <a:pt x="8" y="148"/>
                  </a:lnTo>
                  <a:lnTo>
                    <a:pt x="8" y="111"/>
                  </a:lnTo>
                  <a:lnTo>
                    <a:pt x="8" y="119"/>
                  </a:lnTo>
                  <a:lnTo>
                    <a:pt x="9" y="119"/>
                  </a:lnTo>
                  <a:lnTo>
                    <a:pt x="9" y="133"/>
                  </a:lnTo>
                  <a:lnTo>
                    <a:pt x="9" y="109"/>
                  </a:lnTo>
                  <a:lnTo>
                    <a:pt x="9" y="115"/>
                  </a:lnTo>
                  <a:lnTo>
                    <a:pt x="9" y="157"/>
                  </a:lnTo>
                  <a:lnTo>
                    <a:pt x="9" y="157"/>
                  </a:lnTo>
                  <a:lnTo>
                    <a:pt x="9" y="185"/>
                  </a:lnTo>
                  <a:lnTo>
                    <a:pt x="9" y="153"/>
                  </a:lnTo>
                  <a:lnTo>
                    <a:pt x="9" y="182"/>
                  </a:lnTo>
                  <a:lnTo>
                    <a:pt x="9" y="183"/>
                  </a:lnTo>
                  <a:lnTo>
                    <a:pt x="9" y="186"/>
                  </a:lnTo>
                  <a:lnTo>
                    <a:pt x="9" y="158"/>
                  </a:lnTo>
                  <a:lnTo>
                    <a:pt x="9" y="161"/>
                  </a:lnTo>
                  <a:lnTo>
                    <a:pt x="11" y="157"/>
                  </a:lnTo>
                  <a:lnTo>
                    <a:pt x="11" y="162"/>
                  </a:lnTo>
                  <a:lnTo>
                    <a:pt x="11" y="132"/>
                  </a:lnTo>
                  <a:lnTo>
                    <a:pt x="11" y="130"/>
                  </a:lnTo>
                  <a:lnTo>
                    <a:pt x="11" y="143"/>
                  </a:lnTo>
                  <a:lnTo>
                    <a:pt x="11" y="115"/>
                  </a:lnTo>
                  <a:lnTo>
                    <a:pt x="11" y="141"/>
                  </a:lnTo>
                  <a:lnTo>
                    <a:pt x="11" y="139"/>
                  </a:lnTo>
                  <a:lnTo>
                    <a:pt x="11" y="157"/>
                  </a:lnTo>
                  <a:lnTo>
                    <a:pt x="11" y="157"/>
                  </a:lnTo>
                  <a:lnTo>
                    <a:pt x="12" y="162"/>
                  </a:lnTo>
                  <a:lnTo>
                    <a:pt x="12" y="185"/>
                  </a:lnTo>
                  <a:lnTo>
                    <a:pt x="12" y="186"/>
                  </a:lnTo>
                  <a:lnTo>
                    <a:pt x="12" y="203"/>
                  </a:lnTo>
                  <a:lnTo>
                    <a:pt x="12" y="174"/>
                  </a:lnTo>
                  <a:lnTo>
                    <a:pt x="12" y="203"/>
                  </a:lnTo>
                  <a:lnTo>
                    <a:pt x="12" y="203"/>
                  </a:lnTo>
                  <a:lnTo>
                    <a:pt x="12" y="191"/>
                  </a:lnTo>
                  <a:lnTo>
                    <a:pt x="12" y="212"/>
                  </a:lnTo>
                  <a:lnTo>
                    <a:pt x="12" y="211"/>
                  </a:lnTo>
                  <a:lnTo>
                    <a:pt x="12" y="223"/>
                  </a:lnTo>
                  <a:lnTo>
                    <a:pt x="12" y="194"/>
                  </a:lnTo>
                  <a:lnTo>
                    <a:pt x="12" y="202"/>
                  </a:lnTo>
                  <a:lnTo>
                    <a:pt x="13" y="196"/>
                  </a:lnTo>
                  <a:lnTo>
                    <a:pt x="13" y="203"/>
                  </a:lnTo>
                  <a:lnTo>
                    <a:pt x="13" y="182"/>
                  </a:lnTo>
                  <a:lnTo>
                    <a:pt x="13" y="185"/>
                  </a:lnTo>
                  <a:lnTo>
                    <a:pt x="13" y="182"/>
                  </a:lnTo>
                  <a:lnTo>
                    <a:pt x="13" y="188"/>
                  </a:lnTo>
                  <a:lnTo>
                    <a:pt x="13" y="171"/>
                  </a:lnTo>
                  <a:lnTo>
                    <a:pt x="13" y="182"/>
                  </a:lnTo>
                  <a:lnTo>
                    <a:pt x="13" y="182"/>
                  </a:lnTo>
                  <a:lnTo>
                    <a:pt x="13" y="151"/>
                  </a:lnTo>
                  <a:lnTo>
                    <a:pt x="13" y="162"/>
                  </a:lnTo>
                  <a:lnTo>
                    <a:pt x="13" y="164"/>
                  </a:lnTo>
                  <a:lnTo>
                    <a:pt x="13" y="183"/>
                  </a:lnTo>
                  <a:lnTo>
                    <a:pt x="13" y="162"/>
                  </a:lnTo>
                  <a:lnTo>
                    <a:pt x="13" y="182"/>
                  </a:lnTo>
                  <a:lnTo>
                    <a:pt x="15" y="182"/>
                  </a:lnTo>
                  <a:lnTo>
                    <a:pt x="15" y="202"/>
                  </a:lnTo>
                  <a:lnTo>
                    <a:pt x="15" y="173"/>
                  </a:lnTo>
                  <a:lnTo>
                    <a:pt x="15" y="198"/>
                  </a:lnTo>
                  <a:lnTo>
                    <a:pt x="15" y="199"/>
                  </a:lnTo>
                  <a:lnTo>
                    <a:pt x="15" y="215"/>
                  </a:lnTo>
                  <a:lnTo>
                    <a:pt x="15" y="195"/>
                  </a:lnTo>
                  <a:lnTo>
                    <a:pt x="15" y="207"/>
                  </a:lnTo>
                  <a:lnTo>
                    <a:pt x="15" y="206"/>
                  </a:lnTo>
                  <a:lnTo>
                    <a:pt x="15" y="220"/>
                  </a:lnTo>
                  <a:lnTo>
                    <a:pt x="15" y="206"/>
                  </a:lnTo>
                  <a:lnTo>
                    <a:pt x="15" y="208"/>
                  </a:lnTo>
                  <a:lnTo>
                    <a:pt x="16" y="207"/>
                  </a:lnTo>
                  <a:lnTo>
                    <a:pt x="16" y="225"/>
                  </a:lnTo>
                  <a:lnTo>
                    <a:pt x="16" y="225"/>
                  </a:lnTo>
                  <a:lnTo>
                    <a:pt x="16" y="224"/>
                  </a:lnTo>
                  <a:lnTo>
                    <a:pt x="16" y="228"/>
                  </a:lnTo>
                  <a:lnTo>
                    <a:pt x="16" y="211"/>
                  </a:lnTo>
                  <a:lnTo>
                    <a:pt x="16" y="225"/>
                  </a:lnTo>
                  <a:lnTo>
                    <a:pt x="16" y="221"/>
                  </a:lnTo>
                  <a:lnTo>
                    <a:pt x="16" y="223"/>
                  </a:lnTo>
                  <a:lnTo>
                    <a:pt x="16" y="196"/>
                  </a:lnTo>
                  <a:lnTo>
                    <a:pt x="16" y="202"/>
                  </a:lnTo>
                  <a:lnTo>
                    <a:pt x="16" y="200"/>
                  </a:lnTo>
                  <a:lnTo>
                    <a:pt x="16" y="223"/>
                  </a:lnTo>
                  <a:lnTo>
                    <a:pt x="17" y="217"/>
                  </a:lnTo>
                  <a:lnTo>
                    <a:pt x="17" y="224"/>
                  </a:lnTo>
                  <a:lnTo>
                    <a:pt x="17" y="212"/>
                  </a:lnTo>
                  <a:lnTo>
                    <a:pt x="17" y="215"/>
                  </a:lnTo>
                  <a:lnTo>
                    <a:pt x="17" y="182"/>
                  </a:lnTo>
                  <a:lnTo>
                    <a:pt x="17" y="191"/>
                  </a:lnTo>
                  <a:lnTo>
                    <a:pt x="17" y="194"/>
                  </a:lnTo>
                  <a:lnTo>
                    <a:pt x="17" y="179"/>
                  </a:lnTo>
                  <a:lnTo>
                    <a:pt x="17" y="179"/>
                  </a:lnTo>
                  <a:lnTo>
                    <a:pt x="17" y="182"/>
                  </a:lnTo>
                  <a:lnTo>
                    <a:pt x="17" y="164"/>
                  </a:lnTo>
                  <a:lnTo>
                    <a:pt x="17" y="165"/>
                  </a:lnTo>
                  <a:lnTo>
                    <a:pt x="19" y="165"/>
                  </a:lnTo>
                  <a:lnTo>
                    <a:pt x="19" y="76"/>
                  </a:lnTo>
                  <a:lnTo>
                    <a:pt x="19" y="71"/>
                  </a:lnTo>
                  <a:lnTo>
                    <a:pt x="19" y="16"/>
                  </a:lnTo>
                  <a:lnTo>
                    <a:pt x="19" y="23"/>
                  </a:lnTo>
                  <a:lnTo>
                    <a:pt x="19" y="34"/>
                  </a:lnTo>
                  <a:lnTo>
                    <a:pt x="19" y="21"/>
                  </a:lnTo>
                  <a:lnTo>
                    <a:pt x="19" y="33"/>
                  </a:lnTo>
                  <a:lnTo>
                    <a:pt x="20" y="31"/>
                  </a:lnTo>
                  <a:lnTo>
                    <a:pt x="20" y="33"/>
                  </a:lnTo>
                  <a:lnTo>
                    <a:pt x="20" y="16"/>
                  </a:lnTo>
                  <a:lnTo>
                    <a:pt x="20" y="25"/>
                  </a:lnTo>
                  <a:lnTo>
                    <a:pt x="20" y="23"/>
                  </a:lnTo>
                  <a:lnTo>
                    <a:pt x="20" y="37"/>
                  </a:lnTo>
                  <a:lnTo>
                    <a:pt x="20" y="1"/>
                  </a:lnTo>
                  <a:lnTo>
                    <a:pt x="20" y="6"/>
                  </a:lnTo>
                  <a:lnTo>
                    <a:pt x="20" y="4"/>
                  </a:lnTo>
                  <a:lnTo>
                    <a:pt x="20" y="9"/>
                  </a:lnTo>
                  <a:lnTo>
                    <a:pt x="20" y="0"/>
                  </a:lnTo>
                  <a:lnTo>
                    <a:pt x="20" y="5"/>
                  </a:lnTo>
                  <a:lnTo>
                    <a:pt x="20" y="5"/>
                  </a:lnTo>
                  <a:lnTo>
                    <a:pt x="20" y="0"/>
                  </a:lnTo>
                  <a:lnTo>
                    <a:pt x="20" y="37"/>
                  </a:lnTo>
                  <a:lnTo>
                    <a:pt x="21" y="37"/>
                  </a:lnTo>
                  <a:lnTo>
                    <a:pt x="21" y="61"/>
                  </a:lnTo>
                  <a:lnTo>
                    <a:pt x="21" y="61"/>
                  </a:lnTo>
                  <a:lnTo>
                    <a:pt x="21" y="61"/>
                  </a:lnTo>
                  <a:lnTo>
                    <a:pt x="21" y="111"/>
                  </a:lnTo>
                  <a:lnTo>
                    <a:pt x="21" y="106"/>
                  </a:lnTo>
                  <a:lnTo>
                    <a:pt x="21" y="105"/>
                  </a:lnTo>
                  <a:lnTo>
                    <a:pt x="21" y="173"/>
                  </a:lnTo>
                  <a:lnTo>
                    <a:pt x="21" y="174"/>
                  </a:lnTo>
                  <a:lnTo>
                    <a:pt x="21" y="215"/>
                  </a:lnTo>
                  <a:lnTo>
                    <a:pt x="22" y="220"/>
                  </a:lnTo>
                  <a:lnTo>
                    <a:pt x="22" y="263"/>
                  </a:lnTo>
                  <a:lnTo>
                    <a:pt x="22" y="217"/>
                  </a:lnTo>
                  <a:lnTo>
                    <a:pt x="22" y="263"/>
                  </a:lnTo>
                  <a:lnTo>
                    <a:pt x="22" y="267"/>
                  </a:lnTo>
                  <a:lnTo>
                    <a:pt x="22" y="309"/>
                  </a:lnTo>
                  <a:lnTo>
                    <a:pt x="22" y="308"/>
                  </a:lnTo>
                  <a:lnTo>
                    <a:pt x="22" y="310"/>
                  </a:lnTo>
                  <a:lnTo>
                    <a:pt x="22" y="330"/>
                  </a:lnTo>
                  <a:lnTo>
                    <a:pt x="22" y="305"/>
                  </a:lnTo>
                  <a:lnTo>
                    <a:pt x="22" y="327"/>
                  </a:lnTo>
                  <a:lnTo>
                    <a:pt x="24" y="333"/>
                  </a:lnTo>
                  <a:lnTo>
                    <a:pt x="24" y="339"/>
                  </a:lnTo>
                  <a:lnTo>
                    <a:pt x="24" y="325"/>
                  </a:lnTo>
                  <a:lnTo>
                    <a:pt x="24" y="338"/>
                  </a:lnTo>
                  <a:lnTo>
                    <a:pt x="24" y="336"/>
                  </a:lnTo>
                  <a:lnTo>
                    <a:pt x="24" y="356"/>
                  </a:lnTo>
                  <a:lnTo>
                    <a:pt x="24" y="329"/>
                  </a:lnTo>
                  <a:lnTo>
                    <a:pt x="24" y="330"/>
                  </a:lnTo>
                  <a:lnTo>
                    <a:pt x="24" y="326"/>
                  </a:lnTo>
                  <a:lnTo>
                    <a:pt x="24" y="300"/>
                  </a:lnTo>
                  <a:lnTo>
                    <a:pt x="24" y="301"/>
                  </a:lnTo>
                  <a:lnTo>
                    <a:pt x="24" y="306"/>
                  </a:lnTo>
                  <a:lnTo>
                    <a:pt x="24" y="291"/>
                  </a:lnTo>
                  <a:lnTo>
                    <a:pt x="24" y="301"/>
                  </a:lnTo>
                  <a:lnTo>
                    <a:pt x="25" y="309"/>
                  </a:lnTo>
                  <a:lnTo>
                    <a:pt x="25" y="327"/>
                  </a:lnTo>
                  <a:lnTo>
                    <a:pt x="25" y="309"/>
                  </a:lnTo>
                  <a:lnTo>
                    <a:pt x="25" y="319"/>
                  </a:lnTo>
                  <a:lnTo>
                    <a:pt x="25" y="313"/>
                  </a:lnTo>
                  <a:lnTo>
                    <a:pt x="25" y="340"/>
                  </a:lnTo>
                  <a:lnTo>
                    <a:pt x="25" y="335"/>
                  </a:lnTo>
                  <a:lnTo>
                    <a:pt x="25" y="336"/>
                  </a:lnTo>
                  <a:lnTo>
                    <a:pt x="25" y="295"/>
                  </a:lnTo>
                  <a:lnTo>
                    <a:pt x="25" y="292"/>
                  </a:lnTo>
                  <a:lnTo>
                    <a:pt x="25" y="232"/>
                  </a:lnTo>
                  <a:lnTo>
                    <a:pt x="26" y="238"/>
                  </a:lnTo>
                  <a:lnTo>
                    <a:pt x="26" y="241"/>
                  </a:lnTo>
                  <a:lnTo>
                    <a:pt x="26" y="221"/>
                  </a:lnTo>
                  <a:lnTo>
                    <a:pt x="26" y="220"/>
                  </a:lnTo>
                  <a:lnTo>
                    <a:pt x="26" y="200"/>
                  </a:lnTo>
                  <a:lnTo>
                    <a:pt x="26" y="217"/>
                  </a:lnTo>
                  <a:lnTo>
                    <a:pt x="26" y="217"/>
                  </a:lnTo>
                  <a:lnTo>
                    <a:pt x="26" y="211"/>
                  </a:lnTo>
                  <a:lnTo>
                    <a:pt x="26" y="228"/>
                  </a:lnTo>
                  <a:lnTo>
                    <a:pt x="28" y="228"/>
                  </a:lnTo>
                  <a:lnTo>
                    <a:pt x="28" y="246"/>
                  </a:lnTo>
                  <a:lnTo>
                    <a:pt x="28" y="226"/>
                  </a:lnTo>
                  <a:lnTo>
                    <a:pt x="28" y="241"/>
                  </a:lnTo>
                  <a:lnTo>
                    <a:pt x="28" y="241"/>
                  </a:lnTo>
                  <a:lnTo>
                    <a:pt x="28" y="243"/>
                  </a:lnTo>
                  <a:lnTo>
                    <a:pt x="28" y="228"/>
                  </a:lnTo>
                  <a:lnTo>
                    <a:pt x="28" y="242"/>
                  </a:lnTo>
                  <a:lnTo>
                    <a:pt x="28" y="245"/>
                  </a:lnTo>
                  <a:lnTo>
                    <a:pt x="28" y="246"/>
                  </a:lnTo>
                  <a:lnTo>
                    <a:pt x="28" y="221"/>
                  </a:lnTo>
                  <a:lnTo>
                    <a:pt x="28" y="232"/>
                  </a:lnTo>
                  <a:lnTo>
                    <a:pt x="28" y="232"/>
                  </a:lnTo>
                  <a:lnTo>
                    <a:pt x="28" y="233"/>
                  </a:lnTo>
                  <a:lnTo>
                    <a:pt x="28" y="211"/>
                  </a:lnTo>
                  <a:lnTo>
                    <a:pt x="28" y="213"/>
                  </a:lnTo>
                  <a:lnTo>
                    <a:pt x="29" y="211"/>
                  </a:lnTo>
                  <a:lnTo>
                    <a:pt x="29" y="215"/>
                  </a:lnTo>
                  <a:lnTo>
                    <a:pt x="29" y="186"/>
                  </a:lnTo>
                  <a:lnTo>
                    <a:pt x="29" y="188"/>
                  </a:lnTo>
                  <a:lnTo>
                    <a:pt x="29" y="182"/>
                  </a:lnTo>
                  <a:lnTo>
                    <a:pt x="29" y="194"/>
                  </a:lnTo>
                  <a:lnTo>
                    <a:pt x="29" y="168"/>
                  </a:lnTo>
                  <a:lnTo>
                    <a:pt x="29" y="190"/>
                  </a:lnTo>
                  <a:lnTo>
                    <a:pt x="29" y="191"/>
                  </a:lnTo>
                  <a:lnTo>
                    <a:pt x="29" y="169"/>
                  </a:lnTo>
                  <a:lnTo>
                    <a:pt x="29" y="185"/>
                  </a:lnTo>
                  <a:lnTo>
                    <a:pt x="29" y="183"/>
                  </a:lnTo>
                  <a:lnTo>
                    <a:pt x="29" y="202"/>
                  </a:lnTo>
                  <a:lnTo>
                    <a:pt x="29" y="200"/>
                  </a:lnTo>
                  <a:lnTo>
                    <a:pt x="30" y="199"/>
                  </a:lnTo>
                  <a:lnTo>
                    <a:pt x="30" y="211"/>
                  </a:lnTo>
                  <a:lnTo>
                    <a:pt x="30" y="187"/>
                  </a:lnTo>
                  <a:lnTo>
                    <a:pt x="30" y="211"/>
                  </a:lnTo>
                  <a:lnTo>
                    <a:pt x="30" y="208"/>
                  </a:lnTo>
                  <a:lnTo>
                    <a:pt x="30" y="216"/>
                  </a:lnTo>
                  <a:lnTo>
                    <a:pt x="30" y="185"/>
                  </a:lnTo>
                  <a:lnTo>
                    <a:pt x="30" y="182"/>
                  </a:lnTo>
                  <a:lnTo>
                    <a:pt x="30" y="188"/>
                  </a:lnTo>
                  <a:lnTo>
                    <a:pt x="30" y="179"/>
                  </a:lnTo>
                  <a:lnTo>
                    <a:pt x="32" y="166"/>
                  </a:lnTo>
                  <a:lnTo>
                    <a:pt x="32" y="158"/>
                  </a:lnTo>
                  <a:lnTo>
                    <a:pt x="32" y="174"/>
                  </a:lnTo>
                  <a:lnTo>
                    <a:pt x="32" y="175"/>
                  </a:lnTo>
                  <a:lnTo>
                    <a:pt x="32" y="217"/>
                  </a:lnTo>
                  <a:lnTo>
                    <a:pt x="32" y="224"/>
                  </a:lnTo>
                  <a:lnTo>
                    <a:pt x="32" y="270"/>
                  </a:lnTo>
                  <a:lnTo>
                    <a:pt x="32" y="266"/>
                  </a:lnTo>
                  <a:lnTo>
                    <a:pt x="32" y="267"/>
                  </a:lnTo>
                  <a:lnTo>
                    <a:pt x="32" y="318"/>
                  </a:lnTo>
                  <a:lnTo>
                    <a:pt x="33" y="323"/>
                  </a:lnTo>
                  <a:lnTo>
                    <a:pt x="33" y="316"/>
                  </a:lnTo>
                  <a:lnTo>
                    <a:pt x="33" y="361"/>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154" name="Freeform 27"/>
            <p:cNvSpPr>
              <a:spLocks/>
            </p:cNvSpPr>
            <p:nvPr/>
          </p:nvSpPr>
          <p:spPr bwMode="auto">
            <a:xfrm>
              <a:off x="6424613" y="3846513"/>
              <a:ext cx="52388" cy="522288"/>
            </a:xfrm>
            <a:custGeom>
              <a:avLst/>
              <a:gdLst>
                <a:gd name="T0" fmla="*/ 0 w 33"/>
                <a:gd name="T1" fmla="*/ 232 h 329"/>
                <a:gd name="T2" fmla="*/ 0 w 33"/>
                <a:gd name="T3" fmla="*/ 247 h 329"/>
                <a:gd name="T4" fmla="*/ 2 w 33"/>
                <a:gd name="T5" fmla="*/ 259 h 329"/>
                <a:gd name="T6" fmla="*/ 2 w 33"/>
                <a:gd name="T7" fmla="*/ 262 h 329"/>
                <a:gd name="T8" fmla="*/ 3 w 33"/>
                <a:gd name="T9" fmla="*/ 215 h 329"/>
                <a:gd name="T10" fmla="*/ 3 w 33"/>
                <a:gd name="T11" fmla="*/ 257 h 329"/>
                <a:gd name="T12" fmla="*/ 3 w 33"/>
                <a:gd name="T13" fmla="*/ 156 h 329"/>
                <a:gd name="T14" fmla="*/ 4 w 33"/>
                <a:gd name="T15" fmla="*/ 147 h 329"/>
                <a:gd name="T16" fmla="*/ 4 w 33"/>
                <a:gd name="T17" fmla="*/ 118 h 329"/>
                <a:gd name="T18" fmla="*/ 6 w 33"/>
                <a:gd name="T19" fmla="*/ 43 h 329"/>
                <a:gd name="T20" fmla="*/ 6 w 33"/>
                <a:gd name="T21" fmla="*/ 69 h 329"/>
                <a:gd name="T22" fmla="*/ 7 w 33"/>
                <a:gd name="T23" fmla="*/ 139 h 329"/>
                <a:gd name="T24" fmla="*/ 7 w 33"/>
                <a:gd name="T25" fmla="*/ 110 h 329"/>
                <a:gd name="T26" fmla="*/ 8 w 33"/>
                <a:gd name="T27" fmla="*/ 12 h 329"/>
                <a:gd name="T28" fmla="*/ 8 w 33"/>
                <a:gd name="T29" fmla="*/ 9 h 329"/>
                <a:gd name="T30" fmla="*/ 8 w 33"/>
                <a:gd name="T31" fmla="*/ 93 h 329"/>
                <a:gd name="T32" fmla="*/ 10 w 33"/>
                <a:gd name="T33" fmla="*/ 74 h 329"/>
                <a:gd name="T34" fmla="*/ 10 w 33"/>
                <a:gd name="T35" fmla="*/ 69 h 329"/>
                <a:gd name="T36" fmla="*/ 11 w 33"/>
                <a:gd name="T37" fmla="*/ 120 h 329"/>
                <a:gd name="T38" fmla="*/ 11 w 33"/>
                <a:gd name="T39" fmla="*/ 129 h 329"/>
                <a:gd name="T40" fmla="*/ 11 w 33"/>
                <a:gd name="T41" fmla="*/ 164 h 329"/>
                <a:gd name="T42" fmla="*/ 12 w 33"/>
                <a:gd name="T43" fmla="*/ 156 h 329"/>
                <a:gd name="T44" fmla="*/ 12 w 33"/>
                <a:gd name="T45" fmla="*/ 186 h 329"/>
                <a:gd name="T46" fmla="*/ 12 w 33"/>
                <a:gd name="T47" fmla="*/ 107 h 329"/>
                <a:gd name="T48" fmla="*/ 14 w 33"/>
                <a:gd name="T49" fmla="*/ 44 h 329"/>
                <a:gd name="T50" fmla="*/ 14 w 33"/>
                <a:gd name="T51" fmla="*/ 48 h 329"/>
                <a:gd name="T52" fmla="*/ 15 w 33"/>
                <a:gd name="T53" fmla="*/ 84 h 329"/>
                <a:gd name="T54" fmla="*/ 15 w 33"/>
                <a:gd name="T55" fmla="*/ 133 h 329"/>
                <a:gd name="T56" fmla="*/ 16 w 33"/>
                <a:gd name="T57" fmla="*/ 131 h 329"/>
                <a:gd name="T58" fmla="*/ 16 w 33"/>
                <a:gd name="T59" fmla="*/ 107 h 329"/>
                <a:gd name="T60" fmla="*/ 16 w 33"/>
                <a:gd name="T61" fmla="*/ 175 h 329"/>
                <a:gd name="T62" fmla="*/ 17 w 33"/>
                <a:gd name="T63" fmla="*/ 171 h 329"/>
                <a:gd name="T64" fmla="*/ 17 w 33"/>
                <a:gd name="T65" fmla="*/ 183 h 329"/>
                <a:gd name="T66" fmla="*/ 19 w 33"/>
                <a:gd name="T67" fmla="*/ 173 h 329"/>
                <a:gd name="T68" fmla="*/ 19 w 33"/>
                <a:gd name="T69" fmla="*/ 199 h 329"/>
                <a:gd name="T70" fmla="*/ 20 w 33"/>
                <a:gd name="T71" fmla="*/ 219 h 329"/>
                <a:gd name="T72" fmla="*/ 20 w 33"/>
                <a:gd name="T73" fmla="*/ 242 h 329"/>
                <a:gd name="T74" fmla="*/ 20 w 33"/>
                <a:gd name="T75" fmla="*/ 262 h 329"/>
                <a:gd name="T76" fmla="*/ 21 w 33"/>
                <a:gd name="T77" fmla="*/ 250 h 329"/>
                <a:gd name="T78" fmla="*/ 21 w 33"/>
                <a:gd name="T79" fmla="*/ 280 h 329"/>
                <a:gd name="T80" fmla="*/ 21 w 33"/>
                <a:gd name="T81" fmla="*/ 270 h 329"/>
                <a:gd name="T82" fmla="*/ 23 w 33"/>
                <a:gd name="T83" fmla="*/ 287 h 329"/>
                <a:gd name="T84" fmla="*/ 23 w 33"/>
                <a:gd name="T85" fmla="*/ 300 h 329"/>
                <a:gd name="T86" fmla="*/ 24 w 33"/>
                <a:gd name="T87" fmla="*/ 237 h 329"/>
                <a:gd name="T88" fmla="*/ 24 w 33"/>
                <a:gd name="T89" fmla="*/ 158 h 329"/>
                <a:gd name="T90" fmla="*/ 25 w 33"/>
                <a:gd name="T91" fmla="*/ 183 h 329"/>
                <a:gd name="T92" fmla="*/ 25 w 33"/>
                <a:gd name="T93" fmla="*/ 171 h 329"/>
                <a:gd name="T94" fmla="*/ 25 w 33"/>
                <a:gd name="T95" fmla="*/ 139 h 329"/>
                <a:gd name="T96" fmla="*/ 27 w 33"/>
                <a:gd name="T97" fmla="*/ 165 h 329"/>
                <a:gd name="T98" fmla="*/ 28 w 33"/>
                <a:gd name="T99" fmla="*/ 262 h 329"/>
                <a:gd name="T100" fmla="*/ 28 w 33"/>
                <a:gd name="T101" fmla="*/ 276 h 329"/>
                <a:gd name="T102" fmla="*/ 28 w 33"/>
                <a:gd name="T103" fmla="*/ 274 h 329"/>
                <a:gd name="T104" fmla="*/ 29 w 33"/>
                <a:gd name="T105" fmla="*/ 263 h 329"/>
                <a:gd name="T106" fmla="*/ 29 w 33"/>
                <a:gd name="T107" fmla="*/ 217 h 329"/>
                <a:gd name="T108" fmla="*/ 31 w 33"/>
                <a:gd name="T109" fmla="*/ 200 h 329"/>
                <a:gd name="T110" fmla="*/ 31 w 33"/>
                <a:gd name="T111" fmla="*/ 224 h 329"/>
                <a:gd name="T112" fmla="*/ 32 w 33"/>
                <a:gd name="T113" fmla="*/ 167 h 329"/>
                <a:gd name="T114" fmla="*/ 32 w 33"/>
                <a:gd name="T115" fmla="*/ 82 h 329"/>
                <a:gd name="T116" fmla="*/ 32 w 33"/>
                <a:gd name="T117" fmla="*/ 173 h 329"/>
                <a:gd name="T118" fmla="*/ 33 w 33"/>
                <a:gd name="T119" fmla="*/ 220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3" h="329">
                  <a:moveTo>
                    <a:pt x="0" y="209"/>
                  </a:moveTo>
                  <a:lnTo>
                    <a:pt x="0" y="245"/>
                  </a:lnTo>
                  <a:lnTo>
                    <a:pt x="0" y="242"/>
                  </a:lnTo>
                  <a:lnTo>
                    <a:pt x="0" y="253"/>
                  </a:lnTo>
                  <a:lnTo>
                    <a:pt x="0" y="232"/>
                  </a:lnTo>
                  <a:lnTo>
                    <a:pt x="0" y="249"/>
                  </a:lnTo>
                  <a:lnTo>
                    <a:pt x="0" y="246"/>
                  </a:lnTo>
                  <a:lnTo>
                    <a:pt x="0" y="254"/>
                  </a:lnTo>
                  <a:lnTo>
                    <a:pt x="0" y="242"/>
                  </a:lnTo>
                  <a:lnTo>
                    <a:pt x="0" y="247"/>
                  </a:lnTo>
                  <a:lnTo>
                    <a:pt x="0" y="250"/>
                  </a:lnTo>
                  <a:lnTo>
                    <a:pt x="0" y="267"/>
                  </a:lnTo>
                  <a:lnTo>
                    <a:pt x="0" y="249"/>
                  </a:lnTo>
                  <a:lnTo>
                    <a:pt x="0" y="254"/>
                  </a:lnTo>
                  <a:lnTo>
                    <a:pt x="2" y="259"/>
                  </a:lnTo>
                  <a:lnTo>
                    <a:pt x="2" y="271"/>
                  </a:lnTo>
                  <a:lnTo>
                    <a:pt x="2" y="258"/>
                  </a:lnTo>
                  <a:lnTo>
                    <a:pt x="2" y="264"/>
                  </a:lnTo>
                  <a:lnTo>
                    <a:pt x="2" y="262"/>
                  </a:lnTo>
                  <a:lnTo>
                    <a:pt x="2" y="262"/>
                  </a:lnTo>
                  <a:lnTo>
                    <a:pt x="2" y="229"/>
                  </a:lnTo>
                  <a:lnTo>
                    <a:pt x="2" y="229"/>
                  </a:lnTo>
                  <a:lnTo>
                    <a:pt x="2" y="207"/>
                  </a:lnTo>
                  <a:lnTo>
                    <a:pt x="2" y="215"/>
                  </a:lnTo>
                  <a:lnTo>
                    <a:pt x="3" y="215"/>
                  </a:lnTo>
                  <a:lnTo>
                    <a:pt x="3" y="236"/>
                  </a:lnTo>
                  <a:lnTo>
                    <a:pt x="3" y="233"/>
                  </a:lnTo>
                  <a:lnTo>
                    <a:pt x="3" y="234"/>
                  </a:lnTo>
                  <a:lnTo>
                    <a:pt x="3" y="224"/>
                  </a:lnTo>
                  <a:lnTo>
                    <a:pt x="3" y="257"/>
                  </a:lnTo>
                  <a:lnTo>
                    <a:pt x="3" y="257"/>
                  </a:lnTo>
                  <a:lnTo>
                    <a:pt x="3" y="259"/>
                  </a:lnTo>
                  <a:lnTo>
                    <a:pt x="3" y="232"/>
                  </a:lnTo>
                  <a:lnTo>
                    <a:pt x="3" y="233"/>
                  </a:lnTo>
                  <a:lnTo>
                    <a:pt x="3" y="156"/>
                  </a:lnTo>
                  <a:lnTo>
                    <a:pt x="4" y="147"/>
                  </a:lnTo>
                  <a:lnTo>
                    <a:pt x="4" y="148"/>
                  </a:lnTo>
                  <a:lnTo>
                    <a:pt x="4" y="141"/>
                  </a:lnTo>
                  <a:lnTo>
                    <a:pt x="4" y="143"/>
                  </a:lnTo>
                  <a:lnTo>
                    <a:pt x="4" y="147"/>
                  </a:lnTo>
                  <a:lnTo>
                    <a:pt x="4" y="120"/>
                  </a:lnTo>
                  <a:lnTo>
                    <a:pt x="4" y="141"/>
                  </a:lnTo>
                  <a:lnTo>
                    <a:pt x="4" y="139"/>
                  </a:lnTo>
                  <a:lnTo>
                    <a:pt x="4" y="147"/>
                  </a:lnTo>
                  <a:lnTo>
                    <a:pt x="4" y="118"/>
                  </a:lnTo>
                  <a:lnTo>
                    <a:pt x="4" y="118"/>
                  </a:lnTo>
                  <a:lnTo>
                    <a:pt x="4" y="123"/>
                  </a:lnTo>
                  <a:lnTo>
                    <a:pt x="4" y="80"/>
                  </a:lnTo>
                  <a:lnTo>
                    <a:pt x="6" y="76"/>
                  </a:lnTo>
                  <a:lnTo>
                    <a:pt x="6" y="43"/>
                  </a:lnTo>
                  <a:lnTo>
                    <a:pt x="6" y="44"/>
                  </a:lnTo>
                  <a:lnTo>
                    <a:pt x="6" y="50"/>
                  </a:lnTo>
                  <a:lnTo>
                    <a:pt x="6" y="43"/>
                  </a:lnTo>
                  <a:lnTo>
                    <a:pt x="6" y="69"/>
                  </a:lnTo>
                  <a:lnTo>
                    <a:pt x="6" y="69"/>
                  </a:lnTo>
                  <a:lnTo>
                    <a:pt x="6" y="118"/>
                  </a:lnTo>
                  <a:lnTo>
                    <a:pt x="7" y="124"/>
                  </a:lnTo>
                  <a:lnTo>
                    <a:pt x="7" y="144"/>
                  </a:lnTo>
                  <a:lnTo>
                    <a:pt x="7" y="115"/>
                  </a:lnTo>
                  <a:lnTo>
                    <a:pt x="7" y="139"/>
                  </a:lnTo>
                  <a:lnTo>
                    <a:pt x="7" y="143"/>
                  </a:lnTo>
                  <a:lnTo>
                    <a:pt x="7" y="120"/>
                  </a:lnTo>
                  <a:lnTo>
                    <a:pt x="7" y="133"/>
                  </a:lnTo>
                  <a:lnTo>
                    <a:pt x="7" y="143"/>
                  </a:lnTo>
                  <a:lnTo>
                    <a:pt x="7" y="110"/>
                  </a:lnTo>
                  <a:lnTo>
                    <a:pt x="7" y="102"/>
                  </a:lnTo>
                  <a:lnTo>
                    <a:pt x="7" y="110"/>
                  </a:lnTo>
                  <a:lnTo>
                    <a:pt x="7" y="72"/>
                  </a:lnTo>
                  <a:lnTo>
                    <a:pt x="8" y="71"/>
                  </a:lnTo>
                  <a:lnTo>
                    <a:pt x="8" y="12"/>
                  </a:lnTo>
                  <a:lnTo>
                    <a:pt x="8" y="13"/>
                  </a:lnTo>
                  <a:lnTo>
                    <a:pt x="8" y="12"/>
                  </a:lnTo>
                  <a:lnTo>
                    <a:pt x="8" y="14"/>
                  </a:lnTo>
                  <a:lnTo>
                    <a:pt x="8" y="0"/>
                  </a:lnTo>
                  <a:lnTo>
                    <a:pt x="8" y="9"/>
                  </a:lnTo>
                  <a:lnTo>
                    <a:pt x="8" y="14"/>
                  </a:lnTo>
                  <a:lnTo>
                    <a:pt x="8" y="57"/>
                  </a:lnTo>
                  <a:lnTo>
                    <a:pt x="8" y="55"/>
                  </a:lnTo>
                  <a:lnTo>
                    <a:pt x="8" y="97"/>
                  </a:lnTo>
                  <a:lnTo>
                    <a:pt x="8" y="93"/>
                  </a:lnTo>
                  <a:lnTo>
                    <a:pt x="10" y="93"/>
                  </a:lnTo>
                  <a:lnTo>
                    <a:pt x="10" y="95"/>
                  </a:lnTo>
                  <a:lnTo>
                    <a:pt x="10" y="69"/>
                  </a:lnTo>
                  <a:lnTo>
                    <a:pt x="10" y="76"/>
                  </a:lnTo>
                  <a:lnTo>
                    <a:pt x="10" y="74"/>
                  </a:lnTo>
                  <a:lnTo>
                    <a:pt x="10" y="80"/>
                  </a:lnTo>
                  <a:lnTo>
                    <a:pt x="10" y="67"/>
                  </a:lnTo>
                  <a:lnTo>
                    <a:pt x="10" y="78"/>
                  </a:lnTo>
                  <a:lnTo>
                    <a:pt x="10" y="78"/>
                  </a:lnTo>
                  <a:lnTo>
                    <a:pt x="10" y="69"/>
                  </a:lnTo>
                  <a:lnTo>
                    <a:pt x="10" y="114"/>
                  </a:lnTo>
                  <a:lnTo>
                    <a:pt x="11" y="112"/>
                  </a:lnTo>
                  <a:lnTo>
                    <a:pt x="11" y="126"/>
                  </a:lnTo>
                  <a:lnTo>
                    <a:pt x="11" y="112"/>
                  </a:lnTo>
                  <a:lnTo>
                    <a:pt x="11" y="120"/>
                  </a:lnTo>
                  <a:lnTo>
                    <a:pt x="11" y="124"/>
                  </a:lnTo>
                  <a:lnTo>
                    <a:pt x="11" y="136"/>
                  </a:lnTo>
                  <a:lnTo>
                    <a:pt x="11" y="123"/>
                  </a:lnTo>
                  <a:lnTo>
                    <a:pt x="11" y="124"/>
                  </a:lnTo>
                  <a:lnTo>
                    <a:pt x="11" y="129"/>
                  </a:lnTo>
                  <a:lnTo>
                    <a:pt x="11" y="161"/>
                  </a:lnTo>
                  <a:lnTo>
                    <a:pt x="11" y="128"/>
                  </a:lnTo>
                  <a:lnTo>
                    <a:pt x="11" y="160"/>
                  </a:lnTo>
                  <a:lnTo>
                    <a:pt x="11" y="158"/>
                  </a:lnTo>
                  <a:lnTo>
                    <a:pt x="11" y="164"/>
                  </a:lnTo>
                  <a:lnTo>
                    <a:pt x="11" y="136"/>
                  </a:lnTo>
                  <a:lnTo>
                    <a:pt x="11" y="164"/>
                  </a:lnTo>
                  <a:lnTo>
                    <a:pt x="12" y="167"/>
                  </a:lnTo>
                  <a:lnTo>
                    <a:pt x="12" y="173"/>
                  </a:lnTo>
                  <a:lnTo>
                    <a:pt x="12" y="156"/>
                  </a:lnTo>
                  <a:lnTo>
                    <a:pt x="12" y="164"/>
                  </a:lnTo>
                  <a:lnTo>
                    <a:pt x="12" y="165"/>
                  </a:lnTo>
                  <a:lnTo>
                    <a:pt x="12" y="188"/>
                  </a:lnTo>
                  <a:lnTo>
                    <a:pt x="12" y="161"/>
                  </a:lnTo>
                  <a:lnTo>
                    <a:pt x="12" y="186"/>
                  </a:lnTo>
                  <a:lnTo>
                    <a:pt x="12" y="184"/>
                  </a:lnTo>
                  <a:lnTo>
                    <a:pt x="12" y="170"/>
                  </a:lnTo>
                  <a:lnTo>
                    <a:pt x="12" y="178"/>
                  </a:lnTo>
                  <a:lnTo>
                    <a:pt x="12" y="178"/>
                  </a:lnTo>
                  <a:lnTo>
                    <a:pt x="12" y="107"/>
                  </a:lnTo>
                  <a:lnTo>
                    <a:pt x="14" y="106"/>
                  </a:lnTo>
                  <a:lnTo>
                    <a:pt x="14" y="107"/>
                  </a:lnTo>
                  <a:lnTo>
                    <a:pt x="14" y="57"/>
                  </a:lnTo>
                  <a:lnTo>
                    <a:pt x="14" y="59"/>
                  </a:lnTo>
                  <a:lnTo>
                    <a:pt x="14" y="44"/>
                  </a:lnTo>
                  <a:lnTo>
                    <a:pt x="14" y="39"/>
                  </a:lnTo>
                  <a:lnTo>
                    <a:pt x="14" y="64"/>
                  </a:lnTo>
                  <a:lnTo>
                    <a:pt x="14" y="57"/>
                  </a:lnTo>
                  <a:lnTo>
                    <a:pt x="14" y="63"/>
                  </a:lnTo>
                  <a:lnTo>
                    <a:pt x="14" y="48"/>
                  </a:lnTo>
                  <a:lnTo>
                    <a:pt x="14" y="61"/>
                  </a:lnTo>
                  <a:lnTo>
                    <a:pt x="15" y="63"/>
                  </a:lnTo>
                  <a:lnTo>
                    <a:pt x="15" y="88"/>
                  </a:lnTo>
                  <a:lnTo>
                    <a:pt x="15" y="85"/>
                  </a:lnTo>
                  <a:lnTo>
                    <a:pt x="15" y="84"/>
                  </a:lnTo>
                  <a:lnTo>
                    <a:pt x="15" y="120"/>
                  </a:lnTo>
                  <a:lnTo>
                    <a:pt x="15" y="118"/>
                  </a:lnTo>
                  <a:lnTo>
                    <a:pt x="15" y="120"/>
                  </a:lnTo>
                  <a:lnTo>
                    <a:pt x="15" y="115"/>
                  </a:lnTo>
                  <a:lnTo>
                    <a:pt x="15" y="133"/>
                  </a:lnTo>
                  <a:lnTo>
                    <a:pt x="15" y="133"/>
                  </a:lnTo>
                  <a:lnTo>
                    <a:pt x="15" y="139"/>
                  </a:lnTo>
                  <a:lnTo>
                    <a:pt x="15" y="120"/>
                  </a:lnTo>
                  <a:lnTo>
                    <a:pt x="15" y="126"/>
                  </a:lnTo>
                  <a:lnTo>
                    <a:pt x="16" y="131"/>
                  </a:lnTo>
                  <a:lnTo>
                    <a:pt x="16" y="133"/>
                  </a:lnTo>
                  <a:lnTo>
                    <a:pt x="16" y="115"/>
                  </a:lnTo>
                  <a:lnTo>
                    <a:pt x="16" y="116"/>
                  </a:lnTo>
                  <a:lnTo>
                    <a:pt x="16" y="101"/>
                  </a:lnTo>
                  <a:lnTo>
                    <a:pt x="16" y="107"/>
                  </a:lnTo>
                  <a:lnTo>
                    <a:pt x="16" y="109"/>
                  </a:lnTo>
                  <a:lnTo>
                    <a:pt x="16" y="107"/>
                  </a:lnTo>
                  <a:lnTo>
                    <a:pt x="16" y="135"/>
                  </a:lnTo>
                  <a:lnTo>
                    <a:pt x="16" y="133"/>
                  </a:lnTo>
                  <a:lnTo>
                    <a:pt x="16" y="175"/>
                  </a:lnTo>
                  <a:lnTo>
                    <a:pt x="16" y="161"/>
                  </a:lnTo>
                  <a:lnTo>
                    <a:pt x="17" y="161"/>
                  </a:lnTo>
                  <a:lnTo>
                    <a:pt x="17" y="177"/>
                  </a:lnTo>
                  <a:lnTo>
                    <a:pt x="17" y="173"/>
                  </a:lnTo>
                  <a:lnTo>
                    <a:pt x="17" y="171"/>
                  </a:lnTo>
                  <a:lnTo>
                    <a:pt x="17" y="141"/>
                  </a:lnTo>
                  <a:lnTo>
                    <a:pt x="17" y="164"/>
                  </a:lnTo>
                  <a:lnTo>
                    <a:pt x="17" y="164"/>
                  </a:lnTo>
                  <a:lnTo>
                    <a:pt x="17" y="190"/>
                  </a:lnTo>
                  <a:lnTo>
                    <a:pt x="17" y="183"/>
                  </a:lnTo>
                  <a:lnTo>
                    <a:pt x="17" y="190"/>
                  </a:lnTo>
                  <a:lnTo>
                    <a:pt x="17" y="182"/>
                  </a:lnTo>
                  <a:lnTo>
                    <a:pt x="17" y="184"/>
                  </a:lnTo>
                  <a:lnTo>
                    <a:pt x="19" y="186"/>
                  </a:lnTo>
                  <a:lnTo>
                    <a:pt x="19" y="173"/>
                  </a:lnTo>
                  <a:lnTo>
                    <a:pt x="19" y="196"/>
                  </a:lnTo>
                  <a:lnTo>
                    <a:pt x="19" y="196"/>
                  </a:lnTo>
                  <a:lnTo>
                    <a:pt x="19" y="207"/>
                  </a:lnTo>
                  <a:lnTo>
                    <a:pt x="19" y="190"/>
                  </a:lnTo>
                  <a:lnTo>
                    <a:pt x="19" y="199"/>
                  </a:lnTo>
                  <a:lnTo>
                    <a:pt x="19" y="198"/>
                  </a:lnTo>
                  <a:lnTo>
                    <a:pt x="19" y="232"/>
                  </a:lnTo>
                  <a:lnTo>
                    <a:pt x="20" y="232"/>
                  </a:lnTo>
                  <a:lnTo>
                    <a:pt x="20" y="245"/>
                  </a:lnTo>
                  <a:lnTo>
                    <a:pt x="20" y="219"/>
                  </a:lnTo>
                  <a:lnTo>
                    <a:pt x="20" y="239"/>
                  </a:lnTo>
                  <a:lnTo>
                    <a:pt x="20" y="238"/>
                  </a:lnTo>
                  <a:lnTo>
                    <a:pt x="20" y="224"/>
                  </a:lnTo>
                  <a:lnTo>
                    <a:pt x="20" y="242"/>
                  </a:lnTo>
                  <a:lnTo>
                    <a:pt x="20" y="242"/>
                  </a:lnTo>
                  <a:lnTo>
                    <a:pt x="20" y="271"/>
                  </a:lnTo>
                  <a:lnTo>
                    <a:pt x="20" y="259"/>
                  </a:lnTo>
                  <a:lnTo>
                    <a:pt x="20" y="264"/>
                  </a:lnTo>
                  <a:lnTo>
                    <a:pt x="20" y="279"/>
                  </a:lnTo>
                  <a:lnTo>
                    <a:pt x="20" y="262"/>
                  </a:lnTo>
                  <a:lnTo>
                    <a:pt x="20" y="266"/>
                  </a:lnTo>
                  <a:lnTo>
                    <a:pt x="21" y="262"/>
                  </a:lnTo>
                  <a:lnTo>
                    <a:pt x="21" y="239"/>
                  </a:lnTo>
                  <a:lnTo>
                    <a:pt x="21" y="253"/>
                  </a:lnTo>
                  <a:lnTo>
                    <a:pt x="21" y="250"/>
                  </a:lnTo>
                  <a:lnTo>
                    <a:pt x="21" y="271"/>
                  </a:lnTo>
                  <a:lnTo>
                    <a:pt x="21" y="247"/>
                  </a:lnTo>
                  <a:lnTo>
                    <a:pt x="21" y="257"/>
                  </a:lnTo>
                  <a:lnTo>
                    <a:pt x="21" y="259"/>
                  </a:lnTo>
                  <a:lnTo>
                    <a:pt x="21" y="280"/>
                  </a:lnTo>
                  <a:lnTo>
                    <a:pt x="21" y="257"/>
                  </a:lnTo>
                  <a:lnTo>
                    <a:pt x="21" y="279"/>
                  </a:lnTo>
                  <a:lnTo>
                    <a:pt x="21" y="279"/>
                  </a:lnTo>
                  <a:lnTo>
                    <a:pt x="21" y="293"/>
                  </a:lnTo>
                  <a:lnTo>
                    <a:pt x="21" y="270"/>
                  </a:lnTo>
                  <a:lnTo>
                    <a:pt x="21" y="291"/>
                  </a:lnTo>
                  <a:lnTo>
                    <a:pt x="23" y="289"/>
                  </a:lnTo>
                  <a:lnTo>
                    <a:pt x="23" y="292"/>
                  </a:lnTo>
                  <a:lnTo>
                    <a:pt x="23" y="267"/>
                  </a:lnTo>
                  <a:lnTo>
                    <a:pt x="23" y="287"/>
                  </a:lnTo>
                  <a:lnTo>
                    <a:pt x="23" y="288"/>
                  </a:lnTo>
                  <a:lnTo>
                    <a:pt x="23" y="309"/>
                  </a:lnTo>
                  <a:lnTo>
                    <a:pt x="23" y="288"/>
                  </a:lnTo>
                  <a:lnTo>
                    <a:pt x="23" y="297"/>
                  </a:lnTo>
                  <a:lnTo>
                    <a:pt x="23" y="300"/>
                  </a:lnTo>
                  <a:lnTo>
                    <a:pt x="23" y="329"/>
                  </a:lnTo>
                  <a:lnTo>
                    <a:pt x="23" y="317"/>
                  </a:lnTo>
                  <a:lnTo>
                    <a:pt x="24" y="309"/>
                  </a:lnTo>
                  <a:lnTo>
                    <a:pt x="24" y="241"/>
                  </a:lnTo>
                  <a:lnTo>
                    <a:pt x="24" y="237"/>
                  </a:lnTo>
                  <a:lnTo>
                    <a:pt x="24" y="170"/>
                  </a:lnTo>
                  <a:lnTo>
                    <a:pt x="24" y="171"/>
                  </a:lnTo>
                  <a:lnTo>
                    <a:pt x="24" y="157"/>
                  </a:lnTo>
                  <a:lnTo>
                    <a:pt x="24" y="160"/>
                  </a:lnTo>
                  <a:lnTo>
                    <a:pt x="24" y="158"/>
                  </a:lnTo>
                  <a:lnTo>
                    <a:pt x="24" y="147"/>
                  </a:lnTo>
                  <a:lnTo>
                    <a:pt x="24" y="169"/>
                  </a:lnTo>
                  <a:lnTo>
                    <a:pt x="25" y="169"/>
                  </a:lnTo>
                  <a:lnTo>
                    <a:pt x="25" y="166"/>
                  </a:lnTo>
                  <a:lnTo>
                    <a:pt x="25" y="183"/>
                  </a:lnTo>
                  <a:lnTo>
                    <a:pt x="25" y="186"/>
                  </a:lnTo>
                  <a:lnTo>
                    <a:pt x="25" y="199"/>
                  </a:lnTo>
                  <a:lnTo>
                    <a:pt x="25" y="173"/>
                  </a:lnTo>
                  <a:lnTo>
                    <a:pt x="25" y="175"/>
                  </a:lnTo>
                  <a:lnTo>
                    <a:pt x="25" y="171"/>
                  </a:lnTo>
                  <a:lnTo>
                    <a:pt x="25" y="150"/>
                  </a:lnTo>
                  <a:lnTo>
                    <a:pt x="25" y="157"/>
                  </a:lnTo>
                  <a:lnTo>
                    <a:pt x="25" y="156"/>
                  </a:lnTo>
                  <a:lnTo>
                    <a:pt x="25" y="162"/>
                  </a:lnTo>
                  <a:lnTo>
                    <a:pt x="25" y="139"/>
                  </a:lnTo>
                  <a:lnTo>
                    <a:pt x="25" y="156"/>
                  </a:lnTo>
                  <a:lnTo>
                    <a:pt x="27" y="152"/>
                  </a:lnTo>
                  <a:lnTo>
                    <a:pt x="27" y="171"/>
                  </a:lnTo>
                  <a:lnTo>
                    <a:pt x="27" y="165"/>
                  </a:lnTo>
                  <a:lnTo>
                    <a:pt x="27" y="165"/>
                  </a:lnTo>
                  <a:lnTo>
                    <a:pt x="27" y="225"/>
                  </a:lnTo>
                  <a:lnTo>
                    <a:pt x="27" y="230"/>
                  </a:lnTo>
                  <a:lnTo>
                    <a:pt x="27" y="226"/>
                  </a:lnTo>
                  <a:lnTo>
                    <a:pt x="27" y="262"/>
                  </a:lnTo>
                  <a:lnTo>
                    <a:pt x="28" y="262"/>
                  </a:lnTo>
                  <a:lnTo>
                    <a:pt x="28" y="279"/>
                  </a:lnTo>
                  <a:lnTo>
                    <a:pt x="28" y="276"/>
                  </a:lnTo>
                  <a:lnTo>
                    <a:pt x="28" y="277"/>
                  </a:lnTo>
                  <a:lnTo>
                    <a:pt x="28" y="289"/>
                  </a:lnTo>
                  <a:lnTo>
                    <a:pt x="28" y="276"/>
                  </a:lnTo>
                  <a:lnTo>
                    <a:pt x="28" y="285"/>
                  </a:lnTo>
                  <a:lnTo>
                    <a:pt x="28" y="289"/>
                  </a:lnTo>
                  <a:lnTo>
                    <a:pt x="28" y="270"/>
                  </a:lnTo>
                  <a:lnTo>
                    <a:pt x="28" y="271"/>
                  </a:lnTo>
                  <a:lnTo>
                    <a:pt x="28" y="274"/>
                  </a:lnTo>
                  <a:lnTo>
                    <a:pt x="28" y="281"/>
                  </a:lnTo>
                  <a:lnTo>
                    <a:pt x="28" y="259"/>
                  </a:lnTo>
                  <a:lnTo>
                    <a:pt x="28" y="262"/>
                  </a:lnTo>
                  <a:lnTo>
                    <a:pt x="29" y="262"/>
                  </a:lnTo>
                  <a:lnTo>
                    <a:pt x="29" y="263"/>
                  </a:lnTo>
                  <a:lnTo>
                    <a:pt x="29" y="246"/>
                  </a:lnTo>
                  <a:lnTo>
                    <a:pt x="29" y="236"/>
                  </a:lnTo>
                  <a:lnTo>
                    <a:pt x="29" y="238"/>
                  </a:lnTo>
                  <a:lnTo>
                    <a:pt x="29" y="219"/>
                  </a:lnTo>
                  <a:lnTo>
                    <a:pt x="29" y="217"/>
                  </a:lnTo>
                  <a:lnTo>
                    <a:pt x="29" y="173"/>
                  </a:lnTo>
                  <a:lnTo>
                    <a:pt x="29" y="175"/>
                  </a:lnTo>
                  <a:lnTo>
                    <a:pt x="29" y="175"/>
                  </a:lnTo>
                  <a:lnTo>
                    <a:pt x="29" y="196"/>
                  </a:lnTo>
                  <a:lnTo>
                    <a:pt x="31" y="200"/>
                  </a:lnTo>
                  <a:lnTo>
                    <a:pt x="31" y="247"/>
                  </a:lnTo>
                  <a:lnTo>
                    <a:pt x="31" y="246"/>
                  </a:lnTo>
                  <a:lnTo>
                    <a:pt x="31" y="247"/>
                  </a:lnTo>
                  <a:lnTo>
                    <a:pt x="31" y="221"/>
                  </a:lnTo>
                  <a:lnTo>
                    <a:pt x="31" y="224"/>
                  </a:lnTo>
                  <a:lnTo>
                    <a:pt x="31" y="216"/>
                  </a:lnTo>
                  <a:lnTo>
                    <a:pt x="31" y="219"/>
                  </a:lnTo>
                  <a:lnTo>
                    <a:pt x="31" y="167"/>
                  </a:lnTo>
                  <a:lnTo>
                    <a:pt x="31" y="167"/>
                  </a:lnTo>
                  <a:lnTo>
                    <a:pt x="32" y="167"/>
                  </a:lnTo>
                  <a:lnTo>
                    <a:pt x="32" y="170"/>
                  </a:lnTo>
                  <a:lnTo>
                    <a:pt x="32" y="119"/>
                  </a:lnTo>
                  <a:lnTo>
                    <a:pt x="32" y="122"/>
                  </a:lnTo>
                  <a:lnTo>
                    <a:pt x="32" y="116"/>
                  </a:lnTo>
                  <a:lnTo>
                    <a:pt x="32" y="82"/>
                  </a:lnTo>
                  <a:lnTo>
                    <a:pt x="32" y="92"/>
                  </a:lnTo>
                  <a:lnTo>
                    <a:pt x="32" y="92"/>
                  </a:lnTo>
                  <a:lnTo>
                    <a:pt x="32" y="135"/>
                  </a:lnTo>
                  <a:lnTo>
                    <a:pt x="32" y="136"/>
                  </a:lnTo>
                  <a:lnTo>
                    <a:pt x="32" y="173"/>
                  </a:lnTo>
                  <a:lnTo>
                    <a:pt x="32" y="171"/>
                  </a:lnTo>
                  <a:lnTo>
                    <a:pt x="33" y="161"/>
                  </a:lnTo>
                  <a:lnTo>
                    <a:pt x="33" y="224"/>
                  </a:lnTo>
                  <a:lnTo>
                    <a:pt x="33" y="225"/>
                  </a:lnTo>
                  <a:lnTo>
                    <a:pt x="33" y="220"/>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155" name="Freeform 28"/>
            <p:cNvSpPr>
              <a:spLocks/>
            </p:cNvSpPr>
            <p:nvPr/>
          </p:nvSpPr>
          <p:spPr bwMode="auto">
            <a:xfrm>
              <a:off x="6370638" y="3913188"/>
              <a:ext cx="53975" cy="960438"/>
            </a:xfrm>
            <a:custGeom>
              <a:avLst/>
              <a:gdLst>
                <a:gd name="T0" fmla="*/ 0 w 34"/>
                <a:gd name="T1" fmla="*/ 576 h 605"/>
                <a:gd name="T2" fmla="*/ 0 w 34"/>
                <a:gd name="T3" fmla="*/ 601 h 605"/>
                <a:gd name="T4" fmla="*/ 2 w 34"/>
                <a:gd name="T5" fmla="*/ 585 h 605"/>
                <a:gd name="T6" fmla="*/ 2 w 34"/>
                <a:gd name="T7" fmla="*/ 573 h 605"/>
                <a:gd name="T8" fmla="*/ 2 w 34"/>
                <a:gd name="T9" fmla="*/ 562 h 605"/>
                <a:gd name="T10" fmla="*/ 3 w 34"/>
                <a:gd name="T11" fmla="*/ 551 h 605"/>
                <a:gd name="T12" fmla="*/ 3 w 34"/>
                <a:gd name="T13" fmla="*/ 539 h 605"/>
                <a:gd name="T14" fmla="*/ 4 w 34"/>
                <a:gd name="T15" fmla="*/ 495 h 605"/>
                <a:gd name="T16" fmla="*/ 4 w 34"/>
                <a:gd name="T17" fmla="*/ 501 h 605"/>
                <a:gd name="T18" fmla="*/ 4 w 34"/>
                <a:gd name="T19" fmla="*/ 508 h 605"/>
                <a:gd name="T20" fmla="*/ 6 w 34"/>
                <a:gd name="T21" fmla="*/ 525 h 605"/>
                <a:gd name="T22" fmla="*/ 6 w 34"/>
                <a:gd name="T23" fmla="*/ 516 h 605"/>
                <a:gd name="T24" fmla="*/ 7 w 34"/>
                <a:gd name="T25" fmla="*/ 505 h 605"/>
                <a:gd name="T26" fmla="*/ 7 w 34"/>
                <a:gd name="T27" fmla="*/ 471 h 605"/>
                <a:gd name="T28" fmla="*/ 8 w 34"/>
                <a:gd name="T29" fmla="*/ 465 h 605"/>
                <a:gd name="T30" fmla="*/ 8 w 34"/>
                <a:gd name="T31" fmla="*/ 448 h 605"/>
                <a:gd name="T32" fmla="*/ 8 w 34"/>
                <a:gd name="T33" fmla="*/ 428 h 605"/>
                <a:gd name="T34" fmla="*/ 10 w 34"/>
                <a:gd name="T35" fmla="*/ 421 h 605"/>
                <a:gd name="T36" fmla="*/ 10 w 34"/>
                <a:gd name="T37" fmla="*/ 406 h 605"/>
                <a:gd name="T38" fmla="*/ 11 w 34"/>
                <a:gd name="T39" fmla="*/ 436 h 605"/>
                <a:gd name="T40" fmla="*/ 11 w 34"/>
                <a:gd name="T41" fmla="*/ 370 h 605"/>
                <a:gd name="T42" fmla="*/ 12 w 34"/>
                <a:gd name="T43" fmla="*/ 293 h 605"/>
                <a:gd name="T44" fmla="*/ 12 w 34"/>
                <a:gd name="T45" fmla="*/ 249 h 605"/>
                <a:gd name="T46" fmla="*/ 13 w 34"/>
                <a:gd name="T47" fmla="*/ 53 h 605"/>
                <a:gd name="T48" fmla="*/ 13 w 34"/>
                <a:gd name="T49" fmla="*/ 26 h 605"/>
                <a:gd name="T50" fmla="*/ 15 w 34"/>
                <a:gd name="T51" fmla="*/ 78 h 605"/>
                <a:gd name="T52" fmla="*/ 15 w 34"/>
                <a:gd name="T53" fmla="*/ 149 h 605"/>
                <a:gd name="T54" fmla="*/ 16 w 34"/>
                <a:gd name="T55" fmla="*/ 76 h 605"/>
                <a:gd name="T56" fmla="*/ 16 w 34"/>
                <a:gd name="T57" fmla="*/ 68 h 605"/>
                <a:gd name="T58" fmla="*/ 17 w 34"/>
                <a:gd name="T59" fmla="*/ 78 h 605"/>
                <a:gd name="T60" fmla="*/ 17 w 34"/>
                <a:gd name="T61" fmla="*/ 131 h 605"/>
                <a:gd name="T62" fmla="*/ 19 w 34"/>
                <a:gd name="T63" fmla="*/ 131 h 605"/>
                <a:gd name="T64" fmla="*/ 19 w 34"/>
                <a:gd name="T65" fmla="*/ 102 h 605"/>
                <a:gd name="T66" fmla="*/ 20 w 34"/>
                <a:gd name="T67" fmla="*/ 129 h 605"/>
                <a:gd name="T68" fmla="*/ 20 w 34"/>
                <a:gd name="T69" fmla="*/ 142 h 605"/>
                <a:gd name="T70" fmla="*/ 20 w 34"/>
                <a:gd name="T71" fmla="*/ 119 h 605"/>
                <a:gd name="T72" fmla="*/ 21 w 34"/>
                <a:gd name="T73" fmla="*/ 114 h 605"/>
                <a:gd name="T74" fmla="*/ 21 w 34"/>
                <a:gd name="T75" fmla="*/ 85 h 605"/>
                <a:gd name="T76" fmla="*/ 21 w 34"/>
                <a:gd name="T77" fmla="*/ 68 h 605"/>
                <a:gd name="T78" fmla="*/ 23 w 34"/>
                <a:gd name="T79" fmla="*/ 55 h 605"/>
                <a:gd name="T80" fmla="*/ 23 w 34"/>
                <a:gd name="T81" fmla="*/ 44 h 605"/>
                <a:gd name="T82" fmla="*/ 23 w 34"/>
                <a:gd name="T83" fmla="*/ 59 h 605"/>
                <a:gd name="T84" fmla="*/ 24 w 34"/>
                <a:gd name="T85" fmla="*/ 42 h 605"/>
                <a:gd name="T86" fmla="*/ 24 w 34"/>
                <a:gd name="T87" fmla="*/ 56 h 605"/>
                <a:gd name="T88" fmla="*/ 25 w 34"/>
                <a:gd name="T89" fmla="*/ 136 h 605"/>
                <a:gd name="T90" fmla="*/ 25 w 34"/>
                <a:gd name="T91" fmla="*/ 160 h 605"/>
                <a:gd name="T92" fmla="*/ 27 w 34"/>
                <a:gd name="T93" fmla="*/ 127 h 605"/>
                <a:gd name="T94" fmla="*/ 27 w 34"/>
                <a:gd name="T95" fmla="*/ 61 h 605"/>
                <a:gd name="T96" fmla="*/ 27 w 34"/>
                <a:gd name="T97" fmla="*/ 70 h 605"/>
                <a:gd name="T98" fmla="*/ 28 w 34"/>
                <a:gd name="T99" fmla="*/ 85 h 605"/>
                <a:gd name="T100" fmla="*/ 29 w 34"/>
                <a:gd name="T101" fmla="*/ 36 h 605"/>
                <a:gd name="T102" fmla="*/ 29 w 34"/>
                <a:gd name="T103" fmla="*/ 32 h 605"/>
                <a:gd name="T104" fmla="*/ 31 w 34"/>
                <a:gd name="T105" fmla="*/ 107 h 605"/>
                <a:gd name="T106" fmla="*/ 31 w 34"/>
                <a:gd name="T107" fmla="*/ 162 h 605"/>
                <a:gd name="T108" fmla="*/ 32 w 34"/>
                <a:gd name="T109" fmla="*/ 135 h 605"/>
                <a:gd name="T110" fmla="*/ 32 w 34"/>
                <a:gd name="T111" fmla="*/ 122 h 605"/>
                <a:gd name="T112" fmla="*/ 33 w 34"/>
                <a:gd name="T113" fmla="*/ 118 h 605"/>
                <a:gd name="T114" fmla="*/ 33 w 34"/>
                <a:gd name="T115" fmla="*/ 125 h 605"/>
                <a:gd name="T116" fmla="*/ 33 w 34"/>
                <a:gd name="T117" fmla="*/ 161 h 605"/>
                <a:gd name="T118" fmla="*/ 34 w 34"/>
                <a:gd name="T119" fmla="*/ 167 h 6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4" h="605">
                  <a:moveTo>
                    <a:pt x="0" y="588"/>
                  </a:moveTo>
                  <a:lnTo>
                    <a:pt x="0" y="590"/>
                  </a:lnTo>
                  <a:lnTo>
                    <a:pt x="0" y="567"/>
                  </a:lnTo>
                  <a:lnTo>
                    <a:pt x="0" y="576"/>
                  </a:lnTo>
                  <a:lnTo>
                    <a:pt x="0" y="576"/>
                  </a:lnTo>
                  <a:lnTo>
                    <a:pt x="0" y="594"/>
                  </a:lnTo>
                  <a:lnTo>
                    <a:pt x="0" y="592"/>
                  </a:lnTo>
                  <a:lnTo>
                    <a:pt x="0" y="581"/>
                  </a:lnTo>
                  <a:lnTo>
                    <a:pt x="0" y="605"/>
                  </a:lnTo>
                  <a:lnTo>
                    <a:pt x="0" y="601"/>
                  </a:lnTo>
                  <a:lnTo>
                    <a:pt x="0" y="597"/>
                  </a:lnTo>
                  <a:lnTo>
                    <a:pt x="0" y="601"/>
                  </a:lnTo>
                  <a:lnTo>
                    <a:pt x="0" y="575"/>
                  </a:lnTo>
                  <a:lnTo>
                    <a:pt x="0" y="580"/>
                  </a:lnTo>
                  <a:lnTo>
                    <a:pt x="2" y="585"/>
                  </a:lnTo>
                  <a:lnTo>
                    <a:pt x="2" y="592"/>
                  </a:lnTo>
                  <a:lnTo>
                    <a:pt x="2" y="562"/>
                  </a:lnTo>
                  <a:lnTo>
                    <a:pt x="2" y="563"/>
                  </a:lnTo>
                  <a:lnTo>
                    <a:pt x="2" y="562"/>
                  </a:lnTo>
                  <a:lnTo>
                    <a:pt x="2" y="573"/>
                  </a:lnTo>
                  <a:lnTo>
                    <a:pt x="2" y="560"/>
                  </a:lnTo>
                  <a:lnTo>
                    <a:pt x="2" y="568"/>
                  </a:lnTo>
                  <a:lnTo>
                    <a:pt x="2" y="571"/>
                  </a:lnTo>
                  <a:lnTo>
                    <a:pt x="2" y="548"/>
                  </a:lnTo>
                  <a:lnTo>
                    <a:pt x="2" y="562"/>
                  </a:lnTo>
                  <a:lnTo>
                    <a:pt x="2" y="563"/>
                  </a:lnTo>
                  <a:lnTo>
                    <a:pt x="2" y="531"/>
                  </a:lnTo>
                  <a:lnTo>
                    <a:pt x="3" y="533"/>
                  </a:lnTo>
                  <a:lnTo>
                    <a:pt x="3" y="531"/>
                  </a:lnTo>
                  <a:lnTo>
                    <a:pt x="3" y="551"/>
                  </a:lnTo>
                  <a:lnTo>
                    <a:pt x="3" y="551"/>
                  </a:lnTo>
                  <a:lnTo>
                    <a:pt x="3" y="551"/>
                  </a:lnTo>
                  <a:lnTo>
                    <a:pt x="3" y="530"/>
                  </a:lnTo>
                  <a:lnTo>
                    <a:pt x="3" y="534"/>
                  </a:lnTo>
                  <a:lnTo>
                    <a:pt x="3" y="539"/>
                  </a:lnTo>
                  <a:lnTo>
                    <a:pt x="3" y="517"/>
                  </a:lnTo>
                  <a:lnTo>
                    <a:pt x="3" y="517"/>
                  </a:lnTo>
                  <a:lnTo>
                    <a:pt x="4" y="525"/>
                  </a:lnTo>
                  <a:lnTo>
                    <a:pt x="4" y="527"/>
                  </a:lnTo>
                  <a:lnTo>
                    <a:pt x="4" y="495"/>
                  </a:lnTo>
                  <a:lnTo>
                    <a:pt x="4" y="497"/>
                  </a:lnTo>
                  <a:lnTo>
                    <a:pt x="4" y="513"/>
                  </a:lnTo>
                  <a:lnTo>
                    <a:pt x="4" y="510"/>
                  </a:lnTo>
                  <a:lnTo>
                    <a:pt x="4" y="510"/>
                  </a:lnTo>
                  <a:lnTo>
                    <a:pt x="4" y="501"/>
                  </a:lnTo>
                  <a:lnTo>
                    <a:pt x="4" y="521"/>
                  </a:lnTo>
                  <a:lnTo>
                    <a:pt x="4" y="517"/>
                  </a:lnTo>
                  <a:lnTo>
                    <a:pt x="4" y="522"/>
                  </a:lnTo>
                  <a:lnTo>
                    <a:pt x="4" y="497"/>
                  </a:lnTo>
                  <a:lnTo>
                    <a:pt x="4" y="508"/>
                  </a:lnTo>
                  <a:lnTo>
                    <a:pt x="6" y="508"/>
                  </a:lnTo>
                  <a:lnTo>
                    <a:pt x="6" y="529"/>
                  </a:lnTo>
                  <a:lnTo>
                    <a:pt x="6" y="507"/>
                  </a:lnTo>
                  <a:lnTo>
                    <a:pt x="6" y="525"/>
                  </a:lnTo>
                  <a:lnTo>
                    <a:pt x="6" y="525"/>
                  </a:lnTo>
                  <a:lnTo>
                    <a:pt x="6" y="513"/>
                  </a:lnTo>
                  <a:lnTo>
                    <a:pt x="6" y="534"/>
                  </a:lnTo>
                  <a:lnTo>
                    <a:pt x="6" y="533"/>
                  </a:lnTo>
                  <a:lnTo>
                    <a:pt x="6" y="539"/>
                  </a:lnTo>
                  <a:lnTo>
                    <a:pt x="6" y="516"/>
                  </a:lnTo>
                  <a:lnTo>
                    <a:pt x="6" y="525"/>
                  </a:lnTo>
                  <a:lnTo>
                    <a:pt x="6" y="526"/>
                  </a:lnTo>
                  <a:lnTo>
                    <a:pt x="6" y="527"/>
                  </a:lnTo>
                  <a:lnTo>
                    <a:pt x="6" y="512"/>
                  </a:lnTo>
                  <a:lnTo>
                    <a:pt x="7" y="505"/>
                  </a:lnTo>
                  <a:lnTo>
                    <a:pt x="7" y="505"/>
                  </a:lnTo>
                  <a:lnTo>
                    <a:pt x="7" y="491"/>
                  </a:lnTo>
                  <a:lnTo>
                    <a:pt x="7" y="491"/>
                  </a:lnTo>
                  <a:lnTo>
                    <a:pt x="7" y="467"/>
                  </a:lnTo>
                  <a:lnTo>
                    <a:pt x="7" y="471"/>
                  </a:lnTo>
                  <a:lnTo>
                    <a:pt x="7" y="469"/>
                  </a:lnTo>
                  <a:lnTo>
                    <a:pt x="7" y="475"/>
                  </a:lnTo>
                  <a:lnTo>
                    <a:pt x="7" y="461"/>
                  </a:lnTo>
                  <a:lnTo>
                    <a:pt x="7" y="465"/>
                  </a:lnTo>
                  <a:lnTo>
                    <a:pt x="8" y="465"/>
                  </a:lnTo>
                  <a:lnTo>
                    <a:pt x="8" y="469"/>
                  </a:lnTo>
                  <a:lnTo>
                    <a:pt x="8" y="461"/>
                  </a:lnTo>
                  <a:lnTo>
                    <a:pt x="8" y="462"/>
                  </a:lnTo>
                  <a:lnTo>
                    <a:pt x="8" y="467"/>
                  </a:lnTo>
                  <a:lnTo>
                    <a:pt x="8" y="448"/>
                  </a:lnTo>
                  <a:lnTo>
                    <a:pt x="8" y="459"/>
                  </a:lnTo>
                  <a:lnTo>
                    <a:pt x="8" y="455"/>
                  </a:lnTo>
                  <a:lnTo>
                    <a:pt x="8" y="431"/>
                  </a:lnTo>
                  <a:lnTo>
                    <a:pt x="8" y="431"/>
                  </a:lnTo>
                  <a:lnTo>
                    <a:pt x="8" y="428"/>
                  </a:lnTo>
                  <a:lnTo>
                    <a:pt x="8" y="410"/>
                  </a:lnTo>
                  <a:lnTo>
                    <a:pt x="10" y="410"/>
                  </a:lnTo>
                  <a:lnTo>
                    <a:pt x="10" y="424"/>
                  </a:lnTo>
                  <a:lnTo>
                    <a:pt x="10" y="395"/>
                  </a:lnTo>
                  <a:lnTo>
                    <a:pt x="10" y="421"/>
                  </a:lnTo>
                  <a:lnTo>
                    <a:pt x="10" y="424"/>
                  </a:lnTo>
                  <a:lnTo>
                    <a:pt x="10" y="424"/>
                  </a:lnTo>
                  <a:lnTo>
                    <a:pt x="10" y="393"/>
                  </a:lnTo>
                  <a:lnTo>
                    <a:pt x="10" y="393"/>
                  </a:lnTo>
                  <a:lnTo>
                    <a:pt x="10" y="406"/>
                  </a:lnTo>
                  <a:lnTo>
                    <a:pt x="10" y="390"/>
                  </a:lnTo>
                  <a:lnTo>
                    <a:pt x="10" y="386"/>
                  </a:lnTo>
                  <a:lnTo>
                    <a:pt x="10" y="424"/>
                  </a:lnTo>
                  <a:lnTo>
                    <a:pt x="11" y="419"/>
                  </a:lnTo>
                  <a:lnTo>
                    <a:pt x="11" y="436"/>
                  </a:lnTo>
                  <a:lnTo>
                    <a:pt x="11" y="435"/>
                  </a:lnTo>
                  <a:lnTo>
                    <a:pt x="11" y="444"/>
                  </a:lnTo>
                  <a:lnTo>
                    <a:pt x="11" y="415"/>
                  </a:lnTo>
                  <a:lnTo>
                    <a:pt x="11" y="417"/>
                  </a:lnTo>
                  <a:lnTo>
                    <a:pt x="11" y="370"/>
                  </a:lnTo>
                  <a:lnTo>
                    <a:pt x="12" y="369"/>
                  </a:lnTo>
                  <a:lnTo>
                    <a:pt x="12" y="373"/>
                  </a:lnTo>
                  <a:lnTo>
                    <a:pt x="12" y="355"/>
                  </a:lnTo>
                  <a:lnTo>
                    <a:pt x="12" y="356"/>
                  </a:lnTo>
                  <a:lnTo>
                    <a:pt x="12" y="293"/>
                  </a:lnTo>
                  <a:lnTo>
                    <a:pt x="12" y="290"/>
                  </a:lnTo>
                  <a:lnTo>
                    <a:pt x="12" y="270"/>
                  </a:lnTo>
                  <a:lnTo>
                    <a:pt x="12" y="271"/>
                  </a:lnTo>
                  <a:lnTo>
                    <a:pt x="12" y="270"/>
                  </a:lnTo>
                  <a:lnTo>
                    <a:pt x="12" y="249"/>
                  </a:lnTo>
                  <a:lnTo>
                    <a:pt x="13" y="249"/>
                  </a:lnTo>
                  <a:lnTo>
                    <a:pt x="13" y="116"/>
                  </a:lnTo>
                  <a:lnTo>
                    <a:pt x="13" y="110"/>
                  </a:lnTo>
                  <a:lnTo>
                    <a:pt x="13" y="50"/>
                  </a:lnTo>
                  <a:lnTo>
                    <a:pt x="13" y="53"/>
                  </a:lnTo>
                  <a:lnTo>
                    <a:pt x="13" y="56"/>
                  </a:lnTo>
                  <a:lnTo>
                    <a:pt x="13" y="56"/>
                  </a:lnTo>
                  <a:lnTo>
                    <a:pt x="13" y="42"/>
                  </a:lnTo>
                  <a:lnTo>
                    <a:pt x="13" y="44"/>
                  </a:lnTo>
                  <a:lnTo>
                    <a:pt x="13" y="26"/>
                  </a:lnTo>
                  <a:lnTo>
                    <a:pt x="13" y="51"/>
                  </a:lnTo>
                  <a:lnTo>
                    <a:pt x="15" y="56"/>
                  </a:lnTo>
                  <a:lnTo>
                    <a:pt x="15" y="47"/>
                  </a:lnTo>
                  <a:lnTo>
                    <a:pt x="15" y="78"/>
                  </a:lnTo>
                  <a:lnTo>
                    <a:pt x="15" y="78"/>
                  </a:lnTo>
                  <a:lnTo>
                    <a:pt x="15" y="115"/>
                  </a:lnTo>
                  <a:lnTo>
                    <a:pt x="15" y="112"/>
                  </a:lnTo>
                  <a:lnTo>
                    <a:pt x="15" y="112"/>
                  </a:lnTo>
                  <a:lnTo>
                    <a:pt x="15" y="105"/>
                  </a:lnTo>
                  <a:lnTo>
                    <a:pt x="15" y="149"/>
                  </a:lnTo>
                  <a:lnTo>
                    <a:pt x="16" y="149"/>
                  </a:lnTo>
                  <a:lnTo>
                    <a:pt x="16" y="157"/>
                  </a:lnTo>
                  <a:lnTo>
                    <a:pt x="16" y="128"/>
                  </a:lnTo>
                  <a:lnTo>
                    <a:pt x="16" y="124"/>
                  </a:lnTo>
                  <a:lnTo>
                    <a:pt x="16" y="76"/>
                  </a:lnTo>
                  <a:lnTo>
                    <a:pt x="16" y="63"/>
                  </a:lnTo>
                  <a:lnTo>
                    <a:pt x="16" y="84"/>
                  </a:lnTo>
                  <a:lnTo>
                    <a:pt x="16" y="80"/>
                  </a:lnTo>
                  <a:lnTo>
                    <a:pt x="16" y="82"/>
                  </a:lnTo>
                  <a:lnTo>
                    <a:pt x="16" y="68"/>
                  </a:lnTo>
                  <a:lnTo>
                    <a:pt x="16" y="78"/>
                  </a:lnTo>
                  <a:lnTo>
                    <a:pt x="17" y="82"/>
                  </a:lnTo>
                  <a:lnTo>
                    <a:pt x="17" y="89"/>
                  </a:lnTo>
                  <a:lnTo>
                    <a:pt x="17" y="73"/>
                  </a:lnTo>
                  <a:lnTo>
                    <a:pt x="17" y="78"/>
                  </a:lnTo>
                  <a:lnTo>
                    <a:pt x="17" y="78"/>
                  </a:lnTo>
                  <a:lnTo>
                    <a:pt x="17" y="122"/>
                  </a:lnTo>
                  <a:lnTo>
                    <a:pt x="17" y="122"/>
                  </a:lnTo>
                  <a:lnTo>
                    <a:pt x="17" y="136"/>
                  </a:lnTo>
                  <a:lnTo>
                    <a:pt x="17" y="131"/>
                  </a:lnTo>
                  <a:lnTo>
                    <a:pt x="17" y="132"/>
                  </a:lnTo>
                  <a:lnTo>
                    <a:pt x="17" y="142"/>
                  </a:lnTo>
                  <a:lnTo>
                    <a:pt x="17" y="124"/>
                  </a:lnTo>
                  <a:lnTo>
                    <a:pt x="17" y="129"/>
                  </a:lnTo>
                  <a:lnTo>
                    <a:pt x="19" y="131"/>
                  </a:lnTo>
                  <a:lnTo>
                    <a:pt x="19" y="139"/>
                  </a:lnTo>
                  <a:lnTo>
                    <a:pt x="19" y="116"/>
                  </a:lnTo>
                  <a:lnTo>
                    <a:pt x="19" y="120"/>
                  </a:lnTo>
                  <a:lnTo>
                    <a:pt x="19" y="116"/>
                  </a:lnTo>
                  <a:lnTo>
                    <a:pt x="19" y="102"/>
                  </a:lnTo>
                  <a:lnTo>
                    <a:pt x="19" y="106"/>
                  </a:lnTo>
                  <a:lnTo>
                    <a:pt x="19" y="107"/>
                  </a:lnTo>
                  <a:lnTo>
                    <a:pt x="19" y="103"/>
                  </a:lnTo>
                  <a:lnTo>
                    <a:pt x="19" y="123"/>
                  </a:lnTo>
                  <a:lnTo>
                    <a:pt x="20" y="129"/>
                  </a:lnTo>
                  <a:lnTo>
                    <a:pt x="20" y="139"/>
                  </a:lnTo>
                  <a:lnTo>
                    <a:pt x="20" y="125"/>
                  </a:lnTo>
                  <a:lnTo>
                    <a:pt x="20" y="128"/>
                  </a:lnTo>
                  <a:lnTo>
                    <a:pt x="20" y="133"/>
                  </a:lnTo>
                  <a:lnTo>
                    <a:pt x="20" y="142"/>
                  </a:lnTo>
                  <a:lnTo>
                    <a:pt x="20" y="131"/>
                  </a:lnTo>
                  <a:lnTo>
                    <a:pt x="20" y="132"/>
                  </a:lnTo>
                  <a:lnTo>
                    <a:pt x="20" y="133"/>
                  </a:lnTo>
                  <a:lnTo>
                    <a:pt x="20" y="111"/>
                  </a:lnTo>
                  <a:lnTo>
                    <a:pt x="20" y="119"/>
                  </a:lnTo>
                  <a:lnTo>
                    <a:pt x="20" y="118"/>
                  </a:lnTo>
                  <a:lnTo>
                    <a:pt x="20" y="124"/>
                  </a:lnTo>
                  <a:lnTo>
                    <a:pt x="20" y="105"/>
                  </a:lnTo>
                  <a:lnTo>
                    <a:pt x="20" y="112"/>
                  </a:lnTo>
                  <a:lnTo>
                    <a:pt x="21" y="114"/>
                  </a:lnTo>
                  <a:lnTo>
                    <a:pt x="21" y="127"/>
                  </a:lnTo>
                  <a:lnTo>
                    <a:pt x="21" y="107"/>
                  </a:lnTo>
                  <a:lnTo>
                    <a:pt x="21" y="108"/>
                  </a:lnTo>
                  <a:lnTo>
                    <a:pt x="21" y="111"/>
                  </a:lnTo>
                  <a:lnTo>
                    <a:pt x="21" y="85"/>
                  </a:lnTo>
                  <a:lnTo>
                    <a:pt x="21" y="89"/>
                  </a:lnTo>
                  <a:lnTo>
                    <a:pt x="21" y="86"/>
                  </a:lnTo>
                  <a:lnTo>
                    <a:pt x="21" y="87"/>
                  </a:lnTo>
                  <a:lnTo>
                    <a:pt x="21" y="68"/>
                  </a:lnTo>
                  <a:lnTo>
                    <a:pt x="21" y="68"/>
                  </a:lnTo>
                  <a:lnTo>
                    <a:pt x="21" y="38"/>
                  </a:lnTo>
                  <a:lnTo>
                    <a:pt x="23" y="29"/>
                  </a:lnTo>
                  <a:lnTo>
                    <a:pt x="23" y="21"/>
                  </a:lnTo>
                  <a:lnTo>
                    <a:pt x="23" y="53"/>
                  </a:lnTo>
                  <a:lnTo>
                    <a:pt x="23" y="55"/>
                  </a:lnTo>
                  <a:lnTo>
                    <a:pt x="23" y="56"/>
                  </a:lnTo>
                  <a:lnTo>
                    <a:pt x="23" y="39"/>
                  </a:lnTo>
                  <a:lnTo>
                    <a:pt x="23" y="43"/>
                  </a:lnTo>
                  <a:lnTo>
                    <a:pt x="23" y="43"/>
                  </a:lnTo>
                  <a:lnTo>
                    <a:pt x="23" y="44"/>
                  </a:lnTo>
                  <a:lnTo>
                    <a:pt x="23" y="0"/>
                  </a:lnTo>
                  <a:lnTo>
                    <a:pt x="23" y="4"/>
                  </a:lnTo>
                  <a:lnTo>
                    <a:pt x="23" y="8"/>
                  </a:lnTo>
                  <a:lnTo>
                    <a:pt x="23" y="61"/>
                  </a:lnTo>
                  <a:lnTo>
                    <a:pt x="23" y="59"/>
                  </a:lnTo>
                  <a:lnTo>
                    <a:pt x="24" y="59"/>
                  </a:lnTo>
                  <a:lnTo>
                    <a:pt x="24" y="65"/>
                  </a:lnTo>
                  <a:lnTo>
                    <a:pt x="24" y="42"/>
                  </a:lnTo>
                  <a:lnTo>
                    <a:pt x="24" y="42"/>
                  </a:lnTo>
                  <a:lnTo>
                    <a:pt x="24" y="42"/>
                  </a:lnTo>
                  <a:lnTo>
                    <a:pt x="24" y="23"/>
                  </a:lnTo>
                  <a:lnTo>
                    <a:pt x="24" y="32"/>
                  </a:lnTo>
                  <a:lnTo>
                    <a:pt x="24" y="32"/>
                  </a:lnTo>
                  <a:lnTo>
                    <a:pt x="24" y="30"/>
                  </a:lnTo>
                  <a:lnTo>
                    <a:pt x="24" y="56"/>
                  </a:lnTo>
                  <a:lnTo>
                    <a:pt x="25" y="55"/>
                  </a:lnTo>
                  <a:lnTo>
                    <a:pt x="25" y="44"/>
                  </a:lnTo>
                  <a:lnTo>
                    <a:pt x="25" y="89"/>
                  </a:lnTo>
                  <a:lnTo>
                    <a:pt x="25" y="90"/>
                  </a:lnTo>
                  <a:lnTo>
                    <a:pt x="25" y="136"/>
                  </a:lnTo>
                  <a:lnTo>
                    <a:pt x="25" y="137"/>
                  </a:lnTo>
                  <a:lnTo>
                    <a:pt x="25" y="169"/>
                  </a:lnTo>
                  <a:lnTo>
                    <a:pt x="25" y="136"/>
                  </a:lnTo>
                  <a:lnTo>
                    <a:pt x="25" y="157"/>
                  </a:lnTo>
                  <a:lnTo>
                    <a:pt x="25" y="160"/>
                  </a:lnTo>
                  <a:lnTo>
                    <a:pt x="25" y="192"/>
                  </a:lnTo>
                  <a:lnTo>
                    <a:pt x="25" y="191"/>
                  </a:lnTo>
                  <a:lnTo>
                    <a:pt x="27" y="191"/>
                  </a:lnTo>
                  <a:lnTo>
                    <a:pt x="27" y="125"/>
                  </a:lnTo>
                  <a:lnTo>
                    <a:pt x="27" y="127"/>
                  </a:lnTo>
                  <a:lnTo>
                    <a:pt x="27" y="59"/>
                  </a:lnTo>
                  <a:lnTo>
                    <a:pt x="27" y="65"/>
                  </a:lnTo>
                  <a:lnTo>
                    <a:pt x="27" y="63"/>
                  </a:lnTo>
                  <a:lnTo>
                    <a:pt x="27" y="76"/>
                  </a:lnTo>
                  <a:lnTo>
                    <a:pt x="27" y="61"/>
                  </a:lnTo>
                  <a:lnTo>
                    <a:pt x="27" y="72"/>
                  </a:lnTo>
                  <a:lnTo>
                    <a:pt x="27" y="70"/>
                  </a:lnTo>
                  <a:lnTo>
                    <a:pt x="27" y="72"/>
                  </a:lnTo>
                  <a:lnTo>
                    <a:pt x="27" y="53"/>
                  </a:lnTo>
                  <a:lnTo>
                    <a:pt x="27" y="70"/>
                  </a:lnTo>
                  <a:lnTo>
                    <a:pt x="28" y="70"/>
                  </a:lnTo>
                  <a:lnTo>
                    <a:pt x="28" y="102"/>
                  </a:lnTo>
                  <a:lnTo>
                    <a:pt x="28" y="99"/>
                  </a:lnTo>
                  <a:lnTo>
                    <a:pt x="28" y="111"/>
                  </a:lnTo>
                  <a:lnTo>
                    <a:pt x="28" y="85"/>
                  </a:lnTo>
                  <a:lnTo>
                    <a:pt x="28" y="82"/>
                  </a:lnTo>
                  <a:lnTo>
                    <a:pt x="28" y="56"/>
                  </a:lnTo>
                  <a:lnTo>
                    <a:pt x="29" y="51"/>
                  </a:lnTo>
                  <a:lnTo>
                    <a:pt x="29" y="31"/>
                  </a:lnTo>
                  <a:lnTo>
                    <a:pt x="29" y="36"/>
                  </a:lnTo>
                  <a:lnTo>
                    <a:pt x="29" y="36"/>
                  </a:lnTo>
                  <a:lnTo>
                    <a:pt x="29" y="46"/>
                  </a:lnTo>
                  <a:lnTo>
                    <a:pt x="29" y="25"/>
                  </a:lnTo>
                  <a:lnTo>
                    <a:pt x="29" y="32"/>
                  </a:lnTo>
                  <a:lnTo>
                    <a:pt x="29" y="32"/>
                  </a:lnTo>
                  <a:lnTo>
                    <a:pt x="29" y="70"/>
                  </a:lnTo>
                  <a:lnTo>
                    <a:pt x="29" y="70"/>
                  </a:lnTo>
                  <a:lnTo>
                    <a:pt x="29" y="69"/>
                  </a:lnTo>
                  <a:lnTo>
                    <a:pt x="29" y="102"/>
                  </a:lnTo>
                  <a:lnTo>
                    <a:pt x="31" y="107"/>
                  </a:lnTo>
                  <a:lnTo>
                    <a:pt x="31" y="157"/>
                  </a:lnTo>
                  <a:lnTo>
                    <a:pt x="31" y="163"/>
                  </a:lnTo>
                  <a:lnTo>
                    <a:pt x="31" y="175"/>
                  </a:lnTo>
                  <a:lnTo>
                    <a:pt x="31" y="161"/>
                  </a:lnTo>
                  <a:lnTo>
                    <a:pt x="31" y="162"/>
                  </a:lnTo>
                  <a:lnTo>
                    <a:pt x="31" y="149"/>
                  </a:lnTo>
                  <a:lnTo>
                    <a:pt x="31" y="157"/>
                  </a:lnTo>
                  <a:lnTo>
                    <a:pt x="31" y="157"/>
                  </a:lnTo>
                  <a:lnTo>
                    <a:pt x="31" y="136"/>
                  </a:lnTo>
                  <a:lnTo>
                    <a:pt x="32" y="135"/>
                  </a:lnTo>
                  <a:lnTo>
                    <a:pt x="32" y="149"/>
                  </a:lnTo>
                  <a:lnTo>
                    <a:pt x="32" y="128"/>
                  </a:lnTo>
                  <a:lnTo>
                    <a:pt x="32" y="122"/>
                  </a:lnTo>
                  <a:lnTo>
                    <a:pt x="32" y="133"/>
                  </a:lnTo>
                  <a:lnTo>
                    <a:pt x="32" y="122"/>
                  </a:lnTo>
                  <a:lnTo>
                    <a:pt x="32" y="128"/>
                  </a:lnTo>
                  <a:lnTo>
                    <a:pt x="32" y="128"/>
                  </a:lnTo>
                  <a:lnTo>
                    <a:pt x="32" y="107"/>
                  </a:lnTo>
                  <a:lnTo>
                    <a:pt x="32" y="114"/>
                  </a:lnTo>
                  <a:lnTo>
                    <a:pt x="33" y="118"/>
                  </a:lnTo>
                  <a:lnTo>
                    <a:pt x="33" y="123"/>
                  </a:lnTo>
                  <a:lnTo>
                    <a:pt x="33" y="102"/>
                  </a:lnTo>
                  <a:lnTo>
                    <a:pt x="33" y="105"/>
                  </a:lnTo>
                  <a:lnTo>
                    <a:pt x="33" y="102"/>
                  </a:lnTo>
                  <a:lnTo>
                    <a:pt x="33" y="125"/>
                  </a:lnTo>
                  <a:lnTo>
                    <a:pt x="33" y="99"/>
                  </a:lnTo>
                  <a:lnTo>
                    <a:pt x="33" y="123"/>
                  </a:lnTo>
                  <a:lnTo>
                    <a:pt x="33" y="123"/>
                  </a:lnTo>
                  <a:lnTo>
                    <a:pt x="33" y="114"/>
                  </a:lnTo>
                  <a:lnTo>
                    <a:pt x="33" y="161"/>
                  </a:lnTo>
                  <a:lnTo>
                    <a:pt x="33" y="160"/>
                  </a:lnTo>
                  <a:lnTo>
                    <a:pt x="33" y="169"/>
                  </a:lnTo>
                  <a:lnTo>
                    <a:pt x="33" y="156"/>
                  </a:lnTo>
                  <a:lnTo>
                    <a:pt x="33" y="162"/>
                  </a:lnTo>
                  <a:lnTo>
                    <a:pt x="34" y="167"/>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156" name="Freeform 29"/>
            <p:cNvSpPr>
              <a:spLocks/>
            </p:cNvSpPr>
            <p:nvPr/>
          </p:nvSpPr>
          <p:spPr bwMode="auto">
            <a:xfrm>
              <a:off x="6321426" y="4691063"/>
              <a:ext cx="49213" cy="215900"/>
            </a:xfrm>
            <a:custGeom>
              <a:avLst/>
              <a:gdLst>
                <a:gd name="T0" fmla="*/ 0 w 31"/>
                <a:gd name="T1" fmla="*/ 99 h 136"/>
                <a:gd name="T2" fmla="*/ 1 w 31"/>
                <a:gd name="T3" fmla="*/ 119 h 136"/>
                <a:gd name="T4" fmla="*/ 1 w 31"/>
                <a:gd name="T5" fmla="*/ 89 h 136"/>
                <a:gd name="T6" fmla="*/ 3 w 31"/>
                <a:gd name="T7" fmla="*/ 98 h 136"/>
                <a:gd name="T8" fmla="*/ 3 w 31"/>
                <a:gd name="T9" fmla="*/ 103 h 136"/>
                <a:gd name="T10" fmla="*/ 3 w 31"/>
                <a:gd name="T11" fmla="*/ 81 h 136"/>
                <a:gd name="T12" fmla="*/ 4 w 31"/>
                <a:gd name="T13" fmla="*/ 75 h 136"/>
                <a:gd name="T14" fmla="*/ 4 w 31"/>
                <a:gd name="T15" fmla="*/ 110 h 136"/>
                <a:gd name="T16" fmla="*/ 5 w 31"/>
                <a:gd name="T17" fmla="*/ 92 h 136"/>
                <a:gd name="T18" fmla="*/ 5 w 31"/>
                <a:gd name="T19" fmla="*/ 87 h 136"/>
                <a:gd name="T20" fmla="*/ 5 w 31"/>
                <a:gd name="T21" fmla="*/ 92 h 136"/>
                <a:gd name="T22" fmla="*/ 7 w 31"/>
                <a:gd name="T23" fmla="*/ 96 h 136"/>
                <a:gd name="T24" fmla="*/ 7 w 31"/>
                <a:gd name="T25" fmla="*/ 86 h 136"/>
                <a:gd name="T26" fmla="*/ 8 w 31"/>
                <a:gd name="T27" fmla="*/ 91 h 136"/>
                <a:gd name="T28" fmla="*/ 8 w 31"/>
                <a:gd name="T29" fmla="*/ 86 h 136"/>
                <a:gd name="T30" fmla="*/ 8 w 31"/>
                <a:gd name="T31" fmla="*/ 64 h 136"/>
                <a:gd name="T32" fmla="*/ 9 w 31"/>
                <a:gd name="T33" fmla="*/ 55 h 136"/>
                <a:gd name="T34" fmla="*/ 9 w 31"/>
                <a:gd name="T35" fmla="*/ 17 h 136"/>
                <a:gd name="T36" fmla="*/ 10 w 31"/>
                <a:gd name="T37" fmla="*/ 45 h 136"/>
                <a:gd name="T38" fmla="*/ 10 w 31"/>
                <a:gd name="T39" fmla="*/ 82 h 136"/>
                <a:gd name="T40" fmla="*/ 10 w 31"/>
                <a:gd name="T41" fmla="*/ 99 h 136"/>
                <a:gd name="T42" fmla="*/ 12 w 31"/>
                <a:gd name="T43" fmla="*/ 95 h 136"/>
                <a:gd name="T44" fmla="*/ 12 w 31"/>
                <a:gd name="T45" fmla="*/ 89 h 136"/>
                <a:gd name="T46" fmla="*/ 12 w 31"/>
                <a:gd name="T47" fmla="*/ 49 h 136"/>
                <a:gd name="T48" fmla="*/ 13 w 31"/>
                <a:gd name="T49" fmla="*/ 56 h 136"/>
                <a:gd name="T50" fmla="*/ 13 w 31"/>
                <a:gd name="T51" fmla="*/ 61 h 136"/>
                <a:gd name="T52" fmla="*/ 14 w 31"/>
                <a:gd name="T53" fmla="*/ 102 h 136"/>
                <a:gd name="T54" fmla="*/ 14 w 31"/>
                <a:gd name="T55" fmla="*/ 103 h 136"/>
                <a:gd name="T56" fmla="*/ 16 w 31"/>
                <a:gd name="T57" fmla="*/ 128 h 136"/>
                <a:gd name="T58" fmla="*/ 16 w 31"/>
                <a:gd name="T59" fmla="*/ 53 h 136"/>
                <a:gd name="T60" fmla="*/ 16 w 31"/>
                <a:gd name="T61" fmla="*/ 65 h 136"/>
                <a:gd name="T62" fmla="*/ 17 w 31"/>
                <a:gd name="T63" fmla="*/ 92 h 136"/>
                <a:gd name="T64" fmla="*/ 17 w 31"/>
                <a:gd name="T65" fmla="*/ 98 h 136"/>
                <a:gd name="T66" fmla="*/ 18 w 31"/>
                <a:gd name="T67" fmla="*/ 119 h 136"/>
                <a:gd name="T68" fmla="*/ 18 w 31"/>
                <a:gd name="T69" fmla="*/ 110 h 136"/>
                <a:gd name="T70" fmla="*/ 20 w 31"/>
                <a:gd name="T71" fmla="*/ 113 h 136"/>
                <a:gd name="T72" fmla="*/ 20 w 31"/>
                <a:gd name="T73" fmla="*/ 129 h 136"/>
                <a:gd name="T74" fmla="*/ 20 w 31"/>
                <a:gd name="T75" fmla="*/ 121 h 136"/>
                <a:gd name="T76" fmla="*/ 21 w 31"/>
                <a:gd name="T77" fmla="*/ 102 h 136"/>
                <a:gd name="T78" fmla="*/ 21 w 31"/>
                <a:gd name="T79" fmla="*/ 115 h 136"/>
                <a:gd name="T80" fmla="*/ 21 w 31"/>
                <a:gd name="T81" fmla="*/ 95 h 136"/>
                <a:gd name="T82" fmla="*/ 22 w 31"/>
                <a:gd name="T83" fmla="*/ 102 h 136"/>
                <a:gd name="T84" fmla="*/ 22 w 31"/>
                <a:gd name="T85" fmla="*/ 90 h 136"/>
                <a:gd name="T86" fmla="*/ 22 w 31"/>
                <a:gd name="T87" fmla="*/ 98 h 136"/>
                <a:gd name="T88" fmla="*/ 24 w 31"/>
                <a:gd name="T89" fmla="*/ 113 h 136"/>
                <a:gd name="T90" fmla="*/ 24 w 31"/>
                <a:gd name="T91" fmla="*/ 94 h 136"/>
                <a:gd name="T92" fmla="*/ 24 w 31"/>
                <a:gd name="T93" fmla="*/ 103 h 136"/>
                <a:gd name="T94" fmla="*/ 25 w 31"/>
                <a:gd name="T95" fmla="*/ 106 h 136"/>
                <a:gd name="T96" fmla="*/ 25 w 31"/>
                <a:gd name="T97" fmla="*/ 111 h 136"/>
                <a:gd name="T98" fmla="*/ 25 w 31"/>
                <a:gd name="T99" fmla="*/ 95 h 136"/>
                <a:gd name="T100" fmla="*/ 26 w 31"/>
                <a:gd name="T101" fmla="*/ 116 h 136"/>
                <a:gd name="T102" fmla="*/ 26 w 31"/>
                <a:gd name="T103" fmla="*/ 90 h 136"/>
                <a:gd name="T104" fmla="*/ 27 w 31"/>
                <a:gd name="T105" fmla="*/ 106 h 136"/>
                <a:gd name="T106" fmla="*/ 27 w 31"/>
                <a:gd name="T107" fmla="*/ 102 h 136"/>
                <a:gd name="T108" fmla="*/ 27 w 31"/>
                <a:gd name="T109" fmla="*/ 108 h 136"/>
                <a:gd name="T110" fmla="*/ 29 w 31"/>
                <a:gd name="T111" fmla="*/ 106 h 136"/>
                <a:gd name="T112" fmla="*/ 29 w 31"/>
                <a:gd name="T113" fmla="*/ 115 h 136"/>
                <a:gd name="T114" fmla="*/ 30 w 31"/>
                <a:gd name="T115" fmla="*/ 113 h 136"/>
                <a:gd name="T116" fmla="*/ 30 w 31"/>
                <a:gd name="T117" fmla="*/ 104 h 136"/>
                <a:gd name="T118" fmla="*/ 31 w 31"/>
                <a:gd name="T119" fmla="*/ 98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1" h="136">
                  <a:moveTo>
                    <a:pt x="0" y="87"/>
                  </a:moveTo>
                  <a:lnTo>
                    <a:pt x="0" y="89"/>
                  </a:lnTo>
                  <a:lnTo>
                    <a:pt x="0" y="103"/>
                  </a:lnTo>
                  <a:lnTo>
                    <a:pt x="0" y="98"/>
                  </a:lnTo>
                  <a:lnTo>
                    <a:pt x="0" y="99"/>
                  </a:lnTo>
                  <a:lnTo>
                    <a:pt x="0" y="108"/>
                  </a:lnTo>
                  <a:lnTo>
                    <a:pt x="0" y="82"/>
                  </a:lnTo>
                  <a:lnTo>
                    <a:pt x="0" y="103"/>
                  </a:lnTo>
                  <a:lnTo>
                    <a:pt x="1" y="111"/>
                  </a:lnTo>
                  <a:lnTo>
                    <a:pt x="1" y="119"/>
                  </a:lnTo>
                  <a:lnTo>
                    <a:pt x="1" y="100"/>
                  </a:lnTo>
                  <a:lnTo>
                    <a:pt x="1" y="110"/>
                  </a:lnTo>
                  <a:lnTo>
                    <a:pt x="1" y="108"/>
                  </a:lnTo>
                  <a:lnTo>
                    <a:pt x="1" y="110"/>
                  </a:lnTo>
                  <a:lnTo>
                    <a:pt x="1" y="89"/>
                  </a:lnTo>
                  <a:lnTo>
                    <a:pt x="1" y="86"/>
                  </a:lnTo>
                  <a:lnTo>
                    <a:pt x="1" y="94"/>
                  </a:lnTo>
                  <a:lnTo>
                    <a:pt x="1" y="69"/>
                  </a:lnTo>
                  <a:lnTo>
                    <a:pt x="1" y="92"/>
                  </a:lnTo>
                  <a:lnTo>
                    <a:pt x="3" y="98"/>
                  </a:lnTo>
                  <a:lnTo>
                    <a:pt x="3" y="78"/>
                  </a:lnTo>
                  <a:lnTo>
                    <a:pt x="3" y="85"/>
                  </a:lnTo>
                  <a:lnTo>
                    <a:pt x="3" y="90"/>
                  </a:lnTo>
                  <a:lnTo>
                    <a:pt x="3" y="89"/>
                  </a:lnTo>
                  <a:lnTo>
                    <a:pt x="3" y="103"/>
                  </a:lnTo>
                  <a:lnTo>
                    <a:pt x="3" y="102"/>
                  </a:lnTo>
                  <a:lnTo>
                    <a:pt x="3" y="85"/>
                  </a:lnTo>
                  <a:lnTo>
                    <a:pt x="3" y="106"/>
                  </a:lnTo>
                  <a:lnTo>
                    <a:pt x="3" y="103"/>
                  </a:lnTo>
                  <a:lnTo>
                    <a:pt x="3" y="81"/>
                  </a:lnTo>
                  <a:lnTo>
                    <a:pt x="3" y="89"/>
                  </a:lnTo>
                  <a:lnTo>
                    <a:pt x="4" y="92"/>
                  </a:lnTo>
                  <a:lnTo>
                    <a:pt x="4" y="100"/>
                  </a:lnTo>
                  <a:lnTo>
                    <a:pt x="4" y="72"/>
                  </a:lnTo>
                  <a:lnTo>
                    <a:pt x="4" y="75"/>
                  </a:lnTo>
                  <a:lnTo>
                    <a:pt x="4" y="74"/>
                  </a:lnTo>
                  <a:lnTo>
                    <a:pt x="4" y="103"/>
                  </a:lnTo>
                  <a:lnTo>
                    <a:pt x="4" y="98"/>
                  </a:lnTo>
                  <a:lnTo>
                    <a:pt x="4" y="90"/>
                  </a:lnTo>
                  <a:lnTo>
                    <a:pt x="4" y="110"/>
                  </a:lnTo>
                  <a:lnTo>
                    <a:pt x="4" y="108"/>
                  </a:lnTo>
                  <a:lnTo>
                    <a:pt x="4" y="113"/>
                  </a:lnTo>
                  <a:lnTo>
                    <a:pt x="4" y="83"/>
                  </a:lnTo>
                  <a:lnTo>
                    <a:pt x="4" y="95"/>
                  </a:lnTo>
                  <a:lnTo>
                    <a:pt x="5" y="92"/>
                  </a:lnTo>
                  <a:lnTo>
                    <a:pt x="5" y="103"/>
                  </a:lnTo>
                  <a:lnTo>
                    <a:pt x="5" y="100"/>
                  </a:lnTo>
                  <a:lnTo>
                    <a:pt x="5" y="99"/>
                  </a:lnTo>
                  <a:lnTo>
                    <a:pt x="5" y="112"/>
                  </a:lnTo>
                  <a:lnTo>
                    <a:pt x="5" y="87"/>
                  </a:lnTo>
                  <a:lnTo>
                    <a:pt x="5" y="111"/>
                  </a:lnTo>
                  <a:lnTo>
                    <a:pt x="5" y="107"/>
                  </a:lnTo>
                  <a:lnTo>
                    <a:pt x="5" y="107"/>
                  </a:lnTo>
                  <a:lnTo>
                    <a:pt x="5" y="87"/>
                  </a:lnTo>
                  <a:lnTo>
                    <a:pt x="5" y="92"/>
                  </a:lnTo>
                  <a:lnTo>
                    <a:pt x="7" y="96"/>
                  </a:lnTo>
                  <a:lnTo>
                    <a:pt x="7" y="116"/>
                  </a:lnTo>
                  <a:lnTo>
                    <a:pt x="7" y="95"/>
                  </a:lnTo>
                  <a:lnTo>
                    <a:pt x="7" y="103"/>
                  </a:lnTo>
                  <a:lnTo>
                    <a:pt x="7" y="96"/>
                  </a:lnTo>
                  <a:lnTo>
                    <a:pt x="7" y="120"/>
                  </a:lnTo>
                  <a:lnTo>
                    <a:pt x="7" y="113"/>
                  </a:lnTo>
                  <a:lnTo>
                    <a:pt x="7" y="111"/>
                  </a:lnTo>
                  <a:lnTo>
                    <a:pt x="7" y="70"/>
                  </a:lnTo>
                  <a:lnTo>
                    <a:pt x="7" y="86"/>
                  </a:lnTo>
                  <a:lnTo>
                    <a:pt x="7" y="86"/>
                  </a:lnTo>
                  <a:lnTo>
                    <a:pt x="7" y="95"/>
                  </a:lnTo>
                  <a:lnTo>
                    <a:pt x="7" y="81"/>
                  </a:lnTo>
                  <a:lnTo>
                    <a:pt x="7" y="92"/>
                  </a:lnTo>
                  <a:lnTo>
                    <a:pt x="8" y="91"/>
                  </a:lnTo>
                  <a:lnTo>
                    <a:pt x="8" y="107"/>
                  </a:lnTo>
                  <a:lnTo>
                    <a:pt x="8" y="83"/>
                  </a:lnTo>
                  <a:lnTo>
                    <a:pt x="8" y="87"/>
                  </a:lnTo>
                  <a:lnTo>
                    <a:pt x="8" y="83"/>
                  </a:lnTo>
                  <a:lnTo>
                    <a:pt x="8" y="86"/>
                  </a:lnTo>
                  <a:lnTo>
                    <a:pt x="8" y="58"/>
                  </a:lnTo>
                  <a:lnTo>
                    <a:pt x="8" y="85"/>
                  </a:lnTo>
                  <a:lnTo>
                    <a:pt x="8" y="81"/>
                  </a:lnTo>
                  <a:lnTo>
                    <a:pt x="8" y="87"/>
                  </a:lnTo>
                  <a:lnTo>
                    <a:pt x="8" y="64"/>
                  </a:lnTo>
                  <a:lnTo>
                    <a:pt x="8" y="65"/>
                  </a:lnTo>
                  <a:lnTo>
                    <a:pt x="8" y="69"/>
                  </a:lnTo>
                  <a:lnTo>
                    <a:pt x="8" y="52"/>
                  </a:lnTo>
                  <a:lnTo>
                    <a:pt x="8" y="53"/>
                  </a:lnTo>
                  <a:lnTo>
                    <a:pt x="9" y="55"/>
                  </a:lnTo>
                  <a:lnTo>
                    <a:pt x="9" y="35"/>
                  </a:lnTo>
                  <a:lnTo>
                    <a:pt x="9" y="32"/>
                  </a:lnTo>
                  <a:lnTo>
                    <a:pt x="9" y="3"/>
                  </a:lnTo>
                  <a:lnTo>
                    <a:pt x="9" y="11"/>
                  </a:lnTo>
                  <a:lnTo>
                    <a:pt x="9" y="17"/>
                  </a:lnTo>
                  <a:lnTo>
                    <a:pt x="9" y="23"/>
                  </a:lnTo>
                  <a:lnTo>
                    <a:pt x="9" y="0"/>
                  </a:lnTo>
                  <a:lnTo>
                    <a:pt x="10" y="6"/>
                  </a:lnTo>
                  <a:lnTo>
                    <a:pt x="10" y="49"/>
                  </a:lnTo>
                  <a:lnTo>
                    <a:pt x="10" y="45"/>
                  </a:lnTo>
                  <a:lnTo>
                    <a:pt x="10" y="47"/>
                  </a:lnTo>
                  <a:lnTo>
                    <a:pt x="10" y="35"/>
                  </a:lnTo>
                  <a:lnTo>
                    <a:pt x="10" y="65"/>
                  </a:lnTo>
                  <a:lnTo>
                    <a:pt x="10" y="69"/>
                  </a:lnTo>
                  <a:lnTo>
                    <a:pt x="10" y="82"/>
                  </a:lnTo>
                  <a:lnTo>
                    <a:pt x="10" y="64"/>
                  </a:lnTo>
                  <a:lnTo>
                    <a:pt x="10" y="74"/>
                  </a:lnTo>
                  <a:lnTo>
                    <a:pt x="10" y="73"/>
                  </a:lnTo>
                  <a:lnTo>
                    <a:pt x="10" y="104"/>
                  </a:lnTo>
                  <a:lnTo>
                    <a:pt x="10" y="99"/>
                  </a:lnTo>
                  <a:lnTo>
                    <a:pt x="12" y="100"/>
                  </a:lnTo>
                  <a:lnTo>
                    <a:pt x="12" y="106"/>
                  </a:lnTo>
                  <a:lnTo>
                    <a:pt x="12" y="90"/>
                  </a:lnTo>
                  <a:lnTo>
                    <a:pt x="12" y="98"/>
                  </a:lnTo>
                  <a:lnTo>
                    <a:pt x="12" y="95"/>
                  </a:lnTo>
                  <a:lnTo>
                    <a:pt x="12" y="96"/>
                  </a:lnTo>
                  <a:lnTo>
                    <a:pt x="12" y="65"/>
                  </a:lnTo>
                  <a:lnTo>
                    <a:pt x="12" y="81"/>
                  </a:lnTo>
                  <a:lnTo>
                    <a:pt x="12" y="77"/>
                  </a:lnTo>
                  <a:lnTo>
                    <a:pt x="12" y="89"/>
                  </a:lnTo>
                  <a:lnTo>
                    <a:pt x="12" y="66"/>
                  </a:lnTo>
                  <a:lnTo>
                    <a:pt x="12" y="69"/>
                  </a:lnTo>
                  <a:lnTo>
                    <a:pt x="12" y="56"/>
                  </a:lnTo>
                  <a:lnTo>
                    <a:pt x="12" y="61"/>
                  </a:lnTo>
                  <a:lnTo>
                    <a:pt x="12" y="49"/>
                  </a:lnTo>
                  <a:lnTo>
                    <a:pt x="12" y="58"/>
                  </a:lnTo>
                  <a:lnTo>
                    <a:pt x="13" y="56"/>
                  </a:lnTo>
                  <a:lnTo>
                    <a:pt x="13" y="57"/>
                  </a:lnTo>
                  <a:lnTo>
                    <a:pt x="13" y="36"/>
                  </a:lnTo>
                  <a:lnTo>
                    <a:pt x="13" y="56"/>
                  </a:lnTo>
                  <a:lnTo>
                    <a:pt x="13" y="55"/>
                  </a:lnTo>
                  <a:lnTo>
                    <a:pt x="13" y="69"/>
                  </a:lnTo>
                  <a:lnTo>
                    <a:pt x="13" y="53"/>
                  </a:lnTo>
                  <a:lnTo>
                    <a:pt x="13" y="56"/>
                  </a:lnTo>
                  <a:lnTo>
                    <a:pt x="13" y="61"/>
                  </a:lnTo>
                  <a:lnTo>
                    <a:pt x="13" y="91"/>
                  </a:lnTo>
                  <a:lnTo>
                    <a:pt x="13" y="85"/>
                  </a:lnTo>
                  <a:lnTo>
                    <a:pt x="14" y="90"/>
                  </a:lnTo>
                  <a:lnTo>
                    <a:pt x="14" y="73"/>
                  </a:lnTo>
                  <a:lnTo>
                    <a:pt x="14" y="102"/>
                  </a:lnTo>
                  <a:lnTo>
                    <a:pt x="14" y="103"/>
                  </a:lnTo>
                  <a:lnTo>
                    <a:pt x="14" y="110"/>
                  </a:lnTo>
                  <a:lnTo>
                    <a:pt x="14" y="95"/>
                  </a:lnTo>
                  <a:lnTo>
                    <a:pt x="14" y="107"/>
                  </a:lnTo>
                  <a:lnTo>
                    <a:pt x="14" y="103"/>
                  </a:lnTo>
                  <a:lnTo>
                    <a:pt x="14" y="127"/>
                  </a:lnTo>
                  <a:lnTo>
                    <a:pt x="14" y="127"/>
                  </a:lnTo>
                  <a:lnTo>
                    <a:pt x="14" y="107"/>
                  </a:lnTo>
                  <a:lnTo>
                    <a:pt x="14" y="130"/>
                  </a:lnTo>
                  <a:lnTo>
                    <a:pt x="16" y="128"/>
                  </a:lnTo>
                  <a:lnTo>
                    <a:pt x="16" y="136"/>
                  </a:lnTo>
                  <a:lnTo>
                    <a:pt x="16" y="98"/>
                  </a:lnTo>
                  <a:lnTo>
                    <a:pt x="16" y="96"/>
                  </a:lnTo>
                  <a:lnTo>
                    <a:pt x="16" y="100"/>
                  </a:lnTo>
                  <a:lnTo>
                    <a:pt x="16" y="53"/>
                  </a:lnTo>
                  <a:lnTo>
                    <a:pt x="16" y="53"/>
                  </a:lnTo>
                  <a:lnTo>
                    <a:pt x="16" y="75"/>
                  </a:lnTo>
                  <a:lnTo>
                    <a:pt x="16" y="73"/>
                  </a:lnTo>
                  <a:lnTo>
                    <a:pt x="16" y="74"/>
                  </a:lnTo>
                  <a:lnTo>
                    <a:pt x="16" y="65"/>
                  </a:lnTo>
                  <a:lnTo>
                    <a:pt x="16" y="89"/>
                  </a:lnTo>
                  <a:lnTo>
                    <a:pt x="17" y="95"/>
                  </a:lnTo>
                  <a:lnTo>
                    <a:pt x="17" y="103"/>
                  </a:lnTo>
                  <a:lnTo>
                    <a:pt x="17" y="82"/>
                  </a:lnTo>
                  <a:lnTo>
                    <a:pt x="17" y="92"/>
                  </a:lnTo>
                  <a:lnTo>
                    <a:pt x="17" y="94"/>
                  </a:lnTo>
                  <a:lnTo>
                    <a:pt x="17" y="119"/>
                  </a:lnTo>
                  <a:lnTo>
                    <a:pt x="17" y="111"/>
                  </a:lnTo>
                  <a:lnTo>
                    <a:pt x="17" y="113"/>
                  </a:lnTo>
                  <a:lnTo>
                    <a:pt x="17" y="98"/>
                  </a:lnTo>
                  <a:lnTo>
                    <a:pt x="17" y="124"/>
                  </a:lnTo>
                  <a:lnTo>
                    <a:pt x="18" y="127"/>
                  </a:lnTo>
                  <a:lnTo>
                    <a:pt x="18" y="110"/>
                  </a:lnTo>
                  <a:lnTo>
                    <a:pt x="18" y="115"/>
                  </a:lnTo>
                  <a:lnTo>
                    <a:pt x="18" y="119"/>
                  </a:lnTo>
                  <a:lnTo>
                    <a:pt x="18" y="130"/>
                  </a:lnTo>
                  <a:lnTo>
                    <a:pt x="18" y="127"/>
                  </a:lnTo>
                  <a:lnTo>
                    <a:pt x="18" y="123"/>
                  </a:lnTo>
                  <a:lnTo>
                    <a:pt x="18" y="127"/>
                  </a:lnTo>
                  <a:lnTo>
                    <a:pt x="18" y="110"/>
                  </a:lnTo>
                  <a:lnTo>
                    <a:pt x="18" y="120"/>
                  </a:lnTo>
                  <a:lnTo>
                    <a:pt x="18" y="121"/>
                  </a:lnTo>
                  <a:lnTo>
                    <a:pt x="18" y="98"/>
                  </a:lnTo>
                  <a:lnTo>
                    <a:pt x="18" y="112"/>
                  </a:lnTo>
                  <a:lnTo>
                    <a:pt x="20" y="113"/>
                  </a:lnTo>
                  <a:lnTo>
                    <a:pt x="20" y="125"/>
                  </a:lnTo>
                  <a:lnTo>
                    <a:pt x="20" y="103"/>
                  </a:lnTo>
                  <a:lnTo>
                    <a:pt x="20" y="110"/>
                  </a:lnTo>
                  <a:lnTo>
                    <a:pt x="20" y="108"/>
                  </a:lnTo>
                  <a:lnTo>
                    <a:pt x="20" y="129"/>
                  </a:lnTo>
                  <a:lnTo>
                    <a:pt x="20" y="124"/>
                  </a:lnTo>
                  <a:lnTo>
                    <a:pt x="20" y="124"/>
                  </a:lnTo>
                  <a:lnTo>
                    <a:pt x="20" y="127"/>
                  </a:lnTo>
                  <a:lnTo>
                    <a:pt x="20" y="103"/>
                  </a:lnTo>
                  <a:lnTo>
                    <a:pt x="20" y="121"/>
                  </a:lnTo>
                  <a:lnTo>
                    <a:pt x="20" y="120"/>
                  </a:lnTo>
                  <a:lnTo>
                    <a:pt x="20" y="124"/>
                  </a:lnTo>
                  <a:lnTo>
                    <a:pt x="20" y="103"/>
                  </a:lnTo>
                  <a:lnTo>
                    <a:pt x="20" y="103"/>
                  </a:lnTo>
                  <a:lnTo>
                    <a:pt x="21" y="102"/>
                  </a:lnTo>
                  <a:lnTo>
                    <a:pt x="21" y="108"/>
                  </a:lnTo>
                  <a:lnTo>
                    <a:pt x="21" y="98"/>
                  </a:lnTo>
                  <a:lnTo>
                    <a:pt x="21" y="104"/>
                  </a:lnTo>
                  <a:lnTo>
                    <a:pt x="21" y="107"/>
                  </a:lnTo>
                  <a:lnTo>
                    <a:pt x="21" y="115"/>
                  </a:lnTo>
                  <a:lnTo>
                    <a:pt x="21" y="91"/>
                  </a:lnTo>
                  <a:lnTo>
                    <a:pt x="21" y="115"/>
                  </a:lnTo>
                  <a:lnTo>
                    <a:pt x="21" y="113"/>
                  </a:lnTo>
                  <a:lnTo>
                    <a:pt x="21" y="120"/>
                  </a:lnTo>
                  <a:lnTo>
                    <a:pt x="21" y="95"/>
                  </a:lnTo>
                  <a:lnTo>
                    <a:pt x="21" y="103"/>
                  </a:lnTo>
                  <a:lnTo>
                    <a:pt x="22" y="106"/>
                  </a:lnTo>
                  <a:lnTo>
                    <a:pt x="22" y="117"/>
                  </a:lnTo>
                  <a:lnTo>
                    <a:pt x="22" y="98"/>
                  </a:lnTo>
                  <a:lnTo>
                    <a:pt x="22" y="102"/>
                  </a:lnTo>
                  <a:lnTo>
                    <a:pt x="22" y="94"/>
                  </a:lnTo>
                  <a:lnTo>
                    <a:pt x="22" y="81"/>
                  </a:lnTo>
                  <a:lnTo>
                    <a:pt x="22" y="106"/>
                  </a:lnTo>
                  <a:lnTo>
                    <a:pt x="22" y="104"/>
                  </a:lnTo>
                  <a:lnTo>
                    <a:pt x="22" y="90"/>
                  </a:lnTo>
                  <a:lnTo>
                    <a:pt x="22" y="110"/>
                  </a:lnTo>
                  <a:lnTo>
                    <a:pt x="22" y="111"/>
                  </a:lnTo>
                  <a:lnTo>
                    <a:pt x="22" y="119"/>
                  </a:lnTo>
                  <a:lnTo>
                    <a:pt x="22" y="91"/>
                  </a:lnTo>
                  <a:lnTo>
                    <a:pt x="22" y="98"/>
                  </a:lnTo>
                  <a:lnTo>
                    <a:pt x="24" y="102"/>
                  </a:lnTo>
                  <a:lnTo>
                    <a:pt x="24" y="117"/>
                  </a:lnTo>
                  <a:lnTo>
                    <a:pt x="24" y="99"/>
                  </a:lnTo>
                  <a:lnTo>
                    <a:pt x="24" y="116"/>
                  </a:lnTo>
                  <a:lnTo>
                    <a:pt x="24" y="113"/>
                  </a:lnTo>
                  <a:lnTo>
                    <a:pt x="24" y="98"/>
                  </a:lnTo>
                  <a:lnTo>
                    <a:pt x="24" y="117"/>
                  </a:lnTo>
                  <a:lnTo>
                    <a:pt x="24" y="119"/>
                  </a:lnTo>
                  <a:lnTo>
                    <a:pt x="24" y="121"/>
                  </a:lnTo>
                  <a:lnTo>
                    <a:pt x="24" y="94"/>
                  </a:lnTo>
                  <a:lnTo>
                    <a:pt x="24" y="103"/>
                  </a:lnTo>
                  <a:lnTo>
                    <a:pt x="24" y="103"/>
                  </a:lnTo>
                  <a:lnTo>
                    <a:pt x="24" y="113"/>
                  </a:lnTo>
                  <a:lnTo>
                    <a:pt x="24" y="102"/>
                  </a:lnTo>
                  <a:lnTo>
                    <a:pt x="24" y="103"/>
                  </a:lnTo>
                  <a:lnTo>
                    <a:pt x="25" y="107"/>
                  </a:lnTo>
                  <a:lnTo>
                    <a:pt x="25" y="111"/>
                  </a:lnTo>
                  <a:lnTo>
                    <a:pt x="25" y="90"/>
                  </a:lnTo>
                  <a:lnTo>
                    <a:pt x="25" y="108"/>
                  </a:lnTo>
                  <a:lnTo>
                    <a:pt x="25" y="106"/>
                  </a:lnTo>
                  <a:lnTo>
                    <a:pt x="25" y="111"/>
                  </a:lnTo>
                  <a:lnTo>
                    <a:pt x="25" y="90"/>
                  </a:lnTo>
                  <a:lnTo>
                    <a:pt x="25" y="98"/>
                  </a:lnTo>
                  <a:lnTo>
                    <a:pt x="25" y="103"/>
                  </a:lnTo>
                  <a:lnTo>
                    <a:pt x="25" y="111"/>
                  </a:lnTo>
                  <a:lnTo>
                    <a:pt x="25" y="83"/>
                  </a:lnTo>
                  <a:lnTo>
                    <a:pt x="25" y="85"/>
                  </a:lnTo>
                  <a:lnTo>
                    <a:pt x="25" y="98"/>
                  </a:lnTo>
                  <a:lnTo>
                    <a:pt x="25" y="83"/>
                  </a:lnTo>
                  <a:lnTo>
                    <a:pt x="25" y="95"/>
                  </a:lnTo>
                  <a:lnTo>
                    <a:pt x="26" y="96"/>
                  </a:lnTo>
                  <a:lnTo>
                    <a:pt x="26" y="81"/>
                  </a:lnTo>
                  <a:lnTo>
                    <a:pt x="26" y="103"/>
                  </a:lnTo>
                  <a:lnTo>
                    <a:pt x="26" y="103"/>
                  </a:lnTo>
                  <a:lnTo>
                    <a:pt x="26" y="116"/>
                  </a:lnTo>
                  <a:lnTo>
                    <a:pt x="26" y="92"/>
                  </a:lnTo>
                  <a:lnTo>
                    <a:pt x="26" y="96"/>
                  </a:lnTo>
                  <a:lnTo>
                    <a:pt x="26" y="95"/>
                  </a:lnTo>
                  <a:lnTo>
                    <a:pt x="26" y="108"/>
                  </a:lnTo>
                  <a:lnTo>
                    <a:pt x="26" y="90"/>
                  </a:lnTo>
                  <a:lnTo>
                    <a:pt x="26" y="103"/>
                  </a:lnTo>
                  <a:lnTo>
                    <a:pt x="27" y="106"/>
                  </a:lnTo>
                  <a:lnTo>
                    <a:pt x="27" y="107"/>
                  </a:lnTo>
                  <a:lnTo>
                    <a:pt x="27" y="86"/>
                  </a:lnTo>
                  <a:lnTo>
                    <a:pt x="27" y="106"/>
                  </a:lnTo>
                  <a:lnTo>
                    <a:pt x="27" y="108"/>
                  </a:lnTo>
                  <a:lnTo>
                    <a:pt x="27" y="115"/>
                  </a:lnTo>
                  <a:lnTo>
                    <a:pt x="27" y="96"/>
                  </a:lnTo>
                  <a:lnTo>
                    <a:pt x="27" y="103"/>
                  </a:lnTo>
                  <a:lnTo>
                    <a:pt x="27" y="102"/>
                  </a:lnTo>
                  <a:lnTo>
                    <a:pt x="27" y="121"/>
                  </a:lnTo>
                  <a:lnTo>
                    <a:pt x="27" y="116"/>
                  </a:lnTo>
                  <a:lnTo>
                    <a:pt x="27" y="121"/>
                  </a:lnTo>
                  <a:lnTo>
                    <a:pt x="27" y="99"/>
                  </a:lnTo>
                  <a:lnTo>
                    <a:pt x="27" y="108"/>
                  </a:lnTo>
                  <a:lnTo>
                    <a:pt x="29" y="107"/>
                  </a:lnTo>
                  <a:lnTo>
                    <a:pt x="29" y="110"/>
                  </a:lnTo>
                  <a:lnTo>
                    <a:pt x="29" y="94"/>
                  </a:lnTo>
                  <a:lnTo>
                    <a:pt x="29" y="108"/>
                  </a:lnTo>
                  <a:lnTo>
                    <a:pt x="29" y="106"/>
                  </a:lnTo>
                  <a:lnTo>
                    <a:pt x="29" y="116"/>
                  </a:lnTo>
                  <a:lnTo>
                    <a:pt x="29" y="95"/>
                  </a:lnTo>
                  <a:lnTo>
                    <a:pt x="29" y="103"/>
                  </a:lnTo>
                  <a:lnTo>
                    <a:pt x="29" y="99"/>
                  </a:lnTo>
                  <a:lnTo>
                    <a:pt x="29" y="115"/>
                  </a:lnTo>
                  <a:lnTo>
                    <a:pt x="29" y="111"/>
                  </a:lnTo>
                  <a:lnTo>
                    <a:pt x="29" y="110"/>
                  </a:lnTo>
                  <a:lnTo>
                    <a:pt x="29" y="92"/>
                  </a:lnTo>
                  <a:lnTo>
                    <a:pt x="29" y="113"/>
                  </a:lnTo>
                  <a:lnTo>
                    <a:pt x="30" y="113"/>
                  </a:lnTo>
                  <a:lnTo>
                    <a:pt x="30" y="115"/>
                  </a:lnTo>
                  <a:lnTo>
                    <a:pt x="30" y="81"/>
                  </a:lnTo>
                  <a:lnTo>
                    <a:pt x="30" y="90"/>
                  </a:lnTo>
                  <a:lnTo>
                    <a:pt x="30" y="92"/>
                  </a:lnTo>
                  <a:lnTo>
                    <a:pt x="30" y="104"/>
                  </a:lnTo>
                  <a:lnTo>
                    <a:pt x="30" y="92"/>
                  </a:lnTo>
                  <a:lnTo>
                    <a:pt x="30" y="92"/>
                  </a:lnTo>
                  <a:lnTo>
                    <a:pt x="30" y="77"/>
                  </a:lnTo>
                  <a:lnTo>
                    <a:pt x="30" y="102"/>
                  </a:lnTo>
                  <a:lnTo>
                    <a:pt x="31" y="98"/>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157" name="Freeform 30"/>
            <p:cNvSpPr>
              <a:spLocks/>
            </p:cNvSpPr>
            <p:nvPr/>
          </p:nvSpPr>
          <p:spPr bwMode="auto">
            <a:xfrm>
              <a:off x="6273801" y="4675188"/>
              <a:ext cx="47625" cy="233363"/>
            </a:xfrm>
            <a:custGeom>
              <a:avLst/>
              <a:gdLst>
                <a:gd name="T0" fmla="*/ 1 w 30"/>
                <a:gd name="T1" fmla="*/ 113 h 147"/>
                <a:gd name="T2" fmla="*/ 1 w 30"/>
                <a:gd name="T3" fmla="*/ 106 h 147"/>
                <a:gd name="T4" fmla="*/ 1 w 30"/>
                <a:gd name="T5" fmla="*/ 83 h 147"/>
                <a:gd name="T6" fmla="*/ 1 w 30"/>
                <a:gd name="T7" fmla="*/ 102 h 147"/>
                <a:gd name="T8" fmla="*/ 2 w 30"/>
                <a:gd name="T9" fmla="*/ 126 h 147"/>
                <a:gd name="T10" fmla="*/ 2 w 30"/>
                <a:gd name="T11" fmla="*/ 122 h 147"/>
                <a:gd name="T12" fmla="*/ 4 w 30"/>
                <a:gd name="T13" fmla="*/ 113 h 147"/>
                <a:gd name="T14" fmla="*/ 4 w 30"/>
                <a:gd name="T15" fmla="*/ 93 h 147"/>
                <a:gd name="T16" fmla="*/ 5 w 30"/>
                <a:gd name="T17" fmla="*/ 85 h 147"/>
                <a:gd name="T18" fmla="*/ 5 w 30"/>
                <a:gd name="T19" fmla="*/ 114 h 147"/>
                <a:gd name="T20" fmla="*/ 5 w 30"/>
                <a:gd name="T21" fmla="*/ 108 h 147"/>
                <a:gd name="T22" fmla="*/ 6 w 30"/>
                <a:gd name="T23" fmla="*/ 116 h 147"/>
                <a:gd name="T24" fmla="*/ 6 w 30"/>
                <a:gd name="T25" fmla="*/ 95 h 147"/>
                <a:gd name="T26" fmla="*/ 6 w 30"/>
                <a:gd name="T27" fmla="*/ 108 h 147"/>
                <a:gd name="T28" fmla="*/ 8 w 30"/>
                <a:gd name="T29" fmla="*/ 109 h 147"/>
                <a:gd name="T30" fmla="*/ 8 w 30"/>
                <a:gd name="T31" fmla="*/ 120 h 147"/>
                <a:gd name="T32" fmla="*/ 9 w 30"/>
                <a:gd name="T33" fmla="*/ 71 h 147"/>
                <a:gd name="T34" fmla="*/ 9 w 30"/>
                <a:gd name="T35" fmla="*/ 96 h 147"/>
                <a:gd name="T36" fmla="*/ 9 w 30"/>
                <a:gd name="T37" fmla="*/ 105 h 147"/>
                <a:gd name="T38" fmla="*/ 10 w 30"/>
                <a:gd name="T39" fmla="*/ 125 h 147"/>
                <a:gd name="T40" fmla="*/ 10 w 30"/>
                <a:gd name="T41" fmla="*/ 108 h 147"/>
                <a:gd name="T42" fmla="*/ 10 w 30"/>
                <a:gd name="T43" fmla="*/ 120 h 147"/>
                <a:gd name="T44" fmla="*/ 12 w 30"/>
                <a:gd name="T45" fmla="*/ 108 h 147"/>
                <a:gd name="T46" fmla="*/ 12 w 30"/>
                <a:gd name="T47" fmla="*/ 110 h 147"/>
                <a:gd name="T48" fmla="*/ 12 w 30"/>
                <a:gd name="T49" fmla="*/ 83 h 147"/>
                <a:gd name="T50" fmla="*/ 13 w 30"/>
                <a:gd name="T51" fmla="*/ 78 h 147"/>
                <a:gd name="T52" fmla="*/ 13 w 30"/>
                <a:gd name="T53" fmla="*/ 67 h 147"/>
                <a:gd name="T54" fmla="*/ 13 w 30"/>
                <a:gd name="T55" fmla="*/ 67 h 147"/>
                <a:gd name="T56" fmla="*/ 14 w 30"/>
                <a:gd name="T57" fmla="*/ 21 h 147"/>
                <a:gd name="T58" fmla="*/ 14 w 30"/>
                <a:gd name="T59" fmla="*/ 3 h 147"/>
                <a:gd name="T60" fmla="*/ 16 w 30"/>
                <a:gd name="T61" fmla="*/ 55 h 147"/>
                <a:gd name="T62" fmla="*/ 16 w 30"/>
                <a:gd name="T63" fmla="*/ 80 h 147"/>
                <a:gd name="T64" fmla="*/ 16 w 30"/>
                <a:gd name="T65" fmla="*/ 84 h 147"/>
                <a:gd name="T66" fmla="*/ 17 w 30"/>
                <a:gd name="T67" fmla="*/ 89 h 147"/>
                <a:gd name="T68" fmla="*/ 17 w 30"/>
                <a:gd name="T69" fmla="*/ 83 h 147"/>
                <a:gd name="T70" fmla="*/ 18 w 30"/>
                <a:gd name="T71" fmla="*/ 75 h 147"/>
                <a:gd name="T72" fmla="*/ 18 w 30"/>
                <a:gd name="T73" fmla="*/ 87 h 147"/>
                <a:gd name="T74" fmla="*/ 19 w 30"/>
                <a:gd name="T75" fmla="*/ 79 h 147"/>
                <a:gd name="T76" fmla="*/ 19 w 30"/>
                <a:gd name="T77" fmla="*/ 101 h 147"/>
                <a:gd name="T78" fmla="*/ 19 w 30"/>
                <a:gd name="T79" fmla="*/ 109 h 147"/>
                <a:gd name="T80" fmla="*/ 21 w 30"/>
                <a:gd name="T81" fmla="*/ 125 h 147"/>
                <a:gd name="T82" fmla="*/ 21 w 30"/>
                <a:gd name="T83" fmla="*/ 109 h 147"/>
                <a:gd name="T84" fmla="*/ 21 w 30"/>
                <a:gd name="T85" fmla="*/ 88 h 147"/>
                <a:gd name="T86" fmla="*/ 22 w 30"/>
                <a:gd name="T87" fmla="*/ 110 h 147"/>
                <a:gd name="T88" fmla="*/ 22 w 30"/>
                <a:gd name="T89" fmla="*/ 120 h 147"/>
                <a:gd name="T90" fmla="*/ 23 w 30"/>
                <a:gd name="T91" fmla="*/ 133 h 147"/>
                <a:gd name="T92" fmla="*/ 23 w 30"/>
                <a:gd name="T93" fmla="*/ 106 h 147"/>
                <a:gd name="T94" fmla="*/ 23 w 30"/>
                <a:gd name="T95" fmla="*/ 89 h 147"/>
                <a:gd name="T96" fmla="*/ 25 w 30"/>
                <a:gd name="T97" fmla="*/ 95 h 147"/>
                <a:gd name="T98" fmla="*/ 25 w 30"/>
                <a:gd name="T99" fmla="*/ 123 h 147"/>
                <a:gd name="T100" fmla="*/ 25 w 30"/>
                <a:gd name="T101" fmla="*/ 130 h 147"/>
                <a:gd name="T102" fmla="*/ 26 w 30"/>
                <a:gd name="T103" fmla="*/ 137 h 147"/>
                <a:gd name="T104" fmla="*/ 26 w 30"/>
                <a:gd name="T105" fmla="*/ 125 h 147"/>
                <a:gd name="T106" fmla="*/ 27 w 30"/>
                <a:gd name="T107" fmla="*/ 127 h 147"/>
                <a:gd name="T108" fmla="*/ 27 w 30"/>
                <a:gd name="T109" fmla="*/ 112 h 147"/>
                <a:gd name="T110" fmla="*/ 29 w 30"/>
                <a:gd name="T111" fmla="*/ 134 h 147"/>
                <a:gd name="T112" fmla="*/ 29 w 30"/>
                <a:gd name="T113" fmla="*/ 120 h 147"/>
                <a:gd name="T114" fmla="*/ 29 w 30"/>
                <a:gd name="T115" fmla="*/ 134 h 147"/>
                <a:gd name="T116" fmla="*/ 30 w 30"/>
                <a:gd name="T117" fmla="*/ 117 h 147"/>
                <a:gd name="T118" fmla="*/ 30 w 30"/>
                <a:gd name="T119" fmla="*/ 97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0" h="147">
                  <a:moveTo>
                    <a:pt x="0" y="114"/>
                  </a:moveTo>
                  <a:lnTo>
                    <a:pt x="0" y="117"/>
                  </a:lnTo>
                  <a:lnTo>
                    <a:pt x="0" y="89"/>
                  </a:lnTo>
                  <a:lnTo>
                    <a:pt x="0" y="113"/>
                  </a:lnTo>
                  <a:lnTo>
                    <a:pt x="1" y="113"/>
                  </a:lnTo>
                  <a:lnTo>
                    <a:pt x="1" y="113"/>
                  </a:lnTo>
                  <a:lnTo>
                    <a:pt x="1" y="88"/>
                  </a:lnTo>
                  <a:lnTo>
                    <a:pt x="1" y="96"/>
                  </a:lnTo>
                  <a:lnTo>
                    <a:pt x="1" y="97"/>
                  </a:lnTo>
                  <a:lnTo>
                    <a:pt x="1" y="106"/>
                  </a:lnTo>
                  <a:lnTo>
                    <a:pt x="1" y="95"/>
                  </a:lnTo>
                  <a:lnTo>
                    <a:pt x="1" y="102"/>
                  </a:lnTo>
                  <a:lnTo>
                    <a:pt x="1" y="102"/>
                  </a:lnTo>
                  <a:lnTo>
                    <a:pt x="1" y="106"/>
                  </a:lnTo>
                  <a:lnTo>
                    <a:pt x="1" y="83"/>
                  </a:lnTo>
                  <a:lnTo>
                    <a:pt x="1" y="101"/>
                  </a:lnTo>
                  <a:lnTo>
                    <a:pt x="1" y="102"/>
                  </a:lnTo>
                  <a:lnTo>
                    <a:pt x="1" y="104"/>
                  </a:lnTo>
                  <a:lnTo>
                    <a:pt x="1" y="84"/>
                  </a:lnTo>
                  <a:lnTo>
                    <a:pt x="1" y="102"/>
                  </a:lnTo>
                  <a:lnTo>
                    <a:pt x="2" y="100"/>
                  </a:lnTo>
                  <a:lnTo>
                    <a:pt x="2" y="116"/>
                  </a:lnTo>
                  <a:lnTo>
                    <a:pt x="2" y="100"/>
                  </a:lnTo>
                  <a:lnTo>
                    <a:pt x="2" y="96"/>
                  </a:lnTo>
                  <a:lnTo>
                    <a:pt x="2" y="126"/>
                  </a:lnTo>
                  <a:lnTo>
                    <a:pt x="2" y="120"/>
                  </a:lnTo>
                  <a:lnTo>
                    <a:pt x="2" y="121"/>
                  </a:lnTo>
                  <a:lnTo>
                    <a:pt x="2" y="126"/>
                  </a:lnTo>
                  <a:lnTo>
                    <a:pt x="2" y="106"/>
                  </a:lnTo>
                  <a:lnTo>
                    <a:pt x="2" y="122"/>
                  </a:lnTo>
                  <a:lnTo>
                    <a:pt x="4" y="125"/>
                  </a:lnTo>
                  <a:lnTo>
                    <a:pt x="4" y="96"/>
                  </a:lnTo>
                  <a:lnTo>
                    <a:pt x="4" y="108"/>
                  </a:lnTo>
                  <a:lnTo>
                    <a:pt x="4" y="106"/>
                  </a:lnTo>
                  <a:lnTo>
                    <a:pt x="4" y="113"/>
                  </a:lnTo>
                  <a:lnTo>
                    <a:pt x="4" y="102"/>
                  </a:lnTo>
                  <a:lnTo>
                    <a:pt x="4" y="106"/>
                  </a:lnTo>
                  <a:lnTo>
                    <a:pt x="4" y="106"/>
                  </a:lnTo>
                  <a:lnTo>
                    <a:pt x="4" y="84"/>
                  </a:lnTo>
                  <a:lnTo>
                    <a:pt x="4" y="93"/>
                  </a:lnTo>
                  <a:lnTo>
                    <a:pt x="4" y="93"/>
                  </a:lnTo>
                  <a:lnTo>
                    <a:pt x="4" y="95"/>
                  </a:lnTo>
                  <a:lnTo>
                    <a:pt x="4" y="71"/>
                  </a:lnTo>
                  <a:lnTo>
                    <a:pt x="4" y="82"/>
                  </a:lnTo>
                  <a:lnTo>
                    <a:pt x="5" y="85"/>
                  </a:lnTo>
                  <a:lnTo>
                    <a:pt x="5" y="102"/>
                  </a:lnTo>
                  <a:lnTo>
                    <a:pt x="5" y="84"/>
                  </a:lnTo>
                  <a:lnTo>
                    <a:pt x="5" y="91"/>
                  </a:lnTo>
                  <a:lnTo>
                    <a:pt x="5" y="88"/>
                  </a:lnTo>
                  <a:lnTo>
                    <a:pt x="5" y="114"/>
                  </a:lnTo>
                  <a:lnTo>
                    <a:pt x="5" y="112"/>
                  </a:lnTo>
                  <a:lnTo>
                    <a:pt x="5" y="112"/>
                  </a:lnTo>
                  <a:lnTo>
                    <a:pt x="5" y="117"/>
                  </a:lnTo>
                  <a:lnTo>
                    <a:pt x="5" y="95"/>
                  </a:lnTo>
                  <a:lnTo>
                    <a:pt x="5" y="108"/>
                  </a:lnTo>
                  <a:lnTo>
                    <a:pt x="5" y="108"/>
                  </a:lnTo>
                  <a:lnTo>
                    <a:pt x="5" y="112"/>
                  </a:lnTo>
                  <a:lnTo>
                    <a:pt x="5" y="99"/>
                  </a:lnTo>
                  <a:lnTo>
                    <a:pt x="6" y="105"/>
                  </a:lnTo>
                  <a:lnTo>
                    <a:pt x="6" y="116"/>
                  </a:lnTo>
                  <a:lnTo>
                    <a:pt x="6" y="100"/>
                  </a:lnTo>
                  <a:lnTo>
                    <a:pt x="6" y="109"/>
                  </a:lnTo>
                  <a:lnTo>
                    <a:pt x="6" y="112"/>
                  </a:lnTo>
                  <a:lnTo>
                    <a:pt x="6" y="116"/>
                  </a:lnTo>
                  <a:lnTo>
                    <a:pt x="6" y="95"/>
                  </a:lnTo>
                  <a:lnTo>
                    <a:pt x="6" y="114"/>
                  </a:lnTo>
                  <a:lnTo>
                    <a:pt x="6" y="114"/>
                  </a:lnTo>
                  <a:lnTo>
                    <a:pt x="6" y="120"/>
                  </a:lnTo>
                  <a:lnTo>
                    <a:pt x="6" y="102"/>
                  </a:lnTo>
                  <a:lnTo>
                    <a:pt x="6" y="108"/>
                  </a:lnTo>
                  <a:lnTo>
                    <a:pt x="8" y="108"/>
                  </a:lnTo>
                  <a:lnTo>
                    <a:pt x="8" y="123"/>
                  </a:lnTo>
                  <a:lnTo>
                    <a:pt x="8" y="108"/>
                  </a:lnTo>
                  <a:lnTo>
                    <a:pt x="8" y="112"/>
                  </a:lnTo>
                  <a:lnTo>
                    <a:pt x="8" y="109"/>
                  </a:lnTo>
                  <a:lnTo>
                    <a:pt x="8" y="117"/>
                  </a:lnTo>
                  <a:lnTo>
                    <a:pt x="8" y="92"/>
                  </a:lnTo>
                  <a:lnTo>
                    <a:pt x="8" y="116"/>
                  </a:lnTo>
                  <a:lnTo>
                    <a:pt x="8" y="117"/>
                  </a:lnTo>
                  <a:lnTo>
                    <a:pt x="8" y="120"/>
                  </a:lnTo>
                  <a:lnTo>
                    <a:pt x="8" y="84"/>
                  </a:lnTo>
                  <a:lnTo>
                    <a:pt x="8" y="87"/>
                  </a:lnTo>
                  <a:lnTo>
                    <a:pt x="8" y="96"/>
                  </a:lnTo>
                  <a:lnTo>
                    <a:pt x="8" y="75"/>
                  </a:lnTo>
                  <a:lnTo>
                    <a:pt x="9" y="71"/>
                  </a:lnTo>
                  <a:lnTo>
                    <a:pt x="9" y="105"/>
                  </a:lnTo>
                  <a:lnTo>
                    <a:pt x="9" y="102"/>
                  </a:lnTo>
                  <a:lnTo>
                    <a:pt x="9" y="105"/>
                  </a:lnTo>
                  <a:lnTo>
                    <a:pt x="9" y="113"/>
                  </a:lnTo>
                  <a:lnTo>
                    <a:pt x="9" y="96"/>
                  </a:lnTo>
                  <a:lnTo>
                    <a:pt x="9" y="112"/>
                  </a:lnTo>
                  <a:lnTo>
                    <a:pt x="9" y="112"/>
                  </a:lnTo>
                  <a:lnTo>
                    <a:pt x="9" y="117"/>
                  </a:lnTo>
                  <a:lnTo>
                    <a:pt x="9" y="95"/>
                  </a:lnTo>
                  <a:lnTo>
                    <a:pt x="9" y="105"/>
                  </a:lnTo>
                  <a:lnTo>
                    <a:pt x="9" y="104"/>
                  </a:lnTo>
                  <a:lnTo>
                    <a:pt x="9" y="121"/>
                  </a:lnTo>
                  <a:lnTo>
                    <a:pt x="9" y="113"/>
                  </a:lnTo>
                  <a:lnTo>
                    <a:pt x="10" y="120"/>
                  </a:lnTo>
                  <a:lnTo>
                    <a:pt x="10" y="125"/>
                  </a:lnTo>
                  <a:lnTo>
                    <a:pt x="10" y="102"/>
                  </a:lnTo>
                  <a:lnTo>
                    <a:pt x="10" y="123"/>
                  </a:lnTo>
                  <a:lnTo>
                    <a:pt x="10" y="125"/>
                  </a:lnTo>
                  <a:lnTo>
                    <a:pt x="10" y="126"/>
                  </a:lnTo>
                  <a:lnTo>
                    <a:pt x="10" y="108"/>
                  </a:lnTo>
                  <a:lnTo>
                    <a:pt x="10" y="113"/>
                  </a:lnTo>
                  <a:lnTo>
                    <a:pt x="10" y="114"/>
                  </a:lnTo>
                  <a:lnTo>
                    <a:pt x="10" y="129"/>
                  </a:lnTo>
                  <a:lnTo>
                    <a:pt x="10" y="113"/>
                  </a:lnTo>
                  <a:lnTo>
                    <a:pt x="10" y="120"/>
                  </a:lnTo>
                  <a:lnTo>
                    <a:pt x="12" y="108"/>
                  </a:lnTo>
                  <a:lnTo>
                    <a:pt x="12" y="120"/>
                  </a:lnTo>
                  <a:lnTo>
                    <a:pt x="12" y="106"/>
                  </a:lnTo>
                  <a:lnTo>
                    <a:pt x="12" y="109"/>
                  </a:lnTo>
                  <a:lnTo>
                    <a:pt x="12" y="108"/>
                  </a:lnTo>
                  <a:lnTo>
                    <a:pt x="12" y="113"/>
                  </a:lnTo>
                  <a:lnTo>
                    <a:pt x="12" y="92"/>
                  </a:lnTo>
                  <a:lnTo>
                    <a:pt x="12" y="106"/>
                  </a:lnTo>
                  <a:lnTo>
                    <a:pt x="12" y="108"/>
                  </a:lnTo>
                  <a:lnTo>
                    <a:pt x="12" y="110"/>
                  </a:lnTo>
                  <a:lnTo>
                    <a:pt x="12" y="83"/>
                  </a:lnTo>
                  <a:lnTo>
                    <a:pt x="12" y="87"/>
                  </a:lnTo>
                  <a:lnTo>
                    <a:pt x="12" y="87"/>
                  </a:lnTo>
                  <a:lnTo>
                    <a:pt x="12" y="96"/>
                  </a:lnTo>
                  <a:lnTo>
                    <a:pt x="12" y="83"/>
                  </a:lnTo>
                  <a:lnTo>
                    <a:pt x="12" y="91"/>
                  </a:lnTo>
                  <a:lnTo>
                    <a:pt x="13" y="88"/>
                  </a:lnTo>
                  <a:lnTo>
                    <a:pt x="13" y="92"/>
                  </a:lnTo>
                  <a:lnTo>
                    <a:pt x="13" y="74"/>
                  </a:lnTo>
                  <a:lnTo>
                    <a:pt x="13" y="78"/>
                  </a:lnTo>
                  <a:lnTo>
                    <a:pt x="13" y="82"/>
                  </a:lnTo>
                  <a:lnTo>
                    <a:pt x="13" y="85"/>
                  </a:lnTo>
                  <a:lnTo>
                    <a:pt x="13" y="59"/>
                  </a:lnTo>
                  <a:lnTo>
                    <a:pt x="13" y="67"/>
                  </a:lnTo>
                  <a:lnTo>
                    <a:pt x="13" y="67"/>
                  </a:lnTo>
                  <a:lnTo>
                    <a:pt x="13" y="79"/>
                  </a:lnTo>
                  <a:lnTo>
                    <a:pt x="13" y="63"/>
                  </a:lnTo>
                  <a:lnTo>
                    <a:pt x="13" y="66"/>
                  </a:lnTo>
                  <a:lnTo>
                    <a:pt x="13" y="66"/>
                  </a:lnTo>
                  <a:lnTo>
                    <a:pt x="13" y="67"/>
                  </a:lnTo>
                  <a:lnTo>
                    <a:pt x="13" y="45"/>
                  </a:lnTo>
                  <a:lnTo>
                    <a:pt x="13" y="55"/>
                  </a:lnTo>
                  <a:lnTo>
                    <a:pt x="14" y="51"/>
                  </a:lnTo>
                  <a:lnTo>
                    <a:pt x="14" y="54"/>
                  </a:lnTo>
                  <a:lnTo>
                    <a:pt x="14" y="21"/>
                  </a:lnTo>
                  <a:lnTo>
                    <a:pt x="14" y="32"/>
                  </a:lnTo>
                  <a:lnTo>
                    <a:pt x="14" y="37"/>
                  </a:lnTo>
                  <a:lnTo>
                    <a:pt x="14" y="51"/>
                  </a:lnTo>
                  <a:lnTo>
                    <a:pt x="14" y="20"/>
                  </a:lnTo>
                  <a:lnTo>
                    <a:pt x="14" y="3"/>
                  </a:lnTo>
                  <a:lnTo>
                    <a:pt x="14" y="0"/>
                  </a:lnTo>
                  <a:lnTo>
                    <a:pt x="14" y="21"/>
                  </a:lnTo>
                  <a:lnTo>
                    <a:pt x="16" y="16"/>
                  </a:lnTo>
                  <a:lnTo>
                    <a:pt x="16" y="54"/>
                  </a:lnTo>
                  <a:lnTo>
                    <a:pt x="16" y="55"/>
                  </a:lnTo>
                  <a:lnTo>
                    <a:pt x="16" y="67"/>
                  </a:lnTo>
                  <a:lnTo>
                    <a:pt x="16" y="47"/>
                  </a:lnTo>
                  <a:lnTo>
                    <a:pt x="16" y="59"/>
                  </a:lnTo>
                  <a:lnTo>
                    <a:pt x="16" y="55"/>
                  </a:lnTo>
                  <a:lnTo>
                    <a:pt x="16" y="80"/>
                  </a:lnTo>
                  <a:lnTo>
                    <a:pt x="16" y="74"/>
                  </a:lnTo>
                  <a:lnTo>
                    <a:pt x="16" y="75"/>
                  </a:lnTo>
                  <a:lnTo>
                    <a:pt x="16" y="84"/>
                  </a:lnTo>
                  <a:lnTo>
                    <a:pt x="16" y="62"/>
                  </a:lnTo>
                  <a:lnTo>
                    <a:pt x="16" y="84"/>
                  </a:lnTo>
                  <a:lnTo>
                    <a:pt x="17" y="83"/>
                  </a:lnTo>
                  <a:lnTo>
                    <a:pt x="17" y="91"/>
                  </a:lnTo>
                  <a:lnTo>
                    <a:pt x="17" y="74"/>
                  </a:lnTo>
                  <a:lnTo>
                    <a:pt x="17" y="87"/>
                  </a:lnTo>
                  <a:lnTo>
                    <a:pt x="17" y="89"/>
                  </a:lnTo>
                  <a:lnTo>
                    <a:pt x="17" y="102"/>
                  </a:lnTo>
                  <a:lnTo>
                    <a:pt x="17" y="97"/>
                  </a:lnTo>
                  <a:lnTo>
                    <a:pt x="17" y="96"/>
                  </a:lnTo>
                  <a:lnTo>
                    <a:pt x="17" y="113"/>
                  </a:lnTo>
                  <a:lnTo>
                    <a:pt x="17" y="83"/>
                  </a:lnTo>
                  <a:lnTo>
                    <a:pt x="17" y="101"/>
                  </a:lnTo>
                  <a:lnTo>
                    <a:pt x="17" y="100"/>
                  </a:lnTo>
                  <a:lnTo>
                    <a:pt x="17" y="66"/>
                  </a:lnTo>
                  <a:lnTo>
                    <a:pt x="17" y="67"/>
                  </a:lnTo>
                  <a:lnTo>
                    <a:pt x="18" y="75"/>
                  </a:lnTo>
                  <a:lnTo>
                    <a:pt x="18" y="89"/>
                  </a:lnTo>
                  <a:lnTo>
                    <a:pt x="18" y="71"/>
                  </a:lnTo>
                  <a:lnTo>
                    <a:pt x="18" y="74"/>
                  </a:lnTo>
                  <a:lnTo>
                    <a:pt x="18" y="75"/>
                  </a:lnTo>
                  <a:lnTo>
                    <a:pt x="18" y="87"/>
                  </a:lnTo>
                  <a:lnTo>
                    <a:pt x="18" y="83"/>
                  </a:lnTo>
                  <a:lnTo>
                    <a:pt x="18" y="85"/>
                  </a:lnTo>
                  <a:lnTo>
                    <a:pt x="18" y="59"/>
                  </a:lnTo>
                  <a:lnTo>
                    <a:pt x="18" y="79"/>
                  </a:lnTo>
                  <a:lnTo>
                    <a:pt x="19" y="79"/>
                  </a:lnTo>
                  <a:lnTo>
                    <a:pt x="19" y="85"/>
                  </a:lnTo>
                  <a:lnTo>
                    <a:pt x="19" y="72"/>
                  </a:lnTo>
                  <a:lnTo>
                    <a:pt x="19" y="79"/>
                  </a:lnTo>
                  <a:lnTo>
                    <a:pt x="19" y="79"/>
                  </a:lnTo>
                  <a:lnTo>
                    <a:pt x="19" y="101"/>
                  </a:lnTo>
                  <a:lnTo>
                    <a:pt x="19" y="96"/>
                  </a:lnTo>
                  <a:lnTo>
                    <a:pt x="19" y="95"/>
                  </a:lnTo>
                  <a:lnTo>
                    <a:pt x="19" y="76"/>
                  </a:lnTo>
                  <a:lnTo>
                    <a:pt x="19" y="108"/>
                  </a:lnTo>
                  <a:lnTo>
                    <a:pt x="19" y="109"/>
                  </a:lnTo>
                  <a:lnTo>
                    <a:pt x="19" y="120"/>
                  </a:lnTo>
                  <a:lnTo>
                    <a:pt x="19" y="108"/>
                  </a:lnTo>
                  <a:lnTo>
                    <a:pt x="19" y="114"/>
                  </a:lnTo>
                  <a:lnTo>
                    <a:pt x="21" y="116"/>
                  </a:lnTo>
                  <a:lnTo>
                    <a:pt x="21" y="125"/>
                  </a:lnTo>
                  <a:lnTo>
                    <a:pt x="21" y="120"/>
                  </a:lnTo>
                  <a:lnTo>
                    <a:pt x="21" y="112"/>
                  </a:lnTo>
                  <a:lnTo>
                    <a:pt x="21" y="118"/>
                  </a:lnTo>
                  <a:lnTo>
                    <a:pt x="21" y="100"/>
                  </a:lnTo>
                  <a:lnTo>
                    <a:pt x="21" y="109"/>
                  </a:lnTo>
                  <a:lnTo>
                    <a:pt x="21" y="105"/>
                  </a:lnTo>
                  <a:lnTo>
                    <a:pt x="21" y="109"/>
                  </a:lnTo>
                  <a:lnTo>
                    <a:pt x="21" y="79"/>
                  </a:lnTo>
                  <a:lnTo>
                    <a:pt x="21" y="85"/>
                  </a:lnTo>
                  <a:lnTo>
                    <a:pt x="21" y="88"/>
                  </a:lnTo>
                  <a:lnTo>
                    <a:pt x="21" y="97"/>
                  </a:lnTo>
                  <a:lnTo>
                    <a:pt x="21" y="74"/>
                  </a:lnTo>
                  <a:lnTo>
                    <a:pt x="21" y="83"/>
                  </a:lnTo>
                  <a:lnTo>
                    <a:pt x="22" y="83"/>
                  </a:lnTo>
                  <a:lnTo>
                    <a:pt x="22" y="110"/>
                  </a:lnTo>
                  <a:lnTo>
                    <a:pt x="22" y="105"/>
                  </a:lnTo>
                  <a:lnTo>
                    <a:pt x="22" y="108"/>
                  </a:lnTo>
                  <a:lnTo>
                    <a:pt x="22" y="97"/>
                  </a:lnTo>
                  <a:lnTo>
                    <a:pt x="22" y="118"/>
                  </a:lnTo>
                  <a:lnTo>
                    <a:pt x="22" y="120"/>
                  </a:lnTo>
                  <a:lnTo>
                    <a:pt x="22" y="125"/>
                  </a:lnTo>
                  <a:lnTo>
                    <a:pt x="22" y="102"/>
                  </a:lnTo>
                  <a:lnTo>
                    <a:pt x="22" y="117"/>
                  </a:lnTo>
                  <a:lnTo>
                    <a:pt x="23" y="123"/>
                  </a:lnTo>
                  <a:lnTo>
                    <a:pt x="23" y="133"/>
                  </a:lnTo>
                  <a:lnTo>
                    <a:pt x="23" y="116"/>
                  </a:lnTo>
                  <a:lnTo>
                    <a:pt x="23" y="130"/>
                  </a:lnTo>
                  <a:lnTo>
                    <a:pt x="23" y="131"/>
                  </a:lnTo>
                  <a:lnTo>
                    <a:pt x="23" y="105"/>
                  </a:lnTo>
                  <a:lnTo>
                    <a:pt x="23" y="106"/>
                  </a:lnTo>
                  <a:lnTo>
                    <a:pt x="23" y="112"/>
                  </a:lnTo>
                  <a:lnTo>
                    <a:pt x="23" y="74"/>
                  </a:lnTo>
                  <a:lnTo>
                    <a:pt x="23" y="83"/>
                  </a:lnTo>
                  <a:lnTo>
                    <a:pt x="23" y="83"/>
                  </a:lnTo>
                  <a:lnTo>
                    <a:pt x="23" y="89"/>
                  </a:lnTo>
                  <a:lnTo>
                    <a:pt x="23" y="71"/>
                  </a:lnTo>
                  <a:lnTo>
                    <a:pt x="25" y="78"/>
                  </a:lnTo>
                  <a:lnTo>
                    <a:pt x="25" y="101"/>
                  </a:lnTo>
                  <a:lnTo>
                    <a:pt x="25" y="74"/>
                  </a:lnTo>
                  <a:lnTo>
                    <a:pt x="25" y="95"/>
                  </a:lnTo>
                  <a:lnTo>
                    <a:pt x="25" y="96"/>
                  </a:lnTo>
                  <a:lnTo>
                    <a:pt x="25" y="84"/>
                  </a:lnTo>
                  <a:lnTo>
                    <a:pt x="25" y="108"/>
                  </a:lnTo>
                  <a:lnTo>
                    <a:pt x="25" y="112"/>
                  </a:lnTo>
                  <a:lnTo>
                    <a:pt x="25" y="123"/>
                  </a:lnTo>
                  <a:lnTo>
                    <a:pt x="25" y="105"/>
                  </a:lnTo>
                  <a:lnTo>
                    <a:pt x="25" y="112"/>
                  </a:lnTo>
                  <a:lnTo>
                    <a:pt x="25" y="110"/>
                  </a:lnTo>
                  <a:lnTo>
                    <a:pt x="25" y="133"/>
                  </a:lnTo>
                  <a:lnTo>
                    <a:pt x="25" y="130"/>
                  </a:lnTo>
                  <a:lnTo>
                    <a:pt x="26" y="130"/>
                  </a:lnTo>
                  <a:lnTo>
                    <a:pt x="26" y="137"/>
                  </a:lnTo>
                  <a:lnTo>
                    <a:pt x="26" y="113"/>
                  </a:lnTo>
                  <a:lnTo>
                    <a:pt x="26" y="134"/>
                  </a:lnTo>
                  <a:lnTo>
                    <a:pt x="26" y="137"/>
                  </a:lnTo>
                  <a:lnTo>
                    <a:pt x="26" y="112"/>
                  </a:lnTo>
                  <a:lnTo>
                    <a:pt x="26" y="118"/>
                  </a:lnTo>
                  <a:lnTo>
                    <a:pt x="26" y="121"/>
                  </a:lnTo>
                  <a:lnTo>
                    <a:pt x="26" y="134"/>
                  </a:lnTo>
                  <a:lnTo>
                    <a:pt x="26" y="125"/>
                  </a:lnTo>
                  <a:lnTo>
                    <a:pt x="26" y="129"/>
                  </a:lnTo>
                  <a:lnTo>
                    <a:pt x="26" y="105"/>
                  </a:lnTo>
                  <a:lnTo>
                    <a:pt x="26" y="126"/>
                  </a:lnTo>
                  <a:lnTo>
                    <a:pt x="27" y="123"/>
                  </a:lnTo>
                  <a:lnTo>
                    <a:pt x="27" y="127"/>
                  </a:lnTo>
                  <a:lnTo>
                    <a:pt x="27" y="109"/>
                  </a:lnTo>
                  <a:lnTo>
                    <a:pt x="27" y="122"/>
                  </a:lnTo>
                  <a:lnTo>
                    <a:pt x="27" y="123"/>
                  </a:lnTo>
                  <a:lnTo>
                    <a:pt x="27" y="131"/>
                  </a:lnTo>
                  <a:lnTo>
                    <a:pt x="27" y="112"/>
                  </a:lnTo>
                  <a:lnTo>
                    <a:pt x="27" y="113"/>
                  </a:lnTo>
                  <a:lnTo>
                    <a:pt x="27" y="116"/>
                  </a:lnTo>
                  <a:lnTo>
                    <a:pt x="27" y="137"/>
                  </a:lnTo>
                  <a:lnTo>
                    <a:pt x="27" y="134"/>
                  </a:lnTo>
                  <a:lnTo>
                    <a:pt x="29" y="134"/>
                  </a:lnTo>
                  <a:lnTo>
                    <a:pt x="29" y="125"/>
                  </a:lnTo>
                  <a:lnTo>
                    <a:pt x="29" y="147"/>
                  </a:lnTo>
                  <a:lnTo>
                    <a:pt x="29" y="143"/>
                  </a:lnTo>
                  <a:lnTo>
                    <a:pt x="29" y="146"/>
                  </a:lnTo>
                  <a:lnTo>
                    <a:pt x="29" y="120"/>
                  </a:lnTo>
                  <a:lnTo>
                    <a:pt x="29" y="130"/>
                  </a:lnTo>
                  <a:lnTo>
                    <a:pt x="29" y="131"/>
                  </a:lnTo>
                  <a:lnTo>
                    <a:pt x="29" y="144"/>
                  </a:lnTo>
                  <a:lnTo>
                    <a:pt x="29" y="131"/>
                  </a:lnTo>
                  <a:lnTo>
                    <a:pt x="29" y="134"/>
                  </a:lnTo>
                  <a:lnTo>
                    <a:pt x="29" y="137"/>
                  </a:lnTo>
                  <a:lnTo>
                    <a:pt x="29" y="109"/>
                  </a:lnTo>
                  <a:lnTo>
                    <a:pt x="29" y="118"/>
                  </a:lnTo>
                  <a:lnTo>
                    <a:pt x="30" y="116"/>
                  </a:lnTo>
                  <a:lnTo>
                    <a:pt x="30" y="117"/>
                  </a:lnTo>
                  <a:lnTo>
                    <a:pt x="30" y="91"/>
                  </a:lnTo>
                  <a:lnTo>
                    <a:pt x="30" y="100"/>
                  </a:lnTo>
                  <a:lnTo>
                    <a:pt x="30" y="101"/>
                  </a:lnTo>
                  <a:lnTo>
                    <a:pt x="30" y="117"/>
                  </a:lnTo>
                  <a:lnTo>
                    <a:pt x="30" y="97"/>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158" name="Freeform 31"/>
            <p:cNvSpPr>
              <a:spLocks/>
            </p:cNvSpPr>
            <p:nvPr/>
          </p:nvSpPr>
          <p:spPr bwMode="auto">
            <a:xfrm>
              <a:off x="6227763" y="4733926"/>
              <a:ext cx="46038" cy="139700"/>
            </a:xfrm>
            <a:custGeom>
              <a:avLst/>
              <a:gdLst>
                <a:gd name="T0" fmla="*/ 0 w 29"/>
                <a:gd name="T1" fmla="*/ 22 h 88"/>
                <a:gd name="T2" fmla="*/ 0 w 29"/>
                <a:gd name="T3" fmla="*/ 17 h 88"/>
                <a:gd name="T4" fmla="*/ 1 w 29"/>
                <a:gd name="T5" fmla="*/ 29 h 88"/>
                <a:gd name="T6" fmla="*/ 1 w 29"/>
                <a:gd name="T7" fmla="*/ 35 h 88"/>
                <a:gd name="T8" fmla="*/ 3 w 29"/>
                <a:gd name="T9" fmla="*/ 45 h 88"/>
                <a:gd name="T10" fmla="*/ 3 w 29"/>
                <a:gd name="T11" fmla="*/ 54 h 88"/>
                <a:gd name="T12" fmla="*/ 3 w 29"/>
                <a:gd name="T13" fmla="*/ 22 h 88"/>
                <a:gd name="T14" fmla="*/ 4 w 29"/>
                <a:gd name="T15" fmla="*/ 38 h 88"/>
                <a:gd name="T16" fmla="*/ 4 w 29"/>
                <a:gd name="T17" fmla="*/ 58 h 88"/>
                <a:gd name="T18" fmla="*/ 4 w 29"/>
                <a:gd name="T19" fmla="*/ 42 h 88"/>
                <a:gd name="T20" fmla="*/ 5 w 29"/>
                <a:gd name="T21" fmla="*/ 63 h 88"/>
                <a:gd name="T22" fmla="*/ 5 w 29"/>
                <a:gd name="T23" fmla="*/ 63 h 88"/>
                <a:gd name="T24" fmla="*/ 5 w 29"/>
                <a:gd name="T25" fmla="*/ 30 h 88"/>
                <a:gd name="T26" fmla="*/ 7 w 29"/>
                <a:gd name="T27" fmla="*/ 38 h 88"/>
                <a:gd name="T28" fmla="*/ 7 w 29"/>
                <a:gd name="T29" fmla="*/ 24 h 88"/>
                <a:gd name="T30" fmla="*/ 8 w 29"/>
                <a:gd name="T31" fmla="*/ 31 h 88"/>
                <a:gd name="T32" fmla="*/ 8 w 29"/>
                <a:gd name="T33" fmla="*/ 0 h 88"/>
                <a:gd name="T34" fmla="*/ 9 w 29"/>
                <a:gd name="T35" fmla="*/ 54 h 88"/>
                <a:gd name="T36" fmla="*/ 9 w 29"/>
                <a:gd name="T37" fmla="*/ 35 h 88"/>
                <a:gd name="T38" fmla="*/ 9 w 29"/>
                <a:gd name="T39" fmla="*/ 45 h 88"/>
                <a:gd name="T40" fmla="*/ 11 w 29"/>
                <a:gd name="T41" fmla="*/ 63 h 88"/>
                <a:gd name="T42" fmla="*/ 11 w 29"/>
                <a:gd name="T43" fmla="*/ 47 h 88"/>
                <a:gd name="T44" fmla="*/ 11 w 29"/>
                <a:gd name="T45" fmla="*/ 56 h 88"/>
                <a:gd name="T46" fmla="*/ 12 w 29"/>
                <a:gd name="T47" fmla="*/ 54 h 88"/>
                <a:gd name="T48" fmla="*/ 12 w 29"/>
                <a:gd name="T49" fmla="*/ 75 h 88"/>
                <a:gd name="T50" fmla="*/ 12 w 29"/>
                <a:gd name="T51" fmla="*/ 67 h 88"/>
                <a:gd name="T52" fmla="*/ 13 w 29"/>
                <a:gd name="T53" fmla="*/ 75 h 88"/>
                <a:gd name="T54" fmla="*/ 13 w 29"/>
                <a:gd name="T55" fmla="*/ 80 h 88"/>
                <a:gd name="T56" fmla="*/ 14 w 29"/>
                <a:gd name="T57" fmla="*/ 68 h 88"/>
                <a:gd name="T58" fmla="*/ 14 w 29"/>
                <a:gd name="T59" fmla="*/ 64 h 88"/>
                <a:gd name="T60" fmla="*/ 16 w 29"/>
                <a:gd name="T61" fmla="*/ 75 h 88"/>
                <a:gd name="T62" fmla="*/ 16 w 29"/>
                <a:gd name="T63" fmla="*/ 56 h 88"/>
                <a:gd name="T64" fmla="*/ 16 w 29"/>
                <a:gd name="T65" fmla="*/ 59 h 88"/>
                <a:gd name="T66" fmla="*/ 17 w 29"/>
                <a:gd name="T67" fmla="*/ 60 h 88"/>
                <a:gd name="T68" fmla="*/ 17 w 29"/>
                <a:gd name="T69" fmla="*/ 73 h 88"/>
                <a:gd name="T70" fmla="*/ 17 w 29"/>
                <a:gd name="T71" fmla="*/ 62 h 88"/>
                <a:gd name="T72" fmla="*/ 18 w 29"/>
                <a:gd name="T73" fmla="*/ 60 h 88"/>
                <a:gd name="T74" fmla="*/ 18 w 29"/>
                <a:gd name="T75" fmla="*/ 58 h 88"/>
                <a:gd name="T76" fmla="*/ 18 w 29"/>
                <a:gd name="T77" fmla="*/ 69 h 88"/>
                <a:gd name="T78" fmla="*/ 20 w 29"/>
                <a:gd name="T79" fmla="*/ 51 h 88"/>
                <a:gd name="T80" fmla="*/ 20 w 29"/>
                <a:gd name="T81" fmla="*/ 76 h 88"/>
                <a:gd name="T82" fmla="*/ 20 w 29"/>
                <a:gd name="T83" fmla="*/ 39 h 88"/>
                <a:gd name="T84" fmla="*/ 21 w 29"/>
                <a:gd name="T85" fmla="*/ 68 h 88"/>
                <a:gd name="T86" fmla="*/ 21 w 29"/>
                <a:gd name="T87" fmla="*/ 81 h 88"/>
                <a:gd name="T88" fmla="*/ 21 w 29"/>
                <a:gd name="T89" fmla="*/ 47 h 88"/>
                <a:gd name="T90" fmla="*/ 22 w 29"/>
                <a:gd name="T91" fmla="*/ 51 h 88"/>
                <a:gd name="T92" fmla="*/ 22 w 29"/>
                <a:gd name="T93" fmla="*/ 37 h 88"/>
                <a:gd name="T94" fmla="*/ 24 w 29"/>
                <a:gd name="T95" fmla="*/ 43 h 88"/>
                <a:gd name="T96" fmla="*/ 24 w 29"/>
                <a:gd name="T97" fmla="*/ 54 h 88"/>
                <a:gd name="T98" fmla="*/ 24 w 29"/>
                <a:gd name="T99" fmla="*/ 72 h 88"/>
                <a:gd name="T100" fmla="*/ 25 w 29"/>
                <a:gd name="T101" fmla="*/ 77 h 88"/>
                <a:gd name="T102" fmla="*/ 25 w 29"/>
                <a:gd name="T103" fmla="*/ 73 h 88"/>
                <a:gd name="T104" fmla="*/ 25 w 29"/>
                <a:gd name="T105" fmla="*/ 63 h 88"/>
                <a:gd name="T106" fmla="*/ 26 w 29"/>
                <a:gd name="T107" fmla="*/ 77 h 88"/>
                <a:gd name="T108" fmla="*/ 26 w 29"/>
                <a:gd name="T109" fmla="*/ 84 h 88"/>
                <a:gd name="T110" fmla="*/ 28 w 29"/>
                <a:gd name="T111" fmla="*/ 83 h 88"/>
                <a:gd name="T112" fmla="*/ 28 w 29"/>
                <a:gd name="T113" fmla="*/ 71 h 88"/>
                <a:gd name="T114" fmla="*/ 29 w 29"/>
                <a:gd name="T115" fmla="*/ 75 h 88"/>
                <a:gd name="T116" fmla="*/ 29 w 29"/>
                <a:gd name="T117" fmla="*/ 60 h 88"/>
                <a:gd name="T118" fmla="*/ 29 w 29"/>
                <a:gd name="T119" fmla="*/ 77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9" h="88">
                  <a:moveTo>
                    <a:pt x="0" y="37"/>
                  </a:moveTo>
                  <a:lnTo>
                    <a:pt x="0" y="39"/>
                  </a:lnTo>
                  <a:lnTo>
                    <a:pt x="0" y="46"/>
                  </a:lnTo>
                  <a:lnTo>
                    <a:pt x="0" y="20"/>
                  </a:lnTo>
                  <a:lnTo>
                    <a:pt x="0" y="22"/>
                  </a:lnTo>
                  <a:lnTo>
                    <a:pt x="0" y="42"/>
                  </a:lnTo>
                  <a:lnTo>
                    <a:pt x="0" y="30"/>
                  </a:lnTo>
                  <a:lnTo>
                    <a:pt x="0" y="34"/>
                  </a:lnTo>
                  <a:lnTo>
                    <a:pt x="0" y="38"/>
                  </a:lnTo>
                  <a:lnTo>
                    <a:pt x="0" y="17"/>
                  </a:lnTo>
                  <a:lnTo>
                    <a:pt x="0" y="37"/>
                  </a:lnTo>
                  <a:lnTo>
                    <a:pt x="1" y="39"/>
                  </a:lnTo>
                  <a:lnTo>
                    <a:pt x="1" y="17"/>
                  </a:lnTo>
                  <a:lnTo>
                    <a:pt x="1" y="26"/>
                  </a:lnTo>
                  <a:lnTo>
                    <a:pt x="1" y="29"/>
                  </a:lnTo>
                  <a:lnTo>
                    <a:pt x="1" y="52"/>
                  </a:lnTo>
                  <a:lnTo>
                    <a:pt x="1" y="47"/>
                  </a:lnTo>
                  <a:lnTo>
                    <a:pt x="1" y="58"/>
                  </a:lnTo>
                  <a:lnTo>
                    <a:pt x="1" y="63"/>
                  </a:lnTo>
                  <a:lnTo>
                    <a:pt x="1" y="35"/>
                  </a:lnTo>
                  <a:lnTo>
                    <a:pt x="1" y="58"/>
                  </a:lnTo>
                  <a:lnTo>
                    <a:pt x="1" y="59"/>
                  </a:lnTo>
                  <a:lnTo>
                    <a:pt x="1" y="30"/>
                  </a:lnTo>
                  <a:lnTo>
                    <a:pt x="1" y="39"/>
                  </a:lnTo>
                  <a:lnTo>
                    <a:pt x="3" y="45"/>
                  </a:lnTo>
                  <a:lnTo>
                    <a:pt x="3" y="54"/>
                  </a:lnTo>
                  <a:lnTo>
                    <a:pt x="3" y="42"/>
                  </a:lnTo>
                  <a:lnTo>
                    <a:pt x="3" y="46"/>
                  </a:lnTo>
                  <a:lnTo>
                    <a:pt x="3" y="43"/>
                  </a:lnTo>
                  <a:lnTo>
                    <a:pt x="3" y="54"/>
                  </a:lnTo>
                  <a:lnTo>
                    <a:pt x="3" y="33"/>
                  </a:lnTo>
                  <a:lnTo>
                    <a:pt x="3" y="46"/>
                  </a:lnTo>
                  <a:lnTo>
                    <a:pt x="3" y="46"/>
                  </a:lnTo>
                  <a:lnTo>
                    <a:pt x="3" y="50"/>
                  </a:lnTo>
                  <a:lnTo>
                    <a:pt x="3" y="22"/>
                  </a:lnTo>
                  <a:lnTo>
                    <a:pt x="3" y="42"/>
                  </a:lnTo>
                  <a:lnTo>
                    <a:pt x="4" y="47"/>
                  </a:lnTo>
                  <a:lnTo>
                    <a:pt x="4" y="52"/>
                  </a:lnTo>
                  <a:lnTo>
                    <a:pt x="4" y="34"/>
                  </a:lnTo>
                  <a:lnTo>
                    <a:pt x="4" y="38"/>
                  </a:lnTo>
                  <a:lnTo>
                    <a:pt x="4" y="35"/>
                  </a:lnTo>
                  <a:lnTo>
                    <a:pt x="4" y="34"/>
                  </a:lnTo>
                  <a:lnTo>
                    <a:pt x="4" y="51"/>
                  </a:lnTo>
                  <a:lnTo>
                    <a:pt x="4" y="50"/>
                  </a:lnTo>
                  <a:lnTo>
                    <a:pt x="4" y="58"/>
                  </a:lnTo>
                  <a:lnTo>
                    <a:pt x="4" y="29"/>
                  </a:lnTo>
                  <a:lnTo>
                    <a:pt x="4" y="54"/>
                  </a:lnTo>
                  <a:lnTo>
                    <a:pt x="4" y="54"/>
                  </a:lnTo>
                  <a:lnTo>
                    <a:pt x="4" y="59"/>
                  </a:lnTo>
                  <a:lnTo>
                    <a:pt x="4" y="42"/>
                  </a:lnTo>
                  <a:lnTo>
                    <a:pt x="4" y="48"/>
                  </a:lnTo>
                  <a:lnTo>
                    <a:pt x="5" y="48"/>
                  </a:lnTo>
                  <a:lnTo>
                    <a:pt x="5" y="65"/>
                  </a:lnTo>
                  <a:lnTo>
                    <a:pt x="5" y="47"/>
                  </a:lnTo>
                  <a:lnTo>
                    <a:pt x="5" y="63"/>
                  </a:lnTo>
                  <a:lnTo>
                    <a:pt x="5" y="65"/>
                  </a:lnTo>
                  <a:lnTo>
                    <a:pt x="5" y="67"/>
                  </a:lnTo>
                  <a:lnTo>
                    <a:pt x="5" y="45"/>
                  </a:lnTo>
                  <a:lnTo>
                    <a:pt x="5" y="63"/>
                  </a:lnTo>
                  <a:lnTo>
                    <a:pt x="5" y="63"/>
                  </a:lnTo>
                  <a:lnTo>
                    <a:pt x="5" y="47"/>
                  </a:lnTo>
                  <a:lnTo>
                    <a:pt x="5" y="55"/>
                  </a:lnTo>
                  <a:lnTo>
                    <a:pt x="5" y="58"/>
                  </a:lnTo>
                  <a:lnTo>
                    <a:pt x="5" y="64"/>
                  </a:lnTo>
                  <a:lnTo>
                    <a:pt x="5" y="30"/>
                  </a:lnTo>
                  <a:lnTo>
                    <a:pt x="7" y="17"/>
                  </a:lnTo>
                  <a:lnTo>
                    <a:pt x="7" y="46"/>
                  </a:lnTo>
                  <a:lnTo>
                    <a:pt x="7" y="37"/>
                  </a:lnTo>
                  <a:lnTo>
                    <a:pt x="7" y="34"/>
                  </a:lnTo>
                  <a:lnTo>
                    <a:pt x="7" y="38"/>
                  </a:lnTo>
                  <a:lnTo>
                    <a:pt x="7" y="24"/>
                  </a:lnTo>
                  <a:lnTo>
                    <a:pt x="7" y="35"/>
                  </a:lnTo>
                  <a:lnTo>
                    <a:pt x="7" y="39"/>
                  </a:lnTo>
                  <a:lnTo>
                    <a:pt x="7" y="46"/>
                  </a:lnTo>
                  <a:lnTo>
                    <a:pt x="7" y="24"/>
                  </a:lnTo>
                  <a:lnTo>
                    <a:pt x="7" y="30"/>
                  </a:lnTo>
                  <a:lnTo>
                    <a:pt x="8" y="30"/>
                  </a:lnTo>
                  <a:lnTo>
                    <a:pt x="8" y="47"/>
                  </a:lnTo>
                  <a:lnTo>
                    <a:pt x="8" y="30"/>
                  </a:lnTo>
                  <a:lnTo>
                    <a:pt x="8" y="31"/>
                  </a:lnTo>
                  <a:lnTo>
                    <a:pt x="8" y="33"/>
                  </a:lnTo>
                  <a:lnTo>
                    <a:pt x="8" y="7"/>
                  </a:lnTo>
                  <a:lnTo>
                    <a:pt x="8" y="25"/>
                  </a:lnTo>
                  <a:lnTo>
                    <a:pt x="8" y="25"/>
                  </a:lnTo>
                  <a:lnTo>
                    <a:pt x="8" y="0"/>
                  </a:lnTo>
                  <a:lnTo>
                    <a:pt x="8" y="9"/>
                  </a:lnTo>
                  <a:lnTo>
                    <a:pt x="8" y="14"/>
                  </a:lnTo>
                  <a:lnTo>
                    <a:pt x="8" y="37"/>
                  </a:lnTo>
                  <a:lnTo>
                    <a:pt x="9" y="35"/>
                  </a:lnTo>
                  <a:lnTo>
                    <a:pt x="9" y="54"/>
                  </a:lnTo>
                  <a:lnTo>
                    <a:pt x="9" y="22"/>
                  </a:lnTo>
                  <a:lnTo>
                    <a:pt x="9" y="54"/>
                  </a:lnTo>
                  <a:lnTo>
                    <a:pt x="9" y="54"/>
                  </a:lnTo>
                  <a:lnTo>
                    <a:pt x="9" y="58"/>
                  </a:lnTo>
                  <a:lnTo>
                    <a:pt x="9" y="35"/>
                  </a:lnTo>
                  <a:lnTo>
                    <a:pt x="9" y="51"/>
                  </a:lnTo>
                  <a:lnTo>
                    <a:pt x="9" y="54"/>
                  </a:lnTo>
                  <a:lnTo>
                    <a:pt x="9" y="63"/>
                  </a:lnTo>
                  <a:lnTo>
                    <a:pt x="9" y="42"/>
                  </a:lnTo>
                  <a:lnTo>
                    <a:pt x="9" y="45"/>
                  </a:lnTo>
                  <a:lnTo>
                    <a:pt x="9" y="47"/>
                  </a:lnTo>
                  <a:lnTo>
                    <a:pt x="9" y="69"/>
                  </a:lnTo>
                  <a:lnTo>
                    <a:pt x="9" y="47"/>
                  </a:lnTo>
                  <a:lnTo>
                    <a:pt x="9" y="65"/>
                  </a:lnTo>
                  <a:lnTo>
                    <a:pt x="11" y="63"/>
                  </a:lnTo>
                  <a:lnTo>
                    <a:pt x="11" y="68"/>
                  </a:lnTo>
                  <a:lnTo>
                    <a:pt x="11" y="47"/>
                  </a:lnTo>
                  <a:lnTo>
                    <a:pt x="11" y="64"/>
                  </a:lnTo>
                  <a:lnTo>
                    <a:pt x="11" y="67"/>
                  </a:lnTo>
                  <a:lnTo>
                    <a:pt x="11" y="47"/>
                  </a:lnTo>
                  <a:lnTo>
                    <a:pt x="11" y="52"/>
                  </a:lnTo>
                  <a:lnTo>
                    <a:pt x="11" y="58"/>
                  </a:lnTo>
                  <a:lnTo>
                    <a:pt x="11" y="60"/>
                  </a:lnTo>
                  <a:lnTo>
                    <a:pt x="11" y="52"/>
                  </a:lnTo>
                  <a:lnTo>
                    <a:pt x="11" y="56"/>
                  </a:lnTo>
                  <a:lnTo>
                    <a:pt x="12" y="58"/>
                  </a:lnTo>
                  <a:lnTo>
                    <a:pt x="12" y="58"/>
                  </a:lnTo>
                  <a:lnTo>
                    <a:pt x="12" y="35"/>
                  </a:lnTo>
                  <a:lnTo>
                    <a:pt x="12" y="56"/>
                  </a:lnTo>
                  <a:lnTo>
                    <a:pt x="12" y="54"/>
                  </a:lnTo>
                  <a:lnTo>
                    <a:pt x="12" y="62"/>
                  </a:lnTo>
                  <a:lnTo>
                    <a:pt x="12" y="46"/>
                  </a:lnTo>
                  <a:lnTo>
                    <a:pt x="12" y="54"/>
                  </a:lnTo>
                  <a:lnTo>
                    <a:pt x="12" y="56"/>
                  </a:lnTo>
                  <a:lnTo>
                    <a:pt x="12" y="75"/>
                  </a:lnTo>
                  <a:lnTo>
                    <a:pt x="12" y="69"/>
                  </a:lnTo>
                  <a:lnTo>
                    <a:pt x="12" y="51"/>
                  </a:lnTo>
                  <a:lnTo>
                    <a:pt x="12" y="71"/>
                  </a:lnTo>
                  <a:lnTo>
                    <a:pt x="12" y="47"/>
                  </a:lnTo>
                  <a:lnTo>
                    <a:pt x="12" y="67"/>
                  </a:lnTo>
                  <a:lnTo>
                    <a:pt x="13" y="68"/>
                  </a:lnTo>
                  <a:lnTo>
                    <a:pt x="13" y="75"/>
                  </a:lnTo>
                  <a:lnTo>
                    <a:pt x="13" y="52"/>
                  </a:lnTo>
                  <a:lnTo>
                    <a:pt x="13" y="71"/>
                  </a:lnTo>
                  <a:lnTo>
                    <a:pt x="13" y="75"/>
                  </a:lnTo>
                  <a:lnTo>
                    <a:pt x="13" y="80"/>
                  </a:lnTo>
                  <a:lnTo>
                    <a:pt x="13" y="54"/>
                  </a:lnTo>
                  <a:lnTo>
                    <a:pt x="13" y="63"/>
                  </a:lnTo>
                  <a:lnTo>
                    <a:pt x="13" y="59"/>
                  </a:lnTo>
                  <a:lnTo>
                    <a:pt x="13" y="80"/>
                  </a:lnTo>
                  <a:lnTo>
                    <a:pt x="13" y="72"/>
                  </a:lnTo>
                  <a:lnTo>
                    <a:pt x="13" y="73"/>
                  </a:lnTo>
                  <a:lnTo>
                    <a:pt x="13" y="54"/>
                  </a:lnTo>
                  <a:lnTo>
                    <a:pt x="13" y="67"/>
                  </a:lnTo>
                  <a:lnTo>
                    <a:pt x="14" y="68"/>
                  </a:lnTo>
                  <a:lnTo>
                    <a:pt x="14" y="34"/>
                  </a:lnTo>
                  <a:lnTo>
                    <a:pt x="14" y="48"/>
                  </a:lnTo>
                  <a:lnTo>
                    <a:pt x="14" y="46"/>
                  </a:lnTo>
                  <a:lnTo>
                    <a:pt x="14" y="65"/>
                  </a:lnTo>
                  <a:lnTo>
                    <a:pt x="14" y="64"/>
                  </a:lnTo>
                  <a:lnTo>
                    <a:pt x="14" y="72"/>
                  </a:lnTo>
                  <a:lnTo>
                    <a:pt x="14" y="48"/>
                  </a:lnTo>
                  <a:lnTo>
                    <a:pt x="14" y="69"/>
                  </a:lnTo>
                  <a:lnTo>
                    <a:pt x="16" y="71"/>
                  </a:lnTo>
                  <a:lnTo>
                    <a:pt x="16" y="75"/>
                  </a:lnTo>
                  <a:lnTo>
                    <a:pt x="16" y="54"/>
                  </a:lnTo>
                  <a:lnTo>
                    <a:pt x="16" y="65"/>
                  </a:lnTo>
                  <a:lnTo>
                    <a:pt x="16" y="65"/>
                  </a:lnTo>
                  <a:lnTo>
                    <a:pt x="16" y="75"/>
                  </a:lnTo>
                  <a:lnTo>
                    <a:pt x="16" y="56"/>
                  </a:lnTo>
                  <a:lnTo>
                    <a:pt x="16" y="58"/>
                  </a:lnTo>
                  <a:lnTo>
                    <a:pt x="16" y="62"/>
                  </a:lnTo>
                  <a:lnTo>
                    <a:pt x="16" y="65"/>
                  </a:lnTo>
                  <a:lnTo>
                    <a:pt x="16" y="58"/>
                  </a:lnTo>
                  <a:lnTo>
                    <a:pt x="16" y="59"/>
                  </a:lnTo>
                  <a:lnTo>
                    <a:pt x="16" y="59"/>
                  </a:lnTo>
                  <a:lnTo>
                    <a:pt x="16" y="63"/>
                  </a:lnTo>
                  <a:lnTo>
                    <a:pt x="16" y="37"/>
                  </a:lnTo>
                  <a:lnTo>
                    <a:pt x="16" y="60"/>
                  </a:lnTo>
                  <a:lnTo>
                    <a:pt x="17" y="60"/>
                  </a:lnTo>
                  <a:lnTo>
                    <a:pt x="17" y="68"/>
                  </a:lnTo>
                  <a:lnTo>
                    <a:pt x="17" y="48"/>
                  </a:lnTo>
                  <a:lnTo>
                    <a:pt x="17" y="56"/>
                  </a:lnTo>
                  <a:lnTo>
                    <a:pt x="17" y="58"/>
                  </a:lnTo>
                  <a:lnTo>
                    <a:pt x="17" y="73"/>
                  </a:lnTo>
                  <a:lnTo>
                    <a:pt x="17" y="56"/>
                  </a:lnTo>
                  <a:lnTo>
                    <a:pt x="17" y="71"/>
                  </a:lnTo>
                  <a:lnTo>
                    <a:pt x="17" y="68"/>
                  </a:lnTo>
                  <a:lnTo>
                    <a:pt x="17" y="45"/>
                  </a:lnTo>
                  <a:lnTo>
                    <a:pt x="17" y="62"/>
                  </a:lnTo>
                  <a:lnTo>
                    <a:pt x="17" y="60"/>
                  </a:lnTo>
                  <a:lnTo>
                    <a:pt x="17" y="65"/>
                  </a:lnTo>
                  <a:lnTo>
                    <a:pt x="17" y="47"/>
                  </a:lnTo>
                  <a:lnTo>
                    <a:pt x="17" y="59"/>
                  </a:lnTo>
                  <a:lnTo>
                    <a:pt x="18" y="60"/>
                  </a:lnTo>
                  <a:lnTo>
                    <a:pt x="18" y="76"/>
                  </a:lnTo>
                  <a:lnTo>
                    <a:pt x="18" y="75"/>
                  </a:lnTo>
                  <a:lnTo>
                    <a:pt x="18" y="75"/>
                  </a:lnTo>
                  <a:lnTo>
                    <a:pt x="18" y="84"/>
                  </a:lnTo>
                  <a:lnTo>
                    <a:pt x="18" y="58"/>
                  </a:lnTo>
                  <a:lnTo>
                    <a:pt x="18" y="80"/>
                  </a:lnTo>
                  <a:lnTo>
                    <a:pt x="18" y="75"/>
                  </a:lnTo>
                  <a:lnTo>
                    <a:pt x="18" y="77"/>
                  </a:lnTo>
                  <a:lnTo>
                    <a:pt x="18" y="58"/>
                  </a:lnTo>
                  <a:lnTo>
                    <a:pt x="18" y="69"/>
                  </a:lnTo>
                  <a:lnTo>
                    <a:pt x="20" y="69"/>
                  </a:lnTo>
                  <a:lnTo>
                    <a:pt x="20" y="73"/>
                  </a:lnTo>
                  <a:lnTo>
                    <a:pt x="20" y="43"/>
                  </a:lnTo>
                  <a:lnTo>
                    <a:pt x="20" y="47"/>
                  </a:lnTo>
                  <a:lnTo>
                    <a:pt x="20" y="51"/>
                  </a:lnTo>
                  <a:lnTo>
                    <a:pt x="20" y="75"/>
                  </a:lnTo>
                  <a:lnTo>
                    <a:pt x="20" y="47"/>
                  </a:lnTo>
                  <a:lnTo>
                    <a:pt x="20" y="68"/>
                  </a:lnTo>
                  <a:lnTo>
                    <a:pt x="20" y="68"/>
                  </a:lnTo>
                  <a:lnTo>
                    <a:pt x="20" y="76"/>
                  </a:lnTo>
                  <a:lnTo>
                    <a:pt x="20" y="52"/>
                  </a:lnTo>
                  <a:lnTo>
                    <a:pt x="20" y="75"/>
                  </a:lnTo>
                  <a:lnTo>
                    <a:pt x="20" y="73"/>
                  </a:lnTo>
                  <a:lnTo>
                    <a:pt x="20" y="75"/>
                  </a:lnTo>
                  <a:lnTo>
                    <a:pt x="20" y="39"/>
                  </a:lnTo>
                  <a:lnTo>
                    <a:pt x="20" y="47"/>
                  </a:lnTo>
                  <a:lnTo>
                    <a:pt x="21" y="51"/>
                  </a:lnTo>
                  <a:lnTo>
                    <a:pt x="21" y="68"/>
                  </a:lnTo>
                  <a:lnTo>
                    <a:pt x="21" y="68"/>
                  </a:lnTo>
                  <a:lnTo>
                    <a:pt x="21" y="68"/>
                  </a:lnTo>
                  <a:lnTo>
                    <a:pt x="21" y="81"/>
                  </a:lnTo>
                  <a:lnTo>
                    <a:pt x="21" y="48"/>
                  </a:lnTo>
                  <a:lnTo>
                    <a:pt x="21" y="72"/>
                  </a:lnTo>
                  <a:lnTo>
                    <a:pt x="21" y="75"/>
                  </a:lnTo>
                  <a:lnTo>
                    <a:pt x="21" y="81"/>
                  </a:lnTo>
                  <a:lnTo>
                    <a:pt x="21" y="58"/>
                  </a:lnTo>
                  <a:lnTo>
                    <a:pt x="21" y="69"/>
                  </a:lnTo>
                  <a:lnTo>
                    <a:pt x="21" y="75"/>
                  </a:lnTo>
                  <a:lnTo>
                    <a:pt x="21" y="79"/>
                  </a:lnTo>
                  <a:lnTo>
                    <a:pt x="21" y="47"/>
                  </a:lnTo>
                  <a:lnTo>
                    <a:pt x="22" y="48"/>
                  </a:lnTo>
                  <a:lnTo>
                    <a:pt x="22" y="58"/>
                  </a:lnTo>
                  <a:lnTo>
                    <a:pt x="22" y="42"/>
                  </a:lnTo>
                  <a:lnTo>
                    <a:pt x="22" y="47"/>
                  </a:lnTo>
                  <a:lnTo>
                    <a:pt x="22" y="51"/>
                  </a:lnTo>
                  <a:lnTo>
                    <a:pt x="22" y="25"/>
                  </a:lnTo>
                  <a:lnTo>
                    <a:pt x="22" y="51"/>
                  </a:lnTo>
                  <a:lnTo>
                    <a:pt x="22" y="50"/>
                  </a:lnTo>
                  <a:lnTo>
                    <a:pt x="22" y="54"/>
                  </a:lnTo>
                  <a:lnTo>
                    <a:pt x="22" y="37"/>
                  </a:lnTo>
                  <a:lnTo>
                    <a:pt x="22" y="39"/>
                  </a:lnTo>
                  <a:lnTo>
                    <a:pt x="24" y="38"/>
                  </a:lnTo>
                  <a:lnTo>
                    <a:pt x="24" y="52"/>
                  </a:lnTo>
                  <a:lnTo>
                    <a:pt x="24" y="39"/>
                  </a:lnTo>
                  <a:lnTo>
                    <a:pt x="24" y="43"/>
                  </a:lnTo>
                  <a:lnTo>
                    <a:pt x="24" y="54"/>
                  </a:lnTo>
                  <a:lnTo>
                    <a:pt x="24" y="25"/>
                  </a:lnTo>
                  <a:lnTo>
                    <a:pt x="24" y="50"/>
                  </a:lnTo>
                  <a:lnTo>
                    <a:pt x="24" y="51"/>
                  </a:lnTo>
                  <a:lnTo>
                    <a:pt x="24" y="54"/>
                  </a:lnTo>
                  <a:lnTo>
                    <a:pt x="24" y="38"/>
                  </a:lnTo>
                  <a:lnTo>
                    <a:pt x="24" y="51"/>
                  </a:lnTo>
                  <a:lnTo>
                    <a:pt x="24" y="51"/>
                  </a:lnTo>
                  <a:lnTo>
                    <a:pt x="24" y="75"/>
                  </a:lnTo>
                  <a:lnTo>
                    <a:pt x="24" y="72"/>
                  </a:lnTo>
                  <a:lnTo>
                    <a:pt x="25" y="72"/>
                  </a:lnTo>
                  <a:lnTo>
                    <a:pt x="25" y="80"/>
                  </a:lnTo>
                  <a:lnTo>
                    <a:pt x="25" y="51"/>
                  </a:lnTo>
                  <a:lnTo>
                    <a:pt x="25" y="75"/>
                  </a:lnTo>
                  <a:lnTo>
                    <a:pt x="25" y="77"/>
                  </a:lnTo>
                  <a:lnTo>
                    <a:pt x="25" y="80"/>
                  </a:lnTo>
                  <a:lnTo>
                    <a:pt x="25" y="58"/>
                  </a:lnTo>
                  <a:lnTo>
                    <a:pt x="25" y="65"/>
                  </a:lnTo>
                  <a:lnTo>
                    <a:pt x="25" y="68"/>
                  </a:lnTo>
                  <a:lnTo>
                    <a:pt x="25" y="73"/>
                  </a:lnTo>
                  <a:lnTo>
                    <a:pt x="25" y="50"/>
                  </a:lnTo>
                  <a:lnTo>
                    <a:pt x="25" y="52"/>
                  </a:lnTo>
                  <a:lnTo>
                    <a:pt x="25" y="56"/>
                  </a:lnTo>
                  <a:lnTo>
                    <a:pt x="25" y="71"/>
                  </a:lnTo>
                  <a:lnTo>
                    <a:pt x="25" y="63"/>
                  </a:lnTo>
                  <a:lnTo>
                    <a:pt x="26" y="63"/>
                  </a:lnTo>
                  <a:lnTo>
                    <a:pt x="26" y="47"/>
                  </a:lnTo>
                  <a:lnTo>
                    <a:pt x="26" y="71"/>
                  </a:lnTo>
                  <a:lnTo>
                    <a:pt x="26" y="72"/>
                  </a:lnTo>
                  <a:lnTo>
                    <a:pt x="26" y="77"/>
                  </a:lnTo>
                  <a:lnTo>
                    <a:pt x="26" y="54"/>
                  </a:lnTo>
                  <a:lnTo>
                    <a:pt x="26" y="65"/>
                  </a:lnTo>
                  <a:lnTo>
                    <a:pt x="26" y="65"/>
                  </a:lnTo>
                  <a:lnTo>
                    <a:pt x="26" y="64"/>
                  </a:lnTo>
                  <a:lnTo>
                    <a:pt x="26" y="84"/>
                  </a:lnTo>
                  <a:lnTo>
                    <a:pt x="26" y="83"/>
                  </a:lnTo>
                  <a:lnTo>
                    <a:pt x="26" y="88"/>
                  </a:lnTo>
                  <a:lnTo>
                    <a:pt x="26" y="68"/>
                  </a:lnTo>
                  <a:lnTo>
                    <a:pt x="26" y="84"/>
                  </a:lnTo>
                  <a:lnTo>
                    <a:pt x="28" y="83"/>
                  </a:lnTo>
                  <a:lnTo>
                    <a:pt x="28" y="83"/>
                  </a:lnTo>
                  <a:lnTo>
                    <a:pt x="28" y="59"/>
                  </a:lnTo>
                  <a:lnTo>
                    <a:pt x="28" y="63"/>
                  </a:lnTo>
                  <a:lnTo>
                    <a:pt x="28" y="65"/>
                  </a:lnTo>
                  <a:lnTo>
                    <a:pt x="28" y="71"/>
                  </a:lnTo>
                  <a:lnTo>
                    <a:pt x="28" y="51"/>
                  </a:lnTo>
                  <a:lnTo>
                    <a:pt x="28" y="51"/>
                  </a:lnTo>
                  <a:lnTo>
                    <a:pt x="28" y="76"/>
                  </a:lnTo>
                  <a:lnTo>
                    <a:pt x="29" y="71"/>
                  </a:lnTo>
                  <a:lnTo>
                    <a:pt x="29" y="75"/>
                  </a:lnTo>
                  <a:lnTo>
                    <a:pt x="29" y="51"/>
                  </a:lnTo>
                  <a:lnTo>
                    <a:pt x="29" y="68"/>
                  </a:lnTo>
                  <a:lnTo>
                    <a:pt x="29" y="68"/>
                  </a:lnTo>
                  <a:lnTo>
                    <a:pt x="29" y="75"/>
                  </a:lnTo>
                  <a:lnTo>
                    <a:pt x="29" y="60"/>
                  </a:lnTo>
                  <a:lnTo>
                    <a:pt x="29" y="63"/>
                  </a:lnTo>
                  <a:lnTo>
                    <a:pt x="29" y="69"/>
                  </a:lnTo>
                  <a:lnTo>
                    <a:pt x="29" y="84"/>
                  </a:lnTo>
                  <a:lnTo>
                    <a:pt x="29" y="64"/>
                  </a:lnTo>
                  <a:lnTo>
                    <a:pt x="29" y="77"/>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159" name="Freeform 32"/>
            <p:cNvSpPr>
              <a:spLocks/>
            </p:cNvSpPr>
            <p:nvPr/>
          </p:nvSpPr>
          <p:spPr bwMode="auto">
            <a:xfrm>
              <a:off x="6178551" y="4519613"/>
              <a:ext cx="49213" cy="317500"/>
            </a:xfrm>
            <a:custGeom>
              <a:avLst/>
              <a:gdLst>
                <a:gd name="T0" fmla="*/ 1 w 31"/>
                <a:gd name="T1" fmla="*/ 80 h 200"/>
                <a:gd name="T2" fmla="*/ 1 w 31"/>
                <a:gd name="T3" fmla="*/ 83 h 200"/>
                <a:gd name="T4" fmla="*/ 2 w 31"/>
                <a:gd name="T5" fmla="*/ 96 h 200"/>
                <a:gd name="T6" fmla="*/ 2 w 31"/>
                <a:gd name="T7" fmla="*/ 85 h 200"/>
                <a:gd name="T8" fmla="*/ 2 w 31"/>
                <a:gd name="T9" fmla="*/ 66 h 200"/>
                <a:gd name="T10" fmla="*/ 4 w 31"/>
                <a:gd name="T11" fmla="*/ 60 h 200"/>
                <a:gd name="T12" fmla="*/ 4 w 31"/>
                <a:gd name="T13" fmla="*/ 87 h 200"/>
                <a:gd name="T14" fmla="*/ 4 w 31"/>
                <a:gd name="T15" fmla="*/ 59 h 200"/>
                <a:gd name="T16" fmla="*/ 5 w 31"/>
                <a:gd name="T17" fmla="*/ 88 h 200"/>
                <a:gd name="T18" fmla="*/ 6 w 31"/>
                <a:gd name="T19" fmla="*/ 110 h 200"/>
                <a:gd name="T20" fmla="*/ 6 w 31"/>
                <a:gd name="T21" fmla="*/ 97 h 200"/>
                <a:gd name="T22" fmla="*/ 6 w 31"/>
                <a:gd name="T23" fmla="*/ 123 h 200"/>
                <a:gd name="T24" fmla="*/ 7 w 31"/>
                <a:gd name="T25" fmla="*/ 97 h 200"/>
                <a:gd name="T26" fmla="*/ 7 w 31"/>
                <a:gd name="T27" fmla="*/ 56 h 200"/>
                <a:gd name="T28" fmla="*/ 7 w 31"/>
                <a:gd name="T29" fmla="*/ 16 h 200"/>
                <a:gd name="T30" fmla="*/ 9 w 31"/>
                <a:gd name="T31" fmla="*/ 58 h 200"/>
                <a:gd name="T32" fmla="*/ 9 w 31"/>
                <a:gd name="T33" fmla="*/ 33 h 200"/>
                <a:gd name="T34" fmla="*/ 10 w 31"/>
                <a:gd name="T35" fmla="*/ 45 h 200"/>
                <a:gd name="T36" fmla="*/ 10 w 31"/>
                <a:gd name="T37" fmla="*/ 39 h 200"/>
                <a:gd name="T38" fmla="*/ 10 w 31"/>
                <a:gd name="T39" fmla="*/ 25 h 200"/>
                <a:gd name="T40" fmla="*/ 11 w 31"/>
                <a:gd name="T41" fmla="*/ 54 h 200"/>
                <a:gd name="T42" fmla="*/ 11 w 31"/>
                <a:gd name="T43" fmla="*/ 58 h 200"/>
                <a:gd name="T44" fmla="*/ 11 w 31"/>
                <a:gd name="T45" fmla="*/ 100 h 200"/>
                <a:gd name="T46" fmla="*/ 13 w 31"/>
                <a:gd name="T47" fmla="*/ 98 h 200"/>
                <a:gd name="T48" fmla="*/ 13 w 31"/>
                <a:gd name="T49" fmla="*/ 56 h 200"/>
                <a:gd name="T50" fmla="*/ 14 w 31"/>
                <a:gd name="T51" fmla="*/ 71 h 200"/>
                <a:gd name="T52" fmla="*/ 14 w 31"/>
                <a:gd name="T53" fmla="*/ 77 h 200"/>
                <a:gd name="T54" fmla="*/ 14 w 31"/>
                <a:gd name="T55" fmla="*/ 100 h 200"/>
                <a:gd name="T56" fmla="*/ 15 w 31"/>
                <a:gd name="T57" fmla="*/ 130 h 200"/>
                <a:gd name="T58" fmla="*/ 15 w 31"/>
                <a:gd name="T59" fmla="*/ 148 h 200"/>
                <a:gd name="T60" fmla="*/ 17 w 31"/>
                <a:gd name="T61" fmla="*/ 140 h 200"/>
                <a:gd name="T62" fmla="*/ 17 w 31"/>
                <a:gd name="T63" fmla="*/ 131 h 200"/>
                <a:gd name="T64" fmla="*/ 18 w 31"/>
                <a:gd name="T65" fmla="*/ 166 h 200"/>
                <a:gd name="T66" fmla="*/ 18 w 31"/>
                <a:gd name="T67" fmla="*/ 172 h 200"/>
                <a:gd name="T68" fmla="*/ 18 w 31"/>
                <a:gd name="T69" fmla="*/ 170 h 200"/>
                <a:gd name="T70" fmla="*/ 19 w 31"/>
                <a:gd name="T71" fmla="*/ 183 h 200"/>
                <a:gd name="T72" fmla="*/ 19 w 31"/>
                <a:gd name="T73" fmla="*/ 155 h 200"/>
                <a:gd name="T74" fmla="*/ 19 w 31"/>
                <a:gd name="T75" fmla="*/ 172 h 200"/>
                <a:gd name="T76" fmla="*/ 21 w 31"/>
                <a:gd name="T77" fmla="*/ 181 h 200"/>
                <a:gd name="T78" fmla="*/ 21 w 31"/>
                <a:gd name="T79" fmla="*/ 189 h 200"/>
                <a:gd name="T80" fmla="*/ 22 w 31"/>
                <a:gd name="T81" fmla="*/ 161 h 200"/>
                <a:gd name="T82" fmla="*/ 22 w 31"/>
                <a:gd name="T83" fmla="*/ 149 h 200"/>
                <a:gd name="T84" fmla="*/ 22 w 31"/>
                <a:gd name="T85" fmla="*/ 134 h 200"/>
                <a:gd name="T86" fmla="*/ 23 w 31"/>
                <a:gd name="T87" fmla="*/ 115 h 200"/>
                <a:gd name="T88" fmla="*/ 23 w 31"/>
                <a:gd name="T89" fmla="*/ 111 h 200"/>
                <a:gd name="T90" fmla="*/ 23 w 31"/>
                <a:gd name="T91" fmla="*/ 108 h 200"/>
                <a:gd name="T92" fmla="*/ 24 w 31"/>
                <a:gd name="T93" fmla="*/ 102 h 200"/>
                <a:gd name="T94" fmla="*/ 24 w 31"/>
                <a:gd name="T95" fmla="*/ 159 h 200"/>
                <a:gd name="T96" fmla="*/ 26 w 31"/>
                <a:gd name="T97" fmla="*/ 142 h 200"/>
                <a:gd name="T98" fmla="*/ 26 w 31"/>
                <a:gd name="T99" fmla="*/ 165 h 200"/>
                <a:gd name="T100" fmla="*/ 26 w 31"/>
                <a:gd name="T101" fmla="*/ 172 h 200"/>
                <a:gd name="T102" fmla="*/ 27 w 31"/>
                <a:gd name="T103" fmla="*/ 181 h 200"/>
                <a:gd name="T104" fmla="*/ 27 w 31"/>
                <a:gd name="T105" fmla="*/ 200 h 200"/>
                <a:gd name="T106" fmla="*/ 28 w 31"/>
                <a:gd name="T107" fmla="*/ 193 h 200"/>
                <a:gd name="T108" fmla="*/ 28 w 31"/>
                <a:gd name="T109" fmla="*/ 186 h 200"/>
                <a:gd name="T110" fmla="*/ 28 w 31"/>
                <a:gd name="T111" fmla="*/ 165 h 200"/>
                <a:gd name="T112" fmla="*/ 30 w 31"/>
                <a:gd name="T113" fmla="*/ 186 h 200"/>
                <a:gd name="T114" fmla="*/ 30 w 31"/>
                <a:gd name="T115" fmla="*/ 180 h 200"/>
                <a:gd name="T116" fmla="*/ 30 w 31"/>
                <a:gd name="T117" fmla="*/ 143 h 200"/>
                <a:gd name="T118" fmla="*/ 31 w 31"/>
                <a:gd name="T119" fmla="*/ 172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1" h="200">
                  <a:moveTo>
                    <a:pt x="0" y="83"/>
                  </a:moveTo>
                  <a:lnTo>
                    <a:pt x="0" y="64"/>
                  </a:lnTo>
                  <a:lnTo>
                    <a:pt x="0" y="77"/>
                  </a:lnTo>
                  <a:lnTo>
                    <a:pt x="1" y="76"/>
                  </a:lnTo>
                  <a:lnTo>
                    <a:pt x="1" y="80"/>
                  </a:lnTo>
                  <a:lnTo>
                    <a:pt x="1" y="45"/>
                  </a:lnTo>
                  <a:lnTo>
                    <a:pt x="1" y="55"/>
                  </a:lnTo>
                  <a:lnTo>
                    <a:pt x="1" y="60"/>
                  </a:lnTo>
                  <a:lnTo>
                    <a:pt x="1" y="85"/>
                  </a:lnTo>
                  <a:lnTo>
                    <a:pt x="1" y="83"/>
                  </a:lnTo>
                  <a:lnTo>
                    <a:pt x="1" y="89"/>
                  </a:lnTo>
                  <a:lnTo>
                    <a:pt x="1" y="97"/>
                  </a:lnTo>
                  <a:lnTo>
                    <a:pt x="1" y="73"/>
                  </a:lnTo>
                  <a:lnTo>
                    <a:pt x="1" y="94"/>
                  </a:lnTo>
                  <a:lnTo>
                    <a:pt x="2" y="96"/>
                  </a:lnTo>
                  <a:lnTo>
                    <a:pt x="2" y="67"/>
                  </a:lnTo>
                  <a:lnTo>
                    <a:pt x="2" y="77"/>
                  </a:lnTo>
                  <a:lnTo>
                    <a:pt x="2" y="77"/>
                  </a:lnTo>
                  <a:lnTo>
                    <a:pt x="2" y="96"/>
                  </a:lnTo>
                  <a:lnTo>
                    <a:pt x="2" y="85"/>
                  </a:lnTo>
                  <a:lnTo>
                    <a:pt x="2" y="83"/>
                  </a:lnTo>
                  <a:lnTo>
                    <a:pt x="2" y="59"/>
                  </a:lnTo>
                  <a:lnTo>
                    <a:pt x="2" y="60"/>
                  </a:lnTo>
                  <a:lnTo>
                    <a:pt x="2" y="60"/>
                  </a:lnTo>
                  <a:lnTo>
                    <a:pt x="2" y="66"/>
                  </a:lnTo>
                  <a:lnTo>
                    <a:pt x="2" y="45"/>
                  </a:lnTo>
                  <a:lnTo>
                    <a:pt x="2" y="56"/>
                  </a:lnTo>
                  <a:lnTo>
                    <a:pt x="4" y="56"/>
                  </a:lnTo>
                  <a:lnTo>
                    <a:pt x="4" y="76"/>
                  </a:lnTo>
                  <a:lnTo>
                    <a:pt x="4" y="60"/>
                  </a:lnTo>
                  <a:lnTo>
                    <a:pt x="4" y="62"/>
                  </a:lnTo>
                  <a:lnTo>
                    <a:pt x="4" y="89"/>
                  </a:lnTo>
                  <a:lnTo>
                    <a:pt x="4" y="84"/>
                  </a:lnTo>
                  <a:lnTo>
                    <a:pt x="4" y="84"/>
                  </a:lnTo>
                  <a:lnTo>
                    <a:pt x="4" y="87"/>
                  </a:lnTo>
                  <a:lnTo>
                    <a:pt x="4" y="60"/>
                  </a:lnTo>
                  <a:lnTo>
                    <a:pt x="4" y="83"/>
                  </a:lnTo>
                  <a:lnTo>
                    <a:pt x="4" y="81"/>
                  </a:lnTo>
                  <a:lnTo>
                    <a:pt x="4" y="85"/>
                  </a:lnTo>
                  <a:lnTo>
                    <a:pt x="4" y="59"/>
                  </a:lnTo>
                  <a:lnTo>
                    <a:pt x="4" y="68"/>
                  </a:lnTo>
                  <a:lnTo>
                    <a:pt x="5" y="70"/>
                  </a:lnTo>
                  <a:lnTo>
                    <a:pt x="5" y="105"/>
                  </a:lnTo>
                  <a:lnTo>
                    <a:pt x="5" y="106"/>
                  </a:lnTo>
                  <a:lnTo>
                    <a:pt x="5" y="88"/>
                  </a:lnTo>
                  <a:lnTo>
                    <a:pt x="5" y="128"/>
                  </a:lnTo>
                  <a:lnTo>
                    <a:pt x="5" y="126"/>
                  </a:lnTo>
                  <a:lnTo>
                    <a:pt x="5" y="131"/>
                  </a:lnTo>
                  <a:lnTo>
                    <a:pt x="5" y="109"/>
                  </a:lnTo>
                  <a:lnTo>
                    <a:pt x="6" y="110"/>
                  </a:lnTo>
                  <a:lnTo>
                    <a:pt x="6" y="117"/>
                  </a:lnTo>
                  <a:lnTo>
                    <a:pt x="6" y="76"/>
                  </a:lnTo>
                  <a:lnTo>
                    <a:pt x="6" y="63"/>
                  </a:lnTo>
                  <a:lnTo>
                    <a:pt x="6" y="62"/>
                  </a:lnTo>
                  <a:lnTo>
                    <a:pt x="6" y="97"/>
                  </a:lnTo>
                  <a:lnTo>
                    <a:pt x="6" y="94"/>
                  </a:lnTo>
                  <a:lnTo>
                    <a:pt x="6" y="87"/>
                  </a:lnTo>
                  <a:lnTo>
                    <a:pt x="6" y="111"/>
                  </a:lnTo>
                  <a:lnTo>
                    <a:pt x="6" y="119"/>
                  </a:lnTo>
                  <a:lnTo>
                    <a:pt x="6" y="123"/>
                  </a:lnTo>
                  <a:lnTo>
                    <a:pt x="6" y="98"/>
                  </a:lnTo>
                  <a:lnTo>
                    <a:pt x="6" y="102"/>
                  </a:lnTo>
                  <a:lnTo>
                    <a:pt x="7" y="102"/>
                  </a:lnTo>
                  <a:lnTo>
                    <a:pt x="7" y="108"/>
                  </a:lnTo>
                  <a:lnTo>
                    <a:pt x="7" y="97"/>
                  </a:lnTo>
                  <a:lnTo>
                    <a:pt x="7" y="97"/>
                  </a:lnTo>
                  <a:lnTo>
                    <a:pt x="7" y="97"/>
                  </a:lnTo>
                  <a:lnTo>
                    <a:pt x="7" y="51"/>
                  </a:lnTo>
                  <a:lnTo>
                    <a:pt x="7" y="53"/>
                  </a:lnTo>
                  <a:lnTo>
                    <a:pt x="7" y="56"/>
                  </a:lnTo>
                  <a:lnTo>
                    <a:pt x="7" y="3"/>
                  </a:lnTo>
                  <a:lnTo>
                    <a:pt x="7" y="1"/>
                  </a:lnTo>
                  <a:lnTo>
                    <a:pt x="7" y="17"/>
                  </a:lnTo>
                  <a:lnTo>
                    <a:pt x="7" y="0"/>
                  </a:lnTo>
                  <a:lnTo>
                    <a:pt x="7" y="16"/>
                  </a:lnTo>
                  <a:lnTo>
                    <a:pt x="9" y="15"/>
                  </a:lnTo>
                  <a:lnTo>
                    <a:pt x="9" y="0"/>
                  </a:lnTo>
                  <a:lnTo>
                    <a:pt x="9" y="37"/>
                  </a:lnTo>
                  <a:lnTo>
                    <a:pt x="9" y="39"/>
                  </a:lnTo>
                  <a:lnTo>
                    <a:pt x="9" y="58"/>
                  </a:lnTo>
                  <a:lnTo>
                    <a:pt x="9" y="32"/>
                  </a:lnTo>
                  <a:lnTo>
                    <a:pt x="9" y="50"/>
                  </a:lnTo>
                  <a:lnTo>
                    <a:pt x="9" y="51"/>
                  </a:lnTo>
                  <a:lnTo>
                    <a:pt x="9" y="55"/>
                  </a:lnTo>
                  <a:lnTo>
                    <a:pt x="9" y="33"/>
                  </a:lnTo>
                  <a:lnTo>
                    <a:pt x="9" y="39"/>
                  </a:lnTo>
                  <a:lnTo>
                    <a:pt x="10" y="37"/>
                  </a:lnTo>
                  <a:lnTo>
                    <a:pt x="10" y="50"/>
                  </a:lnTo>
                  <a:lnTo>
                    <a:pt x="10" y="45"/>
                  </a:lnTo>
                  <a:lnTo>
                    <a:pt x="10" y="45"/>
                  </a:lnTo>
                  <a:lnTo>
                    <a:pt x="10" y="54"/>
                  </a:lnTo>
                  <a:lnTo>
                    <a:pt x="10" y="30"/>
                  </a:lnTo>
                  <a:lnTo>
                    <a:pt x="10" y="43"/>
                  </a:lnTo>
                  <a:lnTo>
                    <a:pt x="10" y="38"/>
                  </a:lnTo>
                  <a:lnTo>
                    <a:pt x="10" y="39"/>
                  </a:lnTo>
                  <a:lnTo>
                    <a:pt x="10" y="13"/>
                  </a:lnTo>
                  <a:lnTo>
                    <a:pt x="10" y="24"/>
                  </a:lnTo>
                  <a:lnTo>
                    <a:pt x="10" y="28"/>
                  </a:lnTo>
                  <a:lnTo>
                    <a:pt x="10" y="49"/>
                  </a:lnTo>
                  <a:lnTo>
                    <a:pt x="10" y="25"/>
                  </a:lnTo>
                  <a:lnTo>
                    <a:pt x="10" y="45"/>
                  </a:lnTo>
                  <a:lnTo>
                    <a:pt x="11" y="49"/>
                  </a:lnTo>
                  <a:lnTo>
                    <a:pt x="11" y="59"/>
                  </a:lnTo>
                  <a:lnTo>
                    <a:pt x="11" y="25"/>
                  </a:lnTo>
                  <a:lnTo>
                    <a:pt x="11" y="54"/>
                  </a:lnTo>
                  <a:lnTo>
                    <a:pt x="11" y="55"/>
                  </a:lnTo>
                  <a:lnTo>
                    <a:pt x="11" y="56"/>
                  </a:lnTo>
                  <a:lnTo>
                    <a:pt x="11" y="37"/>
                  </a:lnTo>
                  <a:lnTo>
                    <a:pt x="11" y="54"/>
                  </a:lnTo>
                  <a:lnTo>
                    <a:pt x="11" y="58"/>
                  </a:lnTo>
                  <a:lnTo>
                    <a:pt x="11" y="56"/>
                  </a:lnTo>
                  <a:lnTo>
                    <a:pt x="11" y="88"/>
                  </a:lnTo>
                  <a:lnTo>
                    <a:pt x="11" y="75"/>
                  </a:lnTo>
                  <a:lnTo>
                    <a:pt x="11" y="66"/>
                  </a:lnTo>
                  <a:lnTo>
                    <a:pt x="11" y="100"/>
                  </a:lnTo>
                  <a:lnTo>
                    <a:pt x="13" y="101"/>
                  </a:lnTo>
                  <a:lnTo>
                    <a:pt x="13" y="106"/>
                  </a:lnTo>
                  <a:lnTo>
                    <a:pt x="13" y="85"/>
                  </a:lnTo>
                  <a:lnTo>
                    <a:pt x="13" y="94"/>
                  </a:lnTo>
                  <a:lnTo>
                    <a:pt x="13" y="98"/>
                  </a:lnTo>
                  <a:lnTo>
                    <a:pt x="13" y="100"/>
                  </a:lnTo>
                  <a:lnTo>
                    <a:pt x="13" y="56"/>
                  </a:lnTo>
                  <a:lnTo>
                    <a:pt x="13" y="64"/>
                  </a:lnTo>
                  <a:lnTo>
                    <a:pt x="13" y="60"/>
                  </a:lnTo>
                  <a:lnTo>
                    <a:pt x="13" y="56"/>
                  </a:lnTo>
                  <a:lnTo>
                    <a:pt x="13" y="68"/>
                  </a:lnTo>
                  <a:lnTo>
                    <a:pt x="14" y="66"/>
                  </a:lnTo>
                  <a:lnTo>
                    <a:pt x="14" y="72"/>
                  </a:lnTo>
                  <a:lnTo>
                    <a:pt x="14" y="51"/>
                  </a:lnTo>
                  <a:lnTo>
                    <a:pt x="14" y="71"/>
                  </a:lnTo>
                  <a:lnTo>
                    <a:pt x="14" y="71"/>
                  </a:lnTo>
                  <a:lnTo>
                    <a:pt x="14" y="87"/>
                  </a:lnTo>
                  <a:lnTo>
                    <a:pt x="14" y="66"/>
                  </a:lnTo>
                  <a:lnTo>
                    <a:pt x="14" y="79"/>
                  </a:lnTo>
                  <a:lnTo>
                    <a:pt x="14" y="77"/>
                  </a:lnTo>
                  <a:lnTo>
                    <a:pt x="14" y="110"/>
                  </a:lnTo>
                  <a:lnTo>
                    <a:pt x="14" y="108"/>
                  </a:lnTo>
                  <a:lnTo>
                    <a:pt x="14" y="111"/>
                  </a:lnTo>
                  <a:lnTo>
                    <a:pt x="14" y="131"/>
                  </a:lnTo>
                  <a:lnTo>
                    <a:pt x="14" y="100"/>
                  </a:lnTo>
                  <a:lnTo>
                    <a:pt x="14" y="123"/>
                  </a:lnTo>
                  <a:lnTo>
                    <a:pt x="15" y="126"/>
                  </a:lnTo>
                  <a:lnTo>
                    <a:pt x="15" y="131"/>
                  </a:lnTo>
                  <a:lnTo>
                    <a:pt x="15" y="111"/>
                  </a:lnTo>
                  <a:lnTo>
                    <a:pt x="15" y="130"/>
                  </a:lnTo>
                  <a:lnTo>
                    <a:pt x="15" y="128"/>
                  </a:lnTo>
                  <a:lnTo>
                    <a:pt x="15" y="145"/>
                  </a:lnTo>
                  <a:lnTo>
                    <a:pt x="15" y="131"/>
                  </a:lnTo>
                  <a:lnTo>
                    <a:pt x="15" y="130"/>
                  </a:lnTo>
                  <a:lnTo>
                    <a:pt x="15" y="148"/>
                  </a:lnTo>
                  <a:lnTo>
                    <a:pt x="15" y="139"/>
                  </a:lnTo>
                  <a:lnTo>
                    <a:pt x="15" y="143"/>
                  </a:lnTo>
                  <a:lnTo>
                    <a:pt x="15" y="117"/>
                  </a:lnTo>
                  <a:lnTo>
                    <a:pt x="15" y="136"/>
                  </a:lnTo>
                  <a:lnTo>
                    <a:pt x="17" y="140"/>
                  </a:lnTo>
                  <a:lnTo>
                    <a:pt x="17" y="143"/>
                  </a:lnTo>
                  <a:lnTo>
                    <a:pt x="17" y="125"/>
                  </a:lnTo>
                  <a:lnTo>
                    <a:pt x="17" y="130"/>
                  </a:lnTo>
                  <a:lnTo>
                    <a:pt x="17" y="132"/>
                  </a:lnTo>
                  <a:lnTo>
                    <a:pt x="17" y="131"/>
                  </a:lnTo>
                  <a:lnTo>
                    <a:pt x="17" y="157"/>
                  </a:lnTo>
                  <a:lnTo>
                    <a:pt x="17" y="155"/>
                  </a:lnTo>
                  <a:lnTo>
                    <a:pt x="17" y="136"/>
                  </a:lnTo>
                  <a:lnTo>
                    <a:pt x="17" y="166"/>
                  </a:lnTo>
                  <a:lnTo>
                    <a:pt x="18" y="166"/>
                  </a:lnTo>
                  <a:lnTo>
                    <a:pt x="18" y="172"/>
                  </a:lnTo>
                  <a:lnTo>
                    <a:pt x="18" y="153"/>
                  </a:lnTo>
                  <a:lnTo>
                    <a:pt x="18" y="160"/>
                  </a:lnTo>
                  <a:lnTo>
                    <a:pt x="18" y="159"/>
                  </a:lnTo>
                  <a:lnTo>
                    <a:pt x="18" y="172"/>
                  </a:lnTo>
                  <a:lnTo>
                    <a:pt x="18" y="166"/>
                  </a:lnTo>
                  <a:lnTo>
                    <a:pt x="18" y="164"/>
                  </a:lnTo>
                  <a:lnTo>
                    <a:pt x="18" y="148"/>
                  </a:lnTo>
                  <a:lnTo>
                    <a:pt x="18" y="177"/>
                  </a:lnTo>
                  <a:lnTo>
                    <a:pt x="18" y="170"/>
                  </a:lnTo>
                  <a:lnTo>
                    <a:pt x="18" y="182"/>
                  </a:lnTo>
                  <a:lnTo>
                    <a:pt x="18" y="161"/>
                  </a:lnTo>
                  <a:lnTo>
                    <a:pt x="18" y="176"/>
                  </a:lnTo>
                  <a:lnTo>
                    <a:pt x="19" y="177"/>
                  </a:lnTo>
                  <a:lnTo>
                    <a:pt x="19" y="183"/>
                  </a:lnTo>
                  <a:lnTo>
                    <a:pt x="19" y="148"/>
                  </a:lnTo>
                  <a:lnTo>
                    <a:pt x="19" y="152"/>
                  </a:lnTo>
                  <a:lnTo>
                    <a:pt x="19" y="148"/>
                  </a:lnTo>
                  <a:lnTo>
                    <a:pt x="19" y="164"/>
                  </a:lnTo>
                  <a:lnTo>
                    <a:pt x="19" y="155"/>
                  </a:lnTo>
                  <a:lnTo>
                    <a:pt x="19" y="169"/>
                  </a:lnTo>
                  <a:lnTo>
                    <a:pt x="19" y="145"/>
                  </a:lnTo>
                  <a:lnTo>
                    <a:pt x="19" y="166"/>
                  </a:lnTo>
                  <a:lnTo>
                    <a:pt x="19" y="169"/>
                  </a:lnTo>
                  <a:lnTo>
                    <a:pt x="19" y="172"/>
                  </a:lnTo>
                  <a:lnTo>
                    <a:pt x="19" y="151"/>
                  </a:lnTo>
                  <a:lnTo>
                    <a:pt x="19" y="161"/>
                  </a:lnTo>
                  <a:lnTo>
                    <a:pt x="21" y="160"/>
                  </a:lnTo>
                  <a:lnTo>
                    <a:pt x="21" y="182"/>
                  </a:lnTo>
                  <a:lnTo>
                    <a:pt x="21" y="181"/>
                  </a:lnTo>
                  <a:lnTo>
                    <a:pt x="21" y="180"/>
                  </a:lnTo>
                  <a:lnTo>
                    <a:pt x="21" y="165"/>
                  </a:lnTo>
                  <a:lnTo>
                    <a:pt x="21" y="182"/>
                  </a:lnTo>
                  <a:lnTo>
                    <a:pt x="21" y="181"/>
                  </a:lnTo>
                  <a:lnTo>
                    <a:pt x="21" y="189"/>
                  </a:lnTo>
                  <a:lnTo>
                    <a:pt x="21" y="163"/>
                  </a:lnTo>
                  <a:lnTo>
                    <a:pt x="21" y="173"/>
                  </a:lnTo>
                  <a:lnTo>
                    <a:pt x="22" y="172"/>
                  </a:lnTo>
                  <a:lnTo>
                    <a:pt x="22" y="181"/>
                  </a:lnTo>
                  <a:lnTo>
                    <a:pt x="22" y="161"/>
                  </a:lnTo>
                  <a:lnTo>
                    <a:pt x="22" y="163"/>
                  </a:lnTo>
                  <a:lnTo>
                    <a:pt x="22" y="160"/>
                  </a:lnTo>
                  <a:lnTo>
                    <a:pt x="22" y="169"/>
                  </a:lnTo>
                  <a:lnTo>
                    <a:pt x="22" y="148"/>
                  </a:lnTo>
                  <a:lnTo>
                    <a:pt x="22" y="149"/>
                  </a:lnTo>
                  <a:lnTo>
                    <a:pt x="22" y="152"/>
                  </a:lnTo>
                  <a:lnTo>
                    <a:pt x="22" y="121"/>
                  </a:lnTo>
                  <a:lnTo>
                    <a:pt x="22" y="132"/>
                  </a:lnTo>
                  <a:lnTo>
                    <a:pt x="22" y="127"/>
                  </a:lnTo>
                  <a:lnTo>
                    <a:pt x="22" y="134"/>
                  </a:lnTo>
                  <a:lnTo>
                    <a:pt x="22" y="109"/>
                  </a:lnTo>
                  <a:lnTo>
                    <a:pt x="22" y="113"/>
                  </a:lnTo>
                  <a:lnTo>
                    <a:pt x="23" y="118"/>
                  </a:lnTo>
                  <a:lnTo>
                    <a:pt x="23" y="139"/>
                  </a:lnTo>
                  <a:lnTo>
                    <a:pt x="23" y="115"/>
                  </a:lnTo>
                  <a:lnTo>
                    <a:pt x="23" y="135"/>
                  </a:lnTo>
                  <a:lnTo>
                    <a:pt x="23" y="138"/>
                  </a:lnTo>
                  <a:lnTo>
                    <a:pt x="23" y="139"/>
                  </a:lnTo>
                  <a:lnTo>
                    <a:pt x="23" y="108"/>
                  </a:lnTo>
                  <a:lnTo>
                    <a:pt x="23" y="111"/>
                  </a:lnTo>
                  <a:lnTo>
                    <a:pt x="23" y="111"/>
                  </a:lnTo>
                  <a:lnTo>
                    <a:pt x="23" y="114"/>
                  </a:lnTo>
                  <a:lnTo>
                    <a:pt x="23" y="94"/>
                  </a:lnTo>
                  <a:lnTo>
                    <a:pt x="23" y="105"/>
                  </a:lnTo>
                  <a:lnTo>
                    <a:pt x="23" y="108"/>
                  </a:lnTo>
                  <a:lnTo>
                    <a:pt x="23" y="123"/>
                  </a:lnTo>
                  <a:lnTo>
                    <a:pt x="23" y="106"/>
                  </a:lnTo>
                  <a:lnTo>
                    <a:pt x="23" y="121"/>
                  </a:lnTo>
                  <a:lnTo>
                    <a:pt x="24" y="122"/>
                  </a:lnTo>
                  <a:lnTo>
                    <a:pt x="24" y="102"/>
                  </a:lnTo>
                  <a:lnTo>
                    <a:pt x="24" y="148"/>
                  </a:lnTo>
                  <a:lnTo>
                    <a:pt x="24" y="147"/>
                  </a:lnTo>
                  <a:lnTo>
                    <a:pt x="24" y="138"/>
                  </a:lnTo>
                  <a:lnTo>
                    <a:pt x="24" y="159"/>
                  </a:lnTo>
                  <a:lnTo>
                    <a:pt x="24" y="159"/>
                  </a:lnTo>
                  <a:lnTo>
                    <a:pt x="24" y="164"/>
                  </a:lnTo>
                  <a:lnTo>
                    <a:pt x="24" y="134"/>
                  </a:lnTo>
                  <a:lnTo>
                    <a:pt x="26" y="132"/>
                  </a:lnTo>
                  <a:lnTo>
                    <a:pt x="26" y="147"/>
                  </a:lnTo>
                  <a:lnTo>
                    <a:pt x="26" y="142"/>
                  </a:lnTo>
                  <a:lnTo>
                    <a:pt x="26" y="143"/>
                  </a:lnTo>
                  <a:lnTo>
                    <a:pt x="26" y="135"/>
                  </a:lnTo>
                  <a:lnTo>
                    <a:pt x="26" y="159"/>
                  </a:lnTo>
                  <a:lnTo>
                    <a:pt x="26" y="160"/>
                  </a:lnTo>
                  <a:lnTo>
                    <a:pt x="26" y="165"/>
                  </a:lnTo>
                  <a:lnTo>
                    <a:pt x="26" y="143"/>
                  </a:lnTo>
                  <a:lnTo>
                    <a:pt x="26" y="152"/>
                  </a:lnTo>
                  <a:lnTo>
                    <a:pt x="26" y="148"/>
                  </a:lnTo>
                  <a:lnTo>
                    <a:pt x="26" y="176"/>
                  </a:lnTo>
                  <a:lnTo>
                    <a:pt x="26" y="172"/>
                  </a:lnTo>
                  <a:lnTo>
                    <a:pt x="27" y="172"/>
                  </a:lnTo>
                  <a:lnTo>
                    <a:pt x="27" y="182"/>
                  </a:lnTo>
                  <a:lnTo>
                    <a:pt x="27" y="160"/>
                  </a:lnTo>
                  <a:lnTo>
                    <a:pt x="27" y="182"/>
                  </a:lnTo>
                  <a:lnTo>
                    <a:pt x="27" y="181"/>
                  </a:lnTo>
                  <a:lnTo>
                    <a:pt x="27" y="186"/>
                  </a:lnTo>
                  <a:lnTo>
                    <a:pt x="27" y="165"/>
                  </a:lnTo>
                  <a:lnTo>
                    <a:pt x="27" y="181"/>
                  </a:lnTo>
                  <a:lnTo>
                    <a:pt x="27" y="183"/>
                  </a:lnTo>
                  <a:lnTo>
                    <a:pt x="27" y="200"/>
                  </a:lnTo>
                  <a:lnTo>
                    <a:pt x="27" y="177"/>
                  </a:lnTo>
                  <a:lnTo>
                    <a:pt x="27" y="174"/>
                  </a:lnTo>
                  <a:lnTo>
                    <a:pt x="27" y="195"/>
                  </a:lnTo>
                  <a:lnTo>
                    <a:pt x="27" y="191"/>
                  </a:lnTo>
                  <a:lnTo>
                    <a:pt x="28" y="193"/>
                  </a:lnTo>
                  <a:lnTo>
                    <a:pt x="28" y="194"/>
                  </a:lnTo>
                  <a:lnTo>
                    <a:pt x="28" y="170"/>
                  </a:lnTo>
                  <a:lnTo>
                    <a:pt x="28" y="182"/>
                  </a:lnTo>
                  <a:lnTo>
                    <a:pt x="28" y="186"/>
                  </a:lnTo>
                  <a:lnTo>
                    <a:pt x="28" y="186"/>
                  </a:lnTo>
                  <a:lnTo>
                    <a:pt x="28" y="161"/>
                  </a:lnTo>
                  <a:lnTo>
                    <a:pt x="28" y="165"/>
                  </a:lnTo>
                  <a:lnTo>
                    <a:pt x="28" y="168"/>
                  </a:lnTo>
                  <a:lnTo>
                    <a:pt x="28" y="186"/>
                  </a:lnTo>
                  <a:lnTo>
                    <a:pt x="28" y="165"/>
                  </a:lnTo>
                  <a:lnTo>
                    <a:pt x="28" y="177"/>
                  </a:lnTo>
                  <a:lnTo>
                    <a:pt x="28" y="181"/>
                  </a:lnTo>
                  <a:lnTo>
                    <a:pt x="28" y="160"/>
                  </a:lnTo>
                  <a:lnTo>
                    <a:pt x="28" y="186"/>
                  </a:lnTo>
                  <a:lnTo>
                    <a:pt x="30" y="186"/>
                  </a:lnTo>
                  <a:lnTo>
                    <a:pt x="30" y="190"/>
                  </a:lnTo>
                  <a:lnTo>
                    <a:pt x="30" y="164"/>
                  </a:lnTo>
                  <a:lnTo>
                    <a:pt x="30" y="165"/>
                  </a:lnTo>
                  <a:lnTo>
                    <a:pt x="30" y="165"/>
                  </a:lnTo>
                  <a:lnTo>
                    <a:pt x="30" y="180"/>
                  </a:lnTo>
                  <a:lnTo>
                    <a:pt x="30" y="163"/>
                  </a:lnTo>
                  <a:lnTo>
                    <a:pt x="30" y="165"/>
                  </a:lnTo>
                  <a:lnTo>
                    <a:pt x="30" y="165"/>
                  </a:lnTo>
                  <a:lnTo>
                    <a:pt x="30" y="169"/>
                  </a:lnTo>
                  <a:lnTo>
                    <a:pt x="30" y="143"/>
                  </a:lnTo>
                  <a:lnTo>
                    <a:pt x="30" y="168"/>
                  </a:lnTo>
                  <a:lnTo>
                    <a:pt x="31" y="165"/>
                  </a:lnTo>
                  <a:lnTo>
                    <a:pt x="31" y="174"/>
                  </a:lnTo>
                  <a:lnTo>
                    <a:pt x="31" y="160"/>
                  </a:lnTo>
                  <a:lnTo>
                    <a:pt x="31" y="172"/>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160" name="Freeform 33"/>
            <p:cNvSpPr>
              <a:spLocks/>
            </p:cNvSpPr>
            <p:nvPr/>
          </p:nvSpPr>
          <p:spPr bwMode="auto">
            <a:xfrm>
              <a:off x="6129338" y="4357688"/>
              <a:ext cx="49213" cy="355600"/>
            </a:xfrm>
            <a:custGeom>
              <a:avLst/>
              <a:gdLst>
                <a:gd name="T0" fmla="*/ 0 w 31"/>
                <a:gd name="T1" fmla="*/ 127 h 224"/>
                <a:gd name="T2" fmla="*/ 0 w 31"/>
                <a:gd name="T3" fmla="*/ 113 h 224"/>
                <a:gd name="T4" fmla="*/ 2 w 31"/>
                <a:gd name="T5" fmla="*/ 96 h 224"/>
                <a:gd name="T6" fmla="*/ 2 w 31"/>
                <a:gd name="T7" fmla="*/ 77 h 224"/>
                <a:gd name="T8" fmla="*/ 3 w 31"/>
                <a:gd name="T9" fmla="*/ 86 h 224"/>
                <a:gd name="T10" fmla="*/ 3 w 31"/>
                <a:gd name="T11" fmla="*/ 90 h 224"/>
                <a:gd name="T12" fmla="*/ 4 w 31"/>
                <a:gd name="T13" fmla="*/ 89 h 224"/>
                <a:gd name="T14" fmla="*/ 4 w 31"/>
                <a:gd name="T15" fmla="*/ 72 h 224"/>
                <a:gd name="T16" fmla="*/ 4 w 31"/>
                <a:gd name="T17" fmla="*/ 77 h 224"/>
                <a:gd name="T18" fmla="*/ 6 w 31"/>
                <a:gd name="T19" fmla="*/ 60 h 224"/>
                <a:gd name="T20" fmla="*/ 6 w 31"/>
                <a:gd name="T21" fmla="*/ 48 h 224"/>
                <a:gd name="T22" fmla="*/ 6 w 31"/>
                <a:gd name="T23" fmla="*/ 10 h 224"/>
                <a:gd name="T24" fmla="*/ 7 w 31"/>
                <a:gd name="T25" fmla="*/ 34 h 224"/>
                <a:gd name="T26" fmla="*/ 8 w 31"/>
                <a:gd name="T27" fmla="*/ 13 h 224"/>
                <a:gd name="T28" fmla="*/ 8 w 31"/>
                <a:gd name="T29" fmla="*/ 18 h 224"/>
                <a:gd name="T30" fmla="*/ 8 w 31"/>
                <a:gd name="T31" fmla="*/ 3 h 224"/>
                <a:gd name="T32" fmla="*/ 8 w 31"/>
                <a:gd name="T33" fmla="*/ 12 h 224"/>
                <a:gd name="T34" fmla="*/ 10 w 31"/>
                <a:gd name="T35" fmla="*/ 81 h 224"/>
                <a:gd name="T36" fmla="*/ 10 w 31"/>
                <a:gd name="T37" fmla="*/ 88 h 224"/>
                <a:gd name="T38" fmla="*/ 11 w 31"/>
                <a:gd name="T39" fmla="*/ 89 h 224"/>
                <a:gd name="T40" fmla="*/ 11 w 31"/>
                <a:gd name="T41" fmla="*/ 136 h 224"/>
                <a:gd name="T42" fmla="*/ 12 w 31"/>
                <a:gd name="T43" fmla="*/ 115 h 224"/>
                <a:gd name="T44" fmla="*/ 12 w 31"/>
                <a:gd name="T45" fmla="*/ 106 h 224"/>
                <a:gd name="T46" fmla="*/ 14 w 31"/>
                <a:gd name="T47" fmla="*/ 79 h 224"/>
                <a:gd name="T48" fmla="*/ 14 w 31"/>
                <a:gd name="T49" fmla="*/ 77 h 224"/>
                <a:gd name="T50" fmla="*/ 14 w 31"/>
                <a:gd name="T51" fmla="*/ 75 h 224"/>
                <a:gd name="T52" fmla="*/ 15 w 31"/>
                <a:gd name="T53" fmla="*/ 79 h 224"/>
                <a:gd name="T54" fmla="*/ 15 w 31"/>
                <a:gd name="T55" fmla="*/ 65 h 224"/>
                <a:gd name="T56" fmla="*/ 16 w 31"/>
                <a:gd name="T57" fmla="*/ 46 h 224"/>
                <a:gd name="T58" fmla="*/ 16 w 31"/>
                <a:gd name="T59" fmla="*/ 48 h 224"/>
                <a:gd name="T60" fmla="*/ 16 w 31"/>
                <a:gd name="T61" fmla="*/ 63 h 224"/>
                <a:gd name="T62" fmla="*/ 18 w 31"/>
                <a:gd name="T63" fmla="*/ 76 h 224"/>
                <a:gd name="T64" fmla="*/ 18 w 31"/>
                <a:gd name="T65" fmla="*/ 48 h 224"/>
                <a:gd name="T66" fmla="*/ 18 w 31"/>
                <a:gd name="T67" fmla="*/ 52 h 224"/>
                <a:gd name="T68" fmla="*/ 19 w 31"/>
                <a:gd name="T69" fmla="*/ 54 h 224"/>
                <a:gd name="T70" fmla="*/ 19 w 31"/>
                <a:gd name="T71" fmla="*/ 55 h 224"/>
                <a:gd name="T72" fmla="*/ 19 w 31"/>
                <a:gd name="T73" fmla="*/ 60 h 224"/>
                <a:gd name="T74" fmla="*/ 20 w 31"/>
                <a:gd name="T75" fmla="*/ 38 h 224"/>
                <a:gd name="T76" fmla="*/ 20 w 31"/>
                <a:gd name="T77" fmla="*/ 89 h 224"/>
                <a:gd name="T78" fmla="*/ 21 w 31"/>
                <a:gd name="T79" fmla="*/ 96 h 224"/>
                <a:gd name="T80" fmla="*/ 21 w 31"/>
                <a:gd name="T81" fmla="*/ 119 h 224"/>
                <a:gd name="T82" fmla="*/ 21 w 31"/>
                <a:gd name="T83" fmla="*/ 144 h 224"/>
                <a:gd name="T84" fmla="*/ 23 w 31"/>
                <a:gd name="T85" fmla="*/ 174 h 224"/>
                <a:gd name="T86" fmla="*/ 23 w 31"/>
                <a:gd name="T87" fmla="*/ 131 h 224"/>
                <a:gd name="T88" fmla="*/ 24 w 31"/>
                <a:gd name="T89" fmla="*/ 139 h 224"/>
                <a:gd name="T90" fmla="*/ 24 w 31"/>
                <a:gd name="T91" fmla="*/ 173 h 224"/>
                <a:gd name="T92" fmla="*/ 25 w 31"/>
                <a:gd name="T93" fmla="*/ 216 h 224"/>
                <a:gd name="T94" fmla="*/ 25 w 31"/>
                <a:gd name="T95" fmla="*/ 220 h 224"/>
                <a:gd name="T96" fmla="*/ 25 w 31"/>
                <a:gd name="T97" fmla="*/ 194 h 224"/>
                <a:gd name="T98" fmla="*/ 27 w 31"/>
                <a:gd name="T99" fmla="*/ 173 h 224"/>
                <a:gd name="T100" fmla="*/ 27 w 31"/>
                <a:gd name="T101" fmla="*/ 162 h 224"/>
                <a:gd name="T102" fmla="*/ 28 w 31"/>
                <a:gd name="T103" fmla="*/ 157 h 224"/>
                <a:gd name="T104" fmla="*/ 28 w 31"/>
                <a:gd name="T105" fmla="*/ 165 h 224"/>
                <a:gd name="T106" fmla="*/ 28 w 31"/>
                <a:gd name="T107" fmla="*/ 152 h 224"/>
                <a:gd name="T108" fmla="*/ 29 w 31"/>
                <a:gd name="T109" fmla="*/ 185 h 224"/>
                <a:gd name="T110" fmla="*/ 29 w 31"/>
                <a:gd name="T111" fmla="*/ 187 h 224"/>
                <a:gd name="T112" fmla="*/ 29 w 31"/>
                <a:gd name="T113" fmla="*/ 189 h 224"/>
                <a:gd name="T114" fmla="*/ 31 w 31"/>
                <a:gd name="T115" fmla="*/ 203 h 224"/>
                <a:gd name="T116" fmla="*/ 31 w 31"/>
                <a:gd name="T117" fmla="*/ 168 h 224"/>
                <a:gd name="T118" fmla="*/ 31 w 31"/>
                <a:gd name="T119" fmla="*/ 185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1" h="224">
                  <a:moveTo>
                    <a:pt x="0" y="127"/>
                  </a:moveTo>
                  <a:lnTo>
                    <a:pt x="0" y="106"/>
                  </a:lnTo>
                  <a:lnTo>
                    <a:pt x="0" y="113"/>
                  </a:lnTo>
                  <a:lnTo>
                    <a:pt x="0" y="113"/>
                  </a:lnTo>
                  <a:lnTo>
                    <a:pt x="0" y="127"/>
                  </a:lnTo>
                  <a:lnTo>
                    <a:pt x="0" y="122"/>
                  </a:lnTo>
                  <a:lnTo>
                    <a:pt x="0" y="124"/>
                  </a:lnTo>
                  <a:lnTo>
                    <a:pt x="0" y="127"/>
                  </a:lnTo>
                  <a:lnTo>
                    <a:pt x="0" y="106"/>
                  </a:lnTo>
                  <a:lnTo>
                    <a:pt x="0" y="113"/>
                  </a:lnTo>
                  <a:lnTo>
                    <a:pt x="2" y="118"/>
                  </a:lnTo>
                  <a:lnTo>
                    <a:pt x="2" y="84"/>
                  </a:lnTo>
                  <a:lnTo>
                    <a:pt x="2" y="90"/>
                  </a:lnTo>
                  <a:lnTo>
                    <a:pt x="2" y="89"/>
                  </a:lnTo>
                  <a:lnTo>
                    <a:pt x="2" y="96"/>
                  </a:lnTo>
                  <a:lnTo>
                    <a:pt x="2" y="81"/>
                  </a:lnTo>
                  <a:lnTo>
                    <a:pt x="2" y="77"/>
                  </a:lnTo>
                  <a:lnTo>
                    <a:pt x="2" y="79"/>
                  </a:lnTo>
                  <a:lnTo>
                    <a:pt x="2" y="67"/>
                  </a:lnTo>
                  <a:lnTo>
                    <a:pt x="2" y="77"/>
                  </a:lnTo>
                  <a:lnTo>
                    <a:pt x="2" y="82"/>
                  </a:lnTo>
                  <a:lnTo>
                    <a:pt x="2" y="63"/>
                  </a:lnTo>
                  <a:lnTo>
                    <a:pt x="2" y="77"/>
                  </a:lnTo>
                  <a:lnTo>
                    <a:pt x="3" y="81"/>
                  </a:lnTo>
                  <a:lnTo>
                    <a:pt x="3" y="86"/>
                  </a:lnTo>
                  <a:lnTo>
                    <a:pt x="3" y="64"/>
                  </a:lnTo>
                  <a:lnTo>
                    <a:pt x="3" y="64"/>
                  </a:lnTo>
                  <a:lnTo>
                    <a:pt x="3" y="68"/>
                  </a:lnTo>
                  <a:lnTo>
                    <a:pt x="3" y="98"/>
                  </a:lnTo>
                  <a:lnTo>
                    <a:pt x="3" y="90"/>
                  </a:lnTo>
                  <a:lnTo>
                    <a:pt x="3" y="93"/>
                  </a:lnTo>
                  <a:lnTo>
                    <a:pt x="3" y="64"/>
                  </a:lnTo>
                  <a:lnTo>
                    <a:pt x="3" y="90"/>
                  </a:lnTo>
                  <a:lnTo>
                    <a:pt x="4" y="89"/>
                  </a:lnTo>
                  <a:lnTo>
                    <a:pt x="4" y="89"/>
                  </a:lnTo>
                  <a:lnTo>
                    <a:pt x="4" y="55"/>
                  </a:lnTo>
                  <a:lnTo>
                    <a:pt x="4" y="62"/>
                  </a:lnTo>
                  <a:lnTo>
                    <a:pt x="4" y="62"/>
                  </a:lnTo>
                  <a:lnTo>
                    <a:pt x="4" y="75"/>
                  </a:lnTo>
                  <a:lnTo>
                    <a:pt x="4" y="72"/>
                  </a:lnTo>
                  <a:lnTo>
                    <a:pt x="4" y="75"/>
                  </a:lnTo>
                  <a:lnTo>
                    <a:pt x="4" y="55"/>
                  </a:lnTo>
                  <a:lnTo>
                    <a:pt x="4" y="75"/>
                  </a:lnTo>
                  <a:lnTo>
                    <a:pt x="4" y="72"/>
                  </a:lnTo>
                  <a:lnTo>
                    <a:pt x="4" y="77"/>
                  </a:lnTo>
                  <a:lnTo>
                    <a:pt x="4" y="60"/>
                  </a:lnTo>
                  <a:lnTo>
                    <a:pt x="4" y="69"/>
                  </a:lnTo>
                  <a:lnTo>
                    <a:pt x="6" y="72"/>
                  </a:lnTo>
                  <a:lnTo>
                    <a:pt x="6" y="84"/>
                  </a:lnTo>
                  <a:lnTo>
                    <a:pt x="6" y="60"/>
                  </a:lnTo>
                  <a:lnTo>
                    <a:pt x="6" y="43"/>
                  </a:lnTo>
                  <a:lnTo>
                    <a:pt x="6" y="48"/>
                  </a:lnTo>
                  <a:lnTo>
                    <a:pt x="6" y="41"/>
                  </a:lnTo>
                  <a:lnTo>
                    <a:pt x="6" y="42"/>
                  </a:lnTo>
                  <a:lnTo>
                    <a:pt x="6" y="48"/>
                  </a:lnTo>
                  <a:lnTo>
                    <a:pt x="6" y="35"/>
                  </a:lnTo>
                  <a:lnTo>
                    <a:pt x="6" y="39"/>
                  </a:lnTo>
                  <a:lnTo>
                    <a:pt x="6" y="41"/>
                  </a:lnTo>
                  <a:lnTo>
                    <a:pt x="6" y="0"/>
                  </a:lnTo>
                  <a:lnTo>
                    <a:pt x="6" y="10"/>
                  </a:lnTo>
                  <a:lnTo>
                    <a:pt x="7" y="7"/>
                  </a:lnTo>
                  <a:lnTo>
                    <a:pt x="7" y="18"/>
                  </a:lnTo>
                  <a:lnTo>
                    <a:pt x="7" y="21"/>
                  </a:lnTo>
                  <a:lnTo>
                    <a:pt x="7" y="3"/>
                  </a:lnTo>
                  <a:lnTo>
                    <a:pt x="7" y="34"/>
                  </a:lnTo>
                  <a:lnTo>
                    <a:pt x="7" y="34"/>
                  </a:lnTo>
                  <a:lnTo>
                    <a:pt x="7" y="39"/>
                  </a:lnTo>
                  <a:lnTo>
                    <a:pt x="7" y="8"/>
                  </a:lnTo>
                  <a:lnTo>
                    <a:pt x="7" y="13"/>
                  </a:lnTo>
                  <a:lnTo>
                    <a:pt x="8" y="13"/>
                  </a:lnTo>
                  <a:lnTo>
                    <a:pt x="8" y="22"/>
                  </a:lnTo>
                  <a:lnTo>
                    <a:pt x="8" y="12"/>
                  </a:lnTo>
                  <a:lnTo>
                    <a:pt x="8" y="13"/>
                  </a:lnTo>
                  <a:lnTo>
                    <a:pt x="8" y="16"/>
                  </a:lnTo>
                  <a:lnTo>
                    <a:pt x="8" y="18"/>
                  </a:lnTo>
                  <a:lnTo>
                    <a:pt x="8" y="0"/>
                  </a:lnTo>
                  <a:lnTo>
                    <a:pt x="8" y="14"/>
                  </a:lnTo>
                  <a:lnTo>
                    <a:pt x="8" y="16"/>
                  </a:lnTo>
                  <a:lnTo>
                    <a:pt x="8" y="24"/>
                  </a:lnTo>
                  <a:lnTo>
                    <a:pt x="8" y="3"/>
                  </a:lnTo>
                  <a:lnTo>
                    <a:pt x="8" y="12"/>
                  </a:lnTo>
                  <a:lnTo>
                    <a:pt x="8" y="10"/>
                  </a:lnTo>
                  <a:lnTo>
                    <a:pt x="8" y="20"/>
                  </a:lnTo>
                  <a:lnTo>
                    <a:pt x="8" y="7"/>
                  </a:lnTo>
                  <a:lnTo>
                    <a:pt x="8" y="12"/>
                  </a:lnTo>
                  <a:lnTo>
                    <a:pt x="10" y="14"/>
                  </a:lnTo>
                  <a:lnTo>
                    <a:pt x="10" y="50"/>
                  </a:lnTo>
                  <a:lnTo>
                    <a:pt x="10" y="58"/>
                  </a:lnTo>
                  <a:lnTo>
                    <a:pt x="10" y="47"/>
                  </a:lnTo>
                  <a:lnTo>
                    <a:pt x="10" y="81"/>
                  </a:lnTo>
                  <a:lnTo>
                    <a:pt x="10" y="81"/>
                  </a:lnTo>
                  <a:lnTo>
                    <a:pt x="10" y="93"/>
                  </a:lnTo>
                  <a:lnTo>
                    <a:pt x="10" y="77"/>
                  </a:lnTo>
                  <a:lnTo>
                    <a:pt x="10" y="86"/>
                  </a:lnTo>
                  <a:lnTo>
                    <a:pt x="10" y="88"/>
                  </a:lnTo>
                  <a:lnTo>
                    <a:pt x="10" y="113"/>
                  </a:lnTo>
                  <a:lnTo>
                    <a:pt x="10" y="106"/>
                  </a:lnTo>
                  <a:lnTo>
                    <a:pt x="11" y="107"/>
                  </a:lnTo>
                  <a:lnTo>
                    <a:pt x="11" y="135"/>
                  </a:lnTo>
                  <a:lnTo>
                    <a:pt x="11" y="89"/>
                  </a:lnTo>
                  <a:lnTo>
                    <a:pt x="11" y="134"/>
                  </a:lnTo>
                  <a:lnTo>
                    <a:pt x="11" y="137"/>
                  </a:lnTo>
                  <a:lnTo>
                    <a:pt x="11" y="144"/>
                  </a:lnTo>
                  <a:lnTo>
                    <a:pt x="11" y="124"/>
                  </a:lnTo>
                  <a:lnTo>
                    <a:pt x="11" y="136"/>
                  </a:lnTo>
                  <a:lnTo>
                    <a:pt x="11" y="137"/>
                  </a:lnTo>
                  <a:lnTo>
                    <a:pt x="11" y="148"/>
                  </a:lnTo>
                  <a:lnTo>
                    <a:pt x="11" y="143"/>
                  </a:lnTo>
                  <a:lnTo>
                    <a:pt x="12" y="136"/>
                  </a:lnTo>
                  <a:lnTo>
                    <a:pt x="12" y="115"/>
                  </a:lnTo>
                  <a:lnTo>
                    <a:pt x="12" y="115"/>
                  </a:lnTo>
                  <a:lnTo>
                    <a:pt x="12" y="118"/>
                  </a:lnTo>
                  <a:lnTo>
                    <a:pt x="12" y="93"/>
                  </a:lnTo>
                  <a:lnTo>
                    <a:pt x="12" y="103"/>
                  </a:lnTo>
                  <a:lnTo>
                    <a:pt x="12" y="106"/>
                  </a:lnTo>
                  <a:lnTo>
                    <a:pt x="12" y="54"/>
                  </a:lnTo>
                  <a:lnTo>
                    <a:pt x="12" y="60"/>
                  </a:lnTo>
                  <a:lnTo>
                    <a:pt x="12" y="55"/>
                  </a:lnTo>
                  <a:lnTo>
                    <a:pt x="12" y="81"/>
                  </a:lnTo>
                  <a:lnTo>
                    <a:pt x="14" y="79"/>
                  </a:lnTo>
                  <a:lnTo>
                    <a:pt x="14" y="84"/>
                  </a:lnTo>
                  <a:lnTo>
                    <a:pt x="14" y="60"/>
                  </a:lnTo>
                  <a:lnTo>
                    <a:pt x="14" y="76"/>
                  </a:lnTo>
                  <a:lnTo>
                    <a:pt x="14" y="73"/>
                  </a:lnTo>
                  <a:lnTo>
                    <a:pt x="14" y="77"/>
                  </a:lnTo>
                  <a:lnTo>
                    <a:pt x="14" y="58"/>
                  </a:lnTo>
                  <a:lnTo>
                    <a:pt x="14" y="72"/>
                  </a:lnTo>
                  <a:lnTo>
                    <a:pt x="14" y="75"/>
                  </a:lnTo>
                  <a:lnTo>
                    <a:pt x="14" y="96"/>
                  </a:lnTo>
                  <a:lnTo>
                    <a:pt x="14" y="75"/>
                  </a:lnTo>
                  <a:lnTo>
                    <a:pt x="14" y="90"/>
                  </a:lnTo>
                  <a:lnTo>
                    <a:pt x="14" y="93"/>
                  </a:lnTo>
                  <a:lnTo>
                    <a:pt x="14" y="71"/>
                  </a:lnTo>
                  <a:lnTo>
                    <a:pt x="14" y="77"/>
                  </a:lnTo>
                  <a:lnTo>
                    <a:pt x="15" y="79"/>
                  </a:lnTo>
                  <a:lnTo>
                    <a:pt x="15" y="81"/>
                  </a:lnTo>
                  <a:lnTo>
                    <a:pt x="15" y="50"/>
                  </a:lnTo>
                  <a:lnTo>
                    <a:pt x="15" y="62"/>
                  </a:lnTo>
                  <a:lnTo>
                    <a:pt x="15" y="63"/>
                  </a:lnTo>
                  <a:lnTo>
                    <a:pt x="15" y="65"/>
                  </a:lnTo>
                  <a:lnTo>
                    <a:pt x="15" y="33"/>
                  </a:lnTo>
                  <a:lnTo>
                    <a:pt x="15" y="33"/>
                  </a:lnTo>
                  <a:lnTo>
                    <a:pt x="15" y="58"/>
                  </a:lnTo>
                  <a:lnTo>
                    <a:pt x="16" y="55"/>
                  </a:lnTo>
                  <a:lnTo>
                    <a:pt x="16" y="46"/>
                  </a:lnTo>
                  <a:lnTo>
                    <a:pt x="16" y="64"/>
                  </a:lnTo>
                  <a:lnTo>
                    <a:pt x="16" y="62"/>
                  </a:lnTo>
                  <a:lnTo>
                    <a:pt x="16" y="64"/>
                  </a:lnTo>
                  <a:lnTo>
                    <a:pt x="16" y="46"/>
                  </a:lnTo>
                  <a:lnTo>
                    <a:pt x="16" y="48"/>
                  </a:lnTo>
                  <a:lnTo>
                    <a:pt x="16" y="48"/>
                  </a:lnTo>
                  <a:lnTo>
                    <a:pt x="16" y="65"/>
                  </a:lnTo>
                  <a:lnTo>
                    <a:pt x="16" y="47"/>
                  </a:lnTo>
                  <a:lnTo>
                    <a:pt x="16" y="64"/>
                  </a:lnTo>
                  <a:lnTo>
                    <a:pt x="16" y="63"/>
                  </a:lnTo>
                  <a:lnTo>
                    <a:pt x="16" y="68"/>
                  </a:lnTo>
                  <a:lnTo>
                    <a:pt x="16" y="41"/>
                  </a:lnTo>
                  <a:lnTo>
                    <a:pt x="16" y="65"/>
                  </a:lnTo>
                  <a:lnTo>
                    <a:pt x="18" y="67"/>
                  </a:lnTo>
                  <a:lnTo>
                    <a:pt x="18" y="76"/>
                  </a:lnTo>
                  <a:lnTo>
                    <a:pt x="18" y="60"/>
                  </a:lnTo>
                  <a:lnTo>
                    <a:pt x="18" y="68"/>
                  </a:lnTo>
                  <a:lnTo>
                    <a:pt x="18" y="69"/>
                  </a:lnTo>
                  <a:lnTo>
                    <a:pt x="18" y="69"/>
                  </a:lnTo>
                  <a:lnTo>
                    <a:pt x="18" y="48"/>
                  </a:lnTo>
                  <a:lnTo>
                    <a:pt x="18" y="48"/>
                  </a:lnTo>
                  <a:lnTo>
                    <a:pt x="18" y="46"/>
                  </a:lnTo>
                  <a:lnTo>
                    <a:pt x="18" y="54"/>
                  </a:lnTo>
                  <a:lnTo>
                    <a:pt x="18" y="25"/>
                  </a:lnTo>
                  <a:lnTo>
                    <a:pt x="18" y="52"/>
                  </a:lnTo>
                  <a:lnTo>
                    <a:pt x="18" y="54"/>
                  </a:lnTo>
                  <a:lnTo>
                    <a:pt x="18" y="65"/>
                  </a:lnTo>
                  <a:lnTo>
                    <a:pt x="18" y="43"/>
                  </a:lnTo>
                  <a:lnTo>
                    <a:pt x="18" y="52"/>
                  </a:lnTo>
                  <a:lnTo>
                    <a:pt x="19" y="54"/>
                  </a:lnTo>
                  <a:lnTo>
                    <a:pt x="19" y="56"/>
                  </a:lnTo>
                  <a:lnTo>
                    <a:pt x="19" y="37"/>
                  </a:lnTo>
                  <a:lnTo>
                    <a:pt x="19" y="41"/>
                  </a:lnTo>
                  <a:lnTo>
                    <a:pt x="19" y="41"/>
                  </a:lnTo>
                  <a:lnTo>
                    <a:pt x="19" y="55"/>
                  </a:lnTo>
                  <a:lnTo>
                    <a:pt x="19" y="52"/>
                  </a:lnTo>
                  <a:lnTo>
                    <a:pt x="19" y="54"/>
                  </a:lnTo>
                  <a:lnTo>
                    <a:pt x="19" y="62"/>
                  </a:lnTo>
                  <a:lnTo>
                    <a:pt x="19" y="38"/>
                  </a:lnTo>
                  <a:lnTo>
                    <a:pt x="19" y="60"/>
                  </a:lnTo>
                  <a:lnTo>
                    <a:pt x="20" y="59"/>
                  </a:lnTo>
                  <a:lnTo>
                    <a:pt x="20" y="60"/>
                  </a:lnTo>
                  <a:lnTo>
                    <a:pt x="20" y="26"/>
                  </a:lnTo>
                  <a:lnTo>
                    <a:pt x="20" y="35"/>
                  </a:lnTo>
                  <a:lnTo>
                    <a:pt x="20" y="38"/>
                  </a:lnTo>
                  <a:lnTo>
                    <a:pt x="20" y="77"/>
                  </a:lnTo>
                  <a:lnTo>
                    <a:pt x="20" y="75"/>
                  </a:lnTo>
                  <a:lnTo>
                    <a:pt x="20" y="75"/>
                  </a:lnTo>
                  <a:lnTo>
                    <a:pt x="20" y="63"/>
                  </a:lnTo>
                  <a:lnTo>
                    <a:pt x="20" y="89"/>
                  </a:lnTo>
                  <a:lnTo>
                    <a:pt x="20" y="82"/>
                  </a:lnTo>
                  <a:lnTo>
                    <a:pt x="20" y="101"/>
                  </a:lnTo>
                  <a:lnTo>
                    <a:pt x="20" y="80"/>
                  </a:lnTo>
                  <a:lnTo>
                    <a:pt x="20" y="92"/>
                  </a:lnTo>
                  <a:lnTo>
                    <a:pt x="21" y="96"/>
                  </a:lnTo>
                  <a:lnTo>
                    <a:pt x="21" y="109"/>
                  </a:lnTo>
                  <a:lnTo>
                    <a:pt x="21" y="101"/>
                  </a:lnTo>
                  <a:lnTo>
                    <a:pt x="21" y="86"/>
                  </a:lnTo>
                  <a:lnTo>
                    <a:pt x="21" y="122"/>
                  </a:lnTo>
                  <a:lnTo>
                    <a:pt x="21" y="119"/>
                  </a:lnTo>
                  <a:lnTo>
                    <a:pt x="21" y="119"/>
                  </a:lnTo>
                  <a:lnTo>
                    <a:pt x="21" y="101"/>
                  </a:lnTo>
                  <a:lnTo>
                    <a:pt x="21" y="126"/>
                  </a:lnTo>
                  <a:lnTo>
                    <a:pt x="21" y="130"/>
                  </a:lnTo>
                  <a:lnTo>
                    <a:pt x="21" y="144"/>
                  </a:lnTo>
                  <a:lnTo>
                    <a:pt x="21" y="127"/>
                  </a:lnTo>
                  <a:lnTo>
                    <a:pt x="21" y="139"/>
                  </a:lnTo>
                  <a:lnTo>
                    <a:pt x="23" y="139"/>
                  </a:lnTo>
                  <a:lnTo>
                    <a:pt x="23" y="175"/>
                  </a:lnTo>
                  <a:lnTo>
                    <a:pt x="23" y="174"/>
                  </a:lnTo>
                  <a:lnTo>
                    <a:pt x="23" y="179"/>
                  </a:lnTo>
                  <a:lnTo>
                    <a:pt x="23" y="156"/>
                  </a:lnTo>
                  <a:lnTo>
                    <a:pt x="23" y="161"/>
                  </a:lnTo>
                  <a:lnTo>
                    <a:pt x="23" y="158"/>
                  </a:lnTo>
                  <a:lnTo>
                    <a:pt x="23" y="131"/>
                  </a:lnTo>
                  <a:lnTo>
                    <a:pt x="23" y="135"/>
                  </a:lnTo>
                  <a:lnTo>
                    <a:pt x="24" y="136"/>
                  </a:lnTo>
                  <a:lnTo>
                    <a:pt x="24" y="140"/>
                  </a:lnTo>
                  <a:lnTo>
                    <a:pt x="24" y="132"/>
                  </a:lnTo>
                  <a:lnTo>
                    <a:pt x="24" y="139"/>
                  </a:lnTo>
                  <a:lnTo>
                    <a:pt x="24" y="135"/>
                  </a:lnTo>
                  <a:lnTo>
                    <a:pt x="24" y="118"/>
                  </a:lnTo>
                  <a:lnTo>
                    <a:pt x="24" y="151"/>
                  </a:lnTo>
                  <a:lnTo>
                    <a:pt x="24" y="151"/>
                  </a:lnTo>
                  <a:lnTo>
                    <a:pt x="24" y="173"/>
                  </a:lnTo>
                  <a:lnTo>
                    <a:pt x="24" y="178"/>
                  </a:lnTo>
                  <a:lnTo>
                    <a:pt x="24" y="199"/>
                  </a:lnTo>
                  <a:lnTo>
                    <a:pt x="24" y="178"/>
                  </a:lnTo>
                  <a:lnTo>
                    <a:pt x="25" y="186"/>
                  </a:lnTo>
                  <a:lnTo>
                    <a:pt x="25" y="216"/>
                  </a:lnTo>
                  <a:lnTo>
                    <a:pt x="25" y="185"/>
                  </a:lnTo>
                  <a:lnTo>
                    <a:pt x="25" y="213"/>
                  </a:lnTo>
                  <a:lnTo>
                    <a:pt x="25" y="217"/>
                  </a:lnTo>
                  <a:lnTo>
                    <a:pt x="25" y="199"/>
                  </a:lnTo>
                  <a:lnTo>
                    <a:pt x="25" y="220"/>
                  </a:lnTo>
                  <a:lnTo>
                    <a:pt x="25" y="223"/>
                  </a:lnTo>
                  <a:lnTo>
                    <a:pt x="25" y="224"/>
                  </a:lnTo>
                  <a:lnTo>
                    <a:pt x="25" y="187"/>
                  </a:lnTo>
                  <a:lnTo>
                    <a:pt x="25" y="192"/>
                  </a:lnTo>
                  <a:lnTo>
                    <a:pt x="25" y="194"/>
                  </a:lnTo>
                  <a:lnTo>
                    <a:pt x="25" y="200"/>
                  </a:lnTo>
                  <a:lnTo>
                    <a:pt x="25" y="191"/>
                  </a:lnTo>
                  <a:lnTo>
                    <a:pt x="27" y="190"/>
                  </a:lnTo>
                  <a:lnTo>
                    <a:pt x="27" y="194"/>
                  </a:lnTo>
                  <a:lnTo>
                    <a:pt x="27" y="173"/>
                  </a:lnTo>
                  <a:lnTo>
                    <a:pt x="27" y="187"/>
                  </a:lnTo>
                  <a:lnTo>
                    <a:pt x="27" y="185"/>
                  </a:lnTo>
                  <a:lnTo>
                    <a:pt x="27" y="190"/>
                  </a:lnTo>
                  <a:lnTo>
                    <a:pt x="27" y="156"/>
                  </a:lnTo>
                  <a:lnTo>
                    <a:pt x="27" y="162"/>
                  </a:lnTo>
                  <a:lnTo>
                    <a:pt x="27" y="168"/>
                  </a:lnTo>
                  <a:lnTo>
                    <a:pt x="27" y="173"/>
                  </a:lnTo>
                  <a:lnTo>
                    <a:pt x="27" y="164"/>
                  </a:lnTo>
                  <a:lnTo>
                    <a:pt x="27" y="165"/>
                  </a:lnTo>
                  <a:lnTo>
                    <a:pt x="28" y="157"/>
                  </a:lnTo>
                  <a:lnTo>
                    <a:pt x="28" y="162"/>
                  </a:lnTo>
                  <a:lnTo>
                    <a:pt x="28" y="148"/>
                  </a:lnTo>
                  <a:lnTo>
                    <a:pt x="28" y="161"/>
                  </a:lnTo>
                  <a:lnTo>
                    <a:pt x="28" y="160"/>
                  </a:lnTo>
                  <a:lnTo>
                    <a:pt x="28" y="165"/>
                  </a:lnTo>
                  <a:lnTo>
                    <a:pt x="28" y="135"/>
                  </a:lnTo>
                  <a:lnTo>
                    <a:pt x="28" y="161"/>
                  </a:lnTo>
                  <a:lnTo>
                    <a:pt x="28" y="161"/>
                  </a:lnTo>
                  <a:lnTo>
                    <a:pt x="28" y="172"/>
                  </a:lnTo>
                  <a:lnTo>
                    <a:pt x="28" y="152"/>
                  </a:lnTo>
                  <a:lnTo>
                    <a:pt x="28" y="161"/>
                  </a:lnTo>
                  <a:lnTo>
                    <a:pt x="28" y="160"/>
                  </a:lnTo>
                  <a:lnTo>
                    <a:pt x="28" y="191"/>
                  </a:lnTo>
                  <a:lnTo>
                    <a:pt x="28" y="182"/>
                  </a:lnTo>
                  <a:lnTo>
                    <a:pt x="29" y="185"/>
                  </a:lnTo>
                  <a:lnTo>
                    <a:pt x="29" y="190"/>
                  </a:lnTo>
                  <a:lnTo>
                    <a:pt x="29" y="162"/>
                  </a:lnTo>
                  <a:lnTo>
                    <a:pt x="29" y="181"/>
                  </a:lnTo>
                  <a:lnTo>
                    <a:pt x="29" y="183"/>
                  </a:lnTo>
                  <a:lnTo>
                    <a:pt x="29" y="187"/>
                  </a:lnTo>
                  <a:lnTo>
                    <a:pt x="29" y="162"/>
                  </a:lnTo>
                  <a:lnTo>
                    <a:pt x="29" y="169"/>
                  </a:lnTo>
                  <a:lnTo>
                    <a:pt x="29" y="170"/>
                  </a:lnTo>
                  <a:lnTo>
                    <a:pt x="29" y="190"/>
                  </a:lnTo>
                  <a:lnTo>
                    <a:pt x="29" y="189"/>
                  </a:lnTo>
                  <a:lnTo>
                    <a:pt x="29" y="203"/>
                  </a:lnTo>
                  <a:lnTo>
                    <a:pt x="29" y="166"/>
                  </a:lnTo>
                  <a:lnTo>
                    <a:pt x="29" y="199"/>
                  </a:lnTo>
                  <a:lnTo>
                    <a:pt x="31" y="202"/>
                  </a:lnTo>
                  <a:lnTo>
                    <a:pt x="31" y="203"/>
                  </a:lnTo>
                  <a:lnTo>
                    <a:pt x="31" y="185"/>
                  </a:lnTo>
                  <a:lnTo>
                    <a:pt x="31" y="199"/>
                  </a:lnTo>
                  <a:lnTo>
                    <a:pt x="31" y="199"/>
                  </a:lnTo>
                  <a:lnTo>
                    <a:pt x="31" y="210"/>
                  </a:lnTo>
                  <a:lnTo>
                    <a:pt x="31" y="168"/>
                  </a:lnTo>
                  <a:lnTo>
                    <a:pt x="31" y="165"/>
                  </a:lnTo>
                  <a:lnTo>
                    <a:pt x="31" y="181"/>
                  </a:lnTo>
                  <a:lnTo>
                    <a:pt x="31" y="178"/>
                  </a:lnTo>
                  <a:lnTo>
                    <a:pt x="31" y="179"/>
                  </a:lnTo>
                  <a:lnTo>
                    <a:pt x="31" y="185"/>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161" name="Freeform 34"/>
            <p:cNvSpPr>
              <a:spLocks/>
            </p:cNvSpPr>
            <p:nvPr/>
          </p:nvSpPr>
          <p:spPr bwMode="auto">
            <a:xfrm>
              <a:off x="6081713" y="4425951"/>
              <a:ext cx="47625" cy="309563"/>
            </a:xfrm>
            <a:custGeom>
              <a:avLst/>
              <a:gdLst>
                <a:gd name="T0" fmla="*/ 0 w 30"/>
                <a:gd name="T1" fmla="*/ 50 h 195"/>
                <a:gd name="T2" fmla="*/ 2 w 30"/>
                <a:gd name="T3" fmla="*/ 60 h 195"/>
                <a:gd name="T4" fmla="*/ 2 w 30"/>
                <a:gd name="T5" fmla="*/ 77 h 195"/>
                <a:gd name="T6" fmla="*/ 2 w 30"/>
                <a:gd name="T7" fmla="*/ 63 h 195"/>
                <a:gd name="T8" fmla="*/ 3 w 30"/>
                <a:gd name="T9" fmla="*/ 113 h 195"/>
                <a:gd name="T10" fmla="*/ 3 w 30"/>
                <a:gd name="T11" fmla="*/ 91 h 195"/>
                <a:gd name="T12" fmla="*/ 3 w 30"/>
                <a:gd name="T13" fmla="*/ 67 h 195"/>
                <a:gd name="T14" fmla="*/ 3 w 30"/>
                <a:gd name="T15" fmla="*/ 96 h 195"/>
                <a:gd name="T16" fmla="*/ 4 w 30"/>
                <a:gd name="T17" fmla="*/ 108 h 195"/>
                <a:gd name="T18" fmla="*/ 6 w 30"/>
                <a:gd name="T19" fmla="*/ 121 h 195"/>
                <a:gd name="T20" fmla="*/ 6 w 30"/>
                <a:gd name="T21" fmla="*/ 118 h 195"/>
                <a:gd name="T22" fmla="*/ 6 w 30"/>
                <a:gd name="T23" fmla="*/ 101 h 195"/>
                <a:gd name="T24" fmla="*/ 7 w 30"/>
                <a:gd name="T25" fmla="*/ 92 h 195"/>
                <a:gd name="T26" fmla="*/ 7 w 30"/>
                <a:gd name="T27" fmla="*/ 113 h 195"/>
                <a:gd name="T28" fmla="*/ 7 w 30"/>
                <a:gd name="T29" fmla="*/ 119 h 195"/>
                <a:gd name="T30" fmla="*/ 8 w 30"/>
                <a:gd name="T31" fmla="*/ 127 h 195"/>
                <a:gd name="T32" fmla="*/ 8 w 30"/>
                <a:gd name="T33" fmla="*/ 115 h 195"/>
                <a:gd name="T34" fmla="*/ 10 w 30"/>
                <a:gd name="T35" fmla="*/ 94 h 195"/>
                <a:gd name="T36" fmla="*/ 10 w 30"/>
                <a:gd name="T37" fmla="*/ 72 h 195"/>
                <a:gd name="T38" fmla="*/ 10 w 30"/>
                <a:gd name="T39" fmla="*/ 130 h 195"/>
                <a:gd name="T40" fmla="*/ 11 w 30"/>
                <a:gd name="T41" fmla="*/ 134 h 195"/>
                <a:gd name="T42" fmla="*/ 11 w 30"/>
                <a:gd name="T43" fmla="*/ 109 h 195"/>
                <a:gd name="T44" fmla="*/ 12 w 30"/>
                <a:gd name="T45" fmla="*/ 125 h 195"/>
                <a:gd name="T46" fmla="*/ 12 w 30"/>
                <a:gd name="T47" fmla="*/ 113 h 195"/>
                <a:gd name="T48" fmla="*/ 13 w 30"/>
                <a:gd name="T49" fmla="*/ 144 h 195"/>
                <a:gd name="T50" fmla="*/ 13 w 30"/>
                <a:gd name="T51" fmla="*/ 144 h 195"/>
                <a:gd name="T52" fmla="*/ 13 w 30"/>
                <a:gd name="T53" fmla="*/ 153 h 195"/>
                <a:gd name="T54" fmla="*/ 15 w 30"/>
                <a:gd name="T55" fmla="*/ 170 h 195"/>
                <a:gd name="T56" fmla="*/ 15 w 30"/>
                <a:gd name="T57" fmla="*/ 155 h 195"/>
                <a:gd name="T58" fmla="*/ 15 w 30"/>
                <a:gd name="T59" fmla="*/ 160 h 195"/>
                <a:gd name="T60" fmla="*/ 16 w 30"/>
                <a:gd name="T61" fmla="*/ 182 h 195"/>
                <a:gd name="T62" fmla="*/ 16 w 30"/>
                <a:gd name="T63" fmla="*/ 173 h 195"/>
                <a:gd name="T64" fmla="*/ 17 w 30"/>
                <a:gd name="T65" fmla="*/ 184 h 195"/>
                <a:gd name="T66" fmla="*/ 17 w 30"/>
                <a:gd name="T67" fmla="*/ 163 h 195"/>
                <a:gd name="T68" fmla="*/ 17 w 30"/>
                <a:gd name="T69" fmla="*/ 167 h 195"/>
                <a:gd name="T70" fmla="*/ 19 w 30"/>
                <a:gd name="T71" fmla="*/ 149 h 195"/>
                <a:gd name="T72" fmla="*/ 19 w 30"/>
                <a:gd name="T73" fmla="*/ 187 h 195"/>
                <a:gd name="T74" fmla="*/ 19 w 30"/>
                <a:gd name="T75" fmla="*/ 176 h 195"/>
                <a:gd name="T76" fmla="*/ 20 w 30"/>
                <a:gd name="T77" fmla="*/ 117 h 195"/>
                <a:gd name="T78" fmla="*/ 20 w 30"/>
                <a:gd name="T79" fmla="*/ 115 h 195"/>
                <a:gd name="T80" fmla="*/ 21 w 30"/>
                <a:gd name="T81" fmla="*/ 115 h 195"/>
                <a:gd name="T82" fmla="*/ 21 w 30"/>
                <a:gd name="T83" fmla="*/ 127 h 195"/>
                <a:gd name="T84" fmla="*/ 21 w 30"/>
                <a:gd name="T85" fmla="*/ 157 h 195"/>
                <a:gd name="T86" fmla="*/ 23 w 30"/>
                <a:gd name="T87" fmla="*/ 170 h 195"/>
                <a:gd name="T88" fmla="*/ 23 w 30"/>
                <a:gd name="T89" fmla="*/ 176 h 195"/>
                <a:gd name="T90" fmla="*/ 23 w 30"/>
                <a:gd name="T91" fmla="*/ 184 h 195"/>
                <a:gd name="T92" fmla="*/ 24 w 30"/>
                <a:gd name="T93" fmla="*/ 180 h 195"/>
                <a:gd name="T94" fmla="*/ 24 w 30"/>
                <a:gd name="T95" fmla="*/ 195 h 195"/>
                <a:gd name="T96" fmla="*/ 25 w 30"/>
                <a:gd name="T97" fmla="*/ 181 h 195"/>
                <a:gd name="T98" fmla="*/ 25 w 30"/>
                <a:gd name="T99" fmla="*/ 142 h 195"/>
                <a:gd name="T100" fmla="*/ 25 w 30"/>
                <a:gd name="T101" fmla="*/ 113 h 195"/>
                <a:gd name="T102" fmla="*/ 27 w 30"/>
                <a:gd name="T103" fmla="*/ 85 h 195"/>
                <a:gd name="T104" fmla="*/ 27 w 30"/>
                <a:gd name="T105" fmla="*/ 49 h 195"/>
                <a:gd name="T106" fmla="*/ 27 w 30"/>
                <a:gd name="T107" fmla="*/ 51 h 195"/>
                <a:gd name="T108" fmla="*/ 28 w 30"/>
                <a:gd name="T109" fmla="*/ 108 h 195"/>
                <a:gd name="T110" fmla="*/ 28 w 30"/>
                <a:gd name="T111" fmla="*/ 101 h 195"/>
                <a:gd name="T112" fmla="*/ 29 w 30"/>
                <a:gd name="T113" fmla="*/ 108 h 195"/>
                <a:gd name="T114" fmla="*/ 29 w 30"/>
                <a:gd name="T115" fmla="*/ 83 h 195"/>
                <a:gd name="T116" fmla="*/ 30 w 30"/>
                <a:gd name="T117" fmla="*/ 79 h 195"/>
                <a:gd name="T118" fmla="*/ 30 w 30"/>
                <a:gd name="T119" fmla="*/ 84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0" h="195">
                  <a:moveTo>
                    <a:pt x="0" y="0"/>
                  </a:moveTo>
                  <a:lnTo>
                    <a:pt x="0" y="21"/>
                  </a:lnTo>
                  <a:lnTo>
                    <a:pt x="0" y="22"/>
                  </a:lnTo>
                  <a:lnTo>
                    <a:pt x="0" y="55"/>
                  </a:lnTo>
                  <a:lnTo>
                    <a:pt x="0" y="50"/>
                  </a:lnTo>
                  <a:lnTo>
                    <a:pt x="0" y="49"/>
                  </a:lnTo>
                  <a:lnTo>
                    <a:pt x="0" y="60"/>
                  </a:lnTo>
                  <a:lnTo>
                    <a:pt x="0" y="33"/>
                  </a:lnTo>
                  <a:lnTo>
                    <a:pt x="0" y="58"/>
                  </a:lnTo>
                  <a:lnTo>
                    <a:pt x="2" y="60"/>
                  </a:lnTo>
                  <a:lnTo>
                    <a:pt x="2" y="71"/>
                  </a:lnTo>
                  <a:lnTo>
                    <a:pt x="2" y="50"/>
                  </a:lnTo>
                  <a:lnTo>
                    <a:pt x="2" y="67"/>
                  </a:lnTo>
                  <a:lnTo>
                    <a:pt x="2" y="68"/>
                  </a:lnTo>
                  <a:lnTo>
                    <a:pt x="2" y="77"/>
                  </a:lnTo>
                  <a:lnTo>
                    <a:pt x="2" y="58"/>
                  </a:lnTo>
                  <a:lnTo>
                    <a:pt x="2" y="60"/>
                  </a:lnTo>
                  <a:lnTo>
                    <a:pt x="2" y="64"/>
                  </a:lnTo>
                  <a:lnTo>
                    <a:pt x="2" y="101"/>
                  </a:lnTo>
                  <a:lnTo>
                    <a:pt x="2" y="63"/>
                  </a:lnTo>
                  <a:lnTo>
                    <a:pt x="2" y="98"/>
                  </a:lnTo>
                  <a:lnTo>
                    <a:pt x="2" y="104"/>
                  </a:lnTo>
                  <a:lnTo>
                    <a:pt x="2" y="87"/>
                  </a:lnTo>
                  <a:lnTo>
                    <a:pt x="2" y="109"/>
                  </a:lnTo>
                  <a:lnTo>
                    <a:pt x="3" y="113"/>
                  </a:lnTo>
                  <a:lnTo>
                    <a:pt x="3" y="118"/>
                  </a:lnTo>
                  <a:lnTo>
                    <a:pt x="3" y="76"/>
                  </a:lnTo>
                  <a:lnTo>
                    <a:pt x="3" y="79"/>
                  </a:lnTo>
                  <a:lnTo>
                    <a:pt x="3" y="81"/>
                  </a:lnTo>
                  <a:lnTo>
                    <a:pt x="3" y="91"/>
                  </a:lnTo>
                  <a:lnTo>
                    <a:pt x="3" y="75"/>
                  </a:lnTo>
                  <a:lnTo>
                    <a:pt x="3" y="88"/>
                  </a:lnTo>
                  <a:lnTo>
                    <a:pt x="3" y="92"/>
                  </a:lnTo>
                  <a:lnTo>
                    <a:pt x="3" y="97"/>
                  </a:lnTo>
                  <a:lnTo>
                    <a:pt x="3" y="67"/>
                  </a:lnTo>
                  <a:lnTo>
                    <a:pt x="3" y="94"/>
                  </a:lnTo>
                  <a:lnTo>
                    <a:pt x="3" y="96"/>
                  </a:lnTo>
                  <a:lnTo>
                    <a:pt x="3" y="106"/>
                  </a:lnTo>
                  <a:lnTo>
                    <a:pt x="3" y="87"/>
                  </a:lnTo>
                  <a:lnTo>
                    <a:pt x="3" y="96"/>
                  </a:lnTo>
                  <a:lnTo>
                    <a:pt x="4" y="96"/>
                  </a:lnTo>
                  <a:lnTo>
                    <a:pt x="4" y="104"/>
                  </a:lnTo>
                  <a:lnTo>
                    <a:pt x="4" y="100"/>
                  </a:lnTo>
                  <a:lnTo>
                    <a:pt x="4" y="81"/>
                  </a:lnTo>
                  <a:lnTo>
                    <a:pt x="4" y="108"/>
                  </a:lnTo>
                  <a:lnTo>
                    <a:pt x="4" y="108"/>
                  </a:lnTo>
                  <a:lnTo>
                    <a:pt x="4" y="122"/>
                  </a:lnTo>
                  <a:lnTo>
                    <a:pt x="4" y="100"/>
                  </a:lnTo>
                  <a:lnTo>
                    <a:pt x="4" y="118"/>
                  </a:lnTo>
                  <a:lnTo>
                    <a:pt x="6" y="121"/>
                  </a:lnTo>
                  <a:lnTo>
                    <a:pt x="6" y="122"/>
                  </a:lnTo>
                  <a:lnTo>
                    <a:pt x="6" y="96"/>
                  </a:lnTo>
                  <a:lnTo>
                    <a:pt x="6" y="98"/>
                  </a:lnTo>
                  <a:lnTo>
                    <a:pt x="6" y="105"/>
                  </a:lnTo>
                  <a:lnTo>
                    <a:pt x="6" y="118"/>
                  </a:lnTo>
                  <a:lnTo>
                    <a:pt x="6" y="102"/>
                  </a:lnTo>
                  <a:lnTo>
                    <a:pt x="6" y="115"/>
                  </a:lnTo>
                  <a:lnTo>
                    <a:pt x="6" y="115"/>
                  </a:lnTo>
                  <a:lnTo>
                    <a:pt x="6" y="121"/>
                  </a:lnTo>
                  <a:lnTo>
                    <a:pt x="6" y="101"/>
                  </a:lnTo>
                  <a:lnTo>
                    <a:pt x="6" y="110"/>
                  </a:lnTo>
                  <a:lnTo>
                    <a:pt x="6" y="110"/>
                  </a:lnTo>
                  <a:lnTo>
                    <a:pt x="6" y="79"/>
                  </a:lnTo>
                  <a:lnTo>
                    <a:pt x="6" y="92"/>
                  </a:lnTo>
                  <a:lnTo>
                    <a:pt x="7" y="92"/>
                  </a:lnTo>
                  <a:lnTo>
                    <a:pt x="7" y="93"/>
                  </a:lnTo>
                  <a:lnTo>
                    <a:pt x="7" y="83"/>
                  </a:lnTo>
                  <a:lnTo>
                    <a:pt x="7" y="84"/>
                  </a:lnTo>
                  <a:lnTo>
                    <a:pt x="7" y="84"/>
                  </a:lnTo>
                  <a:lnTo>
                    <a:pt x="7" y="113"/>
                  </a:lnTo>
                  <a:lnTo>
                    <a:pt x="7" y="70"/>
                  </a:lnTo>
                  <a:lnTo>
                    <a:pt x="7" y="109"/>
                  </a:lnTo>
                  <a:lnTo>
                    <a:pt x="7" y="113"/>
                  </a:lnTo>
                  <a:lnTo>
                    <a:pt x="7" y="94"/>
                  </a:lnTo>
                  <a:lnTo>
                    <a:pt x="7" y="119"/>
                  </a:lnTo>
                  <a:lnTo>
                    <a:pt x="7" y="119"/>
                  </a:lnTo>
                  <a:lnTo>
                    <a:pt x="7" y="127"/>
                  </a:lnTo>
                  <a:lnTo>
                    <a:pt x="7" y="104"/>
                  </a:lnTo>
                  <a:lnTo>
                    <a:pt x="8" y="108"/>
                  </a:lnTo>
                  <a:lnTo>
                    <a:pt x="8" y="127"/>
                  </a:lnTo>
                  <a:lnTo>
                    <a:pt x="8" y="105"/>
                  </a:lnTo>
                  <a:lnTo>
                    <a:pt x="8" y="123"/>
                  </a:lnTo>
                  <a:lnTo>
                    <a:pt x="8" y="121"/>
                  </a:lnTo>
                  <a:lnTo>
                    <a:pt x="8" y="101"/>
                  </a:lnTo>
                  <a:lnTo>
                    <a:pt x="8" y="115"/>
                  </a:lnTo>
                  <a:lnTo>
                    <a:pt x="8" y="113"/>
                  </a:lnTo>
                  <a:lnTo>
                    <a:pt x="8" y="115"/>
                  </a:lnTo>
                  <a:lnTo>
                    <a:pt x="8" y="88"/>
                  </a:lnTo>
                  <a:lnTo>
                    <a:pt x="8" y="96"/>
                  </a:lnTo>
                  <a:lnTo>
                    <a:pt x="10" y="94"/>
                  </a:lnTo>
                  <a:lnTo>
                    <a:pt x="10" y="104"/>
                  </a:lnTo>
                  <a:lnTo>
                    <a:pt x="10" y="93"/>
                  </a:lnTo>
                  <a:lnTo>
                    <a:pt x="10" y="94"/>
                  </a:lnTo>
                  <a:lnTo>
                    <a:pt x="10" y="96"/>
                  </a:lnTo>
                  <a:lnTo>
                    <a:pt x="10" y="72"/>
                  </a:lnTo>
                  <a:lnTo>
                    <a:pt x="10" y="94"/>
                  </a:lnTo>
                  <a:lnTo>
                    <a:pt x="10" y="92"/>
                  </a:lnTo>
                  <a:lnTo>
                    <a:pt x="10" y="113"/>
                  </a:lnTo>
                  <a:lnTo>
                    <a:pt x="10" y="113"/>
                  </a:lnTo>
                  <a:lnTo>
                    <a:pt x="10" y="130"/>
                  </a:lnTo>
                  <a:lnTo>
                    <a:pt x="11" y="127"/>
                  </a:lnTo>
                  <a:lnTo>
                    <a:pt x="11" y="138"/>
                  </a:lnTo>
                  <a:lnTo>
                    <a:pt x="11" y="105"/>
                  </a:lnTo>
                  <a:lnTo>
                    <a:pt x="11" y="136"/>
                  </a:lnTo>
                  <a:lnTo>
                    <a:pt x="11" y="134"/>
                  </a:lnTo>
                  <a:lnTo>
                    <a:pt x="11" y="121"/>
                  </a:lnTo>
                  <a:lnTo>
                    <a:pt x="11" y="146"/>
                  </a:lnTo>
                  <a:lnTo>
                    <a:pt x="11" y="147"/>
                  </a:lnTo>
                  <a:lnTo>
                    <a:pt x="11" y="104"/>
                  </a:lnTo>
                  <a:lnTo>
                    <a:pt x="11" y="109"/>
                  </a:lnTo>
                  <a:lnTo>
                    <a:pt x="11" y="108"/>
                  </a:lnTo>
                  <a:lnTo>
                    <a:pt x="11" y="114"/>
                  </a:lnTo>
                  <a:lnTo>
                    <a:pt x="11" y="113"/>
                  </a:lnTo>
                  <a:lnTo>
                    <a:pt x="12" y="110"/>
                  </a:lnTo>
                  <a:lnTo>
                    <a:pt x="12" y="125"/>
                  </a:lnTo>
                  <a:lnTo>
                    <a:pt x="12" y="96"/>
                  </a:lnTo>
                  <a:lnTo>
                    <a:pt x="12" y="121"/>
                  </a:lnTo>
                  <a:lnTo>
                    <a:pt x="12" y="123"/>
                  </a:lnTo>
                  <a:lnTo>
                    <a:pt x="12" y="132"/>
                  </a:lnTo>
                  <a:lnTo>
                    <a:pt x="12" y="113"/>
                  </a:lnTo>
                  <a:lnTo>
                    <a:pt x="12" y="129"/>
                  </a:lnTo>
                  <a:lnTo>
                    <a:pt x="12" y="130"/>
                  </a:lnTo>
                  <a:lnTo>
                    <a:pt x="12" y="149"/>
                  </a:lnTo>
                  <a:lnTo>
                    <a:pt x="12" y="147"/>
                  </a:lnTo>
                  <a:lnTo>
                    <a:pt x="13" y="144"/>
                  </a:lnTo>
                  <a:lnTo>
                    <a:pt x="13" y="129"/>
                  </a:lnTo>
                  <a:lnTo>
                    <a:pt x="13" y="168"/>
                  </a:lnTo>
                  <a:lnTo>
                    <a:pt x="13" y="165"/>
                  </a:lnTo>
                  <a:lnTo>
                    <a:pt x="13" y="170"/>
                  </a:lnTo>
                  <a:lnTo>
                    <a:pt x="13" y="144"/>
                  </a:lnTo>
                  <a:lnTo>
                    <a:pt x="13" y="161"/>
                  </a:lnTo>
                  <a:lnTo>
                    <a:pt x="13" y="161"/>
                  </a:lnTo>
                  <a:lnTo>
                    <a:pt x="13" y="174"/>
                  </a:lnTo>
                  <a:lnTo>
                    <a:pt x="13" y="155"/>
                  </a:lnTo>
                  <a:lnTo>
                    <a:pt x="13" y="153"/>
                  </a:lnTo>
                  <a:lnTo>
                    <a:pt x="13" y="173"/>
                  </a:lnTo>
                  <a:lnTo>
                    <a:pt x="13" y="151"/>
                  </a:lnTo>
                  <a:lnTo>
                    <a:pt x="13" y="169"/>
                  </a:lnTo>
                  <a:lnTo>
                    <a:pt x="15" y="170"/>
                  </a:lnTo>
                  <a:lnTo>
                    <a:pt x="15" y="170"/>
                  </a:lnTo>
                  <a:lnTo>
                    <a:pt x="15" y="144"/>
                  </a:lnTo>
                  <a:lnTo>
                    <a:pt x="15" y="161"/>
                  </a:lnTo>
                  <a:lnTo>
                    <a:pt x="15" y="161"/>
                  </a:lnTo>
                  <a:lnTo>
                    <a:pt x="15" y="174"/>
                  </a:lnTo>
                  <a:lnTo>
                    <a:pt x="15" y="155"/>
                  </a:lnTo>
                  <a:lnTo>
                    <a:pt x="15" y="156"/>
                  </a:lnTo>
                  <a:lnTo>
                    <a:pt x="15" y="155"/>
                  </a:lnTo>
                  <a:lnTo>
                    <a:pt x="15" y="165"/>
                  </a:lnTo>
                  <a:lnTo>
                    <a:pt x="15" y="152"/>
                  </a:lnTo>
                  <a:lnTo>
                    <a:pt x="15" y="160"/>
                  </a:lnTo>
                  <a:lnTo>
                    <a:pt x="15" y="161"/>
                  </a:lnTo>
                  <a:lnTo>
                    <a:pt x="15" y="146"/>
                  </a:lnTo>
                  <a:lnTo>
                    <a:pt x="15" y="169"/>
                  </a:lnTo>
                  <a:lnTo>
                    <a:pt x="16" y="170"/>
                  </a:lnTo>
                  <a:lnTo>
                    <a:pt x="16" y="182"/>
                  </a:lnTo>
                  <a:lnTo>
                    <a:pt x="16" y="165"/>
                  </a:lnTo>
                  <a:lnTo>
                    <a:pt x="16" y="181"/>
                  </a:lnTo>
                  <a:lnTo>
                    <a:pt x="16" y="176"/>
                  </a:lnTo>
                  <a:lnTo>
                    <a:pt x="16" y="191"/>
                  </a:lnTo>
                  <a:lnTo>
                    <a:pt x="16" y="173"/>
                  </a:lnTo>
                  <a:lnTo>
                    <a:pt x="16" y="184"/>
                  </a:lnTo>
                  <a:lnTo>
                    <a:pt x="16" y="187"/>
                  </a:lnTo>
                  <a:lnTo>
                    <a:pt x="16" y="163"/>
                  </a:lnTo>
                  <a:lnTo>
                    <a:pt x="16" y="177"/>
                  </a:lnTo>
                  <a:lnTo>
                    <a:pt x="17" y="184"/>
                  </a:lnTo>
                  <a:lnTo>
                    <a:pt x="17" y="156"/>
                  </a:lnTo>
                  <a:lnTo>
                    <a:pt x="17" y="173"/>
                  </a:lnTo>
                  <a:lnTo>
                    <a:pt x="17" y="178"/>
                  </a:lnTo>
                  <a:lnTo>
                    <a:pt x="17" y="186"/>
                  </a:lnTo>
                  <a:lnTo>
                    <a:pt x="17" y="163"/>
                  </a:lnTo>
                  <a:lnTo>
                    <a:pt x="17" y="165"/>
                  </a:lnTo>
                  <a:lnTo>
                    <a:pt x="17" y="165"/>
                  </a:lnTo>
                  <a:lnTo>
                    <a:pt x="17" y="178"/>
                  </a:lnTo>
                  <a:lnTo>
                    <a:pt x="17" y="167"/>
                  </a:lnTo>
                  <a:lnTo>
                    <a:pt x="17" y="167"/>
                  </a:lnTo>
                  <a:lnTo>
                    <a:pt x="17" y="147"/>
                  </a:lnTo>
                  <a:lnTo>
                    <a:pt x="17" y="170"/>
                  </a:lnTo>
                  <a:lnTo>
                    <a:pt x="19" y="170"/>
                  </a:lnTo>
                  <a:lnTo>
                    <a:pt x="19" y="176"/>
                  </a:lnTo>
                  <a:lnTo>
                    <a:pt x="19" y="149"/>
                  </a:lnTo>
                  <a:lnTo>
                    <a:pt x="19" y="164"/>
                  </a:lnTo>
                  <a:lnTo>
                    <a:pt x="19" y="167"/>
                  </a:lnTo>
                  <a:lnTo>
                    <a:pt x="19" y="190"/>
                  </a:lnTo>
                  <a:lnTo>
                    <a:pt x="19" y="186"/>
                  </a:lnTo>
                  <a:lnTo>
                    <a:pt x="19" y="187"/>
                  </a:lnTo>
                  <a:lnTo>
                    <a:pt x="19" y="190"/>
                  </a:lnTo>
                  <a:lnTo>
                    <a:pt x="19" y="173"/>
                  </a:lnTo>
                  <a:lnTo>
                    <a:pt x="19" y="176"/>
                  </a:lnTo>
                  <a:lnTo>
                    <a:pt x="19" y="170"/>
                  </a:lnTo>
                  <a:lnTo>
                    <a:pt x="19" y="176"/>
                  </a:lnTo>
                  <a:lnTo>
                    <a:pt x="19" y="132"/>
                  </a:lnTo>
                  <a:lnTo>
                    <a:pt x="19" y="134"/>
                  </a:lnTo>
                  <a:lnTo>
                    <a:pt x="20" y="135"/>
                  </a:lnTo>
                  <a:lnTo>
                    <a:pt x="20" y="136"/>
                  </a:lnTo>
                  <a:lnTo>
                    <a:pt x="20" y="117"/>
                  </a:lnTo>
                  <a:lnTo>
                    <a:pt x="20" y="108"/>
                  </a:lnTo>
                  <a:lnTo>
                    <a:pt x="20" y="119"/>
                  </a:lnTo>
                  <a:lnTo>
                    <a:pt x="20" y="104"/>
                  </a:lnTo>
                  <a:lnTo>
                    <a:pt x="20" y="118"/>
                  </a:lnTo>
                  <a:lnTo>
                    <a:pt x="20" y="115"/>
                  </a:lnTo>
                  <a:lnTo>
                    <a:pt x="20" y="118"/>
                  </a:lnTo>
                  <a:lnTo>
                    <a:pt x="20" y="92"/>
                  </a:lnTo>
                  <a:lnTo>
                    <a:pt x="20" y="109"/>
                  </a:lnTo>
                  <a:lnTo>
                    <a:pt x="21" y="110"/>
                  </a:lnTo>
                  <a:lnTo>
                    <a:pt x="21" y="115"/>
                  </a:lnTo>
                  <a:lnTo>
                    <a:pt x="21" y="89"/>
                  </a:lnTo>
                  <a:lnTo>
                    <a:pt x="21" y="94"/>
                  </a:lnTo>
                  <a:lnTo>
                    <a:pt x="21" y="97"/>
                  </a:lnTo>
                  <a:lnTo>
                    <a:pt x="21" y="96"/>
                  </a:lnTo>
                  <a:lnTo>
                    <a:pt x="21" y="127"/>
                  </a:lnTo>
                  <a:lnTo>
                    <a:pt x="21" y="123"/>
                  </a:lnTo>
                  <a:lnTo>
                    <a:pt x="21" y="109"/>
                  </a:lnTo>
                  <a:lnTo>
                    <a:pt x="21" y="147"/>
                  </a:lnTo>
                  <a:lnTo>
                    <a:pt x="21" y="148"/>
                  </a:lnTo>
                  <a:lnTo>
                    <a:pt x="21" y="157"/>
                  </a:lnTo>
                  <a:lnTo>
                    <a:pt x="21" y="138"/>
                  </a:lnTo>
                  <a:lnTo>
                    <a:pt x="21" y="148"/>
                  </a:lnTo>
                  <a:lnTo>
                    <a:pt x="23" y="151"/>
                  </a:lnTo>
                  <a:lnTo>
                    <a:pt x="23" y="170"/>
                  </a:lnTo>
                  <a:lnTo>
                    <a:pt x="23" y="170"/>
                  </a:lnTo>
                  <a:lnTo>
                    <a:pt x="23" y="170"/>
                  </a:lnTo>
                  <a:lnTo>
                    <a:pt x="23" y="176"/>
                  </a:lnTo>
                  <a:lnTo>
                    <a:pt x="23" y="148"/>
                  </a:lnTo>
                  <a:lnTo>
                    <a:pt x="23" y="174"/>
                  </a:lnTo>
                  <a:lnTo>
                    <a:pt x="23" y="176"/>
                  </a:lnTo>
                  <a:lnTo>
                    <a:pt x="23" y="182"/>
                  </a:lnTo>
                  <a:lnTo>
                    <a:pt x="23" y="161"/>
                  </a:lnTo>
                  <a:lnTo>
                    <a:pt x="23" y="170"/>
                  </a:lnTo>
                  <a:lnTo>
                    <a:pt x="23" y="173"/>
                  </a:lnTo>
                  <a:lnTo>
                    <a:pt x="23" y="184"/>
                  </a:lnTo>
                  <a:lnTo>
                    <a:pt x="23" y="153"/>
                  </a:lnTo>
                  <a:lnTo>
                    <a:pt x="24" y="157"/>
                  </a:lnTo>
                  <a:lnTo>
                    <a:pt x="24" y="182"/>
                  </a:lnTo>
                  <a:lnTo>
                    <a:pt x="24" y="180"/>
                  </a:lnTo>
                  <a:lnTo>
                    <a:pt x="24" y="180"/>
                  </a:lnTo>
                  <a:lnTo>
                    <a:pt x="24" y="187"/>
                  </a:lnTo>
                  <a:lnTo>
                    <a:pt x="24" y="163"/>
                  </a:lnTo>
                  <a:lnTo>
                    <a:pt x="24" y="186"/>
                  </a:lnTo>
                  <a:lnTo>
                    <a:pt x="24" y="187"/>
                  </a:lnTo>
                  <a:lnTo>
                    <a:pt x="24" y="195"/>
                  </a:lnTo>
                  <a:lnTo>
                    <a:pt x="24" y="170"/>
                  </a:lnTo>
                  <a:lnTo>
                    <a:pt x="24" y="182"/>
                  </a:lnTo>
                  <a:lnTo>
                    <a:pt x="25" y="182"/>
                  </a:lnTo>
                  <a:lnTo>
                    <a:pt x="25" y="187"/>
                  </a:lnTo>
                  <a:lnTo>
                    <a:pt x="25" y="181"/>
                  </a:lnTo>
                  <a:lnTo>
                    <a:pt x="25" y="182"/>
                  </a:lnTo>
                  <a:lnTo>
                    <a:pt x="25" y="181"/>
                  </a:lnTo>
                  <a:lnTo>
                    <a:pt x="25" y="182"/>
                  </a:lnTo>
                  <a:lnTo>
                    <a:pt x="25" y="147"/>
                  </a:lnTo>
                  <a:lnTo>
                    <a:pt x="25" y="142"/>
                  </a:lnTo>
                  <a:lnTo>
                    <a:pt x="25" y="143"/>
                  </a:lnTo>
                  <a:lnTo>
                    <a:pt x="25" y="100"/>
                  </a:lnTo>
                  <a:lnTo>
                    <a:pt x="25" y="102"/>
                  </a:lnTo>
                  <a:lnTo>
                    <a:pt x="25" y="104"/>
                  </a:lnTo>
                  <a:lnTo>
                    <a:pt x="25" y="113"/>
                  </a:lnTo>
                  <a:lnTo>
                    <a:pt x="25" y="101"/>
                  </a:lnTo>
                  <a:lnTo>
                    <a:pt x="25" y="102"/>
                  </a:lnTo>
                  <a:lnTo>
                    <a:pt x="27" y="93"/>
                  </a:lnTo>
                  <a:lnTo>
                    <a:pt x="27" y="98"/>
                  </a:lnTo>
                  <a:lnTo>
                    <a:pt x="27" y="85"/>
                  </a:lnTo>
                  <a:lnTo>
                    <a:pt x="27" y="93"/>
                  </a:lnTo>
                  <a:lnTo>
                    <a:pt x="27" y="92"/>
                  </a:lnTo>
                  <a:lnTo>
                    <a:pt x="27" y="96"/>
                  </a:lnTo>
                  <a:lnTo>
                    <a:pt x="27" y="45"/>
                  </a:lnTo>
                  <a:lnTo>
                    <a:pt x="27" y="49"/>
                  </a:lnTo>
                  <a:lnTo>
                    <a:pt x="27" y="46"/>
                  </a:lnTo>
                  <a:lnTo>
                    <a:pt x="27" y="62"/>
                  </a:lnTo>
                  <a:lnTo>
                    <a:pt x="27" y="42"/>
                  </a:lnTo>
                  <a:lnTo>
                    <a:pt x="27" y="46"/>
                  </a:lnTo>
                  <a:lnTo>
                    <a:pt x="27" y="51"/>
                  </a:lnTo>
                  <a:lnTo>
                    <a:pt x="27" y="98"/>
                  </a:lnTo>
                  <a:lnTo>
                    <a:pt x="27" y="94"/>
                  </a:lnTo>
                  <a:lnTo>
                    <a:pt x="28" y="96"/>
                  </a:lnTo>
                  <a:lnTo>
                    <a:pt x="28" y="77"/>
                  </a:lnTo>
                  <a:lnTo>
                    <a:pt x="28" y="108"/>
                  </a:lnTo>
                  <a:lnTo>
                    <a:pt x="28" y="104"/>
                  </a:lnTo>
                  <a:lnTo>
                    <a:pt x="28" y="110"/>
                  </a:lnTo>
                  <a:lnTo>
                    <a:pt x="28" y="87"/>
                  </a:lnTo>
                  <a:lnTo>
                    <a:pt x="28" y="102"/>
                  </a:lnTo>
                  <a:lnTo>
                    <a:pt x="28" y="101"/>
                  </a:lnTo>
                  <a:lnTo>
                    <a:pt x="28" y="130"/>
                  </a:lnTo>
                  <a:lnTo>
                    <a:pt x="28" y="129"/>
                  </a:lnTo>
                  <a:lnTo>
                    <a:pt x="29" y="125"/>
                  </a:lnTo>
                  <a:lnTo>
                    <a:pt x="29" y="98"/>
                  </a:lnTo>
                  <a:lnTo>
                    <a:pt x="29" y="108"/>
                  </a:lnTo>
                  <a:lnTo>
                    <a:pt x="29" y="106"/>
                  </a:lnTo>
                  <a:lnTo>
                    <a:pt x="29" y="113"/>
                  </a:lnTo>
                  <a:lnTo>
                    <a:pt x="29" y="79"/>
                  </a:lnTo>
                  <a:lnTo>
                    <a:pt x="29" y="81"/>
                  </a:lnTo>
                  <a:lnTo>
                    <a:pt x="29" y="83"/>
                  </a:lnTo>
                  <a:lnTo>
                    <a:pt x="29" y="96"/>
                  </a:lnTo>
                  <a:lnTo>
                    <a:pt x="29" y="72"/>
                  </a:lnTo>
                  <a:lnTo>
                    <a:pt x="29" y="60"/>
                  </a:lnTo>
                  <a:lnTo>
                    <a:pt x="29" y="81"/>
                  </a:lnTo>
                  <a:lnTo>
                    <a:pt x="30" y="79"/>
                  </a:lnTo>
                  <a:lnTo>
                    <a:pt x="30" y="85"/>
                  </a:lnTo>
                  <a:lnTo>
                    <a:pt x="30" y="63"/>
                  </a:lnTo>
                  <a:lnTo>
                    <a:pt x="30" y="79"/>
                  </a:lnTo>
                  <a:lnTo>
                    <a:pt x="30" y="79"/>
                  </a:lnTo>
                  <a:lnTo>
                    <a:pt x="30" y="84"/>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162" name="Freeform 35"/>
            <p:cNvSpPr>
              <a:spLocks/>
            </p:cNvSpPr>
            <p:nvPr/>
          </p:nvSpPr>
          <p:spPr bwMode="auto">
            <a:xfrm>
              <a:off x="6030913" y="4062413"/>
              <a:ext cx="50800" cy="492125"/>
            </a:xfrm>
            <a:custGeom>
              <a:avLst/>
              <a:gdLst>
                <a:gd name="T0" fmla="*/ 0 w 32"/>
                <a:gd name="T1" fmla="*/ 266 h 310"/>
                <a:gd name="T2" fmla="*/ 1 w 32"/>
                <a:gd name="T3" fmla="*/ 270 h 310"/>
                <a:gd name="T4" fmla="*/ 1 w 32"/>
                <a:gd name="T5" fmla="*/ 272 h 310"/>
                <a:gd name="T6" fmla="*/ 1 w 32"/>
                <a:gd name="T7" fmla="*/ 195 h 310"/>
                <a:gd name="T8" fmla="*/ 2 w 32"/>
                <a:gd name="T9" fmla="*/ 186 h 310"/>
                <a:gd name="T10" fmla="*/ 2 w 32"/>
                <a:gd name="T11" fmla="*/ 211 h 310"/>
                <a:gd name="T12" fmla="*/ 4 w 32"/>
                <a:gd name="T13" fmla="*/ 179 h 310"/>
                <a:gd name="T14" fmla="*/ 4 w 32"/>
                <a:gd name="T15" fmla="*/ 157 h 310"/>
                <a:gd name="T16" fmla="*/ 4 w 32"/>
                <a:gd name="T17" fmla="*/ 98 h 310"/>
                <a:gd name="T18" fmla="*/ 5 w 32"/>
                <a:gd name="T19" fmla="*/ 100 h 310"/>
                <a:gd name="T20" fmla="*/ 5 w 32"/>
                <a:gd name="T21" fmla="*/ 110 h 310"/>
                <a:gd name="T22" fmla="*/ 6 w 32"/>
                <a:gd name="T23" fmla="*/ 155 h 310"/>
                <a:gd name="T24" fmla="*/ 6 w 32"/>
                <a:gd name="T25" fmla="*/ 211 h 310"/>
                <a:gd name="T26" fmla="*/ 6 w 32"/>
                <a:gd name="T27" fmla="*/ 227 h 310"/>
                <a:gd name="T28" fmla="*/ 7 w 32"/>
                <a:gd name="T29" fmla="*/ 210 h 310"/>
                <a:gd name="T30" fmla="*/ 7 w 32"/>
                <a:gd name="T31" fmla="*/ 207 h 310"/>
                <a:gd name="T32" fmla="*/ 9 w 32"/>
                <a:gd name="T33" fmla="*/ 186 h 310"/>
                <a:gd name="T34" fmla="*/ 9 w 32"/>
                <a:gd name="T35" fmla="*/ 164 h 310"/>
                <a:gd name="T36" fmla="*/ 9 w 32"/>
                <a:gd name="T37" fmla="*/ 158 h 310"/>
                <a:gd name="T38" fmla="*/ 10 w 32"/>
                <a:gd name="T39" fmla="*/ 77 h 310"/>
                <a:gd name="T40" fmla="*/ 10 w 32"/>
                <a:gd name="T41" fmla="*/ 38 h 310"/>
                <a:gd name="T42" fmla="*/ 11 w 32"/>
                <a:gd name="T43" fmla="*/ 33 h 310"/>
                <a:gd name="T44" fmla="*/ 11 w 32"/>
                <a:gd name="T45" fmla="*/ 48 h 310"/>
                <a:gd name="T46" fmla="*/ 13 w 32"/>
                <a:gd name="T47" fmla="*/ 7 h 310"/>
                <a:gd name="T48" fmla="*/ 13 w 32"/>
                <a:gd name="T49" fmla="*/ 68 h 310"/>
                <a:gd name="T50" fmla="*/ 13 w 32"/>
                <a:gd name="T51" fmla="*/ 143 h 310"/>
                <a:gd name="T52" fmla="*/ 14 w 32"/>
                <a:gd name="T53" fmla="*/ 203 h 310"/>
                <a:gd name="T54" fmla="*/ 14 w 32"/>
                <a:gd name="T55" fmla="*/ 138 h 310"/>
                <a:gd name="T56" fmla="*/ 15 w 32"/>
                <a:gd name="T57" fmla="*/ 123 h 310"/>
                <a:gd name="T58" fmla="*/ 15 w 32"/>
                <a:gd name="T59" fmla="*/ 143 h 310"/>
                <a:gd name="T60" fmla="*/ 17 w 32"/>
                <a:gd name="T61" fmla="*/ 161 h 310"/>
                <a:gd name="T62" fmla="*/ 17 w 32"/>
                <a:gd name="T63" fmla="*/ 152 h 310"/>
                <a:gd name="T64" fmla="*/ 17 w 32"/>
                <a:gd name="T65" fmla="*/ 217 h 310"/>
                <a:gd name="T66" fmla="*/ 18 w 32"/>
                <a:gd name="T67" fmla="*/ 236 h 310"/>
                <a:gd name="T68" fmla="*/ 18 w 32"/>
                <a:gd name="T69" fmla="*/ 208 h 310"/>
                <a:gd name="T70" fmla="*/ 19 w 32"/>
                <a:gd name="T71" fmla="*/ 172 h 310"/>
                <a:gd name="T72" fmla="*/ 19 w 32"/>
                <a:gd name="T73" fmla="*/ 170 h 310"/>
                <a:gd name="T74" fmla="*/ 21 w 32"/>
                <a:gd name="T75" fmla="*/ 224 h 310"/>
                <a:gd name="T76" fmla="*/ 21 w 32"/>
                <a:gd name="T77" fmla="*/ 234 h 310"/>
                <a:gd name="T78" fmla="*/ 22 w 32"/>
                <a:gd name="T79" fmla="*/ 246 h 310"/>
                <a:gd name="T80" fmla="*/ 22 w 32"/>
                <a:gd name="T81" fmla="*/ 253 h 310"/>
                <a:gd name="T82" fmla="*/ 22 w 32"/>
                <a:gd name="T83" fmla="*/ 194 h 310"/>
                <a:gd name="T84" fmla="*/ 23 w 32"/>
                <a:gd name="T85" fmla="*/ 196 h 310"/>
                <a:gd name="T86" fmla="*/ 23 w 32"/>
                <a:gd name="T87" fmla="*/ 162 h 310"/>
                <a:gd name="T88" fmla="*/ 25 w 32"/>
                <a:gd name="T89" fmla="*/ 189 h 310"/>
                <a:gd name="T90" fmla="*/ 25 w 32"/>
                <a:gd name="T91" fmla="*/ 204 h 310"/>
                <a:gd name="T92" fmla="*/ 25 w 32"/>
                <a:gd name="T93" fmla="*/ 210 h 310"/>
                <a:gd name="T94" fmla="*/ 26 w 32"/>
                <a:gd name="T95" fmla="*/ 183 h 310"/>
                <a:gd name="T96" fmla="*/ 26 w 32"/>
                <a:gd name="T97" fmla="*/ 207 h 310"/>
                <a:gd name="T98" fmla="*/ 27 w 32"/>
                <a:gd name="T99" fmla="*/ 195 h 310"/>
                <a:gd name="T100" fmla="*/ 27 w 32"/>
                <a:gd name="T101" fmla="*/ 140 h 310"/>
                <a:gd name="T102" fmla="*/ 28 w 32"/>
                <a:gd name="T103" fmla="*/ 111 h 310"/>
                <a:gd name="T104" fmla="*/ 28 w 32"/>
                <a:gd name="T105" fmla="*/ 143 h 310"/>
                <a:gd name="T106" fmla="*/ 28 w 32"/>
                <a:gd name="T107" fmla="*/ 157 h 310"/>
                <a:gd name="T108" fmla="*/ 30 w 32"/>
                <a:gd name="T109" fmla="*/ 195 h 310"/>
                <a:gd name="T110" fmla="*/ 30 w 32"/>
                <a:gd name="T111" fmla="*/ 219 h 310"/>
                <a:gd name="T112" fmla="*/ 30 w 32"/>
                <a:gd name="T113" fmla="*/ 229 h 310"/>
                <a:gd name="T114" fmla="*/ 31 w 32"/>
                <a:gd name="T115" fmla="*/ 259 h 310"/>
                <a:gd name="T116" fmla="*/ 31 w 32"/>
                <a:gd name="T117" fmla="*/ 266 h 310"/>
                <a:gd name="T118" fmla="*/ 32 w 32"/>
                <a:gd name="T119" fmla="*/ 229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2" h="310">
                  <a:moveTo>
                    <a:pt x="0" y="287"/>
                  </a:moveTo>
                  <a:lnTo>
                    <a:pt x="0" y="288"/>
                  </a:lnTo>
                  <a:lnTo>
                    <a:pt x="0" y="258"/>
                  </a:lnTo>
                  <a:lnTo>
                    <a:pt x="0" y="262"/>
                  </a:lnTo>
                  <a:lnTo>
                    <a:pt x="0" y="266"/>
                  </a:lnTo>
                  <a:lnTo>
                    <a:pt x="0" y="287"/>
                  </a:lnTo>
                  <a:lnTo>
                    <a:pt x="0" y="282"/>
                  </a:lnTo>
                  <a:lnTo>
                    <a:pt x="1" y="282"/>
                  </a:lnTo>
                  <a:lnTo>
                    <a:pt x="1" y="303"/>
                  </a:lnTo>
                  <a:lnTo>
                    <a:pt x="1" y="270"/>
                  </a:lnTo>
                  <a:lnTo>
                    <a:pt x="1" y="301"/>
                  </a:lnTo>
                  <a:lnTo>
                    <a:pt x="1" y="299"/>
                  </a:lnTo>
                  <a:lnTo>
                    <a:pt x="1" y="310"/>
                  </a:lnTo>
                  <a:lnTo>
                    <a:pt x="1" y="266"/>
                  </a:lnTo>
                  <a:lnTo>
                    <a:pt x="1" y="272"/>
                  </a:lnTo>
                  <a:lnTo>
                    <a:pt x="1" y="270"/>
                  </a:lnTo>
                  <a:lnTo>
                    <a:pt x="1" y="271"/>
                  </a:lnTo>
                  <a:lnTo>
                    <a:pt x="1" y="248"/>
                  </a:lnTo>
                  <a:lnTo>
                    <a:pt x="1" y="244"/>
                  </a:lnTo>
                  <a:lnTo>
                    <a:pt x="1" y="195"/>
                  </a:lnTo>
                  <a:lnTo>
                    <a:pt x="1" y="198"/>
                  </a:lnTo>
                  <a:lnTo>
                    <a:pt x="2" y="196"/>
                  </a:lnTo>
                  <a:lnTo>
                    <a:pt x="2" y="176"/>
                  </a:lnTo>
                  <a:lnTo>
                    <a:pt x="2" y="185"/>
                  </a:lnTo>
                  <a:lnTo>
                    <a:pt x="2" y="186"/>
                  </a:lnTo>
                  <a:lnTo>
                    <a:pt x="2" y="195"/>
                  </a:lnTo>
                  <a:lnTo>
                    <a:pt x="2" y="179"/>
                  </a:lnTo>
                  <a:lnTo>
                    <a:pt x="2" y="182"/>
                  </a:lnTo>
                  <a:lnTo>
                    <a:pt x="2" y="183"/>
                  </a:lnTo>
                  <a:lnTo>
                    <a:pt x="2" y="211"/>
                  </a:lnTo>
                  <a:lnTo>
                    <a:pt x="2" y="208"/>
                  </a:lnTo>
                  <a:lnTo>
                    <a:pt x="4" y="207"/>
                  </a:lnTo>
                  <a:lnTo>
                    <a:pt x="4" y="176"/>
                  </a:lnTo>
                  <a:lnTo>
                    <a:pt x="4" y="178"/>
                  </a:lnTo>
                  <a:lnTo>
                    <a:pt x="4" y="179"/>
                  </a:lnTo>
                  <a:lnTo>
                    <a:pt x="4" y="182"/>
                  </a:lnTo>
                  <a:lnTo>
                    <a:pt x="4" y="149"/>
                  </a:lnTo>
                  <a:lnTo>
                    <a:pt x="4" y="152"/>
                  </a:lnTo>
                  <a:lnTo>
                    <a:pt x="4" y="149"/>
                  </a:lnTo>
                  <a:lnTo>
                    <a:pt x="4" y="157"/>
                  </a:lnTo>
                  <a:lnTo>
                    <a:pt x="4" y="127"/>
                  </a:lnTo>
                  <a:lnTo>
                    <a:pt x="4" y="126"/>
                  </a:lnTo>
                  <a:lnTo>
                    <a:pt x="4" y="128"/>
                  </a:lnTo>
                  <a:lnTo>
                    <a:pt x="4" y="93"/>
                  </a:lnTo>
                  <a:lnTo>
                    <a:pt x="4" y="98"/>
                  </a:lnTo>
                  <a:lnTo>
                    <a:pt x="5" y="93"/>
                  </a:lnTo>
                  <a:lnTo>
                    <a:pt x="5" y="100"/>
                  </a:lnTo>
                  <a:lnTo>
                    <a:pt x="5" y="79"/>
                  </a:lnTo>
                  <a:lnTo>
                    <a:pt x="5" y="97"/>
                  </a:lnTo>
                  <a:lnTo>
                    <a:pt x="5" y="100"/>
                  </a:lnTo>
                  <a:lnTo>
                    <a:pt x="5" y="126"/>
                  </a:lnTo>
                  <a:lnTo>
                    <a:pt x="5" y="124"/>
                  </a:lnTo>
                  <a:lnTo>
                    <a:pt x="5" y="127"/>
                  </a:lnTo>
                  <a:lnTo>
                    <a:pt x="5" y="152"/>
                  </a:lnTo>
                  <a:lnTo>
                    <a:pt x="5" y="110"/>
                  </a:lnTo>
                  <a:lnTo>
                    <a:pt x="5" y="143"/>
                  </a:lnTo>
                  <a:lnTo>
                    <a:pt x="5" y="145"/>
                  </a:lnTo>
                  <a:lnTo>
                    <a:pt x="5" y="123"/>
                  </a:lnTo>
                  <a:lnTo>
                    <a:pt x="5" y="149"/>
                  </a:lnTo>
                  <a:lnTo>
                    <a:pt x="6" y="155"/>
                  </a:lnTo>
                  <a:lnTo>
                    <a:pt x="6" y="164"/>
                  </a:lnTo>
                  <a:lnTo>
                    <a:pt x="6" y="143"/>
                  </a:lnTo>
                  <a:lnTo>
                    <a:pt x="6" y="149"/>
                  </a:lnTo>
                  <a:lnTo>
                    <a:pt x="6" y="157"/>
                  </a:lnTo>
                  <a:lnTo>
                    <a:pt x="6" y="211"/>
                  </a:lnTo>
                  <a:lnTo>
                    <a:pt x="6" y="211"/>
                  </a:lnTo>
                  <a:lnTo>
                    <a:pt x="6" y="227"/>
                  </a:lnTo>
                  <a:lnTo>
                    <a:pt x="6" y="198"/>
                  </a:lnTo>
                  <a:lnTo>
                    <a:pt x="6" y="224"/>
                  </a:lnTo>
                  <a:lnTo>
                    <a:pt x="6" y="227"/>
                  </a:lnTo>
                  <a:lnTo>
                    <a:pt x="6" y="240"/>
                  </a:lnTo>
                  <a:lnTo>
                    <a:pt x="6" y="215"/>
                  </a:lnTo>
                  <a:lnTo>
                    <a:pt x="6" y="224"/>
                  </a:lnTo>
                  <a:lnTo>
                    <a:pt x="7" y="227"/>
                  </a:lnTo>
                  <a:lnTo>
                    <a:pt x="7" y="210"/>
                  </a:lnTo>
                  <a:lnTo>
                    <a:pt x="7" y="211"/>
                  </a:lnTo>
                  <a:lnTo>
                    <a:pt x="7" y="210"/>
                  </a:lnTo>
                  <a:lnTo>
                    <a:pt x="7" y="211"/>
                  </a:lnTo>
                  <a:lnTo>
                    <a:pt x="7" y="194"/>
                  </a:lnTo>
                  <a:lnTo>
                    <a:pt x="7" y="207"/>
                  </a:lnTo>
                  <a:lnTo>
                    <a:pt x="7" y="206"/>
                  </a:lnTo>
                  <a:lnTo>
                    <a:pt x="7" y="210"/>
                  </a:lnTo>
                  <a:lnTo>
                    <a:pt x="7" y="179"/>
                  </a:lnTo>
                  <a:lnTo>
                    <a:pt x="7" y="186"/>
                  </a:lnTo>
                  <a:lnTo>
                    <a:pt x="9" y="186"/>
                  </a:lnTo>
                  <a:lnTo>
                    <a:pt x="9" y="193"/>
                  </a:lnTo>
                  <a:lnTo>
                    <a:pt x="9" y="157"/>
                  </a:lnTo>
                  <a:lnTo>
                    <a:pt x="9" y="166"/>
                  </a:lnTo>
                  <a:lnTo>
                    <a:pt x="9" y="176"/>
                  </a:lnTo>
                  <a:lnTo>
                    <a:pt x="9" y="164"/>
                  </a:lnTo>
                  <a:lnTo>
                    <a:pt x="9" y="172"/>
                  </a:lnTo>
                  <a:lnTo>
                    <a:pt x="9" y="174"/>
                  </a:lnTo>
                  <a:lnTo>
                    <a:pt x="9" y="143"/>
                  </a:lnTo>
                  <a:lnTo>
                    <a:pt x="9" y="155"/>
                  </a:lnTo>
                  <a:lnTo>
                    <a:pt x="9" y="158"/>
                  </a:lnTo>
                  <a:lnTo>
                    <a:pt x="9" y="109"/>
                  </a:lnTo>
                  <a:lnTo>
                    <a:pt x="9" y="113"/>
                  </a:lnTo>
                  <a:lnTo>
                    <a:pt x="10" y="113"/>
                  </a:lnTo>
                  <a:lnTo>
                    <a:pt x="10" y="80"/>
                  </a:lnTo>
                  <a:lnTo>
                    <a:pt x="10" y="77"/>
                  </a:lnTo>
                  <a:lnTo>
                    <a:pt x="10" y="48"/>
                  </a:lnTo>
                  <a:lnTo>
                    <a:pt x="10" y="66"/>
                  </a:lnTo>
                  <a:lnTo>
                    <a:pt x="10" y="69"/>
                  </a:lnTo>
                  <a:lnTo>
                    <a:pt x="10" y="75"/>
                  </a:lnTo>
                  <a:lnTo>
                    <a:pt x="10" y="38"/>
                  </a:lnTo>
                  <a:lnTo>
                    <a:pt x="10" y="39"/>
                  </a:lnTo>
                  <a:lnTo>
                    <a:pt x="10" y="39"/>
                  </a:lnTo>
                  <a:lnTo>
                    <a:pt x="10" y="46"/>
                  </a:lnTo>
                  <a:lnTo>
                    <a:pt x="10" y="34"/>
                  </a:lnTo>
                  <a:lnTo>
                    <a:pt x="11" y="33"/>
                  </a:lnTo>
                  <a:lnTo>
                    <a:pt x="11" y="16"/>
                  </a:lnTo>
                  <a:lnTo>
                    <a:pt x="11" y="60"/>
                  </a:lnTo>
                  <a:lnTo>
                    <a:pt x="11" y="63"/>
                  </a:lnTo>
                  <a:lnTo>
                    <a:pt x="11" y="68"/>
                  </a:lnTo>
                  <a:lnTo>
                    <a:pt x="11" y="48"/>
                  </a:lnTo>
                  <a:lnTo>
                    <a:pt x="11" y="48"/>
                  </a:lnTo>
                  <a:lnTo>
                    <a:pt x="11" y="48"/>
                  </a:lnTo>
                  <a:lnTo>
                    <a:pt x="11" y="0"/>
                  </a:lnTo>
                  <a:lnTo>
                    <a:pt x="11" y="7"/>
                  </a:lnTo>
                  <a:lnTo>
                    <a:pt x="13" y="7"/>
                  </a:lnTo>
                  <a:lnTo>
                    <a:pt x="13" y="37"/>
                  </a:lnTo>
                  <a:lnTo>
                    <a:pt x="13" y="35"/>
                  </a:lnTo>
                  <a:lnTo>
                    <a:pt x="13" y="38"/>
                  </a:lnTo>
                  <a:lnTo>
                    <a:pt x="13" y="26"/>
                  </a:lnTo>
                  <a:lnTo>
                    <a:pt x="13" y="68"/>
                  </a:lnTo>
                  <a:lnTo>
                    <a:pt x="13" y="71"/>
                  </a:lnTo>
                  <a:lnTo>
                    <a:pt x="13" y="101"/>
                  </a:lnTo>
                  <a:lnTo>
                    <a:pt x="13" y="106"/>
                  </a:lnTo>
                  <a:lnTo>
                    <a:pt x="13" y="144"/>
                  </a:lnTo>
                  <a:lnTo>
                    <a:pt x="13" y="143"/>
                  </a:lnTo>
                  <a:lnTo>
                    <a:pt x="14" y="143"/>
                  </a:lnTo>
                  <a:lnTo>
                    <a:pt x="14" y="135"/>
                  </a:lnTo>
                  <a:lnTo>
                    <a:pt x="14" y="183"/>
                  </a:lnTo>
                  <a:lnTo>
                    <a:pt x="14" y="190"/>
                  </a:lnTo>
                  <a:lnTo>
                    <a:pt x="14" y="203"/>
                  </a:lnTo>
                  <a:lnTo>
                    <a:pt x="14" y="185"/>
                  </a:lnTo>
                  <a:lnTo>
                    <a:pt x="14" y="198"/>
                  </a:lnTo>
                  <a:lnTo>
                    <a:pt x="14" y="202"/>
                  </a:lnTo>
                  <a:lnTo>
                    <a:pt x="14" y="143"/>
                  </a:lnTo>
                  <a:lnTo>
                    <a:pt x="14" y="138"/>
                  </a:lnTo>
                  <a:lnTo>
                    <a:pt x="14" y="156"/>
                  </a:lnTo>
                  <a:lnTo>
                    <a:pt x="14" y="155"/>
                  </a:lnTo>
                  <a:lnTo>
                    <a:pt x="15" y="152"/>
                  </a:lnTo>
                  <a:lnTo>
                    <a:pt x="15" y="111"/>
                  </a:lnTo>
                  <a:lnTo>
                    <a:pt x="15" y="123"/>
                  </a:lnTo>
                  <a:lnTo>
                    <a:pt x="15" y="128"/>
                  </a:lnTo>
                  <a:lnTo>
                    <a:pt x="15" y="144"/>
                  </a:lnTo>
                  <a:lnTo>
                    <a:pt x="15" y="128"/>
                  </a:lnTo>
                  <a:lnTo>
                    <a:pt x="15" y="139"/>
                  </a:lnTo>
                  <a:lnTo>
                    <a:pt x="15" y="143"/>
                  </a:lnTo>
                  <a:lnTo>
                    <a:pt x="15" y="186"/>
                  </a:lnTo>
                  <a:lnTo>
                    <a:pt x="15" y="185"/>
                  </a:lnTo>
                  <a:lnTo>
                    <a:pt x="17" y="186"/>
                  </a:lnTo>
                  <a:lnTo>
                    <a:pt x="17" y="189"/>
                  </a:lnTo>
                  <a:lnTo>
                    <a:pt x="17" y="161"/>
                  </a:lnTo>
                  <a:lnTo>
                    <a:pt x="17" y="166"/>
                  </a:lnTo>
                  <a:lnTo>
                    <a:pt x="17" y="165"/>
                  </a:lnTo>
                  <a:lnTo>
                    <a:pt x="17" y="134"/>
                  </a:lnTo>
                  <a:lnTo>
                    <a:pt x="17" y="152"/>
                  </a:lnTo>
                  <a:lnTo>
                    <a:pt x="17" y="152"/>
                  </a:lnTo>
                  <a:lnTo>
                    <a:pt x="17" y="193"/>
                  </a:lnTo>
                  <a:lnTo>
                    <a:pt x="17" y="190"/>
                  </a:lnTo>
                  <a:lnTo>
                    <a:pt x="17" y="189"/>
                  </a:lnTo>
                  <a:lnTo>
                    <a:pt x="17" y="176"/>
                  </a:lnTo>
                  <a:lnTo>
                    <a:pt x="17" y="217"/>
                  </a:lnTo>
                  <a:lnTo>
                    <a:pt x="18" y="213"/>
                  </a:lnTo>
                  <a:lnTo>
                    <a:pt x="18" y="206"/>
                  </a:lnTo>
                  <a:lnTo>
                    <a:pt x="18" y="224"/>
                  </a:lnTo>
                  <a:lnTo>
                    <a:pt x="18" y="225"/>
                  </a:lnTo>
                  <a:lnTo>
                    <a:pt x="18" y="236"/>
                  </a:lnTo>
                  <a:lnTo>
                    <a:pt x="18" y="206"/>
                  </a:lnTo>
                  <a:lnTo>
                    <a:pt x="18" y="207"/>
                  </a:lnTo>
                  <a:lnTo>
                    <a:pt x="18" y="220"/>
                  </a:lnTo>
                  <a:lnTo>
                    <a:pt x="18" y="211"/>
                  </a:lnTo>
                  <a:lnTo>
                    <a:pt x="18" y="208"/>
                  </a:lnTo>
                  <a:lnTo>
                    <a:pt x="18" y="211"/>
                  </a:lnTo>
                  <a:lnTo>
                    <a:pt x="18" y="169"/>
                  </a:lnTo>
                  <a:lnTo>
                    <a:pt x="18" y="172"/>
                  </a:lnTo>
                  <a:lnTo>
                    <a:pt x="19" y="169"/>
                  </a:lnTo>
                  <a:lnTo>
                    <a:pt x="19" y="172"/>
                  </a:lnTo>
                  <a:lnTo>
                    <a:pt x="19" y="143"/>
                  </a:lnTo>
                  <a:lnTo>
                    <a:pt x="19" y="153"/>
                  </a:lnTo>
                  <a:lnTo>
                    <a:pt x="19" y="155"/>
                  </a:lnTo>
                  <a:lnTo>
                    <a:pt x="19" y="172"/>
                  </a:lnTo>
                  <a:lnTo>
                    <a:pt x="19" y="170"/>
                  </a:lnTo>
                  <a:lnTo>
                    <a:pt x="19" y="160"/>
                  </a:lnTo>
                  <a:lnTo>
                    <a:pt x="19" y="203"/>
                  </a:lnTo>
                  <a:lnTo>
                    <a:pt x="21" y="203"/>
                  </a:lnTo>
                  <a:lnTo>
                    <a:pt x="21" y="228"/>
                  </a:lnTo>
                  <a:lnTo>
                    <a:pt x="21" y="224"/>
                  </a:lnTo>
                  <a:lnTo>
                    <a:pt x="21" y="240"/>
                  </a:lnTo>
                  <a:lnTo>
                    <a:pt x="21" y="229"/>
                  </a:lnTo>
                  <a:lnTo>
                    <a:pt x="21" y="215"/>
                  </a:lnTo>
                  <a:lnTo>
                    <a:pt x="21" y="238"/>
                  </a:lnTo>
                  <a:lnTo>
                    <a:pt x="21" y="234"/>
                  </a:lnTo>
                  <a:lnTo>
                    <a:pt x="21" y="238"/>
                  </a:lnTo>
                  <a:lnTo>
                    <a:pt x="21" y="212"/>
                  </a:lnTo>
                  <a:lnTo>
                    <a:pt x="21" y="236"/>
                  </a:lnTo>
                  <a:lnTo>
                    <a:pt x="22" y="240"/>
                  </a:lnTo>
                  <a:lnTo>
                    <a:pt x="22" y="246"/>
                  </a:lnTo>
                  <a:lnTo>
                    <a:pt x="22" y="229"/>
                  </a:lnTo>
                  <a:lnTo>
                    <a:pt x="22" y="241"/>
                  </a:lnTo>
                  <a:lnTo>
                    <a:pt x="22" y="238"/>
                  </a:lnTo>
                  <a:lnTo>
                    <a:pt x="22" y="257"/>
                  </a:lnTo>
                  <a:lnTo>
                    <a:pt x="22" y="253"/>
                  </a:lnTo>
                  <a:lnTo>
                    <a:pt x="22" y="251"/>
                  </a:lnTo>
                  <a:lnTo>
                    <a:pt x="22" y="253"/>
                  </a:lnTo>
                  <a:lnTo>
                    <a:pt x="22" y="220"/>
                  </a:lnTo>
                  <a:lnTo>
                    <a:pt x="22" y="217"/>
                  </a:lnTo>
                  <a:lnTo>
                    <a:pt x="22" y="194"/>
                  </a:lnTo>
                  <a:lnTo>
                    <a:pt x="22" y="198"/>
                  </a:lnTo>
                  <a:lnTo>
                    <a:pt x="23" y="203"/>
                  </a:lnTo>
                  <a:lnTo>
                    <a:pt x="23" y="195"/>
                  </a:lnTo>
                  <a:lnTo>
                    <a:pt x="23" y="195"/>
                  </a:lnTo>
                  <a:lnTo>
                    <a:pt x="23" y="196"/>
                  </a:lnTo>
                  <a:lnTo>
                    <a:pt x="23" y="166"/>
                  </a:lnTo>
                  <a:lnTo>
                    <a:pt x="23" y="174"/>
                  </a:lnTo>
                  <a:lnTo>
                    <a:pt x="23" y="176"/>
                  </a:lnTo>
                  <a:lnTo>
                    <a:pt x="23" y="182"/>
                  </a:lnTo>
                  <a:lnTo>
                    <a:pt x="23" y="162"/>
                  </a:lnTo>
                  <a:lnTo>
                    <a:pt x="23" y="181"/>
                  </a:lnTo>
                  <a:lnTo>
                    <a:pt x="25" y="182"/>
                  </a:lnTo>
                  <a:lnTo>
                    <a:pt x="25" y="210"/>
                  </a:lnTo>
                  <a:lnTo>
                    <a:pt x="25" y="186"/>
                  </a:lnTo>
                  <a:lnTo>
                    <a:pt x="25" y="189"/>
                  </a:lnTo>
                  <a:lnTo>
                    <a:pt x="25" y="233"/>
                  </a:lnTo>
                  <a:lnTo>
                    <a:pt x="25" y="229"/>
                  </a:lnTo>
                  <a:lnTo>
                    <a:pt x="25" y="228"/>
                  </a:lnTo>
                  <a:lnTo>
                    <a:pt x="25" y="229"/>
                  </a:lnTo>
                  <a:lnTo>
                    <a:pt x="25" y="204"/>
                  </a:lnTo>
                  <a:lnTo>
                    <a:pt x="25" y="221"/>
                  </a:lnTo>
                  <a:lnTo>
                    <a:pt x="25" y="220"/>
                  </a:lnTo>
                  <a:lnTo>
                    <a:pt x="25" y="225"/>
                  </a:lnTo>
                  <a:lnTo>
                    <a:pt x="25" y="200"/>
                  </a:lnTo>
                  <a:lnTo>
                    <a:pt x="25" y="210"/>
                  </a:lnTo>
                  <a:lnTo>
                    <a:pt x="26" y="211"/>
                  </a:lnTo>
                  <a:lnTo>
                    <a:pt x="26" y="232"/>
                  </a:lnTo>
                  <a:lnTo>
                    <a:pt x="26" y="225"/>
                  </a:lnTo>
                  <a:lnTo>
                    <a:pt x="26" y="225"/>
                  </a:lnTo>
                  <a:lnTo>
                    <a:pt x="26" y="183"/>
                  </a:lnTo>
                  <a:lnTo>
                    <a:pt x="26" y="185"/>
                  </a:lnTo>
                  <a:lnTo>
                    <a:pt x="26" y="169"/>
                  </a:lnTo>
                  <a:lnTo>
                    <a:pt x="26" y="193"/>
                  </a:lnTo>
                  <a:lnTo>
                    <a:pt x="26" y="193"/>
                  </a:lnTo>
                  <a:lnTo>
                    <a:pt x="26" y="207"/>
                  </a:lnTo>
                  <a:lnTo>
                    <a:pt x="26" y="196"/>
                  </a:lnTo>
                  <a:lnTo>
                    <a:pt x="27" y="195"/>
                  </a:lnTo>
                  <a:lnTo>
                    <a:pt x="27" y="211"/>
                  </a:lnTo>
                  <a:lnTo>
                    <a:pt x="27" y="187"/>
                  </a:lnTo>
                  <a:lnTo>
                    <a:pt x="27" y="195"/>
                  </a:lnTo>
                  <a:lnTo>
                    <a:pt x="27" y="189"/>
                  </a:lnTo>
                  <a:lnTo>
                    <a:pt x="27" y="189"/>
                  </a:lnTo>
                  <a:lnTo>
                    <a:pt x="27" y="140"/>
                  </a:lnTo>
                  <a:lnTo>
                    <a:pt x="27" y="143"/>
                  </a:lnTo>
                  <a:lnTo>
                    <a:pt x="27" y="140"/>
                  </a:lnTo>
                  <a:lnTo>
                    <a:pt x="27" y="141"/>
                  </a:lnTo>
                  <a:lnTo>
                    <a:pt x="27" y="107"/>
                  </a:lnTo>
                  <a:lnTo>
                    <a:pt x="27" y="111"/>
                  </a:lnTo>
                  <a:lnTo>
                    <a:pt x="28" y="113"/>
                  </a:lnTo>
                  <a:lnTo>
                    <a:pt x="28" y="111"/>
                  </a:lnTo>
                  <a:lnTo>
                    <a:pt x="28" y="157"/>
                  </a:lnTo>
                  <a:lnTo>
                    <a:pt x="28" y="153"/>
                  </a:lnTo>
                  <a:lnTo>
                    <a:pt x="28" y="155"/>
                  </a:lnTo>
                  <a:lnTo>
                    <a:pt x="28" y="126"/>
                  </a:lnTo>
                  <a:lnTo>
                    <a:pt x="28" y="143"/>
                  </a:lnTo>
                  <a:lnTo>
                    <a:pt x="28" y="141"/>
                  </a:lnTo>
                  <a:lnTo>
                    <a:pt x="28" y="156"/>
                  </a:lnTo>
                  <a:lnTo>
                    <a:pt x="28" y="140"/>
                  </a:lnTo>
                  <a:lnTo>
                    <a:pt x="28" y="153"/>
                  </a:lnTo>
                  <a:lnTo>
                    <a:pt x="28" y="157"/>
                  </a:lnTo>
                  <a:lnTo>
                    <a:pt x="28" y="185"/>
                  </a:lnTo>
                  <a:lnTo>
                    <a:pt x="28" y="157"/>
                  </a:lnTo>
                  <a:lnTo>
                    <a:pt x="28" y="183"/>
                  </a:lnTo>
                  <a:lnTo>
                    <a:pt x="30" y="185"/>
                  </a:lnTo>
                  <a:lnTo>
                    <a:pt x="30" y="195"/>
                  </a:lnTo>
                  <a:lnTo>
                    <a:pt x="30" y="166"/>
                  </a:lnTo>
                  <a:lnTo>
                    <a:pt x="30" y="195"/>
                  </a:lnTo>
                  <a:lnTo>
                    <a:pt x="30" y="195"/>
                  </a:lnTo>
                  <a:lnTo>
                    <a:pt x="30" y="219"/>
                  </a:lnTo>
                  <a:lnTo>
                    <a:pt x="30" y="219"/>
                  </a:lnTo>
                  <a:lnTo>
                    <a:pt x="30" y="241"/>
                  </a:lnTo>
                  <a:lnTo>
                    <a:pt x="30" y="224"/>
                  </a:lnTo>
                  <a:lnTo>
                    <a:pt x="30" y="213"/>
                  </a:lnTo>
                  <a:lnTo>
                    <a:pt x="30" y="229"/>
                  </a:lnTo>
                  <a:lnTo>
                    <a:pt x="30" y="229"/>
                  </a:lnTo>
                  <a:lnTo>
                    <a:pt x="31" y="227"/>
                  </a:lnTo>
                  <a:lnTo>
                    <a:pt x="31" y="204"/>
                  </a:lnTo>
                  <a:lnTo>
                    <a:pt x="31" y="232"/>
                  </a:lnTo>
                  <a:lnTo>
                    <a:pt x="31" y="232"/>
                  </a:lnTo>
                  <a:lnTo>
                    <a:pt x="31" y="259"/>
                  </a:lnTo>
                  <a:lnTo>
                    <a:pt x="31" y="248"/>
                  </a:lnTo>
                  <a:lnTo>
                    <a:pt x="31" y="257"/>
                  </a:lnTo>
                  <a:lnTo>
                    <a:pt x="31" y="278"/>
                  </a:lnTo>
                  <a:lnTo>
                    <a:pt x="31" y="253"/>
                  </a:lnTo>
                  <a:lnTo>
                    <a:pt x="31" y="266"/>
                  </a:lnTo>
                  <a:lnTo>
                    <a:pt x="32" y="262"/>
                  </a:lnTo>
                  <a:lnTo>
                    <a:pt x="32" y="234"/>
                  </a:lnTo>
                  <a:lnTo>
                    <a:pt x="32" y="241"/>
                  </a:lnTo>
                  <a:lnTo>
                    <a:pt x="32" y="241"/>
                  </a:lnTo>
                  <a:lnTo>
                    <a:pt x="32" y="229"/>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163" name="Freeform 36"/>
            <p:cNvSpPr>
              <a:spLocks/>
            </p:cNvSpPr>
            <p:nvPr/>
          </p:nvSpPr>
          <p:spPr bwMode="auto">
            <a:xfrm>
              <a:off x="5978526" y="3987801"/>
              <a:ext cx="52388" cy="577850"/>
            </a:xfrm>
            <a:custGeom>
              <a:avLst/>
              <a:gdLst>
                <a:gd name="T0" fmla="*/ 0 w 33"/>
                <a:gd name="T1" fmla="*/ 168 h 364"/>
                <a:gd name="T2" fmla="*/ 1 w 33"/>
                <a:gd name="T3" fmla="*/ 240 h 364"/>
                <a:gd name="T4" fmla="*/ 1 w 33"/>
                <a:gd name="T5" fmla="*/ 264 h 364"/>
                <a:gd name="T6" fmla="*/ 3 w 33"/>
                <a:gd name="T7" fmla="*/ 250 h 364"/>
                <a:gd name="T8" fmla="*/ 3 w 33"/>
                <a:gd name="T9" fmla="*/ 251 h 364"/>
                <a:gd name="T10" fmla="*/ 4 w 33"/>
                <a:gd name="T11" fmla="*/ 245 h 364"/>
                <a:gd name="T12" fmla="*/ 4 w 33"/>
                <a:gd name="T13" fmla="*/ 255 h 364"/>
                <a:gd name="T14" fmla="*/ 4 w 33"/>
                <a:gd name="T15" fmla="*/ 240 h 364"/>
                <a:gd name="T16" fmla="*/ 5 w 33"/>
                <a:gd name="T17" fmla="*/ 179 h 364"/>
                <a:gd name="T18" fmla="*/ 5 w 33"/>
                <a:gd name="T19" fmla="*/ 120 h 364"/>
                <a:gd name="T20" fmla="*/ 6 w 33"/>
                <a:gd name="T21" fmla="*/ 61 h 364"/>
                <a:gd name="T22" fmla="*/ 6 w 33"/>
                <a:gd name="T23" fmla="*/ 101 h 364"/>
                <a:gd name="T24" fmla="*/ 8 w 33"/>
                <a:gd name="T25" fmla="*/ 128 h 364"/>
                <a:gd name="T26" fmla="*/ 8 w 33"/>
                <a:gd name="T27" fmla="*/ 161 h 364"/>
                <a:gd name="T28" fmla="*/ 9 w 33"/>
                <a:gd name="T29" fmla="*/ 173 h 364"/>
                <a:gd name="T30" fmla="*/ 9 w 33"/>
                <a:gd name="T31" fmla="*/ 200 h 364"/>
                <a:gd name="T32" fmla="*/ 9 w 33"/>
                <a:gd name="T33" fmla="*/ 220 h 364"/>
                <a:gd name="T34" fmla="*/ 10 w 33"/>
                <a:gd name="T35" fmla="*/ 185 h 364"/>
                <a:gd name="T36" fmla="*/ 10 w 33"/>
                <a:gd name="T37" fmla="*/ 170 h 364"/>
                <a:gd name="T38" fmla="*/ 10 w 33"/>
                <a:gd name="T39" fmla="*/ 82 h 364"/>
                <a:gd name="T40" fmla="*/ 12 w 33"/>
                <a:gd name="T41" fmla="*/ 77 h 364"/>
                <a:gd name="T42" fmla="*/ 12 w 33"/>
                <a:gd name="T43" fmla="*/ 37 h 364"/>
                <a:gd name="T44" fmla="*/ 13 w 33"/>
                <a:gd name="T45" fmla="*/ 0 h 364"/>
                <a:gd name="T46" fmla="*/ 13 w 33"/>
                <a:gd name="T47" fmla="*/ 135 h 364"/>
                <a:gd name="T48" fmla="*/ 14 w 33"/>
                <a:gd name="T49" fmla="*/ 136 h 364"/>
                <a:gd name="T50" fmla="*/ 14 w 33"/>
                <a:gd name="T51" fmla="*/ 130 h 364"/>
                <a:gd name="T52" fmla="*/ 14 w 33"/>
                <a:gd name="T53" fmla="*/ 132 h 364"/>
                <a:gd name="T54" fmla="*/ 16 w 33"/>
                <a:gd name="T55" fmla="*/ 71 h 364"/>
                <a:gd name="T56" fmla="*/ 16 w 33"/>
                <a:gd name="T57" fmla="*/ 67 h 364"/>
                <a:gd name="T58" fmla="*/ 17 w 33"/>
                <a:gd name="T59" fmla="*/ 60 h 364"/>
                <a:gd name="T60" fmla="*/ 17 w 33"/>
                <a:gd name="T61" fmla="*/ 107 h 364"/>
                <a:gd name="T62" fmla="*/ 18 w 33"/>
                <a:gd name="T63" fmla="*/ 111 h 364"/>
                <a:gd name="T64" fmla="*/ 18 w 33"/>
                <a:gd name="T65" fmla="*/ 137 h 364"/>
                <a:gd name="T66" fmla="*/ 18 w 33"/>
                <a:gd name="T67" fmla="*/ 139 h 364"/>
                <a:gd name="T68" fmla="*/ 20 w 33"/>
                <a:gd name="T69" fmla="*/ 169 h 364"/>
                <a:gd name="T70" fmla="*/ 20 w 33"/>
                <a:gd name="T71" fmla="*/ 105 h 364"/>
                <a:gd name="T72" fmla="*/ 21 w 33"/>
                <a:gd name="T73" fmla="*/ 139 h 364"/>
                <a:gd name="T74" fmla="*/ 21 w 33"/>
                <a:gd name="T75" fmla="*/ 170 h 364"/>
                <a:gd name="T76" fmla="*/ 21 w 33"/>
                <a:gd name="T77" fmla="*/ 191 h 364"/>
                <a:gd name="T78" fmla="*/ 22 w 33"/>
                <a:gd name="T79" fmla="*/ 187 h 364"/>
                <a:gd name="T80" fmla="*/ 22 w 33"/>
                <a:gd name="T81" fmla="*/ 161 h 364"/>
                <a:gd name="T82" fmla="*/ 23 w 33"/>
                <a:gd name="T83" fmla="*/ 190 h 364"/>
                <a:gd name="T84" fmla="*/ 23 w 33"/>
                <a:gd name="T85" fmla="*/ 251 h 364"/>
                <a:gd name="T86" fmla="*/ 25 w 33"/>
                <a:gd name="T87" fmla="*/ 258 h 364"/>
                <a:gd name="T88" fmla="*/ 25 w 33"/>
                <a:gd name="T89" fmla="*/ 230 h 364"/>
                <a:gd name="T90" fmla="*/ 25 w 33"/>
                <a:gd name="T91" fmla="*/ 226 h 364"/>
                <a:gd name="T92" fmla="*/ 26 w 33"/>
                <a:gd name="T93" fmla="*/ 228 h 364"/>
                <a:gd name="T94" fmla="*/ 26 w 33"/>
                <a:gd name="T95" fmla="*/ 204 h 364"/>
                <a:gd name="T96" fmla="*/ 26 w 33"/>
                <a:gd name="T97" fmla="*/ 242 h 364"/>
                <a:gd name="T98" fmla="*/ 27 w 33"/>
                <a:gd name="T99" fmla="*/ 271 h 364"/>
                <a:gd name="T100" fmla="*/ 27 w 33"/>
                <a:gd name="T101" fmla="*/ 284 h 364"/>
                <a:gd name="T102" fmla="*/ 29 w 33"/>
                <a:gd name="T103" fmla="*/ 274 h 364"/>
                <a:gd name="T104" fmla="*/ 29 w 33"/>
                <a:gd name="T105" fmla="*/ 272 h 364"/>
                <a:gd name="T106" fmla="*/ 29 w 33"/>
                <a:gd name="T107" fmla="*/ 268 h 364"/>
                <a:gd name="T108" fmla="*/ 30 w 33"/>
                <a:gd name="T109" fmla="*/ 310 h 364"/>
                <a:gd name="T110" fmla="*/ 30 w 33"/>
                <a:gd name="T111" fmla="*/ 348 h 364"/>
                <a:gd name="T112" fmla="*/ 31 w 33"/>
                <a:gd name="T113" fmla="*/ 319 h 364"/>
                <a:gd name="T114" fmla="*/ 31 w 33"/>
                <a:gd name="T115" fmla="*/ 344 h 364"/>
                <a:gd name="T116" fmla="*/ 33 w 33"/>
                <a:gd name="T117" fmla="*/ 297 h 364"/>
                <a:gd name="T118" fmla="*/ 33 w 33"/>
                <a:gd name="T119" fmla="*/ 334 h 3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3" h="364">
                  <a:moveTo>
                    <a:pt x="0" y="215"/>
                  </a:moveTo>
                  <a:lnTo>
                    <a:pt x="0" y="182"/>
                  </a:lnTo>
                  <a:lnTo>
                    <a:pt x="0" y="182"/>
                  </a:lnTo>
                  <a:lnTo>
                    <a:pt x="0" y="187"/>
                  </a:lnTo>
                  <a:lnTo>
                    <a:pt x="0" y="168"/>
                  </a:lnTo>
                  <a:lnTo>
                    <a:pt x="1" y="157"/>
                  </a:lnTo>
                  <a:lnTo>
                    <a:pt x="1" y="215"/>
                  </a:lnTo>
                  <a:lnTo>
                    <a:pt x="1" y="211"/>
                  </a:lnTo>
                  <a:lnTo>
                    <a:pt x="1" y="234"/>
                  </a:lnTo>
                  <a:lnTo>
                    <a:pt x="1" y="240"/>
                  </a:lnTo>
                  <a:lnTo>
                    <a:pt x="1" y="254"/>
                  </a:lnTo>
                  <a:lnTo>
                    <a:pt x="1" y="238"/>
                  </a:lnTo>
                  <a:lnTo>
                    <a:pt x="1" y="251"/>
                  </a:lnTo>
                  <a:lnTo>
                    <a:pt x="1" y="258"/>
                  </a:lnTo>
                  <a:lnTo>
                    <a:pt x="1" y="264"/>
                  </a:lnTo>
                  <a:lnTo>
                    <a:pt x="1" y="254"/>
                  </a:lnTo>
                  <a:lnTo>
                    <a:pt x="1" y="257"/>
                  </a:lnTo>
                  <a:lnTo>
                    <a:pt x="3" y="260"/>
                  </a:lnTo>
                  <a:lnTo>
                    <a:pt x="3" y="236"/>
                  </a:lnTo>
                  <a:lnTo>
                    <a:pt x="3" y="250"/>
                  </a:lnTo>
                  <a:lnTo>
                    <a:pt x="3" y="247"/>
                  </a:lnTo>
                  <a:lnTo>
                    <a:pt x="3" y="259"/>
                  </a:lnTo>
                  <a:lnTo>
                    <a:pt x="3" y="236"/>
                  </a:lnTo>
                  <a:lnTo>
                    <a:pt x="3" y="251"/>
                  </a:lnTo>
                  <a:lnTo>
                    <a:pt x="3" y="251"/>
                  </a:lnTo>
                  <a:lnTo>
                    <a:pt x="3" y="262"/>
                  </a:lnTo>
                  <a:lnTo>
                    <a:pt x="3" y="247"/>
                  </a:lnTo>
                  <a:lnTo>
                    <a:pt x="3" y="260"/>
                  </a:lnTo>
                  <a:lnTo>
                    <a:pt x="4" y="259"/>
                  </a:lnTo>
                  <a:lnTo>
                    <a:pt x="4" y="245"/>
                  </a:lnTo>
                  <a:lnTo>
                    <a:pt x="4" y="262"/>
                  </a:lnTo>
                  <a:lnTo>
                    <a:pt x="4" y="259"/>
                  </a:lnTo>
                  <a:lnTo>
                    <a:pt x="4" y="260"/>
                  </a:lnTo>
                  <a:lnTo>
                    <a:pt x="4" y="245"/>
                  </a:lnTo>
                  <a:lnTo>
                    <a:pt x="4" y="255"/>
                  </a:lnTo>
                  <a:lnTo>
                    <a:pt x="4" y="254"/>
                  </a:lnTo>
                  <a:lnTo>
                    <a:pt x="4" y="255"/>
                  </a:lnTo>
                  <a:lnTo>
                    <a:pt x="4" y="236"/>
                  </a:lnTo>
                  <a:lnTo>
                    <a:pt x="4" y="240"/>
                  </a:lnTo>
                  <a:lnTo>
                    <a:pt x="4" y="240"/>
                  </a:lnTo>
                  <a:lnTo>
                    <a:pt x="4" y="246"/>
                  </a:lnTo>
                  <a:lnTo>
                    <a:pt x="4" y="215"/>
                  </a:lnTo>
                  <a:lnTo>
                    <a:pt x="5" y="211"/>
                  </a:lnTo>
                  <a:lnTo>
                    <a:pt x="5" y="178"/>
                  </a:lnTo>
                  <a:lnTo>
                    <a:pt x="5" y="179"/>
                  </a:lnTo>
                  <a:lnTo>
                    <a:pt x="5" y="182"/>
                  </a:lnTo>
                  <a:lnTo>
                    <a:pt x="5" y="165"/>
                  </a:lnTo>
                  <a:lnTo>
                    <a:pt x="5" y="162"/>
                  </a:lnTo>
                  <a:lnTo>
                    <a:pt x="5" y="118"/>
                  </a:lnTo>
                  <a:lnTo>
                    <a:pt x="5" y="120"/>
                  </a:lnTo>
                  <a:lnTo>
                    <a:pt x="5" y="115"/>
                  </a:lnTo>
                  <a:lnTo>
                    <a:pt x="5" y="92"/>
                  </a:lnTo>
                  <a:lnTo>
                    <a:pt x="5" y="110"/>
                  </a:lnTo>
                  <a:lnTo>
                    <a:pt x="6" y="105"/>
                  </a:lnTo>
                  <a:lnTo>
                    <a:pt x="6" y="61"/>
                  </a:lnTo>
                  <a:lnTo>
                    <a:pt x="6" y="75"/>
                  </a:lnTo>
                  <a:lnTo>
                    <a:pt x="6" y="72"/>
                  </a:lnTo>
                  <a:lnTo>
                    <a:pt x="6" y="103"/>
                  </a:lnTo>
                  <a:lnTo>
                    <a:pt x="6" y="102"/>
                  </a:lnTo>
                  <a:lnTo>
                    <a:pt x="6" y="101"/>
                  </a:lnTo>
                  <a:lnTo>
                    <a:pt x="6" y="93"/>
                  </a:lnTo>
                  <a:lnTo>
                    <a:pt x="6" y="118"/>
                  </a:lnTo>
                  <a:lnTo>
                    <a:pt x="8" y="119"/>
                  </a:lnTo>
                  <a:lnTo>
                    <a:pt x="8" y="106"/>
                  </a:lnTo>
                  <a:lnTo>
                    <a:pt x="8" y="128"/>
                  </a:lnTo>
                  <a:lnTo>
                    <a:pt x="8" y="130"/>
                  </a:lnTo>
                  <a:lnTo>
                    <a:pt x="8" y="148"/>
                  </a:lnTo>
                  <a:lnTo>
                    <a:pt x="8" y="137"/>
                  </a:lnTo>
                  <a:lnTo>
                    <a:pt x="8" y="141"/>
                  </a:lnTo>
                  <a:lnTo>
                    <a:pt x="8" y="161"/>
                  </a:lnTo>
                  <a:lnTo>
                    <a:pt x="8" y="158"/>
                  </a:lnTo>
                  <a:lnTo>
                    <a:pt x="8" y="154"/>
                  </a:lnTo>
                  <a:lnTo>
                    <a:pt x="8" y="144"/>
                  </a:lnTo>
                  <a:lnTo>
                    <a:pt x="8" y="175"/>
                  </a:lnTo>
                  <a:lnTo>
                    <a:pt x="9" y="173"/>
                  </a:lnTo>
                  <a:lnTo>
                    <a:pt x="9" y="204"/>
                  </a:lnTo>
                  <a:lnTo>
                    <a:pt x="9" y="202"/>
                  </a:lnTo>
                  <a:lnTo>
                    <a:pt x="9" y="203"/>
                  </a:lnTo>
                  <a:lnTo>
                    <a:pt x="9" y="223"/>
                  </a:lnTo>
                  <a:lnTo>
                    <a:pt x="9" y="200"/>
                  </a:lnTo>
                  <a:lnTo>
                    <a:pt x="9" y="220"/>
                  </a:lnTo>
                  <a:lnTo>
                    <a:pt x="9" y="219"/>
                  </a:lnTo>
                  <a:lnTo>
                    <a:pt x="9" y="233"/>
                  </a:lnTo>
                  <a:lnTo>
                    <a:pt x="9" y="209"/>
                  </a:lnTo>
                  <a:lnTo>
                    <a:pt x="9" y="220"/>
                  </a:lnTo>
                  <a:lnTo>
                    <a:pt x="9" y="220"/>
                  </a:lnTo>
                  <a:lnTo>
                    <a:pt x="9" y="173"/>
                  </a:lnTo>
                  <a:lnTo>
                    <a:pt x="9" y="182"/>
                  </a:lnTo>
                  <a:lnTo>
                    <a:pt x="10" y="178"/>
                  </a:lnTo>
                  <a:lnTo>
                    <a:pt x="10" y="185"/>
                  </a:lnTo>
                  <a:lnTo>
                    <a:pt x="10" y="173"/>
                  </a:lnTo>
                  <a:lnTo>
                    <a:pt x="10" y="175"/>
                  </a:lnTo>
                  <a:lnTo>
                    <a:pt x="10" y="185"/>
                  </a:lnTo>
                  <a:lnTo>
                    <a:pt x="10" y="173"/>
                  </a:lnTo>
                  <a:lnTo>
                    <a:pt x="10" y="170"/>
                  </a:lnTo>
                  <a:lnTo>
                    <a:pt x="10" y="171"/>
                  </a:lnTo>
                  <a:lnTo>
                    <a:pt x="10" y="111"/>
                  </a:lnTo>
                  <a:lnTo>
                    <a:pt x="10" y="110"/>
                  </a:lnTo>
                  <a:lnTo>
                    <a:pt x="10" y="113"/>
                  </a:lnTo>
                  <a:lnTo>
                    <a:pt x="10" y="82"/>
                  </a:lnTo>
                  <a:lnTo>
                    <a:pt x="10" y="94"/>
                  </a:lnTo>
                  <a:lnTo>
                    <a:pt x="12" y="94"/>
                  </a:lnTo>
                  <a:lnTo>
                    <a:pt x="12" y="103"/>
                  </a:lnTo>
                  <a:lnTo>
                    <a:pt x="12" y="78"/>
                  </a:lnTo>
                  <a:lnTo>
                    <a:pt x="12" y="77"/>
                  </a:lnTo>
                  <a:lnTo>
                    <a:pt x="12" y="46"/>
                  </a:lnTo>
                  <a:lnTo>
                    <a:pt x="12" y="52"/>
                  </a:lnTo>
                  <a:lnTo>
                    <a:pt x="12" y="55"/>
                  </a:lnTo>
                  <a:lnTo>
                    <a:pt x="12" y="33"/>
                  </a:lnTo>
                  <a:lnTo>
                    <a:pt x="12" y="37"/>
                  </a:lnTo>
                  <a:lnTo>
                    <a:pt x="13" y="35"/>
                  </a:lnTo>
                  <a:lnTo>
                    <a:pt x="13" y="35"/>
                  </a:lnTo>
                  <a:lnTo>
                    <a:pt x="13" y="10"/>
                  </a:lnTo>
                  <a:lnTo>
                    <a:pt x="13" y="14"/>
                  </a:lnTo>
                  <a:lnTo>
                    <a:pt x="13" y="0"/>
                  </a:lnTo>
                  <a:lnTo>
                    <a:pt x="13" y="42"/>
                  </a:lnTo>
                  <a:lnTo>
                    <a:pt x="13" y="51"/>
                  </a:lnTo>
                  <a:lnTo>
                    <a:pt x="13" y="85"/>
                  </a:lnTo>
                  <a:lnTo>
                    <a:pt x="13" y="90"/>
                  </a:lnTo>
                  <a:lnTo>
                    <a:pt x="13" y="135"/>
                  </a:lnTo>
                  <a:lnTo>
                    <a:pt x="13" y="128"/>
                  </a:lnTo>
                  <a:lnTo>
                    <a:pt x="14" y="131"/>
                  </a:lnTo>
                  <a:lnTo>
                    <a:pt x="14" y="143"/>
                  </a:lnTo>
                  <a:lnTo>
                    <a:pt x="14" y="126"/>
                  </a:lnTo>
                  <a:lnTo>
                    <a:pt x="14" y="136"/>
                  </a:lnTo>
                  <a:lnTo>
                    <a:pt x="14" y="132"/>
                  </a:lnTo>
                  <a:lnTo>
                    <a:pt x="14" y="135"/>
                  </a:lnTo>
                  <a:lnTo>
                    <a:pt x="14" y="118"/>
                  </a:lnTo>
                  <a:lnTo>
                    <a:pt x="14" y="127"/>
                  </a:lnTo>
                  <a:lnTo>
                    <a:pt x="14" y="130"/>
                  </a:lnTo>
                  <a:lnTo>
                    <a:pt x="14" y="135"/>
                  </a:lnTo>
                  <a:lnTo>
                    <a:pt x="14" y="119"/>
                  </a:lnTo>
                  <a:lnTo>
                    <a:pt x="14" y="130"/>
                  </a:lnTo>
                  <a:lnTo>
                    <a:pt x="14" y="130"/>
                  </a:lnTo>
                  <a:lnTo>
                    <a:pt x="14" y="132"/>
                  </a:lnTo>
                  <a:lnTo>
                    <a:pt x="14" y="98"/>
                  </a:lnTo>
                  <a:lnTo>
                    <a:pt x="16" y="95"/>
                  </a:lnTo>
                  <a:lnTo>
                    <a:pt x="16" y="69"/>
                  </a:lnTo>
                  <a:lnTo>
                    <a:pt x="16" y="72"/>
                  </a:lnTo>
                  <a:lnTo>
                    <a:pt x="16" y="71"/>
                  </a:lnTo>
                  <a:lnTo>
                    <a:pt x="16" y="55"/>
                  </a:lnTo>
                  <a:lnTo>
                    <a:pt x="16" y="76"/>
                  </a:lnTo>
                  <a:lnTo>
                    <a:pt x="16" y="77"/>
                  </a:lnTo>
                  <a:lnTo>
                    <a:pt x="16" y="94"/>
                  </a:lnTo>
                  <a:lnTo>
                    <a:pt x="16" y="67"/>
                  </a:lnTo>
                  <a:lnTo>
                    <a:pt x="17" y="69"/>
                  </a:lnTo>
                  <a:lnTo>
                    <a:pt x="17" y="89"/>
                  </a:lnTo>
                  <a:lnTo>
                    <a:pt x="17" y="85"/>
                  </a:lnTo>
                  <a:lnTo>
                    <a:pt x="17" y="88"/>
                  </a:lnTo>
                  <a:lnTo>
                    <a:pt x="17" y="60"/>
                  </a:lnTo>
                  <a:lnTo>
                    <a:pt x="17" y="86"/>
                  </a:lnTo>
                  <a:lnTo>
                    <a:pt x="17" y="88"/>
                  </a:lnTo>
                  <a:lnTo>
                    <a:pt x="17" y="113"/>
                  </a:lnTo>
                  <a:lnTo>
                    <a:pt x="17" y="103"/>
                  </a:lnTo>
                  <a:lnTo>
                    <a:pt x="17" y="107"/>
                  </a:lnTo>
                  <a:lnTo>
                    <a:pt x="17" y="106"/>
                  </a:lnTo>
                  <a:lnTo>
                    <a:pt x="17" y="130"/>
                  </a:lnTo>
                  <a:lnTo>
                    <a:pt x="18" y="127"/>
                  </a:lnTo>
                  <a:lnTo>
                    <a:pt x="18" y="136"/>
                  </a:lnTo>
                  <a:lnTo>
                    <a:pt x="18" y="111"/>
                  </a:lnTo>
                  <a:lnTo>
                    <a:pt x="18" y="136"/>
                  </a:lnTo>
                  <a:lnTo>
                    <a:pt x="18" y="135"/>
                  </a:lnTo>
                  <a:lnTo>
                    <a:pt x="18" y="139"/>
                  </a:lnTo>
                  <a:lnTo>
                    <a:pt x="18" y="122"/>
                  </a:lnTo>
                  <a:lnTo>
                    <a:pt x="18" y="137"/>
                  </a:lnTo>
                  <a:lnTo>
                    <a:pt x="18" y="139"/>
                  </a:lnTo>
                  <a:lnTo>
                    <a:pt x="18" y="158"/>
                  </a:lnTo>
                  <a:lnTo>
                    <a:pt x="18" y="156"/>
                  </a:lnTo>
                  <a:lnTo>
                    <a:pt x="18" y="156"/>
                  </a:lnTo>
                  <a:lnTo>
                    <a:pt x="18" y="139"/>
                  </a:lnTo>
                  <a:lnTo>
                    <a:pt x="18" y="187"/>
                  </a:lnTo>
                  <a:lnTo>
                    <a:pt x="20" y="192"/>
                  </a:lnTo>
                  <a:lnTo>
                    <a:pt x="20" y="195"/>
                  </a:lnTo>
                  <a:lnTo>
                    <a:pt x="20" y="165"/>
                  </a:lnTo>
                  <a:lnTo>
                    <a:pt x="20" y="169"/>
                  </a:lnTo>
                  <a:lnTo>
                    <a:pt x="20" y="169"/>
                  </a:lnTo>
                  <a:lnTo>
                    <a:pt x="20" y="170"/>
                  </a:lnTo>
                  <a:lnTo>
                    <a:pt x="20" y="105"/>
                  </a:lnTo>
                  <a:lnTo>
                    <a:pt x="20" y="107"/>
                  </a:lnTo>
                  <a:lnTo>
                    <a:pt x="20" y="105"/>
                  </a:lnTo>
                  <a:lnTo>
                    <a:pt x="20" y="127"/>
                  </a:lnTo>
                  <a:lnTo>
                    <a:pt x="21" y="122"/>
                  </a:lnTo>
                  <a:lnTo>
                    <a:pt x="21" y="101"/>
                  </a:lnTo>
                  <a:lnTo>
                    <a:pt x="21" y="141"/>
                  </a:lnTo>
                  <a:lnTo>
                    <a:pt x="21" y="139"/>
                  </a:lnTo>
                  <a:lnTo>
                    <a:pt x="21" y="150"/>
                  </a:lnTo>
                  <a:lnTo>
                    <a:pt x="21" y="132"/>
                  </a:lnTo>
                  <a:lnTo>
                    <a:pt x="21" y="147"/>
                  </a:lnTo>
                  <a:lnTo>
                    <a:pt x="21" y="153"/>
                  </a:lnTo>
                  <a:lnTo>
                    <a:pt x="21" y="170"/>
                  </a:lnTo>
                  <a:lnTo>
                    <a:pt x="21" y="153"/>
                  </a:lnTo>
                  <a:lnTo>
                    <a:pt x="21" y="165"/>
                  </a:lnTo>
                  <a:lnTo>
                    <a:pt x="21" y="165"/>
                  </a:lnTo>
                  <a:lnTo>
                    <a:pt x="21" y="148"/>
                  </a:lnTo>
                  <a:lnTo>
                    <a:pt x="21" y="191"/>
                  </a:lnTo>
                  <a:lnTo>
                    <a:pt x="22" y="190"/>
                  </a:lnTo>
                  <a:lnTo>
                    <a:pt x="22" y="196"/>
                  </a:lnTo>
                  <a:lnTo>
                    <a:pt x="22" y="171"/>
                  </a:lnTo>
                  <a:lnTo>
                    <a:pt x="22" y="185"/>
                  </a:lnTo>
                  <a:lnTo>
                    <a:pt x="22" y="187"/>
                  </a:lnTo>
                  <a:lnTo>
                    <a:pt x="22" y="198"/>
                  </a:lnTo>
                  <a:lnTo>
                    <a:pt x="22" y="173"/>
                  </a:lnTo>
                  <a:lnTo>
                    <a:pt x="22" y="164"/>
                  </a:lnTo>
                  <a:lnTo>
                    <a:pt x="22" y="168"/>
                  </a:lnTo>
                  <a:lnTo>
                    <a:pt x="22" y="161"/>
                  </a:lnTo>
                  <a:lnTo>
                    <a:pt x="22" y="162"/>
                  </a:lnTo>
                  <a:lnTo>
                    <a:pt x="22" y="166"/>
                  </a:lnTo>
                  <a:lnTo>
                    <a:pt x="22" y="147"/>
                  </a:lnTo>
                  <a:lnTo>
                    <a:pt x="22" y="187"/>
                  </a:lnTo>
                  <a:lnTo>
                    <a:pt x="23" y="190"/>
                  </a:lnTo>
                  <a:lnTo>
                    <a:pt x="23" y="223"/>
                  </a:lnTo>
                  <a:lnTo>
                    <a:pt x="23" y="219"/>
                  </a:lnTo>
                  <a:lnTo>
                    <a:pt x="23" y="221"/>
                  </a:lnTo>
                  <a:lnTo>
                    <a:pt x="23" y="253"/>
                  </a:lnTo>
                  <a:lnTo>
                    <a:pt x="23" y="251"/>
                  </a:lnTo>
                  <a:lnTo>
                    <a:pt x="23" y="255"/>
                  </a:lnTo>
                  <a:lnTo>
                    <a:pt x="23" y="233"/>
                  </a:lnTo>
                  <a:lnTo>
                    <a:pt x="23" y="257"/>
                  </a:lnTo>
                  <a:lnTo>
                    <a:pt x="25" y="254"/>
                  </a:lnTo>
                  <a:lnTo>
                    <a:pt x="25" y="258"/>
                  </a:lnTo>
                  <a:lnTo>
                    <a:pt x="25" y="215"/>
                  </a:lnTo>
                  <a:lnTo>
                    <a:pt x="25" y="223"/>
                  </a:lnTo>
                  <a:lnTo>
                    <a:pt x="25" y="217"/>
                  </a:lnTo>
                  <a:lnTo>
                    <a:pt x="25" y="232"/>
                  </a:lnTo>
                  <a:lnTo>
                    <a:pt x="25" y="230"/>
                  </a:lnTo>
                  <a:lnTo>
                    <a:pt x="25" y="228"/>
                  </a:lnTo>
                  <a:lnTo>
                    <a:pt x="25" y="230"/>
                  </a:lnTo>
                  <a:lnTo>
                    <a:pt x="25" y="212"/>
                  </a:lnTo>
                  <a:lnTo>
                    <a:pt x="25" y="226"/>
                  </a:lnTo>
                  <a:lnTo>
                    <a:pt x="25" y="226"/>
                  </a:lnTo>
                  <a:lnTo>
                    <a:pt x="25" y="236"/>
                  </a:lnTo>
                  <a:lnTo>
                    <a:pt x="25" y="213"/>
                  </a:lnTo>
                  <a:lnTo>
                    <a:pt x="25" y="221"/>
                  </a:lnTo>
                  <a:lnTo>
                    <a:pt x="26" y="223"/>
                  </a:lnTo>
                  <a:lnTo>
                    <a:pt x="26" y="228"/>
                  </a:lnTo>
                  <a:lnTo>
                    <a:pt x="26" y="198"/>
                  </a:lnTo>
                  <a:lnTo>
                    <a:pt x="26" y="202"/>
                  </a:lnTo>
                  <a:lnTo>
                    <a:pt x="26" y="209"/>
                  </a:lnTo>
                  <a:lnTo>
                    <a:pt x="26" y="205"/>
                  </a:lnTo>
                  <a:lnTo>
                    <a:pt x="26" y="204"/>
                  </a:lnTo>
                  <a:lnTo>
                    <a:pt x="26" y="187"/>
                  </a:lnTo>
                  <a:lnTo>
                    <a:pt x="26" y="223"/>
                  </a:lnTo>
                  <a:lnTo>
                    <a:pt x="26" y="225"/>
                  </a:lnTo>
                  <a:lnTo>
                    <a:pt x="26" y="247"/>
                  </a:lnTo>
                  <a:lnTo>
                    <a:pt x="26" y="242"/>
                  </a:lnTo>
                  <a:lnTo>
                    <a:pt x="27" y="245"/>
                  </a:lnTo>
                  <a:lnTo>
                    <a:pt x="27" y="271"/>
                  </a:lnTo>
                  <a:lnTo>
                    <a:pt x="27" y="243"/>
                  </a:lnTo>
                  <a:lnTo>
                    <a:pt x="27" y="270"/>
                  </a:lnTo>
                  <a:lnTo>
                    <a:pt x="27" y="271"/>
                  </a:lnTo>
                  <a:lnTo>
                    <a:pt x="27" y="284"/>
                  </a:lnTo>
                  <a:lnTo>
                    <a:pt x="27" y="253"/>
                  </a:lnTo>
                  <a:lnTo>
                    <a:pt x="27" y="283"/>
                  </a:lnTo>
                  <a:lnTo>
                    <a:pt x="27" y="281"/>
                  </a:lnTo>
                  <a:lnTo>
                    <a:pt x="27" y="284"/>
                  </a:lnTo>
                  <a:lnTo>
                    <a:pt x="27" y="259"/>
                  </a:lnTo>
                  <a:lnTo>
                    <a:pt x="27" y="274"/>
                  </a:lnTo>
                  <a:lnTo>
                    <a:pt x="29" y="276"/>
                  </a:lnTo>
                  <a:lnTo>
                    <a:pt x="29" y="293"/>
                  </a:lnTo>
                  <a:lnTo>
                    <a:pt x="29" y="274"/>
                  </a:lnTo>
                  <a:lnTo>
                    <a:pt x="29" y="283"/>
                  </a:lnTo>
                  <a:lnTo>
                    <a:pt x="29" y="281"/>
                  </a:lnTo>
                  <a:lnTo>
                    <a:pt x="29" y="268"/>
                  </a:lnTo>
                  <a:lnTo>
                    <a:pt x="29" y="272"/>
                  </a:lnTo>
                  <a:lnTo>
                    <a:pt x="29" y="272"/>
                  </a:lnTo>
                  <a:lnTo>
                    <a:pt x="29" y="262"/>
                  </a:lnTo>
                  <a:lnTo>
                    <a:pt x="29" y="292"/>
                  </a:lnTo>
                  <a:lnTo>
                    <a:pt x="29" y="288"/>
                  </a:lnTo>
                  <a:lnTo>
                    <a:pt x="29" y="297"/>
                  </a:lnTo>
                  <a:lnTo>
                    <a:pt x="29" y="268"/>
                  </a:lnTo>
                  <a:lnTo>
                    <a:pt x="29" y="276"/>
                  </a:lnTo>
                  <a:lnTo>
                    <a:pt x="30" y="276"/>
                  </a:lnTo>
                  <a:lnTo>
                    <a:pt x="30" y="313"/>
                  </a:lnTo>
                  <a:lnTo>
                    <a:pt x="30" y="312"/>
                  </a:lnTo>
                  <a:lnTo>
                    <a:pt x="30" y="310"/>
                  </a:lnTo>
                  <a:lnTo>
                    <a:pt x="30" y="293"/>
                  </a:lnTo>
                  <a:lnTo>
                    <a:pt x="30" y="331"/>
                  </a:lnTo>
                  <a:lnTo>
                    <a:pt x="30" y="334"/>
                  </a:lnTo>
                  <a:lnTo>
                    <a:pt x="30" y="348"/>
                  </a:lnTo>
                  <a:lnTo>
                    <a:pt x="30" y="348"/>
                  </a:lnTo>
                  <a:lnTo>
                    <a:pt x="30" y="364"/>
                  </a:lnTo>
                  <a:lnTo>
                    <a:pt x="30" y="342"/>
                  </a:lnTo>
                  <a:lnTo>
                    <a:pt x="31" y="339"/>
                  </a:lnTo>
                  <a:lnTo>
                    <a:pt x="31" y="340"/>
                  </a:lnTo>
                  <a:lnTo>
                    <a:pt x="31" y="319"/>
                  </a:lnTo>
                  <a:lnTo>
                    <a:pt x="31" y="336"/>
                  </a:lnTo>
                  <a:lnTo>
                    <a:pt x="31" y="343"/>
                  </a:lnTo>
                  <a:lnTo>
                    <a:pt x="31" y="331"/>
                  </a:lnTo>
                  <a:lnTo>
                    <a:pt x="31" y="347"/>
                  </a:lnTo>
                  <a:lnTo>
                    <a:pt x="31" y="344"/>
                  </a:lnTo>
                  <a:lnTo>
                    <a:pt x="31" y="352"/>
                  </a:lnTo>
                  <a:lnTo>
                    <a:pt x="31" y="323"/>
                  </a:lnTo>
                  <a:lnTo>
                    <a:pt x="33" y="310"/>
                  </a:lnTo>
                  <a:lnTo>
                    <a:pt x="33" y="326"/>
                  </a:lnTo>
                  <a:lnTo>
                    <a:pt x="33" y="297"/>
                  </a:lnTo>
                  <a:lnTo>
                    <a:pt x="33" y="322"/>
                  </a:lnTo>
                  <a:lnTo>
                    <a:pt x="33" y="323"/>
                  </a:lnTo>
                  <a:lnTo>
                    <a:pt x="33" y="335"/>
                  </a:lnTo>
                  <a:lnTo>
                    <a:pt x="33" y="308"/>
                  </a:lnTo>
                  <a:lnTo>
                    <a:pt x="33" y="334"/>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164" name="Freeform 37"/>
            <p:cNvSpPr>
              <a:spLocks/>
            </p:cNvSpPr>
            <p:nvPr/>
          </p:nvSpPr>
          <p:spPr bwMode="auto">
            <a:xfrm>
              <a:off x="5926138" y="3875088"/>
              <a:ext cx="52388" cy="501650"/>
            </a:xfrm>
            <a:custGeom>
              <a:avLst/>
              <a:gdLst>
                <a:gd name="T0" fmla="*/ 0 w 33"/>
                <a:gd name="T1" fmla="*/ 165 h 316"/>
                <a:gd name="T2" fmla="*/ 1 w 33"/>
                <a:gd name="T3" fmla="*/ 253 h 316"/>
                <a:gd name="T4" fmla="*/ 1 w 33"/>
                <a:gd name="T5" fmla="*/ 212 h 316"/>
                <a:gd name="T6" fmla="*/ 1 w 33"/>
                <a:gd name="T7" fmla="*/ 259 h 316"/>
                <a:gd name="T8" fmla="*/ 3 w 33"/>
                <a:gd name="T9" fmla="*/ 276 h 316"/>
                <a:gd name="T10" fmla="*/ 3 w 33"/>
                <a:gd name="T11" fmla="*/ 225 h 316"/>
                <a:gd name="T12" fmla="*/ 4 w 33"/>
                <a:gd name="T13" fmla="*/ 135 h 316"/>
                <a:gd name="T14" fmla="*/ 4 w 33"/>
                <a:gd name="T15" fmla="*/ 74 h 316"/>
                <a:gd name="T16" fmla="*/ 5 w 33"/>
                <a:gd name="T17" fmla="*/ 0 h 316"/>
                <a:gd name="T18" fmla="*/ 5 w 33"/>
                <a:gd name="T19" fmla="*/ 117 h 316"/>
                <a:gd name="T20" fmla="*/ 7 w 33"/>
                <a:gd name="T21" fmla="*/ 119 h 316"/>
                <a:gd name="T22" fmla="*/ 7 w 33"/>
                <a:gd name="T23" fmla="*/ 118 h 316"/>
                <a:gd name="T24" fmla="*/ 8 w 33"/>
                <a:gd name="T25" fmla="*/ 129 h 316"/>
                <a:gd name="T26" fmla="*/ 8 w 33"/>
                <a:gd name="T27" fmla="*/ 134 h 316"/>
                <a:gd name="T28" fmla="*/ 8 w 33"/>
                <a:gd name="T29" fmla="*/ 164 h 316"/>
                <a:gd name="T30" fmla="*/ 9 w 33"/>
                <a:gd name="T31" fmla="*/ 211 h 316"/>
                <a:gd name="T32" fmla="*/ 9 w 33"/>
                <a:gd name="T33" fmla="*/ 219 h 316"/>
                <a:gd name="T34" fmla="*/ 11 w 33"/>
                <a:gd name="T35" fmla="*/ 259 h 316"/>
                <a:gd name="T36" fmla="*/ 11 w 33"/>
                <a:gd name="T37" fmla="*/ 292 h 316"/>
                <a:gd name="T38" fmla="*/ 12 w 33"/>
                <a:gd name="T39" fmla="*/ 297 h 316"/>
                <a:gd name="T40" fmla="*/ 12 w 33"/>
                <a:gd name="T41" fmla="*/ 278 h 316"/>
                <a:gd name="T42" fmla="*/ 12 w 33"/>
                <a:gd name="T43" fmla="*/ 259 h 316"/>
                <a:gd name="T44" fmla="*/ 13 w 33"/>
                <a:gd name="T45" fmla="*/ 263 h 316"/>
                <a:gd name="T46" fmla="*/ 13 w 33"/>
                <a:gd name="T47" fmla="*/ 284 h 316"/>
                <a:gd name="T48" fmla="*/ 13 w 33"/>
                <a:gd name="T49" fmla="*/ 271 h 316"/>
                <a:gd name="T50" fmla="*/ 15 w 33"/>
                <a:gd name="T51" fmla="*/ 235 h 316"/>
                <a:gd name="T52" fmla="*/ 15 w 33"/>
                <a:gd name="T53" fmla="*/ 173 h 316"/>
                <a:gd name="T54" fmla="*/ 16 w 33"/>
                <a:gd name="T55" fmla="*/ 143 h 316"/>
                <a:gd name="T56" fmla="*/ 16 w 33"/>
                <a:gd name="T57" fmla="*/ 156 h 316"/>
                <a:gd name="T58" fmla="*/ 17 w 33"/>
                <a:gd name="T59" fmla="*/ 198 h 316"/>
                <a:gd name="T60" fmla="*/ 17 w 33"/>
                <a:gd name="T61" fmla="*/ 223 h 316"/>
                <a:gd name="T62" fmla="*/ 18 w 33"/>
                <a:gd name="T63" fmla="*/ 245 h 316"/>
                <a:gd name="T64" fmla="*/ 18 w 33"/>
                <a:gd name="T65" fmla="*/ 244 h 316"/>
                <a:gd name="T66" fmla="*/ 18 w 33"/>
                <a:gd name="T67" fmla="*/ 253 h 316"/>
                <a:gd name="T68" fmla="*/ 20 w 33"/>
                <a:gd name="T69" fmla="*/ 278 h 316"/>
                <a:gd name="T70" fmla="*/ 20 w 33"/>
                <a:gd name="T71" fmla="*/ 267 h 316"/>
                <a:gd name="T72" fmla="*/ 21 w 33"/>
                <a:gd name="T73" fmla="*/ 300 h 316"/>
                <a:gd name="T74" fmla="*/ 21 w 33"/>
                <a:gd name="T75" fmla="*/ 295 h 316"/>
                <a:gd name="T76" fmla="*/ 21 w 33"/>
                <a:gd name="T77" fmla="*/ 275 h 316"/>
                <a:gd name="T78" fmla="*/ 22 w 33"/>
                <a:gd name="T79" fmla="*/ 271 h 316"/>
                <a:gd name="T80" fmla="*/ 22 w 33"/>
                <a:gd name="T81" fmla="*/ 253 h 316"/>
                <a:gd name="T82" fmla="*/ 22 w 33"/>
                <a:gd name="T83" fmla="*/ 236 h 316"/>
                <a:gd name="T84" fmla="*/ 24 w 33"/>
                <a:gd name="T85" fmla="*/ 228 h 316"/>
                <a:gd name="T86" fmla="*/ 25 w 33"/>
                <a:gd name="T87" fmla="*/ 223 h 316"/>
                <a:gd name="T88" fmla="*/ 25 w 33"/>
                <a:gd name="T89" fmla="*/ 248 h 316"/>
                <a:gd name="T90" fmla="*/ 25 w 33"/>
                <a:gd name="T91" fmla="*/ 215 h 316"/>
                <a:gd name="T92" fmla="*/ 26 w 33"/>
                <a:gd name="T93" fmla="*/ 176 h 316"/>
                <a:gd name="T94" fmla="*/ 26 w 33"/>
                <a:gd name="T95" fmla="*/ 198 h 316"/>
                <a:gd name="T96" fmla="*/ 26 w 33"/>
                <a:gd name="T97" fmla="*/ 201 h 316"/>
                <a:gd name="T98" fmla="*/ 28 w 33"/>
                <a:gd name="T99" fmla="*/ 227 h 316"/>
                <a:gd name="T100" fmla="*/ 28 w 33"/>
                <a:gd name="T101" fmla="*/ 215 h 316"/>
                <a:gd name="T102" fmla="*/ 29 w 33"/>
                <a:gd name="T103" fmla="*/ 177 h 316"/>
                <a:gd name="T104" fmla="*/ 29 w 33"/>
                <a:gd name="T105" fmla="*/ 181 h 316"/>
                <a:gd name="T106" fmla="*/ 30 w 33"/>
                <a:gd name="T107" fmla="*/ 189 h 316"/>
                <a:gd name="T108" fmla="*/ 30 w 33"/>
                <a:gd name="T109" fmla="*/ 207 h 316"/>
                <a:gd name="T110" fmla="*/ 30 w 33"/>
                <a:gd name="T111" fmla="*/ 239 h 316"/>
                <a:gd name="T112" fmla="*/ 32 w 33"/>
                <a:gd name="T113" fmla="*/ 271 h 316"/>
                <a:gd name="T114" fmla="*/ 32 w 33"/>
                <a:gd name="T115" fmla="*/ 278 h 316"/>
                <a:gd name="T116" fmla="*/ 33 w 33"/>
                <a:gd name="T117" fmla="*/ 273 h 316"/>
                <a:gd name="T118" fmla="*/ 33 w 33"/>
                <a:gd name="T119" fmla="*/ 286 h 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3" h="316">
                  <a:moveTo>
                    <a:pt x="0" y="181"/>
                  </a:moveTo>
                  <a:lnTo>
                    <a:pt x="0" y="176"/>
                  </a:lnTo>
                  <a:lnTo>
                    <a:pt x="0" y="173"/>
                  </a:lnTo>
                  <a:lnTo>
                    <a:pt x="0" y="208"/>
                  </a:lnTo>
                  <a:lnTo>
                    <a:pt x="0" y="165"/>
                  </a:lnTo>
                  <a:lnTo>
                    <a:pt x="0" y="207"/>
                  </a:lnTo>
                  <a:lnTo>
                    <a:pt x="0" y="212"/>
                  </a:lnTo>
                  <a:lnTo>
                    <a:pt x="0" y="248"/>
                  </a:lnTo>
                  <a:lnTo>
                    <a:pt x="1" y="248"/>
                  </a:lnTo>
                  <a:lnTo>
                    <a:pt x="1" y="253"/>
                  </a:lnTo>
                  <a:lnTo>
                    <a:pt x="1" y="232"/>
                  </a:lnTo>
                  <a:lnTo>
                    <a:pt x="1" y="236"/>
                  </a:lnTo>
                  <a:lnTo>
                    <a:pt x="1" y="236"/>
                  </a:lnTo>
                  <a:lnTo>
                    <a:pt x="1" y="206"/>
                  </a:lnTo>
                  <a:lnTo>
                    <a:pt x="1" y="212"/>
                  </a:lnTo>
                  <a:lnTo>
                    <a:pt x="1" y="211"/>
                  </a:lnTo>
                  <a:lnTo>
                    <a:pt x="1" y="197"/>
                  </a:lnTo>
                  <a:lnTo>
                    <a:pt x="1" y="223"/>
                  </a:lnTo>
                  <a:lnTo>
                    <a:pt x="1" y="228"/>
                  </a:lnTo>
                  <a:lnTo>
                    <a:pt x="1" y="259"/>
                  </a:lnTo>
                  <a:lnTo>
                    <a:pt x="1" y="225"/>
                  </a:lnTo>
                  <a:lnTo>
                    <a:pt x="1" y="244"/>
                  </a:lnTo>
                  <a:lnTo>
                    <a:pt x="3" y="244"/>
                  </a:lnTo>
                  <a:lnTo>
                    <a:pt x="3" y="278"/>
                  </a:lnTo>
                  <a:lnTo>
                    <a:pt x="3" y="276"/>
                  </a:lnTo>
                  <a:lnTo>
                    <a:pt x="3" y="278"/>
                  </a:lnTo>
                  <a:lnTo>
                    <a:pt x="3" y="265"/>
                  </a:lnTo>
                  <a:lnTo>
                    <a:pt x="3" y="273"/>
                  </a:lnTo>
                  <a:lnTo>
                    <a:pt x="3" y="273"/>
                  </a:lnTo>
                  <a:lnTo>
                    <a:pt x="3" y="225"/>
                  </a:lnTo>
                  <a:lnTo>
                    <a:pt x="3" y="227"/>
                  </a:lnTo>
                  <a:lnTo>
                    <a:pt x="4" y="227"/>
                  </a:lnTo>
                  <a:lnTo>
                    <a:pt x="4" y="178"/>
                  </a:lnTo>
                  <a:lnTo>
                    <a:pt x="4" y="177"/>
                  </a:lnTo>
                  <a:lnTo>
                    <a:pt x="4" y="135"/>
                  </a:lnTo>
                  <a:lnTo>
                    <a:pt x="4" y="135"/>
                  </a:lnTo>
                  <a:lnTo>
                    <a:pt x="4" y="88"/>
                  </a:lnTo>
                  <a:lnTo>
                    <a:pt x="4" y="89"/>
                  </a:lnTo>
                  <a:lnTo>
                    <a:pt x="4" y="70"/>
                  </a:lnTo>
                  <a:lnTo>
                    <a:pt x="4" y="74"/>
                  </a:lnTo>
                  <a:lnTo>
                    <a:pt x="5" y="63"/>
                  </a:lnTo>
                  <a:lnTo>
                    <a:pt x="5" y="74"/>
                  </a:lnTo>
                  <a:lnTo>
                    <a:pt x="5" y="39"/>
                  </a:lnTo>
                  <a:lnTo>
                    <a:pt x="5" y="37"/>
                  </a:lnTo>
                  <a:lnTo>
                    <a:pt x="5" y="0"/>
                  </a:lnTo>
                  <a:lnTo>
                    <a:pt x="5" y="17"/>
                  </a:lnTo>
                  <a:lnTo>
                    <a:pt x="5" y="19"/>
                  </a:lnTo>
                  <a:lnTo>
                    <a:pt x="5" y="49"/>
                  </a:lnTo>
                  <a:lnTo>
                    <a:pt x="5" y="49"/>
                  </a:lnTo>
                  <a:lnTo>
                    <a:pt x="5" y="117"/>
                  </a:lnTo>
                  <a:lnTo>
                    <a:pt x="5" y="114"/>
                  </a:lnTo>
                  <a:lnTo>
                    <a:pt x="7" y="118"/>
                  </a:lnTo>
                  <a:lnTo>
                    <a:pt x="7" y="126"/>
                  </a:lnTo>
                  <a:lnTo>
                    <a:pt x="7" y="108"/>
                  </a:lnTo>
                  <a:lnTo>
                    <a:pt x="7" y="119"/>
                  </a:lnTo>
                  <a:lnTo>
                    <a:pt x="7" y="117"/>
                  </a:lnTo>
                  <a:lnTo>
                    <a:pt x="7" y="89"/>
                  </a:lnTo>
                  <a:lnTo>
                    <a:pt x="7" y="100"/>
                  </a:lnTo>
                  <a:lnTo>
                    <a:pt x="7" y="98"/>
                  </a:lnTo>
                  <a:lnTo>
                    <a:pt x="7" y="118"/>
                  </a:lnTo>
                  <a:lnTo>
                    <a:pt x="7" y="97"/>
                  </a:lnTo>
                  <a:lnTo>
                    <a:pt x="7" y="117"/>
                  </a:lnTo>
                  <a:lnTo>
                    <a:pt x="8" y="118"/>
                  </a:lnTo>
                  <a:lnTo>
                    <a:pt x="8" y="100"/>
                  </a:lnTo>
                  <a:lnTo>
                    <a:pt x="8" y="129"/>
                  </a:lnTo>
                  <a:lnTo>
                    <a:pt x="8" y="127"/>
                  </a:lnTo>
                  <a:lnTo>
                    <a:pt x="8" y="136"/>
                  </a:lnTo>
                  <a:lnTo>
                    <a:pt x="8" y="123"/>
                  </a:lnTo>
                  <a:lnTo>
                    <a:pt x="8" y="135"/>
                  </a:lnTo>
                  <a:lnTo>
                    <a:pt x="8" y="134"/>
                  </a:lnTo>
                  <a:lnTo>
                    <a:pt x="8" y="155"/>
                  </a:lnTo>
                  <a:lnTo>
                    <a:pt x="8" y="139"/>
                  </a:lnTo>
                  <a:lnTo>
                    <a:pt x="8" y="143"/>
                  </a:lnTo>
                  <a:lnTo>
                    <a:pt x="8" y="139"/>
                  </a:lnTo>
                  <a:lnTo>
                    <a:pt x="8" y="164"/>
                  </a:lnTo>
                  <a:lnTo>
                    <a:pt x="9" y="164"/>
                  </a:lnTo>
                  <a:lnTo>
                    <a:pt x="9" y="155"/>
                  </a:lnTo>
                  <a:lnTo>
                    <a:pt x="9" y="182"/>
                  </a:lnTo>
                  <a:lnTo>
                    <a:pt x="9" y="181"/>
                  </a:lnTo>
                  <a:lnTo>
                    <a:pt x="9" y="211"/>
                  </a:lnTo>
                  <a:lnTo>
                    <a:pt x="9" y="218"/>
                  </a:lnTo>
                  <a:lnTo>
                    <a:pt x="9" y="224"/>
                  </a:lnTo>
                  <a:lnTo>
                    <a:pt x="9" y="212"/>
                  </a:lnTo>
                  <a:lnTo>
                    <a:pt x="9" y="219"/>
                  </a:lnTo>
                  <a:lnTo>
                    <a:pt x="9" y="219"/>
                  </a:lnTo>
                  <a:lnTo>
                    <a:pt x="9" y="207"/>
                  </a:lnTo>
                  <a:lnTo>
                    <a:pt x="9" y="227"/>
                  </a:lnTo>
                  <a:lnTo>
                    <a:pt x="11" y="223"/>
                  </a:lnTo>
                  <a:lnTo>
                    <a:pt x="11" y="257"/>
                  </a:lnTo>
                  <a:lnTo>
                    <a:pt x="11" y="259"/>
                  </a:lnTo>
                  <a:lnTo>
                    <a:pt x="11" y="308"/>
                  </a:lnTo>
                  <a:lnTo>
                    <a:pt x="11" y="301"/>
                  </a:lnTo>
                  <a:lnTo>
                    <a:pt x="11" y="304"/>
                  </a:lnTo>
                  <a:lnTo>
                    <a:pt x="11" y="316"/>
                  </a:lnTo>
                  <a:lnTo>
                    <a:pt x="11" y="292"/>
                  </a:lnTo>
                  <a:lnTo>
                    <a:pt x="11" y="299"/>
                  </a:lnTo>
                  <a:lnTo>
                    <a:pt x="12" y="295"/>
                  </a:lnTo>
                  <a:lnTo>
                    <a:pt x="12" y="301"/>
                  </a:lnTo>
                  <a:lnTo>
                    <a:pt x="12" y="280"/>
                  </a:lnTo>
                  <a:lnTo>
                    <a:pt x="12" y="297"/>
                  </a:lnTo>
                  <a:lnTo>
                    <a:pt x="12" y="297"/>
                  </a:lnTo>
                  <a:lnTo>
                    <a:pt x="12" y="301"/>
                  </a:lnTo>
                  <a:lnTo>
                    <a:pt x="12" y="273"/>
                  </a:lnTo>
                  <a:lnTo>
                    <a:pt x="12" y="275"/>
                  </a:lnTo>
                  <a:lnTo>
                    <a:pt x="12" y="278"/>
                  </a:lnTo>
                  <a:lnTo>
                    <a:pt x="12" y="283"/>
                  </a:lnTo>
                  <a:lnTo>
                    <a:pt x="12" y="274"/>
                  </a:lnTo>
                  <a:lnTo>
                    <a:pt x="12" y="275"/>
                  </a:lnTo>
                  <a:lnTo>
                    <a:pt x="12" y="278"/>
                  </a:lnTo>
                  <a:lnTo>
                    <a:pt x="12" y="259"/>
                  </a:lnTo>
                  <a:lnTo>
                    <a:pt x="12" y="262"/>
                  </a:lnTo>
                  <a:lnTo>
                    <a:pt x="13" y="261"/>
                  </a:lnTo>
                  <a:lnTo>
                    <a:pt x="13" y="269"/>
                  </a:lnTo>
                  <a:lnTo>
                    <a:pt x="13" y="253"/>
                  </a:lnTo>
                  <a:lnTo>
                    <a:pt x="13" y="263"/>
                  </a:lnTo>
                  <a:lnTo>
                    <a:pt x="13" y="265"/>
                  </a:lnTo>
                  <a:lnTo>
                    <a:pt x="13" y="287"/>
                  </a:lnTo>
                  <a:lnTo>
                    <a:pt x="13" y="262"/>
                  </a:lnTo>
                  <a:lnTo>
                    <a:pt x="13" y="283"/>
                  </a:lnTo>
                  <a:lnTo>
                    <a:pt x="13" y="284"/>
                  </a:lnTo>
                  <a:lnTo>
                    <a:pt x="13" y="267"/>
                  </a:lnTo>
                  <a:lnTo>
                    <a:pt x="13" y="287"/>
                  </a:lnTo>
                  <a:lnTo>
                    <a:pt x="13" y="290"/>
                  </a:lnTo>
                  <a:lnTo>
                    <a:pt x="13" y="292"/>
                  </a:lnTo>
                  <a:lnTo>
                    <a:pt x="13" y="271"/>
                  </a:lnTo>
                  <a:lnTo>
                    <a:pt x="13" y="274"/>
                  </a:lnTo>
                  <a:lnTo>
                    <a:pt x="15" y="273"/>
                  </a:lnTo>
                  <a:lnTo>
                    <a:pt x="15" y="275"/>
                  </a:lnTo>
                  <a:lnTo>
                    <a:pt x="15" y="249"/>
                  </a:lnTo>
                  <a:lnTo>
                    <a:pt x="15" y="235"/>
                  </a:lnTo>
                  <a:lnTo>
                    <a:pt x="15" y="242"/>
                  </a:lnTo>
                  <a:lnTo>
                    <a:pt x="15" y="202"/>
                  </a:lnTo>
                  <a:lnTo>
                    <a:pt x="15" y="203"/>
                  </a:lnTo>
                  <a:lnTo>
                    <a:pt x="15" y="172"/>
                  </a:lnTo>
                  <a:lnTo>
                    <a:pt x="15" y="173"/>
                  </a:lnTo>
                  <a:lnTo>
                    <a:pt x="15" y="123"/>
                  </a:lnTo>
                  <a:lnTo>
                    <a:pt x="15" y="140"/>
                  </a:lnTo>
                  <a:lnTo>
                    <a:pt x="16" y="140"/>
                  </a:lnTo>
                  <a:lnTo>
                    <a:pt x="16" y="152"/>
                  </a:lnTo>
                  <a:lnTo>
                    <a:pt x="16" y="143"/>
                  </a:lnTo>
                  <a:lnTo>
                    <a:pt x="16" y="142"/>
                  </a:lnTo>
                  <a:lnTo>
                    <a:pt x="16" y="155"/>
                  </a:lnTo>
                  <a:lnTo>
                    <a:pt x="16" y="131"/>
                  </a:lnTo>
                  <a:lnTo>
                    <a:pt x="16" y="153"/>
                  </a:lnTo>
                  <a:lnTo>
                    <a:pt x="16" y="156"/>
                  </a:lnTo>
                  <a:lnTo>
                    <a:pt x="16" y="151"/>
                  </a:lnTo>
                  <a:lnTo>
                    <a:pt x="16" y="169"/>
                  </a:lnTo>
                  <a:lnTo>
                    <a:pt x="17" y="169"/>
                  </a:lnTo>
                  <a:lnTo>
                    <a:pt x="17" y="198"/>
                  </a:lnTo>
                  <a:lnTo>
                    <a:pt x="17" y="198"/>
                  </a:lnTo>
                  <a:lnTo>
                    <a:pt x="17" y="185"/>
                  </a:lnTo>
                  <a:lnTo>
                    <a:pt x="17" y="224"/>
                  </a:lnTo>
                  <a:lnTo>
                    <a:pt x="17" y="224"/>
                  </a:lnTo>
                  <a:lnTo>
                    <a:pt x="17" y="233"/>
                  </a:lnTo>
                  <a:lnTo>
                    <a:pt x="17" y="223"/>
                  </a:lnTo>
                  <a:lnTo>
                    <a:pt x="17" y="231"/>
                  </a:lnTo>
                  <a:lnTo>
                    <a:pt x="17" y="229"/>
                  </a:lnTo>
                  <a:lnTo>
                    <a:pt x="17" y="248"/>
                  </a:lnTo>
                  <a:lnTo>
                    <a:pt x="17" y="241"/>
                  </a:lnTo>
                  <a:lnTo>
                    <a:pt x="18" y="245"/>
                  </a:lnTo>
                  <a:lnTo>
                    <a:pt x="18" y="267"/>
                  </a:lnTo>
                  <a:lnTo>
                    <a:pt x="18" y="267"/>
                  </a:lnTo>
                  <a:lnTo>
                    <a:pt x="18" y="270"/>
                  </a:lnTo>
                  <a:lnTo>
                    <a:pt x="18" y="273"/>
                  </a:lnTo>
                  <a:lnTo>
                    <a:pt x="18" y="244"/>
                  </a:lnTo>
                  <a:lnTo>
                    <a:pt x="18" y="258"/>
                  </a:lnTo>
                  <a:lnTo>
                    <a:pt x="18" y="258"/>
                  </a:lnTo>
                  <a:lnTo>
                    <a:pt x="18" y="267"/>
                  </a:lnTo>
                  <a:lnTo>
                    <a:pt x="18" y="246"/>
                  </a:lnTo>
                  <a:lnTo>
                    <a:pt x="18" y="253"/>
                  </a:lnTo>
                  <a:lnTo>
                    <a:pt x="18" y="257"/>
                  </a:lnTo>
                  <a:lnTo>
                    <a:pt x="18" y="245"/>
                  </a:lnTo>
                  <a:lnTo>
                    <a:pt x="18" y="261"/>
                  </a:lnTo>
                  <a:lnTo>
                    <a:pt x="20" y="261"/>
                  </a:lnTo>
                  <a:lnTo>
                    <a:pt x="20" y="278"/>
                  </a:lnTo>
                  <a:lnTo>
                    <a:pt x="20" y="250"/>
                  </a:lnTo>
                  <a:lnTo>
                    <a:pt x="20" y="276"/>
                  </a:lnTo>
                  <a:lnTo>
                    <a:pt x="20" y="275"/>
                  </a:lnTo>
                  <a:lnTo>
                    <a:pt x="20" y="287"/>
                  </a:lnTo>
                  <a:lnTo>
                    <a:pt x="20" y="267"/>
                  </a:lnTo>
                  <a:lnTo>
                    <a:pt x="20" y="286"/>
                  </a:lnTo>
                  <a:lnTo>
                    <a:pt x="20" y="287"/>
                  </a:lnTo>
                  <a:lnTo>
                    <a:pt x="20" y="307"/>
                  </a:lnTo>
                  <a:lnTo>
                    <a:pt x="20" y="303"/>
                  </a:lnTo>
                  <a:lnTo>
                    <a:pt x="21" y="300"/>
                  </a:lnTo>
                  <a:lnTo>
                    <a:pt x="21" y="287"/>
                  </a:lnTo>
                  <a:lnTo>
                    <a:pt x="21" y="316"/>
                  </a:lnTo>
                  <a:lnTo>
                    <a:pt x="21" y="316"/>
                  </a:lnTo>
                  <a:lnTo>
                    <a:pt x="21" y="294"/>
                  </a:lnTo>
                  <a:lnTo>
                    <a:pt x="21" y="295"/>
                  </a:lnTo>
                  <a:lnTo>
                    <a:pt x="21" y="294"/>
                  </a:lnTo>
                  <a:lnTo>
                    <a:pt x="21" y="299"/>
                  </a:lnTo>
                  <a:lnTo>
                    <a:pt x="21" y="270"/>
                  </a:lnTo>
                  <a:lnTo>
                    <a:pt x="21" y="275"/>
                  </a:lnTo>
                  <a:lnTo>
                    <a:pt x="21" y="275"/>
                  </a:lnTo>
                  <a:lnTo>
                    <a:pt x="21" y="291"/>
                  </a:lnTo>
                  <a:lnTo>
                    <a:pt x="21" y="284"/>
                  </a:lnTo>
                  <a:lnTo>
                    <a:pt x="22" y="282"/>
                  </a:lnTo>
                  <a:lnTo>
                    <a:pt x="22" y="265"/>
                  </a:lnTo>
                  <a:lnTo>
                    <a:pt x="22" y="271"/>
                  </a:lnTo>
                  <a:lnTo>
                    <a:pt x="22" y="270"/>
                  </a:lnTo>
                  <a:lnTo>
                    <a:pt x="22" y="239"/>
                  </a:lnTo>
                  <a:lnTo>
                    <a:pt x="22" y="250"/>
                  </a:lnTo>
                  <a:lnTo>
                    <a:pt x="22" y="252"/>
                  </a:lnTo>
                  <a:lnTo>
                    <a:pt x="22" y="253"/>
                  </a:lnTo>
                  <a:lnTo>
                    <a:pt x="22" y="244"/>
                  </a:lnTo>
                  <a:lnTo>
                    <a:pt x="22" y="245"/>
                  </a:lnTo>
                  <a:lnTo>
                    <a:pt x="22" y="248"/>
                  </a:lnTo>
                  <a:lnTo>
                    <a:pt x="22" y="253"/>
                  </a:lnTo>
                  <a:lnTo>
                    <a:pt x="22" y="236"/>
                  </a:lnTo>
                  <a:lnTo>
                    <a:pt x="22" y="246"/>
                  </a:lnTo>
                  <a:lnTo>
                    <a:pt x="24" y="253"/>
                  </a:lnTo>
                  <a:lnTo>
                    <a:pt x="24" y="224"/>
                  </a:lnTo>
                  <a:lnTo>
                    <a:pt x="24" y="231"/>
                  </a:lnTo>
                  <a:lnTo>
                    <a:pt x="24" y="228"/>
                  </a:lnTo>
                  <a:lnTo>
                    <a:pt x="24" y="232"/>
                  </a:lnTo>
                  <a:lnTo>
                    <a:pt x="24" y="197"/>
                  </a:lnTo>
                  <a:lnTo>
                    <a:pt x="24" y="198"/>
                  </a:lnTo>
                  <a:lnTo>
                    <a:pt x="24" y="221"/>
                  </a:lnTo>
                  <a:lnTo>
                    <a:pt x="25" y="223"/>
                  </a:lnTo>
                  <a:lnTo>
                    <a:pt x="25" y="212"/>
                  </a:lnTo>
                  <a:lnTo>
                    <a:pt x="25" y="246"/>
                  </a:lnTo>
                  <a:lnTo>
                    <a:pt x="25" y="249"/>
                  </a:lnTo>
                  <a:lnTo>
                    <a:pt x="25" y="261"/>
                  </a:lnTo>
                  <a:lnTo>
                    <a:pt x="25" y="248"/>
                  </a:lnTo>
                  <a:lnTo>
                    <a:pt x="25" y="249"/>
                  </a:lnTo>
                  <a:lnTo>
                    <a:pt x="25" y="246"/>
                  </a:lnTo>
                  <a:lnTo>
                    <a:pt x="25" y="253"/>
                  </a:lnTo>
                  <a:lnTo>
                    <a:pt x="25" y="216"/>
                  </a:lnTo>
                  <a:lnTo>
                    <a:pt x="25" y="215"/>
                  </a:lnTo>
                  <a:lnTo>
                    <a:pt x="25" y="189"/>
                  </a:lnTo>
                  <a:lnTo>
                    <a:pt x="25" y="206"/>
                  </a:lnTo>
                  <a:lnTo>
                    <a:pt x="26" y="203"/>
                  </a:lnTo>
                  <a:lnTo>
                    <a:pt x="26" y="206"/>
                  </a:lnTo>
                  <a:lnTo>
                    <a:pt x="26" y="176"/>
                  </a:lnTo>
                  <a:lnTo>
                    <a:pt x="26" y="186"/>
                  </a:lnTo>
                  <a:lnTo>
                    <a:pt x="26" y="184"/>
                  </a:lnTo>
                  <a:lnTo>
                    <a:pt x="26" y="198"/>
                  </a:lnTo>
                  <a:lnTo>
                    <a:pt x="26" y="198"/>
                  </a:lnTo>
                  <a:lnTo>
                    <a:pt x="26" y="198"/>
                  </a:lnTo>
                  <a:lnTo>
                    <a:pt x="26" y="184"/>
                  </a:lnTo>
                  <a:lnTo>
                    <a:pt x="26" y="186"/>
                  </a:lnTo>
                  <a:lnTo>
                    <a:pt x="26" y="185"/>
                  </a:lnTo>
                  <a:lnTo>
                    <a:pt x="26" y="181"/>
                  </a:lnTo>
                  <a:lnTo>
                    <a:pt x="26" y="201"/>
                  </a:lnTo>
                  <a:lnTo>
                    <a:pt x="28" y="206"/>
                  </a:lnTo>
                  <a:lnTo>
                    <a:pt x="28" y="218"/>
                  </a:lnTo>
                  <a:lnTo>
                    <a:pt x="28" y="199"/>
                  </a:lnTo>
                  <a:lnTo>
                    <a:pt x="28" y="207"/>
                  </a:lnTo>
                  <a:lnTo>
                    <a:pt x="28" y="227"/>
                  </a:lnTo>
                  <a:lnTo>
                    <a:pt x="28" y="207"/>
                  </a:lnTo>
                  <a:lnTo>
                    <a:pt x="28" y="225"/>
                  </a:lnTo>
                  <a:lnTo>
                    <a:pt x="28" y="227"/>
                  </a:lnTo>
                  <a:lnTo>
                    <a:pt x="28" y="231"/>
                  </a:lnTo>
                  <a:lnTo>
                    <a:pt x="28" y="215"/>
                  </a:lnTo>
                  <a:lnTo>
                    <a:pt x="29" y="215"/>
                  </a:lnTo>
                  <a:lnTo>
                    <a:pt x="29" y="180"/>
                  </a:lnTo>
                  <a:lnTo>
                    <a:pt x="29" y="184"/>
                  </a:lnTo>
                  <a:lnTo>
                    <a:pt x="29" y="186"/>
                  </a:lnTo>
                  <a:lnTo>
                    <a:pt x="29" y="177"/>
                  </a:lnTo>
                  <a:lnTo>
                    <a:pt x="29" y="189"/>
                  </a:lnTo>
                  <a:lnTo>
                    <a:pt x="29" y="184"/>
                  </a:lnTo>
                  <a:lnTo>
                    <a:pt x="29" y="169"/>
                  </a:lnTo>
                  <a:lnTo>
                    <a:pt x="29" y="186"/>
                  </a:lnTo>
                  <a:lnTo>
                    <a:pt x="29" y="181"/>
                  </a:lnTo>
                  <a:lnTo>
                    <a:pt x="29" y="181"/>
                  </a:lnTo>
                  <a:lnTo>
                    <a:pt x="29" y="157"/>
                  </a:lnTo>
                  <a:lnTo>
                    <a:pt x="29" y="164"/>
                  </a:lnTo>
                  <a:lnTo>
                    <a:pt x="30" y="166"/>
                  </a:lnTo>
                  <a:lnTo>
                    <a:pt x="30" y="189"/>
                  </a:lnTo>
                  <a:lnTo>
                    <a:pt x="30" y="186"/>
                  </a:lnTo>
                  <a:lnTo>
                    <a:pt x="30" y="178"/>
                  </a:lnTo>
                  <a:lnTo>
                    <a:pt x="30" y="169"/>
                  </a:lnTo>
                  <a:lnTo>
                    <a:pt x="30" y="207"/>
                  </a:lnTo>
                  <a:lnTo>
                    <a:pt x="30" y="207"/>
                  </a:lnTo>
                  <a:lnTo>
                    <a:pt x="30" y="225"/>
                  </a:lnTo>
                  <a:lnTo>
                    <a:pt x="30" y="198"/>
                  </a:lnTo>
                  <a:lnTo>
                    <a:pt x="30" y="221"/>
                  </a:lnTo>
                  <a:lnTo>
                    <a:pt x="30" y="229"/>
                  </a:lnTo>
                  <a:lnTo>
                    <a:pt x="30" y="239"/>
                  </a:lnTo>
                  <a:lnTo>
                    <a:pt x="30" y="223"/>
                  </a:lnTo>
                  <a:lnTo>
                    <a:pt x="30" y="235"/>
                  </a:lnTo>
                  <a:lnTo>
                    <a:pt x="32" y="239"/>
                  </a:lnTo>
                  <a:lnTo>
                    <a:pt x="32" y="275"/>
                  </a:lnTo>
                  <a:lnTo>
                    <a:pt x="32" y="271"/>
                  </a:lnTo>
                  <a:lnTo>
                    <a:pt x="32" y="274"/>
                  </a:lnTo>
                  <a:lnTo>
                    <a:pt x="32" y="253"/>
                  </a:lnTo>
                  <a:lnTo>
                    <a:pt x="32" y="263"/>
                  </a:lnTo>
                  <a:lnTo>
                    <a:pt x="32" y="262"/>
                  </a:lnTo>
                  <a:lnTo>
                    <a:pt x="32" y="278"/>
                  </a:lnTo>
                  <a:lnTo>
                    <a:pt x="32" y="275"/>
                  </a:lnTo>
                  <a:lnTo>
                    <a:pt x="33" y="276"/>
                  </a:lnTo>
                  <a:lnTo>
                    <a:pt x="33" y="288"/>
                  </a:lnTo>
                  <a:lnTo>
                    <a:pt x="33" y="273"/>
                  </a:lnTo>
                  <a:lnTo>
                    <a:pt x="33" y="273"/>
                  </a:lnTo>
                  <a:lnTo>
                    <a:pt x="33" y="290"/>
                  </a:lnTo>
                  <a:lnTo>
                    <a:pt x="33" y="257"/>
                  </a:lnTo>
                  <a:lnTo>
                    <a:pt x="33" y="290"/>
                  </a:lnTo>
                  <a:lnTo>
                    <a:pt x="33" y="284"/>
                  </a:lnTo>
                  <a:lnTo>
                    <a:pt x="33" y="286"/>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165" name="Freeform 38"/>
            <p:cNvSpPr>
              <a:spLocks/>
            </p:cNvSpPr>
            <p:nvPr/>
          </p:nvSpPr>
          <p:spPr bwMode="auto">
            <a:xfrm>
              <a:off x="5873751" y="4022726"/>
              <a:ext cx="52388" cy="395288"/>
            </a:xfrm>
            <a:custGeom>
              <a:avLst/>
              <a:gdLst>
                <a:gd name="T0" fmla="*/ 2 w 33"/>
                <a:gd name="T1" fmla="*/ 203 h 249"/>
                <a:gd name="T2" fmla="*/ 2 w 33"/>
                <a:gd name="T3" fmla="*/ 214 h 249"/>
                <a:gd name="T4" fmla="*/ 2 w 33"/>
                <a:gd name="T5" fmla="*/ 221 h 249"/>
                <a:gd name="T6" fmla="*/ 3 w 33"/>
                <a:gd name="T7" fmla="*/ 214 h 249"/>
                <a:gd name="T8" fmla="*/ 3 w 33"/>
                <a:gd name="T9" fmla="*/ 198 h 249"/>
                <a:gd name="T10" fmla="*/ 4 w 33"/>
                <a:gd name="T11" fmla="*/ 151 h 249"/>
                <a:gd name="T12" fmla="*/ 4 w 33"/>
                <a:gd name="T13" fmla="*/ 166 h 249"/>
                <a:gd name="T14" fmla="*/ 4 w 33"/>
                <a:gd name="T15" fmla="*/ 182 h 249"/>
                <a:gd name="T16" fmla="*/ 6 w 33"/>
                <a:gd name="T17" fmla="*/ 223 h 249"/>
                <a:gd name="T18" fmla="*/ 6 w 33"/>
                <a:gd name="T19" fmla="*/ 197 h 249"/>
                <a:gd name="T20" fmla="*/ 7 w 33"/>
                <a:gd name="T21" fmla="*/ 223 h 249"/>
                <a:gd name="T22" fmla="*/ 7 w 33"/>
                <a:gd name="T23" fmla="*/ 194 h 249"/>
                <a:gd name="T24" fmla="*/ 8 w 33"/>
                <a:gd name="T25" fmla="*/ 176 h 249"/>
                <a:gd name="T26" fmla="*/ 8 w 33"/>
                <a:gd name="T27" fmla="*/ 135 h 249"/>
                <a:gd name="T28" fmla="*/ 8 w 33"/>
                <a:gd name="T29" fmla="*/ 81 h 249"/>
                <a:gd name="T30" fmla="*/ 10 w 33"/>
                <a:gd name="T31" fmla="*/ 38 h 249"/>
                <a:gd name="T32" fmla="*/ 10 w 33"/>
                <a:gd name="T33" fmla="*/ 92 h 249"/>
                <a:gd name="T34" fmla="*/ 11 w 33"/>
                <a:gd name="T35" fmla="*/ 117 h 249"/>
                <a:gd name="T36" fmla="*/ 11 w 33"/>
                <a:gd name="T37" fmla="*/ 94 h 249"/>
                <a:gd name="T38" fmla="*/ 12 w 33"/>
                <a:gd name="T39" fmla="*/ 119 h 249"/>
                <a:gd name="T40" fmla="*/ 12 w 33"/>
                <a:gd name="T41" fmla="*/ 134 h 249"/>
                <a:gd name="T42" fmla="*/ 12 w 33"/>
                <a:gd name="T43" fmla="*/ 111 h 249"/>
                <a:gd name="T44" fmla="*/ 14 w 33"/>
                <a:gd name="T45" fmla="*/ 130 h 249"/>
                <a:gd name="T46" fmla="*/ 14 w 33"/>
                <a:gd name="T47" fmla="*/ 89 h 249"/>
                <a:gd name="T48" fmla="*/ 14 w 33"/>
                <a:gd name="T49" fmla="*/ 93 h 249"/>
                <a:gd name="T50" fmla="*/ 15 w 33"/>
                <a:gd name="T51" fmla="*/ 142 h 249"/>
                <a:gd name="T52" fmla="*/ 15 w 33"/>
                <a:gd name="T53" fmla="*/ 127 h 249"/>
                <a:gd name="T54" fmla="*/ 16 w 33"/>
                <a:gd name="T55" fmla="*/ 172 h 249"/>
                <a:gd name="T56" fmla="*/ 16 w 33"/>
                <a:gd name="T57" fmla="*/ 146 h 249"/>
                <a:gd name="T58" fmla="*/ 16 w 33"/>
                <a:gd name="T59" fmla="*/ 121 h 249"/>
                <a:gd name="T60" fmla="*/ 17 w 33"/>
                <a:gd name="T61" fmla="*/ 94 h 249"/>
                <a:gd name="T62" fmla="*/ 17 w 33"/>
                <a:gd name="T63" fmla="*/ 28 h 249"/>
                <a:gd name="T64" fmla="*/ 19 w 33"/>
                <a:gd name="T65" fmla="*/ 32 h 249"/>
                <a:gd name="T66" fmla="*/ 19 w 33"/>
                <a:gd name="T67" fmla="*/ 30 h 249"/>
                <a:gd name="T68" fmla="*/ 20 w 33"/>
                <a:gd name="T69" fmla="*/ 30 h 249"/>
                <a:gd name="T70" fmla="*/ 20 w 33"/>
                <a:gd name="T71" fmla="*/ 47 h 249"/>
                <a:gd name="T72" fmla="*/ 21 w 33"/>
                <a:gd name="T73" fmla="*/ 172 h 249"/>
                <a:gd name="T74" fmla="*/ 21 w 33"/>
                <a:gd name="T75" fmla="*/ 201 h 249"/>
                <a:gd name="T76" fmla="*/ 21 w 33"/>
                <a:gd name="T77" fmla="*/ 185 h 249"/>
                <a:gd name="T78" fmla="*/ 23 w 33"/>
                <a:gd name="T79" fmla="*/ 189 h 249"/>
                <a:gd name="T80" fmla="*/ 23 w 33"/>
                <a:gd name="T81" fmla="*/ 160 h 249"/>
                <a:gd name="T82" fmla="*/ 24 w 33"/>
                <a:gd name="T83" fmla="*/ 185 h 249"/>
                <a:gd name="T84" fmla="*/ 24 w 33"/>
                <a:gd name="T85" fmla="*/ 180 h 249"/>
                <a:gd name="T86" fmla="*/ 24 w 33"/>
                <a:gd name="T87" fmla="*/ 151 h 249"/>
                <a:gd name="T88" fmla="*/ 25 w 33"/>
                <a:gd name="T89" fmla="*/ 180 h 249"/>
                <a:gd name="T90" fmla="*/ 25 w 33"/>
                <a:gd name="T91" fmla="*/ 201 h 249"/>
                <a:gd name="T92" fmla="*/ 25 w 33"/>
                <a:gd name="T93" fmla="*/ 208 h 249"/>
                <a:gd name="T94" fmla="*/ 27 w 33"/>
                <a:gd name="T95" fmla="*/ 218 h 249"/>
                <a:gd name="T96" fmla="*/ 27 w 33"/>
                <a:gd name="T97" fmla="*/ 214 h 249"/>
                <a:gd name="T98" fmla="*/ 28 w 33"/>
                <a:gd name="T99" fmla="*/ 105 h 249"/>
                <a:gd name="T100" fmla="*/ 28 w 33"/>
                <a:gd name="T101" fmla="*/ 123 h 249"/>
                <a:gd name="T102" fmla="*/ 29 w 33"/>
                <a:gd name="T103" fmla="*/ 88 h 249"/>
                <a:gd name="T104" fmla="*/ 29 w 33"/>
                <a:gd name="T105" fmla="*/ 77 h 249"/>
                <a:gd name="T106" fmla="*/ 29 w 33"/>
                <a:gd name="T107" fmla="*/ 56 h 249"/>
                <a:gd name="T108" fmla="*/ 31 w 33"/>
                <a:gd name="T109" fmla="*/ 49 h 249"/>
                <a:gd name="T110" fmla="*/ 31 w 33"/>
                <a:gd name="T111" fmla="*/ 15 h 249"/>
                <a:gd name="T112" fmla="*/ 31 w 33"/>
                <a:gd name="T113" fmla="*/ 7 h 249"/>
                <a:gd name="T114" fmla="*/ 32 w 33"/>
                <a:gd name="T115" fmla="*/ 15 h 249"/>
                <a:gd name="T116" fmla="*/ 32 w 33"/>
                <a:gd name="T117" fmla="*/ 76 h 249"/>
                <a:gd name="T118" fmla="*/ 33 w 33"/>
                <a:gd name="T119" fmla="*/ 88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3" h="249">
                  <a:moveTo>
                    <a:pt x="0" y="249"/>
                  </a:moveTo>
                  <a:lnTo>
                    <a:pt x="0" y="210"/>
                  </a:lnTo>
                  <a:lnTo>
                    <a:pt x="2" y="208"/>
                  </a:lnTo>
                  <a:lnTo>
                    <a:pt x="2" y="189"/>
                  </a:lnTo>
                  <a:lnTo>
                    <a:pt x="2" y="203"/>
                  </a:lnTo>
                  <a:lnTo>
                    <a:pt x="2" y="206"/>
                  </a:lnTo>
                  <a:lnTo>
                    <a:pt x="2" y="218"/>
                  </a:lnTo>
                  <a:lnTo>
                    <a:pt x="2" y="201"/>
                  </a:lnTo>
                  <a:lnTo>
                    <a:pt x="2" y="214"/>
                  </a:lnTo>
                  <a:lnTo>
                    <a:pt x="2" y="214"/>
                  </a:lnTo>
                  <a:lnTo>
                    <a:pt x="2" y="214"/>
                  </a:lnTo>
                  <a:lnTo>
                    <a:pt x="2" y="191"/>
                  </a:lnTo>
                  <a:lnTo>
                    <a:pt x="2" y="214"/>
                  </a:lnTo>
                  <a:lnTo>
                    <a:pt x="2" y="214"/>
                  </a:lnTo>
                  <a:lnTo>
                    <a:pt x="2" y="221"/>
                  </a:lnTo>
                  <a:lnTo>
                    <a:pt x="2" y="203"/>
                  </a:lnTo>
                  <a:lnTo>
                    <a:pt x="2" y="220"/>
                  </a:lnTo>
                  <a:lnTo>
                    <a:pt x="3" y="220"/>
                  </a:lnTo>
                  <a:lnTo>
                    <a:pt x="3" y="225"/>
                  </a:lnTo>
                  <a:lnTo>
                    <a:pt x="3" y="214"/>
                  </a:lnTo>
                  <a:lnTo>
                    <a:pt x="3" y="214"/>
                  </a:lnTo>
                  <a:lnTo>
                    <a:pt x="3" y="215"/>
                  </a:lnTo>
                  <a:lnTo>
                    <a:pt x="3" y="197"/>
                  </a:lnTo>
                  <a:lnTo>
                    <a:pt x="3" y="197"/>
                  </a:lnTo>
                  <a:lnTo>
                    <a:pt x="3" y="198"/>
                  </a:lnTo>
                  <a:lnTo>
                    <a:pt x="3" y="168"/>
                  </a:lnTo>
                  <a:lnTo>
                    <a:pt x="3" y="174"/>
                  </a:lnTo>
                  <a:lnTo>
                    <a:pt x="4" y="172"/>
                  </a:lnTo>
                  <a:lnTo>
                    <a:pt x="4" y="185"/>
                  </a:lnTo>
                  <a:lnTo>
                    <a:pt x="4" y="151"/>
                  </a:lnTo>
                  <a:lnTo>
                    <a:pt x="4" y="152"/>
                  </a:lnTo>
                  <a:lnTo>
                    <a:pt x="4" y="155"/>
                  </a:lnTo>
                  <a:lnTo>
                    <a:pt x="4" y="151"/>
                  </a:lnTo>
                  <a:lnTo>
                    <a:pt x="4" y="166"/>
                  </a:lnTo>
                  <a:lnTo>
                    <a:pt x="4" y="166"/>
                  </a:lnTo>
                  <a:lnTo>
                    <a:pt x="4" y="160"/>
                  </a:lnTo>
                  <a:lnTo>
                    <a:pt x="4" y="195"/>
                  </a:lnTo>
                  <a:lnTo>
                    <a:pt x="4" y="191"/>
                  </a:lnTo>
                  <a:lnTo>
                    <a:pt x="4" y="208"/>
                  </a:lnTo>
                  <a:lnTo>
                    <a:pt x="4" y="182"/>
                  </a:lnTo>
                  <a:lnTo>
                    <a:pt x="4" y="203"/>
                  </a:lnTo>
                  <a:lnTo>
                    <a:pt x="6" y="206"/>
                  </a:lnTo>
                  <a:lnTo>
                    <a:pt x="6" y="224"/>
                  </a:lnTo>
                  <a:lnTo>
                    <a:pt x="6" y="219"/>
                  </a:lnTo>
                  <a:lnTo>
                    <a:pt x="6" y="223"/>
                  </a:lnTo>
                  <a:lnTo>
                    <a:pt x="6" y="206"/>
                  </a:lnTo>
                  <a:lnTo>
                    <a:pt x="6" y="211"/>
                  </a:lnTo>
                  <a:lnTo>
                    <a:pt x="6" y="210"/>
                  </a:lnTo>
                  <a:lnTo>
                    <a:pt x="6" y="181"/>
                  </a:lnTo>
                  <a:lnTo>
                    <a:pt x="6" y="197"/>
                  </a:lnTo>
                  <a:lnTo>
                    <a:pt x="6" y="198"/>
                  </a:lnTo>
                  <a:lnTo>
                    <a:pt x="6" y="215"/>
                  </a:lnTo>
                  <a:lnTo>
                    <a:pt x="6" y="201"/>
                  </a:lnTo>
                  <a:lnTo>
                    <a:pt x="7" y="201"/>
                  </a:lnTo>
                  <a:lnTo>
                    <a:pt x="7" y="223"/>
                  </a:lnTo>
                  <a:lnTo>
                    <a:pt x="7" y="219"/>
                  </a:lnTo>
                  <a:lnTo>
                    <a:pt x="7" y="214"/>
                  </a:lnTo>
                  <a:lnTo>
                    <a:pt x="7" y="218"/>
                  </a:lnTo>
                  <a:lnTo>
                    <a:pt x="7" y="193"/>
                  </a:lnTo>
                  <a:lnTo>
                    <a:pt x="7" y="194"/>
                  </a:lnTo>
                  <a:lnTo>
                    <a:pt x="7" y="193"/>
                  </a:lnTo>
                  <a:lnTo>
                    <a:pt x="7" y="197"/>
                  </a:lnTo>
                  <a:lnTo>
                    <a:pt x="7" y="168"/>
                  </a:lnTo>
                  <a:lnTo>
                    <a:pt x="7" y="173"/>
                  </a:lnTo>
                  <a:lnTo>
                    <a:pt x="8" y="176"/>
                  </a:lnTo>
                  <a:lnTo>
                    <a:pt x="8" y="160"/>
                  </a:lnTo>
                  <a:lnTo>
                    <a:pt x="8" y="164"/>
                  </a:lnTo>
                  <a:lnTo>
                    <a:pt x="8" y="134"/>
                  </a:lnTo>
                  <a:lnTo>
                    <a:pt x="8" y="134"/>
                  </a:lnTo>
                  <a:lnTo>
                    <a:pt x="8" y="135"/>
                  </a:lnTo>
                  <a:lnTo>
                    <a:pt x="8" y="102"/>
                  </a:lnTo>
                  <a:lnTo>
                    <a:pt x="8" y="105"/>
                  </a:lnTo>
                  <a:lnTo>
                    <a:pt x="8" y="104"/>
                  </a:lnTo>
                  <a:lnTo>
                    <a:pt x="8" y="105"/>
                  </a:lnTo>
                  <a:lnTo>
                    <a:pt x="8" y="81"/>
                  </a:lnTo>
                  <a:lnTo>
                    <a:pt x="10" y="81"/>
                  </a:lnTo>
                  <a:lnTo>
                    <a:pt x="10" y="50"/>
                  </a:lnTo>
                  <a:lnTo>
                    <a:pt x="10" y="50"/>
                  </a:lnTo>
                  <a:lnTo>
                    <a:pt x="10" y="50"/>
                  </a:lnTo>
                  <a:lnTo>
                    <a:pt x="10" y="38"/>
                  </a:lnTo>
                  <a:lnTo>
                    <a:pt x="10" y="64"/>
                  </a:lnTo>
                  <a:lnTo>
                    <a:pt x="10" y="66"/>
                  </a:lnTo>
                  <a:lnTo>
                    <a:pt x="10" y="102"/>
                  </a:lnTo>
                  <a:lnTo>
                    <a:pt x="10" y="64"/>
                  </a:lnTo>
                  <a:lnTo>
                    <a:pt x="10" y="92"/>
                  </a:lnTo>
                  <a:lnTo>
                    <a:pt x="10" y="93"/>
                  </a:lnTo>
                  <a:lnTo>
                    <a:pt x="10" y="119"/>
                  </a:lnTo>
                  <a:lnTo>
                    <a:pt x="10" y="118"/>
                  </a:lnTo>
                  <a:lnTo>
                    <a:pt x="11" y="115"/>
                  </a:lnTo>
                  <a:lnTo>
                    <a:pt x="11" y="117"/>
                  </a:lnTo>
                  <a:lnTo>
                    <a:pt x="11" y="102"/>
                  </a:lnTo>
                  <a:lnTo>
                    <a:pt x="11" y="111"/>
                  </a:lnTo>
                  <a:lnTo>
                    <a:pt x="11" y="115"/>
                  </a:lnTo>
                  <a:lnTo>
                    <a:pt x="11" y="119"/>
                  </a:lnTo>
                  <a:lnTo>
                    <a:pt x="11" y="94"/>
                  </a:lnTo>
                  <a:lnTo>
                    <a:pt x="11" y="109"/>
                  </a:lnTo>
                  <a:lnTo>
                    <a:pt x="11" y="108"/>
                  </a:lnTo>
                  <a:lnTo>
                    <a:pt x="11" y="119"/>
                  </a:lnTo>
                  <a:lnTo>
                    <a:pt x="11" y="115"/>
                  </a:lnTo>
                  <a:lnTo>
                    <a:pt x="12" y="119"/>
                  </a:lnTo>
                  <a:lnTo>
                    <a:pt x="12" y="128"/>
                  </a:lnTo>
                  <a:lnTo>
                    <a:pt x="12" y="108"/>
                  </a:lnTo>
                  <a:lnTo>
                    <a:pt x="12" y="126"/>
                  </a:lnTo>
                  <a:lnTo>
                    <a:pt x="12" y="126"/>
                  </a:lnTo>
                  <a:lnTo>
                    <a:pt x="12" y="134"/>
                  </a:lnTo>
                  <a:lnTo>
                    <a:pt x="12" y="115"/>
                  </a:lnTo>
                  <a:lnTo>
                    <a:pt x="12" y="128"/>
                  </a:lnTo>
                  <a:lnTo>
                    <a:pt x="12" y="122"/>
                  </a:lnTo>
                  <a:lnTo>
                    <a:pt x="12" y="125"/>
                  </a:lnTo>
                  <a:lnTo>
                    <a:pt x="12" y="111"/>
                  </a:lnTo>
                  <a:lnTo>
                    <a:pt x="12" y="113"/>
                  </a:lnTo>
                  <a:lnTo>
                    <a:pt x="12" y="102"/>
                  </a:lnTo>
                  <a:lnTo>
                    <a:pt x="12" y="132"/>
                  </a:lnTo>
                  <a:lnTo>
                    <a:pt x="12" y="131"/>
                  </a:lnTo>
                  <a:lnTo>
                    <a:pt x="14" y="130"/>
                  </a:lnTo>
                  <a:lnTo>
                    <a:pt x="14" y="122"/>
                  </a:lnTo>
                  <a:lnTo>
                    <a:pt x="14" y="147"/>
                  </a:lnTo>
                  <a:lnTo>
                    <a:pt x="14" y="148"/>
                  </a:lnTo>
                  <a:lnTo>
                    <a:pt x="14" y="152"/>
                  </a:lnTo>
                  <a:lnTo>
                    <a:pt x="14" y="89"/>
                  </a:lnTo>
                  <a:lnTo>
                    <a:pt x="14" y="92"/>
                  </a:lnTo>
                  <a:lnTo>
                    <a:pt x="14" y="88"/>
                  </a:lnTo>
                  <a:lnTo>
                    <a:pt x="14" y="108"/>
                  </a:lnTo>
                  <a:lnTo>
                    <a:pt x="14" y="108"/>
                  </a:lnTo>
                  <a:lnTo>
                    <a:pt x="14" y="93"/>
                  </a:lnTo>
                  <a:lnTo>
                    <a:pt x="14" y="134"/>
                  </a:lnTo>
                  <a:lnTo>
                    <a:pt x="15" y="136"/>
                  </a:lnTo>
                  <a:lnTo>
                    <a:pt x="15" y="146"/>
                  </a:lnTo>
                  <a:lnTo>
                    <a:pt x="15" y="125"/>
                  </a:lnTo>
                  <a:lnTo>
                    <a:pt x="15" y="142"/>
                  </a:lnTo>
                  <a:lnTo>
                    <a:pt x="15" y="139"/>
                  </a:lnTo>
                  <a:lnTo>
                    <a:pt x="15" y="152"/>
                  </a:lnTo>
                  <a:lnTo>
                    <a:pt x="15" y="146"/>
                  </a:lnTo>
                  <a:lnTo>
                    <a:pt x="15" y="146"/>
                  </a:lnTo>
                  <a:lnTo>
                    <a:pt x="15" y="127"/>
                  </a:lnTo>
                  <a:lnTo>
                    <a:pt x="15" y="161"/>
                  </a:lnTo>
                  <a:lnTo>
                    <a:pt x="16" y="166"/>
                  </a:lnTo>
                  <a:lnTo>
                    <a:pt x="16" y="172"/>
                  </a:lnTo>
                  <a:lnTo>
                    <a:pt x="16" y="149"/>
                  </a:lnTo>
                  <a:lnTo>
                    <a:pt x="16" y="172"/>
                  </a:lnTo>
                  <a:lnTo>
                    <a:pt x="16" y="176"/>
                  </a:lnTo>
                  <a:lnTo>
                    <a:pt x="16" y="181"/>
                  </a:lnTo>
                  <a:lnTo>
                    <a:pt x="16" y="136"/>
                  </a:lnTo>
                  <a:lnTo>
                    <a:pt x="16" y="139"/>
                  </a:lnTo>
                  <a:lnTo>
                    <a:pt x="16" y="146"/>
                  </a:lnTo>
                  <a:lnTo>
                    <a:pt x="16" y="131"/>
                  </a:lnTo>
                  <a:lnTo>
                    <a:pt x="16" y="138"/>
                  </a:lnTo>
                  <a:lnTo>
                    <a:pt x="16" y="146"/>
                  </a:lnTo>
                  <a:lnTo>
                    <a:pt x="16" y="118"/>
                  </a:lnTo>
                  <a:lnTo>
                    <a:pt x="16" y="121"/>
                  </a:lnTo>
                  <a:lnTo>
                    <a:pt x="17" y="121"/>
                  </a:lnTo>
                  <a:lnTo>
                    <a:pt x="17" y="122"/>
                  </a:lnTo>
                  <a:lnTo>
                    <a:pt x="17" y="93"/>
                  </a:lnTo>
                  <a:lnTo>
                    <a:pt x="17" y="96"/>
                  </a:lnTo>
                  <a:lnTo>
                    <a:pt x="17" y="94"/>
                  </a:lnTo>
                  <a:lnTo>
                    <a:pt x="17" y="32"/>
                  </a:lnTo>
                  <a:lnTo>
                    <a:pt x="17" y="30"/>
                  </a:lnTo>
                  <a:lnTo>
                    <a:pt x="17" y="34"/>
                  </a:lnTo>
                  <a:lnTo>
                    <a:pt x="17" y="17"/>
                  </a:lnTo>
                  <a:lnTo>
                    <a:pt x="17" y="28"/>
                  </a:lnTo>
                  <a:lnTo>
                    <a:pt x="17" y="32"/>
                  </a:lnTo>
                  <a:lnTo>
                    <a:pt x="17" y="1"/>
                  </a:lnTo>
                  <a:lnTo>
                    <a:pt x="17" y="15"/>
                  </a:lnTo>
                  <a:lnTo>
                    <a:pt x="19" y="16"/>
                  </a:lnTo>
                  <a:lnTo>
                    <a:pt x="19" y="32"/>
                  </a:lnTo>
                  <a:lnTo>
                    <a:pt x="19" y="21"/>
                  </a:lnTo>
                  <a:lnTo>
                    <a:pt x="19" y="16"/>
                  </a:lnTo>
                  <a:lnTo>
                    <a:pt x="19" y="7"/>
                  </a:lnTo>
                  <a:lnTo>
                    <a:pt x="19" y="30"/>
                  </a:lnTo>
                  <a:lnTo>
                    <a:pt x="19" y="30"/>
                  </a:lnTo>
                  <a:lnTo>
                    <a:pt x="19" y="20"/>
                  </a:lnTo>
                  <a:lnTo>
                    <a:pt x="19" y="53"/>
                  </a:lnTo>
                  <a:lnTo>
                    <a:pt x="20" y="54"/>
                  </a:lnTo>
                  <a:lnTo>
                    <a:pt x="20" y="64"/>
                  </a:lnTo>
                  <a:lnTo>
                    <a:pt x="20" y="30"/>
                  </a:lnTo>
                  <a:lnTo>
                    <a:pt x="20" y="32"/>
                  </a:lnTo>
                  <a:lnTo>
                    <a:pt x="20" y="32"/>
                  </a:lnTo>
                  <a:lnTo>
                    <a:pt x="20" y="49"/>
                  </a:lnTo>
                  <a:lnTo>
                    <a:pt x="20" y="51"/>
                  </a:lnTo>
                  <a:lnTo>
                    <a:pt x="20" y="47"/>
                  </a:lnTo>
                  <a:lnTo>
                    <a:pt x="20" y="98"/>
                  </a:lnTo>
                  <a:lnTo>
                    <a:pt x="20" y="96"/>
                  </a:lnTo>
                  <a:lnTo>
                    <a:pt x="20" y="134"/>
                  </a:lnTo>
                  <a:lnTo>
                    <a:pt x="21" y="139"/>
                  </a:lnTo>
                  <a:lnTo>
                    <a:pt x="21" y="172"/>
                  </a:lnTo>
                  <a:lnTo>
                    <a:pt x="21" y="170"/>
                  </a:lnTo>
                  <a:lnTo>
                    <a:pt x="21" y="173"/>
                  </a:lnTo>
                  <a:lnTo>
                    <a:pt x="21" y="160"/>
                  </a:lnTo>
                  <a:lnTo>
                    <a:pt x="21" y="203"/>
                  </a:lnTo>
                  <a:lnTo>
                    <a:pt x="21" y="201"/>
                  </a:lnTo>
                  <a:lnTo>
                    <a:pt x="21" y="203"/>
                  </a:lnTo>
                  <a:lnTo>
                    <a:pt x="21" y="153"/>
                  </a:lnTo>
                  <a:lnTo>
                    <a:pt x="21" y="156"/>
                  </a:lnTo>
                  <a:lnTo>
                    <a:pt x="21" y="155"/>
                  </a:lnTo>
                  <a:lnTo>
                    <a:pt x="21" y="185"/>
                  </a:lnTo>
                  <a:lnTo>
                    <a:pt x="21" y="174"/>
                  </a:lnTo>
                  <a:lnTo>
                    <a:pt x="23" y="163"/>
                  </a:lnTo>
                  <a:lnTo>
                    <a:pt x="23" y="189"/>
                  </a:lnTo>
                  <a:lnTo>
                    <a:pt x="23" y="183"/>
                  </a:lnTo>
                  <a:lnTo>
                    <a:pt x="23" y="189"/>
                  </a:lnTo>
                  <a:lnTo>
                    <a:pt x="23" y="170"/>
                  </a:lnTo>
                  <a:lnTo>
                    <a:pt x="23" y="182"/>
                  </a:lnTo>
                  <a:lnTo>
                    <a:pt x="23" y="177"/>
                  </a:lnTo>
                  <a:lnTo>
                    <a:pt x="23" y="182"/>
                  </a:lnTo>
                  <a:lnTo>
                    <a:pt x="23" y="160"/>
                  </a:lnTo>
                  <a:lnTo>
                    <a:pt x="23" y="169"/>
                  </a:lnTo>
                  <a:lnTo>
                    <a:pt x="23" y="173"/>
                  </a:lnTo>
                  <a:lnTo>
                    <a:pt x="23" y="189"/>
                  </a:lnTo>
                  <a:lnTo>
                    <a:pt x="23" y="185"/>
                  </a:lnTo>
                  <a:lnTo>
                    <a:pt x="24" y="185"/>
                  </a:lnTo>
                  <a:lnTo>
                    <a:pt x="24" y="189"/>
                  </a:lnTo>
                  <a:lnTo>
                    <a:pt x="24" y="174"/>
                  </a:lnTo>
                  <a:lnTo>
                    <a:pt x="24" y="181"/>
                  </a:lnTo>
                  <a:lnTo>
                    <a:pt x="24" y="177"/>
                  </a:lnTo>
                  <a:lnTo>
                    <a:pt x="24" y="180"/>
                  </a:lnTo>
                  <a:lnTo>
                    <a:pt x="24" y="151"/>
                  </a:lnTo>
                  <a:lnTo>
                    <a:pt x="24" y="153"/>
                  </a:lnTo>
                  <a:lnTo>
                    <a:pt x="24" y="153"/>
                  </a:lnTo>
                  <a:lnTo>
                    <a:pt x="24" y="172"/>
                  </a:lnTo>
                  <a:lnTo>
                    <a:pt x="24" y="151"/>
                  </a:lnTo>
                  <a:lnTo>
                    <a:pt x="24" y="168"/>
                  </a:lnTo>
                  <a:lnTo>
                    <a:pt x="25" y="168"/>
                  </a:lnTo>
                  <a:lnTo>
                    <a:pt x="25" y="180"/>
                  </a:lnTo>
                  <a:lnTo>
                    <a:pt x="25" y="159"/>
                  </a:lnTo>
                  <a:lnTo>
                    <a:pt x="25" y="180"/>
                  </a:lnTo>
                  <a:lnTo>
                    <a:pt x="25" y="180"/>
                  </a:lnTo>
                  <a:lnTo>
                    <a:pt x="25" y="197"/>
                  </a:lnTo>
                  <a:lnTo>
                    <a:pt x="25" y="172"/>
                  </a:lnTo>
                  <a:lnTo>
                    <a:pt x="25" y="195"/>
                  </a:lnTo>
                  <a:lnTo>
                    <a:pt x="25" y="201"/>
                  </a:lnTo>
                  <a:lnTo>
                    <a:pt x="25" y="212"/>
                  </a:lnTo>
                  <a:lnTo>
                    <a:pt x="25" y="195"/>
                  </a:lnTo>
                  <a:lnTo>
                    <a:pt x="25" y="199"/>
                  </a:lnTo>
                  <a:lnTo>
                    <a:pt x="25" y="210"/>
                  </a:lnTo>
                  <a:lnTo>
                    <a:pt x="25" y="208"/>
                  </a:lnTo>
                  <a:lnTo>
                    <a:pt x="27" y="206"/>
                  </a:lnTo>
                  <a:lnTo>
                    <a:pt x="27" y="218"/>
                  </a:lnTo>
                  <a:lnTo>
                    <a:pt x="27" y="191"/>
                  </a:lnTo>
                  <a:lnTo>
                    <a:pt x="27" y="218"/>
                  </a:lnTo>
                  <a:lnTo>
                    <a:pt x="27" y="218"/>
                  </a:lnTo>
                  <a:lnTo>
                    <a:pt x="27" y="229"/>
                  </a:lnTo>
                  <a:lnTo>
                    <a:pt x="27" y="208"/>
                  </a:lnTo>
                  <a:lnTo>
                    <a:pt x="27" y="214"/>
                  </a:lnTo>
                  <a:lnTo>
                    <a:pt x="27" y="211"/>
                  </a:lnTo>
                  <a:lnTo>
                    <a:pt x="27" y="214"/>
                  </a:lnTo>
                  <a:lnTo>
                    <a:pt x="27" y="163"/>
                  </a:lnTo>
                  <a:lnTo>
                    <a:pt x="27" y="157"/>
                  </a:lnTo>
                  <a:lnTo>
                    <a:pt x="27" y="128"/>
                  </a:lnTo>
                  <a:lnTo>
                    <a:pt x="28" y="128"/>
                  </a:lnTo>
                  <a:lnTo>
                    <a:pt x="28" y="105"/>
                  </a:lnTo>
                  <a:lnTo>
                    <a:pt x="28" y="113"/>
                  </a:lnTo>
                  <a:lnTo>
                    <a:pt x="28" y="117"/>
                  </a:lnTo>
                  <a:lnTo>
                    <a:pt x="28" y="128"/>
                  </a:lnTo>
                  <a:lnTo>
                    <a:pt x="28" y="127"/>
                  </a:lnTo>
                  <a:lnTo>
                    <a:pt x="28" y="123"/>
                  </a:lnTo>
                  <a:lnTo>
                    <a:pt x="28" y="108"/>
                  </a:lnTo>
                  <a:lnTo>
                    <a:pt x="28" y="118"/>
                  </a:lnTo>
                  <a:lnTo>
                    <a:pt x="29" y="118"/>
                  </a:lnTo>
                  <a:lnTo>
                    <a:pt x="29" y="122"/>
                  </a:lnTo>
                  <a:lnTo>
                    <a:pt x="29" y="88"/>
                  </a:lnTo>
                  <a:lnTo>
                    <a:pt x="29" y="89"/>
                  </a:lnTo>
                  <a:lnTo>
                    <a:pt x="29" y="88"/>
                  </a:lnTo>
                  <a:lnTo>
                    <a:pt x="29" y="101"/>
                  </a:lnTo>
                  <a:lnTo>
                    <a:pt x="29" y="76"/>
                  </a:lnTo>
                  <a:lnTo>
                    <a:pt x="29" y="77"/>
                  </a:lnTo>
                  <a:lnTo>
                    <a:pt x="29" y="79"/>
                  </a:lnTo>
                  <a:lnTo>
                    <a:pt x="29" y="85"/>
                  </a:lnTo>
                  <a:lnTo>
                    <a:pt x="29" y="72"/>
                  </a:lnTo>
                  <a:lnTo>
                    <a:pt x="29" y="72"/>
                  </a:lnTo>
                  <a:lnTo>
                    <a:pt x="29" y="56"/>
                  </a:lnTo>
                  <a:lnTo>
                    <a:pt x="29" y="58"/>
                  </a:lnTo>
                  <a:lnTo>
                    <a:pt x="31" y="58"/>
                  </a:lnTo>
                  <a:lnTo>
                    <a:pt x="31" y="59"/>
                  </a:lnTo>
                  <a:lnTo>
                    <a:pt x="31" y="30"/>
                  </a:lnTo>
                  <a:lnTo>
                    <a:pt x="31" y="49"/>
                  </a:lnTo>
                  <a:lnTo>
                    <a:pt x="31" y="53"/>
                  </a:lnTo>
                  <a:lnTo>
                    <a:pt x="31" y="59"/>
                  </a:lnTo>
                  <a:lnTo>
                    <a:pt x="31" y="39"/>
                  </a:lnTo>
                  <a:lnTo>
                    <a:pt x="31" y="39"/>
                  </a:lnTo>
                  <a:lnTo>
                    <a:pt x="31" y="15"/>
                  </a:lnTo>
                  <a:lnTo>
                    <a:pt x="31" y="25"/>
                  </a:lnTo>
                  <a:lnTo>
                    <a:pt x="31" y="20"/>
                  </a:lnTo>
                  <a:lnTo>
                    <a:pt x="31" y="22"/>
                  </a:lnTo>
                  <a:lnTo>
                    <a:pt x="31" y="0"/>
                  </a:lnTo>
                  <a:lnTo>
                    <a:pt x="31" y="7"/>
                  </a:lnTo>
                  <a:lnTo>
                    <a:pt x="32" y="11"/>
                  </a:lnTo>
                  <a:lnTo>
                    <a:pt x="32" y="28"/>
                  </a:lnTo>
                  <a:lnTo>
                    <a:pt x="32" y="5"/>
                  </a:lnTo>
                  <a:lnTo>
                    <a:pt x="32" y="15"/>
                  </a:lnTo>
                  <a:lnTo>
                    <a:pt x="32" y="15"/>
                  </a:lnTo>
                  <a:lnTo>
                    <a:pt x="32" y="55"/>
                  </a:lnTo>
                  <a:lnTo>
                    <a:pt x="32" y="56"/>
                  </a:lnTo>
                  <a:lnTo>
                    <a:pt x="32" y="81"/>
                  </a:lnTo>
                  <a:lnTo>
                    <a:pt x="32" y="56"/>
                  </a:lnTo>
                  <a:lnTo>
                    <a:pt x="32" y="76"/>
                  </a:lnTo>
                  <a:lnTo>
                    <a:pt x="33" y="73"/>
                  </a:lnTo>
                  <a:lnTo>
                    <a:pt x="33" y="49"/>
                  </a:lnTo>
                  <a:lnTo>
                    <a:pt x="33" y="56"/>
                  </a:lnTo>
                  <a:lnTo>
                    <a:pt x="33" y="59"/>
                  </a:lnTo>
                  <a:lnTo>
                    <a:pt x="33" y="88"/>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166" name="Freeform 39"/>
            <p:cNvSpPr>
              <a:spLocks/>
            </p:cNvSpPr>
            <p:nvPr/>
          </p:nvSpPr>
          <p:spPr bwMode="auto">
            <a:xfrm>
              <a:off x="5822951" y="3956051"/>
              <a:ext cx="50800" cy="474663"/>
            </a:xfrm>
            <a:custGeom>
              <a:avLst/>
              <a:gdLst>
                <a:gd name="T0" fmla="*/ 1 w 32"/>
                <a:gd name="T1" fmla="*/ 139 h 299"/>
                <a:gd name="T2" fmla="*/ 1 w 32"/>
                <a:gd name="T3" fmla="*/ 148 h 299"/>
                <a:gd name="T4" fmla="*/ 1 w 32"/>
                <a:gd name="T5" fmla="*/ 190 h 299"/>
                <a:gd name="T6" fmla="*/ 2 w 32"/>
                <a:gd name="T7" fmla="*/ 165 h 299"/>
                <a:gd name="T8" fmla="*/ 2 w 32"/>
                <a:gd name="T9" fmla="*/ 151 h 299"/>
                <a:gd name="T10" fmla="*/ 4 w 32"/>
                <a:gd name="T11" fmla="*/ 105 h 299"/>
                <a:gd name="T12" fmla="*/ 4 w 32"/>
                <a:gd name="T13" fmla="*/ 106 h 299"/>
                <a:gd name="T14" fmla="*/ 5 w 32"/>
                <a:gd name="T15" fmla="*/ 109 h 299"/>
                <a:gd name="T16" fmla="*/ 5 w 32"/>
                <a:gd name="T17" fmla="*/ 199 h 299"/>
                <a:gd name="T18" fmla="*/ 5 w 32"/>
                <a:gd name="T19" fmla="*/ 215 h 299"/>
                <a:gd name="T20" fmla="*/ 6 w 32"/>
                <a:gd name="T21" fmla="*/ 180 h 299"/>
                <a:gd name="T22" fmla="*/ 6 w 32"/>
                <a:gd name="T23" fmla="*/ 178 h 299"/>
                <a:gd name="T24" fmla="*/ 8 w 32"/>
                <a:gd name="T25" fmla="*/ 188 h 299"/>
                <a:gd name="T26" fmla="*/ 8 w 32"/>
                <a:gd name="T27" fmla="*/ 157 h 299"/>
                <a:gd name="T28" fmla="*/ 8 w 32"/>
                <a:gd name="T29" fmla="*/ 150 h 299"/>
                <a:gd name="T30" fmla="*/ 9 w 32"/>
                <a:gd name="T31" fmla="*/ 156 h 299"/>
                <a:gd name="T32" fmla="*/ 9 w 32"/>
                <a:gd name="T33" fmla="*/ 123 h 299"/>
                <a:gd name="T34" fmla="*/ 10 w 32"/>
                <a:gd name="T35" fmla="*/ 156 h 299"/>
                <a:gd name="T36" fmla="*/ 10 w 32"/>
                <a:gd name="T37" fmla="*/ 205 h 299"/>
                <a:gd name="T38" fmla="*/ 11 w 32"/>
                <a:gd name="T39" fmla="*/ 191 h 299"/>
                <a:gd name="T40" fmla="*/ 11 w 32"/>
                <a:gd name="T41" fmla="*/ 189 h 299"/>
                <a:gd name="T42" fmla="*/ 11 w 32"/>
                <a:gd name="T43" fmla="*/ 210 h 299"/>
                <a:gd name="T44" fmla="*/ 13 w 32"/>
                <a:gd name="T45" fmla="*/ 208 h 299"/>
                <a:gd name="T46" fmla="*/ 13 w 32"/>
                <a:gd name="T47" fmla="*/ 142 h 299"/>
                <a:gd name="T48" fmla="*/ 13 w 32"/>
                <a:gd name="T49" fmla="*/ 157 h 299"/>
                <a:gd name="T50" fmla="*/ 14 w 32"/>
                <a:gd name="T51" fmla="*/ 104 h 299"/>
                <a:gd name="T52" fmla="*/ 15 w 32"/>
                <a:gd name="T53" fmla="*/ 127 h 299"/>
                <a:gd name="T54" fmla="*/ 15 w 32"/>
                <a:gd name="T55" fmla="*/ 165 h 299"/>
                <a:gd name="T56" fmla="*/ 15 w 32"/>
                <a:gd name="T57" fmla="*/ 123 h 299"/>
                <a:gd name="T58" fmla="*/ 17 w 32"/>
                <a:gd name="T59" fmla="*/ 101 h 299"/>
                <a:gd name="T60" fmla="*/ 17 w 32"/>
                <a:gd name="T61" fmla="*/ 104 h 299"/>
                <a:gd name="T62" fmla="*/ 18 w 32"/>
                <a:gd name="T63" fmla="*/ 101 h 299"/>
                <a:gd name="T64" fmla="*/ 18 w 32"/>
                <a:gd name="T65" fmla="*/ 106 h 299"/>
                <a:gd name="T66" fmla="*/ 19 w 32"/>
                <a:gd name="T67" fmla="*/ 133 h 299"/>
                <a:gd name="T68" fmla="*/ 19 w 32"/>
                <a:gd name="T69" fmla="*/ 129 h 299"/>
                <a:gd name="T70" fmla="*/ 19 w 32"/>
                <a:gd name="T71" fmla="*/ 142 h 299"/>
                <a:gd name="T72" fmla="*/ 21 w 32"/>
                <a:gd name="T73" fmla="*/ 198 h 299"/>
                <a:gd name="T74" fmla="*/ 21 w 32"/>
                <a:gd name="T75" fmla="*/ 225 h 299"/>
                <a:gd name="T76" fmla="*/ 21 w 32"/>
                <a:gd name="T77" fmla="*/ 203 h 299"/>
                <a:gd name="T78" fmla="*/ 22 w 32"/>
                <a:gd name="T79" fmla="*/ 185 h 299"/>
                <a:gd name="T80" fmla="*/ 22 w 32"/>
                <a:gd name="T81" fmla="*/ 228 h 299"/>
                <a:gd name="T82" fmla="*/ 23 w 32"/>
                <a:gd name="T83" fmla="*/ 225 h 299"/>
                <a:gd name="T84" fmla="*/ 23 w 32"/>
                <a:gd name="T85" fmla="*/ 202 h 299"/>
                <a:gd name="T86" fmla="*/ 25 w 32"/>
                <a:gd name="T87" fmla="*/ 185 h 299"/>
                <a:gd name="T88" fmla="*/ 25 w 32"/>
                <a:gd name="T89" fmla="*/ 101 h 299"/>
                <a:gd name="T90" fmla="*/ 26 w 32"/>
                <a:gd name="T91" fmla="*/ 43 h 299"/>
                <a:gd name="T92" fmla="*/ 26 w 32"/>
                <a:gd name="T93" fmla="*/ 26 h 299"/>
                <a:gd name="T94" fmla="*/ 26 w 32"/>
                <a:gd name="T95" fmla="*/ 9 h 299"/>
                <a:gd name="T96" fmla="*/ 27 w 32"/>
                <a:gd name="T97" fmla="*/ 79 h 299"/>
                <a:gd name="T98" fmla="*/ 27 w 32"/>
                <a:gd name="T99" fmla="*/ 17 h 299"/>
                <a:gd name="T100" fmla="*/ 28 w 32"/>
                <a:gd name="T101" fmla="*/ 29 h 299"/>
                <a:gd name="T102" fmla="*/ 28 w 32"/>
                <a:gd name="T103" fmla="*/ 34 h 299"/>
                <a:gd name="T104" fmla="*/ 28 w 32"/>
                <a:gd name="T105" fmla="*/ 109 h 299"/>
                <a:gd name="T106" fmla="*/ 30 w 32"/>
                <a:gd name="T107" fmla="*/ 142 h 299"/>
                <a:gd name="T108" fmla="*/ 30 w 32"/>
                <a:gd name="T109" fmla="*/ 133 h 299"/>
                <a:gd name="T110" fmla="*/ 30 w 32"/>
                <a:gd name="T111" fmla="*/ 172 h 299"/>
                <a:gd name="T112" fmla="*/ 31 w 32"/>
                <a:gd name="T113" fmla="*/ 219 h 299"/>
                <a:gd name="T114" fmla="*/ 31 w 32"/>
                <a:gd name="T115" fmla="*/ 245 h 299"/>
                <a:gd name="T116" fmla="*/ 32 w 32"/>
                <a:gd name="T117" fmla="*/ 299 h 299"/>
                <a:gd name="T118" fmla="*/ 32 w 32"/>
                <a:gd name="T119" fmla="*/ 291 h 2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2" h="299">
                  <a:moveTo>
                    <a:pt x="0" y="150"/>
                  </a:moveTo>
                  <a:lnTo>
                    <a:pt x="0" y="152"/>
                  </a:lnTo>
                  <a:lnTo>
                    <a:pt x="0" y="138"/>
                  </a:lnTo>
                  <a:lnTo>
                    <a:pt x="0" y="139"/>
                  </a:lnTo>
                  <a:lnTo>
                    <a:pt x="1" y="139"/>
                  </a:lnTo>
                  <a:lnTo>
                    <a:pt x="1" y="122"/>
                  </a:lnTo>
                  <a:lnTo>
                    <a:pt x="1" y="150"/>
                  </a:lnTo>
                  <a:lnTo>
                    <a:pt x="1" y="150"/>
                  </a:lnTo>
                  <a:lnTo>
                    <a:pt x="1" y="167"/>
                  </a:lnTo>
                  <a:lnTo>
                    <a:pt x="1" y="148"/>
                  </a:lnTo>
                  <a:lnTo>
                    <a:pt x="1" y="152"/>
                  </a:lnTo>
                  <a:lnTo>
                    <a:pt x="1" y="152"/>
                  </a:lnTo>
                  <a:lnTo>
                    <a:pt x="1" y="188"/>
                  </a:lnTo>
                  <a:lnTo>
                    <a:pt x="1" y="185"/>
                  </a:lnTo>
                  <a:lnTo>
                    <a:pt x="1" y="190"/>
                  </a:lnTo>
                  <a:lnTo>
                    <a:pt x="1" y="168"/>
                  </a:lnTo>
                  <a:lnTo>
                    <a:pt x="1" y="185"/>
                  </a:lnTo>
                  <a:lnTo>
                    <a:pt x="2" y="186"/>
                  </a:lnTo>
                  <a:lnTo>
                    <a:pt x="2" y="190"/>
                  </a:lnTo>
                  <a:lnTo>
                    <a:pt x="2" y="165"/>
                  </a:lnTo>
                  <a:lnTo>
                    <a:pt x="2" y="176"/>
                  </a:lnTo>
                  <a:lnTo>
                    <a:pt x="2" y="176"/>
                  </a:lnTo>
                  <a:lnTo>
                    <a:pt x="2" y="180"/>
                  </a:lnTo>
                  <a:lnTo>
                    <a:pt x="2" y="152"/>
                  </a:lnTo>
                  <a:lnTo>
                    <a:pt x="2" y="151"/>
                  </a:lnTo>
                  <a:lnTo>
                    <a:pt x="2" y="106"/>
                  </a:lnTo>
                  <a:lnTo>
                    <a:pt x="4" y="112"/>
                  </a:lnTo>
                  <a:lnTo>
                    <a:pt x="4" y="95"/>
                  </a:lnTo>
                  <a:lnTo>
                    <a:pt x="4" y="106"/>
                  </a:lnTo>
                  <a:lnTo>
                    <a:pt x="4" y="105"/>
                  </a:lnTo>
                  <a:lnTo>
                    <a:pt x="4" y="108"/>
                  </a:lnTo>
                  <a:lnTo>
                    <a:pt x="4" y="87"/>
                  </a:lnTo>
                  <a:lnTo>
                    <a:pt x="4" y="80"/>
                  </a:lnTo>
                  <a:lnTo>
                    <a:pt x="4" y="109"/>
                  </a:lnTo>
                  <a:lnTo>
                    <a:pt x="4" y="106"/>
                  </a:lnTo>
                  <a:lnTo>
                    <a:pt x="4" y="106"/>
                  </a:lnTo>
                  <a:lnTo>
                    <a:pt x="4" y="83"/>
                  </a:lnTo>
                  <a:lnTo>
                    <a:pt x="4" y="106"/>
                  </a:lnTo>
                  <a:lnTo>
                    <a:pt x="5" y="113"/>
                  </a:lnTo>
                  <a:lnTo>
                    <a:pt x="5" y="109"/>
                  </a:lnTo>
                  <a:lnTo>
                    <a:pt x="5" y="143"/>
                  </a:lnTo>
                  <a:lnTo>
                    <a:pt x="5" y="144"/>
                  </a:lnTo>
                  <a:lnTo>
                    <a:pt x="5" y="203"/>
                  </a:lnTo>
                  <a:lnTo>
                    <a:pt x="5" y="198"/>
                  </a:lnTo>
                  <a:lnTo>
                    <a:pt x="5" y="199"/>
                  </a:lnTo>
                  <a:lnTo>
                    <a:pt x="5" y="216"/>
                  </a:lnTo>
                  <a:lnTo>
                    <a:pt x="5" y="190"/>
                  </a:lnTo>
                  <a:lnTo>
                    <a:pt x="5" y="214"/>
                  </a:lnTo>
                  <a:lnTo>
                    <a:pt x="5" y="212"/>
                  </a:lnTo>
                  <a:lnTo>
                    <a:pt x="5" y="215"/>
                  </a:lnTo>
                  <a:lnTo>
                    <a:pt x="5" y="184"/>
                  </a:lnTo>
                  <a:lnTo>
                    <a:pt x="5" y="193"/>
                  </a:lnTo>
                  <a:lnTo>
                    <a:pt x="6" y="193"/>
                  </a:lnTo>
                  <a:lnTo>
                    <a:pt x="6" y="197"/>
                  </a:lnTo>
                  <a:lnTo>
                    <a:pt x="6" y="180"/>
                  </a:lnTo>
                  <a:lnTo>
                    <a:pt x="6" y="177"/>
                  </a:lnTo>
                  <a:lnTo>
                    <a:pt x="6" y="181"/>
                  </a:lnTo>
                  <a:lnTo>
                    <a:pt x="6" y="160"/>
                  </a:lnTo>
                  <a:lnTo>
                    <a:pt x="6" y="178"/>
                  </a:lnTo>
                  <a:lnTo>
                    <a:pt x="6" y="178"/>
                  </a:lnTo>
                  <a:lnTo>
                    <a:pt x="6" y="193"/>
                  </a:lnTo>
                  <a:lnTo>
                    <a:pt x="6" y="173"/>
                  </a:lnTo>
                  <a:lnTo>
                    <a:pt x="6" y="182"/>
                  </a:lnTo>
                  <a:lnTo>
                    <a:pt x="8" y="185"/>
                  </a:lnTo>
                  <a:lnTo>
                    <a:pt x="8" y="188"/>
                  </a:lnTo>
                  <a:lnTo>
                    <a:pt x="8" y="156"/>
                  </a:lnTo>
                  <a:lnTo>
                    <a:pt x="8" y="159"/>
                  </a:lnTo>
                  <a:lnTo>
                    <a:pt x="8" y="161"/>
                  </a:lnTo>
                  <a:lnTo>
                    <a:pt x="8" y="167"/>
                  </a:lnTo>
                  <a:lnTo>
                    <a:pt x="8" y="157"/>
                  </a:lnTo>
                  <a:lnTo>
                    <a:pt x="8" y="159"/>
                  </a:lnTo>
                  <a:lnTo>
                    <a:pt x="8" y="164"/>
                  </a:lnTo>
                  <a:lnTo>
                    <a:pt x="8" y="148"/>
                  </a:lnTo>
                  <a:lnTo>
                    <a:pt x="8" y="156"/>
                  </a:lnTo>
                  <a:lnTo>
                    <a:pt x="8" y="150"/>
                  </a:lnTo>
                  <a:lnTo>
                    <a:pt x="8" y="121"/>
                  </a:lnTo>
                  <a:lnTo>
                    <a:pt x="8" y="133"/>
                  </a:lnTo>
                  <a:lnTo>
                    <a:pt x="9" y="133"/>
                  </a:lnTo>
                  <a:lnTo>
                    <a:pt x="9" y="161"/>
                  </a:lnTo>
                  <a:lnTo>
                    <a:pt x="9" y="156"/>
                  </a:lnTo>
                  <a:lnTo>
                    <a:pt x="9" y="152"/>
                  </a:lnTo>
                  <a:lnTo>
                    <a:pt x="9" y="156"/>
                  </a:lnTo>
                  <a:lnTo>
                    <a:pt x="9" y="135"/>
                  </a:lnTo>
                  <a:lnTo>
                    <a:pt x="9" y="134"/>
                  </a:lnTo>
                  <a:lnTo>
                    <a:pt x="9" y="123"/>
                  </a:lnTo>
                  <a:lnTo>
                    <a:pt x="9" y="142"/>
                  </a:lnTo>
                  <a:lnTo>
                    <a:pt x="9" y="143"/>
                  </a:lnTo>
                  <a:lnTo>
                    <a:pt x="9" y="165"/>
                  </a:lnTo>
                  <a:lnTo>
                    <a:pt x="9" y="161"/>
                  </a:lnTo>
                  <a:lnTo>
                    <a:pt x="10" y="156"/>
                  </a:lnTo>
                  <a:lnTo>
                    <a:pt x="10" y="147"/>
                  </a:lnTo>
                  <a:lnTo>
                    <a:pt x="10" y="188"/>
                  </a:lnTo>
                  <a:lnTo>
                    <a:pt x="10" y="186"/>
                  </a:lnTo>
                  <a:lnTo>
                    <a:pt x="10" y="205"/>
                  </a:lnTo>
                  <a:lnTo>
                    <a:pt x="10" y="205"/>
                  </a:lnTo>
                  <a:lnTo>
                    <a:pt x="10" y="205"/>
                  </a:lnTo>
                  <a:lnTo>
                    <a:pt x="10" y="210"/>
                  </a:lnTo>
                  <a:lnTo>
                    <a:pt x="10" y="180"/>
                  </a:lnTo>
                  <a:lnTo>
                    <a:pt x="10" y="181"/>
                  </a:lnTo>
                  <a:lnTo>
                    <a:pt x="11" y="191"/>
                  </a:lnTo>
                  <a:lnTo>
                    <a:pt x="11" y="201"/>
                  </a:lnTo>
                  <a:lnTo>
                    <a:pt x="11" y="188"/>
                  </a:lnTo>
                  <a:lnTo>
                    <a:pt x="11" y="194"/>
                  </a:lnTo>
                  <a:lnTo>
                    <a:pt x="11" y="198"/>
                  </a:lnTo>
                  <a:lnTo>
                    <a:pt x="11" y="189"/>
                  </a:lnTo>
                  <a:lnTo>
                    <a:pt x="11" y="218"/>
                  </a:lnTo>
                  <a:lnTo>
                    <a:pt x="11" y="215"/>
                  </a:lnTo>
                  <a:lnTo>
                    <a:pt x="11" y="224"/>
                  </a:lnTo>
                  <a:lnTo>
                    <a:pt x="11" y="198"/>
                  </a:lnTo>
                  <a:lnTo>
                    <a:pt x="11" y="210"/>
                  </a:lnTo>
                  <a:lnTo>
                    <a:pt x="11" y="212"/>
                  </a:lnTo>
                  <a:lnTo>
                    <a:pt x="11" y="224"/>
                  </a:lnTo>
                  <a:lnTo>
                    <a:pt x="11" y="211"/>
                  </a:lnTo>
                  <a:lnTo>
                    <a:pt x="13" y="207"/>
                  </a:lnTo>
                  <a:lnTo>
                    <a:pt x="13" y="208"/>
                  </a:lnTo>
                  <a:lnTo>
                    <a:pt x="13" y="178"/>
                  </a:lnTo>
                  <a:lnTo>
                    <a:pt x="13" y="178"/>
                  </a:lnTo>
                  <a:lnTo>
                    <a:pt x="13" y="139"/>
                  </a:lnTo>
                  <a:lnTo>
                    <a:pt x="13" y="142"/>
                  </a:lnTo>
                  <a:lnTo>
                    <a:pt x="13" y="142"/>
                  </a:lnTo>
                  <a:lnTo>
                    <a:pt x="13" y="151"/>
                  </a:lnTo>
                  <a:lnTo>
                    <a:pt x="13" y="133"/>
                  </a:lnTo>
                  <a:lnTo>
                    <a:pt x="13" y="135"/>
                  </a:lnTo>
                  <a:lnTo>
                    <a:pt x="13" y="159"/>
                  </a:lnTo>
                  <a:lnTo>
                    <a:pt x="13" y="157"/>
                  </a:lnTo>
                  <a:lnTo>
                    <a:pt x="14" y="159"/>
                  </a:lnTo>
                  <a:lnTo>
                    <a:pt x="14" y="135"/>
                  </a:lnTo>
                  <a:lnTo>
                    <a:pt x="14" y="139"/>
                  </a:lnTo>
                  <a:lnTo>
                    <a:pt x="14" y="139"/>
                  </a:lnTo>
                  <a:lnTo>
                    <a:pt x="14" y="104"/>
                  </a:lnTo>
                  <a:lnTo>
                    <a:pt x="14" y="112"/>
                  </a:lnTo>
                  <a:lnTo>
                    <a:pt x="14" y="113"/>
                  </a:lnTo>
                  <a:lnTo>
                    <a:pt x="14" y="140"/>
                  </a:lnTo>
                  <a:lnTo>
                    <a:pt x="15" y="139"/>
                  </a:lnTo>
                  <a:lnTo>
                    <a:pt x="15" y="127"/>
                  </a:lnTo>
                  <a:lnTo>
                    <a:pt x="15" y="160"/>
                  </a:lnTo>
                  <a:lnTo>
                    <a:pt x="15" y="161"/>
                  </a:lnTo>
                  <a:lnTo>
                    <a:pt x="15" y="169"/>
                  </a:lnTo>
                  <a:lnTo>
                    <a:pt x="15" y="156"/>
                  </a:lnTo>
                  <a:lnTo>
                    <a:pt x="15" y="165"/>
                  </a:lnTo>
                  <a:lnTo>
                    <a:pt x="15" y="170"/>
                  </a:lnTo>
                  <a:lnTo>
                    <a:pt x="15" y="176"/>
                  </a:lnTo>
                  <a:lnTo>
                    <a:pt x="15" y="152"/>
                  </a:lnTo>
                  <a:lnTo>
                    <a:pt x="15" y="148"/>
                  </a:lnTo>
                  <a:lnTo>
                    <a:pt x="15" y="123"/>
                  </a:lnTo>
                  <a:lnTo>
                    <a:pt x="17" y="133"/>
                  </a:lnTo>
                  <a:lnTo>
                    <a:pt x="17" y="92"/>
                  </a:lnTo>
                  <a:lnTo>
                    <a:pt x="17" y="97"/>
                  </a:lnTo>
                  <a:lnTo>
                    <a:pt x="17" y="95"/>
                  </a:lnTo>
                  <a:lnTo>
                    <a:pt x="17" y="101"/>
                  </a:lnTo>
                  <a:lnTo>
                    <a:pt x="17" y="72"/>
                  </a:lnTo>
                  <a:lnTo>
                    <a:pt x="17" y="80"/>
                  </a:lnTo>
                  <a:lnTo>
                    <a:pt x="17" y="106"/>
                  </a:lnTo>
                  <a:lnTo>
                    <a:pt x="17" y="79"/>
                  </a:lnTo>
                  <a:lnTo>
                    <a:pt x="17" y="104"/>
                  </a:lnTo>
                  <a:lnTo>
                    <a:pt x="17" y="104"/>
                  </a:lnTo>
                  <a:lnTo>
                    <a:pt x="17" y="80"/>
                  </a:lnTo>
                  <a:lnTo>
                    <a:pt x="17" y="92"/>
                  </a:lnTo>
                  <a:lnTo>
                    <a:pt x="18" y="95"/>
                  </a:lnTo>
                  <a:lnTo>
                    <a:pt x="18" y="101"/>
                  </a:lnTo>
                  <a:lnTo>
                    <a:pt x="18" y="74"/>
                  </a:lnTo>
                  <a:lnTo>
                    <a:pt x="18" y="78"/>
                  </a:lnTo>
                  <a:lnTo>
                    <a:pt x="18" y="78"/>
                  </a:lnTo>
                  <a:lnTo>
                    <a:pt x="18" y="106"/>
                  </a:lnTo>
                  <a:lnTo>
                    <a:pt x="18" y="106"/>
                  </a:lnTo>
                  <a:lnTo>
                    <a:pt x="18" y="108"/>
                  </a:lnTo>
                  <a:lnTo>
                    <a:pt x="18" y="97"/>
                  </a:lnTo>
                  <a:lnTo>
                    <a:pt x="18" y="130"/>
                  </a:lnTo>
                  <a:lnTo>
                    <a:pt x="19" y="133"/>
                  </a:lnTo>
                  <a:lnTo>
                    <a:pt x="19" y="133"/>
                  </a:lnTo>
                  <a:lnTo>
                    <a:pt x="19" y="108"/>
                  </a:lnTo>
                  <a:lnTo>
                    <a:pt x="19" y="125"/>
                  </a:lnTo>
                  <a:lnTo>
                    <a:pt x="19" y="122"/>
                  </a:lnTo>
                  <a:lnTo>
                    <a:pt x="19" y="130"/>
                  </a:lnTo>
                  <a:lnTo>
                    <a:pt x="19" y="129"/>
                  </a:lnTo>
                  <a:lnTo>
                    <a:pt x="19" y="118"/>
                  </a:lnTo>
                  <a:lnTo>
                    <a:pt x="19" y="114"/>
                  </a:lnTo>
                  <a:lnTo>
                    <a:pt x="19" y="152"/>
                  </a:lnTo>
                  <a:lnTo>
                    <a:pt x="19" y="152"/>
                  </a:lnTo>
                  <a:lnTo>
                    <a:pt x="19" y="142"/>
                  </a:lnTo>
                  <a:lnTo>
                    <a:pt x="19" y="178"/>
                  </a:lnTo>
                  <a:lnTo>
                    <a:pt x="21" y="178"/>
                  </a:lnTo>
                  <a:lnTo>
                    <a:pt x="21" y="198"/>
                  </a:lnTo>
                  <a:lnTo>
                    <a:pt x="21" y="193"/>
                  </a:lnTo>
                  <a:lnTo>
                    <a:pt x="21" y="198"/>
                  </a:lnTo>
                  <a:lnTo>
                    <a:pt x="21" y="197"/>
                  </a:lnTo>
                  <a:lnTo>
                    <a:pt x="21" y="239"/>
                  </a:lnTo>
                  <a:lnTo>
                    <a:pt x="21" y="237"/>
                  </a:lnTo>
                  <a:lnTo>
                    <a:pt x="21" y="243"/>
                  </a:lnTo>
                  <a:lnTo>
                    <a:pt x="21" y="225"/>
                  </a:lnTo>
                  <a:lnTo>
                    <a:pt x="21" y="227"/>
                  </a:lnTo>
                  <a:lnTo>
                    <a:pt x="21" y="225"/>
                  </a:lnTo>
                  <a:lnTo>
                    <a:pt x="21" y="228"/>
                  </a:lnTo>
                  <a:lnTo>
                    <a:pt x="21" y="198"/>
                  </a:lnTo>
                  <a:lnTo>
                    <a:pt x="21" y="203"/>
                  </a:lnTo>
                  <a:lnTo>
                    <a:pt x="22" y="202"/>
                  </a:lnTo>
                  <a:lnTo>
                    <a:pt x="22" y="191"/>
                  </a:lnTo>
                  <a:lnTo>
                    <a:pt x="22" y="195"/>
                  </a:lnTo>
                  <a:lnTo>
                    <a:pt x="22" y="198"/>
                  </a:lnTo>
                  <a:lnTo>
                    <a:pt x="22" y="185"/>
                  </a:lnTo>
                  <a:lnTo>
                    <a:pt x="22" y="227"/>
                  </a:lnTo>
                  <a:lnTo>
                    <a:pt x="22" y="231"/>
                  </a:lnTo>
                  <a:lnTo>
                    <a:pt x="22" y="239"/>
                  </a:lnTo>
                  <a:lnTo>
                    <a:pt x="22" y="214"/>
                  </a:lnTo>
                  <a:lnTo>
                    <a:pt x="22" y="228"/>
                  </a:lnTo>
                  <a:lnTo>
                    <a:pt x="23" y="227"/>
                  </a:lnTo>
                  <a:lnTo>
                    <a:pt x="23" y="233"/>
                  </a:lnTo>
                  <a:lnTo>
                    <a:pt x="23" y="215"/>
                  </a:lnTo>
                  <a:lnTo>
                    <a:pt x="23" y="207"/>
                  </a:lnTo>
                  <a:lnTo>
                    <a:pt x="23" y="225"/>
                  </a:lnTo>
                  <a:lnTo>
                    <a:pt x="23" y="215"/>
                  </a:lnTo>
                  <a:lnTo>
                    <a:pt x="23" y="214"/>
                  </a:lnTo>
                  <a:lnTo>
                    <a:pt x="23" y="216"/>
                  </a:lnTo>
                  <a:lnTo>
                    <a:pt x="23" y="198"/>
                  </a:lnTo>
                  <a:lnTo>
                    <a:pt x="23" y="202"/>
                  </a:lnTo>
                  <a:lnTo>
                    <a:pt x="23" y="205"/>
                  </a:lnTo>
                  <a:lnTo>
                    <a:pt x="23" y="210"/>
                  </a:lnTo>
                  <a:lnTo>
                    <a:pt x="23" y="174"/>
                  </a:lnTo>
                  <a:lnTo>
                    <a:pt x="23" y="181"/>
                  </a:lnTo>
                  <a:lnTo>
                    <a:pt x="25" y="185"/>
                  </a:lnTo>
                  <a:lnTo>
                    <a:pt x="25" y="159"/>
                  </a:lnTo>
                  <a:lnTo>
                    <a:pt x="25" y="160"/>
                  </a:lnTo>
                  <a:lnTo>
                    <a:pt x="25" y="156"/>
                  </a:lnTo>
                  <a:lnTo>
                    <a:pt x="25" y="104"/>
                  </a:lnTo>
                  <a:lnTo>
                    <a:pt x="25" y="101"/>
                  </a:lnTo>
                  <a:lnTo>
                    <a:pt x="25" y="59"/>
                  </a:lnTo>
                  <a:lnTo>
                    <a:pt x="25" y="74"/>
                  </a:lnTo>
                  <a:lnTo>
                    <a:pt x="25" y="75"/>
                  </a:lnTo>
                  <a:lnTo>
                    <a:pt x="25" y="43"/>
                  </a:lnTo>
                  <a:lnTo>
                    <a:pt x="26" y="43"/>
                  </a:lnTo>
                  <a:lnTo>
                    <a:pt x="26" y="33"/>
                  </a:lnTo>
                  <a:lnTo>
                    <a:pt x="26" y="36"/>
                  </a:lnTo>
                  <a:lnTo>
                    <a:pt x="26" y="38"/>
                  </a:lnTo>
                  <a:lnTo>
                    <a:pt x="26" y="46"/>
                  </a:lnTo>
                  <a:lnTo>
                    <a:pt x="26" y="26"/>
                  </a:lnTo>
                  <a:lnTo>
                    <a:pt x="26" y="29"/>
                  </a:lnTo>
                  <a:lnTo>
                    <a:pt x="26" y="34"/>
                  </a:lnTo>
                  <a:lnTo>
                    <a:pt x="26" y="3"/>
                  </a:lnTo>
                  <a:lnTo>
                    <a:pt x="26" y="7"/>
                  </a:lnTo>
                  <a:lnTo>
                    <a:pt x="26" y="9"/>
                  </a:lnTo>
                  <a:lnTo>
                    <a:pt x="26" y="64"/>
                  </a:lnTo>
                  <a:lnTo>
                    <a:pt x="27" y="67"/>
                  </a:lnTo>
                  <a:lnTo>
                    <a:pt x="27" y="81"/>
                  </a:lnTo>
                  <a:lnTo>
                    <a:pt x="27" y="63"/>
                  </a:lnTo>
                  <a:lnTo>
                    <a:pt x="27" y="79"/>
                  </a:lnTo>
                  <a:lnTo>
                    <a:pt x="27" y="76"/>
                  </a:lnTo>
                  <a:lnTo>
                    <a:pt x="27" y="34"/>
                  </a:lnTo>
                  <a:lnTo>
                    <a:pt x="27" y="36"/>
                  </a:lnTo>
                  <a:lnTo>
                    <a:pt x="27" y="40"/>
                  </a:lnTo>
                  <a:lnTo>
                    <a:pt x="27" y="17"/>
                  </a:lnTo>
                  <a:lnTo>
                    <a:pt x="27" y="19"/>
                  </a:lnTo>
                  <a:lnTo>
                    <a:pt x="28" y="15"/>
                  </a:lnTo>
                  <a:lnTo>
                    <a:pt x="28" y="32"/>
                  </a:lnTo>
                  <a:lnTo>
                    <a:pt x="28" y="0"/>
                  </a:lnTo>
                  <a:lnTo>
                    <a:pt x="28" y="29"/>
                  </a:lnTo>
                  <a:lnTo>
                    <a:pt x="28" y="30"/>
                  </a:lnTo>
                  <a:lnTo>
                    <a:pt x="28" y="34"/>
                  </a:lnTo>
                  <a:lnTo>
                    <a:pt x="28" y="12"/>
                  </a:lnTo>
                  <a:lnTo>
                    <a:pt x="28" y="28"/>
                  </a:lnTo>
                  <a:lnTo>
                    <a:pt x="28" y="34"/>
                  </a:lnTo>
                  <a:lnTo>
                    <a:pt x="28" y="75"/>
                  </a:lnTo>
                  <a:lnTo>
                    <a:pt x="28" y="72"/>
                  </a:lnTo>
                  <a:lnTo>
                    <a:pt x="28" y="60"/>
                  </a:lnTo>
                  <a:lnTo>
                    <a:pt x="28" y="110"/>
                  </a:lnTo>
                  <a:lnTo>
                    <a:pt x="28" y="109"/>
                  </a:lnTo>
                  <a:lnTo>
                    <a:pt x="30" y="106"/>
                  </a:lnTo>
                  <a:lnTo>
                    <a:pt x="30" y="104"/>
                  </a:lnTo>
                  <a:lnTo>
                    <a:pt x="30" y="125"/>
                  </a:lnTo>
                  <a:lnTo>
                    <a:pt x="30" y="126"/>
                  </a:lnTo>
                  <a:lnTo>
                    <a:pt x="30" y="142"/>
                  </a:lnTo>
                  <a:lnTo>
                    <a:pt x="30" y="123"/>
                  </a:lnTo>
                  <a:lnTo>
                    <a:pt x="30" y="133"/>
                  </a:lnTo>
                  <a:lnTo>
                    <a:pt x="30" y="134"/>
                  </a:lnTo>
                  <a:lnTo>
                    <a:pt x="30" y="156"/>
                  </a:lnTo>
                  <a:lnTo>
                    <a:pt x="30" y="133"/>
                  </a:lnTo>
                  <a:lnTo>
                    <a:pt x="30" y="153"/>
                  </a:lnTo>
                  <a:lnTo>
                    <a:pt x="30" y="156"/>
                  </a:lnTo>
                  <a:lnTo>
                    <a:pt x="30" y="173"/>
                  </a:lnTo>
                  <a:lnTo>
                    <a:pt x="30" y="143"/>
                  </a:lnTo>
                  <a:lnTo>
                    <a:pt x="30" y="172"/>
                  </a:lnTo>
                  <a:lnTo>
                    <a:pt x="31" y="173"/>
                  </a:lnTo>
                  <a:lnTo>
                    <a:pt x="31" y="172"/>
                  </a:lnTo>
                  <a:lnTo>
                    <a:pt x="31" y="193"/>
                  </a:lnTo>
                  <a:lnTo>
                    <a:pt x="31" y="197"/>
                  </a:lnTo>
                  <a:lnTo>
                    <a:pt x="31" y="219"/>
                  </a:lnTo>
                  <a:lnTo>
                    <a:pt x="31" y="218"/>
                  </a:lnTo>
                  <a:lnTo>
                    <a:pt x="31" y="220"/>
                  </a:lnTo>
                  <a:lnTo>
                    <a:pt x="31" y="246"/>
                  </a:lnTo>
                  <a:lnTo>
                    <a:pt x="31" y="210"/>
                  </a:lnTo>
                  <a:lnTo>
                    <a:pt x="31" y="245"/>
                  </a:lnTo>
                  <a:lnTo>
                    <a:pt x="32" y="250"/>
                  </a:lnTo>
                  <a:lnTo>
                    <a:pt x="32" y="244"/>
                  </a:lnTo>
                  <a:lnTo>
                    <a:pt x="32" y="275"/>
                  </a:lnTo>
                  <a:lnTo>
                    <a:pt x="32" y="278"/>
                  </a:lnTo>
                  <a:lnTo>
                    <a:pt x="32" y="299"/>
                  </a:lnTo>
                  <a:lnTo>
                    <a:pt x="32" y="282"/>
                  </a:lnTo>
                  <a:lnTo>
                    <a:pt x="32" y="282"/>
                  </a:lnTo>
                  <a:lnTo>
                    <a:pt x="32" y="295"/>
                  </a:lnTo>
                  <a:lnTo>
                    <a:pt x="32" y="292"/>
                  </a:lnTo>
                  <a:lnTo>
                    <a:pt x="32" y="291"/>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167" name="Freeform 40"/>
            <p:cNvSpPr>
              <a:spLocks/>
            </p:cNvSpPr>
            <p:nvPr/>
          </p:nvSpPr>
          <p:spPr bwMode="auto">
            <a:xfrm>
              <a:off x="5770563" y="3943351"/>
              <a:ext cx="52388" cy="515938"/>
            </a:xfrm>
            <a:custGeom>
              <a:avLst/>
              <a:gdLst>
                <a:gd name="T0" fmla="*/ 0 w 33"/>
                <a:gd name="T1" fmla="*/ 54 h 325"/>
                <a:gd name="T2" fmla="*/ 1 w 33"/>
                <a:gd name="T3" fmla="*/ 54 h 325"/>
                <a:gd name="T4" fmla="*/ 1 w 33"/>
                <a:gd name="T5" fmla="*/ 3 h 325"/>
                <a:gd name="T6" fmla="*/ 3 w 33"/>
                <a:gd name="T7" fmla="*/ 51 h 325"/>
                <a:gd name="T8" fmla="*/ 3 w 33"/>
                <a:gd name="T9" fmla="*/ 49 h 325"/>
                <a:gd name="T10" fmla="*/ 4 w 33"/>
                <a:gd name="T11" fmla="*/ 75 h 325"/>
                <a:gd name="T12" fmla="*/ 4 w 33"/>
                <a:gd name="T13" fmla="*/ 71 h 325"/>
                <a:gd name="T14" fmla="*/ 4 w 33"/>
                <a:gd name="T15" fmla="*/ 99 h 325"/>
                <a:gd name="T16" fmla="*/ 5 w 33"/>
                <a:gd name="T17" fmla="*/ 152 h 325"/>
                <a:gd name="T18" fmla="*/ 5 w 33"/>
                <a:gd name="T19" fmla="*/ 113 h 325"/>
                <a:gd name="T20" fmla="*/ 5 w 33"/>
                <a:gd name="T21" fmla="*/ 100 h 325"/>
                <a:gd name="T22" fmla="*/ 6 w 33"/>
                <a:gd name="T23" fmla="*/ 154 h 325"/>
                <a:gd name="T24" fmla="*/ 8 w 33"/>
                <a:gd name="T25" fmla="*/ 168 h 325"/>
                <a:gd name="T26" fmla="*/ 8 w 33"/>
                <a:gd name="T27" fmla="*/ 173 h 325"/>
                <a:gd name="T28" fmla="*/ 8 w 33"/>
                <a:gd name="T29" fmla="*/ 138 h 325"/>
                <a:gd name="T30" fmla="*/ 9 w 33"/>
                <a:gd name="T31" fmla="*/ 177 h 325"/>
                <a:gd name="T32" fmla="*/ 9 w 33"/>
                <a:gd name="T33" fmla="*/ 193 h 325"/>
                <a:gd name="T34" fmla="*/ 10 w 33"/>
                <a:gd name="T35" fmla="*/ 185 h 325"/>
                <a:gd name="T36" fmla="*/ 10 w 33"/>
                <a:gd name="T37" fmla="*/ 168 h 325"/>
                <a:gd name="T38" fmla="*/ 10 w 33"/>
                <a:gd name="T39" fmla="*/ 176 h 325"/>
                <a:gd name="T40" fmla="*/ 12 w 33"/>
                <a:gd name="T41" fmla="*/ 210 h 325"/>
                <a:gd name="T42" fmla="*/ 12 w 33"/>
                <a:gd name="T43" fmla="*/ 199 h 325"/>
                <a:gd name="T44" fmla="*/ 13 w 33"/>
                <a:gd name="T45" fmla="*/ 188 h 325"/>
                <a:gd name="T46" fmla="*/ 13 w 33"/>
                <a:gd name="T47" fmla="*/ 165 h 325"/>
                <a:gd name="T48" fmla="*/ 13 w 33"/>
                <a:gd name="T49" fmla="*/ 159 h 325"/>
                <a:gd name="T50" fmla="*/ 14 w 33"/>
                <a:gd name="T51" fmla="*/ 190 h 325"/>
                <a:gd name="T52" fmla="*/ 14 w 33"/>
                <a:gd name="T53" fmla="*/ 147 h 325"/>
                <a:gd name="T54" fmla="*/ 16 w 33"/>
                <a:gd name="T55" fmla="*/ 138 h 325"/>
                <a:gd name="T56" fmla="*/ 16 w 33"/>
                <a:gd name="T57" fmla="*/ 116 h 325"/>
                <a:gd name="T58" fmla="*/ 16 w 33"/>
                <a:gd name="T59" fmla="*/ 89 h 325"/>
                <a:gd name="T60" fmla="*/ 17 w 33"/>
                <a:gd name="T61" fmla="*/ 108 h 325"/>
                <a:gd name="T62" fmla="*/ 17 w 33"/>
                <a:gd name="T63" fmla="*/ 144 h 325"/>
                <a:gd name="T64" fmla="*/ 18 w 33"/>
                <a:gd name="T65" fmla="*/ 190 h 325"/>
                <a:gd name="T66" fmla="*/ 18 w 33"/>
                <a:gd name="T67" fmla="*/ 213 h 325"/>
                <a:gd name="T68" fmla="*/ 20 w 33"/>
                <a:gd name="T69" fmla="*/ 251 h 325"/>
                <a:gd name="T70" fmla="*/ 20 w 33"/>
                <a:gd name="T71" fmla="*/ 232 h 325"/>
                <a:gd name="T72" fmla="*/ 20 w 33"/>
                <a:gd name="T73" fmla="*/ 207 h 325"/>
                <a:gd name="T74" fmla="*/ 21 w 33"/>
                <a:gd name="T75" fmla="*/ 207 h 325"/>
                <a:gd name="T76" fmla="*/ 21 w 33"/>
                <a:gd name="T77" fmla="*/ 189 h 325"/>
                <a:gd name="T78" fmla="*/ 21 w 33"/>
                <a:gd name="T79" fmla="*/ 189 h 325"/>
                <a:gd name="T80" fmla="*/ 22 w 33"/>
                <a:gd name="T81" fmla="*/ 237 h 325"/>
                <a:gd name="T82" fmla="*/ 24 w 33"/>
                <a:gd name="T83" fmla="*/ 224 h 325"/>
                <a:gd name="T84" fmla="*/ 24 w 33"/>
                <a:gd name="T85" fmla="*/ 237 h 325"/>
                <a:gd name="T86" fmla="*/ 24 w 33"/>
                <a:gd name="T87" fmla="*/ 247 h 325"/>
                <a:gd name="T88" fmla="*/ 25 w 33"/>
                <a:gd name="T89" fmla="*/ 253 h 325"/>
                <a:gd name="T90" fmla="*/ 25 w 33"/>
                <a:gd name="T91" fmla="*/ 230 h 325"/>
                <a:gd name="T92" fmla="*/ 25 w 33"/>
                <a:gd name="T93" fmla="*/ 241 h 325"/>
                <a:gd name="T94" fmla="*/ 26 w 33"/>
                <a:gd name="T95" fmla="*/ 296 h 325"/>
                <a:gd name="T96" fmla="*/ 26 w 33"/>
                <a:gd name="T97" fmla="*/ 325 h 325"/>
                <a:gd name="T98" fmla="*/ 27 w 33"/>
                <a:gd name="T99" fmla="*/ 257 h 325"/>
                <a:gd name="T100" fmla="*/ 27 w 33"/>
                <a:gd name="T101" fmla="*/ 273 h 325"/>
                <a:gd name="T102" fmla="*/ 29 w 33"/>
                <a:gd name="T103" fmla="*/ 278 h 325"/>
                <a:gd name="T104" fmla="*/ 29 w 33"/>
                <a:gd name="T105" fmla="*/ 266 h 325"/>
                <a:gd name="T106" fmla="*/ 30 w 33"/>
                <a:gd name="T107" fmla="*/ 164 h 325"/>
                <a:gd name="T108" fmla="*/ 30 w 33"/>
                <a:gd name="T109" fmla="*/ 63 h 325"/>
                <a:gd name="T110" fmla="*/ 30 w 33"/>
                <a:gd name="T111" fmla="*/ 62 h 325"/>
                <a:gd name="T112" fmla="*/ 31 w 33"/>
                <a:gd name="T113" fmla="*/ 87 h 325"/>
                <a:gd name="T114" fmla="*/ 33 w 33"/>
                <a:gd name="T115" fmla="*/ 127 h 325"/>
                <a:gd name="T116" fmla="*/ 33 w 33"/>
                <a:gd name="T117" fmla="*/ 165 h 325"/>
                <a:gd name="T118" fmla="*/ 33 w 33"/>
                <a:gd name="T119" fmla="*/ 158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3" h="325">
                  <a:moveTo>
                    <a:pt x="0" y="46"/>
                  </a:moveTo>
                  <a:lnTo>
                    <a:pt x="0" y="59"/>
                  </a:lnTo>
                  <a:lnTo>
                    <a:pt x="0" y="57"/>
                  </a:lnTo>
                  <a:lnTo>
                    <a:pt x="0" y="62"/>
                  </a:lnTo>
                  <a:lnTo>
                    <a:pt x="0" y="54"/>
                  </a:lnTo>
                  <a:lnTo>
                    <a:pt x="1" y="55"/>
                  </a:lnTo>
                  <a:lnTo>
                    <a:pt x="1" y="40"/>
                  </a:lnTo>
                  <a:lnTo>
                    <a:pt x="1" y="51"/>
                  </a:lnTo>
                  <a:lnTo>
                    <a:pt x="1" y="53"/>
                  </a:lnTo>
                  <a:lnTo>
                    <a:pt x="1" y="54"/>
                  </a:lnTo>
                  <a:lnTo>
                    <a:pt x="1" y="10"/>
                  </a:lnTo>
                  <a:lnTo>
                    <a:pt x="1" y="17"/>
                  </a:lnTo>
                  <a:lnTo>
                    <a:pt x="1" y="13"/>
                  </a:lnTo>
                  <a:lnTo>
                    <a:pt x="1" y="20"/>
                  </a:lnTo>
                  <a:lnTo>
                    <a:pt x="1" y="3"/>
                  </a:lnTo>
                  <a:lnTo>
                    <a:pt x="1" y="0"/>
                  </a:lnTo>
                  <a:lnTo>
                    <a:pt x="1" y="34"/>
                  </a:lnTo>
                  <a:lnTo>
                    <a:pt x="3" y="34"/>
                  </a:lnTo>
                  <a:lnTo>
                    <a:pt x="3" y="28"/>
                  </a:lnTo>
                  <a:lnTo>
                    <a:pt x="3" y="51"/>
                  </a:lnTo>
                  <a:lnTo>
                    <a:pt x="3" y="54"/>
                  </a:lnTo>
                  <a:lnTo>
                    <a:pt x="3" y="63"/>
                  </a:lnTo>
                  <a:lnTo>
                    <a:pt x="3" y="40"/>
                  </a:lnTo>
                  <a:lnTo>
                    <a:pt x="3" y="46"/>
                  </a:lnTo>
                  <a:lnTo>
                    <a:pt x="3" y="49"/>
                  </a:lnTo>
                  <a:lnTo>
                    <a:pt x="3" y="61"/>
                  </a:lnTo>
                  <a:lnTo>
                    <a:pt x="3" y="44"/>
                  </a:lnTo>
                  <a:lnTo>
                    <a:pt x="3" y="58"/>
                  </a:lnTo>
                  <a:lnTo>
                    <a:pt x="4" y="62"/>
                  </a:lnTo>
                  <a:lnTo>
                    <a:pt x="4" y="75"/>
                  </a:lnTo>
                  <a:lnTo>
                    <a:pt x="4" y="46"/>
                  </a:lnTo>
                  <a:lnTo>
                    <a:pt x="4" y="71"/>
                  </a:lnTo>
                  <a:lnTo>
                    <a:pt x="4" y="75"/>
                  </a:lnTo>
                  <a:lnTo>
                    <a:pt x="4" y="86"/>
                  </a:lnTo>
                  <a:lnTo>
                    <a:pt x="4" y="71"/>
                  </a:lnTo>
                  <a:lnTo>
                    <a:pt x="4" y="84"/>
                  </a:lnTo>
                  <a:lnTo>
                    <a:pt x="4" y="83"/>
                  </a:lnTo>
                  <a:lnTo>
                    <a:pt x="4" y="106"/>
                  </a:lnTo>
                  <a:lnTo>
                    <a:pt x="4" y="106"/>
                  </a:lnTo>
                  <a:lnTo>
                    <a:pt x="4" y="99"/>
                  </a:lnTo>
                  <a:lnTo>
                    <a:pt x="4" y="150"/>
                  </a:lnTo>
                  <a:lnTo>
                    <a:pt x="5" y="148"/>
                  </a:lnTo>
                  <a:lnTo>
                    <a:pt x="5" y="158"/>
                  </a:lnTo>
                  <a:lnTo>
                    <a:pt x="5" y="141"/>
                  </a:lnTo>
                  <a:lnTo>
                    <a:pt x="5" y="152"/>
                  </a:lnTo>
                  <a:lnTo>
                    <a:pt x="5" y="150"/>
                  </a:lnTo>
                  <a:lnTo>
                    <a:pt x="5" y="152"/>
                  </a:lnTo>
                  <a:lnTo>
                    <a:pt x="5" y="109"/>
                  </a:lnTo>
                  <a:lnTo>
                    <a:pt x="5" y="112"/>
                  </a:lnTo>
                  <a:lnTo>
                    <a:pt x="5" y="113"/>
                  </a:lnTo>
                  <a:lnTo>
                    <a:pt x="5" y="92"/>
                  </a:lnTo>
                  <a:lnTo>
                    <a:pt x="5" y="88"/>
                  </a:lnTo>
                  <a:lnTo>
                    <a:pt x="5" y="104"/>
                  </a:lnTo>
                  <a:lnTo>
                    <a:pt x="5" y="76"/>
                  </a:lnTo>
                  <a:lnTo>
                    <a:pt x="5" y="100"/>
                  </a:lnTo>
                  <a:lnTo>
                    <a:pt x="6" y="104"/>
                  </a:lnTo>
                  <a:lnTo>
                    <a:pt x="6" y="131"/>
                  </a:lnTo>
                  <a:lnTo>
                    <a:pt x="6" y="129"/>
                  </a:lnTo>
                  <a:lnTo>
                    <a:pt x="6" y="130"/>
                  </a:lnTo>
                  <a:lnTo>
                    <a:pt x="6" y="154"/>
                  </a:lnTo>
                  <a:lnTo>
                    <a:pt x="6" y="152"/>
                  </a:lnTo>
                  <a:lnTo>
                    <a:pt x="6" y="151"/>
                  </a:lnTo>
                  <a:lnTo>
                    <a:pt x="6" y="141"/>
                  </a:lnTo>
                  <a:lnTo>
                    <a:pt x="6" y="167"/>
                  </a:lnTo>
                  <a:lnTo>
                    <a:pt x="8" y="168"/>
                  </a:lnTo>
                  <a:lnTo>
                    <a:pt x="8" y="143"/>
                  </a:lnTo>
                  <a:lnTo>
                    <a:pt x="8" y="151"/>
                  </a:lnTo>
                  <a:lnTo>
                    <a:pt x="8" y="152"/>
                  </a:lnTo>
                  <a:lnTo>
                    <a:pt x="8" y="175"/>
                  </a:lnTo>
                  <a:lnTo>
                    <a:pt x="8" y="173"/>
                  </a:lnTo>
                  <a:lnTo>
                    <a:pt x="8" y="163"/>
                  </a:lnTo>
                  <a:lnTo>
                    <a:pt x="8" y="184"/>
                  </a:lnTo>
                  <a:lnTo>
                    <a:pt x="8" y="172"/>
                  </a:lnTo>
                  <a:lnTo>
                    <a:pt x="8" y="169"/>
                  </a:lnTo>
                  <a:lnTo>
                    <a:pt x="8" y="138"/>
                  </a:lnTo>
                  <a:lnTo>
                    <a:pt x="8" y="156"/>
                  </a:lnTo>
                  <a:lnTo>
                    <a:pt x="9" y="158"/>
                  </a:lnTo>
                  <a:lnTo>
                    <a:pt x="9" y="181"/>
                  </a:lnTo>
                  <a:lnTo>
                    <a:pt x="9" y="172"/>
                  </a:lnTo>
                  <a:lnTo>
                    <a:pt x="9" y="177"/>
                  </a:lnTo>
                  <a:lnTo>
                    <a:pt x="9" y="203"/>
                  </a:lnTo>
                  <a:lnTo>
                    <a:pt x="9" y="202"/>
                  </a:lnTo>
                  <a:lnTo>
                    <a:pt x="9" y="209"/>
                  </a:lnTo>
                  <a:lnTo>
                    <a:pt x="9" y="184"/>
                  </a:lnTo>
                  <a:lnTo>
                    <a:pt x="9" y="193"/>
                  </a:lnTo>
                  <a:lnTo>
                    <a:pt x="9" y="190"/>
                  </a:lnTo>
                  <a:lnTo>
                    <a:pt x="9" y="168"/>
                  </a:lnTo>
                  <a:lnTo>
                    <a:pt x="9" y="175"/>
                  </a:lnTo>
                  <a:lnTo>
                    <a:pt x="10" y="175"/>
                  </a:lnTo>
                  <a:lnTo>
                    <a:pt x="10" y="185"/>
                  </a:lnTo>
                  <a:lnTo>
                    <a:pt x="10" y="173"/>
                  </a:lnTo>
                  <a:lnTo>
                    <a:pt x="10" y="180"/>
                  </a:lnTo>
                  <a:lnTo>
                    <a:pt x="10" y="178"/>
                  </a:lnTo>
                  <a:lnTo>
                    <a:pt x="10" y="201"/>
                  </a:lnTo>
                  <a:lnTo>
                    <a:pt x="10" y="168"/>
                  </a:lnTo>
                  <a:lnTo>
                    <a:pt x="10" y="201"/>
                  </a:lnTo>
                  <a:lnTo>
                    <a:pt x="10" y="201"/>
                  </a:lnTo>
                  <a:lnTo>
                    <a:pt x="10" y="206"/>
                  </a:lnTo>
                  <a:lnTo>
                    <a:pt x="10" y="173"/>
                  </a:lnTo>
                  <a:lnTo>
                    <a:pt x="10" y="176"/>
                  </a:lnTo>
                  <a:lnTo>
                    <a:pt x="12" y="177"/>
                  </a:lnTo>
                  <a:lnTo>
                    <a:pt x="12" y="185"/>
                  </a:lnTo>
                  <a:lnTo>
                    <a:pt x="12" y="172"/>
                  </a:lnTo>
                  <a:lnTo>
                    <a:pt x="12" y="175"/>
                  </a:lnTo>
                  <a:lnTo>
                    <a:pt x="12" y="210"/>
                  </a:lnTo>
                  <a:lnTo>
                    <a:pt x="12" y="207"/>
                  </a:lnTo>
                  <a:lnTo>
                    <a:pt x="12" y="206"/>
                  </a:lnTo>
                  <a:lnTo>
                    <a:pt x="12" y="211"/>
                  </a:lnTo>
                  <a:lnTo>
                    <a:pt x="12" y="192"/>
                  </a:lnTo>
                  <a:lnTo>
                    <a:pt x="12" y="199"/>
                  </a:lnTo>
                  <a:lnTo>
                    <a:pt x="12" y="193"/>
                  </a:lnTo>
                  <a:lnTo>
                    <a:pt x="12" y="209"/>
                  </a:lnTo>
                  <a:lnTo>
                    <a:pt x="12" y="184"/>
                  </a:lnTo>
                  <a:lnTo>
                    <a:pt x="12" y="186"/>
                  </a:lnTo>
                  <a:lnTo>
                    <a:pt x="13" y="188"/>
                  </a:lnTo>
                  <a:lnTo>
                    <a:pt x="13" y="203"/>
                  </a:lnTo>
                  <a:lnTo>
                    <a:pt x="13" y="180"/>
                  </a:lnTo>
                  <a:lnTo>
                    <a:pt x="13" y="181"/>
                  </a:lnTo>
                  <a:lnTo>
                    <a:pt x="13" y="158"/>
                  </a:lnTo>
                  <a:lnTo>
                    <a:pt x="13" y="165"/>
                  </a:lnTo>
                  <a:lnTo>
                    <a:pt x="13" y="167"/>
                  </a:lnTo>
                  <a:lnTo>
                    <a:pt x="13" y="169"/>
                  </a:lnTo>
                  <a:lnTo>
                    <a:pt x="13" y="143"/>
                  </a:lnTo>
                  <a:lnTo>
                    <a:pt x="13" y="155"/>
                  </a:lnTo>
                  <a:lnTo>
                    <a:pt x="13" y="159"/>
                  </a:lnTo>
                  <a:lnTo>
                    <a:pt x="13" y="176"/>
                  </a:lnTo>
                  <a:lnTo>
                    <a:pt x="13" y="156"/>
                  </a:lnTo>
                  <a:lnTo>
                    <a:pt x="13" y="175"/>
                  </a:lnTo>
                  <a:lnTo>
                    <a:pt x="14" y="178"/>
                  </a:lnTo>
                  <a:lnTo>
                    <a:pt x="14" y="190"/>
                  </a:lnTo>
                  <a:lnTo>
                    <a:pt x="14" y="163"/>
                  </a:lnTo>
                  <a:lnTo>
                    <a:pt x="14" y="177"/>
                  </a:lnTo>
                  <a:lnTo>
                    <a:pt x="14" y="178"/>
                  </a:lnTo>
                  <a:lnTo>
                    <a:pt x="14" y="141"/>
                  </a:lnTo>
                  <a:lnTo>
                    <a:pt x="14" y="147"/>
                  </a:lnTo>
                  <a:lnTo>
                    <a:pt x="14" y="150"/>
                  </a:lnTo>
                  <a:lnTo>
                    <a:pt x="14" y="118"/>
                  </a:lnTo>
                  <a:lnTo>
                    <a:pt x="14" y="123"/>
                  </a:lnTo>
                  <a:lnTo>
                    <a:pt x="16" y="126"/>
                  </a:lnTo>
                  <a:lnTo>
                    <a:pt x="16" y="138"/>
                  </a:lnTo>
                  <a:lnTo>
                    <a:pt x="16" y="112"/>
                  </a:lnTo>
                  <a:lnTo>
                    <a:pt x="16" y="113"/>
                  </a:lnTo>
                  <a:lnTo>
                    <a:pt x="16" y="88"/>
                  </a:lnTo>
                  <a:lnTo>
                    <a:pt x="16" y="112"/>
                  </a:lnTo>
                  <a:lnTo>
                    <a:pt x="16" y="116"/>
                  </a:lnTo>
                  <a:lnTo>
                    <a:pt x="16" y="121"/>
                  </a:lnTo>
                  <a:lnTo>
                    <a:pt x="16" y="97"/>
                  </a:lnTo>
                  <a:lnTo>
                    <a:pt x="16" y="101"/>
                  </a:lnTo>
                  <a:lnTo>
                    <a:pt x="16" y="103"/>
                  </a:lnTo>
                  <a:lnTo>
                    <a:pt x="16" y="89"/>
                  </a:lnTo>
                  <a:lnTo>
                    <a:pt x="16" y="92"/>
                  </a:lnTo>
                  <a:lnTo>
                    <a:pt x="17" y="91"/>
                  </a:lnTo>
                  <a:lnTo>
                    <a:pt x="17" y="75"/>
                  </a:lnTo>
                  <a:lnTo>
                    <a:pt x="17" y="105"/>
                  </a:lnTo>
                  <a:lnTo>
                    <a:pt x="17" y="108"/>
                  </a:lnTo>
                  <a:lnTo>
                    <a:pt x="17" y="104"/>
                  </a:lnTo>
                  <a:lnTo>
                    <a:pt x="17" y="121"/>
                  </a:lnTo>
                  <a:lnTo>
                    <a:pt x="17" y="122"/>
                  </a:lnTo>
                  <a:lnTo>
                    <a:pt x="17" y="146"/>
                  </a:lnTo>
                  <a:lnTo>
                    <a:pt x="17" y="144"/>
                  </a:lnTo>
                  <a:lnTo>
                    <a:pt x="17" y="131"/>
                  </a:lnTo>
                  <a:lnTo>
                    <a:pt x="17" y="178"/>
                  </a:lnTo>
                  <a:lnTo>
                    <a:pt x="18" y="180"/>
                  </a:lnTo>
                  <a:lnTo>
                    <a:pt x="18" y="167"/>
                  </a:lnTo>
                  <a:lnTo>
                    <a:pt x="18" y="190"/>
                  </a:lnTo>
                  <a:lnTo>
                    <a:pt x="18" y="194"/>
                  </a:lnTo>
                  <a:lnTo>
                    <a:pt x="18" y="213"/>
                  </a:lnTo>
                  <a:lnTo>
                    <a:pt x="18" y="193"/>
                  </a:lnTo>
                  <a:lnTo>
                    <a:pt x="18" y="209"/>
                  </a:lnTo>
                  <a:lnTo>
                    <a:pt x="18" y="213"/>
                  </a:lnTo>
                  <a:lnTo>
                    <a:pt x="18" y="261"/>
                  </a:lnTo>
                  <a:lnTo>
                    <a:pt x="18" y="258"/>
                  </a:lnTo>
                  <a:lnTo>
                    <a:pt x="20" y="257"/>
                  </a:lnTo>
                  <a:lnTo>
                    <a:pt x="20" y="270"/>
                  </a:lnTo>
                  <a:lnTo>
                    <a:pt x="20" y="251"/>
                  </a:lnTo>
                  <a:lnTo>
                    <a:pt x="20" y="269"/>
                  </a:lnTo>
                  <a:lnTo>
                    <a:pt x="20" y="270"/>
                  </a:lnTo>
                  <a:lnTo>
                    <a:pt x="20" y="271"/>
                  </a:lnTo>
                  <a:lnTo>
                    <a:pt x="20" y="231"/>
                  </a:lnTo>
                  <a:lnTo>
                    <a:pt x="20" y="232"/>
                  </a:lnTo>
                  <a:lnTo>
                    <a:pt x="20" y="231"/>
                  </a:lnTo>
                  <a:lnTo>
                    <a:pt x="20" y="232"/>
                  </a:lnTo>
                  <a:lnTo>
                    <a:pt x="20" y="199"/>
                  </a:lnTo>
                  <a:lnTo>
                    <a:pt x="20" y="198"/>
                  </a:lnTo>
                  <a:lnTo>
                    <a:pt x="20" y="207"/>
                  </a:lnTo>
                  <a:lnTo>
                    <a:pt x="20" y="185"/>
                  </a:lnTo>
                  <a:lnTo>
                    <a:pt x="20" y="206"/>
                  </a:lnTo>
                  <a:lnTo>
                    <a:pt x="21" y="209"/>
                  </a:lnTo>
                  <a:lnTo>
                    <a:pt x="21" y="224"/>
                  </a:lnTo>
                  <a:lnTo>
                    <a:pt x="21" y="207"/>
                  </a:lnTo>
                  <a:lnTo>
                    <a:pt x="21" y="219"/>
                  </a:lnTo>
                  <a:lnTo>
                    <a:pt x="21" y="222"/>
                  </a:lnTo>
                  <a:lnTo>
                    <a:pt x="21" y="186"/>
                  </a:lnTo>
                  <a:lnTo>
                    <a:pt x="21" y="192"/>
                  </a:lnTo>
                  <a:lnTo>
                    <a:pt x="21" y="189"/>
                  </a:lnTo>
                  <a:lnTo>
                    <a:pt x="21" y="211"/>
                  </a:lnTo>
                  <a:lnTo>
                    <a:pt x="21" y="210"/>
                  </a:lnTo>
                  <a:lnTo>
                    <a:pt x="21" y="213"/>
                  </a:lnTo>
                  <a:lnTo>
                    <a:pt x="21" y="186"/>
                  </a:lnTo>
                  <a:lnTo>
                    <a:pt x="21" y="189"/>
                  </a:lnTo>
                  <a:lnTo>
                    <a:pt x="22" y="186"/>
                  </a:lnTo>
                  <a:lnTo>
                    <a:pt x="22" y="184"/>
                  </a:lnTo>
                  <a:lnTo>
                    <a:pt x="22" y="201"/>
                  </a:lnTo>
                  <a:lnTo>
                    <a:pt x="22" y="206"/>
                  </a:lnTo>
                  <a:lnTo>
                    <a:pt x="22" y="237"/>
                  </a:lnTo>
                  <a:lnTo>
                    <a:pt x="22" y="233"/>
                  </a:lnTo>
                  <a:lnTo>
                    <a:pt x="22" y="235"/>
                  </a:lnTo>
                  <a:lnTo>
                    <a:pt x="22" y="211"/>
                  </a:lnTo>
                  <a:lnTo>
                    <a:pt x="22" y="224"/>
                  </a:lnTo>
                  <a:lnTo>
                    <a:pt x="24" y="224"/>
                  </a:lnTo>
                  <a:lnTo>
                    <a:pt x="24" y="239"/>
                  </a:lnTo>
                  <a:lnTo>
                    <a:pt x="24" y="218"/>
                  </a:lnTo>
                  <a:lnTo>
                    <a:pt x="24" y="235"/>
                  </a:lnTo>
                  <a:lnTo>
                    <a:pt x="24" y="239"/>
                  </a:lnTo>
                  <a:lnTo>
                    <a:pt x="24" y="237"/>
                  </a:lnTo>
                  <a:lnTo>
                    <a:pt x="24" y="270"/>
                  </a:lnTo>
                  <a:lnTo>
                    <a:pt x="24" y="264"/>
                  </a:lnTo>
                  <a:lnTo>
                    <a:pt x="24" y="268"/>
                  </a:lnTo>
                  <a:lnTo>
                    <a:pt x="24" y="251"/>
                  </a:lnTo>
                  <a:lnTo>
                    <a:pt x="24" y="247"/>
                  </a:lnTo>
                  <a:lnTo>
                    <a:pt x="24" y="249"/>
                  </a:lnTo>
                  <a:lnTo>
                    <a:pt x="24" y="235"/>
                  </a:lnTo>
                  <a:lnTo>
                    <a:pt x="24" y="247"/>
                  </a:lnTo>
                  <a:lnTo>
                    <a:pt x="25" y="248"/>
                  </a:lnTo>
                  <a:lnTo>
                    <a:pt x="25" y="253"/>
                  </a:lnTo>
                  <a:lnTo>
                    <a:pt x="25" y="230"/>
                  </a:lnTo>
                  <a:lnTo>
                    <a:pt x="25" y="239"/>
                  </a:lnTo>
                  <a:lnTo>
                    <a:pt x="25" y="239"/>
                  </a:lnTo>
                  <a:lnTo>
                    <a:pt x="25" y="241"/>
                  </a:lnTo>
                  <a:lnTo>
                    <a:pt x="25" y="230"/>
                  </a:lnTo>
                  <a:lnTo>
                    <a:pt x="25" y="237"/>
                  </a:lnTo>
                  <a:lnTo>
                    <a:pt x="25" y="237"/>
                  </a:lnTo>
                  <a:lnTo>
                    <a:pt x="25" y="244"/>
                  </a:lnTo>
                  <a:lnTo>
                    <a:pt x="25" y="220"/>
                  </a:lnTo>
                  <a:lnTo>
                    <a:pt x="25" y="241"/>
                  </a:lnTo>
                  <a:lnTo>
                    <a:pt x="25" y="241"/>
                  </a:lnTo>
                  <a:lnTo>
                    <a:pt x="25" y="264"/>
                  </a:lnTo>
                  <a:lnTo>
                    <a:pt x="26" y="264"/>
                  </a:lnTo>
                  <a:lnTo>
                    <a:pt x="26" y="296"/>
                  </a:lnTo>
                  <a:lnTo>
                    <a:pt x="26" y="296"/>
                  </a:lnTo>
                  <a:lnTo>
                    <a:pt x="26" y="315"/>
                  </a:lnTo>
                  <a:lnTo>
                    <a:pt x="26" y="290"/>
                  </a:lnTo>
                  <a:lnTo>
                    <a:pt x="26" y="313"/>
                  </a:lnTo>
                  <a:lnTo>
                    <a:pt x="26" y="317"/>
                  </a:lnTo>
                  <a:lnTo>
                    <a:pt x="26" y="325"/>
                  </a:lnTo>
                  <a:lnTo>
                    <a:pt x="26" y="312"/>
                  </a:lnTo>
                  <a:lnTo>
                    <a:pt x="26" y="316"/>
                  </a:lnTo>
                  <a:lnTo>
                    <a:pt x="27" y="317"/>
                  </a:lnTo>
                  <a:lnTo>
                    <a:pt x="27" y="261"/>
                  </a:lnTo>
                  <a:lnTo>
                    <a:pt x="27" y="257"/>
                  </a:lnTo>
                  <a:lnTo>
                    <a:pt x="27" y="253"/>
                  </a:lnTo>
                  <a:lnTo>
                    <a:pt x="27" y="265"/>
                  </a:lnTo>
                  <a:lnTo>
                    <a:pt x="27" y="261"/>
                  </a:lnTo>
                  <a:lnTo>
                    <a:pt x="27" y="244"/>
                  </a:lnTo>
                  <a:lnTo>
                    <a:pt x="27" y="273"/>
                  </a:lnTo>
                  <a:lnTo>
                    <a:pt x="27" y="273"/>
                  </a:lnTo>
                  <a:lnTo>
                    <a:pt x="27" y="299"/>
                  </a:lnTo>
                  <a:lnTo>
                    <a:pt x="27" y="285"/>
                  </a:lnTo>
                  <a:lnTo>
                    <a:pt x="29" y="286"/>
                  </a:lnTo>
                  <a:lnTo>
                    <a:pt x="29" y="278"/>
                  </a:lnTo>
                  <a:lnTo>
                    <a:pt x="29" y="279"/>
                  </a:lnTo>
                  <a:lnTo>
                    <a:pt x="29" y="281"/>
                  </a:lnTo>
                  <a:lnTo>
                    <a:pt x="29" y="254"/>
                  </a:lnTo>
                  <a:lnTo>
                    <a:pt x="29" y="270"/>
                  </a:lnTo>
                  <a:lnTo>
                    <a:pt x="29" y="266"/>
                  </a:lnTo>
                  <a:lnTo>
                    <a:pt x="29" y="268"/>
                  </a:lnTo>
                  <a:lnTo>
                    <a:pt x="29" y="216"/>
                  </a:lnTo>
                  <a:lnTo>
                    <a:pt x="29" y="215"/>
                  </a:lnTo>
                  <a:lnTo>
                    <a:pt x="29" y="164"/>
                  </a:lnTo>
                  <a:lnTo>
                    <a:pt x="30" y="164"/>
                  </a:lnTo>
                  <a:lnTo>
                    <a:pt x="30" y="100"/>
                  </a:lnTo>
                  <a:lnTo>
                    <a:pt x="30" y="97"/>
                  </a:lnTo>
                  <a:lnTo>
                    <a:pt x="30" y="48"/>
                  </a:lnTo>
                  <a:lnTo>
                    <a:pt x="30" y="57"/>
                  </a:lnTo>
                  <a:lnTo>
                    <a:pt x="30" y="63"/>
                  </a:lnTo>
                  <a:lnTo>
                    <a:pt x="30" y="78"/>
                  </a:lnTo>
                  <a:lnTo>
                    <a:pt x="30" y="59"/>
                  </a:lnTo>
                  <a:lnTo>
                    <a:pt x="30" y="66"/>
                  </a:lnTo>
                  <a:lnTo>
                    <a:pt x="30" y="86"/>
                  </a:lnTo>
                  <a:lnTo>
                    <a:pt x="30" y="62"/>
                  </a:lnTo>
                  <a:lnTo>
                    <a:pt x="30" y="83"/>
                  </a:lnTo>
                  <a:lnTo>
                    <a:pt x="31" y="84"/>
                  </a:lnTo>
                  <a:lnTo>
                    <a:pt x="31" y="72"/>
                  </a:lnTo>
                  <a:lnTo>
                    <a:pt x="31" y="92"/>
                  </a:lnTo>
                  <a:lnTo>
                    <a:pt x="31" y="87"/>
                  </a:lnTo>
                  <a:lnTo>
                    <a:pt x="31" y="74"/>
                  </a:lnTo>
                  <a:lnTo>
                    <a:pt x="31" y="93"/>
                  </a:lnTo>
                  <a:lnTo>
                    <a:pt x="31" y="95"/>
                  </a:lnTo>
                  <a:lnTo>
                    <a:pt x="31" y="129"/>
                  </a:lnTo>
                  <a:lnTo>
                    <a:pt x="33" y="127"/>
                  </a:lnTo>
                  <a:lnTo>
                    <a:pt x="33" y="152"/>
                  </a:lnTo>
                  <a:lnTo>
                    <a:pt x="33" y="117"/>
                  </a:lnTo>
                  <a:lnTo>
                    <a:pt x="33" y="151"/>
                  </a:lnTo>
                  <a:lnTo>
                    <a:pt x="33" y="154"/>
                  </a:lnTo>
                  <a:lnTo>
                    <a:pt x="33" y="165"/>
                  </a:lnTo>
                  <a:lnTo>
                    <a:pt x="33" y="137"/>
                  </a:lnTo>
                  <a:lnTo>
                    <a:pt x="33" y="138"/>
                  </a:lnTo>
                  <a:lnTo>
                    <a:pt x="33" y="143"/>
                  </a:lnTo>
                  <a:lnTo>
                    <a:pt x="33" y="164"/>
                  </a:lnTo>
                  <a:lnTo>
                    <a:pt x="33" y="158"/>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168" name="Freeform 41"/>
            <p:cNvSpPr>
              <a:spLocks/>
            </p:cNvSpPr>
            <p:nvPr/>
          </p:nvSpPr>
          <p:spPr bwMode="auto">
            <a:xfrm>
              <a:off x="5718176" y="3987801"/>
              <a:ext cx="52388" cy="403225"/>
            </a:xfrm>
            <a:custGeom>
              <a:avLst/>
              <a:gdLst>
                <a:gd name="T0" fmla="*/ 2 w 33"/>
                <a:gd name="T1" fmla="*/ 93 h 254"/>
                <a:gd name="T2" fmla="*/ 2 w 33"/>
                <a:gd name="T3" fmla="*/ 103 h 254"/>
                <a:gd name="T4" fmla="*/ 3 w 33"/>
                <a:gd name="T5" fmla="*/ 119 h 254"/>
                <a:gd name="T6" fmla="*/ 3 w 33"/>
                <a:gd name="T7" fmla="*/ 119 h 254"/>
                <a:gd name="T8" fmla="*/ 3 w 33"/>
                <a:gd name="T9" fmla="*/ 127 h 254"/>
                <a:gd name="T10" fmla="*/ 4 w 33"/>
                <a:gd name="T11" fmla="*/ 160 h 254"/>
                <a:gd name="T12" fmla="*/ 4 w 33"/>
                <a:gd name="T13" fmla="*/ 156 h 254"/>
                <a:gd name="T14" fmla="*/ 4 w 33"/>
                <a:gd name="T15" fmla="*/ 136 h 254"/>
                <a:gd name="T16" fmla="*/ 5 w 33"/>
                <a:gd name="T17" fmla="*/ 144 h 254"/>
                <a:gd name="T18" fmla="*/ 5 w 33"/>
                <a:gd name="T19" fmla="*/ 164 h 254"/>
                <a:gd name="T20" fmla="*/ 5 w 33"/>
                <a:gd name="T21" fmla="*/ 150 h 254"/>
                <a:gd name="T22" fmla="*/ 7 w 33"/>
                <a:gd name="T23" fmla="*/ 147 h 254"/>
                <a:gd name="T24" fmla="*/ 7 w 33"/>
                <a:gd name="T25" fmla="*/ 98 h 254"/>
                <a:gd name="T26" fmla="*/ 8 w 33"/>
                <a:gd name="T27" fmla="*/ 88 h 254"/>
                <a:gd name="T28" fmla="*/ 8 w 33"/>
                <a:gd name="T29" fmla="*/ 103 h 254"/>
                <a:gd name="T30" fmla="*/ 8 w 33"/>
                <a:gd name="T31" fmla="*/ 130 h 254"/>
                <a:gd name="T32" fmla="*/ 9 w 33"/>
                <a:gd name="T33" fmla="*/ 198 h 254"/>
                <a:gd name="T34" fmla="*/ 9 w 33"/>
                <a:gd name="T35" fmla="*/ 228 h 254"/>
                <a:gd name="T36" fmla="*/ 11 w 33"/>
                <a:gd name="T37" fmla="*/ 195 h 254"/>
                <a:gd name="T38" fmla="*/ 11 w 33"/>
                <a:gd name="T39" fmla="*/ 196 h 254"/>
                <a:gd name="T40" fmla="*/ 12 w 33"/>
                <a:gd name="T41" fmla="*/ 213 h 254"/>
                <a:gd name="T42" fmla="*/ 12 w 33"/>
                <a:gd name="T43" fmla="*/ 202 h 254"/>
                <a:gd name="T44" fmla="*/ 12 w 33"/>
                <a:gd name="T45" fmla="*/ 190 h 254"/>
                <a:gd name="T46" fmla="*/ 13 w 33"/>
                <a:gd name="T47" fmla="*/ 118 h 254"/>
                <a:gd name="T48" fmla="*/ 13 w 33"/>
                <a:gd name="T49" fmla="*/ 113 h 254"/>
                <a:gd name="T50" fmla="*/ 15 w 33"/>
                <a:gd name="T51" fmla="*/ 103 h 254"/>
                <a:gd name="T52" fmla="*/ 15 w 33"/>
                <a:gd name="T53" fmla="*/ 130 h 254"/>
                <a:gd name="T54" fmla="*/ 16 w 33"/>
                <a:gd name="T55" fmla="*/ 113 h 254"/>
                <a:gd name="T56" fmla="*/ 16 w 33"/>
                <a:gd name="T57" fmla="*/ 40 h 254"/>
                <a:gd name="T58" fmla="*/ 16 w 33"/>
                <a:gd name="T59" fmla="*/ 31 h 254"/>
                <a:gd name="T60" fmla="*/ 17 w 33"/>
                <a:gd name="T61" fmla="*/ 150 h 254"/>
                <a:gd name="T62" fmla="*/ 17 w 33"/>
                <a:gd name="T63" fmla="*/ 157 h 254"/>
                <a:gd name="T64" fmla="*/ 19 w 33"/>
                <a:gd name="T65" fmla="*/ 95 h 254"/>
                <a:gd name="T66" fmla="*/ 19 w 33"/>
                <a:gd name="T67" fmla="*/ 113 h 254"/>
                <a:gd name="T68" fmla="*/ 20 w 33"/>
                <a:gd name="T69" fmla="*/ 97 h 254"/>
                <a:gd name="T70" fmla="*/ 20 w 33"/>
                <a:gd name="T71" fmla="*/ 72 h 254"/>
                <a:gd name="T72" fmla="*/ 21 w 33"/>
                <a:gd name="T73" fmla="*/ 140 h 254"/>
                <a:gd name="T74" fmla="*/ 21 w 33"/>
                <a:gd name="T75" fmla="*/ 123 h 254"/>
                <a:gd name="T76" fmla="*/ 22 w 33"/>
                <a:gd name="T77" fmla="*/ 65 h 254"/>
                <a:gd name="T78" fmla="*/ 22 w 33"/>
                <a:gd name="T79" fmla="*/ 50 h 254"/>
                <a:gd name="T80" fmla="*/ 24 w 33"/>
                <a:gd name="T81" fmla="*/ 106 h 254"/>
                <a:gd name="T82" fmla="*/ 24 w 33"/>
                <a:gd name="T83" fmla="*/ 67 h 254"/>
                <a:gd name="T84" fmla="*/ 24 w 33"/>
                <a:gd name="T85" fmla="*/ 85 h 254"/>
                <a:gd name="T86" fmla="*/ 25 w 33"/>
                <a:gd name="T87" fmla="*/ 107 h 254"/>
                <a:gd name="T88" fmla="*/ 25 w 33"/>
                <a:gd name="T89" fmla="*/ 181 h 254"/>
                <a:gd name="T90" fmla="*/ 26 w 33"/>
                <a:gd name="T91" fmla="*/ 207 h 254"/>
                <a:gd name="T92" fmla="*/ 26 w 33"/>
                <a:gd name="T93" fmla="*/ 230 h 254"/>
                <a:gd name="T94" fmla="*/ 26 w 33"/>
                <a:gd name="T95" fmla="*/ 174 h 254"/>
                <a:gd name="T96" fmla="*/ 28 w 33"/>
                <a:gd name="T97" fmla="*/ 170 h 254"/>
                <a:gd name="T98" fmla="*/ 28 w 33"/>
                <a:gd name="T99" fmla="*/ 143 h 254"/>
                <a:gd name="T100" fmla="*/ 28 w 33"/>
                <a:gd name="T101" fmla="*/ 198 h 254"/>
                <a:gd name="T102" fmla="*/ 29 w 33"/>
                <a:gd name="T103" fmla="*/ 249 h 254"/>
                <a:gd name="T104" fmla="*/ 29 w 33"/>
                <a:gd name="T105" fmla="*/ 242 h 254"/>
                <a:gd name="T106" fmla="*/ 30 w 33"/>
                <a:gd name="T107" fmla="*/ 211 h 254"/>
                <a:gd name="T108" fmla="*/ 30 w 33"/>
                <a:gd name="T109" fmla="*/ 178 h 254"/>
                <a:gd name="T110" fmla="*/ 32 w 33"/>
                <a:gd name="T111" fmla="*/ 169 h 254"/>
                <a:gd name="T112" fmla="*/ 32 w 33"/>
                <a:gd name="T113" fmla="*/ 123 h 254"/>
                <a:gd name="T114" fmla="*/ 32 w 33"/>
                <a:gd name="T115" fmla="*/ 89 h 254"/>
                <a:gd name="T116" fmla="*/ 33 w 33"/>
                <a:gd name="T117" fmla="*/ 99 h 254"/>
                <a:gd name="T118" fmla="*/ 33 w 33"/>
                <a:gd name="T119" fmla="*/ 18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3" h="254">
                  <a:moveTo>
                    <a:pt x="0" y="64"/>
                  </a:moveTo>
                  <a:lnTo>
                    <a:pt x="0" y="88"/>
                  </a:lnTo>
                  <a:lnTo>
                    <a:pt x="0" y="78"/>
                  </a:lnTo>
                  <a:lnTo>
                    <a:pt x="2" y="80"/>
                  </a:lnTo>
                  <a:lnTo>
                    <a:pt x="2" y="93"/>
                  </a:lnTo>
                  <a:lnTo>
                    <a:pt x="2" y="89"/>
                  </a:lnTo>
                  <a:lnTo>
                    <a:pt x="2" y="89"/>
                  </a:lnTo>
                  <a:lnTo>
                    <a:pt x="2" y="105"/>
                  </a:lnTo>
                  <a:lnTo>
                    <a:pt x="2" y="81"/>
                  </a:lnTo>
                  <a:lnTo>
                    <a:pt x="2" y="103"/>
                  </a:lnTo>
                  <a:lnTo>
                    <a:pt x="2" y="110"/>
                  </a:lnTo>
                  <a:lnTo>
                    <a:pt x="2" y="120"/>
                  </a:lnTo>
                  <a:lnTo>
                    <a:pt x="2" y="103"/>
                  </a:lnTo>
                  <a:lnTo>
                    <a:pt x="2" y="119"/>
                  </a:lnTo>
                  <a:lnTo>
                    <a:pt x="3" y="119"/>
                  </a:lnTo>
                  <a:lnTo>
                    <a:pt x="3" y="136"/>
                  </a:lnTo>
                  <a:lnTo>
                    <a:pt x="3" y="132"/>
                  </a:lnTo>
                  <a:lnTo>
                    <a:pt x="3" y="132"/>
                  </a:lnTo>
                  <a:lnTo>
                    <a:pt x="3" y="135"/>
                  </a:lnTo>
                  <a:lnTo>
                    <a:pt x="3" y="119"/>
                  </a:lnTo>
                  <a:lnTo>
                    <a:pt x="3" y="124"/>
                  </a:lnTo>
                  <a:lnTo>
                    <a:pt x="3" y="124"/>
                  </a:lnTo>
                  <a:lnTo>
                    <a:pt x="3" y="107"/>
                  </a:lnTo>
                  <a:lnTo>
                    <a:pt x="3" y="130"/>
                  </a:lnTo>
                  <a:lnTo>
                    <a:pt x="3" y="127"/>
                  </a:lnTo>
                  <a:lnTo>
                    <a:pt x="3" y="144"/>
                  </a:lnTo>
                  <a:lnTo>
                    <a:pt x="3" y="131"/>
                  </a:lnTo>
                  <a:lnTo>
                    <a:pt x="4" y="132"/>
                  </a:lnTo>
                  <a:lnTo>
                    <a:pt x="4" y="161"/>
                  </a:lnTo>
                  <a:lnTo>
                    <a:pt x="4" y="160"/>
                  </a:lnTo>
                  <a:lnTo>
                    <a:pt x="4" y="161"/>
                  </a:lnTo>
                  <a:lnTo>
                    <a:pt x="4" y="143"/>
                  </a:lnTo>
                  <a:lnTo>
                    <a:pt x="4" y="156"/>
                  </a:lnTo>
                  <a:lnTo>
                    <a:pt x="4" y="156"/>
                  </a:lnTo>
                  <a:lnTo>
                    <a:pt x="4" y="156"/>
                  </a:lnTo>
                  <a:lnTo>
                    <a:pt x="4" y="133"/>
                  </a:lnTo>
                  <a:lnTo>
                    <a:pt x="4" y="145"/>
                  </a:lnTo>
                  <a:lnTo>
                    <a:pt x="4" y="147"/>
                  </a:lnTo>
                  <a:lnTo>
                    <a:pt x="4" y="153"/>
                  </a:lnTo>
                  <a:lnTo>
                    <a:pt x="4" y="136"/>
                  </a:lnTo>
                  <a:lnTo>
                    <a:pt x="4" y="136"/>
                  </a:lnTo>
                  <a:lnTo>
                    <a:pt x="5" y="136"/>
                  </a:lnTo>
                  <a:lnTo>
                    <a:pt x="5" y="120"/>
                  </a:lnTo>
                  <a:lnTo>
                    <a:pt x="5" y="143"/>
                  </a:lnTo>
                  <a:lnTo>
                    <a:pt x="5" y="144"/>
                  </a:lnTo>
                  <a:lnTo>
                    <a:pt x="5" y="150"/>
                  </a:lnTo>
                  <a:lnTo>
                    <a:pt x="5" y="136"/>
                  </a:lnTo>
                  <a:lnTo>
                    <a:pt x="5" y="149"/>
                  </a:lnTo>
                  <a:lnTo>
                    <a:pt x="5" y="152"/>
                  </a:lnTo>
                  <a:lnTo>
                    <a:pt x="5" y="164"/>
                  </a:lnTo>
                  <a:lnTo>
                    <a:pt x="5" y="144"/>
                  </a:lnTo>
                  <a:lnTo>
                    <a:pt x="5" y="158"/>
                  </a:lnTo>
                  <a:lnTo>
                    <a:pt x="5" y="154"/>
                  </a:lnTo>
                  <a:lnTo>
                    <a:pt x="5" y="141"/>
                  </a:lnTo>
                  <a:lnTo>
                    <a:pt x="5" y="150"/>
                  </a:lnTo>
                  <a:lnTo>
                    <a:pt x="7" y="150"/>
                  </a:lnTo>
                  <a:lnTo>
                    <a:pt x="7" y="132"/>
                  </a:lnTo>
                  <a:lnTo>
                    <a:pt x="7" y="141"/>
                  </a:lnTo>
                  <a:lnTo>
                    <a:pt x="7" y="144"/>
                  </a:lnTo>
                  <a:lnTo>
                    <a:pt x="7" y="147"/>
                  </a:lnTo>
                  <a:lnTo>
                    <a:pt x="7" y="103"/>
                  </a:lnTo>
                  <a:lnTo>
                    <a:pt x="7" y="113"/>
                  </a:lnTo>
                  <a:lnTo>
                    <a:pt x="7" y="107"/>
                  </a:lnTo>
                  <a:lnTo>
                    <a:pt x="7" y="115"/>
                  </a:lnTo>
                  <a:lnTo>
                    <a:pt x="7" y="98"/>
                  </a:lnTo>
                  <a:lnTo>
                    <a:pt x="8" y="98"/>
                  </a:lnTo>
                  <a:lnTo>
                    <a:pt x="8" y="101"/>
                  </a:lnTo>
                  <a:lnTo>
                    <a:pt x="8" y="88"/>
                  </a:lnTo>
                  <a:lnTo>
                    <a:pt x="8" y="93"/>
                  </a:lnTo>
                  <a:lnTo>
                    <a:pt x="8" y="88"/>
                  </a:lnTo>
                  <a:lnTo>
                    <a:pt x="8" y="94"/>
                  </a:lnTo>
                  <a:lnTo>
                    <a:pt x="8" y="67"/>
                  </a:lnTo>
                  <a:lnTo>
                    <a:pt x="8" y="82"/>
                  </a:lnTo>
                  <a:lnTo>
                    <a:pt x="8" y="81"/>
                  </a:lnTo>
                  <a:lnTo>
                    <a:pt x="8" y="103"/>
                  </a:lnTo>
                  <a:lnTo>
                    <a:pt x="8" y="81"/>
                  </a:lnTo>
                  <a:lnTo>
                    <a:pt x="8" y="98"/>
                  </a:lnTo>
                  <a:lnTo>
                    <a:pt x="8" y="98"/>
                  </a:lnTo>
                  <a:lnTo>
                    <a:pt x="8" y="88"/>
                  </a:lnTo>
                  <a:lnTo>
                    <a:pt x="8" y="130"/>
                  </a:lnTo>
                  <a:lnTo>
                    <a:pt x="9" y="130"/>
                  </a:lnTo>
                  <a:lnTo>
                    <a:pt x="9" y="175"/>
                  </a:lnTo>
                  <a:lnTo>
                    <a:pt x="9" y="177"/>
                  </a:lnTo>
                  <a:lnTo>
                    <a:pt x="9" y="212"/>
                  </a:lnTo>
                  <a:lnTo>
                    <a:pt x="9" y="198"/>
                  </a:lnTo>
                  <a:lnTo>
                    <a:pt x="9" y="202"/>
                  </a:lnTo>
                  <a:lnTo>
                    <a:pt x="9" y="225"/>
                  </a:lnTo>
                  <a:lnTo>
                    <a:pt x="9" y="223"/>
                  </a:lnTo>
                  <a:lnTo>
                    <a:pt x="9" y="225"/>
                  </a:lnTo>
                  <a:lnTo>
                    <a:pt x="9" y="228"/>
                  </a:lnTo>
                  <a:lnTo>
                    <a:pt x="9" y="207"/>
                  </a:lnTo>
                  <a:lnTo>
                    <a:pt x="11" y="207"/>
                  </a:lnTo>
                  <a:lnTo>
                    <a:pt x="11" y="209"/>
                  </a:lnTo>
                  <a:lnTo>
                    <a:pt x="11" y="187"/>
                  </a:lnTo>
                  <a:lnTo>
                    <a:pt x="11" y="195"/>
                  </a:lnTo>
                  <a:lnTo>
                    <a:pt x="11" y="196"/>
                  </a:lnTo>
                  <a:lnTo>
                    <a:pt x="11" y="216"/>
                  </a:lnTo>
                  <a:lnTo>
                    <a:pt x="11" y="213"/>
                  </a:lnTo>
                  <a:lnTo>
                    <a:pt x="11" y="213"/>
                  </a:lnTo>
                  <a:lnTo>
                    <a:pt x="11" y="196"/>
                  </a:lnTo>
                  <a:lnTo>
                    <a:pt x="11" y="217"/>
                  </a:lnTo>
                  <a:lnTo>
                    <a:pt x="12" y="213"/>
                  </a:lnTo>
                  <a:lnTo>
                    <a:pt x="12" y="219"/>
                  </a:lnTo>
                  <a:lnTo>
                    <a:pt x="12" y="203"/>
                  </a:lnTo>
                  <a:lnTo>
                    <a:pt x="12" y="213"/>
                  </a:lnTo>
                  <a:lnTo>
                    <a:pt x="12" y="213"/>
                  </a:lnTo>
                  <a:lnTo>
                    <a:pt x="12" y="223"/>
                  </a:lnTo>
                  <a:lnTo>
                    <a:pt x="12" y="199"/>
                  </a:lnTo>
                  <a:lnTo>
                    <a:pt x="12" y="198"/>
                  </a:lnTo>
                  <a:lnTo>
                    <a:pt x="12" y="202"/>
                  </a:lnTo>
                  <a:lnTo>
                    <a:pt x="12" y="185"/>
                  </a:lnTo>
                  <a:lnTo>
                    <a:pt x="12" y="199"/>
                  </a:lnTo>
                  <a:lnTo>
                    <a:pt x="12" y="204"/>
                  </a:lnTo>
                  <a:lnTo>
                    <a:pt x="12" y="208"/>
                  </a:lnTo>
                  <a:lnTo>
                    <a:pt x="12" y="190"/>
                  </a:lnTo>
                  <a:lnTo>
                    <a:pt x="13" y="191"/>
                  </a:lnTo>
                  <a:lnTo>
                    <a:pt x="13" y="119"/>
                  </a:lnTo>
                  <a:lnTo>
                    <a:pt x="13" y="122"/>
                  </a:lnTo>
                  <a:lnTo>
                    <a:pt x="13" y="127"/>
                  </a:lnTo>
                  <a:lnTo>
                    <a:pt x="13" y="118"/>
                  </a:lnTo>
                  <a:lnTo>
                    <a:pt x="13" y="120"/>
                  </a:lnTo>
                  <a:lnTo>
                    <a:pt x="13" y="120"/>
                  </a:lnTo>
                  <a:lnTo>
                    <a:pt x="13" y="124"/>
                  </a:lnTo>
                  <a:lnTo>
                    <a:pt x="13" y="106"/>
                  </a:lnTo>
                  <a:lnTo>
                    <a:pt x="13" y="113"/>
                  </a:lnTo>
                  <a:lnTo>
                    <a:pt x="13" y="113"/>
                  </a:lnTo>
                  <a:lnTo>
                    <a:pt x="13" y="71"/>
                  </a:lnTo>
                  <a:lnTo>
                    <a:pt x="13" y="84"/>
                  </a:lnTo>
                  <a:lnTo>
                    <a:pt x="15" y="80"/>
                  </a:lnTo>
                  <a:lnTo>
                    <a:pt x="15" y="103"/>
                  </a:lnTo>
                  <a:lnTo>
                    <a:pt x="15" y="78"/>
                  </a:lnTo>
                  <a:lnTo>
                    <a:pt x="15" y="101"/>
                  </a:lnTo>
                  <a:lnTo>
                    <a:pt x="15" y="101"/>
                  </a:lnTo>
                  <a:lnTo>
                    <a:pt x="15" y="93"/>
                  </a:lnTo>
                  <a:lnTo>
                    <a:pt x="15" y="130"/>
                  </a:lnTo>
                  <a:lnTo>
                    <a:pt x="15" y="131"/>
                  </a:lnTo>
                  <a:lnTo>
                    <a:pt x="15" y="137"/>
                  </a:lnTo>
                  <a:lnTo>
                    <a:pt x="15" y="113"/>
                  </a:lnTo>
                  <a:lnTo>
                    <a:pt x="15" y="114"/>
                  </a:lnTo>
                  <a:lnTo>
                    <a:pt x="16" y="113"/>
                  </a:lnTo>
                  <a:lnTo>
                    <a:pt x="16" y="73"/>
                  </a:lnTo>
                  <a:lnTo>
                    <a:pt x="16" y="68"/>
                  </a:lnTo>
                  <a:lnTo>
                    <a:pt x="16" y="43"/>
                  </a:lnTo>
                  <a:lnTo>
                    <a:pt x="16" y="44"/>
                  </a:lnTo>
                  <a:lnTo>
                    <a:pt x="16" y="40"/>
                  </a:lnTo>
                  <a:lnTo>
                    <a:pt x="16" y="0"/>
                  </a:lnTo>
                  <a:lnTo>
                    <a:pt x="16" y="4"/>
                  </a:lnTo>
                  <a:lnTo>
                    <a:pt x="16" y="4"/>
                  </a:lnTo>
                  <a:lnTo>
                    <a:pt x="16" y="35"/>
                  </a:lnTo>
                  <a:lnTo>
                    <a:pt x="16" y="31"/>
                  </a:lnTo>
                  <a:lnTo>
                    <a:pt x="17" y="37"/>
                  </a:lnTo>
                  <a:lnTo>
                    <a:pt x="17" y="89"/>
                  </a:lnTo>
                  <a:lnTo>
                    <a:pt x="17" y="92"/>
                  </a:lnTo>
                  <a:lnTo>
                    <a:pt x="17" y="90"/>
                  </a:lnTo>
                  <a:lnTo>
                    <a:pt x="17" y="150"/>
                  </a:lnTo>
                  <a:lnTo>
                    <a:pt x="17" y="150"/>
                  </a:lnTo>
                  <a:lnTo>
                    <a:pt x="17" y="168"/>
                  </a:lnTo>
                  <a:lnTo>
                    <a:pt x="17" y="139"/>
                  </a:lnTo>
                  <a:lnTo>
                    <a:pt x="17" y="158"/>
                  </a:lnTo>
                  <a:lnTo>
                    <a:pt x="17" y="157"/>
                  </a:lnTo>
                  <a:lnTo>
                    <a:pt x="17" y="107"/>
                  </a:lnTo>
                  <a:lnTo>
                    <a:pt x="19" y="106"/>
                  </a:lnTo>
                  <a:lnTo>
                    <a:pt x="19" y="107"/>
                  </a:lnTo>
                  <a:lnTo>
                    <a:pt x="19" y="84"/>
                  </a:lnTo>
                  <a:lnTo>
                    <a:pt x="19" y="95"/>
                  </a:lnTo>
                  <a:lnTo>
                    <a:pt x="19" y="95"/>
                  </a:lnTo>
                  <a:lnTo>
                    <a:pt x="19" y="82"/>
                  </a:lnTo>
                  <a:lnTo>
                    <a:pt x="19" y="103"/>
                  </a:lnTo>
                  <a:lnTo>
                    <a:pt x="19" y="110"/>
                  </a:lnTo>
                  <a:lnTo>
                    <a:pt x="19" y="113"/>
                  </a:lnTo>
                  <a:lnTo>
                    <a:pt x="19" y="95"/>
                  </a:lnTo>
                  <a:lnTo>
                    <a:pt x="20" y="86"/>
                  </a:lnTo>
                  <a:lnTo>
                    <a:pt x="20" y="103"/>
                  </a:lnTo>
                  <a:lnTo>
                    <a:pt x="20" y="97"/>
                  </a:lnTo>
                  <a:lnTo>
                    <a:pt x="20" y="97"/>
                  </a:lnTo>
                  <a:lnTo>
                    <a:pt x="20" y="54"/>
                  </a:lnTo>
                  <a:lnTo>
                    <a:pt x="20" y="52"/>
                  </a:lnTo>
                  <a:lnTo>
                    <a:pt x="20" y="47"/>
                  </a:lnTo>
                  <a:lnTo>
                    <a:pt x="20" y="69"/>
                  </a:lnTo>
                  <a:lnTo>
                    <a:pt x="20" y="72"/>
                  </a:lnTo>
                  <a:lnTo>
                    <a:pt x="20" y="128"/>
                  </a:lnTo>
                  <a:lnTo>
                    <a:pt x="21" y="128"/>
                  </a:lnTo>
                  <a:lnTo>
                    <a:pt x="21" y="143"/>
                  </a:lnTo>
                  <a:lnTo>
                    <a:pt x="21" y="122"/>
                  </a:lnTo>
                  <a:lnTo>
                    <a:pt x="21" y="140"/>
                  </a:lnTo>
                  <a:lnTo>
                    <a:pt x="21" y="145"/>
                  </a:lnTo>
                  <a:lnTo>
                    <a:pt x="21" y="119"/>
                  </a:lnTo>
                  <a:lnTo>
                    <a:pt x="21" y="123"/>
                  </a:lnTo>
                  <a:lnTo>
                    <a:pt x="21" y="120"/>
                  </a:lnTo>
                  <a:lnTo>
                    <a:pt x="21" y="123"/>
                  </a:lnTo>
                  <a:lnTo>
                    <a:pt x="21" y="78"/>
                  </a:lnTo>
                  <a:lnTo>
                    <a:pt x="21" y="81"/>
                  </a:lnTo>
                  <a:lnTo>
                    <a:pt x="21" y="64"/>
                  </a:lnTo>
                  <a:lnTo>
                    <a:pt x="21" y="68"/>
                  </a:lnTo>
                  <a:lnTo>
                    <a:pt x="22" y="65"/>
                  </a:lnTo>
                  <a:lnTo>
                    <a:pt x="22" y="72"/>
                  </a:lnTo>
                  <a:lnTo>
                    <a:pt x="22" y="56"/>
                  </a:lnTo>
                  <a:lnTo>
                    <a:pt x="22" y="60"/>
                  </a:lnTo>
                  <a:lnTo>
                    <a:pt x="22" y="64"/>
                  </a:lnTo>
                  <a:lnTo>
                    <a:pt x="22" y="50"/>
                  </a:lnTo>
                  <a:lnTo>
                    <a:pt x="22" y="58"/>
                  </a:lnTo>
                  <a:lnTo>
                    <a:pt x="22" y="130"/>
                  </a:lnTo>
                  <a:lnTo>
                    <a:pt x="24" y="127"/>
                  </a:lnTo>
                  <a:lnTo>
                    <a:pt x="24" y="130"/>
                  </a:lnTo>
                  <a:lnTo>
                    <a:pt x="24" y="106"/>
                  </a:lnTo>
                  <a:lnTo>
                    <a:pt x="24" y="111"/>
                  </a:lnTo>
                  <a:lnTo>
                    <a:pt x="24" y="110"/>
                  </a:lnTo>
                  <a:lnTo>
                    <a:pt x="24" y="60"/>
                  </a:lnTo>
                  <a:lnTo>
                    <a:pt x="24" y="67"/>
                  </a:lnTo>
                  <a:lnTo>
                    <a:pt x="24" y="67"/>
                  </a:lnTo>
                  <a:lnTo>
                    <a:pt x="24" y="89"/>
                  </a:lnTo>
                  <a:lnTo>
                    <a:pt x="24" y="63"/>
                  </a:lnTo>
                  <a:lnTo>
                    <a:pt x="24" y="82"/>
                  </a:lnTo>
                  <a:lnTo>
                    <a:pt x="24" y="84"/>
                  </a:lnTo>
                  <a:lnTo>
                    <a:pt x="24" y="85"/>
                  </a:lnTo>
                  <a:lnTo>
                    <a:pt x="24" y="68"/>
                  </a:lnTo>
                  <a:lnTo>
                    <a:pt x="24" y="84"/>
                  </a:lnTo>
                  <a:lnTo>
                    <a:pt x="25" y="86"/>
                  </a:lnTo>
                  <a:lnTo>
                    <a:pt x="25" y="110"/>
                  </a:lnTo>
                  <a:lnTo>
                    <a:pt x="25" y="107"/>
                  </a:lnTo>
                  <a:lnTo>
                    <a:pt x="25" y="107"/>
                  </a:lnTo>
                  <a:lnTo>
                    <a:pt x="25" y="144"/>
                  </a:lnTo>
                  <a:lnTo>
                    <a:pt x="25" y="139"/>
                  </a:lnTo>
                  <a:lnTo>
                    <a:pt x="25" y="133"/>
                  </a:lnTo>
                  <a:lnTo>
                    <a:pt x="25" y="181"/>
                  </a:lnTo>
                  <a:lnTo>
                    <a:pt x="25" y="182"/>
                  </a:lnTo>
                  <a:lnTo>
                    <a:pt x="25" y="204"/>
                  </a:lnTo>
                  <a:lnTo>
                    <a:pt x="25" y="178"/>
                  </a:lnTo>
                  <a:lnTo>
                    <a:pt x="25" y="203"/>
                  </a:lnTo>
                  <a:lnTo>
                    <a:pt x="26" y="207"/>
                  </a:lnTo>
                  <a:lnTo>
                    <a:pt x="26" y="225"/>
                  </a:lnTo>
                  <a:lnTo>
                    <a:pt x="26" y="199"/>
                  </a:lnTo>
                  <a:lnTo>
                    <a:pt x="26" y="216"/>
                  </a:lnTo>
                  <a:lnTo>
                    <a:pt x="26" y="224"/>
                  </a:lnTo>
                  <a:lnTo>
                    <a:pt x="26" y="230"/>
                  </a:lnTo>
                  <a:lnTo>
                    <a:pt x="26" y="208"/>
                  </a:lnTo>
                  <a:lnTo>
                    <a:pt x="26" y="209"/>
                  </a:lnTo>
                  <a:lnTo>
                    <a:pt x="26" y="204"/>
                  </a:lnTo>
                  <a:lnTo>
                    <a:pt x="26" y="171"/>
                  </a:lnTo>
                  <a:lnTo>
                    <a:pt x="26" y="174"/>
                  </a:lnTo>
                  <a:lnTo>
                    <a:pt x="28" y="170"/>
                  </a:lnTo>
                  <a:lnTo>
                    <a:pt x="28" y="173"/>
                  </a:lnTo>
                  <a:lnTo>
                    <a:pt x="28" y="160"/>
                  </a:lnTo>
                  <a:lnTo>
                    <a:pt x="28" y="170"/>
                  </a:lnTo>
                  <a:lnTo>
                    <a:pt x="28" y="170"/>
                  </a:lnTo>
                  <a:lnTo>
                    <a:pt x="28" y="170"/>
                  </a:lnTo>
                  <a:lnTo>
                    <a:pt x="28" y="156"/>
                  </a:lnTo>
                  <a:lnTo>
                    <a:pt x="28" y="153"/>
                  </a:lnTo>
                  <a:lnTo>
                    <a:pt x="28" y="179"/>
                  </a:lnTo>
                  <a:lnTo>
                    <a:pt x="28" y="143"/>
                  </a:lnTo>
                  <a:lnTo>
                    <a:pt x="28" y="175"/>
                  </a:lnTo>
                  <a:lnTo>
                    <a:pt x="28" y="182"/>
                  </a:lnTo>
                  <a:lnTo>
                    <a:pt x="28" y="204"/>
                  </a:lnTo>
                  <a:lnTo>
                    <a:pt x="28" y="181"/>
                  </a:lnTo>
                  <a:lnTo>
                    <a:pt x="28" y="198"/>
                  </a:lnTo>
                  <a:lnTo>
                    <a:pt x="29" y="199"/>
                  </a:lnTo>
                  <a:lnTo>
                    <a:pt x="29" y="230"/>
                  </a:lnTo>
                  <a:lnTo>
                    <a:pt x="29" y="216"/>
                  </a:lnTo>
                  <a:lnTo>
                    <a:pt x="29" y="223"/>
                  </a:lnTo>
                  <a:lnTo>
                    <a:pt x="29" y="249"/>
                  </a:lnTo>
                  <a:lnTo>
                    <a:pt x="29" y="247"/>
                  </a:lnTo>
                  <a:lnTo>
                    <a:pt x="29" y="254"/>
                  </a:lnTo>
                  <a:lnTo>
                    <a:pt x="29" y="232"/>
                  </a:lnTo>
                  <a:lnTo>
                    <a:pt x="29" y="241"/>
                  </a:lnTo>
                  <a:lnTo>
                    <a:pt x="29" y="242"/>
                  </a:lnTo>
                  <a:lnTo>
                    <a:pt x="29" y="246"/>
                  </a:lnTo>
                  <a:lnTo>
                    <a:pt x="29" y="209"/>
                  </a:lnTo>
                  <a:lnTo>
                    <a:pt x="29" y="212"/>
                  </a:lnTo>
                  <a:lnTo>
                    <a:pt x="30" y="211"/>
                  </a:lnTo>
                  <a:lnTo>
                    <a:pt x="30" y="211"/>
                  </a:lnTo>
                  <a:lnTo>
                    <a:pt x="30" y="192"/>
                  </a:lnTo>
                  <a:lnTo>
                    <a:pt x="30" y="190"/>
                  </a:lnTo>
                  <a:lnTo>
                    <a:pt x="30" y="165"/>
                  </a:lnTo>
                  <a:lnTo>
                    <a:pt x="30" y="177"/>
                  </a:lnTo>
                  <a:lnTo>
                    <a:pt x="30" y="178"/>
                  </a:lnTo>
                  <a:lnTo>
                    <a:pt x="30" y="182"/>
                  </a:lnTo>
                  <a:lnTo>
                    <a:pt x="30" y="153"/>
                  </a:lnTo>
                  <a:lnTo>
                    <a:pt x="30" y="162"/>
                  </a:lnTo>
                  <a:lnTo>
                    <a:pt x="32" y="161"/>
                  </a:lnTo>
                  <a:lnTo>
                    <a:pt x="32" y="169"/>
                  </a:lnTo>
                  <a:lnTo>
                    <a:pt x="32" y="150"/>
                  </a:lnTo>
                  <a:lnTo>
                    <a:pt x="32" y="149"/>
                  </a:lnTo>
                  <a:lnTo>
                    <a:pt x="32" y="122"/>
                  </a:lnTo>
                  <a:lnTo>
                    <a:pt x="32" y="119"/>
                  </a:lnTo>
                  <a:lnTo>
                    <a:pt x="32" y="123"/>
                  </a:lnTo>
                  <a:lnTo>
                    <a:pt x="32" y="102"/>
                  </a:lnTo>
                  <a:lnTo>
                    <a:pt x="32" y="110"/>
                  </a:lnTo>
                  <a:lnTo>
                    <a:pt x="32" y="109"/>
                  </a:lnTo>
                  <a:lnTo>
                    <a:pt x="32" y="110"/>
                  </a:lnTo>
                  <a:lnTo>
                    <a:pt x="32" y="89"/>
                  </a:lnTo>
                  <a:lnTo>
                    <a:pt x="33" y="95"/>
                  </a:lnTo>
                  <a:lnTo>
                    <a:pt x="33" y="102"/>
                  </a:lnTo>
                  <a:lnTo>
                    <a:pt x="33" y="93"/>
                  </a:lnTo>
                  <a:lnTo>
                    <a:pt x="33" y="99"/>
                  </a:lnTo>
                  <a:lnTo>
                    <a:pt x="33" y="99"/>
                  </a:lnTo>
                  <a:lnTo>
                    <a:pt x="33" y="102"/>
                  </a:lnTo>
                  <a:lnTo>
                    <a:pt x="33" y="77"/>
                  </a:lnTo>
                  <a:lnTo>
                    <a:pt x="33" y="78"/>
                  </a:lnTo>
                  <a:lnTo>
                    <a:pt x="33" y="75"/>
                  </a:lnTo>
                  <a:lnTo>
                    <a:pt x="33" y="18"/>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169" name="Freeform 42"/>
            <p:cNvSpPr>
              <a:spLocks/>
            </p:cNvSpPr>
            <p:nvPr/>
          </p:nvSpPr>
          <p:spPr bwMode="auto">
            <a:xfrm>
              <a:off x="5664201" y="3835401"/>
              <a:ext cx="53975" cy="415925"/>
            </a:xfrm>
            <a:custGeom>
              <a:avLst/>
              <a:gdLst>
                <a:gd name="T0" fmla="*/ 1 w 34"/>
                <a:gd name="T1" fmla="*/ 215 h 262"/>
                <a:gd name="T2" fmla="*/ 1 w 34"/>
                <a:gd name="T3" fmla="*/ 139 h 262"/>
                <a:gd name="T4" fmla="*/ 1 w 34"/>
                <a:gd name="T5" fmla="*/ 169 h 262"/>
                <a:gd name="T6" fmla="*/ 3 w 34"/>
                <a:gd name="T7" fmla="*/ 131 h 262"/>
                <a:gd name="T8" fmla="*/ 3 w 34"/>
                <a:gd name="T9" fmla="*/ 146 h 262"/>
                <a:gd name="T10" fmla="*/ 4 w 34"/>
                <a:gd name="T11" fmla="*/ 143 h 262"/>
                <a:gd name="T12" fmla="*/ 4 w 34"/>
                <a:gd name="T13" fmla="*/ 167 h 262"/>
                <a:gd name="T14" fmla="*/ 4 w 34"/>
                <a:gd name="T15" fmla="*/ 150 h 262"/>
                <a:gd name="T16" fmla="*/ 5 w 34"/>
                <a:gd name="T17" fmla="*/ 88 h 262"/>
                <a:gd name="T18" fmla="*/ 5 w 34"/>
                <a:gd name="T19" fmla="*/ 123 h 262"/>
                <a:gd name="T20" fmla="*/ 7 w 34"/>
                <a:gd name="T21" fmla="*/ 160 h 262"/>
                <a:gd name="T22" fmla="*/ 7 w 34"/>
                <a:gd name="T23" fmla="*/ 147 h 262"/>
                <a:gd name="T24" fmla="*/ 8 w 34"/>
                <a:gd name="T25" fmla="*/ 159 h 262"/>
                <a:gd name="T26" fmla="*/ 8 w 34"/>
                <a:gd name="T27" fmla="*/ 209 h 262"/>
                <a:gd name="T28" fmla="*/ 9 w 34"/>
                <a:gd name="T29" fmla="*/ 249 h 262"/>
                <a:gd name="T30" fmla="*/ 9 w 34"/>
                <a:gd name="T31" fmla="*/ 96 h 262"/>
                <a:gd name="T32" fmla="*/ 9 w 34"/>
                <a:gd name="T33" fmla="*/ 59 h 262"/>
                <a:gd name="T34" fmla="*/ 11 w 34"/>
                <a:gd name="T35" fmla="*/ 93 h 262"/>
                <a:gd name="T36" fmla="*/ 11 w 34"/>
                <a:gd name="T37" fmla="*/ 154 h 262"/>
                <a:gd name="T38" fmla="*/ 12 w 34"/>
                <a:gd name="T39" fmla="*/ 167 h 262"/>
                <a:gd name="T40" fmla="*/ 12 w 34"/>
                <a:gd name="T41" fmla="*/ 150 h 262"/>
                <a:gd name="T42" fmla="*/ 13 w 34"/>
                <a:gd name="T43" fmla="*/ 125 h 262"/>
                <a:gd name="T44" fmla="*/ 13 w 34"/>
                <a:gd name="T45" fmla="*/ 64 h 262"/>
                <a:gd name="T46" fmla="*/ 13 w 34"/>
                <a:gd name="T47" fmla="*/ 61 h 262"/>
                <a:gd name="T48" fmla="*/ 15 w 34"/>
                <a:gd name="T49" fmla="*/ 136 h 262"/>
                <a:gd name="T50" fmla="*/ 15 w 34"/>
                <a:gd name="T51" fmla="*/ 136 h 262"/>
                <a:gd name="T52" fmla="*/ 16 w 34"/>
                <a:gd name="T53" fmla="*/ 118 h 262"/>
                <a:gd name="T54" fmla="*/ 16 w 34"/>
                <a:gd name="T55" fmla="*/ 163 h 262"/>
                <a:gd name="T56" fmla="*/ 17 w 34"/>
                <a:gd name="T57" fmla="*/ 262 h 262"/>
                <a:gd name="T58" fmla="*/ 17 w 34"/>
                <a:gd name="T59" fmla="*/ 223 h 262"/>
                <a:gd name="T60" fmla="*/ 18 w 34"/>
                <a:gd name="T61" fmla="*/ 182 h 262"/>
                <a:gd name="T62" fmla="*/ 18 w 34"/>
                <a:gd name="T63" fmla="*/ 131 h 262"/>
                <a:gd name="T64" fmla="*/ 20 w 34"/>
                <a:gd name="T65" fmla="*/ 119 h 262"/>
                <a:gd name="T66" fmla="*/ 20 w 34"/>
                <a:gd name="T67" fmla="*/ 12 h 262"/>
                <a:gd name="T68" fmla="*/ 21 w 34"/>
                <a:gd name="T69" fmla="*/ 63 h 262"/>
                <a:gd name="T70" fmla="*/ 21 w 34"/>
                <a:gd name="T71" fmla="*/ 66 h 262"/>
                <a:gd name="T72" fmla="*/ 22 w 34"/>
                <a:gd name="T73" fmla="*/ 16 h 262"/>
                <a:gd name="T74" fmla="*/ 22 w 34"/>
                <a:gd name="T75" fmla="*/ 30 h 262"/>
                <a:gd name="T76" fmla="*/ 22 w 34"/>
                <a:gd name="T77" fmla="*/ 70 h 262"/>
                <a:gd name="T78" fmla="*/ 24 w 34"/>
                <a:gd name="T79" fmla="*/ 121 h 262"/>
                <a:gd name="T80" fmla="*/ 24 w 34"/>
                <a:gd name="T81" fmla="*/ 76 h 262"/>
                <a:gd name="T82" fmla="*/ 25 w 34"/>
                <a:gd name="T83" fmla="*/ 40 h 262"/>
                <a:gd name="T84" fmla="*/ 25 w 34"/>
                <a:gd name="T85" fmla="*/ 37 h 262"/>
                <a:gd name="T86" fmla="*/ 26 w 34"/>
                <a:gd name="T87" fmla="*/ 54 h 262"/>
                <a:gd name="T88" fmla="*/ 26 w 34"/>
                <a:gd name="T89" fmla="*/ 108 h 262"/>
                <a:gd name="T90" fmla="*/ 26 w 34"/>
                <a:gd name="T91" fmla="*/ 113 h 262"/>
                <a:gd name="T92" fmla="*/ 28 w 34"/>
                <a:gd name="T93" fmla="*/ 136 h 262"/>
                <a:gd name="T94" fmla="*/ 28 w 34"/>
                <a:gd name="T95" fmla="*/ 177 h 262"/>
                <a:gd name="T96" fmla="*/ 29 w 34"/>
                <a:gd name="T97" fmla="*/ 171 h 262"/>
                <a:gd name="T98" fmla="*/ 29 w 34"/>
                <a:gd name="T99" fmla="*/ 233 h 262"/>
                <a:gd name="T100" fmla="*/ 30 w 34"/>
                <a:gd name="T101" fmla="*/ 252 h 262"/>
                <a:gd name="T102" fmla="*/ 30 w 34"/>
                <a:gd name="T103" fmla="*/ 248 h 262"/>
                <a:gd name="T104" fmla="*/ 30 w 34"/>
                <a:gd name="T105" fmla="*/ 64 h 262"/>
                <a:gd name="T106" fmla="*/ 32 w 34"/>
                <a:gd name="T107" fmla="*/ 24 h 262"/>
                <a:gd name="T108" fmla="*/ 32 w 34"/>
                <a:gd name="T109" fmla="*/ 47 h 262"/>
                <a:gd name="T110" fmla="*/ 33 w 34"/>
                <a:gd name="T111" fmla="*/ 50 h 262"/>
                <a:gd name="T112" fmla="*/ 33 w 34"/>
                <a:gd name="T113" fmla="*/ 32 h 262"/>
                <a:gd name="T114" fmla="*/ 33 w 34"/>
                <a:gd name="T115" fmla="*/ 81 h 262"/>
                <a:gd name="T116" fmla="*/ 34 w 34"/>
                <a:gd name="T117" fmla="*/ 92 h 262"/>
                <a:gd name="T118" fmla="*/ 34 w 34"/>
                <a:gd name="T119" fmla="*/ 160 h 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4" h="262">
                  <a:moveTo>
                    <a:pt x="0" y="228"/>
                  </a:moveTo>
                  <a:lnTo>
                    <a:pt x="0" y="229"/>
                  </a:lnTo>
                  <a:lnTo>
                    <a:pt x="0" y="209"/>
                  </a:lnTo>
                  <a:lnTo>
                    <a:pt x="0" y="218"/>
                  </a:lnTo>
                  <a:lnTo>
                    <a:pt x="1" y="215"/>
                  </a:lnTo>
                  <a:lnTo>
                    <a:pt x="1" y="218"/>
                  </a:lnTo>
                  <a:lnTo>
                    <a:pt x="1" y="191"/>
                  </a:lnTo>
                  <a:lnTo>
                    <a:pt x="1" y="199"/>
                  </a:lnTo>
                  <a:lnTo>
                    <a:pt x="1" y="194"/>
                  </a:lnTo>
                  <a:lnTo>
                    <a:pt x="1" y="139"/>
                  </a:lnTo>
                  <a:lnTo>
                    <a:pt x="1" y="136"/>
                  </a:lnTo>
                  <a:lnTo>
                    <a:pt x="1" y="119"/>
                  </a:lnTo>
                  <a:lnTo>
                    <a:pt x="1" y="157"/>
                  </a:lnTo>
                  <a:lnTo>
                    <a:pt x="1" y="160"/>
                  </a:lnTo>
                  <a:lnTo>
                    <a:pt x="1" y="169"/>
                  </a:lnTo>
                  <a:lnTo>
                    <a:pt x="1" y="155"/>
                  </a:lnTo>
                  <a:lnTo>
                    <a:pt x="1" y="157"/>
                  </a:lnTo>
                  <a:lnTo>
                    <a:pt x="3" y="163"/>
                  </a:lnTo>
                  <a:lnTo>
                    <a:pt x="3" y="126"/>
                  </a:lnTo>
                  <a:lnTo>
                    <a:pt x="3" y="131"/>
                  </a:lnTo>
                  <a:lnTo>
                    <a:pt x="3" y="152"/>
                  </a:lnTo>
                  <a:lnTo>
                    <a:pt x="3" y="151"/>
                  </a:lnTo>
                  <a:lnTo>
                    <a:pt x="3" y="155"/>
                  </a:lnTo>
                  <a:lnTo>
                    <a:pt x="3" y="139"/>
                  </a:lnTo>
                  <a:lnTo>
                    <a:pt x="3" y="146"/>
                  </a:lnTo>
                  <a:lnTo>
                    <a:pt x="4" y="146"/>
                  </a:lnTo>
                  <a:lnTo>
                    <a:pt x="4" y="159"/>
                  </a:lnTo>
                  <a:lnTo>
                    <a:pt x="4" y="133"/>
                  </a:lnTo>
                  <a:lnTo>
                    <a:pt x="4" y="142"/>
                  </a:lnTo>
                  <a:lnTo>
                    <a:pt x="4" y="143"/>
                  </a:lnTo>
                  <a:lnTo>
                    <a:pt x="4" y="185"/>
                  </a:lnTo>
                  <a:lnTo>
                    <a:pt x="4" y="182"/>
                  </a:lnTo>
                  <a:lnTo>
                    <a:pt x="4" y="182"/>
                  </a:lnTo>
                  <a:lnTo>
                    <a:pt x="4" y="191"/>
                  </a:lnTo>
                  <a:lnTo>
                    <a:pt x="4" y="167"/>
                  </a:lnTo>
                  <a:lnTo>
                    <a:pt x="4" y="191"/>
                  </a:lnTo>
                  <a:lnTo>
                    <a:pt x="4" y="190"/>
                  </a:lnTo>
                  <a:lnTo>
                    <a:pt x="4" y="193"/>
                  </a:lnTo>
                  <a:lnTo>
                    <a:pt x="4" y="148"/>
                  </a:lnTo>
                  <a:lnTo>
                    <a:pt x="4" y="150"/>
                  </a:lnTo>
                  <a:lnTo>
                    <a:pt x="5" y="148"/>
                  </a:lnTo>
                  <a:lnTo>
                    <a:pt x="5" y="148"/>
                  </a:lnTo>
                  <a:lnTo>
                    <a:pt x="5" y="99"/>
                  </a:lnTo>
                  <a:lnTo>
                    <a:pt x="5" y="93"/>
                  </a:lnTo>
                  <a:lnTo>
                    <a:pt x="5" y="88"/>
                  </a:lnTo>
                  <a:lnTo>
                    <a:pt x="5" y="102"/>
                  </a:lnTo>
                  <a:lnTo>
                    <a:pt x="5" y="99"/>
                  </a:lnTo>
                  <a:lnTo>
                    <a:pt x="5" y="91"/>
                  </a:lnTo>
                  <a:lnTo>
                    <a:pt x="5" y="125"/>
                  </a:lnTo>
                  <a:lnTo>
                    <a:pt x="5" y="123"/>
                  </a:lnTo>
                  <a:lnTo>
                    <a:pt x="5" y="157"/>
                  </a:lnTo>
                  <a:lnTo>
                    <a:pt x="5" y="131"/>
                  </a:lnTo>
                  <a:lnTo>
                    <a:pt x="7" y="135"/>
                  </a:lnTo>
                  <a:lnTo>
                    <a:pt x="7" y="134"/>
                  </a:lnTo>
                  <a:lnTo>
                    <a:pt x="7" y="160"/>
                  </a:lnTo>
                  <a:lnTo>
                    <a:pt x="7" y="159"/>
                  </a:lnTo>
                  <a:lnTo>
                    <a:pt x="7" y="163"/>
                  </a:lnTo>
                  <a:lnTo>
                    <a:pt x="7" y="142"/>
                  </a:lnTo>
                  <a:lnTo>
                    <a:pt x="7" y="148"/>
                  </a:lnTo>
                  <a:lnTo>
                    <a:pt x="7" y="147"/>
                  </a:lnTo>
                  <a:lnTo>
                    <a:pt x="7" y="152"/>
                  </a:lnTo>
                  <a:lnTo>
                    <a:pt x="7" y="114"/>
                  </a:lnTo>
                  <a:lnTo>
                    <a:pt x="7" y="129"/>
                  </a:lnTo>
                  <a:lnTo>
                    <a:pt x="8" y="130"/>
                  </a:lnTo>
                  <a:lnTo>
                    <a:pt x="8" y="159"/>
                  </a:lnTo>
                  <a:lnTo>
                    <a:pt x="8" y="156"/>
                  </a:lnTo>
                  <a:lnTo>
                    <a:pt x="8" y="143"/>
                  </a:lnTo>
                  <a:lnTo>
                    <a:pt x="8" y="177"/>
                  </a:lnTo>
                  <a:lnTo>
                    <a:pt x="8" y="182"/>
                  </a:lnTo>
                  <a:lnTo>
                    <a:pt x="8" y="209"/>
                  </a:lnTo>
                  <a:lnTo>
                    <a:pt x="8" y="210"/>
                  </a:lnTo>
                  <a:lnTo>
                    <a:pt x="8" y="256"/>
                  </a:lnTo>
                  <a:lnTo>
                    <a:pt x="8" y="252"/>
                  </a:lnTo>
                  <a:lnTo>
                    <a:pt x="9" y="243"/>
                  </a:lnTo>
                  <a:lnTo>
                    <a:pt x="9" y="249"/>
                  </a:lnTo>
                  <a:lnTo>
                    <a:pt x="9" y="214"/>
                  </a:lnTo>
                  <a:lnTo>
                    <a:pt x="9" y="206"/>
                  </a:lnTo>
                  <a:lnTo>
                    <a:pt x="9" y="96"/>
                  </a:lnTo>
                  <a:lnTo>
                    <a:pt x="9" y="99"/>
                  </a:lnTo>
                  <a:lnTo>
                    <a:pt x="9" y="96"/>
                  </a:lnTo>
                  <a:lnTo>
                    <a:pt x="9" y="53"/>
                  </a:lnTo>
                  <a:lnTo>
                    <a:pt x="9" y="58"/>
                  </a:lnTo>
                  <a:lnTo>
                    <a:pt x="9" y="59"/>
                  </a:lnTo>
                  <a:lnTo>
                    <a:pt x="9" y="79"/>
                  </a:lnTo>
                  <a:lnTo>
                    <a:pt x="9" y="59"/>
                  </a:lnTo>
                  <a:lnTo>
                    <a:pt x="9" y="78"/>
                  </a:lnTo>
                  <a:lnTo>
                    <a:pt x="11" y="76"/>
                  </a:lnTo>
                  <a:lnTo>
                    <a:pt x="11" y="96"/>
                  </a:lnTo>
                  <a:lnTo>
                    <a:pt x="11" y="71"/>
                  </a:lnTo>
                  <a:lnTo>
                    <a:pt x="11" y="93"/>
                  </a:lnTo>
                  <a:lnTo>
                    <a:pt x="11" y="91"/>
                  </a:lnTo>
                  <a:lnTo>
                    <a:pt x="11" y="83"/>
                  </a:lnTo>
                  <a:lnTo>
                    <a:pt x="11" y="108"/>
                  </a:lnTo>
                  <a:lnTo>
                    <a:pt x="11" y="105"/>
                  </a:lnTo>
                  <a:lnTo>
                    <a:pt x="11" y="154"/>
                  </a:lnTo>
                  <a:lnTo>
                    <a:pt x="11" y="151"/>
                  </a:lnTo>
                  <a:lnTo>
                    <a:pt x="11" y="171"/>
                  </a:lnTo>
                  <a:lnTo>
                    <a:pt x="11" y="140"/>
                  </a:lnTo>
                  <a:lnTo>
                    <a:pt x="11" y="165"/>
                  </a:lnTo>
                  <a:lnTo>
                    <a:pt x="12" y="167"/>
                  </a:lnTo>
                  <a:lnTo>
                    <a:pt x="12" y="147"/>
                  </a:lnTo>
                  <a:lnTo>
                    <a:pt x="12" y="168"/>
                  </a:lnTo>
                  <a:lnTo>
                    <a:pt x="12" y="165"/>
                  </a:lnTo>
                  <a:lnTo>
                    <a:pt x="12" y="177"/>
                  </a:lnTo>
                  <a:lnTo>
                    <a:pt x="12" y="150"/>
                  </a:lnTo>
                  <a:lnTo>
                    <a:pt x="12" y="154"/>
                  </a:lnTo>
                  <a:lnTo>
                    <a:pt x="12" y="156"/>
                  </a:lnTo>
                  <a:lnTo>
                    <a:pt x="12" y="163"/>
                  </a:lnTo>
                  <a:lnTo>
                    <a:pt x="12" y="131"/>
                  </a:lnTo>
                  <a:lnTo>
                    <a:pt x="13" y="125"/>
                  </a:lnTo>
                  <a:lnTo>
                    <a:pt x="13" y="57"/>
                  </a:lnTo>
                  <a:lnTo>
                    <a:pt x="13" y="62"/>
                  </a:lnTo>
                  <a:lnTo>
                    <a:pt x="13" y="53"/>
                  </a:lnTo>
                  <a:lnTo>
                    <a:pt x="13" y="67"/>
                  </a:lnTo>
                  <a:lnTo>
                    <a:pt x="13" y="64"/>
                  </a:lnTo>
                  <a:lnTo>
                    <a:pt x="13" y="74"/>
                  </a:lnTo>
                  <a:lnTo>
                    <a:pt x="13" y="62"/>
                  </a:lnTo>
                  <a:lnTo>
                    <a:pt x="13" y="72"/>
                  </a:lnTo>
                  <a:lnTo>
                    <a:pt x="13" y="71"/>
                  </a:lnTo>
                  <a:lnTo>
                    <a:pt x="13" y="61"/>
                  </a:lnTo>
                  <a:lnTo>
                    <a:pt x="13" y="108"/>
                  </a:lnTo>
                  <a:lnTo>
                    <a:pt x="15" y="105"/>
                  </a:lnTo>
                  <a:lnTo>
                    <a:pt x="15" y="131"/>
                  </a:lnTo>
                  <a:lnTo>
                    <a:pt x="15" y="130"/>
                  </a:lnTo>
                  <a:lnTo>
                    <a:pt x="15" y="136"/>
                  </a:lnTo>
                  <a:lnTo>
                    <a:pt x="15" y="126"/>
                  </a:lnTo>
                  <a:lnTo>
                    <a:pt x="15" y="131"/>
                  </a:lnTo>
                  <a:lnTo>
                    <a:pt x="15" y="113"/>
                  </a:lnTo>
                  <a:lnTo>
                    <a:pt x="15" y="134"/>
                  </a:lnTo>
                  <a:lnTo>
                    <a:pt x="15" y="136"/>
                  </a:lnTo>
                  <a:lnTo>
                    <a:pt x="15" y="139"/>
                  </a:lnTo>
                  <a:lnTo>
                    <a:pt x="15" y="119"/>
                  </a:lnTo>
                  <a:lnTo>
                    <a:pt x="16" y="125"/>
                  </a:lnTo>
                  <a:lnTo>
                    <a:pt x="16" y="113"/>
                  </a:lnTo>
                  <a:lnTo>
                    <a:pt x="16" y="118"/>
                  </a:lnTo>
                  <a:lnTo>
                    <a:pt x="16" y="122"/>
                  </a:lnTo>
                  <a:lnTo>
                    <a:pt x="16" y="171"/>
                  </a:lnTo>
                  <a:lnTo>
                    <a:pt x="16" y="169"/>
                  </a:lnTo>
                  <a:lnTo>
                    <a:pt x="16" y="168"/>
                  </a:lnTo>
                  <a:lnTo>
                    <a:pt x="16" y="163"/>
                  </a:lnTo>
                  <a:lnTo>
                    <a:pt x="16" y="207"/>
                  </a:lnTo>
                  <a:lnTo>
                    <a:pt x="17" y="209"/>
                  </a:lnTo>
                  <a:lnTo>
                    <a:pt x="17" y="237"/>
                  </a:lnTo>
                  <a:lnTo>
                    <a:pt x="17" y="246"/>
                  </a:lnTo>
                  <a:lnTo>
                    <a:pt x="17" y="262"/>
                  </a:lnTo>
                  <a:lnTo>
                    <a:pt x="17" y="245"/>
                  </a:lnTo>
                  <a:lnTo>
                    <a:pt x="17" y="258"/>
                  </a:lnTo>
                  <a:lnTo>
                    <a:pt x="17" y="254"/>
                  </a:lnTo>
                  <a:lnTo>
                    <a:pt x="17" y="218"/>
                  </a:lnTo>
                  <a:lnTo>
                    <a:pt x="17" y="223"/>
                  </a:lnTo>
                  <a:lnTo>
                    <a:pt x="17" y="193"/>
                  </a:lnTo>
                  <a:lnTo>
                    <a:pt x="17" y="199"/>
                  </a:lnTo>
                  <a:lnTo>
                    <a:pt x="18" y="202"/>
                  </a:lnTo>
                  <a:lnTo>
                    <a:pt x="18" y="209"/>
                  </a:lnTo>
                  <a:lnTo>
                    <a:pt x="18" y="182"/>
                  </a:lnTo>
                  <a:lnTo>
                    <a:pt x="18" y="185"/>
                  </a:lnTo>
                  <a:lnTo>
                    <a:pt x="18" y="190"/>
                  </a:lnTo>
                  <a:lnTo>
                    <a:pt x="18" y="172"/>
                  </a:lnTo>
                  <a:lnTo>
                    <a:pt x="18" y="172"/>
                  </a:lnTo>
                  <a:lnTo>
                    <a:pt x="18" y="131"/>
                  </a:lnTo>
                  <a:lnTo>
                    <a:pt x="18" y="134"/>
                  </a:lnTo>
                  <a:lnTo>
                    <a:pt x="18" y="139"/>
                  </a:lnTo>
                  <a:lnTo>
                    <a:pt x="18" y="112"/>
                  </a:lnTo>
                  <a:lnTo>
                    <a:pt x="18" y="117"/>
                  </a:lnTo>
                  <a:lnTo>
                    <a:pt x="20" y="119"/>
                  </a:lnTo>
                  <a:lnTo>
                    <a:pt x="20" y="105"/>
                  </a:lnTo>
                  <a:lnTo>
                    <a:pt x="20" y="108"/>
                  </a:lnTo>
                  <a:lnTo>
                    <a:pt x="20" y="45"/>
                  </a:lnTo>
                  <a:lnTo>
                    <a:pt x="20" y="47"/>
                  </a:lnTo>
                  <a:lnTo>
                    <a:pt x="20" y="12"/>
                  </a:lnTo>
                  <a:lnTo>
                    <a:pt x="21" y="13"/>
                  </a:lnTo>
                  <a:lnTo>
                    <a:pt x="21" y="29"/>
                  </a:lnTo>
                  <a:lnTo>
                    <a:pt x="21" y="25"/>
                  </a:lnTo>
                  <a:lnTo>
                    <a:pt x="21" y="24"/>
                  </a:lnTo>
                  <a:lnTo>
                    <a:pt x="21" y="63"/>
                  </a:lnTo>
                  <a:lnTo>
                    <a:pt x="21" y="9"/>
                  </a:lnTo>
                  <a:lnTo>
                    <a:pt x="21" y="59"/>
                  </a:lnTo>
                  <a:lnTo>
                    <a:pt x="21" y="59"/>
                  </a:lnTo>
                  <a:lnTo>
                    <a:pt x="21" y="44"/>
                  </a:lnTo>
                  <a:lnTo>
                    <a:pt x="21" y="66"/>
                  </a:lnTo>
                  <a:lnTo>
                    <a:pt x="21" y="58"/>
                  </a:lnTo>
                  <a:lnTo>
                    <a:pt x="21" y="59"/>
                  </a:lnTo>
                  <a:lnTo>
                    <a:pt x="21" y="12"/>
                  </a:lnTo>
                  <a:lnTo>
                    <a:pt x="21" y="23"/>
                  </a:lnTo>
                  <a:lnTo>
                    <a:pt x="22" y="16"/>
                  </a:lnTo>
                  <a:lnTo>
                    <a:pt x="22" y="33"/>
                  </a:lnTo>
                  <a:lnTo>
                    <a:pt x="22" y="21"/>
                  </a:lnTo>
                  <a:lnTo>
                    <a:pt x="22" y="16"/>
                  </a:lnTo>
                  <a:lnTo>
                    <a:pt x="22" y="4"/>
                  </a:lnTo>
                  <a:lnTo>
                    <a:pt x="22" y="30"/>
                  </a:lnTo>
                  <a:lnTo>
                    <a:pt x="22" y="24"/>
                  </a:lnTo>
                  <a:lnTo>
                    <a:pt x="22" y="49"/>
                  </a:lnTo>
                  <a:lnTo>
                    <a:pt x="22" y="50"/>
                  </a:lnTo>
                  <a:lnTo>
                    <a:pt x="22" y="50"/>
                  </a:lnTo>
                  <a:lnTo>
                    <a:pt x="22" y="70"/>
                  </a:lnTo>
                  <a:lnTo>
                    <a:pt x="24" y="70"/>
                  </a:lnTo>
                  <a:lnTo>
                    <a:pt x="24" y="64"/>
                  </a:lnTo>
                  <a:lnTo>
                    <a:pt x="24" y="114"/>
                  </a:lnTo>
                  <a:lnTo>
                    <a:pt x="24" y="113"/>
                  </a:lnTo>
                  <a:lnTo>
                    <a:pt x="24" y="121"/>
                  </a:lnTo>
                  <a:lnTo>
                    <a:pt x="24" y="99"/>
                  </a:lnTo>
                  <a:lnTo>
                    <a:pt x="24" y="108"/>
                  </a:lnTo>
                  <a:lnTo>
                    <a:pt x="24" y="108"/>
                  </a:lnTo>
                  <a:lnTo>
                    <a:pt x="24" y="110"/>
                  </a:lnTo>
                  <a:lnTo>
                    <a:pt x="24" y="76"/>
                  </a:lnTo>
                  <a:lnTo>
                    <a:pt x="25" y="59"/>
                  </a:lnTo>
                  <a:lnTo>
                    <a:pt x="25" y="66"/>
                  </a:lnTo>
                  <a:lnTo>
                    <a:pt x="25" y="34"/>
                  </a:lnTo>
                  <a:lnTo>
                    <a:pt x="25" y="30"/>
                  </a:lnTo>
                  <a:lnTo>
                    <a:pt x="25" y="40"/>
                  </a:lnTo>
                  <a:lnTo>
                    <a:pt x="25" y="0"/>
                  </a:lnTo>
                  <a:lnTo>
                    <a:pt x="25" y="11"/>
                  </a:lnTo>
                  <a:lnTo>
                    <a:pt x="25" y="8"/>
                  </a:lnTo>
                  <a:lnTo>
                    <a:pt x="25" y="40"/>
                  </a:lnTo>
                  <a:lnTo>
                    <a:pt x="25" y="37"/>
                  </a:lnTo>
                  <a:lnTo>
                    <a:pt x="25" y="41"/>
                  </a:lnTo>
                  <a:lnTo>
                    <a:pt x="25" y="40"/>
                  </a:lnTo>
                  <a:lnTo>
                    <a:pt x="25" y="64"/>
                  </a:lnTo>
                  <a:lnTo>
                    <a:pt x="26" y="64"/>
                  </a:lnTo>
                  <a:lnTo>
                    <a:pt x="26" y="54"/>
                  </a:lnTo>
                  <a:lnTo>
                    <a:pt x="26" y="88"/>
                  </a:lnTo>
                  <a:lnTo>
                    <a:pt x="26" y="92"/>
                  </a:lnTo>
                  <a:lnTo>
                    <a:pt x="26" y="113"/>
                  </a:lnTo>
                  <a:lnTo>
                    <a:pt x="26" y="91"/>
                  </a:lnTo>
                  <a:lnTo>
                    <a:pt x="26" y="108"/>
                  </a:lnTo>
                  <a:lnTo>
                    <a:pt x="26" y="108"/>
                  </a:lnTo>
                  <a:lnTo>
                    <a:pt x="26" y="105"/>
                  </a:lnTo>
                  <a:lnTo>
                    <a:pt x="26" y="122"/>
                  </a:lnTo>
                  <a:lnTo>
                    <a:pt x="26" y="121"/>
                  </a:lnTo>
                  <a:lnTo>
                    <a:pt x="26" y="113"/>
                  </a:lnTo>
                  <a:lnTo>
                    <a:pt x="26" y="142"/>
                  </a:lnTo>
                  <a:lnTo>
                    <a:pt x="28" y="143"/>
                  </a:lnTo>
                  <a:lnTo>
                    <a:pt x="28" y="146"/>
                  </a:lnTo>
                  <a:lnTo>
                    <a:pt x="28" y="127"/>
                  </a:lnTo>
                  <a:lnTo>
                    <a:pt x="28" y="136"/>
                  </a:lnTo>
                  <a:lnTo>
                    <a:pt x="28" y="139"/>
                  </a:lnTo>
                  <a:lnTo>
                    <a:pt x="28" y="143"/>
                  </a:lnTo>
                  <a:lnTo>
                    <a:pt x="28" y="127"/>
                  </a:lnTo>
                  <a:lnTo>
                    <a:pt x="28" y="134"/>
                  </a:lnTo>
                  <a:lnTo>
                    <a:pt x="28" y="177"/>
                  </a:lnTo>
                  <a:lnTo>
                    <a:pt x="28" y="174"/>
                  </a:lnTo>
                  <a:lnTo>
                    <a:pt x="29" y="171"/>
                  </a:lnTo>
                  <a:lnTo>
                    <a:pt x="29" y="173"/>
                  </a:lnTo>
                  <a:lnTo>
                    <a:pt x="29" y="147"/>
                  </a:lnTo>
                  <a:lnTo>
                    <a:pt x="29" y="171"/>
                  </a:lnTo>
                  <a:lnTo>
                    <a:pt x="29" y="167"/>
                  </a:lnTo>
                  <a:lnTo>
                    <a:pt x="29" y="190"/>
                  </a:lnTo>
                  <a:lnTo>
                    <a:pt x="29" y="189"/>
                  </a:lnTo>
                  <a:lnTo>
                    <a:pt x="29" y="236"/>
                  </a:lnTo>
                  <a:lnTo>
                    <a:pt x="29" y="233"/>
                  </a:lnTo>
                  <a:lnTo>
                    <a:pt x="29" y="232"/>
                  </a:lnTo>
                  <a:lnTo>
                    <a:pt x="29" y="249"/>
                  </a:lnTo>
                  <a:lnTo>
                    <a:pt x="29" y="226"/>
                  </a:lnTo>
                  <a:lnTo>
                    <a:pt x="29" y="248"/>
                  </a:lnTo>
                  <a:lnTo>
                    <a:pt x="30" y="252"/>
                  </a:lnTo>
                  <a:lnTo>
                    <a:pt x="30" y="258"/>
                  </a:lnTo>
                  <a:lnTo>
                    <a:pt x="30" y="231"/>
                  </a:lnTo>
                  <a:lnTo>
                    <a:pt x="30" y="243"/>
                  </a:lnTo>
                  <a:lnTo>
                    <a:pt x="30" y="246"/>
                  </a:lnTo>
                  <a:lnTo>
                    <a:pt x="30" y="248"/>
                  </a:lnTo>
                  <a:lnTo>
                    <a:pt x="30" y="210"/>
                  </a:lnTo>
                  <a:lnTo>
                    <a:pt x="30" y="211"/>
                  </a:lnTo>
                  <a:lnTo>
                    <a:pt x="30" y="142"/>
                  </a:lnTo>
                  <a:lnTo>
                    <a:pt x="30" y="143"/>
                  </a:lnTo>
                  <a:lnTo>
                    <a:pt x="30" y="64"/>
                  </a:lnTo>
                  <a:lnTo>
                    <a:pt x="30" y="66"/>
                  </a:lnTo>
                  <a:lnTo>
                    <a:pt x="32" y="62"/>
                  </a:lnTo>
                  <a:lnTo>
                    <a:pt x="32" y="63"/>
                  </a:lnTo>
                  <a:lnTo>
                    <a:pt x="32" y="23"/>
                  </a:lnTo>
                  <a:lnTo>
                    <a:pt x="32" y="24"/>
                  </a:lnTo>
                  <a:lnTo>
                    <a:pt x="32" y="33"/>
                  </a:lnTo>
                  <a:lnTo>
                    <a:pt x="32" y="50"/>
                  </a:lnTo>
                  <a:lnTo>
                    <a:pt x="32" y="30"/>
                  </a:lnTo>
                  <a:lnTo>
                    <a:pt x="32" y="47"/>
                  </a:lnTo>
                  <a:lnTo>
                    <a:pt x="32" y="47"/>
                  </a:lnTo>
                  <a:lnTo>
                    <a:pt x="32" y="51"/>
                  </a:lnTo>
                  <a:lnTo>
                    <a:pt x="32" y="36"/>
                  </a:lnTo>
                  <a:lnTo>
                    <a:pt x="32" y="40"/>
                  </a:lnTo>
                  <a:lnTo>
                    <a:pt x="33" y="37"/>
                  </a:lnTo>
                  <a:lnTo>
                    <a:pt x="33" y="50"/>
                  </a:lnTo>
                  <a:lnTo>
                    <a:pt x="33" y="36"/>
                  </a:lnTo>
                  <a:lnTo>
                    <a:pt x="33" y="44"/>
                  </a:lnTo>
                  <a:lnTo>
                    <a:pt x="33" y="45"/>
                  </a:lnTo>
                  <a:lnTo>
                    <a:pt x="33" y="53"/>
                  </a:lnTo>
                  <a:lnTo>
                    <a:pt x="33" y="32"/>
                  </a:lnTo>
                  <a:lnTo>
                    <a:pt x="33" y="25"/>
                  </a:lnTo>
                  <a:lnTo>
                    <a:pt x="33" y="9"/>
                  </a:lnTo>
                  <a:lnTo>
                    <a:pt x="33" y="55"/>
                  </a:lnTo>
                  <a:lnTo>
                    <a:pt x="33" y="57"/>
                  </a:lnTo>
                  <a:lnTo>
                    <a:pt x="33" y="81"/>
                  </a:lnTo>
                  <a:lnTo>
                    <a:pt x="33" y="79"/>
                  </a:lnTo>
                  <a:lnTo>
                    <a:pt x="34" y="79"/>
                  </a:lnTo>
                  <a:lnTo>
                    <a:pt x="34" y="109"/>
                  </a:lnTo>
                  <a:lnTo>
                    <a:pt x="34" y="104"/>
                  </a:lnTo>
                  <a:lnTo>
                    <a:pt x="34" y="92"/>
                  </a:lnTo>
                  <a:lnTo>
                    <a:pt x="34" y="139"/>
                  </a:lnTo>
                  <a:lnTo>
                    <a:pt x="34" y="136"/>
                  </a:lnTo>
                  <a:lnTo>
                    <a:pt x="34" y="126"/>
                  </a:lnTo>
                  <a:lnTo>
                    <a:pt x="34" y="156"/>
                  </a:lnTo>
                  <a:lnTo>
                    <a:pt x="34" y="160"/>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170" name="Freeform 43"/>
            <p:cNvSpPr>
              <a:spLocks/>
            </p:cNvSpPr>
            <p:nvPr/>
          </p:nvSpPr>
          <p:spPr bwMode="auto">
            <a:xfrm>
              <a:off x="5614988" y="4195763"/>
              <a:ext cx="49213" cy="693738"/>
            </a:xfrm>
            <a:custGeom>
              <a:avLst/>
              <a:gdLst>
                <a:gd name="T0" fmla="*/ 0 w 31"/>
                <a:gd name="T1" fmla="*/ 390 h 437"/>
                <a:gd name="T2" fmla="*/ 1 w 31"/>
                <a:gd name="T3" fmla="*/ 393 h 437"/>
                <a:gd name="T4" fmla="*/ 1 w 31"/>
                <a:gd name="T5" fmla="*/ 410 h 437"/>
                <a:gd name="T6" fmla="*/ 1 w 31"/>
                <a:gd name="T7" fmla="*/ 425 h 437"/>
                <a:gd name="T8" fmla="*/ 2 w 31"/>
                <a:gd name="T9" fmla="*/ 436 h 437"/>
                <a:gd name="T10" fmla="*/ 2 w 31"/>
                <a:gd name="T11" fmla="*/ 435 h 437"/>
                <a:gd name="T12" fmla="*/ 4 w 31"/>
                <a:gd name="T13" fmla="*/ 431 h 437"/>
                <a:gd name="T14" fmla="*/ 4 w 31"/>
                <a:gd name="T15" fmla="*/ 361 h 437"/>
                <a:gd name="T16" fmla="*/ 4 w 31"/>
                <a:gd name="T17" fmla="*/ 385 h 437"/>
                <a:gd name="T18" fmla="*/ 5 w 31"/>
                <a:gd name="T19" fmla="*/ 394 h 437"/>
                <a:gd name="T20" fmla="*/ 5 w 31"/>
                <a:gd name="T21" fmla="*/ 373 h 437"/>
                <a:gd name="T22" fmla="*/ 6 w 31"/>
                <a:gd name="T23" fmla="*/ 393 h 437"/>
                <a:gd name="T24" fmla="*/ 6 w 31"/>
                <a:gd name="T25" fmla="*/ 369 h 437"/>
                <a:gd name="T26" fmla="*/ 6 w 31"/>
                <a:gd name="T27" fmla="*/ 378 h 437"/>
                <a:gd name="T28" fmla="*/ 8 w 31"/>
                <a:gd name="T29" fmla="*/ 376 h 437"/>
                <a:gd name="T30" fmla="*/ 8 w 31"/>
                <a:gd name="T31" fmla="*/ 402 h 437"/>
                <a:gd name="T32" fmla="*/ 9 w 31"/>
                <a:gd name="T33" fmla="*/ 393 h 437"/>
                <a:gd name="T34" fmla="*/ 9 w 31"/>
                <a:gd name="T35" fmla="*/ 386 h 437"/>
                <a:gd name="T36" fmla="*/ 10 w 31"/>
                <a:gd name="T37" fmla="*/ 373 h 437"/>
                <a:gd name="T38" fmla="*/ 10 w 31"/>
                <a:gd name="T39" fmla="*/ 361 h 437"/>
                <a:gd name="T40" fmla="*/ 10 w 31"/>
                <a:gd name="T41" fmla="*/ 323 h 437"/>
                <a:gd name="T42" fmla="*/ 12 w 31"/>
                <a:gd name="T43" fmla="*/ 322 h 437"/>
                <a:gd name="T44" fmla="*/ 12 w 31"/>
                <a:gd name="T45" fmla="*/ 318 h 437"/>
                <a:gd name="T46" fmla="*/ 12 w 31"/>
                <a:gd name="T47" fmla="*/ 287 h 437"/>
                <a:gd name="T48" fmla="*/ 13 w 31"/>
                <a:gd name="T49" fmla="*/ 246 h 437"/>
                <a:gd name="T50" fmla="*/ 13 w 31"/>
                <a:gd name="T51" fmla="*/ 215 h 437"/>
                <a:gd name="T52" fmla="*/ 14 w 31"/>
                <a:gd name="T53" fmla="*/ 236 h 437"/>
                <a:gd name="T54" fmla="*/ 14 w 31"/>
                <a:gd name="T55" fmla="*/ 239 h 437"/>
                <a:gd name="T56" fmla="*/ 14 w 31"/>
                <a:gd name="T57" fmla="*/ 165 h 437"/>
                <a:gd name="T58" fmla="*/ 15 w 31"/>
                <a:gd name="T59" fmla="*/ 59 h 437"/>
                <a:gd name="T60" fmla="*/ 15 w 31"/>
                <a:gd name="T61" fmla="*/ 68 h 437"/>
                <a:gd name="T62" fmla="*/ 17 w 31"/>
                <a:gd name="T63" fmla="*/ 101 h 437"/>
                <a:gd name="T64" fmla="*/ 17 w 31"/>
                <a:gd name="T65" fmla="*/ 114 h 437"/>
                <a:gd name="T66" fmla="*/ 17 w 31"/>
                <a:gd name="T67" fmla="*/ 164 h 437"/>
                <a:gd name="T68" fmla="*/ 18 w 31"/>
                <a:gd name="T69" fmla="*/ 162 h 437"/>
                <a:gd name="T70" fmla="*/ 18 w 31"/>
                <a:gd name="T71" fmla="*/ 198 h 437"/>
                <a:gd name="T72" fmla="*/ 19 w 31"/>
                <a:gd name="T73" fmla="*/ 135 h 437"/>
                <a:gd name="T74" fmla="*/ 19 w 31"/>
                <a:gd name="T75" fmla="*/ 184 h 437"/>
                <a:gd name="T76" fmla="*/ 21 w 31"/>
                <a:gd name="T77" fmla="*/ 200 h 437"/>
                <a:gd name="T78" fmla="*/ 21 w 31"/>
                <a:gd name="T79" fmla="*/ 226 h 437"/>
                <a:gd name="T80" fmla="*/ 21 w 31"/>
                <a:gd name="T81" fmla="*/ 234 h 437"/>
                <a:gd name="T82" fmla="*/ 22 w 31"/>
                <a:gd name="T83" fmla="*/ 243 h 437"/>
                <a:gd name="T84" fmla="*/ 22 w 31"/>
                <a:gd name="T85" fmla="*/ 225 h 437"/>
                <a:gd name="T86" fmla="*/ 23 w 31"/>
                <a:gd name="T87" fmla="*/ 147 h 437"/>
                <a:gd name="T88" fmla="*/ 23 w 31"/>
                <a:gd name="T89" fmla="*/ 122 h 437"/>
                <a:gd name="T90" fmla="*/ 25 w 31"/>
                <a:gd name="T91" fmla="*/ 128 h 437"/>
                <a:gd name="T92" fmla="*/ 25 w 31"/>
                <a:gd name="T93" fmla="*/ 147 h 437"/>
                <a:gd name="T94" fmla="*/ 25 w 31"/>
                <a:gd name="T95" fmla="*/ 136 h 437"/>
                <a:gd name="T96" fmla="*/ 26 w 31"/>
                <a:gd name="T97" fmla="*/ 105 h 437"/>
                <a:gd name="T98" fmla="*/ 26 w 31"/>
                <a:gd name="T99" fmla="*/ 73 h 437"/>
                <a:gd name="T100" fmla="*/ 27 w 31"/>
                <a:gd name="T101" fmla="*/ 51 h 437"/>
                <a:gd name="T102" fmla="*/ 27 w 31"/>
                <a:gd name="T103" fmla="*/ 9 h 437"/>
                <a:gd name="T104" fmla="*/ 27 w 31"/>
                <a:gd name="T105" fmla="*/ 27 h 437"/>
                <a:gd name="T106" fmla="*/ 29 w 31"/>
                <a:gd name="T107" fmla="*/ 10 h 437"/>
                <a:gd name="T108" fmla="*/ 29 w 31"/>
                <a:gd name="T109" fmla="*/ 55 h 437"/>
                <a:gd name="T110" fmla="*/ 29 w 31"/>
                <a:gd name="T111" fmla="*/ 77 h 437"/>
                <a:gd name="T112" fmla="*/ 30 w 31"/>
                <a:gd name="T113" fmla="*/ 47 h 437"/>
                <a:gd name="T114" fmla="*/ 31 w 31"/>
                <a:gd name="T115" fmla="*/ 78 h 437"/>
                <a:gd name="T116" fmla="*/ 31 w 31"/>
                <a:gd name="T117" fmla="*/ 61 h 437"/>
                <a:gd name="T118" fmla="*/ 31 w 31"/>
                <a:gd name="T119" fmla="*/ 1 h 4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1" h="437">
                  <a:moveTo>
                    <a:pt x="0" y="386"/>
                  </a:moveTo>
                  <a:lnTo>
                    <a:pt x="0" y="391"/>
                  </a:lnTo>
                  <a:lnTo>
                    <a:pt x="0" y="391"/>
                  </a:lnTo>
                  <a:lnTo>
                    <a:pt x="0" y="399"/>
                  </a:lnTo>
                  <a:lnTo>
                    <a:pt x="0" y="390"/>
                  </a:lnTo>
                  <a:lnTo>
                    <a:pt x="0" y="393"/>
                  </a:lnTo>
                  <a:lnTo>
                    <a:pt x="0" y="393"/>
                  </a:lnTo>
                  <a:lnTo>
                    <a:pt x="0" y="370"/>
                  </a:lnTo>
                  <a:lnTo>
                    <a:pt x="0" y="393"/>
                  </a:lnTo>
                  <a:lnTo>
                    <a:pt x="1" y="393"/>
                  </a:lnTo>
                  <a:lnTo>
                    <a:pt x="1" y="397"/>
                  </a:lnTo>
                  <a:lnTo>
                    <a:pt x="1" y="378"/>
                  </a:lnTo>
                  <a:lnTo>
                    <a:pt x="1" y="387"/>
                  </a:lnTo>
                  <a:lnTo>
                    <a:pt x="1" y="394"/>
                  </a:lnTo>
                  <a:lnTo>
                    <a:pt x="1" y="410"/>
                  </a:lnTo>
                  <a:lnTo>
                    <a:pt x="1" y="390"/>
                  </a:lnTo>
                  <a:lnTo>
                    <a:pt x="1" y="407"/>
                  </a:lnTo>
                  <a:lnTo>
                    <a:pt x="1" y="407"/>
                  </a:lnTo>
                  <a:lnTo>
                    <a:pt x="1" y="389"/>
                  </a:lnTo>
                  <a:lnTo>
                    <a:pt x="1" y="425"/>
                  </a:lnTo>
                  <a:lnTo>
                    <a:pt x="2" y="422"/>
                  </a:lnTo>
                  <a:lnTo>
                    <a:pt x="2" y="414"/>
                  </a:lnTo>
                  <a:lnTo>
                    <a:pt x="2" y="436"/>
                  </a:lnTo>
                  <a:lnTo>
                    <a:pt x="2" y="433"/>
                  </a:lnTo>
                  <a:lnTo>
                    <a:pt x="2" y="436"/>
                  </a:lnTo>
                  <a:lnTo>
                    <a:pt x="2" y="412"/>
                  </a:lnTo>
                  <a:lnTo>
                    <a:pt x="2" y="422"/>
                  </a:lnTo>
                  <a:lnTo>
                    <a:pt x="2" y="422"/>
                  </a:lnTo>
                  <a:lnTo>
                    <a:pt x="2" y="437"/>
                  </a:lnTo>
                  <a:lnTo>
                    <a:pt x="2" y="435"/>
                  </a:lnTo>
                  <a:lnTo>
                    <a:pt x="2" y="436"/>
                  </a:lnTo>
                  <a:lnTo>
                    <a:pt x="2" y="418"/>
                  </a:lnTo>
                  <a:lnTo>
                    <a:pt x="2" y="432"/>
                  </a:lnTo>
                  <a:lnTo>
                    <a:pt x="4" y="429"/>
                  </a:lnTo>
                  <a:lnTo>
                    <a:pt x="4" y="431"/>
                  </a:lnTo>
                  <a:lnTo>
                    <a:pt x="4" y="363"/>
                  </a:lnTo>
                  <a:lnTo>
                    <a:pt x="4" y="367"/>
                  </a:lnTo>
                  <a:lnTo>
                    <a:pt x="4" y="369"/>
                  </a:lnTo>
                  <a:lnTo>
                    <a:pt x="4" y="376"/>
                  </a:lnTo>
                  <a:lnTo>
                    <a:pt x="4" y="361"/>
                  </a:lnTo>
                  <a:lnTo>
                    <a:pt x="4" y="369"/>
                  </a:lnTo>
                  <a:lnTo>
                    <a:pt x="4" y="373"/>
                  </a:lnTo>
                  <a:lnTo>
                    <a:pt x="4" y="357"/>
                  </a:lnTo>
                  <a:lnTo>
                    <a:pt x="4" y="381"/>
                  </a:lnTo>
                  <a:lnTo>
                    <a:pt x="4" y="385"/>
                  </a:lnTo>
                  <a:lnTo>
                    <a:pt x="4" y="368"/>
                  </a:lnTo>
                  <a:lnTo>
                    <a:pt x="4" y="381"/>
                  </a:lnTo>
                  <a:lnTo>
                    <a:pt x="5" y="378"/>
                  </a:lnTo>
                  <a:lnTo>
                    <a:pt x="5" y="401"/>
                  </a:lnTo>
                  <a:lnTo>
                    <a:pt x="5" y="394"/>
                  </a:lnTo>
                  <a:lnTo>
                    <a:pt x="5" y="377"/>
                  </a:lnTo>
                  <a:lnTo>
                    <a:pt x="5" y="407"/>
                  </a:lnTo>
                  <a:lnTo>
                    <a:pt x="5" y="403"/>
                  </a:lnTo>
                  <a:lnTo>
                    <a:pt x="5" y="402"/>
                  </a:lnTo>
                  <a:lnTo>
                    <a:pt x="5" y="373"/>
                  </a:lnTo>
                  <a:lnTo>
                    <a:pt x="5" y="391"/>
                  </a:lnTo>
                  <a:lnTo>
                    <a:pt x="6" y="391"/>
                  </a:lnTo>
                  <a:lnTo>
                    <a:pt x="6" y="401"/>
                  </a:lnTo>
                  <a:lnTo>
                    <a:pt x="6" y="384"/>
                  </a:lnTo>
                  <a:lnTo>
                    <a:pt x="6" y="393"/>
                  </a:lnTo>
                  <a:lnTo>
                    <a:pt x="6" y="391"/>
                  </a:lnTo>
                  <a:lnTo>
                    <a:pt x="6" y="404"/>
                  </a:lnTo>
                  <a:lnTo>
                    <a:pt x="6" y="395"/>
                  </a:lnTo>
                  <a:lnTo>
                    <a:pt x="6" y="394"/>
                  </a:lnTo>
                  <a:lnTo>
                    <a:pt x="6" y="369"/>
                  </a:lnTo>
                  <a:lnTo>
                    <a:pt x="6" y="391"/>
                  </a:lnTo>
                  <a:lnTo>
                    <a:pt x="6" y="393"/>
                  </a:lnTo>
                  <a:lnTo>
                    <a:pt x="6" y="397"/>
                  </a:lnTo>
                  <a:lnTo>
                    <a:pt x="6" y="372"/>
                  </a:lnTo>
                  <a:lnTo>
                    <a:pt x="6" y="378"/>
                  </a:lnTo>
                  <a:lnTo>
                    <a:pt x="8" y="381"/>
                  </a:lnTo>
                  <a:lnTo>
                    <a:pt x="8" y="397"/>
                  </a:lnTo>
                  <a:lnTo>
                    <a:pt x="8" y="391"/>
                  </a:lnTo>
                  <a:lnTo>
                    <a:pt x="8" y="397"/>
                  </a:lnTo>
                  <a:lnTo>
                    <a:pt x="8" y="376"/>
                  </a:lnTo>
                  <a:lnTo>
                    <a:pt x="8" y="393"/>
                  </a:lnTo>
                  <a:lnTo>
                    <a:pt x="8" y="393"/>
                  </a:lnTo>
                  <a:lnTo>
                    <a:pt x="8" y="402"/>
                  </a:lnTo>
                  <a:lnTo>
                    <a:pt x="8" y="386"/>
                  </a:lnTo>
                  <a:lnTo>
                    <a:pt x="8" y="402"/>
                  </a:lnTo>
                  <a:lnTo>
                    <a:pt x="8" y="402"/>
                  </a:lnTo>
                  <a:lnTo>
                    <a:pt x="8" y="412"/>
                  </a:lnTo>
                  <a:lnTo>
                    <a:pt x="8" y="385"/>
                  </a:lnTo>
                  <a:lnTo>
                    <a:pt x="9" y="390"/>
                  </a:lnTo>
                  <a:lnTo>
                    <a:pt x="9" y="393"/>
                  </a:lnTo>
                  <a:lnTo>
                    <a:pt x="9" y="378"/>
                  </a:lnTo>
                  <a:lnTo>
                    <a:pt x="9" y="385"/>
                  </a:lnTo>
                  <a:lnTo>
                    <a:pt x="9" y="385"/>
                  </a:lnTo>
                  <a:lnTo>
                    <a:pt x="9" y="369"/>
                  </a:lnTo>
                  <a:lnTo>
                    <a:pt x="9" y="386"/>
                  </a:lnTo>
                  <a:lnTo>
                    <a:pt x="9" y="382"/>
                  </a:lnTo>
                  <a:lnTo>
                    <a:pt x="9" y="390"/>
                  </a:lnTo>
                  <a:lnTo>
                    <a:pt x="9" y="364"/>
                  </a:lnTo>
                  <a:lnTo>
                    <a:pt x="9" y="373"/>
                  </a:lnTo>
                  <a:lnTo>
                    <a:pt x="10" y="373"/>
                  </a:lnTo>
                  <a:lnTo>
                    <a:pt x="10" y="376"/>
                  </a:lnTo>
                  <a:lnTo>
                    <a:pt x="10" y="360"/>
                  </a:lnTo>
                  <a:lnTo>
                    <a:pt x="10" y="361"/>
                  </a:lnTo>
                  <a:lnTo>
                    <a:pt x="10" y="357"/>
                  </a:lnTo>
                  <a:lnTo>
                    <a:pt x="10" y="361"/>
                  </a:lnTo>
                  <a:lnTo>
                    <a:pt x="10" y="339"/>
                  </a:lnTo>
                  <a:lnTo>
                    <a:pt x="10" y="357"/>
                  </a:lnTo>
                  <a:lnTo>
                    <a:pt x="10" y="357"/>
                  </a:lnTo>
                  <a:lnTo>
                    <a:pt x="10" y="318"/>
                  </a:lnTo>
                  <a:lnTo>
                    <a:pt x="10" y="323"/>
                  </a:lnTo>
                  <a:lnTo>
                    <a:pt x="10" y="325"/>
                  </a:lnTo>
                  <a:lnTo>
                    <a:pt x="10" y="344"/>
                  </a:lnTo>
                  <a:lnTo>
                    <a:pt x="10" y="339"/>
                  </a:lnTo>
                  <a:lnTo>
                    <a:pt x="12" y="335"/>
                  </a:lnTo>
                  <a:lnTo>
                    <a:pt x="12" y="322"/>
                  </a:lnTo>
                  <a:lnTo>
                    <a:pt x="12" y="323"/>
                  </a:lnTo>
                  <a:lnTo>
                    <a:pt x="12" y="326"/>
                  </a:lnTo>
                  <a:lnTo>
                    <a:pt x="12" y="327"/>
                  </a:lnTo>
                  <a:lnTo>
                    <a:pt x="12" y="306"/>
                  </a:lnTo>
                  <a:lnTo>
                    <a:pt x="12" y="318"/>
                  </a:lnTo>
                  <a:lnTo>
                    <a:pt x="12" y="319"/>
                  </a:lnTo>
                  <a:lnTo>
                    <a:pt x="12" y="327"/>
                  </a:lnTo>
                  <a:lnTo>
                    <a:pt x="12" y="283"/>
                  </a:lnTo>
                  <a:lnTo>
                    <a:pt x="12" y="285"/>
                  </a:lnTo>
                  <a:lnTo>
                    <a:pt x="12" y="287"/>
                  </a:lnTo>
                  <a:lnTo>
                    <a:pt x="12" y="262"/>
                  </a:lnTo>
                  <a:lnTo>
                    <a:pt x="13" y="263"/>
                  </a:lnTo>
                  <a:lnTo>
                    <a:pt x="13" y="230"/>
                  </a:lnTo>
                  <a:lnTo>
                    <a:pt x="13" y="242"/>
                  </a:lnTo>
                  <a:lnTo>
                    <a:pt x="13" y="246"/>
                  </a:lnTo>
                  <a:lnTo>
                    <a:pt x="13" y="257"/>
                  </a:lnTo>
                  <a:lnTo>
                    <a:pt x="13" y="224"/>
                  </a:lnTo>
                  <a:lnTo>
                    <a:pt x="13" y="224"/>
                  </a:lnTo>
                  <a:lnTo>
                    <a:pt x="13" y="222"/>
                  </a:lnTo>
                  <a:lnTo>
                    <a:pt x="13" y="215"/>
                  </a:lnTo>
                  <a:lnTo>
                    <a:pt x="13" y="224"/>
                  </a:lnTo>
                  <a:lnTo>
                    <a:pt x="13" y="217"/>
                  </a:lnTo>
                  <a:lnTo>
                    <a:pt x="13" y="200"/>
                  </a:lnTo>
                  <a:lnTo>
                    <a:pt x="13" y="234"/>
                  </a:lnTo>
                  <a:lnTo>
                    <a:pt x="14" y="236"/>
                  </a:lnTo>
                  <a:lnTo>
                    <a:pt x="14" y="247"/>
                  </a:lnTo>
                  <a:lnTo>
                    <a:pt x="14" y="229"/>
                  </a:lnTo>
                  <a:lnTo>
                    <a:pt x="14" y="234"/>
                  </a:lnTo>
                  <a:lnTo>
                    <a:pt x="14" y="237"/>
                  </a:lnTo>
                  <a:lnTo>
                    <a:pt x="14" y="239"/>
                  </a:lnTo>
                  <a:lnTo>
                    <a:pt x="14" y="208"/>
                  </a:lnTo>
                  <a:lnTo>
                    <a:pt x="14" y="213"/>
                  </a:lnTo>
                  <a:lnTo>
                    <a:pt x="14" y="192"/>
                  </a:lnTo>
                  <a:lnTo>
                    <a:pt x="14" y="198"/>
                  </a:lnTo>
                  <a:lnTo>
                    <a:pt x="14" y="165"/>
                  </a:lnTo>
                  <a:lnTo>
                    <a:pt x="15" y="162"/>
                  </a:lnTo>
                  <a:lnTo>
                    <a:pt x="15" y="110"/>
                  </a:lnTo>
                  <a:lnTo>
                    <a:pt x="15" y="107"/>
                  </a:lnTo>
                  <a:lnTo>
                    <a:pt x="15" y="110"/>
                  </a:lnTo>
                  <a:lnTo>
                    <a:pt x="15" y="59"/>
                  </a:lnTo>
                  <a:lnTo>
                    <a:pt x="15" y="68"/>
                  </a:lnTo>
                  <a:lnTo>
                    <a:pt x="15" y="69"/>
                  </a:lnTo>
                  <a:lnTo>
                    <a:pt x="15" y="73"/>
                  </a:lnTo>
                  <a:lnTo>
                    <a:pt x="15" y="60"/>
                  </a:lnTo>
                  <a:lnTo>
                    <a:pt x="15" y="68"/>
                  </a:lnTo>
                  <a:lnTo>
                    <a:pt x="15" y="64"/>
                  </a:lnTo>
                  <a:lnTo>
                    <a:pt x="15" y="48"/>
                  </a:lnTo>
                  <a:lnTo>
                    <a:pt x="15" y="89"/>
                  </a:lnTo>
                  <a:lnTo>
                    <a:pt x="17" y="84"/>
                  </a:lnTo>
                  <a:lnTo>
                    <a:pt x="17" y="101"/>
                  </a:lnTo>
                  <a:lnTo>
                    <a:pt x="17" y="97"/>
                  </a:lnTo>
                  <a:lnTo>
                    <a:pt x="17" y="95"/>
                  </a:lnTo>
                  <a:lnTo>
                    <a:pt x="17" y="116"/>
                  </a:lnTo>
                  <a:lnTo>
                    <a:pt x="17" y="94"/>
                  </a:lnTo>
                  <a:lnTo>
                    <a:pt x="17" y="114"/>
                  </a:lnTo>
                  <a:lnTo>
                    <a:pt x="17" y="115"/>
                  </a:lnTo>
                  <a:lnTo>
                    <a:pt x="17" y="103"/>
                  </a:lnTo>
                  <a:lnTo>
                    <a:pt x="17" y="160"/>
                  </a:lnTo>
                  <a:lnTo>
                    <a:pt x="17" y="156"/>
                  </a:lnTo>
                  <a:lnTo>
                    <a:pt x="17" y="164"/>
                  </a:lnTo>
                  <a:lnTo>
                    <a:pt x="17" y="150"/>
                  </a:lnTo>
                  <a:lnTo>
                    <a:pt x="17" y="162"/>
                  </a:lnTo>
                  <a:lnTo>
                    <a:pt x="18" y="164"/>
                  </a:lnTo>
                  <a:lnTo>
                    <a:pt x="18" y="186"/>
                  </a:lnTo>
                  <a:lnTo>
                    <a:pt x="18" y="162"/>
                  </a:lnTo>
                  <a:lnTo>
                    <a:pt x="18" y="177"/>
                  </a:lnTo>
                  <a:lnTo>
                    <a:pt x="18" y="177"/>
                  </a:lnTo>
                  <a:lnTo>
                    <a:pt x="18" y="202"/>
                  </a:lnTo>
                  <a:lnTo>
                    <a:pt x="18" y="199"/>
                  </a:lnTo>
                  <a:lnTo>
                    <a:pt x="18" y="198"/>
                  </a:lnTo>
                  <a:lnTo>
                    <a:pt x="18" y="152"/>
                  </a:lnTo>
                  <a:lnTo>
                    <a:pt x="19" y="153"/>
                  </a:lnTo>
                  <a:lnTo>
                    <a:pt x="19" y="124"/>
                  </a:lnTo>
                  <a:lnTo>
                    <a:pt x="19" y="137"/>
                  </a:lnTo>
                  <a:lnTo>
                    <a:pt x="19" y="135"/>
                  </a:lnTo>
                  <a:lnTo>
                    <a:pt x="19" y="166"/>
                  </a:lnTo>
                  <a:lnTo>
                    <a:pt x="19" y="162"/>
                  </a:lnTo>
                  <a:lnTo>
                    <a:pt x="19" y="150"/>
                  </a:lnTo>
                  <a:lnTo>
                    <a:pt x="19" y="181"/>
                  </a:lnTo>
                  <a:lnTo>
                    <a:pt x="19" y="184"/>
                  </a:lnTo>
                  <a:lnTo>
                    <a:pt x="19" y="179"/>
                  </a:lnTo>
                  <a:lnTo>
                    <a:pt x="19" y="203"/>
                  </a:lnTo>
                  <a:lnTo>
                    <a:pt x="21" y="200"/>
                  </a:lnTo>
                  <a:lnTo>
                    <a:pt x="21" y="215"/>
                  </a:lnTo>
                  <a:lnTo>
                    <a:pt x="21" y="200"/>
                  </a:lnTo>
                  <a:lnTo>
                    <a:pt x="21" y="200"/>
                  </a:lnTo>
                  <a:lnTo>
                    <a:pt x="21" y="224"/>
                  </a:lnTo>
                  <a:lnTo>
                    <a:pt x="21" y="191"/>
                  </a:lnTo>
                  <a:lnTo>
                    <a:pt x="21" y="224"/>
                  </a:lnTo>
                  <a:lnTo>
                    <a:pt x="21" y="226"/>
                  </a:lnTo>
                  <a:lnTo>
                    <a:pt x="21" y="215"/>
                  </a:lnTo>
                  <a:lnTo>
                    <a:pt x="21" y="237"/>
                  </a:lnTo>
                  <a:lnTo>
                    <a:pt x="21" y="237"/>
                  </a:lnTo>
                  <a:lnTo>
                    <a:pt x="21" y="253"/>
                  </a:lnTo>
                  <a:lnTo>
                    <a:pt x="21" y="234"/>
                  </a:lnTo>
                  <a:lnTo>
                    <a:pt x="21" y="238"/>
                  </a:lnTo>
                  <a:lnTo>
                    <a:pt x="22" y="245"/>
                  </a:lnTo>
                  <a:lnTo>
                    <a:pt x="22" y="266"/>
                  </a:lnTo>
                  <a:lnTo>
                    <a:pt x="22" y="263"/>
                  </a:lnTo>
                  <a:lnTo>
                    <a:pt x="22" y="243"/>
                  </a:lnTo>
                  <a:lnTo>
                    <a:pt x="22" y="258"/>
                  </a:lnTo>
                  <a:lnTo>
                    <a:pt x="22" y="254"/>
                  </a:lnTo>
                  <a:lnTo>
                    <a:pt x="22" y="263"/>
                  </a:lnTo>
                  <a:lnTo>
                    <a:pt x="22" y="217"/>
                  </a:lnTo>
                  <a:lnTo>
                    <a:pt x="22" y="225"/>
                  </a:lnTo>
                  <a:lnTo>
                    <a:pt x="23" y="221"/>
                  </a:lnTo>
                  <a:lnTo>
                    <a:pt x="23" y="226"/>
                  </a:lnTo>
                  <a:lnTo>
                    <a:pt x="23" y="177"/>
                  </a:lnTo>
                  <a:lnTo>
                    <a:pt x="23" y="174"/>
                  </a:lnTo>
                  <a:lnTo>
                    <a:pt x="23" y="147"/>
                  </a:lnTo>
                  <a:lnTo>
                    <a:pt x="23" y="148"/>
                  </a:lnTo>
                  <a:lnTo>
                    <a:pt x="23" y="148"/>
                  </a:lnTo>
                  <a:lnTo>
                    <a:pt x="23" y="148"/>
                  </a:lnTo>
                  <a:lnTo>
                    <a:pt x="23" y="111"/>
                  </a:lnTo>
                  <a:lnTo>
                    <a:pt x="23" y="122"/>
                  </a:lnTo>
                  <a:lnTo>
                    <a:pt x="23" y="122"/>
                  </a:lnTo>
                  <a:lnTo>
                    <a:pt x="23" y="137"/>
                  </a:lnTo>
                  <a:lnTo>
                    <a:pt x="23" y="120"/>
                  </a:lnTo>
                  <a:lnTo>
                    <a:pt x="23" y="126"/>
                  </a:lnTo>
                  <a:lnTo>
                    <a:pt x="25" y="128"/>
                  </a:lnTo>
                  <a:lnTo>
                    <a:pt x="25" y="145"/>
                  </a:lnTo>
                  <a:lnTo>
                    <a:pt x="25" y="144"/>
                  </a:lnTo>
                  <a:lnTo>
                    <a:pt x="25" y="154"/>
                  </a:lnTo>
                  <a:lnTo>
                    <a:pt x="25" y="140"/>
                  </a:lnTo>
                  <a:lnTo>
                    <a:pt x="25" y="147"/>
                  </a:lnTo>
                  <a:lnTo>
                    <a:pt x="25" y="147"/>
                  </a:lnTo>
                  <a:lnTo>
                    <a:pt x="25" y="149"/>
                  </a:lnTo>
                  <a:lnTo>
                    <a:pt x="25" y="127"/>
                  </a:lnTo>
                  <a:lnTo>
                    <a:pt x="25" y="136"/>
                  </a:lnTo>
                  <a:lnTo>
                    <a:pt x="25" y="136"/>
                  </a:lnTo>
                  <a:lnTo>
                    <a:pt x="25" y="140"/>
                  </a:lnTo>
                  <a:lnTo>
                    <a:pt x="25" y="123"/>
                  </a:lnTo>
                  <a:lnTo>
                    <a:pt x="26" y="120"/>
                  </a:lnTo>
                  <a:lnTo>
                    <a:pt x="26" y="124"/>
                  </a:lnTo>
                  <a:lnTo>
                    <a:pt x="26" y="105"/>
                  </a:lnTo>
                  <a:lnTo>
                    <a:pt x="26" y="116"/>
                  </a:lnTo>
                  <a:lnTo>
                    <a:pt x="26" y="114"/>
                  </a:lnTo>
                  <a:lnTo>
                    <a:pt x="26" y="69"/>
                  </a:lnTo>
                  <a:lnTo>
                    <a:pt x="26" y="71"/>
                  </a:lnTo>
                  <a:lnTo>
                    <a:pt x="26" y="73"/>
                  </a:lnTo>
                  <a:lnTo>
                    <a:pt x="26" y="80"/>
                  </a:lnTo>
                  <a:lnTo>
                    <a:pt x="26" y="71"/>
                  </a:lnTo>
                  <a:lnTo>
                    <a:pt x="26" y="72"/>
                  </a:lnTo>
                  <a:lnTo>
                    <a:pt x="27" y="71"/>
                  </a:lnTo>
                  <a:lnTo>
                    <a:pt x="27" y="51"/>
                  </a:lnTo>
                  <a:lnTo>
                    <a:pt x="27" y="76"/>
                  </a:lnTo>
                  <a:lnTo>
                    <a:pt x="27" y="73"/>
                  </a:lnTo>
                  <a:lnTo>
                    <a:pt x="27" y="76"/>
                  </a:lnTo>
                  <a:lnTo>
                    <a:pt x="27" y="6"/>
                  </a:lnTo>
                  <a:lnTo>
                    <a:pt x="27" y="9"/>
                  </a:lnTo>
                  <a:lnTo>
                    <a:pt x="27" y="8"/>
                  </a:lnTo>
                  <a:lnTo>
                    <a:pt x="27" y="34"/>
                  </a:lnTo>
                  <a:lnTo>
                    <a:pt x="27" y="17"/>
                  </a:lnTo>
                  <a:lnTo>
                    <a:pt x="27" y="16"/>
                  </a:lnTo>
                  <a:lnTo>
                    <a:pt x="27" y="27"/>
                  </a:lnTo>
                  <a:lnTo>
                    <a:pt x="27" y="16"/>
                  </a:lnTo>
                  <a:lnTo>
                    <a:pt x="27" y="23"/>
                  </a:lnTo>
                  <a:lnTo>
                    <a:pt x="29" y="22"/>
                  </a:lnTo>
                  <a:lnTo>
                    <a:pt x="29" y="34"/>
                  </a:lnTo>
                  <a:lnTo>
                    <a:pt x="29" y="10"/>
                  </a:lnTo>
                  <a:lnTo>
                    <a:pt x="29" y="33"/>
                  </a:lnTo>
                  <a:lnTo>
                    <a:pt x="29" y="35"/>
                  </a:lnTo>
                  <a:lnTo>
                    <a:pt x="29" y="33"/>
                  </a:lnTo>
                  <a:lnTo>
                    <a:pt x="29" y="54"/>
                  </a:lnTo>
                  <a:lnTo>
                    <a:pt x="29" y="55"/>
                  </a:lnTo>
                  <a:lnTo>
                    <a:pt x="29" y="71"/>
                  </a:lnTo>
                  <a:lnTo>
                    <a:pt x="29" y="63"/>
                  </a:lnTo>
                  <a:lnTo>
                    <a:pt x="29" y="63"/>
                  </a:lnTo>
                  <a:lnTo>
                    <a:pt x="29" y="50"/>
                  </a:lnTo>
                  <a:lnTo>
                    <a:pt x="29" y="77"/>
                  </a:lnTo>
                  <a:lnTo>
                    <a:pt x="30" y="77"/>
                  </a:lnTo>
                  <a:lnTo>
                    <a:pt x="30" y="81"/>
                  </a:lnTo>
                  <a:lnTo>
                    <a:pt x="30" y="40"/>
                  </a:lnTo>
                  <a:lnTo>
                    <a:pt x="30" y="46"/>
                  </a:lnTo>
                  <a:lnTo>
                    <a:pt x="30" y="47"/>
                  </a:lnTo>
                  <a:lnTo>
                    <a:pt x="30" y="51"/>
                  </a:lnTo>
                  <a:lnTo>
                    <a:pt x="30" y="43"/>
                  </a:lnTo>
                  <a:lnTo>
                    <a:pt x="30" y="39"/>
                  </a:lnTo>
                  <a:lnTo>
                    <a:pt x="30" y="77"/>
                  </a:lnTo>
                  <a:lnTo>
                    <a:pt x="31" y="78"/>
                  </a:lnTo>
                  <a:lnTo>
                    <a:pt x="31" y="86"/>
                  </a:lnTo>
                  <a:lnTo>
                    <a:pt x="31" y="56"/>
                  </a:lnTo>
                  <a:lnTo>
                    <a:pt x="31" y="61"/>
                  </a:lnTo>
                  <a:lnTo>
                    <a:pt x="31" y="59"/>
                  </a:lnTo>
                  <a:lnTo>
                    <a:pt x="31" y="61"/>
                  </a:lnTo>
                  <a:lnTo>
                    <a:pt x="31" y="25"/>
                  </a:lnTo>
                  <a:lnTo>
                    <a:pt x="31" y="25"/>
                  </a:lnTo>
                  <a:lnTo>
                    <a:pt x="31" y="0"/>
                  </a:lnTo>
                  <a:lnTo>
                    <a:pt x="31" y="1"/>
                  </a:lnTo>
                  <a:lnTo>
                    <a:pt x="31" y="1"/>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171" name="Freeform 44"/>
            <p:cNvSpPr>
              <a:spLocks/>
            </p:cNvSpPr>
            <p:nvPr/>
          </p:nvSpPr>
          <p:spPr bwMode="auto">
            <a:xfrm>
              <a:off x="5567363" y="4799013"/>
              <a:ext cx="47625" cy="111125"/>
            </a:xfrm>
            <a:custGeom>
              <a:avLst/>
              <a:gdLst>
                <a:gd name="T0" fmla="*/ 0 w 30"/>
                <a:gd name="T1" fmla="*/ 45 h 70"/>
                <a:gd name="T2" fmla="*/ 1 w 30"/>
                <a:gd name="T3" fmla="*/ 48 h 70"/>
                <a:gd name="T4" fmla="*/ 1 w 30"/>
                <a:gd name="T5" fmla="*/ 39 h 70"/>
                <a:gd name="T6" fmla="*/ 1 w 30"/>
                <a:gd name="T7" fmla="*/ 28 h 70"/>
                <a:gd name="T8" fmla="*/ 2 w 30"/>
                <a:gd name="T9" fmla="*/ 35 h 70"/>
                <a:gd name="T10" fmla="*/ 2 w 30"/>
                <a:gd name="T11" fmla="*/ 47 h 70"/>
                <a:gd name="T12" fmla="*/ 4 w 30"/>
                <a:gd name="T13" fmla="*/ 21 h 70"/>
                <a:gd name="T14" fmla="*/ 4 w 30"/>
                <a:gd name="T15" fmla="*/ 31 h 70"/>
                <a:gd name="T16" fmla="*/ 4 w 30"/>
                <a:gd name="T17" fmla="*/ 39 h 70"/>
                <a:gd name="T18" fmla="*/ 5 w 30"/>
                <a:gd name="T19" fmla="*/ 40 h 70"/>
                <a:gd name="T20" fmla="*/ 5 w 30"/>
                <a:gd name="T21" fmla="*/ 51 h 70"/>
                <a:gd name="T22" fmla="*/ 5 w 30"/>
                <a:gd name="T23" fmla="*/ 31 h 70"/>
                <a:gd name="T24" fmla="*/ 6 w 30"/>
                <a:gd name="T25" fmla="*/ 51 h 70"/>
                <a:gd name="T26" fmla="*/ 6 w 30"/>
                <a:gd name="T27" fmla="*/ 53 h 70"/>
                <a:gd name="T28" fmla="*/ 7 w 30"/>
                <a:gd name="T29" fmla="*/ 36 h 70"/>
                <a:gd name="T30" fmla="*/ 7 w 30"/>
                <a:gd name="T31" fmla="*/ 59 h 70"/>
                <a:gd name="T32" fmla="*/ 7 w 30"/>
                <a:gd name="T33" fmla="*/ 61 h 70"/>
                <a:gd name="T34" fmla="*/ 9 w 30"/>
                <a:gd name="T35" fmla="*/ 56 h 70"/>
                <a:gd name="T36" fmla="*/ 9 w 30"/>
                <a:gd name="T37" fmla="*/ 59 h 70"/>
                <a:gd name="T38" fmla="*/ 9 w 30"/>
                <a:gd name="T39" fmla="*/ 31 h 70"/>
                <a:gd name="T40" fmla="*/ 10 w 30"/>
                <a:gd name="T41" fmla="*/ 51 h 70"/>
                <a:gd name="T42" fmla="*/ 10 w 30"/>
                <a:gd name="T43" fmla="*/ 39 h 70"/>
                <a:gd name="T44" fmla="*/ 11 w 30"/>
                <a:gd name="T45" fmla="*/ 55 h 70"/>
                <a:gd name="T46" fmla="*/ 11 w 30"/>
                <a:gd name="T47" fmla="*/ 62 h 70"/>
                <a:gd name="T48" fmla="*/ 11 w 30"/>
                <a:gd name="T49" fmla="*/ 55 h 70"/>
                <a:gd name="T50" fmla="*/ 13 w 30"/>
                <a:gd name="T51" fmla="*/ 59 h 70"/>
                <a:gd name="T52" fmla="*/ 13 w 30"/>
                <a:gd name="T53" fmla="*/ 69 h 70"/>
                <a:gd name="T54" fmla="*/ 13 w 30"/>
                <a:gd name="T55" fmla="*/ 59 h 70"/>
                <a:gd name="T56" fmla="*/ 14 w 30"/>
                <a:gd name="T57" fmla="*/ 56 h 70"/>
                <a:gd name="T58" fmla="*/ 14 w 30"/>
                <a:gd name="T59" fmla="*/ 69 h 70"/>
                <a:gd name="T60" fmla="*/ 14 w 30"/>
                <a:gd name="T61" fmla="*/ 48 h 70"/>
                <a:gd name="T62" fmla="*/ 15 w 30"/>
                <a:gd name="T63" fmla="*/ 45 h 70"/>
                <a:gd name="T64" fmla="*/ 15 w 30"/>
                <a:gd name="T65" fmla="*/ 57 h 70"/>
                <a:gd name="T66" fmla="*/ 17 w 30"/>
                <a:gd name="T67" fmla="*/ 59 h 70"/>
                <a:gd name="T68" fmla="*/ 17 w 30"/>
                <a:gd name="T69" fmla="*/ 31 h 70"/>
                <a:gd name="T70" fmla="*/ 18 w 30"/>
                <a:gd name="T71" fmla="*/ 39 h 70"/>
                <a:gd name="T72" fmla="*/ 18 w 30"/>
                <a:gd name="T73" fmla="*/ 55 h 70"/>
                <a:gd name="T74" fmla="*/ 18 w 30"/>
                <a:gd name="T75" fmla="*/ 53 h 70"/>
                <a:gd name="T76" fmla="*/ 19 w 30"/>
                <a:gd name="T77" fmla="*/ 42 h 70"/>
                <a:gd name="T78" fmla="*/ 19 w 30"/>
                <a:gd name="T79" fmla="*/ 59 h 70"/>
                <a:gd name="T80" fmla="*/ 21 w 30"/>
                <a:gd name="T81" fmla="*/ 66 h 70"/>
                <a:gd name="T82" fmla="*/ 21 w 30"/>
                <a:gd name="T83" fmla="*/ 62 h 70"/>
                <a:gd name="T84" fmla="*/ 21 w 30"/>
                <a:gd name="T85" fmla="*/ 66 h 70"/>
                <a:gd name="T86" fmla="*/ 22 w 30"/>
                <a:gd name="T87" fmla="*/ 62 h 70"/>
                <a:gd name="T88" fmla="*/ 22 w 30"/>
                <a:gd name="T89" fmla="*/ 43 h 70"/>
                <a:gd name="T90" fmla="*/ 22 w 30"/>
                <a:gd name="T91" fmla="*/ 55 h 70"/>
                <a:gd name="T92" fmla="*/ 23 w 30"/>
                <a:gd name="T93" fmla="*/ 39 h 70"/>
                <a:gd name="T94" fmla="*/ 23 w 30"/>
                <a:gd name="T95" fmla="*/ 35 h 70"/>
                <a:gd name="T96" fmla="*/ 24 w 30"/>
                <a:gd name="T97" fmla="*/ 28 h 70"/>
                <a:gd name="T98" fmla="*/ 24 w 30"/>
                <a:gd name="T99" fmla="*/ 0 h 70"/>
                <a:gd name="T100" fmla="*/ 24 w 30"/>
                <a:gd name="T101" fmla="*/ 17 h 70"/>
                <a:gd name="T102" fmla="*/ 26 w 30"/>
                <a:gd name="T103" fmla="*/ 24 h 70"/>
                <a:gd name="T104" fmla="*/ 26 w 30"/>
                <a:gd name="T105" fmla="*/ 23 h 70"/>
                <a:gd name="T106" fmla="*/ 26 w 30"/>
                <a:gd name="T107" fmla="*/ 48 h 70"/>
                <a:gd name="T108" fmla="*/ 27 w 30"/>
                <a:gd name="T109" fmla="*/ 43 h 70"/>
                <a:gd name="T110" fmla="*/ 27 w 30"/>
                <a:gd name="T111" fmla="*/ 42 h 70"/>
                <a:gd name="T112" fmla="*/ 28 w 30"/>
                <a:gd name="T113" fmla="*/ 55 h 70"/>
                <a:gd name="T114" fmla="*/ 28 w 30"/>
                <a:gd name="T115" fmla="*/ 26 h 70"/>
                <a:gd name="T116" fmla="*/ 30 w 30"/>
                <a:gd name="T117" fmla="*/ 51 h 70"/>
                <a:gd name="T118" fmla="*/ 30 w 30"/>
                <a:gd name="T119" fmla="*/ 6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0" h="70">
                  <a:moveTo>
                    <a:pt x="0" y="22"/>
                  </a:moveTo>
                  <a:lnTo>
                    <a:pt x="0" y="34"/>
                  </a:lnTo>
                  <a:lnTo>
                    <a:pt x="0" y="32"/>
                  </a:lnTo>
                  <a:lnTo>
                    <a:pt x="0" y="27"/>
                  </a:lnTo>
                  <a:lnTo>
                    <a:pt x="0" y="45"/>
                  </a:lnTo>
                  <a:lnTo>
                    <a:pt x="0" y="14"/>
                  </a:lnTo>
                  <a:lnTo>
                    <a:pt x="0" y="43"/>
                  </a:lnTo>
                  <a:lnTo>
                    <a:pt x="1" y="42"/>
                  </a:lnTo>
                  <a:lnTo>
                    <a:pt x="1" y="27"/>
                  </a:lnTo>
                  <a:lnTo>
                    <a:pt x="1" y="48"/>
                  </a:lnTo>
                  <a:lnTo>
                    <a:pt x="1" y="49"/>
                  </a:lnTo>
                  <a:lnTo>
                    <a:pt x="1" y="53"/>
                  </a:lnTo>
                  <a:lnTo>
                    <a:pt x="1" y="26"/>
                  </a:lnTo>
                  <a:lnTo>
                    <a:pt x="1" y="32"/>
                  </a:lnTo>
                  <a:lnTo>
                    <a:pt x="1" y="39"/>
                  </a:lnTo>
                  <a:lnTo>
                    <a:pt x="1" y="55"/>
                  </a:lnTo>
                  <a:lnTo>
                    <a:pt x="1" y="48"/>
                  </a:lnTo>
                  <a:lnTo>
                    <a:pt x="1" y="45"/>
                  </a:lnTo>
                  <a:lnTo>
                    <a:pt x="1" y="51"/>
                  </a:lnTo>
                  <a:lnTo>
                    <a:pt x="1" y="28"/>
                  </a:lnTo>
                  <a:lnTo>
                    <a:pt x="1" y="48"/>
                  </a:lnTo>
                  <a:lnTo>
                    <a:pt x="2" y="51"/>
                  </a:lnTo>
                  <a:lnTo>
                    <a:pt x="2" y="23"/>
                  </a:lnTo>
                  <a:lnTo>
                    <a:pt x="2" y="35"/>
                  </a:lnTo>
                  <a:lnTo>
                    <a:pt x="2" y="35"/>
                  </a:lnTo>
                  <a:lnTo>
                    <a:pt x="2" y="43"/>
                  </a:lnTo>
                  <a:lnTo>
                    <a:pt x="2" y="34"/>
                  </a:lnTo>
                  <a:lnTo>
                    <a:pt x="2" y="38"/>
                  </a:lnTo>
                  <a:lnTo>
                    <a:pt x="2" y="36"/>
                  </a:lnTo>
                  <a:lnTo>
                    <a:pt x="2" y="47"/>
                  </a:lnTo>
                  <a:lnTo>
                    <a:pt x="2" y="17"/>
                  </a:lnTo>
                  <a:lnTo>
                    <a:pt x="2" y="42"/>
                  </a:lnTo>
                  <a:lnTo>
                    <a:pt x="4" y="42"/>
                  </a:lnTo>
                  <a:lnTo>
                    <a:pt x="4" y="47"/>
                  </a:lnTo>
                  <a:lnTo>
                    <a:pt x="4" y="21"/>
                  </a:lnTo>
                  <a:lnTo>
                    <a:pt x="4" y="38"/>
                  </a:lnTo>
                  <a:lnTo>
                    <a:pt x="4" y="40"/>
                  </a:lnTo>
                  <a:lnTo>
                    <a:pt x="4" y="52"/>
                  </a:lnTo>
                  <a:lnTo>
                    <a:pt x="4" y="26"/>
                  </a:lnTo>
                  <a:lnTo>
                    <a:pt x="4" y="31"/>
                  </a:lnTo>
                  <a:lnTo>
                    <a:pt x="4" y="56"/>
                  </a:lnTo>
                  <a:lnTo>
                    <a:pt x="4" y="55"/>
                  </a:lnTo>
                  <a:lnTo>
                    <a:pt x="4" y="52"/>
                  </a:lnTo>
                  <a:lnTo>
                    <a:pt x="4" y="59"/>
                  </a:lnTo>
                  <a:lnTo>
                    <a:pt x="4" y="39"/>
                  </a:lnTo>
                  <a:lnTo>
                    <a:pt x="4" y="55"/>
                  </a:lnTo>
                  <a:lnTo>
                    <a:pt x="5" y="49"/>
                  </a:lnTo>
                  <a:lnTo>
                    <a:pt x="5" y="53"/>
                  </a:lnTo>
                  <a:lnTo>
                    <a:pt x="5" y="34"/>
                  </a:lnTo>
                  <a:lnTo>
                    <a:pt x="5" y="40"/>
                  </a:lnTo>
                  <a:lnTo>
                    <a:pt x="5" y="40"/>
                  </a:lnTo>
                  <a:lnTo>
                    <a:pt x="5" y="55"/>
                  </a:lnTo>
                  <a:lnTo>
                    <a:pt x="5" y="39"/>
                  </a:lnTo>
                  <a:lnTo>
                    <a:pt x="5" y="47"/>
                  </a:lnTo>
                  <a:lnTo>
                    <a:pt x="5" y="51"/>
                  </a:lnTo>
                  <a:lnTo>
                    <a:pt x="5" y="28"/>
                  </a:lnTo>
                  <a:lnTo>
                    <a:pt x="5" y="49"/>
                  </a:lnTo>
                  <a:lnTo>
                    <a:pt x="5" y="52"/>
                  </a:lnTo>
                  <a:lnTo>
                    <a:pt x="5" y="59"/>
                  </a:lnTo>
                  <a:lnTo>
                    <a:pt x="5" y="31"/>
                  </a:lnTo>
                  <a:lnTo>
                    <a:pt x="5" y="44"/>
                  </a:lnTo>
                  <a:lnTo>
                    <a:pt x="6" y="42"/>
                  </a:lnTo>
                  <a:lnTo>
                    <a:pt x="6" y="56"/>
                  </a:lnTo>
                  <a:lnTo>
                    <a:pt x="6" y="47"/>
                  </a:lnTo>
                  <a:lnTo>
                    <a:pt x="6" y="51"/>
                  </a:lnTo>
                  <a:lnTo>
                    <a:pt x="6" y="56"/>
                  </a:lnTo>
                  <a:lnTo>
                    <a:pt x="6" y="34"/>
                  </a:lnTo>
                  <a:lnTo>
                    <a:pt x="6" y="55"/>
                  </a:lnTo>
                  <a:lnTo>
                    <a:pt x="6" y="53"/>
                  </a:lnTo>
                  <a:lnTo>
                    <a:pt x="6" y="53"/>
                  </a:lnTo>
                  <a:lnTo>
                    <a:pt x="6" y="35"/>
                  </a:lnTo>
                  <a:lnTo>
                    <a:pt x="6" y="53"/>
                  </a:lnTo>
                  <a:lnTo>
                    <a:pt x="7" y="53"/>
                  </a:lnTo>
                  <a:lnTo>
                    <a:pt x="7" y="68"/>
                  </a:lnTo>
                  <a:lnTo>
                    <a:pt x="7" y="36"/>
                  </a:lnTo>
                  <a:lnTo>
                    <a:pt x="7" y="42"/>
                  </a:lnTo>
                  <a:lnTo>
                    <a:pt x="7" y="47"/>
                  </a:lnTo>
                  <a:lnTo>
                    <a:pt x="7" y="64"/>
                  </a:lnTo>
                  <a:lnTo>
                    <a:pt x="7" y="47"/>
                  </a:lnTo>
                  <a:lnTo>
                    <a:pt x="7" y="59"/>
                  </a:lnTo>
                  <a:lnTo>
                    <a:pt x="7" y="59"/>
                  </a:lnTo>
                  <a:lnTo>
                    <a:pt x="7" y="40"/>
                  </a:lnTo>
                  <a:lnTo>
                    <a:pt x="7" y="56"/>
                  </a:lnTo>
                  <a:lnTo>
                    <a:pt x="7" y="56"/>
                  </a:lnTo>
                  <a:lnTo>
                    <a:pt x="7" y="61"/>
                  </a:lnTo>
                  <a:lnTo>
                    <a:pt x="7" y="35"/>
                  </a:lnTo>
                  <a:lnTo>
                    <a:pt x="7" y="45"/>
                  </a:lnTo>
                  <a:lnTo>
                    <a:pt x="9" y="43"/>
                  </a:lnTo>
                  <a:lnTo>
                    <a:pt x="9" y="60"/>
                  </a:lnTo>
                  <a:lnTo>
                    <a:pt x="9" y="56"/>
                  </a:lnTo>
                  <a:lnTo>
                    <a:pt x="9" y="53"/>
                  </a:lnTo>
                  <a:lnTo>
                    <a:pt x="9" y="39"/>
                  </a:lnTo>
                  <a:lnTo>
                    <a:pt x="9" y="56"/>
                  </a:lnTo>
                  <a:lnTo>
                    <a:pt x="9" y="56"/>
                  </a:lnTo>
                  <a:lnTo>
                    <a:pt x="9" y="59"/>
                  </a:lnTo>
                  <a:lnTo>
                    <a:pt x="9" y="34"/>
                  </a:lnTo>
                  <a:lnTo>
                    <a:pt x="9" y="39"/>
                  </a:lnTo>
                  <a:lnTo>
                    <a:pt x="9" y="39"/>
                  </a:lnTo>
                  <a:lnTo>
                    <a:pt x="9" y="47"/>
                  </a:lnTo>
                  <a:lnTo>
                    <a:pt x="9" y="31"/>
                  </a:lnTo>
                  <a:lnTo>
                    <a:pt x="10" y="27"/>
                  </a:lnTo>
                  <a:lnTo>
                    <a:pt x="10" y="51"/>
                  </a:lnTo>
                  <a:lnTo>
                    <a:pt x="10" y="47"/>
                  </a:lnTo>
                  <a:lnTo>
                    <a:pt x="10" y="45"/>
                  </a:lnTo>
                  <a:lnTo>
                    <a:pt x="10" y="51"/>
                  </a:lnTo>
                  <a:lnTo>
                    <a:pt x="10" y="27"/>
                  </a:lnTo>
                  <a:lnTo>
                    <a:pt x="10" y="48"/>
                  </a:lnTo>
                  <a:lnTo>
                    <a:pt x="10" y="52"/>
                  </a:lnTo>
                  <a:lnTo>
                    <a:pt x="10" y="57"/>
                  </a:lnTo>
                  <a:lnTo>
                    <a:pt x="10" y="39"/>
                  </a:lnTo>
                  <a:lnTo>
                    <a:pt x="10" y="47"/>
                  </a:lnTo>
                  <a:lnTo>
                    <a:pt x="11" y="45"/>
                  </a:lnTo>
                  <a:lnTo>
                    <a:pt x="11" y="62"/>
                  </a:lnTo>
                  <a:lnTo>
                    <a:pt x="11" y="44"/>
                  </a:lnTo>
                  <a:lnTo>
                    <a:pt x="11" y="55"/>
                  </a:lnTo>
                  <a:lnTo>
                    <a:pt x="11" y="57"/>
                  </a:lnTo>
                  <a:lnTo>
                    <a:pt x="11" y="64"/>
                  </a:lnTo>
                  <a:lnTo>
                    <a:pt x="11" y="42"/>
                  </a:lnTo>
                  <a:lnTo>
                    <a:pt x="11" y="60"/>
                  </a:lnTo>
                  <a:lnTo>
                    <a:pt x="11" y="62"/>
                  </a:lnTo>
                  <a:lnTo>
                    <a:pt x="11" y="70"/>
                  </a:lnTo>
                  <a:lnTo>
                    <a:pt x="11" y="39"/>
                  </a:lnTo>
                  <a:lnTo>
                    <a:pt x="11" y="45"/>
                  </a:lnTo>
                  <a:lnTo>
                    <a:pt x="11" y="47"/>
                  </a:lnTo>
                  <a:lnTo>
                    <a:pt x="11" y="55"/>
                  </a:lnTo>
                  <a:lnTo>
                    <a:pt x="11" y="47"/>
                  </a:lnTo>
                  <a:lnTo>
                    <a:pt x="13" y="47"/>
                  </a:lnTo>
                  <a:lnTo>
                    <a:pt x="13" y="27"/>
                  </a:lnTo>
                  <a:lnTo>
                    <a:pt x="13" y="60"/>
                  </a:lnTo>
                  <a:lnTo>
                    <a:pt x="13" y="59"/>
                  </a:lnTo>
                  <a:lnTo>
                    <a:pt x="13" y="60"/>
                  </a:lnTo>
                  <a:lnTo>
                    <a:pt x="13" y="42"/>
                  </a:lnTo>
                  <a:lnTo>
                    <a:pt x="13" y="53"/>
                  </a:lnTo>
                  <a:lnTo>
                    <a:pt x="13" y="56"/>
                  </a:lnTo>
                  <a:lnTo>
                    <a:pt x="13" y="69"/>
                  </a:lnTo>
                  <a:lnTo>
                    <a:pt x="13" y="34"/>
                  </a:lnTo>
                  <a:lnTo>
                    <a:pt x="13" y="42"/>
                  </a:lnTo>
                  <a:lnTo>
                    <a:pt x="13" y="62"/>
                  </a:lnTo>
                  <a:lnTo>
                    <a:pt x="13" y="38"/>
                  </a:lnTo>
                  <a:lnTo>
                    <a:pt x="13" y="59"/>
                  </a:lnTo>
                  <a:lnTo>
                    <a:pt x="14" y="56"/>
                  </a:lnTo>
                  <a:lnTo>
                    <a:pt x="14" y="59"/>
                  </a:lnTo>
                  <a:lnTo>
                    <a:pt x="14" y="40"/>
                  </a:lnTo>
                  <a:lnTo>
                    <a:pt x="14" y="56"/>
                  </a:lnTo>
                  <a:lnTo>
                    <a:pt x="14" y="56"/>
                  </a:lnTo>
                  <a:lnTo>
                    <a:pt x="14" y="69"/>
                  </a:lnTo>
                  <a:lnTo>
                    <a:pt x="14" y="45"/>
                  </a:lnTo>
                  <a:lnTo>
                    <a:pt x="14" y="56"/>
                  </a:lnTo>
                  <a:lnTo>
                    <a:pt x="14" y="59"/>
                  </a:lnTo>
                  <a:lnTo>
                    <a:pt x="14" y="69"/>
                  </a:lnTo>
                  <a:lnTo>
                    <a:pt x="14" y="56"/>
                  </a:lnTo>
                  <a:lnTo>
                    <a:pt x="14" y="57"/>
                  </a:lnTo>
                  <a:lnTo>
                    <a:pt x="14" y="56"/>
                  </a:lnTo>
                  <a:lnTo>
                    <a:pt x="14" y="30"/>
                  </a:lnTo>
                  <a:lnTo>
                    <a:pt x="14" y="48"/>
                  </a:lnTo>
                  <a:lnTo>
                    <a:pt x="15" y="47"/>
                  </a:lnTo>
                  <a:lnTo>
                    <a:pt x="15" y="51"/>
                  </a:lnTo>
                  <a:lnTo>
                    <a:pt x="15" y="34"/>
                  </a:lnTo>
                  <a:lnTo>
                    <a:pt x="15" y="45"/>
                  </a:lnTo>
                  <a:lnTo>
                    <a:pt x="15" y="45"/>
                  </a:lnTo>
                  <a:lnTo>
                    <a:pt x="15" y="56"/>
                  </a:lnTo>
                  <a:lnTo>
                    <a:pt x="15" y="53"/>
                  </a:lnTo>
                  <a:lnTo>
                    <a:pt x="15" y="40"/>
                  </a:lnTo>
                  <a:lnTo>
                    <a:pt x="15" y="59"/>
                  </a:lnTo>
                  <a:lnTo>
                    <a:pt x="15" y="57"/>
                  </a:lnTo>
                  <a:lnTo>
                    <a:pt x="17" y="61"/>
                  </a:lnTo>
                  <a:lnTo>
                    <a:pt x="17" y="32"/>
                  </a:lnTo>
                  <a:lnTo>
                    <a:pt x="17" y="53"/>
                  </a:lnTo>
                  <a:lnTo>
                    <a:pt x="17" y="55"/>
                  </a:lnTo>
                  <a:lnTo>
                    <a:pt x="17" y="59"/>
                  </a:lnTo>
                  <a:lnTo>
                    <a:pt x="17" y="30"/>
                  </a:lnTo>
                  <a:lnTo>
                    <a:pt x="17" y="34"/>
                  </a:lnTo>
                  <a:lnTo>
                    <a:pt x="17" y="32"/>
                  </a:lnTo>
                  <a:lnTo>
                    <a:pt x="17" y="44"/>
                  </a:lnTo>
                  <a:lnTo>
                    <a:pt x="17" y="31"/>
                  </a:lnTo>
                  <a:lnTo>
                    <a:pt x="17" y="36"/>
                  </a:lnTo>
                  <a:lnTo>
                    <a:pt x="17" y="35"/>
                  </a:lnTo>
                  <a:lnTo>
                    <a:pt x="17" y="10"/>
                  </a:lnTo>
                  <a:lnTo>
                    <a:pt x="17" y="32"/>
                  </a:lnTo>
                  <a:lnTo>
                    <a:pt x="18" y="39"/>
                  </a:lnTo>
                  <a:lnTo>
                    <a:pt x="18" y="47"/>
                  </a:lnTo>
                  <a:lnTo>
                    <a:pt x="18" y="26"/>
                  </a:lnTo>
                  <a:lnTo>
                    <a:pt x="18" y="38"/>
                  </a:lnTo>
                  <a:lnTo>
                    <a:pt x="18" y="35"/>
                  </a:lnTo>
                  <a:lnTo>
                    <a:pt x="18" y="55"/>
                  </a:lnTo>
                  <a:lnTo>
                    <a:pt x="18" y="52"/>
                  </a:lnTo>
                  <a:lnTo>
                    <a:pt x="18" y="51"/>
                  </a:lnTo>
                  <a:lnTo>
                    <a:pt x="18" y="55"/>
                  </a:lnTo>
                  <a:lnTo>
                    <a:pt x="18" y="28"/>
                  </a:lnTo>
                  <a:lnTo>
                    <a:pt x="18" y="53"/>
                  </a:lnTo>
                  <a:lnTo>
                    <a:pt x="18" y="59"/>
                  </a:lnTo>
                  <a:lnTo>
                    <a:pt x="18" y="62"/>
                  </a:lnTo>
                  <a:lnTo>
                    <a:pt x="18" y="35"/>
                  </a:lnTo>
                  <a:lnTo>
                    <a:pt x="18" y="45"/>
                  </a:lnTo>
                  <a:lnTo>
                    <a:pt x="19" y="42"/>
                  </a:lnTo>
                  <a:lnTo>
                    <a:pt x="19" y="53"/>
                  </a:lnTo>
                  <a:lnTo>
                    <a:pt x="19" y="35"/>
                  </a:lnTo>
                  <a:lnTo>
                    <a:pt x="19" y="24"/>
                  </a:lnTo>
                  <a:lnTo>
                    <a:pt x="19" y="62"/>
                  </a:lnTo>
                  <a:lnTo>
                    <a:pt x="19" y="59"/>
                  </a:lnTo>
                  <a:lnTo>
                    <a:pt x="19" y="61"/>
                  </a:lnTo>
                  <a:lnTo>
                    <a:pt x="19" y="39"/>
                  </a:lnTo>
                  <a:lnTo>
                    <a:pt x="19" y="57"/>
                  </a:lnTo>
                  <a:lnTo>
                    <a:pt x="21" y="59"/>
                  </a:lnTo>
                  <a:lnTo>
                    <a:pt x="21" y="66"/>
                  </a:lnTo>
                  <a:lnTo>
                    <a:pt x="21" y="40"/>
                  </a:lnTo>
                  <a:lnTo>
                    <a:pt x="21" y="47"/>
                  </a:lnTo>
                  <a:lnTo>
                    <a:pt x="21" y="47"/>
                  </a:lnTo>
                  <a:lnTo>
                    <a:pt x="21" y="68"/>
                  </a:lnTo>
                  <a:lnTo>
                    <a:pt x="21" y="62"/>
                  </a:lnTo>
                  <a:lnTo>
                    <a:pt x="21" y="62"/>
                  </a:lnTo>
                  <a:lnTo>
                    <a:pt x="21" y="69"/>
                  </a:lnTo>
                  <a:lnTo>
                    <a:pt x="21" y="47"/>
                  </a:lnTo>
                  <a:lnTo>
                    <a:pt x="21" y="66"/>
                  </a:lnTo>
                  <a:lnTo>
                    <a:pt x="21" y="66"/>
                  </a:lnTo>
                  <a:lnTo>
                    <a:pt x="21" y="68"/>
                  </a:lnTo>
                  <a:lnTo>
                    <a:pt x="21" y="40"/>
                  </a:lnTo>
                  <a:lnTo>
                    <a:pt x="21" y="53"/>
                  </a:lnTo>
                  <a:lnTo>
                    <a:pt x="22" y="56"/>
                  </a:lnTo>
                  <a:lnTo>
                    <a:pt x="22" y="62"/>
                  </a:lnTo>
                  <a:lnTo>
                    <a:pt x="22" y="53"/>
                  </a:lnTo>
                  <a:lnTo>
                    <a:pt x="22" y="59"/>
                  </a:lnTo>
                  <a:lnTo>
                    <a:pt x="22" y="56"/>
                  </a:lnTo>
                  <a:lnTo>
                    <a:pt x="22" y="65"/>
                  </a:lnTo>
                  <a:lnTo>
                    <a:pt x="22" y="43"/>
                  </a:lnTo>
                  <a:lnTo>
                    <a:pt x="22" y="61"/>
                  </a:lnTo>
                  <a:lnTo>
                    <a:pt x="22" y="60"/>
                  </a:lnTo>
                  <a:lnTo>
                    <a:pt x="22" y="62"/>
                  </a:lnTo>
                  <a:lnTo>
                    <a:pt x="22" y="40"/>
                  </a:lnTo>
                  <a:lnTo>
                    <a:pt x="22" y="55"/>
                  </a:lnTo>
                  <a:lnTo>
                    <a:pt x="22" y="57"/>
                  </a:lnTo>
                  <a:lnTo>
                    <a:pt x="22" y="61"/>
                  </a:lnTo>
                  <a:lnTo>
                    <a:pt x="22" y="34"/>
                  </a:lnTo>
                  <a:lnTo>
                    <a:pt x="22" y="39"/>
                  </a:lnTo>
                  <a:lnTo>
                    <a:pt x="23" y="39"/>
                  </a:lnTo>
                  <a:lnTo>
                    <a:pt x="23" y="45"/>
                  </a:lnTo>
                  <a:lnTo>
                    <a:pt x="23" y="34"/>
                  </a:lnTo>
                  <a:lnTo>
                    <a:pt x="23" y="35"/>
                  </a:lnTo>
                  <a:lnTo>
                    <a:pt x="23" y="10"/>
                  </a:lnTo>
                  <a:lnTo>
                    <a:pt x="23" y="35"/>
                  </a:lnTo>
                  <a:lnTo>
                    <a:pt x="23" y="36"/>
                  </a:lnTo>
                  <a:lnTo>
                    <a:pt x="23" y="47"/>
                  </a:lnTo>
                  <a:lnTo>
                    <a:pt x="23" y="24"/>
                  </a:lnTo>
                  <a:lnTo>
                    <a:pt x="23" y="30"/>
                  </a:lnTo>
                  <a:lnTo>
                    <a:pt x="24" y="28"/>
                  </a:lnTo>
                  <a:lnTo>
                    <a:pt x="24" y="34"/>
                  </a:lnTo>
                  <a:lnTo>
                    <a:pt x="24" y="21"/>
                  </a:lnTo>
                  <a:lnTo>
                    <a:pt x="24" y="23"/>
                  </a:lnTo>
                  <a:lnTo>
                    <a:pt x="24" y="22"/>
                  </a:lnTo>
                  <a:lnTo>
                    <a:pt x="24" y="0"/>
                  </a:lnTo>
                  <a:lnTo>
                    <a:pt x="24" y="24"/>
                  </a:lnTo>
                  <a:lnTo>
                    <a:pt x="24" y="24"/>
                  </a:lnTo>
                  <a:lnTo>
                    <a:pt x="24" y="27"/>
                  </a:lnTo>
                  <a:lnTo>
                    <a:pt x="24" y="6"/>
                  </a:lnTo>
                  <a:lnTo>
                    <a:pt x="24" y="17"/>
                  </a:lnTo>
                  <a:lnTo>
                    <a:pt x="24" y="17"/>
                  </a:lnTo>
                  <a:lnTo>
                    <a:pt x="24" y="30"/>
                  </a:lnTo>
                  <a:lnTo>
                    <a:pt x="24" y="19"/>
                  </a:lnTo>
                  <a:lnTo>
                    <a:pt x="26" y="1"/>
                  </a:lnTo>
                  <a:lnTo>
                    <a:pt x="26" y="24"/>
                  </a:lnTo>
                  <a:lnTo>
                    <a:pt x="26" y="22"/>
                  </a:lnTo>
                  <a:lnTo>
                    <a:pt x="26" y="23"/>
                  </a:lnTo>
                  <a:lnTo>
                    <a:pt x="26" y="0"/>
                  </a:lnTo>
                  <a:lnTo>
                    <a:pt x="26" y="22"/>
                  </a:lnTo>
                  <a:lnTo>
                    <a:pt x="26" y="23"/>
                  </a:lnTo>
                  <a:lnTo>
                    <a:pt x="26" y="35"/>
                  </a:lnTo>
                  <a:lnTo>
                    <a:pt x="26" y="18"/>
                  </a:lnTo>
                  <a:lnTo>
                    <a:pt x="26" y="21"/>
                  </a:lnTo>
                  <a:lnTo>
                    <a:pt x="26" y="27"/>
                  </a:lnTo>
                  <a:lnTo>
                    <a:pt x="26" y="48"/>
                  </a:lnTo>
                  <a:lnTo>
                    <a:pt x="26" y="44"/>
                  </a:lnTo>
                  <a:lnTo>
                    <a:pt x="27" y="48"/>
                  </a:lnTo>
                  <a:lnTo>
                    <a:pt x="27" y="30"/>
                  </a:lnTo>
                  <a:lnTo>
                    <a:pt x="27" y="44"/>
                  </a:lnTo>
                  <a:lnTo>
                    <a:pt x="27" y="43"/>
                  </a:lnTo>
                  <a:lnTo>
                    <a:pt x="27" y="18"/>
                  </a:lnTo>
                  <a:lnTo>
                    <a:pt x="27" y="27"/>
                  </a:lnTo>
                  <a:lnTo>
                    <a:pt x="27" y="28"/>
                  </a:lnTo>
                  <a:lnTo>
                    <a:pt x="27" y="48"/>
                  </a:lnTo>
                  <a:lnTo>
                    <a:pt x="27" y="42"/>
                  </a:lnTo>
                  <a:lnTo>
                    <a:pt x="28" y="45"/>
                  </a:lnTo>
                  <a:lnTo>
                    <a:pt x="28" y="53"/>
                  </a:lnTo>
                  <a:lnTo>
                    <a:pt x="28" y="30"/>
                  </a:lnTo>
                  <a:lnTo>
                    <a:pt x="28" y="51"/>
                  </a:lnTo>
                  <a:lnTo>
                    <a:pt x="28" y="55"/>
                  </a:lnTo>
                  <a:lnTo>
                    <a:pt x="28" y="21"/>
                  </a:lnTo>
                  <a:lnTo>
                    <a:pt x="28" y="34"/>
                  </a:lnTo>
                  <a:lnTo>
                    <a:pt x="28" y="31"/>
                  </a:lnTo>
                  <a:lnTo>
                    <a:pt x="28" y="45"/>
                  </a:lnTo>
                  <a:lnTo>
                    <a:pt x="28" y="26"/>
                  </a:lnTo>
                  <a:lnTo>
                    <a:pt x="28" y="30"/>
                  </a:lnTo>
                  <a:lnTo>
                    <a:pt x="28" y="30"/>
                  </a:lnTo>
                  <a:lnTo>
                    <a:pt x="28" y="51"/>
                  </a:lnTo>
                  <a:lnTo>
                    <a:pt x="28" y="47"/>
                  </a:lnTo>
                  <a:lnTo>
                    <a:pt x="30" y="51"/>
                  </a:lnTo>
                  <a:lnTo>
                    <a:pt x="30" y="19"/>
                  </a:lnTo>
                  <a:lnTo>
                    <a:pt x="30" y="30"/>
                  </a:lnTo>
                  <a:lnTo>
                    <a:pt x="30" y="35"/>
                  </a:lnTo>
                  <a:lnTo>
                    <a:pt x="30" y="39"/>
                  </a:lnTo>
                  <a:lnTo>
                    <a:pt x="30" y="6"/>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172" name="Freeform 45"/>
            <p:cNvSpPr>
              <a:spLocks/>
            </p:cNvSpPr>
            <p:nvPr/>
          </p:nvSpPr>
          <p:spPr bwMode="auto">
            <a:xfrm>
              <a:off x="5521326" y="4719638"/>
              <a:ext cx="46038" cy="163513"/>
            </a:xfrm>
            <a:custGeom>
              <a:avLst/>
              <a:gdLst>
                <a:gd name="T0" fmla="*/ 0 w 29"/>
                <a:gd name="T1" fmla="*/ 92 h 103"/>
                <a:gd name="T2" fmla="*/ 0 w 29"/>
                <a:gd name="T3" fmla="*/ 82 h 103"/>
                <a:gd name="T4" fmla="*/ 1 w 29"/>
                <a:gd name="T5" fmla="*/ 72 h 103"/>
                <a:gd name="T6" fmla="*/ 1 w 29"/>
                <a:gd name="T7" fmla="*/ 81 h 103"/>
                <a:gd name="T8" fmla="*/ 1 w 29"/>
                <a:gd name="T9" fmla="*/ 88 h 103"/>
                <a:gd name="T10" fmla="*/ 2 w 29"/>
                <a:gd name="T11" fmla="*/ 93 h 103"/>
                <a:gd name="T12" fmla="*/ 2 w 29"/>
                <a:gd name="T13" fmla="*/ 101 h 103"/>
                <a:gd name="T14" fmla="*/ 4 w 29"/>
                <a:gd name="T15" fmla="*/ 94 h 103"/>
                <a:gd name="T16" fmla="*/ 4 w 29"/>
                <a:gd name="T17" fmla="*/ 92 h 103"/>
                <a:gd name="T18" fmla="*/ 4 w 29"/>
                <a:gd name="T19" fmla="*/ 88 h 103"/>
                <a:gd name="T20" fmla="*/ 5 w 29"/>
                <a:gd name="T21" fmla="*/ 97 h 103"/>
                <a:gd name="T22" fmla="*/ 5 w 29"/>
                <a:gd name="T23" fmla="*/ 74 h 103"/>
                <a:gd name="T24" fmla="*/ 5 w 29"/>
                <a:gd name="T25" fmla="*/ 92 h 103"/>
                <a:gd name="T26" fmla="*/ 6 w 29"/>
                <a:gd name="T27" fmla="*/ 77 h 103"/>
                <a:gd name="T28" fmla="*/ 6 w 29"/>
                <a:gd name="T29" fmla="*/ 89 h 103"/>
                <a:gd name="T30" fmla="*/ 6 w 29"/>
                <a:gd name="T31" fmla="*/ 64 h 103"/>
                <a:gd name="T32" fmla="*/ 8 w 29"/>
                <a:gd name="T33" fmla="*/ 80 h 103"/>
                <a:gd name="T34" fmla="*/ 8 w 29"/>
                <a:gd name="T35" fmla="*/ 68 h 103"/>
                <a:gd name="T36" fmla="*/ 8 w 29"/>
                <a:gd name="T37" fmla="*/ 80 h 103"/>
                <a:gd name="T38" fmla="*/ 9 w 29"/>
                <a:gd name="T39" fmla="*/ 68 h 103"/>
                <a:gd name="T40" fmla="*/ 9 w 29"/>
                <a:gd name="T41" fmla="*/ 77 h 103"/>
                <a:gd name="T42" fmla="*/ 10 w 29"/>
                <a:gd name="T43" fmla="*/ 95 h 103"/>
                <a:gd name="T44" fmla="*/ 10 w 29"/>
                <a:gd name="T45" fmla="*/ 71 h 103"/>
                <a:gd name="T46" fmla="*/ 10 w 29"/>
                <a:gd name="T47" fmla="*/ 73 h 103"/>
                <a:gd name="T48" fmla="*/ 12 w 29"/>
                <a:gd name="T49" fmla="*/ 89 h 103"/>
                <a:gd name="T50" fmla="*/ 12 w 29"/>
                <a:gd name="T51" fmla="*/ 98 h 103"/>
                <a:gd name="T52" fmla="*/ 12 w 29"/>
                <a:gd name="T53" fmla="*/ 72 h 103"/>
                <a:gd name="T54" fmla="*/ 13 w 29"/>
                <a:gd name="T55" fmla="*/ 60 h 103"/>
                <a:gd name="T56" fmla="*/ 13 w 29"/>
                <a:gd name="T57" fmla="*/ 67 h 103"/>
                <a:gd name="T58" fmla="*/ 14 w 29"/>
                <a:gd name="T59" fmla="*/ 84 h 103"/>
                <a:gd name="T60" fmla="*/ 14 w 29"/>
                <a:gd name="T61" fmla="*/ 80 h 103"/>
                <a:gd name="T62" fmla="*/ 14 w 29"/>
                <a:gd name="T63" fmla="*/ 42 h 103"/>
                <a:gd name="T64" fmla="*/ 16 w 29"/>
                <a:gd name="T65" fmla="*/ 56 h 103"/>
                <a:gd name="T66" fmla="*/ 16 w 29"/>
                <a:gd name="T67" fmla="*/ 65 h 103"/>
                <a:gd name="T68" fmla="*/ 16 w 29"/>
                <a:gd name="T69" fmla="*/ 44 h 103"/>
                <a:gd name="T70" fmla="*/ 17 w 29"/>
                <a:gd name="T71" fmla="*/ 74 h 103"/>
                <a:gd name="T72" fmla="*/ 17 w 29"/>
                <a:gd name="T73" fmla="*/ 90 h 103"/>
                <a:gd name="T74" fmla="*/ 18 w 29"/>
                <a:gd name="T75" fmla="*/ 94 h 103"/>
                <a:gd name="T76" fmla="*/ 18 w 29"/>
                <a:gd name="T77" fmla="*/ 103 h 103"/>
                <a:gd name="T78" fmla="*/ 18 w 29"/>
                <a:gd name="T79" fmla="*/ 78 h 103"/>
                <a:gd name="T80" fmla="*/ 19 w 29"/>
                <a:gd name="T81" fmla="*/ 59 h 103"/>
                <a:gd name="T82" fmla="*/ 19 w 29"/>
                <a:gd name="T83" fmla="*/ 55 h 103"/>
                <a:gd name="T84" fmla="*/ 21 w 29"/>
                <a:gd name="T85" fmla="*/ 74 h 103"/>
                <a:gd name="T86" fmla="*/ 21 w 29"/>
                <a:gd name="T87" fmla="*/ 48 h 103"/>
                <a:gd name="T88" fmla="*/ 21 w 29"/>
                <a:gd name="T89" fmla="*/ 18 h 103"/>
                <a:gd name="T90" fmla="*/ 22 w 29"/>
                <a:gd name="T91" fmla="*/ 16 h 103"/>
                <a:gd name="T92" fmla="*/ 22 w 29"/>
                <a:gd name="T93" fmla="*/ 17 h 103"/>
                <a:gd name="T94" fmla="*/ 22 w 29"/>
                <a:gd name="T95" fmla="*/ 61 h 103"/>
                <a:gd name="T96" fmla="*/ 23 w 29"/>
                <a:gd name="T97" fmla="*/ 84 h 103"/>
                <a:gd name="T98" fmla="*/ 23 w 29"/>
                <a:gd name="T99" fmla="*/ 61 h 103"/>
                <a:gd name="T100" fmla="*/ 25 w 29"/>
                <a:gd name="T101" fmla="*/ 14 h 103"/>
                <a:gd name="T102" fmla="*/ 25 w 29"/>
                <a:gd name="T103" fmla="*/ 29 h 103"/>
                <a:gd name="T104" fmla="*/ 25 w 29"/>
                <a:gd name="T105" fmla="*/ 14 h 103"/>
                <a:gd name="T106" fmla="*/ 26 w 29"/>
                <a:gd name="T107" fmla="*/ 27 h 103"/>
                <a:gd name="T108" fmla="*/ 26 w 29"/>
                <a:gd name="T109" fmla="*/ 73 h 103"/>
                <a:gd name="T110" fmla="*/ 26 w 29"/>
                <a:gd name="T111" fmla="*/ 101 h 103"/>
                <a:gd name="T112" fmla="*/ 27 w 29"/>
                <a:gd name="T113" fmla="*/ 92 h 103"/>
                <a:gd name="T114" fmla="*/ 27 w 29"/>
                <a:gd name="T115" fmla="*/ 101 h 103"/>
                <a:gd name="T116" fmla="*/ 29 w 29"/>
                <a:gd name="T117" fmla="*/ 63 h 103"/>
                <a:gd name="T118" fmla="*/ 29 w 29"/>
                <a:gd name="T119" fmla="*/ 72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9" h="103">
                  <a:moveTo>
                    <a:pt x="0" y="85"/>
                  </a:moveTo>
                  <a:lnTo>
                    <a:pt x="0" y="68"/>
                  </a:lnTo>
                  <a:lnTo>
                    <a:pt x="0" y="85"/>
                  </a:lnTo>
                  <a:lnTo>
                    <a:pt x="0" y="84"/>
                  </a:lnTo>
                  <a:lnTo>
                    <a:pt x="0" y="92"/>
                  </a:lnTo>
                  <a:lnTo>
                    <a:pt x="0" y="63"/>
                  </a:lnTo>
                  <a:lnTo>
                    <a:pt x="0" y="82"/>
                  </a:lnTo>
                  <a:lnTo>
                    <a:pt x="0" y="84"/>
                  </a:lnTo>
                  <a:lnTo>
                    <a:pt x="0" y="89"/>
                  </a:lnTo>
                  <a:lnTo>
                    <a:pt x="0" y="82"/>
                  </a:lnTo>
                  <a:lnTo>
                    <a:pt x="0" y="88"/>
                  </a:lnTo>
                  <a:lnTo>
                    <a:pt x="0" y="85"/>
                  </a:lnTo>
                  <a:lnTo>
                    <a:pt x="0" y="69"/>
                  </a:lnTo>
                  <a:lnTo>
                    <a:pt x="0" y="77"/>
                  </a:lnTo>
                  <a:lnTo>
                    <a:pt x="1" y="72"/>
                  </a:lnTo>
                  <a:lnTo>
                    <a:pt x="1" y="72"/>
                  </a:lnTo>
                  <a:lnTo>
                    <a:pt x="1" y="48"/>
                  </a:lnTo>
                  <a:lnTo>
                    <a:pt x="1" y="72"/>
                  </a:lnTo>
                  <a:lnTo>
                    <a:pt x="1" y="72"/>
                  </a:lnTo>
                  <a:lnTo>
                    <a:pt x="1" y="81"/>
                  </a:lnTo>
                  <a:lnTo>
                    <a:pt x="1" y="61"/>
                  </a:lnTo>
                  <a:lnTo>
                    <a:pt x="1" y="69"/>
                  </a:lnTo>
                  <a:lnTo>
                    <a:pt x="1" y="72"/>
                  </a:lnTo>
                  <a:lnTo>
                    <a:pt x="1" y="94"/>
                  </a:lnTo>
                  <a:lnTo>
                    <a:pt x="1" y="88"/>
                  </a:lnTo>
                  <a:lnTo>
                    <a:pt x="1" y="92"/>
                  </a:lnTo>
                  <a:lnTo>
                    <a:pt x="1" y="95"/>
                  </a:lnTo>
                  <a:lnTo>
                    <a:pt x="1" y="69"/>
                  </a:lnTo>
                  <a:lnTo>
                    <a:pt x="1" y="94"/>
                  </a:lnTo>
                  <a:lnTo>
                    <a:pt x="2" y="93"/>
                  </a:lnTo>
                  <a:lnTo>
                    <a:pt x="2" y="97"/>
                  </a:lnTo>
                  <a:lnTo>
                    <a:pt x="2" y="74"/>
                  </a:lnTo>
                  <a:lnTo>
                    <a:pt x="2" y="84"/>
                  </a:lnTo>
                  <a:lnTo>
                    <a:pt x="2" y="84"/>
                  </a:lnTo>
                  <a:lnTo>
                    <a:pt x="2" y="101"/>
                  </a:lnTo>
                  <a:lnTo>
                    <a:pt x="2" y="97"/>
                  </a:lnTo>
                  <a:lnTo>
                    <a:pt x="2" y="97"/>
                  </a:lnTo>
                  <a:lnTo>
                    <a:pt x="2" y="71"/>
                  </a:lnTo>
                  <a:lnTo>
                    <a:pt x="2" y="98"/>
                  </a:lnTo>
                  <a:lnTo>
                    <a:pt x="4" y="94"/>
                  </a:lnTo>
                  <a:lnTo>
                    <a:pt x="4" y="97"/>
                  </a:lnTo>
                  <a:lnTo>
                    <a:pt x="4" y="80"/>
                  </a:lnTo>
                  <a:lnTo>
                    <a:pt x="4" y="85"/>
                  </a:lnTo>
                  <a:lnTo>
                    <a:pt x="4" y="82"/>
                  </a:lnTo>
                  <a:lnTo>
                    <a:pt x="4" y="92"/>
                  </a:lnTo>
                  <a:lnTo>
                    <a:pt x="4" y="81"/>
                  </a:lnTo>
                  <a:lnTo>
                    <a:pt x="4" y="67"/>
                  </a:lnTo>
                  <a:lnTo>
                    <a:pt x="4" y="89"/>
                  </a:lnTo>
                  <a:lnTo>
                    <a:pt x="4" y="56"/>
                  </a:lnTo>
                  <a:lnTo>
                    <a:pt x="4" y="88"/>
                  </a:lnTo>
                  <a:lnTo>
                    <a:pt x="4" y="90"/>
                  </a:lnTo>
                  <a:lnTo>
                    <a:pt x="4" y="67"/>
                  </a:lnTo>
                  <a:lnTo>
                    <a:pt x="4" y="89"/>
                  </a:lnTo>
                  <a:lnTo>
                    <a:pt x="5" y="92"/>
                  </a:lnTo>
                  <a:lnTo>
                    <a:pt x="5" y="97"/>
                  </a:lnTo>
                  <a:lnTo>
                    <a:pt x="5" y="71"/>
                  </a:lnTo>
                  <a:lnTo>
                    <a:pt x="5" y="77"/>
                  </a:lnTo>
                  <a:lnTo>
                    <a:pt x="5" y="77"/>
                  </a:lnTo>
                  <a:lnTo>
                    <a:pt x="5" y="94"/>
                  </a:lnTo>
                  <a:lnTo>
                    <a:pt x="5" y="74"/>
                  </a:lnTo>
                  <a:lnTo>
                    <a:pt x="5" y="92"/>
                  </a:lnTo>
                  <a:lnTo>
                    <a:pt x="5" y="93"/>
                  </a:lnTo>
                  <a:lnTo>
                    <a:pt x="5" y="97"/>
                  </a:lnTo>
                  <a:lnTo>
                    <a:pt x="5" y="80"/>
                  </a:lnTo>
                  <a:lnTo>
                    <a:pt x="5" y="92"/>
                  </a:lnTo>
                  <a:lnTo>
                    <a:pt x="5" y="88"/>
                  </a:lnTo>
                  <a:lnTo>
                    <a:pt x="5" y="92"/>
                  </a:lnTo>
                  <a:lnTo>
                    <a:pt x="5" y="59"/>
                  </a:lnTo>
                  <a:lnTo>
                    <a:pt x="5" y="74"/>
                  </a:lnTo>
                  <a:lnTo>
                    <a:pt x="6" y="77"/>
                  </a:lnTo>
                  <a:lnTo>
                    <a:pt x="6" y="88"/>
                  </a:lnTo>
                  <a:lnTo>
                    <a:pt x="6" y="72"/>
                  </a:lnTo>
                  <a:lnTo>
                    <a:pt x="6" y="80"/>
                  </a:lnTo>
                  <a:lnTo>
                    <a:pt x="6" y="77"/>
                  </a:lnTo>
                  <a:lnTo>
                    <a:pt x="6" y="89"/>
                  </a:lnTo>
                  <a:lnTo>
                    <a:pt x="6" y="67"/>
                  </a:lnTo>
                  <a:lnTo>
                    <a:pt x="6" y="82"/>
                  </a:lnTo>
                  <a:lnTo>
                    <a:pt x="6" y="84"/>
                  </a:lnTo>
                  <a:lnTo>
                    <a:pt x="6" y="88"/>
                  </a:lnTo>
                  <a:lnTo>
                    <a:pt x="6" y="64"/>
                  </a:lnTo>
                  <a:lnTo>
                    <a:pt x="6" y="80"/>
                  </a:lnTo>
                  <a:lnTo>
                    <a:pt x="8" y="78"/>
                  </a:lnTo>
                  <a:lnTo>
                    <a:pt x="8" y="97"/>
                  </a:lnTo>
                  <a:lnTo>
                    <a:pt x="8" y="74"/>
                  </a:lnTo>
                  <a:lnTo>
                    <a:pt x="8" y="80"/>
                  </a:lnTo>
                  <a:lnTo>
                    <a:pt x="8" y="80"/>
                  </a:lnTo>
                  <a:lnTo>
                    <a:pt x="8" y="95"/>
                  </a:lnTo>
                  <a:lnTo>
                    <a:pt x="8" y="95"/>
                  </a:lnTo>
                  <a:lnTo>
                    <a:pt x="8" y="95"/>
                  </a:lnTo>
                  <a:lnTo>
                    <a:pt x="8" y="68"/>
                  </a:lnTo>
                  <a:lnTo>
                    <a:pt x="8" y="93"/>
                  </a:lnTo>
                  <a:lnTo>
                    <a:pt x="8" y="93"/>
                  </a:lnTo>
                  <a:lnTo>
                    <a:pt x="8" y="97"/>
                  </a:lnTo>
                  <a:lnTo>
                    <a:pt x="8" y="72"/>
                  </a:lnTo>
                  <a:lnTo>
                    <a:pt x="8" y="80"/>
                  </a:lnTo>
                  <a:lnTo>
                    <a:pt x="9" y="82"/>
                  </a:lnTo>
                  <a:lnTo>
                    <a:pt x="9" y="98"/>
                  </a:lnTo>
                  <a:lnTo>
                    <a:pt x="9" y="92"/>
                  </a:lnTo>
                  <a:lnTo>
                    <a:pt x="9" y="97"/>
                  </a:lnTo>
                  <a:lnTo>
                    <a:pt x="9" y="68"/>
                  </a:lnTo>
                  <a:lnTo>
                    <a:pt x="9" y="88"/>
                  </a:lnTo>
                  <a:lnTo>
                    <a:pt x="9" y="90"/>
                  </a:lnTo>
                  <a:lnTo>
                    <a:pt x="9" y="68"/>
                  </a:lnTo>
                  <a:lnTo>
                    <a:pt x="9" y="78"/>
                  </a:lnTo>
                  <a:lnTo>
                    <a:pt x="9" y="77"/>
                  </a:lnTo>
                  <a:lnTo>
                    <a:pt x="9" y="95"/>
                  </a:lnTo>
                  <a:lnTo>
                    <a:pt x="9" y="77"/>
                  </a:lnTo>
                  <a:lnTo>
                    <a:pt x="9" y="89"/>
                  </a:lnTo>
                  <a:lnTo>
                    <a:pt x="10" y="89"/>
                  </a:lnTo>
                  <a:lnTo>
                    <a:pt x="10" y="95"/>
                  </a:lnTo>
                  <a:lnTo>
                    <a:pt x="10" y="68"/>
                  </a:lnTo>
                  <a:lnTo>
                    <a:pt x="10" y="94"/>
                  </a:lnTo>
                  <a:lnTo>
                    <a:pt x="10" y="95"/>
                  </a:lnTo>
                  <a:lnTo>
                    <a:pt x="10" y="98"/>
                  </a:lnTo>
                  <a:lnTo>
                    <a:pt x="10" y="71"/>
                  </a:lnTo>
                  <a:lnTo>
                    <a:pt x="10" y="80"/>
                  </a:lnTo>
                  <a:lnTo>
                    <a:pt x="10" y="80"/>
                  </a:lnTo>
                  <a:lnTo>
                    <a:pt x="10" y="86"/>
                  </a:lnTo>
                  <a:lnTo>
                    <a:pt x="10" y="69"/>
                  </a:lnTo>
                  <a:lnTo>
                    <a:pt x="10" y="73"/>
                  </a:lnTo>
                  <a:lnTo>
                    <a:pt x="12" y="78"/>
                  </a:lnTo>
                  <a:lnTo>
                    <a:pt x="12" y="92"/>
                  </a:lnTo>
                  <a:lnTo>
                    <a:pt x="12" y="77"/>
                  </a:lnTo>
                  <a:lnTo>
                    <a:pt x="12" y="89"/>
                  </a:lnTo>
                  <a:lnTo>
                    <a:pt x="12" y="89"/>
                  </a:lnTo>
                  <a:lnTo>
                    <a:pt x="12" y="95"/>
                  </a:lnTo>
                  <a:lnTo>
                    <a:pt x="12" y="77"/>
                  </a:lnTo>
                  <a:lnTo>
                    <a:pt x="12" y="94"/>
                  </a:lnTo>
                  <a:lnTo>
                    <a:pt x="12" y="94"/>
                  </a:lnTo>
                  <a:lnTo>
                    <a:pt x="12" y="98"/>
                  </a:lnTo>
                  <a:lnTo>
                    <a:pt x="12" y="68"/>
                  </a:lnTo>
                  <a:lnTo>
                    <a:pt x="12" y="78"/>
                  </a:lnTo>
                  <a:lnTo>
                    <a:pt x="12" y="80"/>
                  </a:lnTo>
                  <a:lnTo>
                    <a:pt x="12" y="85"/>
                  </a:lnTo>
                  <a:lnTo>
                    <a:pt x="12" y="72"/>
                  </a:lnTo>
                  <a:lnTo>
                    <a:pt x="13" y="71"/>
                  </a:lnTo>
                  <a:lnTo>
                    <a:pt x="13" y="72"/>
                  </a:lnTo>
                  <a:lnTo>
                    <a:pt x="13" y="55"/>
                  </a:lnTo>
                  <a:lnTo>
                    <a:pt x="13" y="60"/>
                  </a:lnTo>
                  <a:lnTo>
                    <a:pt x="13" y="60"/>
                  </a:lnTo>
                  <a:lnTo>
                    <a:pt x="13" y="60"/>
                  </a:lnTo>
                  <a:lnTo>
                    <a:pt x="13" y="34"/>
                  </a:lnTo>
                  <a:lnTo>
                    <a:pt x="13" y="50"/>
                  </a:lnTo>
                  <a:lnTo>
                    <a:pt x="13" y="48"/>
                  </a:lnTo>
                  <a:lnTo>
                    <a:pt x="13" y="67"/>
                  </a:lnTo>
                  <a:lnTo>
                    <a:pt x="13" y="47"/>
                  </a:lnTo>
                  <a:lnTo>
                    <a:pt x="13" y="51"/>
                  </a:lnTo>
                  <a:lnTo>
                    <a:pt x="13" y="84"/>
                  </a:lnTo>
                  <a:lnTo>
                    <a:pt x="13" y="82"/>
                  </a:lnTo>
                  <a:lnTo>
                    <a:pt x="14" y="84"/>
                  </a:lnTo>
                  <a:lnTo>
                    <a:pt x="14" y="86"/>
                  </a:lnTo>
                  <a:lnTo>
                    <a:pt x="14" y="63"/>
                  </a:lnTo>
                  <a:lnTo>
                    <a:pt x="14" y="72"/>
                  </a:lnTo>
                  <a:lnTo>
                    <a:pt x="14" y="72"/>
                  </a:lnTo>
                  <a:lnTo>
                    <a:pt x="14" y="80"/>
                  </a:lnTo>
                  <a:lnTo>
                    <a:pt x="14" y="38"/>
                  </a:lnTo>
                  <a:lnTo>
                    <a:pt x="14" y="47"/>
                  </a:lnTo>
                  <a:lnTo>
                    <a:pt x="14" y="46"/>
                  </a:lnTo>
                  <a:lnTo>
                    <a:pt x="14" y="52"/>
                  </a:lnTo>
                  <a:lnTo>
                    <a:pt x="14" y="42"/>
                  </a:lnTo>
                  <a:lnTo>
                    <a:pt x="14" y="50"/>
                  </a:lnTo>
                  <a:lnTo>
                    <a:pt x="16" y="47"/>
                  </a:lnTo>
                  <a:lnTo>
                    <a:pt x="16" y="30"/>
                  </a:lnTo>
                  <a:lnTo>
                    <a:pt x="16" y="55"/>
                  </a:lnTo>
                  <a:lnTo>
                    <a:pt x="16" y="56"/>
                  </a:lnTo>
                  <a:lnTo>
                    <a:pt x="16" y="61"/>
                  </a:lnTo>
                  <a:lnTo>
                    <a:pt x="16" y="37"/>
                  </a:lnTo>
                  <a:lnTo>
                    <a:pt x="16" y="44"/>
                  </a:lnTo>
                  <a:lnTo>
                    <a:pt x="16" y="51"/>
                  </a:lnTo>
                  <a:lnTo>
                    <a:pt x="16" y="65"/>
                  </a:lnTo>
                  <a:lnTo>
                    <a:pt x="16" y="48"/>
                  </a:lnTo>
                  <a:lnTo>
                    <a:pt x="16" y="61"/>
                  </a:lnTo>
                  <a:lnTo>
                    <a:pt x="16" y="61"/>
                  </a:lnTo>
                  <a:lnTo>
                    <a:pt x="16" y="39"/>
                  </a:lnTo>
                  <a:lnTo>
                    <a:pt x="16" y="44"/>
                  </a:lnTo>
                  <a:lnTo>
                    <a:pt x="17" y="46"/>
                  </a:lnTo>
                  <a:lnTo>
                    <a:pt x="17" y="31"/>
                  </a:lnTo>
                  <a:lnTo>
                    <a:pt x="17" y="54"/>
                  </a:lnTo>
                  <a:lnTo>
                    <a:pt x="17" y="60"/>
                  </a:lnTo>
                  <a:lnTo>
                    <a:pt x="17" y="74"/>
                  </a:lnTo>
                  <a:lnTo>
                    <a:pt x="17" y="56"/>
                  </a:lnTo>
                  <a:lnTo>
                    <a:pt x="17" y="63"/>
                  </a:lnTo>
                  <a:lnTo>
                    <a:pt x="17" y="64"/>
                  </a:lnTo>
                  <a:lnTo>
                    <a:pt x="17" y="94"/>
                  </a:lnTo>
                  <a:lnTo>
                    <a:pt x="17" y="90"/>
                  </a:lnTo>
                  <a:lnTo>
                    <a:pt x="17" y="90"/>
                  </a:lnTo>
                  <a:lnTo>
                    <a:pt x="17" y="95"/>
                  </a:lnTo>
                  <a:lnTo>
                    <a:pt x="17" y="77"/>
                  </a:lnTo>
                  <a:lnTo>
                    <a:pt x="17" y="92"/>
                  </a:lnTo>
                  <a:lnTo>
                    <a:pt x="18" y="94"/>
                  </a:lnTo>
                  <a:lnTo>
                    <a:pt x="18" y="101"/>
                  </a:lnTo>
                  <a:lnTo>
                    <a:pt x="18" y="74"/>
                  </a:lnTo>
                  <a:lnTo>
                    <a:pt x="18" y="85"/>
                  </a:lnTo>
                  <a:lnTo>
                    <a:pt x="18" y="89"/>
                  </a:lnTo>
                  <a:lnTo>
                    <a:pt x="18" y="103"/>
                  </a:lnTo>
                  <a:lnTo>
                    <a:pt x="18" y="88"/>
                  </a:lnTo>
                  <a:lnTo>
                    <a:pt x="18" y="98"/>
                  </a:lnTo>
                  <a:lnTo>
                    <a:pt x="18" y="92"/>
                  </a:lnTo>
                  <a:lnTo>
                    <a:pt x="18" y="73"/>
                  </a:lnTo>
                  <a:lnTo>
                    <a:pt x="18" y="78"/>
                  </a:lnTo>
                  <a:lnTo>
                    <a:pt x="18" y="76"/>
                  </a:lnTo>
                  <a:lnTo>
                    <a:pt x="18" y="80"/>
                  </a:lnTo>
                  <a:lnTo>
                    <a:pt x="18" y="46"/>
                  </a:lnTo>
                  <a:lnTo>
                    <a:pt x="18" y="59"/>
                  </a:lnTo>
                  <a:lnTo>
                    <a:pt x="19" y="59"/>
                  </a:lnTo>
                  <a:lnTo>
                    <a:pt x="19" y="72"/>
                  </a:lnTo>
                  <a:lnTo>
                    <a:pt x="19" y="65"/>
                  </a:lnTo>
                  <a:lnTo>
                    <a:pt x="19" y="56"/>
                  </a:lnTo>
                  <a:lnTo>
                    <a:pt x="19" y="77"/>
                  </a:lnTo>
                  <a:lnTo>
                    <a:pt x="19" y="55"/>
                  </a:lnTo>
                  <a:lnTo>
                    <a:pt x="19" y="73"/>
                  </a:lnTo>
                  <a:lnTo>
                    <a:pt x="19" y="80"/>
                  </a:lnTo>
                  <a:lnTo>
                    <a:pt x="19" y="55"/>
                  </a:lnTo>
                  <a:lnTo>
                    <a:pt x="19" y="72"/>
                  </a:lnTo>
                  <a:lnTo>
                    <a:pt x="21" y="74"/>
                  </a:lnTo>
                  <a:lnTo>
                    <a:pt x="21" y="77"/>
                  </a:lnTo>
                  <a:lnTo>
                    <a:pt x="21" y="37"/>
                  </a:lnTo>
                  <a:lnTo>
                    <a:pt x="21" y="40"/>
                  </a:lnTo>
                  <a:lnTo>
                    <a:pt x="21" y="38"/>
                  </a:lnTo>
                  <a:lnTo>
                    <a:pt x="21" y="48"/>
                  </a:lnTo>
                  <a:lnTo>
                    <a:pt x="21" y="37"/>
                  </a:lnTo>
                  <a:lnTo>
                    <a:pt x="21" y="39"/>
                  </a:lnTo>
                  <a:lnTo>
                    <a:pt x="21" y="38"/>
                  </a:lnTo>
                  <a:lnTo>
                    <a:pt x="21" y="4"/>
                  </a:lnTo>
                  <a:lnTo>
                    <a:pt x="21" y="18"/>
                  </a:lnTo>
                  <a:lnTo>
                    <a:pt x="21" y="19"/>
                  </a:lnTo>
                  <a:lnTo>
                    <a:pt x="21" y="27"/>
                  </a:lnTo>
                  <a:lnTo>
                    <a:pt x="21" y="5"/>
                  </a:lnTo>
                  <a:lnTo>
                    <a:pt x="21" y="14"/>
                  </a:lnTo>
                  <a:lnTo>
                    <a:pt x="22" y="16"/>
                  </a:lnTo>
                  <a:lnTo>
                    <a:pt x="22" y="39"/>
                  </a:lnTo>
                  <a:lnTo>
                    <a:pt x="22" y="35"/>
                  </a:lnTo>
                  <a:lnTo>
                    <a:pt x="22" y="35"/>
                  </a:lnTo>
                  <a:lnTo>
                    <a:pt x="22" y="48"/>
                  </a:lnTo>
                  <a:lnTo>
                    <a:pt x="22" y="17"/>
                  </a:lnTo>
                  <a:lnTo>
                    <a:pt x="22" y="47"/>
                  </a:lnTo>
                  <a:lnTo>
                    <a:pt x="22" y="48"/>
                  </a:lnTo>
                  <a:lnTo>
                    <a:pt x="22" y="68"/>
                  </a:lnTo>
                  <a:lnTo>
                    <a:pt x="22" y="43"/>
                  </a:lnTo>
                  <a:lnTo>
                    <a:pt x="22" y="61"/>
                  </a:lnTo>
                  <a:lnTo>
                    <a:pt x="22" y="65"/>
                  </a:lnTo>
                  <a:lnTo>
                    <a:pt x="22" y="84"/>
                  </a:lnTo>
                  <a:lnTo>
                    <a:pt x="22" y="56"/>
                  </a:lnTo>
                  <a:lnTo>
                    <a:pt x="23" y="65"/>
                  </a:lnTo>
                  <a:lnTo>
                    <a:pt x="23" y="84"/>
                  </a:lnTo>
                  <a:lnTo>
                    <a:pt x="23" y="63"/>
                  </a:lnTo>
                  <a:lnTo>
                    <a:pt x="23" y="78"/>
                  </a:lnTo>
                  <a:lnTo>
                    <a:pt x="23" y="80"/>
                  </a:lnTo>
                  <a:lnTo>
                    <a:pt x="23" y="81"/>
                  </a:lnTo>
                  <a:lnTo>
                    <a:pt x="23" y="61"/>
                  </a:lnTo>
                  <a:lnTo>
                    <a:pt x="23" y="60"/>
                  </a:lnTo>
                  <a:lnTo>
                    <a:pt x="23" y="9"/>
                  </a:lnTo>
                  <a:lnTo>
                    <a:pt x="23" y="19"/>
                  </a:lnTo>
                  <a:lnTo>
                    <a:pt x="25" y="18"/>
                  </a:lnTo>
                  <a:lnTo>
                    <a:pt x="25" y="14"/>
                  </a:lnTo>
                  <a:lnTo>
                    <a:pt x="25" y="30"/>
                  </a:lnTo>
                  <a:lnTo>
                    <a:pt x="25" y="26"/>
                  </a:lnTo>
                  <a:lnTo>
                    <a:pt x="25" y="31"/>
                  </a:lnTo>
                  <a:lnTo>
                    <a:pt x="25" y="10"/>
                  </a:lnTo>
                  <a:lnTo>
                    <a:pt x="25" y="29"/>
                  </a:lnTo>
                  <a:lnTo>
                    <a:pt x="25" y="29"/>
                  </a:lnTo>
                  <a:lnTo>
                    <a:pt x="25" y="31"/>
                  </a:lnTo>
                  <a:lnTo>
                    <a:pt x="25" y="0"/>
                  </a:lnTo>
                  <a:lnTo>
                    <a:pt x="25" y="14"/>
                  </a:lnTo>
                  <a:lnTo>
                    <a:pt x="25" y="14"/>
                  </a:lnTo>
                  <a:lnTo>
                    <a:pt x="25" y="46"/>
                  </a:lnTo>
                  <a:lnTo>
                    <a:pt x="25" y="43"/>
                  </a:lnTo>
                  <a:lnTo>
                    <a:pt x="26" y="46"/>
                  </a:lnTo>
                  <a:lnTo>
                    <a:pt x="26" y="63"/>
                  </a:lnTo>
                  <a:lnTo>
                    <a:pt x="26" y="27"/>
                  </a:lnTo>
                  <a:lnTo>
                    <a:pt x="26" y="60"/>
                  </a:lnTo>
                  <a:lnTo>
                    <a:pt x="26" y="63"/>
                  </a:lnTo>
                  <a:lnTo>
                    <a:pt x="26" y="46"/>
                  </a:lnTo>
                  <a:lnTo>
                    <a:pt x="26" y="72"/>
                  </a:lnTo>
                  <a:lnTo>
                    <a:pt x="26" y="73"/>
                  </a:lnTo>
                  <a:lnTo>
                    <a:pt x="26" y="90"/>
                  </a:lnTo>
                  <a:lnTo>
                    <a:pt x="26" y="69"/>
                  </a:lnTo>
                  <a:lnTo>
                    <a:pt x="26" y="72"/>
                  </a:lnTo>
                  <a:lnTo>
                    <a:pt x="26" y="77"/>
                  </a:lnTo>
                  <a:lnTo>
                    <a:pt x="26" y="101"/>
                  </a:lnTo>
                  <a:lnTo>
                    <a:pt x="26" y="95"/>
                  </a:lnTo>
                  <a:lnTo>
                    <a:pt x="27" y="99"/>
                  </a:lnTo>
                  <a:lnTo>
                    <a:pt x="27" y="69"/>
                  </a:lnTo>
                  <a:lnTo>
                    <a:pt x="27" y="92"/>
                  </a:lnTo>
                  <a:lnTo>
                    <a:pt x="27" y="92"/>
                  </a:lnTo>
                  <a:lnTo>
                    <a:pt x="27" y="101"/>
                  </a:lnTo>
                  <a:lnTo>
                    <a:pt x="27" y="85"/>
                  </a:lnTo>
                  <a:lnTo>
                    <a:pt x="27" y="95"/>
                  </a:lnTo>
                  <a:lnTo>
                    <a:pt x="27" y="95"/>
                  </a:lnTo>
                  <a:lnTo>
                    <a:pt x="27" y="101"/>
                  </a:lnTo>
                  <a:lnTo>
                    <a:pt x="27" y="85"/>
                  </a:lnTo>
                  <a:lnTo>
                    <a:pt x="27" y="86"/>
                  </a:lnTo>
                  <a:lnTo>
                    <a:pt x="29" y="85"/>
                  </a:lnTo>
                  <a:lnTo>
                    <a:pt x="29" y="85"/>
                  </a:lnTo>
                  <a:lnTo>
                    <a:pt x="29" y="63"/>
                  </a:lnTo>
                  <a:lnTo>
                    <a:pt x="29" y="82"/>
                  </a:lnTo>
                  <a:lnTo>
                    <a:pt x="29" y="82"/>
                  </a:lnTo>
                  <a:lnTo>
                    <a:pt x="29" y="64"/>
                  </a:lnTo>
                  <a:lnTo>
                    <a:pt x="29" y="73"/>
                  </a:lnTo>
                  <a:lnTo>
                    <a:pt x="29" y="72"/>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173" name="Freeform 46"/>
            <p:cNvSpPr>
              <a:spLocks/>
            </p:cNvSpPr>
            <p:nvPr/>
          </p:nvSpPr>
          <p:spPr bwMode="auto">
            <a:xfrm>
              <a:off x="5470526" y="4633913"/>
              <a:ext cx="50800" cy="231775"/>
            </a:xfrm>
            <a:custGeom>
              <a:avLst/>
              <a:gdLst>
                <a:gd name="T0" fmla="*/ 0 w 32"/>
                <a:gd name="T1" fmla="*/ 108 h 146"/>
                <a:gd name="T2" fmla="*/ 2 w 32"/>
                <a:gd name="T3" fmla="*/ 100 h 146"/>
                <a:gd name="T4" fmla="*/ 2 w 32"/>
                <a:gd name="T5" fmla="*/ 108 h 146"/>
                <a:gd name="T6" fmla="*/ 2 w 32"/>
                <a:gd name="T7" fmla="*/ 97 h 146"/>
                <a:gd name="T8" fmla="*/ 3 w 32"/>
                <a:gd name="T9" fmla="*/ 100 h 146"/>
                <a:gd name="T10" fmla="*/ 3 w 32"/>
                <a:gd name="T11" fmla="*/ 80 h 146"/>
                <a:gd name="T12" fmla="*/ 4 w 32"/>
                <a:gd name="T13" fmla="*/ 97 h 146"/>
                <a:gd name="T14" fmla="*/ 4 w 32"/>
                <a:gd name="T15" fmla="*/ 115 h 146"/>
                <a:gd name="T16" fmla="*/ 4 w 32"/>
                <a:gd name="T17" fmla="*/ 109 h 146"/>
                <a:gd name="T18" fmla="*/ 6 w 32"/>
                <a:gd name="T19" fmla="*/ 91 h 146"/>
                <a:gd name="T20" fmla="*/ 6 w 32"/>
                <a:gd name="T21" fmla="*/ 111 h 146"/>
                <a:gd name="T22" fmla="*/ 7 w 32"/>
                <a:gd name="T23" fmla="*/ 109 h 146"/>
                <a:gd name="T24" fmla="*/ 7 w 32"/>
                <a:gd name="T25" fmla="*/ 117 h 146"/>
                <a:gd name="T26" fmla="*/ 7 w 32"/>
                <a:gd name="T27" fmla="*/ 34 h 146"/>
                <a:gd name="T28" fmla="*/ 8 w 32"/>
                <a:gd name="T29" fmla="*/ 30 h 146"/>
                <a:gd name="T30" fmla="*/ 8 w 32"/>
                <a:gd name="T31" fmla="*/ 37 h 146"/>
                <a:gd name="T32" fmla="*/ 10 w 32"/>
                <a:gd name="T33" fmla="*/ 75 h 146"/>
                <a:gd name="T34" fmla="*/ 10 w 32"/>
                <a:gd name="T35" fmla="*/ 59 h 146"/>
                <a:gd name="T36" fmla="*/ 10 w 32"/>
                <a:gd name="T37" fmla="*/ 85 h 146"/>
                <a:gd name="T38" fmla="*/ 11 w 32"/>
                <a:gd name="T39" fmla="*/ 97 h 146"/>
                <a:gd name="T40" fmla="*/ 11 w 32"/>
                <a:gd name="T41" fmla="*/ 87 h 146"/>
                <a:gd name="T42" fmla="*/ 12 w 32"/>
                <a:gd name="T43" fmla="*/ 72 h 146"/>
                <a:gd name="T44" fmla="*/ 12 w 32"/>
                <a:gd name="T45" fmla="*/ 83 h 146"/>
                <a:gd name="T46" fmla="*/ 12 w 32"/>
                <a:gd name="T47" fmla="*/ 79 h 146"/>
                <a:gd name="T48" fmla="*/ 13 w 32"/>
                <a:gd name="T49" fmla="*/ 77 h 146"/>
                <a:gd name="T50" fmla="*/ 13 w 32"/>
                <a:gd name="T51" fmla="*/ 53 h 146"/>
                <a:gd name="T52" fmla="*/ 15 w 32"/>
                <a:gd name="T53" fmla="*/ 79 h 146"/>
                <a:gd name="T54" fmla="*/ 15 w 32"/>
                <a:gd name="T55" fmla="*/ 71 h 146"/>
                <a:gd name="T56" fmla="*/ 15 w 32"/>
                <a:gd name="T57" fmla="*/ 88 h 146"/>
                <a:gd name="T58" fmla="*/ 16 w 32"/>
                <a:gd name="T59" fmla="*/ 93 h 146"/>
                <a:gd name="T60" fmla="*/ 16 w 32"/>
                <a:gd name="T61" fmla="*/ 97 h 146"/>
                <a:gd name="T62" fmla="*/ 17 w 32"/>
                <a:gd name="T63" fmla="*/ 102 h 146"/>
                <a:gd name="T64" fmla="*/ 17 w 32"/>
                <a:gd name="T65" fmla="*/ 110 h 146"/>
                <a:gd name="T66" fmla="*/ 17 w 32"/>
                <a:gd name="T67" fmla="*/ 110 h 146"/>
                <a:gd name="T68" fmla="*/ 19 w 32"/>
                <a:gd name="T69" fmla="*/ 126 h 146"/>
                <a:gd name="T70" fmla="*/ 19 w 32"/>
                <a:gd name="T71" fmla="*/ 101 h 146"/>
                <a:gd name="T72" fmla="*/ 19 w 32"/>
                <a:gd name="T73" fmla="*/ 114 h 146"/>
                <a:gd name="T74" fmla="*/ 20 w 32"/>
                <a:gd name="T75" fmla="*/ 108 h 146"/>
                <a:gd name="T76" fmla="*/ 20 w 32"/>
                <a:gd name="T77" fmla="*/ 110 h 146"/>
                <a:gd name="T78" fmla="*/ 21 w 32"/>
                <a:gd name="T79" fmla="*/ 102 h 146"/>
                <a:gd name="T80" fmla="*/ 21 w 32"/>
                <a:gd name="T81" fmla="*/ 114 h 146"/>
                <a:gd name="T82" fmla="*/ 21 w 32"/>
                <a:gd name="T83" fmla="*/ 121 h 146"/>
                <a:gd name="T84" fmla="*/ 23 w 32"/>
                <a:gd name="T85" fmla="*/ 121 h 146"/>
                <a:gd name="T86" fmla="*/ 23 w 32"/>
                <a:gd name="T87" fmla="*/ 123 h 146"/>
                <a:gd name="T88" fmla="*/ 24 w 32"/>
                <a:gd name="T89" fmla="*/ 111 h 146"/>
                <a:gd name="T90" fmla="*/ 24 w 32"/>
                <a:gd name="T91" fmla="*/ 121 h 146"/>
                <a:gd name="T92" fmla="*/ 24 w 32"/>
                <a:gd name="T93" fmla="*/ 132 h 146"/>
                <a:gd name="T94" fmla="*/ 25 w 32"/>
                <a:gd name="T95" fmla="*/ 128 h 146"/>
                <a:gd name="T96" fmla="*/ 25 w 32"/>
                <a:gd name="T97" fmla="*/ 127 h 146"/>
                <a:gd name="T98" fmla="*/ 27 w 32"/>
                <a:gd name="T99" fmla="*/ 87 h 146"/>
                <a:gd name="T100" fmla="*/ 27 w 32"/>
                <a:gd name="T101" fmla="*/ 104 h 146"/>
                <a:gd name="T102" fmla="*/ 27 w 32"/>
                <a:gd name="T103" fmla="*/ 91 h 146"/>
                <a:gd name="T104" fmla="*/ 28 w 32"/>
                <a:gd name="T105" fmla="*/ 115 h 146"/>
                <a:gd name="T106" fmla="*/ 28 w 32"/>
                <a:gd name="T107" fmla="*/ 131 h 146"/>
                <a:gd name="T108" fmla="*/ 28 w 32"/>
                <a:gd name="T109" fmla="*/ 143 h 146"/>
                <a:gd name="T110" fmla="*/ 29 w 32"/>
                <a:gd name="T111" fmla="*/ 140 h 146"/>
                <a:gd name="T112" fmla="*/ 29 w 32"/>
                <a:gd name="T113" fmla="*/ 143 h 146"/>
                <a:gd name="T114" fmla="*/ 30 w 32"/>
                <a:gd name="T115" fmla="*/ 134 h 146"/>
                <a:gd name="T116" fmla="*/ 30 w 32"/>
                <a:gd name="T117" fmla="*/ 111 h 146"/>
                <a:gd name="T118" fmla="*/ 32 w 32"/>
                <a:gd name="T119" fmla="*/ 139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2" h="146">
                  <a:moveTo>
                    <a:pt x="0" y="114"/>
                  </a:moveTo>
                  <a:lnTo>
                    <a:pt x="0" y="89"/>
                  </a:lnTo>
                  <a:lnTo>
                    <a:pt x="0" y="100"/>
                  </a:lnTo>
                  <a:lnTo>
                    <a:pt x="0" y="102"/>
                  </a:lnTo>
                  <a:lnTo>
                    <a:pt x="0" y="108"/>
                  </a:lnTo>
                  <a:lnTo>
                    <a:pt x="0" y="93"/>
                  </a:lnTo>
                  <a:lnTo>
                    <a:pt x="0" y="84"/>
                  </a:lnTo>
                  <a:lnTo>
                    <a:pt x="0" y="102"/>
                  </a:lnTo>
                  <a:lnTo>
                    <a:pt x="0" y="98"/>
                  </a:lnTo>
                  <a:lnTo>
                    <a:pt x="2" y="100"/>
                  </a:lnTo>
                  <a:lnTo>
                    <a:pt x="2" y="102"/>
                  </a:lnTo>
                  <a:lnTo>
                    <a:pt x="2" y="75"/>
                  </a:lnTo>
                  <a:lnTo>
                    <a:pt x="2" y="97"/>
                  </a:lnTo>
                  <a:lnTo>
                    <a:pt x="2" y="102"/>
                  </a:lnTo>
                  <a:lnTo>
                    <a:pt x="2" y="108"/>
                  </a:lnTo>
                  <a:lnTo>
                    <a:pt x="2" y="89"/>
                  </a:lnTo>
                  <a:lnTo>
                    <a:pt x="2" y="97"/>
                  </a:lnTo>
                  <a:lnTo>
                    <a:pt x="2" y="100"/>
                  </a:lnTo>
                  <a:lnTo>
                    <a:pt x="2" y="121"/>
                  </a:lnTo>
                  <a:lnTo>
                    <a:pt x="2" y="97"/>
                  </a:lnTo>
                  <a:lnTo>
                    <a:pt x="2" y="118"/>
                  </a:lnTo>
                  <a:lnTo>
                    <a:pt x="3" y="118"/>
                  </a:lnTo>
                  <a:lnTo>
                    <a:pt x="3" y="92"/>
                  </a:lnTo>
                  <a:lnTo>
                    <a:pt x="3" y="100"/>
                  </a:lnTo>
                  <a:lnTo>
                    <a:pt x="3" y="100"/>
                  </a:lnTo>
                  <a:lnTo>
                    <a:pt x="3" y="71"/>
                  </a:lnTo>
                  <a:lnTo>
                    <a:pt x="3" y="80"/>
                  </a:lnTo>
                  <a:lnTo>
                    <a:pt x="3" y="80"/>
                  </a:lnTo>
                  <a:lnTo>
                    <a:pt x="3" y="94"/>
                  </a:lnTo>
                  <a:lnTo>
                    <a:pt x="3" y="80"/>
                  </a:lnTo>
                  <a:lnTo>
                    <a:pt x="3" y="87"/>
                  </a:lnTo>
                  <a:lnTo>
                    <a:pt x="3" y="87"/>
                  </a:lnTo>
                  <a:lnTo>
                    <a:pt x="3" y="68"/>
                  </a:lnTo>
                  <a:lnTo>
                    <a:pt x="3" y="100"/>
                  </a:lnTo>
                  <a:lnTo>
                    <a:pt x="4" y="97"/>
                  </a:lnTo>
                  <a:lnTo>
                    <a:pt x="4" y="102"/>
                  </a:lnTo>
                  <a:lnTo>
                    <a:pt x="4" y="87"/>
                  </a:lnTo>
                  <a:lnTo>
                    <a:pt x="4" y="101"/>
                  </a:lnTo>
                  <a:lnTo>
                    <a:pt x="4" y="109"/>
                  </a:lnTo>
                  <a:lnTo>
                    <a:pt x="4" y="115"/>
                  </a:lnTo>
                  <a:lnTo>
                    <a:pt x="4" y="88"/>
                  </a:lnTo>
                  <a:lnTo>
                    <a:pt x="4" y="93"/>
                  </a:lnTo>
                  <a:lnTo>
                    <a:pt x="4" y="113"/>
                  </a:lnTo>
                  <a:lnTo>
                    <a:pt x="4" y="110"/>
                  </a:lnTo>
                  <a:lnTo>
                    <a:pt x="4" y="109"/>
                  </a:lnTo>
                  <a:lnTo>
                    <a:pt x="4" y="92"/>
                  </a:lnTo>
                  <a:lnTo>
                    <a:pt x="4" y="111"/>
                  </a:lnTo>
                  <a:lnTo>
                    <a:pt x="6" y="113"/>
                  </a:lnTo>
                  <a:lnTo>
                    <a:pt x="6" y="117"/>
                  </a:lnTo>
                  <a:lnTo>
                    <a:pt x="6" y="91"/>
                  </a:lnTo>
                  <a:lnTo>
                    <a:pt x="6" y="100"/>
                  </a:lnTo>
                  <a:lnTo>
                    <a:pt x="6" y="104"/>
                  </a:lnTo>
                  <a:lnTo>
                    <a:pt x="6" y="117"/>
                  </a:lnTo>
                  <a:lnTo>
                    <a:pt x="6" y="102"/>
                  </a:lnTo>
                  <a:lnTo>
                    <a:pt x="6" y="111"/>
                  </a:lnTo>
                  <a:lnTo>
                    <a:pt x="6" y="110"/>
                  </a:lnTo>
                  <a:lnTo>
                    <a:pt x="6" y="114"/>
                  </a:lnTo>
                  <a:lnTo>
                    <a:pt x="6" y="100"/>
                  </a:lnTo>
                  <a:lnTo>
                    <a:pt x="6" y="104"/>
                  </a:lnTo>
                  <a:lnTo>
                    <a:pt x="7" y="109"/>
                  </a:lnTo>
                  <a:lnTo>
                    <a:pt x="7" y="110"/>
                  </a:lnTo>
                  <a:lnTo>
                    <a:pt x="7" y="87"/>
                  </a:lnTo>
                  <a:lnTo>
                    <a:pt x="7" y="96"/>
                  </a:lnTo>
                  <a:lnTo>
                    <a:pt x="7" y="97"/>
                  </a:lnTo>
                  <a:lnTo>
                    <a:pt x="7" y="117"/>
                  </a:lnTo>
                  <a:lnTo>
                    <a:pt x="7" y="104"/>
                  </a:lnTo>
                  <a:lnTo>
                    <a:pt x="7" y="94"/>
                  </a:lnTo>
                  <a:lnTo>
                    <a:pt x="7" y="84"/>
                  </a:lnTo>
                  <a:lnTo>
                    <a:pt x="7" y="85"/>
                  </a:lnTo>
                  <a:lnTo>
                    <a:pt x="7" y="34"/>
                  </a:lnTo>
                  <a:lnTo>
                    <a:pt x="8" y="34"/>
                  </a:lnTo>
                  <a:lnTo>
                    <a:pt x="8" y="0"/>
                  </a:lnTo>
                  <a:lnTo>
                    <a:pt x="8" y="5"/>
                  </a:lnTo>
                  <a:lnTo>
                    <a:pt x="8" y="4"/>
                  </a:lnTo>
                  <a:lnTo>
                    <a:pt x="8" y="30"/>
                  </a:lnTo>
                  <a:lnTo>
                    <a:pt x="8" y="29"/>
                  </a:lnTo>
                  <a:lnTo>
                    <a:pt x="8" y="30"/>
                  </a:lnTo>
                  <a:lnTo>
                    <a:pt x="8" y="7"/>
                  </a:lnTo>
                  <a:lnTo>
                    <a:pt x="8" y="41"/>
                  </a:lnTo>
                  <a:lnTo>
                    <a:pt x="8" y="37"/>
                  </a:lnTo>
                  <a:lnTo>
                    <a:pt x="8" y="53"/>
                  </a:lnTo>
                  <a:lnTo>
                    <a:pt x="8" y="34"/>
                  </a:lnTo>
                  <a:lnTo>
                    <a:pt x="8" y="45"/>
                  </a:lnTo>
                  <a:lnTo>
                    <a:pt x="10" y="51"/>
                  </a:lnTo>
                  <a:lnTo>
                    <a:pt x="10" y="75"/>
                  </a:lnTo>
                  <a:lnTo>
                    <a:pt x="10" y="46"/>
                  </a:lnTo>
                  <a:lnTo>
                    <a:pt x="10" y="72"/>
                  </a:lnTo>
                  <a:lnTo>
                    <a:pt x="10" y="73"/>
                  </a:lnTo>
                  <a:lnTo>
                    <a:pt x="10" y="85"/>
                  </a:lnTo>
                  <a:lnTo>
                    <a:pt x="10" y="59"/>
                  </a:lnTo>
                  <a:lnTo>
                    <a:pt x="10" y="84"/>
                  </a:lnTo>
                  <a:lnTo>
                    <a:pt x="10" y="85"/>
                  </a:lnTo>
                  <a:lnTo>
                    <a:pt x="10" y="93"/>
                  </a:lnTo>
                  <a:lnTo>
                    <a:pt x="10" y="76"/>
                  </a:lnTo>
                  <a:lnTo>
                    <a:pt x="10" y="85"/>
                  </a:lnTo>
                  <a:lnTo>
                    <a:pt x="11" y="87"/>
                  </a:lnTo>
                  <a:lnTo>
                    <a:pt x="11" y="100"/>
                  </a:lnTo>
                  <a:lnTo>
                    <a:pt x="11" y="84"/>
                  </a:lnTo>
                  <a:lnTo>
                    <a:pt x="11" y="71"/>
                  </a:lnTo>
                  <a:lnTo>
                    <a:pt x="11" y="97"/>
                  </a:lnTo>
                  <a:lnTo>
                    <a:pt x="11" y="93"/>
                  </a:lnTo>
                  <a:lnTo>
                    <a:pt x="11" y="97"/>
                  </a:lnTo>
                  <a:lnTo>
                    <a:pt x="11" y="76"/>
                  </a:lnTo>
                  <a:lnTo>
                    <a:pt x="11" y="80"/>
                  </a:lnTo>
                  <a:lnTo>
                    <a:pt x="11" y="87"/>
                  </a:lnTo>
                  <a:lnTo>
                    <a:pt x="11" y="59"/>
                  </a:lnTo>
                  <a:lnTo>
                    <a:pt x="11" y="73"/>
                  </a:lnTo>
                  <a:lnTo>
                    <a:pt x="12" y="73"/>
                  </a:lnTo>
                  <a:lnTo>
                    <a:pt x="12" y="80"/>
                  </a:lnTo>
                  <a:lnTo>
                    <a:pt x="12" y="72"/>
                  </a:lnTo>
                  <a:lnTo>
                    <a:pt x="12" y="76"/>
                  </a:lnTo>
                  <a:lnTo>
                    <a:pt x="12" y="76"/>
                  </a:lnTo>
                  <a:lnTo>
                    <a:pt x="12" y="84"/>
                  </a:lnTo>
                  <a:lnTo>
                    <a:pt x="12" y="58"/>
                  </a:lnTo>
                  <a:lnTo>
                    <a:pt x="12" y="83"/>
                  </a:lnTo>
                  <a:lnTo>
                    <a:pt x="12" y="81"/>
                  </a:lnTo>
                  <a:lnTo>
                    <a:pt x="12" y="89"/>
                  </a:lnTo>
                  <a:lnTo>
                    <a:pt x="12" y="63"/>
                  </a:lnTo>
                  <a:lnTo>
                    <a:pt x="12" y="76"/>
                  </a:lnTo>
                  <a:lnTo>
                    <a:pt x="12" y="79"/>
                  </a:lnTo>
                  <a:lnTo>
                    <a:pt x="12" y="100"/>
                  </a:lnTo>
                  <a:lnTo>
                    <a:pt x="12" y="92"/>
                  </a:lnTo>
                  <a:lnTo>
                    <a:pt x="13" y="94"/>
                  </a:lnTo>
                  <a:lnTo>
                    <a:pt x="13" y="101"/>
                  </a:lnTo>
                  <a:lnTo>
                    <a:pt x="13" y="77"/>
                  </a:lnTo>
                  <a:lnTo>
                    <a:pt x="13" y="98"/>
                  </a:lnTo>
                  <a:lnTo>
                    <a:pt x="13" y="94"/>
                  </a:lnTo>
                  <a:lnTo>
                    <a:pt x="13" y="97"/>
                  </a:lnTo>
                  <a:lnTo>
                    <a:pt x="13" y="51"/>
                  </a:lnTo>
                  <a:lnTo>
                    <a:pt x="13" y="53"/>
                  </a:lnTo>
                  <a:lnTo>
                    <a:pt x="13" y="53"/>
                  </a:lnTo>
                  <a:lnTo>
                    <a:pt x="13" y="59"/>
                  </a:lnTo>
                  <a:lnTo>
                    <a:pt x="13" y="39"/>
                  </a:lnTo>
                  <a:lnTo>
                    <a:pt x="15" y="45"/>
                  </a:lnTo>
                  <a:lnTo>
                    <a:pt x="15" y="79"/>
                  </a:lnTo>
                  <a:lnTo>
                    <a:pt x="15" y="73"/>
                  </a:lnTo>
                  <a:lnTo>
                    <a:pt x="15" y="73"/>
                  </a:lnTo>
                  <a:lnTo>
                    <a:pt x="15" y="42"/>
                  </a:lnTo>
                  <a:lnTo>
                    <a:pt x="15" y="68"/>
                  </a:lnTo>
                  <a:lnTo>
                    <a:pt x="15" y="71"/>
                  </a:lnTo>
                  <a:lnTo>
                    <a:pt x="15" y="81"/>
                  </a:lnTo>
                  <a:lnTo>
                    <a:pt x="15" y="63"/>
                  </a:lnTo>
                  <a:lnTo>
                    <a:pt x="15" y="68"/>
                  </a:lnTo>
                  <a:lnTo>
                    <a:pt x="15" y="71"/>
                  </a:lnTo>
                  <a:lnTo>
                    <a:pt x="15" y="88"/>
                  </a:lnTo>
                  <a:lnTo>
                    <a:pt x="16" y="87"/>
                  </a:lnTo>
                  <a:lnTo>
                    <a:pt x="16" y="97"/>
                  </a:lnTo>
                  <a:lnTo>
                    <a:pt x="16" y="68"/>
                  </a:lnTo>
                  <a:lnTo>
                    <a:pt x="16" y="96"/>
                  </a:lnTo>
                  <a:lnTo>
                    <a:pt x="16" y="93"/>
                  </a:lnTo>
                  <a:lnTo>
                    <a:pt x="16" y="100"/>
                  </a:lnTo>
                  <a:lnTo>
                    <a:pt x="16" y="76"/>
                  </a:lnTo>
                  <a:lnTo>
                    <a:pt x="16" y="84"/>
                  </a:lnTo>
                  <a:lnTo>
                    <a:pt x="16" y="84"/>
                  </a:lnTo>
                  <a:lnTo>
                    <a:pt x="16" y="97"/>
                  </a:lnTo>
                  <a:lnTo>
                    <a:pt x="16" y="81"/>
                  </a:lnTo>
                  <a:lnTo>
                    <a:pt x="16" y="105"/>
                  </a:lnTo>
                  <a:lnTo>
                    <a:pt x="16" y="73"/>
                  </a:lnTo>
                  <a:lnTo>
                    <a:pt x="16" y="101"/>
                  </a:lnTo>
                  <a:lnTo>
                    <a:pt x="17" y="102"/>
                  </a:lnTo>
                  <a:lnTo>
                    <a:pt x="17" y="106"/>
                  </a:lnTo>
                  <a:lnTo>
                    <a:pt x="17" y="92"/>
                  </a:lnTo>
                  <a:lnTo>
                    <a:pt x="17" y="102"/>
                  </a:lnTo>
                  <a:lnTo>
                    <a:pt x="17" y="104"/>
                  </a:lnTo>
                  <a:lnTo>
                    <a:pt x="17" y="110"/>
                  </a:lnTo>
                  <a:lnTo>
                    <a:pt x="17" y="83"/>
                  </a:lnTo>
                  <a:lnTo>
                    <a:pt x="17" y="88"/>
                  </a:lnTo>
                  <a:lnTo>
                    <a:pt x="17" y="92"/>
                  </a:lnTo>
                  <a:lnTo>
                    <a:pt x="17" y="114"/>
                  </a:lnTo>
                  <a:lnTo>
                    <a:pt x="17" y="110"/>
                  </a:lnTo>
                  <a:lnTo>
                    <a:pt x="19" y="114"/>
                  </a:lnTo>
                  <a:lnTo>
                    <a:pt x="19" y="119"/>
                  </a:lnTo>
                  <a:lnTo>
                    <a:pt x="19" y="94"/>
                  </a:lnTo>
                  <a:lnTo>
                    <a:pt x="19" y="118"/>
                  </a:lnTo>
                  <a:lnTo>
                    <a:pt x="19" y="126"/>
                  </a:lnTo>
                  <a:lnTo>
                    <a:pt x="19" y="89"/>
                  </a:lnTo>
                  <a:lnTo>
                    <a:pt x="19" y="104"/>
                  </a:lnTo>
                  <a:lnTo>
                    <a:pt x="19" y="102"/>
                  </a:lnTo>
                  <a:lnTo>
                    <a:pt x="19" y="114"/>
                  </a:lnTo>
                  <a:lnTo>
                    <a:pt x="19" y="101"/>
                  </a:lnTo>
                  <a:lnTo>
                    <a:pt x="19" y="109"/>
                  </a:lnTo>
                  <a:lnTo>
                    <a:pt x="19" y="105"/>
                  </a:lnTo>
                  <a:lnTo>
                    <a:pt x="19" y="117"/>
                  </a:lnTo>
                  <a:lnTo>
                    <a:pt x="19" y="88"/>
                  </a:lnTo>
                  <a:lnTo>
                    <a:pt x="19" y="114"/>
                  </a:lnTo>
                  <a:lnTo>
                    <a:pt x="20" y="113"/>
                  </a:lnTo>
                  <a:lnTo>
                    <a:pt x="20" y="114"/>
                  </a:lnTo>
                  <a:lnTo>
                    <a:pt x="20" y="89"/>
                  </a:lnTo>
                  <a:lnTo>
                    <a:pt x="20" y="108"/>
                  </a:lnTo>
                  <a:lnTo>
                    <a:pt x="20" y="108"/>
                  </a:lnTo>
                  <a:lnTo>
                    <a:pt x="20" y="121"/>
                  </a:lnTo>
                  <a:lnTo>
                    <a:pt x="20" y="101"/>
                  </a:lnTo>
                  <a:lnTo>
                    <a:pt x="20" y="97"/>
                  </a:lnTo>
                  <a:lnTo>
                    <a:pt x="20" y="117"/>
                  </a:lnTo>
                  <a:lnTo>
                    <a:pt x="20" y="110"/>
                  </a:lnTo>
                  <a:lnTo>
                    <a:pt x="20" y="111"/>
                  </a:lnTo>
                  <a:lnTo>
                    <a:pt x="20" y="113"/>
                  </a:lnTo>
                  <a:lnTo>
                    <a:pt x="20" y="85"/>
                  </a:lnTo>
                  <a:lnTo>
                    <a:pt x="20" y="102"/>
                  </a:lnTo>
                  <a:lnTo>
                    <a:pt x="21" y="102"/>
                  </a:lnTo>
                  <a:lnTo>
                    <a:pt x="21" y="108"/>
                  </a:lnTo>
                  <a:lnTo>
                    <a:pt x="21" y="91"/>
                  </a:lnTo>
                  <a:lnTo>
                    <a:pt x="21" y="97"/>
                  </a:lnTo>
                  <a:lnTo>
                    <a:pt x="21" y="98"/>
                  </a:lnTo>
                  <a:lnTo>
                    <a:pt x="21" y="114"/>
                  </a:lnTo>
                  <a:lnTo>
                    <a:pt x="21" y="96"/>
                  </a:lnTo>
                  <a:lnTo>
                    <a:pt x="21" y="114"/>
                  </a:lnTo>
                  <a:lnTo>
                    <a:pt x="21" y="114"/>
                  </a:lnTo>
                  <a:lnTo>
                    <a:pt x="21" y="100"/>
                  </a:lnTo>
                  <a:lnTo>
                    <a:pt x="21" y="121"/>
                  </a:lnTo>
                  <a:lnTo>
                    <a:pt x="21" y="119"/>
                  </a:lnTo>
                  <a:lnTo>
                    <a:pt x="21" y="126"/>
                  </a:lnTo>
                  <a:lnTo>
                    <a:pt x="21" y="109"/>
                  </a:lnTo>
                  <a:lnTo>
                    <a:pt x="21" y="121"/>
                  </a:lnTo>
                  <a:lnTo>
                    <a:pt x="23" y="121"/>
                  </a:lnTo>
                  <a:lnTo>
                    <a:pt x="23" y="134"/>
                  </a:lnTo>
                  <a:lnTo>
                    <a:pt x="23" y="130"/>
                  </a:lnTo>
                  <a:lnTo>
                    <a:pt x="23" y="128"/>
                  </a:lnTo>
                  <a:lnTo>
                    <a:pt x="23" y="106"/>
                  </a:lnTo>
                  <a:lnTo>
                    <a:pt x="23" y="123"/>
                  </a:lnTo>
                  <a:lnTo>
                    <a:pt x="23" y="125"/>
                  </a:lnTo>
                  <a:lnTo>
                    <a:pt x="23" y="89"/>
                  </a:lnTo>
                  <a:lnTo>
                    <a:pt x="23" y="101"/>
                  </a:lnTo>
                  <a:lnTo>
                    <a:pt x="24" y="105"/>
                  </a:lnTo>
                  <a:lnTo>
                    <a:pt x="24" y="111"/>
                  </a:lnTo>
                  <a:lnTo>
                    <a:pt x="24" y="84"/>
                  </a:lnTo>
                  <a:lnTo>
                    <a:pt x="24" y="92"/>
                  </a:lnTo>
                  <a:lnTo>
                    <a:pt x="24" y="91"/>
                  </a:lnTo>
                  <a:lnTo>
                    <a:pt x="24" y="121"/>
                  </a:lnTo>
                  <a:lnTo>
                    <a:pt x="24" y="121"/>
                  </a:lnTo>
                  <a:lnTo>
                    <a:pt x="24" y="122"/>
                  </a:lnTo>
                  <a:lnTo>
                    <a:pt x="24" y="104"/>
                  </a:lnTo>
                  <a:lnTo>
                    <a:pt x="24" y="122"/>
                  </a:lnTo>
                  <a:lnTo>
                    <a:pt x="24" y="122"/>
                  </a:lnTo>
                  <a:lnTo>
                    <a:pt x="24" y="132"/>
                  </a:lnTo>
                  <a:lnTo>
                    <a:pt x="24" y="102"/>
                  </a:lnTo>
                  <a:lnTo>
                    <a:pt x="24" y="114"/>
                  </a:lnTo>
                  <a:lnTo>
                    <a:pt x="25" y="114"/>
                  </a:lnTo>
                  <a:lnTo>
                    <a:pt x="25" y="132"/>
                  </a:lnTo>
                  <a:lnTo>
                    <a:pt x="25" y="128"/>
                  </a:lnTo>
                  <a:lnTo>
                    <a:pt x="25" y="126"/>
                  </a:lnTo>
                  <a:lnTo>
                    <a:pt x="25" y="110"/>
                  </a:lnTo>
                  <a:lnTo>
                    <a:pt x="25" y="123"/>
                  </a:lnTo>
                  <a:lnTo>
                    <a:pt x="25" y="123"/>
                  </a:lnTo>
                  <a:lnTo>
                    <a:pt x="25" y="127"/>
                  </a:lnTo>
                  <a:lnTo>
                    <a:pt x="25" y="93"/>
                  </a:lnTo>
                  <a:lnTo>
                    <a:pt x="25" y="88"/>
                  </a:lnTo>
                  <a:lnTo>
                    <a:pt x="25" y="97"/>
                  </a:lnTo>
                  <a:lnTo>
                    <a:pt x="25" y="97"/>
                  </a:lnTo>
                  <a:lnTo>
                    <a:pt x="27" y="87"/>
                  </a:lnTo>
                  <a:lnTo>
                    <a:pt x="27" y="102"/>
                  </a:lnTo>
                  <a:lnTo>
                    <a:pt x="27" y="80"/>
                  </a:lnTo>
                  <a:lnTo>
                    <a:pt x="27" y="100"/>
                  </a:lnTo>
                  <a:lnTo>
                    <a:pt x="27" y="102"/>
                  </a:lnTo>
                  <a:lnTo>
                    <a:pt x="27" y="104"/>
                  </a:lnTo>
                  <a:lnTo>
                    <a:pt x="27" y="76"/>
                  </a:lnTo>
                  <a:lnTo>
                    <a:pt x="27" y="97"/>
                  </a:lnTo>
                  <a:lnTo>
                    <a:pt x="27" y="93"/>
                  </a:lnTo>
                  <a:lnTo>
                    <a:pt x="27" y="106"/>
                  </a:lnTo>
                  <a:lnTo>
                    <a:pt x="27" y="91"/>
                  </a:lnTo>
                  <a:lnTo>
                    <a:pt x="27" y="101"/>
                  </a:lnTo>
                  <a:lnTo>
                    <a:pt x="28" y="104"/>
                  </a:lnTo>
                  <a:lnTo>
                    <a:pt x="28" y="122"/>
                  </a:lnTo>
                  <a:lnTo>
                    <a:pt x="28" y="100"/>
                  </a:lnTo>
                  <a:lnTo>
                    <a:pt x="28" y="115"/>
                  </a:lnTo>
                  <a:lnTo>
                    <a:pt x="28" y="114"/>
                  </a:lnTo>
                  <a:lnTo>
                    <a:pt x="28" y="131"/>
                  </a:lnTo>
                  <a:lnTo>
                    <a:pt x="28" y="98"/>
                  </a:lnTo>
                  <a:lnTo>
                    <a:pt x="28" y="130"/>
                  </a:lnTo>
                  <a:lnTo>
                    <a:pt x="28" y="131"/>
                  </a:lnTo>
                  <a:lnTo>
                    <a:pt x="28" y="138"/>
                  </a:lnTo>
                  <a:lnTo>
                    <a:pt x="28" y="119"/>
                  </a:lnTo>
                  <a:lnTo>
                    <a:pt x="28" y="128"/>
                  </a:lnTo>
                  <a:lnTo>
                    <a:pt x="28" y="130"/>
                  </a:lnTo>
                  <a:lnTo>
                    <a:pt x="28" y="143"/>
                  </a:lnTo>
                  <a:lnTo>
                    <a:pt x="28" y="138"/>
                  </a:lnTo>
                  <a:lnTo>
                    <a:pt x="29" y="134"/>
                  </a:lnTo>
                  <a:lnTo>
                    <a:pt x="29" y="143"/>
                  </a:lnTo>
                  <a:lnTo>
                    <a:pt x="29" y="114"/>
                  </a:lnTo>
                  <a:lnTo>
                    <a:pt x="29" y="140"/>
                  </a:lnTo>
                  <a:lnTo>
                    <a:pt x="29" y="143"/>
                  </a:lnTo>
                  <a:lnTo>
                    <a:pt x="29" y="121"/>
                  </a:lnTo>
                  <a:lnTo>
                    <a:pt x="29" y="127"/>
                  </a:lnTo>
                  <a:lnTo>
                    <a:pt x="29" y="128"/>
                  </a:lnTo>
                  <a:lnTo>
                    <a:pt x="29" y="143"/>
                  </a:lnTo>
                  <a:lnTo>
                    <a:pt x="29" y="117"/>
                  </a:lnTo>
                  <a:lnTo>
                    <a:pt x="29" y="109"/>
                  </a:lnTo>
                  <a:lnTo>
                    <a:pt x="29" y="138"/>
                  </a:lnTo>
                  <a:lnTo>
                    <a:pt x="29" y="134"/>
                  </a:lnTo>
                  <a:lnTo>
                    <a:pt x="30" y="134"/>
                  </a:lnTo>
                  <a:lnTo>
                    <a:pt x="30" y="110"/>
                  </a:lnTo>
                  <a:lnTo>
                    <a:pt x="30" y="130"/>
                  </a:lnTo>
                  <a:lnTo>
                    <a:pt x="30" y="131"/>
                  </a:lnTo>
                  <a:lnTo>
                    <a:pt x="30" y="138"/>
                  </a:lnTo>
                  <a:lnTo>
                    <a:pt x="30" y="111"/>
                  </a:lnTo>
                  <a:lnTo>
                    <a:pt x="30" y="126"/>
                  </a:lnTo>
                  <a:lnTo>
                    <a:pt x="30" y="126"/>
                  </a:lnTo>
                  <a:lnTo>
                    <a:pt x="30" y="146"/>
                  </a:lnTo>
                  <a:lnTo>
                    <a:pt x="30" y="142"/>
                  </a:lnTo>
                  <a:lnTo>
                    <a:pt x="32" y="139"/>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174" name="Freeform 47"/>
            <p:cNvSpPr>
              <a:spLocks/>
            </p:cNvSpPr>
            <p:nvPr/>
          </p:nvSpPr>
          <p:spPr bwMode="auto">
            <a:xfrm>
              <a:off x="5421313" y="4584701"/>
              <a:ext cx="49213" cy="241300"/>
            </a:xfrm>
            <a:custGeom>
              <a:avLst/>
              <a:gdLst>
                <a:gd name="T0" fmla="*/ 1 w 31"/>
                <a:gd name="T1" fmla="*/ 39 h 152"/>
                <a:gd name="T2" fmla="*/ 1 w 31"/>
                <a:gd name="T3" fmla="*/ 55 h 152"/>
                <a:gd name="T4" fmla="*/ 1 w 31"/>
                <a:gd name="T5" fmla="*/ 9 h 152"/>
                <a:gd name="T6" fmla="*/ 3 w 31"/>
                <a:gd name="T7" fmla="*/ 36 h 152"/>
                <a:gd name="T8" fmla="*/ 3 w 31"/>
                <a:gd name="T9" fmla="*/ 55 h 152"/>
                <a:gd name="T10" fmla="*/ 4 w 31"/>
                <a:gd name="T11" fmla="*/ 81 h 152"/>
                <a:gd name="T12" fmla="*/ 4 w 31"/>
                <a:gd name="T13" fmla="*/ 67 h 152"/>
                <a:gd name="T14" fmla="*/ 5 w 31"/>
                <a:gd name="T15" fmla="*/ 104 h 152"/>
                <a:gd name="T16" fmla="*/ 5 w 31"/>
                <a:gd name="T17" fmla="*/ 49 h 152"/>
                <a:gd name="T18" fmla="*/ 5 w 31"/>
                <a:gd name="T19" fmla="*/ 51 h 152"/>
                <a:gd name="T20" fmla="*/ 6 w 31"/>
                <a:gd name="T21" fmla="*/ 53 h 152"/>
                <a:gd name="T22" fmla="*/ 6 w 31"/>
                <a:gd name="T23" fmla="*/ 73 h 152"/>
                <a:gd name="T24" fmla="*/ 6 w 31"/>
                <a:gd name="T25" fmla="*/ 78 h 152"/>
                <a:gd name="T26" fmla="*/ 8 w 31"/>
                <a:gd name="T27" fmla="*/ 97 h 152"/>
                <a:gd name="T28" fmla="*/ 8 w 31"/>
                <a:gd name="T29" fmla="*/ 107 h 152"/>
                <a:gd name="T30" fmla="*/ 9 w 31"/>
                <a:gd name="T31" fmla="*/ 116 h 152"/>
                <a:gd name="T32" fmla="*/ 9 w 31"/>
                <a:gd name="T33" fmla="*/ 86 h 152"/>
                <a:gd name="T34" fmla="*/ 9 w 31"/>
                <a:gd name="T35" fmla="*/ 72 h 152"/>
                <a:gd name="T36" fmla="*/ 10 w 31"/>
                <a:gd name="T37" fmla="*/ 84 h 152"/>
                <a:gd name="T38" fmla="*/ 10 w 31"/>
                <a:gd name="T39" fmla="*/ 85 h 152"/>
                <a:gd name="T40" fmla="*/ 10 w 31"/>
                <a:gd name="T41" fmla="*/ 107 h 152"/>
                <a:gd name="T42" fmla="*/ 12 w 31"/>
                <a:gd name="T43" fmla="*/ 73 h 152"/>
                <a:gd name="T44" fmla="*/ 12 w 31"/>
                <a:gd name="T45" fmla="*/ 73 h 152"/>
                <a:gd name="T46" fmla="*/ 13 w 31"/>
                <a:gd name="T47" fmla="*/ 87 h 152"/>
                <a:gd name="T48" fmla="*/ 13 w 31"/>
                <a:gd name="T49" fmla="*/ 108 h 152"/>
                <a:gd name="T50" fmla="*/ 13 w 31"/>
                <a:gd name="T51" fmla="*/ 102 h 152"/>
                <a:gd name="T52" fmla="*/ 14 w 31"/>
                <a:gd name="T53" fmla="*/ 116 h 152"/>
                <a:gd name="T54" fmla="*/ 14 w 31"/>
                <a:gd name="T55" fmla="*/ 119 h 152"/>
                <a:gd name="T56" fmla="*/ 14 w 31"/>
                <a:gd name="T57" fmla="*/ 108 h 152"/>
                <a:gd name="T58" fmla="*/ 16 w 31"/>
                <a:gd name="T59" fmla="*/ 70 h 152"/>
                <a:gd name="T60" fmla="*/ 17 w 31"/>
                <a:gd name="T61" fmla="*/ 68 h 152"/>
                <a:gd name="T62" fmla="*/ 17 w 31"/>
                <a:gd name="T63" fmla="*/ 119 h 152"/>
                <a:gd name="T64" fmla="*/ 17 w 31"/>
                <a:gd name="T65" fmla="*/ 116 h 152"/>
                <a:gd name="T66" fmla="*/ 18 w 31"/>
                <a:gd name="T67" fmla="*/ 107 h 152"/>
                <a:gd name="T68" fmla="*/ 18 w 31"/>
                <a:gd name="T69" fmla="*/ 106 h 152"/>
                <a:gd name="T70" fmla="*/ 18 w 31"/>
                <a:gd name="T71" fmla="*/ 120 h 152"/>
                <a:gd name="T72" fmla="*/ 20 w 31"/>
                <a:gd name="T73" fmla="*/ 120 h 152"/>
                <a:gd name="T74" fmla="*/ 20 w 31"/>
                <a:gd name="T75" fmla="*/ 128 h 152"/>
                <a:gd name="T76" fmla="*/ 21 w 31"/>
                <a:gd name="T77" fmla="*/ 124 h 152"/>
                <a:gd name="T78" fmla="*/ 21 w 31"/>
                <a:gd name="T79" fmla="*/ 118 h 152"/>
                <a:gd name="T80" fmla="*/ 21 w 31"/>
                <a:gd name="T81" fmla="*/ 132 h 152"/>
                <a:gd name="T82" fmla="*/ 22 w 31"/>
                <a:gd name="T83" fmla="*/ 107 h 152"/>
                <a:gd name="T84" fmla="*/ 22 w 31"/>
                <a:gd name="T85" fmla="*/ 119 h 152"/>
                <a:gd name="T86" fmla="*/ 22 w 31"/>
                <a:gd name="T87" fmla="*/ 111 h 152"/>
                <a:gd name="T88" fmla="*/ 24 w 31"/>
                <a:gd name="T89" fmla="*/ 112 h 152"/>
                <a:gd name="T90" fmla="*/ 24 w 31"/>
                <a:gd name="T91" fmla="*/ 129 h 152"/>
                <a:gd name="T92" fmla="*/ 24 w 31"/>
                <a:gd name="T93" fmla="*/ 110 h 152"/>
                <a:gd name="T94" fmla="*/ 25 w 31"/>
                <a:gd name="T95" fmla="*/ 136 h 152"/>
                <a:gd name="T96" fmla="*/ 25 w 31"/>
                <a:gd name="T97" fmla="*/ 145 h 152"/>
                <a:gd name="T98" fmla="*/ 26 w 31"/>
                <a:gd name="T99" fmla="*/ 129 h 152"/>
                <a:gd name="T100" fmla="*/ 26 w 31"/>
                <a:gd name="T101" fmla="*/ 116 h 152"/>
                <a:gd name="T102" fmla="*/ 26 w 31"/>
                <a:gd name="T103" fmla="*/ 127 h 152"/>
                <a:gd name="T104" fmla="*/ 27 w 31"/>
                <a:gd name="T105" fmla="*/ 142 h 152"/>
                <a:gd name="T106" fmla="*/ 27 w 31"/>
                <a:gd name="T107" fmla="*/ 111 h 152"/>
                <a:gd name="T108" fmla="*/ 29 w 31"/>
                <a:gd name="T109" fmla="*/ 94 h 152"/>
                <a:gd name="T110" fmla="*/ 29 w 31"/>
                <a:gd name="T111" fmla="*/ 61 h 152"/>
                <a:gd name="T112" fmla="*/ 30 w 31"/>
                <a:gd name="T113" fmla="*/ 111 h 152"/>
                <a:gd name="T114" fmla="*/ 30 w 31"/>
                <a:gd name="T115" fmla="*/ 124 h 152"/>
                <a:gd name="T116" fmla="*/ 30 w 31"/>
                <a:gd name="T117" fmla="*/ 132 h 152"/>
                <a:gd name="T118" fmla="*/ 31 w 31"/>
                <a:gd name="T119" fmla="*/ 145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1" h="152">
                  <a:moveTo>
                    <a:pt x="0" y="47"/>
                  </a:moveTo>
                  <a:lnTo>
                    <a:pt x="0" y="47"/>
                  </a:lnTo>
                  <a:lnTo>
                    <a:pt x="0" y="56"/>
                  </a:lnTo>
                  <a:lnTo>
                    <a:pt x="0" y="36"/>
                  </a:lnTo>
                  <a:lnTo>
                    <a:pt x="1" y="39"/>
                  </a:lnTo>
                  <a:lnTo>
                    <a:pt x="1" y="65"/>
                  </a:lnTo>
                  <a:lnTo>
                    <a:pt x="1" y="59"/>
                  </a:lnTo>
                  <a:lnTo>
                    <a:pt x="1" y="64"/>
                  </a:lnTo>
                  <a:lnTo>
                    <a:pt x="1" y="30"/>
                  </a:lnTo>
                  <a:lnTo>
                    <a:pt x="1" y="55"/>
                  </a:lnTo>
                  <a:lnTo>
                    <a:pt x="1" y="56"/>
                  </a:lnTo>
                  <a:lnTo>
                    <a:pt x="1" y="59"/>
                  </a:lnTo>
                  <a:lnTo>
                    <a:pt x="1" y="19"/>
                  </a:lnTo>
                  <a:lnTo>
                    <a:pt x="1" y="23"/>
                  </a:lnTo>
                  <a:lnTo>
                    <a:pt x="1" y="9"/>
                  </a:lnTo>
                  <a:lnTo>
                    <a:pt x="1" y="14"/>
                  </a:lnTo>
                  <a:lnTo>
                    <a:pt x="3" y="13"/>
                  </a:lnTo>
                  <a:lnTo>
                    <a:pt x="3" y="0"/>
                  </a:lnTo>
                  <a:lnTo>
                    <a:pt x="3" y="36"/>
                  </a:lnTo>
                  <a:lnTo>
                    <a:pt x="3" y="36"/>
                  </a:lnTo>
                  <a:lnTo>
                    <a:pt x="3" y="43"/>
                  </a:lnTo>
                  <a:lnTo>
                    <a:pt x="3" y="21"/>
                  </a:lnTo>
                  <a:lnTo>
                    <a:pt x="3" y="35"/>
                  </a:lnTo>
                  <a:lnTo>
                    <a:pt x="3" y="30"/>
                  </a:lnTo>
                  <a:lnTo>
                    <a:pt x="3" y="55"/>
                  </a:lnTo>
                  <a:lnTo>
                    <a:pt x="3" y="59"/>
                  </a:lnTo>
                  <a:lnTo>
                    <a:pt x="3" y="36"/>
                  </a:lnTo>
                  <a:lnTo>
                    <a:pt x="3" y="76"/>
                  </a:lnTo>
                  <a:lnTo>
                    <a:pt x="4" y="73"/>
                  </a:lnTo>
                  <a:lnTo>
                    <a:pt x="4" y="81"/>
                  </a:lnTo>
                  <a:lnTo>
                    <a:pt x="4" y="61"/>
                  </a:lnTo>
                  <a:lnTo>
                    <a:pt x="4" y="74"/>
                  </a:lnTo>
                  <a:lnTo>
                    <a:pt x="4" y="78"/>
                  </a:lnTo>
                  <a:lnTo>
                    <a:pt x="4" y="87"/>
                  </a:lnTo>
                  <a:lnTo>
                    <a:pt x="4" y="67"/>
                  </a:lnTo>
                  <a:lnTo>
                    <a:pt x="4" y="70"/>
                  </a:lnTo>
                  <a:lnTo>
                    <a:pt x="4" y="74"/>
                  </a:lnTo>
                  <a:lnTo>
                    <a:pt x="4" y="102"/>
                  </a:lnTo>
                  <a:lnTo>
                    <a:pt x="5" y="103"/>
                  </a:lnTo>
                  <a:lnTo>
                    <a:pt x="5" y="104"/>
                  </a:lnTo>
                  <a:lnTo>
                    <a:pt x="5" y="81"/>
                  </a:lnTo>
                  <a:lnTo>
                    <a:pt x="5" y="89"/>
                  </a:lnTo>
                  <a:lnTo>
                    <a:pt x="5" y="87"/>
                  </a:lnTo>
                  <a:lnTo>
                    <a:pt x="5" y="90"/>
                  </a:lnTo>
                  <a:lnTo>
                    <a:pt x="5" y="49"/>
                  </a:lnTo>
                  <a:lnTo>
                    <a:pt x="5" y="49"/>
                  </a:lnTo>
                  <a:lnTo>
                    <a:pt x="5" y="52"/>
                  </a:lnTo>
                  <a:lnTo>
                    <a:pt x="5" y="57"/>
                  </a:lnTo>
                  <a:lnTo>
                    <a:pt x="5" y="48"/>
                  </a:lnTo>
                  <a:lnTo>
                    <a:pt x="5" y="51"/>
                  </a:lnTo>
                  <a:lnTo>
                    <a:pt x="5" y="51"/>
                  </a:lnTo>
                  <a:lnTo>
                    <a:pt x="5" y="32"/>
                  </a:lnTo>
                  <a:lnTo>
                    <a:pt x="5" y="65"/>
                  </a:lnTo>
                  <a:lnTo>
                    <a:pt x="6" y="65"/>
                  </a:lnTo>
                  <a:lnTo>
                    <a:pt x="6" y="53"/>
                  </a:lnTo>
                  <a:lnTo>
                    <a:pt x="6" y="77"/>
                  </a:lnTo>
                  <a:lnTo>
                    <a:pt x="6" y="78"/>
                  </a:lnTo>
                  <a:lnTo>
                    <a:pt x="6" y="95"/>
                  </a:lnTo>
                  <a:lnTo>
                    <a:pt x="6" y="73"/>
                  </a:lnTo>
                  <a:lnTo>
                    <a:pt x="6" y="73"/>
                  </a:lnTo>
                  <a:lnTo>
                    <a:pt x="6" y="101"/>
                  </a:lnTo>
                  <a:lnTo>
                    <a:pt x="6" y="99"/>
                  </a:lnTo>
                  <a:lnTo>
                    <a:pt x="6" y="99"/>
                  </a:lnTo>
                  <a:lnTo>
                    <a:pt x="6" y="102"/>
                  </a:lnTo>
                  <a:lnTo>
                    <a:pt x="6" y="78"/>
                  </a:lnTo>
                  <a:lnTo>
                    <a:pt x="6" y="95"/>
                  </a:lnTo>
                  <a:lnTo>
                    <a:pt x="8" y="95"/>
                  </a:lnTo>
                  <a:lnTo>
                    <a:pt x="8" y="106"/>
                  </a:lnTo>
                  <a:lnTo>
                    <a:pt x="8" y="91"/>
                  </a:lnTo>
                  <a:lnTo>
                    <a:pt x="8" y="97"/>
                  </a:lnTo>
                  <a:lnTo>
                    <a:pt x="8" y="95"/>
                  </a:lnTo>
                  <a:lnTo>
                    <a:pt x="8" y="112"/>
                  </a:lnTo>
                  <a:lnTo>
                    <a:pt x="8" y="95"/>
                  </a:lnTo>
                  <a:lnTo>
                    <a:pt x="8" y="108"/>
                  </a:lnTo>
                  <a:lnTo>
                    <a:pt x="8" y="107"/>
                  </a:lnTo>
                  <a:lnTo>
                    <a:pt x="8" y="112"/>
                  </a:lnTo>
                  <a:lnTo>
                    <a:pt x="8" y="94"/>
                  </a:lnTo>
                  <a:lnTo>
                    <a:pt x="8" y="111"/>
                  </a:lnTo>
                  <a:lnTo>
                    <a:pt x="9" y="112"/>
                  </a:lnTo>
                  <a:lnTo>
                    <a:pt x="9" y="116"/>
                  </a:lnTo>
                  <a:lnTo>
                    <a:pt x="9" y="103"/>
                  </a:lnTo>
                  <a:lnTo>
                    <a:pt x="9" y="108"/>
                  </a:lnTo>
                  <a:lnTo>
                    <a:pt x="9" y="108"/>
                  </a:lnTo>
                  <a:lnTo>
                    <a:pt x="9" y="116"/>
                  </a:lnTo>
                  <a:lnTo>
                    <a:pt x="9" y="86"/>
                  </a:lnTo>
                  <a:lnTo>
                    <a:pt x="9" y="90"/>
                  </a:lnTo>
                  <a:lnTo>
                    <a:pt x="9" y="85"/>
                  </a:lnTo>
                  <a:lnTo>
                    <a:pt x="9" y="61"/>
                  </a:lnTo>
                  <a:lnTo>
                    <a:pt x="9" y="69"/>
                  </a:lnTo>
                  <a:lnTo>
                    <a:pt x="9" y="72"/>
                  </a:lnTo>
                  <a:lnTo>
                    <a:pt x="9" y="74"/>
                  </a:lnTo>
                  <a:lnTo>
                    <a:pt x="9" y="52"/>
                  </a:lnTo>
                  <a:lnTo>
                    <a:pt x="9" y="72"/>
                  </a:lnTo>
                  <a:lnTo>
                    <a:pt x="10" y="72"/>
                  </a:lnTo>
                  <a:lnTo>
                    <a:pt x="10" y="84"/>
                  </a:lnTo>
                  <a:lnTo>
                    <a:pt x="10" y="47"/>
                  </a:lnTo>
                  <a:lnTo>
                    <a:pt x="10" y="51"/>
                  </a:lnTo>
                  <a:lnTo>
                    <a:pt x="10" y="51"/>
                  </a:lnTo>
                  <a:lnTo>
                    <a:pt x="10" y="87"/>
                  </a:lnTo>
                  <a:lnTo>
                    <a:pt x="10" y="85"/>
                  </a:lnTo>
                  <a:lnTo>
                    <a:pt x="10" y="86"/>
                  </a:lnTo>
                  <a:lnTo>
                    <a:pt x="10" y="72"/>
                  </a:lnTo>
                  <a:lnTo>
                    <a:pt x="10" y="94"/>
                  </a:lnTo>
                  <a:lnTo>
                    <a:pt x="10" y="95"/>
                  </a:lnTo>
                  <a:lnTo>
                    <a:pt x="10" y="107"/>
                  </a:lnTo>
                  <a:lnTo>
                    <a:pt x="10" y="70"/>
                  </a:lnTo>
                  <a:lnTo>
                    <a:pt x="10" y="78"/>
                  </a:lnTo>
                  <a:lnTo>
                    <a:pt x="12" y="78"/>
                  </a:lnTo>
                  <a:lnTo>
                    <a:pt x="12" y="93"/>
                  </a:lnTo>
                  <a:lnTo>
                    <a:pt x="12" y="73"/>
                  </a:lnTo>
                  <a:lnTo>
                    <a:pt x="12" y="73"/>
                  </a:lnTo>
                  <a:lnTo>
                    <a:pt x="12" y="48"/>
                  </a:lnTo>
                  <a:lnTo>
                    <a:pt x="12" y="65"/>
                  </a:lnTo>
                  <a:lnTo>
                    <a:pt x="12" y="70"/>
                  </a:lnTo>
                  <a:lnTo>
                    <a:pt x="12" y="73"/>
                  </a:lnTo>
                  <a:lnTo>
                    <a:pt x="12" y="52"/>
                  </a:lnTo>
                  <a:lnTo>
                    <a:pt x="12" y="70"/>
                  </a:lnTo>
                  <a:lnTo>
                    <a:pt x="13" y="68"/>
                  </a:lnTo>
                  <a:lnTo>
                    <a:pt x="13" y="90"/>
                  </a:lnTo>
                  <a:lnTo>
                    <a:pt x="13" y="87"/>
                  </a:lnTo>
                  <a:lnTo>
                    <a:pt x="13" y="76"/>
                  </a:lnTo>
                  <a:lnTo>
                    <a:pt x="13" y="74"/>
                  </a:lnTo>
                  <a:lnTo>
                    <a:pt x="13" y="99"/>
                  </a:lnTo>
                  <a:lnTo>
                    <a:pt x="13" y="99"/>
                  </a:lnTo>
                  <a:lnTo>
                    <a:pt x="13" y="108"/>
                  </a:lnTo>
                  <a:lnTo>
                    <a:pt x="13" y="89"/>
                  </a:lnTo>
                  <a:lnTo>
                    <a:pt x="13" y="106"/>
                  </a:lnTo>
                  <a:lnTo>
                    <a:pt x="13" y="106"/>
                  </a:lnTo>
                  <a:lnTo>
                    <a:pt x="13" y="119"/>
                  </a:lnTo>
                  <a:lnTo>
                    <a:pt x="13" y="102"/>
                  </a:lnTo>
                  <a:lnTo>
                    <a:pt x="13" y="107"/>
                  </a:lnTo>
                  <a:lnTo>
                    <a:pt x="14" y="111"/>
                  </a:lnTo>
                  <a:lnTo>
                    <a:pt x="14" y="131"/>
                  </a:lnTo>
                  <a:lnTo>
                    <a:pt x="14" y="122"/>
                  </a:lnTo>
                  <a:lnTo>
                    <a:pt x="14" y="116"/>
                  </a:lnTo>
                  <a:lnTo>
                    <a:pt x="14" y="119"/>
                  </a:lnTo>
                  <a:lnTo>
                    <a:pt x="14" y="90"/>
                  </a:lnTo>
                  <a:lnTo>
                    <a:pt x="14" y="111"/>
                  </a:lnTo>
                  <a:lnTo>
                    <a:pt x="14" y="111"/>
                  </a:lnTo>
                  <a:lnTo>
                    <a:pt x="14" y="119"/>
                  </a:lnTo>
                  <a:lnTo>
                    <a:pt x="14" y="93"/>
                  </a:lnTo>
                  <a:lnTo>
                    <a:pt x="14" y="103"/>
                  </a:lnTo>
                  <a:lnTo>
                    <a:pt x="14" y="102"/>
                  </a:lnTo>
                  <a:lnTo>
                    <a:pt x="14" y="116"/>
                  </a:lnTo>
                  <a:lnTo>
                    <a:pt x="14" y="108"/>
                  </a:lnTo>
                  <a:lnTo>
                    <a:pt x="16" y="104"/>
                  </a:lnTo>
                  <a:lnTo>
                    <a:pt x="16" y="82"/>
                  </a:lnTo>
                  <a:lnTo>
                    <a:pt x="16" y="91"/>
                  </a:lnTo>
                  <a:lnTo>
                    <a:pt x="16" y="95"/>
                  </a:lnTo>
                  <a:lnTo>
                    <a:pt x="16" y="70"/>
                  </a:lnTo>
                  <a:lnTo>
                    <a:pt x="16" y="74"/>
                  </a:lnTo>
                  <a:lnTo>
                    <a:pt x="16" y="78"/>
                  </a:lnTo>
                  <a:lnTo>
                    <a:pt x="16" y="94"/>
                  </a:lnTo>
                  <a:lnTo>
                    <a:pt x="16" y="86"/>
                  </a:lnTo>
                  <a:lnTo>
                    <a:pt x="17" y="68"/>
                  </a:lnTo>
                  <a:lnTo>
                    <a:pt x="17" y="102"/>
                  </a:lnTo>
                  <a:lnTo>
                    <a:pt x="17" y="102"/>
                  </a:lnTo>
                  <a:lnTo>
                    <a:pt x="17" y="91"/>
                  </a:lnTo>
                  <a:lnTo>
                    <a:pt x="17" y="119"/>
                  </a:lnTo>
                  <a:lnTo>
                    <a:pt x="17" y="119"/>
                  </a:lnTo>
                  <a:lnTo>
                    <a:pt x="17" y="124"/>
                  </a:lnTo>
                  <a:lnTo>
                    <a:pt x="17" y="102"/>
                  </a:lnTo>
                  <a:lnTo>
                    <a:pt x="17" y="106"/>
                  </a:lnTo>
                  <a:lnTo>
                    <a:pt x="17" y="108"/>
                  </a:lnTo>
                  <a:lnTo>
                    <a:pt x="17" y="116"/>
                  </a:lnTo>
                  <a:lnTo>
                    <a:pt x="17" y="104"/>
                  </a:lnTo>
                  <a:lnTo>
                    <a:pt x="17" y="108"/>
                  </a:lnTo>
                  <a:lnTo>
                    <a:pt x="18" y="108"/>
                  </a:lnTo>
                  <a:lnTo>
                    <a:pt x="18" y="90"/>
                  </a:lnTo>
                  <a:lnTo>
                    <a:pt x="18" y="107"/>
                  </a:lnTo>
                  <a:lnTo>
                    <a:pt x="18" y="103"/>
                  </a:lnTo>
                  <a:lnTo>
                    <a:pt x="18" y="111"/>
                  </a:lnTo>
                  <a:lnTo>
                    <a:pt x="18" y="85"/>
                  </a:lnTo>
                  <a:lnTo>
                    <a:pt x="18" y="106"/>
                  </a:lnTo>
                  <a:lnTo>
                    <a:pt x="18" y="106"/>
                  </a:lnTo>
                  <a:lnTo>
                    <a:pt x="18" y="123"/>
                  </a:lnTo>
                  <a:lnTo>
                    <a:pt x="18" y="116"/>
                  </a:lnTo>
                  <a:lnTo>
                    <a:pt x="18" y="112"/>
                  </a:lnTo>
                  <a:lnTo>
                    <a:pt x="18" y="98"/>
                  </a:lnTo>
                  <a:lnTo>
                    <a:pt x="18" y="120"/>
                  </a:lnTo>
                  <a:lnTo>
                    <a:pt x="20" y="116"/>
                  </a:lnTo>
                  <a:lnTo>
                    <a:pt x="20" y="119"/>
                  </a:lnTo>
                  <a:lnTo>
                    <a:pt x="20" y="97"/>
                  </a:lnTo>
                  <a:lnTo>
                    <a:pt x="20" y="114"/>
                  </a:lnTo>
                  <a:lnTo>
                    <a:pt x="20" y="120"/>
                  </a:lnTo>
                  <a:lnTo>
                    <a:pt x="20" y="124"/>
                  </a:lnTo>
                  <a:lnTo>
                    <a:pt x="20" y="103"/>
                  </a:lnTo>
                  <a:lnTo>
                    <a:pt x="20" y="104"/>
                  </a:lnTo>
                  <a:lnTo>
                    <a:pt x="20" y="104"/>
                  </a:lnTo>
                  <a:lnTo>
                    <a:pt x="20" y="128"/>
                  </a:lnTo>
                  <a:lnTo>
                    <a:pt x="20" y="124"/>
                  </a:lnTo>
                  <a:lnTo>
                    <a:pt x="21" y="124"/>
                  </a:lnTo>
                  <a:lnTo>
                    <a:pt x="21" y="129"/>
                  </a:lnTo>
                  <a:lnTo>
                    <a:pt x="21" y="104"/>
                  </a:lnTo>
                  <a:lnTo>
                    <a:pt x="21" y="124"/>
                  </a:lnTo>
                  <a:lnTo>
                    <a:pt x="21" y="123"/>
                  </a:lnTo>
                  <a:lnTo>
                    <a:pt x="21" y="128"/>
                  </a:lnTo>
                  <a:lnTo>
                    <a:pt x="21" y="104"/>
                  </a:lnTo>
                  <a:lnTo>
                    <a:pt x="21" y="116"/>
                  </a:lnTo>
                  <a:lnTo>
                    <a:pt x="21" y="118"/>
                  </a:lnTo>
                  <a:lnTo>
                    <a:pt x="21" y="133"/>
                  </a:lnTo>
                  <a:lnTo>
                    <a:pt x="21" y="116"/>
                  </a:lnTo>
                  <a:lnTo>
                    <a:pt x="21" y="129"/>
                  </a:lnTo>
                  <a:lnTo>
                    <a:pt x="21" y="128"/>
                  </a:lnTo>
                  <a:lnTo>
                    <a:pt x="21" y="132"/>
                  </a:lnTo>
                  <a:lnTo>
                    <a:pt x="21" y="104"/>
                  </a:lnTo>
                  <a:lnTo>
                    <a:pt x="21" y="128"/>
                  </a:lnTo>
                  <a:lnTo>
                    <a:pt x="22" y="129"/>
                  </a:lnTo>
                  <a:lnTo>
                    <a:pt x="22" y="133"/>
                  </a:lnTo>
                  <a:lnTo>
                    <a:pt x="22" y="107"/>
                  </a:lnTo>
                  <a:lnTo>
                    <a:pt x="22" y="111"/>
                  </a:lnTo>
                  <a:lnTo>
                    <a:pt x="22" y="112"/>
                  </a:lnTo>
                  <a:lnTo>
                    <a:pt x="22" y="128"/>
                  </a:lnTo>
                  <a:lnTo>
                    <a:pt x="22" y="120"/>
                  </a:lnTo>
                  <a:lnTo>
                    <a:pt x="22" y="119"/>
                  </a:lnTo>
                  <a:lnTo>
                    <a:pt x="22" y="128"/>
                  </a:lnTo>
                  <a:lnTo>
                    <a:pt x="22" y="101"/>
                  </a:lnTo>
                  <a:lnTo>
                    <a:pt x="22" y="125"/>
                  </a:lnTo>
                  <a:lnTo>
                    <a:pt x="22" y="124"/>
                  </a:lnTo>
                  <a:lnTo>
                    <a:pt x="22" y="111"/>
                  </a:lnTo>
                  <a:lnTo>
                    <a:pt x="22" y="131"/>
                  </a:lnTo>
                  <a:lnTo>
                    <a:pt x="24" y="131"/>
                  </a:lnTo>
                  <a:lnTo>
                    <a:pt x="24" y="141"/>
                  </a:lnTo>
                  <a:lnTo>
                    <a:pt x="24" y="111"/>
                  </a:lnTo>
                  <a:lnTo>
                    <a:pt x="24" y="112"/>
                  </a:lnTo>
                  <a:lnTo>
                    <a:pt x="24" y="119"/>
                  </a:lnTo>
                  <a:lnTo>
                    <a:pt x="24" y="129"/>
                  </a:lnTo>
                  <a:lnTo>
                    <a:pt x="24" y="127"/>
                  </a:lnTo>
                  <a:lnTo>
                    <a:pt x="24" y="128"/>
                  </a:lnTo>
                  <a:lnTo>
                    <a:pt x="24" y="129"/>
                  </a:lnTo>
                  <a:lnTo>
                    <a:pt x="24" y="107"/>
                  </a:lnTo>
                  <a:lnTo>
                    <a:pt x="24" y="128"/>
                  </a:lnTo>
                  <a:lnTo>
                    <a:pt x="24" y="128"/>
                  </a:lnTo>
                  <a:lnTo>
                    <a:pt x="24" y="132"/>
                  </a:lnTo>
                  <a:lnTo>
                    <a:pt x="24" y="110"/>
                  </a:lnTo>
                  <a:lnTo>
                    <a:pt x="24" y="123"/>
                  </a:lnTo>
                  <a:lnTo>
                    <a:pt x="25" y="123"/>
                  </a:lnTo>
                  <a:lnTo>
                    <a:pt x="25" y="141"/>
                  </a:lnTo>
                  <a:lnTo>
                    <a:pt x="25" y="136"/>
                  </a:lnTo>
                  <a:lnTo>
                    <a:pt x="25" y="136"/>
                  </a:lnTo>
                  <a:lnTo>
                    <a:pt x="25" y="146"/>
                  </a:lnTo>
                  <a:lnTo>
                    <a:pt x="25" y="123"/>
                  </a:lnTo>
                  <a:lnTo>
                    <a:pt x="25" y="144"/>
                  </a:lnTo>
                  <a:lnTo>
                    <a:pt x="25" y="142"/>
                  </a:lnTo>
                  <a:lnTo>
                    <a:pt x="25" y="145"/>
                  </a:lnTo>
                  <a:lnTo>
                    <a:pt x="25" y="122"/>
                  </a:lnTo>
                  <a:lnTo>
                    <a:pt x="25" y="137"/>
                  </a:lnTo>
                  <a:lnTo>
                    <a:pt x="26" y="139"/>
                  </a:lnTo>
                  <a:lnTo>
                    <a:pt x="26" y="152"/>
                  </a:lnTo>
                  <a:lnTo>
                    <a:pt x="26" y="129"/>
                  </a:lnTo>
                  <a:lnTo>
                    <a:pt x="26" y="133"/>
                  </a:lnTo>
                  <a:lnTo>
                    <a:pt x="26" y="145"/>
                  </a:lnTo>
                  <a:lnTo>
                    <a:pt x="26" y="136"/>
                  </a:lnTo>
                  <a:lnTo>
                    <a:pt x="26" y="141"/>
                  </a:lnTo>
                  <a:lnTo>
                    <a:pt x="26" y="116"/>
                  </a:lnTo>
                  <a:lnTo>
                    <a:pt x="26" y="140"/>
                  </a:lnTo>
                  <a:lnTo>
                    <a:pt x="26" y="140"/>
                  </a:lnTo>
                  <a:lnTo>
                    <a:pt x="26" y="148"/>
                  </a:lnTo>
                  <a:lnTo>
                    <a:pt x="26" y="120"/>
                  </a:lnTo>
                  <a:lnTo>
                    <a:pt x="26" y="127"/>
                  </a:lnTo>
                  <a:lnTo>
                    <a:pt x="27" y="128"/>
                  </a:lnTo>
                  <a:lnTo>
                    <a:pt x="27" y="148"/>
                  </a:lnTo>
                  <a:lnTo>
                    <a:pt x="27" y="137"/>
                  </a:lnTo>
                  <a:lnTo>
                    <a:pt x="27" y="140"/>
                  </a:lnTo>
                  <a:lnTo>
                    <a:pt x="27" y="142"/>
                  </a:lnTo>
                  <a:lnTo>
                    <a:pt x="27" y="119"/>
                  </a:lnTo>
                  <a:lnTo>
                    <a:pt x="27" y="129"/>
                  </a:lnTo>
                  <a:lnTo>
                    <a:pt x="27" y="131"/>
                  </a:lnTo>
                  <a:lnTo>
                    <a:pt x="27" y="133"/>
                  </a:lnTo>
                  <a:lnTo>
                    <a:pt x="27" y="111"/>
                  </a:lnTo>
                  <a:lnTo>
                    <a:pt x="27" y="112"/>
                  </a:lnTo>
                  <a:lnTo>
                    <a:pt x="27" y="111"/>
                  </a:lnTo>
                  <a:lnTo>
                    <a:pt x="27" y="124"/>
                  </a:lnTo>
                  <a:lnTo>
                    <a:pt x="27" y="94"/>
                  </a:lnTo>
                  <a:lnTo>
                    <a:pt x="29" y="94"/>
                  </a:lnTo>
                  <a:lnTo>
                    <a:pt x="29" y="70"/>
                  </a:lnTo>
                  <a:lnTo>
                    <a:pt x="29" y="74"/>
                  </a:lnTo>
                  <a:lnTo>
                    <a:pt x="29" y="76"/>
                  </a:lnTo>
                  <a:lnTo>
                    <a:pt x="29" y="47"/>
                  </a:lnTo>
                  <a:lnTo>
                    <a:pt x="29" y="61"/>
                  </a:lnTo>
                  <a:lnTo>
                    <a:pt x="29" y="60"/>
                  </a:lnTo>
                  <a:lnTo>
                    <a:pt x="29" y="77"/>
                  </a:lnTo>
                  <a:lnTo>
                    <a:pt x="29" y="67"/>
                  </a:lnTo>
                  <a:lnTo>
                    <a:pt x="30" y="67"/>
                  </a:lnTo>
                  <a:lnTo>
                    <a:pt x="30" y="111"/>
                  </a:lnTo>
                  <a:lnTo>
                    <a:pt x="30" y="104"/>
                  </a:lnTo>
                  <a:lnTo>
                    <a:pt x="30" y="95"/>
                  </a:lnTo>
                  <a:lnTo>
                    <a:pt x="30" y="119"/>
                  </a:lnTo>
                  <a:lnTo>
                    <a:pt x="30" y="123"/>
                  </a:lnTo>
                  <a:lnTo>
                    <a:pt x="30" y="124"/>
                  </a:lnTo>
                  <a:lnTo>
                    <a:pt x="30" y="101"/>
                  </a:lnTo>
                  <a:lnTo>
                    <a:pt x="30" y="115"/>
                  </a:lnTo>
                  <a:lnTo>
                    <a:pt x="30" y="116"/>
                  </a:lnTo>
                  <a:lnTo>
                    <a:pt x="30" y="136"/>
                  </a:lnTo>
                  <a:lnTo>
                    <a:pt x="30" y="132"/>
                  </a:lnTo>
                  <a:lnTo>
                    <a:pt x="31" y="133"/>
                  </a:lnTo>
                  <a:lnTo>
                    <a:pt x="31" y="120"/>
                  </a:lnTo>
                  <a:lnTo>
                    <a:pt x="31" y="140"/>
                  </a:lnTo>
                  <a:lnTo>
                    <a:pt x="31" y="139"/>
                  </a:lnTo>
                  <a:lnTo>
                    <a:pt x="31" y="145"/>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175" name="Freeform 48"/>
            <p:cNvSpPr>
              <a:spLocks/>
            </p:cNvSpPr>
            <p:nvPr/>
          </p:nvSpPr>
          <p:spPr bwMode="auto">
            <a:xfrm>
              <a:off x="5373688" y="4551363"/>
              <a:ext cx="47625" cy="196850"/>
            </a:xfrm>
            <a:custGeom>
              <a:avLst/>
              <a:gdLst>
                <a:gd name="T0" fmla="*/ 0 w 30"/>
                <a:gd name="T1" fmla="*/ 99 h 124"/>
                <a:gd name="T2" fmla="*/ 1 w 30"/>
                <a:gd name="T3" fmla="*/ 120 h 124"/>
                <a:gd name="T4" fmla="*/ 1 w 30"/>
                <a:gd name="T5" fmla="*/ 97 h 124"/>
                <a:gd name="T6" fmla="*/ 2 w 30"/>
                <a:gd name="T7" fmla="*/ 91 h 124"/>
                <a:gd name="T8" fmla="*/ 2 w 30"/>
                <a:gd name="T9" fmla="*/ 111 h 124"/>
                <a:gd name="T10" fmla="*/ 2 w 30"/>
                <a:gd name="T11" fmla="*/ 85 h 124"/>
                <a:gd name="T12" fmla="*/ 4 w 30"/>
                <a:gd name="T13" fmla="*/ 74 h 124"/>
                <a:gd name="T14" fmla="*/ 4 w 30"/>
                <a:gd name="T15" fmla="*/ 111 h 124"/>
                <a:gd name="T16" fmla="*/ 4 w 30"/>
                <a:gd name="T17" fmla="*/ 115 h 124"/>
                <a:gd name="T18" fmla="*/ 5 w 30"/>
                <a:gd name="T19" fmla="*/ 93 h 124"/>
                <a:gd name="T20" fmla="*/ 5 w 30"/>
                <a:gd name="T21" fmla="*/ 103 h 124"/>
                <a:gd name="T22" fmla="*/ 6 w 30"/>
                <a:gd name="T23" fmla="*/ 95 h 124"/>
                <a:gd name="T24" fmla="*/ 6 w 30"/>
                <a:gd name="T25" fmla="*/ 68 h 124"/>
                <a:gd name="T26" fmla="*/ 6 w 30"/>
                <a:gd name="T27" fmla="*/ 82 h 124"/>
                <a:gd name="T28" fmla="*/ 8 w 30"/>
                <a:gd name="T29" fmla="*/ 97 h 124"/>
                <a:gd name="T30" fmla="*/ 8 w 30"/>
                <a:gd name="T31" fmla="*/ 97 h 124"/>
                <a:gd name="T32" fmla="*/ 8 w 30"/>
                <a:gd name="T33" fmla="*/ 118 h 124"/>
                <a:gd name="T34" fmla="*/ 9 w 30"/>
                <a:gd name="T35" fmla="*/ 90 h 124"/>
                <a:gd name="T36" fmla="*/ 9 w 30"/>
                <a:gd name="T37" fmla="*/ 111 h 124"/>
                <a:gd name="T38" fmla="*/ 10 w 30"/>
                <a:gd name="T39" fmla="*/ 108 h 124"/>
                <a:gd name="T40" fmla="*/ 10 w 30"/>
                <a:gd name="T41" fmla="*/ 107 h 124"/>
                <a:gd name="T42" fmla="*/ 10 w 30"/>
                <a:gd name="T43" fmla="*/ 91 h 124"/>
                <a:gd name="T44" fmla="*/ 12 w 30"/>
                <a:gd name="T45" fmla="*/ 88 h 124"/>
                <a:gd name="T46" fmla="*/ 12 w 30"/>
                <a:gd name="T47" fmla="*/ 88 h 124"/>
                <a:gd name="T48" fmla="*/ 13 w 30"/>
                <a:gd name="T49" fmla="*/ 55 h 124"/>
                <a:gd name="T50" fmla="*/ 13 w 30"/>
                <a:gd name="T51" fmla="*/ 59 h 124"/>
                <a:gd name="T52" fmla="*/ 13 w 30"/>
                <a:gd name="T53" fmla="*/ 18 h 124"/>
                <a:gd name="T54" fmla="*/ 14 w 30"/>
                <a:gd name="T55" fmla="*/ 18 h 124"/>
                <a:gd name="T56" fmla="*/ 14 w 30"/>
                <a:gd name="T57" fmla="*/ 21 h 124"/>
                <a:gd name="T58" fmla="*/ 16 w 30"/>
                <a:gd name="T59" fmla="*/ 29 h 124"/>
                <a:gd name="T60" fmla="*/ 16 w 30"/>
                <a:gd name="T61" fmla="*/ 77 h 124"/>
                <a:gd name="T62" fmla="*/ 16 w 30"/>
                <a:gd name="T63" fmla="*/ 77 h 124"/>
                <a:gd name="T64" fmla="*/ 17 w 30"/>
                <a:gd name="T65" fmla="*/ 78 h 124"/>
                <a:gd name="T66" fmla="*/ 17 w 30"/>
                <a:gd name="T67" fmla="*/ 73 h 124"/>
                <a:gd name="T68" fmla="*/ 18 w 30"/>
                <a:gd name="T69" fmla="*/ 97 h 124"/>
                <a:gd name="T70" fmla="*/ 18 w 30"/>
                <a:gd name="T71" fmla="*/ 51 h 124"/>
                <a:gd name="T72" fmla="*/ 18 w 30"/>
                <a:gd name="T73" fmla="*/ 78 h 124"/>
                <a:gd name="T74" fmla="*/ 19 w 30"/>
                <a:gd name="T75" fmla="*/ 88 h 124"/>
                <a:gd name="T76" fmla="*/ 19 w 30"/>
                <a:gd name="T77" fmla="*/ 70 h 124"/>
                <a:gd name="T78" fmla="*/ 19 w 30"/>
                <a:gd name="T79" fmla="*/ 77 h 124"/>
                <a:gd name="T80" fmla="*/ 21 w 30"/>
                <a:gd name="T81" fmla="*/ 84 h 124"/>
                <a:gd name="T82" fmla="*/ 21 w 30"/>
                <a:gd name="T83" fmla="*/ 72 h 124"/>
                <a:gd name="T84" fmla="*/ 21 w 30"/>
                <a:gd name="T85" fmla="*/ 68 h 124"/>
                <a:gd name="T86" fmla="*/ 22 w 30"/>
                <a:gd name="T87" fmla="*/ 5 h 124"/>
                <a:gd name="T88" fmla="*/ 22 w 30"/>
                <a:gd name="T89" fmla="*/ 18 h 124"/>
                <a:gd name="T90" fmla="*/ 23 w 30"/>
                <a:gd name="T91" fmla="*/ 22 h 124"/>
                <a:gd name="T92" fmla="*/ 23 w 30"/>
                <a:gd name="T93" fmla="*/ 48 h 124"/>
                <a:gd name="T94" fmla="*/ 23 w 30"/>
                <a:gd name="T95" fmla="*/ 59 h 124"/>
                <a:gd name="T96" fmla="*/ 25 w 30"/>
                <a:gd name="T97" fmla="*/ 17 h 124"/>
                <a:gd name="T98" fmla="*/ 25 w 30"/>
                <a:gd name="T99" fmla="*/ 38 h 124"/>
                <a:gd name="T100" fmla="*/ 25 w 30"/>
                <a:gd name="T101" fmla="*/ 23 h 124"/>
                <a:gd name="T102" fmla="*/ 26 w 30"/>
                <a:gd name="T103" fmla="*/ 40 h 124"/>
                <a:gd name="T104" fmla="*/ 26 w 30"/>
                <a:gd name="T105" fmla="*/ 46 h 124"/>
                <a:gd name="T106" fmla="*/ 27 w 30"/>
                <a:gd name="T107" fmla="*/ 33 h 124"/>
                <a:gd name="T108" fmla="*/ 27 w 30"/>
                <a:gd name="T109" fmla="*/ 46 h 124"/>
                <a:gd name="T110" fmla="*/ 27 w 30"/>
                <a:gd name="T111" fmla="*/ 10 h 124"/>
                <a:gd name="T112" fmla="*/ 29 w 30"/>
                <a:gd name="T113" fmla="*/ 22 h 124"/>
                <a:gd name="T114" fmla="*/ 29 w 30"/>
                <a:gd name="T115" fmla="*/ 65 h 124"/>
                <a:gd name="T116" fmla="*/ 30 w 30"/>
                <a:gd name="T117" fmla="*/ 70 h 124"/>
                <a:gd name="T118" fmla="*/ 30 w 30"/>
                <a:gd name="T119" fmla="*/ 68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0" h="124">
                  <a:moveTo>
                    <a:pt x="0" y="114"/>
                  </a:moveTo>
                  <a:lnTo>
                    <a:pt x="0" y="114"/>
                  </a:lnTo>
                  <a:lnTo>
                    <a:pt x="0" y="118"/>
                  </a:lnTo>
                  <a:lnTo>
                    <a:pt x="0" y="94"/>
                  </a:lnTo>
                  <a:lnTo>
                    <a:pt x="0" y="99"/>
                  </a:lnTo>
                  <a:lnTo>
                    <a:pt x="0" y="103"/>
                  </a:lnTo>
                  <a:lnTo>
                    <a:pt x="0" y="115"/>
                  </a:lnTo>
                  <a:lnTo>
                    <a:pt x="0" y="107"/>
                  </a:lnTo>
                  <a:lnTo>
                    <a:pt x="1" y="111"/>
                  </a:lnTo>
                  <a:lnTo>
                    <a:pt x="1" y="120"/>
                  </a:lnTo>
                  <a:lnTo>
                    <a:pt x="1" y="88"/>
                  </a:lnTo>
                  <a:lnTo>
                    <a:pt x="1" y="119"/>
                  </a:lnTo>
                  <a:lnTo>
                    <a:pt x="1" y="123"/>
                  </a:lnTo>
                  <a:lnTo>
                    <a:pt x="1" y="124"/>
                  </a:lnTo>
                  <a:lnTo>
                    <a:pt x="1" y="97"/>
                  </a:lnTo>
                  <a:lnTo>
                    <a:pt x="1" y="108"/>
                  </a:lnTo>
                  <a:lnTo>
                    <a:pt x="1" y="106"/>
                  </a:lnTo>
                  <a:lnTo>
                    <a:pt x="1" y="119"/>
                  </a:lnTo>
                  <a:lnTo>
                    <a:pt x="1" y="103"/>
                  </a:lnTo>
                  <a:lnTo>
                    <a:pt x="2" y="91"/>
                  </a:lnTo>
                  <a:lnTo>
                    <a:pt x="2" y="114"/>
                  </a:lnTo>
                  <a:lnTo>
                    <a:pt x="2" y="115"/>
                  </a:lnTo>
                  <a:lnTo>
                    <a:pt x="2" y="118"/>
                  </a:lnTo>
                  <a:lnTo>
                    <a:pt x="2" y="91"/>
                  </a:lnTo>
                  <a:lnTo>
                    <a:pt x="2" y="111"/>
                  </a:lnTo>
                  <a:lnTo>
                    <a:pt x="2" y="112"/>
                  </a:lnTo>
                  <a:lnTo>
                    <a:pt x="2" y="120"/>
                  </a:lnTo>
                  <a:lnTo>
                    <a:pt x="2" y="73"/>
                  </a:lnTo>
                  <a:lnTo>
                    <a:pt x="2" y="76"/>
                  </a:lnTo>
                  <a:lnTo>
                    <a:pt x="2" y="85"/>
                  </a:lnTo>
                  <a:lnTo>
                    <a:pt x="2" y="91"/>
                  </a:lnTo>
                  <a:lnTo>
                    <a:pt x="2" y="78"/>
                  </a:lnTo>
                  <a:lnTo>
                    <a:pt x="2" y="88"/>
                  </a:lnTo>
                  <a:lnTo>
                    <a:pt x="4" y="86"/>
                  </a:lnTo>
                  <a:lnTo>
                    <a:pt x="4" y="74"/>
                  </a:lnTo>
                  <a:lnTo>
                    <a:pt x="4" y="106"/>
                  </a:lnTo>
                  <a:lnTo>
                    <a:pt x="4" y="103"/>
                  </a:lnTo>
                  <a:lnTo>
                    <a:pt x="4" y="120"/>
                  </a:lnTo>
                  <a:lnTo>
                    <a:pt x="4" y="97"/>
                  </a:lnTo>
                  <a:lnTo>
                    <a:pt x="4" y="111"/>
                  </a:lnTo>
                  <a:lnTo>
                    <a:pt x="4" y="112"/>
                  </a:lnTo>
                  <a:lnTo>
                    <a:pt x="4" y="119"/>
                  </a:lnTo>
                  <a:lnTo>
                    <a:pt x="4" y="110"/>
                  </a:lnTo>
                  <a:lnTo>
                    <a:pt x="4" y="112"/>
                  </a:lnTo>
                  <a:lnTo>
                    <a:pt x="4" y="115"/>
                  </a:lnTo>
                  <a:lnTo>
                    <a:pt x="4" y="99"/>
                  </a:lnTo>
                  <a:lnTo>
                    <a:pt x="4" y="116"/>
                  </a:lnTo>
                  <a:lnTo>
                    <a:pt x="5" y="111"/>
                  </a:lnTo>
                  <a:lnTo>
                    <a:pt x="5" y="115"/>
                  </a:lnTo>
                  <a:lnTo>
                    <a:pt x="5" y="93"/>
                  </a:lnTo>
                  <a:lnTo>
                    <a:pt x="5" y="106"/>
                  </a:lnTo>
                  <a:lnTo>
                    <a:pt x="5" y="107"/>
                  </a:lnTo>
                  <a:lnTo>
                    <a:pt x="5" y="118"/>
                  </a:lnTo>
                  <a:lnTo>
                    <a:pt x="5" y="102"/>
                  </a:lnTo>
                  <a:lnTo>
                    <a:pt x="5" y="103"/>
                  </a:lnTo>
                  <a:lnTo>
                    <a:pt x="5" y="107"/>
                  </a:lnTo>
                  <a:lnTo>
                    <a:pt x="5" y="116"/>
                  </a:lnTo>
                  <a:lnTo>
                    <a:pt x="5" y="98"/>
                  </a:lnTo>
                  <a:lnTo>
                    <a:pt x="6" y="94"/>
                  </a:lnTo>
                  <a:lnTo>
                    <a:pt x="6" y="95"/>
                  </a:lnTo>
                  <a:lnTo>
                    <a:pt x="6" y="68"/>
                  </a:lnTo>
                  <a:lnTo>
                    <a:pt x="6" y="84"/>
                  </a:lnTo>
                  <a:lnTo>
                    <a:pt x="6" y="85"/>
                  </a:lnTo>
                  <a:lnTo>
                    <a:pt x="6" y="90"/>
                  </a:lnTo>
                  <a:lnTo>
                    <a:pt x="6" y="68"/>
                  </a:lnTo>
                  <a:lnTo>
                    <a:pt x="6" y="70"/>
                  </a:lnTo>
                  <a:lnTo>
                    <a:pt x="6" y="74"/>
                  </a:lnTo>
                  <a:lnTo>
                    <a:pt x="6" y="94"/>
                  </a:lnTo>
                  <a:lnTo>
                    <a:pt x="6" y="86"/>
                  </a:lnTo>
                  <a:lnTo>
                    <a:pt x="6" y="82"/>
                  </a:lnTo>
                  <a:lnTo>
                    <a:pt x="6" y="94"/>
                  </a:lnTo>
                  <a:lnTo>
                    <a:pt x="6" y="68"/>
                  </a:lnTo>
                  <a:lnTo>
                    <a:pt x="6" y="93"/>
                  </a:lnTo>
                  <a:lnTo>
                    <a:pt x="8" y="90"/>
                  </a:lnTo>
                  <a:lnTo>
                    <a:pt x="8" y="97"/>
                  </a:lnTo>
                  <a:lnTo>
                    <a:pt x="8" y="77"/>
                  </a:lnTo>
                  <a:lnTo>
                    <a:pt x="8" y="85"/>
                  </a:lnTo>
                  <a:lnTo>
                    <a:pt x="8" y="86"/>
                  </a:lnTo>
                  <a:lnTo>
                    <a:pt x="8" y="106"/>
                  </a:lnTo>
                  <a:lnTo>
                    <a:pt x="8" y="97"/>
                  </a:lnTo>
                  <a:lnTo>
                    <a:pt x="8" y="85"/>
                  </a:lnTo>
                  <a:lnTo>
                    <a:pt x="8" y="116"/>
                  </a:lnTo>
                  <a:lnTo>
                    <a:pt x="8" y="115"/>
                  </a:lnTo>
                  <a:lnTo>
                    <a:pt x="8" y="102"/>
                  </a:lnTo>
                  <a:lnTo>
                    <a:pt x="8" y="118"/>
                  </a:lnTo>
                  <a:lnTo>
                    <a:pt x="9" y="118"/>
                  </a:lnTo>
                  <a:lnTo>
                    <a:pt x="9" y="124"/>
                  </a:lnTo>
                  <a:lnTo>
                    <a:pt x="9" y="89"/>
                  </a:lnTo>
                  <a:lnTo>
                    <a:pt x="9" y="97"/>
                  </a:lnTo>
                  <a:lnTo>
                    <a:pt x="9" y="90"/>
                  </a:lnTo>
                  <a:lnTo>
                    <a:pt x="9" y="115"/>
                  </a:lnTo>
                  <a:lnTo>
                    <a:pt x="9" y="108"/>
                  </a:lnTo>
                  <a:lnTo>
                    <a:pt x="9" y="111"/>
                  </a:lnTo>
                  <a:lnTo>
                    <a:pt x="9" y="90"/>
                  </a:lnTo>
                  <a:lnTo>
                    <a:pt x="9" y="111"/>
                  </a:lnTo>
                  <a:lnTo>
                    <a:pt x="10" y="108"/>
                  </a:lnTo>
                  <a:lnTo>
                    <a:pt x="10" y="122"/>
                  </a:lnTo>
                  <a:lnTo>
                    <a:pt x="10" y="99"/>
                  </a:lnTo>
                  <a:lnTo>
                    <a:pt x="10" y="106"/>
                  </a:lnTo>
                  <a:lnTo>
                    <a:pt x="10" y="108"/>
                  </a:lnTo>
                  <a:lnTo>
                    <a:pt x="10" y="118"/>
                  </a:lnTo>
                  <a:lnTo>
                    <a:pt x="10" y="106"/>
                  </a:lnTo>
                  <a:lnTo>
                    <a:pt x="10" y="106"/>
                  </a:lnTo>
                  <a:lnTo>
                    <a:pt x="10" y="102"/>
                  </a:lnTo>
                  <a:lnTo>
                    <a:pt x="10" y="107"/>
                  </a:lnTo>
                  <a:lnTo>
                    <a:pt x="10" y="86"/>
                  </a:lnTo>
                  <a:lnTo>
                    <a:pt x="10" y="101"/>
                  </a:lnTo>
                  <a:lnTo>
                    <a:pt x="10" y="103"/>
                  </a:lnTo>
                  <a:lnTo>
                    <a:pt x="10" y="80"/>
                  </a:lnTo>
                  <a:lnTo>
                    <a:pt x="10" y="91"/>
                  </a:lnTo>
                  <a:lnTo>
                    <a:pt x="12" y="95"/>
                  </a:lnTo>
                  <a:lnTo>
                    <a:pt x="12" y="111"/>
                  </a:lnTo>
                  <a:lnTo>
                    <a:pt x="12" y="93"/>
                  </a:lnTo>
                  <a:lnTo>
                    <a:pt x="12" y="103"/>
                  </a:lnTo>
                  <a:lnTo>
                    <a:pt x="12" y="88"/>
                  </a:lnTo>
                  <a:lnTo>
                    <a:pt x="12" y="120"/>
                  </a:lnTo>
                  <a:lnTo>
                    <a:pt x="12" y="115"/>
                  </a:lnTo>
                  <a:lnTo>
                    <a:pt x="12" y="116"/>
                  </a:lnTo>
                  <a:lnTo>
                    <a:pt x="12" y="116"/>
                  </a:lnTo>
                  <a:lnTo>
                    <a:pt x="12" y="88"/>
                  </a:lnTo>
                  <a:lnTo>
                    <a:pt x="12" y="98"/>
                  </a:lnTo>
                  <a:lnTo>
                    <a:pt x="12" y="97"/>
                  </a:lnTo>
                  <a:lnTo>
                    <a:pt x="12" y="51"/>
                  </a:lnTo>
                  <a:lnTo>
                    <a:pt x="12" y="56"/>
                  </a:lnTo>
                  <a:lnTo>
                    <a:pt x="13" y="55"/>
                  </a:lnTo>
                  <a:lnTo>
                    <a:pt x="13" y="60"/>
                  </a:lnTo>
                  <a:lnTo>
                    <a:pt x="13" y="50"/>
                  </a:lnTo>
                  <a:lnTo>
                    <a:pt x="13" y="56"/>
                  </a:lnTo>
                  <a:lnTo>
                    <a:pt x="13" y="53"/>
                  </a:lnTo>
                  <a:lnTo>
                    <a:pt x="13" y="59"/>
                  </a:lnTo>
                  <a:lnTo>
                    <a:pt x="13" y="30"/>
                  </a:lnTo>
                  <a:lnTo>
                    <a:pt x="13" y="47"/>
                  </a:lnTo>
                  <a:lnTo>
                    <a:pt x="13" y="48"/>
                  </a:lnTo>
                  <a:lnTo>
                    <a:pt x="13" y="51"/>
                  </a:lnTo>
                  <a:lnTo>
                    <a:pt x="13" y="18"/>
                  </a:lnTo>
                  <a:lnTo>
                    <a:pt x="14" y="13"/>
                  </a:lnTo>
                  <a:lnTo>
                    <a:pt x="14" y="25"/>
                  </a:lnTo>
                  <a:lnTo>
                    <a:pt x="14" y="13"/>
                  </a:lnTo>
                  <a:lnTo>
                    <a:pt x="14" y="15"/>
                  </a:lnTo>
                  <a:lnTo>
                    <a:pt x="14" y="18"/>
                  </a:lnTo>
                  <a:lnTo>
                    <a:pt x="14" y="2"/>
                  </a:lnTo>
                  <a:lnTo>
                    <a:pt x="14" y="34"/>
                  </a:lnTo>
                  <a:lnTo>
                    <a:pt x="14" y="39"/>
                  </a:lnTo>
                  <a:lnTo>
                    <a:pt x="14" y="39"/>
                  </a:lnTo>
                  <a:lnTo>
                    <a:pt x="14" y="21"/>
                  </a:lnTo>
                  <a:lnTo>
                    <a:pt x="14" y="34"/>
                  </a:lnTo>
                  <a:lnTo>
                    <a:pt x="14" y="36"/>
                  </a:lnTo>
                  <a:lnTo>
                    <a:pt x="14" y="44"/>
                  </a:lnTo>
                  <a:lnTo>
                    <a:pt x="14" y="21"/>
                  </a:lnTo>
                  <a:lnTo>
                    <a:pt x="16" y="29"/>
                  </a:lnTo>
                  <a:lnTo>
                    <a:pt x="16" y="25"/>
                  </a:lnTo>
                  <a:lnTo>
                    <a:pt x="16" y="65"/>
                  </a:lnTo>
                  <a:lnTo>
                    <a:pt x="16" y="67"/>
                  </a:lnTo>
                  <a:lnTo>
                    <a:pt x="16" y="53"/>
                  </a:lnTo>
                  <a:lnTo>
                    <a:pt x="16" y="77"/>
                  </a:lnTo>
                  <a:lnTo>
                    <a:pt x="16" y="80"/>
                  </a:lnTo>
                  <a:lnTo>
                    <a:pt x="16" y="88"/>
                  </a:lnTo>
                  <a:lnTo>
                    <a:pt x="16" y="68"/>
                  </a:lnTo>
                  <a:lnTo>
                    <a:pt x="16" y="74"/>
                  </a:lnTo>
                  <a:lnTo>
                    <a:pt x="16" y="77"/>
                  </a:lnTo>
                  <a:lnTo>
                    <a:pt x="16" y="91"/>
                  </a:lnTo>
                  <a:lnTo>
                    <a:pt x="16" y="82"/>
                  </a:lnTo>
                  <a:lnTo>
                    <a:pt x="17" y="82"/>
                  </a:lnTo>
                  <a:lnTo>
                    <a:pt x="17" y="63"/>
                  </a:lnTo>
                  <a:lnTo>
                    <a:pt x="17" y="78"/>
                  </a:lnTo>
                  <a:lnTo>
                    <a:pt x="17" y="74"/>
                  </a:lnTo>
                  <a:lnTo>
                    <a:pt x="17" y="84"/>
                  </a:lnTo>
                  <a:lnTo>
                    <a:pt x="17" y="64"/>
                  </a:lnTo>
                  <a:lnTo>
                    <a:pt x="17" y="76"/>
                  </a:lnTo>
                  <a:lnTo>
                    <a:pt x="17" y="73"/>
                  </a:lnTo>
                  <a:lnTo>
                    <a:pt x="17" y="91"/>
                  </a:lnTo>
                  <a:lnTo>
                    <a:pt x="17" y="72"/>
                  </a:lnTo>
                  <a:lnTo>
                    <a:pt x="17" y="90"/>
                  </a:lnTo>
                  <a:lnTo>
                    <a:pt x="18" y="86"/>
                  </a:lnTo>
                  <a:lnTo>
                    <a:pt x="18" y="97"/>
                  </a:lnTo>
                  <a:lnTo>
                    <a:pt x="18" y="77"/>
                  </a:lnTo>
                  <a:lnTo>
                    <a:pt x="18" y="86"/>
                  </a:lnTo>
                  <a:lnTo>
                    <a:pt x="18" y="86"/>
                  </a:lnTo>
                  <a:lnTo>
                    <a:pt x="18" y="88"/>
                  </a:lnTo>
                  <a:lnTo>
                    <a:pt x="18" y="51"/>
                  </a:lnTo>
                  <a:lnTo>
                    <a:pt x="18" y="77"/>
                  </a:lnTo>
                  <a:lnTo>
                    <a:pt x="18" y="82"/>
                  </a:lnTo>
                  <a:lnTo>
                    <a:pt x="18" y="91"/>
                  </a:lnTo>
                  <a:lnTo>
                    <a:pt x="18" y="72"/>
                  </a:lnTo>
                  <a:lnTo>
                    <a:pt x="18" y="78"/>
                  </a:lnTo>
                  <a:lnTo>
                    <a:pt x="18" y="80"/>
                  </a:lnTo>
                  <a:lnTo>
                    <a:pt x="18" y="97"/>
                  </a:lnTo>
                  <a:lnTo>
                    <a:pt x="18" y="78"/>
                  </a:lnTo>
                  <a:lnTo>
                    <a:pt x="18" y="93"/>
                  </a:lnTo>
                  <a:lnTo>
                    <a:pt x="19" y="88"/>
                  </a:lnTo>
                  <a:lnTo>
                    <a:pt x="19" y="90"/>
                  </a:lnTo>
                  <a:lnTo>
                    <a:pt x="19" y="67"/>
                  </a:lnTo>
                  <a:lnTo>
                    <a:pt x="19" y="89"/>
                  </a:lnTo>
                  <a:lnTo>
                    <a:pt x="19" y="91"/>
                  </a:lnTo>
                  <a:lnTo>
                    <a:pt x="19" y="70"/>
                  </a:lnTo>
                  <a:lnTo>
                    <a:pt x="19" y="74"/>
                  </a:lnTo>
                  <a:lnTo>
                    <a:pt x="19" y="77"/>
                  </a:lnTo>
                  <a:lnTo>
                    <a:pt x="19" y="88"/>
                  </a:lnTo>
                  <a:lnTo>
                    <a:pt x="19" y="76"/>
                  </a:lnTo>
                  <a:lnTo>
                    <a:pt x="19" y="77"/>
                  </a:lnTo>
                  <a:lnTo>
                    <a:pt x="19" y="74"/>
                  </a:lnTo>
                  <a:lnTo>
                    <a:pt x="19" y="53"/>
                  </a:lnTo>
                  <a:lnTo>
                    <a:pt x="19" y="77"/>
                  </a:lnTo>
                  <a:lnTo>
                    <a:pt x="21" y="77"/>
                  </a:lnTo>
                  <a:lnTo>
                    <a:pt x="21" y="84"/>
                  </a:lnTo>
                  <a:lnTo>
                    <a:pt x="21" y="61"/>
                  </a:lnTo>
                  <a:lnTo>
                    <a:pt x="21" y="70"/>
                  </a:lnTo>
                  <a:lnTo>
                    <a:pt x="21" y="73"/>
                  </a:lnTo>
                  <a:lnTo>
                    <a:pt x="21" y="89"/>
                  </a:lnTo>
                  <a:lnTo>
                    <a:pt x="21" y="72"/>
                  </a:lnTo>
                  <a:lnTo>
                    <a:pt x="21" y="84"/>
                  </a:lnTo>
                  <a:lnTo>
                    <a:pt x="21" y="70"/>
                  </a:lnTo>
                  <a:lnTo>
                    <a:pt x="21" y="86"/>
                  </a:lnTo>
                  <a:lnTo>
                    <a:pt x="21" y="68"/>
                  </a:lnTo>
                  <a:lnTo>
                    <a:pt x="21" y="68"/>
                  </a:lnTo>
                  <a:lnTo>
                    <a:pt x="22" y="68"/>
                  </a:lnTo>
                  <a:lnTo>
                    <a:pt x="22" y="39"/>
                  </a:lnTo>
                  <a:lnTo>
                    <a:pt x="22" y="39"/>
                  </a:lnTo>
                  <a:lnTo>
                    <a:pt x="22" y="0"/>
                  </a:lnTo>
                  <a:lnTo>
                    <a:pt x="22" y="5"/>
                  </a:lnTo>
                  <a:lnTo>
                    <a:pt x="22" y="6"/>
                  </a:lnTo>
                  <a:lnTo>
                    <a:pt x="22" y="22"/>
                  </a:lnTo>
                  <a:lnTo>
                    <a:pt x="22" y="5"/>
                  </a:lnTo>
                  <a:lnTo>
                    <a:pt x="22" y="18"/>
                  </a:lnTo>
                  <a:lnTo>
                    <a:pt x="22" y="18"/>
                  </a:lnTo>
                  <a:lnTo>
                    <a:pt x="22" y="21"/>
                  </a:lnTo>
                  <a:lnTo>
                    <a:pt x="22" y="1"/>
                  </a:lnTo>
                  <a:lnTo>
                    <a:pt x="22" y="17"/>
                  </a:lnTo>
                  <a:lnTo>
                    <a:pt x="23" y="19"/>
                  </a:lnTo>
                  <a:lnTo>
                    <a:pt x="23" y="22"/>
                  </a:lnTo>
                  <a:lnTo>
                    <a:pt x="23" y="4"/>
                  </a:lnTo>
                  <a:lnTo>
                    <a:pt x="23" y="17"/>
                  </a:lnTo>
                  <a:lnTo>
                    <a:pt x="23" y="21"/>
                  </a:lnTo>
                  <a:lnTo>
                    <a:pt x="23" y="53"/>
                  </a:lnTo>
                  <a:lnTo>
                    <a:pt x="23" y="48"/>
                  </a:lnTo>
                  <a:lnTo>
                    <a:pt x="23" y="51"/>
                  </a:lnTo>
                  <a:lnTo>
                    <a:pt x="23" y="35"/>
                  </a:lnTo>
                  <a:lnTo>
                    <a:pt x="23" y="56"/>
                  </a:lnTo>
                  <a:lnTo>
                    <a:pt x="23" y="52"/>
                  </a:lnTo>
                  <a:lnTo>
                    <a:pt x="23" y="59"/>
                  </a:lnTo>
                  <a:lnTo>
                    <a:pt x="23" y="39"/>
                  </a:lnTo>
                  <a:lnTo>
                    <a:pt x="25" y="39"/>
                  </a:lnTo>
                  <a:lnTo>
                    <a:pt x="25" y="43"/>
                  </a:lnTo>
                  <a:lnTo>
                    <a:pt x="25" y="14"/>
                  </a:lnTo>
                  <a:lnTo>
                    <a:pt x="25" y="17"/>
                  </a:lnTo>
                  <a:lnTo>
                    <a:pt x="25" y="17"/>
                  </a:lnTo>
                  <a:lnTo>
                    <a:pt x="25" y="14"/>
                  </a:lnTo>
                  <a:lnTo>
                    <a:pt x="25" y="39"/>
                  </a:lnTo>
                  <a:lnTo>
                    <a:pt x="25" y="35"/>
                  </a:lnTo>
                  <a:lnTo>
                    <a:pt x="25" y="38"/>
                  </a:lnTo>
                  <a:lnTo>
                    <a:pt x="25" y="18"/>
                  </a:lnTo>
                  <a:lnTo>
                    <a:pt x="25" y="36"/>
                  </a:lnTo>
                  <a:lnTo>
                    <a:pt x="25" y="34"/>
                  </a:lnTo>
                  <a:lnTo>
                    <a:pt x="25" y="43"/>
                  </a:lnTo>
                  <a:lnTo>
                    <a:pt x="25" y="23"/>
                  </a:lnTo>
                  <a:lnTo>
                    <a:pt x="25" y="35"/>
                  </a:lnTo>
                  <a:lnTo>
                    <a:pt x="26" y="35"/>
                  </a:lnTo>
                  <a:lnTo>
                    <a:pt x="26" y="47"/>
                  </a:lnTo>
                  <a:lnTo>
                    <a:pt x="26" y="40"/>
                  </a:lnTo>
                  <a:lnTo>
                    <a:pt x="26" y="40"/>
                  </a:lnTo>
                  <a:lnTo>
                    <a:pt x="26" y="23"/>
                  </a:lnTo>
                  <a:lnTo>
                    <a:pt x="26" y="53"/>
                  </a:lnTo>
                  <a:lnTo>
                    <a:pt x="26" y="57"/>
                  </a:lnTo>
                  <a:lnTo>
                    <a:pt x="26" y="68"/>
                  </a:lnTo>
                  <a:lnTo>
                    <a:pt x="26" y="46"/>
                  </a:lnTo>
                  <a:lnTo>
                    <a:pt x="26" y="47"/>
                  </a:lnTo>
                  <a:lnTo>
                    <a:pt x="27" y="48"/>
                  </a:lnTo>
                  <a:lnTo>
                    <a:pt x="27" y="51"/>
                  </a:lnTo>
                  <a:lnTo>
                    <a:pt x="27" y="36"/>
                  </a:lnTo>
                  <a:lnTo>
                    <a:pt x="27" y="33"/>
                  </a:lnTo>
                  <a:lnTo>
                    <a:pt x="27" y="50"/>
                  </a:lnTo>
                  <a:lnTo>
                    <a:pt x="27" y="18"/>
                  </a:lnTo>
                  <a:lnTo>
                    <a:pt x="27" y="46"/>
                  </a:lnTo>
                  <a:lnTo>
                    <a:pt x="27" y="44"/>
                  </a:lnTo>
                  <a:lnTo>
                    <a:pt x="27" y="46"/>
                  </a:lnTo>
                  <a:lnTo>
                    <a:pt x="27" y="25"/>
                  </a:lnTo>
                  <a:lnTo>
                    <a:pt x="27" y="36"/>
                  </a:lnTo>
                  <a:lnTo>
                    <a:pt x="27" y="39"/>
                  </a:lnTo>
                  <a:lnTo>
                    <a:pt x="27" y="42"/>
                  </a:lnTo>
                  <a:lnTo>
                    <a:pt x="27" y="10"/>
                  </a:lnTo>
                  <a:lnTo>
                    <a:pt x="27" y="13"/>
                  </a:lnTo>
                  <a:lnTo>
                    <a:pt x="29" y="14"/>
                  </a:lnTo>
                  <a:lnTo>
                    <a:pt x="29" y="40"/>
                  </a:lnTo>
                  <a:lnTo>
                    <a:pt x="29" y="35"/>
                  </a:lnTo>
                  <a:lnTo>
                    <a:pt x="29" y="22"/>
                  </a:lnTo>
                  <a:lnTo>
                    <a:pt x="29" y="69"/>
                  </a:lnTo>
                  <a:lnTo>
                    <a:pt x="29" y="69"/>
                  </a:lnTo>
                  <a:lnTo>
                    <a:pt x="29" y="81"/>
                  </a:lnTo>
                  <a:lnTo>
                    <a:pt x="29" y="53"/>
                  </a:lnTo>
                  <a:lnTo>
                    <a:pt x="29" y="65"/>
                  </a:lnTo>
                  <a:lnTo>
                    <a:pt x="29" y="69"/>
                  </a:lnTo>
                  <a:lnTo>
                    <a:pt x="29" y="85"/>
                  </a:lnTo>
                  <a:lnTo>
                    <a:pt x="29" y="68"/>
                  </a:lnTo>
                  <a:lnTo>
                    <a:pt x="29" y="74"/>
                  </a:lnTo>
                  <a:lnTo>
                    <a:pt x="30" y="70"/>
                  </a:lnTo>
                  <a:lnTo>
                    <a:pt x="30" y="56"/>
                  </a:lnTo>
                  <a:lnTo>
                    <a:pt x="30" y="76"/>
                  </a:lnTo>
                  <a:lnTo>
                    <a:pt x="30" y="80"/>
                  </a:lnTo>
                  <a:lnTo>
                    <a:pt x="30" y="53"/>
                  </a:lnTo>
                  <a:lnTo>
                    <a:pt x="30" y="68"/>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176" name="Freeform 49"/>
            <p:cNvSpPr>
              <a:spLocks/>
            </p:cNvSpPr>
            <p:nvPr/>
          </p:nvSpPr>
          <p:spPr bwMode="auto">
            <a:xfrm>
              <a:off x="5326063" y="4543426"/>
              <a:ext cx="47625" cy="217488"/>
            </a:xfrm>
            <a:custGeom>
              <a:avLst/>
              <a:gdLst>
                <a:gd name="T0" fmla="*/ 0 w 30"/>
                <a:gd name="T1" fmla="*/ 32 h 137"/>
                <a:gd name="T2" fmla="*/ 0 w 30"/>
                <a:gd name="T3" fmla="*/ 51 h 137"/>
                <a:gd name="T4" fmla="*/ 1 w 30"/>
                <a:gd name="T5" fmla="*/ 34 h 137"/>
                <a:gd name="T6" fmla="*/ 1 w 30"/>
                <a:gd name="T7" fmla="*/ 31 h 137"/>
                <a:gd name="T8" fmla="*/ 2 w 30"/>
                <a:gd name="T9" fmla="*/ 56 h 137"/>
                <a:gd name="T10" fmla="*/ 2 w 30"/>
                <a:gd name="T11" fmla="*/ 30 h 137"/>
                <a:gd name="T12" fmla="*/ 4 w 30"/>
                <a:gd name="T13" fmla="*/ 74 h 137"/>
                <a:gd name="T14" fmla="*/ 4 w 30"/>
                <a:gd name="T15" fmla="*/ 108 h 137"/>
                <a:gd name="T16" fmla="*/ 4 w 30"/>
                <a:gd name="T17" fmla="*/ 51 h 137"/>
                <a:gd name="T18" fmla="*/ 5 w 30"/>
                <a:gd name="T19" fmla="*/ 51 h 137"/>
                <a:gd name="T20" fmla="*/ 5 w 30"/>
                <a:gd name="T21" fmla="*/ 58 h 137"/>
                <a:gd name="T22" fmla="*/ 5 w 30"/>
                <a:gd name="T23" fmla="*/ 91 h 137"/>
                <a:gd name="T24" fmla="*/ 6 w 30"/>
                <a:gd name="T25" fmla="*/ 85 h 137"/>
                <a:gd name="T26" fmla="*/ 6 w 30"/>
                <a:gd name="T27" fmla="*/ 90 h 137"/>
                <a:gd name="T28" fmla="*/ 8 w 30"/>
                <a:gd name="T29" fmla="*/ 66 h 137"/>
                <a:gd name="T30" fmla="*/ 8 w 30"/>
                <a:gd name="T31" fmla="*/ 31 h 137"/>
                <a:gd name="T32" fmla="*/ 9 w 30"/>
                <a:gd name="T33" fmla="*/ 74 h 137"/>
                <a:gd name="T34" fmla="*/ 9 w 30"/>
                <a:gd name="T35" fmla="*/ 100 h 137"/>
                <a:gd name="T36" fmla="*/ 9 w 30"/>
                <a:gd name="T37" fmla="*/ 98 h 137"/>
                <a:gd name="T38" fmla="*/ 10 w 30"/>
                <a:gd name="T39" fmla="*/ 102 h 137"/>
                <a:gd name="T40" fmla="*/ 10 w 30"/>
                <a:gd name="T41" fmla="*/ 91 h 137"/>
                <a:gd name="T42" fmla="*/ 11 w 30"/>
                <a:gd name="T43" fmla="*/ 85 h 137"/>
                <a:gd name="T44" fmla="*/ 11 w 30"/>
                <a:gd name="T45" fmla="*/ 95 h 137"/>
                <a:gd name="T46" fmla="*/ 11 w 30"/>
                <a:gd name="T47" fmla="*/ 113 h 137"/>
                <a:gd name="T48" fmla="*/ 13 w 30"/>
                <a:gd name="T49" fmla="*/ 107 h 137"/>
                <a:gd name="T50" fmla="*/ 13 w 30"/>
                <a:gd name="T51" fmla="*/ 111 h 137"/>
                <a:gd name="T52" fmla="*/ 13 w 30"/>
                <a:gd name="T53" fmla="*/ 104 h 137"/>
                <a:gd name="T54" fmla="*/ 14 w 30"/>
                <a:gd name="T55" fmla="*/ 110 h 137"/>
                <a:gd name="T56" fmla="*/ 14 w 30"/>
                <a:gd name="T57" fmla="*/ 124 h 137"/>
                <a:gd name="T58" fmla="*/ 15 w 30"/>
                <a:gd name="T59" fmla="*/ 120 h 137"/>
                <a:gd name="T60" fmla="*/ 15 w 30"/>
                <a:gd name="T61" fmla="*/ 107 h 137"/>
                <a:gd name="T62" fmla="*/ 15 w 30"/>
                <a:gd name="T63" fmla="*/ 117 h 137"/>
                <a:gd name="T64" fmla="*/ 17 w 30"/>
                <a:gd name="T65" fmla="*/ 116 h 137"/>
                <a:gd name="T66" fmla="*/ 17 w 30"/>
                <a:gd name="T67" fmla="*/ 87 h 137"/>
                <a:gd name="T68" fmla="*/ 18 w 30"/>
                <a:gd name="T69" fmla="*/ 78 h 137"/>
                <a:gd name="T70" fmla="*/ 18 w 30"/>
                <a:gd name="T71" fmla="*/ 99 h 137"/>
                <a:gd name="T72" fmla="*/ 19 w 30"/>
                <a:gd name="T73" fmla="*/ 108 h 137"/>
                <a:gd name="T74" fmla="*/ 19 w 30"/>
                <a:gd name="T75" fmla="*/ 112 h 137"/>
                <a:gd name="T76" fmla="*/ 19 w 30"/>
                <a:gd name="T77" fmla="*/ 68 h 137"/>
                <a:gd name="T78" fmla="*/ 19 w 30"/>
                <a:gd name="T79" fmla="*/ 75 h 137"/>
                <a:gd name="T80" fmla="*/ 21 w 30"/>
                <a:gd name="T81" fmla="*/ 99 h 137"/>
                <a:gd name="T82" fmla="*/ 21 w 30"/>
                <a:gd name="T83" fmla="*/ 87 h 137"/>
                <a:gd name="T84" fmla="*/ 22 w 30"/>
                <a:gd name="T85" fmla="*/ 99 h 137"/>
                <a:gd name="T86" fmla="*/ 22 w 30"/>
                <a:gd name="T87" fmla="*/ 120 h 137"/>
                <a:gd name="T88" fmla="*/ 23 w 30"/>
                <a:gd name="T89" fmla="*/ 130 h 137"/>
                <a:gd name="T90" fmla="*/ 23 w 30"/>
                <a:gd name="T91" fmla="*/ 132 h 137"/>
                <a:gd name="T92" fmla="*/ 23 w 30"/>
                <a:gd name="T93" fmla="*/ 120 h 137"/>
                <a:gd name="T94" fmla="*/ 25 w 30"/>
                <a:gd name="T95" fmla="*/ 123 h 137"/>
                <a:gd name="T96" fmla="*/ 25 w 30"/>
                <a:gd name="T97" fmla="*/ 137 h 137"/>
                <a:gd name="T98" fmla="*/ 25 w 30"/>
                <a:gd name="T99" fmla="*/ 113 h 137"/>
                <a:gd name="T100" fmla="*/ 26 w 30"/>
                <a:gd name="T101" fmla="*/ 111 h 137"/>
                <a:gd name="T102" fmla="*/ 26 w 30"/>
                <a:gd name="T103" fmla="*/ 93 h 137"/>
                <a:gd name="T104" fmla="*/ 26 w 30"/>
                <a:gd name="T105" fmla="*/ 127 h 137"/>
                <a:gd name="T106" fmla="*/ 27 w 30"/>
                <a:gd name="T107" fmla="*/ 137 h 137"/>
                <a:gd name="T108" fmla="*/ 27 w 30"/>
                <a:gd name="T109" fmla="*/ 116 h 137"/>
                <a:gd name="T110" fmla="*/ 29 w 30"/>
                <a:gd name="T111" fmla="*/ 90 h 137"/>
                <a:gd name="T112" fmla="*/ 29 w 30"/>
                <a:gd name="T113" fmla="*/ 116 h 137"/>
                <a:gd name="T114" fmla="*/ 29 w 30"/>
                <a:gd name="T115" fmla="*/ 121 h 137"/>
                <a:gd name="T116" fmla="*/ 30 w 30"/>
                <a:gd name="T117" fmla="*/ 100 h 137"/>
                <a:gd name="T118" fmla="*/ 30 w 30"/>
                <a:gd name="T119" fmla="*/ 119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0" h="137">
                  <a:moveTo>
                    <a:pt x="0" y="11"/>
                  </a:moveTo>
                  <a:lnTo>
                    <a:pt x="0" y="10"/>
                  </a:lnTo>
                  <a:lnTo>
                    <a:pt x="0" y="0"/>
                  </a:lnTo>
                  <a:lnTo>
                    <a:pt x="0" y="30"/>
                  </a:lnTo>
                  <a:lnTo>
                    <a:pt x="0" y="32"/>
                  </a:lnTo>
                  <a:lnTo>
                    <a:pt x="0" y="38"/>
                  </a:lnTo>
                  <a:lnTo>
                    <a:pt x="0" y="19"/>
                  </a:lnTo>
                  <a:lnTo>
                    <a:pt x="0" y="35"/>
                  </a:lnTo>
                  <a:lnTo>
                    <a:pt x="0" y="35"/>
                  </a:lnTo>
                  <a:lnTo>
                    <a:pt x="0" y="51"/>
                  </a:lnTo>
                  <a:lnTo>
                    <a:pt x="0" y="36"/>
                  </a:lnTo>
                  <a:lnTo>
                    <a:pt x="1" y="26"/>
                  </a:lnTo>
                  <a:lnTo>
                    <a:pt x="1" y="44"/>
                  </a:lnTo>
                  <a:lnTo>
                    <a:pt x="1" y="43"/>
                  </a:lnTo>
                  <a:lnTo>
                    <a:pt x="1" y="34"/>
                  </a:lnTo>
                  <a:lnTo>
                    <a:pt x="1" y="51"/>
                  </a:lnTo>
                  <a:lnTo>
                    <a:pt x="1" y="48"/>
                  </a:lnTo>
                  <a:lnTo>
                    <a:pt x="1" y="57"/>
                  </a:lnTo>
                  <a:lnTo>
                    <a:pt x="1" y="24"/>
                  </a:lnTo>
                  <a:lnTo>
                    <a:pt x="1" y="31"/>
                  </a:lnTo>
                  <a:lnTo>
                    <a:pt x="1" y="27"/>
                  </a:lnTo>
                  <a:lnTo>
                    <a:pt x="1" y="41"/>
                  </a:lnTo>
                  <a:lnTo>
                    <a:pt x="1" y="40"/>
                  </a:lnTo>
                  <a:lnTo>
                    <a:pt x="2" y="41"/>
                  </a:lnTo>
                  <a:lnTo>
                    <a:pt x="2" y="56"/>
                  </a:lnTo>
                  <a:lnTo>
                    <a:pt x="2" y="30"/>
                  </a:lnTo>
                  <a:lnTo>
                    <a:pt x="2" y="53"/>
                  </a:lnTo>
                  <a:lnTo>
                    <a:pt x="2" y="52"/>
                  </a:lnTo>
                  <a:lnTo>
                    <a:pt x="2" y="55"/>
                  </a:lnTo>
                  <a:lnTo>
                    <a:pt x="2" y="30"/>
                  </a:lnTo>
                  <a:lnTo>
                    <a:pt x="2" y="48"/>
                  </a:lnTo>
                  <a:lnTo>
                    <a:pt x="2" y="51"/>
                  </a:lnTo>
                  <a:lnTo>
                    <a:pt x="2" y="85"/>
                  </a:lnTo>
                  <a:lnTo>
                    <a:pt x="2" y="81"/>
                  </a:lnTo>
                  <a:lnTo>
                    <a:pt x="4" y="74"/>
                  </a:lnTo>
                  <a:lnTo>
                    <a:pt x="4" y="103"/>
                  </a:lnTo>
                  <a:lnTo>
                    <a:pt x="4" y="69"/>
                  </a:lnTo>
                  <a:lnTo>
                    <a:pt x="4" y="99"/>
                  </a:lnTo>
                  <a:lnTo>
                    <a:pt x="4" y="99"/>
                  </a:lnTo>
                  <a:lnTo>
                    <a:pt x="4" y="108"/>
                  </a:lnTo>
                  <a:lnTo>
                    <a:pt x="4" y="75"/>
                  </a:lnTo>
                  <a:lnTo>
                    <a:pt x="4" y="91"/>
                  </a:lnTo>
                  <a:lnTo>
                    <a:pt x="4" y="98"/>
                  </a:lnTo>
                  <a:lnTo>
                    <a:pt x="4" y="45"/>
                  </a:lnTo>
                  <a:lnTo>
                    <a:pt x="4" y="51"/>
                  </a:lnTo>
                  <a:lnTo>
                    <a:pt x="4" y="39"/>
                  </a:lnTo>
                  <a:lnTo>
                    <a:pt x="4" y="44"/>
                  </a:lnTo>
                  <a:lnTo>
                    <a:pt x="5" y="43"/>
                  </a:lnTo>
                  <a:lnTo>
                    <a:pt x="5" y="22"/>
                  </a:lnTo>
                  <a:lnTo>
                    <a:pt x="5" y="51"/>
                  </a:lnTo>
                  <a:lnTo>
                    <a:pt x="5" y="49"/>
                  </a:lnTo>
                  <a:lnTo>
                    <a:pt x="5" y="64"/>
                  </a:lnTo>
                  <a:lnTo>
                    <a:pt x="5" y="45"/>
                  </a:lnTo>
                  <a:lnTo>
                    <a:pt x="5" y="56"/>
                  </a:lnTo>
                  <a:lnTo>
                    <a:pt x="5" y="58"/>
                  </a:lnTo>
                  <a:lnTo>
                    <a:pt x="5" y="82"/>
                  </a:lnTo>
                  <a:lnTo>
                    <a:pt x="5" y="79"/>
                  </a:lnTo>
                  <a:lnTo>
                    <a:pt x="5" y="82"/>
                  </a:lnTo>
                  <a:lnTo>
                    <a:pt x="5" y="62"/>
                  </a:lnTo>
                  <a:lnTo>
                    <a:pt x="5" y="91"/>
                  </a:lnTo>
                  <a:lnTo>
                    <a:pt x="6" y="87"/>
                  </a:lnTo>
                  <a:lnTo>
                    <a:pt x="6" y="100"/>
                  </a:lnTo>
                  <a:lnTo>
                    <a:pt x="6" y="79"/>
                  </a:lnTo>
                  <a:lnTo>
                    <a:pt x="6" y="85"/>
                  </a:lnTo>
                  <a:lnTo>
                    <a:pt x="6" y="85"/>
                  </a:lnTo>
                  <a:lnTo>
                    <a:pt x="6" y="87"/>
                  </a:lnTo>
                  <a:lnTo>
                    <a:pt x="6" y="81"/>
                  </a:lnTo>
                  <a:lnTo>
                    <a:pt x="6" y="86"/>
                  </a:lnTo>
                  <a:lnTo>
                    <a:pt x="6" y="70"/>
                  </a:lnTo>
                  <a:lnTo>
                    <a:pt x="6" y="90"/>
                  </a:lnTo>
                  <a:lnTo>
                    <a:pt x="6" y="69"/>
                  </a:lnTo>
                  <a:lnTo>
                    <a:pt x="6" y="83"/>
                  </a:lnTo>
                  <a:lnTo>
                    <a:pt x="8" y="82"/>
                  </a:lnTo>
                  <a:lnTo>
                    <a:pt x="8" y="85"/>
                  </a:lnTo>
                  <a:lnTo>
                    <a:pt x="8" y="66"/>
                  </a:lnTo>
                  <a:lnTo>
                    <a:pt x="8" y="68"/>
                  </a:lnTo>
                  <a:lnTo>
                    <a:pt x="8" y="27"/>
                  </a:lnTo>
                  <a:lnTo>
                    <a:pt x="8" y="34"/>
                  </a:lnTo>
                  <a:lnTo>
                    <a:pt x="8" y="34"/>
                  </a:lnTo>
                  <a:lnTo>
                    <a:pt x="8" y="31"/>
                  </a:lnTo>
                  <a:lnTo>
                    <a:pt x="8" y="58"/>
                  </a:lnTo>
                  <a:lnTo>
                    <a:pt x="8" y="61"/>
                  </a:lnTo>
                  <a:lnTo>
                    <a:pt x="8" y="51"/>
                  </a:lnTo>
                  <a:lnTo>
                    <a:pt x="8" y="74"/>
                  </a:lnTo>
                  <a:lnTo>
                    <a:pt x="9" y="74"/>
                  </a:lnTo>
                  <a:lnTo>
                    <a:pt x="9" y="81"/>
                  </a:lnTo>
                  <a:lnTo>
                    <a:pt x="9" y="62"/>
                  </a:lnTo>
                  <a:lnTo>
                    <a:pt x="9" y="78"/>
                  </a:lnTo>
                  <a:lnTo>
                    <a:pt x="9" y="78"/>
                  </a:lnTo>
                  <a:lnTo>
                    <a:pt x="9" y="100"/>
                  </a:lnTo>
                  <a:lnTo>
                    <a:pt x="9" y="96"/>
                  </a:lnTo>
                  <a:lnTo>
                    <a:pt x="9" y="103"/>
                  </a:lnTo>
                  <a:lnTo>
                    <a:pt x="9" y="79"/>
                  </a:lnTo>
                  <a:lnTo>
                    <a:pt x="9" y="99"/>
                  </a:lnTo>
                  <a:lnTo>
                    <a:pt x="9" y="98"/>
                  </a:lnTo>
                  <a:lnTo>
                    <a:pt x="9" y="99"/>
                  </a:lnTo>
                  <a:lnTo>
                    <a:pt x="9" y="74"/>
                  </a:lnTo>
                  <a:lnTo>
                    <a:pt x="9" y="91"/>
                  </a:lnTo>
                  <a:lnTo>
                    <a:pt x="10" y="87"/>
                  </a:lnTo>
                  <a:lnTo>
                    <a:pt x="10" y="102"/>
                  </a:lnTo>
                  <a:lnTo>
                    <a:pt x="10" y="75"/>
                  </a:lnTo>
                  <a:lnTo>
                    <a:pt x="10" y="75"/>
                  </a:lnTo>
                  <a:lnTo>
                    <a:pt x="10" y="96"/>
                  </a:lnTo>
                  <a:lnTo>
                    <a:pt x="10" y="93"/>
                  </a:lnTo>
                  <a:lnTo>
                    <a:pt x="10" y="91"/>
                  </a:lnTo>
                  <a:lnTo>
                    <a:pt x="10" y="93"/>
                  </a:lnTo>
                  <a:lnTo>
                    <a:pt x="10" y="70"/>
                  </a:lnTo>
                  <a:lnTo>
                    <a:pt x="10" y="78"/>
                  </a:lnTo>
                  <a:lnTo>
                    <a:pt x="11" y="81"/>
                  </a:lnTo>
                  <a:lnTo>
                    <a:pt x="11" y="85"/>
                  </a:lnTo>
                  <a:lnTo>
                    <a:pt x="11" y="56"/>
                  </a:lnTo>
                  <a:lnTo>
                    <a:pt x="11" y="62"/>
                  </a:lnTo>
                  <a:lnTo>
                    <a:pt x="11" y="64"/>
                  </a:lnTo>
                  <a:lnTo>
                    <a:pt x="11" y="98"/>
                  </a:lnTo>
                  <a:lnTo>
                    <a:pt x="11" y="95"/>
                  </a:lnTo>
                  <a:lnTo>
                    <a:pt x="11" y="94"/>
                  </a:lnTo>
                  <a:lnTo>
                    <a:pt x="11" y="75"/>
                  </a:lnTo>
                  <a:lnTo>
                    <a:pt x="11" y="102"/>
                  </a:lnTo>
                  <a:lnTo>
                    <a:pt x="11" y="106"/>
                  </a:lnTo>
                  <a:lnTo>
                    <a:pt x="11" y="113"/>
                  </a:lnTo>
                  <a:lnTo>
                    <a:pt x="11" y="94"/>
                  </a:lnTo>
                  <a:lnTo>
                    <a:pt x="11" y="107"/>
                  </a:lnTo>
                  <a:lnTo>
                    <a:pt x="13" y="108"/>
                  </a:lnTo>
                  <a:lnTo>
                    <a:pt x="13" y="119"/>
                  </a:lnTo>
                  <a:lnTo>
                    <a:pt x="13" y="107"/>
                  </a:lnTo>
                  <a:lnTo>
                    <a:pt x="13" y="108"/>
                  </a:lnTo>
                  <a:lnTo>
                    <a:pt x="13" y="110"/>
                  </a:lnTo>
                  <a:lnTo>
                    <a:pt x="13" y="116"/>
                  </a:lnTo>
                  <a:lnTo>
                    <a:pt x="13" y="93"/>
                  </a:lnTo>
                  <a:lnTo>
                    <a:pt x="13" y="111"/>
                  </a:lnTo>
                  <a:lnTo>
                    <a:pt x="13" y="108"/>
                  </a:lnTo>
                  <a:lnTo>
                    <a:pt x="13" y="113"/>
                  </a:lnTo>
                  <a:lnTo>
                    <a:pt x="13" y="98"/>
                  </a:lnTo>
                  <a:lnTo>
                    <a:pt x="13" y="102"/>
                  </a:lnTo>
                  <a:lnTo>
                    <a:pt x="13" y="104"/>
                  </a:lnTo>
                  <a:lnTo>
                    <a:pt x="13" y="110"/>
                  </a:lnTo>
                  <a:lnTo>
                    <a:pt x="13" y="79"/>
                  </a:lnTo>
                  <a:lnTo>
                    <a:pt x="13" y="86"/>
                  </a:lnTo>
                  <a:lnTo>
                    <a:pt x="14" y="86"/>
                  </a:lnTo>
                  <a:lnTo>
                    <a:pt x="14" y="110"/>
                  </a:lnTo>
                  <a:lnTo>
                    <a:pt x="14" y="85"/>
                  </a:lnTo>
                  <a:lnTo>
                    <a:pt x="14" y="106"/>
                  </a:lnTo>
                  <a:lnTo>
                    <a:pt x="14" y="108"/>
                  </a:lnTo>
                  <a:lnTo>
                    <a:pt x="14" y="96"/>
                  </a:lnTo>
                  <a:lnTo>
                    <a:pt x="14" y="124"/>
                  </a:lnTo>
                  <a:lnTo>
                    <a:pt x="14" y="125"/>
                  </a:lnTo>
                  <a:lnTo>
                    <a:pt x="14" y="129"/>
                  </a:lnTo>
                  <a:lnTo>
                    <a:pt x="14" y="106"/>
                  </a:lnTo>
                  <a:lnTo>
                    <a:pt x="14" y="113"/>
                  </a:lnTo>
                  <a:lnTo>
                    <a:pt x="15" y="120"/>
                  </a:lnTo>
                  <a:lnTo>
                    <a:pt x="15" y="128"/>
                  </a:lnTo>
                  <a:lnTo>
                    <a:pt x="15" y="116"/>
                  </a:lnTo>
                  <a:lnTo>
                    <a:pt x="15" y="121"/>
                  </a:lnTo>
                  <a:lnTo>
                    <a:pt x="15" y="129"/>
                  </a:lnTo>
                  <a:lnTo>
                    <a:pt x="15" y="107"/>
                  </a:lnTo>
                  <a:lnTo>
                    <a:pt x="15" y="129"/>
                  </a:lnTo>
                  <a:lnTo>
                    <a:pt x="15" y="130"/>
                  </a:lnTo>
                  <a:lnTo>
                    <a:pt x="15" y="100"/>
                  </a:lnTo>
                  <a:lnTo>
                    <a:pt x="15" y="117"/>
                  </a:lnTo>
                  <a:lnTo>
                    <a:pt x="15" y="117"/>
                  </a:lnTo>
                  <a:lnTo>
                    <a:pt x="15" y="125"/>
                  </a:lnTo>
                  <a:lnTo>
                    <a:pt x="15" y="87"/>
                  </a:lnTo>
                  <a:lnTo>
                    <a:pt x="17" y="87"/>
                  </a:lnTo>
                  <a:lnTo>
                    <a:pt x="17" y="111"/>
                  </a:lnTo>
                  <a:lnTo>
                    <a:pt x="17" y="116"/>
                  </a:lnTo>
                  <a:lnTo>
                    <a:pt x="17" y="87"/>
                  </a:lnTo>
                  <a:lnTo>
                    <a:pt x="17" y="98"/>
                  </a:lnTo>
                  <a:lnTo>
                    <a:pt x="17" y="102"/>
                  </a:lnTo>
                  <a:lnTo>
                    <a:pt x="17" y="111"/>
                  </a:lnTo>
                  <a:lnTo>
                    <a:pt x="17" y="87"/>
                  </a:lnTo>
                  <a:lnTo>
                    <a:pt x="17" y="89"/>
                  </a:lnTo>
                  <a:lnTo>
                    <a:pt x="17" y="89"/>
                  </a:lnTo>
                  <a:lnTo>
                    <a:pt x="17" y="78"/>
                  </a:lnTo>
                  <a:lnTo>
                    <a:pt x="17" y="79"/>
                  </a:lnTo>
                  <a:lnTo>
                    <a:pt x="18" y="78"/>
                  </a:lnTo>
                  <a:lnTo>
                    <a:pt x="18" y="89"/>
                  </a:lnTo>
                  <a:lnTo>
                    <a:pt x="18" y="58"/>
                  </a:lnTo>
                  <a:lnTo>
                    <a:pt x="18" y="87"/>
                  </a:lnTo>
                  <a:lnTo>
                    <a:pt x="18" y="87"/>
                  </a:lnTo>
                  <a:lnTo>
                    <a:pt x="18" y="99"/>
                  </a:lnTo>
                  <a:lnTo>
                    <a:pt x="18" y="82"/>
                  </a:lnTo>
                  <a:lnTo>
                    <a:pt x="18" y="90"/>
                  </a:lnTo>
                  <a:lnTo>
                    <a:pt x="18" y="91"/>
                  </a:lnTo>
                  <a:lnTo>
                    <a:pt x="18" y="108"/>
                  </a:lnTo>
                  <a:lnTo>
                    <a:pt x="19" y="108"/>
                  </a:lnTo>
                  <a:lnTo>
                    <a:pt x="19" y="113"/>
                  </a:lnTo>
                  <a:lnTo>
                    <a:pt x="19" y="93"/>
                  </a:lnTo>
                  <a:lnTo>
                    <a:pt x="19" y="111"/>
                  </a:lnTo>
                  <a:lnTo>
                    <a:pt x="19" y="111"/>
                  </a:lnTo>
                  <a:lnTo>
                    <a:pt x="19" y="112"/>
                  </a:lnTo>
                  <a:lnTo>
                    <a:pt x="19" y="90"/>
                  </a:lnTo>
                  <a:lnTo>
                    <a:pt x="19" y="102"/>
                  </a:lnTo>
                  <a:lnTo>
                    <a:pt x="19" y="102"/>
                  </a:lnTo>
                  <a:lnTo>
                    <a:pt x="19" y="106"/>
                  </a:lnTo>
                  <a:lnTo>
                    <a:pt x="19" y="68"/>
                  </a:lnTo>
                  <a:lnTo>
                    <a:pt x="19" y="72"/>
                  </a:lnTo>
                  <a:lnTo>
                    <a:pt x="19" y="68"/>
                  </a:lnTo>
                  <a:lnTo>
                    <a:pt x="19" y="78"/>
                  </a:lnTo>
                  <a:lnTo>
                    <a:pt x="19" y="64"/>
                  </a:lnTo>
                  <a:lnTo>
                    <a:pt x="19" y="75"/>
                  </a:lnTo>
                  <a:lnTo>
                    <a:pt x="21" y="78"/>
                  </a:lnTo>
                  <a:lnTo>
                    <a:pt x="21" y="62"/>
                  </a:lnTo>
                  <a:lnTo>
                    <a:pt x="21" y="93"/>
                  </a:lnTo>
                  <a:lnTo>
                    <a:pt x="21" y="96"/>
                  </a:lnTo>
                  <a:lnTo>
                    <a:pt x="21" y="99"/>
                  </a:lnTo>
                  <a:lnTo>
                    <a:pt x="21" y="69"/>
                  </a:lnTo>
                  <a:lnTo>
                    <a:pt x="21" y="77"/>
                  </a:lnTo>
                  <a:lnTo>
                    <a:pt x="21" y="79"/>
                  </a:lnTo>
                  <a:lnTo>
                    <a:pt x="21" y="77"/>
                  </a:lnTo>
                  <a:lnTo>
                    <a:pt x="21" y="87"/>
                  </a:lnTo>
                  <a:lnTo>
                    <a:pt x="21" y="87"/>
                  </a:lnTo>
                  <a:lnTo>
                    <a:pt x="21" y="100"/>
                  </a:lnTo>
                  <a:lnTo>
                    <a:pt x="21" y="66"/>
                  </a:lnTo>
                  <a:lnTo>
                    <a:pt x="21" y="96"/>
                  </a:lnTo>
                  <a:lnTo>
                    <a:pt x="22" y="99"/>
                  </a:lnTo>
                  <a:lnTo>
                    <a:pt x="22" y="108"/>
                  </a:lnTo>
                  <a:lnTo>
                    <a:pt x="22" y="87"/>
                  </a:lnTo>
                  <a:lnTo>
                    <a:pt x="22" y="103"/>
                  </a:lnTo>
                  <a:lnTo>
                    <a:pt x="22" y="104"/>
                  </a:lnTo>
                  <a:lnTo>
                    <a:pt x="22" y="120"/>
                  </a:lnTo>
                  <a:lnTo>
                    <a:pt x="22" y="113"/>
                  </a:lnTo>
                  <a:lnTo>
                    <a:pt x="22" y="98"/>
                  </a:lnTo>
                  <a:lnTo>
                    <a:pt x="22" y="125"/>
                  </a:lnTo>
                  <a:lnTo>
                    <a:pt x="22" y="124"/>
                  </a:lnTo>
                  <a:lnTo>
                    <a:pt x="23" y="130"/>
                  </a:lnTo>
                  <a:lnTo>
                    <a:pt x="23" y="133"/>
                  </a:lnTo>
                  <a:lnTo>
                    <a:pt x="23" y="111"/>
                  </a:lnTo>
                  <a:lnTo>
                    <a:pt x="23" y="125"/>
                  </a:lnTo>
                  <a:lnTo>
                    <a:pt x="23" y="124"/>
                  </a:lnTo>
                  <a:lnTo>
                    <a:pt x="23" y="132"/>
                  </a:lnTo>
                  <a:lnTo>
                    <a:pt x="23" y="110"/>
                  </a:lnTo>
                  <a:lnTo>
                    <a:pt x="23" y="117"/>
                  </a:lnTo>
                  <a:lnTo>
                    <a:pt x="23" y="123"/>
                  </a:lnTo>
                  <a:lnTo>
                    <a:pt x="23" y="130"/>
                  </a:lnTo>
                  <a:lnTo>
                    <a:pt x="23" y="120"/>
                  </a:lnTo>
                  <a:lnTo>
                    <a:pt x="23" y="124"/>
                  </a:lnTo>
                  <a:lnTo>
                    <a:pt x="23" y="123"/>
                  </a:lnTo>
                  <a:lnTo>
                    <a:pt x="23" y="102"/>
                  </a:lnTo>
                  <a:lnTo>
                    <a:pt x="23" y="120"/>
                  </a:lnTo>
                  <a:lnTo>
                    <a:pt x="25" y="123"/>
                  </a:lnTo>
                  <a:lnTo>
                    <a:pt x="25" y="128"/>
                  </a:lnTo>
                  <a:lnTo>
                    <a:pt x="25" y="113"/>
                  </a:lnTo>
                  <a:lnTo>
                    <a:pt x="25" y="120"/>
                  </a:lnTo>
                  <a:lnTo>
                    <a:pt x="25" y="124"/>
                  </a:lnTo>
                  <a:lnTo>
                    <a:pt x="25" y="137"/>
                  </a:lnTo>
                  <a:lnTo>
                    <a:pt x="25" y="121"/>
                  </a:lnTo>
                  <a:lnTo>
                    <a:pt x="25" y="133"/>
                  </a:lnTo>
                  <a:lnTo>
                    <a:pt x="25" y="130"/>
                  </a:lnTo>
                  <a:lnTo>
                    <a:pt x="25" y="110"/>
                  </a:lnTo>
                  <a:lnTo>
                    <a:pt x="25" y="113"/>
                  </a:lnTo>
                  <a:lnTo>
                    <a:pt x="25" y="111"/>
                  </a:lnTo>
                  <a:lnTo>
                    <a:pt x="25" y="115"/>
                  </a:lnTo>
                  <a:lnTo>
                    <a:pt x="25" y="93"/>
                  </a:lnTo>
                  <a:lnTo>
                    <a:pt x="25" y="107"/>
                  </a:lnTo>
                  <a:lnTo>
                    <a:pt x="26" y="111"/>
                  </a:lnTo>
                  <a:lnTo>
                    <a:pt x="26" y="116"/>
                  </a:lnTo>
                  <a:lnTo>
                    <a:pt x="26" y="91"/>
                  </a:lnTo>
                  <a:lnTo>
                    <a:pt x="26" y="96"/>
                  </a:lnTo>
                  <a:lnTo>
                    <a:pt x="26" y="121"/>
                  </a:lnTo>
                  <a:lnTo>
                    <a:pt x="26" y="93"/>
                  </a:lnTo>
                  <a:lnTo>
                    <a:pt x="26" y="120"/>
                  </a:lnTo>
                  <a:lnTo>
                    <a:pt x="26" y="120"/>
                  </a:lnTo>
                  <a:lnTo>
                    <a:pt x="26" y="104"/>
                  </a:lnTo>
                  <a:lnTo>
                    <a:pt x="26" y="125"/>
                  </a:lnTo>
                  <a:lnTo>
                    <a:pt x="26" y="127"/>
                  </a:lnTo>
                  <a:lnTo>
                    <a:pt x="26" y="132"/>
                  </a:lnTo>
                  <a:lnTo>
                    <a:pt x="26" y="106"/>
                  </a:lnTo>
                  <a:lnTo>
                    <a:pt x="26" y="115"/>
                  </a:lnTo>
                  <a:lnTo>
                    <a:pt x="27" y="117"/>
                  </a:lnTo>
                  <a:lnTo>
                    <a:pt x="27" y="137"/>
                  </a:lnTo>
                  <a:lnTo>
                    <a:pt x="27" y="132"/>
                  </a:lnTo>
                  <a:lnTo>
                    <a:pt x="27" y="132"/>
                  </a:lnTo>
                  <a:lnTo>
                    <a:pt x="27" y="113"/>
                  </a:lnTo>
                  <a:lnTo>
                    <a:pt x="27" y="115"/>
                  </a:lnTo>
                  <a:lnTo>
                    <a:pt x="27" y="116"/>
                  </a:lnTo>
                  <a:lnTo>
                    <a:pt x="27" y="78"/>
                  </a:lnTo>
                  <a:lnTo>
                    <a:pt x="27" y="90"/>
                  </a:lnTo>
                  <a:lnTo>
                    <a:pt x="29" y="93"/>
                  </a:lnTo>
                  <a:lnTo>
                    <a:pt x="29" y="111"/>
                  </a:lnTo>
                  <a:lnTo>
                    <a:pt x="29" y="90"/>
                  </a:lnTo>
                  <a:lnTo>
                    <a:pt x="29" y="110"/>
                  </a:lnTo>
                  <a:lnTo>
                    <a:pt x="29" y="110"/>
                  </a:lnTo>
                  <a:lnTo>
                    <a:pt x="29" y="119"/>
                  </a:lnTo>
                  <a:lnTo>
                    <a:pt x="29" y="96"/>
                  </a:lnTo>
                  <a:lnTo>
                    <a:pt x="29" y="116"/>
                  </a:lnTo>
                  <a:lnTo>
                    <a:pt x="29" y="124"/>
                  </a:lnTo>
                  <a:lnTo>
                    <a:pt x="29" y="100"/>
                  </a:lnTo>
                  <a:lnTo>
                    <a:pt x="29" y="117"/>
                  </a:lnTo>
                  <a:lnTo>
                    <a:pt x="29" y="119"/>
                  </a:lnTo>
                  <a:lnTo>
                    <a:pt x="29" y="121"/>
                  </a:lnTo>
                  <a:lnTo>
                    <a:pt x="29" y="95"/>
                  </a:lnTo>
                  <a:lnTo>
                    <a:pt x="29" y="102"/>
                  </a:lnTo>
                  <a:lnTo>
                    <a:pt x="30" y="102"/>
                  </a:lnTo>
                  <a:lnTo>
                    <a:pt x="30" y="119"/>
                  </a:lnTo>
                  <a:lnTo>
                    <a:pt x="30" y="100"/>
                  </a:lnTo>
                  <a:lnTo>
                    <a:pt x="30" y="117"/>
                  </a:lnTo>
                  <a:lnTo>
                    <a:pt x="30" y="116"/>
                  </a:lnTo>
                  <a:lnTo>
                    <a:pt x="30" y="120"/>
                  </a:lnTo>
                  <a:lnTo>
                    <a:pt x="30" y="99"/>
                  </a:lnTo>
                  <a:lnTo>
                    <a:pt x="30" y="119"/>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177" name="Freeform 50"/>
            <p:cNvSpPr>
              <a:spLocks/>
            </p:cNvSpPr>
            <p:nvPr/>
          </p:nvSpPr>
          <p:spPr bwMode="auto">
            <a:xfrm>
              <a:off x="5275263" y="3871913"/>
              <a:ext cx="50800" cy="728663"/>
            </a:xfrm>
            <a:custGeom>
              <a:avLst/>
              <a:gdLst>
                <a:gd name="T0" fmla="*/ 0 w 32"/>
                <a:gd name="T1" fmla="*/ 140 h 459"/>
                <a:gd name="T2" fmla="*/ 0 w 32"/>
                <a:gd name="T3" fmla="*/ 145 h 459"/>
                <a:gd name="T4" fmla="*/ 2 w 32"/>
                <a:gd name="T5" fmla="*/ 140 h 459"/>
                <a:gd name="T6" fmla="*/ 2 w 32"/>
                <a:gd name="T7" fmla="*/ 110 h 459"/>
                <a:gd name="T8" fmla="*/ 3 w 32"/>
                <a:gd name="T9" fmla="*/ 81 h 459"/>
                <a:gd name="T10" fmla="*/ 3 w 32"/>
                <a:gd name="T11" fmla="*/ 58 h 459"/>
                <a:gd name="T12" fmla="*/ 3 w 32"/>
                <a:gd name="T13" fmla="*/ 61 h 459"/>
                <a:gd name="T14" fmla="*/ 4 w 32"/>
                <a:gd name="T15" fmla="*/ 30 h 459"/>
                <a:gd name="T16" fmla="*/ 4 w 32"/>
                <a:gd name="T17" fmla="*/ 22 h 459"/>
                <a:gd name="T18" fmla="*/ 6 w 32"/>
                <a:gd name="T19" fmla="*/ 56 h 459"/>
                <a:gd name="T20" fmla="*/ 6 w 32"/>
                <a:gd name="T21" fmla="*/ 62 h 459"/>
                <a:gd name="T22" fmla="*/ 7 w 32"/>
                <a:gd name="T23" fmla="*/ 52 h 459"/>
                <a:gd name="T24" fmla="*/ 7 w 32"/>
                <a:gd name="T25" fmla="*/ 2 h 459"/>
                <a:gd name="T26" fmla="*/ 7 w 32"/>
                <a:gd name="T27" fmla="*/ 24 h 459"/>
                <a:gd name="T28" fmla="*/ 8 w 32"/>
                <a:gd name="T29" fmla="*/ 107 h 459"/>
                <a:gd name="T30" fmla="*/ 8 w 32"/>
                <a:gd name="T31" fmla="*/ 107 h 459"/>
                <a:gd name="T32" fmla="*/ 9 w 32"/>
                <a:gd name="T33" fmla="*/ 151 h 459"/>
                <a:gd name="T34" fmla="*/ 9 w 32"/>
                <a:gd name="T35" fmla="*/ 197 h 459"/>
                <a:gd name="T36" fmla="*/ 9 w 32"/>
                <a:gd name="T37" fmla="*/ 212 h 459"/>
                <a:gd name="T38" fmla="*/ 11 w 32"/>
                <a:gd name="T39" fmla="*/ 191 h 459"/>
                <a:gd name="T40" fmla="*/ 11 w 32"/>
                <a:gd name="T41" fmla="*/ 163 h 459"/>
                <a:gd name="T42" fmla="*/ 11 w 32"/>
                <a:gd name="T43" fmla="*/ 150 h 459"/>
                <a:gd name="T44" fmla="*/ 12 w 32"/>
                <a:gd name="T45" fmla="*/ 180 h 459"/>
                <a:gd name="T46" fmla="*/ 12 w 32"/>
                <a:gd name="T47" fmla="*/ 269 h 459"/>
                <a:gd name="T48" fmla="*/ 13 w 32"/>
                <a:gd name="T49" fmla="*/ 330 h 459"/>
                <a:gd name="T50" fmla="*/ 13 w 32"/>
                <a:gd name="T51" fmla="*/ 305 h 459"/>
                <a:gd name="T52" fmla="*/ 15 w 32"/>
                <a:gd name="T53" fmla="*/ 263 h 459"/>
                <a:gd name="T54" fmla="*/ 15 w 32"/>
                <a:gd name="T55" fmla="*/ 298 h 459"/>
                <a:gd name="T56" fmla="*/ 16 w 32"/>
                <a:gd name="T57" fmla="*/ 320 h 459"/>
                <a:gd name="T58" fmla="*/ 16 w 32"/>
                <a:gd name="T59" fmla="*/ 352 h 459"/>
                <a:gd name="T60" fmla="*/ 16 w 32"/>
                <a:gd name="T61" fmla="*/ 331 h 459"/>
                <a:gd name="T62" fmla="*/ 17 w 32"/>
                <a:gd name="T63" fmla="*/ 286 h 459"/>
                <a:gd name="T64" fmla="*/ 17 w 32"/>
                <a:gd name="T65" fmla="*/ 313 h 459"/>
                <a:gd name="T66" fmla="*/ 19 w 32"/>
                <a:gd name="T67" fmla="*/ 306 h 459"/>
                <a:gd name="T68" fmla="*/ 19 w 32"/>
                <a:gd name="T69" fmla="*/ 347 h 459"/>
                <a:gd name="T70" fmla="*/ 19 w 32"/>
                <a:gd name="T71" fmla="*/ 377 h 459"/>
                <a:gd name="T72" fmla="*/ 20 w 32"/>
                <a:gd name="T73" fmla="*/ 357 h 459"/>
                <a:gd name="T74" fmla="*/ 20 w 32"/>
                <a:gd name="T75" fmla="*/ 349 h 459"/>
                <a:gd name="T76" fmla="*/ 21 w 32"/>
                <a:gd name="T77" fmla="*/ 298 h 459"/>
                <a:gd name="T78" fmla="*/ 21 w 32"/>
                <a:gd name="T79" fmla="*/ 298 h 459"/>
                <a:gd name="T80" fmla="*/ 23 w 32"/>
                <a:gd name="T81" fmla="*/ 330 h 459"/>
                <a:gd name="T82" fmla="*/ 23 w 32"/>
                <a:gd name="T83" fmla="*/ 352 h 459"/>
                <a:gd name="T84" fmla="*/ 23 w 32"/>
                <a:gd name="T85" fmla="*/ 357 h 459"/>
                <a:gd name="T86" fmla="*/ 24 w 32"/>
                <a:gd name="T87" fmla="*/ 364 h 459"/>
                <a:gd name="T88" fmla="*/ 24 w 32"/>
                <a:gd name="T89" fmla="*/ 358 h 459"/>
                <a:gd name="T90" fmla="*/ 24 w 32"/>
                <a:gd name="T91" fmla="*/ 412 h 459"/>
                <a:gd name="T92" fmla="*/ 25 w 32"/>
                <a:gd name="T93" fmla="*/ 392 h 459"/>
                <a:gd name="T94" fmla="*/ 25 w 32"/>
                <a:gd name="T95" fmla="*/ 370 h 459"/>
                <a:gd name="T96" fmla="*/ 26 w 32"/>
                <a:gd name="T97" fmla="*/ 386 h 459"/>
                <a:gd name="T98" fmla="*/ 26 w 32"/>
                <a:gd name="T99" fmla="*/ 383 h 459"/>
                <a:gd name="T100" fmla="*/ 26 w 32"/>
                <a:gd name="T101" fmla="*/ 407 h 459"/>
                <a:gd name="T102" fmla="*/ 28 w 32"/>
                <a:gd name="T103" fmla="*/ 395 h 459"/>
                <a:gd name="T104" fmla="*/ 28 w 32"/>
                <a:gd name="T105" fmla="*/ 391 h 459"/>
                <a:gd name="T106" fmla="*/ 28 w 32"/>
                <a:gd name="T107" fmla="*/ 366 h 459"/>
                <a:gd name="T108" fmla="*/ 29 w 32"/>
                <a:gd name="T109" fmla="*/ 402 h 459"/>
                <a:gd name="T110" fmla="*/ 29 w 32"/>
                <a:gd name="T111" fmla="*/ 428 h 459"/>
                <a:gd name="T112" fmla="*/ 29 w 32"/>
                <a:gd name="T113" fmla="*/ 436 h 459"/>
                <a:gd name="T114" fmla="*/ 30 w 32"/>
                <a:gd name="T115" fmla="*/ 458 h 459"/>
                <a:gd name="T116" fmla="*/ 30 w 32"/>
                <a:gd name="T117" fmla="*/ 423 h 459"/>
                <a:gd name="T118" fmla="*/ 32 w 32"/>
                <a:gd name="T119" fmla="*/ 434 h 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2" h="459">
                  <a:moveTo>
                    <a:pt x="0" y="133"/>
                  </a:moveTo>
                  <a:lnTo>
                    <a:pt x="0" y="104"/>
                  </a:lnTo>
                  <a:lnTo>
                    <a:pt x="0" y="131"/>
                  </a:lnTo>
                  <a:lnTo>
                    <a:pt x="0" y="133"/>
                  </a:lnTo>
                  <a:lnTo>
                    <a:pt x="0" y="140"/>
                  </a:lnTo>
                  <a:lnTo>
                    <a:pt x="0" y="116"/>
                  </a:lnTo>
                  <a:lnTo>
                    <a:pt x="0" y="133"/>
                  </a:lnTo>
                  <a:lnTo>
                    <a:pt x="0" y="131"/>
                  </a:lnTo>
                  <a:lnTo>
                    <a:pt x="0" y="125"/>
                  </a:lnTo>
                  <a:lnTo>
                    <a:pt x="0" y="145"/>
                  </a:lnTo>
                  <a:lnTo>
                    <a:pt x="0" y="148"/>
                  </a:lnTo>
                  <a:lnTo>
                    <a:pt x="0" y="159"/>
                  </a:lnTo>
                  <a:lnTo>
                    <a:pt x="0" y="137"/>
                  </a:lnTo>
                  <a:lnTo>
                    <a:pt x="0" y="141"/>
                  </a:lnTo>
                  <a:lnTo>
                    <a:pt x="2" y="140"/>
                  </a:lnTo>
                  <a:lnTo>
                    <a:pt x="2" y="157"/>
                  </a:lnTo>
                  <a:lnTo>
                    <a:pt x="2" y="151"/>
                  </a:lnTo>
                  <a:lnTo>
                    <a:pt x="2" y="151"/>
                  </a:lnTo>
                  <a:lnTo>
                    <a:pt x="2" y="151"/>
                  </a:lnTo>
                  <a:lnTo>
                    <a:pt x="2" y="110"/>
                  </a:lnTo>
                  <a:lnTo>
                    <a:pt x="2" y="116"/>
                  </a:lnTo>
                  <a:lnTo>
                    <a:pt x="2" y="113"/>
                  </a:lnTo>
                  <a:lnTo>
                    <a:pt x="2" y="68"/>
                  </a:lnTo>
                  <a:lnTo>
                    <a:pt x="2" y="79"/>
                  </a:lnTo>
                  <a:lnTo>
                    <a:pt x="3" y="81"/>
                  </a:lnTo>
                  <a:lnTo>
                    <a:pt x="3" y="83"/>
                  </a:lnTo>
                  <a:lnTo>
                    <a:pt x="3" y="70"/>
                  </a:lnTo>
                  <a:lnTo>
                    <a:pt x="3" y="73"/>
                  </a:lnTo>
                  <a:lnTo>
                    <a:pt x="3" y="76"/>
                  </a:lnTo>
                  <a:lnTo>
                    <a:pt x="3" y="58"/>
                  </a:lnTo>
                  <a:lnTo>
                    <a:pt x="3" y="73"/>
                  </a:lnTo>
                  <a:lnTo>
                    <a:pt x="3" y="76"/>
                  </a:lnTo>
                  <a:lnTo>
                    <a:pt x="3" y="79"/>
                  </a:lnTo>
                  <a:lnTo>
                    <a:pt x="3" y="51"/>
                  </a:lnTo>
                  <a:lnTo>
                    <a:pt x="3" y="61"/>
                  </a:lnTo>
                  <a:lnTo>
                    <a:pt x="3" y="58"/>
                  </a:lnTo>
                  <a:lnTo>
                    <a:pt x="3" y="65"/>
                  </a:lnTo>
                  <a:lnTo>
                    <a:pt x="3" y="40"/>
                  </a:lnTo>
                  <a:lnTo>
                    <a:pt x="4" y="24"/>
                  </a:lnTo>
                  <a:lnTo>
                    <a:pt x="4" y="30"/>
                  </a:lnTo>
                  <a:lnTo>
                    <a:pt x="4" y="21"/>
                  </a:lnTo>
                  <a:lnTo>
                    <a:pt x="4" y="19"/>
                  </a:lnTo>
                  <a:lnTo>
                    <a:pt x="4" y="0"/>
                  </a:lnTo>
                  <a:lnTo>
                    <a:pt x="4" y="23"/>
                  </a:lnTo>
                  <a:lnTo>
                    <a:pt x="4" y="22"/>
                  </a:lnTo>
                  <a:lnTo>
                    <a:pt x="4" y="39"/>
                  </a:lnTo>
                  <a:lnTo>
                    <a:pt x="4" y="30"/>
                  </a:lnTo>
                  <a:lnTo>
                    <a:pt x="4" y="28"/>
                  </a:lnTo>
                  <a:lnTo>
                    <a:pt x="4" y="56"/>
                  </a:lnTo>
                  <a:lnTo>
                    <a:pt x="6" y="56"/>
                  </a:lnTo>
                  <a:lnTo>
                    <a:pt x="6" y="56"/>
                  </a:lnTo>
                  <a:lnTo>
                    <a:pt x="6" y="31"/>
                  </a:lnTo>
                  <a:lnTo>
                    <a:pt x="6" y="41"/>
                  </a:lnTo>
                  <a:lnTo>
                    <a:pt x="6" y="39"/>
                  </a:lnTo>
                  <a:lnTo>
                    <a:pt x="6" y="62"/>
                  </a:lnTo>
                  <a:lnTo>
                    <a:pt x="6" y="65"/>
                  </a:lnTo>
                  <a:lnTo>
                    <a:pt x="6" y="68"/>
                  </a:lnTo>
                  <a:lnTo>
                    <a:pt x="6" y="51"/>
                  </a:lnTo>
                  <a:lnTo>
                    <a:pt x="7" y="49"/>
                  </a:lnTo>
                  <a:lnTo>
                    <a:pt x="7" y="52"/>
                  </a:lnTo>
                  <a:lnTo>
                    <a:pt x="7" y="30"/>
                  </a:lnTo>
                  <a:lnTo>
                    <a:pt x="7" y="30"/>
                  </a:lnTo>
                  <a:lnTo>
                    <a:pt x="7" y="27"/>
                  </a:lnTo>
                  <a:lnTo>
                    <a:pt x="7" y="30"/>
                  </a:lnTo>
                  <a:lnTo>
                    <a:pt x="7" y="2"/>
                  </a:lnTo>
                  <a:lnTo>
                    <a:pt x="7" y="18"/>
                  </a:lnTo>
                  <a:lnTo>
                    <a:pt x="7" y="22"/>
                  </a:lnTo>
                  <a:lnTo>
                    <a:pt x="7" y="38"/>
                  </a:lnTo>
                  <a:lnTo>
                    <a:pt x="7" y="21"/>
                  </a:lnTo>
                  <a:lnTo>
                    <a:pt x="7" y="24"/>
                  </a:lnTo>
                  <a:lnTo>
                    <a:pt x="7" y="76"/>
                  </a:lnTo>
                  <a:lnTo>
                    <a:pt x="8" y="73"/>
                  </a:lnTo>
                  <a:lnTo>
                    <a:pt x="8" y="68"/>
                  </a:lnTo>
                  <a:lnTo>
                    <a:pt x="8" y="108"/>
                  </a:lnTo>
                  <a:lnTo>
                    <a:pt x="8" y="107"/>
                  </a:lnTo>
                  <a:lnTo>
                    <a:pt x="8" y="111"/>
                  </a:lnTo>
                  <a:lnTo>
                    <a:pt x="8" y="91"/>
                  </a:lnTo>
                  <a:lnTo>
                    <a:pt x="8" y="103"/>
                  </a:lnTo>
                  <a:lnTo>
                    <a:pt x="8" y="108"/>
                  </a:lnTo>
                  <a:lnTo>
                    <a:pt x="8" y="107"/>
                  </a:lnTo>
                  <a:lnTo>
                    <a:pt x="8" y="128"/>
                  </a:lnTo>
                  <a:lnTo>
                    <a:pt x="8" y="131"/>
                  </a:lnTo>
                  <a:lnTo>
                    <a:pt x="8" y="111"/>
                  </a:lnTo>
                  <a:lnTo>
                    <a:pt x="8" y="148"/>
                  </a:lnTo>
                  <a:lnTo>
                    <a:pt x="9" y="151"/>
                  </a:lnTo>
                  <a:lnTo>
                    <a:pt x="9" y="167"/>
                  </a:lnTo>
                  <a:lnTo>
                    <a:pt x="9" y="145"/>
                  </a:lnTo>
                  <a:lnTo>
                    <a:pt x="9" y="166"/>
                  </a:lnTo>
                  <a:lnTo>
                    <a:pt x="9" y="167"/>
                  </a:lnTo>
                  <a:lnTo>
                    <a:pt x="9" y="197"/>
                  </a:lnTo>
                  <a:lnTo>
                    <a:pt x="9" y="166"/>
                  </a:lnTo>
                  <a:lnTo>
                    <a:pt x="9" y="189"/>
                  </a:lnTo>
                  <a:lnTo>
                    <a:pt x="9" y="191"/>
                  </a:lnTo>
                  <a:lnTo>
                    <a:pt x="9" y="176"/>
                  </a:lnTo>
                  <a:lnTo>
                    <a:pt x="9" y="212"/>
                  </a:lnTo>
                  <a:lnTo>
                    <a:pt x="11" y="208"/>
                  </a:lnTo>
                  <a:lnTo>
                    <a:pt x="11" y="209"/>
                  </a:lnTo>
                  <a:lnTo>
                    <a:pt x="11" y="179"/>
                  </a:lnTo>
                  <a:lnTo>
                    <a:pt x="11" y="191"/>
                  </a:lnTo>
                  <a:lnTo>
                    <a:pt x="11" y="191"/>
                  </a:lnTo>
                  <a:lnTo>
                    <a:pt x="11" y="193"/>
                  </a:lnTo>
                  <a:lnTo>
                    <a:pt x="11" y="154"/>
                  </a:lnTo>
                  <a:lnTo>
                    <a:pt x="11" y="157"/>
                  </a:lnTo>
                  <a:lnTo>
                    <a:pt x="11" y="158"/>
                  </a:lnTo>
                  <a:lnTo>
                    <a:pt x="11" y="163"/>
                  </a:lnTo>
                  <a:lnTo>
                    <a:pt x="11" y="155"/>
                  </a:lnTo>
                  <a:lnTo>
                    <a:pt x="11" y="162"/>
                  </a:lnTo>
                  <a:lnTo>
                    <a:pt x="11" y="163"/>
                  </a:lnTo>
                  <a:lnTo>
                    <a:pt x="11" y="171"/>
                  </a:lnTo>
                  <a:lnTo>
                    <a:pt x="11" y="150"/>
                  </a:lnTo>
                  <a:lnTo>
                    <a:pt x="11" y="170"/>
                  </a:lnTo>
                  <a:lnTo>
                    <a:pt x="12" y="167"/>
                  </a:lnTo>
                  <a:lnTo>
                    <a:pt x="12" y="184"/>
                  </a:lnTo>
                  <a:lnTo>
                    <a:pt x="12" y="166"/>
                  </a:lnTo>
                  <a:lnTo>
                    <a:pt x="12" y="180"/>
                  </a:lnTo>
                  <a:lnTo>
                    <a:pt x="12" y="182"/>
                  </a:lnTo>
                  <a:lnTo>
                    <a:pt x="12" y="223"/>
                  </a:lnTo>
                  <a:lnTo>
                    <a:pt x="12" y="226"/>
                  </a:lnTo>
                  <a:lnTo>
                    <a:pt x="12" y="213"/>
                  </a:lnTo>
                  <a:lnTo>
                    <a:pt x="12" y="269"/>
                  </a:lnTo>
                  <a:lnTo>
                    <a:pt x="12" y="268"/>
                  </a:lnTo>
                  <a:lnTo>
                    <a:pt x="12" y="303"/>
                  </a:lnTo>
                  <a:lnTo>
                    <a:pt x="13" y="305"/>
                  </a:lnTo>
                  <a:lnTo>
                    <a:pt x="13" y="333"/>
                  </a:lnTo>
                  <a:lnTo>
                    <a:pt x="13" y="330"/>
                  </a:lnTo>
                  <a:lnTo>
                    <a:pt x="13" y="314"/>
                  </a:lnTo>
                  <a:lnTo>
                    <a:pt x="13" y="357"/>
                  </a:lnTo>
                  <a:lnTo>
                    <a:pt x="13" y="356"/>
                  </a:lnTo>
                  <a:lnTo>
                    <a:pt x="13" y="357"/>
                  </a:lnTo>
                  <a:lnTo>
                    <a:pt x="13" y="305"/>
                  </a:lnTo>
                  <a:lnTo>
                    <a:pt x="15" y="303"/>
                  </a:lnTo>
                  <a:lnTo>
                    <a:pt x="15" y="235"/>
                  </a:lnTo>
                  <a:lnTo>
                    <a:pt x="15" y="238"/>
                  </a:lnTo>
                  <a:lnTo>
                    <a:pt x="15" y="238"/>
                  </a:lnTo>
                  <a:lnTo>
                    <a:pt x="15" y="263"/>
                  </a:lnTo>
                  <a:lnTo>
                    <a:pt x="15" y="238"/>
                  </a:lnTo>
                  <a:lnTo>
                    <a:pt x="15" y="260"/>
                  </a:lnTo>
                  <a:lnTo>
                    <a:pt x="15" y="264"/>
                  </a:lnTo>
                  <a:lnTo>
                    <a:pt x="15" y="247"/>
                  </a:lnTo>
                  <a:lnTo>
                    <a:pt x="15" y="298"/>
                  </a:lnTo>
                  <a:lnTo>
                    <a:pt x="15" y="299"/>
                  </a:lnTo>
                  <a:lnTo>
                    <a:pt x="15" y="318"/>
                  </a:lnTo>
                  <a:lnTo>
                    <a:pt x="15" y="298"/>
                  </a:lnTo>
                  <a:lnTo>
                    <a:pt x="15" y="315"/>
                  </a:lnTo>
                  <a:lnTo>
                    <a:pt x="16" y="320"/>
                  </a:lnTo>
                  <a:lnTo>
                    <a:pt x="16" y="318"/>
                  </a:lnTo>
                  <a:lnTo>
                    <a:pt x="16" y="341"/>
                  </a:lnTo>
                  <a:lnTo>
                    <a:pt x="16" y="336"/>
                  </a:lnTo>
                  <a:lnTo>
                    <a:pt x="16" y="326"/>
                  </a:lnTo>
                  <a:lnTo>
                    <a:pt x="16" y="352"/>
                  </a:lnTo>
                  <a:lnTo>
                    <a:pt x="16" y="354"/>
                  </a:lnTo>
                  <a:lnTo>
                    <a:pt x="16" y="358"/>
                  </a:lnTo>
                  <a:lnTo>
                    <a:pt x="16" y="330"/>
                  </a:lnTo>
                  <a:lnTo>
                    <a:pt x="16" y="327"/>
                  </a:lnTo>
                  <a:lnTo>
                    <a:pt x="16" y="331"/>
                  </a:lnTo>
                  <a:lnTo>
                    <a:pt x="16" y="272"/>
                  </a:lnTo>
                  <a:lnTo>
                    <a:pt x="16" y="275"/>
                  </a:lnTo>
                  <a:lnTo>
                    <a:pt x="17" y="271"/>
                  </a:lnTo>
                  <a:lnTo>
                    <a:pt x="17" y="288"/>
                  </a:lnTo>
                  <a:lnTo>
                    <a:pt x="17" y="286"/>
                  </a:lnTo>
                  <a:lnTo>
                    <a:pt x="17" y="286"/>
                  </a:lnTo>
                  <a:lnTo>
                    <a:pt x="17" y="269"/>
                  </a:lnTo>
                  <a:lnTo>
                    <a:pt x="17" y="298"/>
                  </a:lnTo>
                  <a:lnTo>
                    <a:pt x="17" y="298"/>
                  </a:lnTo>
                  <a:lnTo>
                    <a:pt x="17" y="313"/>
                  </a:lnTo>
                  <a:lnTo>
                    <a:pt x="17" y="296"/>
                  </a:lnTo>
                  <a:lnTo>
                    <a:pt x="17" y="303"/>
                  </a:lnTo>
                  <a:lnTo>
                    <a:pt x="19" y="309"/>
                  </a:lnTo>
                  <a:lnTo>
                    <a:pt x="19" y="320"/>
                  </a:lnTo>
                  <a:lnTo>
                    <a:pt x="19" y="306"/>
                  </a:lnTo>
                  <a:lnTo>
                    <a:pt x="19" y="319"/>
                  </a:lnTo>
                  <a:lnTo>
                    <a:pt x="19" y="320"/>
                  </a:lnTo>
                  <a:lnTo>
                    <a:pt x="19" y="307"/>
                  </a:lnTo>
                  <a:lnTo>
                    <a:pt x="19" y="347"/>
                  </a:lnTo>
                  <a:lnTo>
                    <a:pt x="19" y="347"/>
                  </a:lnTo>
                  <a:lnTo>
                    <a:pt x="19" y="354"/>
                  </a:lnTo>
                  <a:lnTo>
                    <a:pt x="19" y="337"/>
                  </a:lnTo>
                  <a:lnTo>
                    <a:pt x="19" y="352"/>
                  </a:lnTo>
                  <a:lnTo>
                    <a:pt x="19" y="354"/>
                  </a:lnTo>
                  <a:lnTo>
                    <a:pt x="19" y="377"/>
                  </a:lnTo>
                  <a:lnTo>
                    <a:pt x="19" y="353"/>
                  </a:lnTo>
                  <a:lnTo>
                    <a:pt x="19" y="375"/>
                  </a:lnTo>
                  <a:lnTo>
                    <a:pt x="20" y="375"/>
                  </a:lnTo>
                  <a:lnTo>
                    <a:pt x="20" y="379"/>
                  </a:lnTo>
                  <a:lnTo>
                    <a:pt x="20" y="357"/>
                  </a:lnTo>
                  <a:lnTo>
                    <a:pt x="20" y="378"/>
                  </a:lnTo>
                  <a:lnTo>
                    <a:pt x="20" y="373"/>
                  </a:lnTo>
                  <a:lnTo>
                    <a:pt x="20" y="343"/>
                  </a:lnTo>
                  <a:lnTo>
                    <a:pt x="20" y="347"/>
                  </a:lnTo>
                  <a:lnTo>
                    <a:pt x="20" y="349"/>
                  </a:lnTo>
                  <a:lnTo>
                    <a:pt x="20" y="269"/>
                  </a:lnTo>
                  <a:lnTo>
                    <a:pt x="20" y="275"/>
                  </a:lnTo>
                  <a:lnTo>
                    <a:pt x="20" y="275"/>
                  </a:lnTo>
                  <a:lnTo>
                    <a:pt x="20" y="299"/>
                  </a:lnTo>
                  <a:lnTo>
                    <a:pt x="21" y="298"/>
                  </a:lnTo>
                  <a:lnTo>
                    <a:pt x="21" y="277"/>
                  </a:lnTo>
                  <a:lnTo>
                    <a:pt x="21" y="309"/>
                  </a:lnTo>
                  <a:lnTo>
                    <a:pt x="21" y="307"/>
                  </a:lnTo>
                  <a:lnTo>
                    <a:pt x="21" y="322"/>
                  </a:lnTo>
                  <a:lnTo>
                    <a:pt x="21" y="298"/>
                  </a:lnTo>
                  <a:lnTo>
                    <a:pt x="21" y="303"/>
                  </a:lnTo>
                  <a:lnTo>
                    <a:pt x="21" y="303"/>
                  </a:lnTo>
                  <a:lnTo>
                    <a:pt x="21" y="328"/>
                  </a:lnTo>
                  <a:lnTo>
                    <a:pt x="21" y="327"/>
                  </a:lnTo>
                  <a:lnTo>
                    <a:pt x="23" y="330"/>
                  </a:lnTo>
                  <a:lnTo>
                    <a:pt x="23" y="343"/>
                  </a:lnTo>
                  <a:lnTo>
                    <a:pt x="23" y="310"/>
                  </a:lnTo>
                  <a:lnTo>
                    <a:pt x="23" y="341"/>
                  </a:lnTo>
                  <a:lnTo>
                    <a:pt x="23" y="343"/>
                  </a:lnTo>
                  <a:lnTo>
                    <a:pt x="23" y="352"/>
                  </a:lnTo>
                  <a:lnTo>
                    <a:pt x="23" y="327"/>
                  </a:lnTo>
                  <a:lnTo>
                    <a:pt x="23" y="349"/>
                  </a:lnTo>
                  <a:lnTo>
                    <a:pt x="23" y="352"/>
                  </a:lnTo>
                  <a:lnTo>
                    <a:pt x="23" y="373"/>
                  </a:lnTo>
                  <a:lnTo>
                    <a:pt x="23" y="357"/>
                  </a:lnTo>
                  <a:lnTo>
                    <a:pt x="23" y="361"/>
                  </a:lnTo>
                  <a:lnTo>
                    <a:pt x="23" y="388"/>
                  </a:lnTo>
                  <a:lnTo>
                    <a:pt x="24" y="387"/>
                  </a:lnTo>
                  <a:lnTo>
                    <a:pt x="24" y="352"/>
                  </a:lnTo>
                  <a:lnTo>
                    <a:pt x="24" y="364"/>
                  </a:lnTo>
                  <a:lnTo>
                    <a:pt x="24" y="361"/>
                  </a:lnTo>
                  <a:lnTo>
                    <a:pt x="24" y="366"/>
                  </a:lnTo>
                  <a:lnTo>
                    <a:pt x="24" y="352"/>
                  </a:lnTo>
                  <a:lnTo>
                    <a:pt x="24" y="361"/>
                  </a:lnTo>
                  <a:lnTo>
                    <a:pt x="24" y="358"/>
                  </a:lnTo>
                  <a:lnTo>
                    <a:pt x="24" y="358"/>
                  </a:lnTo>
                  <a:lnTo>
                    <a:pt x="24" y="388"/>
                  </a:lnTo>
                  <a:lnTo>
                    <a:pt x="24" y="390"/>
                  </a:lnTo>
                  <a:lnTo>
                    <a:pt x="24" y="368"/>
                  </a:lnTo>
                  <a:lnTo>
                    <a:pt x="24" y="412"/>
                  </a:lnTo>
                  <a:lnTo>
                    <a:pt x="25" y="412"/>
                  </a:lnTo>
                  <a:lnTo>
                    <a:pt x="25" y="421"/>
                  </a:lnTo>
                  <a:lnTo>
                    <a:pt x="25" y="390"/>
                  </a:lnTo>
                  <a:lnTo>
                    <a:pt x="25" y="391"/>
                  </a:lnTo>
                  <a:lnTo>
                    <a:pt x="25" y="392"/>
                  </a:lnTo>
                  <a:lnTo>
                    <a:pt x="25" y="406"/>
                  </a:lnTo>
                  <a:lnTo>
                    <a:pt x="25" y="390"/>
                  </a:lnTo>
                  <a:lnTo>
                    <a:pt x="25" y="395"/>
                  </a:lnTo>
                  <a:lnTo>
                    <a:pt x="25" y="391"/>
                  </a:lnTo>
                  <a:lnTo>
                    <a:pt x="25" y="370"/>
                  </a:lnTo>
                  <a:lnTo>
                    <a:pt x="25" y="387"/>
                  </a:lnTo>
                  <a:lnTo>
                    <a:pt x="26" y="392"/>
                  </a:lnTo>
                  <a:lnTo>
                    <a:pt x="26" y="392"/>
                  </a:lnTo>
                  <a:lnTo>
                    <a:pt x="26" y="375"/>
                  </a:lnTo>
                  <a:lnTo>
                    <a:pt x="26" y="386"/>
                  </a:lnTo>
                  <a:lnTo>
                    <a:pt x="26" y="390"/>
                  </a:lnTo>
                  <a:lnTo>
                    <a:pt x="26" y="416"/>
                  </a:lnTo>
                  <a:lnTo>
                    <a:pt x="26" y="382"/>
                  </a:lnTo>
                  <a:lnTo>
                    <a:pt x="26" y="385"/>
                  </a:lnTo>
                  <a:lnTo>
                    <a:pt x="26" y="383"/>
                  </a:lnTo>
                  <a:lnTo>
                    <a:pt x="26" y="400"/>
                  </a:lnTo>
                  <a:lnTo>
                    <a:pt x="26" y="381"/>
                  </a:lnTo>
                  <a:lnTo>
                    <a:pt x="26" y="396"/>
                  </a:lnTo>
                  <a:lnTo>
                    <a:pt x="26" y="395"/>
                  </a:lnTo>
                  <a:lnTo>
                    <a:pt x="26" y="407"/>
                  </a:lnTo>
                  <a:lnTo>
                    <a:pt x="26" y="378"/>
                  </a:lnTo>
                  <a:lnTo>
                    <a:pt x="26" y="400"/>
                  </a:lnTo>
                  <a:lnTo>
                    <a:pt x="28" y="402"/>
                  </a:lnTo>
                  <a:lnTo>
                    <a:pt x="28" y="413"/>
                  </a:lnTo>
                  <a:lnTo>
                    <a:pt x="28" y="395"/>
                  </a:lnTo>
                  <a:lnTo>
                    <a:pt x="28" y="406"/>
                  </a:lnTo>
                  <a:lnTo>
                    <a:pt x="28" y="404"/>
                  </a:lnTo>
                  <a:lnTo>
                    <a:pt x="28" y="416"/>
                  </a:lnTo>
                  <a:lnTo>
                    <a:pt x="28" y="391"/>
                  </a:lnTo>
                  <a:lnTo>
                    <a:pt x="28" y="391"/>
                  </a:lnTo>
                  <a:lnTo>
                    <a:pt x="28" y="366"/>
                  </a:lnTo>
                  <a:lnTo>
                    <a:pt x="28" y="374"/>
                  </a:lnTo>
                  <a:lnTo>
                    <a:pt x="28" y="374"/>
                  </a:lnTo>
                  <a:lnTo>
                    <a:pt x="28" y="386"/>
                  </a:lnTo>
                  <a:lnTo>
                    <a:pt x="28" y="366"/>
                  </a:lnTo>
                  <a:lnTo>
                    <a:pt x="28" y="383"/>
                  </a:lnTo>
                  <a:lnTo>
                    <a:pt x="29" y="385"/>
                  </a:lnTo>
                  <a:lnTo>
                    <a:pt x="29" y="412"/>
                  </a:lnTo>
                  <a:lnTo>
                    <a:pt x="29" y="383"/>
                  </a:lnTo>
                  <a:lnTo>
                    <a:pt x="29" y="402"/>
                  </a:lnTo>
                  <a:lnTo>
                    <a:pt x="29" y="396"/>
                  </a:lnTo>
                  <a:lnTo>
                    <a:pt x="29" y="438"/>
                  </a:lnTo>
                  <a:lnTo>
                    <a:pt x="29" y="437"/>
                  </a:lnTo>
                  <a:lnTo>
                    <a:pt x="29" y="441"/>
                  </a:lnTo>
                  <a:lnTo>
                    <a:pt x="29" y="428"/>
                  </a:lnTo>
                  <a:lnTo>
                    <a:pt x="29" y="454"/>
                  </a:lnTo>
                  <a:lnTo>
                    <a:pt x="29" y="451"/>
                  </a:lnTo>
                  <a:lnTo>
                    <a:pt x="29" y="455"/>
                  </a:lnTo>
                  <a:lnTo>
                    <a:pt x="29" y="429"/>
                  </a:lnTo>
                  <a:lnTo>
                    <a:pt x="29" y="436"/>
                  </a:lnTo>
                  <a:lnTo>
                    <a:pt x="30" y="436"/>
                  </a:lnTo>
                  <a:lnTo>
                    <a:pt x="30" y="459"/>
                  </a:lnTo>
                  <a:lnTo>
                    <a:pt x="30" y="454"/>
                  </a:lnTo>
                  <a:lnTo>
                    <a:pt x="30" y="455"/>
                  </a:lnTo>
                  <a:lnTo>
                    <a:pt x="30" y="458"/>
                  </a:lnTo>
                  <a:lnTo>
                    <a:pt x="30" y="432"/>
                  </a:lnTo>
                  <a:lnTo>
                    <a:pt x="30" y="450"/>
                  </a:lnTo>
                  <a:lnTo>
                    <a:pt x="30" y="453"/>
                  </a:lnTo>
                  <a:lnTo>
                    <a:pt x="30" y="455"/>
                  </a:lnTo>
                  <a:lnTo>
                    <a:pt x="30" y="423"/>
                  </a:lnTo>
                  <a:lnTo>
                    <a:pt x="30" y="428"/>
                  </a:lnTo>
                  <a:lnTo>
                    <a:pt x="32" y="428"/>
                  </a:lnTo>
                  <a:lnTo>
                    <a:pt x="32" y="440"/>
                  </a:lnTo>
                  <a:lnTo>
                    <a:pt x="32" y="428"/>
                  </a:lnTo>
                  <a:lnTo>
                    <a:pt x="32" y="434"/>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178" name="Freeform 51"/>
            <p:cNvSpPr>
              <a:spLocks/>
            </p:cNvSpPr>
            <p:nvPr/>
          </p:nvSpPr>
          <p:spPr bwMode="auto">
            <a:xfrm>
              <a:off x="5224463" y="3786188"/>
              <a:ext cx="50800" cy="719138"/>
            </a:xfrm>
            <a:custGeom>
              <a:avLst/>
              <a:gdLst>
                <a:gd name="T0" fmla="*/ 1 w 32"/>
                <a:gd name="T1" fmla="*/ 57 h 453"/>
                <a:gd name="T2" fmla="*/ 1 w 32"/>
                <a:gd name="T3" fmla="*/ 31 h 453"/>
                <a:gd name="T4" fmla="*/ 1 w 32"/>
                <a:gd name="T5" fmla="*/ 116 h 453"/>
                <a:gd name="T6" fmla="*/ 2 w 32"/>
                <a:gd name="T7" fmla="*/ 127 h 453"/>
                <a:gd name="T8" fmla="*/ 2 w 32"/>
                <a:gd name="T9" fmla="*/ 153 h 453"/>
                <a:gd name="T10" fmla="*/ 2 w 32"/>
                <a:gd name="T11" fmla="*/ 126 h 453"/>
                <a:gd name="T12" fmla="*/ 3 w 32"/>
                <a:gd name="T13" fmla="*/ 127 h 453"/>
                <a:gd name="T14" fmla="*/ 3 w 32"/>
                <a:gd name="T15" fmla="*/ 177 h 453"/>
                <a:gd name="T16" fmla="*/ 5 w 32"/>
                <a:gd name="T17" fmla="*/ 191 h 453"/>
                <a:gd name="T18" fmla="*/ 5 w 32"/>
                <a:gd name="T19" fmla="*/ 260 h 453"/>
                <a:gd name="T20" fmla="*/ 6 w 32"/>
                <a:gd name="T21" fmla="*/ 249 h 453"/>
                <a:gd name="T22" fmla="*/ 6 w 32"/>
                <a:gd name="T23" fmla="*/ 281 h 453"/>
                <a:gd name="T24" fmla="*/ 6 w 32"/>
                <a:gd name="T25" fmla="*/ 274 h 453"/>
                <a:gd name="T26" fmla="*/ 7 w 32"/>
                <a:gd name="T27" fmla="*/ 271 h 453"/>
                <a:gd name="T28" fmla="*/ 7 w 32"/>
                <a:gd name="T29" fmla="*/ 262 h 453"/>
                <a:gd name="T30" fmla="*/ 7 w 32"/>
                <a:gd name="T31" fmla="*/ 258 h 453"/>
                <a:gd name="T32" fmla="*/ 9 w 32"/>
                <a:gd name="T33" fmla="*/ 226 h 453"/>
                <a:gd name="T34" fmla="*/ 9 w 32"/>
                <a:gd name="T35" fmla="*/ 279 h 453"/>
                <a:gd name="T36" fmla="*/ 10 w 32"/>
                <a:gd name="T37" fmla="*/ 309 h 453"/>
                <a:gd name="T38" fmla="*/ 10 w 32"/>
                <a:gd name="T39" fmla="*/ 291 h 453"/>
                <a:gd name="T40" fmla="*/ 10 w 32"/>
                <a:gd name="T41" fmla="*/ 315 h 453"/>
                <a:gd name="T42" fmla="*/ 11 w 32"/>
                <a:gd name="T43" fmla="*/ 312 h 453"/>
                <a:gd name="T44" fmla="*/ 11 w 32"/>
                <a:gd name="T45" fmla="*/ 343 h 453"/>
                <a:gd name="T46" fmla="*/ 11 w 32"/>
                <a:gd name="T47" fmla="*/ 331 h 453"/>
                <a:gd name="T48" fmla="*/ 13 w 32"/>
                <a:gd name="T49" fmla="*/ 321 h 453"/>
                <a:gd name="T50" fmla="*/ 13 w 32"/>
                <a:gd name="T51" fmla="*/ 267 h 453"/>
                <a:gd name="T52" fmla="*/ 14 w 32"/>
                <a:gd name="T53" fmla="*/ 257 h 453"/>
                <a:gd name="T54" fmla="*/ 14 w 32"/>
                <a:gd name="T55" fmla="*/ 344 h 453"/>
                <a:gd name="T56" fmla="*/ 15 w 32"/>
                <a:gd name="T57" fmla="*/ 393 h 453"/>
                <a:gd name="T58" fmla="*/ 15 w 32"/>
                <a:gd name="T59" fmla="*/ 403 h 453"/>
                <a:gd name="T60" fmla="*/ 17 w 32"/>
                <a:gd name="T61" fmla="*/ 422 h 453"/>
                <a:gd name="T62" fmla="*/ 17 w 32"/>
                <a:gd name="T63" fmla="*/ 435 h 453"/>
                <a:gd name="T64" fmla="*/ 18 w 32"/>
                <a:gd name="T65" fmla="*/ 439 h 453"/>
                <a:gd name="T66" fmla="*/ 18 w 32"/>
                <a:gd name="T67" fmla="*/ 412 h 453"/>
                <a:gd name="T68" fmla="*/ 18 w 32"/>
                <a:gd name="T69" fmla="*/ 398 h 453"/>
                <a:gd name="T70" fmla="*/ 19 w 32"/>
                <a:gd name="T71" fmla="*/ 380 h 453"/>
                <a:gd name="T72" fmla="*/ 19 w 32"/>
                <a:gd name="T73" fmla="*/ 408 h 453"/>
                <a:gd name="T74" fmla="*/ 19 w 32"/>
                <a:gd name="T75" fmla="*/ 403 h 453"/>
                <a:gd name="T76" fmla="*/ 20 w 32"/>
                <a:gd name="T77" fmla="*/ 423 h 453"/>
                <a:gd name="T78" fmla="*/ 20 w 32"/>
                <a:gd name="T79" fmla="*/ 406 h 453"/>
                <a:gd name="T80" fmla="*/ 22 w 32"/>
                <a:gd name="T81" fmla="*/ 418 h 453"/>
                <a:gd name="T82" fmla="*/ 22 w 32"/>
                <a:gd name="T83" fmla="*/ 384 h 453"/>
                <a:gd name="T84" fmla="*/ 23 w 32"/>
                <a:gd name="T85" fmla="*/ 405 h 453"/>
                <a:gd name="T86" fmla="*/ 23 w 32"/>
                <a:gd name="T87" fmla="*/ 422 h 453"/>
                <a:gd name="T88" fmla="*/ 23 w 32"/>
                <a:gd name="T89" fmla="*/ 441 h 453"/>
                <a:gd name="T90" fmla="*/ 24 w 32"/>
                <a:gd name="T91" fmla="*/ 390 h 453"/>
                <a:gd name="T92" fmla="*/ 24 w 32"/>
                <a:gd name="T93" fmla="*/ 395 h 453"/>
                <a:gd name="T94" fmla="*/ 26 w 32"/>
                <a:gd name="T95" fmla="*/ 415 h 453"/>
                <a:gd name="T96" fmla="*/ 26 w 32"/>
                <a:gd name="T97" fmla="*/ 432 h 453"/>
                <a:gd name="T98" fmla="*/ 26 w 32"/>
                <a:gd name="T99" fmla="*/ 424 h 453"/>
                <a:gd name="T100" fmla="*/ 27 w 32"/>
                <a:gd name="T101" fmla="*/ 428 h 453"/>
                <a:gd name="T102" fmla="*/ 27 w 32"/>
                <a:gd name="T103" fmla="*/ 312 h 453"/>
                <a:gd name="T104" fmla="*/ 28 w 32"/>
                <a:gd name="T105" fmla="*/ 312 h 453"/>
                <a:gd name="T106" fmla="*/ 28 w 32"/>
                <a:gd name="T107" fmla="*/ 297 h 453"/>
                <a:gd name="T108" fmla="*/ 30 w 32"/>
                <a:gd name="T109" fmla="*/ 254 h 453"/>
                <a:gd name="T110" fmla="*/ 30 w 32"/>
                <a:gd name="T111" fmla="*/ 257 h 453"/>
                <a:gd name="T112" fmla="*/ 31 w 32"/>
                <a:gd name="T113" fmla="*/ 179 h 453"/>
                <a:gd name="T114" fmla="*/ 31 w 32"/>
                <a:gd name="T115" fmla="*/ 130 h 453"/>
                <a:gd name="T116" fmla="*/ 31 w 32"/>
                <a:gd name="T117" fmla="*/ 137 h 453"/>
                <a:gd name="T118" fmla="*/ 32 w 32"/>
                <a:gd name="T119" fmla="*/ 187 h 4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2" h="453">
                  <a:moveTo>
                    <a:pt x="0" y="139"/>
                  </a:moveTo>
                  <a:lnTo>
                    <a:pt x="0" y="118"/>
                  </a:lnTo>
                  <a:lnTo>
                    <a:pt x="0" y="115"/>
                  </a:lnTo>
                  <a:lnTo>
                    <a:pt x="0" y="59"/>
                  </a:lnTo>
                  <a:lnTo>
                    <a:pt x="1" y="57"/>
                  </a:lnTo>
                  <a:lnTo>
                    <a:pt x="1" y="1"/>
                  </a:lnTo>
                  <a:lnTo>
                    <a:pt x="1" y="6"/>
                  </a:lnTo>
                  <a:lnTo>
                    <a:pt x="1" y="5"/>
                  </a:lnTo>
                  <a:lnTo>
                    <a:pt x="1" y="0"/>
                  </a:lnTo>
                  <a:lnTo>
                    <a:pt x="1" y="31"/>
                  </a:lnTo>
                  <a:lnTo>
                    <a:pt x="1" y="26"/>
                  </a:lnTo>
                  <a:lnTo>
                    <a:pt x="1" y="20"/>
                  </a:lnTo>
                  <a:lnTo>
                    <a:pt x="1" y="84"/>
                  </a:lnTo>
                  <a:lnTo>
                    <a:pt x="1" y="81"/>
                  </a:lnTo>
                  <a:lnTo>
                    <a:pt x="1" y="116"/>
                  </a:lnTo>
                  <a:lnTo>
                    <a:pt x="1" y="112"/>
                  </a:lnTo>
                  <a:lnTo>
                    <a:pt x="2" y="119"/>
                  </a:lnTo>
                  <a:lnTo>
                    <a:pt x="2" y="136"/>
                  </a:lnTo>
                  <a:lnTo>
                    <a:pt x="2" y="116"/>
                  </a:lnTo>
                  <a:lnTo>
                    <a:pt x="2" y="127"/>
                  </a:lnTo>
                  <a:lnTo>
                    <a:pt x="2" y="132"/>
                  </a:lnTo>
                  <a:lnTo>
                    <a:pt x="2" y="152"/>
                  </a:lnTo>
                  <a:lnTo>
                    <a:pt x="2" y="147"/>
                  </a:lnTo>
                  <a:lnTo>
                    <a:pt x="2" y="145"/>
                  </a:lnTo>
                  <a:lnTo>
                    <a:pt x="2" y="153"/>
                  </a:lnTo>
                  <a:lnTo>
                    <a:pt x="2" y="136"/>
                  </a:lnTo>
                  <a:lnTo>
                    <a:pt x="2" y="150"/>
                  </a:lnTo>
                  <a:lnTo>
                    <a:pt x="2" y="153"/>
                  </a:lnTo>
                  <a:lnTo>
                    <a:pt x="2" y="124"/>
                  </a:lnTo>
                  <a:lnTo>
                    <a:pt x="2" y="126"/>
                  </a:lnTo>
                  <a:lnTo>
                    <a:pt x="3" y="126"/>
                  </a:lnTo>
                  <a:lnTo>
                    <a:pt x="3" y="123"/>
                  </a:lnTo>
                  <a:lnTo>
                    <a:pt x="3" y="133"/>
                  </a:lnTo>
                  <a:lnTo>
                    <a:pt x="3" y="133"/>
                  </a:lnTo>
                  <a:lnTo>
                    <a:pt x="3" y="127"/>
                  </a:lnTo>
                  <a:lnTo>
                    <a:pt x="3" y="162"/>
                  </a:lnTo>
                  <a:lnTo>
                    <a:pt x="3" y="166"/>
                  </a:lnTo>
                  <a:lnTo>
                    <a:pt x="3" y="178"/>
                  </a:lnTo>
                  <a:lnTo>
                    <a:pt x="3" y="162"/>
                  </a:lnTo>
                  <a:lnTo>
                    <a:pt x="3" y="177"/>
                  </a:lnTo>
                  <a:lnTo>
                    <a:pt x="3" y="177"/>
                  </a:lnTo>
                  <a:lnTo>
                    <a:pt x="3" y="194"/>
                  </a:lnTo>
                  <a:lnTo>
                    <a:pt x="3" y="175"/>
                  </a:lnTo>
                  <a:lnTo>
                    <a:pt x="3" y="185"/>
                  </a:lnTo>
                  <a:lnTo>
                    <a:pt x="5" y="191"/>
                  </a:lnTo>
                  <a:lnTo>
                    <a:pt x="5" y="237"/>
                  </a:lnTo>
                  <a:lnTo>
                    <a:pt x="5" y="237"/>
                  </a:lnTo>
                  <a:lnTo>
                    <a:pt x="5" y="242"/>
                  </a:lnTo>
                  <a:lnTo>
                    <a:pt x="5" y="232"/>
                  </a:lnTo>
                  <a:lnTo>
                    <a:pt x="5" y="260"/>
                  </a:lnTo>
                  <a:lnTo>
                    <a:pt x="5" y="260"/>
                  </a:lnTo>
                  <a:lnTo>
                    <a:pt x="5" y="271"/>
                  </a:lnTo>
                  <a:lnTo>
                    <a:pt x="5" y="245"/>
                  </a:lnTo>
                  <a:lnTo>
                    <a:pt x="5" y="254"/>
                  </a:lnTo>
                  <a:lnTo>
                    <a:pt x="6" y="249"/>
                  </a:lnTo>
                  <a:lnTo>
                    <a:pt x="6" y="251"/>
                  </a:lnTo>
                  <a:lnTo>
                    <a:pt x="6" y="241"/>
                  </a:lnTo>
                  <a:lnTo>
                    <a:pt x="6" y="249"/>
                  </a:lnTo>
                  <a:lnTo>
                    <a:pt x="6" y="251"/>
                  </a:lnTo>
                  <a:lnTo>
                    <a:pt x="6" y="281"/>
                  </a:lnTo>
                  <a:lnTo>
                    <a:pt x="6" y="242"/>
                  </a:lnTo>
                  <a:lnTo>
                    <a:pt x="6" y="280"/>
                  </a:lnTo>
                  <a:lnTo>
                    <a:pt x="6" y="280"/>
                  </a:lnTo>
                  <a:lnTo>
                    <a:pt x="6" y="289"/>
                  </a:lnTo>
                  <a:lnTo>
                    <a:pt x="6" y="274"/>
                  </a:lnTo>
                  <a:lnTo>
                    <a:pt x="6" y="288"/>
                  </a:lnTo>
                  <a:lnTo>
                    <a:pt x="6" y="288"/>
                  </a:lnTo>
                  <a:lnTo>
                    <a:pt x="6" y="293"/>
                  </a:lnTo>
                  <a:lnTo>
                    <a:pt x="6" y="267"/>
                  </a:lnTo>
                  <a:lnTo>
                    <a:pt x="7" y="271"/>
                  </a:lnTo>
                  <a:lnTo>
                    <a:pt x="7" y="277"/>
                  </a:lnTo>
                  <a:lnTo>
                    <a:pt x="7" y="257"/>
                  </a:lnTo>
                  <a:lnTo>
                    <a:pt x="7" y="271"/>
                  </a:lnTo>
                  <a:lnTo>
                    <a:pt x="7" y="271"/>
                  </a:lnTo>
                  <a:lnTo>
                    <a:pt x="7" y="262"/>
                  </a:lnTo>
                  <a:lnTo>
                    <a:pt x="7" y="280"/>
                  </a:lnTo>
                  <a:lnTo>
                    <a:pt x="7" y="280"/>
                  </a:lnTo>
                  <a:lnTo>
                    <a:pt x="7" y="291"/>
                  </a:lnTo>
                  <a:lnTo>
                    <a:pt x="7" y="253"/>
                  </a:lnTo>
                  <a:lnTo>
                    <a:pt x="7" y="258"/>
                  </a:lnTo>
                  <a:lnTo>
                    <a:pt x="7" y="262"/>
                  </a:lnTo>
                  <a:lnTo>
                    <a:pt x="7" y="234"/>
                  </a:lnTo>
                  <a:lnTo>
                    <a:pt x="7" y="243"/>
                  </a:lnTo>
                  <a:lnTo>
                    <a:pt x="9" y="241"/>
                  </a:lnTo>
                  <a:lnTo>
                    <a:pt x="9" y="226"/>
                  </a:lnTo>
                  <a:lnTo>
                    <a:pt x="9" y="259"/>
                  </a:lnTo>
                  <a:lnTo>
                    <a:pt x="9" y="257"/>
                  </a:lnTo>
                  <a:lnTo>
                    <a:pt x="9" y="255"/>
                  </a:lnTo>
                  <a:lnTo>
                    <a:pt x="9" y="276"/>
                  </a:lnTo>
                  <a:lnTo>
                    <a:pt x="9" y="279"/>
                  </a:lnTo>
                  <a:lnTo>
                    <a:pt x="9" y="297"/>
                  </a:lnTo>
                  <a:lnTo>
                    <a:pt x="9" y="277"/>
                  </a:lnTo>
                  <a:lnTo>
                    <a:pt x="9" y="293"/>
                  </a:lnTo>
                  <a:lnTo>
                    <a:pt x="10" y="291"/>
                  </a:lnTo>
                  <a:lnTo>
                    <a:pt x="10" y="309"/>
                  </a:lnTo>
                  <a:lnTo>
                    <a:pt x="10" y="277"/>
                  </a:lnTo>
                  <a:lnTo>
                    <a:pt x="10" y="305"/>
                  </a:lnTo>
                  <a:lnTo>
                    <a:pt x="10" y="305"/>
                  </a:lnTo>
                  <a:lnTo>
                    <a:pt x="10" y="309"/>
                  </a:lnTo>
                  <a:lnTo>
                    <a:pt x="10" y="291"/>
                  </a:lnTo>
                  <a:lnTo>
                    <a:pt x="10" y="306"/>
                  </a:lnTo>
                  <a:lnTo>
                    <a:pt x="10" y="308"/>
                  </a:lnTo>
                  <a:lnTo>
                    <a:pt x="10" y="334"/>
                  </a:lnTo>
                  <a:lnTo>
                    <a:pt x="10" y="323"/>
                  </a:lnTo>
                  <a:lnTo>
                    <a:pt x="10" y="315"/>
                  </a:lnTo>
                  <a:lnTo>
                    <a:pt x="10" y="331"/>
                  </a:lnTo>
                  <a:lnTo>
                    <a:pt x="10" y="327"/>
                  </a:lnTo>
                  <a:lnTo>
                    <a:pt x="11" y="323"/>
                  </a:lnTo>
                  <a:lnTo>
                    <a:pt x="11" y="338"/>
                  </a:lnTo>
                  <a:lnTo>
                    <a:pt x="11" y="312"/>
                  </a:lnTo>
                  <a:lnTo>
                    <a:pt x="11" y="336"/>
                  </a:lnTo>
                  <a:lnTo>
                    <a:pt x="11" y="340"/>
                  </a:lnTo>
                  <a:lnTo>
                    <a:pt x="11" y="348"/>
                  </a:lnTo>
                  <a:lnTo>
                    <a:pt x="11" y="334"/>
                  </a:lnTo>
                  <a:lnTo>
                    <a:pt x="11" y="343"/>
                  </a:lnTo>
                  <a:lnTo>
                    <a:pt x="11" y="346"/>
                  </a:lnTo>
                  <a:lnTo>
                    <a:pt x="11" y="367"/>
                  </a:lnTo>
                  <a:lnTo>
                    <a:pt x="11" y="361"/>
                  </a:lnTo>
                  <a:lnTo>
                    <a:pt x="11" y="357"/>
                  </a:lnTo>
                  <a:lnTo>
                    <a:pt x="11" y="331"/>
                  </a:lnTo>
                  <a:lnTo>
                    <a:pt x="11" y="338"/>
                  </a:lnTo>
                  <a:lnTo>
                    <a:pt x="13" y="335"/>
                  </a:lnTo>
                  <a:lnTo>
                    <a:pt x="13" y="338"/>
                  </a:lnTo>
                  <a:lnTo>
                    <a:pt x="13" y="321"/>
                  </a:lnTo>
                  <a:lnTo>
                    <a:pt x="13" y="321"/>
                  </a:lnTo>
                  <a:lnTo>
                    <a:pt x="13" y="323"/>
                  </a:lnTo>
                  <a:lnTo>
                    <a:pt x="13" y="288"/>
                  </a:lnTo>
                  <a:lnTo>
                    <a:pt x="13" y="288"/>
                  </a:lnTo>
                  <a:lnTo>
                    <a:pt x="13" y="288"/>
                  </a:lnTo>
                  <a:lnTo>
                    <a:pt x="13" y="267"/>
                  </a:lnTo>
                  <a:lnTo>
                    <a:pt x="13" y="272"/>
                  </a:lnTo>
                  <a:lnTo>
                    <a:pt x="14" y="277"/>
                  </a:lnTo>
                  <a:lnTo>
                    <a:pt x="14" y="251"/>
                  </a:lnTo>
                  <a:lnTo>
                    <a:pt x="14" y="257"/>
                  </a:lnTo>
                  <a:lnTo>
                    <a:pt x="14" y="257"/>
                  </a:lnTo>
                  <a:lnTo>
                    <a:pt x="14" y="238"/>
                  </a:lnTo>
                  <a:lnTo>
                    <a:pt x="14" y="246"/>
                  </a:lnTo>
                  <a:lnTo>
                    <a:pt x="14" y="283"/>
                  </a:lnTo>
                  <a:lnTo>
                    <a:pt x="14" y="288"/>
                  </a:lnTo>
                  <a:lnTo>
                    <a:pt x="14" y="344"/>
                  </a:lnTo>
                  <a:lnTo>
                    <a:pt x="15" y="338"/>
                  </a:lnTo>
                  <a:lnTo>
                    <a:pt x="15" y="376"/>
                  </a:lnTo>
                  <a:lnTo>
                    <a:pt x="15" y="378"/>
                  </a:lnTo>
                  <a:lnTo>
                    <a:pt x="15" y="403"/>
                  </a:lnTo>
                  <a:lnTo>
                    <a:pt x="15" y="393"/>
                  </a:lnTo>
                  <a:lnTo>
                    <a:pt x="15" y="397"/>
                  </a:lnTo>
                  <a:lnTo>
                    <a:pt x="15" y="408"/>
                  </a:lnTo>
                  <a:lnTo>
                    <a:pt x="15" y="389"/>
                  </a:lnTo>
                  <a:lnTo>
                    <a:pt x="15" y="407"/>
                  </a:lnTo>
                  <a:lnTo>
                    <a:pt x="15" y="403"/>
                  </a:lnTo>
                  <a:lnTo>
                    <a:pt x="15" y="419"/>
                  </a:lnTo>
                  <a:lnTo>
                    <a:pt x="15" y="401"/>
                  </a:lnTo>
                  <a:lnTo>
                    <a:pt x="15" y="415"/>
                  </a:lnTo>
                  <a:lnTo>
                    <a:pt x="17" y="412"/>
                  </a:lnTo>
                  <a:lnTo>
                    <a:pt x="17" y="422"/>
                  </a:lnTo>
                  <a:lnTo>
                    <a:pt x="17" y="420"/>
                  </a:lnTo>
                  <a:lnTo>
                    <a:pt x="17" y="411"/>
                  </a:lnTo>
                  <a:lnTo>
                    <a:pt x="17" y="408"/>
                  </a:lnTo>
                  <a:lnTo>
                    <a:pt x="17" y="432"/>
                  </a:lnTo>
                  <a:lnTo>
                    <a:pt x="17" y="435"/>
                  </a:lnTo>
                  <a:lnTo>
                    <a:pt x="17" y="416"/>
                  </a:lnTo>
                  <a:lnTo>
                    <a:pt x="17" y="437"/>
                  </a:lnTo>
                  <a:lnTo>
                    <a:pt x="18" y="437"/>
                  </a:lnTo>
                  <a:lnTo>
                    <a:pt x="18" y="453"/>
                  </a:lnTo>
                  <a:lnTo>
                    <a:pt x="18" y="439"/>
                  </a:lnTo>
                  <a:lnTo>
                    <a:pt x="18" y="442"/>
                  </a:lnTo>
                  <a:lnTo>
                    <a:pt x="18" y="452"/>
                  </a:lnTo>
                  <a:lnTo>
                    <a:pt x="18" y="439"/>
                  </a:lnTo>
                  <a:lnTo>
                    <a:pt x="18" y="440"/>
                  </a:lnTo>
                  <a:lnTo>
                    <a:pt x="18" y="412"/>
                  </a:lnTo>
                  <a:lnTo>
                    <a:pt x="18" y="420"/>
                  </a:lnTo>
                  <a:lnTo>
                    <a:pt x="18" y="424"/>
                  </a:lnTo>
                  <a:lnTo>
                    <a:pt x="18" y="427"/>
                  </a:lnTo>
                  <a:lnTo>
                    <a:pt x="18" y="391"/>
                  </a:lnTo>
                  <a:lnTo>
                    <a:pt x="18" y="398"/>
                  </a:lnTo>
                  <a:lnTo>
                    <a:pt x="19" y="395"/>
                  </a:lnTo>
                  <a:lnTo>
                    <a:pt x="19" y="401"/>
                  </a:lnTo>
                  <a:lnTo>
                    <a:pt x="19" y="382"/>
                  </a:lnTo>
                  <a:lnTo>
                    <a:pt x="19" y="384"/>
                  </a:lnTo>
                  <a:lnTo>
                    <a:pt x="19" y="380"/>
                  </a:lnTo>
                  <a:lnTo>
                    <a:pt x="19" y="395"/>
                  </a:lnTo>
                  <a:lnTo>
                    <a:pt x="19" y="367"/>
                  </a:lnTo>
                  <a:lnTo>
                    <a:pt x="19" y="394"/>
                  </a:lnTo>
                  <a:lnTo>
                    <a:pt x="19" y="398"/>
                  </a:lnTo>
                  <a:lnTo>
                    <a:pt x="19" y="408"/>
                  </a:lnTo>
                  <a:lnTo>
                    <a:pt x="19" y="391"/>
                  </a:lnTo>
                  <a:lnTo>
                    <a:pt x="19" y="408"/>
                  </a:lnTo>
                  <a:lnTo>
                    <a:pt x="19" y="408"/>
                  </a:lnTo>
                  <a:lnTo>
                    <a:pt x="19" y="418"/>
                  </a:lnTo>
                  <a:lnTo>
                    <a:pt x="19" y="403"/>
                  </a:lnTo>
                  <a:lnTo>
                    <a:pt x="19" y="406"/>
                  </a:lnTo>
                  <a:lnTo>
                    <a:pt x="20" y="401"/>
                  </a:lnTo>
                  <a:lnTo>
                    <a:pt x="20" y="422"/>
                  </a:lnTo>
                  <a:lnTo>
                    <a:pt x="20" y="420"/>
                  </a:lnTo>
                  <a:lnTo>
                    <a:pt x="20" y="423"/>
                  </a:lnTo>
                  <a:lnTo>
                    <a:pt x="20" y="414"/>
                  </a:lnTo>
                  <a:lnTo>
                    <a:pt x="20" y="431"/>
                  </a:lnTo>
                  <a:lnTo>
                    <a:pt x="20" y="428"/>
                  </a:lnTo>
                  <a:lnTo>
                    <a:pt x="20" y="433"/>
                  </a:lnTo>
                  <a:lnTo>
                    <a:pt x="20" y="406"/>
                  </a:lnTo>
                  <a:lnTo>
                    <a:pt x="20" y="411"/>
                  </a:lnTo>
                  <a:lnTo>
                    <a:pt x="22" y="411"/>
                  </a:lnTo>
                  <a:lnTo>
                    <a:pt x="22" y="418"/>
                  </a:lnTo>
                  <a:lnTo>
                    <a:pt x="22" y="416"/>
                  </a:lnTo>
                  <a:lnTo>
                    <a:pt x="22" y="418"/>
                  </a:lnTo>
                  <a:lnTo>
                    <a:pt x="22" y="419"/>
                  </a:lnTo>
                  <a:lnTo>
                    <a:pt x="22" y="407"/>
                  </a:lnTo>
                  <a:lnTo>
                    <a:pt x="22" y="412"/>
                  </a:lnTo>
                  <a:lnTo>
                    <a:pt x="22" y="414"/>
                  </a:lnTo>
                  <a:lnTo>
                    <a:pt x="22" y="384"/>
                  </a:lnTo>
                  <a:lnTo>
                    <a:pt x="22" y="391"/>
                  </a:lnTo>
                  <a:lnTo>
                    <a:pt x="22" y="393"/>
                  </a:lnTo>
                  <a:lnTo>
                    <a:pt x="22" y="419"/>
                  </a:lnTo>
                  <a:lnTo>
                    <a:pt x="23" y="418"/>
                  </a:lnTo>
                  <a:lnTo>
                    <a:pt x="23" y="405"/>
                  </a:lnTo>
                  <a:lnTo>
                    <a:pt x="23" y="425"/>
                  </a:lnTo>
                  <a:lnTo>
                    <a:pt x="23" y="423"/>
                  </a:lnTo>
                  <a:lnTo>
                    <a:pt x="23" y="425"/>
                  </a:lnTo>
                  <a:lnTo>
                    <a:pt x="23" y="408"/>
                  </a:lnTo>
                  <a:lnTo>
                    <a:pt x="23" y="422"/>
                  </a:lnTo>
                  <a:lnTo>
                    <a:pt x="23" y="423"/>
                  </a:lnTo>
                  <a:lnTo>
                    <a:pt x="23" y="441"/>
                  </a:lnTo>
                  <a:lnTo>
                    <a:pt x="23" y="437"/>
                  </a:lnTo>
                  <a:lnTo>
                    <a:pt x="23" y="437"/>
                  </a:lnTo>
                  <a:lnTo>
                    <a:pt x="23" y="441"/>
                  </a:lnTo>
                  <a:lnTo>
                    <a:pt x="23" y="407"/>
                  </a:lnTo>
                  <a:lnTo>
                    <a:pt x="24" y="405"/>
                  </a:lnTo>
                  <a:lnTo>
                    <a:pt x="24" y="408"/>
                  </a:lnTo>
                  <a:lnTo>
                    <a:pt x="24" y="381"/>
                  </a:lnTo>
                  <a:lnTo>
                    <a:pt x="24" y="390"/>
                  </a:lnTo>
                  <a:lnTo>
                    <a:pt x="24" y="389"/>
                  </a:lnTo>
                  <a:lnTo>
                    <a:pt x="24" y="365"/>
                  </a:lnTo>
                  <a:lnTo>
                    <a:pt x="24" y="374"/>
                  </a:lnTo>
                  <a:lnTo>
                    <a:pt x="24" y="378"/>
                  </a:lnTo>
                  <a:lnTo>
                    <a:pt x="24" y="395"/>
                  </a:lnTo>
                  <a:lnTo>
                    <a:pt x="24" y="393"/>
                  </a:lnTo>
                  <a:lnTo>
                    <a:pt x="26" y="397"/>
                  </a:lnTo>
                  <a:lnTo>
                    <a:pt x="26" y="385"/>
                  </a:lnTo>
                  <a:lnTo>
                    <a:pt x="26" y="418"/>
                  </a:lnTo>
                  <a:lnTo>
                    <a:pt x="26" y="415"/>
                  </a:lnTo>
                  <a:lnTo>
                    <a:pt x="26" y="424"/>
                  </a:lnTo>
                  <a:lnTo>
                    <a:pt x="26" y="408"/>
                  </a:lnTo>
                  <a:lnTo>
                    <a:pt x="26" y="418"/>
                  </a:lnTo>
                  <a:lnTo>
                    <a:pt x="26" y="415"/>
                  </a:lnTo>
                  <a:lnTo>
                    <a:pt x="26" y="432"/>
                  </a:lnTo>
                  <a:lnTo>
                    <a:pt x="26" y="423"/>
                  </a:lnTo>
                  <a:lnTo>
                    <a:pt x="26" y="408"/>
                  </a:lnTo>
                  <a:lnTo>
                    <a:pt x="26" y="432"/>
                  </a:lnTo>
                  <a:lnTo>
                    <a:pt x="26" y="405"/>
                  </a:lnTo>
                  <a:lnTo>
                    <a:pt x="26" y="424"/>
                  </a:lnTo>
                  <a:lnTo>
                    <a:pt x="27" y="424"/>
                  </a:lnTo>
                  <a:lnTo>
                    <a:pt x="27" y="432"/>
                  </a:lnTo>
                  <a:lnTo>
                    <a:pt x="27" y="416"/>
                  </a:lnTo>
                  <a:lnTo>
                    <a:pt x="27" y="429"/>
                  </a:lnTo>
                  <a:lnTo>
                    <a:pt x="27" y="428"/>
                  </a:lnTo>
                  <a:lnTo>
                    <a:pt x="27" y="384"/>
                  </a:lnTo>
                  <a:lnTo>
                    <a:pt x="27" y="384"/>
                  </a:lnTo>
                  <a:lnTo>
                    <a:pt x="27" y="340"/>
                  </a:lnTo>
                  <a:lnTo>
                    <a:pt x="27" y="344"/>
                  </a:lnTo>
                  <a:lnTo>
                    <a:pt x="27" y="312"/>
                  </a:lnTo>
                  <a:lnTo>
                    <a:pt x="27" y="317"/>
                  </a:lnTo>
                  <a:lnTo>
                    <a:pt x="28" y="321"/>
                  </a:lnTo>
                  <a:lnTo>
                    <a:pt x="28" y="323"/>
                  </a:lnTo>
                  <a:lnTo>
                    <a:pt x="28" y="297"/>
                  </a:lnTo>
                  <a:lnTo>
                    <a:pt x="28" y="312"/>
                  </a:lnTo>
                  <a:lnTo>
                    <a:pt x="28" y="308"/>
                  </a:lnTo>
                  <a:lnTo>
                    <a:pt x="28" y="312"/>
                  </a:lnTo>
                  <a:lnTo>
                    <a:pt x="28" y="298"/>
                  </a:lnTo>
                  <a:lnTo>
                    <a:pt x="28" y="295"/>
                  </a:lnTo>
                  <a:lnTo>
                    <a:pt x="28" y="297"/>
                  </a:lnTo>
                  <a:lnTo>
                    <a:pt x="28" y="274"/>
                  </a:lnTo>
                  <a:lnTo>
                    <a:pt x="28" y="280"/>
                  </a:lnTo>
                  <a:lnTo>
                    <a:pt x="30" y="281"/>
                  </a:lnTo>
                  <a:lnTo>
                    <a:pt x="30" y="284"/>
                  </a:lnTo>
                  <a:lnTo>
                    <a:pt x="30" y="254"/>
                  </a:lnTo>
                  <a:lnTo>
                    <a:pt x="30" y="259"/>
                  </a:lnTo>
                  <a:lnTo>
                    <a:pt x="30" y="259"/>
                  </a:lnTo>
                  <a:lnTo>
                    <a:pt x="30" y="277"/>
                  </a:lnTo>
                  <a:lnTo>
                    <a:pt x="30" y="251"/>
                  </a:lnTo>
                  <a:lnTo>
                    <a:pt x="30" y="257"/>
                  </a:lnTo>
                  <a:lnTo>
                    <a:pt x="30" y="259"/>
                  </a:lnTo>
                  <a:lnTo>
                    <a:pt x="30" y="237"/>
                  </a:lnTo>
                  <a:lnTo>
                    <a:pt x="30" y="234"/>
                  </a:lnTo>
                  <a:lnTo>
                    <a:pt x="30" y="179"/>
                  </a:lnTo>
                  <a:lnTo>
                    <a:pt x="31" y="179"/>
                  </a:lnTo>
                  <a:lnTo>
                    <a:pt x="31" y="183"/>
                  </a:lnTo>
                  <a:lnTo>
                    <a:pt x="31" y="130"/>
                  </a:lnTo>
                  <a:lnTo>
                    <a:pt x="31" y="131"/>
                  </a:lnTo>
                  <a:lnTo>
                    <a:pt x="31" y="130"/>
                  </a:lnTo>
                  <a:lnTo>
                    <a:pt x="31" y="130"/>
                  </a:lnTo>
                  <a:lnTo>
                    <a:pt x="31" y="112"/>
                  </a:lnTo>
                  <a:lnTo>
                    <a:pt x="31" y="112"/>
                  </a:lnTo>
                  <a:lnTo>
                    <a:pt x="31" y="139"/>
                  </a:lnTo>
                  <a:lnTo>
                    <a:pt x="31" y="99"/>
                  </a:lnTo>
                  <a:lnTo>
                    <a:pt x="31" y="137"/>
                  </a:lnTo>
                  <a:lnTo>
                    <a:pt x="31" y="141"/>
                  </a:lnTo>
                  <a:lnTo>
                    <a:pt x="31" y="158"/>
                  </a:lnTo>
                  <a:lnTo>
                    <a:pt x="31" y="157"/>
                  </a:lnTo>
                  <a:lnTo>
                    <a:pt x="32" y="158"/>
                  </a:lnTo>
                  <a:lnTo>
                    <a:pt x="32" y="187"/>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179" name="Freeform 52"/>
            <p:cNvSpPr>
              <a:spLocks/>
            </p:cNvSpPr>
            <p:nvPr/>
          </p:nvSpPr>
          <p:spPr bwMode="auto">
            <a:xfrm>
              <a:off x="5172076" y="3660776"/>
              <a:ext cx="52388" cy="933450"/>
            </a:xfrm>
            <a:custGeom>
              <a:avLst/>
              <a:gdLst>
                <a:gd name="T0" fmla="*/ 0 w 33"/>
                <a:gd name="T1" fmla="*/ 519 h 588"/>
                <a:gd name="T2" fmla="*/ 1 w 33"/>
                <a:gd name="T3" fmla="*/ 554 h 588"/>
                <a:gd name="T4" fmla="*/ 1 w 33"/>
                <a:gd name="T5" fmla="*/ 574 h 588"/>
                <a:gd name="T6" fmla="*/ 1 w 33"/>
                <a:gd name="T7" fmla="*/ 586 h 588"/>
                <a:gd name="T8" fmla="*/ 2 w 33"/>
                <a:gd name="T9" fmla="*/ 580 h 588"/>
                <a:gd name="T10" fmla="*/ 2 w 33"/>
                <a:gd name="T11" fmla="*/ 525 h 588"/>
                <a:gd name="T12" fmla="*/ 2 w 33"/>
                <a:gd name="T13" fmla="*/ 520 h 588"/>
                <a:gd name="T14" fmla="*/ 4 w 33"/>
                <a:gd name="T15" fmla="*/ 490 h 588"/>
                <a:gd name="T16" fmla="*/ 4 w 33"/>
                <a:gd name="T17" fmla="*/ 494 h 588"/>
                <a:gd name="T18" fmla="*/ 5 w 33"/>
                <a:gd name="T19" fmla="*/ 469 h 588"/>
                <a:gd name="T20" fmla="*/ 5 w 33"/>
                <a:gd name="T21" fmla="*/ 477 h 588"/>
                <a:gd name="T22" fmla="*/ 5 w 33"/>
                <a:gd name="T23" fmla="*/ 451 h 588"/>
                <a:gd name="T24" fmla="*/ 6 w 33"/>
                <a:gd name="T25" fmla="*/ 464 h 588"/>
                <a:gd name="T26" fmla="*/ 6 w 33"/>
                <a:gd name="T27" fmla="*/ 453 h 588"/>
                <a:gd name="T28" fmla="*/ 6 w 33"/>
                <a:gd name="T29" fmla="*/ 417 h 588"/>
                <a:gd name="T30" fmla="*/ 8 w 33"/>
                <a:gd name="T31" fmla="*/ 384 h 588"/>
                <a:gd name="T32" fmla="*/ 8 w 33"/>
                <a:gd name="T33" fmla="*/ 354 h 588"/>
                <a:gd name="T34" fmla="*/ 9 w 33"/>
                <a:gd name="T35" fmla="*/ 426 h 588"/>
                <a:gd name="T36" fmla="*/ 9 w 33"/>
                <a:gd name="T37" fmla="*/ 478 h 588"/>
                <a:gd name="T38" fmla="*/ 10 w 33"/>
                <a:gd name="T39" fmla="*/ 490 h 588"/>
                <a:gd name="T40" fmla="*/ 10 w 33"/>
                <a:gd name="T41" fmla="*/ 482 h 588"/>
                <a:gd name="T42" fmla="*/ 12 w 33"/>
                <a:gd name="T43" fmla="*/ 487 h 588"/>
                <a:gd name="T44" fmla="*/ 12 w 33"/>
                <a:gd name="T45" fmla="*/ 476 h 588"/>
                <a:gd name="T46" fmla="*/ 12 w 33"/>
                <a:gd name="T47" fmla="*/ 487 h 588"/>
                <a:gd name="T48" fmla="*/ 13 w 33"/>
                <a:gd name="T49" fmla="*/ 470 h 588"/>
                <a:gd name="T50" fmla="*/ 13 w 33"/>
                <a:gd name="T51" fmla="*/ 455 h 588"/>
                <a:gd name="T52" fmla="*/ 14 w 33"/>
                <a:gd name="T53" fmla="*/ 438 h 588"/>
                <a:gd name="T54" fmla="*/ 14 w 33"/>
                <a:gd name="T55" fmla="*/ 436 h 588"/>
                <a:gd name="T56" fmla="*/ 16 w 33"/>
                <a:gd name="T57" fmla="*/ 387 h 588"/>
                <a:gd name="T58" fmla="*/ 16 w 33"/>
                <a:gd name="T59" fmla="*/ 336 h 588"/>
                <a:gd name="T60" fmla="*/ 16 w 33"/>
                <a:gd name="T61" fmla="*/ 353 h 588"/>
                <a:gd name="T62" fmla="*/ 17 w 33"/>
                <a:gd name="T63" fmla="*/ 291 h 588"/>
                <a:gd name="T64" fmla="*/ 17 w 33"/>
                <a:gd name="T65" fmla="*/ 190 h 588"/>
                <a:gd name="T66" fmla="*/ 18 w 33"/>
                <a:gd name="T67" fmla="*/ 185 h 588"/>
                <a:gd name="T68" fmla="*/ 18 w 33"/>
                <a:gd name="T69" fmla="*/ 237 h 588"/>
                <a:gd name="T70" fmla="*/ 19 w 33"/>
                <a:gd name="T71" fmla="*/ 224 h 588"/>
                <a:gd name="T72" fmla="*/ 19 w 33"/>
                <a:gd name="T73" fmla="*/ 201 h 588"/>
                <a:gd name="T74" fmla="*/ 19 w 33"/>
                <a:gd name="T75" fmla="*/ 206 h 588"/>
                <a:gd name="T76" fmla="*/ 21 w 33"/>
                <a:gd name="T77" fmla="*/ 176 h 588"/>
                <a:gd name="T78" fmla="*/ 21 w 33"/>
                <a:gd name="T79" fmla="*/ 168 h 588"/>
                <a:gd name="T80" fmla="*/ 22 w 33"/>
                <a:gd name="T81" fmla="*/ 126 h 588"/>
                <a:gd name="T82" fmla="*/ 22 w 33"/>
                <a:gd name="T83" fmla="*/ 150 h 588"/>
                <a:gd name="T84" fmla="*/ 22 w 33"/>
                <a:gd name="T85" fmla="*/ 66 h 588"/>
                <a:gd name="T86" fmla="*/ 23 w 33"/>
                <a:gd name="T87" fmla="*/ 83 h 588"/>
                <a:gd name="T88" fmla="*/ 23 w 33"/>
                <a:gd name="T89" fmla="*/ 121 h 588"/>
                <a:gd name="T90" fmla="*/ 25 w 33"/>
                <a:gd name="T91" fmla="*/ 143 h 588"/>
                <a:gd name="T92" fmla="*/ 25 w 33"/>
                <a:gd name="T93" fmla="*/ 186 h 588"/>
                <a:gd name="T94" fmla="*/ 26 w 33"/>
                <a:gd name="T95" fmla="*/ 185 h 588"/>
                <a:gd name="T96" fmla="*/ 26 w 33"/>
                <a:gd name="T97" fmla="*/ 188 h 588"/>
                <a:gd name="T98" fmla="*/ 27 w 33"/>
                <a:gd name="T99" fmla="*/ 62 h 588"/>
                <a:gd name="T100" fmla="*/ 27 w 33"/>
                <a:gd name="T101" fmla="*/ 54 h 588"/>
                <a:gd name="T102" fmla="*/ 29 w 33"/>
                <a:gd name="T103" fmla="*/ 55 h 588"/>
                <a:gd name="T104" fmla="*/ 29 w 33"/>
                <a:gd name="T105" fmla="*/ 114 h 588"/>
                <a:gd name="T106" fmla="*/ 30 w 33"/>
                <a:gd name="T107" fmla="*/ 131 h 588"/>
                <a:gd name="T108" fmla="*/ 30 w 33"/>
                <a:gd name="T109" fmla="*/ 146 h 588"/>
                <a:gd name="T110" fmla="*/ 30 w 33"/>
                <a:gd name="T111" fmla="*/ 195 h 588"/>
                <a:gd name="T112" fmla="*/ 31 w 33"/>
                <a:gd name="T113" fmla="*/ 143 h 588"/>
                <a:gd name="T114" fmla="*/ 31 w 33"/>
                <a:gd name="T115" fmla="*/ 122 h 588"/>
                <a:gd name="T116" fmla="*/ 33 w 33"/>
                <a:gd name="T117" fmla="*/ 191 h 588"/>
                <a:gd name="T118" fmla="*/ 33 w 33"/>
                <a:gd name="T119" fmla="*/ 218 h 5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3" h="588">
                  <a:moveTo>
                    <a:pt x="0" y="506"/>
                  </a:moveTo>
                  <a:lnTo>
                    <a:pt x="0" y="523"/>
                  </a:lnTo>
                  <a:lnTo>
                    <a:pt x="0" y="521"/>
                  </a:lnTo>
                  <a:lnTo>
                    <a:pt x="0" y="532"/>
                  </a:lnTo>
                  <a:lnTo>
                    <a:pt x="0" y="519"/>
                  </a:lnTo>
                  <a:lnTo>
                    <a:pt x="0" y="531"/>
                  </a:lnTo>
                  <a:lnTo>
                    <a:pt x="0" y="531"/>
                  </a:lnTo>
                  <a:lnTo>
                    <a:pt x="0" y="561"/>
                  </a:lnTo>
                  <a:lnTo>
                    <a:pt x="0" y="559"/>
                  </a:lnTo>
                  <a:lnTo>
                    <a:pt x="1" y="554"/>
                  </a:lnTo>
                  <a:lnTo>
                    <a:pt x="1" y="569"/>
                  </a:lnTo>
                  <a:lnTo>
                    <a:pt x="1" y="542"/>
                  </a:lnTo>
                  <a:lnTo>
                    <a:pt x="1" y="562"/>
                  </a:lnTo>
                  <a:lnTo>
                    <a:pt x="1" y="566"/>
                  </a:lnTo>
                  <a:lnTo>
                    <a:pt x="1" y="574"/>
                  </a:lnTo>
                  <a:lnTo>
                    <a:pt x="1" y="561"/>
                  </a:lnTo>
                  <a:lnTo>
                    <a:pt x="1" y="571"/>
                  </a:lnTo>
                  <a:lnTo>
                    <a:pt x="1" y="569"/>
                  </a:lnTo>
                  <a:lnTo>
                    <a:pt x="1" y="588"/>
                  </a:lnTo>
                  <a:lnTo>
                    <a:pt x="1" y="586"/>
                  </a:lnTo>
                  <a:lnTo>
                    <a:pt x="1" y="583"/>
                  </a:lnTo>
                  <a:lnTo>
                    <a:pt x="1" y="586"/>
                  </a:lnTo>
                  <a:lnTo>
                    <a:pt x="1" y="566"/>
                  </a:lnTo>
                  <a:lnTo>
                    <a:pt x="1" y="582"/>
                  </a:lnTo>
                  <a:lnTo>
                    <a:pt x="2" y="580"/>
                  </a:lnTo>
                  <a:lnTo>
                    <a:pt x="2" y="583"/>
                  </a:lnTo>
                  <a:lnTo>
                    <a:pt x="2" y="565"/>
                  </a:lnTo>
                  <a:lnTo>
                    <a:pt x="2" y="574"/>
                  </a:lnTo>
                  <a:lnTo>
                    <a:pt x="2" y="576"/>
                  </a:lnTo>
                  <a:lnTo>
                    <a:pt x="2" y="525"/>
                  </a:lnTo>
                  <a:lnTo>
                    <a:pt x="2" y="524"/>
                  </a:lnTo>
                  <a:lnTo>
                    <a:pt x="2" y="528"/>
                  </a:lnTo>
                  <a:lnTo>
                    <a:pt x="2" y="518"/>
                  </a:lnTo>
                  <a:lnTo>
                    <a:pt x="2" y="523"/>
                  </a:lnTo>
                  <a:lnTo>
                    <a:pt x="2" y="520"/>
                  </a:lnTo>
                  <a:lnTo>
                    <a:pt x="2" y="528"/>
                  </a:lnTo>
                  <a:lnTo>
                    <a:pt x="2" y="514"/>
                  </a:lnTo>
                  <a:lnTo>
                    <a:pt x="2" y="520"/>
                  </a:lnTo>
                  <a:lnTo>
                    <a:pt x="4" y="521"/>
                  </a:lnTo>
                  <a:lnTo>
                    <a:pt x="4" y="490"/>
                  </a:lnTo>
                  <a:lnTo>
                    <a:pt x="4" y="495"/>
                  </a:lnTo>
                  <a:lnTo>
                    <a:pt x="4" y="498"/>
                  </a:lnTo>
                  <a:lnTo>
                    <a:pt x="4" y="510"/>
                  </a:lnTo>
                  <a:lnTo>
                    <a:pt x="4" y="494"/>
                  </a:lnTo>
                  <a:lnTo>
                    <a:pt x="4" y="494"/>
                  </a:lnTo>
                  <a:lnTo>
                    <a:pt x="4" y="474"/>
                  </a:lnTo>
                  <a:lnTo>
                    <a:pt x="4" y="487"/>
                  </a:lnTo>
                  <a:lnTo>
                    <a:pt x="5" y="487"/>
                  </a:lnTo>
                  <a:lnTo>
                    <a:pt x="5" y="487"/>
                  </a:lnTo>
                  <a:lnTo>
                    <a:pt x="5" y="469"/>
                  </a:lnTo>
                  <a:lnTo>
                    <a:pt x="5" y="481"/>
                  </a:lnTo>
                  <a:lnTo>
                    <a:pt x="5" y="482"/>
                  </a:lnTo>
                  <a:lnTo>
                    <a:pt x="5" y="482"/>
                  </a:lnTo>
                  <a:lnTo>
                    <a:pt x="5" y="476"/>
                  </a:lnTo>
                  <a:lnTo>
                    <a:pt x="5" y="477"/>
                  </a:lnTo>
                  <a:lnTo>
                    <a:pt x="5" y="465"/>
                  </a:lnTo>
                  <a:lnTo>
                    <a:pt x="5" y="468"/>
                  </a:lnTo>
                  <a:lnTo>
                    <a:pt x="5" y="468"/>
                  </a:lnTo>
                  <a:lnTo>
                    <a:pt x="5" y="474"/>
                  </a:lnTo>
                  <a:lnTo>
                    <a:pt x="5" y="451"/>
                  </a:lnTo>
                  <a:lnTo>
                    <a:pt x="5" y="473"/>
                  </a:lnTo>
                  <a:lnTo>
                    <a:pt x="6" y="474"/>
                  </a:lnTo>
                  <a:lnTo>
                    <a:pt x="6" y="477"/>
                  </a:lnTo>
                  <a:lnTo>
                    <a:pt x="6" y="463"/>
                  </a:lnTo>
                  <a:lnTo>
                    <a:pt x="6" y="464"/>
                  </a:lnTo>
                  <a:lnTo>
                    <a:pt x="6" y="465"/>
                  </a:lnTo>
                  <a:lnTo>
                    <a:pt x="6" y="474"/>
                  </a:lnTo>
                  <a:lnTo>
                    <a:pt x="6" y="453"/>
                  </a:lnTo>
                  <a:lnTo>
                    <a:pt x="6" y="453"/>
                  </a:lnTo>
                  <a:lnTo>
                    <a:pt x="6" y="453"/>
                  </a:lnTo>
                  <a:lnTo>
                    <a:pt x="6" y="430"/>
                  </a:lnTo>
                  <a:lnTo>
                    <a:pt x="6" y="429"/>
                  </a:lnTo>
                  <a:lnTo>
                    <a:pt x="6" y="436"/>
                  </a:lnTo>
                  <a:lnTo>
                    <a:pt x="6" y="411"/>
                  </a:lnTo>
                  <a:lnTo>
                    <a:pt x="6" y="417"/>
                  </a:lnTo>
                  <a:lnTo>
                    <a:pt x="8" y="414"/>
                  </a:lnTo>
                  <a:lnTo>
                    <a:pt x="8" y="422"/>
                  </a:lnTo>
                  <a:lnTo>
                    <a:pt x="8" y="388"/>
                  </a:lnTo>
                  <a:lnTo>
                    <a:pt x="8" y="391"/>
                  </a:lnTo>
                  <a:lnTo>
                    <a:pt x="8" y="384"/>
                  </a:lnTo>
                  <a:lnTo>
                    <a:pt x="8" y="366"/>
                  </a:lnTo>
                  <a:lnTo>
                    <a:pt x="8" y="377"/>
                  </a:lnTo>
                  <a:lnTo>
                    <a:pt x="8" y="376"/>
                  </a:lnTo>
                  <a:lnTo>
                    <a:pt x="8" y="349"/>
                  </a:lnTo>
                  <a:lnTo>
                    <a:pt x="8" y="354"/>
                  </a:lnTo>
                  <a:lnTo>
                    <a:pt x="8" y="353"/>
                  </a:lnTo>
                  <a:lnTo>
                    <a:pt x="8" y="377"/>
                  </a:lnTo>
                  <a:lnTo>
                    <a:pt x="9" y="363"/>
                  </a:lnTo>
                  <a:lnTo>
                    <a:pt x="9" y="426"/>
                  </a:lnTo>
                  <a:lnTo>
                    <a:pt x="9" y="426"/>
                  </a:lnTo>
                  <a:lnTo>
                    <a:pt x="9" y="419"/>
                  </a:lnTo>
                  <a:lnTo>
                    <a:pt x="9" y="453"/>
                  </a:lnTo>
                  <a:lnTo>
                    <a:pt x="9" y="456"/>
                  </a:lnTo>
                  <a:lnTo>
                    <a:pt x="9" y="453"/>
                  </a:lnTo>
                  <a:lnTo>
                    <a:pt x="9" y="478"/>
                  </a:lnTo>
                  <a:lnTo>
                    <a:pt x="10" y="482"/>
                  </a:lnTo>
                  <a:lnTo>
                    <a:pt x="10" y="506"/>
                  </a:lnTo>
                  <a:lnTo>
                    <a:pt x="10" y="503"/>
                  </a:lnTo>
                  <a:lnTo>
                    <a:pt x="10" y="487"/>
                  </a:lnTo>
                  <a:lnTo>
                    <a:pt x="10" y="490"/>
                  </a:lnTo>
                  <a:lnTo>
                    <a:pt x="10" y="487"/>
                  </a:lnTo>
                  <a:lnTo>
                    <a:pt x="10" y="494"/>
                  </a:lnTo>
                  <a:lnTo>
                    <a:pt x="10" y="470"/>
                  </a:lnTo>
                  <a:lnTo>
                    <a:pt x="10" y="477"/>
                  </a:lnTo>
                  <a:lnTo>
                    <a:pt x="10" y="482"/>
                  </a:lnTo>
                  <a:lnTo>
                    <a:pt x="10" y="493"/>
                  </a:lnTo>
                  <a:lnTo>
                    <a:pt x="10" y="477"/>
                  </a:lnTo>
                  <a:lnTo>
                    <a:pt x="10" y="489"/>
                  </a:lnTo>
                  <a:lnTo>
                    <a:pt x="12" y="486"/>
                  </a:lnTo>
                  <a:lnTo>
                    <a:pt x="12" y="487"/>
                  </a:lnTo>
                  <a:lnTo>
                    <a:pt x="12" y="470"/>
                  </a:lnTo>
                  <a:lnTo>
                    <a:pt x="12" y="485"/>
                  </a:lnTo>
                  <a:lnTo>
                    <a:pt x="12" y="491"/>
                  </a:lnTo>
                  <a:lnTo>
                    <a:pt x="12" y="497"/>
                  </a:lnTo>
                  <a:lnTo>
                    <a:pt x="12" y="476"/>
                  </a:lnTo>
                  <a:lnTo>
                    <a:pt x="12" y="495"/>
                  </a:lnTo>
                  <a:lnTo>
                    <a:pt x="12" y="499"/>
                  </a:lnTo>
                  <a:lnTo>
                    <a:pt x="12" y="484"/>
                  </a:lnTo>
                  <a:lnTo>
                    <a:pt x="12" y="487"/>
                  </a:lnTo>
                  <a:lnTo>
                    <a:pt x="12" y="487"/>
                  </a:lnTo>
                  <a:lnTo>
                    <a:pt x="12" y="506"/>
                  </a:lnTo>
                  <a:lnTo>
                    <a:pt x="13" y="503"/>
                  </a:lnTo>
                  <a:lnTo>
                    <a:pt x="13" y="504"/>
                  </a:lnTo>
                  <a:lnTo>
                    <a:pt x="13" y="468"/>
                  </a:lnTo>
                  <a:lnTo>
                    <a:pt x="13" y="470"/>
                  </a:lnTo>
                  <a:lnTo>
                    <a:pt x="13" y="468"/>
                  </a:lnTo>
                  <a:lnTo>
                    <a:pt x="13" y="440"/>
                  </a:lnTo>
                  <a:lnTo>
                    <a:pt x="13" y="444"/>
                  </a:lnTo>
                  <a:lnTo>
                    <a:pt x="13" y="446"/>
                  </a:lnTo>
                  <a:lnTo>
                    <a:pt x="13" y="455"/>
                  </a:lnTo>
                  <a:lnTo>
                    <a:pt x="13" y="446"/>
                  </a:lnTo>
                  <a:lnTo>
                    <a:pt x="14" y="446"/>
                  </a:lnTo>
                  <a:lnTo>
                    <a:pt x="14" y="422"/>
                  </a:lnTo>
                  <a:lnTo>
                    <a:pt x="14" y="439"/>
                  </a:lnTo>
                  <a:lnTo>
                    <a:pt x="14" y="438"/>
                  </a:lnTo>
                  <a:lnTo>
                    <a:pt x="14" y="443"/>
                  </a:lnTo>
                  <a:lnTo>
                    <a:pt x="14" y="429"/>
                  </a:lnTo>
                  <a:lnTo>
                    <a:pt x="14" y="439"/>
                  </a:lnTo>
                  <a:lnTo>
                    <a:pt x="14" y="431"/>
                  </a:lnTo>
                  <a:lnTo>
                    <a:pt x="14" y="436"/>
                  </a:lnTo>
                  <a:lnTo>
                    <a:pt x="14" y="422"/>
                  </a:lnTo>
                  <a:lnTo>
                    <a:pt x="14" y="423"/>
                  </a:lnTo>
                  <a:lnTo>
                    <a:pt x="14" y="387"/>
                  </a:lnTo>
                  <a:lnTo>
                    <a:pt x="16" y="383"/>
                  </a:lnTo>
                  <a:lnTo>
                    <a:pt x="16" y="387"/>
                  </a:lnTo>
                  <a:lnTo>
                    <a:pt x="16" y="368"/>
                  </a:lnTo>
                  <a:lnTo>
                    <a:pt x="16" y="376"/>
                  </a:lnTo>
                  <a:lnTo>
                    <a:pt x="16" y="370"/>
                  </a:lnTo>
                  <a:lnTo>
                    <a:pt x="16" y="374"/>
                  </a:lnTo>
                  <a:lnTo>
                    <a:pt x="16" y="336"/>
                  </a:lnTo>
                  <a:lnTo>
                    <a:pt x="16" y="343"/>
                  </a:lnTo>
                  <a:lnTo>
                    <a:pt x="16" y="346"/>
                  </a:lnTo>
                  <a:lnTo>
                    <a:pt x="16" y="355"/>
                  </a:lnTo>
                  <a:lnTo>
                    <a:pt x="16" y="351"/>
                  </a:lnTo>
                  <a:lnTo>
                    <a:pt x="16" y="353"/>
                  </a:lnTo>
                  <a:lnTo>
                    <a:pt x="16" y="330"/>
                  </a:lnTo>
                  <a:lnTo>
                    <a:pt x="16" y="332"/>
                  </a:lnTo>
                  <a:lnTo>
                    <a:pt x="17" y="326"/>
                  </a:lnTo>
                  <a:lnTo>
                    <a:pt x="17" y="287"/>
                  </a:lnTo>
                  <a:lnTo>
                    <a:pt x="17" y="291"/>
                  </a:lnTo>
                  <a:lnTo>
                    <a:pt x="17" y="292"/>
                  </a:lnTo>
                  <a:lnTo>
                    <a:pt x="17" y="295"/>
                  </a:lnTo>
                  <a:lnTo>
                    <a:pt x="17" y="248"/>
                  </a:lnTo>
                  <a:lnTo>
                    <a:pt x="17" y="244"/>
                  </a:lnTo>
                  <a:lnTo>
                    <a:pt x="17" y="190"/>
                  </a:lnTo>
                  <a:lnTo>
                    <a:pt x="18" y="189"/>
                  </a:lnTo>
                  <a:lnTo>
                    <a:pt x="18" y="193"/>
                  </a:lnTo>
                  <a:lnTo>
                    <a:pt x="18" y="168"/>
                  </a:lnTo>
                  <a:lnTo>
                    <a:pt x="18" y="169"/>
                  </a:lnTo>
                  <a:lnTo>
                    <a:pt x="18" y="185"/>
                  </a:lnTo>
                  <a:lnTo>
                    <a:pt x="18" y="167"/>
                  </a:lnTo>
                  <a:lnTo>
                    <a:pt x="18" y="171"/>
                  </a:lnTo>
                  <a:lnTo>
                    <a:pt x="18" y="205"/>
                  </a:lnTo>
                  <a:lnTo>
                    <a:pt x="18" y="203"/>
                  </a:lnTo>
                  <a:lnTo>
                    <a:pt x="18" y="237"/>
                  </a:lnTo>
                  <a:lnTo>
                    <a:pt x="18" y="235"/>
                  </a:lnTo>
                  <a:lnTo>
                    <a:pt x="19" y="235"/>
                  </a:lnTo>
                  <a:lnTo>
                    <a:pt x="19" y="241"/>
                  </a:lnTo>
                  <a:lnTo>
                    <a:pt x="19" y="219"/>
                  </a:lnTo>
                  <a:lnTo>
                    <a:pt x="19" y="224"/>
                  </a:lnTo>
                  <a:lnTo>
                    <a:pt x="19" y="223"/>
                  </a:lnTo>
                  <a:lnTo>
                    <a:pt x="19" y="227"/>
                  </a:lnTo>
                  <a:lnTo>
                    <a:pt x="19" y="201"/>
                  </a:lnTo>
                  <a:lnTo>
                    <a:pt x="19" y="205"/>
                  </a:lnTo>
                  <a:lnTo>
                    <a:pt x="19" y="201"/>
                  </a:lnTo>
                  <a:lnTo>
                    <a:pt x="19" y="210"/>
                  </a:lnTo>
                  <a:lnTo>
                    <a:pt x="19" y="189"/>
                  </a:lnTo>
                  <a:lnTo>
                    <a:pt x="19" y="203"/>
                  </a:lnTo>
                  <a:lnTo>
                    <a:pt x="19" y="205"/>
                  </a:lnTo>
                  <a:lnTo>
                    <a:pt x="19" y="206"/>
                  </a:lnTo>
                  <a:lnTo>
                    <a:pt x="19" y="172"/>
                  </a:lnTo>
                  <a:lnTo>
                    <a:pt x="19" y="180"/>
                  </a:lnTo>
                  <a:lnTo>
                    <a:pt x="21" y="181"/>
                  </a:lnTo>
                  <a:lnTo>
                    <a:pt x="21" y="186"/>
                  </a:lnTo>
                  <a:lnTo>
                    <a:pt x="21" y="176"/>
                  </a:lnTo>
                  <a:lnTo>
                    <a:pt x="21" y="177"/>
                  </a:lnTo>
                  <a:lnTo>
                    <a:pt x="21" y="174"/>
                  </a:lnTo>
                  <a:lnTo>
                    <a:pt x="21" y="157"/>
                  </a:lnTo>
                  <a:lnTo>
                    <a:pt x="21" y="169"/>
                  </a:lnTo>
                  <a:lnTo>
                    <a:pt x="21" y="168"/>
                  </a:lnTo>
                  <a:lnTo>
                    <a:pt x="21" y="143"/>
                  </a:lnTo>
                  <a:lnTo>
                    <a:pt x="21" y="150"/>
                  </a:lnTo>
                  <a:lnTo>
                    <a:pt x="22" y="155"/>
                  </a:lnTo>
                  <a:lnTo>
                    <a:pt x="22" y="157"/>
                  </a:lnTo>
                  <a:lnTo>
                    <a:pt x="22" y="126"/>
                  </a:lnTo>
                  <a:lnTo>
                    <a:pt x="22" y="129"/>
                  </a:lnTo>
                  <a:lnTo>
                    <a:pt x="22" y="127"/>
                  </a:lnTo>
                  <a:lnTo>
                    <a:pt x="22" y="147"/>
                  </a:lnTo>
                  <a:lnTo>
                    <a:pt x="22" y="147"/>
                  </a:lnTo>
                  <a:lnTo>
                    <a:pt x="22" y="150"/>
                  </a:lnTo>
                  <a:lnTo>
                    <a:pt x="22" y="104"/>
                  </a:lnTo>
                  <a:lnTo>
                    <a:pt x="22" y="102"/>
                  </a:lnTo>
                  <a:lnTo>
                    <a:pt x="22" y="102"/>
                  </a:lnTo>
                  <a:lnTo>
                    <a:pt x="22" y="57"/>
                  </a:lnTo>
                  <a:lnTo>
                    <a:pt x="22" y="66"/>
                  </a:lnTo>
                  <a:lnTo>
                    <a:pt x="23" y="61"/>
                  </a:lnTo>
                  <a:lnTo>
                    <a:pt x="23" y="91"/>
                  </a:lnTo>
                  <a:lnTo>
                    <a:pt x="23" y="88"/>
                  </a:lnTo>
                  <a:lnTo>
                    <a:pt x="23" y="102"/>
                  </a:lnTo>
                  <a:lnTo>
                    <a:pt x="23" y="83"/>
                  </a:lnTo>
                  <a:lnTo>
                    <a:pt x="23" y="100"/>
                  </a:lnTo>
                  <a:lnTo>
                    <a:pt x="23" y="104"/>
                  </a:lnTo>
                  <a:lnTo>
                    <a:pt x="23" y="100"/>
                  </a:lnTo>
                  <a:lnTo>
                    <a:pt x="23" y="121"/>
                  </a:lnTo>
                  <a:lnTo>
                    <a:pt x="23" y="121"/>
                  </a:lnTo>
                  <a:lnTo>
                    <a:pt x="23" y="140"/>
                  </a:lnTo>
                  <a:lnTo>
                    <a:pt x="23" y="133"/>
                  </a:lnTo>
                  <a:lnTo>
                    <a:pt x="25" y="126"/>
                  </a:lnTo>
                  <a:lnTo>
                    <a:pt x="25" y="151"/>
                  </a:lnTo>
                  <a:lnTo>
                    <a:pt x="25" y="143"/>
                  </a:lnTo>
                  <a:lnTo>
                    <a:pt x="25" y="148"/>
                  </a:lnTo>
                  <a:lnTo>
                    <a:pt x="25" y="131"/>
                  </a:lnTo>
                  <a:lnTo>
                    <a:pt x="25" y="163"/>
                  </a:lnTo>
                  <a:lnTo>
                    <a:pt x="25" y="161"/>
                  </a:lnTo>
                  <a:lnTo>
                    <a:pt x="25" y="186"/>
                  </a:lnTo>
                  <a:lnTo>
                    <a:pt x="25" y="177"/>
                  </a:lnTo>
                  <a:lnTo>
                    <a:pt x="26" y="180"/>
                  </a:lnTo>
                  <a:lnTo>
                    <a:pt x="26" y="198"/>
                  </a:lnTo>
                  <a:lnTo>
                    <a:pt x="26" y="188"/>
                  </a:lnTo>
                  <a:lnTo>
                    <a:pt x="26" y="185"/>
                  </a:lnTo>
                  <a:lnTo>
                    <a:pt x="26" y="189"/>
                  </a:lnTo>
                  <a:lnTo>
                    <a:pt x="26" y="165"/>
                  </a:lnTo>
                  <a:lnTo>
                    <a:pt x="26" y="184"/>
                  </a:lnTo>
                  <a:lnTo>
                    <a:pt x="26" y="186"/>
                  </a:lnTo>
                  <a:lnTo>
                    <a:pt x="26" y="188"/>
                  </a:lnTo>
                  <a:lnTo>
                    <a:pt x="26" y="146"/>
                  </a:lnTo>
                  <a:lnTo>
                    <a:pt x="26" y="146"/>
                  </a:lnTo>
                  <a:lnTo>
                    <a:pt x="26" y="92"/>
                  </a:lnTo>
                  <a:lnTo>
                    <a:pt x="27" y="89"/>
                  </a:lnTo>
                  <a:lnTo>
                    <a:pt x="27" y="62"/>
                  </a:lnTo>
                  <a:lnTo>
                    <a:pt x="27" y="66"/>
                  </a:lnTo>
                  <a:lnTo>
                    <a:pt x="27" y="66"/>
                  </a:lnTo>
                  <a:lnTo>
                    <a:pt x="27" y="72"/>
                  </a:lnTo>
                  <a:lnTo>
                    <a:pt x="27" y="53"/>
                  </a:lnTo>
                  <a:lnTo>
                    <a:pt x="27" y="54"/>
                  </a:lnTo>
                  <a:lnTo>
                    <a:pt x="27" y="57"/>
                  </a:lnTo>
                  <a:lnTo>
                    <a:pt x="27" y="7"/>
                  </a:lnTo>
                  <a:lnTo>
                    <a:pt x="27" y="0"/>
                  </a:lnTo>
                  <a:lnTo>
                    <a:pt x="27" y="51"/>
                  </a:lnTo>
                  <a:lnTo>
                    <a:pt x="29" y="55"/>
                  </a:lnTo>
                  <a:lnTo>
                    <a:pt x="29" y="47"/>
                  </a:lnTo>
                  <a:lnTo>
                    <a:pt x="29" y="92"/>
                  </a:lnTo>
                  <a:lnTo>
                    <a:pt x="29" y="93"/>
                  </a:lnTo>
                  <a:lnTo>
                    <a:pt x="29" y="122"/>
                  </a:lnTo>
                  <a:lnTo>
                    <a:pt x="29" y="114"/>
                  </a:lnTo>
                  <a:lnTo>
                    <a:pt x="29" y="114"/>
                  </a:lnTo>
                  <a:lnTo>
                    <a:pt x="29" y="140"/>
                  </a:lnTo>
                  <a:lnTo>
                    <a:pt x="29" y="113"/>
                  </a:lnTo>
                  <a:lnTo>
                    <a:pt x="29" y="138"/>
                  </a:lnTo>
                  <a:lnTo>
                    <a:pt x="30" y="131"/>
                  </a:lnTo>
                  <a:lnTo>
                    <a:pt x="30" y="121"/>
                  </a:lnTo>
                  <a:lnTo>
                    <a:pt x="30" y="156"/>
                  </a:lnTo>
                  <a:lnTo>
                    <a:pt x="30" y="151"/>
                  </a:lnTo>
                  <a:lnTo>
                    <a:pt x="30" y="165"/>
                  </a:lnTo>
                  <a:lnTo>
                    <a:pt x="30" y="146"/>
                  </a:lnTo>
                  <a:lnTo>
                    <a:pt x="30" y="164"/>
                  </a:lnTo>
                  <a:lnTo>
                    <a:pt x="30" y="164"/>
                  </a:lnTo>
                  <a:lnTo>
                    <a:pt x="30" y="201"/>
                  </a:lnTo>
                  <a:lnTo>
                    <a:pt x="30" y="193"/>
                  </a:lnTo>
                  <a:lnTo>
                    <a:pt x="30" y="195"/>
                  </a:lnTo>
                  <a:lnTo>
                    <a:pt x="30" y="201"/>
                  </a:lnTo>
                  <a:lnTo>
                    <a:pt x="30" y="184"/>
                  </a:lnTo>
                  <a:lnTo>
                    <a:pt x="31" y="180"/>
                  </a:lnTo>
                  <a:lnTo>
                    <a:pt x="31" y="182"/>
                  </a:lnTo>
                  <a:lnTo>
                    <a:pt x="31" y="143"/>
                  </a:lnTo>
                  <a:lnTo>
                    <a:pt x="31" y="140"/>
                  </a:lnTo>
                  <a:lnTo>
                    <a:pt x="31" y="142"/>
                  </a:lnTo>
                  <a:lnTo>
                    <a:pt x="31" y="121"/>
                  </a:lnTo>
                  <a:lnTo>
                    <a:pt x="31" y="122"/>
                  </a:lnTo>
                  <a:lnTo>
                    <a:pt x="31" y="122"/>
                  </a:lnTo>
                  <a:lnTo>
                    <a:pt x="31" y="159"/>
                  </a:lnTo>
                  <a:lnTo>
                    <a:pt x="31" y="160"/>
                  </a:lnTo>
                  <a:lnTo>
                    <a:pt x="31" y="197"/>
                  </a:lnTo>
                  <a:lnTo>
                    <a:pt x="31" y="191"/>
                  </a:lnTo>
                  <a:lnTo>
                    <a:pt x="33" y="191"/>
                  </a:lnTo>
                  <a:lnTo>
                    <a:pt x="33" y="212"/>
                  </a:lnTo>
                  <a:lnTo>
                    <a:pt x="33" y="191"/>
                  </a:lnTo>
                  <a:lnTo>
                    <a:pt x="33" y="209"/>
                  </a:lnTo>
                  <a:lnTo>
                    <a:pt x="33" y="209"/>
                  </a:lnTo>
                  <a:lnTo>
                    <a:pt x="33" y="218"/>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180" name="Freeform 53"/>
            <p:cNvSpPr>
              <a:spLocks/>
            </p:cNvSpPr>
            <p:nvPr/>
          </p:nvSpPr>
          <p:spPr bwMode="auto">
            <a:xfrm>
              <a:off x="5118101" y="3795713"/>
              <a:ext cx="53975" cy="696913"/>
            </a:xfrm>
            <a:custGeom>
              <a:avLst/>
              <a:gdLst>
                <a:gd name="T0" fmla="*/ 0 w 34"/>
                <a:gd name="T1" fmla="*/ 426 h 439"/>
                <a:gd name="T2" fmla="*/ 0 w 34"/>
                <a:gd name="T3" fmla="*/ 389 h 439"/>
                <a:gd name="T4" fmla="*/ 1 w 34"/>
                <a:gd name="T5" fmla="*/ 268 h 439"/>
                <a:gd name="T6" fmla="*/ 1 w 34"/>
                <a:gd name="T7" fmla="*/ 193 h 439"/>
                <a:gd name="T8" fmla="*/ 2 w 34"/>
                <a:gd name="T9" fmla="*/ 181 h 439"/>
                <a:gd name="T10" fmla="*/ 2 w 34"/>
                <a:gd name="T11" fmla="*/ 199 h 439"/>
                <a:gd name="T12" fmla="*/ 4 w 34"/>
                <a:gd name="T13" fmla="*/ 247 h 439"/>
                <a:gd name="T14" fmla="*/ 4 w 34"/>
                <a:gd name="T15" fmla="*/ 240 h 439"/>
                <a:gd name="T16" fmla="*/ 5 w 34"/>
                <a:gd name="T17" fmla="*/ 124 h 439"/>
                <a:gd name="T18" fmla="*/ 5 w 34"/>
                <a:gd name="T19" fmla="*/ 69 h 439"/>
                <a:gd name="T20" fmla="*/ 6 w 34"/>
                <a:gd name="T21" fmla="*/ 70 h 439"/>
                <a:gd name="T22" fmla="*/ 6 w 34"/>
                <a:gd name="T23" fmla="*/ 58 h 439"/>
                <a:gd name="T24" fmla="*/ 6 w 34"/>
                <a:gd name="T25" fmla="*/ 106 h 439"/>
                <a:gd name="T26" fmla="*/ 8 w 34"/>
                <a:gd name="T27" fmla="*/ 159 h 439"/>
                <a:gd name="T28" fmla="*/ 8 w 34"/>
                <a:gd name="T29" fmla="*/ 253 h 439"/>
                <a:gd name="T30" fmla="*/ 9 w 34"/>
                <a:gd name="T31" fmla="*/ 210 h 439"/>
                <a:gd name="T32" fmla="*/ 9 w 34"/>
                <a:gd name="T33" fmla="*/ 151 h 439"/>
                <a:gd name="T34" fmla="*/ 10 w 34"/>
                <a:gd name="T35" fmla="*/ 190 h 439"/>
                <a:gd name="T36" fmla="*/ 10 w 34"/>
                <a:gd name="T37" fmla="*/ 173 h 439"/>
                <a:gd name="T38" fmla="*/ 12 w 34"/>
                <a:gd name="T39" fmla="*/ 168 h 439"/>
                <a:gd name="T40" fmla="*/ 12 w 34"/>
                <a:gd name="T41" fmla="*/ 142 h 439"/>
                <a:gd name="T42" fmla="*/ 13 w 34"/>
                <a:gd name="T43" fmla="*/ 69 h 439"/>
                <a:gd name="T44" fmla="*/ 13 w 34"/>
                <a:gd name="T45" fmla="*/ 79 h 439"/>
                <a:gd name="T46" fmla="*/ 14 w 34"/>
                <a:gd name="T47" fmla="*/ 108 h 439"/>
                <a:gd name="T48" fmla="*/ 14 w 34"/>
                <a:gd name="T49" fmla="*/ 120 h 439"/>
                <a:gd name="T50" fmla="*/ 14 w 34"/>
                <a:gd name="T51" fmla="*/ 151 h 439"/>
                <a:gd name="T52" fmla="*/ 15 w 34"/>
                <a:gd name="T53" fmla="*/ 202 h 439"/>
                <a:gd name="T54" fmla="*/ 15 w 34"/>
                <a:gd name="T55" fmla="*/ 118 h 439"/>
                <a:gd name="T56" fmla="*/ 17 w 34"/>
                <a:gd name="T57" fmla="*/ 103 h 439"/>
                <a:gd name="T58" fmla="*/ 17 w 34"/>
                <a:gd name="T59" fmla="*/ 78 h 439"/>
                <a:gd name="T60" fmla="*/ 18 w 34"/>
                <a:gd name="T61" fmla="*/ 97 h 439"/>
                <a:gd name="T62" fmla="*/ 18 w 34"/>
                <a:gd name="T63" fmla="*/ 75 h 439"/>
                <a:gd name="T64" fmla="*/ 18 w 34"/>
                <a:gd name="T65" fmla="*/ 88 h 439"/>
                <a:gd name="T66" fmla="*/ 19 w 34"/>
                <a:gd name="T67" fmla="*/ 72 h 439"/>
                <a:gd name="T68" fmla="*/ 19 w 34"/>
                <a:gd name="T69" fmla="*/ 59 h 439"/>
                <a:gd name="T70" fmla="*/ 21 w 34"/>
                <a:gd name="T71" fmla="*/ 0 h 439"/>
                <a:gd name="T72" fmla="*/ 21 w 34"/>
                <a:gd name="T73" fmla="*/ 12 h 439"/>
                <a:gd name="T74" fmla="*/ 21 w 34"/>
                <a:gd name="T75" fmla="*/ 58 h 439"/>
                <a:gd name="T76" fmla="*/ 22 w 34"/>
                <a:gd name="T77" fmla="*/ 131 h 439"/>
                <a:gd name="T78" fmla="*/ 22 w 34"/>
                <a:gd name="T79" fmla="*/ 141 h 439"/>
                <a:gd name="T80" fmla="*/ 23 w 34"/>
                <a:gd name="T81" fmla="*/ 220 h 439"/>
                <a:gd name="T82" fmla="*/ 23 w 34"/>
                <a:gd name="T83" fmla="*/ 206 h 439"/>
                <a:gd name="T84" fmla="*/ 23 w 34"/>
                <a:gd name="T85" fmla="*/ 219 h 439"/>
                <a:gd name="T86" fmla="*/ 25 w 34"/>
                <a:gd name="T87" fmla="*/ 206 h 439"/>
                <a:gd name="T88" fmla="*/ 25 w 34"/>
                <a:gd name="T89" fmla="*/ 185 h 439"/>
                <a:gd name="T90" fmla="*/ 25 w 34"/>
                <a:gd name="T91" fmla="*/ 206 h 439"/>
                <a:gd name="T92" fmla="*/ 26 w 34"/>
                <a:gd name="T93" fmla="*/ 286 h 439"/>
                <a:gd name="T94" fmla="*/ 26 w 34"/>
                <a:gd name="T95" fmla="*/ 298 h 439"/>
                <a:gd name="T96" fmla="*/ 27 w 34"/>
                <a:gd name="T97" fmla="*/ 330 h 439"/>
                <a:gd name="T98" fmla="*/ 27 w 34"/>
                <a:gd name="T99" fmla="*/ 312 h 439"/>
                <a:gd name="T100" fmla="*/ 29 w 34"/>
                <a:gd name="T101" fmla="*/ 350 h 439"/>
                <a:gd name="T102" fmla="*/ 29 w 34"/>
                <a:gd name="T103" fmla="*/ 366 h 439"/>
                <a:gd name="T104" fmla="*/ 29 w 34"/>
                <a:gd name="T105" fmla="*/ 357 h 439"/>
                <a:gd name="T106" fmla="*/ 30 w 34"/>
                <a:gd name="T107" fmla="*/ 334 h 439"/>
                <a:gd name="T108" fmla="*/ 30 w 34"/>
                <a:gd name="T109" fmla="*/ 309 h 439"/>
                <a:gd name="T110" fmla="*/ 31 w 34"/>
                <a:gd name="T111" fmla="*/ 324 h 439"/>
                <a:gd name="T112" fmla="*/ 31 w 34"/>
                <a:gd name="T113" fmla="*/ 375 h 439"/>
                <a:gd name="T114" fmla="*/ 32 w 34"/>
                <a:gd name="T115" fmla="*/ 395 h 439"/>
                <a:gd name="T116" fmla="*/ 32 w 34"/>
                <a:gd name="T117" fmla="*/ 419 h 439"/>
                <a:gd name="T118" fmla="*/ 34 w 34"/>
                <a:gd name="T119" fmla="*/ 421 h 4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4" h="439">
                  <a:moveTo>
                    <a:pt x="0" y="396"/>
                  </a:moveTo>
                  <a:lnTo>
                    <a:pt x="0" y="429"/>
                  </a:lnTo>
                  <a:lnTo>
                    <a:pt x="0" y="427"/>
                  </a:lnTo>
                  <a:lnTo>
                    <a:pt x="0" y="426"/>
                  </a:lnTo>
                  <a:lnTo>
                    <a:pt x="0" y="426"/>
                  </a:lnTo>
                  <a:lnTo>
                    <a:pt x="0" y="409"/>
                  </a:lnTo>
                  <a:lnTo>
                    <a:pt x="0" y="419"/>
                  </a:lnTo>
                  <a:lnTo>
                    <a:pt x="0" y="421"/>
                  </a:lnTo>
                  <a:lnTo>
                    <a:pt x="0" y="385"/>
                  </a:lnTo>
                  <a:lnTo>
                    <a:pt x="0" y="389"/>
                  </a:lnTo>
                  <a:lnTo>
                    <a:pt x="0" y="392"/>
                  </a:lnTo>
                  <a:lnTo>
                    <a:pt x="0" y="347"/>
                  </a:lnTo>
                  <a:lnTo>
                    <a:pt x="1" y="346"/>
                  </a:lnTo>
                  <a:lnTo>
                    <a:pt x="1" y="270"/>
                  </a:lnTo>
                  <a:lnTo>
                    <a:pt x="1" y="268"/>
                  </a:lnTo>
                  <a:lnTo>
                    <a:pt x="1" y="207"/>
                  </a:lnTo>
                  <a:lnTo>
                    <a:pt x="1" y="213"/>
                  </a:lnTo>
                  <a:lnTo>
                    <a:pt x="1" y="207"/>
                  </a:lnTo>
                  <a:lnTo>
                    <a:pt x="1" y="210"/>
                  </a:lnTo>
                  <a:lnTo>
                    <a:pt x="1" y="193"/>
                  </a:lnTo>
                  <a:lnTo>
                    <a:pt x="2" y="190"/>
                  </a:lnTo>
                  <a:lnTo>
                    <a:pt x="2" y="196"/>
                  </a:lnTo>
                  <a:lnTo>
                    <a:pt x="2" y="168"/>
                  </a:lnTo>
                  <a:lnTo>
                    <a:pt x="2" y="172"/>
                  </a:lnTo>
                  <a:lnTo>
                    <a:pt x="2" y="181"/>
                  </a:lnTo>
                  <a:lnTo>
                    <a:pt x="2" y="156"/>
                  </a:lnTo>
                  <a:lnTo>
                    <a:pt x="2" y="180"/>
                  </a:lnTo>
                  <a:lnTo>
                    <a:pt x="2" y="179"/>
                  </a:lnTo>
                  <a:lnTo>
                    <a:pt x="2" y="199"/>
                  </a:lnTo>
                  <a:lnTo>
                    <a:pt x="2" y="199"/>
                  </a:lnTo>
                  <a:lnTo>
                    <a:pt x="2" y="230"/>
                  </a:lnTo>
                  <a:lnTo>
                    <a:pt x="4" y="228"/>
                  </a:lnTo>
                  <a:lnTo>
                    <a:pt x="4" y="248"/>
                  </a:lnTo>
                  <a:lnTo>
                    <a:pt x="4" y="222"/>
                  </a:lnTo>
                  <a:lnTo>
                    <a:pt x="4" y="247"/>
                  </a:lnTo>
                  <a:lnTo>
                    <a:pt x="4" y="251"/>
                  </a:lnTo>
                  <a:lnTo>
                    <a:pt x="4" y="257"/>
                  </a:lnTo>
                  <a:lnTo>
                    <a:pt x="4" y="232"/>
                  </a:lnTo>
                  <a:lnTo>
                    <a:pt x="4" y="237"/>
                  </a:lnTo>
                  <a:lnTo>
                    <a:pt x="4" y="240"/>
                  </a:lnTo>
                  <a:lnTo>
                    <a:pt x="4" y="206"/>
                  </a:lnTo>
                  <a:lnTo>
                    <a:pt x="4" y="203"/>
                  </a:lnTo>
                  <a:lnTo>
                    <a:pt x="4" y="205"/>
                  </a:lnTo>
                  <a:lnTo>
                    <a:pt x="4" y="124"/>
                  </a:lnTo>
                  <a:lnTo>
                    <a:pt x="5" y="124"/>
                  </a:lnTo>
                  <a:lnTo>
                    <a:pt x="5" y="84"/>
                  </a:lnTo>
                  <a:lnTo>
                    <a:pt x="5" y="84"/>
                  </a:lnTo>
                  <a:lnTo>
                    <a:pt x="5" y="84"/>
                  </a:lnTo>
                  <a:lnTo>
                    <a:pt x="5" y="93"/>
                  </a:lnTo>
                  <a:lnTo>
                    <a:pt x="5" y="69"/>
                  </a:lnTo>
                  <a:lnTo>
                    <a:pt x="5" y="72"/>
                  </a:lnTo>
                  <a:lnTo>
                    <a:pt x="5" y="70"/>
                  </a:lnTo>
                  <a:lnTo>
                    <a:pt x="5" y="82"/>
                  </a:lnTo>
                  <a:lnTo>
                    <a:pt x="5" y="70"/>
                  </a:lnTo>
                  <a:lnTo>
                    <a:pt x="6" y="70"/>
                  </a:lnTo>
                  <a:lnTo>
                    <a:pt x="6" y="28"/>
                  </a:lnTo>
                  <a:lnTo>
                    <a:pt x="6" y="31"/>
                  </a:lnTo>
                  <a:lnTo>
                    <a:pt x="6" y="31"/>
                  </a:lnTo>
                  <a:lnTo>
                    <a:pt x="6" y="29"/>
                  </a:lnTo>
                  <a:lnTo>
                    <a:pt x="6" y="58"/>
                  </a:lnTo>
                  <a:lnTo>
                    <a:pt x="6" y="61"/>
                  </a:lnTo>
                  <a:lnTo>
                    <a:pt x="6" y="92"/>
                  </a:lnTo>
                  <a:lnTo>
                    <a:pt x="6" y="89"/>
                  </a:lnTo>
                  <a:lnTo>
                    <a:pt x="6" y="89"/>
                  </a:lnTo>
                  <a:lnTo>
                    <a:pt x="6" y="106"/>
                  </a:lnTo>
                  <a:lnTo>
                    <a:pt x="6" y="79"/>
                  </a:lnTo>
                  <a:lnTo>
                    <a:pt x="6" y="104"/>
                  </a:lnTo>
                  <a:lnTo>
                    <a:pt x="8" y="105"/>
                  </a:lnTo>
                  <a:lnTo>
                    <a:pt x="8" y="154"/>
                  </a:lnTo>
                  <a:lnTo>
                    <a:pt x="8" y="159"/>
                  </a:lnTo>
                  <a:lnTo>
                    <a:pt x="8" y="219"/>
                  </a:lnTo>
                  <a:lnTo>
                    <a:pt x="8" y="214"/>
                  </a:lnTo>
                  <a:lnTo>
                    <a:pt x="8" y="207"/>
                  </a:lnTo>
                  <a:lnTo>
                    <a:pt x="8" y="256"/>
                  </a:lnTo>
                  <a:lnTo>
                    <a:pt x="8" y="253"/>
                  </a:lnTo>
                  <a:lnTo>
                    <a:pt x="8" y="268"/>
                  </a:lnTo>
                  <a:lnTo>
                    <a:pt x="8" y="247"/>
                  </a:lnTo>
                  <a:lnTo>
                    <a:pt x="8" y="261"/>
                  </a:lnTo>
                  <a:lnTo>
                    <a:pt x="9" y="257"/>
                  </a:lnTo>
                  <a:lnTo>
                    <a:pt x="9" y="210"/>
                  </a:lnTo>
                  <a:lnTo>
                    <a:pt x="9" y="210"/>
                  </a:lnTo>
                  <a:lnTo>
                    <a:pt x="9" y="176"/>
                  </a:lnTo>
                  <a:lnTo>
                    <a:pt x="9" y="173"/>
                  </a:lnTo>
                  <a:lnTo>
                    <a:pt x="9" y="179"/>
                  </a:lnTo>
                  <a:lnTo>
                    <a:pt x="9" y="151"/>
                  </a:lnTo>
                  <a:lnTo>
                    <a:pt x="9" y="176"/>
                  </a:lnTo>
                  <a:lnTo>
                    <a:pt x="10" y="180"/>
                  </a:lnTo>
                  <a:lnTo>
                    <a:pt x="10" y="198"/>
                  </a:lnTo>
                  <a:lnTo>
                    <a:pt x="10" y="192"/>
                  </a:lnTo>
                  <a:lnTo>
                    <a:pt x="10" y="190"/>
                  </a:lnTo>
                  <a:lnTo>
                    <a:pt x="10" y="199"/>
                  </a:lnTo>
                  <a:lnTo>
                    <a:pt x="10" y="188"/>
                  </a:lnTo>
                  <a:lnTo>
                    <a:pt x="10" y="193"/>
                  </a:lnTo>
                  <a:lnTo>
                    <a:pt x="10" y="196"/>
                  </a:lnTo>
                  <a:lnTo>
                    <a:pt x="10" y="173"/>
                  </a:lnTo>
                  <a:lnTo>
                    <a:pt x="10" y="173"/>
                  </a:lnTo>
                  <a:lnTo>
                    <a:pt x="10" y="152"/>
                  </a:lnTo>
                  <a:lnTo>
                    <a:pt x="10" y="164"/>
                  </a:lnTo>
                  <a:lnTo>
                    <a:pt x="12" y="161"/>
                  </a:lnTo>
                  <a:lnTo>
                    <a:pt x="12" y="168"/>
                  </a:lnTo>
                  <a:lnTo>
                    <a:pt x="12" y="144"/>
                  </a:lnTo>
                  <a:lnTo>
                    <a:pt x="12" y="147"/>
                  </a:lnTo>
                  <a:lnTo>
                    <a:pt x="12" y="156"/>
                  </a:lnTo>
                  <a:lnTo>
                    <a:pt x="12" y="143"/>
                  </a:lnTo>
                  <a:lnTo>
                    <a:pt x="12" y="142"/>
                  </a:lnTo>
                  <a:lnTo>
                    <a:pt x="12" y="79"/>
                  </a:lnTo>
                  <a:lnTo>
                    <a:pt x="12" y="76"/>
                  </a:lnTo>
                  <a:lnTo>
                    <a:pt x="12" y="50"/>
                  </a:lnTo>
                  <a:lnTo>
                    <a:pt x="12" y="65"/>
                  </a:lnTo>
                  <a:lnTo>
                    <a:pt x="13" y="69"/>
                  </a:lnTo>
                  <a:lnTo>
                    <a:pt x="13" y="87"/>
                  </a:lnTo>
                  <a:lnTo>
                    <a:pt x="13" y="66"/>
                  </a:lnTo>
                  <a:lnTo>
                    <a:pt x="13" y="86"/>
                  </a:lnTo>
                  <a:lnTo>
                    <a:pt x="13" y="87"/>
                  </a:lnTo>
                  <a:lnTo>
                    <a:pt x="13" y="79"/>
                  </a:lnTo>
                  <a:lnTo>
                    <a:pt x="13" y="97"/>
                  </a:lnTo>
                  <a:lnTo>
                    <a:pt x="13" y="95"/>
                  </a:lnTo>
                  <a:lnTo>
                    <a:pt x="13" y="109"/>
                  </a:lnTo>
                  <a:lnTo>
                    <a:pt x="13" y="108"/>
                  </a:lnTo>
                  <a:lnTo>
                    <a:pt x="14" y="108"/>
                  </a:lnTo>
                  <a:lnTo>
                    <a:pt x="14" y="126"/>
                  </a:lnTo>
                  <a:lnTo>
                    <a:pt x="14" y="125"/>
                  </a:lnTo>
                  <a:lnTo>
                    <a:pt x="14" y="127"/>
                  </a:lnTo>
                  <a:lnTo>
                    <a:pt x="14" y="144"/>
                  </a:lnTo>
                  <a:lnTo>
                    <a:pt x="14" y="120"/>
                  </a:lnTo>
                  <a:lnTo>
                    <a:pt x="14" y="143"/>
                  </a:lnTo>
                  <a:lnTo>
                    <a:pt x="14" y="147"/>
                  </a:lnTo>
                  <a:lnTo>
                    <a:pt x="14" y="127"/>
                  </a:lnTo>
                  <a:lnTo>
                    <a:pt x="14" y="151"/>
                  </a:lnTo>
                  <a:lnTo>
                    <a:pt x="14" y="151"/>
                  </a:lnTo>
                  <a:lnTo>
                    <a:pt x="14" y="175"/>
                  </a:lnTo>
                  <a:lnTo>
                    <a:pt x="14" y="169"/>
                  </a:lnTo>
                  <a:lnTo>
                    <a:pt x="15" y="179"/>
                  </a:lnTo>
                  <a:lnTo>
                    <a:pt x="15" y="201"/>
                  </a:lnTo>
                  <a:lnTo>
                    <a:pt x="15" y="202"/>
                  </a:lnTo>
                  <a:lnTo>
                    <a:pt x="15" y="165"/>
                  </a:lnTo>
                  <a:lnTo>
                    <a:pt x="15" y="160"/>
                  </a:lnTo>
                  <a:lnTo>
                    <a:pt x="15" y="118"/>
                  </a:lnTo>
                  <a:lnTo>
                    <a:pt x="15" y="118"/>
                  </a:lnTo>
                  <a:lnTo>
                    <a:pt x="15" y="118"/>
                  </a:lnTo>
                  <a:lnTo>
                    <a:pt x="15" y="88"/>
                  </a:lnTo>
                  <a:lnTo>
                    <a:pt x="15" y="92"/>
                  </a:lnTo>
                  <a:lnTo>
                    <a:pt x="17" y="89"/>
                  </a:lnTo>
                  <a:lnTo>
                    <a:pt x="17" y="75"/>
                  </a:lnTo>
                  <a:lnTo>
                    <a:pt x="17" y="103"/>
                  </a:lnTo>
                  <a:lnTo>
                    <a:pt x="17" y="104"/>
                  </a:lnTo>
                  <a:lnTo>
                    <a:pt x="17" y="106"/>
                  </a:lnTo>
                  <a:lnTo>
                    <a:pt x="17" y="78"/>
                  </a:lnTo>
                  <a:lnTo>
                    <a:pt x="17" y="78"/>
                  </a:lnTo>
                  <a:lnTo>
                    <a:pt x="17" y="78"/>
                  </a:lnTo>
                  <a:lnTo>
                    <a:pt x="17" y="65"/>
                  </a:lnTo>
                  <a:lnTo>
                    <a:pt x="17" y="55"/>
                  </a:lnTo>
                  <a:lnTo>
                    <a:pt x="17" y="95"/>
                  </a:lnTo>
                  <a:lnTo>
                    <a:pt x="18" y="92"/>
                  </a:lnTo>
                  <a:lnTo>
                    <a:pt x="18" y="97"/>
                  </a:lnTo>
                  <a:lnTo>
                    <a:pt x="18" y="80"/>
                  </a:lnTo>
                  <a:lnTo>
                    <a:pt x="18" y="87"/>
                  </a:lnTo>
                  <a:lnTo>
                    <a:pt x="18" y="87"/>
                  </a:lnTo>
                  <a:lnTo>
                    <a:pt x="18" y="96"/>
                  </a:lnTo>
                  <a:lnTo>
                    <a:pt x="18" y="75"/>
                  </a:lnTo>
                  <a:lnTo>
                    <a:pt x="18" y="84"/>
                  </a:lnTo>
                  <a:lnTo>
                    <a:pt x="18" y="88"/>
                  </a:lnTo>
                  <a:lnTo>
                    <a:pt x="18" y="106"/>
                  </a:lnTo>
                  <a:lnTo>
                    <a:pt x="18" y="86"/>
                  </a:lnTo>
                  <a:lnTo>
                    <a:pt x="18" y="88"/>
                  </a:lnTo>
                  <a:lnTo>
                    <a:pt x="19" y="89"/>
                  </a:lnTo>
                  <a:lnTo>
                    <a:pt x="19" y="55"/>
                  </a:lnTo>
                  <a:lnTo>
                    <a:pt x="19" y="58"/>
                  </a:lnTo>
                  <a:lnTo>
                    <a:pt x="19" y="58"/>
                  </a:lnTo>
                  <a:lnTo>
                    <a:pt x="19" y="72"/>
                  </a:lnTo>
                  <a:lnTo>
                    <a:pt x="19" y="53"/>
                  </a:lnTo>
                  <a:lnTo>
                    <a:pt x="19" y="69"/>
                  </a:lnTo>
                  <a:lnTo>
                    <a:pt x="19" y="70"/>
                  </a:lnTo>
                  <a:lnTo>
                    <a:pt x="19" y="71"/>
                  </a:lnTo>
                  <a:lnTo>
                    <a:pt x="19" y="59"/>
                  </a:lnTo>
                  <a:lnTo>
                    <a:pt x="19" y="66"/>
                  </a:lnTo>
                  <a:lnTo>
                    <a:pt x="19" y="70"/>
                  </a:lnTo>
                  <a:lnTo>
                    <a:pt x="19" y="37"/>
                  </a:lnTo>
                  <a:lnTo>
                    <a:pt x="21" y="38"/>
                  </a:lnTo>
                  <a:lnTo>
                    <a:pt x="21" y="0"/>
                  </a:lnTo>
                  <a:lnTo>
                    <a:pt x="21" y="14"/>
                  </a:lnTo>
                  <a:lnTo>
                    <a:pt x="21" y="14"/>
                  </a:lnTo>
                  <a:lnTo>
                    <a:pt x="21" y="21"/>
                  </a:lnTo>
                  <a:lnTo>
                    <a:pt x="21" y="10"/>
                  </a:lnTo>
                  <a:lnTo>
                    <a:pt x="21" y="12"/>
                  </a:lnTo>
                  <a:lnTo>
                    <a:pt x="21" y="59"/>
                  </a:lnTo>
                  <a:lnTo>
                    <a:pt x="21" y="59"/>
                  </a:lnTo>
                  <a:lnTo>
                    <a:pt x="21" y="70"/>
                  </a:lnTo>
                  <a:lnTo>
                    <a:pt x="21" y="49"/>
                  </a:lnTo>
                  <a:lnTo>
                    <a:pt x="21" y="58"/>
                  </a:lnTo>
                  <a:lnTo>
                    <a:pt x="22" y="55"/>
                  </a:lnTo>
                  <a:lnTo>
                    <a:pt x="22" y="53"/>
                  </a:lnTo>
                  <a:lnTo>
                    <a:pt x="22" y="87"/>
                  </a:lnTo>
                  <a:lnTo>
                    <a:pt x="22" y="89"/>
                  </a:lnTo>
                  <a:lnTo>
                    <a:pt x="22" y="131"/>
                  </a:lnTo>
                  <a:lnTo>
                    <a:pt x="22" y="129"/>
                  </a:lnTo>
                  <a:lnTo>
                    <a:pt x="22" y="127"/>
                  </a:lnTo>
                  <a:lnTo>
                    <a:pt x="22" y="143"/>
                  </a:lnTo>
                  <a:lnTo>
                    <a:pt x="22" y="117"/>
                  </a:lnTo>
                  <a:lnTo>
                    <a:pt x="22" y="141"/>
                  </a:lnTo>
                  <a:lnTo>
                    <a:pt x="23" y="148"/>
                  </a:lnTo>
                  <a:lnTo>
                    <a:pt x="23" y="144"/>
                  </a:lnTo>
                  <a:lnTo>
                    <a:pt x="23" y="176"/>
                  </a:lnTo>
                  <a:lnTo>
                    <a:pt x="23" y="180"/>
                  </a:lnTo>
                  <a:lnTo>
                    <a:pt x="23" y="220"/>
                  </a:lnTo>
                  <a:lnTo>
                    <a:pt x="23" y="179"/>
                  </a:lnTo>
                  <a:lnTo>
                    <a:pt x="23" y="219"/>
                  </a:lnTo>
                  <a:lnTo>
                    <a:pt x="23" y="209"/>
                  </a:lnTo>
                  <a:lnTo>
                    <a:pt x="23" y="224"/>
                  </a:lnTo>
                  <a:lnTo>
                    <a:pt x="23" y="206"/>
                  </a:lnTo>
                  <a:lnTo>
                    <a:pt x="23" y="220"/>
                  </a:lnTo>
                  <a:lnTo>
                    <a:pt x="23" y="219"/>
                  </a:lnTo>
                  <a:lnTo>
                    <a:pt x="23" y="222"/>
                  </a:lnTo>
                  <a:lnTo>
                    <a:pt x="23" y="203"/>
                  </a:lnTo>
                  <a:lnTo>
                    <a:pt x="23" y="219"/>
                  </a:lnTo>
                  <a:lnTo>
                    <a:pt x="25" y="224"/>
                  </a:lnTo>
                  <a:lnTo>
                    <a:pt x="25" y="232"/>
                  </a:lnTo>
                  <a:lnTo>
                    <a:pt x="25" y="198"/>
                  </a:lnTo>
                  <a:lnTo>
                    <a:pt x="25" y="205"/>
                  </a:lnTo>
                  <a:lnTo>
                    <a:pt x="25" y="206"/>
                  </a:lnTo>
                  <a:lnTo>
                    <a:pt x="25" y="209"/>
                  </a:lnTo>
                  <a:lnTo>
                    <a:pt x="25" y="193"/>
                  </a:lnTo>
                  <a:lnTo>
                    <a:pt x="25" y="199"/>
                  </a:lnTo>
                  <a:lnTo>
                    <a:pt x="25" y="198"/>
                  </a:lnTo>
                  <a:lnTo>
                    <a:pt x="25" y="185"/>
                  </a:lnTo>
                  <a:lnTo>
                    <a:pt x="25" y="209"/>
                  </a:lnTo>
                  <a:lnTo>
                    <a:pt x="25" y="205"/>
                  </a:lnTo>
                  <a:lnTo>
                    <a:pt x="25" y="214"/>
                  </a:lnTo>
                  <a:lnTo>
                    <a:pt x="25" y="192"/>
                  </a:lnTo>
                  <a:lnTo>
                    <a:pt x="25" y="206"/>
                  </a:lnTo>
                  <a:lnTo>
                    <a:pt x="26" y="207"/>
                  </a:lnTo>
                  <a:lnTo>
                    <a:pt x="26" y="248"/>
                  </a:lnTo>
                  <a:lnTo>
                    <a:pt x="26" y="245"/>
                  </a:lnTo>
                  <a:lnTo>
                    <a:pt x="26" y="248"/>
                  </a:lnTo>
                  <a:lnTo>
                    <a:pt x="26" y="286"/>
                  </a:lnTo>
                  <a:lnTo>
                    <a:pt x="26" y="243"/>
                  </a:lnTo>
                  <a:lnTo>
                    <a:pt x="26" y="283"/>
                  </a:lnTo>
                  <a:lnTo>
                    <a:pt x="26" y="283"/>
                  </a:lnTo>
                  <a:lnTo>
                    <a:pt x="26" y="271"/>
                  </a:lnTo>
                  <a:lnTo>
                    <a:pt x="26" y="298"/>
                  </a:lnTo>
                  <a:lnTo>
                    <a:pt x="27" y="294"/>
                  </a:lnTo>
                  <a:lnTo>
                    <a:pt x="27" y="324"/>
                  </a:lnTo>
                  <a:lnTo>
                    <a:pt x="27" y="311"/>
                  </a:lnTo>
                  <a:lnTo>
                    <a:pt x="27" y="308"/>
                  </a:lnTo>
                  <a:lnTo>
                    <a:pt x="27" y="330"/>
                  </a:lnTo>
                  <a:lnTo>
                    <a:pt x="27" y="332"/>
                  </a:lnTo>
                  <a:lnTo>
                    <a:pt x="27" y="334"/>
                  </a:lnTo>
                  <a:lnTo>
                    <a:pt x="27" y="308"/>
                  </a:lnTo>
                  <a:lnTo>
                    <a:pt x="27" y="315"/>
                  </a:lnTo>
                  <a:lnTo>
                    <a:pt x="27" y="312"/>
                  </a:lnTo>
                  <a:lnTo>
                    <a:pt x="27" y="328"/>
                  </a:lnTo>
                  <a:lnTo>
                    <a:pt x="27" y="323"/>
                  </a:lnTo>
                  <a:lnTo>
                    <a:pt x="29" y="323"/>
                  </a:lnTo>
                  <a:lnTo>
                    <a:pt x="29" y="346"/>
                  </a:lnTo>
                  <a:lnTo>
                    <a:pt x="29" y="350"/>
                  </a:lnTo>
                  <a:lnTo>
                    <a:pt x="29" y="338"/>
                  </a:lnTo>
                  <a:lnTo>
                    <a:pt x="29" y="375"/>
                  </a:lnTo>
                  <a:lnTo>
                    <a:pt x="29" y="378"/>
                  </a:lnTo>
                  <a:lnTo>
                    <a:pt x="29" y="383"/>
                  </a:lnTo>
                  <a:lnTo>
                    <a:pt x="29" y="366"/>
                  </a:lnTo>
                  <a:lnTo>
                    <a:pt x="29" y="375"/>
                  </a:lnTo>
                  <a:lnTo>
                    <a:pt x="29" y="378"/>
                  </a:lnTo>
                  <a:lnTo>
                    <a:pt x="29" y="379"/>
                  </a:lnTo>
                  <a:lnTo>
                    <a:pt x="29" y="354"/>
                  </a:lnTo>
                  <a:lnTo>
                    <a:pt x="29" y="357"/>
                  </a:lnTo>
                  <a:lnTo>
                    <a:pt x="30" y="351"/>
                  </a:lnTo>
                  <a:lnTo>
                    <a:pt x="30" y="325"/>
                  </a:lnTo>
                  <a:lnTo>
                    <a:pt x="30" y="334"/>
                  </a:lnTo>
                  <a:lnTo>
                    <a:pt x="30" y="332"/>
                  </a:lnTo>
                  <a:lnTo>
                    <a:pt x="30" y="334"/>
                  </a:lnTo>
                  <a:lnTo>
                    <a:pt x="30" y="317"/>
                  </a:lnTo>
                  <a:lnTo>
                    <a:pt x="30" y="323"/>
                  </a:lnTo>
                  <a:lnTo>
                    <a:pt x="30" y="321"/>
                  </a:lnTo>
                  <a:lnTo>
                    <a:pt x="30" y="326"/>
                  </a:lnTo>
                  <a:lnTo>
                    <a:pt x="30" y="309"/>
                  </a:lnTo>
                  <a:lnTo>
                    <a:pt x="31" y="319"/>
                  </a:lnTo>
                  <a:lnTo>
                    <a:pt x="31" y="317"/>
                  </a:lnTo>
                  <a:lnTo>
                    <a:pt x="31" y="336"/>
                  </a:lnTo>
                  <a:lnTo>
                    <a:pt x="31" y="332"/>
                  </a:lnTo>
                  <a:lnTo>
                    <a:pt x="31" y="324"/>
                  </a:lnTo>
                  <a:lnTo>
                    <a:pt x="31" y="361"/>
                  </a:lnTo>
                  <a:lnTo>
                    <a:pt x="31" y="361"/>
                  </a:lnTo>
                  <a:lnTo>
                    <a:pt x="31" y="376"/>
                  </a:lnTo>
                  <a:lnTo>
                    <a:pt x="31" y="375"/>
                  </a:lnTo>
                  <a:lnTo>
                    <a:pt x="31" y="375"/>
                  </a:lnTo>
                  <a:lnTo>
                    <a:pt x="31" y="405"/>
                  </a:lnTo>
                  <a:lnTo>
                    <a:pt x="31" y="402"/>
                  </a:lnTo>
                  <a:lnTo>
                    <a:pt x="32" y="406"/>
                  </a:lnTo>
                  <a:lnTo>
                    <a:pt x="32" y="392"/>
                  </a:lnTo>
                  <a:lnTo>
                    <a:pt x="32" y="395"/>
                  </a:lnTo>
                  <a:lnTo>
                    <a:pt x="32" y="397"/>
                  </a:lnTo>
                  <a:lnTo>
                    <a:pt x="32" y="383"/>
                  </a:lnTo>
                  <a:lnTo>
                    <a:pt x="32" y="408"/>
                  </a:lnTo>
                  <a:lnTo>
                    <a:pt x="32" y="404"/>
                  </a:lnTo>
                  <a:lnTo>
                    <a:pt x="32" y="419"/>
                  </a:lnTo>
                  <a:lnTo>
                    <a:pt x="32" y="402"/>
                  </a:lnTo>
                  <a:lnTo>
                    <a:pt x="32" y="431"/>
                  </a:lnTo>
                  <a:lnTo>
                    <a:pt x="34" y="431"/>
                  </a:lnTo>
                  <a:lnTo>
                    <a:pt x="34" y="439"/>
                  </a:lnTo>
                  <a:lnTo>
                    <a:pt x="34" y="421"/>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181" name="Freeform 54"/>
            <p:cNvSpPr>
              <a:spLocks/>
            </p:cNvSpPr>
            <p:nvPr/>
          </p:nvSpPr>
          <p:spPr bwMode="auto">
            <a:xfrm>
              <a:off x="5065713" y="3621088"/>
              <a:ext cx="52388" cy="930275"/>
            </a:xfrm>
            <a:custGeom>
              <a:avLst/>
              <a:gdLst>
                <a:gd name="T0" fmla="*/ 0 w 33"/>
                <a:gd name="T1" fmla="*/ 249 h 586"/>
                <a:gd name="T2" fmla="*/ 0 w 33"/>
                <a:gd name="T3" fmla="*/ 252 h 586"/>
                <a:gd name="T4" fmla="*/ 1 w 33"/>
                <a:gd name="T5" fmla="*/ 203 h 586"/>
                <a:gd name="T6" fmla="*/ 1 w 33"/>
                <a:gd name="T7" fmla="*/ 175 h 586"/>
                <a:gd name="T8" fmla="*/ 3 w 33"/>
                <a:gd name="T9" fmla="*/ 12 h 586"/>
                <a:gd name="T10" fmla="*/ 3 w 33"/>
                <a:gd name="T11" fmla="*/ 25 h 586"/>
                <a:gd name="T12" fmla="*/ 4 w 33"/>
                <a:gd name="T13" fmla="*/ 143 h 586"/>
                <a:gd name="T14" fmla="*/ 4 w 33"/>
                <a:gd name="T15" fmla="*/ 234 h 586"/>
                <a:gd name="T16" fmla="*/ 5 w 33"/>
                <a:gd name="T17" fmla="*/ 245 h 586"/>
                <a:gd name="T18" fmla="*/ 5 w 33"/>
                <a:gd name="T19" fmla="*/ 93 h 586"/>
                <a:gd name="T20" fmla="*/ 7 w 33"/>
                <a:gd name="T21" fmla="*/ 101 h 586"/>
                <a:gd name="T22" fmla="*/ 7 w 33"/>
                <a:gd name="T23" fmla="*/ 142 h 586"/>
                <a:gd name="T24" fmla="*/ 8 w 33"/>
                <a:gd name="T25" fmla="*/ 87 h 586"/>
                <a:gd name="T26" fmla="*/ 8 w 33"/>
                <a:gd name="T27" fmla="*/ 62 h 586"/>
                <a:gd name="T28" fmla="*/ 8 w 33"/>
                <a:gd name="T29" fmla="*/ 154 h 586"/>
                <a:gd name="T30" fmla="*/ 9 w 33"/>
                <a:gd name="T31" fmla="*/ 214 h 586"/>
                <a:gd name="T32" fmla="*/ 9 w 33"/>
                <a:gd name="T33" fmla="*/ 252 h 586"/>
                <a:gd name="T34" fmla="*/ 10 w 33"/>
                <a:gd name="T35" fmla="*/ 333 h 586"/>
                <a:gd name="T36" fmla="*/ 10 w 33"/>
                <a:gd name="T37" fmla="*/ 353 h 586"/>
                <a:gd name="T38" fmla="*/ 12 w 33"/>
                <a:gd name="T39" fmla="*/ 334 h 586"/>
                <a:gd name="T40" fmla="*/ 12 w 33"/>
                <a:gd name="T41" fmla="*/ 325 h 586"/>
                <a:gd name="T42" fmla="*/ 12 w 33"/>
                <a:gd name="T43" fmla="*/ 363 h 586"/>
                <a:gd name="T44" fmla="*/ 13 w 33"/>
                <a:gd name="T45" fmla="*/ 396 h 586"/>
                <a:gd name="T46" fmla="*/ 13 w 33"/>
                <a:gd name="T47" fmla="*/ 452 h 586"/>
                <a:gd name="T48" fmla="*/ 14 w 33"/>
                <a:gd name="T49" fmla="*/ 454 h 586"/>
                <a:gd name="T50" fmla="*/ 14 w 33"/>
                <a:gd name="T51" fmla="*/ 481 h 586"/>
                <a:gd name="T52" fmla="*/ 14 w 33"/>
                <a:gd name="T53" fmla="*/ 421 h 586"/>
                <a:gd name="T54" fmla="*/ 16 w 33"/>
                <a:gd name="T55" fmla="*/ 463 h 586"/>
                <a:gd name="T56" fmla="*/ 16 w 33"/>
                <a:gd name="T57" fmla="*/ 490 h 586"/>
                <a:gd name="T58" fmla="*/ 17 w 33"/>
                <a:gd name="T59" fmla="*/ 499 h 586"/>
                <a:gd name="T60" fmla="*/ 17 w 33"/>
                <a:gd name="T61" fmla="*/ 471 h 586"/>
                <a:gd name="T62" fmla="*/ 18 w 33"/>
                <a:gd name="T63" fmla="*/ 472 h 586"/>
                <a:gd name="T64" fmla="*/ 18 w 33"/>
                <a:gd name="T65" fmla="*/ 464 h 586"/>
                <a:gd name="T66" fmla="*/ 18 w 33"/>
                <a:gd name="T67" fmla="*/ 495 h 586"/>
                <a:gd name="T68" fmla="*/ 20 w 33"/>
                <a:gd name="T69" fmla="*/ 505 h 586"/>
                <a:gd name="T70" fmla="*/ 20 w 33"/>
                <a:gd name="T71" fmla="*/ 485 h 586"/>
                <a:gd name="T72" fmla="*/ 21 w 33"/>
                <a:gd name="T73" fmla="*/ 493 h 586"/>
                <a:gd name="T74" fmla="*/ 21 w 33"/>
                <a:gd name="T75" fmla="*/ 481 h 586"/>
                <a:gd name="T76" fmla="*/ 21 w 33"/>
                <a:gd name="T77" fmla="*/ 536 h 586"/>
                <a:gd name="T78" fmla="*/ 22 w 33"/>
                <a:gd name="T79" fmla="*/ 560 h 586"/>
                <a:gd name="T80" fmla="*/ 22 w 33"/>
                <a:gd name="T81" fmla="*/ 569 h 586"/>
                <a:gd name="T82" fmla="*/ 24 w 33"/>
                <a:gd name="T83" fmla="*/ 583 h 586"/>
                <a:gd name="T84" fmla="*/ 24 w 33"/>
                <a:gd name="T85" fmla="*/ 539 h 586"/>
                <a:gd name="T86" fmla="*/ 24 w 33"/>
                <a:gd name="T87" fmla="*/ 541 h 586"/>
                <a:gd name="T88" fmla="*/ 25 w 33"/>
                <a:gd name="T89" fmla="*/ 543 h 586"/>
                <a:gd name="T90" fmla="*/ 25 w 33"/>
                <a:gd name="T91" fmla="*/ 557 h 586"/>
                <a:gd name="T92" fmla="*/ 25 w 33"/>
                <a:gd name="T93" fmla="*/ 550 h 586"/>
                <a:gd name="T94" fmla="*/ 26 w 33"/>
                <a:gd name="T95" fmla="*/ 509 h 586"/>
                <a:gd name="T96" fmla="*/ 26 w 33"/>
                <a:gd name="T97" fmla="*/ 505 h 586"/>
                <a:gd name="T98" fmla="*/ 28 w 33"/>
                <a:gd name="T99" fmla="*/ 522 h 586"/>
                <a:gd name="T100" fmla="*/ 28 w 33"/>
                <a:gd name="T101" fmla="*/ 531 h 586"/>
                <a:gd name="T102" fmla="*/ 28 w 33"/>
                <a:gd name="T103" fmla="*/ 552 h 586"/>
                <a:gd name="T104" fmla="*/ 29 w 33"/>
                <a:gd name="T105" fmla="*/ 541 h 586"/>
                <a:gd name="T106" fmla="*/ 29 w 33"/>
                <a:gd name="T107" fmla="*/ 527 h 586"/>
                <a:gd name="T108" fmla="*/ 29 w 33"/>
                <a:gd name="T109" fmla="*/ 536 h 586"/>
                <a:gd name="T110" fmla="*/ 30 w 33"/>
                <a:gd name="T111" fmla="*/ 529 h 586"/>
                <a:gd name="T112" fmla="*/ 30 w 33"/>
                <a:gd name="T113" fmla="*/ 524 h 586"/>
                <a:gd name="T114" fmla="*/ 31 w 33"/>
                <a:gd name="T115" fmla="*/ 553 h 586"/>
                <a:gd name="T116" fmla="*/ 31 w 33"/>
                <a:gd name="T117" fmla="*/ 516 h 586"/>
                <a:gd name="T118" fmla="*/ 33 w 33"/>
                <a:gd name="T119" fmla="*/ 506 h 5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3" h="586">
                  <a:moveTo>
                    <a:pt x="0" y="254"/>
                  </a:moveTo>
                  <a:lnTo>
                    <a:pt x="0" y="262"/>
                  </a:lnTo>
                  <a:lnTo>
                    <a:pt x="0" y="251"/>
                  </a:lnTo>
                  <a:lnTo>
                    <a:pt x="0" y="252"/>
                  </a:lnTo>
                  <a:lnTo>
                    <a:pt x="0" y="249"/>
                  </a:lnTo>
                  <a:lnTo>
                    <a:pt x="0" y="252"/>
                  </a:lnTo>
                  <a:lnTo>
                    <a:pt x="0" y="234"/>
                  </a:lnTo>
                  <a:lnTo>
                    <a:pt x="0" y="249"/>
                  </a:lnTo>
                  <a:lnTo>
                    <a:pt x="0" y="249"/>
                  </a:lnTo>
                  <a:lnTo>
                    <a:pt x="0" y="252"/>
                  </a:lnTo>
                  <a:lnTo>
                    <a:pt x="0" y="223"/>
                  </a:lnTo>
                  <a:lnTo>
                    <a:pt x="0" y="234"/>
                  </a:lnTo>
                  <a:lnTo>
                    <a:pt x="1" y="232"/>
                  </a:lnTo>
                  <a:lnTo>
                    <a:pt x="1" y="235"/>
                  </a:lnTo>
                  <a:lnTo>
                    <a:pt x="1" y="203"/>
                  </a:lnTo>
                  <a:lnTo>
                    <a:pt x="1" y="201"/>
                  </a:lnTo>
                  <a:lnTo>
                    <a:pt x="1" y="165"/>
                  </a:lnTo>
                  <a:lnTo>
                    <a:pt x="1" y="169"/>
                  </a:lnTo>
                  <a:lnTo>
                    <a:pt x="1" y="168"/>
                  </a:lnTo>
                  <a:lnTo>
                    <a:pt x="1" y="175"/>
                  </a:lnTo>
                  <a:lnTo>
                    <a:pt x="1" y="108"/>
                  </a:lnTo>
                  <a:lnTo>
                    <a:pt x="3" y="108"/>
                  </a:lnTo>
                  <a:lnTo>
                    <a:pt x="3" y="49"/>
                  </a:lnTo>
                  <a:lnTo>
                    <a:pt x="3" y="50"/>
                  </a:lnTo>
                  <a:lnTo>
                    <a:pt x="3" y="12"/>
                  </a:lnTo>
                  <a:lnTo>
                    <a:pt x="3" y="16"/>
                  </a:lnTo>
                  <a:lnTo>
                    <a:pt x="3" y="17"/>
                  </a:lnTo>
                  <a:lnTo>
                    <a:pt x="3" y="27"/>
                  </a:lnTo>
                  <a:lnTo>
                    <a:pt x="3" y="0"/>
                  </a:lnTo>
                  <a:lnTo>
                    <a:pt x="3" y="25"/>
                  </a:lnTo>
                  <a:lnTo>
                    <a:pt x="3" y="24"/>
                  </a:lnTo>
                  <a:lnTo>
                    <a:pt x="3" y="61"/>
                  </a:lnTo>
                  <a:lnTo>
                    <a:pt x="4" y="62"/>
                  </a:lnTo>
                  <a:lnTo>
                    <a:pt x="4" y="142"/>
                  </a:lnTo>
                  <a:lnTo>
                    <a:pt x="4" y="143"/>
                  </a:lnTo>
                  <a:lnTo>
                    <a:pt x="4" y="199"/>
                  </a:lnTo>
                  <a:lnTo>
                    <a:pt x="4" y="197"/>
                  </a:lnTo>
                  <a:lnTo>
                    <a:pt x="4" y="198"/>
                  </a:lnTo>
                  <a:lnTo>
                    <a:pt x="4" y="231"/>
                  </a:lnTo>
                  <a:lnTo>
                    <a:pt x="4" y="234"/>
                  </a:lnTo>
                  <a:lnTo>
                    <a:pt x="4" y="253"/>
                  </a:lnTo>
                  <a:lnTo>
                    <a:pt x="4" y="231"/>
                  </a:lnTo>
                  <a:lnTo>
                    <a:pt x="4" y="245"/>
                  </a:lnTo>
                  <a:lnTo>
                    <a:pt x="5" y="245"/>
                  </a:lnTo>
                  <a:lnTo>
                    <a:pt x="5" y="245"/>
                  </a:lnTo>
                  <a:lnTo>
                    <a:pt x="5" y="168"/>
                  </a:lnTo>
                  <a:lnTo>
                    <a:pt x="5" y="164"/>
                  </a:lnTo>
                  <a:lnTo>
                    <a:pt x="5" y="91"/>
                  </a:lnTo>
                  <a:lnTo>
                    <a:pt x="5" y="89"/>
                  </a:lnTo>
                  <a:lnTo>
                    <a:pt x="5" y="93"/>
                  </a:lnTo>
                  <a:lnTo>
                    <a:pt x="5" y="84"/>
                  </a:lnTo>
                  <a:lnTo>
                    <a:pt x="5" y="88"/>
                  </a:lnTo>
                  <a:lnTo>
                    <a:pt x="7" y="84"/>
                  </a:lnTo>
                  <a:lnTo>
                    <a:pt x="7" y="71"/>
                  </a:lnTo>
                  <a:lnTo>
                    <a:pt x="7" y="101"/>
                  </a:lnTo>
                  <a:lnTo>
                    <a:pt x="7" y="105"/>
                  </a:lnTo>
                  <a:lnTo>
                    <a:pt x="7" y="133"/>
                  </a:lnTo>
                  <a:lnTo>
                    <a:pt x="7" y="95"/>
                  </a:lnTo>
                  <a:lnTo>
                    <a:pt x="7" y="131"/>
                  </a:lnTo>
                  <a:lnTo>
                    <a:pt x="7" y="142"/>
                  </a:lnTo>
                  <a:lnTo>
                    <a:pt x="7" y="154"/>
                  </a:lnTo>
                  <a:lnTo>
                    <a:pt x="7" y="113"/>
                  </a:lnTo>
                  <a:lnTo>
                    <a:pt x="7" y="116"/>
                  </a:lnTo>
                  <a:lnTo>
                    <a:pt x="7" y="89"/>
                  </a:lnTo>
                  <a:lnTo>
                    <a:pt x="8" y="87"/>
                  </a:lnTo>
                  <a:lnTo>
                    <a:pt x="8" y="92"/>
                  </a:lnTo>
                  <a:lnTo>
                    <a:pt x="8" y="72"/>
                  </a:lnTo>
                  <a:lnTo>
                    <a:pt x="8" y="74"/>
                  </a:lnTo>
                  <a:lnTo>
                    <a:pt x="8" y="70"/>
                  </a:lnTo>
                  <a:lnTo>
                    <a:pt x="8" y="62"/>
                  </a:lnTo>
                  <a:lnTo>
                    <a:pt x="8" y="88"/>
                  </a:lnTo>
                  <a:lnTo>
                    <a:pt x="8" y="88"/>
                  </a:lnTo>
                  <a:lnTo>
                    <a:pt x="8" y="156"/>
                  </a:lnTo>
                  <a:lnTo>
                    <a:pt x="8" y="155"/>
                  </a:lnTo>
                  <a:lnTo>
                    <a:pt x="8" y="154"/>
                  </a:lnTo>
                  <a:lnTo>
                    <a:pt x="8" y="154"/>
                  </a:lnTo>
                  <a:lnTo>
                    <a:pt x="8" y="211"/>
                  </a:lnTo>
                  <a:lnTo>
                    <a:pt x="9" y="215"/>
                  </a:lnTo>
                  <a:lnTo>
                    <a:pt x="9" y="237"/>
                  </a:lnTo>
                  <a:lnTo>
                    <a:pt x="9" y="214"/>
                  </a:lnTo>
                  <a:lnTo>
                    <a:pt x="9" y="234"/>
                  </a:lnTo>
                  <a:lnTo>
                    <a:pt x="9" y="234"/>
                  </a:lnTo>
                  <a:lnTo>
                    <a:pt x="9" y="264"/>
                  </a:lnTo>
                  <a:lnTo>
                    <a:pt x="9" y="232"/>
                  </a:lnTo>
                  <a:lnTo>
                    <a:pt x="9" y="252"/>
                  </a:lnTo>
                  <a:lnTo>
                    <a:pt x="9" y="258"/>
                  </a:lnTo>
                  <a:lnTo>
                    <a:pt x="9" y="298"/>
                  </a:lnTo>
                  <a:lnTo>
                    <a:pt x="10" y="302"/>
                  </a:lnTo>
                  <a:lnTo>
                    <a:pt x="10" y="298"/>
                  </a:lnTo>
                  <a:lnTo>
                    <a:pt x="10" y="333"/>
                  </a:lnTo>
                  <a:lnTo>
                    <a:pt x="10" y="332"/>
                  </a:lnTo>
                  <a:lnTo>
                    <a:pt x="10" y="354"/>
                  </a:lnTo>
                  <a:lnTo>
                    <a:pt x="10" y="353"/>
                  </a:lnTo>
                  <a:lnTo>
                    <a:pt x="10" y="353"/>
                  </a:lnTo>
                  <a:lnTo>
                    <a:pt x="10" y="353"/>
                  </a:lnTo>
                  <a:lnTo>
                    <a:pt x="10" y="372"/>
                  </a:lnTo>
                  <a:lnTo>
                    <a:pt x="10" y="372"/>
                  </a:lnTo>
                  <a:lnTo>
                    <a:pt x="10" y="372"/>
                  </a:lnTo>
                  <a:lnTo>
                    <a:pt x="10" y="337"/>
                  </a:lnTo>
                  <a:lnTo>
                    <a:pt x="12" y="334"/>
                  </a:lnTo>
                  <a:lnTo>
                    <a:pt x="12" y="309"/>
                  </a:lnTo>
                  <a:lnTo>
                    <a:pt x="12" y="329"/>
                  </a:lnTo>
                  <a:lnTo>
                    <a:pt x="12" y="329"/>
                  </a:lnTo>
                  <a:lnTo>
                    <a:pt x="12" y="334"/>
                  </a:lnTo>
                  <a:lnTo>
                    <a:pt x="12" y="325"/>
                  </a:lnTo>
                  <a:lnTo>
                    <a:pt x="12" y="326"/>
                  </a:lnTo>
                  <a:lnTo>
                    <a:pt x="12" y="326"/>
                  </a:lnTo>
                  <a:lnTo>
                    <a:pt x="12" y="311"/>
                  </a:lnTo>
                  <a:lnTo>
                    <a:pt x="12" y="361"/>
                  </a:lnTo>
                  <a:lnTo>
                    <a:pt x="12" y="363"/>
                  </a:lnTo>
                  <a:lnTo>
                    <a:pt x="12" y="396"/>
                  </a:lnTo>
                  <a:lnTo>
                    <a:pt x="13" y="399"/>
                  </a:lnTo>
                  <a:lnTo>
                    <a:pt x="13" y="416"/>
                  </a:lnTo>
                  <a:lnTo>
                    <a:pt x="13" y="392"/>
                  </a:lnTo>
                  <a:lnTo>
                    <a:pt x="13" y="396"/>
                  </a:lnTo>
                  <a:lnTo>
                    <a:pt x="13" y="393"/>
                  </a:lnTo>
                  <a:lnTo>
                    <a:pt x="13" y="429"/>
                  </a:lnTo>
                  <a:lnTo>
                    <a:pt x="13" y="425"/>
                  </a:lnTo>
                  <a:lnTo>
                    <a:pt x="13" y="425"/>
                  </a:lnTo>
                  <a:lnTo>
                    <a:pt x="13" y="452"/>
                  </a:lnTo>
                  <a:lnTo>
                    <a:pt x="13" y="416"/>
                  </a:lnTo>
                  <a:lnTo>
                    <a:pt x="13" y="450"/>
                  </a:lnTo>
                  <a:lnTo>
                    <a:pt x="14" y="455"/>
                  </a:lnTo>
                  <a:lnTo>
                    <a:pt x="14" y="468"/>
                  </a:lnTo>
                  <a:lnTo>
                    <a:pt x="14" y="454"/>
                  </a:lnTo>
                  <a:lnTo>
                    <a:pt x="14" y="464"/>
                  </a:lnTo>
                  <a:lnTo>
                    <a:pt x="14" y="467"/>
                  </a:lnTo>
                  <a:lnTo>
                    <a:pt x="14" y="484"/>
                  </a:lnTo>
                  <a:lnTo>
                    <a:pt x="14" y="481"/>
                  </a:lnTo>
                  <a:lnTo>
                    <a:pt x="14" y="481"/>
                  </a:lnTo>
                  <a:lnTo>
                    <a:pt x="14" y="482"/>
                  </a:lnTo>
                  <a:lnTo>
                    <a:pt x="14" y="434"/>
                  </a:lnTo>
                  <a:lnTo>
                    <a:pt x="14" y="435"/>
                  </a:lnTo>
                  <a:lnTo>
                    <a:pt x="14" y="406"/>
                  </a:lnTo>
                  <a:lnTo>
                    <a:pt x="14" y="421"/>
                  </a:lnTo>
                  <a:lnTo>
                    <a:pt x="16" y="417"/>
                  </a:lnTo>
                  <a:lnTo>
                    <a:pt x="16" y="438"/>
                  </a:lnTo>
                  <a:lnTo>
                    <a:pt x="16" y="433"/>
                  </a:lnTo>
                  <a:lnTo>
                    <a:pt x="16" y="427"/>
                  </a:lnTo>
                  <a:lnTo>
                    <a:pt x="16" y="463"/>
                  </a:lnTo>
                  <a:lnTo>
                    <a:pt x="16" y="469"/>
                  </a:lnTo>
                  <a:lnTo>
                    <a:pt x="16" y="490"/>
                  </a:lnTo>
                  <a:lnTo>
                    <a:pt x="16" y="459"/>
                  </a:lnTo>
                  <a:lnTo>
                    <a:pt x="16" y="489"/>
                  </a:lnTo>
                  <a:lnTo>
                    <a:pt x="16" y="490"/>
                  </a:lnTo>
                  <a:lnTo>
                    <a:pt x="16" y="512"/>
                  </a:lnTo>
                  <a:lnTo>
                    <a:pt x="16" y="490"/>
                  </a:lnTo>
                  <a:lnTo>
                    <a:pt x="16" y="495"/>
                  </a:lnTo>
                  <a:lnTo>
                    <a:pt x="17" y="493"/>
                  </a:lnTo>
                  <a:lnTo>
                    <a:pt x="17" y="499"/>
                  </a:lnTo>
                  <a:lnTo>
                    <a:pt x="17" y="482"/>
                  </a:lnTo>
                  <a:lnTo>
                    <a:pt x="17" y="482"/>
                  </a:lnTo>
                  <a:lnTo>
                    <a:pt x="17" y="455"/>
                  </a:lnTo>
                  <a:lnTo>
                    <a:pt x="17" y="469"/>
                  </a:lnTo>
                  <a:lnTo>
                    <a:pt x="17" y="471"/>
                  </a:lnTo>
                  <a:lnTo>
                    <a:pt x="17" y="478"/>
                  </a:lnTo>
                  <a:lnTo>
                    <a:pt x="17" y="443"/>
                  </a:lnTo>
                  <a:lnTo>
                    <a:pt x="17" y="450"/>
                  </a:lnTo>
                  <a:lnTo>
                    <a:pt x="18" y="450"/>
                  </a:lnTo>
                  <a:lnTo>
                    <a:pt x="18" y="472"/>
                  </a:lnTo>
                  <a:lnTo>
                    <a:pt x="18" y="448"/>
                  </a:lnTo>
                  <a:lnTo>
                    <a:pt x="18" y="468"/>
                  </a:lnTo>
                  <a:lnTo>
                    <a:pt x="18" y="469"/>
                  </a:lnTo>
                  <a:lnTo>
                    <a:pt x="18" y="450"/>
                  </a:lnTo>
                  <a:lnTo>
                    <a:pt x="18" y="464"/>
                  </a:lnTo>
                  <a:lnTo>
                    <a:pt x="18" y="465"/>
                  </a:lnTo>
                  <a:lnTo>
                    <a:pt x="18" y="460"/>
                  </a:lnTo>
                  <a:lnTo>
                    <a:pt x="18" y="482"/>
                  </a:lnTo>
                  <a:lnTo>
                    <a:pt x="18" y="485"/>
                  </a:lnTo>
                  <a:lnTo>
                    <a:pt x="18" y="495"/>
                  </a:lnTo>
                  <a:lnTo>
                    <a:pt x="18" y="488"/>
                  </a:lnTo>
                  <a:lnTo>
                    <a:pt x="20" y="477"/>
                  </a:lnTo>
                  <a:lnTo>
                    <a:pt x="20" y="502"/>
                  </a:lnTo>
                  <a:lnTo>
                    <a:pt x="20" y="501"/>
                  </a:lnTo>
                  <a:lnTo>
                    <a:pt x="20" y="505"/>
                  </a:lnTo>
                  <a:lnTo>
                    <a:pt x="20" y="491"/>
                  </a:lnTo>
                  <a:lnTo>
                    <a:pt x="20" y="499"/>
                  </a:lnTo>
                  <a:lnTo>
                    <a:pt x="20" y="498"/>
                  </a:lnTo>
                  <a:lnTo>
                    <a:pt x="20" y="471"/>
                  </a:lnTo>
                  <a:lnTo>
                    <a:pt x="20" y="485"/>
                  </a:lnTo>
                  <a:lnTo>
                    <a:pt x="20" y="488"/>
                  </a:lnTo>
                  <a:lnTo>
                    <a:pt x="20" y="499"/>
                  </a:lnTo>
                  <a:lnTo>
                    <a:pt x="20" y="493"/>
                  </a:lnTo>
                  <a:lnTo>
                    <a:pt x="21" y="490"/>
                  </a:lnTo>
                  <a:lnTo>
                    <a:pt x="21" y="493"/>
                  </a:lnTo>
                  <a:lnTo>
                    <a:pt x="21" y="476"/>
                  </a:lnTo>
                  <a:lnTo>
                    <a:pt x="21" y="485"/>
                  </a:lnTo>
                  <a:lnTo>
                    <a:pt x="21" y="482"/>
                  </a:lnTo>
                  <a:lnTo>
                    <a:pt x="21" y="502"/>
                  </a:lnTo>
                  <a:lnTo>
                    <a:pt x="21" y="481"/>
                  </a:lnTo>
                  <a:lnTo>
                    <a:pt x="21" y="502"/>
                  </a:lnTo>
                  <a:lnTo>
                    <a:pt x="21" y="505"/>
                  </a:lnTo>
                  <a:lnTo>
                    <a:pt x="21" y="541"/>
                  </a:lnTo>
                  <a:lnTo>
                    <a:pt x="21" y="503"/>
                  </a:lnTo>
                  <a:lnTo>
                    <a:pt x="21" y="536"/>
                  </a:lnTo>
                  <a:lnTo>
                    <a:pt x="21" y="533"/>
                  </a:lnTo>
                  <a:lnTo>
                    <a:pt x="21" y="557"/>
                  </a:lnTo>
                  <a:lnTo>
                    <a:pt x="21" y="524"/>
                  </a:lnTo>
                  <a:lnTo>
                    <a:pt x="21" y="557"/>
                  </a:lnTo>
                  <a:lnTo>
                    <a:pt x="22" y="560"/>
                  </a:lnTo>
                  <a:lnTo>
                    <a:pt x="22" y="564"/>
                  </a:lnTo>
                  <a:lnTo>
                    <a:pt x="22" y="548"/>
                  </a:lnTo>
                  <a:lnTo>
                    <a:pt x="22" y="562"/>
                  </a:lnTo>
                  <a:lnTo>
                    <a:pt x="22" y="564"/>
                  </a:lnTo>
                  <a:lnTo>
                    <a:pt x="22" y="569"/>
                  </a:lnTo>
                  <a:lnTo>
                    <a:pt x="22" y="554"/>
                  </a:lnTo>
                  <a:lnTo>
                    <a:pt x="22" y="557"/>
                  </a:lnTo>
                  <a:lnTo>
                    <a:pt x="22" y="556"/>
                  </a:lnTo>
                  <a:lnTo>
                    <a:pt x="22" y="586"/>
                  </a:lnTo>
                  <a:lnTo>
                    <a:pt x="24" y="583"/>
                  </a:lnTo>
                  <a:lnTo>
                    <a:pt x="24" y="560"/>
                  </a:lnTo>
                  <a:lnTo>
                    <a:pt x="24" y="565"/>
                  </a:lnTo>
                  <a:lnTo>
                    <a:pt x="24" y="565"/>
                  </a:lnTo>
                  <a:lnTo>
                    <a:pt x="24" y="536"/>
                  </a:lnTo>
                  <a:lnTo>
                    <a:pt x="24" y="539"/>
                  </a:lnTo>
                  <a:lnTo>
                    <a:pt x="24" y="536"/>
                  </a:lnTo>
                  <a:lnTo>
                    <a:pt x="24" y="545"/>
                  </a:lnTo>
                  <a:lnTo>
                    <a:pt x="24" y="536"/>
                  </a:lnTo>
                  <a:lnTo>
                    <a:pt x="24" y="537"/>
                  </a:lnTo>
                  <a:lnTo>
                    <a:pt x="24" y="541"/>
                  </a:lnTo>
                  <a:lnTo>
                    <a:pt x="24" y="520"/>
                  </a:lnTo>
                  <a:lnTo>
                    <a:pt x="24" y="546"/>
                  </a:lnTo>
                  <a:lnTo>
                    <a:pt x="25" y="549"/>
                  </a:lnTo>
                  <a:lnTo>
                    <a:pt x="25" y="557"/>
                  </a:lnTo>
                  <a:lnTo>
                    <a:pt x="25" y="543"/>
                  </a:lnTo>
                  <a:lnTo>
                    <a:pt x="25" y="554"/>
                  </a:lnTo>
                  <a:lnTo>
                    <a:pt x="25" y="550"/>
                  </a:lnTo>
                  <a:lnTo>
                    <a:pt x="25" y="565"/>
                  </a:lnTo>
                  <a:lnTo>
                    <a:pt x="25" y="560"/>
                  </a:lnTo>
                  <a:lnTo>
                    <a:pt x="25" y="557"/>
                  </a:lnTo>
                  <a:lnTo>
                    <a:pt x="25" y="560"/>
                  </a:lnTo>
                  <a:lnTo>
                    <a:pt x="25" y="545"/>
                  </a:lnTo>
                  <a:lnTo>
                    <a:pt x="25" y="549"/>
                  </a:lnTo>
                  <a:lnTo>
                    <a:pt x="25" y="549"/>
                  </a:lnTo>
                  <a:lnTo>
                    <a:pt x="25" y="550"/>
                  </a:lnTo>
                  <a:lnTo>
                    <a:pt x="25" y="532"/>
                  </a:lnTo>
                  <a:lnTo>
                    <a:pt x="25" y="533"/>
                  </a:lnTo>
                  <a:lnTo>
                    <a:pt x="26" y="533"/>
                  </a:lnTo>
                  <a:lnTo>
                    <a:pt x="26" y="505"/>
                  </a:lnTo>
                  <a:lnTo>
                    <a:pt x="26" y="509"/>
                  </a:lnTo>
                  <a:lnTo>
                    <a:pt x="26" y="515"/>
                  </a:lnTo>
                  <a:lnTo>
                    <a:pt x="26" y="519"/>
                  </a:lnTo>
                  <a:lnTo>
                    <a:pt x="26" y="503"/>
                  </a:lnTo>
                  <a:lnTo>
                    <a:pt x="26" y="505"/>
                  </a:lnTo>
                  <a:lnTo>
                    <a:pt x="26" y="505"/>
                  </a:lnTo>
                  <a:lnTo>
                    <a:pt x="26" y="490"/>
                  </a:lnTo>
                  <a:lnTo>
                    <a:pt x="26" y="510"/>
                  </a:lnTo>
                  <a:lnTo>
                    <a:pt x="28" y="505"/>
                  </a:lnTo>
                  <a:lnTo>
                    <a:pt x="28" y="524"/>
                  </a:lnTo>
                  <a:lnTo>
                    <a:pt x="28" y="522"/>
                  </a:lnTo>
                  <a:lnTo>
                    <a:pt x="28" y="545"/>
                  </a:lnTo>
                  <a:lnTo>
                    <a:pt x="28" y="522"/>
                  </a:lnTo>
                  <a:lnTo>
                    <a:pt x="28" y="544"/>
                  </a:lnTo>
                  <a:lnTo>
                    <a:pt x="28" y="544"/>
                  </a:lnTo>
                  <a:lnTo>
                    <a:pt x="28" y="531"/>
                  </a:lnTo>
                  <a:lnTo>
                    <a:pt x="28" y="556"/>
                  </a:lnTo>
                  <a:lnTo>
                    <a:pt x="28" y="552"/>
                  </a:lnTo>
                  <a:lnTo>
                    <a:pt x="28" y="556"/>
                  </a:lnTo>
                  <a:lnTo>
                    <a:pt x="28" y="535"/>
                  </a:lnTo>
                  <a:lnTo>
                    <a:pt x="28" y="552"/>
                  </a:lnTo>
                  <a:lnTo>
                    <a:pt x="29" y="552"/>
                  </a:lnTo>
                  <a:lnTo>
                    <a:pt x="29" y="557"/>
                  </a:lnTo>
                  <a:lnTo>
                    <a:pt x="29" y="527"/>
                  </a:lnTo>
                  <a:lnTo>
                    <a:pt x="29" y="532"/>
                  </a:lnTo>
                  <a:lnTo>
                    <a:pt x="29" y="541"/>
                  </a:lnTo>
                  <a:lnTo>
                    <a:pt x="29" y="531"/>
                  </a:lnTo>
                  <a:lnTo>
                    <a:pt x="29" y="537"/>
                  </a:lnTo>
                  <a:lnTo>
                    <a:pt x="29" y="539"/>
                  </a:lnTo>
                  <a:lnTo>
                    <a:pt x="29" y="554"/>
                  </a:lnTo>
                  <a:lnTo>
                    <a:pt x="29" y="527"/>
                  </a:lnTo>
                  <a:lnTo>
                    <a:pt x="29" y="549"/>
                  </a:lnTo>
                  <a:lnTo>
                    <a:pt x="29" y="550"/>
                  </a:lnTo>
                  <a:lnTo>
                    <a:pt x="29" y="552"/>
                  </a:lnTo>
                  <a:lnTo>
                    <a:pt x="29" y="524"/>
                  </a:lnTo>
                  <a:lnTo>
                    <a:pt x="29" y="536"/>
                  </a:lnTo>
                  <a:lnTo>
                    <a:pt x="30" y="533"/>
                  </a:lnTo>
                  <a:lnTo>
                    <a:pt x="30" y="536"/>
                  </a:lnTo>
                  <a:lnTo>
                    <a:pt x="30" y="528"/>
                  </a:lnTo>
                  <a:lnTo>
                    <a:pt x="30" y="531"/>
                  </a:lnTo>
                  <a:lnTo>
                    <a:pt x="30" y="529"/>
                  </a:lnTo>
                  <a:lnTo>
                    <a:pt x="30" y="516"/>
                  </a:lnTo>
                  <a:lnTo>
                    <a:pt x="30" y="524"/>
                  </a:lnTo>
                  <a:lnTo>
                    <a:pt x="30" y="528"/>
                  </a:lnTo>
                  <a:lnTo>
                    <a:pt x="30" y="553"/>
                  </a:lnTo>
                  <a:lnTo>
                    <a:pt x="30" y="524"/>
                  </a:lnTo>
                  <a:lnTo>
                    <a:pt x="30" y="552"/>
                  </a:lnTo>
                  <a:lnTo>
                    <a:pt x="31" y="550"/>
                  </a:lnTo>
                  <a:lnTo>
                    <a:pt x="31" y="574"/>
                  </a:lnTo>
                  <a:lnTo>
                    <a:pt x="31" y="557"/>
                  </a:lnTo>
                  <a:lnTo>
                    <a:pt x="31" y="553"/>
                  </a:lnTo>
                  <a:lnTo>
                    <a:pt x="31" y="515"/>
                  </a:lnTo>
                  <a:lnTo>
                    <a:pt x="31" y="519"/>
                  </a:lnTo>
                  <a:lnTo>
                    <a:pt x="31" y="523"/>
                  </a:lnTo>
                  <a:lnTo>
                    <a:pt x="31" y="506"/>
                  </a:lnTo>
                  <a:lnTo>
                    <a:pt x="31" y="516"/>
                  </a:lnTo>
                  <a:lnTo>
                    <a:pt x="31" y="516"/>
                  </a:lnTo>
                  <a:lnTo>
                    <a:pt x="31" y="518"/>
                  </a:lnTo>
                  <a:lnTo>
                    <a:pt x="31" y="495"/>
                  </a:lnTo>
                  <a:lnTo>
                    <a:pt x="31" y="505"/>
                  </a:lnTo>
                  <a:lnTo>
                    <a:pt x="33" y="506"/>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182" name="Freeform 55"/>
            <p:cNvSpPr>
              <a:spLocks/>
            </p:cNvSpPr>
            <p:nvPr/>
          </p:nvSpPr>
          <p:spPr bwMode="auto">
            <a:xfrm>
              <a:off x="5016501" y="4003676"/>
              <a:ext cx="49213" cy="487363"/>
            </a:xfrm>
            <a:custGeom>
              <a:avLst/>
              <a:gdLst>
                <a:gd name="T0" fmla="*/ 0 w 31"/>
                <a:gd name="T1" fmla="*/ 230 h 307"/>
                <a:gd name="T2" fmla="*/ 1 w 31"/>
                <a:gd name="T3" fmla="*/ 202 h 307"/>
                <a:gd name="T4" fmla="*/ 1 w 31"/>
                <a:gd name="T5" fmla="*/ 173 h 307"/>
                <a:gd name="T6" fmla="*/ 2 w 31"/>
                <a:gd name="T7" fmla="*/ 202 h 307"/>
                <a:gd name="T8" fmla="*/ 2 w 31"/>
                <a:gd name="T9" fmla="*/ 209 h 307"/>
                <a:gd name="T10" fmla="*/ 2 w 31"/>
                <a:gd name="T11" fmla="*/ 213 h 307"/>
                <a:gd name="T12" fmla="*/ 3 w 31"/>
                <a:gd name="T13" fmla="*/ 184 h 307"/>
                <a:gd name="T14" fmla="*/ 3 w 31"/>
                <a:gd name="T15" fmla="*/ 176 h 307"/>
                <a:gd name="T16" fmla="*/ 5 w 31"/>
                <a:gd name="T17" fmla="*/ 222 h 307"/>
                <a:gd name="T18" fmla="*/ 5 w 31"/>
                <a:gd name="T19" fmla="*/ 218 h 307"/>
                <a:gd name="T20" fmla="*/ 5 w 31"/>
                <a:gd name="T21" fmla="*/ 226 h 307"/>
                <a:gd name="T22" fmla="*/ 6 w 31"/>
                <a:gd name="T23" fmla="*/ 247 h 307"/>
                <a:gd name="T24" fmla="*/ 6 w 31"/>
                <a:gd name="T25" fmla="*/ 194 h 307"/>
                <a:gd name="T26" fmla="*/ 7 w 31"/>
                <a:gd name="T27" fmla="*/ 210 h 307"/>
                <a:gd name="T28" fmla="*/ 7 w 31"/>
                <a:gd name="T29" fmla="*/ 249 h 307"/>
                <a:gd name="T30" fmla="*/ 7 w 31"/>
                <a:gd name="T31" fmla="*/ 264 h 307"/>
                <a:gd name="T32" fmla="*/ 9 w 31"/>
                <a:gd name="T33" fmla="*/ 271 h 307"/>
                <a:gd name="T34" fmla="*/ 9 w 31"/>
                <a:gd name="T35" fmla="*/ 241 h 307"/>
                <a:gd name="T36" fmla="*/ 10 w 31"/>
                <a:gd name="T37" fmla="*/ 227 h 307"/>
                <a:gd name="T38" fmla="*/ 10 w 31"/>
                <a:gd name="T39" fmla="*/ 252 h 307"/>
                <a:gd name="T40" fmla="*/ 10 w 31"/>
                <a:gd name="T41" fmla="*/ 278 h 307"/>
                <a:gd name="T42" fmla="*/ 11 w 31"/>
                <a:gd name="T43" fmla="*/ 275 h 307"/>
                <a:gd name="T44" fmla="*/ 11 w 31"/>
                <a:gd name="T45" fmla="*/ 290 h 307"/>
                <a:gd name="T46" fmla="*/ 11 w 31"/>
                <a:gd name="T47" fmla="*/ 294 h 307"/>
                <a:gd name="T48" fmla="*/ 13 w 31"/>
                <a:gd name="T49" fmla="*/ 281 h 307"/>
                <a:gd name="T50" fmla="*/ 13 w 31"/>
                <a:gd name="T51" fmla="*/ 288 h 307"/>
                <a:gd name="T52" fmla="*/ 13 w 31"/>
                <a:gd name="T53" fmla="*/ 285 h 307"/>
                <a:gd name="T54" fmla="*/ 14 w 31"/>
                <a:gd name="T55" fmla="*/ 287 h 307"/>
                <a:gd name="T56" fmla="*/ 14 w 31"/>
                <a:gd name="T57" fmla="*/ 295 h 307"/>
                <a:gd name="T58" fmla="*/ 15 w 31"/>
                <a:gd name="T59" fmla="*/ 299 h 307"/>
                <a:gd name="T60" fmla="*/ 15 w 31"/>
                <a:gd name="T61" fmla="*/ 296 h 307"/>
                <a:gd name="T62" fmla="*/ 17 w 31"/>
                <a:gd name="T63" fmla="*/ 288 h 307"/>
                <a:gd name="T64" fmla="*/ 17 w 31"/>
                <a:gd name="T65" fmla="*/ 273 h 307"/>
                <a:gd name="T66" fmla="*/ 17 w 31"/>
                <a:gd name="T67" fmla="*/ 257 h 307"/>
                <a:gd name="T68" fmla="*/ 18 w 31"/>
                <a:gd name="T69" fmla="*/ 203 h 307"/>
                <a:gd name="T70" fmla="*/ 18 w 31"/>
                <a:gd name="T71" fmla="*/ 220 h 307"/>
                <a:gd name="T72" fmla="*/ 18 w 31"/>
                <a:gd name="T73" fmla="*/ 227 h 307"/>
                <a:gd name="T74" fmla="*/ 19 w 31"/>
                <a:gd name="T75" fmla="*/ 252 h 307"/>
                <a:gd name="T76" fmla="*/ 19 w 31"/>
                <a:gd name="T77" fmla="*/ 292 h 307"/>
                <a:gd name="T78" fmla="*/ 21 w 31"/>
                <a:gd name="T79" fmla="*/ 303 h 307"/>
                <a:gd name="T80" fmla="*/ 21 w 31"/>
                <a:gd name="T81" fmla="*/ 268 h 307"/>
                <a:gd name="T82" fmla="*/ 22 w 31"/>
                <a:gd name="T83" fmla="*/ 227 h 307"/>
                <a:gd name="T84" fmla="*/ 22 w 31"/>
                <a:gd name="T85" fmla="*/ 140 h 307"/>
                <a:gd name="T86" fmla="*/ 22 w 31"/>
                <a:gd name="T87" fmla="*/ 122 h 307"/>
                <a:gd name="T88" fmla="*/ 23 w 31"/>
                <a:gd name="T89" fmla="*/ 117 h 307"/>
                <a:gd name="T90" fmla="*/ 23 w 31"/>
                <a:gd name="T91" fmla="*/ 97 h 307"/>
                <a:gd name="T92" fmla="*/ 23 w 31"/>
                <a:gd name="T93" fmla="*/ 127 h 307"/>
                <a:gd name="T94" fmla="*/ 24 w 31"/>
                <a:gd name="T95" fmla="*/ 140 h 307"/>
                <a:gd name="T96" fmla="*/ 24 w 31"/>
                <a:gd name="T97" fmla="*/ 105 h 307"/>
                <a:gd name="T98" fmla="*/ 26 w 31"/>
                <a:gd name="T99" fmla="*/ 67 h 307"/>
                <a:gd name="T100" fmla="*/ 26 w 31"/>
                <a:gd name="T101" fmla="*/ 38 h 307"/>
                <a:gd name="T102" fmla="*/ 26 w 31"/>
                <a:gd name="T103" fmla="*/ 19 h 307"/>
                <a:gd name="T104" fmla="*/ 27 w 31"/>
                <a:gd name="T105" fmla="*/ 34 h 307"/>
                <a:gd name="T106" fmla="*/ 27 w 31"/>
                <a:gd name="T107" fmla="*/ 40 h 307"/>
                <a:gd name="T108" fmla="*/ 28 w 31"/>
                <a:gd name="T109" fmla="*/ 0 h 307"/>
                <a:gd name="T110" fmla="*/ 28 w 31"/>
                <a:gd name="T111" fmla="*/ 88 h 307"/>
                <a:gd name="T112" fmla="*/ 30 w 31"/>
                <a:gd name="T113" fmla="*/ 93 h 307"/>
                <a:gd name="T114" fmla="*/ 30 w 31"/>
                <a:gd name="T115" fmla="*/ 51 h 307"/>
                <a:gd name="T116" fmla="*/ 30 w 31"/>
                <a:gd name="T117" fmla="*/ 40 h 307"/>
                <a:gd name="T118" fmla="*/ 31 w 31"/>
                <a:gd name="T119" fmla="*/ 13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1" h="307">
                  <a:moveTo>
                    <a:pt x="0" y="169"/>
                  </a:moveTo>
                  <a:lnTo>
                    <a:pt x="0" y="194"/>
                  </a:lnTo>
                  <a:lnTo>
                    <a:pt x="0" y="198"/>
                  </a:lnTo>
                  <a:lnTo>
                    <a:pt x="0" y="195"/>
                  </a:lnTo>
                  <a:lnTo>
                    <a:pt x="0" y="230"/>
                  </a:lnTo>
                  <a:lnTo>
                    <a:pt x="1" y="227"/>
                  </a:lnTo>
                  <a:lnTo>
                    <a:pt x="1" y="232"/>
                  </a:lnTo>
                  <a:lnTo>
                    <a:pt x="1" y="198"/>
                  </a:lnTo>
                  <a:lnTo>
                    <a:pt x="1" y="203"/>
                  </a:lnTo>
                  <a:lnTo>
                    <a:pt x="1" y="202"/>
                  </a:lnTo>
                  <a:lnTo>
                    <a:pt x="1" y="206"/>
                  </a:lnTo>
                  <a:lnTo>
                    <a:pt x="1" y="190"/>
                  </a:lnTo>
                  <a:lnTo>
                    <a:pt x="1" y="192"/>
                  </a:lnTo>
                  <a:lnTo>
                    <a:pt x="1" y="172"/>
                  </a:lnTo>
                  <a:lnTo>
                    <a:pt x="1" y="173"/>
                  </a:lnTo>
                  <a:lnTo>
                    <a:pt x="1" y="175"/>
                  </a:lnTo>
                  <a:lnTo>
                    <a:pt x="1" y="160"/>
                  </a:lnTo>
                  <a:lnTo>
                    <a:pt x="1" y="182"/>
                  </a:lnTo>
                  <a:lnTo>
                    <a:pt x="2" y="184"/>
                  </a:lnTo>
                  <a:lnTo>
                    <a:pt x="2" y="202"/>
                  </a:lnTo>
                  <a:lnTo>
                    <a:pt x="2" y="194"/>
                  </a:lnTo>
                  <a:lnTo>
                    <a:pt x="2" y="186"/>
                  </a:lnTo>
                  <a:lnTo>
                    <a:pt x="2" y="181"/>
                  </a:lnTo>
                  <a:lnTo>
                    <a:pt x="2" y="206"/>
                  </a:lnTo>
                  <a:lnTo>
                    <a:pt x="2" y="209"/>
                  </a:lnTo>
                  <a:lnTo>
                    <a:pt x="2" y="215"/>
                  </a:lnTo>
                  <a:lnTo>
                    <a:pt x="2" y="197"/>
                  </a:lnTo>
                  <a:lnTo>
                    <a:pt x="2" y="211"/>
                  </a:lnTo>
                  <a:lnTo>
                    <a:pt x="2" y="210"/>
                  </a:lnTo>
                  <a:lnTo>
                    <a:pt x="2" y="213"/>
                  </a:lnTo>
                  <a:lnTo>
                    <a:pt x="2" y="189"/>
                  </a:lnTo>
                  <a:lnTo>
                    <a:pt x="2" y="197"/>
                  </a:lnTo>
                  <a:lnTo>
                    <a:pt x="3" y="199"/>
                  </a:lnTo>
                  <a:lnTo>
                    <a:pt x="3" y="178"/>
                  </a:lnTo>
                  <a:lnTo>
                    <a:pt x="3" y="184"/>
                  </a:lnTo>
                  <a:lnTo>
                    <a:pt x="3" y="160"/>
                  </a:lnTo>
                  <a:lnTo>
                    <a:pt x="3" y="177"/>
                  </a:lnTo>
                  <a:lnTo>
                    <a:pt x="3" y="177"/>
                  </a:lnTo>
                  <a:lnTo>
                    <a:pt x="3" y="188"/>
                  </a:lnTo>
                  <a:lnTo>
                    <a:pt x="3" y="176"/>
                  </a:lnTo>
                  <a:lnTo>
                    <a:pt x="3" y="186"/>
                  </a:lnTo>
                  <a:lnTo>
                    <a:pt x="5" y="192"/>
                  </a:lnTo>
                  <a:lnTo>
                    <a:pt x="5" y="223"/>
                  </a:lnTo>
                  <a:lnTo>
                    <a:pt x="5" y="189"/>
                  </a:lnTo>
                  <a:lnTo>
                    <a:pt x="5" y="222"/>
                  </a:lnTo>
                  <a:lnTo>
                    <a:pt x="5" y="219"/>
                  </a:lnTo>
                  <a:lnTo>
                    <a:pt x="5" y="220"/>
                  </a:lnTo>
                  <a:lnTo>
                    <a:pt x="5" y="206"/>
                  </a:lnTo>
                  <a:lnTo>
                    <a:pt x="5" y="220"/>
                  </a:lnTo>
                  <a:lnTo>
                    <a:pt x="5" y="218"/>
                  </a:lnTo>
                  <a:lnTo>
                    <a:pt x="5" y="219"/>
                  </a:lnTo>
                  <a:lnTo>
                    <a:pt x="5" y="193"/>
                  </a:lnTo>
                  <a:lnTo>
                    <a:pt x="5" y="209"/>
                  </a:lnTo>
                  <a:lnTo>
                    <a:pt x="5" y="209"/>
                  </a:lnTo>
                  <a:lnTo>
                    <a:pt x="5" y="226"/>
                  </a:lnTo>
                  <a:lnTo>
                    <a:pt x="5" y="215"/>
                  </a:lnTo>
                  <a:lnTo>
                    <a:pt x="6" y="209"/>
                  </a:lnTo>
                  <a:lnTo>
                    <a:pt x="6" y="250"/>
                  </a:lnTo>
                  <a:lnTo>
                    <a:pt x="6" y="247"/>
                  </a:lnTo>
                  <a:lnTo>
                    <a:pt x="6" y="247"/>
                  </a:lnTo>
                  <a:lnTo>
                    <a:pt x="6" y="206"/>
                  </a:lnTo>
                  <a:lnTo>
                    <a:pt x="6" y="207"/>
                  </a:lnTo>
                  <a:lnTo>
                    <a:pt x="6" y="207"/>
                  </a:lnTo>
                  <a:lnTo>
                    <a:pt x="6" y="218"/>
                  </a:lnTo>
                  <a:lnTo>
                    <a:pt x="6" y="194"/>
                  </a:lnTo>
                  <a:lnTo>
                    <a:pt x="6" y="199"/>
                  </a:lnTo>
                  <a:lnTo>
                    <a:pt x="6" y="203"/>
                  </a:lnTo>
                  <a:lnTo>
                    <a:pt x="6" y="201"/>
                  </a:lnTo>
                  <a:lnTo>
                    <a:pt x="6" y="209"/>
                  </a:lnTo>
                  <a:lnTo>
                    <a:pt x="7" y="210"/>
                  </a:lnTo>
                  <a:lnTo>
                    <a:pt x="7" y="230"/>
                  </a:lnTo>
                  <a:lnTo>
                    <a:pt x="7" y="201"/>
                  </a:lnTo>
                  <a:lnTo>
                    <a:pt x="7" y="226"/>
                  </a:lnTo>
                  <a:lnTo>
                    <a:pt x="7" y="232"/>
                  </a:lnTo>
                  <a:lnTo>
                    <a:pt x="7" y="249"/>
                  </a:lnTo>
                  <a:lnTo>
                    <a:pt x="7" y="227"/>
                  </a:lnTo>
                  <a:lnTo>
                    <a:pt x="7" y="249"/>
                  </a:lnTo>
                  <a:lnTo>
                    <a:pt x="7" y="252"/>
                  </a:lnTo>
                  <a:lnTo>
                    <a:pt x="7" y="266"/>
                  </a:lnTo>
                  <a:lnTo>
                    <a:pt x="7" y="264"/>
                  </a:lnTo>
                  <a:lnTo>
                    <a:pt x="9" y="266"/>
                  </a:lnTo>
                  <a:lnTo>
                    <a:pt x="9" y="269"/>
                  </a:lnTo>
                  <a:lnTo>
                    <a:pt x="9" y="250"/>
                  </a:lnTo>
                  <a:lnTo>
                    <a:pt x="9" y="268"/>
                  </a:lnTo>
                  <a:lnTo>
                    <a:pt x="9" y="271"/>
                  </a:lnTo>
                  <a:lnTo>
                    <a:pt x="9" y="252"/>
                  </a:lnTo>
                  <a:lnTo>
                    <a:pt x="9" y="264"/>
                  </a:lnTo>
                  <a:lnTo>
                    <a:pt x="9" y="269"/>
                  </a:lnTo>
                  <a:lnTo>
                    <a:pt x="9" y="271"/>
                  </a:lnTo>
                  <a:lnTo>
                    <a:pt x="9" y="241"/>
                  </a:lnTo>
                  <a:lnTo>
                    <a:pt x="9" y="248"/>
                  </a:lnTo>
                  <a:lnTo>
                    <a:pt x="9" y="247"/>
                  </a:lnTo>
                  <a:lnTo>
                    <a:pt x="9" y="226"/>
                  </a:lnTo>
                  <a:lnTo>
                    <a:pt x="9" y="226"/>
                  </a:lnTo>
                  <a:lnTo>
                    <a:pt x="10" y="227"/>
                  </a:lnTo>
                  <a:lnTo>
                    <a:pt x="10" y="220"/>
                  </a:lnTo>
                  <a:lnTo>
                    <a:pt x="10" y="257"/>
                  </a:lnTo>
                  <a:lnTo>
                    <a:pt x="10" y="254"/>
                  </a:lnTo>
                  <a:lnTo>
                    <a:pt x="10" y="268"/>
                  </a:lnTo>
                  <a:lnTo>
                    <a:pt x="10" y="252"/>
                  </a:lnTo>
                  <a:lnTo>
                    <a:pt x="10" y="258"/>
                  </a:lnTo>
                  <a:lnTo>
                    <a:pt x="10" y="261"/>
                  </a:lnTo>
                  <a:lnTo>
                    <a:pt x="10" y="282"/>
                  </a:lnTo>
                  <a:lnTo>
                    <a:pt x="10" y="258"/>
                  </a:lnTo>
                  <a:lnTo>
                    <a:pt x="10" y="278"/>
                  </a:lnTo>
                  <a:lnTo>
                    <a:pt x="10" y="281"/>
                  </a:lnTo>
                  <a:lnTo>
                    <a:pt x="10" y="285"/>
                  </a:lnTo>
                  <a:lnTo>
                    <a:pt x="10" y="270"/>
                  </a:lnTo>
                  <a:lnTo>
                    <a:pt x="10" y="277"/>
                  </a:lnTo>
                  <a:lnTo>
                    <a:pt x="11" y="275"/>
                  </a:lnTo>
                  <a:lnTo>
                    <a:pt x="11" y="275"/>
                  </a:lnTo>
                  <a:lnTo>
                    <a:pt x="11" y="249"/>
                  </a:lnTo>
                  <a:lnTo>
                    <a:pt x="11" y="264"/>
                  </a:lnTo>
                  <a:lnTo>
                    <a:pt x="11" y="264"/>
                  </a:lnTo>
                  <a:lnTo>
                    <a:pt x="11" y="290"/>
                  </a:lnTo>
                  <a:lnTo>
                    <a:pt x="11" y="287"/>
                  </a:lnTo>
                  <a:lnTo>
                    <a:pt x="11" y="279"/>
                  </a:lnTo>
                  <a:lnTo>
                    <a:pt x="11" y="295"/>
                  </a:lnTo>
                  <a:lnTo>
                    <a:pt x="11" y="271"/>
                  </a:lnTo>
                  <a:lnTo>
                    <a:pt x="11" y="294"/>
                  </a:lnTo>
                  <a:lnTo>
                    <a:pt x="13" y="291"/>
                  </a:lnTo>
                  <a:lnTo>
                    <a:pt x="13" y="292"/>
                  </a:lnTo>
                  <a:lnTo>
                    <a:pt x="13" y="271"/>
                  </a:lnTo>
                  <a:lnTo>
                    <a:pt x="13" y="281"/>
                  </a:lnTo>
                  <a:lnTo>
                    <a:pt x="13" y="281"/>
                  </a:lnTo>
                  <a:lnTo>
                    <a:pt x="13" y="283"/>
                  </a:lnTo>
                  <a:lnTo>
                    <a:pt x="13" y="252"/>
                  </a:lnTo>
                  <a:lnTo>
                    <a:pt x="13" y="254"/>
                  </a:lnTo>
                  <a:lnTo>
                    <a:pt x="13" y="256"/>
                  </a:lnTo>
                  <a:lnTo>
                    <a:pt x="13" y="288"/>
                  </a:lnTo>
                  <a:lnTo>
                    <a:pt x="13" y="286"/>
                  </a:lnTo>
                  <a:lnTo>
                    <a:pt x="13" y="281"/>
                  </a:lnTo>
                  <a:lnTo>
                    <a:pt x="13" y="287"/>
                  </a:lnTo>
                  <a:lnTo>
                    <a:pt x="13" y="269"/>
                  </a:lnTo>
                  <a:lnTo>
                    <a:pt x="13" y="285"/>
                  </a:lnTo>
                  <a:lnTo>
                    <a:pt x="14" y="283"/>
                  </a:lnTo>
                  <a:lnTo>
                    <a:pt x="14" y="296"/>
                  </a:lnTo>
                  <a:lnTo>
                    <a:pt x="14" y="275"/>
                  </a:lnTo>
                  <a:lnTo>
                    <a:pt x="14" y="283"/>
                  </a:lnTo>
                  <a:lnTo>
                    <a:pt x="14" y="287"/>
                  </a:lnTo>
                  <a:lnTo>
                    <a:pt x="14" y="281"/>
                  </a:lnTo>
                  <a:lnTo>
                    <a:pt x="14" y="292"/>
                  </a:lnTo>
                  <a:lnTo>
                    <a:pt x="14" y="288"/>
                  </a:lnTo>
                  <a:lnTo>
                    <a:pt x="14" y="278"/>
                  </a:lnTo>
                  <a:lnTo>
                    <a:pt x="14" y="295"/>
                  </a:lnTo>
                  <a:lnTo>
                    <a:pt x="14" y="290"/>
                  </a:lnTo>
                  <a:lnTo>
                    <a:pt x="14" y="302"/>
                  </a:lnTo>
                  <a:lnTo>
                    <a:pt x="14" y="279"/>
                  </a:lnTo>
                  <a:lnTo>
                    <a:pt x="14" y="298"/>
                  </a:lnTo>
                  <a:lnTo>
                    <a:pt x="15" y="299"/>
                  </a:lnTo>
                  <a:lnTo>
                    <a:pt x="15" y="307"/>
                  </a:lnTo>
                  <a:lnTo>
                    <a:pt x="15" y="291"/>
                  </a:lnTo>
                  <a:lnTo>
                    <a:pt x="15" y="291"/>
                  </a:lnTo>
                  <a:lnTo>
                    <a:pt x="15" y="290"/>
                  </a:lnTo>
                  <a:lnTo>
                    <a:pt x="15" y="296"/>
                  </a:lnTo>
                  <a:lnTo>
                    <a:pt x="15" y="294"/>
                  </a:lnTo>
                  <a:lnTo>
                    <a:pt x="15" y="296"/>
                  </a:lnTo>
                  <a:lnTo>
                    <a:pt x="15" y="275"/>
                  </a:lnTo>
                  <a:lnTo>
                    <a:pt x="15" y="288"/>
                  </a:lnTo>
                  <a:lnTo>
                    <a:pt x="17" y="288"/>
                  </a:lnTo>
                  <a:lnTo>
                    <a:pt x="17" y="292"/>
                  </a:lnTo>
                  <a:lnTo>
                    <a:pt x="17" y="264"/>
                  </a:lnTo>
                  <a:lnTo>
                    <a:pt x="17" y="271"/>
                  </a:lnTo>
                  <a:lnTo>
                    <a:pt x="17" y="270"/>
                  </a:lnTo>
                  <a:lnTo>
                    <a:pt x="17" y="273"/>
                  </a:lnTo>
                  <a:lnTo>
                    <a:pt x="17" y="257"/>
                  </a:lnTo>
                  <a:lnTo>
                    <a:pt x="17" y="260"/>
                  </a:lnTo>
                  <a:lnTo>
                    <a:pt x="17" y="264"/>
                  </a:lnTo>
                  <a:lnTo>
                    <a:pt x="17" y="248"/>
                  </a:lnTo>
                  <a:lnTo>
                    <a:pt x="17" y="257"/>
                  </a:lnTo>
                  <a:lnTo>
                    <a:pt x="17" y="258"/>
                  </a:lnTo>
                  <a:lnTo>
                    <a:pt x="17" y="206"/>
                  </a:lnTo>
                  <a:lnTo>
                    <a:pt x="18" y="209"/>
                  </a:lnTo>
                  <a:lnTo>
                    <a:pt x="18" y="214"/>
                  </a:lnTo>
                  <a:lnTo>
                    <a:pt x="18" y="203"/>
                  </a:lnTo>
                  <a:lnTo>
                    <a:pt x="18" y="210"/>
                  </a:lnTo>
                  <a:lnTo>
                    <a:pt x="18" y="210"/>
                  </a:lnTo>
                  <a:lnTo>
                    <a:pt x="18" y="197"/>
                  </a:lnTo>
                  <a:lnTo>
                    <a:pt x="18" y="220"/>
                  </a:lnTo>
                  <a:lnTo>
                    <a:pt x="18" y="220"/>
                  </a:lnTo>
                  <a:lnTo>
                    <a:pt x="18" y="223"/>
                  </a:lnTo>
                  <a:lnTo>
                    <a:pt x="18" y="198"/>
                  </a:lnTo>
                  <a:lnTo>
                    <a:pt x="18" y="213"/>
                  </a:lnTo>
                  <a:lnTo>
                    <a:pt x="18" y="215"/>
                  </a:lnTo>
                  <a:lnTo>
                    <a:pt x="18" y="227"/>
                  </a:lnTo>
                  <a:lnTo>
                    <a:pt x="18" y="207"/>
                  </a:lnTo>
                  <a:lnTo>
                    <a:pt x="19" y="214"/>
                  </a:lnTo>
                  <a:lnTo>
                    <a:pt x="19" y="248"/>
                  </a:lnTo>
                  <a:lnTo>
                    <a:pt x="19" y="247"/>
                  </a:lnTo>
                  <a:lnTo>
                    <a:pt x="19" y="252"/>
                  </a:lnTo>
                  <a:lnTo>
                    <a:pt x="19" y="241"/>
                  </a:lnTo>
                  <a:lnTo>
                    <a:pt x="19" y="268"/>
                  </a:lnTo>
                  <a:lnTo>
                    <a:pt x="19" y="269"/>
                  </a:lnTo>
                  <a:lnTo>
                    <a:pt x="19" y="292"/>
                  </a:lnTo>
                  <a:lnTo>
                    <a:pt x="19" y="292"/>
                  </a:lnTo>
                  <a:lnTo>
                    <a:pt x="21" y="295"/>
                  </a:lnTo>
                  <a:lnTo>
                    <a:pt x="21" y="307"/>
                  </a:lnTo>
                  <a:lnTo>
                    <a:pt x="21" y="292"/>
                  </a:lnTo>
                  <a:lnTo>
                    <a:pt x="21" y="304"/>
                  </a:lnTo>
                  <a:lnTo>
                    <a:pt x="21" y="303"/>
                  </a:lnTo>
                  <a:lnTo>
                    <a:pt x="21" y="286"/>
                  </a:lnTo>
                  <a:lnTo>
                    <a:pt x="21" y="290"/>
                  </a:lnTo>
                  <a:lnTo>
                    <a:pt x="21" y="292"/>
                  </a:lnTo>
                  <a:lnTo>
                    <a:pt x="21" y="258"/>
                  </a:lnTo>
                  <a:lnTo>
                    <a:pt x="21" y="268"/>
                  </a:lnTo>
                  <a:lnTo>
                    <a:pt x="21" y="265"/>
                  </a:lnTo>
                  <a:lnTo>
                    <a:pt x="21" y="266"/>
                  </a:lnTo>
                  <a:lnTo>
                    <a:pt x="21" y="237"/>
                  </a:lnTo>
                  <a:lnTo>
                    <a:pt x="21" y="237"/>
                  </a:lnTo>
                  <a:lnTo>
                    <a:pt x="22" y="227"/>
                  </a:lnTo>
                  <a:lnTo>
                    <a:pt x="22" y="197"/>
                  </a:lnTo>
                  <a:lnTo>
                    <a:pt x="22" y="197"/>
                  </a:lnTo>
                  <a:lnTo>
                    <a:pt x="22" y="193"/>
                  </a:lnTo>
                  <a:lnTo>
                    <a:pt x="22" y="194"/>
                  </a:lnTo>
                  <a:lnTo>
                    <a:pt x="22" y="140"/>
                  </a:lnTo>
                  <a:lnTo>
                    <a:pt x="22" y="142"/>
                  </a:lnTo>
                  <a:lnTo>
                    <a:pt x="22" y="140"/>
                  </a:lnTo>
                  <a:lnTo>
                    <a:pt x="22" y="144"/>
                  </a:lnTo>
                  <a:lnTo>
                    <a:pt x="22" y="120"/>
                  </a:lnTo>
                  <a:lnTo>
                    <a:pt x="22" y="122"/>
                  </a:lnTo>
                  <a:lnTo>
                    <a:pt x="22" y="122"/>
                  </a:lnTo>
                  <a:lnTo>
                    <a:pt x="22" y="126"/>
                  </a:lnTo>
                  <a:lnTo>
                    <a:pt x="22" y="116"/>
                  </a:lnTo>
                  <a:lnTo>
                    <a:pt x="22" y="117"/>
                  </a:lnTo>
                  <a:lnTo>
                    <a:pt x="23" y="117"/>
                  </a:lnTo>
                  <a:lnTo>
                    <a:pt x="23" y="117"/>
                  </a:lnTo>
                  <a:lnTo>
                    <a:pt x="23" y="100"/>
                  </a:lnTo>
                  <a:lnTo>
                    <a:pt x="23" y="100"/>
                  </a:lnTo>
                  <a:lnTo>
                    <a:pt x="23" y="103"/>
                  </a:lnTo>
                  <a:lnTo>
                    <a:pt x="23" y="97"/>
                  </a:lnTo>
                  <a:lnTo>
                    <a:pt x="23" y="113"/>
                  </a:lnTo>
                  <a:lnTo>
                    <a:pt x="23" y="108"/>
                  </a:lnTo>
                  <a:lnTo>
                    <a:pt x="23" y="130"/>
                  </a:lnTo>
                  <a:lnTo>
                    <a:pt x="23" y="126"/>
                  </a:lnTo>
                  <a:lnTo>
                    <a:pt x="23" y="127"/>
                  </a:lnTo>
                  <a:lnTo>
                    <a:pt x="23" y="114"/>
                  </a:lnTo>
                  <a:lnTo>
                    <a:pt x="23" y="151"/>
                  </a:lnTo>
                  <a:lnTo>
                    <a:pt x="24" y="151"/>
                  </a:lnTo>
                  <a:lnTo>
                    <a:pt x="24" y="158"/>
                  </a:lnTo>
                  <a:lnTo>
                    <a:pt x="24" y="140"/>
                  </a:lnTo>
                  <a:lnTo>
                    <a:pt x="24" y="144"/>
                  </a:lnTo>
                  <a:lnTo>
                    <a:pt x="24" y="143"/>
                  </a:lnTo>
                  <a:lnTo>
                    <a:pt x="24" y="146"/>
                  </a:lnTo>
                  <a:lnTo>
                    <a:pt x="24" y="108"/>
                  </a:lnTo>
                  <a:lnTo>
                    <a:pt x="24" y="105"/>
                  </a:lnTo>
                  <a:lnTo>
                    <a:pt x="24" y="114"/>
                  </a:lnTo>
                  <a:lnTo>
                    <a:pt x="24" y="108"/>
                  </a:lnTo>
                  <a:lnTo>
                    <a:pt x="26" y="103"/>
                  </a:lnTo>
                  <a:lnTo>
                    <a:pt x="26" y="68"/>
                  </a:lnTo>
                  <a:lnTo>
                    <a:pt x="26" y="67"/>
                  </a:lnTo>
                  <a:lnTo>
                    <a:pt x="26" y="37"/>
                  </a:lnTo>
                  <a:lnTo>
                    <a:pt x="26" y="41"/>
                  </a:lnTo>
                  <a:lnTo>
                    <a:pt x="26" y="45"/>
                  </a:lnTo>
                  <a:lnTo>
                    <a:pt x="26" y="54"/>
                  </a:lnTo>
                  <a:lnTo>
                    <a:pt x="26" y="38"/>
                  </a:lnTo>
                  <a:lnTo>
                    <a:pt x="26" y="42"/>
                  </a:lnTo>
                  <a:lnTo>
                    <a:pt x="26" y="40"/>
                  </a:lnTo>
                  <a:lnTo>
                    <a:pt x="26" y="40"/>
                  </a:lnTo>
                  <a:lnTo>
                    <a:pt x="26" y="13"/>
                  </a:lnTo>
                  <a:lnTo>
                    <a:pt x="26" y="19"/>
                  </a:lnTo>
                  <a:lnTo>
                    <a:pt x="27" y="19"/>
                  </a:lnTo>
                  <a:lnTo>
                    <a:pt x="27" y="34"/>
                  </a:lnTo>
                  <a:lnTo>
                    <a:pt x="27" y="13"/>
                  </a:lnTo>
                  <a:lnTo>
                    <a:pt x="27" y="33"/>
                  </a:lnTo>
                  <a:lnTo>
                    <a:pt x="27" y="34"/>
                  </a:lnTo>
                  <a:lnTo>
                    <a:pt x="27" y="53"/>
                  </a:lnTo>
                  <a:lnTo>
                    <a:pt x="27" y="49"/>
                  </a:lnTo>
                  <a:lnTo>
                    <a:pt x="27" y="45"/>
                  </a:lnTo>
                  <a:lnTo>
                    <a:pt x="27" y="30"/>
                  </a:lnTo>
                  <a:lnTo>
                    <a:pt x="27" y="40"/>
                  </a:lnTo>
                  <a:lnTo>
                    <a:pt x="27" y="40"/>
                  </a:lnTo>
                  <a:lnTo>
                    <a:pt x="27" y="11"/>
                  </a:lnTo>
                  <a:lnTo>
                    <a:pt x="28" y="13"/>
                  </a:lnTo>
                  <a:lnTo>
                    <a:pt x="28" y="16"/>
                  </a:lnTo>
                  <a:lnTo>
                    <a:pt x="28" y="0"/>
                  </a:lnTo>
                  <a:lnTo>
                    <a:pt x="28" y="4"/>
                  </a:lnTo>
                  <a:lnTo>
                    <a:pt x="28" y="6"/>
                  </a:lnTo>
                  <a:lnTo>
                    <a:pt x="28" y="45"/>
                  </a:lnTo>
                  <a:lnTo>
                    <a:pt x="28" y="45"/>
                  </a:lnTo>
                  <a:lnTo>
                    <a:pt x="28" y="88"/>
                  </a:lnTo>
                  <a:lnTo>
                    <a:pt x="28" y="85"/>
                  </a:lnTo>
                  <a:lnTo>
                    <a:pt x="30" y="85"/>
                  </a:lnTo>
                  <a:lnTo>
                    <a:pt x="30" y="83"/>
                  </a:lnTo>
                  <a:lnTo>
                    <a:pt x="30" y="92"/>
                  </a:lnTo>
                  <a:lnTo>
                    <a:pt x="30" y="93"/>
                  </a:lnTo>
                  <a:lnTo>
                    <a:pt x="30" y="95"/>
                  </a:lnTo>
                  <a:lnTo>
                    <a:pt x="30" y="67"/>
                  </a:lnTo>
                  <a:lnTo>
                    <a:pt x="30" y="68"/>
                  </a:lnTo>
                  <a:lnTo>
                    <a:pt x="30" y="70"/>
                  </a:lnTo>
                  <a:lnTo>
                    <a:pt x="30" y="51"/>
                  </a:lnTo>
                  <a:lnTo>
                    <a:pt x="30" y="59"/>
                  </a:lnTo>
                  <a:lnTo>
                    <a:pt x="30" y="59"/>
                  </a:lnTo>
                  <a:lnTo>
                    <a:pt x="30" y="63"/>
                  </a:lnTo>
                  <a:lnTo>
                    <a:pt x="30" y="37"/>
                  </a:lnTo>
                  <a:lnTo>
                    <a:pt x="30" y="40"/>
                  </a:lnTo>
                  <a:lnTo>
                    <a:pt x="31" y="34"/>
                  </a:lnTo>
                  <a:lnTo>
                    <a:pt x="31" y="45"/>
                  </a:lnTo>
                  <a:lnTo>
                    <a:pt x="31" y="24"/>
                  </a:lnTo>
                  <a:lnTo>
                    <a:pt x="31" y="25"/>
                  </a:lnTo>
                  <a:lnTo>
                    <a:pt x="31" y="13"/>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183" name="Freeform 56"/>
            <p:cNvSpPr>
              <a:spLocks/>
            </p:cNvSpPr>
            <p:nvPr/>
          </p:nvSpPr>
          <p:spPr bwMode="auto">
            <a:xfrm>
              <a:off x="4964113" y="3735388"/>
              <a:ext cx="52388" cy="660400"/>
            </a:xfrm>
            <a:custGeom>
              <a:avLst/>
              <a:gdLst>
                <a:gd name="T0" fmla="*/ 0 w 33"/>
                <a:gd name="T1" fmla="*/ 332 h 416"/>
                <a:gd name="T2" fmla="*/ 1 w 33"/>
                <a:gd name="T3" fmla="*/ 332 h 416"/>
                <a:gd name="T4" fmla="*/ 1 w 33"/>
                <a:gd name="T5" fmla="*/ 395 h 416"/>
                <a:gd name="T6" fmla="*/ 1 w 33"/>
                <a:gd name="T7" fmla="*/ 412 h 416"/>
                <a:gd name="T8" fmla="*/ 2 w 33"/>
                <a:gd name="T9" fmla="*/ 395 h 416"/>
                <a:gd name="T10" fmla="*/ 2 w 33"/>
                <a:gd name="T11" fmla="*/ 409 h 416"/>
                <a:gd name="T12" fmla="*/ 4 w 33"/>
                <a:gd name="T13" fmla="*/ 404 h 416"/>
                <a:gd name="T14" fmla="*/ 4 w 33"/>
                <a:gd name="T15" fmla="*/ 406 h 416"/>
                <a:gd name="T16" fmla="*/ 5 w 33"/>
                <a:gd name="T17" fmla="*/ 412 h 416"/>
                <a:gd name="T18" fmla="*/ 5 w 33"/>
                <a:gd name="T19" fmla="*/ 402 h 416"/>
                <a:gd name="T20" fmla="*/ 5 w 33"/>
                <a:gd name="T21" fmla="*/ 383 h 416"/>
                <a:gd name="T22" fmla="*/ 6 w 33"/>
                <a:gd name="T23" fmla="*/ 349 h 416"/>
                <a:gd name="T24" fmla="*/ 6 w 33"/>
                <a:gd name="T25" fmla="*/ 226 h 416"/>
                <a:gd name="T26" fmla="*/ 8 w 33"/>
                <a:gd name="T27" fmla="*/ 211 h 416"/>
                <a:gd name="T28" fmla="*/ 8 w 33"/>
                <a:gd name="T29" fmla="*/ 108 h 416"/>
                <a:gd name="T30" fmla="*/ 9 w 33"/>
                <a:gd name="T31" fmla="*/ 112 h 416"/>
                <a:gd name="T32" fmla="*/ 9 w 33"/>
                <a:gd name="T33" fmla="*/ 179 h 416"/>
                <a:gd name="T34" fmla="*/ 10 w 33"/>
                <a:gd name="T35" fmla="*/ 156 h 416"/>
                <a:gd name="T36" fmla="*/ 10 w 33"/>
                <a:gd name="T37" fmla="*/ 96 h 416"/>
                <a:gd name="T38" fmla="*/ 10 w 33"/>
                <a:gd name="T39" fmla="*/ 89 h 416"/>
                <a:gd name="T40" fmla="*/ 12 w 33"/>
                <a:gd name="T41" fmla="*/ 108 h 416"/>
                <a:gd name="T42" fmla="*/ 12 w 33"/>
                <a:gd name="T43" fmla="*/ 147 h 416"/>
                <a:gd name="T44" fmla="*/ 13 w 33"/>
                <a:gd name="T45" fmla="*/ 190 h 416"/>
                <a:gd name="T46" fmla="*/ 13 w 33"/>
                <a:gd name="T47" fmla="*/ 228 h 416"/>
                <a:gd name="T48" fmla="*/ 14 w 33"/>
                <a:gd name="T49" fmla="*/ 185 h 416"/>
                <a:gd name="T50" fmla="*/ 14 w 33"/>
                <a:gd name="T51" fmla="*/ 143 h 416"/>
                <a:gd name="T52" fmla="*/ 14 w 33"/>
                <a:gd name="T53" fmla="*/ 160 h 416"/>
                <a:gd name="T54" fmla="*/ 16 w 33"/>
                <a:gd name="T55" fmla="*/ 194 h 416"/>
                <a:gd name="T56" fmla="*/ 16 w 33"/>
                <a:gd name="T57" fmla="*/ 182 h 416"/>
                <a:gd name="T58" fmla="*/ 17 w 33"/>
                <a:gd name="T59" fmla="*/ 206 h 416"/>
                <a:gd name="T60" fmla="*/ 17 w 33"/>
                <a:gd name="T61" fmla="*/ 186 h 416"/>
                <a:gd name="T62" fmla="*/ 17 w 33"/>
                <a:gd name="T63" fmla="*/ 133 h 416"/>
                <a:gd name="T64" fmla="*/ 18 w 33"/>
                <a:gd name="T65" fmla="*/ 120 h 416"/>
                <a:gd name="T66" fmla="*/ 18 w 33"/>
                <a:gd name="T67" fmla="*/ 79 h 416"/>
                <a:gd name="T68" fmla="*/ 19 w 33"/>
                <a:gd name="T69" fmla="*/ 79 h 416"/>
                <a:gd name="T70" fmla="*/ 19 w 33"/>
                <a:gd name="T71" fmla="*/ 91 h 416"/>
                <a:gd name="T72" fmla="*/ 21 w 33"/>
                <a:gd name="T73" fmla="*/ 138 h 416"/>
                <a:gd name="T74" fmla="*/ 21 w 33"/>
                <a:gd name="T75" fmla="*/ 154 h 416"/>
                <a:gd name="T76" fmla="*/ 21 w 33"/>
                <a:gd name="T77" fmla="*/ 79 h 416"/>
                <a:gd name="T78" fmla="*/ 22 w 33"/>
                <a:gd name="T79" fmla="*/ 101 h 416"/>
                <a:gd name="T80" fmla="*/ 22 w 33"/>
                <a:gd name="T81" fmla="*/ 159 h 416"/>
                <a:gd name="T82" fmla="*/ 23 w 33"/>
                <a:gd name="T83" fmla="*/ 135 h 416"/>
                <a:gd name="T84" fmla="*/ 23 w 33"/>
                <a:gd name="T85" fmla="*/ 99 h 416"/>
                <a:gd name="T86" fmla="*/ 25 w 33"/>
                <a:gd name="T87" fmla="*/ 59 h 416"/>
                <a:gd name="T88" fmla="*/ 25 w 33"/>
                <a:gd name="T89" fmla="*/ 0 h 416"/>
                <a:gd name="T90" fmla="*/ 26 w 33"/>
                <a:gd name="T91" fmla="*/ 44 h 416"/>
                <a:gd name="T92" fmla="*/ 26 w 33"/>
                <a:gd name="T93" fmla="*/ 55 h 416"/>
                <a:gd name="T94" fmla="*/ 26 w 33"/>
                <a:gd name="T95" fmla="*/ 44 h 416"/>
                <a:gd name="T96" fmla="*/ 27 w 33"/>
                <a:gd name="T97" fmla="*/ 91 h 416"/>
                <a:gd name="T98" fmla="*/ 27 w 33"/>
                <a:gd name="T99" fmla="*/ 103 h 416"/>
                <a:gd name="T100" fmla="*/ 27 w 33"/>
                <a:gd name="T101" fmla="*/ 162 h 416"/>
                <a:gd name="T102" fmla="*/ 29 w 33"/>
                <a:gd name="T103" fmla="*/ 215 h 416"/>
                <a:gd name="T104" fmla="*/ 29 w 33"/>
                <a:gd name="T105" fmla="*/ 219 h 416"/>
                <a:gd name="T106" fmla="*/ 30 w 33"/>
                <a:gd name="T107" fmla="*/ 240 h 416"/>
                <a:gd name="T108" fmla="*/ 30 w 33"/>
                <a:gd name="T109" fmla="*/ 257 h 416"/>
                <a:gd name="T110" fmla="*/ 31 w 33"/>
                <a:gd name="T111" fmla="*/ 298 h 416"/>
                <a:gd name="T112" fmla="*/ 31 w 33"/>
                <a:gd name="T113" fmla="*/ 300 h 416"/>
                <a:gd name="T114" fmla="*/ 31 w 33"/>
                <a:gd name="T115" fmla="*/ 299 h 416"/>
                <a:gd name="T116" fmla="*/ 33 w 33"/>
                <a:gd name="T117" fmla="*/ 347 h 416"/>
                <a:gd name="T118" fmla="*/ 33 w 33"/>
                <a:gd name="T119" fmla="*/ 338 h 4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3" h="416">
                  <a:moveTo>
                    <a:pt x="0" y="327"/>
                  </a:moveTo>
                  <a:lnTo>
                    <a:pt x="0" y="345"/>
                  </a:lnTo>
                  <a:lnTo>
                    <a:pt x="0" y="346"/>
                  </a:lnTo>
                  <a:lnTo>
                    <a:pt x="0" y="354"/>
                  </a:lnTo>
                  <a:lnTo>
                    <a:pt x="0" y="332"/>
                  </a:lnTo>
                  <a:lnTo>
                    <a:pt x="0" y="351"/>
                  </a:lnTo>
                  <a:lnTo>
                    <a:pt x="1" y="349"/>
                  </a:lnTo>
                  <a:lnTo>
                    <a:pt x="1" y="353"/>
                  </a:lnTo>
                  <a:lnTo>
                    <a:pt x="1" y="323"/>
                  </a:lnTo>
                  <a:lnTo>
                    <a:pt x="1" y="332"/>
                  </a:lnTo>
                  <a:lnTo>
                    <a:pt x="1" y="332"/>
                  </a:lnTo>
                  <a:lnTo>
                    <a:pt x="1" y="366"/>
                  </a:lnTo>
                  <a:lnTo>
                    <a:pt x="1" y="359"/>
                  </a:lnTo>
                  <a:lnTo>
                    <a:pt x="1" y="361"/>
                  </a:lnTo>
                  <a:lnTo>
                    <a:pt x="1" y="395"/>
                  </a:lnTo>
                  <a:lnTo>
                    <a:pt x="1" y="393"/>
                  </a:lnTo>
                  <a:lnTo>
                    <a:pt x="1" y="392"/>
                  </a:lnTo>
                  <a:lnTo>
                    <a:pt x="1" y="413"/>
                  </a:lnTo>
                  <a:lnTo>
                    <a:pt x="1" y="389"/>
                  </a:lnTo>
                  <a:lnTo>
                    <a:pt x="1" y="412"/>
                  </a:lnTo>
                  <a:lnTo>
                    <a:pt x="2" y="410"/>
                  </a:lnTo>
                  <a:lnTo>
                    <a:pt x="2" y="416"/>
                  </a:lnTo>
                  <a:lnTo>
                    <a:pt x="2" y="387"/>
                  </a:lnTo>
                  <a:lnTo>
                    <a:pt x="2" y="392"/>
                  </a:lnTo>
                  <a:lnTo>
                    <a:pt x="2" y="395"/>
                  </a:lnTo>
                  <a:lnTo>
                    <a:pt x="2" y="401"/>
                  </a:lnTo>
                  <a:lnTo>
                    <a:pt x="2" y="395"/>
                  </a:lnTo>
                  <a:lnTo>
                    <a:pt x="2" y="396"/>
                  </a:lnTo>
                  <a:lnTo>
                    <a:pt x="2" y="385"/>
                  </a:lnTo>
                  <a:lnTo>
                    <a:pt x="2" y="409"/>
                  </a:lnTo>
                  <a:lnTo>
                    <a:pt x="2" y="408"/>
                  </a:lnTo>
                  <a:lnTo>
                    <a:pt x="2" y="412"/>
                  </a:lnTo>
                  <a:lnTo>
                    <a:pt x="2" y="396"/>
                  </a:lnTo>
                  <a:lnTo>
                    <a:pt x="2" y="406"/>
                  </a:lnTo>
                  <a:lnTo>
                    <a:pt x="4" y="404"/>
                  </a:lnTo>
                  <a:lnTo>
                    <a:pt x="4" y="374"/>
                  </a:lnTo>
                  <a:lnTo>
                    <a:pt x="4" y="375"/>
                  </a:lnTo>
                  <a:lnTo>
                    <a:pt x="4" y="408"/>
                  </a:lnTo>
                  <a:lnTo>
                    <a:pt x="4" y="406"/>
                  </a:lnTo>
                  <a:lnTo>
                    <a:pt x="4" y="406"/>
                  </a:lnTo>
                  <a:lnTo>
                    <a:pt x="4" y="410"/>
                  </a:lnTo>
                  <a:lnTo>
                    <a:pt x="4" y="392"/>
                  </a:lnTo>
                  <a:lnTo>
                    <a:pt x="4" y="401"/>
                  </a:lnTo>
                  <a:lnTo>
                    <a:pt x="5" y="404"/>
                  </a:lnTo>
                  <a:lnTo>
                    <a:pt x="5" y="412"/>
                  </a:lnTo>
                  <a:lnTo>
                    <a:pt x="5" y="399"/>
                  </a:lnTo>
                  <a:lnTo>
                    <a:pt x="5" y="401"/>
                  </a:lnTo>
                  <a:lnTo>
                    <a:pt x="5" y="401"/>
                  </a:lnTo>
                  <a:lnTo>
                    <a:pt x="5" y="413"/>
                  </a:lnTo>
                  <a:lnTo>
                    <a:pt x="5" y="402"/>
                  </a:lnTo>
                  <a:lnTo>
                    <a:pt x="5" y="401"/>
                  </a:lnTo>
                  <a:lnTo>
                    <a:pt x="5" y="376"/>
                  </a:lnTo>
                  <a:lnTo>
                    <a:pt x="5" y="382"/>
                  </a:lnTo>
                  <a:lnTo>
                    <a:pt x="5" y="380"/>
                  </a:lnTo>
                  <a:lnTo>
                    <a:pt x="5" y="383"/>
                  </a:lnTo>
                  <a:lnTo>
                    <a:pt x="5" y="355"/>
                  </a:lnTo>
                  <a:lnTo>
                    <a:pt x="6" y="354"/>
                  </a:lnTo>
                  <a:lnTo>
                    <a:pt x="6" y="358"/>
                  </a:lnTo>
                  <a:lnTo>
                    <a:pt x="6" y="345"/>
                  </a:lnTo>
                  <a:lnTo>
                    <a:pt x="6" y="349"/>
                  </a:lnTo>
                  <a:lnTo>
                    <a:pt x="6" y="346"/>
                  </a:lnTo>
                  <a:lnTo>
                    <a:pt x="6" y="346"/>
                  </a:lnTo>
                  <a:lnTo>
                    <a:pt x="6" y="281"/>
                  </a:lnTo>
                  <a:lnTo>
                    <a:pt x="6" y="279"/>
                  </a:lnTo>
                  <a:lnTo>
                    <a:pt x="6" y="226"/>
                  </a:lnTo>
                  <a:lnTo>
                    <a:pt x="6" y="230"/>
                  </a:lnTo>
                  <a:lnTo>
                    <a:pt x="6" y="226"/>
                  </a:lnTo>
                  <a:lnTo>
                    <a:pt x="6" y="197"/>
                  </a:lnTo>
                  <a:lnTo>
                    <a:pt x="8" y="199"/>
                  </a:lnTo>
                  <a:lnTo>
                    <a:pt x="8" y="211"/>
                  </a:lnTo>
                  <a:lnTo>
                    <a:pt x="8" y="192"/>
                  </a:lnTo>
                  <a:lnTo>
                    <a:pt x="8" y="188"/>
                  </a:lnTo>
                  <a:lnTo>
                    <a:pt x="8" y="160"/>
                  </a:lnTo>
                  <a:lnTo>
                    <a:pt x="8" y="163"/>
                  </a:lnTo>
                  <a:lnTo>
                    <a:pt x="8" y="108"/>
                  </a:lnTo>
                  <a:lnTo>
                    <a:pt x="8" y="110"/>
                  </a:lnTo>
                  <a:lnTo>
                    <a:pt x="9" y="108"/>
                  </a:lnTo>
                  <a:lnTo>
                    <a:pt x="9" y="96"/>
                  </a:lnTo>
                  <a:lnTo>
                    <a:pt x="9" y="110"/>
                  </a:lnTo>
                  <a:lnTo>
                    <a:pt x="9" y="112"/>
                  </a:lnTo>
                  <a:lnTo>
                    <a:pt x="9" y="110"/>
                  </a:lnTo>
                  <a:lnTo>
                    <a:pt x="9" y="156"/>
                  </a:lnTo>
                  <a:lnTo>
                    <a:pt x="9" y="159"/>
                  </a:lnTo>
                  <a:lnTo>
                    <a:pt x="9" y="188"/>
                  </a:lnTo>
                  <a:lnTo>
                    <a:pt x="9" y="179"/>
                  </a:lnTo>
                  <a:lnTo>
                    <a:pt x="9" y="180"/>
                  </a:lnTo>
                  <a:lnTo>
                    <a:pt x="9" y="155"/>
                  </a:lnTo>
                  <a:lnTo>
                    <a:pt x="9" y="156"/>
                  </a:lnTo>
                  <a:lnTo>
                    <a:pt x="10" y="142"/>
                  </a:lnTo>
                  <a:lnTo>
                    <a:pt x="10" y="156"/>
                  </a:lnTo>
                  <a:lnTo>
                    <a:pt x="10" y="148"/>
                  </a:lnTo>
                  <a:lnTo>
                    <a:pt x="10" y="142"/>
                  </a:lnTo>
                  <a:lnTo>
                    <a:pt x="10" y="143"/>
                  </a:lnTo>
                  <a:lnTo>
                    <a:pt x="10" y="96"/>
                  </a:lnTo>
                  <a:lnTo>
                    <a:pt x="10" y="96"/>
                  </a:lnTo>
                  <a:lnTo>
                    <a:pt x="10" y="91"/>
                  </a:lnTo>
                  <a:lnTo>
                    <a:pt x="10" y="93"/>
                  </a:lnTo>
                  <a:lnTo>
                    <a:pt x="10" y="76"/>
                  </a:lnTo>
                  <a:lnTo>
                    <a:pt x="10" y="84"/>
                  </a:lnTo>
                  <a:lnTo>
                    <a:pt x="10" y="89"/>
                  </a:lnTo>
                  <a:lnTo>
                    <a:pt x="10" y="92"/>
                  </a:lnTo>
                  <a:lnTo>
                    <a:pt x="10" y="83"/>
                  </a:lnTo>
                  <a:lnTo>
                    <a:pt x="10" y="84"/>
                  </a:lnTo>
                  <a:lnTo>
                    <a:pt x="12" y="87"/>
                  </a:lnTo>
                  <a:lnTo>
                    <a:pt x="12" y="108"/>
                  </a:lnTo>
                  <a:lnTo>
                    <a:pt x="12" y="76"/>
                  </a:lnTo>
                  <a:lnTo>
                    <a:pt x="12" y="107"/>
                  </a:lnTo>
                  <a:lnTo>
                    <a:pt x="12" y="108"/>
                  </a:lnTo>
                  <a:lnTo>
                    <a:pt x="12" y="144"/>
                  </a:lnTo>
                  <a:lnTo>
                    <a:pt x="12" y="147"/>
                  </a:lnTo>
                  <a:lnTo>
                    <a:pt x="12" y="203"/>
                  </a:lnTo>
                  <a:lnTo>
                    <a:pt x="12" y="199"/>
                  </a:lnTo>
                  <a:lnTo>
                    <a:pt x="13" y="202"/>
                  </a:lnTo>
                  <a:lnTo>
                    <a:pt x="13" y="227"/>
                  </a:lnTo>
                  <a:lnTo>
                    <a:pt x="13" y="190"/>
                  </a:lnTo>
                  <a:lnTo>
                    <a:pt x="13" y="223"/>
                  </a:lnTo>
                  <a:lnTo>
                    <a:pt x="13" y="228"/>
                  </a:lnTo>
                  <a:lnTo>
                    <a:pt x="13" y="240"/>
                  </a:lnTo>
                  <a:lnTo>
                    <a:pt x="13" y="226"/>
                  </a:lnTo>
                  <a:lnTo>
                    <a:pt x="13" y="228"/>
                  </a:lnTo>
                  <a:lnTo>
                    <a:pt x="13" y="193"/>
                  </a:lnTo>
                  <a:lnTo>
                    <a:pt x="13" y="180"/>
                  </a:lnTo>
                  <a:lnTo>
                    <a:pt x="13" y="203"/>
                  </a:lnTo>
                  <a:lnTo>
                    <a:pt x="13" y="185"/>
                  </a:lnTo>
                  <a:lnTo>
                    <a:pt x="14" y="185"/>
                  </a:lnTo>
                  <a:lnTo>
                    <a:pt x="14" y="154"/>
                  </a:lnTo>
                  <a:lnTo>
                    <a:pt x="14" y="159"/>
                  </a:lnTo>
                  <a:lnTo>
                    <a:pt x="14" y="159"/>
                  </a:lnTo>
                  <a:lnTo>
                    <a:pt x="14" y="162"/>
                  </a:lnTo>
                  <a:lnTo>
                    <a:pt x="14" y="143"/>
                  </a:lnTo>
                  <a:lnTo>
                    <a:pt x="14" y="154"/>
                  </a:lnTo>
                  <a:lnTo>
                    <a:pt x="14" y="154"/>
                  </a:lnTo>
                  <a:lnTo>
                    <a:pt x="14" y="168"/>
                  </a:lnTo>
                  <a:lnTo>
                    <a:pt x="14" y="162"/>
                  </a:lnTo>
                  <a:lnTo>
                    <a:pt x="14" y="160"/>
                  </a:lnTo>
                  <a:lnTo>
                    <a:pt x="14" y="162"/>
                  </a:lnTo>
                  <a:lnTo>
                    <a:pt x="14" y="144"/>
                  </a:lnTo>
                  <a:lnTo>
                    <a:pt x="14" y="160"/>
                  </a:lnTo>
                  <a:lnTo>
                    <a:pt x="16" y="164"/>
                  </a:lnTo>
                  <a:lnTo>
                    <a:pt x="16" y="194"/>
                  </a:lnTo>
                  <a:lnTo>
                    <a:pt x="16" y="196"/>
                  </a:lnTo>
                  <a:lnTo>
                    <a:pt x="16" y="211"/>
                  </a:lnTo>
                  <a:lnTo>
                    <a:pt x="16" y="197"/>
                  </a:lnTo>
                  <a:lnTo>
                    <a:pt x="16" y="197"/>
                  </a:lnTo>
                  <a:lnTo>
                    <a:pt x="16" y="182"/>
                  </a:lnTo>
                  <a:lnTo>
                    <a:pt x="16" y="192"/>
                  </a:lnTo>
                  <a:lnTo>
                    <a:pt x="17" y="192"/>
                  </a:lnTo>
                  <a:lnTo>
                    <a:pt x="17" y="206"/>
                  </a:lnTo>
                  <a:lnTo>
                    <a:pt x="17" y="182"/>
                  </a:lnTo>
                  <a:lnTo>
                    <a:pt x="17" y="206"/>
                  </a:lnTo>
                  <a:lnTo>
                    <a:pt x="17" y="209"/>
                  </a:lnTo>
                  <a:lnTo>
                    <a:pt x="17" y="214"/>
                  </a:lnTo>
                  <a:lnTo>
                    <a:pt x="17" y="188"/>
                  </a:lnTo>
                  <a:lnTo>
                    <a:pt x="17" y="189"/>
                  </a:lnTo>
                  <a:lnTo>
                    <a:pt x="17" y="186"/>
                  </a:lnTo>
                  <a:lnTo>
                    <a:pt x="17" y="117"/>
                  </a:lnTo>
                  <a:lnTo>
                    <a:pt x="17" y="116"/>
                  </a:lnTo>
                  <a:lnTo>
                    <a:pt x="17" y="138"/>
                  </a:lnTo>
                  <a:lnTo>
                    <a:pt x="17" y="105"/>
                  </a:lnTo>
                  <a:lnTo>
                    <a:pt x="17" y="133"/>
                  </a:lnTo>
                  <a:lnTo>
                    <a:pt x="18" y="134"/>
                  </a:lnTo>
                  <a:lnTo>
                    <a:pt x="18" y="137"/>
                  </a:lnTo>
                  <a:lnTo>
                    <a:pt x="18" y="110"/>
                  </a:lnTo>
                  <a:lnTo>
                    <a:pt x="18" y="120"/>
                  </a:lnTo>
                  <a:lnTo>
                    <a:pt x="18" y="120"/>
                  </a:lnTo>
                  <a:lnTo>
                    <a:pt x="18" y="122"/>
                  </a:lnTo>
                  <a:lnTo>
                    <a:pt x="18" y="104"/>
                  </a:lnTo>
                  <a:lnTo>
                    <a:pt x="18" y="103"/>
                  </a:lnTo>
                  <a:lnTo>
                    <a:pt x="18" y="104"/>
                  </a:lnTo>
                  <a:lnTo>
                    <a:pt x="18" y="79"/>
                  </a:lnTo>
                  <a:lnTo>
                    <a:pt x="18" y="74"/>
                  </a:lnTo>
                  <a:lnTo>
                    <a:pt x="18" y="41"/>
                  </a:lnTo>
                  <a:lnTo>
                    <a:pt x="18" y="53"/>
                  </a:lnTo>
                  <a:lnTo>
                    <a:pt x="19" y="54"/>
                  </a:lnTo>
                  <a:lnTo>
                    <a:pt x="19" y="79"/>
                  </a:lnTo>
                  <a:lnTo>
                    <a:pt x="19" y="71"/>
                  </a:lnTo>
                  <a:lnTo>
                    <a:pt x="19" y="93"/>
                  </a:lnTo>
                  <a:lnTo>
                    <a:pt x="19" y="61"/>
                  </a:lnTo>
                  <a:lnTo>
                    <a:pt x="19" y="91"/>
                  </a:lnTo>
                  <a:lnTo>
                    <a:pt x="19" y="91"/>
                  </a:lnTo>
                  <a:lnTo>
                    <a:pt x="19" y="87"/>
                  </a:lnTo>
                  <a:lnTo>
                    <a:pt x="19" y="113"/>
                  </a:lnTo>
                  <a:lnTo>
                    <a:pt x="21" y="121"/>
                  </a:lnTo>
                  <a:lnTo>
                    <a:pt x="21" y="151"/>
                  </a:lnTo>
                  <a:lnTo>
                    <a:pt x="21" y="138"/>
                  </a:lnTo>
                  <a:lnTo>
                    <a:pt x="21" y="143"/>
                  </a:lnTo>
                  <a:lnTo>
                    <a:pt x="21" y="154"/>
                  </a:lnTo>
                  <a:lnTo>
                    <a:pt x="21" y="137"/>
                  </a:lnTo>
                  <a:lnTo>
                    <a:pt x="21" y="152"/>
                  </a:lnTo>
                  <a:lnTo>
                    <a:pt x="21" y="154"/>
                  </a:lnTo>
                  <a:lnTo>
                    <a:pt x="21" y="155"/>
                  </a:lnTo>
                  <a:lnTo>
                    <a:pt x="21" y="139"/>
                  </a:lnTo>
                  <a:lnTo>
                    <a:pt x="21" y="142"/>
                  </a:lnTo>
                  <a:lnTo>
                    <a:pt x="21" y="146"/>
                  </a:lnTo>
                  <a:lnTo>
                    <a:pt x="21" y="79"/>
                  </a:lnTo>
                  <a:lnTo>
                    <a:pt x="22" y="78"/>
                  </a:lnTo>
                  <a:lnTo>
                    <a:pt x="22" y="63"/>
                  </a:lnTo>
                  <a:lnTo>
                    <a:pt x="22" y="63"/>
                  </a:lnTo>
                  <a:lnTo>
                    <a:pt x="22" y="52"/>
                  </a:lnTo>
                  <a:lnTo>
                    <a:pt x="22" y="101"/>
                  </a:lnTo>
                  <a:lnTo>
                    <a:pt x="22" y="99"/>
                  </a:lnTo>
                  <a:lnTo>
                    <a:pt x="22" y="96"/>
                  </a:lnTo>
                  <a:lnTo>
                    <a:pt x="22" y="131"/>
                  </a:lnTo>
                  <a:lnTo>
                    <a:pt x="22" y="130"/>
                  </a:lnTo>
                  <a:lnTo>
                    <a:pt x="22" y="159"/>
                  </a:lnTo>
                  <a:lnTo>
                    <a:pt x="22" y="137"/>
                  </a:lnTo>
                  <a:lnTo>
                    <a:pt x="23" y="147"/>
                  </a:lnTo>
                  <a:lnTo>
                    <a:pt x="23" y="162"/>
                  </a:lnTo>
                  <a:lnTo>
                    <a:pt x="23" y="138"/>
                  </a:lnTo>
                  <a:lnTo>
                    <a:pt x="23" y="135"/>
                  </a:lnTo>
                  <a:lnTo>
                    <a:pt x="23" y="112"/>
                  </a:lnTo>
                  <a:lnTo>
                    <a:pt x="23" y="124"/>
                  </a:lnTo>
                  <a:lnTo>
                    <a:pt x="23" y="120"/>
                  </a:lnTo>
                  <a:lnTo>
                    <a:pt x="23" y="126"/>
                  </a:lnTo>
                  <a:lnTo>
                    <a:pt x="23" y="99"/>
                  </a:lnTo>
                  <a:lnTo>
                    <a:pt x="23" y="103"/>
                  </a:lnTo>
                  <a:lnTo>
                    <a:pt x="25" y="103"/>
                  </a:lnTo>
                  <a:lnTo>
                    <a:pt x="25" y="103"/>
                  </a:lnTo>
                  <a:lnTo>
                    <a:pt x="25" y="61"/>
                  </a:lnTo>
                  <a:lnTo>
                    <a:pt x="25" y="59"/>
                  </a:lnTo>
                  <a:lnTo>
                    <a:pt x="25" y="21"/>
                  </a:lnTo>
                  <a:lnTo>
                    <a:pt x="25" y="28"/>
                  </a:lnTo>
                  <a:lnTo>
                    <a:pt x="25" y="28"/>
                  </a:lnTo>
                  <a:lnTo>
                    <a:pt x="25" y="31"/>
                  </a:lnTo>
                  <a:lnTo>
                    <a:pt x="25" y="0"/>
                  </a:lnTo>
                  <a:lnTo>
                    <a:pt x="25" y="7"/>
                  </a:lnTo>
                  <a:lnTo>
                    <a:pt x="25" y="7"/>
                  </a:lnTo>
                  <a:lnTo>
                    <a:pt x="25" y="42"/>
                  </a:lnTo>
                  <a:lnTo>
                    <a:pt x="25" y="41"/>
                  </a:lnTo>
                  <a:lnTo>
                    <a:pt x="26" y="44"/>
                  </a:lnTo>
                  <a:lnTo>
                    <a:pt x="26" y="50"/>
                  </a:lnTo>
                  <a:lnTo>
                    <a:pt x="26" y="27"/>
                  </a:lnTo>
                  <a:lnTo>
                    <a:pt x="26" y="50"/>
                  </a:lnTo>
                  <a:lnTo>
                    <a:pt x="26" y="49"/>
                  </a:lnTo>
                  <a:lnTo>
                    <a:pt x="26" y="55"/>
                  </a:lnTo>
                  <a:lnTo>
                    <a:pt x="26" y="29"/>
                  </a:lnTo>
                  <a:lnTo>
                    <a:pt x="26" y="46"/>
                  </a:lnTo>
                  <a:lnTo>
                    <a:pt x="26" y="46"/>
                  </a:lnTo>
                  <a:lnTo>
                    <a:pt x="26" y="70"/>
                  </a:lnTo>
                  <a:lnTo>
                    <a:pt x="26" y="44"/>
                  </a:lnTo>
                  <a:lnTo>
                    <a:pt x="26" y="50"/>
                  </a:lnTo>
                  <a:lnTo>
                    <a:pt x="26" y="49"/>
                  </a:lnTo>
                  <a:lnTo>
                    <a:pt x="26" y="89"/>
                  </a:lnTo>
                  <a:lnTo>
                    <a:pt x="26" y="87"/>
                  </a:lnTo>
                  <a:lnTo>
                    <a:pt x="27" y="91"/>
                  </a:lnTo>
                  <a:lnTo>
                    <a:pt x="27" y="105"/>
                  </a:lnTo>
                  <a:lnTo>
                    <a:pt x="27" y="82"/>
                  </a:lnTo>
                  <a:lnTo>
                    <a:pt x="27" y="103"/>
                  </a:lnTo>
                  <a:lnTo>
                    <a:pt x="27" y="103"/>
                  </a:lnTo>
                  <a:lnTo>
                    <a:pt x="27" y="103"/>
                  </a:lnTo>
                  <a:lnTo>
                    <a:pt x="27" y="125"/>
                  </a:lnTo>
                  <a:lnTo>
                    <a:pt x="27" y="125"/>
                  </a:lnTo>
                  <a:lnTo>
                    <a:pt x="27" y="163"/>
                  </a:lnTo>
                  <a:lnTo>
                    <a:pt x="27" y="162"/>
                  </a:lnTo>
                  <a:lnTo>
                    <a:pt x="27" y="162"/>
                  </a:lnTo>
                  <a:lnTo>
                    <a:pt x="27" y="158"/>
                  </a:lnTo>
                  <a:lnTo>
                    <a:pt x="27" y="218"/>
                  </a:lnTo>
                  <a:lnTo>
                    <a:pt x="29" y="222"/>
                  </a:lnTo>
                  <a:lnTo>
                    <a:pt x="29" y="236"/>
                  </a:lnTo>
                  <a:lnTo>
                    <a:pt x="29" y="215"/>
                  </a:lnTo>
                  <a:lnTo>
                    <a:pt x="29" y="231"/>
                  </a:lnTo>
                  <a:lnTo>
                    <a:pt x="29" y="230"/>
                  </a:lnTo>
                  <a:lnTo>
                    <a:pt x="29" y="247"/>
                  </a:lnTo>
                  <a:lnTo>
                    <a:pt x="29" y="226"/>
                  </a:lnTo>
                  <a:lnTo>
                    <a:pt x="29" y="219"/>
                  </a:lnTo>
                  <a:lnTo>
                    <a:pt x="29" y="231"/>
                  </a:lnTo>
                  <a:lnTo>
                    <a:pt x="30" y="228"/>
                  </a:lnTo>
                  <a:lnTo>
                    <a:pt x="30" y="244"/>
                  </a:lnTo>
                  <a:lnTo>
                    <a:pt x="30" y="226"/>
                  </a:lnTo>
                  <a:lnTo>
                    <a:pt x="30" y="240"/>
                  </a:lnTo>
                  <a:lnTo>
                    <a:pt x="30" y="240"/>
                  </a:lnTo>
                  <a:lnTo>
                    <a:pt x="30" y="217"/>
                  </a:lnTo>
                  <a:lnTo>
                    <a:pt x="30" y="223"/>
                  </a:lnTo>
                  <a:lnTo>
                    <a:pt x="30" y="224"/>
                  </a:lnTo>
                  <a:lnTo>
                    <a:pt x="30" y="257"/>
                  </a:lnTo>
                  <a:lnTo>
                    <a:pt x="30" y="264"/>
                  </a:lnTo>
                  <a:lnTo>
                    <a:pt x="30" y="304"/>
                  </a:lnTo>
                  <a:lnTo>
                    <a:pt x="30" y="258"/>
                  </a:lnTo>
                  <a:lnTo>
                    <a:pt x="30" y="300"/>
                  </a:lnTo>
                  <a:lnTo>
                    <a:pt x="31" y="298"/>
                  </a:lnTo>
                  <a:lnTo>
                    <a:pt x="31" y="299"/>
                  </a:lnTo>
                  <a:lnTo>
                    <a:pt x="31" y="279"/>
                  </a:lnTo>
                  <a:lnTo>
                    <a:pt x="31" y="289"/>
                  </a:lnTo>
                  <a:lnTo>
                    <a:pt x="31" y="291"/>
                  </a:lnTo>
                  <a:lnTo>
                    <a:pt x="31" y="300"/>
                  </a:lnTo>
                  <a:lnTo>
                    <a:pt x="31" y="285"/>
                  </a:lnTo>
                  <a:lnTo>
                    <a:pt x="31" y="289"/>
                  </a:lnTo>
                  <a:lnTo>
                    <a:pt x="31" y="283"/>
                  </a:lnTo>
                  <a:lnTo>
                    <a:pt x="31" y="264"/>
                  </a:lnTo>
                  <a:lnTo>
                    <a:pt x="31" y="299"/>
                  </a:lnTo>
                  <a:lnTo>
                    <a:pt x="31" y="300"/>
                  </a:lnTo>
                  <a:lnTo>
                    <a:pt x="31" y="294"/>
                  </a:lnTo>
                  <a:lnTo>
                    <a:pt x="31" y="317"/>
                  </a:lnTo>
                  <a:lnTo>
                    <a:pt x="33" y="320"/>
                  </a:lnTo>
                  <a:lnTo>
                    <a:pt x="33" y="347"/>
                  </a:lnTo>
                  <a:lnTo>
                    <a:pt x="33" y="317"/>
                  </a:lnTo>
                  <a:lnTo>
                    <a:pt x="33" y="334"/>
                  </a:lnTo>
                  <a:lnTo>
                    <a:pt x="33" y="341"/>
                  </a:lnTo>
                  <a:lnTo>
                    <a:pt x="33" y="366"/>
                  </a:lnTo>
                  <a:lnTo>
                    <a:pt x="33" y="338"/>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184" name="Freeform 57"/>
            <p:cNvSpPr>
              <a:spLocks/>
            </p:cNvSpPr>
            <p:nvPr/>
          </p:nvSpPr>
          <p:spPr bwMode="auto">
            <a:xfrm>
              <a:off x="4913313" y="3614738"/>
              <a:ext cx="50800" cy="720725"/>
            </a:xfrm>
            <a:custGeom>
              <a:avLst/>
              <a:gdLst>
                <a:gd name="T0" fmla="*/ 0 w 32"/>
                <a:gd name="T1" fmla="*/ 404 h 454"/>
                <a:gd name="T2" fmla="*/ 2 w 32"/>
                <a:gd name="T3" fmla="*/ 357 h 454"/>
                <a:gd name="T4" fmla="*/ 2 w 32"/>
                <a:gd name="T5" fmla="*/ 269 h 454"/>
                <a:gd name="T6" fmla="*/ 3 w 32"/>
                <a:gd name="T7" fmla="*/ 73 h 454"/>
                <a:gd name="T8" fmla="*/ 3 w 32"/>
                <a:gd name="T9" fmla="*/ 28 h 454"/>
                <a:gd name="T10" fmla="*/ 4 w 32"/>
                <a:gd name="T11" fmla="*/ 0 h 454"/>
                <a:gd name="T12" fmla="*/ 4 w 32"/>
                <a:gd name="T13" fmla="*/ 57 h 454"/>
                <a:gd name="T14" fmla="*/ 4 w 32"/>
                <a:gd name="T15" fmla="*/ 121 h 454"/>
                <a:gd name="T16" fmla="*/ 6 w 32"/>
                <a:gd name="T17" fmla="*/ 143 h 454"/>
                <a:gd name="T18" fmla="*/ 6 w 32"/>
                <a:gd name="T19" fmla="*/ 151 h 454"/>
                <a:gd name="T20" fmla="*/ 6 w 32"/>
                <a:gd name="T21" fmla="*/ 160 h 454"/>
                <a:gd name="T22" fmla="*/ 7 w 32"/>
                <a:gd name="T23" fmla="*/ 118 h 454"/>
                <a:gd name="T24" fmla="*/ 7 w 32"/>
                <a:gd name="T25" fmla="*/ 118 h 454"/>
                <a:gd name="T26" fmla="*/ 8 w 32"/>
                <a:gd name="T27" fmla="*/ 133 h 454"/>
                <a:gd name="T28" fmla="*/ 8 w 32"/>
                <a:gd name="T29" fmla="*/ 150 h 454"/>
                <a:gd name="T30" fmla="*/ 8 w 32"/>
                <a:gd name="T31" fmla="*/ 223 h 454"/>
                <a:gd name="T32" fmla="*/ 10 w 32"/>
                <a:gd name="T33" fmla="*/ 192 h 454"/>
                <a:gd name="T34" fmla="*/ 10 w 32"/>
                <a:gd name="T35" fmla="*/ 167 h 454"/>
                <a:gd name="T36" fmla="*/ 11 w 32"/>
                <a:gd name="T37" fmla="*/ 224 h 454"/>
                <a:gd name="T38" fmla="*/ 11 w 32"/>
                <a:gd name="T39" fmla="*/ 247 h 454"/>
                <a:gd name="T40" fmla="*/ 12 w 32"/>
                <a:gd name="T41" fmla="*/ 238 h 454"/>
                <a:gd name="T42" fmla="*/ 12 w 32"/>
                <a:gd name="T43" fmla="*/ 253 h 454"/>
                <a:gd name="T44" fmla="*/ 12 w 32"/>
                <a:gd name="T45" fmla="*/ 298 h 454"/>
                <a:gd name="T46" fmla="*/ 13 w 32"/>
                <a:gd name="T47" fmla="*/ 329 h 454"/>
                <a:gd name="T48" fmla="*/ 13 w 32"/>
                <a:gd name="T49" fmla="*/ 296 h 454"/>
                <a:gd name="T50" fmla="*/ 15 w 32"/>
                <a:gd name="T51" fmla="*/ 340 h 454"/>
                <a:gd name="T52" fmla="*/ 15 w 32"/>
                <a:gd name="T53" fmla="*/ 313 h 454"/>
                <a:gd name="T54" fmla="*/ 16 w 32"/>
                <a:gd name="T55" fmla="*/ 354 h 454"/>
                <a:gd name="T56" fmla="*/ 16 w 32"/>
                <a:gd name="T57" fmla="*/ 379 h 454"/>
                <a:gd name="T58" fmla="*/ 16 w 32"/>
                <a:gd name="T59" fmla="*/ 405 h 454"/>
                <a:gd name="T60" fmla="*/ 17 w 32"/>
                <a:gd name="T61" fmla="*/ 405 h 454"/>
                <a:gd name="T62" fmla="*/ 17 w 32"/>
                <a:gd name="T63" fmla="*/ 316 h 454"/>
                <a:gd name="T64" fmla="*/ 17 w 32"/>
                <a:gd name="T65" fmla="*/ 313 h 454"/>
                <a:gd name="T66" fmla="*/ 19 w 32"/>
                <a:gd name="T67" fmla="*/ 340 h 454"/>
                <a:gd name="T68" fmla="*/ 19 w 32"/>
                <a:gd name="T69" fmla="*/ 355 h 454"/>
                <a:gd name="T70" fmla="*/ 20 w 32"/>
                <a:gd name="T71" fmla="*/ 357 h 454"/>
                <a:gd name="T72" fmla="*/ 20 w 32"/>
                <a:gd name="T73" fmla="*/ 310 h 454"/>
                <a:gd name="T74" fmla="*/ 20 w 32"/>
                <a:gd name="T75" fmla="*/ 293 h 454"/>
                <a:gd name="T76" fmla="*/ 21 w 32"/>
                <a:gd name="T77" fmla="*/ 295 h 454"/>
                <a:gd name="T78" fmla="*/ 21 w 32"/>
                <a:gd name="T79" fmla="*/ 346 h 454"/>
                <a:gd name="T80" fmla="*/ 21 w 32"/>
                <a:gd name="T81" fmla="*/ 316 h 454"/>
                <a:gd name="T82" fmla="*/ 23 w 32"/>
                <a:gd name="T83" fmla="*/ 317 h 454"/>
                <a:gd name="T84" fmla="*/ 23 w 32"/>
                <a:gd name="T85" fmla="*/ 300 h 454"/>
                <a:gd name="T86" fmla="*/ 24 w 32"/>
                <a:gd name="T87" fmla="*/ 342 h 454"/>
                <a:gd name="T88" fmla="*/ 24 w 32"/>
                <a:gd name="T89" fmla="*/ 400 h 454"/>
                <a:gd name="T90" fmla="*/ 25 w 32"/>
                <a:gd name="T91" fmla="*/ 440 h 454"/>
                <a:gd name="T92" fmla="*/ 25 w 32"/>
                <a:gd name="T93" fmla="*/ 420 h 454"/>
                <a:gd name="T94" fmla="*/ 25 w 32"/>
                <a:gd name="T95" fmla="*/ 372 h 454"/>
                <a:gd name="T96" fmla="*/ 27 w 32"/>
                <a:gd name="T97" fmla="*/ 380 h 454"/>
                <a:gd name="T98" fmla="*/ 27 w 32"/>
                <a:gd name="T99" fmla="*/ 430 h 454"/>
                <a:gd name="T100" fmla="*/ 28 w 32"/>
                <a:gd name="T101" fmla="*/ 447 h 454"/>
                <a:gd name="T102" fmla="*/ 28 w 32"/>
                <a:gd name="T103" fmla="*/ 410 h 454"/>
                <a:gd name="T104" fmla="*/ 28 w 32"/>
                <a:gd name="T105" fmla="*/ 421 h 454"/>
                <a:gd name="T106" fmla="*/ 29 w 32"/>
                <a:gd name="T107" fmla="*/ 451 h 454"/>
                <a:gd name="T108" fmla="*/ 29 w 32"/>
                <a:gd name="T109" fmla="*/ 405 h 454"/>
                <a:gd name="T110" fmla="*/ 31 w 32"/>
                <a:gd name="T111" fmla="*/ 403 h 454"/>
                <a:gd name="T112" fmla="*/ 31 w 32"/>
                <a:gd name="T113" fmla="*/ 392 h 454"/>
                <a:gd name="T114" fmla="*/ 31 w 32"/>
                <a:gd name="T115" fmla="*/ 399 h 454"/>
                <a:gd name="T116" fmla="*/ 32 w 32"/>
                <a:gd name="T117" fmla="*/ 409 h 454"/>
                <a:gd name="T118" fmla="*/ 32 w 32"/>
                <a:gd name="T119" fmla="*/ 403 h 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2" h="454">
                  <a:moveTo>
                    <a:pt x="0" y="427"/>
                  </a:moveTo>
                  <a:lnTo>
                    <a:pt x="0" y="431"/>
                  </a:lnTo>
                  <a:lnTo>
                    <a:pt x="0" y="409"/>
                  </a:lnTo>
                  <a:lnTo>
                    <a:pt x="0" y="399"/>
                  </a:lnTo>
                  <a:lnTo>
                    <a:pt x="0" y="404"/>
                  </a:lnTo>
                  <a:lnTo>
                    <a:pt x="0" y="372"/>
                  </a:lnTo>
                  <a:lnTo>
                    <a:pt x="0" y="375"/>
                  </a:lnTo>
                  <a:lnTo>
                    <a:pt x="2" y="372"/>
                  </a:lnTo>
                  <a:lnTo>
                    <a:pt x="2" y="348"/>
                  </a:lnTo>
                  <a:lnTo>
                    <a:pt x="2" y="357"/>
                  </a:lnTo>
                  <a:lnTo>
                    <a:pt x="2" y="353"/>
                  </a:lnTo>
                  <a:lnTo>
                    <a:pt x="2" y="269"/>
                  </a:lnTo>
                  <a:lnTo>
                    <a:pt x="2" y="273"/>
                  </a:lnTo>
                  <a:lnTo>
                    <a:pt x="2" y="268"/>
                  </a:lnTo>
                  <a:lnTo>
                    <a:pt x="2" y="269"/>
                  </a:lnTo>
                  <a:lnTo>
                    <a:pt x="2" y="190"/>
                  </a:lnTo>
                  <a:lnTo>
                    <a:pt x="2" y="186"/>
                  </a:lnTo>
                  <a:lnTo>
                    <a:pt x="2" y="130"/>
                  </a:lnTo>
                  <a:lnTo>
                    <a:pt x="3" y="128"/>
                  </a:lnTo>
                  <a:lnTo>
                    <a:pt x="3" y="73"/>
                  </a:lnTo>
                  <a:lnTo>
                    <a:pt x="3" y="69"/>
                  </a:lnTo>
                  <a:lnTo>
                    <a:pt x="3" y="69"/>
                  </a:lnTo>
                  <a:lnTo>
                    <a:pt x="3" y="28"/>
                  </a:lnTo>
                  <a:lnTo>
                    <a:pt x="3" y="29"/>
                  </a:lnTo>
                  <a:lnTo>
                    <a:pt x="3" y="28"/>
                  </a:lnTo>
                  <a:lnTo>
                    <a:pt x="3" y="7"/>
                  </a:lnTo>
                  <a:lnTo>
                    <a:pt x="3" y="23"/>
                  </a:lnTo>
                  <a:lnTo>
                    <a:pt x="4" y="23"/>
                  </a:lnTo>
                  <a:lnTo>
                    <a:pt x="4" y="23"/>
                  </a:lnTo>
                  <a:lnTo>
                    <a:pt x="4" y="0"/>
                  </a:lnTo>
                  <a:lnTo>
                    <a:pt x="4" y="21"/>
                  </a:lnTo>
                  <a:lnTo>
                    <a:pt x="4" y="23"/>
                  </a:lnTo>
                  <a:lnTo>
                    <a:pt x="4" y="63"/>
                  </a:lnTo>
                  <a:lnTo>
                    <a:pt x="4" y="54"/>
                  </a:lnTo>
                  <a:lnTo>
                    <a:pt x="4" y="57"/>
                  </a:lnTo>
                  <a:lnTo>
                    <a:pt x="4" y="129"/>
                  </a:lnTo>
                  <a:lnTo>
                    <a:pt x="4" y="122"/>
                  </a:lnTo>
                  <a:lnTo>
                    <a:pt x="4" y="122"/>
                  </a:lnTo>
                  <a:lnTo>
                    <a:pt x="4" y="148"/>
                  </a:lnTo>
                  <a:lnTo>
                    <a:pt x="4" y="121"/>
                  </a:lnTo>
                  <a:lnTo>
                    <a:pt x="4" y="147"/>
                  </a:lnTo>
                  <a:lnTo>
                    <a:pt x="6" y="148"/>
                  </a:lnTo>
                  <a:lnTo>
                    <a:pt x="6" y="158"/>
                  </a:lnTo>
                  <a:lnTo>
                    <a:pt x="6" y="138"/>
                  </a:lnTo>
                  <a:lnTo>
                    <a:pt x="6" y="143"/>
                  </a:lnTo>
                  <a:lnTo>
                    <a:pt x="6" y="145"/>
                  </a:lnTo>
                  <a:lnTo>
                    <a:pt x="6" y="158"/>
                  </a:lnTo>
                  <a:lnTo>
                    <a:pt x="6" y="135"/>
                  </a:lnTo>
                  <a:lnTo>
                    <a:pt x="6" y="156"/>
                  </a:lnTo>
                  <a:lnTo>
                    <a:pt x="6" y="151"/>
                  </a:lnTo>
                  <a:lnTo>
                    <a:pt x="6" y="160"/>
                  </a:lnTo>
                  <a:lnTo>
                    <a:pt x="6" y="141"/>
                  </a:lnTo>
                  <a:lnTo>
                    <a:pt x="6" y="156"/>
                  </a:lnTo>
                  <a:lnTo>
                    <a:pt x="6" y="155"/>
                  </a:lnTo>
                  <a:lnTo>
                    <a:pt x="6" y="160"/>
                  </a:lnTo>
                  <a:lnTo>
                    <a:pt x="6" y="125"/>
                  </a:lnTo>
                  <a:lnTo>
                    <a:pt x="7" y="122"/>
                  </a:lnTo>
                  <a:lnTo>
                    <a:pt x="7" y="134"/>
                  </a:lnTo>
                  <a:lnTo>
                    <a:pt x="7" y="129"/>
                  </a:lnTo>
                  <a:lnTo>
                    <a:pt x="7" y="118"/>
                  </a:lnTo>
                  <a:lnTo>
                    <a:pt x="7" y="131"/>
                  </a:lnTo>
                  <a:lnTo>
                    <a:pt x="7" y="112"/>
                  </a:lnTo>
                  <a:lnTo>
                    <a:pt x="7" y="121"/>
                  </a:lnTo>
                  <a:lnTo>
                    <a:pt x="7" y="122"/>
                  </a:lnTo>
                  <a:lnTo>
                    <a:pt x="7" y="118"/>
                  </a:lnTo>
                  <a:lnTo>
                    <a:pt x="7" y="148"/>
                  </a:lnTo>
                  <a:lnTo>
                    <a:pt x="8" y="150"/>
                  </a:lnTo>
                  <a:lnTo>
                    <a:pt x="8" y="159"/>
                  </a:lnTo>
                  <a:lnTo>
                    <a:pt x="8" y="124"/>
                  </a:lnTo>
                  <a:lnTo>
                    <a:pt x="8" y="133"/>
                  </a:lnTo>
                  <a:lnTo>
                    <a:pt x="8" y="129"/>
                  </a:lnTo>
                  <a:lnTo>
                    <a:pt x="8" y="152"/>
                  </a:lnTo>
                  <a:lnTo>
                    <a:pt x="8" y="147"/>
                  </a:lnTo>
                  <a:lnTo>
                    <a:pt x="8" y="154"/>
                  </a:lnTo>
                  <a:lnTo>
                    <a:pt x="8" y="150"/>
                  </a:lnTo>
                  <a:lnTo>
                    <a:pt x="8" y="190"/>
                  </a:lnTo>
                  <a:lnTo>
                    <a:pt x="8" y="192"/>
                  </a:lnTo>
                  <a:lnTo>
                    <a:pt x="8" y="224"/>
                  </a:lnTo>
                  <a:lnTo>
                    <a:pt x="8" y="192"/>
                  </a:lnTo>
                  <a:lnTo>
                    <a:pt x="8" y="223"/>
                  </a:lnTo>
                  <a:lnTo>
                    <a:pt x="10" y="227"/>
                  </a:lnTo>
                  <a:lnTo>
                    <a:pt x="10" y="230"/>
                  </a:lnTo>
                  <a:lnTo>
                    <a:pt x="10" y="206"/>
                  </a:lnTo>
                  <a:lnTo>
                    <a:pt x="10" y="207"/>
                  </a:lnTo>
                  <a:lnTo>
                    <a:pt x="10" y="192"/>
                  </a:lnTo>
                  <a:lnTo>
                    <a:pt x="10" y="193"/>
                  </a:lnTo>
                  <a:lnTo>
                    <a:pt x="10" y="196"/>
                  </a:lnTo>
                  <a:lnTo>
                    <a:pt x="10" y="163"/>
                  </a:lnTo>
                  <a:lnTo>
                    <a:pt x="10" y="167"/>
                  </a:lnTo>
                  <a:lnTo>
                    <a:pt x="10" y="167"/>
                  </a:lnTo>
                  <a:lnTo>
                    <a:pt x="10" y="175"/>
                  </a:lnTo>
                  <a:lnTo>
                    <a:pt x="10" y="167"/>
                  </a:lnTo>
                  <a:lnTo>
                    <a:pt x="10" y="169"/>
                  </a:lnTo>
                  <a:lnTo>
                    <a:pt x="11" y="171"/>
                  </a:lnTo>
                  <a:lnTo>
                    <a:pt x="11" y="224"/>
                  </a:lnTo>
                  <a:lnTo>
                    <a:pt x="11" y="223"/>
                  </a:lnTo>
                  <a:lnTo>
                    <a:pt x="11" y="220"/>
                  </a:lnTo>
                  <a:lnTo>
                    <a:pt x="11" y="247"/>
                  </a:lnTo>
                  <a:lnTo>
                    <a:pt x="11" y="211"/>
                  </a:lnTo>
                  <a:lnTo>
                    <a:pt x="11" y="247"/>
                  </a:lnTo>
                  <a:lnTo>
                    <a:pt x="11" y="248"/>
                  </a:lnTo>
                  <a:lnTo>
                    <a:pt x="11" y="270"/>
                  </a:lnTo>
                  <a:lnTo>
                    <a:pt x="11" y="236"/>
                  </a:lnTo>
                  <a:lnTo>
                    <a:pt x="12" y="238"/>
                  </a:lnTo>
                  <a:lnTo>
                    <a:pt x="12" y="238"/>
                  </a:lnTo>
                  <a:lnTo>
                    <a:pt x="12" y="209"/>
                  </a:lnTo>
                  <a:lnTo>
                    <a:pt x="12" y="211"/>
                  </a:lnTo>
                  <a:lnTo>
                    <a:pt x="12" y="200"/>
                  </a:lnTo>
                  <a:lnTo>
                    <a:pt x="12" y="251"/>
                  </a:lnTo>
                  <a:lnTo>
                    <a:pt x="12" y="253"/>
                  </a:lnTo>
                  <a:lnTo>
                    <a:pt x="12" y="268"/>
                  </a:lnTo>
                  <a:lnTo>
                    <a:pt x="12" y="266"/>
                  </a:lnTo>
                  <a:lnTo>
                    <a:pt x="12" y="270"/>
                  </a:lnTo>
                  <a:lnTo>
                    <a:pt x="12" y="300"/>
                  </a:lnTo>
                  <a:lnTo>
                    <a:pt x="12" y="298"/>
                  </a:lnTo>
                  <a:lnTo>
                    <a:pt x="13" y="299"/>
                  </a:lnTo>
                  <a:lnTo>
                    <a:pt x="13" y="287"/>
                  </a:lnTo>
                  <a:lnTo>
                    <a:pt x="13" y="319"/>
                  </a:lnTo>
                  <a:lnTo>
                    <a:pt x="13" y="320"/>
                  </a:lnTo>
                  <a:lnTo>
                    <a:pt x="13" y="329"/>
                  </a:lnTo>
                  <a:lnTo>
                    <a:pt x="13" y="311"/>
                  </a:lnTo>
                  <a:lnTo>
                    <a:pt x="13" y="316"/>
                  </a:lnTo>
                  <a:lnTo>
                    <a:pt x="13" y="311"/>
                  </a:lnTo>
                  <a:lnTo>
                    <a:pt x="13" y="315"/>
                  </a:lnTo>
                  <a:lnTo>
                    <a:pt x="13" y="296"/>
                  </a:lnTo>
                  <a:lnTo>
                    <a:pt x="13" y="302"/>
                  </a:lnTo>
                  <a:lnTo>
                    <a:pt x="13" y="338"/>
                  </a:lnTo>
                  <a:lnTo>
                    <a:pt x="13" y="332"/>
                  </a:lnTo>
                  <a:lnTo>
                    <a:pt x="15" y="333"/>
                  </a:lnTo>
                  <a:lnTo>
                    <a:pt x="15" y="340"/>
                  </a:lnTo>
                  <a:lnTo>
                    <a:pt x="15" y="321"/>
                  </a:lnTo>
                  <a:lnTo>
                    <a:pt x="15" y="333"/>
                  </a:lnTo>
                  <a:lnTo>
                    <a:pt x="15" y="333"/>
                  </a:lnTo>
                  <a:lnTo>
                    <a:pt x="15" y="334"/>
                  </a:lnTo>
                  <a:lnTo>
                    <a:pt x="15" y="313"/>
                  </a:lnTo>
                  <a:lnTo>
                    <a:pt x="15" y="327"/>
                  </a:lnTo>
                  <a:lnTo>
                    <a:pt x="15" y="324"/>
                  </a:lnTo>
                  <a:lnTo>
                    <a:pt x="15" y="355"/>
                  </a:lnTo>
                  <a:lnTo>
                    <a:pt x="15" y="353"/>
                  </a:lnTo>
                  <a:lnTo>
                    <a:pt x="16" y="354"/>
                  </a:lnTo>
                  <a:lnTo>
                    <a:pt x="16" y="379"/>
                  </a:lnTo>
                  <a:lnTo>
                    <a:pt x="16" y="348"/>
                  </a:lnTo>
                  <a:lnTo>
                    <a:pt x="16" y="376"/>
                  </a:lnTo>
                  <a:lnTo>
                    <a:pt x="16" y="374"/>
                  </a:lnTo>
                  <a:lnTo>
                    <a:pt x="16" y="379"/>
                  </a:lnTo>
                  <a:lnTo>
                    <a:pt x="16" y="358"/>
                  </a:lnTo>
                  <a:lnTo>
                    <a:pt x="16" y="376"/>
                  </a:lnTo>
                  <a:lnTo>
                    <a:pt x="16" y="378"/>
                  </a:lnTo>
                  <a:lnTo>
                    <a:pt x="16" y="408"/>
                  </a:lnTo>
                  <a:lnTo>
                    <a:pt x="16" y="405"/>
                  </a:lnTo>
                  <a:lnTo>
                    <a:pt x="16" y="400"/>
                  </a:lnTo>
                  <a:lnTo>
                    <a:pt x="16" y="417"/>
                  </a:lnTo>
                  <a:lnTo>
                    <a:pt x="16" y="393"/>
                  </a:lnTo>
                  <a:lnTo>
                    <a:pt x="16" y="408"/>
                  </a:lnTo>
                  <a:lnTo>
                    <a:pt x="17" y="405"/>
                  </a:lnTo>
                  <a:lnTo>
                    <a:pt x="17" y="406"/>
                  </a:lnTo>
                  <a:lnTo>
                    <a:pt x="17" y="372"/>
                  </a:lnTo>
                  <a:lnTo>
                    <a:pt x="17" y="371"/>
                  </a:lnTo>
                  <a:lnTo>
                    <a:pt x="17" y="313"/>
                  </a:lnTo>
                  <a:lnTo>
                    <a:pt x="17" y="316"/>
                  </a:lnTo>
                  <a:lnTo>
                    <a:pt x="17" y="316"/>
                  </a:lnTo>
                  <a:lnTo>
                    <a:pt x="17" y="316"/>
                  </a:lnTo>
                  <a:lnTo>
                    <a:pt x="17" y="300"/>
                  </a:lnTo>
                  <a:lnTo>
                    <a:pt x="17" y="316"/>
                  </a:lnTo>
                  <a:lnTo>
                    <a:pt x="17" y="313"/>
                  </a:lnTo>
                  <a:lnTo>
                    <a:pt x="17" y="298"/>
                  </a:lnTo>
                  <a:lnTo>
                    <a:pt x="17" y="328"/>
                  </a:lnTo>
                  <a:lnTo>
                    <a:pt x="19" y="327"/>
                  </a:lnTo>
                  <a:lnTo>
                    <a:pt x="19" y="346"/>
                  </a:lnTo>
                  <a:lnTo>
                    <a:pt x="19" y="340"/>
                  </a:lnTo>
                  <a:lnTo>
                    <a:pt x="19" y="345"/>
                  </a:lnTo>
                  <a:lnTo>
                    <a:pt x="19" y="371"/>
                  </a:lnTo>
                  <a:lnTo>
                    <a:pt x="19" y="371"/>
                  </a:lnTo>
                  <a:lnTo>
                    <a:pt x="19" y="375"/>
                  </a:lnTo>
                  <a:lnTo>
                    <a:pt x="19" y="355"/>
                  </a:lnTo>
                  <a:lnTo>
                    <a:pt x="19" y="374"/>
                  </a:lnTo>
                  <a:lnTo>
                    <a:pt x="20" y="374"/>
                  </a:lnTo>
                  <a:lnTo>
                    <a:pt x="20" y="379"/>
                  </a:lnTo>
                  <a:lnTo>
                    <a:pt x="20" y="357"/>
                  </a:lnTo>
                  <a:lnTo>
                    <a:pt x="20" y="357"/>
                  </a:lnTo>
                  <a:lnTo>
                    <a:pt x="20" y="358"/>
                  </a:lnTo>
                  <a:lnTo>
                    <a:pt x="20" y="336"/>
                  </a:lnTo>
                  <a:lnTo>
                    <a:pt x="20" y="324"/>
                  </a:lnTo>
                  <a:lnTo>
                    <a:pt x="20" y="336"/>
                  </a:lnTo>
                  <a:lnTo>
                    <a:pt x="20" y="310"/>
                  </a:lnTo>
                  <a:lnTo>
                    <a:pt x="20" y="311"/>
                  </a:lnTo>
                  <a:lnTo>
                    <a:pt x="20" y="307"/>
                  </a:lnTo>
                  <a:lnTo>
                    <a:pt x="20" y="308"/>
                  </a:lnTo>
                  <a:lnTo>
                    <a:pt x="20" y="291"/>
                  </a:lnTo>
                  <a:lnTo>
                    <a:pt x="20" y="293"/>
                  </a:lnTo>
                  <a:lnTo>
                    <a:pt x="21" y="294"/>
                  </a:lnTo>
                  <a:lnTo>
                    <a:pt x="21" y="302"/>
                  </a:lnTo>
                  <a:lnTo>
                    <a:pt x="21" y="282"/>
                  </a:lnTo>
                  <a:lnTo>
                    <a:pt x="21" y="294"/>
                  </a:lnTo>
                  <a:lnTo>
                    <a:pt x="21" y="295"/>
                  </a:lnTo>
                  <a:lnTo>
                    <a:pt x="21" y="319"/>
                  </a:lnTo>
                  <a:lnTo>
                    <a:pt x="21" y="294"/>
                  </a:lnTo>
                  <a:lnTo>
                    <a:pt x="21" y="316"/>
                  </a:lnTo>
                  <a:lnTo>
                    <a:pt x="21" y="315"/>
                  </a:lnTo>
                  <a:lnTo>
                    <a:pt x="21" y="346"/>
                  </a:lnTo>
                  <a:lnTo>
                    <a:pt x="21" y="311"/>
                  </a:lnTo>
                  <a:lnTo>
                    <a:pt x="21" y="342"/>
                  </a:lnTo>
                  <a:lnTo>
                    <a:pt x="21" y="342"/>
                  </a:lnTo>
                  <a:lnTo>
                    <a:pt x="21" y="351"/>
                  </a:lnTo>
                  <a:lnTo>
                    <a:pt x="21" y="316"/>
                  </a:lnTo>
                  <a:lnTo>
                    <a:pt x="21" y="332"/>
                  </a:lnTo>
                  <a:lnTo>
                    <a:pt x="23" y="328"/>
                  </a:lnTo>
                  <a:lnTo>
                    <a:pt x="23" y="337"/>
                  </a:lnTo>
                  <a:lnTo>
                    <a:pt x="23" y="319"/>
                  </a:lnTo>
                  <a:lnTo>
                    <a:pt x="23" y="317"/>
                  </a:lnTo>
                  <a:lnTo>
                    <a:pt x="23" y="319"/>
                  </a:lnTo>
                  <a:lnTo>
                    <a:pt x="23" y="304"/>
                  </a:lnTo>
                  <a:lnTo>
                    <a:pt x="23" y="311"/>
                  </a:lnTo>
                  <a:lnTo>
                    <a:pt x="23" y="310"/>
                  </a:lnTo>
                  <a:lnTo>
                    <a:pt x="23" y="300"/>
                  </a:lnTo>
                  <a:lnTo>
                    <a:pt x="23" y="321"/>
                  </a:lnTo>
                  <a:lnTo>
                    <a:pt x="24" y="324"/>
                  </a:lnTo>
                  <a:lnTo>
                    <a:pt x="24" y="353"/>
                  </a:lnTo>
                  <a:lnTo>
                    <a:pt x="24" y="323"/>
                  </a:lnTo>
                  <a:lnTo>
                    <a:pt x="24" y="342"/>
                  </a:lnTo>
                  <a:lnTo>
                    <a:pt x="24" y="345"/>
                  </a:lnTo>
                  <a:lnTo>
                    <a:pt x="24" y="365"/>
                  </a:lnTo>
                  <a:lnTo>
                    <a:pt x="24" y="365"/>
                  </a:lnTo>
                  <a:lnTo>
                    <a:pt x="24" y="362"/>
                  </a:lnTo>
                  <a:lnTo>
                    <a:pt x="24" y="400"/>
                  </a:lnTo>
                  <a:lnTo>
                    <a:pt x="24" y="400"/>
                  </a:lnTo>
                  <a:lnTo>
                    <a:pt x="24" y="431"/>
                  </a:lnTo>
                  <a:lnTo>
                    <a:pt x="25" y="431"/>
                  </a:lnTo>
                  <a:lnTo>
                    <a:pt x="25" y="452"/>
                  </a:lnTo>
                  <a:lnTo>
                    <a:pt x="25" y="440"/>
                  </a:lnTo>
                  <a:lnTo>
                    <a:pt x="25" y="440"/>
                  </a:lnTo>
                  <a:lnTo>
                    <a:pt x="25" y="442"/>
                  </a:lnTo>
                  <a:lnTo>
                    <a:pt x="25" y="421"/>
                  </a:lnTo>
                  <a:lnTo>
                    <a:pt x="25" y="423"/>
                  </a:lnTo>
                  <a:lnTo>
                    <a:pt x="25" y="420"/>
                  </a:lnTo>
                  <a:lnTo>
                    <a:pt x="25" y="429"/>
                  </a:lnTo>
                  <a:lnTo>
                    <a:pt x="25" y="399"/>
                  </a:lnTo>
                  <a:lnTo>
                    <a:pt x="25" y="396"/>
                  </a:lnTo>
                  <a:lnTo>
                    <a:pt x="25" y="370"/>
                  </a:lnTo>
                  <a:lnTo>
                    <a:pt x="25" y="372"/>
                  </a:lnTo>
                  <a:lnTo>
                    <a:pt x="27" y="365"/>
                  </a:lnTo>
                  <a:lnTo>
                    <a:pt x="27" y="384"/>
                  </a:lnTo>
                  <a:lnTo>
                    <a:pt x="27" y="359"/>
                  </a:lnTo>
                  <a:lnTo>
                    <a:pt x="27" y="379"/>
                  </a:lnTo>
                  <a:lnTo>
                    <a:pt x="27" y="380"/>
                  </a:lnTo>
                  <a:lnTo>
                    <a:pt x="27" y="409"/>
                  </a:lnTo>
                  <a:lnTo>
                    <a:pt x="27" y="376"/>
                  </a:lnTo>
                  <a:lnTo>
                    <a:pt x="27" y="406"/>
                  </a:lnTo>
                  <a:lnTo>
                    <a:pt x="27" y="410"/>
                  </a:lnTo>
                  <a:lnTo>
                    <a:pt x="27" y="430"/>
                  </a:lnTo>
                  <a:lnTo>
                    <a:pt x="27" y="423"/>
                  </a:lnTo>
                  <a:lnTo>
                    <a:pt x="28" y="426"/>
                  </a:lnTo>
                  <a:lnTo>
                    <a:pt x="28" y="454"/>
                  </a:lnTo>
                  <a:lnTo>
                    <a:pt x="28" y="447"/>
                  </a:lnTo>
                  <a:lnTo>
                    <a:pt x="28" y="447"/>
                  </a:lnTo>
                  <a:lnTo>
                    <a:pt x="28" y="420"/>
                  </a:lnTo>
                  <a:lnTo>
                    <a:pt x="28" y="421"/>
                  </a:lnTo>
                  <a:lnTo>
                    <a:pt x="28" y="420"/>
                  </a:lnTo>
                  <a:lnTo>
                    <a:pt x="28" y="425"/>
                  </a:lnTo>
                  <a:lnTo>
                    <a:pt x="28" y="410"/>
                  </a:lnTo>
                  <a:lnTo>
                    <a:pt x="28" y="423"/>
                  </a:lnTo>
                  <a:lnTo>
                    <a:pt x="28" y="422"/>
                  </a:lnTo>
                  <a:lnTo>
                    <a:pt x="28" y="425"/>
                  </a:lnTo>
                  <a:lnTo>
                    <a:pt x="28" y="410"/>
                  </a:lnTo>
                  <a:lnTo>
                    <a:pt x="28" y="421"/>
                  </a:lnTo>
                  <a:lnTo>
                    <a:pt x="29" y="422"/>
                  </a:lnTo>
                  <a:lnTo>
                    <a:pt x="29" y="452"/>
                  </a:lnTo>
                  <a:lnTo>
                    <a:pt x="29" y="417"/>
                  </a:lnTo>
                  <a:lnTo>
                    <a:pt x="29" y="447"/>
                  </a:lnTo>
                  <a:lnTo>
                    <a:pt x="29" y="451"/>
                  </a:lnTo>
                  <a:lnTo>
                    <a:pt x="29" y="420"/>
                  </a:lnTo>
                  <a:lnTo>
                    <a:pt x="29" y="422"/>
                  </a:lnTo>
                  <a:lnTo>
                    <a:pt x="29" y="422"/>
                  </a:lnTo>
                  <a:lnTo>
                    <a:pt x="29" y="430"/>
                  </a:lnTo>
                  <a:lnTo>
                    <a:pt x="29" y="405"/>
                  </a:lnTo>
                  <a:lnTo>
                    <a:pt x="29" y="405"/>
                  </a:lnTo>
                  <a:lnTo>
                    <a:pt x="29" y="414"/>
                  </a:lnTo>
                  <a:lnTo>
                    <a:pt x="29" y="403"/>
                  </a:lnTo>
                  <a:lnTo>
                    <a:pt x="29" y="404"/>
                  </a:lnTo>
                  <a:lnTo>
                    <a:pt x="31" y="403"/>
                  </a:lnTo>
                  <a:lnTo>
                    <a:pt x="31" y="403"/>
                  </a:lnTo>
                  <a:lnTo>
                    <a:pt x="31" y="385"/>
                  </a:lnTo>
                  <a:lnTo>
                    <a:pt x="31" y="391"/>
                  </a:lnTo>
                  <a:lnTo>
                    <a:pt x="31" y="388"/>
                  </a:lnTo>
                  <a:lnTo>
                    <a:pt x="31" y="392"/>
                  </a:lnTo>
                  <a:lnTo>
                    <a:pt x="31" y="379"/>
                  </a:lnTo>
                  <a:lnTo>
                    <a:pt x="31" y="382"/>
                  </a:lnTo>
                  <a:lnTo>
                    <a:pt x="31" y="382"/>
                  </a:lnTo>
                  <a:lnTo>
                    <a:pt x="31" y="405"/>
                  </a:lnTo>
                  <a:lnTo>
                    <a:pt x="31" y="399"/>
                  </a:lnTo>
                  <a:lnTo>
                    <a:pt x="31" y="399"/>
                  </a:lnTo>
                  <a:lnTo>
                    <a:pt x="31" y="406"/>
                  </a:lnTo>
                  <a:lnTo>
                    <a:pt x="31" y="379"/>
                  </a:lnTo>
                  <a:lnTo>
                    <a:pt x="31" y="405"/>
                  </a:lnTo>
                  <a:lnTo>
                    <a:pt x="32" y="409"/>
                  </a:lnTo>
                  <a:lnTo>
                    <a:pt x="32" y="412"/>
                  </a:lnTo>
                  <a:lnTo>
                    <a:pt x="32" y="391"/>
                  </a:lnTo>
                  <a:lnTo>
                    <a:pt x="32" y="405"/>
                  </a:lnTo>
                  <a:lnTo>
                    <a:pt x="32" y="404"/>
                  </a:lnTo>
                  <a:lnTo>
                    <a:pt x="32" y="403"/>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185" name="Freeform 58"/>
            <p:cNvSpPr>
              <a:spLocks/>
            </p:cNvSpPr>
            <p:nvPr/>
          </p:nvSpPr>
          <p:spPr bwMode="auto">
            <a:xfrm>
              <a:off x="4864101" y="4229101"/>
              <a:ext cx="49213" cy="533400"/>
            </a:xfrm>
            <a:custGeom>
              <a:avLst/>
              <a:gdLst>
                <a:gd name="T0" fmla="*/ 0 w 31"/>
                <a:gd name="T1" fmla="*/ 336 h 336"/>
                <a:gd name="T2" fmla="*/ 0 w 31"/>
                <a:gd name="T3" fmla="*/ 284 h 336"/>
                <a:gd name="T4" fmla="*/ 1 w 31"/>
                <a:gd name="T5" fmla="*/ 310 h 336"/>
                <a:gd name="T6" fmla="*/ 1 w 31"/>
                <a:gd name="T7" fmla="*/ 259 h 336"/>
                <a:gd name="T8" fmla="*/ 3 w 31"/>
                <a:gd name="T9" fmla="*/ 199 h 336"/>
                <a:gd name="T10" fmla="*/ 3 w 31"/>
                <a:gd name="T11" fmla="*/ 144 h 336"/>
                <a:gd name="T12" fmla="*/ 3 w 31"/>
                <a:gd name="T13" fmla="*/ 171 h 336"/>
                <a:gd name="T14" fmla="*/ 4 w 31"/>
                <a:gd name="T15" fmla="*/ 136 h 336"/>
                <a:gd name="T16" fmla="*/ 4 w 31"/>
                <a:gd name="T17" fmla="*/ 116 h 336"/>
                <a:gd name="T18" fmla="*/ 4 w 31"/>
                <a:gd name="T19" fmla="*/ 112 h 336"/>
                <a:gd name="T20" fmla="*/ 5 w 31"/>
                <a:gd name="T21" fmla="*/ 162 h 336"/>
                <a:gd name="T22" fmla="*/ 5 w 31"/>
                <a:gd name="T23" fmla="*/ 211 h 336"/>
                <a:gd name="T24" fmla="*/ 7 w 31"/>
                <a:gd name="T25" fmla="*/ 198 h 336"/>
                <a:gd name="T26" fmla="*/ 7 w 31"/>
                <a:gd name="T27" fmla="*/ 184 h 336"/>
                <a:gd name="T28" fmla="*/ 8 w 31"/>
                <a:gd name="T29" fmla="*/ 174 h 336"/>
                <a:gd name="T30" fmla="*/ 8 w 31"/>
                <a:gd name="T31" fmla="*/ 78 h 336"/>
                <a:gd name="T32" fmla="*/ 8 w 31"/>
                <a:gd name="T33" fmla="*/ 47 h 336"/>
                <a:gd name="T34" fmla="*/ 9 w 31"/>
                <a:gd name="T35" fmla="*/ 1 h 336"/>
                <a:gd name="T36" fmla="*/ 9 w 31"/>
                <a:gd name="T37" fmla="*/ 73 h 336"/>
                <a:gd name="T38" fmla="*/ 10 w 31"/>
                <a:gd name="T39" fmla="*/ 158 h 336"/>
                <a:gd name="T40" fmla="*/ 10 w 31"/>
                <a:gd name="T41" fmla="*/ 174 h 336"/>
                <a:gd name="T42" fmla="*/ 12 w 31"/>
                <a:gd name="T43" fmla="*/ 279 h 336"/>
                <a:gd name="T44" fmla="*/ 12 w 31"/>
                <a:gd name="T45" fmla="*/ 294 h 336"/>
                <a:gd name="T46" fmla="*/ 12 w 31"/>
                <a:gd name="T47" fmla="*/ 283 h 336"/>
                <a:gd name="T48" fmla="*/ 13 w 31"/>
                <a:gd name="T49" fmla="*/ 271 h 336"/>
                <a:gd name="T50" fmla="*/ 13 w 31"/>
                <a:gd name="T51" fmla="*/ 291 h 336"/>
                <a:gd name="T52" fmla="*/ 14 w 31"/>
                <a:gd name="T53" fmla="*/ 256 h 336"/>
                <a:gd name="T54" fmla="*/ 14 w 31"/>
                <a:gd name="T55" fmla="*/ 263 h 336"/>
                <a:gd name="T56" fmla="*/ 14 w 31"/>
                <a:gd name="T57" fmla="*/ 284 h 336"/>
                <a:gd name="T58" fmla="*/ 16 w 31"/>
                <a:gd name="T59" fmla="*/ 255 h 336"/>
                <a:gd name="T60" fmla="*/ 16 w 31"/>
                <a:gd name="T61" fmla="*/ 239 h 336"/>
                <a:gd name="T62" fmla="*/ 17 w 31"/>
                <a:gd name="T63" fmla="*/ 256 h 336"/>
                <a:gd name="T64" fmla="*/ 17 w 31"/>
                <a:gd name="T65" fmla="*/ 239 h 336"/>
                <a:gd name="T66" fmla="*/ 17 w 31"/>
                <a:gd name="T67" fmla="*/ 249 h 336"/>
                <a:gd name="T68" fmla="*/ 18 w 31"/>
                <a:gd name="T69" fmla="*/ 259 h 336"/>
                <a:gd name="T70" fmla="*/ 18 w 31"/>
                <a:gd name="T71" fmla="*/ 229 h 336"/>
                <a:gd name="T72" fmla="*/ 20 w 31"/>
                <a:gd name="T73" fmla="*/ 242 h 336"/>
                <a:gd name="T74" fmla="*/ 20 w 31"/>
                <a:gd name="T75" fmla="*/ 242 h 336"/>
                <a:gd name="T76" fmla="*/ 20 w 31"/>
                <a:gd name="T77" fmla="*/ 273 h 336"/>
                <a:gd name="T78" fmla="*/ 21 w 31"/>
                <a:gd name="T79" fmla="*/ 279 h 336"/>
                <a:gd name="T80" fmla="*/ 21 w 31"/>
                <a:gd name="T81" fmla="*/ 268 h 336"/>
                <a:gd name="T82" fmla="*/ 21 w 31"/>
                <a:gd name="T83" fmla="*/ 267 h 336"/>
                <a:gd name="T84" fmla="*/ 22 w 31"/>
                <a:gd name="T85" fmla="*/ 249 h 336"/>
                <a:gd name="T86" fmla="*/ 22 w 31"/>
                <a:gd name="T87" fmla="*/ 241 h 336"/>
                <a:gd name="T88" fmla="*/ 24 w 31"/>
                <a:gd name="T89" fmla="*/ 224 h 336"/>
                <a:gd name="T90" fmla="*/ 24 w 31"/>
                <a:gd name="T91" fmla="*/ 229 h 336"/>
                <a:gd name="T92" fmla="*/ 24 w 31"/>
                <a:gd name="T93" fmla="*/ 224 h 336"/>
                <a:gd name="T94" fmla="*/ 25 w 31"/>
                <a:gd name="T95" fmla="*/ 236 h 336"/>
                <a:gd name="T96" fmla="*/ 26 w 31"/>
                <a:gd name="T97" fmla="*/ 268 h 336"/>
                <a:gd name="T98" fmla="*/ 26 w 31"/>
                <a:gd name="T99" fmla="*/ 256 h 336"/>
                <a:gd name="T100" fmla="*/ 26 w 31"/>
                <a:gd name="T101" fmla="*/ 256 h 336"/>
                <a:gd name="T102" fmla="*/ 27 w 31"/>
                <a:gd name="T103" fmla="*/ 229 h 336"/>
                <a:gd name="T104" fmla="*/ 27 w 31"/>
                <a:gd name="T105" fmla="*/ 238 h 336"/>
                <a:gd name="T106" fmla="*/ 27 w 31"/>
                <a:gd name="T107" fmla="*/ 256 h 336"/>
                <a:gd name="T108" fmla="*/ 29 w 31"/>
                <a:gd name="T109" fmla="*/ 296 h 336"/>
                <a:gd name="T110" fmla="*/ 29 w 31"/>
                <a:gd name="T111" fmla="*/ 318 h 336"/>
                <a:gd name="T112" fmla="*/ 30 w 31"/>
                <a:gd name="T113" fmla="*/ 297 h 336"/>
                <a:gd name="T114" fmla="*/ 30 w 31"/>
                <a:gd name="T115" fmla="*/ 201 h 336"/>
                <a:gd name="T116" fmla="*/ 30 w 31"/>
                <a:gd name="T117" fmla="*/ 186 h 336"/>
                <a:gd name="T118" fmla="*/ 31 w 31"/>
                <a:gd name="T119" fmla="*/ 40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1" h="336">
                  <a:moveTo>
                    <a:pt x="0" y="318"/>
                  </a:moveTo>
                  <a:lnTo>
                    <a:pt x="0" y="298"/>
                  </a:lnTo>
                  <a:lnTo>
                    <a:pt x="0" y="331"/>
                  </a:lnTo>
                  <a:lnTo>
                    <a:pt x="0" y="331"/>
                  </a:lnTo>
                  <a:lnTo>
                    <a:pt x="0" y="336"/>
                  </a:lnTo>
                  <a:lnTo>
                    <a:pt x="0" y="313"/>
                  </a:lnTo>
                  <a:lnTo>
                    <a:pt x="0" y="314"/>
                  </a:lnTo>
                  <a:lnTo>
                    <a:pt x="0" y="317"/>
                  </a:lnTo>
                  <a:lnTo>
                    <a:pt x="0" y="319"/>
                  </a:lnTo>
                  <a:lnTo>
                    <a:pt x="0" y="284"/>
                  </a:lnTo>
                  <a:lnTo>
                    <a:pt x="1" y="281"/>
                  </a:lnTo>
                  <a:lnTo>
                    <a:pt x="1" y="311"/>
                  </a:lnTo>
                  <a:lnTo>
                    <a:pt x="1" y="306"/>
                  </a:lnTo>
                  <a:lnTo>
                    <a:pt x="1" y="308"/>
                  </a:lnTo>
                  <a:lnTo>
                    <a:pt x="1" y="310"/>
                  </a:lnTo>
                  <a:lnTo>
                    <a:pt x="1" y="288"/>
                  </a:lnTo>
                  <a:lnTo>
                    <a:pt x="1" y="300"/>
                  </a:lnTo>
                  <a:lnTo>
                    <a:pt x="1" y="300"/>
                  </a:lnTo>
                  <a:lnTo>
                    <a:pt x="1" y="302"/>
                  </a:lnTo>
                  <a:lnTo>
                    <a:pt x="1" y="259"/>
                  </a:lnTo>
                  <a:lnTo>
                    <a:pt x="1" y="266"/>
                  </a:lnTo>
                  <a:lnTo>
                    <a:pt x="1" y="260"/>
                  </a:lnTo>
                  <a:lnTo>
                    <a:pt x="1" y="264"/>
                  </a:lnTo>
                  <a:lnTo>
                    <a:pt x="1" y="199"/>
                  </a:lnTo>
                  <a:lnTo>
                    <a:pt x="3" y="199"/>
                  </a:lnTo>
                  <a:lnTo>
                    <a:pt x="3" y="169"/>
                  </a:lnTo>
                  <a:lnTo>
                    <a:pt x="3" y="179"/>
                  </a:lnTo>
                  <a:lnTo>
                    <a:pt x="3" y="178"/>
                  </a:lnTo>
                  <a:lnTo>
                    <a:pt x="3" y="182"/>
                  </a:lnTo>
                  <a:lnTo>
                    <a:pt x="3" y="144"/>
                  </a:lnTo>
                  <a:lnTo>
                    <a:pt x="3" y="153"/>
                  </a:lnTo>
                  <a:lnTo>
                    <a:pt x="3" y="150"/>
                  </a:lnTo>
                  <a:lnTo>
                    <a:pt x="3" y="174"/>
                  </a:lnTo>
                  <a:lnTo>
                    <a:pt x="3" y="162"/>
                  </a:lnTo>
                  <a:lnTo>
                    <a:pt x="3" y="171"/>
                  </a:lnTo>
                  <a:lnTo>
                    <a:pt x="3" y="158"/>
                  </a:lnTo>
                  <a:lnTo>
                    <a:pt x="4" y="158"/>
                  </a:lnTo>
                  <a:lnTo>
                    <a:pt x="4" y="165"/>
                  </a:lnTo>
                  <a:lnTo>
                    <a:pt x="4" y="127"/>
                  </a:lnTo>
                  <a:lnTo>
                    <a:pt x="4" y="136"/>
                  </a:lnTo>
                  <a:lnTo>
                    <a:pt x="4" y="136"/>
                  </a:lnTo>
                  <a:lnTo>
                    <a:pt x="4" y="141"/>
                  </a:lnTo>
                  <a:lnTo>
                    <a:pt x="4" y="107"/>
                  </a:lnTo>
                  <a:lnTo>
                    <a:pt x="4" y="110"/>
                  </a:lnTo>
                  <a:lnTo>
                    <a:pt x="4" y="116"/>
                  </a:lnTo>
                  <a:lnTo>
                    <a:pt x="4" y="135"/>
                  </a:lnTo>
                  <a:lnTo>
                    <a:pt x="4" y="112"/>
                  </a:lnTo>
                  <a:lnTo>
                    <a:pt x="4" y="129"/>
                  </a:lnTo>
                  <a:lnTo>
                    <a:pt x="4" y="131"/>
                  </a:lnTo>
                  <a:lnTo>
                    <a:pt x="4" y="112"/>
                  </a:lnTo>
                  <a:lnTo>
                    <a:pt x="4" y="139"/>
                  </a:lnTo>
                  <a:lnTo>
                    <a:pt x="5" y="139"/>
                  </a:lnTo>
                  <a:lnTo>
                    <a:pt x="5" y="162"/>
                  </a:lnTo>
                  <a:lnTo>
                    <a:pt x="5" y="165"/>
                  </a:lnTo>
                  <a:lnTo>
                    <a:pt x="5" y="162"/>
                  </a:lnTo>
                  <a:lnTo>
                    <a:pt x="5" y="204"/>
                  </a:lnTo>
                  <a:lnTo>
                    <a:pt x="5" y="203"/>
                  </a:lnTo>
                  <a:lnTo>
                    <a:pt x="5" y="212"/>
                  </a:lnTo>
                  <a:lnTo>
                    <a:pt x="5" y="182"/>
                  </a:lnTo>
                  <a:lnTo>
                    <a:pt x="5" y="211"/>
                  </a:lnTo>
                  <a:lnTo>
                    <a:pt x="7" y="211"/>
                  </a:lnTo>
                  <a:lnTo>
                    <a:pt x="7" y="215"/>
                  </a:lnTo>
                  <a:lnTo>
                    <a:pt x="7" y="187"/>
                  </a:lnTo>
                  <a:lnTo>
                    <a:pt x="7" y="195"/>
                  </a:lnTo>
                  <a:lnTo>
                    <a:pt x="7" y="198"/>
                  </a:lnTo>
                  <a:lnTo>
                    <a:pt x="7" y="209"/>
                  </a:lnTo>
                  <a:lnTo>
                    <a:pt x="7" y="201"/>
                  </a:lnTo>
                  <a:lnTo>
                    <a:pt x="7" y="187"/>
                  </a:lnTo>
                  <a:lnTo>
                    <a:pt x="7" y="209"/>
                  </a:lnTo>
                  <a:lnTo>
                    <a:pt x="7" y="184"/>
                  </a:lnTo>
                  <a:lnTo>
                    <a:pt x="7" y="207"/>
                  </a:lnTo>
                  <a:lnTo>
                    <a:pt x="7" y="204"/>
                  </a:lnTo>
                  <a:lnTo>
                    <a:pt x="7" y="167"/>
                  </a:lnTo>
                  <a:lnTo>
                    <a:pt x="7" y="174"/>
                  </a:lnTo>
                  <a:lnTo>
                    <a:pt x="8" y="174"/>
                  </a:lnTo>
                  <a:lnTo>
                    <a:pt x="8" y="174"/>
                  </a:lnTo>
                  <a:lnTo>
                    <a:pt x="8" y="105"/>
                  </a:lnTo>
                  <a:lnTo>
                    <a:pt x="8" y="107"/>
                  </a:lnTo>
                  <a:lnTo>
                    <a:pt x="8" y="107"/>
                  </a:lnTo>
                  <a:lnTo>
                    <a:pt x="8" y="78"/>
                  </a:lnTo>
                  <a:lnTo>
                    <a:pt x="8" y="76"/>
                  </a:lnTo>
                  <a:lnTo>
                    <a:pt x="8" y="36"/>
                  </a:lnTo>
                  <a:lnTo>
                    <a:pt x="8" y="42"/>
                  </a:lnTo>
                  <a:lnTo>
                    <a:pt x="8" y="44"/>
                  </a:lnTo>
                  <a:lnTo>
                    <a:pt x="8" y="47"/>
                  </a:lnTo>
                  <a:lnTo>
                    <a:pt x="8" y="0"/>
                  </a:lnTo>
                  <a:lnTo>
                    <a:pt x="8" y="4"/>
                  </a:lnTo>
                  <a:lnTo>
                    <a:pt x="9" y="1"/>
                  </a:lnTo>
                  <a:lnTo>
                    <a:pt x="9" y="19"/>
                  </a:lnTo>
                  <a:lnTo>
                    <a:pt x="9" y="1"/>
                  </a:lnTo>
                  <a:lnTo>
                    <a:pt x="9" y="18"/>
                  </a:lnTo>
                  <a:lnTo>
                    <a:pt x="9" y="22"/>
                  </a:lnTo>
                  <a:lnTo>
                    <a:pt x="9" y="9"/>
                  </a:lnTo>
                  <a:lnTo>
                    <a:pt x="9" y="72"/>
                  </a:lnTo>
                  <a:lnTo>
                    <a:pt x="9" y="73"/>
                  </a:lnTo>
                  <a:lnTo>
                    <a:pt x="9" y="116"/>
                  </a:lnTo>
                  <a:lnTo>
                    <a:pt x="10" y="120"/>
                  </a:lnTo>
                  <a:lnTo>
                    <a:pt x="10" y="162"/>
                  </a:lnTo>
                  <a:lnTo>
                    <a:pt x="10" y="119"/>
                  </a:lnTo>
                  <a:lnTo>
                    <a:pt x="10" y="158"/>
                  </a:lnTo>
                  <a:lnTo>
                    <a:pt x="10" y="157"/>
                  </a:lnTo>
                  <a:lnTo>
                    <a:pt x="10" y="184"/>
                  </a:lnTo>
                  <a:lnTo>
                    <a:pt x="10" y="182"/>
                  </a:lnTo>
                  <a:lnTo>
                    <a:pt x="10" y="182"/>
                  </a:lnTo>
                  <a:lnTo>
                    <a:pt x="10" y="174"/>
                  </a:lnTo>
                  <a:lnTo>
                    <a:pt x="10" y="211"/>
                  </a:lnTo>
                  <a:lnTo>
                    <a:pt x="10" y="215"/>
                  </a:lnTo>
                  <a:lnTo>
                    <a:pt x="10" y="251"/>
                  </a:lnTo>
                  <a:lnTo>
                    <a:pt x="12" y="251"/>
                  </a:lnTo>
                  <a:lnTo>
                    <a:pt x="12" y="279"/>
                  </a:lnTo>
                  <a:lnTo>
                    <a:pt x="12" y="250"/>
                  </a:lnTo>
                  <a:lnTo>
                    <a:pt x="12" y="271"/>
                  </a:lnTo>
                  <a:lnTo>
                    <a:pt x="12" y="275"/>
                  </a:lnTo>
                  <a:lnTo>
                    <a:pt x="12" y="258"/>
                  </a:lnTo>
                  <a:lnTo>
                    <a:pt x="12" y="294"/>
                  </a:lnTo>
                  <a:lnTo>
                    <a:pt x="12" y="296"/>
                  </a:lnTo>
                  <a:lnTo>
                    <a:pt x="12" y="301"/>
                  </a:lnTo>
                  <a:lnTo>
                    <a:pt x="12" y="276"/>
                  </a:lnTo>
                  <a:lnTo>
                    <a:pt x="12" y="283"/>
                  </a:lnTo>
                  <a:lnTo>
                    <a:pt x="12" y="283"/>
                  </a:lnTo>
                  <a:lnTo>
                    <a:pt x="12" y="297"/>
                  </a:lnTo>
                  <a:lnTo>
                    <a:pt x="12" y="281"/>
                  </a:lnTo>
                  <a:lnTo>
                    <a:pt x="12" y="288"/>
                  </a:lnTo>
                  <a:lnTo>
                    <a:pt x="13" y="291"/>
                  </a:lnTo>
                  <a:lnTo>
                    <a:pt x="13" y="271"/>
                  </a:lnTo>
                  <a:lnTo>
                    <a:pt x="13" y="287"/>
                  </a:lnTo>
                  <a:lnTo>
                    <a:pt x="13" y="289"/>
                  </a:lnTo>
                  <a:lnTo>
                    <a:pt x="13" y="293"/>
                  </a:lnTo>
                  <a:lnTo>
                    <a:pt x="13" y="277"/>
                  </a:lnTo>
                  <a:lnTo>
                    <a:pt x="13" y="291"/>
                  </a:lnTo>
                  <a:lnTo>
                    <a:pt x="13" y="294"/>
                  </a:lnTo>
                  <a:lnTo>
                    <a:pt x="13" y="296"/>
                  </a:lnTo>
                  <a:lnTo>
                    <a:pt x="13" y="245"/>
                  </a:lnTo>
                  <a:lnTo>
                    <a:pt x="13" y="251"/>
                  </a:lnTo>
                  <a:lnTo>
                    <a:pt x="14" y="256"/>
                  </a:lnTo>
                  <a:lnTo>
                    <a:pt x="14" y="275"/>
                  </a:lnTo>
                  <a:lnTo>
                    <a:pt x="14" y="254"/>
                  </a:lnTo>
                  <a:lnTo>
                    <a:pt x="14" y="268"/>
                  </a:lnTo>
                  <a:lnTo>
                    <a:pt x="14" y="273"/>
                  </a:lnTo>
                  <a:lnTo>
                    <a:pt x="14" y="263"/>
                  </a:lnTo>
                  <a:lnTo>
                    <a:pt x="14" y="296"/>
                  </a:lnTo>
                  <a:lnTo>
                    <a:pt x="14" y="296"/>
                  </a:lnTo>
                  <a:lnTo>
                    <a:pt x="14" y="302"/>
                  </a:lnTo>
                  <a:lnTo>
                    <a:pt x="14" y="280"/>
                  </a:lnTo>
                  <a:lnTo>
                    <a:pt x="14" y="284"/>
                  </a:lnTo>
                  <a:lnTo>
                    <a:pt x="14" y="284"/>
                  </a:lnTo>
                  <a:lnTo>
                    <a:pt x="14" y="267"/>
                  </a:lnTo>
                  <a:lnTo>
                    <a:pt x="14" y="273"/>
                  </a:lnTo>
                  <a:lnTo>
                    <a:pt x="16" y="270"/>
                  </a:lnTo>
                  <a:lnTo>
                    <a:pt x="16" y="255"/>
                  </a:lnTo>
                  <a:lnTo>
                    <a:pt x="16" y="259"/>
                  </a:lnTo>
                  <a:lnTo>
                    <a:pt x="16" y="262"/>
                  </a:lnTo>
                  <a:lnTo>
                    <a:pt x="16" y="228"/>
                  </a:lnTo>
                  <a:lnTo>
                    <a:pt x="16" y="237"/>
                  </a:lnTo>
                  <a:lnTo>
                    <a:pt x="16" y="239"/>
                  </a:lnTo>
                  <a:lnTo>
                    <a:pt x="16" y="247"/>
                  </a:lnTo>
                  <a:lnTo>
                    <a:pt x="16" y="222"/>
                  </a:lnTo>
                  <a:lnTo>
                    <a:pt x="16" y="225"/>
                  </a:lnTo>
                  <a:lnTo>
                    <a:pt x="16" y="258"/>
                  </a:lnTo>
                  <a:lnTo>
                    <a:pt x="17" y="256"/>
                  </a:lnTo>
                  <a:lnTo>
                    <a:pt x="17" y="238"/>
                  </a:lnTo>
                  <a:lnTo>
                    <a:pt x="17" y="254"/>
                  </a:lnTo>
                  <a:lnTo>
                    <a:pt x="17" y="254"/>
                  </a:lnTo>
                  <a:lnTo>
                    <a:pt x="17" y="262"/>
                  </a:lnTo>
                  <a:lnTo>
                    <a:pt x="17" y="239"/>
                  </a:lnTo>
                  <a:lnTo>
                    <a:pt x="17" y="245"/>
                  </a:lnTo>
                  <a:lnTo>
                    <a:pt x="17" y="243"/>
                  </a:lnTo>
                  <a:lnTo>
                    <a:pt x="17" y="256"/>
                  </a:lnTo>
                  <a:lnTo>
                    <a:pt x="17" y="241"/>
                  </a:lnTo>
                  <a:lnTo>
                    <a:pt x="17" y="249"/>
                  </a:lnTo>
                  <a:lnTo>
                    <a:pt x="18" y="249"/>
                  </a:lnTo>
                  <a:lnTo>
                    <a:pt x="18" y="229"/>
                  </a:lnTo>
                  <a:lnTo>
                    <a:pt x="18" y="254"/>
                  </a:lnTo>
                  <a:lnTo>
                    <a:pt x="18" y="254"/>
                  </a:lnTo>
                  <a:lnTo>
                    <a:pt x="18" y="259"/>
                  </a:lnTo>
                  <a:lnTo>
                    <a:pt x="18" y="228"/>
                  </a:lnTo>
                  <a:lnTo>
                    <a:pt x="18" y="232"/>
                  </a:lnTo>
                  <a:lnTo>
                    <a:pt x="18" y="233"/>
                  </a:lnTo>
                  <a:lnTo>
                    <a:pt x="18" y="225"/>
                  </a:lnTo>
                  <a:lnTo>
                    <a:pt x="18" y="229"/>
                  </a:lnTo>
                  <a:lnTo>
                    <a:pt x="18" y="229"/>
                  </a:lnTo>
                  <a:lnTo>
                    <a:pt x="18" y="239"/>
                  </a:lnTo>
                  <a:lnTo>
                    <a:pt x="18" y="211"/>
                  </a:lnTo>
                  <a:lnTo>
                    <a:pt x="18" y="237"/>
                  </a:lnTo>
                  <a:lnTo>
                    <a:pt x="20" y="242"/>
                  </a:lnTo>
                  <a:lnTo>
                    <a:pt x="20" y="225"/>
                  </a:lnTo>
                  <a:lnTo>
                    <a:pt x="20" y="245"/>
                  </a:lnTo>
                  <a:lnTo>
                    <a:pt x="20" y="246"/>
                  </a:lnTo>
                  <a:lnTo>
                    <a:pt x="20" y="256"/>
                  </a:lnTo>
                  <a:lnTo>
                    <a:pt x="20" y="242"/>
                  </a:lnTo>
                  <a:lnTo>
                    <a:pt x="20" y="249"/>
                  </a:lnTo>
                  <a:lnTo>
                    <a:pt x="20" y="251"/>
                  </a:lnTo>
                  <a:lnTo>
                    <a:pt x="20" y="271"/>
                  </a:lnTo>
                  <a:lnTo>
                    <a:pt x="20" y="268"/>
                  </a:lnTo>
                  <a:lnTo>
                    <a:pt x="20" y="273"/>
                  </a:lnTo>
                  <a:lnTo>
                    <a:pt x="20" y="277"/>
                  </a:lnTo>
                  <a:lnTo>
                    <a:pt x="20" y="262"/>
                  </a:lnTo>
                  <a:lnTo>
                    <a:pt x="20" y="276"/>
                  </a:lnTo>
                  <a:lnTo>
                    <a:pt x="21" y="275"/>
                  </a:lnTo>
                  <a:lnTo>
                    <a:pt x="21" y="279"/>
                  </a:lnTo>
                  <a:lnTo>
                    <a:pt x="21" y="258"/>
                  </a:lnTo>
                  <a:lnTo>
                    <a:pt x="21" y="270"/>
                  </a:lnTo>
                  <a:lnTo>
                    <a:pt x="21" y="270"/>
                  </a:lnTo>
                  <a:lnTo>
                    <a:pt x="21" y="276"/>
                  </a:lnTo>
                  <a:lnTo>
                    <a:pt x="21" y="268"/>
                  </a:lnTo>
                  <a:lnTo>
                    <a:pt x="21" y="273"/>
                  </a:lnTo>
                  <a:lnTo>
                    <a:pt x="21" y="271"/>
                  </a:lnTo>
                  <a:lnTo>
                    <a:pt x="21" y="272"/>
                  </a:lnTo>
                  <a:lnTo>
                    <a:pt x="21" y="256"/>
                  </a:lnTo>
                  <a:lnTo>
                    <a:pt x="21" y="267"/>
                  </a:lnTo>
                  <a:lnTo>
                    <a:pt x="22" y="266"/>
                  </a:lnTo>
                  <a:lnTo>
                    <a:pt x="22" y="225"/>
                  </a:lnTo>
                  <a:lnTo>
                    <a:pt x="22" y="226"/>
                  </a:lnTo>
                  <a:lnTo>
                    <a:pt x="22" y="224"/>
                  </a:lnTo>
                  <a:lnTo>
                    <a:pt x="22" y="249"/>
                  </a:lnTo>
                  <a:lnTo>
                    <a:pt x="22" y="242"/>
                  </a:lnTo>
                  <a:lnTo>
                    <a:pt x="22" y="236"/>
                  </a:lnTo>
                  <a:lnTo>
                    <a:pt x="22" y="247"/>
                  </a:lnTo>
                  <a:lnTo>
                    <a:pt x="22" y="239"/>
                  </a:lnTo>
                  <a:lnTo>
                    <a:pt x="22" y="241"/>
                  </a:lnTo>
                  <a:lnTo>
                    <a:pt x="22" y="220"/>
                  </a:lnTo>
                  <a:lnTo>
                    <a:pt x="22" y="238"/>
                  </a:lnTo>
                  <a:lnTo>
                    <a:pt x="24" y="237"/>
                  </a:lnTo>
                  <a:lnTo>
                    <a:pt x="24" y="238"/>
                  </a:lnTo>
                  <a:lnTo>
                    <a:pt x="24" y="224"/>
                  </a:lnTo>
                  <a:lnTo>
                    <a:pt x="24" y="225"/>
                  </a:lnTo>
                  <a:lnTo>
                    <a:pt x="24" y="230"/>
                  </a:lnTo>
                  <a:lnTo>
                    <a:pt x="24" y="239"/>
                  </a:lnTo>
                  <a:lnTo>
                    <a:pt x="24" y="226"/>
                  </a:lnTo>
                  <a:lnTo>
                    <a:pt x="24" y="229"/>
                  </a:lnTo>
                  <a:lnTo>
                    <a:pt x="24" y="234"/>
                  </a:lnTo>
                  <a:lnTo>
                    <a:pt x="24" y="209"/>
                  </a:lnTo>
                  <a:lnTo>
                    <a:pt x="24" y="232"/>
                  </a:lnTo>
                  <a:lnTo>
                    <a:pt x="24" y="233"/>
                  </a:lnTo>
                  <a:lnTo>
                    <a:pt x="24" y="224"/>
                  </a:lnTo>
                  <a:lnTo>
                    <a:pt x="24" y="241"/>
                  </a:lnTo>
                  <a:lnTo>
                    <a:pt x="25" y="241"/>
                  </a:lnTo>
                  <a:lnTo>
                    <a:pt x="25" y="243"/>
                  </a:lnTo>
                  <a:lnTo>
                    <a:pt x="25" y="236"/>
                  </a:lnTo>
                  <a:lnTo>
                    <a:pt x="25" y="236"/>
                  </a:lnTo>
                  <a:lnTo>
                    <a:pt x="25" y="221"/>
                  </a:lnTo>
                  <a:lnTo>
                    <a:pt x="25" y="246"/>
                  </a:lnTo>
                  <a:lnTo>
                    <a:pt x="25" y="245"/>
                  </a:lnTo>
                  <a:lnTo>
                    <a:pt x="25" y="268"/>
                  </a:lnTo>
                  <a:lnTo>
                    <a:pt x="26" y="268"/>
                  </a:lnTo>
                  <a:lnTo>
                    <a:pt x="26" y="281"/>
                  </a:lnTo>
                  <a:lnTo>
                    <a:pt x="26" y="256"/>
                  </a:lnTo>
                  <a:lnTo>
                    <a:pt x="26" y="262"/>
                  </a:lnTo>
                  <a:lnTo>
                    <a:pt x="26" y="254"/>
                  </a:lnTo>
                  <a:lnTo>
                    <a:pt x="26" y="256"/>
                  </a:lnTo>
                  <a:lnTo>
                    <a:pt x="26" y="253"/>
                  </a:lnTo>
                  <a:lnTo>
                    <a:pt x="26" y="238"/>
                  </a:lnTo>
                  <a:lnTo>
                    <a:pt x="26" y="256"/>
                  </a:lnTo>
                  <a:lnTo>
                    <a:pt x="26" y="253"/>
                  </a:lnTo>
                  <a:lnTo>
                    <a:pt x="26" y="256"/>
                  </a:lnTo>
                  <a:lnTo>
                    <a:pt x="26" y="222"/>
                  </a:lnTo>
                  <a:lnTo>
                    <a:pt x="26" y="230"/>
                  </a:lnTo>
                  <a:lnTo>
                    <a:pt x="27" y="232"/>
                  </a:lnTo>
                  <a:lnTo>
                    <a:pt x="27" y="239"/>
                  </a:lnTo>
                  <a:lnTo>
                    <a:pt x="27" y="229"/>
                  </a:lnTo>
                  <a:lnTo>
                    <a:pt x="27" y="237"/>
                  </a:lnTo>
                  <a:lnTo>
                    <a:pt x="27" y="239"/>
                  </a:lnTo>
                  <a:lnTo>
                    <a:pt x="27" y="242"/>
                  </a:lnTo>
                  <a:lnTo>
                    <a:pt x="27" y="224"/>
                  </a:lnTo>
                  <a:lnTo>
                    <a:pt x="27" y="238"/>
                  </a:lnTo>
                  <a:lnTo>
                    <a:pt x="27" y="243"/>
                  </a:lnTo>
                  <a:lnTo>
                    <a:pt x="27" y="259"/>
                  </a:lnTo>
                  <a:lnTo>
                    <a:pt x="27" y="256"/>
                  </a:lnTo>
                  <a:lnTo>
                    <a:pt x="27" y="256"/>
                  </a:lnTo>
                  <a:lnTo>
                    <a:pt x="27" y="256"/>
                  </a:lnTo>
                  <a:lnTo>
                    <a:pt x="27" y="287"/>
                  </a:lnTo>
                  <a:lnTo>
                    <a:pt x="29" y="280"/>
                  </a:lnTo>
                  <a:lnTo>
                    <a:pt x="29" y="271"/>
                  </a:lnTo>
                  <a:lnTo>
                    <a:pt x="29" y="296"/>
                  </a:lnTo>
                  <a:lnTo>
                    <a:pt x="29" y="296"/>
                  </a:lnTo>
                  <a:lnTo>
                    <a:pt x="29" y="302"/>
                  </a:lnTo>
                  <a:lnTo>
                    <a:pt x="29" y="281"/>
                  </a:lnTo>
                  <a:lnTo>
                    <a:pt x="29" y="302"/>
                  </a:lnTo>
                  <a:lnTo>
                    <a:pt x="29" y="306"/>
                  </a:lnTo>
                  <a:lnTo>
                    <a:pt x="29" y="318"/>
                  </a:lnTo>
                  <a:lnTo>
                    <a:pt x="29" y="294"/>
                  </a:lnTo>
                  <a:lnTo>
                    <a:pt x="29" y="297"/>
                  </a:lnTo>
                  <a:lnTo>
                    <a:pt x="30" y="301"/>
                  </a:lnTo>
                  <a:lnTo>
                    <a:pt x="30" y="309"/>
                  </a:lnTo>
                  <a:lnTo>
                    <a:pt x="30" y="297"/>
                  </a:lnTo>
                  <a:lnTo>
                    <a:pt x="30" y="306"/>
                  </a:lnTo>
                  <a:lnTo>
                    <a:pt x="30" y="302"/>
                  </a:lnTo>
                  <a:lnTo>
                    <a:pt x="30" y="262"/>
                  </a:lnTo>
                  <a:lnTo>
                    <a:pt x="30" y="258"/>
                  </a:lnTo>
                  <a:lnTo>
                    <a:pt x="30" y="201"/>
                  </a:lnTo>
                  <a:lnTo>
                    <a:pt x="30" y="205"/>
                  </a:lnTo>
                  <a:lnTo>
                    <a:pt x="30" y="205"/>
                  </a:lnTo>
                  <a:lnTo>
                    <a:pt x="30" y="208"/>
                  </a:lnTo>
                  <a:lnTo>
                    <a:pt x="30" y="183"/>
                  </a:lnTo>
                  <a:lnTo>
                    <a:pt x="30" y="186"/>
                  </a:lnTo>
                  <a:lnTo>
                    <a:pt x="31" y="182"/>
                  </a:lnTo>
                  <a:lnTo>
                    <a:pt x="31" y="183"/>
                  </a:lnTo>
                  <a:lnTo>
                    <a:pt x="31" y="102"/>
                  </a:lnTo>
                  <a:lnTo>
                    <a:pt x="31" y="99"/>
                  </a:lnTo>
                  <a:lnTo>
                    <a:pt x="31" y="40"/>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186" name="Freeform 59"/>
            <p:cNvSpPr>
              <a:spLocks/>
            </p:cNvSpPr>
            <p:nvPr/>
          </p:nvSpPr>
          <p:spPr bwMode="auto">
            <a:xfrm>
              <a:off x="4814888" y="4608513"/>
              <a:ext cx="49213" cy="265113"/>
            </a:xfrm>
            <a:custGeom>
              <a:avLst/>
              <a:gdLst>
                <a:gd name="T0" fmla="*/ 0 w 31"/>
                <a:gd name="T1" fmla="*/ 101 h 167"/>
                <a:gd name="T2" fmla="*/ 0 w 31"/>
                <a:gd name="T3" fmla="*/ 101 h 167"/>
                <a:gd name="T4" fmla="*/ 1 w 31"/>
                <a:gd name="T5" fmla="*/ 118 h 167"/>
                <a:gd name="T6" fmla="*/ 1 w 31"/>
                <a:gd name="T7" fmla="*/ 117 h 167"/>
                <a:gd name="T8" fmla="*/ 1 w 31"/>
                <a:gd name="T9" fmla="*/ 130 h 167"/>
                <a:gd name="T10" fmla="*/ 2 w 31"/>
                <a:gd name="T11" fmla="*/ 150 h 167"/>
                <a:gd name="T12" fmla="*/ 2 w 31"/>
                <a:gd name="T13" fmla="*/ 162 h 167"/>
                <a:gd name="T14" fmla="*/ 3 w 31"/>
                <a:gd name="T15" fmla="*/ 126 h 167"/>
                <a:gd name="T16" fmla="*/ 3 w 31"/>
                <a:gd name="T17" fmla="*/ 126 h 167"/>
                <a:gd name="T18" fmla="*/ 3 w 31"/>
                <a:gd name="T19" fmla="*/ 125 h 167"/>
                <a:gd name="T20" fmla="*/ 5 w 31"/>
                <a:gd name="T21" fmla="*/ 118 h 167"/>
                <a:gd name="T22" fmla="*/ 5 w 31"/>
                <a:gd name="T23" fmla="*/ 87 h 167"/>
                <a:gd name="T24" fmla="*/ 6 w 31"/>
                <a:gd name="T25" fmla="*/ 117 h 167"/>
                <a:gd name="T26" fmla="*/ 6 w 31"/>
                <a:gd name="T27" fmla="*/ 101 h 167"/>
                <a:gd name="T28" fmla="*/ 6 w 31"/>
                <a:gd name="T29" fmla="*/ 141 h 167"/>
                <a:gd name="T30" fmla="*/ 7 w 31"/>
                <a:gd name="T31" fmla="*/ 104 h 167"/>
                <a:gd name="T32" fmla="*/ 7 w 31"/>
                <a:gd name="T33" fmla="*/ 125 h 167"/>
                <a:gd name="T34" fmla="*/ 9 w 31"/>
                <a:gd name="T35" fmla="*/ 131 h 167"/>
                <a:gd name="T36" fmla="*/ 9 w 31"/>
                <a:gd name="T37" fmla="*/ 151 h 167"/>
                <a:gd name="T38" fmla="*/ 9 w 31"/>
                <a:gd name="T39" fmla="*/ 148 h 167"/>
                <a:gd name="T40" fmla="*/ 10 w 31"/>
                <a:gd name="T41" fmla="*/ 105 h 167"/>
                <a:gd name="T42" fmla="*/ 10 w 31"/>
                <a:gd name="T43" fmla="*/ 118 h 167"/>
                <a:gd name="T44" fmla="*/ 10 w 31"/>
                <a:gd name="T45" fmla="*/ 133 h 167"/>
                <a:gd name="T46" fmla="*/ 11 w 31"/>
                <a:gd name="T47" fmla="*/ 150 h 167"/>
                <a:gd name="T48" fmla="*/ 11 w 31"/>
                <a:gd name="T49" fmla="*/ 164 h 167"/>
                <a:gd name="T50" fmla="*/ 13 w 31"/>
                <a:gd name="T51" fmla="*/ 150 h 167"/>
                <a:gd name="T52" fmla="*/ 13 w 31"/>
                <a:gd name="T53" fmla="*/ 87 h 167"/>
                <a:gd name="T54" fmla="*/ 13 w 31"/>
                <a:gd name="T55" fmla="*/ 84 h 167"/>
                <a:gd name="T56" fmla="*/ 14 w 31"/>
                <a:gd name="T57" fmla="*/ 109 h 167"/>
                <a:gd name="T58" fmla="*/ 14 w 31"/>
                <a:gd name="T59" fmla="*/ 130 h 167"/>
                <a:gd name="T60" fmla="*/ 15 w 31"/>
                <a:gd name="T61" fmla="*/ 101 h 167"/>
                <a:gd name="T62" fmla="*/ 15 w 31"/>
                <a:gd name="T63" fmla="*/ 87 h 167"/>
                <a:gd name="T64" fmla="*/ 17 w 31"/>
                <a:gd name="T65" fmla="*/ 126 h 167"/>
                <a:gd name="T66" fmla="*/ 17 w 31"/>
                <a:gd name="T67" fmla="*/ 142 h 167"/>
                <a:gd name="T68" fmla="*/ 17 w 31"/>
                <a:gd name="T69" fmla="*/ 151 h 167"/>
                <a:gd name="T70" fmla="*/ 18 w 31"/>
                <a:gd name="T71" fmla="*/ 158 h 167"/>
                <a:gd name="T72" fmla="*/ 18 w 31"/>
                <a:gd name="T73" fmla="*/ 150 h 167"/>
                <a:gd name="T74" fmla="*/ 19 w 31"/>
                <a:gd name="T75" fmla="*/ 88 h 167"/>
                <a:gd name="T76" fmla="*/ 19 w 31"/>
                <a:gd name="T77" fmla="*/ 89 h 167"/>
                <a:gd name="T78" fmla="*/ 20 w 31"/>
                <a:gd name="T79" fmla="*/ 105 h 167"/>
                <a:gd name="T80" fmla="*/ 20 w 31"/>
                <a:gd name="T81" fmla="*/ 86 h 167"/>
                <a:gd name="T82" fmla="*/ 20 w 31"/>
                <a:gd name="T83" fmla="*/ 87 h 167"/>
                <a:gd name="T84" fmla="*/ 22 w 31"/>
                <a:gd name="T85" fmla="*/ 52 h 167"/>
                <a:gd name="T86" fmla="*/ 22 w 31"/>
                <a:gd name="T87" fmla="*/ 41 h 167"/>
                <a:gd name="T88" fmla="*/ 22 w 31"/>
                <a:gd name="T89" fmla="*/ 42 h 167"/>
                <a:gd name="T90" fmla="*/ 23 w 31"/>
                <a:gd name="T91" fmla="*/ 41 h 167"/>
                <a:gd name="T92" fmla="*/ 23 w 31"/>
                <a:gd name="T93" fmla="*/ 61 h 167"/>
                <a:gd name="T94" fmla="*/ 24 w 31"/>
                <a:gd name="T95" fmla="*/ 92 h 167"/>
                <a:gd name="T96" fmla="*/ 24 w 31"/>
                <a:gd name="T97" fmla="*/ 37 h 167"/>
                <a:gd name="T98" fmla="*/ 24 w 31"/>
                <a:gd name="T99" fmla="*/ 46 h 167"/>
                <a:gd name="T100" fmla="*/ 26 w 31"/>
                <a:gd name="T101" fmla="*/ 70 h 167"/>
                <a:gd name="T102" fmla="*/ 26 w 31"/>
                <a:gd name="T103" fmla="*/ 79 h 167"/>
                <a:gd name="T104" fmla="*/ 27 w 31"/>
                <a:gd name="T105" fmla="*/ 75 h 167"/>
                <a:gd name="T106" fmla="*/ 27 w 31"/>
                <a:gd name="T107" fmla="*/ 72 h 167"/>
                <a:gd name="T108" fmla="*/ 28 w 31"/>
                <a:gd name="T109" fmla="*/ 70 h 167"/>
                <a:gd name="T110" fmla="*/ 28 w 31"/>
                <a:gd name="T111" fmla="*/ 34 h 167"/>
                <a:gd name="T112" fmla="*/ 28 w 31"/>
                <a:gd name="T113" fmla="*/ 0 h 167"/>
                <a:gd name="T114" fmla="*/ 30 w 31"/>
                <a:gd name="T115" fmla="*/ 52 h 167"/>
                <a:gd name="T116" fmla="*/ 30 w 31"/>
                <a:gd name="T117" fmla="*/ 46 h 167"/>
                <a:gd name="T118" fmla="*/ 31 w 31"/>
                <a:gd name="T119" fmla="*/ 79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1" h="167">
                  <a:moveTo>
                    <a:pt x="0" y="114"/>
                  </a:moveTo>
                  <a:lnTo>
                    <a:pt x="0" y="125"/>
                  </a:lnTo>
                  <a:lnTo>
                    <a:pt x="0" y="124"/>
                  </a:lnTo>
                  <a:lnTo>
                    <a:pt x="0" y="130"/>
                  </a:lnTo>
                  <a:lnTo>
                    <a:pt x="0" y="101"/>
                  </a:lnTo>
                  <a:lnTo>
                    <a:pt x="0" y="107"/>
                  </a:lnTo>
                  <a:lnTo>
                    <a:pt x="0" y="105"/>
                  </a:lnTo>
                  <a:lnTo>
                    <a:pt x="0" y="117"/>
                  </a:lnTo>
                  <a:lnTo>
                    <a:pt x="0" y="95"/>
                  </a:lnTo>
                  <a:lnTo>
                    <a:pt x="0" y="101"/>
                  </a:lnTo>
                  <a:lnTo>
                    <a:pt x="1" y="100"/>
                  </a:lnTo>
                  <a:lnTo>
                    <a:pt x="1" y="121"/>
                  </a:lnTo>
                  <a:lnTo>
                    <a:pt x="1" y="97"/>
                  </a:lnTo>
                  <a:lnTo>
                    <a:pt x="1" y="121"/>
                  </a:lnTo>
                  <a:lnTo>
                    <a:pt x="1" y="118"/>
                  </a:lnTo>
                  <a:lnTo>
                    <a:pt x="1" y="125"/>
                  </a:lnTo>
                  <a:lnTo>
                    <a:pt x="1" y="104"/>
                  </a:lnTo>
                  <a:lnTo>
                    <a:pt x="1" y="114"/>
                  </a:lnTo>
                  <a:lnTo>
                    <a:pt x="1" y="116"/>
                  </a:lnTo>
                  <a:lnTo>
                    <a:pt x="1" y="117"/>
                  </a:lnTo>
                  <a:lnTo>
                    <a:pt x="1" y="104"/>
                  </a:lnTo>
                  <a:lnTo>
                    <a:pt x="1" y="113"/>
                  </a:lnTo>
                  <a:lnTo>
                    <a:pt x="1" y="110"/>
                  </a:lnTo>
                  <a:lnTo>
                    <a:pt x="1" y="137"/>
                  </a:lnTo>
                  <a:lnTo>
                    <a:pt x="1" y="130"/>
                  </a:lnTo>
                  <a:lnTo>
                    <a:pt x="2" y="127"/>
                  </a:lnTo>
                  <a:lnTo>
                    <a:pt x="2" y="151"/>
                  </a:lnTo>
                  <a:lnTo>
                    <a:pt x="2" y="120"/>
                  </a:lnTo>
                  <a:lnTo>
                    <a:pt x="2" y="150"/>
                  </a:lnTo>
                  <a:lnTo>
                    <a:pt x="2" y="150"/>
                  </a:lnTo>
                  <a:lnTo>
                    <a:pt x="2" y="154"/>
                  </a:lnTo>
                  <a:lnTo>
                    <a:pt x="2" y="130"/>
                  </a:lnTo>
                  <a:lnTo>
                    <a:pt x="2" y="142"/>
                  </a:lnTo>
                  <a:lnTo>
                    <a:pt x="2" y="147"/>
                  </a:lnTo>
                  <a:lnTo>
                    <a:pt x="2" y="162"/>
                  </a:lnTo>
                  <a:lnTo>
                    <a:pt x="2" y="155"/>
                  </a:lnTo>
                  <a:lnTo>
                    <a:pt x="3" y="147"/>
                  </a:lnTo>
                  <a:lnTo>
                    <a:pt x="3" y="148"/>
                  </a:lnTo>
                  <a:lnTo>
                    <a:pt x="3" y="126"/>
                  </a:lnTo>
                  <a:lnTo>
                    <a:pt x="3" y="126"/>
                  </a:lnTo>
                  <a:lnTo>
                    <a:pt x="3" y="130"/>
                  </a:lnTo>
                  <a:lnTo>
                    <a:pt x="3" y="108"/>
                  </a:lnTo>
                  <a:lnTo>
                    <a:pt x="3" y="118"/>
                  </a:lnTo>
                  <a:lnTo>
                    <a:pt x="3" y="120"/>
                  </a:lnTo>
                  <a:lnTo>
                    <a:pt x="3" y="126"/>
                  </a:lnTo>
                  <a:lnTo>
                    <a:pt x="3" y="103"/>
                  </a:lnTo>
                  <a:lnTo>
                    <a:pt x="3" y="108"/>
                  </a:lnTo>
                  <a:lnTo>
                    <a:pt x="3" y="105"/>
                  </a:lnTo>
                  <a:lnTo>
                    <a:pt x="3" y="131"/>
                  </a:lnTo>
                  <a:lnTo>
                    <a:pt x="3" y="125"/>
                  </a:lnTo>
                  <a:lnTo>
                    <a:pt x="5" y="125"/>
                  </a:lnTo>
                  <a:lnTo>
                    <a:pt x="5" y="126"/>
                  </a:lnTo>
                  <a:lnTo>
                    <a:pt x="5" y="103"/>
                  </a:lnTo>
                  <a:lnTo>
                    <a:pt x="5" y="116"/>
                  </a:lnTo>
                  <a:lnTo>
                    <a:pt x="5" y="118"/>
                  </a:lnTo>
                  <a:lnTo>
                    <a:pt x="5" y="124"/>
                  </a:lnTo>
                  <a:lnTo>
                    <a:pt x="5" y="92"/>
                  </a:lnTo>
                  <a:lnTo>
                    <a:pt x="5" y="95"/>
                  </a:lnTo>
                  <a:lnTo>
                    <a:pt x="5" y="100"/>
                  </a:lnTo>
                  <a:lnTo>
                    <a:pt x="5" y="87"/>
                  </a:lnTo>
                  <a:lnTo>
                    <a:pt x="5" y="89"/>
                  </a:lnTo>
                  <a:lnTo>
                    <a:pt x="5" y="89"/>
                  </a:lnTo>
                  <a:lnTo>
                    <a:pt x="5" y="71"/>
                  </a:lnTo>
                  <a:lnTo>
                    <a:pt x="5" y="113"/>
                  </a:lnTo>
                  <a:lnTo>
                    <a:pt x="6" y="117"/>
                  </a:lnTo>
                  <a:lnTo>
                    <a:pt x="6" y="109"/>
                  </a:lnTo>
                  <a:lnTo>
                    <a:pt x="6" y="124"/>
                  </a:lnTo>
                  <a:lnTo>
                    <a:pt x="6" y="126"/>
                  </a:lnTo>
                  <a:lnTo>
                    <a:pt x="6" y="129"/>
                  </a:lnTo>
                  <a:lnTo>
                    <a:pt x="6" y="101"/>
                  </a:lnTo>
                  <a:lnTo>
                    <a:pt x="6" y="109"/>
                  </a:lnTo>
                  <a:lnTo>
                    <a:pt x="6" y="130"/>
                  </a:lnTo>
                  <a:lnTo>
                    <a:pt x="6" y="125"/>
                  </a:lnTo>
                  <a:lnTo>
                    <a:pt x="6" y="126"/>
                  </a:lnTo>
                  <a:lnTo>
                    <a:pt x="6" y="141"/>
                  </a:lnTo>
                  <a:lnTo>
                    <a:pt x="6" y="117"/>
                  </a:lnTo>
                  <a:lnTo>
                    <a:pt x="6" y="137"/>
                  </a:lnTo>
                  <a:lnTo>
                    <a:pt x="7" y="135"/>
                  </a:lnTo>
                  <a:lnTo>
                    <a:pt x="7" y="137"/>
                  </a:lnTo>
                  <a:lnTo>
                    <a:pt x="7" y="104"/>
                  </a:lnTo>
                  <a:lnTo>
                    <a:pt x="7" y="114"/>
                  </a:lnTo>
                  <a:lnTo>
                    <a:pt x="7" y="116"/>
                  </a:lnTo>
                  <a:lnTo>
                    <a:pt x="7" y="130"/>
                  </a:lnTo>
                  <a:lnTo>
                    <a:pt x="7" y="125"/>
                  </a:lnTo>
                  <a:lnTo>
                    <a:pt x="7" y="125"/>
                  </a:lnTo>
                  <a:lnTo>
                    <a:pt x="7" y="126"/>
                  </a:lnTo>
                  <a:lnTo>
                    <a:pt x="7" y="105"/>
                  </a:lnTo>
                  <a:lnTo>
                    <a:pt x="7" y="124"/>
                  </a:lnTo>
                  <a:lnTo>
                    <a:pt x="9" y="125"/>
                  </a:lnTo>
                  <a:lnTo>
                    <a:pt x="9" y="131"/>
                  </a:lnTo>
                  <a:lnTo>
                    <a:pt x="9" y="112"/>
                  </a:lnTo>
                  <a:lnTo>
                    <a:pt x="9" y="125"/>
                  </a:lnTo>
                  <a:lnTo>
                    <a:pt x="9" y="126"/>
                  </a:lnTo>
                  <a:lnTo>
                    <a:pt x="9" y="154"/>
                  </a:lnTo>
                  <a:lnTo>
                    <a:pt x="9" y="151"/>
                  </a:lnTo>
                  <a:lnTo>
                    <a:pt x="9" y="144"/>
                  </a:lnTo>
                  <a:lnTo>
                    <a:pt x="9" y="158"/>
                  </a:lnTo>
                  <a:lnTo>
                    <a:pt x="9" y="131"/>
                  </a:lnTo>
                  <a:lnTo>
                    <a:pt x="9" y="147"/>
                  </a:lnTo>
                  <a:lnTo>
                    <a:pt x="9" y="148"/>
                  </a:lnTo>
                  <a:lnTo>
                    <a:pt x="9" y="113"/>
                  </a:lnTo>
                  <a:lnTo>
                    <a:pt x="9" y="116"/>
                  </a:lnTo>
                  <a:lnTo>
                    <a:pt x="10" y="118"/>
                  </a:lnTo>
                  <a:lnTo>
                    <a:pt x="10" y="126"/>
                  </a:lnTo>
                  <a:lnTo>
                    <a:pt x="10" y="105"/>
                  </a:lnTo>
                  <a:lnTo>
                    <a:pt x="10" y="108"/>
                  </a:lnTo>
                  <a:lnTo>
                    <a:pt x="10" y="108"/>
                  </a:lnTo>
                  <a:lnTo>
                    <a:pt x="10" y="122"/>
                  </a:lnTo>
                  <a:lnTo>
                    <a:pt x="10" y="116"/>
                  </a:lnTo>
                  <a:lnTo>
                    <a:pt x="10" y="118"/>
                  </a:lnTo>
                  <a:lnTo>
                    <a:pt x="10" y="124"/>
                  </a:lnTo>
                  <a:lnTo>
                    <a:pt x="10" y="99"/>
                  </a:lnTo>
                  <a:lnTo>
                    <a:pt x="10" y="121"/>
                  </a:lnTo>
                  <a:lnTo>
                    <a:pt x="10" y="121"/>
                  </a:lnTo>
                  <a:lnTo>
                    <a:pt x="10" y="133"/>
                  </a:lnTo>
                  <a:lnTo>
                    <a:pt x="10" y="117"/>
                  </a:lnTo>
                  <a:lnTo>
                    <a:pt x="10" y="130"/>
                  </a:lnTo>
                  <a:lnTo>
                    <a:pt x="11" y="126"/>
                  </a:lnTo>
                  <a:lnTo>
                    <a:pt x="11" y="154"/>
                  </a:lnTo>
                  <a:lnTo>
                    <a:pt x="11" y="150"/>
                  </a:lnTo>
                  <a:lnTo>
                    <a:pt x="11" y="148"/>
                  </a:lnTo>
                  <a:lnTo>
                    <a:pt x="11" y="164"/>
                  </a:lnTo>
                  <a:lnTo>
                    <a:pt x="11" y="130"/>
                  </a:lnTo>
                  <a:lnTo>
                    <a:pt x="11" y="162"/>
                  </a:lnTo>
                  <a:lnTo>
                    <a:pt x="11" y="164"/>
                  </a:lnTo>
                  <a:lnTo>
                    <a:pt x="11" y="167"/>
                  </a:lnTo>
                  <a:lnTo>
                    <a:pt x="11" y="142"/>
                  </a:lnTo>
                  <a:lnTo>
                    <a:pt x="11" y="143"/>
                  </a:lnTo>
                  <a:lnTo>
                    <a:pt x="13" y="144"/>
                  </a:lnTo>
                  <a:lnTo>
                    <a:pt x="13" y="150"/>
                  </a:lnTo>
                  <a:lnTo>
                    <a:pt x="13" y="125"/>
                  </a:lnTo>
                  <a:lnTo>
                    <a:pt x="13" y="109"/>
                  </a:lnTo>
                  <a:lnTo>
                    <a:pt x="13" y="116"/>
                  </a:lnTo>
                  <a:lnTo>
                    <a:pt x="13" y="89"/>
                  </a:lnTo>
                  <a:lnTo>
                    <a:pt x="13" y="87"/>
                  </a:lnTo>
                  <a:lnTo>
                    <a:pt x="13" y="88"/>
                  </a:lnTo>
                  <a:lnTo>
                    <a:pt x="13" y="53"/>
                  </a:lnTo>
                  <a:lnTo>
                    <a:pt x="13" y="61"/>
                  </a:lnTo>
                  <a:lnTo>
                    <a:pt x="13" y="62"/>
                  </a:lnTo>
                  <a:lnTo>
                    <a:pt x="13" y="84"/>
                  </a:lnTo>
                  <a:lnTo>
                    <a:pt x="13" y="79"/>
                  </a:lnTo>
                  <a:lnTo>
                    <a:pt x="14" y="82"/>
                  </a:lnTo>
                  <a:lnTo>
                    <a:pt x="14" y="122"/>
                  </a:lnTo>
                  <a:lnTo>
                    <a:pt x="14" y="125"/>
                  </a:lnTo>
                  <a:lnTo>
                    <a:pt x="14" y="109"/>
                  </a:lnTo>
                  <a:lnTo>
                    <a:pt x="14" y="135"/>
                  </a:lnTo>
                  <a:lnTo>
                    <a:pt x="14" y="134"/>
                  </a:lnTo>
                  <a:lnTo>
                    <a:pt x="14" y="144"/>
                  </a:lnTo>
                  <a:lnTo>
                    <a:pt x="14" y="121"/>
                  </a:lnTo>
                  <a:lnTo>
                    <a:pt x="14" y="130"/>
                  </a:lnTo>
                  <a:lnTo>
                    <a:pt x="14" y="135"/>
                  </a:lnTo>
                  <a:lnTo>
                    <a:pt x="14" y="138"/>
                  </a:lnTo>
                  <a:lnTo>
                    <a:pt x="14" y="121"/>
                  </a:lnTo>
                  <a:lnTo>
                    <a:pt x="15" y="125"/>
                  </a:lnTo>
                  <a:lnTo>
                    <a:pt x="15" y="101"/>
                  </a:lnTo>
                  <a:lnTo>
                    <a:pt x="15" y="101"/>
                  </a:lnTo>
                  <a:lnTo>
                    <a:pt x="15" y="104"/>
                  </a:lnTo>
                  <a:lnTo>
                    <a:pt x="15" y="74"/>
                  </a:lnTo>
                  <a:lnTo>
                    <a:pt x="15" y="87"/>
                  </a:lnTo>
                  <a:lnTo>
                    <a:pt x="15" y="87"/>
                  </a:lnTo>
                  <a:lnTo>
                    <a:pt x="15" y="112"/>
                  </a:lnTo>
                  <a:lnTo>
                    <a:pt x="15" y="101"/>
                  </a:lnTo>
                  <a:lnTo>
                    <a:pt x="17" y="104"/>
                  </a:lnTo>
                  <a:lnTo>
                    <a:pt x="17" y="130"/>
                  </a:lnTo>
                  <a:lnTo>
                    <a:pt x="17" y="126"/>
                  </a:lnTo>
                  <a:lnTo>
                    <a:pt x="17" y="126"/>
                  </a:lnTo>
                  <a:lnTo>
                    <a:pt x="17" y="141"/>
                  </a:lnTo>
                  <a:lnTo>
                    <a:pt x="17" y="116"/>
                  </a:lnTo>
                  <a:lnTo>
                    <a:pt x="17" y="139"/>
                  </a:lnTo>
                  <a:lnTo>
                    <a:pt x="17" y="142"/>
                  </a:lnTo>
                  <a:lnTo>
                    <a:pt x="17" y="148"/>
                  </a:lnTo>
                  <a:lnTo>
                    <a:pt x="17" y="118"/>
                  </a:lnTo>
                  <a:lnTo>
                    <a:pt x="17" y="127"/>
                  </a:lnTo>
                  <a:lnTo>
                    <a:pt x="17" y="130"/>
                  </a:lnTo>
                  <a:lnTo>
                    <a:pt x="17" y="151"/>
                  </a:lnTo>
                  <a:lnTo>
                    <a:pt x="17" y="126"/>
                  </a:lnTo>
                  <a:lnTo>
                    <a:pt x="17" y="144"/>
                  </a:lnTo>
                  <a:lnTo>
                    <a:pt x="18" y="144"/>
                  </a:lnTo>
                  <a:lnTo>
                    <a:pt x="18" y="130"/>
                  </a:lnTo>
                  <a:lnTo>
                    <a:pt x="18" y="158"/>
                  </a:lnTo>
                  <a:lnTo>
                    <a:pt x="18" y="155"/>
                  </a:lnTo>
                  <a:lnTo>
                    <a:pt x="18" y="131"/>
                  </a:lnTo>
                  <a:lnTo>
                    <a:pt x="18" y="138"/>
                  </a:lnTo>
                  <a:lnTo>
                    <a:pt x="18" y="143"/>
                  </a:lnTo>
                  <a:lnTo>
                    <a:pt x="18" y="150"/>
                  </a:lnTo>
                  <a:lnTo>
                    <a:pt x="18" y="142"/>
                  </a:lnTo>
                  <a:lnTo>
                    <a:pt x="18" y="134"/>
                  </a:lnTo>
                  <a:lnTo>
                    <a:pt x="18" y="109"/>
                  </a:lnTo>
                  <a:lnTo>
                    <a:pt x="19" y="110"/>
                  </a:lnTo>
                  <a:lnTo>
                    <a:pt x="19" y="88"/>
                  </a:lnTo>
                  <a:lnTo>
                    <a:pt x="19" y="92"/>
                  </a:lnTo>
                  <a:lnTo>
                    <a:pt x="19" y="97"/>
                  </a:lnTo>
                  <a:lnTo>
                    <a:pt x="19" y="104"/>
                  </a:lnTo>
                  <a:lnTo>
                    <a:pt x="19" y="83"/>
                  </a:lnTo>
                  <a:lnTo>
                    <a:pt x="19" y="89"/>
                  </a:lnTo>
                  <a:lnTo>
                    <a:pt x="19" y="92"/>
                  </a:lnTo>
                  <a:lnTo>
                    <a:pt x="19" y="109"/>
                  </a:lnTo>
                  <a:lnTo>
                    <a:pt x="19" y="104"/>
                  </a:lnTo>
                  <a:lnTo>
                    <a:pt x="20" y="103"/>
                  </a:lnTo>
                  <a:lnTo>
                    <a:pt x="20" y="105"/>
                  </a:lnTo>
                  <a:lnTo>
                    <a:pt x="20" y="87"/>
                  </a:lnTo>
                  <a:lnTo>
                    <a:pt x="20" y="96"/>
                  </a:lnTo>
                  <a:lnTo>
                    <a:pt x="20" y="97"/>
                  </a:lnTo>
                  <a:lnTo>
                    <a:pt x="20" y="72"/>
                  </a:lnTo>
                  <a:lnTo>
                    <a:pt x="20" y="86"/>
                  </a:lnTo>
                  <a:lnTo>
                    <a:pt x="20" y="91"/>
                  </a:lnTo>
                  <a:lnTo>
                    <a:pt x="20" y="99"/>
                  </a:lnTo>
                  <a:lnTo>
                    <a:pt x="20" y="87"/>
                  </a:lnTo>
                  <a:lnTo>
                    <a:pt x="20" y="89"/>
                  </a:lnTo>
                  <a:lnTo>
                    <a:pt x="20" y="87"/>
                  </a:lnTo>
                  <a:lnTo>
                    <a:pt x="20" y="70"/>
                  </a:lnTo>
                  <a:lnTo>
                    <a:pt x="20" y="79"/>
                  </a:lnTo>
                  <a:lnTo>
                    <a:pt x="22" y="75"/>
                  </a:lnTo>
                  <a:lnTo>
                    <a:pt x="22" y="78"/>
                  </a:lnTo>
                  <a:lnTo>
                    <a:pt x="22" y="52"/>
                  </a:lnTo>
                  <a:lnTo>
                    <a:pt x="22" y="62"/>
                  </a:lnTo>
                  <a:lnTo>
                    <a:pt x="22" y="61"/>
                  </a:lnTo>
                  <a:lnTo>
                    <a:pt x="22" y="66"/>
                  </a:lnTo>
                  <a:lnTo>
                    <a:pt x="22" y="38"/>
                  </a:lnTo>
                  <a:lnTo>
                    <a:pt x="22" y="41"/>
                  </a:lnTo>
                  <a:lnTo>
                    <a:pt x="22" y="63"/>
                  </a:lnTo>
                  <a:lnTo>
                    <a:pt x="22" y="38"/>
                  </a:lnTo>
                  <a:lnTo>
                    <a:pt x="22" y="55"/>
                  </a:lnTo>
                  <a:lnTo>
                    <a:pt x="22" y="55"/>
                  </a:lnTo>
                  <a:lnTo>
                    <a:pt x="22" y="42"/>
                  </a:lnTo>
                  <a:lnTo>
                    <a:pt x="22" y="61"/>
                  </a:lnTo>
                  <a:lnTo>
                    <a:pt x="23" y="59"/>
                  </a:lnTo>
                  <a:lnTo>
                    <a:pt x="23" y="63"/>
                  </a:lnTo>
                  <a:lnTo>
                    <a:pt x="23" y="36"/>
                  </a:lnTo>
                  <a:lnTo>
                    <a:pt x="23" y="41"/>
                  </a:lnTo>
                  <a:lnTo>
                    <a:pt x="23" y="44"/>
                  </a:lnTo>
                  <a:lnTo>
                    <a:pt x="23" y="63"/>
                  </a:lnTo>
                  <a:lnTo>
                    <a:pt x="23" y="41"/>
                  </a:lnTo>
                  <a:lnTo>
                    <a:pt x="23" y="61"/>
                  </a:lnTo>
                  <a:lnTo>
                    <a:pt x="23" y="61"/>
                  </a:lnTo>
                  <a:lnTo>
                    <a:pt x="23" y="49"/>
                  </a:lnTo>
                  <a:lnTo>
                    <a:pt x="23" y="80"/>
                  </a:lnTo>
                  <a:lnTo>
                    <a:pt x="24" y="83"/>
                  </a:lnTo>
                  <a:lnTo>
                    <a:pt x="24" y="75"/>
                  </a:lnTo>
                  <a:lnTo>
                    <a:pt x="24" y="92"/>
                  </a:lnTo>
                  <a:lnTo>
                    <a:pt x="24" y="89"/>
                  </a:lnTo>
                  <a:lnTo>
                    <a:pt x="24" y="97"/>
                  </a:lnTo>
                  <a:lnTo>
                    <a:pt x="24" y="58"/>
                  </a:lnTo>
                  <a:lnTo>
                    <a:pt x="24" y="55"/>
                  </a:lnTo>
                  <a:lnTo>
                    <a:pt x="24" y="37"/>
                  </a:lnTo>
                  <a:lnTo>
                    <a:pt x="24" y="57"/>
                  </a:lnTo>
                  <a:lnTo>
                    <a:pt x="24" y="58"/>
                  </a:lnTo>
                  <a:lnTo>
                    <a:pt x="24" y="61"/>
                  </a:lnTo>
                  <a:lnTo>
                    <a:pt x="24" y="44"/>
                  </a:lnTo>
                  <a:lnTo>
                    <a:pt x="24" y="46"/>
                  </a:lnTo>
                  <a:lnTo>
                    <a:pt x="26" y="46"/>
                  </a:lnTo>
                  <a:lnTo>
                    <a:pt x="26" y="55"/>
                  </a:lnTo>
                  <a:lnTo>
                    <a:pt x="26" y="33"/>
                  </a:lnTo>
                  <a:lnTo>
                    <a:pt x="26" y="38"/>
                  </a:lnTo>
                  <a:lnTo>
                    <a:pt x="26" y="70"/>
                  </a:lnTo>
                  <a:lnTo>
                    <a:pt x="26" y="63"/>
                  </a:lnTo>
                  <a:lnTo>
                    <a:pt x="26" y="67"/>
                  </a:lnTo>
                  <a:lnTo>
                    <a:pt x="26" y="53"/>
                  </a:lnTo>
                  <a:lnTo>
                    <a:pt x="26" y="80"/>
                  </a:lnTo>
                  <a:lnTo>
                    <a:pt x="26" y="79"/>
                  </a:lnTo>
                  <a:lnTo>
                    <a:pt x="26" y="89"/>
                  </a:lnTo>
                  <a:lnTo>
                    <a:pt x="26" y="54"/>
                  </a:lnTo>
                  <a:lnTo>
                    <a:pt x="26" y="63"/>
                  </a:lnTo>
                  <a:lnTo>
                    <a:pt x="27" y="63"/>
                  </a:lnTo>
                  <a:lnTo>
                    <a:pt x="27" y="75"/>
                  </a:lnTo>
                  <a:lnTo>
                    <a:pt x="27" y="66"/>
                  </a:lnTo>
                  <a:lnTo>
                    <a:pt x="27" y="65"/>
                  </a:lnTo>
                  <a:lnTo>
                    <a:pt x="27" y="48"/>
                  </a:lnTo>
                  <a:lnTo>
                    <a:pt x="27" y="71"/>
                  </a:lnTo>
                  <a:lnTo>
                    <a:pt x="27" y="72"/>
                  </a:lnTo>
                  <a:lnTo>
                    <a:pt x="27" y="74"/>
                  </a:lnTo>
                  <a:lnTo>
                    <a:pt x="27" y="52"/>
                  </a:lnTo>
                  <a:lnTo>
                    <a:pt x="27" y="62"/>
                  </a:lnTo>
                  <a:lnTo>
                    <a:pt x="28" y="58"/>
                  </a:lnTo>
                  <a:lnTo>
                    <a:pt x="28" y="70"/>
                  </a:lnTo>
                  <a:lnTo>
                    <a:pt x="28" y="41"/>
                  </a:lnTo>
                  <a:lnTo>
                    <a:pt x="28" y="33"/>
                  </a:lnTo>
                  <a:lnTo>
                    <a:pt x="28" y="46"/>
                  </a:lnTo>
                  <a:lnTo>
                    <a:pt x="28" y="38"/>
                  </a:lnTo>
                  <a:lnTo>
                    <a:pt x="28" y="34"/>
                  </a:lnTo>
                  <a:lnTo>
                    <a:pt x="28" y="10"/>
                  </a:lnTo>
                  <a:lnTo>
                    <a:pt x="28" y="16"/>
                  </a:lnTo>
                  <a:lnTo>
                    <a:pt x="28" y="17"/>
                  </a:lnTo>
                  <a:lnTo>
                    <a:pt x="28" y="19"/>
                  </a:lnTo>
                  <a:lnTo>
                    <a:pt x="28" y="0"/>
                  </a:lnTo>
                  <a:lnTo>
                    <a:pt x="28" y="10"/>
                  </a:lnTo>
                  <a:lnTo>
                    <a:pt x="30" y="11"/>
                  </a:lnTo>
                  <a:lnTo>
                    <a:pt x="30" y="36"/>
                  </a:lnTo>
                  <a:lnTo>
                    <a:pt x="30" y="34"/>
                  </a:lnTo>
                  <a:lnTo>
                    <a:pt x="30" y="52"/>
                  </a:lnTo>
                  <a:lnTo>
                    <a:pt x="30" y="19"/>
                  </a:lnTo>
                  <a:lnTo>
                    <a:pt x="30" y="50"/>
                  </a:lnTo>
                  <a:lnTo>
                    <a:pt x="30" y="55"/>
                  </a:lnTo>
                  <a:lnTo>
                    <a:pt x="30" y="65"/>
                  </a:lnTo>
                  <a:lnTo>
                    <a:pt x="30" y="46"/>
                  </a:lnTo>
                  <a:lnTo>
                    <a:pt x="30" y="58"/>
                  </a:lnTo>
                  <a:lnTo>
                    <a:pt x="30" y="63"/>
                  </a:lnTo>
                  <a:lnTo>
                    <a:pt x="30" y="80"/>
                  </a:lnTo>
                  <a:lnTo>
                    <a:pt x="30" y="79"/>
                  </a:lnTo>
                  <a:lnTo>
                    <a:pt x="31" y="79"/>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187" name="Freeform 60"/>
            <p:cNvSpPr>
              <a:spLocks/>
            </p:cNvSpPr>
            <p:nvPr/>
          </p:nvSpPr>
          <p:spPr bwMode="auto">
            <a:xfrm>
              <a:off x="4765676" y="4773613"/>
              <a:ext cx="49213" cy="146050"/>
            </a:xfrm>
            <a:custGeom>
              <a:avLst/>
              <a:gdLst>
                <a:gd name="T0" fmla="*/ 2 w 31"/>
                <a:gd name="T1" fmla="*/ 16 h 92"/>
                <a:gd name="T2" fmla="*/ 2 w 31"/>
                <a:gd name="T3" fmla="*/ 40 h 92"/>
                <a:gd name="T4" fmla="*/ 2 w 31"/>
                <a:gd name="T5" fmla="*/ 51 h 92"/>
                <a:gd name="T6" fmla="*/ 3 w 31"/>
                <a:gd name="T7" fmla="*/ 54 h 92"/>
                <a:gd name="T8" fmla="*/ 3 w 31"/>
                <a:gd name="T9" fmla="*/ 40 h 92"/>
                <a:gd name="T10" fmla="*/ 3 w 31"/>
                <a:gd name="T11" fmla="*/ 63 h 92"/>
                <a:gd name="T12" fmla="*/ 4 w 31"/>
                <a:gd name="T13" fmla="*/ 68 h 92"/>
                <a:gd name="T14" fmla="*/ 4 w 31"/>
                <a:gd name="T15" fmla="*/ 77 h 92"/>
                <a:gd name="T16" fmla="*/ 6 w 31"/>
                <a:gd name="T17" fmla="*/ 75 h 92"/>
                <a:gd name="T18" fmla="*/ 6 w 31"/>
                <a:gd name="T19" fmla="*/ 63 h 92"/>
                <a:gd name="T20" fmla="*/ 6 w 31"/>
                <a:gd name="T21" fmla="*/ 72 h 92"/>
                <a:gd name="T22" fmla="*/ 7 w 31"/>
                <a:gd name="T23" fmla="*/ 55 h 92"/>
                <a:gd name="T24" fmla="*/ 7 w 31"/>
                <a:gd name="T25" fmla="*/ 54 h 92"/>
                <a:gd name="T26" fmla="*/ 7 w 31"/>
                <a:gd name="T27" fmla="*/ 54 h 92"/>
                <a:gd name="T28" fmla="*/ 8 w 31"/>
                <a:gd name="T29" fmla="*/ 72 h 92"/>
                <a:gd name="T30" fmla="*/ 8 w 31"/>
                <a:gd name="T31" fmla="*/ 55 h 92"/>
                <a:gd name="T32" fmla="*/ 8 w 31"/>
                <a:gd name="T33" fmla="*/ 34 h 92"/>
                <a:gd name="T34" fmla="*/ 10 w 31"/>
                <a:gd name="T35" fmla="*/ 21 h 92"/>
                <a:gd name="T36" fmla="*/ 10 w 31"/>
                <a:gd name="T37" fmla="*/ 25 h 92"/>
                <a:gd name="T38" fmla="*/ 11 w 31"/>
                <a:gd name="T39" fmla="*/ 48 h 92"/>
                <a:gd name="T40" fmla="*/ 11 w 31"/>
                <a:gd name="T41" fmla="*/ 67 h 92"/>
                <a:gd name="T42" fmla="*/ 11 w 31"/>
                <a:gd name="T43" fmla="*/ 78 h 92"/>
                <a:gd name="T44" fmla="*/ 12 w 31"/>
                <a:gd name="T45" fmla="*/ 52 h 92"/>
                <a:gd name="T46" fmla="*/ 12 w 31"/>
                <a:gd name="T47" fmla="*/ 65 h 92"/>
                <a:gd name="T48" fmla="*/ 12 w 31"/>
                <a:gd name="T49" fmla="*/ 34 h 92"/>
                <a:gd name="T50" fmla="*/ 14 w 31"/>
                <a:gd name="T51" fmla="*/ 60 h 92"/>
                <a:gd name="T52" fmla="*/ 14 w 31"/>
                <a:gd name="T53" fmla="*/ 78 h 92"/>
                <a:gd name="T54" fmla="*/ 15 w 31"/>
                <a:gd name="T55" fmla="*/ 81 h 92"/>
                <a:gd name="T56" fmla="*/ 15 w 31"/>
                <a:gd name="T57" fmla="*/ 81 h 92"/>
                <a:gd name="T58" fmla="*/ 15 w 31"/>
                <a:gd name="T59" fmla="*/ 69 h 92"/>
                <a:gd name="T60" fmla="*/ 16 w 31"/>
                <a:gd name="T61" fmla="*/ 80 h 92"/>
                <a:gd name="T62" fmla="*/ 16 w 31"/>
                <a:gd name="T63" fmla="*/ 58 h 92"/>
                <a:gd name="T64" fmla="*/ 16 w 31"/>
                <a:gd name="T65" fmla="*/ 68 h 92"/>
                <a:gd name="T66" fmla="*/ 17 w 31"/>
                <a:gd name="T67" fmla="*/ 60 h 92"/>
                <a:gd name="T68" fmla="*/ 17 w 31"/>
                <a:gd name="T69" fmla="*/ 78 h 92"/>
                <a:gd name="T70" fmla="*/ 19 w 31"/>
                <a:gd name="T71" fmla="*/ 84 h 92"/>
                <a:gd name="T72" fmla="*/ 19 w 31"/>
                <a:gd name="T73" fmla="*/ 69 h 92"/>
                <a:gd name="T74" fmla="*/ 19 w 31"/>
                <a:gd name="T75" fmla="*/ 58 h 92"/>
                <a:gd name="T76" fmla="*/ 20 w 31"/>
                <a:gd name="T77" fmla="*/ 61 h 92"/>
                <a:gd name="T78" fmla="*/ 20 w 31"/>
                <a:gd name="T79" fmla="*/ 38 h 92"/>
                <a:gd name="T80" fmla="*/ 21 w 31"/>
                <a:gd name="T81" fmla="*/ 38 h 92"/>
                <a:gd name="T82" fmla="*/ 21 w 31"/>
                <a:gd name="T83" fmla="*/ 40 h 92"/>
                <a:gd name="T84" fmla="*/ 21 w 31"/>
                <a:gd name="T85" fmla="*/ 34 h 92"/>
                <a:gd name="T86" fmla="*/ 23 w 31"/>
                <a:gd name="T87" fmla="*/ 43 h 92"/>
                <a:gd name="T88" fmla="*/ 23 w 31"/>
                <a:gd name="T89" fmla="*/ 31 h 92"/>
                <a:gd name="T90" fmla="*/ 24 w 31"/>
                <a:gd name="T91" fmla="*/ 54 h 92"/>
                <a:gd name="T92" fmla="*/ 24 w 31"/>
                <a:gd name="T93" fmla="*/ 75 h 92"/>
                <a:gd name="T94" fmla="*/ 24 w 31"/>
                <a:gd name="T95" fmla="*/ 44 h 92"/>
                <a:gd name="T96" fmla="*/ 24 w 31"/>
                <a:gd name="T97" fmla="*/ 50 h 92"/>
                <a:gd name="T98" fmla="*/ 25 w 31"/>
                <a:gd name="T99" fmla="*/ 43 h 92"/>
                <a:gd name="T100" fmla="*/ 25 w 31"/>
                <a:gd name="T101" fmla="*/ 22 h 92"/>
                <a:gd name="T102" fmla="*/ 27 w 31"/>
                <a:gd name="T103" fmla="*/ 16 h 92"/>
                <a:gd name="T104" fmla="*/ 27 w 31"/>
                <a:gd name="T105" fmla="*/ 25 h 92"/>
                <a:gd name="T106" fmla="*/ 28 w 31"/>
                <a:gd name="T107" fmla="*/ 38 h 92"/>
                <a:gd name="T108" fmla="*/ 28 w 31"/>
                <a:gd name="T109" fmla="*/ 27 h 92"/>
                <a:gd name="T110" fmla="*/ 28 w 31"/>
                <a:gd name="T111" fmla="*/ 23 h 92"/>
                <a:gd name="T112" fmla="*/ 29 w 31"/>
                <a:gd name="T113" fmla="*/ 50 h 92"/>
                <a:gd name="T114" fmla="*/ 29 w 31"/>
                <a:gd name="T115" fmla="*/ 46 h 92"/>
                <a:gd name="T116" fmla="*/ 31 w 31"/>
                <a:gd name="T117" fmla="*/ 38 h 92"/>
                <a:gd name="T118" fmla="*/ 31 w 31"/>
                <a:gd name="T119" fmla="*/ 10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1" h="92">
                  <a:moveTo>
                    <a:pt x="0" y="8"/>
                  </a:moveTo>
                  <a:lnTo>
                    <a:pt x="0" y="14"/>
                  </a:lnTo>
                  <a:lnTo>
                    <a:pt x="2" y="17"/>
                  </a:lnTo>
                  <a:lnTo>
                    <a:pt x="2" y="35"/>
                  </a:lnTo>
                  <a:lnTo>
                    <a:pt x="2" y="16"/>
                  </a:lnTo>
                  <a:lnTo>
                    <a:pt x="2" y="29"/>
                  </a:lnTo>
                  <a:lnTo>
                    <a:pt x="2" y="31"/>
                  </a:lnTo>
                  <a:lnTo>
                    <a:pt x="2" y="12"/>
                  </a:lnTo>
                  <a:lnTo>
                    <a:pt x="2" y="40"/>
                  </a:lnTo>
                  <a:lnTo>
                    <a:pt x="2" y="40"/>
                  </a:lnTo>
                  <a:lnTo>
                    <a:pt x="2" y="42"/>
                  </a:lnTo>
                  <a:lnTo>
                    <a:pt x="2" y="20"/>
                  </a:lnTo>
                  <a:lnTo>
                    <a:pt x="2" y="38"/>
                  </a:lnTo>
                  <a:lnTo>
                    <a:pt x="2" y="38"/>
                  </a:lnTo>
                  <a:lnTo>
                    <a:pt x="2" y="51"/>
                  </a:lnTo>
                  <a:lnTo>
                    <a:pt x="2" y="35"/>
                  </a:lnTo>
                  <a:lnTo>
                    <a:pt x="3" y="39"/>
                  </a:lnTo>
                  <a:lnTo>
                    <a:pt x="3" y="59"/>
                  </a:lnTo>
                  <a:lnTo>
                    <a:pt x="3" y="51"/>
                  </a:lnTo>
                  <a:lnTo>
                    <a:pt x="3" y="54"/>
                  </a:lnTo>
                  <a:lnTo>
                    <a:pt x="3" y="34"/>
                  </a:lnTo>
                  <a:lnTo>
                    <a:pt x="3" y="60"/>
                  </a:lnTo>
                  <a:lnTo>
                    <a:pt x="3" y="58"/>
                  </a:lnTo>
                  <a:lnTo>
                    <a:pt x="3" y="64"/>
                  </a:lnTo>
                  <a:lnTo>
                    <a:pt x="3" y="40"/>
                  </a:lnTo>
                  <a:lnTo>
                    <a:pt x="3" y="48"/>
                  </a:lnTo>
                  <a:lnTo>
                    <a:pt x="3" y="50"/>
                  </a:lnTo>
                  <a:lnTo>
                    <a:pt x="3" y="68"/>
                  </a:lnTo>
                  <a:lnTo>
                    <a:pt x="3" y="50"/>
                  </a:lnTo>
                  <a:lnTo>
                    <a:pt x="3" y="63"/>
                  </a:lnTo>
                  <a:lnTo>
                    <a:pt x="4" y="61"/>
                  </a:lnTo>
                  <a:lnTo>
                    <a:pt x="4" y="67"/>
                  </a:lnTo>
                  <a:lnTo>
                    <a:pt x="4" y="46"/>
                  </a:lnTo>
                  <a:lnTo>
                    <a:pt x="4" y="63"/>
                  </a:lnTo>
                  <a:lnTo>
                    <a:pt x="4" y="68"/>
                  </a:lnTo>
                  <a:lnTo>
                    <a:pt x="4" y="78"/>
                  </a:lnTo>
                  <a:lnTo>
                    <a:pt x="4" y="58"/>
                  </a:lnTo>
                  <a:lnTo>
                    <a:pt x="4" y="63"/>
                  </a:lnTo>
                  <a:lnTo>
                    <a:pt x="4" y="67"/>
                  </a:lnTo>
                  <a:lnTo>
                    <a:pt x="4" y="77"/>
                  </a:lnTo>
                  <a:lnTo>
                    <a:pt x="4" y="65"/>
                  </a:lnTo>
                  <a:lnTo>
                    <a:pt x="6" y="67"/>
                  </a:lnTo>
                  <a:lnTo>
                    <a:pt x="6" y="76"/>
                  </a:lnTo>
                  <a:lnTo>
                    <a:pt x="6" y="50"/>
                  </a:lnTo>
                  <a:lnTo>
                    <a:pt x="6" y="75"/>
                  </a:lnTo>
                  <a:lnTo>
                    <a:pt x="6" y="75"/>
                  </a:lnTo>
                  <a:lnTo>
                    <a:pt x="6" y="76"/>
                  </a:lnTo>
                  <a:lnTo>
                    <a:pt x="6" y="52"/>
                  </a:lnTo>
                  <a:lnTo>
                    <a:pt x="6" y="61"/>
                  </a:lnTo>
                  <a:lnTo>
                    <a:pt x="6" y="63"/>
                  </a:lnTo>
                  <a:lnTo>
                    <a:pt x="6" y="69"/>
                  </a:lnTo>
                  <a:lnTo>
                    <a:pt x="6" y="48"/>
                  </a:lnTo>
                  <a:lnTo>
                    <a:pt x="6" y="56"/>
                  </a:lnTo>
                  <a:lnTo>
                    <a:pt x="6" y="54"/>
                  </a:lnTo>
                  <a:lnTo>
                    <a:pt x="6" y="72"/>
                  </a:lnTo>
                  <a:lnTo>
                    <a:pt x="6" y="47"/>
                  </a:lnTo>
                  <a:lnTo>
                    <a:pt x="6" y="67"/>
                  </a:lnTo>
                  <a:lnTo>
                    <a:pt x="7" y="69"/>
                  </a:lnTo>
                  <a:lnTo>
                    <a:pt x="7" y="72"/>
                  </a:lnTo>
                  <a:lnTo>
                    <a:pt x="7" y="55"/>
                  </a:lnTo>
                  <a:lnTo>
                    <a:pt x="7" y="69"/>
                  </a:lnTo>
                  <a:lnTo>
                    <a:pt x="7" y="69"/>
                  </a:lnTo>
                  <a:lnTo>
                    <a:pt x="7" y="73"/>
                  </a:lnTo>
                  <a:lnTo>
                    <a:pt x="7" y="43"/>
                  </a:lnTo>
                  <a:lnTo>
                    <a:pt x="7" y="54"/>
                  </a:lnTo>
                  <a:lnTo>
                    <a:pt x="7" y="55"/>
                  </a:lnTo>
                  <a:lnTo>
                    <a:pt x="7" y="76"/>
                  </a:lnTo>
                  <a:lnTo>
                    <a:pt x="7" y="72"/>
                  </a:lnTo>
                  <a:lnTo>
                    <a:pt x="7" y="69"/>
                  </a:lnTo>
                  <a:lnTo>
                    <a:pt x="7" y="54"/>
                  </a:lnTo>
                  <a:lnTo>
                    <a:pt x="7" y="78"/>
                  </a:lnTo>
                  <a:lnTo>
                    <a:pt x="8" y="76"/>
                  </a:lnTo>
                  <a:lnTo>
                    <a:pt x="8" y="80"/>
                  </a:lnTo>
                  <a:lnTo>
                    <a:pt x="8" y="59"/>
                  </a:lnTo>
                  <a:lnTo>
                    <a:pt x="8" y="72"/>
                  </a:lnTo>
                  <a:lnTo>
                    <a:pt x="8" y="72"/>
                  </a:lnTo>
                  <a:lnTo>
                    <a:pt x="8" y="80"/>
                  </a:lnTo>
                  <a:lnTo>
                    <a:pt x="8" y="56"/>
                  </a:lnTo>
                  <a:lnTo>
                    <a:pt x="8" y="51"/>
                  </a:lnTo>
                  <a:lnTo>
                    <a:pt x="8" y="55"/>
                  </a:lnTo>
                  <a:lnTo>
                    <a:pt x="8" y="47"/>
                  </a:lnTo>
                  <a:lnTo>
                    <a:pt x="8" y="51"/>
                  </a:lnTo>
                  <a:lnTo>
                    <a:pt x="8" y="50"/>
                  </a:lnTo>
                  <a:lnTo>
                    <a:pt x="8" y="14"/>
                  </a:lnTo>
                  <a:lnTo>
                    <a:pt x="8" y="34"/>
                  </a:lnTo>
                  <a:lnTo>
                    <a:pt x="10" y="34"/>
                  </a:lnTo>
                  <a:lnTo>
                    <a:pt x="10" y="42"/>
                  </a:lnTo>
                  <a:lnTo>
                    <a:pt x="10" y="12"/>
                  </a:lnTo>
                  <a:lnTo>
                    <a:pt x="10" y="16"/>
                  </a:lnTo>
                  <a:lnTo>
                    <a:pt x="10" y="21"/>
                  </a:lnTo>
                  <a:lnTo>
                    <a:pt x="10" y="17"/>
                  </a:lnTo>
                  <a:lnTo>
                    <a:pt x="10" y="38"/>
                  </a:lnTo>
                  <a:lnTo>
                    <a:pt x="10" y="35"/>
                  </a:lnTo>
                  <a:lnTo>
                    <a:pt x="10" y="54"/>
                  </a:lnTo>
                  <a:lnTo>
                    <a:pt x="10" y="25"/>
                  </a:lnTo>
                  <a:lnTo>
                    <a:pt x="10" y="52"/>
                  </a:lnTo>
                  <a:lnTo>
                    <a:pt x="11" y="55"/>
                  </a:lnTo>
                  <a:lnTo>
                    <a:pt x="11" y="58"/>
                  </a:lnTo>
                  <a:lnTo>
                    <a:pt x="11" y="43"/>
                  </a:lnTo>
                  <a:lnTo>
                    <a:pt x="11" y="48"/>
                  </a:lnTo>
                  <a:lnTo>
                    <a:pt x="11" y="50"/>
                  </a:lnTo>
                  <a:lnTo>
                    <a:pt x="11" y="71"/>
                  </a:lnTo>
                  <a:lnTo>
                    <a:pt x="11" y="48"/>
                  </a:lnTo>
                  <a:lnTo>
                    <a:pt x="11" y="69"/>
                  </a:lnTo>
                  <a:lnTo>
                    <a:pt x="11" y="67"/>
                  </a:lnTo>
                  <a:lnTo>
                    <a:pt x="11" y="77"/>
                  </a:lnTo>
                  <a:lnTo>
                    <a:pt x="11" y="46"/>
                  </a:lnTo>
                  <a:lnTo>
                    <a:pt x="11" y="75"/>
                  </a:lnTo>
                  <a:lnTo>
                    <a:pt x="11" y="73"/>
                  </a:lnTo>
                  <a:lnTo>
                    <a:pt x="11" y="78"/>
                  </a:lnTo>
                  <a:lnTo>
                    <a:pt x="11" y="59"/>
                  </a:lnTo>
                  <a:lnTo>
                    <a:pt x="11" y="61"/>
                  </a:lnTo>
                  <a:lnTo>
                    <a:pt x="12" y="61"/>
                  </a:lnTo>
                  <a:lnTo>
                    <a:pt x="12" y="77"/>
                  </a:lnTo>
                  <a:lnTo>
                    <a:pt x="12" y="52"/>
                  </a:lnTo>
                  <a:lnTo>
                    <a:pt x="12" y="61"/>
                  </a:lnTo>
                  <a:lnTo>
                    <a:pt x="12" y="75"/>
                  </a:lnTo>
                  <a:lnTo>
                    <a:pt x="12" y="59"/>
                  </a:lnTo>
                  <a:lnTo>
                    <a:pt x="12" y="64"/>
                  </a:lnTo>
                  <a:lnTo>
                    <a:pt x="12" y="65"/>
                  </a:lnTo>
                  <a:lnTo>
                    <a:pt x="12" y="71"/>
                  </a:lnTo>
                  <a:lnTo>
                    <a:pt x="12" y="46"/>
                  </a:lnTo>
                  <a:lnTo>
                    <a:pt x="12" y="67"/>
                  </a:lnTo>
                  <a:lnTo>
                    <a:pt x="12" y="67"/>
                  </a:lnTo>
                  <a:lnTo>
                    <a:pt x="12" y="34"/>
                  </a:lnTo>
                  <a:lnTo>
                    <a:pt x="12" y="51"/>
                  </a:lnTo>
                  <a:lnTo>
                    <a:pt x="14" y="51"/>
                  </a:lnTo>
                  <a:lnTo>
                    <a:pt x="14" y="64"/>
                  </a:lnTo>
                  <a:lnTo>
                    <a:pt x="14" y="50"/>
                  </a:lnTo>
                  <a:lnTo>
                    <a:pt x="14" y="60"/>
                  </a:lnTo>
                  <a:lnTo>
                    <a:pt x="14" y="67"/>
                  </a:lnTo>
                  <a:lnTo>
                    <a:pt x="14" y="77"/>
                  </a:lnTo>
                  <a:lnTo>
                    <a:pt x="14" y="50"/>
                  </a:lnTo>
                  <a:lnTo>
                    <a:pt x="14" y="75"/>
                  </a:lnTo>
                  <a:lnTo>
                    <a:pt x="14" y="78"/>
                  </a:lnTo>
                  <a:lnTo>
                    <a:pt x="14" y="80"/>
                  </a:lnTo>
                  <a:lnTo>
                    <a:pt x="14" y="56"/>
                  </a:lnTo>
                  <a:lnTo>
                    <a:pt x="14" y="69"/>
                  </a:lnTo>
                  <a:lnTo>
                    <a:pt x="15" y="67"/>
                  </a:lnTo>
                  <a:lnTo>
                    <a:pt x="15" y="81"/>
                  </a:lnTo>
                  <a:lnTo>
                    <a:pt x="15" y="73"/>
                  </a:lnTo>
                  <a:lnTo>
                    <a:pt x="15" y="67"/>
                  </a:lnTo>
                  <a:lnTo>
                    <a:pt x="15" y="84"/>
                  </a:lnTo>
                  <a:lnTo>
                    <a:pt x="15" y="61"/>
                  </a:lnTo>
                  <a:lnTo>
                    <a:pt x="15" y="81"/>
                  </a:lnTo>
                  <a:lnTo>
                    <a:pt x="15" y="76"/>
                  </a:lnTo>
                  <a:lnTo>
                    <a:pt x="15" y="80"/>
                  </a:lnTo>
                  <a:lnTo>
                    <a:pt x="15" y="58"/>
                  </a:lnTo>
                  <a:lnTo>
                    <a:pt x="15" y="72"/>
                  </a:lnTo>
                  <a:lnTo>
                    <a:pt x="15" y="69"/>
                  </a:lnTo>
                  <a:lnTo>
                    <a:pt x="15" y="73"/>
                  </a:lnTo>
                  <a:lnTo>
                    <a:pt x="15" y="52"/>
                  </a:lnTo>
                  <a:lnTo>
                    <a:pt x="15" y="60"/>
                  </a:lnTo>
                  <a:lnTo>
                    <a:pt x="16" y="63"/>
                  </a:lnTo>
                  <a:lnTo>
                    <a:pt x="16" y="80"/>
                  </a:lnTo>
                  <a:lnTo>
                    <a:pt x="16" y="61"/>
                  </a:lnTo>
                  <a:lnTo>
                    <a:pt x="16" y="72"/>
                  </a:lnTo>
                  <a:lnTo>
                    <a:pt x="16" y="72"/>
                  </a:lnTo>
                  <a:lnTo>
                    <a:pt x="16" y="78"/>
                  </a:lnTo>
                  <a:lnTo>
                    <a:pt x="16" y="58"/>
                  </a:lnTo>
                  <a:lnTo>
                    <a:pt x="16" y="76"/>
                  </a:lnTo>
                  <a:lnTo>
                    <a:pt x="16" y="76"/>
                  </a:lnTo>
                  <a:lnTo>
                    <a:pt x="16" y="82"/>
                  </a:lnTo>
                  <a:lnTo>
                    <a:pt x="16" y="61"/>
                  </a:lnTo>
                  <a:lnTo>
                    <a:pt x="16" y="68"/>
                  </a:lnTo>
                  <a:lnTo>
                    <a:pt x="16" y="67"/>
                  </a:lnTo>
                  <a:lnTo>
                    <a:pt x="16" y="85"/>
                  </a:lnTo>
                  <a:lnTo>
                    <a:pt x="16" y="80"/>
                  </a:lnTo>
                  <a:lnTo>
                    <a:pt x="17" y="82"/>
                  </a:lnTo>
                  <a:lnTo>
                    <a:pt x="17" y="60"/>
                  </a:lnTo>
                  <a:lnTo>
                    <a:pt x="17" y="84"/>
                  </a:lnTo>
                  <a:lnTo>
                    <a:pt x="17" y="82"/>
                  </a:lnTo>
                  <a:lnTo>
                    <a:pt x="17" y="88"/>
                  </a:lnTo>
                  <a:lnTo>
                    <a:pt x="17" y="68"/>
                  </a:lnTo>
                  <a:lnTo>
                    <a:pt x="17" y="78"/>
                  </a:lnTo>
                  <a:lnTo>
                    <a:pt x="17" y="77"/>
                  </a:lnTo>
                  <a:lnTo>
                    <a:pt x="17" y="92"/>
                  </a:lnTo>
                  <a:lnTo>
                    <a:pt x="17" y="75"/>
                  </a:lnTo>
                  <a:lnTo>
                    <a:pt x="19" y="61"/>
                  </a:lnTo>
                  <a:lnTo>
                    <a:pt x="19" y="84"/>
                  </a:lnTo>
                  <a:lnTo>
                    <a:pt x="19" y="78"/>
                  </a:lnTo>
                  <a:lnTo>
                    <a:pt x="19" y="80"/>
                  </a:lnTo>
                  <a:lnTo>
                    <a:pt x="19" y="56"/>
                  </a:lnTo>
                  <a:lnTo>
                    <a:pt x="19" y="65"/>
                  </a:lnTo>
                  <a:lnTo>
                    <a:pt x="19" y="69"/>
                  </a:lnTo>
                  <a:lnTo>
                    <a:pt x="19" y="44"/>
                  </a:lnTo>
                  <a:lnTo>
                    <a:pt x="19" y="46"/>
                  </a:lnTo>
                  <a:lnTo>
                    <a:pt x="19" y="51"/>
                  </a:lnTo>
                  <a:lnTo>
                    <a:pt x="19" y="63"/>
                  </a:lnTo>
                  <a:lnTo>
                    <a:pt x="19" y="58"/>
                  </a:lnTo>
                  <a:lnTo>
                    <a:pt x="20" y="55"/>
                  </a:lnTo>
                  <a:lnTo>
                    <a:pt x="20" y="63"/>
                  </a:lnTo>
                  <a:lnTo>
                    <a:pt x="20" y="39"/>
                  </a:lnTo>
                  <a:lnTo>
                    <a:pt x="20" y="61"/>
                  </a:lnTo>
                  <a:lnTo>
                    <a:pt x="20" y="61"/>
                  </a:lnTo>
                  <a:lnTo>
                    <a:pt x="20" y="29"/>
                  </a:lnTo>
                  <a:lnTo>
                    <a:pt x="20" y="40"/>
                  </a:lnTo>
                  <a:lnTo>
                    <a:pt x="20" y="40"/>
                  </a:lnTo>
                  <a:lnTo>
                    <a:pt x="20" y="48"/>
                  </a:lnTo>
                  <a:lnTo>
                    <a:pt x="20" y="38"/>
                  </a:lnTo>
                  <a:lnTo>
                    <a:pt x="20" y="39"/>
                  </a:lnTo>
                  <a:lnTo>
                    <a:pt x="20" y="40"/>
                  </a:lnTo>
                  <a:lnTo>
                    <a:pt x="20" y="26"/>
                  </a:lnTo>
                  <a:lnTo>
                    <a:pt x="20" y="42"/>
                  </a:lnTo>
                  <a:lnTo>
                    <a:pt x="21" y="38"/>
                  </a:lnTo>
                  <a:lnTo>
                    <a:pt x="21" y="42"/>
                  </a:lnTo>
                  <a:lnTo>
                    <a:pt x="21" y="18"/>
                  </a:lnTo>
                  <a:lnTo>
                    <a:pt x="21" y="33"/>
                  </a:lnTo>
                  <a:lnTo>
                    <a:pt x="21" y="33"/>
                  </a:lnTo>
                  <a:lnTo>
                    <a:pt x="21" y="40"/>
                  </a:lnTo>
                  <a:lnTo>
                    <a:pt x="21" y="20"/>
                  </a:lnTo>
                  <a:lnTo>
                    <a:pt x="21" y="26"/>
                  </a:lnTo>
                  <a:lnTo>
                    <a:pt x="21" y="35"/>
                  </a:lnTo>
                  <a:lnTo>
                    <a:pt x="21" y="25"/>
                  </a:lnTo>
                  <a:lnTo>
                    <a:pt x="21" y="34"/>
                  </a:lnTo>
                  <a:lnTo>
                    <a:pt x="23" y="34"/>
                  </a:lnTo>
                  <a:lnTo>
                    <a:pt x="23" y="17"/>
                  </a:lnTo>
                  <a:lnTo>
                    <a:pt x="23" y="38"/>
                  </a:lnTo>
                  <a:lnTo>
                    <a:pt x="23" y="38"/>
                  </a:lnTo>
                  <a:lnTo>
                    <a:pt x="23" y="43"/>
                  </a:lnTo>
                  <a:lnTo>
                    <a:pt x="23" y="25"/>
                  </a:lnTo>
                  <a:lnTo>
                    <a:pt x="23" y="33"/>
                  </a:lnTo>
                  <a:lnTo>
                    <a:pt x="23" y="34"/>
                  </a:lnTo>
                  <a:lnTo>
                    <a:pt x="23" y="52"/>
                  </a:lnTo>
                  <a:lnTo>
                    <a:pt x="23" y="31"/>
                  </a:lnTo>
                  <a:lnTo>
                    <a:pt x="23" y="51"/>
                  </a:lnTo>
                  <a:lnTo>
                    <a:pt x="23" y="51"/>
                  </a:lnTo>
                  <a:lnTo>
                    <a:pt x="23" y="29"/>
                  </a:lnTo>
                  <a:lnTo>
                    <a:pt x="23" y="55"/>
                  </a:lnTo>
                  <a:lnTo>
                    <a:pt x="24" y="54"/>
                  </a:lnTo>
                  <a:lnTo>
                    <a:pt x="24" y="58"/>
                  </a:lnTo>
                  <a:lnTo>
                    <a:pt x="24" y="40"/>
                  </a:lnTo>
                  <a:lnTo>
                    <a:pt x="24" y="55"/>
                  </a:lnTo>
                  <a:lnTo>
                    <a:pt x="24" y="59"/>
                  </a:lnTo>
                  <a:lnTo>
                    <a:pt x="24" y="75"/>
                  </a:lnTo>
                  <a:lnTo>
                    <a:pt x="24" y="56"/>
                  </a:lnTo>
                  <a:lnTo>
                    <a:pt x="24" y="67"/>
                  </a:lnTo>
                  <a:lnTo>
                    <a:pt x="24" y="55"/>
                  </a:lnTo>
                  <a:lnTo>
                    <a:pt x="24" y="64"/>
                  </a:lnTo>
                  <a:lnTo>
                    <a:pt x="24" y="44"/>
                  </a:lnTo>
                  <a:lnTo>
                    <a:pt x="24" y="63"/>
                  </a:lnTo>
                  <a:lnTo>
                    <a:pt x="24" y="61"/>
                  </a:lnTo>
                  <a:lnTo>
                    <a:pt x="24" y="67"/>
                  </a:lnTo>
                  <a:lnTo>
                    <a:pt x="24" y="38"/>
                  </a:lnTo>
                  <a:lnTo>
                    <a:pt x="24" y="50"/>
                  </a:lnTo>
                  <a:lnTo>
                    <a:pt x="25" y="52"/>
                  </a:lnTo>
                  <a:lnTo>
                    <a:pt x="25" y="60"/>
                  </a:lnTo>
                  <a:lnTo>
                    <a:pt x="25" y="42"/>
                  </a:lnTo>
                  <a:lnTo>
                    <a:pt x="25" y="43"/>
                  </a:lnTo>
                  <a:lnTo>
                    <a:pt x="25" y="43"/>
                  </a:lnTo>
                  <a:lnTo>
                    <a:pt x="25" y="52"/>
                  </a:lnTo>
                  <a:lnTo>
                    <a:pt x="25" y="50"/>
                  </a:lnTo>
                  <a:lnTo>
                    <a:pt x="25" y="43"/>
                  </a:lnTo>
                  <a:lnTo>
                    <a:pt x="25" y="50"/>
                  </a:lnTo>
                  <a:lnTo>
                    <a:pt x="25" y="22"/>
                  </a:lnTo>
                  <a:lnTo>
                    <a:pt x="25" y="34"/>
                  </a:lnTo>
                  <a:lnTo>
                    <a:pt x="27" y="34"/>
                  </a:lnTo>
                  <a:lnTo>
                    <a:pt x="27" y="34"/>
                  </a:lnTo>
                  <a:lnTo>
                    <a:pt x="27" y="0"/>
                  </a:lnTo>
                  <a:lnTo>
                    <a:pt x="27" y="16"/>
                  </a:lnTo>
                  <a:lnTo>
                    <a:pt x="27" y="16"/>
                  </a:lnTo>
                  <a:lnTo>
                    <a:pt x="27" y="40"/>
                  </a:lnTo>
                  <a:lnTo>
                    <a:pt x="27" y="35"/>
                  </a:lnTo>
                  <a:lnTo>
                    <a:pt x="27" y="43"/>
                  </a:lnTo>
                  <a:lnTo>
                    <a:pt x="27" y="25"/>
                  </a:lnTo>
                  <a:lnTo>
                    <a:pt x="27" y="39"/>
                  </a:lnTo>
                  <a:lnTo>
                    <a:pt x="27" y="40"/>
                  </a:lnTo>
                  <a:lnTo>
                    <a:pt x="27" y="14"/>
                  </a:lnTo>
                  <a:lnTo>
                    <a:pt x="27" y="38"/>
                  </a:lnTo>
                  <a:lnTo>
                    <a:pt x="28" y="38"/>
                  </a:lnTo>
                  <a:lnTo>
                    <a:pt x="28" y="59"/>
                  </a:lnTo>
                  <a:lnTo>
                    <a:pt x="28" y="43"/>
                  </a:lnTo>
                  <a:lnTo>
                    <a:pt x="28" y="40"/>
                  </a:lnTo>
                  <a:lnTo>
                    <a:pt x="28" y="50"/>
                  </a:lnTo>
                  <a:lnTo>
                    <a:pt x="28" y="27"/>
                  </a:lnTo>
                  <a:lnTo>
                    <a:pt x="28" y="29"/>
                  </a:lnTo>
                  <a:lnTo>
                    <a:pt x="28" y="27"/>
                  </a:lnTo>
                  <a:lnTo>
                    <a:pt x="28" y="6"/>
                  </a:lnTo>
                  <a:lnTo>
                    <a:pt x="28" y="21"/>
                  </a:lnTo>
                  <a:lnTo>
                    <a:pt x="28" y="23"/>
                  </a:lnTo>
                  <a:lnTo>
                    <a:pt x="28" y="38"/>
                  </a:lnTo>
                  <a:lnTo>
                    <a:pt x="28" y="21"/>
                  </a:lnTo>
                  <a:lnTo>
                    <a:pt x="28" y="30"/>
                  </a:lnTo>
                  <a:lnTo>
                    <a:pt x="29" y="26"/>
                  </a:lnTo>
                  <a:lnTo>
                    <a:pt x="29" y="50"/>
                  </a:lnTo>
                  <a:lnTo>
                    <a:pt x="29" y="25"/>
                  </a:lnTo>
                  <a:lnTo>
                    <a:pt x="29" y="48"/>
                  </a:lnTo>
                  <a:lnTo>
                    <a:pt x="29" y="50"/>
                  </a:lnTo>
                  <a:lnTo>
                    <a:pt x="29" y="22"/>
                  </a:lnTo>
                  <a:lnTo>
                    <a:pt x="29" y="46"/>
                  </a:lnTo>
                  <a:lnTo>
                    <a:pt x="29" y="50"/>
                  </a:lnTo>
                  <a:lnTo>
                    <a:pt x="29" y="52"/>
                  </a:lnTo>
                  <a:lnTo>
                    <a:pt x="29" y="30"/>
                  </a:lnTo>
                  <a:lnTo>
                    <a:pt x="29" y="38"/>
                  </a:lnTo>
                  <a:lnTo>
                    <a:pt x="31" y="38"/>
                  </a:lnTo>
                  <a:lnTo>
                    <a:pt x="31" y="43"/>
                  </a:lnTo>
                  <a:lnTo>
                    <a:pt x="31" y="29"/>
                  </a:lnTo>
                  <a:lnTo>
                    <a:pt x="31" y="33"/>
                  </a:lnTo>
                  <a:lnTo>
                    <a:pt x="31" y="29"/>
                  </a:lnTo>
                  <a:lnTo>
                    <a:pt x="31" y="10"/>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188" name="Freeform 61"/>
            <p:cNvSpPr>
              <a:spLocks/>
            </p:cNvSpPr>
            <p:nvPr/>
          </p:nvSpPr>
          <p:spPr bwMode="auto">
            <a:xfrm>
              <a:off x="4721226" y="4762501"/>
              <a:ext cx="44450" cy="119063"/>
            </a:xfrm>
            <a:custGeom>
              <a:avLst/>
              <a:gdLst>
                <a:gd name="T0" fmla="*/ 1 w 28"/>
                <a:gd name="T1" fmla="*/ 24 h 75"/>
                <a:gd name="T2" fmla="*/ 1 w 28"/>
                <a:gd name="T3" fmla="*/ 21 h 75"/>
                <a:gd name="T4" fmla="*/ 1 w 28"/>
                <a:gd name="T5" fmla="*/ 45 h 75"/>
                <a:gd name="T6" fmla="*/ 2 w 28"/>
                <a:gd name="T7" fmla="*/ 58 h 75"/>
                <a:gd name="T8" fmla="*/ 2 w 28"/>
                <a:gd name="T9" fmla="*/ 38 h 75"/>
                <a:gd name="T10" fmla="*/ 2 w 28"/>
                <a:gd name="T11" fmla="*/ 24 h 75"/>
                <a:gd name="T12" fmla="*/ 4 w 28"/>
                <a:gd name="T13" fmla="*/ 37 h 75"/>
                <a:gd name="T14" fmla="*/ 4 w 28"/>
                <a:gd name="T15" fmla="*/ 24 h 75"/>
                <a:gd name="T16" fmla="*/ 5 w 28"/>
                <a:gd name="T17" fmla="*/ 40 h 75"/>
                <a:gd name="T18" fmla="*/ 5 w 28"/>
                <a:gd name="T19" fmla="*/ 21 h 75"/>
                <a:gd name="T20" fmla="*/ 5 w 28"/>
                <a:gd name="T21" fmla="*/ 34 h 75"/>
                <a:gd name="T22" fmla="*/ 6 w 28"/>
                <a:gd name="T23" fmla="*/ 10 h 75"/>
                <a:gd name="T24" fmla="*/ 6 w 28"/>
                <a:gd name="T25" fmla="*/ 21 h 75"/>
                <a:gd name="T26" fmla="*/ 6 w 28"/>
                <a:gd name="T27" fmla="*/ 49 h 75"/>
                <a:gd name="T28" fmla="*/ 7 w 28"/>
                <a:gd name="T29" fmla="*/ 27 h 75"/>
                <a:gd name="T30" fmla="*/ 7 w 28"/>
                <a:gd name="T31" fmla="*/ 47 h 75"/>
                <a:gd name="T32" fmla="*/ 7 w 28"/>
                <a:gd name="T33" fmla="*/ 41 h 75"/>
                <a:gd name="T34" fmla="*/ 9 w 28"/>
                <a:gd name="T35" fmla="*/ 20 h 75"/>
                <a:gd name="T36" fmla="*/ 9 w 28"/>
                <a:gd name="T37" fmla="*/ 40 h 75"/>
                <a:gd name="T38" fmla="*/ 10 w 28"/>
                <a:gd name="T39" fmla="*/ 53 h 75"/>
                <a:gd name="T40" fmla="*/ 10 w 28"/>
                <a:gd name="T41" fmla="*/ 54 h 75"/>
                <a:gd name="T42" fmla="*/ 10 w 28"/>
                <a:gd name="T43" fmla="*/ 36 h 75"/>
                <a:gd name="T44" fmla="*/ 11 w 28"/>
                <a:gd name="T45" fmla="*/ 40 h 75"/>
                <a:gd name="T46" fmla="*/ 11 w 28"/>
                <a:gd name="T47" fmla="*/ 34 h 75"/>
                <a:gd name="T48" fmla="*/ 11 w 28"/>
                <a:gd name="T49" fmla="*/ 28 h 75"/>
                <a:gd name="T50" fmla="*/ 13 w 28"/>
                <a:gd name="T51" fmla="*/ 50 h 75"/>
                <a:gd name="T52" fmla="*/ 13 w 28"/>
                <a:gd name="T53" fmla="*/ 50 h 75"/>
                <a:gd name="T54" fmla="*/ 14 w 28"/>
                <a:gd name="T55" fmla="*/ 44 h 75"/>
                <a:gd name="T56" fmla="*/ 14 w 28"/>
                <a:gd name="T57" fmla="*/ 62 h 75"/>
                <a:gd name="T58" fmla="*/ 14 w 28"/>
                <a:gd name="T59" fmla="*/ 47 h 75"/>
                <a:gd name="T60" fmla="*/ 15 w 28"/>
                <a:gd name="T61" fmla="*/ 34 h 75"/>
                <a:gd name="T62" fmla="*/ 15 w 28"/>
                <a:gd name="T63" fmla="*/ 30 h 75"/>
                <a:gd name="T64" fmla="*/ 15 w 28"/>
                <a:gd name="T65" fmla="*/ 44 h 75"/>
                <a:gd name="T66" fmla="*/ 17 w 28"/>
                <a:gd name="T67" fmla="*/ 53 h 75"/>
                <a:gd name="T68" fmla="*/ 17 w 28"/>
                <a:gd name="T69" fmla="*/ 4 h 75"/>
                <a:gd name="T70" fmla="*/ 18 w 28"/>
                <a:gd name="T71" fmla="*/ 8 h 75"/>
                <a:gd name="T72" fmla="*/ 18 w 28"/>
                <a:gd name="T73" fmla="*/ 0 h 75"/>
                <a:gd name="T74" fmla="*/ 18 w 28"/>
                <a:gd name="T75" fmla="*/ 40 h 75"/>
                <a:gd name="T76" fmla="*/ 19 w 28"/>
                <a:gd name="T77" fmla="*/ 57 h 75"/>
                <a:gd name="T78" fmla="*/ 19 w 28"/>
                <a:gd name="T79" fmla="*/ 65 h 75"/>
                <a:gd name="T80" fmla="*/ 19 w 28"/>
                <a:gd name="T81" fmla="*/ 58 h 75"/>
                <a:gd name="T82" fmla="*/ 21 w 28"/>
                <a:gd name="T83" fmla="*/ 62 h 75"/>
                <a:gd name="T84" fmla="*/ 21 w 28"/>
                <a:gd name="T85" fmla="*/ 67 h 75"/>
                <a:gd name="T86" fmla="*/ 22 w 28"/>
                <a:gd name="T87" fmla="*/ 71 h 75"/>
                <a:gd name="T88" fmla="*/ 22 w 28"/>
                <a:gd name="T89" fmla="*/ 63 h 75"/>
                <a:gd name="T90" fmla="*/ 22 w 28"/>
                <a:gd name="T91" fmla="*/ 51 h 75"/>
                <a:gd name="T92" fmla="*/ 23 w 28"/>
                <a:gd name="T93" fmla="*/ 55 h 75"/>
                <a:gd name="T94" fmla="*/ 23 w 28"/>
                <a:gd name="T95" fmla="*/ 59 h 75"/>
                <a:gd name="T96" fmla="*/ 23 w 28"/>
                <a:gd name="T97" fmla="*/ 58 h 75"/>
                <a:gd name="T98" fmla="*/ 24 w 28"/>
                <a:gd name="T99" fmla="*/ 65 h 75"/>
                <a:gd name="T100" fmla="*/ 24 w 28"/>
                <a:gd name="T101" fmla="*/ 62 h 75"/>
                <a:gd name="T102" fmla="*/ 26 w 28"/>
                <a:gd name="T103" fmla="*/ 53 h 75"/>
                <a:gd name="T104" fmla="*/ 26 w 28"/>
                <a:gd name="T105" fmla="*/ 51 h 75"/>
                <a:gd name="T106" fmla="*/ 26 w 28"/>
                <a:gd name="T107" fmla="*/ 41 h 75"/>
                <a:gd name="T108" fmla="*/ 27 w 28"/>
                <a:gd name="T109" fmla="*/ 29 h 75"/>
                <a:gd name="T110" fmla="*/ 27 w 28"/>
                <a:gd name="T111" fmla="*/ 24 h 75"/>
                <a:gd name="T112" fmla="*/ 27 w 28"/>
                <a:gd name="T113" fmla="*/ 40 h 75"/>
                <a:gd name="T114" fmla="*/ 28 w 28"/>
                <a:gd name="T115" fmla="*/ 33 h 75"/>
                <a:gd name="T116" fmla="*/ 28 w 28"/>
                <a:gd name="T117" fmla="*/ 34 h 75"/>
                <a:gd name="T118" fmla="*/ 28 w 28"/>
                <a:gd name="T119" fmla="*/ 15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8" h="75">
                  <a:moveTo>
                    <a:pt x="0" y="33"/>
                  </a:moveTo>
                  <a:lnTo>
                    <a:pt x="0" y="37"/>
                  </a:lnTo>
                  <a:lnTo>
                    <a:pt x="0" y="20"/>
                  </a:lnTo>
                  <a:lnTo>
                    <a:pt x="0" y="27"/>
                  </a:lnTo>
                  <a:lnTo>
                    <a:pt x="1" y="24"/>
                  </a:lnTo>
                  <a:lnTo>
                    <a:pt x="1" y="50"/>
                  </a:lnTo>
                  <a:lnTo>
                    <a:pt x="1" y="47"/>
                  </a:lnTo>
                  <a:lnTo>
                    <a:pt x="1" y="44"/>
                  </a:lnTo>
                  <a:lnTo>
                    <a:pt x="1" y="47"/>
                  </a:lnTo>
                  <a:lnTo>
                    <a:pt x="1" y="21"/>
                  </a:lnTo>
                  <a:lnTo>
                    <a:pt x="1" y="45"/>
                  </a:lnTo>
                  <a:lnTo>
                    <a:pt x="1" y="47"/>
                  </a:lnTo>
                  <a:lnTo>
                    <a:pt x="1" y="58"/>
                  </a:lnTo>
                  <a:lnTo>
                    <a:pt x="1" y="38"/>
                  </a:lnTo>
                  <a:lnTo>
                    <a:pt x="1" y="45"/>
                  </a:lnTo>
                  <a:lnTo>
                    <a:pt x="1" y="45"/>
                  </a:lnTo>
                  <a:lnTo>
                    <a:pt x="1" y="63"/>
                  </a:lnTo>
                  <a:lnTo>
                    <a:pt x="1" y="49"/>
                  </a:lnTo>
                  <a:lnTo>
                    <a:pt x="2" y="36"/>
                  </a:lnTo>
                  <a:lnTo>
                    <a:pt x="2" y="58"/>
                  </a:lnTo>
                  <a:lnTo>
                    <a:pt x="2" y="28"/>
                  </a:lnTo>
                  <a:lnTo>
                    <a:pt x="2" y="57"/>
                  </a:lnTo>
                  <a:lnTo>
                    <a:pt x="2" y="57"/>
                  </a:lnTo>
                  <a:lnTo>
                    <a:pt x="2" y="58"/>
                  </a:lnTo>
                  <a:lnTo>
                    <a:pt x="2" y="38"/>
                  </a:lnTo>
                  <a:lnTo>
                    <a:pt x="2" y="44"/>
                  </a:lnTo>
                  <a:lnTo>
                    <a:pt x="2" y="47"/>
                  </a:lnTo>
                  <a:lnTo>
                    <a:pt x="2" y="20"/>
                  </a:lnTo>
                  <a:lnTo>
                    <a:pt x="2" y="25"/>
                  </a:lnTo>
                  <a:lnTo>
                    <a:pt x="2" y="24"/>
                  </a:lnTo>
                  <a:lnTo>
                    <a:pt x="2" y="42"/>
                  </a:lnTo>
                  <a:lnTo>
                    <a:pt x="2" y="41"/>
                  </a:lnTo>
                  <a:lnTo>
                    <a:pt x="4" y="44"/>
                  </a:lnTo>
                  <a:lnTo>
                    <a:pt x="4" y="25"/>
                  </a:lnTo>
                  <a:lnTo>
                    <a:pt x="4" y="37"/>
                  </a:lnTo>
                  <a:lnTo>
                    <a:pt x="4" y="40"/>
                  </a:lnTo>
                  <a:lnTo>
                    <a:pt x="4" y="40"/>
                  </a:lnTo>
                  <a:lnTo>
                    <a:pt x="4" y="8"/>
                  </a:lnTo>
                  <a:lnTo>
                    <a:pt x="4" y="21"/>
                  </a:lnTo>
                  <a:lnTo>
                    <a:pt x="4" y="24"/>
                  </a:lnTo>
                  <a:lnTo>
                    <a:pt x="4" y="47"/>
                  </a:lnTo>
                  <a:lnTo>
                    <a:pt x="5" y="42"/>
                  </a:lnTo>
                  <a:lnTo>
                    <a:pt x="5" y="44"/>
                  </a:lnTo>
                  <a:lnTo>
                    <a:pt x="5" y="29"/>
                  </a:lnTo>
                  <a:lnTo>
                    <a:pt x="5" y="40"/>
                  </a:lnTo>
                  <a:lnTo>
                    <a:pt x="5" y="41"/>
                  </a:lnTo>
                  <a:lnTo>
                    <a:pt x="5" y="41"/>
                  </a:lnTo>
                  <a:lnTo>
                    <a:pt x="5" y="11"/>
                  </a:lnTo>
                  <a:lnTo>
                    <a:pt x="5" y="21"/>
                  </a:lnTo>
                  <a:lnTo>
                    <a:pt x="5" y="21"/>
                  </a:lnTo>
                  <a:lnTo>
                    <a:pt x="5" y="28"/>
                  </a:lnTo>
                  <a:lnTo>
                    <a:pt x="5" y="7"/>
                  </a:lnTo>
                  <a:lnTo>
                    <a:pt x="5" y="11"/>
                  </a:lnTo>
                  <a:lnTo>
                    <a:pt x="5" y="12"/>
                  </a:lnTo>
                  <a:lnTo>
                    <a:pt x="5" y="34"/>
                  </a:lnTo>
                  <a:lnTo>
                    <a:pt x="5" y="12"/>
                  </a:lnTo>
                  <a:lnTo>
                    <a:pt x="5" y="28"/>
                  </a:lnTo>
                  <a:lnTo>
                    <a:pt x="6" y="33"/>
                  </a:lnTo>
                  <a:lnTo>
                    <a:pt x="6" y="33"/>
                  </a:lnTo>
                  <a:lnTo>
                    <a:pt x="6" y="10"/>
                  </a:lnTo>
                  <a:lnTo>
                    <a:pt x="6" y="28"/>
                  </a:lnTo>
                  <a:lnTo>
                    <a:pt x="6" y="29"/>
                  </a:lnTo>
                  <a:lnTo>
                    <a:pt x="6" y="29"/>
                  </a:lnTo>
                  <a:lnTo>
                    <a:pt x="6" y="16"/>
                  </a:lnTo>
                  <a:lnTo>
                    <a:pt x="6" y="21"/>
                  </a:lnTo>
                  <a:lnTo>
                    <a:pt x="6" y="21"/>
                  </a:lnTo>
                  <a:lnTo>
                    <a:pt x="6" y="19"/>
                  </a:lnTo>
                  <a:lnTo>
                    <a:pt x="6" y="47"/>
                  </a:lnTo>
                  <a:lnTo>
                    <a:pt x="6" y="46"/>
                  </a:lnTo>
                  <a:lnTo>
                    <a:pt x="6" y="49"/>
                  </a:lnTo>
                  <a:lnTo>
                    <a:pt x="6" y="21"/>
                  </a:lnTo>
                  <a:lnTo>
                    <a:pt x="6" y="46"/>
                  </a:lnTo>
                  <a:lnTo>
                    <a:pt x="7" y="47"/>
                  </a:lnTo>
                  <a:lnTo>
                    <a:pt x="7" y="50"/>
                  </a:lnTo>
                  <a:lnTo>
                    <a:pt x="7" y="27"/>
                  </a:lnTo>
                  <a:lnTo>
                    <a:pt x="7" y="36"/>
                  </a:lnTo>
                  <a:lnTo>
                    <a:pt x="7" y="40"/>
                  </a:lnTo>
                  <a:lnTo>
                    <a:pt x="7" y="58"/>
                  </a:lnTo>
                  <a:lnTo>
                    <a:pt x="7" y="37"/>
                  </a:lnTo>
                  <a:lnTo>
                    <a:pt x="7" y="47"/>
                  </a:lnTo>
                  <a:lnTo>
                    <a:pt x="7" y="47"/>
                  </a:lnTo>
                  <a:lnTo>
                    <a:pt x="7" y="28"/>
                  </a:lnTo>
                  <a:lnTo>
                    <a:pt x="7" y="40"/>
                  </a:lnTo>
                  <a:lnTo>
                    <a:pt x="7" y="37"/>
                  </a:lnTo>
                  <a:lnTo>
                    <a:pt x="7" y="41"/>
                  </a:lnTo>
                  <a:lnTo>
                    <a:pt x="7" y="19"/>
                  </a:lnTo>
                  <a:lnTo>
                    <a:pt x="7" y="33"/>
                  </a:lnTo>
                  <a:lnTo>
                    <a:pt x="9" y="34"/>
                  </a:lnTo>
                  <a:lnTo>
                    <a:pt x="9" y="41"/>
                  </a:lnTo>
                  <a:lnTo>
                    <a:pt x="9" y="20"/>
                  </a:lnTo>
                  <a:lnTo>
                    <a:pt x="9" y="24"/>
                  </a:lnTo>
                  <a:lnTo>
                    <a:pt x="9" y="29"/>
                  </a:lnTo>
                  <a:lnTo>
                    <a:pt x="9" y="47"/>
                  </a:lnTo>
                  <a:lnTo>
                    <a:pt x="9" y="25"/>
                  </a:lnTo>
                  <a:lnTo>
                    <a:pt x="9" y="40"/>
                  </a:lnTo>
                  <a:lnTo>
                    <a:pt x="9" y="40"/>
                  </a:lnTo>
                  <a:lnTo>
                    <a:pt x="9" y="57"/>
                  </a:lnTo>
                  <a:lnTo>
                    <a:pt x="9" y="30"/>
                  </a:lnTo>
                  <a:lnTo>
                    <a:pt x="9" y="53"/>
                  </a:lnTo>
                  <a:lnTo>
                    <a:pt x="10" y="53"/>
                  </a:lnTo>
                  <a:lnTo>
                    <a:pt x="10" y="54"/>
                  </a:lnTo>
                  <a:lnTo>
                    <a:pt x="10" y="34"/>
                  </a:lnTo>
                  <a:lnTo>
                    <a:pt x="10" y="42"/>
                  </a:lnTo>
                  <a:lnTo>
                    <a:pt x="10" y="45"/>
                  </a:lnTo>
                  <a:lnTo>
                    <a:pt x="10" y="54"/>
                  </a:lnTo>
                  <a:lnTo>
                    <a:pt x="10" y="44"/>
                  </a:lnTo>
                  <a:lnTo>
                    <a:pt x="10" y="51"/>
                  </a:lnTo>
                  <a:lnTo>
                    <a:pt x="10" y="49"/>
                  </a:lnTo>
                  <a:lnTo>
                    <a:pt x="10" y="53"/>
                  </a:lnTo>
                  <a:lnTo>
                    <a:pt x="10" y="36"/>
                  </a:lnTo>
                  <a:lnTo>
                    <a:pt x="10" y="50"/>
                  </a:lnTo>
                  <a:lnTo>
                    <a:pt x="10" y="51"/>
                  </a:lnTo>
                  <a:lnTo>
                    <a:pt x="10" y="33"/>
                  </a:lnTo>
                  <a:lnTo>
                    <a:pt x="10" y="36"/>
                  </a:lnTo>
                  <a:lnTo>
                    <a:pt x="11" y="40"/>
                  </a:lnTo>
                  <a:lnTo>
                    <a:pt x="11" y="45"/>
                  </a:lnTo>
                  <a:lnTo>
                    <a:pt x="11" y="19"/>
                  </a:lnTo>
                  <a:lnTo>
                    <a:pt x="11" y="20"/>
                  </a:lnTo>
                  <a:lnTo>
                    <a:pt x="11" y="44"/>
                  </a:lnTo>
                  <a:lnTo>
                    <a:pt x="11" y="34"/>
                  </a:lnTo>
                  <a:lnTo>
                    <a:pt x="11" y="36"/>
                  </a:lnTo>
                  <a:lnTo>
                    <a:pt x="11" y="37"/>
                  </a:lnTo>
                  <a:lnTo>
                    <a:pt x="11" y="11"/>
                  </a:lnTo>
                  <a:lnTo>
                    <a:pt x="11" y="21"/>
                  </a:lnTo>
                  <a:lnTo>
                    <a:pt x="11" y="28"/>
                  </a:lnTo>
                  <a:lnTo>
                    <a:pt x="11" y="40"/>
                  </a:lnTo>
                  <a:lnTo>
                    <a:pt x="11" y="20"/>
                  </a:lnTo>
                  <a:lnTo>
                    <a:pt x="11" y="29"/>
                  </a:lnTo>
                  <a:lnTo>
                    <a:pt x="13" y="28"/>
                  </a:lnTo>
                  <a:lnTo>
                    <a:pt x="13" y="50"/>
                  </a:lnTo>
                  <a:lnTo>
                    <a:pt x="13" y="45"/>
                  </a:lnTo>
                  <a:lnTo>
                    <a:pt x="13" y="47"/>
                  </a:lnTo>
                  <a:lnTo>
                    <a:pt x="13" y="51"/>
                  </a:lnTo>
                  <a:lnTo>
                    <a:pt x="13" y="21"/>
                  </a:lnTo>
                  <a:lnTo>
                    <a:pt x="13" y="50"/>
                  </a:lnTo>
                  <a:lnTo>
                    <a:pt x="13" y="53"/>
                  </a:lnTo>
                  <a:lnTo>
                    <a:pt x="13" y="55"/>
                  </a:lnTo>
                  <a:lnTo>
                    <a:pt x="13" y="34"/>
                  </a:lnTo>
                  <a:lnTo>
                    <a:pt x="13" y="47"/>
                  </a:lnTo>
                  <a:lnTo>
                    <a:pt x="14" y="44"/>
                  </a:lnTo>
                  <a:lnTo>
                    <a:pt x="14" y="62"/>
                  </a:lnTo>
                  <a:lnTo>
                    <a:pt x="14" y="42"/>
                  </a:lnTo>
                  <a:lnTo>
                    <a:pt x="14" y="57"/>
                  </a:lnTo>
                  <a:lnTo>
                    <a:pt x="14" y="54"/>
                  </a:lnTo>
                  <a:lnTo>
                    <a:pt x="14" y="62"/>
                  </a:lnTo>
                  <a:lnTo>
                    <a:pt x="14" y="36"/>
                  </a:lnTo>
                  <a:lnTo>
                    <a:pt x="14" y="53"/>
                  </a:lnTo>
                  <a:lnTo>
                    <a:pt x="14" y="57"/>
                  </a:lnTo>
                  <a:lnTo>
                    <a:pt x="14" y="62"/>
                  </a:lnTo>
                  <a:lnTo>
                    <a:pt x="14" y="47"/>
                  </a:lnTo>
                  <a:lnTo>
                    <a:pt x="14" y="58"/>
                  </a:lnTo>
                  <a:lnTo>
                    <a:pt x="14" y="58"/>
                  </a:lnTo>
                  <a:lnTo>
                    <a:pt x="14" y="68"/>
                  </a:lnTo>
                  <a:lnTo>
                    <a:pt x="14" y="29"/>
                  </a:lnTo>
                  <a:lnTo>
                    <a:pt x="15" y="34"/>
                  </a:lnTo>
                  <a:lnTo>
                    <a:pt x="15" y="47"/>
                  </a:lnTo>
                  <a:lnTo>
                    <a:pt x="15" y="41"/>
                  </a:lnTo>
                  <a:lnTo>
                    <a:pt x="15" y="44"/>
                  </a:lnTo>
                  <a:lnTo>
                    <a:pt x="15" y="57"/>
                  </a:lnTo>
                  <a:lnTo>
                    <a:pt x="15" y="30"/>
                  </a:lnTo>
                  <a:lnTo>
                    <a:pt x="15" y="53"/>
                  </a:lnTo>
                  <a:lnTo>
                    <a:pt x="15" y="53"/>
                  </a:lnTo>
                  <a:lnTo>
                    <a:pt x="15" y="58"/>
                  </a:lnTo>
                  <a:lnTo>
                    <a:pt x="15" y="32"/>
                  </a:lnTo>
                  <a:lnTo>
                    <a:pt x="15" y="44"/>
                  </a:lnTo>
                  <a:lnTo>
                    <a:pt x="15" y="44"/>
                  </a:lnTo>
                  <a:lnTo>
                    <a:pt x="15" y="59"/>
                  </a:lnTo>
                  <a:lnTo>
                    <a:pt x="15" y="53"/>
                  </a:lnTo>
                  <a:lnTo>
                    <a:pt x="17" y="53"/>
                  </a:lnTo>
                  <a:lnTo>
                    <a:pt x="17" y="53"/>
                  </a:lnTo>
                  <a:lnTo>
                    <a:pt x="17" y="34"/>
                  </a:lnTo>
                  <a:lnTo>
                    <a:pt x="17" y="40"/>
                  </a:lnTo>
                  <a:lnTo>
                    <a:pt x="17" y="36"/>
                  </a:lnTo>
                  <a:lnTo>
                    <a:pt x="17" y="38"/>
                  </a:lnTo>
                  <a:lnTo>
                    <a:pt x="17" y="4"/>
                  </a:lnTo>
                  <a:lnTo>
                    <a:pt x="17" y="16"/>
                  </a:lnTo>
                  <a:lnTo>
                    <a:pt x="17" y="20"/>
                  </a:lnTo>
                  <a:lnTo>
                    <a:pt x="17" y="34"/>
                  </a:lnTo>
                  <a:lnTo>
                    <a:pt x="17" y="19"/>
                  </a:lnTo>
                  <a:lnTo>
                    <a:pt x="18" y="8"/>
                  </a:lnTo>
                  <a:lnTo>
                    <a:pt x="18" y="21"/>
                  </a:lnTo>
                  <a:lnTo>
                    <a:pt x="18" y="7"/>
                  </a:lnTo>
                  <a:lnTo>
                    <a:pt x="18" y="17"/>
                  </a:lnTo>
                  <a:lnTo>
                    <a:pt x="18" y="16"/>
                  </a:lnTo>
                  <a:lnTo>
                    <a:pt x="18" y="0"/>
                  </a:lnTo>
                  <a:lnTo>
                    <a:pt x="18" y="40"/>
                  </a:lnTo>
                  <a:lnTo>
                    <a:pt x="18" y="41"/>
                  </a:lnTo>
                  <a:lnTo>
                    <a:pt x="18" y="58"/>
                  </a:lnTo>
                  <a:lnTo>
                    <a:pt x="18" y="37"/>
                  </a:lnTo>
                  <a:lnTo>
                    <a:pt x="18" y="40"/>
                  </a:lnTo>
                  <a:lnTo>
                    <a:pt x="18" y="45"/>
                  </a:lnTo>
                  <a:lnTo>
                    <a:pt x="18" y="63"/>
                  </a:lnTo>
                  <a:lnTo>
                    <a:pt x="18" y="44"/>
                  </a:lnTo>
                  <a:lnTo>
                    <a:pt x="18" y="55"/>
                  </a:lnTo>
                  <a:lnTo>
                    <a:pt x="19" y="57"/>
                  </a:lnTo>
                  <a:lnTo>
                    <a:pt x="19" y="59"/>
                  </a:lnTo>
                  <a:lnTo>
                    <a:pt x="19" y="33"/>
                  </a:lnTo>
                  <a:lnTo>
                    <a:pt x="19" y="57"/>
                  </a:lnTo>
                  <a:lnTo>
                    <a:pt x="19" y="58"/>
                  </a:lnTo>
                  <a:lnTo>
                    <a:pt x="19" y="65"/>
                  </a:lnTo>
                  <a:lnTo>
                    <a:pt x="19" y="37"/>
                  </a:lnTo>
                  <a:lnTo>
                    <a:pt x="19" y="45"/>
                  </a:lnTo>
                  <a:lnTo>
                    <a:pt x="19" y="47"/>
                  </a:lnTo>
                  <a:lnTo>
                    <a:pt x="19" y="42"/>
                  </a:lnTo>
                  <a:lnTo>
                    <a:pt x="19" y="58"/>
                  </a:lnTo>
                  <a:lnTo>
                    <a:pt x="19" y="59"/>
                  </a:lnTo>
                  <a:lnTo>
                    <a:pt x="19" y="62"/>
                  </a:lnTo>
                  <a:lnTo>
                    <a:pt x="19" y="36"/>
                  </a:lnTo>
                  <a:lnTo>
                    <a:pt x="19" y="62"/>
                  </a:lnTo>
                  <a:lnTo>
                    <a:pt x="21" y="62"/>
                  </a:lnTo>
                  <a:lnTo>
                    <a:pt x="21" y="62"/>
                  </a:lnTo>
                  <a:lnTo>
                    <a:pt x="21" y="36"/>
                  </a:lnTo>
                  <a:lnTo>
                    <a:pt x="21" y="57"/>
                  </a:lnTo>
                  <a:lnTo>
                    <a:pt x="21" y="58"/>
                  </a:lnTo>
                  <a:lnTo>
                    <a:pt x="21" y="67"/>
                  </a:lnTo>
                  <a:lnTo>
                    <a:pt x="21" y="58"/>
                  </a:lnTo>
                  <a:lnTo>
                    <a:pt x="21" y="45"/>
                  </a:lnTo>
                  <a:lnTo>
                    <a:pt x="21" y="68"/>
                  </a:lnTo>
                  <a:lnTo>
                    <a:pt x="21" y="66"/>
                  </a:lnTo>
                  <a:lnTo>
                    <a:pt x="22" y="71"/>
                  </a:lnTo>
                  <a:lnTo>
                    <a:pt x="22" y="75"/>
                  </a:lnTo>
                  <a:lnTo>
                    <a:pt x="22" y="55"/>
                  </a:lnTo>
                  <a:lnTo>
                    <a:pt x="22" y="62"/>
                  </a:lnTo>
                  <a:lnTo>
                    <a:pt x="22" y="62"/>
                  </a:lnTo>
                  <a:lnTo>
                    <a:pt x="22" y="63"/>
                  </a:lnTo>
                  <a:lnTo>
                    <a:pt x="22" y="28"/>
                  </a:lnTo>
                  <a:lnTo>
                    <a:pt x="22" y="40"/>
                  </a:lnTo>
                  <a:lnTo>
                    <a:pt x="22" y="36"/>
                  </a:lnTo>
                  <a:lnTo>
                    <a:pt x="22" y="54"/>
                  </a:lnTo>
                  <a:lnTo>
                    <a:pt x="22" y="51"/>
                  </a:lnTo>
                  <a:lnTo>
                    <a:pt x="22" y="49"/>
                  </a:lnTo>
                  <a:lnTo>
                    <a:pt x="22" y="55"/>
                  </a:lnTo>
                  <a:lnTo>
                    <a:pt x="22" y="33"/>
                  </a:lnTo>
                  <a:lnTo>
                    <a:pt x="22" y="54"/>
                  </a:lnTo>
                  <a:lnTo>
                    <a:pt x="23" y="55"/>
                  </a:lnTo>
                  <a:lnTo>
                    <a:pt x="23" y="59"/>
                  </a:lnTo>
                  <a:lnTo>
                    <a:pt x="23" y="34"/>
                  </a:lnTo>
                  <a:lnTo>
                    <a:pt x="23" y="44"/>
                  </a:lnTo>
                  <a:lnTo>
                    <a:pt x="23" y="44"/>
                  </a:lnTo>
                  <a:lnTo>
                    <a:pt x="23" y="59"/>
                  </a:lnTo>
                  <a:lnTo>
                    <a:pt x="23" y="54"/>
                  </a:lnTo>
                  <a:lnTo>
                    <a:pt x="23" y="55"/>
                  </a:lnTo>
                  <a:lnTo>
                    <a:pt x="23" y="62"/>
                  </a:lnTo>
                  <a:lnTo>
                    <a:pt x="23" y="40"/>
                  </a:lnTo>
                  <a:lnTo>
                    <a:pt x="23" y="58"/>
                  </a:lnTo>
                  <a:lnTo>
                    <a:pt x="23" y="62"/>
                  </a:lnTo>
                  <a:lnTo>
                    <a:pt x="23" y="34"/>
                  </a:lnTo>
                  <a:lnTo>
                    <a:pt x="23" y="53"/>
                  </a:lnTo>
                  <a:lnTo>
                    <a:pt x="24" y="55"/>
                  </a:lnTo>
                  <a:lnTo>
                    <a:pt x="24" y="65"/>
                  </a:lnTo>
                  <a:lnTo>
                    <a:pt x="24" y="44"/>
                  </a:lnTo>
                  <a:lnTo>
                    <a:pt x="24" y="45"/>
                  </a:lnTo>
                  <a:lnTo>
                    <a:pt x="24" y="47"/>
                  </a:lnTo>
                  <a:lnTo>
                    <a:pt x="24" y="66"/>
                  </a:lnTo>
                  <a:lnTo>
                    <a:pt x="24" y="62"/>
                  </a:lnTo>
                  <a:lnTo>
                    <a:pt x="24" y="61"/>
                  </a:lnTo>
                  <a:lnTo>
                    <a:pt x="24" y="65"/>
                  </a:lnTo>
                  <a:lnTo>
                    <a:pt x="24" y="37"/>
                  </a:lnTo>
                  <a:lnTo>
                    <a:pt x="24" y="53"/>
                  </a:lnTo>
                  <a:lnTo>
                    <a:pt x="26" y="53"/>
                  </a:lnTo>
                  <a:lnTo>
                    <a:pt x="26" y="54"/>
                  </a:lnTo>
                  <a:lnTo>
                    <a:pt x="26" y="33"/>
                  </a:lnTo>
                  <a:lnTo>
                    <a:pt x="26" y="36"/>
                  </a:lnTo>
                  <a:lnTo>
                    <a:pt x="26" y="37"/>
                  </a:lnTo>
                  <a:lnTo>
                    <a:pt x="26" y="51"/>
                  </a:lnTo>
                  <a:lnTo>
                    <a:pt x="26" y="36"/>
                  </a:lnTo>
                  <a:lnTo>
                    <a:pt x="26" y="40"/>
                  </a:lnTo>
                  <a:lnTo>
                    <a:pt x="26" y="37"/>
                  </a:lnTo>
                  <a:lnTo>
                    <a:pt x="26" y="16"/>
                  </a:lnTo>
                  <a:lnTo>
                    <a:pt x="26" y="41"/>
                  </a:lnTo>
                  <a:lnTo>
                    <a:pt x="26" y="41"/>
                  </a:lnTo>
                  <a:lnTo>
                    <a:pt x="26" y="41"/>
                  </a:lnTo>
                  <a:lnTo>
                    <a:pt x="26" y="25"/>
                  </a:lnTo>
                  <a:lnTo>
                    <a:pt x="26" y="32"/>
                  </a:lnTo>
                  <a:lnTo>
                    <a:pt x="27" y="29"/>
                  </a:lnTo>
                  <a:lnTo>
                    <a:pt x="27" y="49"/>
                  </a:lnTo>
                  <a:lnTo>
                    <a:pt x="27" y="42"/>
                  </a:lnTo>
                  <a:lnTo>
                    <a:pt x="27" y="37"/>
                  </a:lnTo>
                  <a:lnTo>
                    <a:pt x="27" y="53"/>
                  </a:lnTo>
                  <a:lnTo>
                    <a:pt x="27" y="24"/>
                  </a:lnTo>
                  <a:lnTo>
                    <a:pt x="27" y="53"/>
                  </a:lnTo>
                  <a:lnTo>
                    <a:pt x="27" y="50"/>
                  </a:lnTo>
                  <a:lnTo>
                    <a:pt x="27" y="57"/>
                  </a:lnTo>
                  <a:lnTo>
                    <a:pt x="27" y="32"/>
                  </a:lnTo>
                  <a:lnTo>
                    <a:pt x="27" y="40"/>
                  </a:lnTo>
                  <a:lnTo>
                    <a:pt x="27" y="45"/>
                  </a:lnTo>
                  <a:lnTo>
                    <a:pt x="27" y="51"/>
                  </a:lnTo>
                  <a:lnTo>
                    <a:pt x="27" y="20"/>
                  </a:lnTo>
                  <a:lnTo>
                    <a:pt x="27" y="28"/>
                  </a:lnTo>
                  <a:lnTo>
                    <a:pt x="28" y="33"/>
                  </a:lnTo>
                  <a:lnTo>
                    <a:pt x="28" y="40"/>
                  </a:lnTo>
                  <a:lnTo>
                    <a:pt x="28" y="30"/>
                  </a:lnTo>
                  <a:lnTo>
                    <a:pt x="28" y="33"/>
                  </a:lnTo>
                  <a:lnTo>
                    <a:pt x="28" y="33"/>
                  </a:lnTo>
                  <a:lnTo>
                    <a:pt x="28" y="34"/>
                  </a:lnTo>
                  <a:lnTo>
                    <a:pt x="28" y="17"/>
                  </a:lnTo>
                  <a:lnTo>
                    <a:pt x="28" y="29"/>
                  </a:lnTo>
                  <a:lnTo>
                    <a:pt x="28" y="30"/>
                  </a:lnTo>
                  <a:lnTo>
                    <a:pt x="28" y="40"/>
                  </a:lnTo>
                  <a:lnTo>
                    <a:pt x="28" y="15"/>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189" name="Freeform 62"/>
            <p:cNvSpPr>
              <a:spLocks/>
            </p:cNvSpPr>
            <p:nvPr/>
          </p:nvSpPr>
          <p:spPr bwMode="auto">
            <a:xfrm>
              <a:off x="4675188" y="4695826"/>
              <a:ext cx="46038" cy="146050"/>
            </a:xfrm>
            <a:custGeom>
              <a:avLst/>
              <a:gdLst>
                <a:gd name="T0" fmla="*/ 0 w 29"/>
                <a:gd name="T1" fmla="*/ 71 h 92"/>
                <a:gd name="T2" fmla="*/ 0 w 29"/>
                <a:gd name="T3" fmla="*/ 32 h 92"/>
                <a:gd name="T4" fmla="*/ 1 w 29"/>
                <a:gd name="T5" fmla="*/ 32 h 92"/>
                <a:gd name="T6" fmla="*/ 1 w 29"/>
                <a:gd name="T7" fmla="*/ 29 h 92"/>
                <a:gd name="T8" fmla="*/ 1 w 29"/>
                <a:gd name="T9" fmla="*/ 11 h 92"/>
                <a:gd name="T10" fmla="*/ 2 w 29"/>
                <a:gd name="T11" fmla="*/ 29 h 92"/>
                <a:gd name="T12" fmla="*/ 2 w 29"/>
                <a:gd name="T13" fmla="*/ 48 h 92"/>
                <a:gd name="T14" fmla="*/ 2 w 29"/>
                <a:gd name="T15" fmla="*/ 78 h 92"/>
                <a:gd name="T16" fmla="*/ 4 w 29"/>
                <a:gd name="T17" fmla="*/ 70 h 92"/>
                <a:gd name="T18" fmla="*/ 4 w 29"/>
                <a:gd name="T19" fmla="*/ 67 h 92"/>
                <a:gd name="T20" fmla="*/ 5 w 29"/>
                <a:gd name="T21" fmla="*/ 71 h 92"/>
                <a:gd name="T22" fmla="*/ 5 w 29"/>
                <a:gd name="T23" fmla="*/ 46 h 92"/>
                <a:gd name="T24" fmla="*/ 5 w 29"/>
                <a:gd name="T25" fmla="*/ 67 h 92"/>
                <a:gd name="T26" fmla="*/ 6 w 29"/>
                <a:gd name="T27" fmla="*/ 61 h 92"/>
                <a:gd name="T28" fmla="*/ 6 w 29"/>
                <a:gd name="T29" fmla="*/ 61 h 92"/>
                <a:gd name="T30" fmla="*/ 6 w 29"/>
                <a:gd name="T31" fmla="*/ 82 h 92"/>
                <a:gd name="T32" fmla="*/ 8 w 29"/>
                <a:gd name="T33" fmla="*/ 61 h 92"/>
                <a:gd name="T34" fmla="*/ 8 w 29"/>
                <a:gd name="T35" fmla="*/ 28 h 92"/>
                <a:gd name="T36" fmla="*/ 9 w 29"/>
                <a:gd name="T37" fmla="*/ 32 h 92"/>
                <a:gd name="T38" fmla="*/ 9 w 29"/>
                <a:gd name="T39" fmla="*/ 58 h 92"/>
                <a:gd name="T40" fmla="*/ 10 w 29"/>
                <a:gd name="T41" fmla="*/ 66 h 92"/>
                <a:gd name="T42" fmla="*/ 10 w 29"/>
                <a:gd name="T43" fmla="*/ 76 h 92"/>
                <a:gd name="T44" fmla="*/ 10 w 29"/>
                <a:gd name="T45" fmla="*/ 69 h 92"/>
                <a:gd name="T46" fmla="*/ 12 w 29"/>
                <a:gd name="T47" fmla="*/ 61 h 92"/>
                <a:gd name="T48" fmla="*/ 12 w 29"/>
                <a:gd name="T49" fmla="*/ 70 h 92"/>
                <a:gd name="T50" fmla="*/ 12 w 29"/>
                <a:gd name="T51" fmla="*/ 63 h 92"/>
                <a:gd name="T52" fmla="*/ 13 w 29"/>
                <a:gd name="T53" fmla="*/ 75 h 92"/>
                <a:gd name="T54" fmla="*/ 13 w 29"/>
                <a:gd name="T55" fmla="*/ 70 h 92"/>
                <a:gd name="T56" fmla="*/ 14 w 29"/>
                <a:gd name="T57" fmla="*/ 70 h 92"/>
                <a:gd name="T58" fmla="*/ 14 w 29"/>
                <a:gd name="T59" fmla="*/ 70 h 92"/>
                <a:gd name="T60" fmla="*/ 14 w 29"/>
                <a:gd name="T61" fmla="*/ 65 h 92"/>
                <a:gd name="T62" fmla="*/ 16 w 29"/>
                <a:gd name="T63" fmla="*/ 75 h 92"/>
                <a:gd name="T64" fmla="*/ 16 w 29"/>
                <a:gd name="T65" fmla="*/ 79 h 92"/>
                <a:gd name="T66" fmla="*/ 16 w 29"/>
                <a:gd name="T67" fmla="*/ 86 h 92"/>
                <a:gd name="T68" fmla="*/ 17 w 29"/>
                <a:gd name="T69" fmla="*/ 75 h 92"/>
                <a:gd name="T70" fmla="*/ 17 w 29"/>
                <a:gd name="T71" fmla="*/ 63 h 92"/>
                <a:gd name="T72" fmla="*/ 18 w 29"/>
                <a:gd name="T73" fmla="*/ 46 h 92"/>
                <a:gd name="T74" fmla="*/ 18 w 29"/>
                <a:gd name="T75" fmla="*/ 75 h 92"/>
                <a:gd name="T76" fmla="*/ 18 w 29"/>
                <a:gd name="T77" fmla="*/ 80 h 92"/>
                <a:gd name="T78" fmla="*/ 19 w 29"/>
                <a:gd name="T79" fmla="*/ 63 h 92"/>
                <a:gd name="T80" fmla="*/ 19 w 29"/>
                <a:gd name="T81" fmla="*/ 46 h 92"/>
                <a:gd name="T82" fmla="*/ 19 w 29"/>
                <a:gd name="T83" fmla="*/ 46 h 92"/>
                <a:gd name="T84" fmla="*/ 21 w 29"/>
                <a:gd name="T85" fmla="*/ 61 h 92"/>
                <a:gd name="T86" fmla="*/ 21 w 29"/>
                <a:gd name="T87" fmla="*/ 69 h 92"/>
                <a:gd name="T88" fmla="*/ 22 w 29"/>
                <a:gd name="T89" fmla="*/ 50 h 92"/>
                <a:gd name="T90" fmla="*/ 22 w 29"/>
                <a:gd name="T91" fmla="*/ 69 h 92"/>
                <a:gd name="T92" fmla="*/ 22 w 29"/>
                <a:gd name="T93" fmla="*/ 71 h 92"/>
                <a:gd name="T94" fmla="*/ 23 w 29"/>
                <a:gd name="T95" fmla="*/ 71 h 92"/>
                <a:gd name="T96" fmla="*/ 23 w 29"/>
                <a:gd name="T97" fmla="*/ 72 h 92"/>
                <a:gd name="T98" fmla="*/ 23 w 29"/>
                <a:gd name="T99" fmla="*/ 70 h 92"/>
                <a:gd name="T100" fmla="*/ 25 w 29"/>
                <a:gd name="T101" fmla="*/ 82 h 92"/>
                <a:gd name="T102" fmla="*/ 25 w 29"/>
                <a:gd name="T103" fmla="*/ 86 h 92"/>
                <a:gd name="T104" fmla="*/ 26 w 29"/>
                <a:gd name="T105" fmla="*/ 29 h 92"/>
                <a:gd name="T106" fmla="*/ 26 w 29"/>
                <a:gd name="T107" fmla="*/ 29 h 92"/>
                <a:gd name="T108" fmla="*/ 26 w 29"/>
                <a:gd name="T109" fmla="*/ 48 h 92"/>
                <a:gd name="T110" fmla="*/ 27 w 29"/>
                <a:gd name="T111" fmla="*/ 69 h 92"/>
                <a:gd name="T112" fmla="*/ 27 w 29"/>
                <a:gd name="T113" fmla="*/ 82 h 92"/>
                <a:gd name="T114" fmla="*/ 27 w 29"/>
                <a:gd name="T115" fmla="*/ 74 h 92"/>
                <a:gd name="T116" fmla="*/ 29 w 29"/>
                <a:gd name="T117" fmla="*/ 92 h 92"/>
                <a:gd name="T118" fmla="*/ 29 w 29"/>
                <a:gd name="T119" fmla="*/ 75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9" h="92">
                  <a:moveTo>
                    <a:pt x="0" y="66"/>
                  </a:moveTo>
                  <a:lnTo>
                    <a:pt x="0" y="42"/>
                  </a:lnTo>
                  <a:lnTo>
                    <a:pt x="0" y="61"/>
                  </a:lnTo>
                  <a:lnTo>
                    <a:pt x="0" y="62"/>
                  </a:lnTo>
                  <a:lnTo>
                    <a:pt x="0" y="71"/>
                  </a:lnTo>
                  <a:lnTo>
                    <a:pt x="0" y="53"/>
                  </a:lnTo>
                  <a:lnTo>
                    <a:pt x="0" y="65"/>
                  </a:lnTo>
                  <a:lnTo>
                    <a:pt x="0" y="69"/>
                  </a:lnTo>
                  <a:lnTo>
                    <a:pt x="0" y="24"/>
                  </a:lnTo>
                  <a:lnTo>
                    <a:pt x="0" y="32"/>
                  </a:lnTo>
                  <a:lnTo>
                    <a:pt x="1" y="32"/>
                  </a:lnTo>
                  <a:lnTo>
                    <a:pt x="1" y="46"/>
                  </a:lnTo>
                  <a:lnTo>
                    <a:pt x="1" y="29"/>
                  </a:lnTo>
                  <a:lnTo>
                    <a:pt x="1" y="32"/>
                  </a:lnTo>
                  <a:lnTo>
                    <a:pt x="1" y="32"/>
                  </a:lnTo>
                  <a:lnTo>
                    <a:pt x="1" y="37"/>
                  </a:lnTo>
                  <a:lnTo>
                    <a:pt x="1" y="17"/>
                  </a:lnTo>
                  <a:lnTo>
                    <a:pt x="1" y="29"/>
                  </a:lnTo>
                  <a:lnTo>
                    <a:pt x="1" y="29"/>
                  </a:lnTo>
                  <a:lnTo>
                    <a:pt x="1" y="29"/>
                  </a:lnTo>
                  <a:lnTo>
                    <a:pt x="1" y="0"/>
                  </a:lnTo>
                  <a:lnTo>
                    <a:pt x="1" y="14"/>
                  </a:lnTo>
                  <a:lnTo>
                    <a:pt x="1" y="16"/>
                  </a:lnTo>
                  <a:lnTo>
                    <a:pt x="1" y="21"/>
                  </a:lnTo>
                  <a:lnTo>
                    <a:pt x="1" y="11"/>
                  </a:lnTo>
                  <a:lnTo>
                    <a:pt x="1" y="14"/>
                  </a:lnTo>
                  <a:lnTo>
                    <a:pt x="2" y="11"/>
                  </a:lnTo>
                  <a:lnTo>
                    <a:pt x="2" y="31"/>
                  </a:lnTo>
                  <a:lnTo>
                    <a:pt x="2" y="0"/>
                  </a:lnTo>
                  <a:lnTo>
                    <a:pt x="2" y="29"/>
                  </a:lnTo>
                  <a:lnTo>
                    <a:pt x="2" y="31"/>
                  </a:lnTo>
                  <a:lnTo>
                    <a:pt x="2" y="42"/>
                  </a:lnTo>
                  <a:lnTo>
                    <a:pt x="2" y="19"/>
                  </a:lnTo>
                  <a:lnTo>
                    <a:pt x="2" y="38"/>
                  </a:lnTo>
                  <a:lnTo>
                    <a:pt x="2" y="48"/>
                  </a:lnTo>
                  <a:lnTo>
                    <a:pt x="2" y="58"/>
                  </a:lnTo>
                  <a:lnTo>
                    <a:pt x="2" y="41"/>
                  </a:lnTo>
                  <a:lnTo>
                    <a:pt x="2" y="46"/>
                  </a:lnTo>
                  <a:lnTo>
                    <a:pt x="2" y="49"/>
                  </a:lnTo>
                  <a:lnTo>
                    <a:pt x="2" y="78"/>
                  </a:lnTo>
                  <a:lnTo>
                    <a:pt x="2" y="49"/>
                  </a:lnTo>
                  <a:lnTo>
                    <a:pt x="2" y="67"/>
                  </a:lnTo>
                  <a:lnTo>
                    <a:pt x="4" y="72"/>
                  </a:lnTo>
                  <a:lnTo>
                    <a:pt x="4" y="49"/>
                  </a:lnTo>
                  <a:lnTo>
                    <a:pt x="4" y="70"/>
                  </a:lnTo>
                  <a:lnTo>
                    <a:pt x="4" y="71"/>
                  </a:lnTo>
                  <a:lnTo>
                    <a:pt x="4" y="75"/>
                  </a:lnTo>
                  <a:lnTo>
                    <a:pt x="4" y="55"/>
                  </a:lnTo>
                  <a:lnTo>
                    <a:pt x="4" y="66"/>
                  </a:lnTo>
                  <a:lnTo>
                    <a:pt x="4" y="67"/>
                  </a:lnTo>
                  <a:lnTo>
                    <a:pt x="4" y="71"/>
                  </a:lnTo>
                  <a:lnTo>
                    <a:pt x="4" y="63"/>
                  </a:lnTo>
                  <a:lnTo>
                    <a:pt x="4" y="70"/>
                  </a:lnTo>
                  <a:lnTo>
                    <a:pt x="5" y="70"/>
                  </a:lnTo>
                  <a:lnTo>
                    <a:pt x="5" y="71"/>
                  </a:lnTo>
                  <a:lnTo>
                    <a:pt x="5" y="46"/>
                  </a:lnTo>
                  <a:lnTo>
                    <a:pt x="5" y="61"/>
                  </a:lnTo>
                  <a:lnTo>
                    <a:pt x="5" y="61"/>
                  </a:lnTo>
                  <a:lnTo>
                    <a:pt x="5" y="33"/>
                  </a:lnTo>
                  <a:lnTo>
                    <a:pt x="5" y="46"/>
                  </a:lnTo>
                  <a:lnTo>
                    <a:pt x="5" y="46"/>
                  </a:lnTo>
                  <a:lnTo>
                    <a:pt x="5" y="70"/>
                  </a:lnTo>
                  <a:lnTo>
                    <a:pt x="5" y="63"/>
                  </a:lnTo>
                  <a:lnTo>
                    <a:pt x="5" y="48"/>
                  </a:lnTo>
                  <a:lnTo>
                    <a:pt x="5" y="67"/>
                  </a:lnTo>
                  <a:lnTo>
                    <a:pt x="5" y="59"/>
                  </a:lnTo>
                  <a:lnTo>
                    <a:pt x="6" y="57"/>
                  </a:lnTo>
                  <a:lnTo>
                    <a:pt x="6" y="63"/>
                  </a:lnTo>
                  <a:lnTo>
                    <a:pt x="6" y="46"/>
                  </a:lnTo>
                  <a:lnTo>
                    <a:pt x="6" y="61"/>
                  </a:lnTo>
                  <a:lnTo>
                    <a:pt x="6" y="66"/>
                  </a:lnTo>
                  <a:lnTo>
                    <a:pt x="6" y="70"/>
                  </a:lnTo>
                  <a:lnTo>
                    <a:pt x="6" y="49"/>
                  </a:lnTo>
                  <a:lnTo>
                    <a:pt x="6" y="53"/>
                  </a:lnTo>
                  <a:lnTo>
                    <a:pt x="6" y="61"/>
                  </a:lnTo>
                  <a:lnTo>
                    <a:pt x="6" y="59"/>
                  </a:lnTo>
                  <a:lnTo>
                    <a:pt x="6" y="79"/>
                  </a:lnTo>
                  <a:lnTo>
                    <a:pt x="6" y="79"/>
                  </a:lnTo>
                  <a:lnTo>
                    <a:pt x="6" y="63"/>
                  </a:lnTo>
                  <a:lnTo>
                    <a:pt x="6" y="82"/>
                  </a:lnTo>
                  <a:lnTo>
                    <a:pt x="8" y="79"/>
                  </a:lnTo>
                  <a:lnTo>
                    <a:pt x="8" y="87"/>
                  </a:lnTo>
                  <a:lnTo>
                    <a:pt x="8" y="62"/>
                  </a:lnTo>
                  <a:lnTo>
                    <a:pt x="8" y="69"/>
                  </a:lnTo>
                  <a:lnTo>
                    <a:pt x="8" y="61"/>
                  </a:lnTo>
                  <a:lnTo>
                    <a:pt x="8" y="32"/>
                  </a:lnTo>
                  <a:lnTo>
                    <a:pt x="8" y="32"/>
                  </a:lnTo>
                  <a:lnTo>
                    <a:pt x="8" y="33"/>
                  </a:lnTo>
                  <a:lnTo>
                    <a:pt x="8" y="15"/>
                  </a:lnTo>
                  <a:lnTo>
                    <a:pt x="8" y="28"/>
                  </a:lnTo>
                  <a:lnTo>
                    <a:pt x="8" y="29"/>
                  </a:lnTo>
                  <a:lnTo>
                    <a:pt x="8" y="34"/>
                  </a:lnTo>
                  <a:lnTo>
                    <a:pt x="8" y="11"/>
                  </a:lnTo>
                  <a:lnTo>
                    <a:pt x="8" y="33"/>
                  </a:lnTo>
                  <a:lnTo>
                    <a:pt x="9" y="32"/>
                  </a:lnTo>
                  <a:lnTo>
                    <a:pt x="9" y="54"/>
                  </a:lnTo>
                  <a:lnTo>
                    <a:pt x="9" y="40"/>
                  </a:lnTo>
                  <a:lnTo>
                    <a:pt x="9" y="37"/>
                  </a:lnTo>
                  <a:lnTo>
                    <a:pt x="9" y="63"/>
                  </a:lnTo>
                  <a:lnTo>
                    <a:pt x="9" y="58"/>
                  </a:lnTo>
                  <a:lnTo>
                    <a:pt x="9" y="58"/>
                  </a:lnTo>
                  <a:lnTo>
                    <a:pt x="9" y="66"/>
                  </a:lnTo>
                  <a:lnTo>
                    <a:pt x="9" y="42"/>
                  </a:lnTo>
                  <a:lnTo>
                    <a:pt x="9" y="59"/>
                  </a:lnTo>
                  <a:lnTo>
                    <a:pt x="10" y="66"/>
                  </a:lnTo>
                  <a:lnTo>
                    <a:pt x="10" y="71"/>
                  </a:lnTo>
                  <a:lnTo>
                    <a:pt x="10" y="54"/>
                  </a:lnTo>
                  <a:lnTo>
                    <a:pt x="10" y="58"/>
                  </a:lnTo>
                  <a:lnTo>
                    <a:pt x="10" y="58"/>
                  </a:lnTo>
                  <a:lnTo>
                    <a:pt x="10" y="76"/>
                  </a:lnTo>
                  <a:lnTo>
                    <a:pt x="10" y="61"/>
                  </a:lnTo>
                  <a:lnTo>
                    <a:pt x="10" y="66"/>
                  </a:lnTo>
                  <a:lnTo>
                    <a:pt x="10" y="71"/>
                  </a:lnTo>
                  <a:lnTo>
                    <a:pt x="10" y="44"/>
                  </a:lnTo>
                  <a:lnTo>
                    <a:pt x="10" y="69"/>
                  </a:lnTo>
                  <a:lnTo>
                    <a:pt x="10" y="74"/>
                  </a:lnTo>
                  <a:lnTo>
                    <a:pt x="10" y="75"/>
                  </a:lnTo>
                  <a:lnTo>
                    <a:pt x="10" y="58"/>
                  </a:lnTo>
                  <a:lnTo>
                    <a:pt x="10" y="59"/>
                  </a:lnTo>
                  <a:lnTo>
                    <a:pt x="12" y="61"/>
                  </a:lnTo>
                  <a:lnTo>
                    <a:pt x="12" y="74"/>
                  </a:lnTo>
                  <a:lnTo>
                    <a:pt x="12" y="67"/>
                  </a:lnTo>
                  <a:lnTo>
                    <a:pt x="12" y="65"/>
                  </a:lnTo>
                  <a:lnTo>
                    <a:pt x="12" y="49"/>
                  </a:lnTo>
                  <a:lnTo>
                    <a:pt x="12" y="70"/>
                  </a:lnTo>
                  <a:lnTo>
                    <a:pt x="12" y="65"/>
                  </a:lnTo>
                  <a:lnTo>
                    <a:pt x="12" y="66"/>
                  </a:lnTo>
                  <a:lnTo>
                    <a:pt x="12" y="44"/>
                  </a:lnTo>
                  <a:lnTo>
                    <a:pt x="12" y="63"/>
                  </a:lnTo>
                  <a:lnTo>
                    <a:pt x="12" y="63"/>
                  </a:lnTo>
                  <a:lnTo>
                    <a:pt x="12" y="72"/>
                  </a:lnTo>
                  <a:lnTo>
                    <a:pt x="12" y="49"/>
                  </a:lnTo>
                  <a:lnTo>
                    <a:pt x="12" y="54"/>
                  </a:lnTo>
                  <a:lnTo>
                    <a:pt x="13" y="53"/>
                  </a:lnTo>
                  <a:lnTo>
                    <a:pt x="13" y="75"/>
                  </a:lnTo>
                  <a:lnTo>
                    <a:pt x="13" y="70"/>
                  </a:lnTo>
                  <a:lnTo>
                    <a:pt x="13" y="71"/>
                  </a:lnTo>
                  <a:lnTo>
                    <a:pt x="13" y="75"/>
                  </a:lnTo>
                  <a:lnTo>
                    <a:pt x="13" y="55"/>
                  </a:lnTo>
                  <a:lnTo>
                    <a:pt x="13" y="70"/>
                  </a:lnTo>
                  <a:lnTo>
                    <a:pt x="13" y="75"/>
                  </a:lnTo>
                  <a:lnTo>
                    <a:pt x="13" y="80"/>
                  </a:lnTo>
                  <a:lnTo>
                    <a:pt x="13" y="61"/>
                  </a:lnTo>
                  <a:lnTo>
                    <a:pt x="14" y="61"/>
                  </a:lnTo>
                  <a:lnTo>
                    <a:pt x="14" y="70"/>
                  </a:lnTo>
                  <a:lnTo>
                    <a:pt x="14" y="57"/>
                  </a:lnTo>
                  <a:lnTo>
                    <a:pt x="14" y="59"/>
                  </a:lnTo>
                  <a:lnTo>
                    <a:pt x="14" y="61"/>
                  </a:lnTo>
                  <a:lnTo>
                    <a:pt x="14" y="42"/>
                  </a:lnTo>
                  <a:lnTo>
                    <a:pt x="14" y="70"/>
                  </a:lnTo>
                  <a:lnTo>
                    <a:pt x="14" y="67"/>
                  </a:lnTo>
                  <a:lnTo>
                    <a:pt x="14" y="71"/>
                  </a:lnTo>
                  <a:lnTo>
                    <a:pt x="14" y="50"/>
                  </a:lnTo>
                  <a:lnTo>
                    <a:pt x="14" y="63"/>
                  </a:lnTo>
                  <a:lnTo>
                    <a:pt x="14" y="65"/>
                  </a:lnTo>
                  <a:lnTo>
                    <a:pt x="14" y="76"/>
                  </a:lnTo>
                  <a:lnTo>
                    <a:pt x="14" y="63"/>
                  </a:lnTo>
                  <a:lnTo>
                    <a:pt x="14" y="66"/>
                  </a:lnTo>
                  <a:lnTo>
                    <a:pt x="16" y="53"/>
                  </a:lnTo>
                  <a:lnTo>
                    <a:pt x="16" y="75"/>
                  </a:lnTo>
                  <a:lnTo>
                    <a:pt x="16" y="72"/>
                  </a:lnTo>
                  <a:lnTo>
                    <a:pt x="16" y="78"/>
                  </a:lnTo>
                  <a:lnTo>
                    <a:pt x="16" y="61"/>
                  </a:lnTo>
                  <a:lnTo>
                    <a:pt x="16" y="72"/>
                  </a:lnTo>
                  <a:lnTo>
                    <a:pt x="16" y="79"/>
                  </a:lnTo>
                  <a:lnTo>
                    <a:pt x="16" y="80"/>
                  </a:lnTo>
                  <a:lnTo>
                    <a:pt x="16" y="61"/>
                  </a:lnTo>
                  <a:lnTo>
                    <a:pt x="16" y="69"/>
                  </a:lnTo>
                  <a:lnTo>
                    <a:pt x="16" y="71"/>
                  </a:lnTo>
                  <a:lnTo>
                    <a:pt x="16" y="86"/>
                  </a:lnTo>
                  <a:lnTo>
                    <a:pt x="16" y="67"/>
                  </a:lnTo>
                  <a:lnTo>
                    <a:pt x="16" y="82"/>
                  </a:lnTo>
                  <a:lnTo>
                    <a:pt x="17" y="88"/>
                  </a:lnTo>
                  <a:lnTo>
                    <a:pt x="17" y="63"/>
                  </a:lnTo>
                  <a:lnTo>
                    <a:pt x="17" y="75"/>
                  </a:lnTo>
                  <a:lnTo>
                    <a:pt x="17" y="72"/>
                  </a:lnTo>
                  <a:lnTo>
                    <a:pt x="17" y="79"/>
                  </a:lnTo>
                  <a:lnTo>
                    <a:pt x="17" y="61"/>
                  </a:lnTo>
                  <a:lnTo>
                    <a:pt x="17" y="62"/>
                  </a:lnTo>
                  <a:lnTo>
                    <a:pt x="17" y="63"/>
                  </a:lnTo>
                  <a:lnTo>
                    <a:pt x="17" y="78"/>
                  </a:lnTo>
                  <a:lnTo>
                    <a:pt x="17" y="70"/>
                  </a:lnTo>
                  <a:lnTo>
                    <a:pt x="18" y="71"/>
                  </a:lnTo>
                  <a:lnTo>
                    <a:pt x="18" y="79"/>
                  </a:lnTo>
                  <a:lnTo>
                    <a:pt x="18" y="46"/>
                  </a:lnTo>
                  <a:lnTo>
                    <a:pt x="18" y="74"/>
                  </a:lnTo>
                  <a:lnTo>
                    <a:pt x="18" y="76"/>
                  </a:lnTo>
                  <a:lnTo>
                    <a:pt x="18" y="79"/>
                  </a:lnTo>
                  <a:lnTo>
                    <a:pt x="18" y="61"/>
                  </a:lnTo>
                  <a:lnTo>
                    <a:pt x="18" y="75"/>
                  </a:lnTo>
                  <a:lnTo>
                    <a:pt x="18" y="79"/>
                  </a:lnTo>
                  <a:lnTo>
                    <a:pt x="18" y="88"/>
                  </a:lnTo>
                  <a:lnTo>
                    <a:pt x="18" y="61"/>
                  </a:lnTo>
                  <a:lnTo>
                    <a:pt x="18" y="66"/>
                  </a:lnTo>
                  <a:lnTo>
                    <a:pt x="18" y="80"/>
                  </a:lnTo>
                  <a:lnTo>
                    <a:pt x="18" y="61"/>
                  </a:lnTo>
                  <a:lnTo>
                    <a:pt x="18" y="78"/>
                  </a:lnTo>
                  <a:lnTo>
                    <a:pt x="19" y="79"/>
                  </a:lnTo>
                  <a:lnTo>
                    <a:pt x="19" y="82"/>
                  </a:lnTo>
                  <a:lnTo>
                    <a:pt x="19" y="63"/>
                  </a:lnTo>
                  <a:lnTo>
                    <a:pt x="19" y="71"/>
                  </a:lnTo>
                  <a:lnTo>
                    <a:pt x="19" y="76"/>
                  </a:lnTo>
                  <a:lnTo>
                    <a:pt x="19" y="33"/>
                  </a:lnTo>
                  <a:lnTo>
                    <a:pt x="19" y="42"/>
                  </a:lnTo>
                  <a:lnTo>
                    <a:pt x="19" y="46"/>
                  </a:lnTo>
                  <a:lnTo>
                    <a:pt x="19" y="67"/>
                  </a:lnTo>
                  <a:lnTo>
                    <a:pt x="19" y="66"/>
                  </a:lnTo>
                  <a:lnTo>
                    <a:pt x="19" y="69"/>
                  </a:lnTo>
                  <a:lnTo>
                    <a:pt x="19" y="70"/>
                  </a:lnTo>
                  <a:lnTo>
                    <a:pt x="19" y="46"/>
                  </a:lnTo>
                  <a:lnTo>
                    <a:pt x="19" y="69"/>
                  </a:lnTo>
                  <a:lnTo>
                    <a:pt x="21" y="72"/>
                  </a:lnTo>
                  <a:lnTo>
                    <a:pt x="21" y="75"/>
                  </a:lnTo>
                  <a:lnTo>
                    <a:pt x="21" y="53"/>
                  </a:lnTo>
                  <a:lnTo>
                    <a:pt x="21" y="61"/>
                  </a:lnTo>
                  <a:lnTo>
                    <a:pt x="21" y="66"/>
                  </a:lnTo>
                  <a:lnTo>
                    <a:pt x="21" y="76"/>
                  </a:lnTo>
                  <a:lnTo>
                    <a:pt x="21" y="66"/>
                  </a:lnTo>
                  <a:lnTo>
                    <a:pt x="21" y="74"/>
                  </a:lnTo>
                  <a:lnTo>
                    <a:pt x="21" y="69"/>
                  </a:lnTo>
                  <a:lnTo>
                    <a:pt x="21" y="75"/>
                  </a:lnTo>
                  <a:lnTo>
                    <a:pt x="21" y="58"/>
                  </a:lnTo>
                  <a:lnTo>
                    <a:pt x="21" y="70"/>
                  </a:lnTo>
                  <a:lnTo>
                    <a:pt x="22" y="70"/>
                  </a:lnTo>
                  <a:lnTo>
                    <a:pt x="22" y="50"/>
                  </a:lnTo>
                  <a:lnTo>
                    <a:pt x="22" y="69"/>
                  </a:lnTo>
                  <a:lnTo>
                    <a:pt x="22" y="70"/>
                  </a:lnTo>
                  <a:lnTo>
                    <a:pt x="22" y="80"/>
                  </a:lnTo>
                  <a:lnTo>
                    <a:pt x="22" y="65"/>
                  </a:lnTo>
                  <a:lnTo>
                    <a:pt x="22" y="69"/>
                  </a:lnTo>
                  <a:lnTo>
                    <a:pt x="22" y="70"/>
                  </a:lnTo>
                  <a:lnTo>
                    <a:pt x="22" y="79"/>
                  </a:lnTo>
                  <a:lnTo>
                    <a:pt x="22" y="65"/>
                  </a:lnTo>
                  <a:lnTo>
                    <a:pt x="22" y="71"/>
                  </a:lnTo>
                  <a:lnTo>
                    <a:pt x="22" y="71"/>
                  </a:lnTo>
                  <a:lnTo>
                    <a:pt x="22" y="74"/>
                  </a:lnTo>
                  <a:lnTo>
                    <a:pt x="22" y="49"/>
                  </a:lnTo>
                  <a:lnTo>
                    <a:pt x="22" y="63"/>
                  </a:lnTo>
                  <a:lnTo>
                    <a:pt x="23" y="66"/>
                  </a:lnTo>
                  <a:lnTo>
                    <a:pt x="23" y="71"/>
                  </a:lnTo>
                  <a:lnTo>
                    <a:pt x="23" y="55"/>
                  </a:lnTo>
                  <a:lnTo>
                    <a:pt x="23" y="59"/>
                  </a:lnTo>
                  <a:lnTo>
                    <a:pt x="23" y="59"/>
                  </a:lnTo>
                  <a:lnTo>
                    <a:pt x="23" y="78"/>
                  </a:lnTo>
                  <a:lnTo>
                    <a:pt x="23" y="72"/>
                  </a:lnTo>
                  <a:lnTo>
                    <a:pt x="23" y="70"/>
                  </a:lnTo>
                  <a:lnTo>
                    <a:pt x="23" y="74"/>
                  </a:lnTo>
                  <a:lnTo>
                    <a:pt x="23" y="53"/>
                  </a:lnTo>
                  <a:lnTo>
                    <a:pt x="23" y="72"/>
                  </a:lnTo>
                  <a:lnTo>
                    <a:pt x="23" y="70"/>
                  </a:lnTo>
                  <a:lnTo>
                    <a:pt x="23" y="78"/>
                  </a:lnTo>
                  <a:lnTo>
                    <a:pt x="23" y="58"/>
                  </a:lnTo>
                  <a:lnTo>
                    <a:pt x="23" y="59"/>
                  </a:lnTo>
                  <a:lnTo>
                    <a:pt x="25" y="59"/>
                  </a:lnTo>
                  <a:lnTo>
                    <a:pt x="25" y="82"/>
                  </a:lnTo>
                  <a:lnTo>
                    <a:pt x="25" y="65"/>
                  </a:lnTo>
                  <a:lnTo>
                    <a:pt x="25" y="59"/>
                  </a:lnTo>
                  <a:lnTo>
                    <a:pt x="25" y="84"/>
                  </a:lnTo>
                  <a:lnTo>
                    <a:pt x="25" y="83"/>
                  </a:lnTo>
                  <a:lnTo>
                    <a:pt x="25" y="86"/>
                  </a:lnTo>
                  <a:lnTo>
                    <a:pt x="25" y="62"/>
                  </a:lnTo>
                  <a:lnTo>
                    <a:pt x="25" y="86"/>
                  </a:lnTo>
                  <a:lnTo>
                    <a:pt x="26" y="84"/>
                  </a:lnTo>
                  <a:lnTo>
                    <a:pt x="26" y="87"/>
                  </a:lnTo>
                  <a:lnTo>
                    <a:pt x="26" y="29"/>
                  </a:lnTo>
                  <a:lnTo>
                    <a:pt x="26" y="31"/>
                  </a:lnTo>
                  <a:lnTo>
                    <a:pt x="26" y="29"/>
                  </a:lnTo>
                  <a:lnTo>
                    <a:pt x="26" y="32"/>
                  </a:lnTo>
                  <a:lnTo>
                    <a:pt x="26" y="24"/>
                  </a:lnTo>
                  <a:lnTo>
                    <a:pt x="26" y="29"/>
                  </a:lnTo>
                  <a:lnTo>
                    <a:pt x="26" y="27"/>
                  </a:lnTo>
                  <a:lnTo>
                    <a:pt x="26" y="46"/>
                  </a:lnTo>
                  <a:lnTo>
                    <a:pt x="26" y="15"/>
                  </a:lnTo>
                  <a:lnTo>
                    <a:pt x="26" y="44"/>
                  </a:lnTo>
                  <a:lnTo>
                    <a:pt x="26" y="48"/>
                  </a:lnTo>
                  <a:lnTo>
                    <a:pt x="26" y="55"/>
                  </a:lnTo>
                  <a:lnTo>
                    <a:pt x="26" y="34"/>
                  </a:lnTo>
                  <a:lnTo>
                    <a:pt x="26" y="54"/>
                  </a:lnTo>
                  <a:lnTo>
                    <a:pt x="27" y="52"/>
                  </a:lnTo>
                  <a:lnTo>
                    <a:pt x="27" y="69"/>
                  </a:lnTo>
                  <a:lnTo>
                    <a:pt x="27" y="63"/>
                  </a:lnTo>
                  <a:lnTo>
                    <a:pt x="27" y="61"/>
                  </a:lnTo>
                  <a:lnTo>
                    <a:pt x="27" y="83"/>
                  </a:lnTo>
                  <a:lnTo>
                    <a:pt x="27" y="54"/>
                  </a:lnTo>
                  <a:lnTo>
                    <a:pt x="27" y="82"/>
                  </a:lnTo>
                  <a:lnTo>
                    <a:pt x="27" y="78"/>
                  </a:lnTo>
                  <a:lnTo>
                    <a:pt x="27" y="82"/>
                  </a:lnTo>
                  <a:lnTo>
                    <a:pt x="27" y="58"/>
                  </a:lnTo>
                  <a:lnTo>
                    <a:pt x="27" y="75"/>
                  </a:lnTo>
                  <a:lnTo>
                    <a:pt x="27" y="74"/>
                  </a:lnTo>
                  <a:lnTo>
                    <a:pt x="27" y="83"/>
                  </a:lnTo>
                  <a:lnTo>
                    <a:pt x="27" y="67"/>
                  </a:lnTo>
                  <a:lnTo>
                    <a:pt x="27" y="75"/>
                  </a:lnTo>
                  <a:lnTo>
                    <a:pt x="29" y="71"/>
                  </a:lnTo>
                  <a:lnTo>
                    <a:pt x="29" y="92"/>
                  </a:lnTo>
                  <a:lnTo>
                    <a:pt x="29" y="89"/>
                  </a:lnTo>
                  <a:lnTo>
                    <a:pt x="29" y="88"/>
                  </a:lnTo>
                  <a:lnTo>
                    <a:pt x="29" y="58"/>
                  </a:lnTo>
                  <a:lnTo>
                    <a:pt x="29" y="74"/>
                  </a:lnTo>
                  <a:lnTo>
                    <a:pt x="29" y="75"/>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190" name="Freeform 63"/>
            <p:cNvSpPr>
              <a:spLocks/>
            </p:cNvSpPr>
            <p:nvPr/>
          </p:nvSpPr>
          <p:spPr bwMode="auto">
            <a:xfrm>
              <a:off x="4627563" y="4559301"/>
              <a:ext cx="47625" cy="257175"/>
            </a:xfrm>
            <a:custGeom>
              <a:avLst/>
              <a:gdLst>
                <a:gd name="T0" fmla="*/ 0 w 30"/>
                <a:gd name="T1" fmla="*/ 50 h 162"/>
                <a:gd name="T2" fmla="*/ 0 w 30"/>
                <a:gd name="T3" fmla="*/ 30 h 162"/>
                <a:gd name="T4" fmla="*/ 1 w 30"/>
                <a:gd name="T5" fmla="*/ 25 h 162"/>
                <a:gd name="T6" fmla="*/ 1 w 30"/>
                <a:gd name="T7" fmla="*/ 29 h 162"/>
                <a:gd name="T8" fmla="*/ 1 w 30"/>
                <a:gd name="T9" fmla="*/ 10 h 162"/>
                <a:gd name="T10" fmla="*/ 2 w 30"/>
                <a:gd name="T11" fmla="*/ 47 h 162"/>
                <a:gd name="T12" fmla="*/ 2 w 30"/>
                <a:gd name="T13" fmla="*/ 22 h 162"/>
                <a:gd name="T14" fmla="*/ 4 w 30"/>
                <a:gd name="T15" fmla="*/ 48 h 162"/>
                <a:gd name="T16" fmla="*/ 4 w 30"/>
                <a:gd name="T17" fmla="*/ 50 h 162"/>
                <a:gd name="T18" fmla="*/ 4 w 30"/>
                <a:gd name="T19" fmla="*/ 58 h 162"/>
                <a:gd name="T20" fmla="*/ 5 w 30"/>
                <a:gd name="T21" fmla="*/ 58 h 162"/>
                <a:gd name="T22" fmla="*/ 5 w 30"/>
                <a:gd name="T23" fmla="*/ 25 h 162"/>
                <a:gd name="T24" fmla="*/ 6 w 30"/>
                <a:gd name="T25" fmla="*/ 0 h 162"/>
                <a:gd name="T26" fmla="*/ 6 w 30"/>
                <a:gd name="T27" fmla="*/ 39 h 162"/>
                <a:gd name="T28" fmla="*/ 6 w 30"/>
                <a:gd name="T29" fmla="*/ 89 h 162"/>
                <a:gd name="T30" fmla="*/ 8 w 30"/>
                <a:gd name="T31" fmla="*/ 97 h 162"/>
                <a:gd name="T32" fmla="*/ 8 w 30"/>
                <a:gd name="T33" fmla="*/ 94 h 162"/>
                <a:gd name="T34" fmla="*/ 8 w 30"/>
                <a:gd name="T35" fmla="*/ 97 h 162"/>
                <a:gd name="T36" fmla="*/ 9 w 30"/>
                <a:gd name="T37" fmla="*/ 85 h 162"/>
                <a:gd name="T38" fmla="*/ 9 w 30"/>
                <a:gd name="T39" fmla="*/ 102 h 162"/>
                <a:gd name="T40" fmla="*/ 10 w 30"/>
                <a:gd name="T41" fmla="*/ 84 h 162"/>
                <a:gd name="T42" fmla="*/ 10 w 30"/>
                <a:gd name="T43" fmla="*/ 92 h 162"/>
                <a:gd name="T44" fmla="*/ 10 w 30"/>
                <a:gd name="T45" fmla="*/ 92 h 162"/>
                <a:gd name="T46" fmla="*/ 11 w 30"/>
                <a:gd name="T47" fmla="*/ 105 h 162"/>
                <a:gd name="T48" fmla="*/ 11 w 30"/>
                <a:gd name="T49" fmla="*/ 114 h 162"/>
                <a:gd name="T50" fmla="*/ 11 w 30"/>
                <a:gd name="T51" fmla="*/ 97 h 162"/>
                <a:gd name="T52" fmla="*/ 13 w 30"/>
                <a:gd name="T53" fmla="*/ 118 h 162"/>
                <a:gd name="T54" fmla="*/ 13 w 30"/>
                <a:gd name="T55" fmla="*/ 92 h 162"/>
                <a:gd name="T56" fmla="*/ 14 w 30"/>
                <a:gd name="T57" fmla="*/ 98 h 162"/>
                <a:gd name="T58" fmla="*/ 14 w 30"/>
                <a:gd name="T59" fmla="*/ 92 h 162"/>
                <a:gd name="T60" fmla="*/ 14 w 30"/>
                <a:gd name="T61" fmla="*/ 100 h 162"/>
                <a:gd name="T62" fmla="*/ 15 w 30"/>
                <a:gd name="T63" fmla="*/ 101 h 162"/>
                <a:gd name="T64" fmla="*/ 15 w 30"/>
                <a:gd name="T65" fmla="*/ 109 h 162"/>
                <a:gd name="T66" fmla="*/ 17 w 30"/>
                <a:gd name="T67" fmla="*/ 43 h 162"/>
                <a:gd name="T68" fmla="*/ 17 w 30"/>
                <a:gd name="T69" fmla="*/ 69 h 162"/>
                <a:gd name="T70" fmla="*/ 18 w 30"/>
                <a:gd name="T71" fmla="*/ 94 h 162"/>
                <a:gd name="T72" fmla="*/ 18 w 30"/>
                <a:gd name="T73" fmla="*/ 75 h 162"/>
                <a:gd name="T74" fmla="*/ 19 w 30"/>
                <a:gd name="T75" fmla="*/ 106 h 162"/>
                <a:gd name="T76" fmla="*/ 19 w 30"/>
                <a:gd name="T77" fmla="*/ 86 h 162"/>
                <a:gd name="T78" fmla="*/ 19 w 30"/>
                <a:gd name="T79" fmla="*/ 100 h 162"/>
                <a:gd name="T80" fmla="*/ 21 w 30"/>
                <a:gd name="T81" fmla="*/ 106 h 162"/>
                <a:gd name="T82" fmla="*/ 21 w 30"/>
                <a:gd name="T83" fmla="*/ 90 h 162"/>
                <a:gd name="T84" fmla="*/ 21 w 30"/>
                <a:gd name="T85" fmla="*/ 126 h 162"/>
                <a:gd name="T86" fmla="*/ 22 w 30"/>
                <a:gd name="T87" fmla="*/ 111 h 162"/>
                <a:gd name="T88" fmla="*/ 22 w 30"/>
                <a:gd name="T89" fmla="*/ 131 h 162"/>
                <a:gd name="T90" fmla="*/ 23 w 30"/>
                <a:gd name="T91" fmla="*/ 139 h 162"/>
                <a:gd name="T92" fmla="*/ 23 w 30"/>
                <a:gd name="T93" fmla="*/ 114 h 162"/>
                <a:gd name="T94" fmla="*/ 23 w 30"/>
                <a:gd name="T95" fmla="*/ 127 h 162"/>
                <a:gd name="T96" fmla="*/ 25 w 30"/>
                <a:gd name="T97" fmla="*/ 149 h 162"/>
                <a:gd name="T98" fmla="*/ 25 w 30"/>
                <a:gd name="T99" fmla="*/ 135 h 162"/>
                <a:gd name="T100" fmla="*/ 25 w 30"/>
                <a:gd name="T101" fmla="*/ 147 h 162"/>
                <a:gd name="T102" fmla="*/ 26 w 30"/>
                <a:gd name="T103" fmla="*/ 153 h 162"/>
                <a:gd name="T104" fmla="*/ 26 w 30"/>
                <a:gd name="T105" fmla="*/ 145 h 162"/>
                <a:gd name="T106" fmla="*/ 27 w 30"/>
                <a:gd name="T107" fmla="*/ 155 h 162"/>
                <a:gd name="T108" fmla="*/ 27 w 30"/>
                <a:gd name="T109" fmla="*/ 157 h 162"/>
                <a:gd name="T110" fmla="*/ 27 w 30"/>
                <a:gd name="T111" fmla="*/ 158 h 162"/>
                <a:gd name="T112" fmla="*/ 28 w 30"/>
                <a:gd name="T113" fmla="*/ 152 h 162"/>
                <a:gd name="T114" fmla="*/ 28 w 30"/>
                <a:gd name="T115" fmla="*/ 132 h 162"/>
                <a:gd name="T116" fmla="*/ 28 w 30"/>
                <a:gd name="T117" fmla="*/ 135 h 162"/>
                <a:gd name="T118" fmla="*/ 30 w 30"/>
                <a:gd name="T119" fmla="*/ 152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0" h="162">
                  <a:moveTo>
                    <a:pt x="0" y="50"/>
                  </a:moveTo>
                  <a:lnTo>
                    <a:pt x="0" y="58"/>
                  </a:lnTo>
                  <a:lnTo>
                    <a:pt x="0" y="48"/>
                  </a:lnTo>
                  <a:lnTo>
                    <a:pt x="0" y="47"/>
                  </a:lnTo>
                  <a:lnTo>
                    <a:pt x="0" y="50"/>
                  </a:lnTo>
                  <a:lnTo>
                    <a:pt x="0" y="30"/>
                  </a:lnTo>
                  <a:lnTo>
                    <a:pt x="0" y="46"/>
                  </a:lnTo>
                  <a:lnTo>
                    <a:pt x="0" y="48"/>
                  </a:lnTo>
                  <a:lnTo>
                    <a:pt x="0" y="54"/>
                  </a:lnTo>
                  <a:lnTo>
                    <a:pt x="0" y="30"/>
                  </a:lnTo>
                  <a:lnTo>
                    <a:pt x="0" y="41"/>
                  </a:lnTo>
                  <a:lnTo>
                    <a:pt x="0" y="41"/>
                  </a:lnTo>
                  <a:lnTo>
                    <a:pt x="0" y="51"/>
                  </a:lnTo>
                  <a:lnTo>
                    <a:pt x="0" y="31"/>
                  </a:lnTo>
                  <a:lnTo>
                    <a:pt x="1" y="25"/>
                  </a:lnTo>
                  <a:lnTo>
                    <a:pt x="1" y="33"/>
                  </a:lnTo>
                  <a:lnTo>
                    <a:pt x="1" y="24"/>
                  </a:lnTo>
                  <a:lnTo>
                    <a:pt x="1" y="28"/>
                  </a:lnTo>
                  <a:lnTo>
                    <a:pt x="1" y="28"/>
                  </a:lnTo>
                  <a:lnTo>
                    <a:pt x="1" y="29"/>
                  </a:lnTo>
                  <a:lnTo>
                    <a:pt x="1" y="8"/>
                  </a:lnTo>
                  <a:lnTo>
                    <a:pt x="1" y="24"/>
                  </a:lnTo>
                  <a:lnTo>
                    <a:pt x="1" y="21"/>
                  </a:lnTo>
                  <a:lnTo>
                    <a:pt x="1" y="28"/>
                  </a:lnTo>
                  <a:lnTo>
                    <a:pt x="1" y="10"/>
                  </a:lnTo>
                  <a:lnTo>
                    <a:pt x="1" y="24"/>
                  </a:lnTo>
                  <a:lnTo>
                    <a:pt x="2" y="20"/>
                  </a:lnTo>
                  <a:lnTo>
                    <a:pt x="2" y="51"/>
                  </a:lnTo>
                  <a:lnTo>
                    <a:pt x="2" y="46"/>
                  </a:lnTo>
                  <a:lnTo>
                    <a:pt x="2" y="47"/>
                  </a:lnTo>
                  <a:lnTo>
                    <a:pt x="2" y="28"/>
                  </a:lnTo>
                  <a:lnTo>
                    <a:pt x="2" y="31"/>
                  </a:lnTo>
                  <a:lnTo>
                    <a:pt x="2" y="34"/>
                  </a:lnTo>
                  <a:lnTo>
                    <a:pt x="2" y="38"/>
                  </a:lnTo>
                  <a:lnTo>
                    <a:pt x="2" y="22"/>
                  </a:lnTo>
                  <a:lnTo>
                    <a:pt x="2" y="31"/>
                  </a:lnTo>
                  <a:lnTo>
                    <a:pt x="2" y="31"/>
                  </a:lnTo>
                  <a:lnTo>
                    <a:pt x="2" y="55"/>
                  </a:lnTo>
                  <a:lnTo>
                    <a:pt x="2" y="48"/>
                  </a:lnTo>
                  <a:lnTo>
                    <a:pt x="4" y="48"/>
                  </a:lnTo>
                  <a:lnTo>
                    <a:pt x="4" y="34"/>
                  </a:lnTo>
                  <a:lnTo>
                    <a:pt x="4" y="64"/>
                  </a:lnTo>
                  <a:lnTo>
                    <a:pt x="4" y="62"/>
                  </a:lnTo>
                  <a:lnTo>
                    <a:pt x="4" y="71"/>
                  </a:lnTo>
                  <a:lnTo>
                    <a:pt x="4" y="50"/>
                  </a:lnTo>
                  <a:lnTo>
                    <a:pt x="4" y="68"/>
                  </a:lnTo>
                  <a:lnTo>
                    <a:pt x="4" y="72"/>
                  </a:lnTo>
                  <a:lnTo>
                    <a:pt x="4" y="83"/>
                  </a:lnTo>
                  <a:lnTo>
                    <a:pt x="4" y="64"/>
                  </a:lnTo>
                  <a:lnTo>
                    <a:pt x="4" y="58"/>
                  </a:lnTo>
                  <a:lnTo>
                    <a:pt x="4" y="72"/>
                  </a:lnTo>
                  <a:lnTo>
                    <a:pt x="4" y="68"/>
                  </a:lnTo>
                  <a:lnTo>
                    <a:pt x="5" y="69"/>
                  </a:lnTo>
                  <a:lnTo>
                    <a:pt x="5" y="46"/>
                  </a:lnTo>
                  <a:lnTo>
                    <a:pt x="5" y="58"/>
                  </a:lnTo>
                  <a:lnTo>
                    <a:pt x="5" y="58"/>
                  </a:lnTo>
                  <a:lnTo>
                    <a:pt x="5" y="59"/>
                  </a:lnTo>
                  <a:lnTo>
                    <a:pt x="5" y="20"/>
                  </a:lnTo>
                  <a:lnTo>
                    <a:pt x="5" y="25"/>
                  </a:lnTo>
                  <a:lnTo>
                    <a:pt x="5" y="25"/>
                  </a:lnTo>
                  <a:lnTo>
                    <a:pt x="5" y="37"/>
                  </a:lnTo>
                  <a:lnTo>
                    <a:pt x="5" y="24"/>
                  </a:lnTo>
                  <a:lnTo>
                    <a:pt x="5" y="25"/>
                  </a:lnTo>
                  <a:lnTo>
                    <a:pt x="6" y="25"/>
                  </a:lnTo>
                  <a:lnTo>
                    <a:pt x="6" y="0"/>
                  </a:lnTo>
                  <a:lnTo>
                    <a:pt x="6" y="20"/>
                  </a:lnTo>
                  <a:lnTo>
                    <a:pt x="6" y="18"/>
                  </a:lnTo>
                  <a:lnTo>
                    <a:pt x="6" y="13"/>
                  </a:lnTo>
                  <a:lnTo>
                    <a:pt x="6" y="38"/>
                  </a:lnTo>
                  <a:lnTo>
                    <a:pt x="6" y="39"/>
                  </a:lnTo>
                  <a:lnTo>
                    <a:pt x="6" y="75"/>
                  </a:lnTo>
                  <a:lnTo>
                    <a:pt x="6" y="79"/>
                  </a:lnTo>
                  <a:lnTo>
                    <a:pt x="6" y="96"/>
                  </a:lnTo>
                  <a:lnTo>
                    <a:pt x="6" y="63"/>
                  </a:lnTo>
                  <a:lnTo>
                    <a:pt x="6" y="89"/>
                  </a:lnTo>
                  <a:lnTo>
                    <a:pt x="8" y="89"/>
                  </a:lnTo>
                  <a:lnTo>
                    <a:pt x="8" y="98"/>
                  </a:lnTo>
                  <a:lnTo>
                    <a:pt x="8" y="79"/>
                  </a:lnTo>
                  <a:lnTo>
                    <a:pt x="8" y="96"/>
                  </a:lnTo>
                  <a:lnTo>
                    <a:pt x="8" y="97"/>
                  </a:lnTo>
                  <a:lnTo>
                    <a:pt x="8" y="109"/>
                  </a:lnTo>
                  <a:lnTo>
                    <a:pt x="8" y="89"/>
                  </a:lnTo>
                  <a:lnTo>
                    <a:pt x="8" y="97"/>
                  </a:lnTo>
                  <a:lnTo>
                    <a:pt x="8" y="106"/>
                  </a:lnTo>
                  <a:lnTo>
                    <a:pt x="8" y="94"/>
                  </a:lnTo>
                  <a:lnTo>
                    <a:pt x="8" y="98"/>
                  </a:lnTo>
                  <a:lnTo>
                    <a:pt x="8" y="101"/>
                  </a:lnTo>
                  <a:lnTo>
                    <a:pt x="8" y="106"/>
                  </a:lnTo>
                  <a:lnTo>
                    <a:pt x="8" y="84"/>
                  </a:lnTo>
                  <a:lnTo>
                    <a:pt x="8" y="97"/>
                  </a:lnTo>
                  <a:lnTo>
                    <a:pt x="9" y="98"/>
                  </a:lnTo>
                  <a:lnTo>
                    <a:pt x="9" y="103"/>
                  </a:lnTo>
                  <a:lnTo>
                    <a:pt x="9" y="79"/>
                  </a:lnTo>
                  <a:lnTo>
                    <a:pt x="9" y="84"/>
                  </a:lnTo>
                  <a:lnTo>
                    <a:pt x="9" y="85"/>
                  </a:lnTo>
                  <a:lnTo>
                    <a:pt x="9" y="102"/>
                  </a:lnTo>
                  <a:lnTo>
                    <a:pt x="9" y="81"/>
                  </a:lnTo>
                  <a:lnTo>
                    <a:pt x="9" y="96"/>
                  </a:lnTo>
                  <a:lnTo>
                    <a:pt x="9" y="94"/>
                  </a:lnTo>
                  <a:lnTo>
                    <a:pt x="9" y="102"/>
                  </a:lnTo>
                  <a:lnTo>
                    <a:pt x="9" y="80"/>
                  </a:lnTo>
                  <a:lnTo>
                    <a:pt x="9" y="100"/>
                  </a:lnTo>
                  <a:lnTo>
                    <a:pt x="10" y="100"/>
                  </a:lnTo>
                  <a:lnTo>
                    <a:pt x="10" y="102"/>
                  </a:lnTo>
                  <a:lnTo>
                    <a:pt x="10" y="84"/>
                  </a:lnTo>
                  <a:lnTo>
                    <a:pt x="10" y="89"/>
                  </a:lnTo>
                  <a:lnTo>
                    <a:pt x="10" y="89"/>
                  </a:lnTo>
                  <a:lnTo>
                    <a:pt x="10" y="110"/>
                  </a:lnTo>
                  <a:lnTo>
                    <a:pt x="10" y="107"/>
                  </a:lnTo>
                  <a:lnTo>
                    <a:pt x="10" y="92"/>
                  </a:lnTo>
                  <a:lnTo>
                    <a:pt x="10" y="115"/>
                  </a:lnTo>
                  <a:lnTo>
                    <a:pt x="10" y="114"/>
                  </a:lnTo>
                  <a:lnTo>
                    <a:pt x="10" y="113"/>
                  </a:lnTo>
                  <a:lnTo>
                    <a:pt x="10" y="114"/>
                  </a:lnTo>
                  <a:lnTo>
                    <a:pt x="10" y="92"/>
                  </a:lnTo>
                  <a:lnTo>
                    <a:pt x="10" y="113"/>
                  </a:lnTo>
                  <a:lnTo>
                    <a:pt x="11" y="114"/>
                  </a:lnTo>
                  <a:lnTo>
                    <a:pt x="11" y="123"/>
                  </a:lnTo>
                  <a:lnTo>
                    <a:pt x="11" y="101"/>
                  </a:lnTo>
                  <a:lnTo>
                    <a:pt x="11" y="105"/>
                  </a:lnTo>
                  <a:lnTo>
                    <a:pt x="11" y="111"/>
                  </a:lnTo>
                  <a:lnTo>
                    <a:pt x="11" y="101"/>
                  </a:lnTo>
                  <a:lnTo>
                    <a:pt x="11" y="105"/>
                  </a:lnTo>
                  <a:lnTo>
                    <a:pt x="11" y="107"/>
                  </a:lnTo>
                  <a:lnTo>
                    <a:pt x="11" y="114"/>
                  </a:lnTo>
                  <a:lnTo>
                    <a:pt x="11" y="89"/>
                  </a:lnTo>
                  <a:lnTo>
                    <a:pt x="11" y="111"/>
                  </a:lnTo>
                  <a:lnTo>
                    <a:pt x="11" y="114"/>
                  </a:lnTo>
                  <a:lnTo>
                    <a:pt x="11" y="86"/>
                  </a:lnTo>
                  <a:lnTo>
                    <a:pt x="11" y="97"/>
                  </a:lnTo>
                  <a:lnTo>
                    <a:pt x="13" y="100"/>
                  </a:lnTo>
                  <a:lnTo>
                    <a:pt x="13" y="111"/>
                  </a:lnTo>
                  <a:lnTo>
                    <a:pt x="13" y="105"/>
                  </a:lnTo>
                  <a:lnTo>
                    <a:pt x="13" y="101"/>
                  </a:lnTo>
                  <a:lnTo>
                    <a:pt x="13" y="118"/>
                  </a:lnTo>
                  <a:lnTo>
                    <a:pt x="13" y="92"/>
                  </a:lnTo>
                  <a:lnTo>
                    <a:pt x="13" y="111"/>
                  </a:lnTo>
                  <a:lnTo>
                    <a:pt x="13" y="109"/>
                  </a:lnTo>
                  <a:lnTo>
                    <a:pt x="13" y="114"/>
                  </a:lnTo>
                  <a:lnTo>
                    <a:pt x="13" y="92"/>
                  </a:lnTo>
                  <a:lnTo>
                    <a:pt x="13" y="110"/>
                  </a:lnTo>
                  <a:lnTo>
                    <a:pt x="13" y="113"/>
                  </a:lnTo>
                  <a:lnTo>
                    <a:pt x="13" y="118"/>
                  </a:lnTo>
                  <a:lnTo>
                    <a:pt x="13" y="101"/>
                  </a:lnTo>
                  <a:lnTo>
                    <a:pt x="14" y="98"/>
                  </a:lnTo>
                  <a:lnTo>
                    <a:pt x="14" y="118"/>
                  </a:lnTo>
                  <a:lnTo>
                    <a:pt x="14" y="114"/>
                  </a:lnTo>
                  <a:lnTo>
                    <a:pt x="14" y="110"/>
                  </a:lnTo>
                  <a:lnTo>
                    <a:pt x="14" y="117"/>
                  </a:lnTo>
                  <a:lnTo>
                    <a:pt x="14" y="92"/>
                  </a:lnTo>
                  <a:lnTo>
                    <a:pt x="14" y="106"/>
                  </a:lnTo>
                  <a:lnTo>
                    <a:pt x="14" y="103"/>
                  </a:lnTo>
                  <a:lnTo>
                    <a:pt x="14" y="113"/>
                  </a:lnTo>
                  <a:lnTo>
                    <a:pt x="14" y="94"/>
                  </a:lnTo>
                  <a:lnTo>
                    <a:pt x="14" y="100"/>
                  </a:lnTo>
                  <a:lnTo>
                    <a:pt x="15" y="101"/>
                  </a:lnTo>
                  <a:lnTo>
                    <a:pt x="15" y="98"/>
                  </a:lnTo>
                  <a:lnTo>
                    <a:pt x="15" y="123"/>
                  </a:lnTo>
                  <a:lnTo>
                    <a:pt x="15" y="119"/>
                  </a:lnTo>
                  <a:lnTo>
                    <a:pt x="15" y="101"/>
                  </a:lnTo>
                  <a:lnTo>
                    <a:pt x="15" y="120"/>
                  </a:lnTo>
                  <a:lnTo>
                    <a:pt x="15" y="123"/>
                  </a:lnTo>
                  <a:lnTo>
                    <a:pt x="15" y="101"/>
                  </a:lnTo>
                  <a:lnTo>
                    <a:pt x="15" y="103"/>
                  </a:lnTo>
                  <a:lnTo>
                    <a:pt x="15" y="109"/>
                  </a:lnTo>
                  <a:lnTo>
                    <a:pt x="15" y="111"/>
                  </a:lnTo>
                  <a:lnTo>
                    <a:pt x="15" y="71"/>
                  </a:lnTo>
                  <a:lnTo>
                    <a:pt x="15" y="73"/>
                  </a:lnTo>
                  <a:lnTo>
                    <a:pt x="17" y="69"/>
                  </a:lnTo>
                  <a:lnTo>
                    <a:pt x="17" y="43"/>
                  </a:lnTo>
                  <a:lnTo>
                    <a:pt x="17" y="41"/>
                  </a:lnTo>
                  <a:lnTo>
                    <a:pt x="17" y="28"/>
                  </a:lnTo>
                  <a:lnTo>
                    <a:pt x="17" y="46"/>
                  </a:lnTo>
                  <a:lnTo>
                    <a:pt x="17" y="46"/>
                  </a:lnTo>
                  <a:lnTo>
                    <a:pt x="17" y="69"/>
                  </a:lnTo>
                  <a:lnTo>
                    <a:pt x="17" y="59"/>
                  </a:lnTo>
                  <a:lnTo>
                    <a:pt x="17" y="62"/>
                  </a:lnTo>
                  <a:lnTo>
                    <a:pt x="17" y="92"/>
                  </a:lnTo>
                  <a:lnTo>
                    <a:pt x="18" y="89"/>
                  </a:lnTo>
                  <a:lnTo>
                    <a:pt x="18" y="94"/>
                  </a:lnTo>
                  <a:lnTo>
                    <a:pt x="18" y="75"/>
                  </a:lnTo>
                  <a:lnTo>
                    <a:pt x="18" y="89"/>
                  </a:lnTo>
                  <a:lnTo>
                    <a:pt x="18" y="88"/>
                  </a:lnTo>
                  <a:lnTo>
                    <a:pt x="18" y="89"/>
                  </a:lnTo>
                  <a:lnTo>
                    <a:pt x="18" y="75"/>
                  </a:lnTo>
                  <a:lnTo>
                    <a:pt x="18" y="83"/>
                  </a:lnTo>
                  <a:lnTo>
                    <a:pt x="18" y="81"/>
                  </a:lnTo>
                  <a:lnTo>
                    <a:pt x="18" y="110"/>
                  </a:lnTo>
                  <a:lnTo>
                    <a:pt x="19" y="106"/>
                  </a:lnTo>
                  <a:lnTo>
                    <a:pt x="19" y="106"/>
                  </a:lnTo>
                  <a:lnTo>
                    <a:pt x="19" y="88"/>
                  </a:lnTo>
                  <a:lnTo>
                    <a:pt x="19" y="101"/>
                  </a:lnTo>
                  <a:lnTo>
                    <a:pt x="19" y="100"/>
                  </a:lnTo>
                  <a:lnTo>
                    <a:pt x="19" y="106"/>
                  </a:lnTo>
                  <a:lnTo>
                    <a:pt x="19" y="86"/>
                  </a:lnTo>
                  <a:lnTo>
                    <a:pt x="19" y="97"/>
                  </a:lnTo>
                  <a:lnTo>
                    <a:pt x="19" y="101"/>
                  </a:lnTo>
                  <a:lnTo>
                    <a:pt x="19" y="111"/>
                  </a:lnTo>
                  <a:lnTo>
                    <a:pt x="19" y="93"/>
                  </a:lnTo>
                  <a:lnTo>
                    <a:pt x="19" y="100"/>
                  </a:lnTo>
                  <a:lnTo>
                    <a:pt x="19" y="103"/>
                  </a:lnTo>
                  <a:lnTo>
                    <a:pt x="19" y="89"/>
                  </a:lnTo>
                  <a:lnTo>
                    <a:pt x="19" y="97"/>
                  </a:lnTo>
                  <a:lnTo>
                    <a:pt x="21" y="102"/>
                  </a:lnTo>
                  <a:lnTo>
                    <a:pt x="21" y="106"/>
                  </a:lnTo>
                  <a:lnTo>
                    <a:pt x="21" y="77"/>
                  </a:lnTo>
                  <a:lnTo>
                    <a:pt x="21" y="98"/>
                  </a:lnTo>
                  <a:lnTo>
                    <a:pt x="21" y="100"/>
                  </a:lnTo>
                  <a:lnTo>
                    <a:pt x="21" y="105"/>
                  </a:lnTo>
                  <a:lnTo>
                    <a:pt x="21" y="90"/>
                  </a:lnTo>
                  <a:lnTo>
                    <a:pt x="21" y="93"/>
                  </a:lnTo>
                  <a:lnTo>
                    <a:pt x="21" y="94"/>
                  </a:lnTo>
                  <a:lnTo>
                    <a:pt x="21" y="127"/>
                  </a:lnTo>
                  <a:lnTo>
                    <a:pt x="21" y="123"/>
                  </a:lnTo>
                  <a:lnTo>
                    <a:pt x="21" y="126"/>
                  </a:lnTo>
                  <a:lnTo>
                    <a:pt x="21" y="107"/>
                  </a:lnTo>
                  <a:lnTo>
                    <a:pt x="21" y="131"/>
                  </a:lnTo>
                  <a:lnTo>
                    <a:pt x="22" y="126"/>
                  </a:lnTo>
                  <a:lnTo>
                    <a:pt x="22" y="132"/>
                  </a:lnTo>
                  <a:lnTo>
                    <a:pt x="22" y="111"/>
                  </a:lnTo>
                  <a:lnTo>
                    <a:pt x="22" y="117"/>
                  </a:lnTo>
                  <a:lnTo>
                    <a:pt x="22" y="122"/>
                  </a:lnTo>
                  <a:lnTo>
                    <a:pt x="22" y="139"/>
                  </a:lnTo>
                  <a:lnTo>
                    <a:pt x="22" y="118"/>
                  </a:lnTo>
                  <a:lnTo>
                    <a:pt x="22" y="131"/>
                  </a:lnTo>
                  <a:lnTo>
                    <a:pt x="22" y="134"/>
                  </a:lnTo>
                  <a:lnTo>
                    <a:pt x="22" y="115"/>
                  </a:lnTo>
                  <a:lnTo>
                    <a:pt x="22" y="138"/>
                  </a:lnTo>
                  <a:lnTo>
                    <a:pt x="23" y="135"/>
                  </a:lnTo>
                  <a:lnTo>
                    <a:pt x="23" y="139"/>
                  </a:lnTo>
                  <a:lnTo>
                    <a:pt x="23" y="118"/>
                  </a:lnTo>
                  <a:lnTo>
                    <a:pt x="23" y="126"/>
                  </a:lnTo>
                  <a:lnTo>
                    <a:pt x="23" y="127"/>
                  </a:lnTo>
                  <a:lnTo>
                    <a:pt x="23" y="132"/>
                  </a:lnTo>
                  <a:lnTo>
                    <a:pt x="23" y="114"/>
                  </a:lnTo>
                  <a:lnTo>
                    <a:pt x="23" y="118"/>
                  </a:lnTo>
                  <a:lnTo>
                    <a:pt x="23" y="118"/>
                  </a:lnTo>
                  <a:lnTo>
                    <a:pt x="23" y="136"/>
                  </a:lnTo>
                  <a:lnTo>
                    <a:pt x="23" y="117"/>
                  </a:lnTo>
                  <a:lnTo>
                    <a:pt x="23" y="127"/>
                  </a:lnTo>
                  <a:lnTo>
                    <a:pt x="23" y="128"/>
                  </a:lnTo>
                  <a:lnTo>
                    <a:pt x="23" y="120"/>
                  </a:lnTo>
                  <a:lnTo>
                    <a:pt x="23" y="144"/>
                  </a:lnTo>
                  <a:lnTo>
                    <a:pt x="25" y="144"/>
                  </a:lnTo>
                  <a:lnTo>
                    <a:pt x="25" y="149"/>
                  </a:lnTo>
                  <a:lnTo>
                    <a:pt x="25" y="124"/>
                  </a:lnTo>
                  <a:lnTo>
                    <a:pt x="25" y="135"/>
                  </a:lnTo>
                  <a:lnTo>
                    <a:pt x="25" y="136"/>
                  </a:lnTo>
                  <a:lnTo>
                    <a:pt x="25" y="144"/>
                  </a:lnTo>
                  <a:lnTo>
                    <a:pt x="25" y="135"/>
                  </a:lnTo>
                  <a:lnTo>
                    <a:pt x="25" y="143"/>
                  </a:lnTo>
                  <a:lnTo>
                    <a:pt x="25" y="148"/>
                  </a:lnTo>
                  <a:lnTo>
                    <a:pt x="25" y="130"/>
                  </a:lnTo>
                  <a:lnTo>
                    <a:pt x="25" y="144"/>
                  </a:lnTo>
                  <a:lnTo>
                    <a:pt x="25" y="147"/>
                  </a:lnTo>
                  <a:lnTo>
                    <a:pt x="25" y="147"/>
                  </a:lnTo>
                  <a:lnTo>
                    <a:pt x="25" y="124"/>
                  </a:lnTo>
                  <a:lnTo>
                    <a:pt x="25" y="132"/>
                  </a:lnTo>
                  <a:lnTo>
                    <a:pt x="26" y="131"/>
                  </a:lnTo>
                  <a:lnTo>
                    <a:pt x="26" y="153"/>
                  </a:lnTo>
                  <a:lnTo>
                    <a:pt x="26" y="147"/>
                  </a:lnTo>
                  <a:lnTo>
                    <a:pt x="26" y="134"/>
                  </a:lnTo>
                  <a:lnTo>
                    <a:pt x="26" y="160"/>
                  </a:lnTo>
                  <a:lnTo>
                    <a:pt x="26" y="149"/>
                  </a:lnTo>
                  <a:lnTo>
                    <a:pt x="26" y="145"/>
                  </a:lnTo>
                  <a:lnTo>
                    <a:pt x="26" y="151"/>
                  </a:lnTo>
                  <a:lnTo>
                    <a:pt x="26" y="124"/>
                  </a:lnTo>
                  <a:lnTo>
                    <a:pt x="26" y="132"/>
                  </a:lnTo>
                  <a:lnTo>
                    <a:pt x="27" y="136"/>
                  </a:lnTo>
                  <a:lnTo>
                    <a:pt x="27" y="155"/>
                  </a:lnTo>
                  <a:lnTo>
                    <a:pt x="27" y="144"/>
                  </a:lnTo>
                  <a:lnTo>
                    <a:pt x="27" y="145"/>
                  </a:lnTo>
                  <a:lnTo>
                    <a:pt x="27" y="162"/>
                  </a:lnTo>
                  <a:lnTo>
                    <a:pt x="27" y="143"/>
                  </a:lnTo>
                  <a:lnTo>
                    <a:pt x="27" y="157"/>
                  </a:lnTo>
                  <a:lnTo>
                    <a:pt x="27" y="158"/>
                  </a:lnTo>
                  <a:lnTo>
                    <a:pt x="27" y="161"/>
                  </a:lnTo>
                  <a:lnTo>
                    <a:pt x="27" y="138"/>
                  </a:lnTo>
                  <a:lnTo>
                    <a:pt x="27" y="156"/>
                  </a:lnTo>
                  <a:lnTo>
                    <a:pt x="27" y="158"/>
                  </a:lnTo>
                  <a:lnTo>
                    <a:pt x="27" y="161"/>
                  </a:lnTo>
                  <a:lnTo>
                    <a:pt x="27" y="141"/>
                  </a:lnTo>
                  <a:lnTo>
                    <a:pt x="27" y="147"/>
                  </a:lnTo>
                  <a:lnTo>
                    <a:pt x="28" y="147"/>
                  </a:lnTo>
                  <a:lnTo>
                    <a:pt x="28" y="152"/>
                  </a:lnTo>
                  <a:lnTo>
                    <a:pt x="28" y="143"/>
                  </a:lnTo>
                  <a:lnTo>
                    <a:pt x="28" y="144"/>
                  </a:lnTo>
                  <a:lnTo>
                    <a:pt x="28" y="149"/>
                  </a:lnTo>
                  <a:lnTo>
                    <a:pt x="28" y="152"/>
                  </a:lnTo>
                  <a:lnTo>
                    <a:pt x="28" y="132"/>
                  </a:lnTo>
                  <a:lnTo>
                    <a:pt x="28" y="145"/>
                  </a:lnTo>
                  <a:lnTo>
                    <a:pt x="28" y="149"/>
                  </a:lnTo>
                  <a:lnTo>
                    <a:pt x="28" y="152"/>
                  </a:lnTo>
                  <a:lnTo>
                    <a:pt x="28" y="132"/>
                  </a:lnTo>
                  <a:lnTo>
                    <a:pt x="28" y="135"/>
                  </a:lnTo>
                  <a:lnTo>
                    <a:pt x="28" y="136"/>
                  </a:lnTo>
                  <a:lnTo>
                    <a:pt x="28" y="147"/>
                  </a:lnTo>
                  <a:lnTo>
                    <a:pt x="28" y="122"/>
                  </a:lnTo>
                  <a:lnTo>
                    <a:pt x="30" y="130"/>
                  </a:lnTo>
                  <a:lnTo>
                    <a:pt x="30" y="152"/>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191" name="Freeform 64"/>
            <p:cNvSpPr>
              <a:spLocks/>
            </p:cNvSpPr>
            <p:nvPr/>
          </p:nvSpPr>
          <p:spPr bwMode="auto">
            <a:xfrm>
              <a:off x="4575176" y="3927476"/>
              <a:ext cx="52388" cy="763588"/>
            </a:xfrm>
            <a:custGeom>
              <a:avLst/>
              <a:gdLst>
                <a:gd name="T0" fmla="*/ 1 w 33"/>
                <a:gd name="T1" fmla="*/ 6 h 481"/>
                <a:gd name="T2" fmla="*/ 1 w 33"/>
                <a:gd name="T3" fmla="*/ 33 h 481"/>
                <a:gd name="T4" fmla="*/ 3 w 33"/>
                <a:gd name="T5" fmla="*/ 96 h 481"/>
                <a:gd name="T6" fmla="*/ 3 w 33"/>
                <a:gd name="T7" fmla="*/ 165 h 481"/>
                <a:gd name="T8" fmla="*/ 3 w 33"/>
                <a:gd name="T9" fmla="*/ 186 h 481"/>
                <a:gd name="T10" fmla="*/ 4 w 33"/>
                <a:gd name="T11" fmla="*/ 242 h 481"/>
                <a:gd name="T12" fmla="*/ 4 w 33"/>
                <a:gd name="T13" fmla="*/ 229 h 481"/>
                <a:gd name="T14" fmla="*/ 5 w 33"/>
                <a:gd name="T15" fmla="*/ 240 h 481"/>
                <a:gd name="T16" fmla="*/ 5 w 33"/>
                <a:gd name="T17" fmla="*/ 232 h 481"/>
                <a:gd name="T18" fmla="*/ 6 w 33"/>
                <a:gd name="T19" fmla="*/ 229 h 481"/>
                <a:gd name="T20" fmla="*/ 6 w 33"/>
                <a:gd name="T21" fmla="*/ 225 h 481"/>
                <a:gd name="T22" fmla="*/ 6 w 33"/>
                <a:gd name="T23" fmla="*/ 225 h 481"/>
                <a:gd name="T24" fmla="*/ 8 w 33"/>
                <a:gd name="T25" fmla="*/ 191 h 481"/>
                <a:gd name="T26" fmla="*/ 8 w 33"/>
                <a:gd name="T27" fmla="*/ 254 h 481"/>
                <a:gd name="T28" fmla="*/ 8 w 33"/>
                <a:gd name="T29" fmla="*/ 242 h 481"/>
                <a:gd name="T30" fmla="*/ 9 w 33"/>
                <a:gd name="T31" fmla="*/ 242 h 481"/>
                <a:gd name="T32" fmla="*/ 9 w 33"/>
                <a:gd name="T33" fmla="*/ 226 h 481"/>
                <a:gd name="T34" fmla="*/ 10 w 33"/>
                <a:gd name="T35" fmla="*/ 209 h 481"/>
                <a:gd name="T36" fmla="*/ 10 w 33"/>
                <a:gd name="T37" fmla="*/ 264 h 481"/>
                <a:gd name="T38" fmla="*/ 12 w 33"/>
                <a:gd name="T39" fmla="*/ 312 h 481"/>
                <a:gd name="T40" fmla="*/ 12 w 33"/>
                <a:gd name="T41" fmla="*/ 343 h 481"/>
                <a:gd name="T42" fmla="*/ 12 w 33"/>
                <a:gd name="T43" fmla="*/ 350 h 481"/>
                <a:gd name="T44" fmla="*/ 13 w 33"/>
                <a:gd name="T45" fmla="*/ 335 h 481"/>
                <a:gd name="T46" fmla="*/ 13 w 33"/>
                <a:gd name="T47" fmla="*/ 355 h 481"/>
                <a:gd name="T48" fmla="*/ 14 w 33"/>
                <a:gd name="T49" fmla="*/ 314 h 481"/>
                <a:gd name="T50" fmla="*/ 14 w 33"/>
                <a:gd name="T51" fmla="*/ 312 h 481"/>
                <a:gd name="T52" fmla="*/ 14 w 33"/>
                <a:gd name="T53" fmla="*/ 336 h 481"/>
                <a:gd name="T54" fmla="*/ 16 w 33"/>
                <a:gd name="T55" fmla="*/ 367 h 481"/>
                <a:gd name="T56" fmla="*/ 16 w 33"/>
                <a:gd name="T57" fmla="*/ 398 h 481"/>
                <a:gd name="T58" fmla="*/ 17 w 33"/>
                <a:gd name="T59" fmla="*/ 384 h 481"/>
                <a:gd name="T60" fmla="*/ 17 w 33"/>
                <a:gd name="T61" fmla="*/ 380 h 481"/>
                <a:gd name="T62" fmla="*/ 17 w 33"/>
                <a:gd name="T63" fmla="*/ 426 h 481"/>
                <a:gd name="T64" fmla="*/ 18 w 33"/>
                <a:gd name="T65" fmla="*/ 436 h 481"/>
                <a:gd name="T66" fmla="*/ 18 w 33"/>
                <a:gd name="T67" fmla="*/ 439 h 481"/>
                <a:gd name="T68" fmla="*/ 20 w 33"/>
                <a:gd name="T69" fmla="*/ 458 h 481"/>
                <a:gd name="T70" fmla="*/ 20 w 33"/>
                <a:gd name="T71" fmla="*/ 471 h 481"/>
                <a:gd name="T72" fmla="*/ 20 w 33"/>
                <a:gd name="T73" fmla="*/ 435 h 481"/>
                <a:gd name="T74" fmla="*/ 21 w 33"/>
                <a:gd name="T75" fmla="*/ 439 h 481"/>
                <a:gd name="T76" fmla="*/ 21 w 33"/>
                <a:gd name="T77" fmla="*/ 412 h 481"/>
                <a:gd name="T78" fmla="*/ 22 w 33"/>
                <a:gd name="T79" fmla="*/ 441 h 481"/>
                <a:gd name="T80" fmla="*/ 22 w 33"/>
                <a:gd name="T81" fmla="*/ 445 h 481"/>
                <a:gd name="T82" fmla="*/ 24 w 33"/>
                <a:gd name="T83" fmla="*/ 465 h 481"/>
                <a:gd name="T84" fmla="*/ 24 w 33"/>
                <a:gd name="T85" fmla="*/ 456 h 481"/>
                <a:gd name="T86" fmla="*/ 24 w 33"/>
                <a:gd name="T87" fmla="*/ 437 h 481"/>
                <a:gd name="T88" fmla="*/ 24 w 33"/>
                <a:gd name="T89" fmla="*/ 439 h 481"/>
                <a:gd name="T90" fmla="*/ 25 w 33"/>
                <a:gd name="T91" fmla="*/ 420 h 481"/>
                <a:gd name="T92" fmla="*/ 25 w 33"/>
                <a:gd name="T93" fmla="*/ 415 h 481"/>
                <a:gd name="T94" fmla="*/ 26 w 33"/>
                <a:gd name="T95" fmla="*/ 446 h 481"/>
                <a:gd name="T96" fmla="*/ 26 w 33"/>
                <a:gd name="T97" fmla="*/ 439 h 481"/>
                <a:gd name="T98" fmla="*/ 26 w 33"/>
                <a:gd name="T99" fmla="*/ 445 h 481"/>
                <a:gd name="T100" fmla="*/ 27 w 33"/>
                <a:gd name="T101" fmla="*/ 429 h 481"/>
                <a:gd name="T102" fmla="*/ 27 w 33"/>
                <a:gd name="T103" fmla="*/ 458 h 481"/>
                <a:gd name="T104" fmla="*/ 29 w 33"/>
                <a:gd name="T105" fmla="*/ 470 h 481"/>
                <a:gd name="T106" fmla="*/ 29 w 33"/>
                <a:gd name="T107" fmla="*/ 429 h 481"/>
                <a:gd name="T108" fmla="*/ 29 w 33"/>
                <a:gd name="T109" fmla="*/ 399 h 481"/>
                <a:gd name="T110" fmla="*/ 30 w 33"/>
                <a:gd name="T111" fmla="*/ 426 h 481"/>
                <a:gd name="T112" fmla="*/ 30 w 33"/>
                <a:gd name="T113" fmla="*/ 422 h 481"/>
                <a:gd name="T114" fmla="*/ 31 w 33"/>
                <a:gd name="T115" fmla="*/ 439 h 481"/>
                <a:gd name="T116" fmla="*/ 31 w 33"/>
                <a:gd name="T117" fmla="*/ 456 h 481"/>
                <a:gd name="T118" fmla="*/ 33 w 33"/>
                <a:gd name="T119" fmla="*/ 448 h 4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3" h="481">
                  <a:moveTo>
                    <a:pt x="0" y="80"/>
                  </a:moveTo>
                  <a:lnTo>
                    <a:pt x="0" y="60"/>
                  </a:lnTo>
                  <a:lnTo>
                    <a:pt x="0" y="63"/>
                  </a:lnTo>
                  <a:lnTo>
                    <a:pt x="0" y="0"/>
                  </a:lnTo>
                  <a:lnTo>
                    <a:pt x="1" y="6"/>
                  </a:lnTo>
                  <a:lnTo>
                    <a:pt x="1" y="3"/>
                  </a:lnTo>
                  <a:lnTo>
                    <a:pt x="1" y="35"/>
                  </a:lnTo>
                  <a:lnTo>
                    <a:pt x="1" y="34"/>
                  </a:lnTo>
                  <a:lnTo>
                    <a:pt x="1" y="71"/>
                  </a:lnTo>
                  <a:lnTo>
                    <a:pt x="1" y="33"/>
                  </a:lnTo>
                  <a:lnTo>
                    <a:pt x="1" y="67"/>
                  </a:lnTo>
                  <a:lnTo>
                    <a:pt x="1" y="68"/>
                  </a:lnTo>
                  <a:lnTo>
                    <a:pt x="1" y="61"/>
                  </a:lnTo>
                  <a:lnTo>
                    <a:pt x="1" y="92"/>
                  </a:lnTo>
                  <a:lnTo>
                    <a:pt x="3" y="96"/>
                  </a:lnTo>
                  <a:lnTo>
                    <a:pt x="3" y="140"/>
                  </a:lnTo>
                  <a:lnTo>
                    <a:pt x="3" y="124"/>
                  </a:lnTo>
                  <a:lnTo>
                    <a:pt x="3" y="124"/>
                  </a:lnTo>
                  <a:lnTo>
                    <a:pt x="3" y="164"/>
                  </a:lnTo>
                  <a:lnTo>
                    <a:pt x="3" y="165"/>
                  </a:lnTo>
                  <a:lnTo>
                    <a:pt x="3" y="145"/>
                  </a:lnTo>
                  <a:lnTo>
                    <a:pt x="3" y="185"/>
                  </a:lnTo>
                  <a:lnTo>
                    <a:pt x="3" y="188"/>
                  </a:lnTo>
                  <a:lnTo>
                    <a:pt x="3" y="208"/>
                  </a:lnTo>
                  <a:lnTo>
                    <a:pt x="3" y="186"/>
                  </a:lnTo>
                  <a:lnTo>
                    <a:pt x="3" y="192"/>
                  </a:lnTo>
                  <a:lnTo>
                    <a:pt x="4" y="186"/>
                  </a:lnTo>
                  <a:lnTo>
                    <a:pt x="4" y="216"/>
                  </a:lnTo>
                  <a:lnTo>
                    <a:pt x="4" y="215"/>
                  </a:lnTo>
                  <a:lnTo>
                    <a:pt x="4" y="242"/>
                  </a:lnTo>
                  <a:lnTo>
                    <a:pt x="4" y="196"/>
                  </a:lnTo>
                  <a:lnTo>
                    <a:pt x="4" y="242"/>
                  </a:lnTo>
                  <a:lnTo>
                    <a:pt x="4" y="247"/>
                  </a:lnTo>
                  <a:lnTo>
                    <a:pt x="4" y="263"/>
                  </a:lnTo>
                  <a:lnTo>
                    <a:pt x="4" y="229"/>
                  </a:lnTo>
                  <a:lnTo>
                    <a:pt x="4" y="230"/>
                  </a:lnTo>
                  <a:lnTo>
                    <a:pt x="4" y="243"/>
                  </a:lnTo>
                  <a:lnTo>
                    <a:pt x="4" y="229"/>
                  </a:lnTo>
                  <a:lnTo>
                    <a:pt x="5" y="232"/>
                  </a:lnTo>
                  <a:lnTo>
                    <a:pt x="5" y="240"/>
                  </a:lnTo>
                  <a:lnTo>
                    <a:pt x="5" y="212"/>
                  </a:lnTo>
                  <a:lnTo>
                    <a:pt x="5" y="228"/>
                  </a:lnTo>
                  <a:lnTo>
                    <a:pt x="5" y="234"/>
                  </a:lnTo>
                  <a:lnTo>
                    <a:pt x="5" y="217"/>
                  </a:lnTo>
                  <a:lnTo>
                    <a:pt x="5" y="232"/>
                  </a:lnTo>
                  <a:lnTo>
                    <a:pt x="5" y="236"/>
                  </a:lnTo>
                  <a:lnTo>
                    <a:pt x="5" y="247"/>
                  </a:lnTo>
                  <a:lnTo>
                    <a:pt x="5" y="228"/>
                  </a:lnTo>
                  <a:lnTo>
                    <a:pt x="6" y="230"/>
                  </a:lnTo>
                  <a:lnTo>
                    <a:pt x="6" y="229"/>
                  </a:lnTo>
                  <a:lnTo>
                    <a:pt x="6" y="251"/>
                  </a:lnTo>
                  <a:lnTo>
                    <a:pt x="6" y="251"/>
                  </a:lnTo>
                  <a:lnTo>
                    <a:pt x="6" y="253"/>
                  </a:lnTo>
                  <a:lnTo>
                    <a:pt x="6" y="211"/>
                  </a:lnTo>
                  <a:lnTo>
                    <a:pt x="6" y="225"/>
                  </a:lnTo>
                  <a:lnTo>
                    <a:pt x="6" y="225"/>
                  </a:lnTo>
                  <a:lnTo>
                    <a:pt x="6" y="236"/>
                  </a:lnTo>
                  <a:lnTo>
                    <a:pt x="6" y="216"/>
                  </a:lnTo>
                  <a:lnTo>
                    <a:pt x="6" y="221"/>
                  </a:lnTo>
                  <a:lnTo>
                    <a:pt x="6" y="225"/>
                  </a:lnTo>
                  <a:lnTo>
                    <a:pt x="6" y="228"/>
                  </a:lnTo>
                  <a:lnTo>
                    <a:pt x="6" y="203"/>
                  </a:lnTo>
                  <a:lnTo>
                    <a:pt x="8" y="207"/>
                  </a:lnTo>
                  <a:lnTo>
                    <a:pt x="8" y="220"/>
                  </a:lnTo>
                  <a:lnTo>
                    <a:pt x="8" y="191"/>
                  </a:lnTo>
                  <a:lnTo>
                    <a:pt x="8" y="219"/>
                  </a:lnTo>
                  <a:lnTo>
                    <a:pt x="8" y="221"/>
                  </a:lnTo>
                  <a:lnTo>
                    <a:pt x="8" y="253"/>
                  </a:lnTo>
                  <a:lnTo>
                    <a:pt x="8" y="249"/>
                  </a:lnTo>
                  <a:lnTo>
                    <a:pt x="8" y="254"/>
                  </a:lnTo>
                  <a:lnTo>
                    <a:pt x="8" y="268"/>
                  </a:lnTo>
                  <a:lnTo>
                    <a:pt x="8" y="253"/>
                  </a:lnTo>
                  <a:lnTo>
                    <a:pt x="8" y="261"/>
                  </a:lnTo>
                  <a:lnTo>
                    <a:pt x="8" y="242"/>
                  </a:lnTo>
                  <a:lnTo>
                    <a:pt x="8" y="242"/>
                  </a:lnTo>
                  <a:lnTo>
                    <a:pt x="8" y="257"/>
                  </a:lnTo>
                  <a:lnTo>
                    <a:pt x="9" y="259"/>
                  </a:lnTo>
                  <a:lnTo>
                    <a:pt x="9" y="261"/>
                  </a:lnTo>
                  <a:lnTo>
                    <a:pt x="9" y="238"/>
                  </a:lnTo>
                  <a:lnTo>
                    <a:pt x="9" y="242"/>
                  </a:lnTo>
                  <a:lnTo>
                    <a:pt x="9" y="245"/>
                  </a:lnTo>
                  <a:lnTo>
                    <a:pt x="9" y="207"/>
                  </a:lnTo>
                  <a:lnTo>
                    <a:pt x="9" y="209"/>
                  </a:lnTo>
                  <a:lnTo>
                    <a:pt x="9" y="207"/>
                  </a:lnTo>
                  <a:lnTo>
                    <a:pt x="9" y="226"/>
                  </a:lnTo>
                  <a:lnTo>
                    <a:pt x="10" y="225"/>
                  </a:lnTo>
                  <a:lnTo>
                    <a:pt x="10" y="195"/>
                  </a:lnTo>
                  <a:lnTo>
                    <a:pt x="10" y="207"/>
                  </a:lnTo>
                  <a:lnTo>
                    <a:pt x="10" y="211"/>
                  </a:lnTo>
                  <a:lnTo>
                    <a:pt x="10" y="209"/>
                  </a:lnTo>
                  <a:lnTo>
                    <a:pt x="10" y="234"/>
                  </a:lnTo>
                  <a:lnTo>
                    <a:pt x="10" y="233"/>
                  </a:lnTo>
                  <a:lnTo>
                    <a:pt x="10" y="278"/>
                  </a:lnTo>
                  <a:lnTo>
                    <a:pt x="10" y="278"/>
                  </a:lnTo>
                  <a:lnTo>
                    <a:pt x="10" y="264"/>
                  </a:lnTo>
                  <a:lnTo>
                    <a:pt x="10" y="317"/>
                  </a:lnTo>
                  <a:lnTo>
                    <a:pt x="12" y="316"/>
                  </a:lnTo>
                  <a:lnTo>
                    <a:pt x="12" y="321"/>
                  </a:lnTo>
                  <a:lnTo>
                    <a:pt x="12" y="300"/>
                  </a:lnTo>
                  <a:lnTo>
                    <a:pt x="12" y="312"/>
                  </a:lnTo>
                  <a:lnTo>
                    <a:pt x="12" y="313"/>
                  </a:lnTo>
                  <a:lnTo>
                    <a:pt x="12" y="338"/>
                  </a:lnTo>
                  <a:lnTo>
                    <a:pt x="12" y="317"/>
                  </a:lnTo>
                  <a:lnTo>
                    <a:pt x="12" y="319"/>
                  </a:lnTo>
                  <a:lnTo>
                    <a:pt x="12" y="343"/>
                  </a:lnTo>
                  <a:lnTo>
                    <a:pt x="12" y="319"/>
                  </a:lnTo>
                  <a:lnTo>
                    <a:pt x="12" y="334"/>
                  </a:lnTo>
                  <a:lnTo>
                    <a:pt x="12" y="330"/>
                  </a:lnTo>
                  <a:lnTo>
                    <a:pt x="12" y="319"/>
                  </a:lnTo>
                  <a:lnTo>
                    <a:pt x="12" y="350"/>
                  </a:lnTo>
                  <a:lnTo>
                    <a:pt x="13" y="350"/>
                  </a:lnTo>
                  <a:lnTo>
                    <a:pt x="13" y="356"/>
                  </a:lnTo>
                  <a:lnTo>
                    <a:pt x="13" y="326"/>
                  </a:lnTo>
                  <a:lnTo>
                    <a:pt x="13" y="333"/>
                  </a:lnTo>
                  <a:lnTo>
                    <a:pt x="13" y="335"/>
                  </a:lnTo>
                  <a:lnTo>
                    <a:pt x="13" y="350"/>
                  </a:lnTo>
                  <a:lnTo>
                    <a:pt x="13" y="348"/>
                  </a:lnTo>
                  <a:lnTo>
                    <a:pt x="13" y="357"/>
                  </a:lnTo>
                  <a:lnTo>
                    <a:pt x="13" y="338"/>
                  </a:lnTo>
                  <a:lnTo>
                    <a:pt x="13" y="355"/>
                  </a:lnTo>
                  <a:lnTo>
                    <a:pt x="14" y="353"/>
                  </a:lnTo>
                  <a:lnTo>
                    <a:pt x="14" y="356"/>
                  </a:lnTo>
                  <a:lnTo>
                    <a:pt x="14" y="312"/>
                  </a:lnTo>
                  <a:lnTo>
                    <a:pt x="14" y="316"/>
                  </a:lnTo>
                  <a:lnTo>
                    <a:pt x="14" y="314"/>
                  </a:lnTo>
                  <a:lnTo>
                    <a:pt x="14" y="336"/>
                  </a:lnTo>
                  <a:lnTo>
                    <a:pt x="14" y="329"/>
                  </a:lnTo>
                  <a:lnTo>
                    <a:pt x="14" y="326"/>
                  </a:lnTo>
                  <a:lnTo>
                    <a:pt x="14" y="342"/>
                  </a:lnTo>
                  <a:lnTo>
                    <a:pt x="14" y="312"/>
                  </a:lnTo>
                  <a:lnTo>
                    <a:pt x="14" y="340"/>
                  </a:lnTo>
                  <a:lnTo>
                    <a:pt x="14" y="339"/>
                  </a:lnTo>
                  <a:lnTo>
                    <a:pt x="14" y="343"/>
                  </a:lnTo>
                  <a:lnTo>
                    <a:pt x="14" y="322"/>
                  </a:lnTo>
                  <a:lnTo>
                    <a:pt x="14" y="336"/>
                  </a:lnTo>
                  <a:lnTo>
                    <a:pt x="16" y="339"/>
                  </a:lnTo>
                  <a:lnTo>
                    <a:pt x="16" y="372"/>
                  </a:lnTo>
                  <a:lnTo>
                    <a:pt x="16" y="364"/>
                  </a:lnTo>
                  <a:lnTo>
                    <a:pt x="16" y="367"/>
                  </a:lnTo>
                  <a:lnTo>
                    <a:pt x="16" y="367"/>
                  </a:lnTo>
                  <a:lnTo>
                    <a:pt x="16" y="399"/>
                  </a:lnTo>
                  <a:lnTo>
                    <a:pt x="16" y="398"/>
                  </a:lnTo>
                  <a:lnTo>
                    <a:pt x="16" y="401"/>
                  </a:lnTo>
                  <a:lnTo>
                    <a:pt x="16" y="374"/>
                  </a:lnTo>
                  <a:lnTo>
                    <a:pt x="16" y="398"/>
                  </a:lnTo>
                  <a:lnTo>
                    <a:pt x="16" y="399"/>
                  </a:lnTo>
                  <a:lnTo>
                    <a:pt x="16" y="402"/>
                  </a:lnTo>
                  <a:lnTo>
                    <a:pt x="16" y="378"/>
                  </a:lnTo>
                  <a:lnTo>
                    <a:pt x="16" y="384"/>
                  </a:lnTo>
                  <a:lnTo>
                    <a:pt x="17" y="384"/>
                  </a:lnTo>
                  <a:lnTo>
                    <a:pt x="17" y="398"/>
                  </a:lnTo>
                  <a:lnTo>
                    <a:pt x="17" y="390"/>
                  </a:lnTo>
                  <a:lnTo>
                    <a:pt x="17" y="388"/>
                  </a:lnTo>
                  <a:lnTo>
                    <a:pt x="17" y="364"/>
                  </a:lnTo>
                  <a:lnTo>
                    <a:pt x="17" y="380"/>
                  </a:lnTo>
                  <a:lnTo>
                    <a:pt x="17" y="377"/>
                  </a:lnTo>
                  <a:lnTo>
                    <a:pt x="17" y="373"/>
                  </a:lnTo>
                  <a:lnTo>
                    <a:pt x="17" y="393"/>
                  </a:lnTo>
                  <a:lnTo>
                    <a:pt x="17" y="393"/>
                  </a:lnTo>
                  <a:lnTo>
                    <a:pt x="17" y="426"/>
                  </a:lnTo>
                  <a:lnTo>
                    <a:pt x="17" y="422"/>
                  </a:lnTo>
                  <a:lnTo>
                    <a:pt x="18" y="407"/>
                  </a:lnTo>
                  <a:lnTo>
                    <a:pt x="18" y="439"/>
                  </a:lnTo>
                  <a:lnTo>
                    <a:pt x="18" y="435"/>
                  </a:lnTo>
                  <a:lnTo>
                    <a:pt x="18" y="436"/>
                  </a:lnTo>
                  <a:lnTo>
                    <a:pt x="18" y="429"/>
                  </a:lnTo>
                  <a:lnTo>
                    <a:pt x="18" y="450"/>
                  </a:lnTo>
                  <a:lnTo>
                    <a:pt x="18" y="450"/>
                  </a:lnTo>
                  <a:lnTo>
                    <a:pt x="18" y="461"/>
                  </a:lnTo>
                  <a:lnTo>
                    <a:pt x="18" y="439"/>
                  </a:lnTo>
                  <a:lnTo>
                    <a:pt x="18" y="450"/>
                  </a:lnTo>
                  <a:lnTo>
                    <a:pt x="20" y="448"/>
                  </a:lnTo>
                  <a:lnTo>
                    <a:pt x="20" y="467"/>
                  </a:lnTo>
                  <a:lnTo>
                    <a:pt x="20" y="456"/>
                  </a:lnTo>
                  <a:lnTo>
                    <a:pt x="20" y="458"/>
                  </a:lnTo>
                  <a:lnTo>
                    <a:pt x="20" y="469"/>
                  </a:lnTo>
                  <a:lnTo>
                    <a:pt x="20" y="441"/>
                  </a:lnTo>
                  <a:lnTo>
                    <a:pt x="20" y="467"/>
                  </a:lnTo>
                  <a:lnTo>
                    <a:pt x="20" y="465"/>
                  </a:lnTo>
                  <a:lnTo>
                    <a:pt x="20" y="471"/>
                  </a:lnTo>
                  <a:lnTo>
                    <a:pt x="20" y="449"/>
                  </a:lnTo>
                  <a:lnTo>
                    <a:pt x="20" y="456"/>
                  </a:lnTo>
                  <a:lnTo>
                    <a:pt x="20" y="457"/>
                  </a:lnTo>
                  <a:lnTo>
                    <a:pt x="20" y="467"/>
                  </a:lnTo>
                  <a:lnTo>
                    <a:pt x="20" y="435"/>
                  </a:lnTo>
                  <a:lnTo>
                    <a:pt x="21" y="435"/>
                  </a:lnTo>
                  <a:lnTo>
                    <a:pt x="21" y="407"/>
                  </a:lnTo>
                  <a:lnTo>
                    <a:pt x="21" y="426"/>
                  </a:lnTo>
                  <a:lnTo>
                    <a:pt x="21" y="427"/>
                  </a:lnTo>
                  <a:lnTo>
                    <a:pt x="21" y="439"/>
                  </a:lnTo>
                  <a:lnTo>
                    <a:pt x="21" y="415"/>
                  </a:lnTo>
                  <a:lnTo>
                    <a:pt x="21" y="428"/>
                  </a:lnTo>
                  <a:lnTo>
                    <a:pt x="21" y="431"/>
                  </a:lnTo>
                  <a:lnTo>
                    <a:pt x="21" y="435"/>
                  </a:lnTo>
                  <a:lnTo>
                    <a:pt x="21" y="412"/>
                  </a:lnTo>
                  <a:lnTo>
                    <a:pt x="21" y="418"/>
                  </a:lnTo>
                  <a:lnTo>
                    <a:pt x="21" y="419"/>
                  </a:lnTo>
                  <a:lnTo>
                    <a:pt x="21" y="444"/>
                  </a:lnTo>
                  <a:lnTo>
                    <a:pt x="21" y="440"/>
                  </a:lnTo>
                  <a:lnTo>
                    <a:pt x="22" y="441"/>
                  </a:lnTo>
                  <a:lnTo>
                    <a:pt x="22" y="414"/>
                  </a:lnTo>
                  <a:lnTo>
                    <a:pt x="22" y="441"/>
                  </a:lnTo>
                  <a:lnTo>
                    <a:pt x="22" y="446"/>
                  </a:lnTo>
                  <a:lnTo>
                    <a:pt x="22" y="461"/>
                  </a:lnTo>
                  <a:lnTo>
                    <a:pt x="22" y="445"/>
                  </a:lnTo>
                  <a:lnTo>
                    <a:pt x="22" y="452"/>
                  </a:lnTo>
                  <a:lnTo>
                    <a:pt x="22" y="454"/>
                  </a:lnTo>
                  <a:lnTo>
                    <a:pt x="22" y="471"/>
                  </a:lnTo>
                  <a:lnTo>
                    <a:pt x="22" y="469"/>
                  </a:lnTo>
                  <a:lnTo>
                    <a:pt x="24" y="465"/>
                  </a:lnTo>
                  <a:lnTo>
                    <a:pt x="24" y="467"/>
                  </a:lnTo>
                  <a:lnTo>
                    <a:pt x="24" y="445"/>
                  </a:lnTo>
                  <a:lnTo>
                    <a:pt x="24" y="458"/>
                  </a:lnTo>
                  <a:lnTo>
                    <a:pt x="24" y="456"/>
                  </a:lnTo>
                  <a:lnTo>
                    <a:pt x="24" y="456"/>
                  </a:lnTo>
                  <a:lnTo>
                    <a:pt x="24" y="435"/>
                  </a:lnTo>
                  <a:lnTo>
                    <a:pt x="24" y="441"/>
                  </a:lnTo>
                  <a:lnTo>
                    <a:pt x="24" y="441"/>
                  </a:lnTo>
                  <a:lnTo>
                    <a:pt x="24" y="446"/>
                  </a:lnTo>
                  <a:lnTo>
                    <a:pt x="24" y="437"/>
                  </a:lnTo>
                  <a:lnTo>
                    <a:pt x="24" y="444"/>
                  </a:lnTo>
                  <a:lnTo>
                    <a:pt x="24" y="439"/>
                  </a:lnTo>
                  <a:lnTo>
                    <a:pt x="24" y="444"/>
                  </a:lnTo>
                  <a:lnTo>
                    <a:pt x="24" y="423"/>
                  </a:lnTo>
                  <a:lnTo>
                    <a:pt x="24" y="439"/>
                  </a:lnTo>
                  <a:lnTo>
                    <a:pt x="25" y="439"/>
                  </a:lnTo>
                  <a:lnTo>
                    <a:pt x="25" y="441"/>
                  </a:lnTo>
                  <a:lnTo>
                    <a:pt x="25" y="415"/>
                  </a:lnTo>
                  <a:lnTo>
                    <a:pt x="25" y="418"/>
                  </a:lnTo>
                  <a:lnTo>
                    <a:pt x="25" y="420"/>
                  </a:lnTo>
                  <a:lnTo>
                    <a:pt x="25" y="389"/>
                  </a:lnTo>
                  <a:lnTo>
                    <a:pt x="25" y="395"/>
                  </a:lnTo>
                  <a:lnTo>
                    <a:pt x="25" y="398"/>
                  </a:lnTo>
                  <a:lnTo>
                    <a:pt x="25" y="415"/>
                  </a:lnTo>
                  <a:lnTo>
                    <a:pt x="25" y="415"/>
                  </a:lnTo>
                  <a:lnTo>
                    <a:pt x="25" y="418"/>
                  </a:lnTo>
                  <a:lnTo>
                    <a:pt x="25" y="406"/>
                  </a:lnTo>
                  <a:lnTo>
                    <a:pt x="25" y="441"/>
                  </a:lnTo>
                  <a:lnTo>
                    <a:pt x="26" y="439"/>
                  </a:lnTo>
                  <a:lnTo>
                    <a:pt x="26" y="446"/>
                  </a:lnTo>
                  <a:lnTo>
                    <a:pt x="26" y="432"/>
                  </a:lnTo>
                  <a:lnTo>
                    <a:pt x="26" y="439"/>
                  </a:lnTo>
                  <a:lnTo>
                    <a:pt x="26" y="440"/>
                  </a:lnTo>
                  <a:lnTo>
                    <a:pt x="26" y="450"/>
                  </a:lnTo>
                  <a:lnTo>
                    <a:pt x="26" y="439"/>
                  </a:lnTo>
                  <a:lnTo>
                    <a:pt x="26" y="439"/>
                  </a:lnTo>
                  <a:lnTo>
                    <a:pt x="26" y="444"/>
                  </a:lnTo>
                  <a:lnTo>
                    <a:pt x="26" y="449"/>
                  </a:lnTo>
                  <a:lnTo>
                    <a:pt x="26" y="426"/>
                  </a:lnTo>
                  <a:lnTo>
                    <a:pt x="26" y="445"/>
                  </a:lnTo>
                  <a:lnTo>
                    <a:pt x="27" y="446"/>
                  </a:lnTo>
                  <a:lnTo>
                    <a:pt x="27" y="450"/>
                  </a:lnTo>
                  <a:lnTo>
                    <a:pt x="27" y="411"/>
                  </a:lnTo>
                  <a:lnTo>
                    <a:pt x="27" y="429"/>
                  </a:lnTo>
                  <a:lnTo>
                    <a:pt x="27" y="429"/>
                  </a:lnTo>
                  <a:lnTo>
                    <a:pt x="27" y="450"/>
                  </a:lnTo>
                  <a:lnTo>
                    <a:pt x="27" y="432"/>
                  </a:lnTo>
                  <a:lnTo>
                    <a:pt x="27" y="435"/>
                  </a:lnTo>
                  <a:lnTo>
                    <a:pt x="27" y="460"/>
                  </a:lnTo>
                  <a:lnTo>
                    <a:pt x="27" y="458"/>
                  </a:lnTo>
                  <a:lnTo>
                    <a:pt x="27" y="456"/>
                  </a:lnTo>
                  <a:lnTo>
                    <a:pt x="27" y="470"/>
                  </a:lnTo>
                  <a:lnTo>
                    <a:pt x="27" y="441"/>
                  </a:lnTo>
                  <a:lnTo>
                    <a:pt x="27" y="470"/>
                  </a:lnTo>
                  <a:lnTo>
                    <a:pt x="29" y="470"/>
                  </a:lnTo>
                  <a:lnTo>
                    <a:pt x="29" y="481"/>
                  </a:lnTo>
                  <a:lnTo>
                    <a:pt x="29" y="446"/>
                  </a:lnTo>
                  <a:lnTo>
                    <a:pt x="29" y="448"/>
                  </a:lnTo>
                  <a:lnTo>
                    <a:pt x="29" y="460"/>
                  </a:lnTo>
                  <a:lnTo>
                    <a:pt x="29" y="429"/>
                  </a:lnTo>
                  <a:lnTo>
                    <a:pt x="29" y="427"/>
                  </a:lnTo>
                  <a:lnTo>
                    <a:pt x="29" y="394"/>
                  </a:lnTo>
                  <a:lnTo>
                    <a:pt x="29" y="395"/>
                  </a:lnTo>
                  <a:lnTo>
                    <a:pt x="29" y="393"/>
                  </a:lnTo>
                  <a:lnTo>
                    <a:pt x="29" y="399"/>
                  </a:lnTo>
                  <a:lnTo>
                    <a:pt x="29" y="385"/>
                  </a:lnTo>
                  <a:lnTo>
                    <a:pt x="29" y="398"/>
                  </a:lnTo>
                  <a:lnTo>
                    <a:pt x="30" y="399"/>
                  </a:lnTo>
                  <a:lnTo>
                    <a:pt x="30" y="427"/>
                  </a:lnTo>
                  <a:lnTo>
                    <a:pt x="30" y="426"/>
                  </a:lnTo>
                  <a:lnTo>
                    <a:pt x="30" y="423"/>
                  </a:lnTo>
                  <a:lnTo>
                    <a:pt x="30" y="406"/>
                  </a:lnTo>
                  <a:lnTo>
                    <a:pt x="30" y="428"/>
                  </a:lnTo>
                  <a:lnTo>
                    <a:pt x="30" y="427"/>
                  </a:lnTo>
                  <a:lnTo>
                    <a:pt x="30" y="422"/>
                  </a:lnTo>
                  <a:lnTo>
                    <a:pt x="30" y="445"/>
                  </a:lnTo>
                  <a:lnTo>
                    <a:pt x="31" y="444"/>
                  </a:lnTo>
                  <a:lnTo>
                    <a:pt x="31" y="454"/>
                  </a:lnTo>
                  <a:lnTo>
                    <a:pt x="31" y="435"/>
                  </a:lnTo>
                  <a:lnTo>
                    <a:pt x="31" y="439"/>
                  </a:lnTo>
                  <a:lnTo>
                    <a:pt x="31" y="467"/>
                  </a:lnTo>
                  <a:lnTo>
                    <a:pt x="31" y="467"/>
                  </a:lnTo>
                  <a:lnTo>
                    <a:pt x="31" y="467"/>
                  </a:lnTo>
                  <a:lnTo>
                    <a:pt x="31" y="474"/>
                  </a:lnTo>
                  <a:lnTo>
                    <a:pt x="31" y="456"/>
                  </a:lnTo>
                  <a:lnTo>
                    <a:pt x="31" y="470"/>
                  </a:lnTo>
                  <a:lnTo>
                    <a:pt x="31" y="471"/>
                  </a:lnTo>
                  <a:lnTo>
                    <a:pt x="31" y="444"/>
                  </a:lnTo>
                  <a:lnTo>
                    <a:pt x="31" y="446"/>
                  </a:lnTo>
                  <a:lnTo>
                    <a:pt x="33" y="448"/>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192" name="Freeform 65"/>
            <p:cNvSpPr>
              <a:spLocks/>
            </p:cNvSpPr>
            <p:nvPr/>
          </p:nvSpPr>
          <p:spPr bwMode="auto">
            <a:xfrm>
              <a:off x="4522788" y="3894138"/>
              <a:ext cx="52388" cy="665163"/>
            </a:xfrm>
            <a:custGeom>
              <a:avLst/>
              <a:gdLst>
                <a:gd name="T0" fmla="*/ 0 w 33"/>
                <a:gd name="T1" fmla="*/ 361 h 419"/>
                <a:gd name="T2" fmla="*/ 2 w 33"/>
                <a:gd name="T3" fmla="*/ 411 h 419"/>
                <a:gd name="T4" fmla="*/ 2 w 33"/>
                <a:gd name="T5" fmla="*/ 414 h 419"/>
                <a:gd name="T6" fmla="*/ 3 w 33"/>
                <a:gd name="T7" fmla="*/ 293 h 419"/>
                <a:gd name="T8" fmla="*/ 3 w 33"/>
                <a:gd name="T9" fmla="*/ 284 h 419"/>
                <a:gd name="T10" fmla="*/ 3 w 33"/>
                <a:gd name="T11" fmla="*/ 280 h 419"/>
                <a:gd name="T12" fmla="*/ 4 w 33"/>
                <a:gd name="T13" fmla="*/ 284 h 419"/>
                <a:gd name="T14" fmla="*/ 4 w 33"/>
                <a:gd name="T15" fmla="*/ 299 h 419"/>
                <a:gd name="T16" fmla="*/ 5 w 33"/>
                <a:gd name="T17" fmla="*/ 253 h 419"/>
                <a:gd name="T18" fmla="*/ 5 w 33"/>
                <a:gd name="T19" fmla="*/ 291 h 419"/>
                <a:gd name="T20" fmla="*/ 7 w 33"/>
                <a:gd name="T21" fmla="*/ 329 h 419"/>
                <a:gd name="T22" fmla="*/ 7 w 33"/>
                <a:gd name="T23" fmla="*/ 340 h 419"/>
                <a:gd name="T24" fmla="*/ 8 w 33"/>
                <a:gd name="T25" fmla="*/ 293 h 419"/>
                <a:gd name="T26" fmla="*/ 8 w 33"/>
                <a:gd name="T27" fmla="*/ 203 h 419"/>
                <a:gd name="T28" fmla="*/ 8 w 33"/>
                <a:gd name="T29" fmla="*/ 187 h 419"/>
                <a:gd name="T30" fmla="*/ 9 w 33"/>
                <a:gd name="T31" fmla="*/ 221 h 419"/>
                <a:gd name="T32" fmla="*/ 11 w 33"/>
                <a:gd name="T33" fmla="*/ 233 h 419"/>
                <a:gd name="T34" fmla="*/ 11 w 33"/>
                <a:gd name="T35" fmla="*/ 242 h 419"/>
                <a:gd name="T36" fmla="*/ 11 w 33"/>
                <a:gd name="T37" fmla="*/ 247 h 419"/>
                <a:gd name="T38" fmla="*/ 12 w 33"/>
                <a:gd name="T39" fmla="*/ 190 h 419"/>
                <a:gd name="T40" fmla="*/ 12 w 33"/>
                <a:gd name="T41" fmla="*/ 131 h 419"/>
                <a:gd name="T42" fmla="*/ 13 w 33"/>
                <a:gd name="T43" fmla="*/ 126 h 419"/>
                <a:gd name="T44" fmla="*/ 13 w 33"/>
                <a:gd name="T45" fmla="*/ 77 h 419"/>
                <a:gd name="T46" fmla="*/ 15 w 33"/>
                <a:gd name="T47" fmla="*/ 58 h 419"/>
                <a:gd name="T48" fmla="*/ 15 w 33"/>
                <a:gd name="T49" fmla="*/ 14 h 419"/>
                <a:gd name="T50" fmla="*/ 15 w 33"/>
                <a:gd name="T51" fmla="*/ 7 h 419"/>
                <a:gd name="T52" fmla="*/ 16 w 33"/>
                <a:gd name="T53" fmla="*/ 29 h 419"/>
                <a:gd name="T54" fmla="*/ 16 w 33"/>
                <a:gd name="T55" fmla="*/ 60 h 419"/>
                <a:gd name="T56" fmla="*/ 17 w 33"/>
                <a:gd name="T57" fmla="*/ 128 h 419"/>
                <a:gd name="T58" fmla="*/ 17 w 33"/>
                <a:gd name="T59" fmla="*/ 65 h 419"/>
                <a:gd name="T60" fmla="*/ 19 w 33"/>
                <a:gd name="T61" fmla="*/ 34 h 419"/>
                <a:gd name="T62" fmla="*/ 19 w 33"/>
                <a:gd name="T63" fmla="*/ 99 h 419"/>
                <a:gd name="T64" fmla="*/ 19 w 33"/>
                <a:gd name="T65" fmla="*/ 56 h 419"/>
                <a:gd name="T66" fmla="*/ 20 w 33"/>
                <a:gd name="T67" fmla="*/ 56 h 419"/>
                <a:gd name="T68" fmla="*/ 20 w 33"/>
                <a:gd name="T69" fmla="*/ 20 h 419"/>
                <a:gd name="T70" fmla="*/ 21 w 33"/>
                <a:gd name="T71" fmla="*/ 8 h 419"/>
                <a:gd name="T72" fmla="*/ 21 w 33"/>
                <a:gd name="T73" fmla="*/ 62 h 419"/>
                <a:gd name="T74" fmla="*/ 21 w 33"/>
                <a:gd name="T75" fmla="*/ 68 h 419"/>
                <a:gd name="T76" fmla="*/ 22 w 33"/>
                <a:gd name="T77" fmla="*/ 86 h 419"/>
                <a:gd name="T78" fmla="*/ 22 w 33"/>
                <a:gd name="T79" fmla="*/ 85 h 419"/>
                <a:gd name="T80" fmla="*/ 24 w 33"/>
                <a:gd name="T81" fmla="*/ 84 h 419"/>
                <a:gd name="T82" fmla="*/ 24 w 33"/>
                <a:gd name="T83" fmla="*/ 59 h 419"/>
                <a:gd name="T84" fmla="*/ 24 w 33"/>
                <a:gd name="T85" fmla="*/ 85 h 419"/>
                <a:gd name="T86" fmla="*/ 25 w 33"/>
                <a:gd name="T87" fmla="*/ 166 h 419"/>
                <a:gd name="T88" fmla="*/ 25 w 33"/>
                <a:gd name="T89" fmla="*/ 192 h 419"/>
                <a:gd name="T90" fmla="*/ 26 w 33"/>
                <a:gd name="T91" fmla="*/ 168 h 419"/>
                <a:gd name="T92" fmla="*/ 26 w 33"/>
                <a:gd name="T93" fmla="*/ 113 h 419"/>
                <a:gd name="T94" fmla="*/ 26 w 33"/>
                <a:gd name="T95" fmla="*/ 132 h 419"/>
                <a:gd name="T96" fmla="*/ 28 w 33"/>
                <a:gd name="T97" fmla="*/ 140 h 419"/>
                <a:gd name="T98" fmla="*/ 28 w 33"/>
                <a:gd name="T99" fmla="*/ 154 h 419"/>
                <a:gd name="T100" fmla="*/ 29 w 33"/>
                <a:gd name="T101" fmla="*/ 98 h 419"/>
                <a:gd name="T102" fmla="*/ 29 w 33"/>
                <a:gd name="T103" fmla="*/ 128 h 419"/>
                <a:gd name="T104" fmla="*/ 29 w 33"/>
                <a:gd name="T105" fmla="*/ 157 h 419"/>
                <a:gd name="T106" fmla="*/ 30 w 33"/>
                <a:gd name="T107" fmla="*/ 185 h 419"/>
                <a:gd name="T108" fmla="*/ 30 w 33"/>
                <a:gd name="T109" fmla="*/ 191 h 419"/>
                <a:gd name="T110" fmla="*/ 32 w 33"/>
                <a:gd name="T111" fmla="*/ 145 h 419"/>
                <a:gd name="T112" fmla="*/ 32 w 33"/>
                <a:gd name="T113" fmla="*/ 151 h 419"/>
                <a:gd name="T114" fmla="*/ 32 w 33"/>
                <a:gd name="T115" fmla="*/ 80 h 419"/>
                <a:gd name="T116" fmla="*/ 33 w 33"/>
                <a:gd name="T117" fmla="*/ 97 h 419"/>
                <a:gd name="T118" fmla="*/ 33 w 33"/>
                <a:gd name="T119" fmla="*/ 101 h 4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3" h="419">
                  <a:moveTo>
                    <a:pt x="0" y="378"/>
                  </a:moveTo>
                  <a:lnTo>
                    <a:pt x="0" y="381"/>
                  </a:lnTo>
                  <a:lnTo>
                    <a:pt x="0" y="369"/>
                  </a:lnTo>
                  <a:lnTo>
                    <a:pt x="0" y="373"/>
                  </a:lnTo>
                  <a:lnTo>
                    <a:pt x="0" y="361"/>
                  </a:lnTo>
                  <a:lnTo>
                    <a:pt x="0" y="378"/>
                  </a:lnTo>
                  <a:lnTo>
                    <a:pt x="0" y="377"/>
                  </a:lnTo>
                  <a:lnTo>
                    <a:pt x="0" y="380"/>
                  </a:lnTo>
                  <a:lnTo>
                    <a:pt x="0" y="407"/>
                  </a:lnTo>
                  <a:lnTo>
                    <a:pt x="2" y="411"/>
                  </a:lnTo>
                  <a:lnTo>
                    <a:pt x="2" y="419"/>
                  </a:lnTo>
                  <a:lnTo>
                    <a:pt x="2" y="399"/>
                  </a:lnTo>
                  <a:lnTo>
                    <a:pt x="2" y="410"/>
                  </a:lnTo>
                  <a:lnTo>
                    <a:pt x="2" y="409"/>
                  </a:lnTo>
                  <a:lnTo>
                    <a:pt x="2" y="414"/>
                  </a:lnTo>
                  <a:lnTo>
                    <a:pt x="2" y="369"/>
                  </a:lnTo>
                  <a:lnTo>
                    <a:pt x="2" y="374"/>
                  </a:lnTo>
                  <a:lnTo>
                    <a:pt x="2" y="372"/>
                  </a:lnTo>
                  <a:lnTo>
                    <a:pt x="2" y="299"/>
                  </a:lnTo>
                  <a:lnTo>
                    <a:pt x="3" y="293"/>
                  </a:lnTo>
                  <a:lnTo>
                    <a:pt x="3" y="261"/>
                  </a:lnTo>
                  <a:lnTo>
                    <a:pt x="3" y="271"/>
                  </a:lnTo>
                  <a:lnTo>
                    <a:pt x="3" y="272"/>
                  </a:lnTo>
                  <a:lnTo>
                    <a:pt x="3" y="295"/>
                  </a:lnTo>
                  <a:lnTo>
                    <a:pt x="3" y="284"/>
                  </a:lnTo>
                  <a:lnTo>
                    <a:pt x="3" y="288"/>
                  </a:lnTo>
                  <a:lnTo>
                    <a:pt x="3" y="263"/>
                  </a:lnTo>
                  <a:lnTo>
                    <a:pt x="3" y="275"/>
                  </a:lnTo>
                  <a:lnTo>
                    <a:pt x="3" y="276"/>
                  </a:lnTo>
                  <a:lnTo>
                    <a:pt x="3" y="280"/>
                  </a:lnTo>
                  <a:lnTo>
                    <a:pt x="3" y="264"/>
                  </a:lnTo>
                  <a:lnTo>
                    <a:pt x="3" y="279"/>
                  </a:lnTo>
                  <a:lnTo>
                    <a:pt x="4" y="280"/>
                  </a:lnTo>
                  <a:lnTo>
                    <a:pt x="4" y="295"/>
                  </a:lnTo>
                  <a:lnTo>
                    <a:pt x="4" y="284"/>
                  </a:lnTo>
                  <a:lnTo>
                    <a:pt x="4" y="289"/>
                  </a:lnTo>
                  <a:lnTo>
                    <a:pt x="4" y="289"/>
                  </a:lnTo>
                  <a:lnTo>
                    <a:pt x="4" y="323"/>
                  </a:lnTo>
                  <a:lnTo>
                    <a:pt x="4" y="325"/>
                  </a:lnTo>
                  <a:lnTo>
                    <a:pt x="4" y="299"/>
                  </a:lnTo>
                  <a:lnTo>
                    <a:pt x="4" y="292"/>
                  </a:lnTo>
                  <a:lnTo>
                    <a:pt x="4" y="255"/>
                  </a:lnTo>
                  <a:lnTo>
                    <a:pt x="4" y="258"/>
                  </a:lnTo>
                  <a:lnTo>
                    <a:pt x="5" y="261"/>
                  </a:lnTo>
                  <a:lnTo>
                    <a:pt x="5" y="253"/>
                  </a:lnTo>
                  <a:lnTo>
                    <a:pt x="5" y="284"/>
                  </a:lnTo>
                  <a:lnTo>
                    <a:pt x="5" y="285"/>
                  </a:lnTo>
                  <a:lnTo>
                    <a:pt x="5" y="266"/>
                  </a:lnTo>
                  <a:lnTo>
                    <a:pt x="5" y="293"/>
                  </a:lnTo>
                  <a:lnTo>
                    <a:pt x="5" y="291"/>
                  </a:lnTo>
                  <a:lnTo>
                    <a:pt x="5" y="284"/>
                  </a:lnTo>
                  <a:lnTo>
                    <a:pt x="5" y="304"/>
                  </a:lnTo>
                  <a:lnTo>
                    <a:pt x="7" y="304"/>
                  </a:lnTo>
                  <a:lnTo>
                    <a:pt x="7" y="337"/>
                  </a:lnTo>
                  <a:lnTo>
                    <a:pt x="7" y="329"/>
                  </a:lnTo>
                  <a:lnTo>
                    <a:pt x="7" y="318"/>
                  </a:lnTo>
                  <a:lnTo>
                    <a:pt x="7" y="367"/>
                  </a:lnTo>
                  <a:lnTo>
                    <a:pt x="7" y="371"/>
                  </a:lnTo>
                  <a:lnTo>
                    <a:pt x="7" y="376"/>
                  </a:lnTo>
                  <a:lnTo>
                    <a:pt x="7" y="340"/>
                  </a:lnTo>
                  <a:lnTo>
                    <a:pt x="7" y="347"/>
                  </a:lnTo>
                  <a:lnTo>
                    <a:pt x="7" y="291"/>
                  </a:lnTo>
                  <a:lnTo>
                    <a:pt x="7" y="292"/>
                  </a:lnTo>
                  <a:lnTo>
                    <a:pt x="8" y="292"/>
                  </a:lnTo>
                  <a:lnTo>
                    <a:pt x="8" y="293"/>
                  </a:lnTo>
                  <a:lnTo>
                    <a:pt x="8" y="250"/>
                  </a:lnTo>
                  <a:lnTo>
                    <a:pt x="8" y="249"/>
                  </a:lnTo>
                  <a:lnTo>
                    <a:pt x="8" y="203"/>
                  </a:lnTo>
                  <a:lnTo>
                    <a:pt x="8" y="203"/>
                  </a:lnTo>
                  <a:lnTo>
                    <a:pt x="8" y="203"/>
                  </a:lnTo>
                  <a:lnTo>
                    <a:pt x="8" y="174"/>
                  </a:lnTo>
                  <a:lnTo>
                    <a:pt x="8" y="177"/>
                  </a:lnTo>
                  <a:lnTo>
                    <a:pt x="8" y="181"/>
                  </a:lnTo>
                  <a:lnTo>
                    <a:pt x="8" y="189"/>
                  </a:lnTo>
                  <a:lnTo>
                    <a:pt x="8" y="187"/>
                  </a:lnTo>
                  <a:lnTo>
                    <a:pt x="9" y="186"/>
                  </a:lnTo>
                  <a:lnTo>
                    <a:pt x="9" y="173"/>
                  </a:lnTo>
                  <a:lnTo>
                    <a:pt x="9" y="229"/>
                  </a:lnTo>
                  <a:lnTo>
                    <a:pt x="9" y="229"/>
                  </a:lnTo>
                  <a:lnTo>
                    <a:pt x="9" y="221"/>
                  </a:lnTo>
                  <a:lnTo>
                    <a:pt x="9" y="246"/>
                  </a:lnTo>
                  <a:lnTo>
                    <a:pt x="9" y="242"/>
                  </a:lnTo>
                  <a:lnTo>
                    <a:pt x="9" y="255"/>
                  </a:lnTo>
                  <a:lnTo>
                    <a:pt x="9" y="228"/>
                  </a:lnTo>
                  <a:lnTo>
                    <a:pt x="11" y="233"/>
                  </a:lnTo>
                  <a:lnTo>
                    <a:pt x="11" y="263"/>
                  </a:lnTo>
                  <a:lnTo>
                    <a:pt x="11" y="263"/>
                  </a:lnTo>
                  <a:lnTo>
                    <a:pt x="11" y="262"/>
                  </a:lnTo>
                  <a:lnTo>
                    <a:pt x="11" y="268"/>
                  </a:lnTo>
                  <a:lnTo>
                    <a:pt x="11" y="242"/>
                  </a:lnTo>
                  <a:lnTo>
                    <a:pt x="11" y="258"/>
                  </a:lnTo>
                  <a:lnTo>
                    <a:pt x="11" y="261"/>
                  </a:lnTo>
                  <a:lnTo>
                    <a:pt x="11" y="267"/>
                  </a:lnTo>
                  <a:lnTo>
                    <a:pt x="11" y="242"/>
                  </a:lnTo>
                  <a:lnTo>
                    <a:pt x="11" y="247"/>
                  </a:lnTo>
                  <a:lnTo>
                    <a:pt x="11" y="257"/>
                  </a:lnTo>
                  <a:lnTo>
                    <a:pt x="11" y="244"/>
                  </a:lnTo>
                  <a:lnTo>
                    <a:pt x="11" y="249"/>
                  </a:lnTo>
                  <a:lnTo>
                    <a:pt x="12" y="249"/>
                  </a:lnTo>
                  <a:lnTo>
                    <a:pt x="12" y="190"/>
                  </a:lnTo>
                  <a:lnTo>
                    <a:pt x="12" y="192"/>
                  </a:lnTo>
                  <a:lnTo>
                    <a:pt x="12" y="131"/>
                  </a:lnTo>
                  <a:lnTo>
                    <a:pt x="12" y="136"/>
                  </a:lnTo>
                  <a:lnTo>
                    <a:pt x="12" y="147"/>
                  </a:lnTo>
                  <a:lnTo>
                    <a:pt x="12" y="131"/>
                  </a:lnTo>
                  <a:lnTo>
                    <a:pt x="12" y="131"/>
                  </a:lnTo>
                  <a:lnTo>
                    <a:pt x="12" y="109"/>
                  </a:lnTo>
                  <a:lnTo>
                    <a:pt x="12" y="119"/>
                  </a:lnTo>
                  <a:lnTo>
                    <a:pt x="13" y="123"/>
                  </a:lnTo>
                  <a:lnTo>
                    <a:pt x="13" y="126"/>
                  </a:lnTo>
                  <a:lnTo>
                    <a:pt x="13" y="109"/>
                  </a:lnTo>
                  <a:lnTo>
                    <a:pt x="13" y="115"/>
                  </a:lnTo>
                  <a:lnTo>
                    <a:pt x="13" y="118"/>
                  </a:lnTo>
                  <a:lnTo>
                    <a:pt x="13" y="119"/>
                  </a:lnTo>
                  <a:lnTo>
                    <a:pt x="13" y="77"/>
                  </a:lnTo>
                  <a:lnTo>
                    <a:pt x="13" y="80"/>
                  </a:lnTo>
                  <a:lnTo>
                    <a:pt x="13" y="79"/>
                  </a:lnTo>
                  <a:lnTo>
                    <a:pt x="13" y="84"/>
                  </a:lnTo>
                  <a:lnTo>
                    <a:pt x="13" y="60"/>
                  </a:lnTo>
                  <a:lnTo>
                    <a:pt x="15" y="58"/>
                  </a:lnTo>
                  <a:lnTo>
                    <a:pt x="15" y="27"/>
                  </a:lnTo>
                  <a:lnTo>
                    <a:pt x="15" y="34"/>
                  </a:lnTo>
                  <a:lnTo>
                    <a:pt x="15" y="34"/>
                  </a:lnTo>
                  <a:lnTo>
                    <a:pt x="15" y="4"/>
                  </a:lnTo>
                  <a:lnTo>
                    <a:pt x="15" y="14"/>
                  </a:lnTo>
                  <a:lnTo>
                    <a:pt x="15" y="16"/>
                  </a:lnTo>
                  <a:lnTo>
                    <a:pt x="15" y="39"/>
                  </a:lnTo>
                  <a:lnTo>
                    <a:pt x="15" y="27"/>
                  </a:lnTo>
                  <a:lnTo>
                    <a:pt x="15" y="27"/>
                  </a:lnTo>
                  <a:lnTo>
                    <a:pt x="15" y="7"/>
                  </a:lnTo>
                  <a:lnTo>
                    <a:pt x="15" y="25"/>
                  </a:lnTo>
                  <a:lnTo>
                    <a:pt x="16" y="20"/>
                  </a:lnTo>
                  <a:lnTo>
                    <a:pt x="16" y="4"/>
                  </a:lnTo>
                  <a:lnTo>
                    <a:pt x="16" y="27"/>
                  </a:lnTo>
                  <a:lnTo>
                    <a:pt x="16" y="29"/>
                  </a:lnTo>
                  <a:lnTo>
                    <a:pt x="16" y="73"/>
                  </a:lnTo>
                  <a:lnTo>
                    <a:pt x="16" y="62"/>
                  </a:lnTo>
                  <a:lnTo>
                    <a:pt x="16" y="62"/>
                  </a:lnTo>
                  <a:lnTo>
                    <a:pt x="16" y="105"/>
                  </a:lnTo>
                  <a:lnTo>
                    <a:pt x="16" y="60"/>
                  </a:lnTo>
                  <a:lnTo>
                    <a:pt x="16" y="101"/>
                  </a:lnTo>
                  <a:lnTo>
                    <a:pt x="16" y="105"/>
                  </a:lnTo>
                  <a:lnTo>
                    <a:pt x="16" y="128"/>
                  </a:lnTo>
                  <a:lnTo>
                    <a:pt x="17" y="124"/>
                  </a:lnTo>
                  <a:lnTo>
                    <a:pt x="17" y="128"/>
                  </a:lnTo>
                  <a:lnTo>
                    <a:pt x="17" y="56"/>
                  </a:lnTo>
                  <a:lnTo>
                    <a:pt x="17" y="59"/>
                  </a:lnTo>
                  <a:lnTo>
                    <a:pt x="17" y="62"/>
                  </a:lnTo>
                  <a:lnTo>
                    <a:pt x="17" y="79"/>
                  </a:lnTo>
                  <a:lnTo>
                    <a:pt x="17" y="65"/>
                  </a:lnTo>
                  <a:lnTo>
                    <a:pt x="17" y="67"/>
                  </a:lnTo>
                  <a:lnTo>
                    <a:pt x="17" y="42"/>
                  </a:lnTo>
                  <a:lnTo>
                    <a:pt x="19" y="42"/>
                  </a:lnTo>
                  <a:lnTo>
                    <a:pt x="19" y="52"/>
                  </a:lnTo>
                  <a:lnTo>
                    <a:pt x="19" y="34"/>
                  </a:lnTo>
                  <a:lnTo>
                    <a:pt x="19" y="50"/>
                  </a:lnTo>
                  <a:lnTo>
                    <a:pt x="19" y="59"/>
                  </a:lnTo>
                  <a:lnTo>
                    <a:pt x="19" y="55"/>
                  </a:lnTo>
                  <a:lnTo>
                    <a:pt x="19" y="101"/>
                  </a:lnTo>
                  <a:lnTo>
                    <a:pt x="19" y="99"/>
                  </a:lnTo>
                  <a:lnTo>
                    <a:pt x="19" y="101"/>
                  </a:lnTo>
                  <a:lnTo>
                    <a:pt x="19" y="77"/>
                  </a:lnTo>
                  <a:lnTo>
                    <a:pt x="19" y="88"/>
                  </a:lnTo>
                  <a:lnTo>
                    <a:pt x="19" y="85"/>
                  </a:lnTo>
                  <a:lnTo>
                    <a:pt x="19" y="56"/>
                  </a:lnTo>
                  <a:lnTo>
                    <a:pt x="19" y="67"/>
                  </a:lnTo>
                  <a:lnTo>
                    <a:pt x="20" y="71"/>
                  </a:lnTo>
                  <a:lnTo>
                    <a:pt x="20" y="77"/>
                  </a:lnTo>
                  <a:lnTo>
                    <a:pt x="20" y="55"/>
                  </a:lnTo>
                  <a:lnTo>
                    <a:pt x="20" y="56"/>
                  </a:lnTo>
                  <a:lnTo>
                    <a:pt x="20" y="76"/>
                  </a:lnTo>
                  <a:lnTo>
                    <a:pt x="20" y="62"/>
                  </a:lnTo>
                  <a:lnTo>
                    <a:pt x="20" y="58"/>
                  </a:lnTo>
                  <a:lnTo>
                    <a:pt x="20" y="59"/>
                  </a:lnTo>
                  <a:lnTo>
                    <a:pt x="20" y="20"/>
                  </a:lnTo>
                  <a:lnTo>
                    <a:pt x="20" y="21"/>
                  </a:lnTo>
                  <a:lnTo>
                    <a:pt x="20" y="22"/>
                  </a:lnTo>
                  <a:lnTo>
                    <a:pt x="20" y="0"/>
                  </a:lnTo>
                  <a:lnTo>
                    <a:pt x="20" y="7"/>
                  </a:lnTo>
                  <a:lnTo>
                    <a:pt x="21" y="8"/>
                  </a:lnTo>
                  <a:lnTo>
                    <a:pt x="21" y="51"/>
                  </a:lnTo>
                  <a:lnTo>
                    <a:pt x="21" y="43"/>
                  </a:lnTo>
                  <a:lnTo>
                    <a:pt x="21" y="46"/>
                  </a:lnTo>
                  <a:lnTo>
                    <a:pt x="21" y="26"/>
                  </a:lnTo>
                  <a:lnTo>
                    <a:pt x="21" y="62"/>
                  </a:lnTo>
                  <a:lnTo>
                    <a:pt x="21" y="56"/>
                  </a:lnTo>
                  <a:lnTo>
                    <a:pt x="21" y="77"/>
                  </a:lnTo>
                  <a:lnTo>
                    <a:pt x="21" y="55"/>
                  </a:lnTo>
                  <a:lnTo>
                    <a:pt x="21" y="71"/>
                  </a:lnTo>
                  <a:lnTo>
                    <a:pt x="21" y="68"/>
                  </a:lnTo>
                  <a:lnTo>
                    <a:pt x="21" y="76"/>
                  </a:lnTo>
                  <a:lnTo>
                    <a:pt x="21" y="65"/>
                  </a:lnTo>
                  <a:lnTo>
                    <a:pt x="21" y="75"/>
                  </a:lnTo>
                  <a:lnTo>
                    <a:pt x="22" y="62"/>
                  </a:lnTo>
                  <a:lnTo>
                    <a:pt x="22" y="86"/>
                  </a:lnTo>
                  <a:lnTo>
                    <a:pt x="22" y="85"/>
                  </a:lnTo>
                  <a:lnTo>
                    <a:pt x="22" y="84"/>
                  </a:lnTo>
                  <a:lnTo>
                    <a:pt x="22" y="101"/>
                  </a:lnTo>
                  <a:lnTo>
                    <a:pt x="22" y="77"/>
                  </a:lnTo>
                  <a:lnTo>
                    <a:pt x="22" y="85"/>
                  </a:lnTo>
                  <a:lnTo>
                    <a:pt x="22" y="88"/>
                  </a:lnTo>
                  <a:lnTo>
                    <a:pt x="22" y="63"/>
                  </a:lnTo>
                  <a:lnTo>
                    <a:pt x="22" y="69"/>
                  </a:lnTo>
                  <a:lnTo>
                    <a:pt x="24" y="71"/>
                  </a:lnTo>
                  <a:lnTo>
                    <a:pt x="24" y="84"/>
                  </a:lnTo>
                  <a:lnTo>
                    <a:pt x="24" y="71"/>
                  </a:lnTo>
                  <a:lnTo>
                    <a:pt x="24" y="80"/>
                  </a:lnTo>
                  <a:lnTo>
                    <a:pt x="24" y="82"/>
                  </a:lnTo>
                  <a:lnTo>
                    <a:pt x="24" y="86"/>
                  </a:lnTo>
                  <a:lnTo>
                    <a:pt x="24" y="59"/>
                  </a:lnTo>
                  <a:lnTo>
                    <a:pt x="24" y="77"/>
                  </a:lnTo>
                  <a:lnTo>
                    <a:pt x="24" y="79"/>
                  </a:lnTo>
                  <a:lnTo>
                    <a:pt x="24" y="88"/>
                  </a:lnTo>
                  <a:lnTo>
                    <a:pt x="24" y="71"/>
                  </a:lnTo>
                  <a:lnTo>
                    <a:pt x="24" y="85"/>
                  </a:lnTo>
                  <a:lnTo>
                    <a:pt x="24" y="85"/>
                  </a:lnTo>
                  <a:lnTo>
                    <a:pt x="24" y="131"/>
                  </a:lnTo>
                  <a:lnTo>
                    <a:pt x="25" y="134"/>
                  </a:lnTo>
                  <a:lnTo>
                    <a:pt x="25" y="118"/>
                  </a:lnTo>
                  <a:lnTo>
                    <a:pt x="25" y="166"/>
                  </a:lnTo>
                  <a:lnTo>
                    <a:pt x="25" y="166"/>
                  </a:lnTo>
                  <a:lnTo>
                    <a:pt x="25" y="191"/>
                  </a:lnTo>
                  <a:lnTo>
                    <a:pt x="25" y="189"/>
                  </a:lnTo>
                  <a:lnTo>
                    <a:pt x="25" y="189"/>
                  </a:lnTo>
                  <a:lnTo>
                    <a:pt x="25" y="192"/>
                  </a:lnTo>
                  <a:lnTo>
                    <a:pt x="25" y="164"/>
                  </a:lnTo>
                  <a:lnTo>
                    <a:pt x="25" y="162"/>
                  </a:lnTo>
                  <a:lnTo>
                    <a:pt x="25" y="182"/>
                  </a:lnTo>
                  <a:lnTo>
                    <a:pt x="25" y="169"/>
                  </a:lnTo>
                  <a:lnTo>
                    <a:pt x="26" y="168"/>
                  </a:lnTo>
                  <a:lnTo>
                    <a:pt x="26" y="169"/>
                  </a:lnTo>
                  <a:lnTo>
                    <a:pt x="26" y="137"/>
                  </a:lnTo>
                  <a:lnTo>
                    <a:pt x="26" y="136"/>
                  </a:lnTo>
                  <a:lnTo>
                    <a:pt x="26" y="137"/>
                  </a:lnTo>
                  <a:lnTo>
                    <a:pt x="26" y="113"/>
                  </a:lnTo>
                  <a:lnTo>
                    <a:pt x="26" y="119"/>
                  </a:lnTo>
                  <a:lnTo>
                    <a:pt x="26" y="123"/>
                  </a:lnTo>
                  <a:lnTo>
                    <a:pt x="26" y="134"/>
                  </a:lnTo>
                  <a:lnTo>
                    <a:pt x="26" y="120"/>
                  </a:lnTo>
                  <a:lnTo>
                    <a:pt x="26" y="132"/>
                  </a:lnTo>
                  <a:lnTo>
                    <a:pt x="28" y="131"/>
                  </a:lnTo>
                  <a:lnTo>
                    <a:pt x="28" y="141"/>
                  </a:lnTo>
                  <a:lnTo>
                    <a:pt x="28" y="117"/>
                  </a:lnTo>
                  <a:lnTo>
                    <a:pt x="28" y="140"/>
                  </a:lnTo>
                  <a:lnTo>
                    <a:pt x="28" y="140"/>
                  </a:lnTo>
                  <a:lnTo>
                    <a:pt x="28" y="149"/>
                  </a:lnTo>
                  <a:lnTo>
                    <a:pt x="28" y="128"/>
                  </a:lnTo>
                  <a:lnTo>
                    <a:pt x="28" y="140"/>
                  </a:lnTo>
                  <a:lnTo>
                    <a:pt x="28" y="141"/>
                  </a:lnTo>
                  <a:lnTo>
                    <a:pt x="28" y="154"/>
                  </a:lnTo>
                  <a:lnTo>
                    <a:pt x="28" y="140"/>
                  </a:lnTo>
                  <a:lnTo>
                    <a:pt x="28" y="145"/>
                  </a:lnTo>
                  <a:lnTo>
                    <a:pt x="28" y="145"/>
                  </a:lnTo>
                  <a:lnTo>
                    <a:pt x="28" y="101"/>
                  </a:lnTo>
                  <a:lnTo>
                    <a:pt x="29" y="98"/>
                  </a:lnTo>
                  <a:lnTo>
                    <a:pt x="29" y="90"/>
                  </a:lnTo>
                  <a:lnTo>
                    <a:pt x="29" y="117"/>
                  </a:lnTo>
                  <a:lnTo>
                    <a:pt x="29" y="117"/>
                  </a:lnTo>
                  <a:lnTo>
                    <a:pt x="29" y="145"/>
                  </a:lnTo>
                  <a:lnTo>
                    <a:pt x="29" y="128"/>
                  </a:lnTo>
                  <a:lnTo>
                    <a:pt x="29" y="131"/>
                  </a:lnTo>
                  <a:lnTo>
                    <a:pt x="29" y="170"/>
                  </a:lnTo>
                  <a:lnTo>
                    <a:pt x="29" y="174"/>
                  </a:lnTo>
                  <a:lnTo>
                    <a:pt x="29" y="189"/>
                  </a:lnTo>
                  <a:lnTo>
                    <a:pt x="29" y="157"/>
                  </a:lnTo>
                  <a:lnTo>
                    <a:pt x="29" y="187"/>
                  </a:lnTo>
                  <a:lnTo>
                    <a:pt x="30" y="186"/>
                  </a:lnTo>
                  <a:lnTo>
                    <a:pt x="30" y="195"/>
                  </a:lnTo>
                  <a:lnTo>
                    <a:pt x="30" y="179"/>
                  </a:lnTo>
                  <a:lnTo>
                    <a:pt x="30" y="185"/>
                  </a:lnTo>
                  <a:lnTo>
                    <a:pt x="30" y="183"/>
                  </a:lnTo>
                  <a:lnTo>
                    <a:pt x="30" y="196"/>
                  </a:lnTo>
                  <a:lnTo>
                    <a:pt x="30" y="182"/>
                  </a:lnTo>
                  <a:lnTo>
                    <a:pt x="30" y="192"/>
                  </a:lnTo>
                  <a:lnTo>
                    <a:pt x="30" y="191"/>
                  </a:lnTo>
                  <a:lnTo>
                    <a:pt x="30" y="165"/>
                  </a:lnTo>
                  <a:lnTo>
                    <a:pt x="30" y="168"/>
                  </a:lnTo>
                  <a:lnTo>
                    <a:pt x="32" y="170"/>
                  </a:lnTo>
                  <a:lnTo>
                    <a:pt x="32" y="172"/>
                  </a:lnTo>
                  <a:lnTo>
                    <a:pt x="32" y="145"/>
                  </a:lnTo>
                  <a:lnTo>
                    <a:pt x="32" y="147"/>
                  </a:lnTo>
                  <a:lnTo>
                    <a:pt x="32" y="149"/>
                  </a:lnTo>
                  <a:lnTo>
                    <a:pt x="32" y="170"/>
                  </a:lnTo>
                  <a:lnTo>
                    <a:pt x="32" y="162"/>
                  </a:lnTo>
                  <a:lnTo>
                    <a:pt x="32" y="151"/>
                  </a:lnTo>
                  <a:lnTo>
                    <a:pt x="32" y="118"/>
                  </a:lnTo>
                  <a:lnTo>
                    <a:pt x="32" y="119"/>
                  </a:lnTo>
                  <a:lnTo>
                    <a:pt x="32" y="114"/>
                  </a:lnTo>
                  <a:lnTo>
                    <a:pt x="32" y="117"/>
                  </a:lnTo>
                  <a:lnTo>
                    <a:pt x="32" y="80"/>
                  </a:lnTo>
                  <a:lnTo>
                    <a:pt x="32" y="99"/>
                  </a:lnTo>
                  <a:lnTo>
                    <a:pt x="33" y="101"/>
                  </a:lnTo>
                  <a:lnTo>
                    <a:pt x="33" y="115"/>
                  </a:lnTo>
                  <a:lnTo>
                    <a:pt x="33" y="93"/>
                  </a:lnTo>
                  <a:lnTo>
                    <a:pt x="33" y="97"/>
                  </a:lnTo>
                  <a:lnTo>
                    <a:pt x="33" y="94"/>
                  </a:lnTo>
                  <a:lnTo>
                    <a:pt x="33" y="88"/>
                  </a:lnTo>
                  <a:lnTo>
                    <a:pt x="33" y="101"/>
                  </a:lnTo>
                  <a:lnTo>
                    <a:pt x="33" y="97"/>
                  </a:lnTo>
                  <a:lnTo>
                    <a:pt x="33" y="101"/>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193" name="Freeform 66"/>
            <p:cNvSpPr>
              <a:spLocks/>
            </p:cNvSpPr>
            <p:nvPr/>
          </p:nvSpPr>
          <p:spPr bwMode="auto">
            <a:xfrm>
              <a:off x="4468813" y="3762376"/>
              <a:ext cx="53975" cy="817563"/>
            </a:xfrm>
            <a:custGeom>
              <a:avLst/>
              <a:gdLst>
                <a:gd name="T0" fmla="*/ 1 w 34"/>
                <a:gd name="T1" fmla="*/ 168 h 515"/>
                <a:gd name="T2" fmla="*/ 1 w 34"/>
                <a:gd name="T3" fmla="*/ 99 h 515"/>
                <a:gd name="T4" fmla="*/ 3 w 34"/>
                <a:gd name="T5" fmla="*/ 112 h 515"/>
                <a:gd name="T6" fmla="*/ 3 w 34"/>
                <a:gd name="T7" fmla="*/ 173 h 515"/>
                <a:gd name="T8" fmla="*/ 4 w 34"/>
                <a:gd name="T9" fmla="*/ 142 h 515"/>
                <a:gd name="T10" fmla="*/ 4 w 34"/>
                <a:gd name="T11" fmla="*/ 141 h 515"/>
                <a:gd name="T12" fmla="*/ 4 w 34"/>
                <a:gd name="T13" fmla="*/ 151 h 515"/>
                <a:gd name="T14" fmla="*/ 5 w 34"/>
                <a:gd name="T15" fmla="*/ 122 h 515"/>
                <a:gd name="T16" fmla="*/ 5 w 34"/>
                <a:gd name="T17" fmla="*/ 82 h 515"/>
                <a:gd name="T18" fmla="*/ 5 w 34"/>
                <a:gd name="T19" fmla="*/ 74 h 515"/>
                <a:gd name="T20" fmla="*/ 7 w 34"/>
                <a:gd name="T21" fmla="*/ 91 h 515"/>
                <a:gd name="T22" fmla="*/ 7 w 34"/>
                <a:gd name="T23" fmla="*/ 105 h 515"/>
                <a:gd name="T24" fmla="*/ 8 w 34"/>
                <a:gd name="T25" fmla="*/ 82 h 515"/>
                <a:gd name="T26" fmla="*/ 8 w 34"/>
                <a:gd name="T27" fmla="*/ 57 h 515"/>
                <a:gd name="T28" fmla="*/ 9 w 34"/>
                <a:gd name="T29" fmla="*/ 72 h 515"/>
                <a:gd name="T30" fmla="*/ 9 w 34"/>
                <a:gd name="T31" fmla="*/ 65 h 515"/>
                <a:gd name="T32" fmla="*/ 9 w 34"/>
                <a:gd name="T33" fmla="*/ 36 h 515"/>
                <a:gd name="T34" fmla="*/ 11 w 34"/>
                <a:gd name="T35" fmla="*/ 0 h 515"/>
                <a:gd name="T36" fmla="*/ 11 w 34"/>
                <a:gd name="T37" fmla="*/ 27 h 515"/>
                <a:gd name="T38" fmla="*/ 12 w 34"/>
                <a:gd name="T39" fmla="*/ 12 h 515"/>
                <a:gd name="T40" fmla="*/ 12 w 34"/>
                <a:gd name="T41" fmla="*/ 83 h 515"/>
                <a:gd name="T42" fmla="*/ 13 w 34"/>
                <a:gd name="T43" fmla="*/ 90 h 515"/>
                <a:gd name="T44" fmla="*/ 13 w 34"/>
                <a:gd name="T45" fmla="*/ 40 h 515"/>
                <a:gd name="T46" fmla="*/ 13 w 34"/>
                <a:gd name="T47" fmla="*/ 32 h 515"/>
                <a:gd name="T48" fmla="*/ 15 w 34"/>
                <a:gd name="T49" fmla="*/ 28 h 515"/>
                <a:gd name="T50" fmla="*/ 16 w 34"/>
                <a:gd name="T51" fmla="*/ 25 h 515"/>
                <a:gd name="T52" fmla="*/ 16 w 34"/>
                <a:gd name="T53" fmla="*/ 118 h 515"/>
                <a:gd name="T54" fmla="*/ 16 w 34"/>
                <a:gd name="T55" fmla="*/ 141 h 515"/>
                <a:gd name="T56" fmla="*/ 17 w 34"/>
                <a:gd name="T57" fmla="*/ 124 h 515"/>
                <a:gd name="T58" fmla="*/ 17 w 34"/>
                <a:gd name="T59" fmla="*/ 96 h 515"/>
                <a:gd name="T60" fmla="*/ 18 w 34"/>
                <a:gd name="T61" fmla="*/ 112 h 515"/>
                <a:gd name="T62" fmla="*/ 18 w 34"/>
                <a:gd name="T63" fmla="*/ 237 h 515"/>
                <a:gd name="T64" fmla="*/ 20 w 34"/>
                <a:gd name="T65" fmla="*/ 237 h 515"/>
                <a:gd name="T66" fmla="*/ 20 w 34"/>
                <a:gd name="T67" fmla="*/ 217 h 515"/>
                <a:gd name="T68" fmla="*/ 21 w 34"/>
                <a:gd name="T69" fmla="*/ 185 h 515"/>
                <a:gd name="T70" fmla="*/ 21 w 34"/>
                <a:gd name="T71" fmla="*/ 194 h 515"/>
                <a:gd name="T72" fmla="*/ 21 w 34"/>
                <a:gd name="T73" fmla="*/ 220 h 515"/>
                <a:gd name="T74" fmla="*/ 22 w 34"/>
                <a:gd name="T75" fmla="*/ 227 h 515"/>
                <a:gd name="T76" fmla="*/ 22 w 34"/>
                <a:gd name="T77" fmla="*/ 234 h 515"/>
                <a:gd name="T78" fmla="*/ 24 w 34"/>
                <a:gd name="T79" fmla="*/ 249 h 515"/>
                <a:gd name="T80" fmla="*/ 24 w 34"/>
                <a:gd name="T81" fmla="*/ 274 h 515"/>
                <a:gd name="T82" fmla="*/ 24 w 34"/>
                <a:gd name="T83" fmla="*/ 310 h 515"/>
                <a:gd name="T84" fmla="*/ 25 w 34"/>
                <a:gd name="T85" fmla="*/ 310 h 515"/>
                <a:gd name="T86" fmla="*/ 25 w 34"/>
                <a:gd name="T87" fmla="*/ 260 h 515"/>
                <a:gd name="T88" fmla="*/ 26 w 34"/>
                <a:gd name="T89" fmla="*/ 332 h 515"/>
                <a:gd name="T90" fmla="*/ 26 w 34"/>
                <a:gd name="T91" fmla="*/ 406 h 515"/>
                <a:gd name="T92" fmla="*/ 28 w 34"/>
                <a:gd name="T93" fmla="*/ 385 h 515"/>
                <a:gd name="T94" fmla="*/ 28 w 34"/>
                <a:gd name="T95" fmla="*/ 392 h 515"/>
                <a:gd name="T96" fmla="*/ 29 w 34"/>
                <a:gd name="T97" fmla="*/ 344 h 515"/>
                <a:gd name="T98" fmla="*/ 29 w 34"/>
                <a:gd name="T99" fmla="*/ 312 h 515"/>
                <a:gd name="T100" fmla="*/ 29 w 34"/>
                <a:gd name="T101" fmla="*/ 363 h 515"/>
                <a:gd name="T102" fmla="*/ 30 w 34"/>
                <a:gd name="T103" fmla="*/ 372 h 515"/>
                <a:gd name="T104" fmla="*/ 30 w 34"/>
                <a:gd name="T105" fmla="*/ 389 h 515"/>
                <a:gd name="T106" fmla="*/ 30 w 34"/>
                <a:gd name="T107" fmla="*/ 378 h 515"/>
                <a:gd name="T108" fmla="*/ 32 w 34"/>
                <a:gd name="T109" fmla="*/ 397 h 515"/>
                <a:gd name="T110" fmla="*/ 32 w 34"/>
                <a:gd name="T111" fmla="*/ 476 h 515"/>
                <a:gd name="T112" fmla="*/ 33 w 34"/>
                <a:gd name="T113" fmla="*/ 498 h 515"/>
                <a:gd name="T114" fmla="*/ 33 w 34"/>
                <a:gd name="T115" fmla="*/ 499 h 515"/>
                <a:gd name="T116" fmla="*/ 33 w 34"/>
                <a:gd name="T117" fmla="*/ 471 h 515"/>
                <a:gd name="T118" fmla="*/ 34 w 34"/>
                <a:gd name="T119" fmla="*/ 461 h 5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4" h="515">
                  <a:moveTo>
                    <a:pt x="0" y="209"/>
                  </a:moveTo>
                  <a:lnTo>
                    <a:pt x="1" y="205"/>
                  </a:lnTo>
                  <a:lnTo>
                    <a:pt x="1" y="210"/>
                  </a:lnTo>
                  <a:lnTo>
                    <a:pt x="1" y="172"/>
                  </a:lnTo>
                  <a:lnTo>
                    <a:pt x="1" y="168"/>
                  </a:lnTo>
                  <a:lnTo>
                    <a:pt x="1" y="127"/>
                  </a:lnTo>
                  <a:lnTo>
                    <a:pt x="1" y="134"/>
                  </a:lnTo>
                  <a:lnTo>
                    <a:pt x="1" y="134"/>
                  </a:lnTo>
                  <a:lnTo>
                    <a:pt x="1" y="96"/>
                  </a:lnTo>
                  <a:lnTo>
                    <a:pt x="1" y="99"/>
                  </a:lnTo>
                  <a:lnTo>
                    <a:pt x="1" y="79"/>
                  </a:lnTo>
                  <a:lnTo>
                    <a:pt x="1" y="109"/>
                  </a:lnTo>
                  <a:lnTo>
                    <a:pt x="3" y="113"/>
                  </a:lnTo>
                  <a:lnTo>
                    <a:pt x="3" y="137"/>
                  </a:lnTo>
                  <a:lnTo>
                    <a:pt x="3" y="112"/>
                  </a:lnTo>
                  <a:lnTo>
                    <a:pt x="3" y="137"/>
                  </a:lnTo>
                  <a:lnTo>
                    <a:pt x="3" y="141"/>
                  </a:lnTo>
                  <a:lnTo>
                    <a:pt x="3" y="180"/>
                  </a:lnTo>
                  <a:lnTo>
                    <a:pt x="3" y="168"/>
                  </a:lnTo>
                  <a:lnTo>
                    <a:pt x="3" y="173"/>
                  </a:lnTo>
                  <a:lnTo>
                    <a:pt x="3" y="185"/>
                  </a:lnTo>
                  <a:lnTo>
                    <a:pt x="3" y="169"/>
                  </a:lnTo>
                  <a:lnTo>
                    <a:pt x="3" y="171"/>
                  </a:lnTo>
                  <a:lnTo>
                    <a:pt x="4" y="169"/>
                  </a:lnTo>
                  <a:lnTo>
                    <a:pt x="4" y="142"/>
                  </a:lnTo>
                  <a:lnTo>
                    <a:pt x="4" y="145"/>
                  </a:lnTo>
                  <a:lnTo>
                    <a:pt x="4" y="145"/>
                  </a:lnTo>
                  <a:lnTo>
                    <a:pt x="4" y="152"/>
                  </a:lnTo>
                  <a:lnTo>
                    <a:pt x="4" y="133"/>
                  </a:lnTo>
                  <a:lnTo>
                    <a:pt x="4" y="141"/>
                  </a:lnTo>
                  <a:lnTo>
                    <a:pt x="4" y="141"/>
                  </a:lnTo>
                  <a:lnTo>
                    <a:pt x="4" y="156"/>
                  </a:lnTo>
                  <a:lnTo>
                    <a:pt x="4" y="145"/>
                  </a:lnTo>
                  <a:lnTo>
                    <a:pt x="4" y="147"/>
                  </a:lnTo>
                  <a:lnTo>
                    <a:pt x="4" y="151"/>
                  </a:lnTo>
                  <a:lnTo>
                    <a:pt x="4" y="127"/>
                  </a:lnTo>
                  <a:lnTo>
                    <a:pt x="4" y="133"/>
                  </a:lnTo>
                  <a:lnTo>
                    <a:pt x="5" y="137"/>
                  </a:lnTo>
                  <a:lnTo>
                    <a:pt x="5" y="148"/>
                  </a:lnTo>
                  <a:lnTo>
                    <a:pt x="5" y="122"/>
                  </a:lnTo>
                  <a:lnTo>
                    <a:pt x="5" y="137"/>
                  </a:lnTo>
                  <a:lnTo>
                    <a:pt x="5" y="134"/>
                  </a:lnTo>
                  <a:lnTo>
                    <a:pt x="5" y="137"/>
                  </a:lnTo>
                  <a:lnTo>
                    <a:pt x="5" y="88"/>
                  </a:lnTo>
                  <a:lnTo>
                    <a:pt x="5" y="82"/>
                  </a:lnTo>
                  <a:lnTo>
                    <a:pt x="5" y="91"/>
                  </a:lnTo>
                  <a:lnTo>
                    <a:pt x="5" y="74"/>
                  </a:lnTo>
                  <a:lnTo>
                    <a:pt x="5" y="84"/>
                  </a:lnTo>
                  <a:lnTo>
                    <a:pt x="5" y="84"/>
                  </a:lnTo>
                  <a:lnTo>
                    <a:pt x="5" y="74"/>
                  </a:lnTo>
                  <a:lnTo>
                    <a:pt x="5" y="108"/>
                  </a:lnTo>
                  <a:lnTo>
                    <a:pt x="7" y="113"/>
                  </a:lnTo>
                  <a:lnTo>
                    <a:pt x="7" y="113"/>
                  </a:lnTo>
                  <a:lnTo>
                    <a:pt x="7" y="87"/>
                  </a:lnTo>
                  <a:lnTo>
                    <a:pt x="7" y="91"/>
                  </a:lnTo>
                  <a:lnTo>
                    <a:pt x="7" y="91"/>
                  </a:lnTo>
                  <a:lnTo>
                    <a:pt x="7" y="105"/>
                  </a:lnTo>
                  <a:lnTo>
                    <a:pt x="7" y="87"/>
                  </a:lnTo>
                  <a:lnTo>
                    <a:pt x="7" y="103"/>
                  </a:lnTo>
                  <a:lnTo>
                    <a:pt x="7" y="105"/>
                  </a:lnTo>
                  <a:lnTo>
                    <a:pt x="7" y="108"/>
                  </a:lnTo>
                  <a:lnTo>
                    <a:pt x="7" y="87"/>
                  </a:lnTo>
                  <a:lnTo>
                    <a:pt x="7" y="105"/>
                  </a:lnTo>
                  <a:lnTo>
                    <a:pt x="8" y="104"/>
                  </a:lnTo>
                  <a:lnTo>
                    <a:pt x="8" y="82"/>
                  </a:lnTo>
                  <a:lnTo>
                    <a:pt x="8" y="93"/>
                  </a:lnTo>
                  <a:lnTo>
                    <a:pt x="8" y="93"/>
                  </a:lnTo>
                  <a:lnTo>
                    <a:pt x="8" y="80"/>
                  </a:lnTo>
                  <a:lnTo>
                    <a:pt x="8" y="79"/>
                  </a:lnTo>
                  <a:lnTo>
                    <a:pt x="8" y="57"/>
                  </a:lnTo>
                  <a:lnTo>
                    <a:pt x="8" y="57"/>
                  </a:lnTo>
                  <a:lnTo>
                    <a:pt x="8" y="45"/>
                  </a:lnTo>
                  <a:lnTo>
                    <a:pt x="8" y="54"/>
                  </a:lnTo>
                  <a:lnTo>
                    <a:pt x="9" y="57"/>
                  </a:lnTo>
                  <a:lnTo>
                    <a:pt x="9" y="72"/>
                  </a:lnTo>
                  <a:lnTo>
                    <a:pt x="9" y="61"/>
                  </a:lnTo>
                  <a:lnTo>
                    <a:pt x="9" y="53"/>
                  </a:lnTo>
                  <a:lnTo>
                    <a:pt x="9" y="63"/>
                  </a:lnTo>
                  <a:lnTo>
                    <a:pt x="9" y="59"/>
                  </a:lnTo>
                  <a:lnTo>
                    <a:pt x="9" y="65"/>
                  </a:lnTo>
                  <a:lnTo>
                    <a:pt x="9" y="41"/>
                  </a:lnTo>
                  <a:lnTo>
                    <a:pt x="9" y="46"/>
                  </a:lnTo>
                  <a:lnTo>
                    <a:pt x="9" y="50"/>
                  </a:lnTo>
                  <a:lnTo>
                    <a:pt x="9" y="27"/>
                  </a:lnTo>
                  <a:lnTo>
                    <a:pt x="9" y="36"/>
                  </a:lnTo>
                  <a:lnTo>
                    <a:pt x="11" y="33"/>
                  </a:lnTo>
                  <a:lnTo>
                    <a:pt x="11" y="7"/>
                  </a:lnTo>
                  <a:lnTo>
                    <a:pt x="11" y="7"/>
                  </a:lnTo>
                  <a:lnTo>
                    <a:pt x="11" y="17"/>
                  </a:lnTo>
                  <a:lnTo>
                    <a:pt x="11" y="0"/>
                  </a:lnTo>
                  <a:lnTo>
                    <a:pt x="11" y="12"/>
                  </a:lnTo>
                  <a:lnTo>
                    <a:pt x="11" y="15"/>
                  </a:lnTo>
                  <a:lnTo>
                    <a:pt x="11" y="28"/>
                  </a:lnTo>
                  <a:lnTo>
                    <a:pt x="11" y="12"/>
                  </a:lnTo>
                  <a:lnTo>
                    <a:pt x="11" y="27"/>
                  </a:lnTo>
                  <a:lnTo>
                    <a:pt x="12" y="24"/>
                  </a:lnTo>
                  <a:lnTo>
                    <a:pt x="12" y="41"/>
                  </a:lnTo>
                  <a:lnTo>
                    <a:pt x="12" y="41"/>
                  </a:lnTo>
                  <a:lnTo>
                    <a:pt x="12" y="40"/>
                  </a:lnTo>
                  <a:lnTo>
                    <a:pt x="12" y="12"/>
                  </a:lnTo>
                  <a:lnTo>
                    <a:pt x="12" y="15"/>
                  </a:lnTo>
                  <a:lnTo>
                    <a:pt x="12" y="16"/>
                  </a:lnTo>
                  <a:lnTo>
                    <a:pt x="12" y="50"/>
                  </a:lnTo>
                  <a:lnTo>
                    <a:pt x="12" y="53"/>
                  </a:lnTo>
                  <a:lnTo>
                    <a:pt x="12" y="83"/>
                  </a:lnTo>
                  <a:lnTo>
                    <a:pt x="12" y="72"/>
                  </a:lnTo>
                  <a:lnTo>
                    <a:pt x="13" y="70"/>
                  </a:lnTo>
                  <a:lnTo>
                    <a:pt x="13" y="93"/>
                  </a:lnTo>
                  <a:lnTo>
                    <a:pt x="13" y="90"/>
                  </a:lnTo>
                  <a:lnTo>
                    <a:pt x="13" y="90"/>
                  </a:lnTo>
                  <a:lnTo>
                    <a:pt x="13" y="50"/>
                  </a:lnTo>
                  <a:lnTo>
                    <a:pt x="13" y="52"/>
                  </a:lnTo>
                  <a:lnTo>
                    <a:pt x="13" y="53"/>
                  </a:lnTo>
                  <a:lnTo>
                    <a:pt x="13" y="55"/>
                  </a:lnTo>
                  <a:lnTo>
                    <a:pt x="13" y="40"/>
                  </a:lnTo>
                  <a:lnTo>
                    <a:pt x="13" y="41"/>
                  </a:lnTo>
                  <a:lnTo>
                    <a:pt x="13" y="41"/>
                  </a:lnTo>
                  <a:lnTo>
                    <a:pt x="13" y="53"/>
                  </a:lnTo>
                  <a:lnTo>
                    <a:pt x="13" y="29"/>
                  </a:lnTo>
                  <a:lnTo>
                    <a:pt x="13" y="32"/>
                  </a:lnTo>
                  <a:lnTo>
                    <a:pt x="15" y="35"/>
                  </a:lnTo>
                  <a:lnTo>
                    <a:pt x="15" y="15"/>
                  </a:lnTo>
                  <a:lnTo>
                    <a:pt x="15" y="24"/>
                  </a:lnTo>
                  <a:lnTo>
                    <a:pt x="15" y="20"/>
                  </a:lnTo>
                  <a:lnTo>
                    <a:pt x="15" y="28"/>
                  </a:lnTo>
                  <a:lnTo>
                    <a:pt x="15" y="8"/>
                  </a:lnTo>
                  <a:lnTo>
                    <a:pt x="15" y="15"/>
                  </a:lnTo>
                  <a:lnTo>
                    <a:pt x="15" y="16"/>
                  </a:lnTo>
                  <a:lnTo>
                    <a:pt x="15" y="31"/>
                  </a:lnTo>
                  <a:lnTo>
                    <a:pt x="16" y="25"/>
                  </a:lnTo>
                  <a:lnTo>
                    <a:pt x="16" y="21"/>
                  </a:lnTo>
                  <a:lnTo>
                    <a:pt x="16" y="79"/>
                  </a:lnTo>
                  <a:lnTo>
                    <a:pt x="16" y="83"/>
                  </a:lnTo>
                  <a:lnTo>
                    <a:pt x="16" y="120"/>
                  </a:lnTo>
                  <a:lnTo>
                    <a:pt x="16" y="118"/>
                  </a:lnTo>
                  <a:lnTo>
                    <a:pt x="16" y="125"/>
                  </a:lnTo>
                  <a:lnTo>
                    <a:pt x="16" y="142"/>
                  </a:lnTo>
                  <a:lnTo>
                    <a:pt x="16" y="120"/>
                  </a:lnTo>
                  <a:lnTo>
                    <a:pt x="16" y="135"/>
                  </a:lnTo>
                  <a:lnTo>
                    <a:pt x="16" y="141"/>
                  </a:lnTo>
                  <a:lnTo>
                    <a:pt x="16" y="162"/>
                  </a:lnTo>
                  <a:lnTo>
                    <a:pt x="16" y="154"/>
                  </a:lnTo>
                  <a:lnTo>
                    <a:pt x="17" y="156"/>
                  </a:lnTo>
                  <a:lnTo>
                    <a:pt x="17" y="127"/>
                  </a:lnTo>
                  <a:lnTo>
                    <a:pt x="17" y="124"/>
                  </a:lnTo>
                  <a:lnTo>
                    <a:pt x="17" y="91"/>
                  </a:lnTo>
                  <a:lnTo>
                    <a:pt x="17" y="101"/>
                  </a:lnTo>
                  <a:lnTo>
                    <a:pt x="17" y="104"/>
                  </a:lnTo>
                  <a:lnTo>
                    <a:pt x="17" y="108"/>
                  </a:lnTo>
                  <a:lnTo>
                    <a:pt x="17" y="96"/>
                  </a:lnTo>
                  <a:lnTo>
                    <a:pt x="17" y="96"/>
                  </a:lnTo>
                  <a:lnTo>
                    <a:pt x="17" y="113"/>
                  </a:lnTo>
                  <a:lnTo>
                    <a:pt x="17" y="80"/>
                  </a:lnTo>
                  <a:lnTo>
                    <a:pt x="17" y="109"/>
                  </a:lnTo>
                  <a:lnTo>
                    <a:pt x="18" y="112"/>
                  </a:lnTo>
                  <a:lnTo>
                    <a:pt x="18" y="189"/>
                  </a:lnTo>
                  <a:lnTo>
                    <a:pt x="18" y="189"/>
                  </a:lnTo>
                  <a:lnTo>
                    <a:pt x="18" y="237"/>
                  </a:lnTo>
                  <a:lnTo>
                    <a:pt x="18" y="230"/>
                  </a:lnTo>
                  <a:lnTo>
                    <a:pt x="18" y="237"/>
                  </a:lnTo>
                  <a:lnTo>
                    <a:pt x="18" y="255"/>
                  </a:lnTo>
                  <a:lnTo>
                    <a:pt x="20" y="252"/>
                  </a:lnTo>
                  <a:lnTo>
                    <a:pt x="20" y="257"/>
                  </a:lnTo>
                  <a:lnTo>
                    <a:pt x="20" y="231"/>
                  </a:lnTo>
                  <a:lnTo>
                    <a:pt x="20" y="237"/>
                  </a:lnTo>
                  <a:lnTo>
                    <a:pt x="20" y="240"/>
                  </a:lnTo>
                  <a:lnTo>
                    <a:pt x="20" y="196"/>
                  </a:lnTo>
                  <a:lnTo>
                    <a:pt x="20" y="202"/>
                  </a:lnTo>
                  <a:lnTo>
                    <a:pt x="20" y="198"/>
                  </a:lnTo>
                  <a:lnTo>
                    <a:pt x="20" y="217"/>
                  </a:lnTo>
                  <a:lnTo>
                    <a:pt x="20" y="205"/>
                  </a:lnTo>
                  <a:lnTo>
                    <a:pt x="20" y="211"/>
                  </a:lnTo>
                  <a:lnTo>
                    <a:pt x="20" y="177"/>
                  </a:lnTo>
                  <a:lnTo>
                    <a:pt x="20" y="192"/>
                  </a:lnTo>
                  <a:lnTo>
                    <a:pt x="21" y="185"/>
                  </a:lnTo>
                  <a:lnTo>
                    <a:pt x="21" y="167"/>
                  </a:lnTo>
                  <a:lnTo>
                    <a:pt x="21" y="180"/>
                  </a:lnTo>
                  <a:lnTo>
                    <a:pt x="21" y="180"/>
                  </a:lnTo>
                  <a:lnTo>
                    <a:pt x="21" y="198"/>
                  </a:lnTo>
                  <a:lnTo>
                    <a:pt x="21" y="194"/>
                  </a:lnTo>
                  <a:lnTo>
                    <a:pt x="21" y="201"/>
                  </a:lnTo>
                  <a:lnTo>
                    <a:pt x="21" y="173"/>
                  </a:lnTo>
                  <a:lnTo>
                    <a:pt x="21" y="188"/>
                  </a:lnTo>
                  <a:lnTo>
                    <a:pt x="21" y="184"/>
                  </a:lnTo>
                  <a:lnTo>
                    <a:pt x="21" y="220"/>
                  </a:lnTo>
                  <a:lnTo>
                    <a:pt x="22" y="220"/>
                  </a:lnTo>
                  <a:lnTo>
                    <a:pt x="22" y="232"/>
                  </a:lnTo>
                  <a:lnTo>
                    <a:pt x="22" y="218"/>
                  </a:lnTo>
                  <a:lnTo>
                    <a:pt x="22" y="228"/>
                  </a:lnTo>
                  <a:lnTo>
                    <a:pt x="22" y="227"/>
                  </a:lnTo>
                  <a:lnTo>
                    <a:pt x="22" y="244"/>
                  </a:lnTo>
                  <a:lnTo>
                    <a:pt x="22" y="243"/>
                  </a:lnTo>
                  <a:lnTo>
                    <a:pt x="22" y="245"/>
                  </a:lnTo>
                  <a:lnTo>
                    <a:pt x="22" y="257"/>
                  </a:lnTo>
                  <a:lnTo>
                    <a:pt x="22" y="234"/>
                  </a:lnTo>
                  <a:lnTo>
                    <a:pt x="22" y="255"/>
                  </a:lnTo>
                  <a:lnTo>
                    <a:pt x="24" y="257"/>
                  </a:lnTo>
                  <a:lnTo>
                    <a:pt x="24" y="230"/>
                  </a:lnTo>
                  <a:lnTo>
                    <a:pt x="24" y="245"/>
                  </a:lnTo>
                  <a:lnTo>
                    <a:pt x="24" y="249"/>
                  </a:lnTo>
                  <a:lnTo>
                    <a:pt x="24" y="281"/>
                  </a:lnTo>
                  <a:lnTo>
                    <a:pt x="24" y="247"/>
                  </a:lnTo>
                  <a:lnTo>
                    <a:pt x="24" y="281"/>
                  </a:lnTo>
                  <a:lnTo>
                    <a:pt x="24" y="282"/>
                  </a:lnTo>
                  <a:lnTo>
                    <a:pt x="24" y="274"/>
                  </a:lnTo>
                  <a:lnTo>
                    <a:pt x="24" y="303"/>
                  </a:lnTo>
                  <a:lnTo>
                    <a:pt x="24" y="299"/>
                  </a:lnTo>
                  <a:lnTo>
                    <a:pt x="24" y="313"/>
                  </a:lnTo>
                  <a:lnTo>
                    <a:pt x="24" y="295"/>
                  </a:lnTo>
                  <a:lnTo>
                    <a:pt x="24" y="310"/>
                  </a:lnTo>
                  <a:lnTo>
                    <a:pt x="25" y="311"/>
                  </a:lnTo>
                  <a:lnTo>
                    <a:pt x="25" y="327"/>
                  </a:lnTo>
                  <a:lnTo>
                    <a:pt x="25" y="308"/>
                  </a:lnTo>
                  <a:lnTo>
                    <a:pt x="25" y="313"/>
                  </a:lnTo>
                  <a:lnTo>
                    <a:pt x="25" y="310"/>
                  </a:lnTo>
                  <a:lnTo>
                    <a:pt x="25" y="317"/>
                  </a:lnTo>
                  <a:lnTo>
                    <a:pt x="25" y="295"/>
                  </a:lnTo>
                  <a:lnTo>
                    <a:pt x="25" y="294"/>
                  </a:lnTo>
                  <a:lnTo>
                    <a:pt x="25" y="249"/>
                  </a:lnTo>
                  <a:lnTo>
                    <a:pt x="25" y="260"/>
                  </a:lnTo>
                  <a:lnTo>
                    <a:pt x="25" y="260"/>
                  </a:lnTo>
                  <a:lnTo>
                    <a:pt x="25" y="274"/>
                  </a:lnTo>
                  <a:lnTo>
                    <a:pt x="25" y="269"/>
                  </a:lnTo>
                  <a:lnTo>
                    <a:pt x="26" y="268"/>
                  </a:lnTo>
                  <a:lnTo>
                    <a:pt x="26" y="332"/>
                  </a:lnTo>
                  <a:lnTo>
                    <a:pt x="26" y="336"/>
                  </a:lnTo>
                  <a:lnTo>
                    <a:pt x="26" y="330"/>
                  </a:lnTo>
                  <a:lnTo>
                    <a:pt x="26" y="384"/>
                  </a:lnTo>
                  <a:lnTo>
                    <a:pt x="26" y="382"/>
                  </a:lnTo>
                  <a:lnTo>
                    <a:pt x="26" y="406"/>
                  </a:lnTo>
                  <a:lnTo>
                    <a:pt x="26" y="389"/>
                  </a:lnTo>
                  <a:lnTo>
                    <a:pt x="26" y="387"/>
                  </a:lnTo>
                  <a:lnTo>
                    <a:pt x="26" y="396"/>
                  </a:lnTo>
                  <a:lnTo>
                    <a:pt x="26" y="387"/>
                  </a:lnTo>
                  <a:lnTo>
                    <a:pt x="28" y="385"/>
                  </a:lnTo>
                  <a:lnTo>
                    <a:pt x="28" y="396"/>
                  </a:lnTo>
                  <a:lnTo>
                    <a:pt x="28" y="371"/>
                  </a:lnTo>
                  <a:lnTo>
                    <a:pt x="28" y="388"/>
                  </a:lnTo>
                  <a:lnTo>
                    <a:pt x="28" y="389"/>
                  </a:lnTo>
                  <a:lnTo>
                    <a:pt x="28" y="392"/>
                  </a:lnTo>
                  <a:lnTo>
                    <a:pt x="28" y="368"/>
                  </a:lnTo>
                  <a:lnTo>
                    <a:pt x="28" y="370"/>
                  </a:lnTo>
                  <a:lnTo>
                    <a:pt x="28" y="371"/>
                  </a:lnTo>
                  <a:lnTo>
                    <a:pt x="28" y="336"/>
                  </a:lnTo>
                  <a:lnTo>
                    <a:pt x="29" y="344"/>
                  </a:lnTo>
                  <a:lnTo>
                    <a:pt x="29" y="371"/>
                  </a:lnTo>
                  <a:lnTo>
                    <a:pt x="29" y="363"/>
                  </a:lnTo>
                  <a:lnTo>
                    <a:pt x="29" y="361"/>
                  </a:lnTo>
                  <a:lnTo>
                    <a:pt x="29" y="312"/>
                  </a:lnTo>
                  <a:lnTo>
                    <a:pt x="29" y="312"/>
                  </a:lnTo>
                  <a:lnTo>
                    <a:pt x="29" y="289"/>
                  </a:lnTo>
                  <a:lnTo>
                    <a:pt x="29" y="304"/>
                  </a:lnTo>
                  <a:lnTo>
                    <a:pt x="29" y="303"/>
                  </a:lnTo>
                  <a:lnTo>
                    <a:pt x="29" y="365"/>
                  </a:lnTo>
                  <a:lnTo>
                    <a:pt x="29" y="363"/>
                  </a:lnTo>
                  <a:lnTo>
                    <a:pt x="30" y="365"/>
                  </a:lnTo>
                  <a:lnTo>
                    <a:pt x="30" y="378"/>
                  </a:lnTo>
                  <a:lnTo>
                    <a:pt x="30" y="353"/>
                  </a:lnTo>
                  <a:lnTo>
                    <a:pt x="30" y="375"/>
                  </a:lnTo>
                  <a:lnTo>
                    <a:pt x="30" y="372"/>
                  </a:lnTo>
                  <a:lnTo>
                    <a:pt x="30" y="380"/>
                  </a:lnTo>
                  <a:lnTo>
                    <a:pt x="30" y="363"/>
                  </a:lnTo>
                  <a:lnTo>
                    <a:pt x="30" y="378"/>
                  </a:lnTo>
                  <a:lnTo>
                    <a:pt x="30" y="378"/>
                  </a:lnTo>
                  <a:lnTo>
                    <a:pt x="30" y="389"/>
                  </a:lnTo>
                  <a:lnTo>
                    <a:pt x="30" y="378"/>
                  </a:lnTo>
                  <a:lnTo>
                    <a:pt x="30" y="371"/>
                  </a:lnTo>
                  <a:lnTo>
                    <a:pt x="30" y="387"/>
                  </a:lnTo>
                  <a:lnTo>
                    <a:pt x="30" y="368"/>
                  </a:lnTo>
                  <a:lnTo>
                    <a:pt x="30" y="378"/>
                  </a:lnTo>
                  <a:lnTo>
                    <a:pt x="32" y="378"/>
                  </a:lnTo>
                  <a:lnTo>
                    <a:pt x="32" y="396"/>
                  </a:lnTo>
                  <a:lnTo>
                    <a:pt x="32" y="363"/>
                  </a:lnTo>
                  <a:lnTo>
                    <a:pt x="32" y="393"/>
                  </a:lnTo>
                  <a:lnTo>
                    <a:pt x="32" y="397"/>
                  </a:lnTo>
                  <a:lnTo>
                    <a:pt x="32" y="427"/>
                  </a:lnTo>
                  <a:lnTo>
                    <a:pt x="32" y="395"/>
                  </a:lnTo>
                  <a:lnTo>
                    <a:pt x="32" y="418"/>
                  </a:lnTo>
                  <a:lnTo>
                    <a:pt x="32" y="423"/>
                  </a:lnTo>
                  <a:lnTo>
                    <a:pt x="32" y="476"/>
                  </a:lnTo>
                  <a:lnTo>
                    <a:pt x="32" y="475"/>
                  </a:lnTo>
                  <a:lnTo>
                    <a:pt x="33" y="480"/>
                  </a:lnTo>
                  <a:lnTo>
                    <a:pt x="33" y="501"/>
                  </a:lnTo>
                  <a:lnTo>
                    <a:pt x="33" y="471"/>
                  </a:lnTo>
                  <a:lnTo>
                    <a:pt x="33" y="498"/>
                  </a:lnTo>
                  <a:lnTo>
                    <a:pt x="33" y="499"/>
                  </a:lnTo>
                  <a:lnTo>
                    <a:pt x="33" y="514"/>
                  </a:lnTo>
                  <a:lnTo>
                    <a:pt x="33" y="495"/>
                  </a:lnTo>
                  <a:lnTo>
                    <a:pt x="33" y="502"/>
                  </a:lnTo>
                  <a:lnTo>
                    <a:pt x="33" y="499"/>
                  </a:lnTo>
                  <a:lnTo>
                    <a:pt x="33" y="515"/>
                  </a:lnTo>
                  <a:lnTo>
                    <a:pt x="33" y="494"/>
                  </a:lnTo>
                  <a:lnTo>
                    <a:pt x="33" y="492"/>
                  </a:lnTo>
                  <a:lnTo>
                    <a:pt x="33" y="468"/>
                  </a:lnTo>
                  <a:lnTo>
                    <a:pt x="33" y="471"/>
                  </a:lnTo>
                  <a:lnTo>
                    <a:pt x="34" y="467"/>
                  </a:lnTo>
                  <a:lnTo>
                    <a:pt x="34" y="469"/>
                  </a:lnTo>
                  <a:lnTo>
                    <a:pt x="34" y="448"/>
                  </a:lnTo>
                  <a:lnTo>
                    <a:pt x="34" y="459"/>
                  </a:lnTo>
                  <a:lnTo>
                    <a:pt x="34" y="461"/>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194" name="Freeform 67"/>
            <p:cNvSpPr>
              <a:spLocks/>
            </p:cNvSpPr>
            <p:nvPr/>
          </p:nvSpPr>
          <p:spPr bwMode="auto">
            <a:xfrm>
              <a:off x="4416426" y="3613151"/>
              <a:ext cx="52388" cy="866775"/>
            </a:xfrm>
            <a:custGeom>
              <a:avLst/>
              <a:gdLst>
                <a:gd name="T0" fmla="*/ 2 w 33"/>
                <a:gd name="T1" fmla="*/ 170 h 546"/>
                <a:gd name="T2" fmla="*/ 2 w 33"/>
                <a:gd name="T3" fmla="*/ 284 h 546"/>
                <a:gd name="T4" fmla="*/ 3 w 33"/>
                <a:gd name="T5" fmla="*/ 301 h 546"/>
                <a:gd name="T6" fmla="*/ 3 w 33"/>
                <a:gd name="T7" fmla="*/ 254 h 546"/>
                <a:gd name="T8" fmla="*/ 4 w 33"/>
                <a:gd name="T9" fmla="*/ 219 h 546"/>
                <a:gd name="T10" fmla="*/ 4 w 33"/>
                <a:gd name="T11" fmla="*/ 227 h 546"/>
                <a:gd name="T12" fmla="*/ 4 w 33"/>
                <a:gd name="T13" fmla="*/ 254 h 546"/>
                <a:gd name="T14" fmla="*/ 6 w 33"/>
                <a:gd name="T15" fmla="*/ 134 h 546"/>
                <a:gd name="T16" fmla="*/ 6 w 33"/>
                <a:gd name="T17" fmla="*/ 41 h 546"/>
                <a:gd name="T18" fmla="*/ 7 w 33"/>
                <a:gd name="T19" fmla="*/ 12 h 546"/>
                <a:gd name="T20" fmla="*/ 8 w 33"/>
                <a:gd name="T21" fmla="*/ 101 h 546"/>
                <a:gd name="T22" fmla="*/ 8 w 33"/>
                <a:gd name="T23" fmla="*/ 210 h 546"/>
                <a:gd name="T24" fmla="*/ 10 w 33"/>
                <a:gd name="T25" fmla="*/ 227 h 546"/>
                <a:gd name="T26" fmla="*/ 10 w 33"/>
                <a:gd name="T27" fmla="*/ 262 h 546"/>
                <a:gd name="T28" fmla="*/ 10 w 33"/>
                <a:gd name="T29" fmla="*/ 291 h 546"/>
                <a:gd name="T30" fmla="*/ 11 w 33"/>
                <a:gd name="T31" fmla="*/ 280 h 546"/>
                <a:gd name="T32" fmla="*/ 11 w 33"/>
                <a:gd name="T33" fmla="*/ 301 h 546"/>
                <a:gd name="T34" fmla="*/ 12 w 33"/>
                <a:gd name="T35" fmla="*/ 296 h 546"/>
                <a:gd name="T36" fmla="*/ 12 w 33"/>
                <a:gd name="T37" fmla="*/ 317 h 546"/>
                <a:gd name="T38" fmla="*/ 12 w 33"/>
                <a:gd name="T39" fmla="*/ 339 h 546"/>
                <a:gd name="T40" fmla="*/ 14 w 33"/>
                <a:gd name="T41" fmla="*/ 312 h 546"/>
                <a:gd name="T42" fmla="*/ 14 w 33"/>
                <a:gd name="T43" fmla="*/ 303 h 546"/>
                <a:gd name="T44" fmla="*/ 14 w 33"/>
                <a:gd name="T45" fmla="*/ 288 h 546"/>
                <a:gd name="T46" fmla="*/ 15 w 33"/>
                <a:gd name="T47" fmla="*/ 322 h 546"/>
                <a:gd name="T48" fmla="*/ 16 w 33"/>
                <a:gd name="T49" fmla="*/ 427 h 546"/>
                <a:gd name="T50" fmla="*/ 16 w 33"/>
                <a:gd name="T51" fmla="*/ 489 h 546"/>
                <a:gd name="T52" fmla="*/ 16 w 33"/>
                <a:gd name="T53" fmla="*/ 500 h 546"/>
                <a:gd name="T54" fmla="*/ 17 w 33"/>
                <a:gd name="T55" fmla="*/ 495 h 546"/>
                <a:gd name="T56" fmla="*/ 17 w 33"/>
                <a:gd name="T57" fmla="*/ 483 h 546"/>
                <a:gd name="T58" fmla="*/ 17 w 33"/>
                <a:gd name="T59" fmla="*/ 474 h 546"/>
                <a:gd name="T60" fmla="*/ 19 w 33"/>
                <a:gd name="T61" fmla="*/ 521 h 546"/>
                <a:gd name="T62" fmla="*/ 19 w 33"/>
                <a:gd name="T63" fmla="*/ 490 h 546"/>
                <a:gd name="T64" fmla="*/ 20 w 33"/>
                <a:gd name="T65" fmla="*/ 460 h 546"/>
                <a:gd name="T66" fmla="*/ 20 w 33"/>
                <a:gd name="T67" fmla="*/ 464 h 546"/>
                <a:gd name="T68" fmla="*/ 20 w 33"/>
                <a:gd name="T69" fmla="*/ 461 h 546"/>
                <a:gd name="T70" fmla="*/ 21 w 33"/>
                <a:gd name="T71" fmla="*/ 503 h 546"/>
                <a:gd name="T72" fmla="*/ 21 w 33"/>
                <a:gd name="T73" fmla="*/ 491 h 546"/>
                <a:gd name="T74" fmla="*/ 21 w 33"/>
                <a:gd name="T75" fmla="*/ 469 h 546"/>
                <a:gd name="T76" fmla="*/ 23 w 33"/>
                <a:gd name="T77" fmla="*/ 472 h 546"/>
                <a:gd name="T78" fmla="*/ 23 w 33"/>
                <a:gd name="T79" fmla="*/ 476 h 546"/>
                <a:gd name="T80" fmla="*/ 24 w 33"/>
                <a:gd name="T81" fmla="*/ 546 h 546"/>
                <a:gd name="T82" fmla="*/ 24 w 33"/>
                <a:gd name="T83" fmla="*/ 512 h 546"/>
                <a:gd name="T84" fmla="*/ 24 w 33"/>
                <a:gd name="T85" fmla="*/ 508 h 546"/>
                <a:gd name="T86" fmla="*/ 25 w 33"/>
                <a:gd name="T87" fmla="*/ 457 h 546"/>
                <a:gd name="T88" fmla="*/ 25 w 33"/>
                <a:gd name="T89" fmla="*/ 443 h 546"/>
                <a:gd name="T90" fmla="*/ 27 w 33"/>
                <a:gd name="T91" fmla="*/ 503 h 546"/>
                <a:gd name="T92" fmla="*/ 27 w 33"/>
                <a:gd name="T93" fmla="*/ 510 h 546"/>
                <a:gd name="T94" fmla="*/ 27 w 33"/>
                <a:gd name="T95" fmla="*/ 507 h 546"/>
                <a:gd name="T96" fmla="*/ 28 w 33"/>
                <a:gd name="T97" fmla="*/ 487 h 546"/>
                <a:gd name="T98" fmla="*/ 28 w 33"/>
                <a:gd name="T99" fmla="*/ 447 h 546"/>
                <a:gd name="T100" fmla="*/ 29 w 33"/>
                <a:gd name="T101" fmla="*/ 440 h 546"/>
                <a:gd name="T102" fmla="*/ 29 w 33"/>
                <a:gd name="T103" fmla="*/ 326 h 546"/>
                <a:gd name="T104" fmla="*/ 29 w 33"/>
                <a:gd name="T105" fmla="*/ 307 h 546"/>
                <a:gd name="T106" fmla="*/ 31 w 33"/>
                <a:gd name="T107" fmla="*/ 324 h 546"/>
                <a:gd name="T108" fmla="*/ 31 w 33"/>
                <a:gd name="T109" fmla="*/ 371 h 546"/>
                <a:gd name="T110" fmla="*/ 32 w 33"/>
                <a:gd name="T111" fmla="*/ 358 h 546"/>
                <a:gd name="T112" fmla="*/ 32 w 33"/>
                <a:gd name="T113" fmla="*/ 333 h 546"/>
                <a:gd name="T114" fmla="*/ 33 w 33"/>
                <a:gd name="T115" fmla="*/ 317 h 546"/>
                <a:gd name="T116" fmla="*/ 33 w 33"/>
                <a:gd name="T117" fmla="*/ 321 h 546"/>
                <a:gd name="T118" fmla="*/ 33 w 33"/>
                <a:gd name="T119" fmla="*/ 303 h 5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3" h="546">
                  <a:moveTo>
                    <a:pt x="0" y="92"/>
                  </a:moveTo>
                  <a:lnTo>
                    <a:pt x="2" y="94"/>
                  </a:lnTo>
                  <a:lnTo>
                    <a:pt x="2" y="168"/>
                  </a:lnTo>
                  <a:lnTo>
                    <a:pt x="2" y="165"/>
                  </a:lnTo>
                  <a:lnTo>
                    <a:pt x="2" y="170"/>
                  </a:lnTo>
                  <a:lnTo>
                    <a:pt x="2" y="221"/>
                  </a:lnTo>
                  <a:lnTo>
                    <a:pt x="2" y="224"/>
                  </a:lnTo>
                  <a:lnTo>
                    <a:pt x="2" y="223"/>
                  </a:lnTo>
                  <a:lnTo>
                    <a:pt x="2" y="284"/>
                  </a:lnTo>
                  <a:lnTo>
                    <a:pt x="2" y="284"/>
                  </a:lnTo>
                  <a:lnTo>
                    <a:pt x="2" y="328"/>
                  </a:lnTo>
                  <a:lnTo>
                    <a:pt x="2" y="314"/>
                  </a:lnTo>
                  <a:lnTo>
                    <a:pt x="3" y="314"/>
                  </a:lnTo>
                  <a:lnTo>
                    <a:pt x="3" y="286"/>
                  </a:lnTo>
                  <a:lnTo>
                    <a:pt x="3" y="301"/>
                  </a:lnTo>
                  <a:lnTo>
                    <a:pt x="3" y="299"/>
                  </a:lnTo>
                  <a:lnTo>
                    <a:pt x="3" y="305"/>
                  </a:lnTo>
                  <a:lnTo>
                    <a:pt x="3" y="252"/>
                  </a:lnTo>
                  <a:lnTo>
                    <a:pt x="3" y="254"/>
                  </a:lnTo>
                  <a:lnTo>
                    <a:pt x="3" y="254"/>
                  </a:lnTo>
                  <a:lnTo>
                    <a:pt x="3" y="176"/>
                  </a:lnTo>
                  <a:lnTo>
                    <a:pt x="4" y="169"/>
                  </a:lnTo>
                  <a:lnTo>
                    <a:pt x="4" y="163"/>
                  </a:lnTo>
                  <a:lnTo>
                    <a:pt x="4" y="219"/>
                  </a:lnTo>
                  <a:lnTo>
                    <a:pt x="4" y="219"/>
                  </a:lnTo>
                  <a:lnTo>
                    <a:pt x="4" y="225"/>
                  </a:lnTo>
                  <a:lnTo>
                    <a:pt x="4" y="202"/>
                  </a:lnTo>
                  <a:lnTo>
                    <a:pt x="4" y="207"/>
                  </a:lnTo>
                  <a:lnTo>
                    <a:pt x="4" y="206"/>
                  </a:lnTo>
                  <a:lnTo>
                    <a:pt x="4" y="227"/>
                  </a:lnTo>
                  <a:lnTo>
                    <a:pt x="4" y="204"/>
                  </a:lnTo>
                  <a:lnTo>
                    <a:pt x="4" y="221"/>
                  </a:lnTo>
                  <a:lnTo>
                    <a:pt x="4" y="219"/>
                  </a:lnTo>
                  <a:lnTo>
                    <a:pt x="4" y="257"/>
                  </a:lnTo>
                  <a:lnTo>
                    <a:pt x="4" y="254"/>
                  </a:lnTo>
                  <a:lnTo>
                    <a:pt x="6" y="256"/>
                  </a:lnTo>
                  <a:lnTo>
                    <a:pt x="6" y="259"/>
                  </a:lnTo>
                  <a:lnTo>
                    <a:pt x="6" y="204"/>
                  </a:lnTo>
                  <a:lnTo>
                    <a:pt x="6" y="199"/>
                  </a:lnTo>
                  <a:lnTo>
                    <a:pt x="6" y="134"/>
                  </a:lnTo>
                  <a:lnTo>
                    <a:pt x="6" y="138"/>
                  </a:lnTo>
                  <a:lnTo>
                    <a:pt x="6" y="140"/>
                  </a:lnTo>
                  <a:lnTo>
                    <a:pt x="6" y="89"/>
                  </a:lnTo>
                  <a:lnTo>
                    <a:pt x="6" y="89"/>
                  </a:lnTo>
                  <a:lnTo>
                    <a:pt x="6" y="41"/>
                  </a:lnTo>
                  <a:lnTo>
                    <a:pt x="6" y="43"/>
                  </a:lnTo>
                  <a:lnTo>
                    <a:pt x="7" y="36"/>
                  </a:lnTo>
                  <a:lnTo>
                    <a:pt x="7" y="0"/>
                  </a:lnTo>
                  <a:lnTo>
                    <a:pt x="7" y="11"/>
                  </a:lnTo>
                  <a:lnTo>
                    <a:pt x="7" y="12"/>
                  </a:lnTo>
                  <a:lnTo>
                    <a:pt x="7" y="5"/>
                  </a:lnTo>
                  <a:lnTo>
                    <a:pt x="7" y="34"/>
                  </a:lnTo>
                  <a:lnTo>
                    <a:pt x="7" y="26"/>
                  </a:lnTo>
                  <a:lnTo>
                    <a:pt x="7" y="98"/>
                  </a:lnTo>
                  <a:lnTo>
                    <a:pt x="8" y="101"/>
                  </a:lnTo>
                  <a:lnTo>
                    <a:pt x="8" y="172"/>
                  </a:lnTo>
                  <a:lnTo>
                    <a:pt x="8" y="177"/>
                  </a:lnTo>
                  <a:lnTo>
                    <a:pt x="8" y="212"/>
                  </a:lnTo>
                  <a:lnTo>
                    <a:pt x="8" y="208"/>
                  </a:lnTo>
                  <a:lnTo>
                    <a:pt x="8" y="210"/>
                  </a:lnTo>
                  <a:lnTo>
                    <a:pt x="8" y="259"/>
                  </a:lnTo>
                  <a:lnTo>
                    <a:pt x="8" y="265"/>
                  </a:lnTo>
                  <a:lnTo>
                    <a:pt x="8" y="228"/>
                  </a:lnTo>
                  <a:lnTo>
                    <a:pt x="10" y="225"/>
                  </a:lnTo>
                  <a:lnTo>
                    <a:pt x="10" y="227"/>
                  </a:lnTo>
                  <a:lnTo>
                    <a:pt x="10" y="207"/>
                  </a:lnTo>
                  <a:lnTo>
                    <a:pt x="10" y="219"/>
                  </a:lnTo>
                  <a:lnTo>
                    <a:pt x="10" y="220"/>
                  </a:lnTo>
                  <a:lnTo>
                    <a:pt x="10" y="262"/>
                  </a:lnTo>
                  <a:lnTo>
                    <a:pt x="10" y="262"/>
                  </a:lnTo>
                  <a:lnTo>
                    <a:pt x="10" y="263"/>
                  </a:lnTo>
                  <a:lnTo>
                    <a:pt x="10" y="250"/>
                  </a:lnTo>
                  <a:lnTo>
                    <a:pt x="10" y="279"/>
                  </a:lnTo>
                  <a:lnTo>
                    <a:pt x="10" y="276"/>
                  </a:lnTo>
                  <a:lnTo>
                    <a:pt x="10" y="291"/>
                  </a:lnTo>
                  <a:lnTo>
                    <a:pt x="10" y="265"/>
                  </a:lnTo>
                  <a:lnTo>
                    <a:pt x="10" y="290"/>
                  </a:lnTo>
                  <a:lnTo>
                    <a:pt x="11" y="291"/>
                  </a:lnTo>
                  <a:lnTo>
                    <a:pt x="11" y="300"/>
                  </a:lnTo>
                  <a:lnTo>
                    <a:pt x="11" y="280"/>
                  </a:lnTo>
                  <a:lnTo>
                    <a:pt x="11" y="284"/>
                  </a:lnTo>
                  <a:lnTo>
                    <a:pt x="11" y="276"/>
                  </a:lnTo>
                  <a:lnTo>
                    <a:pt x="11" y="288"/>
                  </a:lnTo>
                  <a:lnTo>
                    <a:pt x="11" y="288"/>
                  </a:lnTo>
                  <a:lnTo>
                    <a:pt x="11" y="301"/>
                  </a:lnTo>
                  <a:lnTo>
                    <a:pt x="11" y="278"/>
                  </a:lnTo>
                  <a:lnTo>
                    <a:pt x="11" y="299"/>
                  </a:lnTo>
                  <a:lnTo>
                    <a:pt x="12" y="299"/>
                  </a:lnTo>
                  <a:lnTo>
                    <a:pt x="12" y="312"/>
                  </a:lnTo>
                  <a:lnTo>
                    <a:pt x="12" y="296"/>
                  </a:lnTo>
                  <a:lnTo>
                    <a:pt x="12" y="305"/>
                  </a:lnTo>
                  <a:lnTo>
                    <a:pt x="12" y="308"/>
                  </a:lnTo>
                  <a:lnTo>
                    <a:pt x="12" y="317"/>
                  </a:lnTo>
                  <a:lnTo>
                    <a:pt x="12" y="312"/>
                  </a:lnTo>
                  <a:lnTo>
                    <a:pt x="12" y="317"/>
                  </a:lnTo>
                  <a:lnTo>
                    <a:pt x="12" y="334"/>
                  </a:lnTo>
                  <a:lnTo>
                    <a:pt x="12" y="297"/>
                  </a:lnTo>
                  <a:lnTo>
                    <a:pt x="12" y="330"/>
                  </a:lnTo>
                  <a:lnTo>
                    <a:pt x="12" y="333"/>
                  </a:lnTo>
                  <a:lnTo>
                    <a:pt x="12" y="339"/>
                  </a:lnTo>
                  <a:lnTo>
                    <a:pt x="12" y="312"/>
                  </a:lnTo>
                  <a:lnTo>
                    <a:pt x="12" y="317"/>
                  </a:lnTo>
                  <a:lnTo>
                    <a:pt x="14" y="317"/>
                  </a:lnTo>
                  <a:lnTo>
                    <a:pt x="14" y="324"/>
                  </a:lnTo>
                  <a:lnTo>
                    <a:pt x="14" y="312"/>
                  </a:lnTo>
                  <a:lnTo>
                    <a:pt x="14" y="316"/>
                  </a:lnTo>
                  <a:lnTo>
                    <a:pt x="14" y="311"/>
                  </a:lnTo>
                  <a:lnTo>
                    <a:pt x="14" y="312"/>
                  </a:lnTo>
                  <a:lnTo>
                    <a:pt x="14" y="301"/>
                  </a:lnTo>
                  <a:lnTo>
                    <a:pt x="14" y="303"/>
                  </a:lnTo>
                  <a:lnTo>
                    <a:pt x="14" y="303"/>
                  </a:lnTo>
                  <a:lnTo>
                    <a:pt x="14" y="280"/>
                  </a:lnTo>
                  <a:lnTo>
                    <a:pt x="14" y="284"/>
                  </a:lnTo>
                  <a:lnTo>
                    <a:pt x="14" y="286"/>
                  </a:lnTo>
                  <a:lnTo>
                    <a:pt x="14" y="288"/>
                  </a:lnTo>
                  <a:lnTo>
                    <a:pt x="14" y="276"/>
                  </a:lnTo>
                  <a:lnTo>
                    <a:pt x="14" y="286"/>
                  </a:lnTo>
                  <a:lnTo>
                    <a:pt x="15" y="287"/>
                  </a:lnTo>
                  <a:lnTo>
                    <a:pt x="15" y="318"/>
                  </a:lnTo>
                  <a:lnTo>
                    <a:pt x="15" y="322"/>
                  </a:lnTo>
                  <a:lnTo>
                    <a:pt x="15" y="318"/>
                  </a:lnTo>
                  <a:lnTo>
                    <a:pt x="15" y="377"/>
                  </a:lnTo>
                  <a:lnTo>
                    <a:pt x="15" y="379"/>
                  </a:lnTo>
                  <a:lnTo>
                    <a:pt x="15" y="424"/>
                  </a:lnTo>
                  <a:lnTo>
                    <a:pt x="16" y="427"/>
                  </a:lnTo>
                  <a:lnTo>
                    <a:pt x="16" y="462"/>
                  </a:lnTo>
                  <a:lnTo>
                    <a:pt x="16" y="457"/>
                  </a:lnTo>
                  <a:lnTo>
                    <a:pt x="16" y="490"/>
                  </a:lnTo>
                  <a:lnTo>
                    <a:pt x="16" y="447"/>
                  </a:lnTo>
                  <a:lnTo>
                    <a:pt x="16" y="489"/>
                  </a:lnTo>
                  <a:lnTo>
                    <a:pt x="16" y="490"/>
                  </a:lnTo>
                  <a:lnTo>
                    <a:pt x="16" y="500"/>
                  </a:lnTo>
                  <a:lnTo>
                    <a:pt x="16" y="487"/>
                  </a:lnTo>
                  <a:lnTo>
                    <a:pt x="16" y="499"/>
                  </a:lnTo>
                  <a:lnTo>
                    <a:pt x="16" y="500"/>
                  </a:lnTo>
                  <a:lnTo>
                    <a:pt x="16" y="507"/>
                  </a:lnTo>
                  <a:lnTo>
                    <a:pt x="16" y="482"/>
                  </a:lnTo>
                  <a:lnTo>
                    <a:pt x="17" y="477"/>
                  </a:lnTo>
                  <a:lnTo>
                    <a:pt x="17" y="495"/>
                  </a:lnTo>
                  <a:lnTo>
                    <a:pt x="17" y="495"/>
                  </a:lnTo>
                  <a:lnTo>
                    <a:pt x="17" y="495"/>
                  </a:lnTo>
                  <a:lnTo>
                    <a:pt x="17" y="499"/>
                  </a:lnTo>
                  <a:lnTo>
                    <a:pt x="17" y="482"/>
                  </a:lnTo>
                  <a:lnTo>
                    <a:pt x="17" y="489"/>
                  </a:lnTo>
                  <a:lnTo>
                    <a:pt x="17" y="483"/>
                  </a:lnTo>
                  <a:lnTo>
                    <a:pt x="17" y="485"/>
                  </a:lnTo>
                  <a:lnTo>
                    <a:pt x="17" y="459"/>
                  </a:lnTo>
                  <a:lnTo>
                    <a:pt x="17" y="466"/>
                  </a:lnTo>
                  <a:lnTo>
                    <a:pt x="17" y="476"/>
                  </a:lnTo>
                  <a:lnTo>
                    <a:pt x="17" y="474"/>
                  </a:lnTo>
                  <a:lnTo>
                    <a:pt x="17" y="519"/>
                  </a:lnTo>
                  <a:lnTo>
                    <a:pt x="19" y="517"/>
                  </a:lnTo>
                  <a:lnTo>
                    <a:pt x="19" y="527"/>
                  </a:lnTo>
                  <a:lnTo>
                    <a:pt x="19" y="507"/>
                  </a:lnTo>
                  <a:lnTo>
                    <a:pt x="19" y="521"/>
                  </a:lnTo>
                  <a:lnTo>
                    <a:pt x="19" y="517"/>
                  </a:lnTo>
                  <a:lnTo>
                    <a:pt x="19" y="525"/>
                  </a:lnTo>
                  <a:lnTo>
                    <a:pt x="19" y="489"/>
                  </a:lnTo>
                  <a:lnTo>
                    <a:pt x="19" y="490"/>
                  </a:lnTo>
                  <a:lnTo>
                    <a:pt x="19" y="490"/>
                  </a:lnTo>
                  <a:lnTo>
                    <a:pt x="19" y="491"/>
                  </a:lnTo>
                  <a:lnTo>
                    <a:pt x="19" y="476"/>
                  </a:lnTo>
                  <a:lnTo>
                    <a:pt x="19" y="476"/>
                  </a:lnTo>
                  <a:lnTo>
                    <a:pt x="20" y="474"/>
                  </a:lnTo>
                  <a:lnTo>
                    <a:pt x="20" y="460"/>
                  </a:lnTo>
                  <a:lnTo>
                    <a:pt x="20" y="462"/>
                  </a:lnTo>
                  <a:lnTo>
                    <a:pt x="20" y="459"/>
                  </a:lnTo>
                  <a:lnTo>
                    <a:pt x="20" y="466"/>
                  </a:lnTo>
                  <a:lnTo>
                    <a:pt x="20" y="447"/>
                  </a:lnTo>
                  <a:lnTo>
                    <a:pt x="20" y="464"/>
                  </a:lnTo>
                  <a:lnTo>
                    <a:pt x="20" y="462"/>
                  </a:lnTo>
                  <a:lnTo>
                    <a:pt x="20" y="472"/>
                  </a:lnTo>
                  <a:lnTo>
                    <a:pt x="20" y="456"/>
                  </a:lnTo>
                  <a:lnTo>
                    <a:pt x="20" y="461"/>
                  </a:lnTo>
                  <a:lnTo>
                    <a:pt x="20" y="461"/>
                  </a:lnTo>
                  <a:lnTo>
                    <a:pt x="20" y="506"/>
                  </a:lnTo>
                  <a:lnTo>
                    <a:pt x="21" y="503"/>
                  </a:lnTo>
                  <a:lnTo>
                    <a:pt x="21" y="507"/>
                  </a:lnTo>
                  <a:lnTo>
                    <a:pt x="21" y="489"/>
                  </a:lnTo>
                  <a:lnTo>
                    <a:pt x="21" y="503"/>
                  </a:lnTo>
                  <a:lnTo>
                    <a:pt x="21" y="504"/>
                  </a:lnTo>
                  <a:lnTo>
                    <a:pt x="21" y="510"/>
                  </a:lnTo>
                  <a:lnTo>
                    <a:pt x="21" y="486"/>
                  </a:lnTo>
                  <a:lnTo>
                    <a:pt x="21" y="491"/>
                  </a:lnTo>
                  <a:lnTo>
                    <a:pt x="21" y="491"/>
                  </a:lnTo>
                  <a:lnTo>
                    <a:pt x="21" y="504"/>
                  </a:lnTo>
                  <a:lnTo>
                    <a:pt x="21" y="487"/>
                  </a:lnTo>
                  <a:lnTo>
                    <a:pt x="21" y="487"/>
                  </a:lnTo>
                  <a:lnTo>
                    <a:pt x="21" y="490"/>
                  </a:lnTo>
                  <a:lnTo>
                    <a:pt x="21" y="469"/>
                  </a:lnTo>
                  <a:lnTo>
                    <a:pt x="21" y="483"/>
                  </a:lnTo>
                  <a:lnTo>
                    <a:pt x="23" y="481"/>
                  </a:lnTo>
                  <a:lnTo>
                    <a:pt x="23" y="495"/>
                  </a:lnTo>
                  <a:lnTo>
                    <a:pt x="23" y="469"/>
                  </a:lnTo>
                  <a:lnTo>
                    <a:pt x="23" y="472"/>
                  </a:lnTo>
                  <a:lnTo>
                    <a:pt x="23" y="474"/>
                  </a:lnTo>
                  <a:lnTo>
                    <a:pt x="23" y="487"/>
                  </a:lnTo>
                  <a:lnTo>
                    <a:pt x="23" y="473"/>
                  </a:lnTo>
                  <a:lnTo>
                    <a:pt x="23" y="483"/>
                  </a:lnTo>
                  <a:lnTo>
                    <a:pt x="23" y="476"/>
                  </a:lnTo>
                  <a:lnTo>
                    <a:pt x="23" y="515"/>
                  </a:lnTo>
                  <a:lnTo>
                    <a:pt x="24" y="517"/>
                  </a:lnTo>
                  <a:lnTo>
                    <a:pt x="24" y="545"/>
                  </a:lnTo>
                  <a:lnTo>
                    <a:pt x="24" y="545"/>
                  </a:lnTo>
                  <a:lnTo>
                    <a:pt x="24" y="546"/>
                  </a:lnTo>
                  <a:lnTo>
                    <a:pt x="24" y="517"/>
                  </a:lnTo>
                  <a:lnTo>
                    <a:pt x="24" y="521"/>
                  </a:lnTo>
                  <a:lnTo>
                    <a:pt x="24" y="525"/>
                  </a:lnTo>
                  <a:lnTo>
                    <a:pt x="24" y="527"/>
                  </a:lnTo>
                  <a:lnTo>
                    <a:pt x="24" y="512"/>
                  </a:lnTo>
                  <a:lnTo>
                    <a:pt x="24" y="517"/>
                  </a:lnTo>
                  <a:lnTo>
                    <a:pt x="24" y="517"/>
                  </a:lnTo>
                  <a:lnTo>
                    <a:pt x="24" y="520"/>
                  </a:lnTo>
                  <a:lnTo>
                    <a:pt x="24" y="504"/>
                  </a:lnTo>
                  <a:lnTo>
                    <a:pt x="24" y="508"/>
                  </a:lnTo>
                  <a:lnTo>
                    <a:pt x="25" y="508"/>
                  </a:lnTo>
                  <a:lnTo>
                    <a:pt x="25" y="451"/>
                  </a:lnTo>
                  <a:lnTo>
                    <a:pt x="25" y="452"/>
                  </a:lnTo>
                  <a:lnTo>
                    <a:pt x="25" y="455"/>
                  </a:lnTo>
                  <a:lnTo>
                    <a:pt x="25" y="457"/>
                  </a:lnTo>
                  <a:lnTo>
                    <a:pt x="25" y="447"/>
                  </a:lnTo>
                  <a:lnTo>
                    <a:pt x="25" y="453"/>
                  </a:lnTo>
                  <a:lnTo>
                    <a:pt x="25" y="452"/>
                  </a:lnTo>
                  <a:lnTo>
                    <a:pt x="25" y="472"/>
                  </a:lnTo>
                  <a:lnTo>
                    <a:pt x="25" y="443"/>
                  </a:lnTo>
                  <a:lnTo>
                    <a:pt x="25" y="469"/>
                  </a:lnTo>
                  <a:lnTo>
                    <a:pt x="25" y="473"/>
                  </a:lnTo>
                  <a:lnTo>
                    <a:pt x="25" y="472"/>
                  </a:lnTo>
                  <a:lnTo>
                    <a:pt x="25" y="500"/>
                  </a:lnTo>
                  <a:lnTo>
                    <a:pt x="27" y="503"/>
                  </a:lnTo>
                  <a:lnTo>
                    <a:pt x="27" y="532"/>
                  </a:lnTo>
                  <a:lnTo>
                    <a:pt x="27" y="517"/>
                  </a:lnTo>
                  <a:lnTo>
                    <a:pt x="27" y="521"/>
                  </a:lnTo>
                  <a:lnTo>
                    <a:pt x="27" y="524"/>
                  </a:lnTo>
                  <a:lnTo>
                    <a:pt x="27" y="510"/>
                  </a:lnTo>
                  <a:lnTo>
                    <a:pt x="27" y="517"/>
                  </a:lnTo>
                  <a:lnTo>
                    <a:pt x="27" y="512"/>
                  </a:lnTo>
                  <a:lnTo>
                    <a:pt x="27" y="517"/>
                  </a:lnTo>
                  <a:lnTo>
                    <a:pt x="27" y="498"/>
                  </a:lnTo>
                  <a:lnTo>
                    <a:pt x="27" y="507"/>
                  </a:lnTo>
                  <a:lnTo>
                    <a:pt x="28" y="504"/>
                  </a:lnTo>
                  <a:lnTo>
                    <a:pt x="28" y="483"/>
                  </a:lnTo>
                  <a:lnTo>
                    <a:pt x="28" y="487"/>
                  </a:lnTo>
                  <a:lnTo>
                    <a:pt x="28" y="486"/>
                  </a:lnTo>
                  <a:lnTo>
                    <a:pt x="28" y="487"/>
                  </a:lnTo>
                  <a:lnTo>
                    <a:pt x="28" y="464"/>
                  </a:lnTo>
                  <a:lnTo>
                    <a:pt x="28" y="464"/>
                  </a:lnTo>
                  <a:lnTo>
                    <a:pt x="28" y="462"/>
                  </a:lnTo>
                  <a:lnTo>
                    <a:pt x="28" y="464"/>
                  </a:lnTo>
                  <a:lnTo>
                    <a:pt x="28" y="447"/>
                  </a:lnTo>
                  <a:lnTo>
                    <a:pt x="28" y="455"/>
                  </a:lnTo>
                  <a:lnTo>
                    <a:pt x="28" y="455"/>
                  </a:lnTo>
                  <a:lnTo>
                    <a:pt x="28" y="436"/>
                  </a:lnTo>
                  <a:lnTo>
                    <a:pt x="28" y="439"/>
                  </a:lnTo>
                  <a:lnTo>
                    <a:pt x="29" y="440"/>
                  </a:lnTo>
                  <a:lnTo>
                    <a:pt x="29" y="419"/>
                  </a:lnTo>
                  <a:lnTo>
                    <a:pt x="29" y="414"/>
                  </a:lnTo>
                  <a:lnTo>
                    <a:pt x="29" y="330"/>
                  </a:lnTo>
                  <a:lnTo>
                    <a:pt x="29" y="325"/>
                  </a:lnTo>
                  <a:lnTo>
                    <a:pt x="29" y="326"/>
                  </a:lnTo>
                  <a:lnTo>
                    <a:pt x="29" y="304"/>
                  </a:lnTo>
                  <a:lnTo>
                    <a:pt x="29" y="317"/>
                  </a:lnTo>
                  <a:lnTo>
                    <a:pt x="29" y="320"/>
                  </a:lnTo>
                  <a:lnTo>
                    <a:pt x="29" y="328"/>
                  </a:lnTo>
                  <a:lnTo>
                    <a:pt x="29" y="307"/>
                  </a:lnTo>
                  <a:lnTo>
                    <a:pt x="29" y="317"/>
                  </a:lnTo>
                  <a:lnTo>
                    <a:pt x="31" y="311"/>
                  </a:lnTo>
                  <a:lnTo>
                    <a:pt x="31" y="329"/>
                  </a:lnTo>
                  <a:lnTo>
                    <a:pt x="31" y="325"/>
                  </a:lnTo>
                  <a:lnTo>
                    <a:pt x="31" y="324"/>
                  </a:lnTo>
                  <a:lnTo>
                    <a:pt x="31" y="363"/>
                  </a:lnTo>
                  <a:lnTo>
                    <a:pt x="31" y="364"/>
                  </a:lnTo>
                  <a:lnTo>
                    <a:pt x="31" y="380"/>
                  </a:lnTo>
                  <a:lnTo>
                    <a:pt x="31" y="360"/>
                  </a:lnTo>
                  <a:lnTo>
                    <a:pt x="31" y="371"/>
                  </a:lnTo>
                  <a:lnTo>
                    <a:pt x="31" y="368"/>
                  </a:lnTo>
                  <a:lnTo>
                    <a:pt x="31" y="372"/>
                  </a:lnTo>
                  <a:lnTo>
                    <a:pt x="31" y="349"/>
                  </a:lnTo>
                  <a:lnTo>
                    <a:pt x="32" y="349"/>
                  </a:lnTo>
                  <a:lnTo>
                    <a:pt x="32" y="358"/>
                  </a:lnTo>
                  <a:lnTo>
                    <a:pt x="32" y="331"/>
                  </a:lnTo>
                  <a:lnTo>
                    <a:pt x="32" y="351"/>
                  </a:lnTo>
                  <a:lnTo>
                    <a:pt x="32" y="351"/>
                  </a:lnTo>
                  <a:lnTo>
                    <a:pt x="32" y="362"/>
                  </a:lnTo>
                  <a:lnTo>
                    <a:pt x="32" y="333"/>
                  </a:lnTo>
                  <a:lnTo>
                    <a:pt x="32" y="337"/>
                  </a:lnTo>
                  <a:lnTo>
                    <a:pt x="32" y="296"/>
                  </a:lnTo>
                  <a:lnTo>
                    <a:pt x="33" y="290"/>
                  </a:lnTo>
                  <a:lnTo>
                    <a:pt x="33" y="316"/>
                  </a:lnTo>
                  <a:lnTo>
                    <a:pt x="33" y="317"/>
                  </a:lnTo>
                  <a:lnTo>
                    <a:pt x="33" y="320"/>
                  </a:lnTo>
                  <a:lnTo>
                    <a:pt x="33" y="299"/>
                  </a:lnTo>
                  <a:lnTo>
                    <a:pt x="33" y="314"/>
                  </a:lnTo>
                  <a:lnTo>
                    <a:pt x="33" y="317"/>
                  </a:lnTo>
                  <a:lnTo>
                    <a:pt x="33" y="321"/>
                  </a:lnTo>
                  <a:lnTo>
                    <a:pt x="33" y="291"/>
                  </a:lnTo>
                  <a:lnTo>
                    <a:pt x="33" y="294"/>
                  </a:lnTo>
                  <a:lnTo>
                    <a:pt x="33" y="296"/>
                  </a:lnTo>
                  <a:lnTo>
                    <a:pt x="33" y="308"/>
                  </a:lnTo>
                  <a:lnTo>
                    <a:pt x="33" y="303"/>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195" name="Freeform 68"/>
            <p:cNvSpPr>
              <a:spLocks/>
            </p:cNvSpPr>
            <p:nvPr/>
          </p:nvSpPr>
          <p:spPr bwMode="auto">
            <a:xfrm>
              <a:off x="4362451" y="2116138"/>
              <a:ext cx="53975" cy="2328863"/>
            </a:xfrm>
            <a:custGeom>
              <a:avLst/>
              <a:gdLst>
                <a:gd name="T0" fmla="*/ 2 w 34"/>
                <a:gd name="T1" fmla="*/ 1315 h 1467"/>
                <a:gd name="T2" fmla="*/ 2 w 34"/>
                <a:gd name="T3" fmla="*/ 1357 h 1467"/>
                <a:gd name="T4" fmla="*/ 3 w 34"/>
                <a:gd name="T5" fmla="*/ 1430 h 1467"/>
                <a:gd name="T6" fmla="*/ 3 w 34"/>
                <a:gd name="T7" fmla="*/ 1361 h 1467"/>
                <a:gd name="T8" fmla="*/ 4 w 34"/>
                <a:gd name="T9" fmla="*/ 1301 h 1467"/>
                <a:gd name="T10" fmla="*/ 4 w 34"/>
                <a:gd name="T11" fmla="*/ 1312 h 1467"/>
                <a:gd name="T12" fmla="*/ 4 w 34"/>
                <a:gd name="T13" fmla="*/ 1315 h 1467"/>
                <a:gd name="T14" fmla="*/ 6 w 34"/>
                <a:gd name="T15" fmla="*/ 1318 h 1467"/>
                <a:gd name="T16" fmla="*/ 6 w 34"/>
                <a:gd name="T17" fmla="*/ 1311 h 1467"/>
                <a:gd name="T18" fmla="*/ 6 w 34"/>
                <a:gd name="T19" fmla="*/ 1302 h 1467"/>
                <a:gd name="T20" fmla="*/ 7 w 34"/>
                <a:gd name="T21" fmla="*/ 1367 h 1467"/>
                <a:gd name="T22" fmla="*/ 7 w 34"/>
                <a:gd name="T23" fmla="*/ 1411 h 1467"/>
                <a:gd name="T24" fmla="*/ 7 w 34"/>
                <a:gd name="T25" fmla="*/ 1392 h 1467"/>
                <a:gd name="T26" fmla="*/ 8 w 34"/>
                <a:gd name="T27" fmla="*/ 1378 h 1467"/>
                <a:gd name="T28" fmla="*/ 10 w 34"/>
                <a:gd name="T29" fmla="*/ 1403 h 1467"/>
                <a:gd name="T30" fmla="*/ 10 w 34"/>
                <a:gd name="T31" fmla="*/ 1447 h 1467"/>
                <a:gd name="T32" fmla="*/ 10 w 34"/>
                <a:gd name="T33" fmla="*/ 1436 h 1467"/>
                <a:gd name="T34" fmla="*/ 11 w 34"/>
                <a:gd name="T35" fmla="*/ 1404 h 1467"/>
                <a:gd name="T36" fmla="*/ 11 w 34"/>
                <a:gd name="T37" fmla="*/ 1421 h 1467"/>
                <a:gd name="T38" fmla="*/ 11 w 34"/>
                <a:gd name="T39" fmla="*/ 1402 h 1467"/>
                <a:gd name="T40" fmla="*/ 12 w 34"/>
                <a:gd name="T41" fmla="*/ 1420 h 1467"/>
                <a:gd name="T42" fmla="*/ 12 w 34"/>
                <a:gd name="T43" fmla="*/ 1404 h 1467"/>
                <a:gd name="T44" fmla="*/ 13 w 34"/>
                <a:gd name="T45" fmla="*/ 1402 h 1467"/>
                <a:gd name="T46" fmla="*/ 13 w 34"/>
                <a:gd name="T47" fmla="*/ 1409 h 1467"/>
                <a:gd name="T48" fmla="*/ 13 w 34"/>
                <a:gd name="T49" fmla="*/ 1390 h 1467"/>
                <a:gd name="T50" fmla="*/ 15 w 34"/>
                <a:gd name="T51" fmla="*/ 1402 h 1467"/>
                <a:gd name="T52" fmla="*/ 15 w 34"/>
                <a:gd name="T53" fmla="*/ 1408 h 1467"/>
                <a:gd name="T54" fmla="*/ 16 w 34"/>
                <a:gd name="T55" fmla="*/ 1467 h 1467"/>
                <a:gd name="T56" fmla="*/ 16 w 34"/>
                <a:gd name="T57" fmla="*/ 1432 h 1467"/>
                <a:gd name="T58" fmla="*/ 17 w 34"/>
                <a:gd name="T59" fmla="*/ 1328 h 1467"/>
                <a:gd name="T60" fmla="*/ 17 w 34"/>
                <a:gd name="T61" fmla="*/ 1326 h 1467"/>
                <a:gd name="T62" fmla="*/ 19 w 34"/>
                <a:gd name="T63" fmla="*/ 1233 h 1467"/>
                <a:gd name="T64" fmla="*/ 19 w 34"/>
                <a:gd name="T65" fmla="*/ 1255 h 1467"/>
                <a:gd name="T66" fmla="*/ 20 w 34"/>
                <a:gd name="T67" fmla="*/ 1257 h 1467"/>
                <a:gd name="T68" fmla="*/ 20 w 34"/>
                <a:gd name="T69" fmla="*/ 1329 h 1467"/>
                <a:gd name="T70" fmla="*/ 21 w 34"/>
                <a:gd name="T71" fmla="*/ 1310 h 1467"/>
                <a:gd name="T72" fmla="*/ 21 w 34"/>
                <a:gd name="T73" fmla="*/ 1142 h 1467"/>
                <a:gd name="T74" fmla="*/ 23 w 34"/>
                <a:gd name="T75" fmla="*/ 1163 h 1467"/>
                <a:gd name="T76" fmla="*/ 23 w 34"/>
                <a:gd name="T77" fmla="*/ 1127 h 1467"/>
                <a:gd name="T78" fmla="*/ 24 w 34"/>
                <a:gd name="T79" fmla="*/ 1013 h 1467"/>
                <a:gd name="T80" fmla="*/ 24 w 34"/>
                <a:gd name="T81" fmla="*/ 999 h 1467"/>
                <a:gd name="T82" fmla="*/ 25 w 34"/>
                <a:gd name="T83" fmla="*/ 1028 h 1467"/>
                <a:gd name="T84" fmla="*/ 25 w 34"/>
                <a:gd name="T85" fmla="*/ 1031 h 1467"/>
                <a:gd name="T86" fmla="*/ 25 w 34"/>
                <a:gd name="T87" fmla="*/ 986 h 1467"/>
                <a:gd name="T88" fmla="*/ 27 w 34"/>
                <a:gd name="T89" fmla="*/ 1003 h 1467"/>
                <a:gd name="T90" fmla="*/ 27 w 34"/>
                <a:gd name="T91" fmla="*/ 1024 h 1467"/>
                <a:gd name="T92" fmla="*/ 27 w 34"/>
                <a:gd name="T93" fmla="*/ 1011 h 1467"/>
                <a:gd name="T94" fmla="*/ 28 w 34"/>
                <a:gd name="T95" fmla="*/ 1002 h 1467"/>
                <a:gd name="T96" fmla="*/ 28 w 34"/>
                <a:gd name="T97" fmla="*/ 926 h 1467"/>
                <a:gd name="T98" fmla="*/ 29 w 34"/>
                <a:gd name="T99" fmla="*/ 929 h 1467"/>
                <a:gd name="T100" fmla="*/ 29 w 34"/>
                <a:gd name="T101" fmla="*/ 67 h 1467"/>
                <a:gd name="T102" fmla="*/ 30 w 34"/>
                <a:gd name="T103" fmla="*/ 739 h 1467"/>
                <a:gd name="T104" fmla="*/ 30 w 34"/>
                <a:gd name="T105" fmla="*/ 834 h 1467"/>
                <a:gd name="T106" fmla="*/ 30 w 34"/>
                <a:gd name="T107" fmla="*/ 858 h 1467"/>
                <a:gd name="T108" fmla="*/ 32 w 34"/>
                <a:gd name="T109" fmla="*/ 834 h 1467"/>
                <a:gd name="T110" fmla="*/ 33 w 34"/>
                <a:gd name="T111" fmla="*/ 519 h 1467"/>
                <a:gd name="T112" fmla="*/ 33 w 34"/>
                <a:gd name="T113" fmla="*/ 836 h 1467"/>
                <a:gd name="T114" fmla="*/ 34 w 34"/>
                <a:gd name="T115" fmla="*/ 867 h 1467"/>
                <a:gd name="T116" fmla="*/ 34 w 34"/>
                <a:gd name="T117" fmla="*/ 904 h 1467"/>
                <a:gd name="T118" fmla="*/ 34 w 34"/>
                <a:gd name="T119" fmla="*/ 1035 h 14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4" h="1467">
                  <a:moveTo>
                    <a:pt x="0" y="1367"/>
                  </a:moveTo>
                  <a:lnTo>
                    <a:pt x="0" y="1347"/>
                  </a:lnTo>
                  <a:lnTo>
                    <a:pt x="0" y="1354"/>
                  </a:lnTo>
                  <a:lnTo>
                    <a:pt x="2" y="1352"/>
                  </a:lnTo>
                  <a:lnTo>
                    <a:pt x="2" y="1315"/>
                  </a:lnTo>
                  <a:lnTo>
                    <a:pt x="2" y="1322"/>
                  </a:lnTo>
                  <a:lnTo>
                    <a:pt x="2" y="1326"/>
                  </a:lnTo>
                  <a:lnTo>
                    <a:pt x="2" y="1360"/>
                  </a:lnTo>
                  <a:lnTo>
                    <a:pt x="2" y="1356"/>
                  </a:lnTo>
                  <a:lnTo>
                    <a:pt x="2" y="1357"/>
                  </a:lnTo>
                  <a:lnTo>
                    <a:pt x="2" y="1352"/>
                  </a:lnTo>
                  <a:lnTo>
                    <a:pt x="2" y="1395"/>
                  </a:lnTo>
                  <a:lnTo>
                    <a:pt x="2" y="1396"/>
                  </a:lnTo>
                  <a:lnTo>
                    <a:pt x="2" y="1430"/>
                  </a:lnTo>
                  <a:lnTo>
                    <a:pt x="3" y="1430"/>
                  </a:lnTo>
                  <a:lnTo>
                    <a:pt x="3" y="1390"/>
                  </a:lnTo>
                  <a:lnTo>
                    <a:pt x="3" y="1390"/>
                  </a:lnTo>
                  <a:lnTo>
                    <a:pt x="3" y="1353"/>
                  </a:lnTo>
                  <a:lnTo>
                    <a:pt x="3" y="1354"/>
                  </a:lnTo>
                  <a:lnTo>
                    <a:pt x="3" y="1361"/>
                  </a:lnTo>
                  <a:lnTo>
                    <a:pt x="3" y="1340"/>
                  </a:lnTo>
                  <a:lnTo>
                    <a:pt x="3" y="1354"/>
                  </a:lnTo>
                  <a:lnTo>
                    <a:pt x="4" y="1353"/>
                  </a:lnTo>
                  <a:lnTo>
                    <a:pt x="4" y="1297"/>
                  </a:lnTo>
                  <a:lnTo>
                    <a:pt x="4" y="1301"/>
                  </a:lnTo>
                  <a:lnTo>
                    <a:pt x="4" y="1302"/>
                  </a:lnTo>
                  <a:lnTo>
                    <a:pt x="4" y="1314"/>
                  </a:lnTo>
                  <a:lnTo>
                    <a:pt x="4" y="1301"/>
                  </a:lnTo>
                  <a:lnTo>
                    <a:pt x="4" y="1311"/>
                  </a:lnTo>
                  <a:lnTo>
                    <a:pt x="4" y="1312"/>
                  </a:lnTo>
                  <a:lnTo>
                    <a:pt x="4" y="1318"/>
                  </a:lnTo>
                  <a:lnTo>
                    <a:pt x="4" y="1298"/>
                  </a:lnTo>
                  <a:lnTo>
                    <a:pt x="4" y="1309"/>
                  </a:lnTo>
                  <a:lnTo>
                    <a:pt x="4" y="1306"/>
                  </a:lnTo>
                  <a:lnTo>
                    <a:pt x="4" y="1315"/>
                  </a:lnTo>
                  <a:lnTo>
                    <a:pt x="4" y="1301"/>
                  </a:lnTo>
                  <a:lnTo>
                    <a:pt x="4" y="1311"/>
                  </a:lnTo>
                  <a:lnTo>
                    <a:pt x="6" y="1311"/>
                  </a:lnTo>
                  <a:lnTo>
                    <a:pt x="6" y="1324"/>
                  </a:lnTo>
                  <a:lnTo>
                    <a:pt x="6" y="1318"/>
                  </a:lnTo>
                  <a:lnTo>
                    <a:pt x="6" y="1319"/>
                  </a:lnTo>
                  <a:lnTo>
                    <a:pt x="6" y="1322"/>
                  </a:lnTo>
                  <a:lnTo>
                    <a:pt x="6" y="1303"/>
                  </a:lnTo>
                  <a:lnTo>
                    <a:pt x="6" y="1311"/>
                  </a:lnTo>
                  <a:lnTo>
                    <a:pt x="6" y="1311"/>
                  </a:lnTo>
                  <a:lnTo>
                    <a:pt x="6" y="1314"/>
                  </a:lnTo>
                  <a:lnTo>
                    <a:pt x="6" y="1289"/>
                  </a:lnTo>
                  <a:lnTo>
                    <a:pt x="6" y="1303"/>
                  </a:lnTo>
                  <a:lnTo>
                    <a:pt x="6" y="1303"/>
                  </a:lnTo>
                  <a:lnTo>
                    <a:pt x="6" y="1302"/>
                  </a:lnTo>
                  <a:lnTo>
                    <a:pt x="6" y="1331"/>
                  </a:lnTo>
                  <a:lnTo>
                    <a:pt x="7" y="1329"/>
                  </a:lnTo>
                  <a:lnTo>
                    <a:pt x="7" y="1322"/>
                  </a:lnTo>
                  <a:lnTo>
                    <a:pt x="7" y="1367"/>
                  </a:lnTo>
                  <a:lnTo>
                    <a:pt x="7" y="1367"/>
                  </a:lnTo>
                  <a:lnTo>
                    <a:pt x="7" y="1383"/>
                  </a:lnTo>
                  <a:lnTo>
                    <a:pt x="7" y="1358"/>
                  </a:lnTo>
                  <a:lnTo>
                    <a:pt x="7" y="1382"/>
                  </a:lnTo>
                  <a:lnTo>
                    <a:pt x="7" y="1390"/>
                  </a:lnTo>
                  <a:lnTo>
                    <a:pt x="7" y="1411"/>
                  </a:lnTo>
                  <a:lnTo>
                    <a:pt x="7" y="1386"/>
                  </a:lnTo>
                  <a:lnTo>
                    <a:pt x="7" y="1400"/>
                  </a:lnTo>
                  <a:lnTo>
                    <a:pt x="7" y="1407"/>
                  </a:lnTo>
                  <a:lnTo>
                    <a:pt x="7" y="1411"/>
                  </a:lnTo>
                  <a:lnTo>
                    <a:pt x="7" y="1392"/>
                  </a:lnTo>
                  <a:lnTo>
                    <a:pt x="8" y="1392"/>
                  </a:lnTo>
                  <a:lnTo>
                    <a:pt x="8" y="1374"/>
                  </a:lnTo>
                  <a:lnTo>
                    <a:pt x="8" y="1386"/>
                  </a:lnTo>
                  <a:lnTo>
                    <a:pt x="8" y="1387"/>
                  </a:lnTo>
                  <a:lnTo>
                    <a:pt x="8" y="1378"/>
                  </a:lnTo>
                  <a:lnTo>
                    <a:pt x="8" y="1396"/>
                  </a:lnTo>
                  <a:lnTo>
                    <a:pt x="8" y="1396"/>
                  </a:lnTo>
                  <a:lnTo>
                    <a:pt x="8" y="1408"/>
                  </a:lnTo>
                  <a:lnTo>
                    <a:pt x="8" y="1405"/>
                  </a:lnTo>
                  <a:lnTo>
                    <a:pt x="10" y="1403"/>
                  </a:lnTo>
                  <a:lnTo>
                    <a:pt x="10" y="1420"/>
                  </a:lnTo>
                  <a:lnTo>
                    <a:pt x="10" y="1391"/>
                  </a:lnTo>
                  <a:lnTo>
                    <a:pt x="10" y="1419"/>
                  </a:lnTo>
                  <a:lnTo>
                    <a:pt x="10" y="1420"/>
                  </a:lnTo>
                  <a:lnTo>
                    <a:pt x="10" y="1447"/>
                  </a:lnTo>
                  <a:lnTo>
                    <a:pt x="10" y="1442"/>
                  </a:lnTo>
                  <a:lnTo>
                    <a:pt x="10" y="1442"/>
                  </a:lnTo>
                  <a:lnTo>
                    <a:pt x="10" y="1451"/>
                  </a:lnTo>
                  <a:lnTo>
                    <a:pt x="10" y="1437"/>
                  </a:lnTo>
                  <a:lnTo>
                    <a:pt x="10" y="1436"/>
                  </a:lnTo>
                  <a:lnTo>
                    <a:pt x="10" y="1439"/>
                  </a:lnTo>
                  <a:lnTo>
                    <a:pt x="10" y="1422"/>
                  </a:lnTo>
                  <a:lnTo>
                    <a:pt x="11" y="1424"/>
                  </a:lnTo>
                  <a:lnTo>
                    <a:pt x="11" y="1426"/>
                  </a:lnTo>
                  <a:lnTo>
                    <a:pt x="11" y="1404"/>
                  </a:lnTo>
                  <a:lnTo>
                    <a:pt x="11" y="1424"/>
                  </a:lnTo>
                  <a:lnTo>
                    <a:pt x="11" y="1425"/>
                  </a:lnTo>
                  <a:lnTo>
                    <a:pt x="11" y="1437"/>
                  </a:lnTo>
                  <a:lnTo>
                    <a:pt x="11" y="1409"/>
                  </a:lnTo>
                  <a:lnTo>
                    <a:pt x="11" y="1421"/>
                  </a:lnTo>
                  <a:lnTo>
                    <a:pt x="11" y="1420"/>
                  </a:lnTo>
                  <a:lnTo>
                    <a:pt x="11" y="1455"/>
                  </a:lnTo>
                  <a:lnTo>
                    <a:pt x="11" y="1446"/>
                  </a:lnTo>
                  <a:lnTo>
                    <a:pt x="11" y="1437"/>
                  </a:lnTo>
                  <a:lnTo>
                    <a:pt x="11" y="1402"/>
                  </a:lnTo>
                  <a:lnTo>
                    <a:pt x="11" y="1407"/>
                  </a:lnTo>
                  <a:lnTo>
                    <a:pt x="12" y="1404"/>
                  </a:lnTo>
                  <a:lnTo>
                    <a:pt x="12" y="1404"/>
                  </a:lnTo>
                  <a:lnTo>
                    <a:pt x="12" y="1419"/>
                  </a:lnTo>
                  <a:lnTo>
                    <a:pt x="12" y="1420"/>
                  </a:lnTo>
                  <a:lnTo>
                    <a:pt x="12" y="1442"/>
                  </a:lnTo>
                  <a:lnTo>
                    <a:pt x="12" y="1419"/>
                  </a:lnTo>
                  <a:lnTo>
                    <a:pt x="12" y="1439"/>
                  </a:lnTo>
                  <a:lnTo>
                    <a:pt x="12" y="1436"/>
                  </a:lnTo>
                  <a:lnTo>
                    <a:pt x="12" y="1404"/>
                  </a:lnTo>
                  <a:lnTo>
                    <a:pt x="12" y="1408"/>
                  </a:lnTo>
                  <a:lnTo>
                    <a:pt x="13" y="1405"/>
                  </a:lnTo>
                  <a:lnTo>
                    <a:pt x="13" y="1407"/>
                  </a:lnTo>
                  <a:lnTo>
                    <a:pt x="13" y="1390"/>
                  </a:lnTo>
                  <a:lnTo>
                    <a:pt x="13" y="1402"/>
                  </a:lnTo>
                  <a:lnTo>
                    <a:pt x="13" y="1398"/>
                  </a:lnTo>
                  <a:lnTo>
                    <a:pt x="13" y="1415"/>
                  </a:lnTo>
                  <a:lnTo>
                    <a:pt x="13" y="1398"/>
                  </a:lnTo>
                  <a:lnTo>
                    <a:pt x="13" y="1404"/>
                  </a:lnTo>
                  <a:lnTo>
                    <a:pt x="13" y="1409"/>
                  </a:lnTo>
                  <a:lnTo>
                    <a:pt x="13" y="1429"/>
                  </a:lnTo>
                  <a:lnTo>
                    <a:pt x="13" y="1420"/>
                  </a:lnTo>
                  <a:lnTo>
                    <a:pt x="13" y="1424"/>
                  </a:lnTo>
                  <a:lnTo>
                    <a:pt x="13" y="1388"/>
                  </a:lnTo>
                  <a:lnTo>
                    <a:pt x="13" y="1390"/>
                  </a:lnTo>
                  <a:lnTo>
                    <a:pt x="15" y="1390"/>
                  </a:lnTo>
                  <a:lnTo>
                    <a:pt x="15" y="1400"/>
                  </a:lnTo>
                  <a:lnTo>
                    <a:pt x="15" y="1384"/>
                  </a:lnTo>
                  <a:lnTo>
                    <a:pt x="15" y="1399"/>
                  </a:lnTo>
                  <a:lnTo>
                    <a:pt x="15" y="1402"/>
                  </a:lnTo>
                  <a:lnTo>
                    <a:pt x="15" y="1439"/>
                  </a:lnTo>
                  <a:lnTo>
                    <a:pt x="15" y="1433"/>
                  </a:lnTo>
                  <a:lnTo>
                    <a:pt x="15" y="1436"/>
                  </a:lnTo>
                  <a:lnTo>
                    <a:pt x="15" y="1404"/>
                  </a:lnTo>
                  <a:lnTo>
                    <a:pt x="15" y="1408"/>
                  </a:lnTo>
                  <a:lnTo>
                    <a:pt x="15" y="1409"/>
                  </a:lnTo>
                  <a:lnTo>
                    <a:pt x="15" y="1407"/>
                  </a:lnTo>
                  <a:lnTo>
                    <a:pt x="15" y="1438"/>
                  </a:lnTo>
                  <a:lnTo>
                    <a:pt x="16" y="1442"/>
                  </a:lnTo>
                  <a:lnTo>
                    <a:pt x="16" y="1467"/>
                  </a:lnTo>
                  <a:lnTo>
                    <a:pt x="16" y="1458"/>
                  </a:lnTo>
                  <a:lnTo>
                    <a:pt x="16" y="1457"/>
                  </a:lnTo>
                  <a:lnTo>
                    <a:pt x="16" y="1459"/>
                  </a:lnTo>
                  <a:lnTo>
                    <a:pt x="16" y="1436"/>
                  </a:lnTo>
                  <a:lnTo>
                    <a:pt x="16" y="1432"/>
                  </a:lnTo>
                  <a:lnTo>
                    <a:pt x="16" y="1364"/>
                  </a:lnTo>
                  <a:lnTo>
                    <a:pt x="17" y="1364"/>
                  </a:lnTo>
                  <a:lnTo>
                    <a:pt x="17" y="1326"/>
                  </a:lnTo>
                  <a:lnTo>
                    <a:pt x="17" y="1328"/>
                  </a:lnTo>
                  <a:lnTo>
                    <a:pt x="17" y="1328"/>
                  </a:lnTo>
                  <a:lnTo>
                    <a:pt x="17" y="1344"/>
                  </a:lnTo>
                  <a:lnTo>
                    <a:pt x="17" y="1340"/>
                  </a:lnTo>
                  <a:lnTo>
                    <a:pt x="17" y="1344"/>
                  </a:lnTo>
                  <a:lnTo>
                    <a:pt x="17" y="1319"/>
                  </a:lnTo>
                  <a:lnTo>
                    <a:pt x="17" y="1326"/>
                  </a:lnTo>
                  <a:lnTo>
                    <a:pt x="17" y="1327"/>
                  </a:lnTo>
                  <a:lnTo>
                    <a:pt x="17" y="1331"/>
                  </a:lnTo>
                  <a:lnTo>
                    <a:pt x="17" y="1274"/>
                  </a:lnTo>
                  <a:lnTo>
                    <a:pt x="19" y="1277"/>
                  </a:lnTo>
                  <a:lnTo>
                    <a:pt x="19" y="1233"/>
                  </a:lnTo>
                  <a:lnTo>
                    <a:pt x="19" y="1231"/>
                  </a:lnTo>
                  <a:lnTo>
                    <a:pt x="19" y="1210"/>
                  </a:lnTo>
                  <a:lnTo>
                    <a:pt x="19" y="1233"/>
                  </a:lnTo>
                  <a:lnTo>
                    <a:pt x="19" y="1234"/>
                  </a:lnTo>
                  <a:lnTo>
                    <a:pt x="19" y="1255"/>
                  </a:lnTo>
                  <a:lnTo>
                    <a:pt x="19" y="1250"/>
                  </a:lnTo>
                  <a:lnTo>
                    <a:pt x="19" y="1257"/>
                  </a:lnTo>
                  <a:lnTo>
                    <a:pt x="19" y="1237"/>
                  </a:lnTo>
                  <a:lnTo>
                    <a:pt x="20" y="1230"/>
                  </a:lnTo>
                  <a:lnTo>
                    <a:pt x="20" y="1257"/>
                  </a:lnTo>
                  <a:lnTo>
                    <a:pt x="20" y="1260"/>
                  </a:lnTo>
                  <a:lnTo>
                    <a:pt x="20" y="1259"/>
                  </a:lnTo>
                  <a:lnTo>
                    <a:pt x="20" y="1294"/>
                  </a:lnTo>
                  <a:lnTo>
                    <a:pt x="20" y="1298"/>
                  </a:lnTo>
                  <a:lnTo>
                    <a:pt x="20" y="1329"/>
                  </a:lnTo>
                  <a:lnTo>
                    <a:pt x="20" y="1320"/>
                  </a:lnTo>
                  <a:lnTo>
                    <a:pt x="21" y="1319"/>
                  </a:lnTo>
                  <a:lnTo>
                    <a:pt x="21" y="1328"/>
                  </a:lnTo>
                  <a:lnTo>
                    <a:pt x="21" y="1307"/>
                  </a:lnTo>
                  <a:lnTo>
                    <a:pt x="21" y="1310"/>
                  </a:lnTo>
                  <a:lnTo>
                    <a:pt x="21" y="1246"/>
                  </a:lnTo>
                  <a:lnTo>
                    <a:pt x="21" y="1242"/>
                  </a:lnTo>
                  <a:lnTo>
                    <a:pt x="21" y="1168"/>
                  </a:lnTo>
                  <a:lnTo>
                    <a:pt x="21" y="1170"/>
                  </a:lnTo>
                  <a:lnTo>
                    <a:pt x="21" y="1142"/>
                  </a:lnTo>
                  <a:lnTo>
                    <a:pt x="23" y="1132"/>
                  </a:lnTo>
                  <a:lnTo>
                    <a:pt x="23" y="1129"/>
                  </a:lnTo>
                  <a:lnTo>
                    <a:pt x="23" y="1157"/>
                  </a:lnTo>
                  <a:lnTo>
                    <a:pt x="23" y="1159"/>
                  </a:lnTo>
                  <a:lnTo>
                    <a:pt x="23" y="1163"/>
                  </a:lnTo>
                  <a:lnTo>
                    <a:pt x="23" y="1142"/>
                  </a:lnTo>
                  <a:lnTo>
                    <a:pt x="23" y="1153"/>
                  </a:lnTo>
                  <a:lnTo>
                    <a:pt x="23" y="1155"/>
                  </a:lnTo>
                  <a:lnTo>
                    <a:pt x="23" y="1159"/>
                  </a:lnTo>
                  <a:lnTo>
                    <a:pt x="23" y="1127"/>
                  </a:lnTo>
                  <a:lnTo>
                    <a:pt x="23" y="1125"/>
                  </a:lnTo>
                  <a:lnTo>
                    <a:pt x="23" y="1077"/>
                  </a:lnTo>
                  <a:lnTo>
                    <a:pt x="24" y="1077"/>
                  </a:lnTo>
                  <a:lnTo>
                    <a:pt x="24" y="1009"/>
                  </a:lnTo>
                  <a:lnTo>
                    <a:pt x="24" y="1013"/>
                  </a:lnTo>
                  <a:lnTo>
                    <a:pt x="24" y="1006"/>
                  </a:lnTo>
                  <a:lnTo>
                    <a:pt x="24" y="984"/>
                  </a:lnTo>
                  <a:lnTo>
                    <a:pt x="24" y="996"/>
                  </a:lnTo>
                  <a:lnTo>
                    <a:pt x="24" y="996"/>
                  </a:lnTo>
                  <a:lnTo>
                    <a:pt x="24" y="999"/>
                  </a:lnTo>
                  <a:lnTo>
                    <a:pt x="24" y="990"/>
                  </a:lnTo>
                  <a:lnTo>
                    <a:pt x="24" y="997"/>
                  </a:lnTo>
                  <a:lnTo>
                    <a:pt x="25" y="997"/>
                  </a:lnTo>
                  <a:lnTo>
                    <a:pt x="25" y="984"/>
                  </a:lnTo>
                  <a:lnTo>
                    <a:pt x="25" y="1028"/>
                  </a:lnTo>
                  <a:lnTo>
                    <a:pt x="25" y="1024"/>
                  </a:lnTo>
                  <a:lnTo>
                    <a:pt x="25" y="1034"/>
                  </a:lnTo>
                  <a:lnTo>
                    <a:pt x="25" y="1015"/>
                  </a:lnTo>
                  <a:lnTo>
                    <a:pt x="25" y="1032"/>
                  </a:lnTo>
                  <a:lnTo>
                    <a:pt x="25" y="1031"/>
                  </a:lnTo>
                  <a:lnTo>
                    <a:pt x="25" y="1034"/>
                  </a:lnTo>
                  <a:lnTo>
                    <a:pt x="25" y="998"/>
                  </a:lnTo>
                  <a:lnTo>
                    <a:pt x="25" y="988"/>
                  </a:lnTo>
                  <a:lnTo>
                    <a:pt x="25" y="1009"/>
                  </a:lnTo>
                  <a:lnTo>
                    <a:pt x="25" y="986"/>
                  </a:lnTo>
                  <a:lnTo>
                    <a:pt x="25" y="1001"/>
                  </a:lnTo>
                  <a:lnTo>
                    <a:pt x="27" y="1001"/>
                  </a:lnTo>
                  <a:lnTo>
                    <a:pt x="27" y="1015"/>
                  </a:lnTo>
                  <a:lnTo>
                    <a:pt x="27" y="1001"/>
                  </a:lnTo>
                  <a:lnTo>
                    <a:pt x="27" y="1003"/>
                  </a:lnTo>
                  <a:lnTo>
                    <a:pt x="27" y="1003"/>
                  </a:lnTo>
                  <a:lnTo>
                    <a:pt x="27" y="1028"/>
                  </a:lnTo>
                  <a:lnTo>
                    <a:pt x="27" y="998"/>
                  </a:lnTo>
                  <a:lnTo>
                    <a:pt x="27" y="1024"/>
                  </a:lnTo>
                  <a:lnTo>
                    <a:pt x="27" y="1024"/>
                  </a:lnTo>
                  <a:lnTo>
                    <a:pt x="27" y="1040"/>
                  </a:lnTo>
                  <a:lnTo>
                    <a:pt x="27" y="1020"/>
                  </a:lnTo>
                  <a:lnTo>
                    <a:pt x="27" y="1023"/>
                  </a:lnTo>
                  <a:lnTo>
                    <a:pt x="27" y="1026"/>
                  </a:lnTo>
                  <a:lnTo>
                    <a:pt x="27" y="1011"/>
                  </a:lnTo>
                  <a:lnTo>
                    <a:pt x="27" y="1023"/>
                  </a:lnTo>
                  <a:lnTo>
                    <a:pt x="28" y="1026"/>
                  </a:lnTo>
                  <a:lnTo>
                    <a:pt x="28" y="1032"/>
                  </a:lnTo>
                  <a:lnTo>
                    <a:pt x="28" y="998"/>
                  </a:lnTo>
                  <a:lnTo>
                    <a:pt x="28" y="1002"/>
                  </a:lnTo>
                  <a:lnTo>
                    <a:pt x="28" y="999"/>
                  </a:lnTo>
                  <a:lnTo>
                    <a:pt x="28" y="1001"/>
                  </a:lnTo>
                  <a:lnTo>
                    <a:pt x="28" y="950"/>
                  </a:lnTo>
                  <a:lnTo>
                    <a:pt x="28" y="946"/>
                  </a:lnTo>
                  <a:lnTo>
                    <a:pt x="28" y="926"/>
                  </a:lnTo>
                  <a:lnTo>
                    <a:pt x="28" y="937"/>
                  </a:lnTo>
                  <a:lnTo>
                    <a:pt x="29" y="937"/>
                  </a:lnTo>
                  <a:lnTo>
                    <a:pt x="29" y="948"/>
                  </a:lnTo>
                  <a:lnTo>
                    <a:pt x="29" y="931"/>
                  </a:lnTo>
                  <a:lnTo>
                    <a:pt x="29" y="929"/>
                  </a:lnTo>
                  <a:lnTo>
                    <a:pt x="29" y="933"/>
                  </a:lnTo>
                  <a:lnTo>
                    <a:pt x="29" y="859"/>
                  </a:lnTo>
                  <a:lnTo>
                    <a:pt x="29" y="861"/>
                  </a:lnTo>
                  <a:lnTo>
                    <a:pt x="29" y="862"/>
                  </a:lnTo>
                  <a:lnTo>
                    <a:pt x="29" y="67"/>
                  </a:lnTo>
                  <a:lnTo>
                    <a:pt x="29" y="78"/>
                  </a:lnTo>
                  <a:lnTo>
                    <a:pt x="29" y="105"/>
                  </a:lnTo>
                  <a:lnTo>
                    <a:pt x="29" y="630"/>
                  </a:lnTo>
                  <a:lnTo>
                    <a:pt x="30" y="635"/>
                  </a:lnTo>
                  <a:lnTo>
                    <a:pt x="30" y="739"/>
                  </a:lnTo>
                  <a:lnTo>
                    <a:pt x="30" y="743"/>
                  </a:lnTo>
                  <a:lnTo>
                    <a:pt x="30" y="842"/>
                  </a:lnTo>
                  <a:lnTo>
                    <a:pt x="30" y="845"/>
                  </a:lnTo>
                  <a:lnTo>
                    <a:pt x="30" y="874"/>
                  </a:lnTo>
                  <a:lnTo>
                    <a:pt x="30" y="834"/>
                  </a:lnTo>
                  <a:lnTo>
                    <a:pt x="30" y="872"/>
                  </a:lnTo>
                  <a:lnTo>
                    <a:pt x="30" y="871"/>
                  </a:lnTo>
                  <a:lnTo>
                    <a:pt x="30" y="875"/>
                  </a:lnTo>
                  <a:lnTo>
                    <a:pt x="30" y="848"/>
                  </a:lnTo>
                  <a:lnTo>
                    <a:pt x="30" y="858"/>
                  </a:lnTo>
                  <a:lnTo>
                    <a:pt x="32" y="859"/>
                  </a:lnTo>
                  <a:lnTo>
                    <a:pt x="32" y="875"/>
                  </a:lnTo>
                  <a:lnTo>
                    <a:pt x="32" y="855"/>
                  </a:lnTo>
                  <a:lnTo>
                    <a:pt x="32" y="857"/>
                  </a:lnTo>
                  <a:lnTo>
                    <a:pt x="32" y="834"/>
                  </a:lnTo>
                  <a:lnTo>
                    <a:pt x="32" y="829"/>
                  </a:lnTo>
                  <a:lnTo>
                    <a:pt x="32" y="831"/>
                  </a:lnTo>
                  <a:lnTo>
                    <a:pt x="32" y="0"/>
                  </a:lnTo>
                  <a:lnTo>
                    <a:pt x="33" y="13"/>
                  </a:lnTo>
                  <a:lnTo>
                    <a:pt x="33" y="519"/>
                  </a:lnTo>
                  <a:lnTo>
                    <a:pt x="33" y="536"/>
                  </a:lnTo>
                  <a:lnTo>
                    <a:pt x="33" y="727"/>
                  </a:lnTo>
                  <a:lnTo>
                    <a:pt x="33" y="731"/>
                  </a:lnTo>
                  <a:lnTo>
                    <a:pt x="33" y="828"/>
                  </a:lnTo>
                  <a:lnTo>
                    <a:pt x="33" y="836"/>
                  </a:lnTo>
                  <a:lnTo>
                    <a:pt x="33" y="867"/>
                  </a:lnTo>
                  <a:lnTo>
                    <a:pt x="33" y="834"/>
                  </a:lnTo>
                  <a:lnTo>
                    <a:pt x="33" y="865"/>
                  </a:lnTo>
                  <a:lnTo>
                    <a:pt x="34" y="863"/>
                  </a:lnTo>
                  <a:lnTo>
                    <a:pt x="34" y="867"/>
                  </a:lnTo>
                  <a:lnTo>
                    <a:pt x="34" y="859"/>
                  </a:lnTo>
                  <a:lnTo>
                    <a:pt x="34" y="865"/>
                  </a:lnTo>
                  <a:lnTo>
                    <a:pt x="34" y="869"/>
                  </a:lnTo>
                  <a:lnTo>
                    <a:pt x="34" y="862"/>
                  </a:lnTo>
                  <a:lnTo>
                    <a:pt x="34" y="904"/>
                  </a:lnTo>
                  <a:lnTo>
                    <a:pt x="34" y="905"/>
                  </a:lnTo>
                  <a:lnTo>
                    <a:pt x="34" y="958"/>
                  </a:lnTo>
                  <a:lnTo>
                    <a:pt x="34" y="964"/>
                  </a:lnTo>
                  <a:lnTo>
                    <a:pt x="34" y="1040"/>
                  </a:lnTo>
                  <a:lnTo>
                    <a:pt x="34" y="1035"/>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196" name="Freeform 69"/>
            <p:cNvSpPr>
              <a:spLocks/>
            </p:cNvSpPr>
            <p:nvPr/>
          </p:nvSpPr>
          <p:spPr bwMode="auto">
            <a:xfrm>
              <a:off x="4308476" y="2095501"/>
              <a:ext cx="53975" cy="2351088"/>
            </a:xfrm>
            <a:custGeom>
              <a:avLst/>
              <a:gdLst>
                <a:gd name="T0" fmla="*/ 0 w 34"/>
                <a:gd name="T1" fmla="*/ 1388 h 1481"/>
                <a:gd name="T2" fmla="*/ 2 w 34"/>
                <a:gd name="T3" fmla="*/ 1433 h 1481"/>
                <a:gd name="T4" fmla="*/ 2 w 34"/>
                <a:gd name="T5" fmla="*/ 1449 h 1481"/>
                <a:gd name="T6" fmla="*/ 2 w 34"/>
                <a:gd name="T7" fmla="*/ 1475 h 1481"/>
                <a:gd name="T8" fmla="*/ 3 w 34"/>
                <a:gd name="T9" fmla="*/ 1375 h 1481"/>
                <a:gd name="T10" fmla="*/ 3 w 34"/>
                <a:gd name="T11" fmla="*/ 1358 h 1481"/>
                <a:gd name="T12" fmla="*/ 4 w 34"/>
                <a:gd name="T13" fmla="*/ 1374 h 1481"/>
                <a:gd name="T14" fmla="*/ 4 w 34"/>
                <a:gd name="T15" fmla="*/ 1310 h 1481"/>
                <a:gd name="T16" fmla="*/ 6 w 34"/>
                <a:gd name="T17" fmla="*/ 1287 h 1481"/>
                <a:gd name="T18" fmla="*/ 6 w 34"/>
                <a:gd name="T19" fmla="*/ 1214 h 1481"/>
                <a:gd name="T20" fmla="*/ 7 w 34"/>
                <a:gd name="T21" fmla="*/ 1189 h 1481"/>
                <a:gd name="T22" fmla="*/ 7 w 34"/>
                <a:gd name="T23" fmla="*/ 1257 h 1481"/>
                <a:gd name="T24" fmla="*/ 7 w 34"/>
                <a:gd name="T25" fmla="*/ 1282 h 1481"/>
                <a:gd name="T26" fmla="*/ 8 w 34"/>
                <a:gd name="T27" fmla="*/ 1278 h 1481"/>
                <a:gd name="T28" fmla="*/ 8 w 34"/>
                <a:gd name="T29" fmla="*/ 1281 h 1481"/>
                <a:gd name="T30" fmla="*/ 9 w 34"/>
                <a:gd name="T31" fmla="*/ 1287 h 1481"/>
                <a:gd name="T32" fmla="*/ 9 w 34"/>
                <a:gd name="T33" fmla="*/ 1303 h 1481"/>
                <a:gd name="T34" fmla="*/ 9 w 34"/>
                <a:gd name="T35" fmla="*/ 1314 h 1481"/>
                <a:gd name="T36" fmla="*/ 11 w 34"/>
                <a:gd name="T37" fmla="*/ 1315 h 1481"/>
                <a:gd name="T38" fmla="*/ 11 w 34"/>
                <a:gd name="T39" fmla="*/ 1290 h 1481"/>
                <a:gd name="T40" fmla="*/ 12 w 34"/>
                <a:gd name="T41" fmla="*/ 1168 h 1481"/>
                <a:gd name="T42" fmla="*/ 12 w 34"/>
                <a:gd name="T43" fmla="*/ 1090 h 1481"/>
                <a:gd name="T44" fmla="*/ 12 w 34"/>
                <a:gd name="T45" fmla="*/ 1061 h 1481"/>
                <a:gd name="T46" fmla="*/ 13 w 34"/>
                <a:gd name="T47" fmla="*/ 1037 h 1481"/>
                <a:gd name="T48" fmla="*/ 13 w 34"/>
                <a:gd name="T49" fmla="*/ 1070 h 1481"/>
                <a:gd name="T50" fmla="*/ 15 w 34"/>
                <a:gd name="T51" fmla="*/ 1054 h 1481"/>
                <a:gd name="T52" fmla="*/ 15 w 34"/>
                <a:gd name="T53" fmla="*/ 1183 h 1481"/>
                <a:gd name="T54" fmla="*/ 16 w 34"/>
                <a:gd name="T55" fmla="*/ 1180 h 1481"/>
                <a:gd name="T56" fmla="*/ 16 w 34"/>
                <a:gd name="T57" fmla="*/ 1120 h 1481"/>
                <a:gd name="T58" fmla="*/ 17 w 34"/>
                <a:gd name="T59" fmla="*/ 1132 h 1481"/>
                <a:gd name="T60" fmla="*/ 17 w 34"/>
                <a:gd name="T61" fmla="*/ 1145 h 1481"/>
                <a:gd name="T62" fmla="*/ 19 w 34"/>
                <a:gd name="T63" fmla="*/ 1155 h 1481"/>
                <a:gd name="T64" fmla="*/ 19 w 34"/>
                <a:gd name="T65" fmla="*/ 1099 h 1481"/>
                <a:gd name="T66" fmla="*/ 19 w 34"/>
                <a:gd name="T67" fmla="*/ 1036 h 1481"/>
                <a:gd name="T68" fmla="*/ 20 w 34"/>
                <a:gd name="T69" fmla="*/ 1003 h 1481"/>
                <a:gd name="T70" fmla="*/ 20 w 34"/>
                <a:gd name="T71" fmla="*/ 942 h 1481"/>
                <a:gd name="T72" fmla="*/ 21 w 34"/>
                <a:gd name="T73" fmla="*/ 194 h 1481"/>
                <a:gd name="T74" fmla="*/ 21 w 34"/>
                <a:gd name="T75" fmla="*/ 418 h 1481"/>
                <a:gd name="T76" fmla="*/ 23 w 34"/>
                <a:gd name="T77" fmla="*/ 836 h 1481"/>
                <a:gd name="T78" fmla="*/ 23 w 34"/>
                <a:gd name="T79" fmla="*/ 1124 h 1481"/>
                <a:gd name="T80" fmla="*/ 24 w 34"/>
                <a:gd name="T81" fmla="*/ 1143 h 1481"/>
                <a:gd name="T82" fmla="*/ 24 w 34"/>
                <a:gd name="T83" fmla="*/ 1120 h 1481"/>
                <a:gd name="T84" fmla="*/ 25 w 34"/>
                <a:gd name="T85" fmla="*/ 1164 h 1481"/>
                <a:gd name="T86" fmla="*/ 25 w 34"/>
                <a:gd name="T87" fmla="*/ 1244 h 1481"/>
                <a:gd name="T88" fmla="*/ 27 w 34"/>
                <a:gd name="T89" fmla="*/ 1200 h 1481"/>
                <a:gd name="T90" fmla="*/ 27 w 34"/>
                <a:gd name="T91" fmla="*/ 1117 h 1481"/>
                <a:gd name="T92" fmla="*/ 28 w 34"/>
                <a:gd name="T93" fmla="*/ 1086 h 1481"/>
                <a:gd name="T94" fmla="*/ 28 w 34"/>
                <a:gd name="T95" fmla="*/ 1062 h 1481"/>
                <a:gd name="T96" fmla="*/ 28 w 34"/>
                <a:gd name="T97" fmla="*/ 1079 h 1481"/>
                <a:gd name="T98" fmla="*/ 29 w 34"/>
                <a:gd name="T99" fmla="*/ 1154 h 1481"/>
                <a:gd name="T100" fmla="*/ 30 w 34"/>
                <a:gd name="T101" fmla="*/ 1187 h 1481"/>
                <a:gd name="T102" fmla="*/ 30 w 34"/>
                <a:gd name="T103" fmla="*/ 1289 h 1481"/>
                <a:gd name="T104" fmla="*/ 30 w 34"/>
                <a:gd name="T105" fmla="*/ 1294 h 1481"/>
                <a:gd name="T106" fmla="*/ 32 w 34"/>
                <a:gd name="T107" fmla="*/ 1303 h 1481"/>
                <a:gd name="T108" fmla="*/ 32 w 34"/>
                <a:gd name="T109" fmla="*/ 1322 h 1481"/>
                <a:gd name="T110" fmla="*/ 33 w 34"/>
                <a:gd name="T111" fmla="*/ 1277 h 1481"/>
                <a:gd name="T112" fmla="*/ 33 w 34"/>
                <a:gd name="T113" fmla="*/ 1324 h 1481"/>
                <a:gd name="T114" fmla="*/ 34 w 34"/>
                <a:gd name="T115" fmla="*/ 1353 h 1481"/>
                <a:gd name="T116" fmla="*/ 34 w 34"/>
                <a:gd name="T117" fmla="*/ 1357 h 1481"/>
                <a:gd name="T118" fmla="*/ 34 w 34"/>
                <a:gd name="T119" fmla="*/ 1380 h 14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4" h="1481">
                  <a:moveTo>
                    <a:pt x="0" y="1387"/>
                  </a:moveTo>
                  <a:lnTo>
                    <a:pt x="0" y="1388"/>
                  </a:lnTo>
                  <a:lnTo>
                    <a:pt x="0" y="1394"/>
                  </a:lnTo>
                  <a:lnTo>
                    <a:pt x="0" y="1411"/>
                  </a:lnTo>
                  <a:lnTo>
                    <a:pt x="0" y="1388"/>
                  </a:lnTo>
                  <a:lnTo>
                    <a:pt x="0" y="1409"/>
                  </a:lnTo>
                  <a:lnTo>
                    <a:pt x="2" y="1413"/>
                  </a:lnTo>
                  <a:lnTo>
                    <a:pt x="2" y="1403"/>
                  </a:lnTo>
                  <a:lnTo>
                    <a:pt x="2" y="1432"/>
                  </a:lnTo>
                  <a:lnTo>
                    <a:pt x="2" y="1433"/>
                  </a:lnTo>
                  <a:lnTo>
                    <a:pt x="2" y="1454"/>
                  </a:lnTo>
                  <a:lnTo>
                    <a:pt x="2" y="1452"/>
                  </a:lnTo>
                  <a:lnTo>
                    <a:pt x="2" y="1455"/>
                  </a:lnTo>
                  <a:lnTo>
                    <a:pt x="2" y="1463"/>
                  </a:lnTo>
                  <a:lnTo>
                    <a:pt x="2" y="1449"/>
                  </a:lnTo>
                  <a:lnTo>
                    <a:pt x="2" y="1463"/>
                  </a:lnTo>
                  <a:lnTo>
                    <a:pt x="2" y="1464"/>
                  </a:lnTo>
                  <a:lnTo>
                    <a:pt x="2" y="1481"/>
                  </a:lnTo>
                  <a:lnTo>
                    <a:pt x="2" y="1449"/>
                  </a:lnTo>
                  <a:lnTo>
                    <a:pt x="2" y="1475"/>
                  </a:lnTo>
                  <a:lnTo>
                    <a:pt x="3" y="1480"/>
                  </a:lnTo>
                  <a:lnTo>
                    <a:pt x="3" y="1438"/>
                  </a:lnTo>
                  <a:lnTo>
                    <a:pt x="3" y="1441"/>
                  </a:lnTo>
                  <a:lnTo>
                    <a:pt x="3" y="1370"/>
                  </a:lnTo>
                  <a:lnTo>
                    <a:pt x="3" y="1375"/>
                  </a:lnTo>
                  <a:lnTo>
                    <a:pt x="3" y="1370"/>
                  </a:lnTo>
                  <a:lnTo>
                    <a:pt x="3" y="1374"/>
                  </a:lnTo>
                  <a:lnTo>
                    <a:pt x="3" y="1354"/>
                  </a:lnTo>
                  <a:lnTo>
                    <a:pt x="3" y="1361"/>
                  </a:lnTo>
                  <a:lnTo>
                    <a:pt x="3" y="1358"/>
                  </a:lnTo>
                  <a:lnTo>
                    <a:pt x="3" y="1342"/>
                  </a:lnTo>
                  <a:lnTo>
                    <a:pt x="3" y="1362"/>
                  </a:lnTo>
                  <a:lnTo>
                    <a:pt x="4" y="1358"/>
                  </a:lnTo>
                  <a:lnTo>
                    <a:pt x="4" y="1375"/>
                  </a:lnTo>
                  <a:lnTo>
                    <a:pt x="4" y="1374"/>
                  </a:lnTo>
                  <a:lnTo>
                    <a:pt x="4" y="1377"/>
                  </a:lnTo>
                  <a:lnTo>
                    <a:pt x="4" y="1383"/>
                  </a:lnTo>
                  <a:lnTo>
                    <a:pt x="4" y="1357"/>
                  </a:lnTo>
                  <a:lnTo>
                    <a:pt x="4" y="1353"/>
                  </a:lnTo>
                  <a:lnTo>
                    <a:pt x="4" y="1310"/>
                  </a:lnTo>
                  <a:lnTo>
                    <a:pt x="4" y="1311"/>
                  </a:lnTo>
                  <a:lnTo>
                    <a:pt x="6" y="1307"/>
                  </a:lnTo>
                  <a:lnTo>
                    <a:pt x="6" y="1273"/>
                  </a:lnTo>
                  <a:lnTo>
                    <a:pt x="6" y="1287"/>
                  </a:lnTo>
                  <a:lnTo>
                    <a:pt x="6" y="1287"/>
                  </a:lnTo>
                  <a:lnTo>
                    <a:pt x="6" y="1291"/>
                  </a:lnTo>
                  <a:lnTo>
                    <a:pt x="6" y="1256"/>
                  </a:lnTo>
                  <a:lnTo>
                    <a:pt x="6" y="1248"/>
                  </a:lnTo>
                  <a:lnTo>
                    <a:pt x="6" y="1213"/>
                  </a:lnTo>
                  <a:lnTo>
                    <a:pt x="6" y="1214"/>
                  </a:lnTo>
                  <a:lnTo>
                    <a:pt x="6" y="1181"/>
                  </a:lnTo>
                  <a:lnTo>
                    <a:pt x="6" y="1192"/>
                  </a:lnTo>
                  <a:lnTo>
                    <a:pt x="7" y="1191"/>
                  </a:lnTo>
                  <a:lnTo>
                    <a:pt x="7" y="1206"/>
                  </a:lnTo>
                  <a:lnTo>
                    <a:pt x="7" y="1189"/>
                  </a:lnTo>
                  <a:lnTo>
                    <a:pt x="7" y="1200"/>
                  </a:lnTo>
                  <a:lnTo>
                    <a:pt x="7" y="1200"/>
                  </a:lnTo>
                  <a:lnTo>
                    <a:pt x="7" y="1257"/>
                  </a:lnTo>
                  <a:lnTo>
                    <a:pt x="7" y="1256"/>
                  </a:lnTo>
                  <a:lnTo>
                    <a:pt x="7" y="1257"/>
                  </a:lnTo>
                  <a:lnTo>
                    <a:pt x="7" y="1278"/>
                  </a:lnTo>
                  <a:lnTo>
                    <a:pt x="7" y="1251"/>
                  </a:lnTo>
                  <a:lnTo>
                    <a:pt x="7" y="1276"/>
                  </a:lnTo>
                  <a:lnTo>
                    <a:pt x="7" y="1278"/>
                  </a:lnTo>
                  <a:lnTo>
                    <a:pt x="7" y="1282"/>
                  </a:lnTo>
                  <a:lnTo>
                    <a:pt x="7" y="1259"/>
                  </a:lnTo>
                  <a:lnTo>
                    <a:pt x="7" y="1264"/>
                  </a:lnTo>
                  <a:lnTo>
                    <a:pt x="8" y="1264"/>
                  </a:lnTo>
                  <a:lnTo>
                    <a:pt x="8" y="1281"/>
                  </a:lnTo>
                  <a:lnTo>
                    <a:pt x="8" y="1278"/>
                  </a:lnTo>
                  <a:lnTo>
                    <a:pt x="8" y="1280"/>
                  </a:lnTo>
                  <a:lnTo>
                    <a:pt x="8" y="1282"/>
                  </a:lnTo>
                  <a:lnTo>
                    <a:pt x="8" y="1264"/>
                  </a:lnTo>
                  <a:lnTo>
                    <a:pt x="8" y="1278"/>
                  </a:lnTo>
                  <a:lnTo>
                    <a:pt x="8" y="1281"/>
                  </a:lnTo>
                  <a:lnTo>
                    <a:pt x="8" y="1285"/>
                  </a:lnTo>
                  <a:lnTo>
                    <a:pt x="8" y="1260"/>
                  </a:lnTo>
                  <a:lnTo>
                    <a:pt x="8" y="1267"/>
                  </a:lnTo>
                  <a:lnTo>
                    <a:pt x="9" y="1269"/>
                  </a:lnTo>
                  <a:lnTo>
                    <a:pt x="9" y="1287"/>
                  </a:lnTo>
                  <a:lnTo>
                    <a:pt x="9" y="1265"/>
                  </a:lnTo>
                  <a:lnTo>
                    <a:pt x="9" y="1274"/>
                  </a:lnTo>
                  <a:lnTo>
                    <a:pt x="9" y="1280"/>
                  </a:lnTo>
                  <a:lnTo>
                    <a:pt x="9" y="1307"/>
                  </a:lnTo>
                  <a:lnTo>
                    <a:pt x="9" y="1303"/>
                  </a:lnTo>
                  <a:lnTo>
                    <a:pt x="9" y="1303"/>
                  </a:lnTo>
                  <a:lnTo>
                    <a:pt x="9" y="1318"/>
                  </a:lnTo>
                  <a:lnTo>
                    <a:pt x="9" y="1295"/>
                  </a:lnTo>
                  <a:lnTo>
                    <a:pt x="9" y="1315"/>
                  </a:lnTo>
                  <a:lnTo>
                    <a:pt x="9" y="1314"/>
                  </a:lnTo>
                  <a:lnTo>
                    <a:pt x="9" y="1319"/>
                  </a:lnTo>
                  <a:lnTo>
                    <a:pt x="9" y="1293"/>
                  </a:lnTo>
                  <a:lnTo>
                    <a:pt x="9" y="1301"/>
                  </a:lnTo>
                  <a:lnTo>
                    <a:pt x="11" y="1299"/>
                  </a:lnTo>
                  <a:lnTo>
                    <a:pt x="11" y="1315"/>
                  </a:lnTo>
                  <a:lnTo>
                    <a:pt x="11" y="1311"/>
                  </a:lnTo>
                  <a:lnTo>
                    <a:pt x="11" y="1310"/>
                  </a:lnTo>
                  <a:lnTo>
                    <a:pt x="11" y="1311"/>
                  </a:lnTo>
                  <a:lnTo>
                    <a:pt x="11" y="1290"/>
                  </a:lnTo>
                  <a:lnTo>
                    <a:pt x="11" y="1290"/>
                  </a:lnTo>
                  <a:lnTo>
                    <a:pt x="11" y="1291"/>
                  </a:lnTo>
                  <a:lnTo>
                    <a:pt x="11" y="1227"/>
                  </a:lnTo>
                  <a:lnTo>
                    <a:pt x="11" y="1223"/>
                  </a:lnTo>
                  <a:lnTo>
                    <a:pt x="11" y="1170"/>
                  </a:lnTo>
                  <a:lnTo>
                    <a:pt x="12" y="1168"/>
                  </a:lnTo>
                  <a:lnTo>
                    <a:pt x="12" y="1107"/>
                  </a:lnTo>
                  <a:lnTo>
                    <a:pt x="12" y="1107"/>
                  </a:lnTo>
                  <a:lnTo>
                    <a:pt x="12" y="1109"/>
                  </a:lnTo>
                  <a:lnTo>
                    <a:pt x="12" y="1079"/>
                  </a:lnTo>
                  <a:lnTo>
                    <a:pt x="12" y="1090"/>
                  </a:lnTo>
                  <a:lnTo>
                    <a:pt x="12" y="1091"/>
                  </a:lnTo>
                  <a:lnTo>
                    <a:pt x="12" y="1095"/>
                  </a:lnTo>
                  <a:lnTo>
                    <a:pt x="12" y="1057"/>
                  </a:lnTo>
                  <a:lnTo>
                    <a:pt x="12" y="1064"/>
                  </a:lnTo>
                  <a:lnTo>
                    <a:pt x="12" y="1061"/>
                  </a:lnTo>
                  <a:lnTo>
                    <a:pt x="12" y="1069"/>
                  </a:lnTo>
                  <a:lnTo>
                    <a:pt x="12" y="1060"/>
                  </a:lnTo>
                  <a:lnTo>
                    <a:pt x="13" y="1060"/>
                  </a:lnTo>
                  <a:lnTo>
                    <a:pt x="13" y="1066"/>
                  </a:lnTo>
                  <a:lnTo>
                    <a:pt x="13" y="1037"/>
                  </a:lnTo>
                  <a:lnTo>
                    <a:pt x="13" y="1065"/>
                  </a:lnTo>
                  <a:lnTo>
                    <a:pt x="13" y="1066"/>
                  </a:lnTo>
                  <a:lnTo>
                    <a:pt x="13" y="1078"/>
                  </a:lnTo>
                  <a:lnTo>
                    <a:pt x="13" y="1061"/>
                  </a:lnTo>
                  <a:lnTo>
                    <a:pt x="13" y="1070"/>
                  </a:lnTo>
                  <a:lnTo>
                    <a:pt x="13" y="1069"/>
                  </a:lnTo>
                  <a:lnTo>
                    <a:pt x="13" y="1086"/>
                  </a:lnTo>
                  <a:lnTo>
                    <a:pt x="13" y="1069"/>
                  </a:lnTo>
                  <a:lnTo>
                    <a:pt x="15" y="1067"/>
                  </a:lnTo>
                  <a:lnTo>
                    <a:pt x="15" y="1054"/>
                  </a:lnTo>
                  <a:lnTo>
                    <a:pt x="15" y="1078"/>
                  </a:lnTo>
                  <a:lnTo>
                    <a:pt x="15" y="1079"/>
                  </a:lnTo>
                  <a:lnTo>
                    <a:pt x="15" y="1132"/>
                  </a:lnTo>
                  <a:lnTo>
                    <a:pt x="15" y="1136"/>
                  </a:lnTo>
                  <a:lnTo>
                    <a:pt x="15" y="1183"/>
                  </a:lnTo>
                  <a:lnTo>
                    <a:pt x="15" y="1170"/>
                  </a:lnTo>
                  <a:lnTo>
                    <a:pt x="15" y="1225"/>
                  </a:lnTo>
                  <a:lnTo>
                    <a:pt x="16" y="1222"/>
                  </a:lnTo>
                  <a:lnTo>
                    <a:pt x="16" y="1226"/>
                  </a:lnTo>
                  <a:lnTo>
                    <a:pt x="16" y="1180"/>
                  </a:lnTo>
                  <a:lnTo>
                    <a:pt x="16" y="1180"/>
                  </a:lnTo>
                  <a:lnTo>
                    <a:pt x="16" y="1122"/>
                  </a:lnTo>
                  <a:lnTo>
                    <a:pt x="16" y="1128"/>
                  </a:lnTo>
                  <a:lnTo>
                    <a:pt x="16" y="1136"/>
                  </a:lnTo>
                  <a:lnTo>
                    <a:pt x="16" y="1120"/>
                  </a:lnTo>
                  <a:lnTo>
                    <a:pt x="16" y="1119"/>
                  </a:lnTo>
                  <a:lnTo>
                    <a:pt x="16" y="1100"/>
                  </a:lnTo>
                  <a:lnTo>
                    <a:pt x="16" y="1137"/>
                  </a:lnTo>
                  <a:lnTo>
                    <a:pt x="17" y="1141"/>
                  </a:lnTo>
                  <a:lnTo>
                    <a:pt x="17" y="1132"/>
                  </a:lnTo>
                  <a:lnTo>
                    <a:pt x="17" y="1160"/>
                  </a:lnTo>
                  <a:lnTo>
                    <a:pt x="17" y="1160"/>
                  </a:lnTo>
                  <a:lnTo>
                    <a:pt x="17" y="1164"/>
                  </a:lnTo>
                  <a:lnTo>
                    <a:pt x="17" y="1145"/>
                  </a:lnTo>
                  <a:lnTo>
                    <a:pt x="17" y="1145"/>
                  </a:lnTo>
                  <a:lnTo>
                    <a:pt x="17" y="1133"/>
                  </a:lnTo>
                  <a:lnTo>
                    <a:pt x="17" y="1162"/>
                  </a:lnTo>
                  <a:lnTo>
                    <a:pt x="19" y="1159"/>
                  </a:lnTo>
                  <a:lnTo>
                    <a:pt x="19" y="1175"/>
                  </a:lnTo>
                  <a:lnTo>
                    <a:pt x="19" y="1155"/>
                  </a:lnTo>
                  <a:lnTo>
                    <a:pt x="19" y="1160"/>
                  </a:lnTo>
                  <a:lnTo>
                    <a:pt x="19" y="1158"/>
                  </a:lnTo>
                  <a:lnTo>
                    <a:pt x="19" y="1162"/>
                  </a:lnTo>
                  <a:lnTo>
                    <a:pt x="19" y="1100"/>
                  </a:lnTo>
                  <a:lnTo>
                    <a:pt x="19" y="1099"/>
                  </a:lnTo>
                  <a:lnTo>
                    <a:pt x="19" y="1102"/>
                  </a:lnTo>
                  <a:lnTo>
                    <a:pt x="19" y="1074"/>
                  </a:lnTo>
                  <a:lnTo>
                    <a:pt x="19" y="1070"/>
                  </a:lnTo>
                  <a:lnTo>
                    <a:pt x="19" y="1071"/>
                  </a:lnTo>
                  <a:lnTo>
                    <a:pt x="19" y="1036"/>
                  </a:lnTo>
                  <a:lnTo>
                    <a:pt x="20" y="1033"/>
                  </a:lnTo>
                  <a:lnTo>
                    <a:pt x="20" y="1037"/>
                  </a:lnTo>
                  <a:lnTo>
                    <a:pt x="20" y="1003"/>
                  </a:lnTo>
                  <a:lnTo>
                    <a:pt x="20" y="1009"/>
                  </a:lnTo>
                  <a:lnTo>
                    <a:pt x="20" y="1003"/>
                  </a:lnTo>
                  <a:lnTo>
                    <a:pt x="20" y="1005"/>
                  </a:lnTo>
                  <a:lnTo>
                    <a:pt x="20" y="967"/>
                  </a:lnTo>
                  <a:lnTo>
                    <a:pt x="20" y="968"/>
                  </a:lnTo>
                  <a:lnTo>
                    <a:pt x="20" y="968"/>
                  </a:lnTo>
                  <a:lnTo>
                    <a:pt x="20" y="942"/>
                  </a:lnTo>
                  <a:lnTo>
                    <a:pt x="20" y="952"/>
                  </a:lnTo>
                  <a:lnTo>
                    <a:pt x="20" y="952"/>
                  </a:lnTo>
                  <a:lnTo>
                    <a:pt x="20" y="144"/>
                  </a:lnTo>
                  <a:lnTo>
                    <a:pt x="20" y="165"/>
                  </a:lnTo>
                  <a:lnTo>
                    <a:pt x="21" y="194"/>
                  </a:lnTo>
                  <a:lnTo>
                    <a:pt x="21" y="686"/>
                  </a:lnTo>
                  <a:lnTo>
                    <a:pt x="21" y="684"/>
                  </a:lnTo>
                  <a:lnTo>
                    <a:pt x="21" y="633"/>
                  </a:lnTo>
                  <a:lnTo>
                    <a:pt x="21" y="0"/>
                  </a:lnTo>
                  <a:lnTo>
                    <a:pt x="21" y="418"/>
                  </a:lnTo>
                  <a:lnTo>
                    <a:pt x="21" y="431"/>
                  </a:lnTo>
                  <a:lnTo>
                    <a:pt x="21" y="673"/>
                  </a:lnTo>
                  <a:lnTo>
                    <a:pt x="23" y="679"/>
                  </a:lnTo>
                  <a:lnTo>
                    <a:pt x="23" y="832"/>
                  </a:lnTo>
                  <a:lnTo>
                    <a:pt x="23" y="836"/>
                  </a:lnTo>
                  <a:lnTo>
                    <a:pt x="23" y="980"/>
                  </a:lnTo>
                  <a:lnTo>
                    <a:pt x="23" y="984"/>
                  </a:lnTo>
                  <a:lnTo>
                    <a:pt x="23" y="1091"/>
                  </a:lnTo>
                  <a:lnTo>
                    <a:pt x="23" y="1091"/>
                  </a:lnTo>
                  <a:lnTo>
                    <a:pt x="23" y="1124"/>
                  </a:lnTo>
                  <a:lnTo>
                    <a:pt x="24" y="1130"/>
                  </a:lnTo>
                  <a:lnTo>
                    <a:pt x="24" y="1129"/>
                  </a:lnTo>
                  <a:lnTo>
                    <a:pt x="24" y="1170"/>
                  </a:lnTo>
                  <a:lnTo>
                    <a:pt x="24" y="1167"/>
                  </a:lnTo>
                  <a:lnTo>
                    <a:pt x="24" y="1143"/>
                  </a:lnTo>
                  <a:lnTo>
                    <a:pt x="24" y="1146"/>
                  </a:lnTo>
                  <a:lnTo>
                    <a:pt x="24" y="1143"/>
                  </a:lnTo>
                  <a:lnTo>
                    <a:pt x="24" y="1103"/>
                  </a:lnTo>
                  <a:lnTo>
                    <a:pt x="24" y="1120"/>
                  </a:lnTo>
                  <a:lnTo>
                    <a:pt x="24" y="1120"/>
                  </a:lnTo>
                  <a:lnTo>
                    <a:pt x="24" y="1147"/>
                  </a:lnTo>
                  <a:lnTo>
                    <a:pt x="24" y="1140"/>
                  </a:lnTo>
                  <a:lnTo>
                    <a:pt x="25" y="1136"/>
                  </a:lnTo>
                  <a:lnTo>
                    <a:pt x="25" y="1160"/>
                  </a:lnTo>
                  <a:lnTo>
                    <a:pt x="25" y="1164"/>
                  </a:lnTo>
                  <a:lnTo>
                    <a:pt x="25" y="1163"/>
                  </a:lnTo>
                  <a:lnTo>
                    <a:pt x="25" y="1219"/>
                  </a:lnTo>
                  <a:lnTo>
                    <a:pt x="25" y="1217"/>
                  </a:lnTo>
                  <a:lnTo>
                    <a:pt x="25" y="1264"/>
                  </a:lnTo>
                  <a:lnTo>
                    <a:pt x="25" y="1244"/>
                  </a:lnTo>
                  <a:lnTo>
                    <a:pt x="27" y="1244"/>
                  </a:lnTo>
                  <a:lnTo>
                    <a:pt x="27" y="1246"/>
                  </a:lnTo>
                  <a:lnTo>
                    <a:pt x="27" y="1192"/>
                  </a:lnTo>
                  <a:lnTo>
                    <a:pt x="27" y="1200"/>
                  </a:lnTo>
                  <a:lnTo>
                    <a:pt x="27" y="1200"/>
                  </a:lnTo>
                  <a:lnTo>
                    <a:pt x="27" y="1137"/>
                  </a:lnTo>
                  <a:lnTo>
                    <a:pt x="27" y="1141"/>
                  </a:lnTo>
                  <a:lnTo>
                    <a:pt x="27" y="1141"/>
                  </a:lnTo>
                  <a:lnTo>
                    <a:pt x="27" y="1149"/>
                  </a:lnTo>
                  <a:lnTo>
                    <a:pt x="27" y="1117"/>
                  </a:lnTo>
                  <a:lnTo>
                    <a:pt x="27" y="1117"/>
                  </a:lnTo>
                  <a:lnTo>
                    <a:pt x="27" y="1086"/>
                  </a:lnTo>
                  <a:lnTo>
                    <a:pt x="27" y="1087"/>
                  </a:lnTo>
                  <a:lnTo>
                    <a:pt x="28" y="1082"/>
                  </a:lnTo>
                  <a:lnTo>
                    <a:pt x="28" y="1086"/>
                  </a:lnTo>
                  <a:lnTo>
                    <a:pt x="28" y="1066"/>
                  </a:lnTo>
                  <a:lnTo>
                    <a:pt x="28" y="1086"/>
                  </a:lnTo>
                  <a:lnTo>
                    <a:pt x="28" y="1091"/>
                  </a:lnTo>
                  <a:lnTo>
                    <a:pt x="28" y="1091"/>
                  </a:lnTo>
                  <a:lnTo>
                    <a:pt x="28" y="1062"/>
                  </a:lnTo>
                  <a:lnTo>
                    <a:pt x="28" y="1064"/>
                  </a:lnTo>
                  <a:lnTo>
                    <a:pt x="28" y="1028"/>
                  </a:lnTo>
                  <a:lnTo>
                    <a:pt x="28" y="1037"/>
                  </a:lnTo>
                  <a:lnTo>
                    <a:pt x="28" y="1036"/>
                  </a:lnTo>
                  <a:lnTo>
                    <a:pt x="28" y="1079"/>
                  </a:lnTo>
                  <a:lnTo>
                    <a:pt x="29" y="1078"/>
                  </a:lnTo>
                  <a:lnTo>
                    <a:pt x="29" y="1074"/>
                  </a:lnTo>
                  <a:lnTo>
                    <a:pt x="29" y="1099"/>
                  </a:lnTo>
                  <a:lnTo>
                    <a:pt x="29" y="1103"/>
                  </a:lnTo>
                  <a:lnTo>
                    <a:pt x="29" y="1154"/>
                  </a:lnTo>
                  <a:lnTo>
                    <a:pt x="29" y="1160"/>
                  </a:lnTo>
                  <a:lnTo>
                    <a:pt x="29" y="1192"/>
                  </a:lnTo>
                  <a:lnTo>
                    <a:pt x="29" y="1189"/>
                  </a:lnTo>
                  <a:lnTo>
                    <a:pt x="30" y="1198"/>
                  </a:lnTo>
                  <a:lnTo>
                    <a:pt x="30" y="1187"/>
                  </a:lnTo>
                  <a:lnTo>
                    <a:pt x="30" y="1236"/>
                  </a:lnTo>
                  <a:lnTo>
                    <a:pt x="30" y="1242"/>
                  </a:lnTo>
                  <a:lnTo>
                    <a:pt x="30" y="1280"/>
                  </a:lnTo>
                  <a:lnTo>
                    <a:pt x="30" y="1282"/>
                  </a:lnTo>
                  <a:lnTo>
                    <a:pt x="30" y="1289"/>
                  </a:lnTo>
                  <a:lnTo>
                    <a:pt x="30" y="1281"/>
                  </a:lnTo>
                  <a:lnTo>
                    <a:pt x="30" y="1284"/>
                  </a:lnTo>
                  <a:lnTo>
                    <a:pt x="30" y="1281"/>
                  </a:lnTo>
                  <a:lnTo>
                    <a:pt x="30" y="1272"/>
                  </a:lnTo>
                  <a:lnTo>
                    <a:pt x="30" y="1294"/>
                  </a:lnTo>
                  <a:lnTo>
                    <a:pt x="32" y="1293"/>
                  </a:lnTo>
                  <a:lnTo>
                    <a:pt x="32" y="1302"/>
                  </a:lnTo>
                  <a:lnTo>
                    <a:pt x="32" y="1276"/>
                  </a:lnTo>
                  <a:lnTo>
                    <a:pt x="32" y="1299"/>
                  </a:lnTo>
                  <a:lnTo>
                    <a:pt x="32" y="1303"/>
                  </a:lnTo>
                  <a:lnTo>
                    <a:pt x="32" y="1312"/>
                  </a:lnTo>
                  <a:lnTo>
                    <a:pt x="32" y="1290"/>
                  </a:lnTo>
                  <a:lnTo>
                    <a:pt x="32" y="1297"/>
                  </a:lnTo>
                  <a:lnTo>
                    <a:pt x="32" y="1299"/>
                  </a:lnTo>
                  <a:lnTo>
                    <a:pt x="32" y="1322"/>
                  </a:lnTo>
                  <a:lnTo>
                    <a:pt x="32" y="1299"/>
                  </a:lnTo>
                  <a:lnTo>
                    <a:pt x="32" y="1299"/>
                  </a:lnTo>
                  <a:lnTo>
                    <a:pt x="32" y="1264"/>
                  </a:lnTo>
                  <a:lnTo>
                    <a:pt x="32" y="1273"/>
                  </a:lnTo>
                  <a:lnTo>
                    <a:pt x="33" y="1277"/>
                  </a:lnTo>
                  <a:lnTo>
                    <a:pt x="33" y="1293"/>
                  </a:lnTo>
                  <a:lnTo>
                    <a:pt x="33" y="1273"/>
                  </a:lnTo>
                  <a:lnTo>
                    <a:pt x="33" y="1281"/>
                  </a:lnTo>
                  <a:lnTo>
                    <a:pt x="33" y="1286"/>
                  </a:lnTo>
                  <a:lnTo>
                    <a:pt x="33" y="1324"/>
                  </a:lnTo>
                  <a:lnTo>
                    <a:pt x="33" y="1328"/>
                  </a:lnTo>
                  <a:lnTo>
                    <a:pt x="33" y="1353"/>
                  </a:lnTo>
                  <a:lnTo>
                    <a:pt x="33" y="1316"/>
                  </a:lnTo>
                  <a:lnTo>
                    <a:pt x="33" y="1350"/>
                  </a:lnTo>
                  <a:lnTo>
                    <a:pt x="34" y="1353"/>
                  </a:lnTo>
                  <a:lnTo>
                    <a:pt x="34" y="1357"/>
                  </a:lnTo>
                  <a:lnTo>
                    <a:pt x="34" y="1336"/>
                  </a:lnTo>
                  <a:lnTo>
                    <a:pt x="34" y="1345"/>
                  </a:lnTo>
                  <a:lnTo>
                    <a:pt x="34" y="1348"/>
                  </a:lnTo>
                  <a:lnTo>
                    <a:pt x="34" y="1357"/>
                  </a:lnTo>
                  <a:lnTo>
                    <a:pt x="34" y="1342"/>
                  </a:lnTo>
                  <a:lnTo>
                    <a:pt x="34" y="1331"/>
                  </a:lnTo>
                  <a:lnTo>
                    <a:pt x="34" y="1382"/>
                  </a:lnTo>
                  <a:lnTo>
                    <a:pt x="34" y="1379"/>
                  </a:lnTo>
                  <a:lnTo>
                    <a:pt x="34" y="1380"/>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197" name="Freeform 70"/>
            <p:cNvSpPr>
              <a:spLocks/>
            </p:cNvSpPr>
            <p:nvPr/>
          </p:nvSpPr>
          <p:spPr bwMode="auto">
            <a:xfrm>
              <a:off x="4257676" y="2095501"/>
              <a:ext cx="50800" cy="2403475"/>
            </a:xfrm>
            <a:custGeom>
              <a:avLst/>
              <a:gdLst>
                <a:gd name="T0" fmla="*/ 0 w 32"/>
                <a:gd name="T1" fmla="*/ 1091 h 1514"/>
                <a:gd name="T2" fmla="*/ 1 w 32"/>
                <a:gd name="T3" fmla="*/ 942 h 1514"/>
                <a:gd name="T4" fmla="*/ 1 w 32"/>
                <a:gd name="T5" fmla="*/ 935 h 1514"/>
                <a:gd name="T6" fmla="*/ 1 w 32"/>
                <a:gd name="T7" fmla="*/ 956 h 1514"/>
                <a:gd name="T8" fmla="*/ 2 w 32"/>
                <a:gd name="T9" fmla="*/ 954 h 1514"/>
                <a:gd name="T10" fmla="*/ 2 w 32"/>
                <a:gd name="T11" fmla="*/ 968 h 1514"/>
                <a:gd name="T12" fmla="*/ 4 w 32"/>
                <a:gd name="T13" fmla="*/ 960 h 1514"/>
                <a:gd name="T14" fmla="*/ 4 w 32"/>
                <a:gd name="T15" fmla="*/ 913 h 1514"/>
                <a:gd name="T16" fmla="*/ 5 w 32"/>
                <a:gd name="T17" fmla="*/ 929 h 1514"/>
                <a:gd name="T18" fmla="*/ 5 w 32"/>
                <a:gd name="T19" fmla="*/ 920 h 1514"/>
                <a:gd name="T20" fmla="*/ 5 w 32"/>
                <a:gd name="T21" fmla="*/ 956 h 1514"/>
                <a:gd name="T22" fmla="*/ 6 w 32"/>
                <a:gd name="T23" fmla="*/ 892 h 1514"/>
                <a:gd name="T24" fmla="*/ 6 w 32"/>
                <a:gd name="T25" fmla="*/ 845 h 1514"/>
                <a:gd name="T26" fmla="*/ 6 w 32"/>
                <a:gd name="T27" fmla="*/ 899 h 1514"/>
                <a:gd name="T28" fmla="*/ 7 w 32"/>
                <a:gd name="T29" fmla="*/ 893 h 1514"/>
                <a:gd name="T30" fmla="*/ 7 w 32"/>
                <a:gd name="T31" fmla="*/ 135 h 1514"/>
                <a:gd name="T32" fmla="*/ 9 w 32"/>
                <a:gd name="T33" fmla="*/ 0 h 1514"/>
                <a:gd name="T34" fmla="*/ 9 w 32"/>
                <a:gd name="T35" fmla="*/ 931 h 1514"/>
                <a:gd name="T36" fmla="*/ 10 w 32"/>
                <a:gd name="T37" fmla="*/ 1121 h 1514"/>
                <a:gd name="T38" fmla="*/ 11 w 32"/>
                <a:gd name="T39" fmla="*/ 1188 h 1514"/>
                <a:gd name="T40" fmla="*/ 11 w 32"/>
                <a:gd name="T41" fmla="*/ 1250 h 1514"/>
                <a:gd name="T42" fmla="*/ 13 w 32"/>
                <a:gd name="T43" fmla="*/ 1268 h 1514"/>
                <a:gd name="T44" fmla="*/ 13 w 32"/>
                <a:gd name="T45" fmla="*/ 1327 h 1514"/>
                <a:gd name="T46" fmla="*/ 13 w 32"/>
                <a:gd name="T47" fmla="*/ 1350 h 1514"/>
                <a:gd name="T48" fmla="*/ 14 w 32"/>
                <a:gd name="T49" fmla="*/ 1250 h 1514"/>
                <a:gd name="T50" fmla="*/ 14 w 32"/>
                <a:gd name="T51" fmla="*/ 1136 h 1514"/>
                <a:gd name="T52" fmla="*/ 15 w 32"/>
                <a:gd name="T53" fmla="*/ 1153 h 1514"/>
                <a:gd name="T54" fmla="*/ 15 w 32"/>
                <a:gd name="T55" fmla="*/ 1195 h 1514"/>
                <a:gd name="T56" fmla="*/ 15 w 32"/>
                <a:gd name="T57" fmla="*/ 1284 h 1514"/>
                <a:gd name="T58" fmla="*/ 17 w 32"/>
                <a:gd name="T59" fmla="*/ 1318 h 1514"/>
                <a:gd name="T60" fmla="*/ 17 w 32"/>
                <a:gd name="T61" fmla="*/ 1332 h 1514"/>
                <a:gd name="T62" fmla="*/ 18 w 32"/>
                <a:gd name="T63" fmla="*/ 1350 h 1514"/>
                <a:gd name="T64" fmla="*/ 18 w 32"/>
                <a:gd name="T65" fmla="*/ 1378 h 1514"/>
                <a:gd name="T66" fmla="*/ 19 w 32"/>
                <a:gd name="T67" fmla="*/ 1405 h 1514"/>
                <a:gd name="T68" fmla="*/ 19 w 32"/>
                <a:gd name="T69" fmla="*/ 1404 h 1514"/>
                <a:gd name="T70" fmla="*/ 19 w 32"/>
                <a:gd name="T71" fmla="*/ 1378 h 1514"/>
                <a:gd name="T72" fmla="*/ 21 w 32"/>
                <a:gd name="T73" fmla="*/ 1353 h 1514"/>
                <a:gd name="T74" fmla="*/ 21 w 32"/>
                <a:gd name="T75" fmla="*/ 1339 h 1514"/>
                <a:gd name="T76" fmla="*/ 22 w 32"/>
                <a:gd name="T77" fmla="*/ 1332 h 1514"/>
                <a:gd name="T78" fmla="*/ 22 w 32"/>
                <a:gd name="T79" fmla="*/ 1370 h 1514"/>
                <a:gd name="T80" fmla="*/ 22 w 32"/>
                <a:gd name="T81" fmla="*/ 1360 h 1514"/>
                <a:gd name="T82" fmla="*/ 23 w 32"/>
                <a:gd name="T83" fmla="*/ 1370 h 1514"/>
                <a:gd name="T84" fmla="*/ 23 w 32"/>
                <a:gd name="T85" fmla="*/ 1403 h 1514"/>
                <a:gd name="T86" fmla="*/ 24 w 32"/>
                <a:gd name="T87" fmla="*/ 1422 h 1514"/>
                <a:gd name="T88" fmla="*/ 24 w 32"/>
                <a:gd name="T89" fmla="*/ 1396 h 1514"/>
                <a:gd name="T90" fmla="*/ 26 w 32"/>
                <a:gd name="T91" fmla="*/ 1435 h 1514"/>
                <a:gd name="T92" fmla="*/ 26 w 32"/>
                <a:gd name="T93" fmla="*/ 1460 h 1514"/>
                <a:gd name="T94" fmla="*/ 26 w 32"/>
                <a:gd name="T95" fmla="*/ 1470 h 1514"/>
                <a:gd name="T96" fmla="*/ 27 w 32"/>
                <a:gd name="T97" fmla="*/ 1494 h 1514"/>
                <a:gd name="T98" fmla="*/ 27 w 32"/>
                <a:gd name="T99" fmla="*/ 1480 h 1514"/>
                <a:gd name="T100" fmla="*/ 27 w 32"/>
                <a:gd name="T101" fmla="*/ 1497 h 1514"/>
                <a:gd name="T102" fmla="*/ 28 w 32"/>
                <a:gd name="T103" fmla="*/ 1425 h 1514"/>
                <a:gd name="T104" fmla="*/ 28 w 32"/>
                <a:gd name="T105" fmla="*/ 1366 h 1514"/>
                <a:gd name="T106" fmla="*/ 30 w 32"/>
                <a:gd name="T107" fmla="*/ 1411 h 1514"/>
                <a:gd name="T108" fmla="*/ 30 w 32"/>
                <a:gd name="T109" fmla="*/ 1411 h 1514"/>
                <a:gd name="T110" fmla="*/ 30 w 32"/>
                <a:gd name="T111" fmla="*/ 1362 h 1514"/>
                <a:gd name="T112" fmla="*/ 31 w 32"/>
                <a:gd name="T113" fmla="*/ 1378 h 1514"/>
                <a:gd name="T114" fmla="*/ 31 w 32"/>
                <a:gd name="T115" fmla="*/ 1407 h 1514"/>
                <a:gd name="T116" fmla="*/ 32 w 32"/>
                <a:gd name="T117" fmla="*/ 1429 h 1514"/>
                <a:gd name="T118" fmla="*/ 32 w 32"/>
                <a:gd name="T119" fmla="*/ 1387 h 15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2" h="1514">
                  <a:moveTo>
                    <a:pt x="0" y="1128"/>
                  </a:moveTo>
                  <a:lnTo>
                    <a:pt x="0" y="1129"/>
                  </a:lnTo>
                  <a:lnTo>
                    <a:pt x="0" y="1126"/>
                  </a:lnTo>
                  <a:lnTo>
                    <a:pt x="0" y="1128"/>
                  </a:lnTo>
                  <a:lnTo>
                    <a:pt x="0" y="1091"/>
                  </a:lnTo>
                  <a:lnTo>
                    <a:pt x="0" y="1090"/>
                  </a:lnTo>
                  <a:lnTo>
                    <a:pt x="0" y="1009"/>
                  </a:lnTo>
                  <a:lnTo>
                    <a:pt x="1" y="1009"/>
                  </a:lnTo>
                  <a:lnTo>
                    <a:pt x="1" y="939"/>
                  </a:lnTo>
                  <a:lnTo>
                    <a:pt x="1" y="942"/>
                  </a:lnTo>
                  <a:lnTo>
                    <a:pt x="1" y="939"/>
                  </a:lnTo>
                  <a:lnTo>
                    <a:pt x="1" y="939"/>
                  </a:lnTo>
                  <a:lnTo>
                    <a:pt x="1" y="917"/>
                  </a:lnTo>
                  <a:lnTo>
                    <a:pt x="1" y="939"/>
                  </a:lnTo>
                  <a:lnTo>
                    <a:pt x="1" y="935"/>
                  </a:lnTo>
                  <a:lnTo>
                    <a:pt x="1" y="933"/>
                  </a:lnTo>
                  <a:lnTo>
                    <a:pt x="1" y="965"/>
                  </a:lnTo>
                  <a:lnTo>
                    <a:pt x="1" y="964"/>
                  </a:lnTo>
                  <a:lnTo>
                    <a:pt x="1" y="971"/>
                  </a:lnTo>
                  <a:lnTo>
                    <a:pt x="1" y="956"/>
                  </a:lnTo>
                  <a:lnTo>
                    <a:pt x="2" y="956"/>
                  </a:lnTo>
                  <a:lnTo>
                    <a:pt x="2" y="957"/>
                  </a:lnTo>
                  <a:lnTo>
                    <a:pt x="2" y="942"/>
                  </a:lnTo>
                  <a:lnTo>
                    <a:pt x="2" y="954"/>
                  </a:lnTo>
                  <a:lnTo>
                    <a:pt x="2" y="954"/>
                  </a:lnTo>
                  <a:lnTo>
                    <a:pt x="2" y="963"/>
                  </a:lnTo>
                  <a:lnTo>
                    <a:pt x="2" y="951"/>
                  </a:lnTo>
                  <a:lnTo>
                    <a:pt x="2" y="959"/>
                  </a:lnTo>
                  <a:lnTo>
                    <a:pt x="2" y="959"/>
                  </a:lnTo>
                  <a:lnTo>
                    <a:pt x="2" y="968"/>
                  </a:lnTo>
                  <a:lnTo>
                    <a:pt x="2" y="942"/>
                  </a:lnTo>
                  <a:lnTo>
                    <a:pt x="2" y="943"/>
                  </a:lnTo>
                  <a:lnTo>
                    <a:pt x="2" y="927"/>
                  </a:lnTo>
                  <a:lnTo>
                    <a:pt x="2" y="963"/>
                  </a:lnTo>
                  <a:lnTo>
                    <a:pt x="4" y="960"/>
                  </a:lnTo>
                  <a:lnTo>
                    <a:pt x="4" y="965"/>
                  </a:lnTo>
                  <a:lnTo>
                    <a:pt x="4" y="935"/>
                  </a:lnTo>
                  <a:lnTo>
                    <a:pt x="4" y="944"/>
                  </a:lnTo>
                  <a:lnTo>
                    <a:pt x="4" y="947"/>
                  </a:lnTo>
                  <a:lnTo>
                    <a:pt x="4" y="913"/>
                  </a:lnTo>
                  <a:lnTo>
                    <a:pt x="4" y="917"/>
                  </a:lnTo>
                  <a:lnTo>
                    <a:pt x="4" y="918"/>
                  </a:lnTo>
                  <a:lnTo>
                    <a:pt x="4" y="940"/>
                  </a:lnTo>
                  <a:lnTo>
                    <a:pt x="4" y="927"/>
                  </a:lnTo>
                  <a:lnTo>
                    <a:pt x="5" y="929"/>
                  </a:lnTo>
                  <a:lnTo>
                    <a:pt x="5" y="931"/>
                  </a:lnTo>
                  <a:lnTo>
                    <a:pt x="5" y="913"/>
                  </a:lnTo>
                  <a:lnTo>
                    <a:pt x="5" y="922"/>
                  </a:lnTo>
                  <a:lnTo>
                    <a:pt x="5" y="925"/>
                  </a:lnTo>
                  <a:lnTo>
                    <a:pt x="5" y="920"/>
                  </a:lnTo>
                  <a:lnTo>
                    <a:pt x="5" y="938"/>
                  </a:lnTo>
                  <a:lnTo>
                    <a:pt x="5" y="942"/>
                  </a:lnTo>
                  <a:lnTo>
                    <a:pt x="5" y="959"/>
                  </a:lnTo>
                  <a:lnTo>
                    <a:pt x="5" y="939"/>
                  </a:lnTo>
                  <a:lnTo>
                    <a:pt x="5" y="956"/>
                  </a:lnTo>
                  <a:lnTo>
                    <a:pt x="5" y="957"/>
                  </a:lnTo>
                  <a:lnTo>
                    <a:pt x="5" y="927"/>
                  </a:lnTo>
                  <a:lnTo>
                    <a:pt x="6" y="927"/>
                  </a:lnTo>
                  <a:lnTo>
                    <a:pt x="6" y="929"/>
                  </a:lnTo>
                  <a:lnTo>
                    <a:pt x="6" y="892"/>
                  </a:lnTo>
                  <a:lnTo>
                    <a:pt x="6" y="893"/>
                  </a:lnTo>
                  <a:lnTo>
                    <a:pt x="6" y="889"/>
                  </a:lnTo>
                  <a:lnTo>
                    <a:pt x="6" y="891"/>
                  </a:lnTo>
                  <a:lnTo>
                    <a:pt x="6" y="849"/>
                  </a:lnTo>
                  <a:lnTo>
                    <a:pt x="6" y="845"/>
                  </a:lnTo>
                  <a:lnTo>
                    <a:pt x="6" y="865"/>
                  </a:lnTo>
                  <a:lnTo>
                    <a:pt x="6" y="859"/>
                  </a:lnTo>
                  <a:lnTo>
                    <a:pt x="6" y="863"/>
                  </a:lnTo>
                  <a:lnTo>
                    <a:pt x="6" y="854"/>
                  </a:lnTo>
                  <a:lnTo>
                    <a:pt x="6" y="899"/>
                  </a:lnTo>
                  <a:lnTo>
                    <a:pt x="7" y="900"/>
                  </a:lnTo>
                  <a:lnTo>
                    <a:pt x="7" y="913"/>
                  </a:lnTo>
                  <a:lnTo>
                    <a:pt x="7" y="893"/>
                  </a:lnTo>
                  <a:lnTo>
                    <a:pt x="7" y="896"/>
                  </a:lnTo>
                  <a:lnTo>
                    <a:pt x="7" y="893"/>
                  </a:lnTo>
                  <a:lnTo>
                    <a:pt x="7" y="887"/>
                  </a:lnTo>
                  <a:lnTo>
                    <a:pt x="7" y="905"/>
                  </a:lnTo>
                  <a:lnTo>
                    <a:pt x="7" y="902"/>
                  </a:lnTo>
                  <a:lnTo>
                    <a:pt x="7" y="77"/>
                  </a:lnTo>
                  <a:lnTo>
                    <a:pt x="7" y="135"/>
                  </a:lnTo>
                  <a:lnTo>
                    <a:pt x="9" y="170"/>
                  </a:lnTo>
                  <a:lnTo>
                    <a:pt x="9" y="593"/>
                  </a:lnTo>
                  <a:lnTo>
                    <a:pt x="9" y="96"/>
                  </a:lnTo>
                  <a:lnTo>
                    <a:pt x="9" y="47"/>
                  </a:lnTo>
                  <a:lnTo>
                    <a:pt x="9" y="0"/>
                  </a:lnTo>
                  <a:lnTo>
                    <a:pt x="9" y="528"/>
                  </a:lnTo>
                  <a:lnTo>
                    <a:pt x="9" y="542"/>
                  </a:lnTo>
                  <a:lnTo>
                    <a:pt x="9" y="786"/>
                  </a:lnTo>
                  <a:lnTo>
                    <a:pt x="9" y="792"/>
                  </a:lnTo>
                  <a:lnTo>
                    <a:pt x="9" y="931"/>
                  </a:lnTo>
                  <a:lnTo>
                    <a:pt x="10" y="931"/>
                  </a:lnTo>
                  <a:lnTo>
                    <a:pt x="10" y="1019"/>
                  </a:lnTo>
                  <a:lnTo>
                    <a:pt x="10" y="1020"/>
                  </a:lnTo>
                  <a:lnTo>
                    <a:pt x="10" y="1122"/>
                  </a:lnTo>
                  <a:lnTo>
                    <a:pt x="10" y="1121"/>
                  </a:lnTo>
                  <a:lnTo>
                    <a:pt x="10" y="1120"/>
                  </a:lnTo>
                  <a:lnTo>
                    <a:pt x="10" y="1155"/>
                  </a:lnTo>
                  <a:lnTo>
                    <a:pt x="10" y="1155"/>
                  </a:lnTo>
                  <a:lnTo>
                    <a:pt x="10" y="1188"/>
                  </a:lnTo>
                  <a:lnTo>
                    <a:pt x="11" y="1188"/>
                  </a:lnTo>
                  <a:lnTo>
                    <a:pt x="11" y="1244"/>
                  </a:lnTo>
                  <a:lnTo>
                    <a:pt x="11" y="1243"/>
                  </a:lnTo>
                  <a:lnTo>
                    <a:pt x="11" y="1253"/>
                  </a:lnTo>
                  <a:lnTo>
                    <a:pt x="11" y="1238"/>
                  </a:lnTo>
                  <a:lnTo>
                    <a:pt x="11" y="1250"/>
                  </a:lnTo>
                  <a:lnTo>
                    <a:pt x="11" y="1252"/>
                  </a:lnTo>
                  <a:lnTo>
                    <a:pt x="11" y="1278"/>
                  </a:lnTo>
                  <a:lnTo>
                    <a:pt x="11" y="1247"/>
                  </a:lnTo>
                  <a:lnTo>
                    <a:pt x="11" y="1272"/>
                  </a:lnTo>
                  <a:lnTo>
                    <a:pt x="13" y="1268"/>
                  </a:lnTo>
                  <a:lnTo>
                    <a:pt x="13" y="1302"/>
                  </a:lnTo>
                  <a:lnTo>
                    <a:pt x="13" y="1293"/>
                  </a:lnTo>
                  <a:lnTo>
                    <a:pt x="13" y="1290"/>
                  </a:lnTo>
                  <a:lnTo>
                    <a:pt x="13" y="1331"/>
                  </a:lnTo>
                  <a:lnTo>
                    <a:pt x="13" y="1327"/>
                  </a:lnTo>
                  <a:lnTo>
                    <a:pt x="13" y="1328"/>
                  </a:lnTo>
                  <a:lnTo>
                    <a:pt x="13" y="1353"/>
                  </a:lnTo>
                  <a:lnTo>
                    <a:pt x="13" y="1322"/>
                  </a:lnTo>
                  <a:lnTo>
                    <a:pt x="13" y="1350"/>
                  </a:lnTo>
                  <a:lnTo>
                    <a:pt x="13" y="1350"/>
                  </a:lnTo>
                  <a:lnTo>
                    <a:pt x="13" y="1360"/>
                  </a:lnTo>
                  <a:lnTo>
                    <a:pt x="13" y="1332"/>
                  </a:lnTo>
                  <a:lnTo>
                    <a:pt x="13" y="1333"/>
                  </a:lnTo>
                  <a:lnTo>
                    <a:pt x="14" y="1335"/>
                  </a:lnTo>
                  <a:lnTo>
                    <a:pt x="14" y="1250"/>
                  </a:lnTo>
                  <a:lnTo>
                    <a:pt x="14" y="1248"/>
                  </a:lnTo>
                  <a:lnTo>
                    <a:pt x="14" y="1179"/>
                  </a:lnTo>
                  <a:lnTo>
                    <a:pt x="14" y="1180"/>
                  </a:lnTo>
                  <a:lnTo>
                    <a:pt x="14" y="1180"/>
                  </a:lnTo>
                  <a:lnTo>
                    <a:pt x="14" y="1136"/>
                  </a:lnTo>
                  <a:lnTo>
                    <a:pt x="14" y="1141"/>
                  </a:lnTo>
                  <a:lnTo>
                    <a:pt x="14" y="1134"/>
                  </a:lnTo>
                  <a:lnTo>
                    <a:pt x="14" y="1126"/>
                  </a:lnTo>
                  <a:lnTo>
                    <a:pt x="14" y="1149"/>
                  </a:lnTo>
                  <a:lnTo>
                    <a:pt x="15" y="1153"/>
                  </a:lnTo>
                  <a:lnTo>
                    <a:pt x="15" y="1138"/>
                  </a:lnTo>
                  <a:lnTo>
                    <a:pt x="15" y="1183"/>
                  </a:lnTo>
                  <a:lnTo>
                    <a:pt x="15" y="1181"/>
                  </a:lnTo>
                  <a:lnTo>
                    <a:pt x="15" y="1174"/>
                  </a:lnTo>
                  <a:lnTo>
                    <a:pt x="15" y="1195"/>
                  </a:lnTo>
                  <a:lnTo>
                    <a:pt x="15" y="1192"/>
                  </a:lnTo>
                  <a:lnTo>
                    <a:pt x="15" y="1225"/>
                  </a:lnTo>
                  <a:lnTo>
                    <a:pt x="15" y="1221"/>
                  </a:lnTo>
                  <a:lnTo>
                    <a:pt x="15" y="1218"/>
                  </a:lnTo>
                  <a:lnTo>
                    <a:pt x="15" y="1284"/>
                  </a:lnTo>
                  <a:lnTo>
                    <a:pt x="17" y="1287"/>
                  </a:lnTo>
                  <a:lnTo>
                    <a:pt x="17" y="1281"/>
                  </a:lnTo>
                  <a:lnTo>
                    <a:pt x="17" y="1298"/>
                  </a:lnTo>
                  <a:lnTo>
                    <a:pt x="17" y="1299"/>
                  </a:lnTo>
                  <a:lnTo>
                    <a:pt x="17" y="1318"/>
                  </a:lnTo>
                  <a:lnTo>
                    <a:pt x="17" y="1298"/>
                  </a:lnTo>
                  <a:lnTo>
                    <a:pt x="17" y="1315"/>
                  </a:lnTo>
                  <a:lnTo>
                    <a:pt x="17" y="1319"/>
                  </a:lnTo>
                  <a:lnTo>
                    <a:pt x="17" y="1335"/>
                  </a:lnTo>
                  <a:lnTo>
                    <a:pt x="17" y="1332"/>
                  </a:lnTo>
                  <a:lnTo>
                    <a:pt x="18" y="1331"/>
                  </a:lnTo>
                  <a:lnTo>
                    <a:pt x="18" y="1350"/>
                  </a:lnTo>
                  <a:lnTo>
                    <a:pt x="18" y="1322"/>
                  </a:lnTo>
                  <a:lnTo>
                    <a:pt x="18" y="1350"/>
                  </a:lnTo>
                  <a:lnTo>
                    <a:pt x="18" y="1350"/>
                  </a:lnTo>
                  <a:lnTo>
                    <a:pt x="18" y="1378"/>
                  </a:lnTo>
                  <a:lnTo>
                    <a:pt x="18" y="1379"/>
                  </a:lnTo>
                  <a:lnTo>
                    <a:pt x="18" y="1391"/>
                  </a:lnTo>
                  <a:lnTo>
                    <a:pt x="18" y="1377"/>
                  </a:lnTo>
                  <a:lnTo>
                    <a:pt x="18" y="1378"/>
                  </a:lnTo>
                  <a:lnTo>
                    <a:pt x="18" y="1378"/>
                  </a:lnTo>
                  <a:lnTo>
                    <a:pt x="18" y="1404"/>
                  </a:lnTo>
                  <a:lnTo>
                    <a:pt x="18" y="1370"/>
                  </a:lnTo>
                  <a:lnTo>
                    <a:pt x="18" y="1401"/>
                  </a:lnTo>
                  <a:lnTo>
                    <a:pt x="19" y="1405"/>
                  </a:lnTo>
                  <a:lnTo>
                    <a:pt x="19" y="1382"/>
                  </a:lnTo>
                  <a:lnTo>
                    <a:pt x="19" y="1408"/>
                  </a:lnTo>
                  <a:lnTo>
                    <a:pt x="19" y="1411"/>
                  </a:lnTo>
                  <a:lnTo>
                    <a:pt x="19" y="1425"/>
                  </a:lnTo>
                  <a:lnTo>
                    <a:pt x="19" y="1404"/>
                  </a:lnTo>
                  <a:lnTo>
                    <a:pt x="19" y="1411"/>
                  </a:lnTo>
                  <a:lnTo>
                    <a:pt x="19" y="1408"/>
                  </a:lnTo>
                  <a:lnTo>
                    <a:pt x="19" y="1411"/>
                  </a:lnTo>
                  <a:lnTo>
                    <a:pt x="19" y="1377"/>
                  </a:lnTo>
                  <a:lnTo>
                    <a:pt x="19" y="1378"/>
                  </a:lnTo>
                  <a:lnTo>
                    <a:pt x="19" y="1362"/>
                  </a:lnTo>
                  <a:lnTo>
                    <a:pt x="19" y="1384"/>
                  </a:lnTo>
                  <a:lnTo>
                    <a:pt x="21" y="1382"/>
                  </a:lnTo>
                  <a:lnTo>
                    <a:pt x="21" y="1386"/>
                  </a:lnTo>
                  <a:lnTo>
                    <a:pt x="21" y="1353"/>
                  </a:lnTo>
                  <a:lnTo>
                    <a:pt x="21" y="1357"/>
                  </a:lnTo>
                  <a:lnTo>
                    <a:pt x="21" y="1353"/>
                  </a:lnTo>
                  <a:lnTo>
                    <a:pt x="21" y="1336"/>
                  </a:lnTo>
                  <a:lnTo>
                    <a:pt x="21" y="1342"/>
                  </a:lnTo>
                  <a:lnTo>
                    <a:pt x="21" y="1339"/>
                  </a:lnTo>
                  <a:lnTo>
                    <a:pt x="21" y="1345"/>
                  </a:lnTo>
                  <a:lnTo>
                    <a:pt x="21" y="1324"/>
                  </a:lnTo>
                  <a:lnTo>
                    <a:pt x="21" y="1342"/>
                  </a:lnTo>
                  <a:lnTo>
                    <a:pt x="22" y="1352"/>
                  </a:lnTo>
                  <a:lnTo>
                    <a:pt x="22" y="1332"/>
                  </a:lnTo>
                  <a:lnTo>
                    <a:pt x="22" y="1356"/>
                  </a:lnTo>
                  <a:lnTo>
                    <a:pt x="22" y="1356"/>
                  </a:lnTo>
                  <a:lnTo>
                    <a:pt x="22" y="1380"/>
                  </a:lnTo>
                  <a:lnTo>
                    <a:pt x="22" y="1377"/>
                  </a:lnTo>
                  <a:lnTo>
                    <a:pt x="22" y="1370"/>
                  </a:lnTo>
                  <a:lnTo>
                    <a:pt x="22" y="1386"/>
                  </a:lnTo>
                  <a:lnTo>
                    <a:pt x="22" y="1365"/>
                  </a:lnTo>
                  <a:lnTo>
                    <a:pt x="22" y="1377"/>
                  </a:lnTo>
                  <a:lnTo>
                    <a:pt x="22" y="1374"/>
                  </a:lnTo>
                  <a:lnTo>
                    <a:pt x="22" y="1360"/>
                  </a:lnTo>
                  <a:lnTo>
                    <a:pt x="22" y="1366"/>
                  </a:lnTo>
                  <a:lnTo>
                    <a:pt x="23" y="1370"/>
                  </a:lnTo>
                  <a:lnTo>
                    <a:pt x="23" y="1386"/>
                  </a:lnTo>
                  <a:lnTo>
                    <a:pt x="23" y="1367"/>
                  </a:lnTo>
                  <a:lnTo>
                    <a:pt x="23" y="1370"/>
                  </a:lnTo>
                  <a:lnTo>
                    <a:pt x="23" y="1377"/>
                  </a:lnTo>
                  <a:lnTo>
                    <a:pt x="23" y="1404"/>
                  </a:lnTo>
                  <a:lnTo>
                    <a:pt x="23" y="1400"/>
                  </a:lnTo>
                  <a:lnTo>
                    <a:pt x="23" y="1386"/>
                  </a:lnTo>
                  <a:lnTo>
                    <a:pt x="23" y="1403"/>
                  </a:lnTo>
                  <a:lnTo>
                    <a:pt x="23" y="1400"/>
                  </a:lnTo>
                  <a:lnTo>
                    <a:pt x="23" y="1392"/>
                  </a:lnTo>
                  <a:lnTo>
                    <a:pt x="23" y="1411"/>
                  </a:lnTo>
                  <a:lnTo>
                    <a:pt x="24" y="1413"/>
                  </a:lnTo>
                  <a:lnTo>
                    <a:pt x="24" y="1422"/>
                  </a:lnTo>
                  <a:lnTo>
                    <a:pt x="24" y="1409"/>
                  </a:lnTo>
                  <a:lnTo>
                    <a:pt x="24" y="1411"/>
                  </a:lnTo>
                  <a:lnTo>
                    <a:pt x="24" y="1405"/>
                  </a:lnTo>
                  <a:lnTo>
                    <a:pt x="24" y="1413"/>
                  </a:lnTo>
                  <a:lnTo>
                    <a:pt x="24" y="1396"/>
                  </a:lnTo>
                  <a:lnTo>
                    <a:pt x="24" y="1412"/>
                  </a:lnTo>
                  <a:lnTo>
                    <a:pt x="24" y="1412"/>
                  </a:lnTo>
                  <a:lnTo>
                    <a:pt x="24" y="1399"/>
                  </a:lnTo>
                  <a:lnTo>
                    <a:pt x="24" y="1433"/>
                  </a:lnTo>
                  <a:lnTo>
                    <a:pt x="26" y="1435"/>
                  </a:lnTo>
                  <a:lnTo>
                    <a:pt x="26" y="1458"/>
                  </a:lnTo>
                  <a:lnTo>
                    <a:pt x="26" y="1434"/>
                  </a:lnTo>
                  <a:lnTo>
                    <a:pt x="26" y="1443"/>
                  </a:lnTo>
                  <a:lnTo>
                    <a:pt x="26" y="1445"/>
                  </a:lnTo>
                  <a:lnTo>
                    <a:pt x="26" y="1460"/>
                  </a:lnTo>
                  <a:lnTo>
                    <a:pt x="26" y="1460"/>
                  </a:lnTo>
                  <a:lnTo>
                    <a:pt x="26" y="1475"/>
                  </a:lnTo>
                  <a:lnTo>
                    <a:pt x="26" y="1455"/>
                  </a:lnTo>
                  <a:lnTo>
                    <a:pt x="26" y="1471"/>
                  </a:lnTo>
                  <a:lnTo>
                    <a:pt x="26" y="1470"/>
                  </a:lnTo>
                  <a:lnTo>
                    <a:pt x="26" y="1480"/>
                  </a:lnTo>
                  <a:lnTo>
                    <a:pt x="26" y="1467"/>
                  </a:lnTo>
                  <a:lnTo>
                    <a:pt x="26" y="1476"/>
                  </a:lnTo>
                  <a:lnTo>
                    <a:pt x="27" y="1475"/>
                  </a:lnTo>
                  <a:lnTo>
                    <a:pt x="27" y="1494"/>
                  </a:lnTo>
                  <a:lnTo>
                    <a:pt x="27" y="1473"/>
                  </a:lnTo>
                  <a:lnTo>
                    <a:pt x="27" y="1492"/>
                  </a:lnTo>
                  <a:lnTo>
                    <a:pt x="27" y="1489"/>
                  </a:lnTo>
                  <a:lnTo>
                    <a:pt x="27" y="1511"/>
                  </a:lnTo>
                  <a:lnTo>
                    <a:pt x="27" y="1480"/>
                  </a:lnTo>
                  <a:lnTo>
                    <a:pt x="27" y="1509"/>
                  </a:lnTo>
                  <a:lnTo>
                    <a:pt x="27" y="1510"/>
                  </a:lnTo>
                  <a:lnTo>
                    <a:pt x="27" y="1514"/>
                  </a:lnTo>
                  <a:lnTo>
                    <a:pt x="27" y="1488"/>
                  </a:lnTo>
                  <a:lnTo>
                    <a:pt x="27" y="1497"/>
                  </a:lnTo>
                  <a:lnTo>
                    <a:pt x="27" y="1498"/>
                  </a:lnTo>
                  <a:lnTo>
                    <a:pt x="27" y="1467"/>
                  </a:lnTo>
                  <a:lnTo>
                    <a:pt x="28" y="1467"/>
                  </a:lnTo>
                  <a:lnTo>
                    <a:pt x="28" y="1426"/>
                  </a:lnTo>
                  <a:lnTo>
                    <a:pt x="28" y="1425"/>
                  </a:lnTo>
                  <a:lnTo>
                    <a:pt x="28" y="1377"/>
                  </a:lnTo>
                  <a:lnTo>
                    <a:pt x="28" y="1377"/>
                  </a:lnTo>
                  <a:lnTo>
                    <a:pt x="28" y="1378"/>
                  </a:lnTo>
                  <a:lnTo>
                    <a:pt x="28" y="1386"/>
                  </a:lnTo>
                  <a:lnTo>
                    <a:pt x="28" y="1366"/>
                  </a:lnTo>
                  <a:lnTo>
                    <a:pt x="28" y="1379"/>
                  </a:lnTo>
                  <a:lnTo>
                    <a:pt x="30" y="1375"/>
                  </a:lnTo>
                  <a:lnTo>
                    <a:pt x="30" y="1413"/>
                  </a:lnTo>
                  <a:lnTo>
                    <a:pt x="30" y="1411"/>
                  </a:lnTo>
                  <a:lnTo>
                    <a:pt x="30" y="1411"/>
                  </a:lnTo>
                  <a:lnTo>
                    <a:pt x="30" y="1417"/>
                  </a:lnTo>
                  <a:lnTo>
                    <a:pt x="30" y="1403"/>
                  </a:lnTo>
                  <a:lnTo>
                    <a:pt x="30" y="1407"/>
                  </a:lnTo>
                  <a:lnTo>
                    <a:pt x="30" y="1404"/>
                  </a:lnTo>
                  <a:lnTo>
                    <a:pt x="30" y="1411"/>
                  </a:lnTo>
                  <a:lnTo>
                    <a:pt x="30" y="1384"/>
                  </a:lnTo>
                  <a:lnTo>
                    <a:pt x="30" y="1392"/>
                  </a:lnTo>
                  <a:lnTo>
                    <a:pt x="30" y="1390"/>
                  </a:lnTo>
                  <a:lnTo>
                    <a:pt x="30" y="1391"/>
                  </a:lnTo>
                  <a:lnTo>
                    <a:pt x="30" y="1362"/>
                  </a:lnTo>
                  <a:lnTo>
                    <a:pt x="31" y="1365"/>
                  </a:lnTo>
                  <a:lnTo>
                    <a:pt x="31" y="1377"/>
                  </a:lnTo>
                  <a:lnTo>
                    <a:pt x="31" y="1350"/>
                  </a:lnTo>
                  <a:lnTo>
                    <a:pt x="31" y="1377"/>
                  </a:lnTo>
                  <a:lnTo>
                    <a:pt x="31" y="1378"/>
                  </a:lnTo>
                  <a:lnTo>
                    <a:pt x="31" y="1395"/>
                  </a:lnTo>
                  <a:lnTo>
                    <a:pt x="31" y="1371"/>
                  </a:lnTo>
                  <a:lnTo>
                    <a:pt x="31" y="1394"/>
                  </a:lnTo>
                  <a:lnTo>
                    <a:pt x="31" y="1395"/>
                  </a:lnTo>
                  <a:lnTo>
                    <a:pt x="31" y="1407"/>
                  </a:lnTo>
                  <a:lnTo>
                    <a:pt x="31" y="1390"/>
                  </a:lnTo>
                  <a:lnTo>
                    <a:pt x="31" y="1391"/>
                  </a:lnTo>
                  <a:lnTo>
                    <a:pt x="31" y="1421"/>
                  </a:lnTo>
                  <a:lnTo>
                    <a:pt x="32" y="1421"/>
                  </a:lnTo>
                  <a:lnTo>
                    <a:pt x="32" y="1429"/>
                  </a:lnTo>
                  <a:lnTo>
                    <a:pt x="32" y="1405"/>
                  </a:lnTo>
                  <a:lnTo>
                    <a:pt x="32" y="1424"/>
                  </a:lnTo>
                  <a:lnTo>
                    <a:pt x="32" y="1424"/>
                  </a:lnTo>
                  <a:lnTo>
                    <a:pt x="32" y="1429"/>
                  </a:lnTo>
                  <a:lnTo>
                    <a:pt x="32" y="1387"/>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198" name="Freeform 71"/>
            <p:cNvSpPr>
              <a:spLocks/>
            </p:cNvSpPr>
            <p:nvPr/>
          </p:nvSpPr>
          <p:spPr bwMode="auto">
            <a:xfrm>
              <a:off x="4200526" y="3498851"/>
              <a:ext cx="57150" cy="885825"/>
            </a:xfrm>
            <a:custGeom>
              <a:avLst/>
              <a:gdLst>
                <a:gd name="T0" fmla="*/ 2 w 36"/>
                <a:gd name="T1" fmla="*/ 275 h 558"/>
                <a:gd name="T2" fmla="*/ 2 w 36"/>
                <a:gd name="T3" fmla="*/ 161 h 558"/>
                <a:gd name="T4" fmla="*/ 3 w 36"/>
                <a:gd name="T5" fmla="*/ 17 h 558"/>
                <a:gd name="T6" fmla="*/ 3 w 36"/>
                <a:gd name="T7" fmla="*/ 46 h 558"/>
                <a:gd name="T8" fmla="*/ 4 w 36"/>
                <a:gd name="T9" fmla="*/ 98 h 558"/>
                <a:gd name="T10" fmla="*/ 4 w 36"/>
                <a:gd name="T11" fmla="*/ 111 h 558"/>
                <a:gd name="T12" fmla="*/ 4 w 36"/>
                <a:gd name="T13" fmla="*/ 113 h 558"/>
                <a:gd name="T14" fmla="*/ 5 w 36"/>
                <a:gd name="T15" fmla="*/ 127 h 558"/>
                <a:gd name="T16" fmla="*/ 5 w 36"/>
                <a:gd name="T17" fmla="*/ 157 h 558"/>
                <a:gd name="T18" fmla="*/ 7 w 36"/>
                <a:gd name="T19" fmla="*/ 215 h 558"/>
                <a:gd name="T20" fmla="*/ 7 w 36"/>
                <a:gd name="T21" fmla="*/ 207 h 558"/>
                <a:gd name="T22" fmla="*/ 8 w 36"/>
                <a:gd name="T23" fmla="*/ 163 h 558"/>
                <a:gd name="T24" fmla="*/ 8 w 36"/>
                <a:gd name="T25" fmla="*/ 211 h 558"/>
                <a:gd name="T26" fmla="*/ 9 w 36"/>
                <a:gd name="T27" fmla="*/ 329 h 558"/>
                <a:gd name="T28" fmla="*/ 9 w 36"/>
                <a:gd name="T29" fmla="*/ 331 h 558"/>
                <a:gd name="T30" fmla="*/ 9 w 36"/>
                <a:gd name="T31" fmla="*/ 317 h 558"/>
                <a:gd name="T32" fmla="*/ 11 w 36"/>
                <a:gd name="T33" fmla="*/ 244 h 558"/>
                <a:gd name="T34" fmla="*/ 11 w 36"/>
                <a:gd name="T35" fmla="*/ 269 h 558"/>
                <a:gd name="T36" fmla="*/ 12 w 36"/>
                <a:gd name="T37" fmla="*/ 362 h 558"/>
                <a:gd name="T38" fmla="*/ 12 w 36"/>
                <a:gd name="T39" fmla="*/ 418 h 558"/>
                <a:gd name="T40" fmla="*/ 13 w 36"/>
                <a:gd name="T41" fmla="*/ 348 h 558"/>
                <a:gd name="T42" fmla="*/ 13 w 36"/>
                <a:gd name="T43" fmla="*/ 363 h 558"/>
                <a:gd name="T44" fmla="*/ 15 w 36"/>
                <a:gd name="T45" fmla="*/ 375 h 558"/>
                <a:gd name="T46" fmla="*/ 15 w 36"/>
                <a:gd name="T47" fmla="*/ 415 h 558"/>
                <a:gd name="T48" fmla="*/ 16 w 36"/>
                <a:gd name="T49" fmla="*/ 405 h 558"/>
                <a:gd name="T50" fmla="*/ 16 w 36"/>
                <a:gd name="T51" fmla="*/ 422 h 558"/>
                <a:gd name="T52" fmla="*/ 16 w 36"/>
                <a:gd name="T53" fmla="*/ 413 h 558"/>
                <a:gd name="T54" fmla="*/ 17 w 36"/>
                <a:gd name="T55" fmla="*/ 430 h 558"/>
                <a:gd name="T56" fmla="*/ 17 w 36"/>
                <a:gd name="T57" fmla="*/ 444 h 558"/>
                <a:gd name="T58" fmla="*/ 19 w 36"/>
                <a:gd name="T59" fmla="*/ 521 h 558"/>
                <a:gd name="T60" fmla="*/ 19 w 36"/>
                <a:gd name="T61" fmla="*/ 548 h 558"/>
                <a:gd name="T62" fmla="*/ 20 w 36"/>
                <a:gd name="T63" fmla="*/ 558 h 558"/>
                <a:gd name="T64" fmla="*/ 20 w 36"/>
                <a:gd name="T65" fmla="*/ 508 h 558"/>
                <a:gd name="T66" fmla="*/ 20 w 36"/>
                <a:gd name="T67" fmla="*/ 542 h 558"/>
                <a:gd name="T68" fmla="*/ 21 w 36"/>
                <a:gd name="T69" fmla="*/ 536 h 558"/>
                <a:gd name="T70" fmla="*/ 21 w 36"/>
                <a:gd name="T71" fmla="*/ 549 h 558"/>
                <a:gd name="T72" fmla="*/ 21 w 36"/>
                <a:gd name="T73" fmla="*/ 531 h 558"/>
                <a:gd name="T74" fmla="*/ 22 w 36"/>
                <a:gd name="T75" fmla="*/ 520 h 558"/>
                <a:gd name="T76" fmla="*/ 22 w 36"/>
                <a:gd name="T77" fmla="*/ 536 h 558"/>
                <a:gd name="T78" fmla="*/ 24 w 36"/>
                <a:gd name="T79" fmla="*/ 525 h 558"/>
                <a:gd name="T80" fmla="*/ 24 w 36"/>
                <a:gd name="T81" fmla="*/ 444 h 558"/>
                <a:gd name="T82" fmla="*/ 25 w 36"/>
                <a:gd name="T83" fmla="*/ 434 h 558"/>
                <a:gd name="T84" fmla="*/ 25 w 36"/>
                <a:gd name="T85" fmla="*/ 430 h 558"/>
                <a:gd name="T86" fmla="*/ 25 w 36"/>
                <a:gd name="T87" fmla="*/ 443 h 558"/>
                <a:gd name="T88" fmla="*/ 26 w 36"/>
                <a:gd name="T89" fmla="*/ 403 h 558"/>
                <a:gd name="T90" fmla="*/ 26 w 36"/>
                <a:gd name="T91" fmla="*/ 400 h 558"/>
                <a:gd name="T92" fmla="*/ 28 w 36"/>
                <a:gd name="T93" fmla="*/ 371 h 558"/>
                <a:gd name="T94" fmla="*/ 29 w 36"/>
                <a:gd name="T95" fmla="*/ 333 h 558"/>
                <a:gd name="T96" fmla="*/ 29 w 36"/>
                <a:gd name="T97" fmla="*/ 322 h 558"/>
                <a:gd name="T98" fmla="*/ 29 w 36"/>
                <a:gd name="T99" fmla="*/ 346 h 558"/>
                <a:gd name="T100" fmla="*/ 30 w 36"/>
                <a:gd name="T101" fmla="*/ 334 h 558"/>
                <a:gd name="T102" fmla="*/ 30 w 36"/>
                <a:gd name="T103" fmla="*/ 354 h 558"/>
                <a:gd name="T104" fmla="*/ 30 w 36"/>
                <a:gd name="T105" fmla="*/ 356 h 558"/>
                <a:gd name="T106" fmla="*/ 32 w 36"/>
                <a:gd name="T107" fmla="*/ 337 h 558"/>
                <a:gd name="T108" fmla="*/ 33 w 36"/>
                <a:gd name="T109" fmla="*/ 249 h 558"/>
                <a:gd name="T110" fmla="*/ 33 w 36"/>
                <a:gd name="T111" fmla="*/ 229 h 558"/>
                <a:gd name="T112" fmla="*/ 33 w 36"/>
                <a:gd name="T113" fmla="*/ 189 h 558"/>
                <a:gd name="T114" fmla="*/ 34 w 36"/>
                <a:gd name="T115" fmla="*/ 266 h 558"/>
                <a:gd name="T116" fmla="*/ 34 w 36"/>
                <a:gd name="T117" fmla="*/ 246 h 558"/>
                <a:gd name="T118" fmla="*/ 36 w 36"/>
                <a:gd name="T119" fmla="*/ 244 h 5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6" h="558">
                  <a:moveTo>
                    <a:pt x="0" y="284"/>
                  </a:moveTo>
                  <a:lnTo>
                    <a:pt x="0" y="286"/>
                  </a:lnTo>
                  <a:lnTo>
                    <a:pt x="0" y="271"/>
                  </a:lnTo>
                  <a:lnTo>
                    <a:pt x="0" y="278"/>
                  </a:lnTo>
                  <a:lnTo>
                    <a:pt x="2" y="275"/>
                  </a:lnTo>
                  <a:lnTo>
                    <a:pt x="2" y="276"/>
                  </a:lnTo>
                  <a:lnTo>
                    <a:pt x="2" y="195"/>
                  </a:lnTo>
                  <a:lnTo>
                    <a:pt x="2" y="201"/>
                  </a:lnTo>
                  <a:lnTo>
                    <a:pt x="2" y="165"/>
                  </a:lnTo>
                  <a:lnTo>
                    <a:pt x="2" y="161"/>
                  </a:lnTo>
                  <a:lnTo>
                    <a:pt x="2" y="64"/>
                  </a:lnTo>
                  <a:lnTo>
                    <a:pt x="2" y="55"/>
                  </a:lnTo>
                  <a:lnTo>
                    <a:pt x="2" y="0"/>
                  </a:lnTo>
                  <a:lnTo>
                    <a:pt x="2" y="17"/>
                  </a:lnTo>
                  <a:lnTo>
                    <a:pt x="3" y="17"/>
                  </a:lnTo>
                  <a:lnTo>
                    <a:pt x="3" y="47"/>
                  </a:lnTo>
                  <a:lnTo>
                    <a:pt x="3" y="41"/>
                  </a:lnTo>
                  <a:lnTo>
                    <a:pt x="3" y="41"/>
                  </a:lnTo>
                  <a:lnTo>
                    <a:pt x="3" y="11"/>
                  </a:lnTo>
                  <a:lnTo>
                    <a:pt x="3" y="46"/>
                  </a:lnTo>
                  <a:lnTo>
                    <a:pt x="3" y="51"/>
                  </a:lnTo>
                  <a:lnTo>
                    <a:pt x="3" y="50"/>
                  </a:lnTo>
                  <a:lnTo>
                    <a:pt x="3" y="75"/>
                  </a:lnTo>
                  <a:lnTo>
                    <a:pt x="4" y="77"/>
                  </a:lnTo>
                  <a:lnTo>
                    <a:pt x="4" y="98"/>
                  </a:lnTo>
                  <a:lnTo>
                    <a:pt x="4" y="96"/>
                  </a:lnTo>
                  <a:lnTo>
                    <a:pt x="4" y="91"/>
                  </a:lnTo>
                  <a:lnTo>
                    <a:pt x="4" y="113"/>
                  </a:lnTo>
                  <a:lnTo>
                    <a:pt x="4" y="110"/>
                  </a:lnTo>
                  <a:lnTo>
                    <a:pt x="4" y="111"/>
                  </a:lnTo>
                  <a:lnTo>
                    <a:pt x="4" y="104"/>
                  </a:lnTo>
                  <a:lnTo>
                    <a:pt x="4" y="130"/>
                  </a:lnTo>
                  <a:lnTo>
                    <a:pt x="4" y="128"/>
                  </a:lnTo>
                  <a:lnTo>
                    <a:pt x="4" y="143"/>
                  </a:lnTo>
                  <a:lnTo>
                    <a:pt x="4" y="113"/>
                  </a:lnTo>
                  <a:lnTo>
                    <a:pt x="4" y="115"/>
                  </a:lnTo>
                  <a:lnTo>
                    <a:pt x="5" y="119"/>
                  </a:lnTo>
                  <a:lnTo>
                    <a:pt x="5" y="115"/>
                  </a:lnTo>
                  <a:lnTo>
                    <a:pt x="5" y="128"/>
                  </a:lnTo>
                  <a:lnTo>
                    <a:pt x="5" y="127"/>
                  </a:lnTo>
                  <a:lnTo>
                    <a:pt x="5" y="113"/>
                  </a:lnTo>
                  <a:lnTo>
                    <a:pt x="5" y="139"/>
                  </a:lnTo>
                  <a:lnTo>
                    <a:pt x="5" y="138"/>
                  </a:lnTo>
                  <a:lnTo>
                    <a:pt x="5" y="134"/>
                  </a:lnTo>
                  <a:lnTo>
                    <a:pt x="5" y="157"/>
                  </a:lnTo>
                  <a:lnTo>
                    <a:pt x="5" y="159"/>
                  </a:lnTo>
                  <a:lnTo>
                    <a:pt x="5" y="193"/>
                  </a:lnTo>
                  <a:lnTo>
                    <a:pt x="7" y="195"/>
                  </a:lnTo>
                  <a:lnTo>
                    <a:pt x="7" y="189"/>
                  </a:lnTo>
                  <a:lnTo>
                    <a:pt x="7" y="215"/>
                  </a:lnTo>
                  <a:lnTo>
                    <a:pt x="7" y="216"/>
                  </a:lnTo>
                  <a:lnTo>
                    <a:pt x="7" y="219"/>
                  </a:lnTo>
                  <a:lnTo>
                    <a:pt x="7" y="203"/>
                  </a:lnTo>
                  <a:lnTo>
                    <a:pt x="7" y="206"/>
                  </a:lnTo>
                  <a:lnTo>
                    <a:pt x="7" y="207"/>
                  </a:lnTo>
                  <a:lnTo>
                    <a:pt x="7" y="216"/>
                  </a:lnTo>
                  <a:lnTo>
                    <a:pt x="7" y="193"/>
                  </a:lnTo>
                  <a:lnTo>
                    <a:pt x="8" y="185"/>
                  </a:lnTo>
                  <a:lnTo>
                    <a:pt x="8" y="190"/>
                  </a:lnTo>
                  <a:lnTo>
                    <a:pt x="8" y="163"/>
                  </a:lnTo>
                  <a:lnTo>
                    <a:pt x="8" y="176"/>
                  </a:lnTo>
                  <a:lnTo>
                    <a:pt x="8" y="178"/>
                  </a:lnTo>
                  <a:lnTo>
                    <a:pt x="8" y="176"/>
                  </a:lnTo>
                  <a:lnTo>
                    <a:pt x="8" y="211"/>
                  </a:lnTo>
                  <a:lnTo>
                    <a:pt x="8" y="211"/>
                  </a:lnTo>
                  <a:lnTo>
                    <a:pt x="8" y="211"/>
                  </a:lnTo>
                  <a:lnTo>
                    <a:pt x="8" y="256"/>
                  </a:lnTo>
                  <a:lnTo>
                    <a:pt x="8" y="265"/>
                  </a:lnTo>
                  <a:lnTo>
                    <a:pt x="8" y="329"/>
                  </a:lnTo>
                  <a:lnTo>
                    <a:pt x="9" y="329"/>
                  </a:lnTo>
                  <a:lnTo>
                    <a:pt x="9" y="355"/>
                  </a:lnTo>
                  <a:lnTo>
                    <a:pt x="9" y="342"/>
                  </a:lnTo>
                  <a:lnTo>
                    <a:pt x="9" y="343"/>
                  </a:lnTo>
                  <a:lnTo>
                    <a:pt x="9" y="351"/>
                  </a:lnTo>
                  <a:lnTo>
                    <a:pt x="9" y="331"/>
                  </a:lnTo>
                  <a:lnTo>
                    <a:pt x="9" y="341"/>
                  </a:lnTo>
                  <a:lnTo>
                    <a:pt x="9" y="338"/>
                  </a:lnTo>
                  <a:lnTo>
                    <a:pt x="9" y="343"/>
                  </a:lnTo>
                  <a:lnTo>
                    <a:pt x="9" y="316"/>
                  </a:lnTo>
                  <a:lnTo>
                    <a:pt x="9" y="317"/>
                  </a:lnTo>
                  <a:lnTo>
                    <a:pt x="9" y="314"/>
                  </a:lnTo>
                  <a:lnTo>
                    <a:pt x="9" y="283"/>
                  </a:lnTo>
                  <a:lnTo>
                    <a:pt x="9" y="284"/>
                  </a:lnTo>
                  <a:lnTo>
                    <a:pt x="11" y="282"/>
                  </a:lnTo>
                  <a:lnTo>
                    <a:pt x="11" y="244"/>
                  </a:lnTo>
                  <a:lnTo>
                    <a:pt x="11" y="252"/>
                  </a:lnTo>
                  <a:lnTo>
                    <a:pt x="11" y="248"/>
                  </a:lnTo>
                  <a:lnTo>
                    <a:pt x="11" y="271"/>
                  </a:lnTo>
                  <a:lnTo>
                    <a:pt x="11" y="266"/>
                  </a:lnTo>
                  <a:lnTo>
                    <a:pt x="11" y="269"/>
                  </a:lnTo>
                  <a:lnTo>
                    <a:pt x="11" y="329"/>
                  </a:lnTo>
                  <a:lnTo>
                    <a:pt x="12" y="334"/>
                  </a:lnTo>
                  <a:lnTo>
                    <a:pt x="12" y="363"/>
                  </a:lnTo>
                  <a:lnTo>
                    <a:pt x="12" y="331"/>
                  </a:lnTo>
                  <a:lnTo>
                    <a:pt x="12" y="362"/>
                  </a:lnTo>
                  <a:lnTo>
                    <a:pt x="12" y="360"/>
                  </a:lnTo>
                  <a:lnTo>
                    <a:pt x="12" y="386"/>
                  </a:lnTo>
                  <a:lnTo>
                    <a:pt x="12" y="384"/>
                  </a:lnTo>
                  <a:lnTo>
                    <a:pt x="12" y="421"/>
                  </a:lnTo>
                  <a:lnTo>
                    <a:pt x="12" y="418"/>
                  </a:lnTo>
                  <a:lnTo>
                    <a:pt x="12" y="415"/>
                  </a:lnTo>
                  <a:lnTo>
                    <a:pt x="12" y="388"/>
                  </a:lnTo>
                  <a:lnTo>
                    <a:pt x="13" y="389"/>
                  </a:lnTo>
                  <a:lnTo>
                    <a:pt x="13" y="343"/>
                  </a:lnTo>
                  <a:lnTo>
                    <a:pt x="13" y="348"/>
                  </a:lnTo>
                  <a:lnTo>
                    <a:pt x="13" y="348"/>
                  </a:lnTo>
                  <a:lnTo>
                    <a:pt x="13" y="379"/>
                  </a:lnTo>
                  <a:lnTo>
                    <a:pt x="13" y="376"/>
                  </a:lnTo>
                  <a:lnTo>
                    <a:pt x="13" y="367"/>
                  </a:lnTo>
                  <a:lnTo>
                    <a:pt x="13" y="363"/>
                  </a:lnTo>
                  <a:lnTo>
                    <a:pt x="13" y="392"/>
                  </a:lnTo>
                  <a:lnTo>
                    <a:pt x="13" y="393"/>
                  </a:lnTo>
                  <a:lnTo>
                    <a:pt x="13" y="368"/>
                  </a:lnTo>
                  <a:lnTo>
                    <a:pt x="13" y="368"/>
                  </a:lnTo>
                  <a:lnTo>
                    <a:pt x="15" y="375"/>
                  </a:lnTo>
                  <a:lnTo>
                    <a:pt x="15" y="386"/>
                  </a:lnTo>
                  <a:lnTo>
                    <a:pt x="15" y="368"/>
                  </a:lnTo>
                  <a:lnTo>
                    <a:pt x="15" y="372"/>
                  </a:lnTo>
                  <a:lnTo>
                    <a:pt x="15" y="375"/>
                  </a:lnTo>
                  <a:lnTo>
                    <a:pt x="15" y="415"/>
                  </a:lnTo>
                  <a:lnTo>
                    <a:pt x="15" y="415"/>
                  </a:lnTo>
                  <a:lnTo>
                    <a:pt x="15" y="392"/>
                  </a:lnTo>
                  <a:lnTo>
                    <a:pt x="15" y="405"/>
                  </a:lnTo>
                  <a:lnTo>
                    <a:pt x="16" y="407"/>
                  </a:lnTo>
                  <a:lnTo>
                    <a:pt x="16" y="405"/>
                  </a:lnTo>
                  <a:lnTo>
                    <a:pt x="16" y="428"/>
                  </a:lnTo>
                  <a:lnTo>
                    <a:pt x="16" y="432"/>
                  </a:lnTo>
                  <a:lnTo>
                    <a:pt x="16" y="444"/>
                  </a:lnTo>
                  <a:lnTo>
                    <a:pt x="16" y="430"/>
                  </a:lnTo>
                  <a:lnTo>
                    <a:pt x="16" y="422"/>
                  </a:lnTo>
                  <a:lnTo>
                    <a:pt x="16" y="392"/>
                  </a:lnTo>
                  <a:lnTo>
                    <a:pt x="16" y="396"/>
                  </a:lnTo>
                  <a:lnTo>
                    <a:pt x="16" y="396"/>
                  </a:lnTo>
                  <a:lnTo>
                    <a:pt x="16" y="392"/>
                  </a:lnTo>
                  <a:lnTo>
                    <a:pt x="16" y="413"/>
                  </a:lnTo>
                  <a:lnTo>
                    <a:pt x="17" y="415"/>
                  </a:lnTo>
                  <a:lnTo>
                    <a:pt x="17" y="426"/>
                  </a:lnTo>
                  <a:lnTo>
                    <a:pt x="17" y="398"/>
                  </a:lnTo>
                  <a:lnTo>
                    <a:pt x="17" y="398"/>
                  </a:lnTo>
                  <a:lnTo>
                    <a:pt x="17" y="430"/>
                  </a:lnTo>
                  <a:lnTo>
                    <a:pt x="17" y="428"/>
                  </a:lnTo>
                  <a:lnTo>
                    <a:pt x="17" y="427"/>
                  </a:lnTo>
                  <a:lnTo>
                    <a:pt x="17" y="449"/>
                  </a:lnTo>
                  <a:lnTo>
                    <a:pt x="17" y="424"/>
                  </a:lnTo>
                  <a:lnTo>
                    <a:pt x="17" y="444"/>
                  </a:lnTo>
                  <a:lnTo>
                    <a:pt x="17" y="448"/>
                  </a:lnTo>
                  <a:lnTo>
                    <a:pt x="17" y="445"/>
                  </a:lnTo>
                  <a:lnTo>
                    <a:pt x="17" y="478"/>
                  </a:lnTo>
                  <a:lnTo>
                    <a:pt x="19" y="481"/>
                  </a:lnTo>
                  <a:lnTo>
                    <a:pt x="19" y="521"/>
                  </a:lnTo>
                  <a:lnTo>
                    <a:pt x="19" y="519"/>
                  </a:lnTo>
                  <a:lnTo>
                    <a:pt x="19" y="524"/>
                  </a:lnTo>
                  <a:lnTo>
                    <a:pt x="19" y="516"/>
                  </a:lnTo>
                  <a:lnTo>
                    <a:pt x="19" y="553"/>
                  </a:lnTo>
                  <a:lnTo>
                    <a:pt x="19" y="548"/>
                  </a:lnTo>
                  <a:lnTo>
                    <a:pt x="19" y="555"/>
                  </a:lnTo>
                  <a:lnTo>
                    <a:pt x="19" y="542"/>
                  </a:lnTo>
                  <a:lnTo>
                    <a:pt x="19" y="551"/>
                  </a:lnTo>
                  <a:lnTo>
                    <a:pt x="20" y="551"/>
                  </a:lnTo>
                  <a:lnTo>
                    <a:pt x="20" y="558"/>
                  </a:lnTo>
                  <a:lnTo>
                    <a:pt x="20" y="538"/>
                  </a:lnTo>
                  <a:lnTo>
                    <a:pt x="20" y="540"/>
                  </a:lnTo>
                  <a:lnTo>
                    <a:pt x="20" y="533"/>
                  </a:lnTo>
                  <a:lnTo>
                    <a:pt x="20" y="534"/>
                  </a:lnTo>
                  <a:lnTo>
                    <a:pt x="20" y="508"/>
                  </a:lnTo>
                  <a:lnTo>
                    <a:pt x="20" y="510"/>
                  </a:lnTo>
                  <a:lnTo>
                    <a:pt x="20" y="496"/>
                  </a:lnTo>
                  <a:lnTo>
                    <a:pt x="20" y="517"/>
                  </a:lnTo>
                  <a:lnTo>
                    <a:pt x="20" y="516"/>
                  </a:lnTo>
                  <a:lnTo>
                    <a:pt x="20" y="542"/>
                  </a:lnTo>
                  <a:lnTo>
                    <a:pt x="20" y="529"/>
                  </a:lnTo>
                  <a:lnTo>
                    <a:pt x="21" y="532"/>
                  </a:lnTo>
                  <a:lnTo>
                    <a:pt x="21" y="538"/>
                  </a:lnTo>
                  <a:lnTo>
                    <a:pt x="21" y="531"/>
                  </a:lnTo>
                  <a:lnTo>
                    <a:pt x="21" y="536"/>
                  </a:lnTo>
                  <a:lnTo>
                    <a:pt x="21" y="529"/>
                  </a:lnTo>
                  <a:lnTo>
                    <a:pt x="21" y="521"/>
                  </a:lnTo>
                  <a:lnTo>
                    <a:pt x="21" y="540"/>
                  </a:lnTo>
                  <a:lnTo>
                    <a:pt x="21" y="537"/>
                  </a:lnTo>
                  <a:lnTo>
                    <a:pt x="21" y="549"/>
                  </a:lnTo>
                  <a:lnTo>
                    <a:pt x="21" y="521"/>
                  </a:lnTo>
                  <a:lnTo>
                    <a:pt x="21" y="540"/>
                  </a:lnTo>
                  <a:lnTo>
                    <a:pt x="21" y="538"/>
                  </a:lnTo>
                  <a:lnTo>
                    <a:pt x="21" y="551"/>
                  </a:lnTo>
                  <a:lnTo>
                    <a:pt x="21" y="531"/>
                  </a:lnTo>
                  <a:lnTo>
                    <a:pt x="22" y="524"/>
                  </a:lnTo>
                  <a:lnTo>
                    <a:pt x="22" y="528"/>
                  </a:lnTo>
                  <a:lnTo>
                    <a:pt x="22" y="507"/>
                  </a:lnTo>
                  <a:lnTo>
                    <a:pt x="22" y="519"/>
                  </a:lnTo>
                  <a:lnTo>
                    <a:pt x="22" y="520"/>
                  </a:lnTo>
                  <a:lnTo>
                    <a:pt x="22" y="524"/>
                  </a:lnTo>
                  <a:lnTo>
                    <a:pt x="22" y="499"/>
                  </a:lnTo>
                  <a:lnTo>
                    <a:pt x="22" y="517"/>
                  </a:lnTo>
                  <a:lnTo>
                    <a:pt x="22" y="517"/>
                  </a:lnTo>
                  <a:lnTo>
                    <a:pt x="22" y="536"/>
                  </a:lnTo>
                  <a:lnTo>
                    <a:pt x="22" y="534"/>
                  </a:lnTo>
                  <a:lnTo>
                    <a:pt x="22" y="523"/>
                  </a:lnTo>
                  <a:lnTo>
                    <a:pt x="22" y="536"/>
                  </a:lnTo>
                  <a:lnTo>
                    <a:pt x="22" y="519"/>
                  </a:lnTo>
                  <a:lnTo>
                    <a:pt x="24" y="525"/>
                  </a:lnTo>
                  <a:lnTo>
                    <a:pt x="24" y="495"/>
                  </a:lnTo>
                  <a:lnTo>
                    <a:pt x="24" y="512"/>
                  </a:lnTo>
                  <a:lnTo>
                    <a:pt x="24" y="513"/>
                  </a:lnTo>
                  <a:lnTo>
                    <a:pt x="24" y="444"/>
                  </a:lnTo>
                  <a:lnTo>
                    <a:pt x="24" y="444"/>
                  </a:lnTo>
                  <a:lnTo>
                    <a:pt x="24" y="426"/>
                  </a:lnTo>
                  <a:lnTo>
                    <a:pt x="24" y="428"/>
                  </a:lnTo>
                  <a:lnTo>
                    <a:pt x="25" y="430"/>
                  </a:lnTo>
                  <a:lnTo>
                    <a:pt x="25" y="406"/>
                  </a:lnTo>
                  <a:lnTo>
                    <a:pt x="25" y="434"/>
                  </a:lnTo>
                  <a:lnTo>
                    <a:pt x="25" y="434"/>
                  </a:lnTo>
                  <a:lnTo>
                    <a:pt x="25" y="455"/>
                  </a:lnTo>
                  <a:lnTo>
                    <a:pt x="25" y="432"/>
                  </a:lnTo>
                  <a:lnTo>
                    <a:pt x="25" y="435"/>
                  </a:lnTo>
                  <a:lnTo>
                    <a:pt x="25" y="430"/>
                  </a:lnTo>
                  <a:lnTo>
                    <a:pt x="25" y="419"/>
                  </a:lnTo>
                  <a:lnTo>
                    <a:pt x="25" y="423"/>
                  </a:lnTo>
                  <a:lnTo>
                    <a:pt x="25" y="418"/>
                  </a:lnTo>
                  <a:lnTo>
                    <a:pt x="25" y="406"/>
                  </a:lnTo>
                  <a:lnTo>
                    <a:pt x="25" y="443"/>
                  </a:lnTo>
                  <a:lnTo>
                    <a:pt x="26" y="444"/>
                  </a:lnTo>
                  <a:lnTo>
                    <a:pt x="26" y="455"/>
                  </a:lnTo>
                  <a:lnTo>
                    <a:pt x="26" y="432"/>
                  </a:lnTo>
                  <a:lnTo>
                    <a:pt x="26" y="432"/>
                  </a:lnTo>
                  <a:lnTo>
                    <a:pt x="26" y="403"/>
                  </a:lnTo>
                  <a:lnTo>
                    <a:pt x="26" y="403"/>
                  </a:lnTo>
                  <a:lnTo>
                    <a:pt x="26" y="434"/>
                  </a:lnTo>
                  <a:lnTo>
                    <a:pt x="26" y="434"/>
                  </a:lnTo>
                  <a:lnTo>
                    <a:pt x="26" y="398"/>
                  </a:lnTo>
                  <a:lnTo>
                    <a:pt x="26" y="400"/>
                  </a:lnTo>
                  <a:lnTo>
                    <a:pt x="28" y="400"/>
                  </a:lnTo>
                  <a:lnTo>
                    <a:pt x="28" y="359"/>
                  </a:lnTo>
                  <a:lnTo>
                    <a:pt x="28" y="364"/>
                  </a:lnTo>
                  <a:lnTo>
                    <a:pt x="28" y="363"/>
                  </a:lnTo>
                  <a:lnTo>
                    <a:pt x="28" y="371"/>
                  </a:lnTo>
                  <a:lnTo>
                    <a:pt x="28" y="362"/>
                  </a:lnTo>
                  <a:lnTo>
                    <a:pt x="28" y="366"/>
                  </a:lnTo>
                  <a:lnTo>
                    <a:pt x="28" y="367"/>
                  </a:lnTo>
                  <a:lnTo>
                    <a:pt x="28" y="334"/>
                  </a:lnTo>
                  <a:lnTo>
                    <a:pt x="29" y="333"/>
                  </a:lnTo>
                  <a:lnTo>
                    <a:pt x="29" y="305"/>
                  </a:lnTo>
                  <a:lnTo>
                    <a:pt x="29" y="320"/>
                  </a:lnTo>
                  <a:lnTo>
                    <a:pt x="29" y="326"/>
                  </a:lnTo>
                  <a:lnTo>
                    <a:pt x="29" y="334"/>
                  </a:lnTo>
                  <a:lnTo>
                    <a:pt x="29" y="322"/>
                  </a:lnTo>
                  <a:lnTo>
                    <a:pt x="29" y="331"/>
                  </a:lnTo>
                  <a:lnTo>
                    <a:pt x="29" y="333"/>
                  </a:lnTo>
                  <a:lnTo>
                    <a:pt x="29" y="347"/>
                  </a:lnTo>
                  <a:lnTo>
                    <a:pt x="29" y="322"/>
                  </a:lnTo>
                  <a:lnTo>
                    <a:pt x="29" y="346"/>
                  </a:lnTo>
                  <a:lnTo>
                    <a:pt x="29" y="345"/>
                  </a:lnTo>
                  <a:lnTo>
                    <a:pt x="29" y="311"/>
                  </a:lnTo>
                  <a:lnTo>
                    <a:pt x="29" y="325"/>
                  </a:lnTo>
                  <a:lnTo>
                    <a:pt x="30" y="321"/>
                  </a:lnTo>
                  <a:lnTo>
                    <a:pt x="30" y="334"/>
                  </a:lnTo>
                  <a:lnTo>
                    <a:pt x="30" y="317"/>
                  </a:lnTo>
                  <a:lnTo>
                    <a:pt x="30" y="330"/>
                  </a:lnTo>
                  <a:lnTo>
                    <a:pt x="30" y="338"/>
                  </a:lnTo>
                  <a:lnTo>
                    <a:pt x="30" y="354"/>
                  </a:lnTo>
                  <a:lnTo>
                    <a:pt x="30" y="354"/>
                  </a:lnTo>
                  <a:lnTo>
                    <a:pt x="30" y="326"/>
                  </a:lnTo>
                  <a:lnTo>
                    <a:pt x="30" y="356"/>
                  </a:lnTo>
                  <a:lnTo>
                    <a:pt x="30" y="358"/>
                  </a:lnTo>
                  <a:lnTo>
                    <a:pt x="30" y="375"/>
                  </a:lnTo>
                  <a:lnTo>
                    <a:pt x="30" y="356"/>
                  </a:lnTo>
                  <a:lnTo>
                    <a:pt x="30" y="358"/>
                  </a:lnTo>
                  <a:lnTo>
                    <a:pt x="32" y="363"/>
                  </a:lnTo>
                  <a:lnTo>
                    <a:pt x="32" y="338"/>
                  </a:lnTo>
                  <a:lnTo>
                    <a:pt x="32" y="334"/>
                  </a:lnTo>
                  <a:lnTo>
                    <a:pt x="32" y="337"/>
                  </a:lnTo>
                  <a:lnTo>
                    <a:pt x="32" y="304"/>
                  </a:lnTo>
                  <a:lnTo>
                    <a:pt x="32" y="305"/>
                  </a:lnTo>
                  <a:lnTo>
                    <a:pt x="32" y="245"/>
                  </a:lnTo>
                  <a:lnTo>
                    <a:pt x="33" y="242"/>
                  </a:lnTo>
                  <a:lnTo>
                    <a:pt x="33" y="249"/>
                  </a:lnTo>
                  <a:lnTo>
                    <a:pt x="33" y="237"/>
                  </a:lnTo>
                  <a:lnTo>
                    <a:pt x="33" y="224"/>
                  </a:lnTo>
                  <a:lnTo>
                    <a:pt x="33" y="232"/>
                  </a:lnTo>
                  <a:lnTo>
                    <a:pt x="33" y="225"/>
                  </a:lnTo>
                  <a:lnTo>
                    <a:pt x="33" y="229"/>
                  </a:lnTo>
                  <a:lnTo>
                    <a:pt x="33" y="199"/>
                  </a:lnTo>
                  <a:lnTo>
                    <a:pt x="33" y="201"/>
                  </a:lnTo>
                  <a:lnTo>
                    <a:pt x="33" y="201"/>
                  </a:lnTo>
                  <a:lnTo>
                    <a:pt x="33" y="176"/>
                  </a:lnTo>
                  <a:lnTo>
                    <a:pt x="33" y="189"/>
                  </a:lnTo>
                  <a:lnTo>
                    <a:pt x="34" y="194"/>
                  </a:lnTo>
                  <a:lnTo>
                    <a:pt x="34" y="191"/>
                  </a:lnTo>
                  <a:lnTo>
                    <a:pt x="34" y="242"/>
                  </a:lnTo>
                  <a:lnTo>
                    <a:pt x="34" y="242"/>
                  </a:lnTo>
                  <a:lnTo>
                    <a:pt x="34" y="266"/>
                  </a:lnTo>
                  <a:lnTo>
                    <a:pt x="34" y="231"/>
                  </a:lnTo>
                  <a:lnTo>
                    <a:pt x="34" y="265"/>
                  </a:lnTo>
                  <a:lnTo>
                    <a:pt x="34" y="269"/>
                  </a:lnTo>
                  <a:lnTo>
                    <a:pt x="34" y="275"/>
                  </a:lnTo>
                  <a:lnTo>
                    <a:pt x="34" y="246"/>
                  </a:lnTo>
                  <a:lnTo>
                    <a:pt x="34" y="259"/>
                  </a:lnTo>
                  <a:lnTo>
                    <a:pt x="34" y="257"/>
                  </a:lnTo>
                  <a:lnTo>
                    <a:pt x="34" y="273"/>
                  </a:lnTo>
                  <a:lnTo>
                    <a:pt x="36" y="270"/>
                  </a:lnTo>
                  <a:lnTo>
                    <a:pt x="36" y="244"/>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199" name="Freeform 72"/>
            <p:cNvSpPr>
              <a:spLocks/>
            </p:cNvSpPr>
            <p:nvPr/>
          </p:nvSpPr>
          <p:spPr bwMode="auto">
            <a:xfrm>
              <a:off x="4148138" y="2006601"/>
              <a:ext cx="52388" cy="2635250"/>
            </a:xfrm>
            <a:custGeom>
              <a:avLst/>
              <a:gdLst>
                <a:gd name="T0" fmla="*/ 0 w 33"/>
                <a:gd name="T1" fmla="*/ 1502 h 1660"/>
                <a:gd name="T2" fmla="*/ 2 w 33"/>
                <a:gd name="T3" fmla="*/ 1553 h 1660"/>
                <a:gd name="T4" fmla="*/ 2 w 33"/>
                <a:gd name="T5" fmla="*/ 1512 h 1660"/>
                <a:gd name="T6" fmla="*/ 2 w 33"/>
                <a:gd name="T7" fmla="*/ 1529 h 1660"/>
                <a:gd name="T8" fmla="*/ 3 w 33"/>
                <a:gd name="T9" fmla="*/ 1508 h 1660"/>
                <a:gd name="T10" fmla="*/ 3 w 33"/>
                <a:gd name="T11" fmla="*/ 1494 h 1660"/>
                <a:gd name="T12" fmla="*/ 4 w 33"/>
                <a:gd name="T13" fmla="*/ 1519 h 1660"/>
                <a:gd name="T14" fmla="*/ 4 w 33"/>
                <a:gd name="T15" fmla="*/ 1562 h 1660"/>
                <a:gd name="T16" fmla="*/ 4 w 33"/>
                <a:gd name="T17" fmla="*/ 1577 h 1660"/>
                <a:gd name="T18" fmla="*/ 6 w 33"/>
                <a:gd name="T19" fmla="*/ 1567 h 1660"/>
                <a:gd name="T20" fmla="*/ 6 w 33"/>
                <a:gd name="T21" fmla="*/ 1605 h 1660"/>
                <a:gd name="T22" fmla="*/ 6 w 33"/>
                <a:gd name="T23" fmla="*/ 1636 h 1660"/>
                <a:gd name="T24" fmla="*/ 7 w 33"/>
                <a:gd name="T25" fmla="*/ 1642 h 1660"/>
                <a:gd name="T26" fmla="*/ 7 w 33"/>
                <a:gd name="T27" fmla="*/ 1628 h 1660"/>
                <a:gd name="T28" fmla="*/ 8 w 33"/>
                <a:gd name="T29" fmla="*/ 1567 h 1660"/>
                <a:gd name="T30" fmla="*/ 8 w 33"/>
                <a:gd name="T31" fmla="*/ 1582 h 1660"/>
                <a:gd name="T32" fmla="*/ 10 w 33"/>
                <a:gd name="T33" fmla="*/ 1485 h 1660"/>
                <a:gd name="T34" fmla="*/ 10 w 33"/>
                <a:gd name="T35" fmla="*/ 1472 h 1660"/>
                <a:gd name="T36" fmla="*/ 10 w 33"/>
                <a:gd name="T37" fmla="*/ 1516 h 1660"/>
                <a:gd name="T38" fmla="*/ 11 w 33"/>
                <a:gd name="T39" fmla="*/ 1515 h 1660"/>
                <a:gd name="T40" fmla="*/ 11 w 33"/>
                <a:gd name="T41" fmla="*/ 1516 h 1660"/>
                <a:gd name="T42" fmla="*/ 12 w 33"/>
                <a:gd name="T43" fmla="*/ 1548 h 1660"/>
                <a:gd name="T44" fmla="*/ 12 w 33"/>
                <a:gd name="T45" fmla="*/ 1562 h 1660"/>
                <a:gd name="T46" fmla="*/ 14 w 33"/>
                <a:gd name="T47" fmla="*/ 1567 h 1660"/>
                <a:gd name="T48" fmla="*/ 14 w 33"/>
                <a:gd name="T49" fmla="*/ 1548 h 1660"/>
                <a:gd name="T50" fmla="*/ 14 w 33"/>
                <a:gd name="T51" fmla="*/ 1570 h 1660"/>
                <a:gd name="T52" fmla="*/ 15 w 33"/>
                <a:gd name="T53" fmla="*/ 1582 h 1660"/>
                <a:gd name="T54" fmla="*/ 15 w 33"/>
                <a:gd name="T55" fmla="*/ 1600 h 1660"/>
                <a:gd name="T56" fmla="*/ 16 w 33"/>
                <a:gd name="T57" fmla="*/ 1522 h 1660"/>
                <a:gd name="T58" fmla="*/ 16 w 33"/>
                <a:gd name="T59" fmla="*/ 1452 h 1660"/>
                <a:gd name="T60" fmla="*/ 16 w 33"/>
                <a:gd name="T61" fmla="*/ 1457 h 1660"/>
                <a:gd name="T62" fmla="*/ 18 w 33"/>
                <a:gd name="T63" fmla="*/ 1414 h 1660"/>
                <a:gd name="T64" fmla="*/ 18 w 33"/>
                <a:gd name="T65" fmla="*/ 1378 h 1660"/>
                <a:gd name="T66" fmla="*/ 19 w 33"/>
                <a:gd name="T67" fmla="*/ 1219 h 1660"/>
                <a:gd name="T68" fmla="*/ 19 w 33"/>
                <a:gd name="T69" fmla="*/ 1110 h 1660"/>
                <a:gd name="T70" fmla="*/ 20 w 33"/>
                <a:gd name="T71" fmla="*/ 1096 h 1660"/>
                <a:gd name="T72" fmla="*/ 20 w 33"/>
                <a:gd name="T73" fmla="*/ 1092 h 1660"/>
                <a:gd name="T74" fmla="*/ 20 w 33"/>
                <a:gd name="T75" fmla="*/ 1116 h 1660"/>
                <a:gd name="T76" fmla="*/ 21 w 33"/>
                <a:gd name="T77" fmla="*/ 1116 h 1660"/>
                <a:gd name="T78" fmla="*/ 21 w 33"/>
                <a:gd name="T79" fmla="*/ 1164 h 1660"/>
                <a:gd name="T80" fmla="*/ 23 w 33"/>
                <a:gd name="T81" fmla="*/ 1173 h 1660"/>
                <a:gd name="T82" fmla="*/ 23 w 33"/>
                <a:gd name="T83" fmla="*/ 1155 h 1660"/>
                <a:gd name="T84" fmla="*/ 24 w 33"/>
                <a:gd name="T85" fmla="*/ 1215 h 1660"/>
                <a:gd name="T86" fmla="*/ 24 w 33"/>
                <a:gd name="T87" fmla="*/ 1223 h 1660"/>
                <a:gd name="T88" fmla="*/ 24 w 33"/>
                <a:gd name="T89" fmla="*/ 1257 h 1660"/>
                <a:gd name="T90" fmla="*/ 25 w 33"/>
                <a:gd name="T91" fmla="*/ 1240 h 1660"/>
                <a:gd name="T92" fmla="*/ 25 w 33"/>
                <a:gd name="T93" fmla="*/ 1142 h 1660"/>
                <a:gd name="T94" fmla="*/ 27 w 33"/>
                <a:gd name="T95" fmla="*/ 1055 h 1660"/>
                <a:gd name="T96" fmla="*/ 27 w 33"/>
                <a:gd name="T97" fmla="*/ 249 h 1660"/>
                <a:gd name="T98" fmla="*/ 28 w 33"/>
                <a:gd name="T99" fmla="*/ 800 h 1660"/>
                <a:gd name="T100" fmla="*/ 28 w 33"/>
                <a:gd name="T101" fmla="*/ 871 h 1660"/>
                <a:gd name="T102" fmla="*/ 29 w 33"/>
                <a:gd name="T103" fmla="*/ 34 h 1660"/>
                <a:gd name="T104" fmla="*/ 29 w 33"/>
                <a:gd name="T105" fmla="*/ 767 h 1660"/>
                <a:gd name="T106" fmla="*/ 31 w 33"/>
                <a:gd name="T107" fmla="*/ 558 h 1660"/>
                <a:gd name="T108" fmla="*/ 31 w 33"/>
                <a:gd name="T109" fmla="*/ 945 h 1660"/>
                <a:gd name="T110" fmla="*/ 32 w 33"/>
                <a:gd name="T111" fmla="*/ 1172 h 1660"/>
                <a:gd name="T112" fmla="*/ 32 w 33"/>
                <a:gd name="T113" fmla="*/ 1257 h 1660"/>
                <a:gd name="T114" fmla="*/ 33 w 33"/>
                <a:gd name="T115" fmla="*/ 1262 h 1660"/>
                <a:gd name="T116" fmla="*/ 33 w 33"/>
                <a:gd name="T117" fmla="*/ 1236 h 1660"/>
                <a:gd name="T118" fmla="*/ 33 w 33"/>
                <a:gd name="T119" fmla="*/ 1224 h 16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3" h="1660">
                  <a:moveTo>
                    <a:pt x="0" y="1499"/>
                  </a:moveTo>
                  <a:lnTo>
                    <a:pt x="0" y="1493"/>
                  </a:lnTo>
                  <a:lnTo>
                    <a:pt x="0" y="1519"/>
                  </a:lnTo>
                  <a:lnTo>
                    <a:pt x="0" y="1522"/>
                  </a:lnTo>
                  <a:lnTo>
                    <a:pt x="0" y="1502"/>
                  </a:lnTo>
                  <a:lnTo>
                    <a:pt x="0" y="1536"/>
                  </a:lnTo>
                  <a:lnTo>
                    <a:pt x="2" y="1539"/>
                  </a:lnTo>
                  <a:lnTo>
                    <a:pt x="2" y="1553"/>
                  </a:lnTo>
                  <a:lnTo>
                    <a:pt x="2" y="1536"/>
                  </a:lnTo>
                  <a:lnTo>
                    <a:pt x="2" y="1553"/>
                  </a:lnTo>
                  <a:lnTo>
                    <a:pt x="2" y="1554"/>
                  </a:lnTo>
                  <a:lnTo>
                    <a:pt x="2" y="1558"/>
                  </a:lnTo>
                  <a:lnTo>
                    <a:pt x="2" y="1524"/>
                  </a:lnTo>
                  <a:lnTo>
                    <a:pt x="2" y="1527"/>
                  </a:lnTo>
                  <a:lnTo>
                    <a:pt x="2" y="1512"/>
                  </a:lnTo>
                  <a:lnTo>
                    <a:pt x="2" y="1533"/>
                  </a:lnTo>
                  <a:lnTo>
                    <a:pt x="2" y="1535"/>
                  </a:lnTo>
                  <a:lnTo>
                    <a:pt x="2" y="1539"/>
                  </a:lnTo>
                  <a:lnTo>
                    <a:pt x="2" y="1522"/>
                  </a:lnTo>
                  <a:lnTo>
                    <a:pt x="2" y="1529"/>
                  </a:lnTo>
                  <a:lnTo>
                    <a:pt x="3" y="1528"/>
                  </a:lnTo>
                  <a:lnTo>
                    <a:pt x="3" y="1535"/>
                  </a:lnTo>
                  <a:lnTo>
                    <a:pt x="3" y="1507"/>
                  </a:lnTo>
                  <a:lnTo>
                    <a:pt x="3" y="1511"/>
                  </a:lnTo>
                  <a:lnTo>
                    <a:pt x="3" y="1508"/>
                  </a:lnTo>
                  <a:lnTo>
                    <a:pt x="3" y="1518"/>
                  </a:lnTo>
                  <a:lnTo>
                    <a:pt x="3" y="1512"/>
                  </a:lnTo>
                  <a:lnTo>
                    <a:pt x="3" y="1512"/>
                  </a:lnTo>
                  <a:lnTo>
                    <a:pt x="3" y="1516"/>
                  </a:lnTo>
                  <a:lnTo>
                    <a:pt x="3" y="1494"/>
                  </a:lnTo>
                  <a:lnTo>
                    <a:pt x="3" y="1515"/>
                  </a:lnTo>
                  <a:lnTo>
                    <a:pt x="4" y="1516"/>
                  </a:lnTo>
                  <a:lnTo>
                    <a:pt x="4" y="1526"/>
                  </a:lnTo>
                  <a:lnTo>
                    <a:pt x="4" y="1502"/>
                  </a:lnTo>
                  <a:lnTo>
                    <a:pt x="4" y="1519"/>
                  </a:lnTo>
                  <a:lnTo>
                    <a:pt x="4" y="1520"/>
                  </a:lnTo>
                  <a:lnTo>
                    <a:pt x="4" y="1562"/>
                  </a:lnTo>
                  <a:lnTo>
                    <a:pt x="4" y="1519"/>
                  </a:lnTo>
                  <a:lnTo>
                    <a:pt x="4" y="1561"/>
                  </a:lnTo>
                  <a:lnTo>
                    <a:pt x="4" y="1562"/>
                  </a:lnTo>
                  <a:lnTo>
                    <a:pt x="4" y="1575"/>
                  </a:lnTo>
                  <a:lnTo>
                    <a:pt x="4" y="1553"/>
                  </a:lnTo>
                  <a:lnTo>
                    <a:pt x="4" y="1573"/>
                  </a:lnTo>
                  <a:lnTo>
                    <a:pt x="4" y="1570"/>
                  </a:lnTo>
                  <a:lnTo>
                    <a:pt x="4" y="1577"/>
                  </a:lnTo>
                  <a:lnTo>
                    <a:pt x="4" y="1550"/>
                  </a:lnTo>
                  <a:lnTo>
                    <a:pt x="4" y="1563"/>
                  </a:lnTo>
                  <a:lnTo>
                    <a:pt x="6" y="1567"/>
                  </a:lnTo>
                  <a:lnTo>
                    <a:pt x="6" y="1588"/>
                  </a:lnTo>
                  <a:lnTo>
                    <a:pt x="6" y="1567"/>
                  </a:lnTo>
                  <a:lnTo>
                    <a:pt x="6" y="1577"/>
                  </a:lnTo>
                  <a:lnTo>
                    <a:pt x="6" y="1578"/>
                  </a:lnTo>
                  <a:lnTo>
                    <a:pt x="6" y="1609"/>
                  </a:lnTo>
                  <a:lnTo>
                    <a:pt x="6" y="1604"/>
                  </a:lnTo>
                  <a:lnTo>
                    <a:pt x="6" y="1605"/>
                  </a:lnTo>
                  <a:lnTo>
                    <a:pt x="6" y="1601"/>
                  </a:lnTo>
                  <a:lnTo>
                    <a:pt x="6" y="1634"/>
                  </a:lnTo>
                  <a:lnTo>
                    <a:pt x="6" y="1637"/>
                  </a:lnTo>
                  <a:lnTo>
                    <a:pt x="6" y="1660"/>
                  </a:lnTo>
                  <a:lnTo>
                    <a:pt x="6" y="1636"/>
                  </a:lnTo>
                  <a:lnTo>
                    <a:pt x="6" y="1650"/>
                  </a:lnTo>
                  <a:lnTo>
                    <a:pt x="7" y="1647"/>
                  </a:lnTo>
                  <a:lnTo>
                    <a:pt x="7" y="1653"/>
                  </a:lnTo>
                  <a:lnTo>
                    <a:pt x="7" y="1642"/>
                  </a:lnTo>
                  <a:lnTo>
                    <a:pt x="7" y="1642"/>
                  </a:lnTo>
                  <a:lnTo>
                    <a:pt x="7" y="1639"/>
                  </a:lnTo>
                  <a:lnTo>
                    <a:pt x="7" y="1641"/>
                  </a:lnTo>
                  <a:lnTo>
                    <a:pt x="7" y="1618"/>
                  </a:lnTo>
                  <a:lnTo>
                    <a:pt x="7" y="1630"/>
                  </a:lnTo>
                  <a:lnTo>
                    <a:pt x="7" y="1628"/>
                  </a:lnTo>
                  <a:lnTo>
                    <a:pt x="7" y="1577"/>
                  </a:lnTo>
                  <a:lnTo>
                    <a:pt x="7" y="1579"/>
                  </a:lnTo>
                  <a:lnTo>
                    <a:pt x="8" y="1574"/>
                  </a:lnTo>
                  <a:lnTo>
                    <a:pt x="8" y="1578"/>
                  </a:lnTo>
                  <a:lnTo>
                    <a:pt x="8" y="1567"/>
                  </a:lnTo>
                  <a:lnTo>
                    <a:pt x="8" y="1571"/>
                  </a:lnTo>
                  <a:lnTo>
                    <a:pt x="8" y="1569"/>
                  </a:lnTo>
                  <a:lnTo>
                    <a:pt x="8" y="1584"/>
                  </a:lnTo>
                  <a:lnTo>
                    <a:pt x="8" y="1556"/>
                  </a:lnTo>
                  <a:lnTo>
                    <a:pt x="8" y="1582"/>
                  </a:lnTo>
                  <a:lnTo>
                    <a:pt x="8" y="1588"/>
                  </a:lnTo>
                  <a:lnTo>
                    <a:pt x="8" y="1543"/>
                  </a:lnTo>
                  <a:lnTo>
                    <a:pt x="8" y="1541"/>
                  </a:lnTo>
                  <a:lnTo>
                    <a:pt x="8" y="1480"/>
                  </a:lnTo>
                  <a:lnTo>
                    <a:pt x="10" y="1485"/>
                  </a:lnTo>
                  <a:lnTo>
                    <a:pt x="10" y="1493"/>
                  </a:lnTo>
                  <a:lnTo>
                    <a:pt x="10" y="1482"/>
                  </a:lnTo>
                  <a:lnTo>
                    <a:pt x="10" y="1485"/>
                  </a:lnTo>
                  <a:lnTo>
                    <a:pt x="10" y="1486"/>
                  </a:lnTo>
                  <a:lnTo>
                    <a:pt x="10" y="1472"/>
                  </a:lnTo>
                  <a:lnTo>
                    <a:pt x="10" y="1499"/>
                  </a:lnTo>
                  <a:lnTo>
                    <a:pt x="10" y="1502"/>
                  </a:lnTo>
                  <a:lnTo>
                    <a:pt x="10" y="1514"/>
                  </a:lnTo>
                  <a:lnTo>
                    <a:pt x="10" y="1510"/>
                  </a:lnTo>
                  <a:lnTo>
                    <a:pt x="10" y="1516"/>
                  </a:lnTo>
                  <a:lnTo>
                    <a:pt x="10" y="1539"/>
                  </a:lnTo>
                  <a:lnTo>
                    <a:pt x="10" y="1533"/>
                  </a:lnTo>
                  <a:lnTo>
                    <a:pt x="11" y="1533"/>
                  </a:lnTo>
                  <a:lnTo>
                    <a:pt x="11" y="1515"/>
                  </a:lnTo>
                  <a:lnTo>
                    <a:pt x="11" y="1515"/>
                  </a:lnTo>
                  <a:lnTo>
                    <a:pt x="11" y="1516"/>
                  </a:lnTo>
                  <a:lnTo>
                    <a:pt x="11" y="1501"/>
                  </a:lnTo>
                  <a:lnTo>
                    <a:pt x="11" y="1516"/>
                  </a:lnTo>
                  <a:lnTo>
                    <a:pt x="11" y="1510"/>
                  </a:lnTo>
                  <a:lnTo>
                    <a:pt x="11" y="1516"/>
                  </a:lnTo>
                  <a:lnTo>
                    <a:pt x="11" y="1507"/>
                  </a:lnTo>
                  <a:lnTo>
                    <a:pt x="11" y="1514"/>
                  </a:lnTo>
                  <a:lnTo>
                    <a:pt x="12" y="1505"/>
                  </a:lnTo>
                  <a:lnTo>
                    <a:pt x="12" y="1545"/>
                  </a:lnTo>
                  <a:lnTo>
                    <a:pt x="12" y="1548"/>
                  </a:lnTo>
                  <a:lnTo>
                    <a:pt x="12" y="1575"/>
                  </a:lnTo>
                  <a:lnTo>
                    <a:pt x="12" y="1570"/>
                  </a:lnTo>
                  <a:lnTo>
                    <a:pt x="12" y="1575"/>
                  </a:lnTo>
                  <a:lnTo>
                    <a:pt x="12" y="1554"/>
                  </a:lnTo>
                  <a:lnTo>
                    <a:pt x="12" y="1562"/>
                  </a:lnTo>
                  <a:lnTo>
                    <a:pt x="12" y="1560"/>
                  </a:lnTo>
                  <a:lnTo>
                    <a:pt x="12" y="1570"/>
                  </a:lnTo>
                  <a:lnTo>
                    <a:pt x="12" y="1556"/>
                  </a:lnTo>
                  <a:lnTo>
                    <a:pt x="12" y="1565"/>
                  </a:lnTo>
                  <a:lnTo>
                    <a:pt x="14" y="1567"/>
                  </a:lnTo>
                  <a:lnTo>
                    <a:pt x="14" y="1570"/>
                  </a:lnTo>
                  <a:lnTo>
                    <a:pt x="14" y="1548"/>
                  </a:lnTo>
                  <a:lnTo>
                    <a:pt x="14" y="1565"/>
                  </a:lnTo>
                  <a:lnTo>
                    <a:pt x="14" y="1563"/>
                  </a:lnTo>
                  <a:lnTo>
                    <a:pt x="14" y="1548"/>
                  </a:lnTo>
                  <a:lnTo>
                    <a:pt x="14" y="1558"/>
                  </a:lnTo>
                  <a:lnTo>
                    <a:pt x="14" y="1561"/>
                  </a:lnTo>
                  <a:lnTo>
                    <a:pt x="14" y="1575"/>
                  </a:lnTo>
                  <a:lnTo>
                    <a:pt x="14" y="1558"/>
                  </a:lnTo>
                  <a:lnTo>
                    <a:pt x="14" y="1570"/>
                  </a:lnTo>
                  <a:lnTo>
                    <a:pt x="14" y="1571"/>
                  </a:lnTo>
                  <a:lnTo>
                    <a:pt x="14" y="1584"/>
                  </a:lnTo>
                  <a:lnTo>
                    <a:pt x="14" y="1558"/>
                  </a:lnTo>
                  <a:lnTo>
                    <a:pt x="14" y="1582"/>
                  </a:lnTo>
                  <a:lnTo>
                    <a:pt x="15" y="1582"/>
                  </a:lnTo>
                  <a:lnTo>
                    <a:pt x="15" y="1595"/>
                  </a:lnTo>
                  <a:lnTo>
                    <a:pt x="15" y="1579"/>
                  </a:lnTo>
                  <a:lnTo>
                    <a:pt x="15" y="1594"/>
                  </a:lnTo>
                  <a:lnTo>
                    <a:pt x="15" y="1596"/>
                  </a:lnTo>
                  <a:lnTo>
                    <a:pt x="15" y="1600"/>
                  </a:lnTo>
                  <a:lnTo>
                    <a:pt x="15" y="1562"/>
                  </a:lnTo>
                  <a:lnTo>
                    <a:pt x="15" y="1549"/>
                  </a:lnTo>
                  <a:lnTo>
                    <a:pt x="15" y="1552"/>
                  </a:lnTo>
                  <a:lnTo>
                    <a:pt x="15" y="1522"/>
                  </a:lnTo>
                  <a:lnTo>
                    <a:pt x="16" y="1522"/>
                  </a:lnTo>
                  <a:lnTo>
                    <a:pt x="16" y="1523"/>
                  </a:lnTo>
                  <a:lnTo>
                    <a:pt x="16" y="1464"/>
                  </a:lnTo>
                  <a:lnTo>
                    <a:pt x="16" y="1464"/>
                  </a:lnTo>
                  <a:lnTo>
                    <a:pt x="16" y="1439"/>
                  </a:lnTo>
                  <a:lnTo>
                    <a:pt x="16" y="1452"/>
                  </a:lnTo>
                  <a:lnTo>
                    <a:pt x="16" y="1455"/>
                  </a:lnTo>
                  <a:lnTo>
                    <a:pt x="16" y="1467"/>
                  </a:lnTo>
                  <a:lnTo>
                    <a:pt x="16" y="1453"/>
                  </a:lnTo>
                  <a:lnTo>
                    <a:pt x="16" y="1461"/>
                  </a:lnTo>
                  <a:lnTo>
                    <a:pt x="16" y="1457"/>
                  </a:lnTo>
                  <a:lnTo>
                    <a:pt x="16" y="1440"/>
                  </a:lnTo>
                  <a:lnTo>
                    <a:pt x="16" y="1443"/>
                  </a:lnTo>
                  <a:lnTo>
                    <a:pt x="18" y="1435"/>
                  </a:lnTo>
                  <a:lnTo>
                    <a:pt x="18" y="1438"/>
                  </a:lnTo>
                  <a:lnTo>
                    <a:pt x="18" y="1414"/>
                  </a:lnTo>
                  <a:lnTo>
                    <a:pt x="18" y="1423"/>
                  </a:lnTo>
                  <a:lnTo>
                    <a:pt x="18" y="1421"/>
                  </a:lnTo>
                  <a:lnTo>
                    <a:pt x="18" y="1422"/>
                  </a:lnTo>
                  <a:lnTo>
                    <a:pt x="18" y="1381"/>
                  </a:lnTo>
                  <a:lnTo>
                    <a:pt x="18" y="1378"/>
                  </a:lnTo>
                  <a:lnTo>
                    <a:pt x="18" y="1300"/>
                  </a:lnTo>
                  <a:lnTo>
                    <a:pt x="18" y="1296"/>
                  </a:lnTo>
                  <a:lnTo>
                    <a:pt x="18" y="1300"/>
                  </a:lnTo>
                  <a:lnTo>
                    <a:pt x="18" y="1220"/>
                  </a:lnTo>
                  <a:lnTo>
                    <a:pt x="19" y="1219"/>
                  </a:lnTo>
                  <a:lnTo>
                    <a:pt x="19" y="1181"/>
                  </a:lnTo>
                  <a:lnTo>
                    <a:pt x="19" y="1180"/>
                  </a:lnTo>
                  <a:lnTo>
                    <a:pt x="19" y="1139"/>
                  </a:lnTo>
                  <a:lnTo>
                    <a:pt x="19" y="1141"/>
                  </a:lnTo>
                  <a:lnTo>
                    <a:pt x="19" y="1110"/>
                  </a:lnTo>
                  <a:lnTo>
                    <a:pt x="19" y="1122"/>
                  </a:lnTo>
                  <a:lnTo>
                    <a:pt x="20" y="1123"/>
                  </a:lnTo>
                  <a:lnTo>
                    <a:pt x="20" y="1130"/>
                  </a:lnTo>
                  <a:lnTo>
                    <a:pt x="20" y="1089"/>
                  </a:lnTo>
                  <a:lnTo>
                    <a:pt x="20" y="1096"/>
                  </a:lnTo>
                  <a:lnTo>
                    <a:pt x="20" y="1093"/>
                  </a:lnTo>
                  <a:lnTo>
                    <a:pt x="20" y="1104"/>
                  </a:lnTo>
                  <a:lnTo>
                    <a:pt x="20" y="1093"/>
                  </a:lnTo>
                  <a:lnTo>
                    <a:pt x="20" y="1093"/>
                  </a:lnTo>
                  <a:lnTo>
                    <a:pt x="20" y="1092"/>
                  </a:lnTo>
                  <a:lnTo>
                    <a:pt x="20" y="1101"/>
                  </a:lnTo>
                  <a:lnTo>
                    <a:pt x="20" y="1072"/>
                  </a:lnTo>
                  <a:lnTo>
                    <a:pt x="20" y="1092"/>
                  </a:lnTo>
                  <a:lnTo>
                    <a:pt x="20" y="1093"/>
                  </a:lnTo>
                  <a:lnTo>
                    <a:pt x="20" y="1116"/>
                  </a:lnTo>
                  <a:lnTo>
                    <a:pt x="21" y="1117"/>
                  </a:lnTo>
                  <a:lnTo>
                    <a:pt x="21" y="1142"/>
                  </a:lnTo>
                  <a:lnTo>
                    <a:pt x="21" y="1131"/>
                  </a:lnTo>
                  <a:lnTo>
                    <a:pt x="21" y="1129"/>
                  </a:lnTo>
                  <a:lnTo>
                    <a:pt x="21" y="1116"/>
                  </a:lnTo>
                  <a:lnTo>
                    <a:pt x="21" y="1154"/>
                  </a:lnTo>
                  <a:lnTo>
                    <a:pt x="21" y="1158"/>
                  </a:lnTo>
                  <a:lnTo>
                    <a:pt x="21" y="1168"/>
                  </a:lnTo>
                  <a:lnTo>
                    <a:pt x="21" y="1154"/>
                  </a:lnTo>
                  <a:lnTo>
                    <a:pt x="21" y="1164"/>
                  </a:lnTo>
                  <a:lnTo>
                    <a:pt x="21" y="1165"/>
                  </a:lnTo>
                  <a:lnTo>
                    <a:pt x="21" y="1173"/>
                  </a:lnTo>
                  <a:lnTo>
                    <a:pt x="21" y="1159"/>
                  </a:lnTo>
                  <a:lnTo>
                    <a:pt x="21" y="1169"/>
                  </a:lnTo>
                  <a:lnTo>
                    <a:pt x="23" y="1173"/>
                  </a:lnTo>
                  <a:lnTo>
                    <a:pt x="23" y="1201"/>
                  </a:lnTo>
                  <a:lnTo>
                    <a:pt x="23" y="1181"/>
                  </a:lnTo>
                  <a:lnTo>
                    <a:pt x="23" y="1180"/>
                  </a:lnTo>
                  <a:lnTo>
                    <a:pt x="23" y="1154"/>
                  </a:lnTo>
                  <a:lnTo>
                    <a:pt x="23" y="1155"/>
                  </a:lnTo>
                  <a:lnTo>
                    <a:pt x="23" y="1154"/>
                  </a:lnTo>
                  <a:lnTo>
                    <a:pt x="23" y="1173"/>
                  </a:lnTo>
                  <a:lnTo>
                    <a:pt x="24" y="1180"/>
                  </a:lnTo>
                  <a:lnTo>
                    <a:pt x="24" y="1222"/>
                  </a:lnTo>
                  <a:lnTo>
                    <a:pt x="24" y="1215"/>
                  </a:lnTo>
                  <a:lnTo>
                    <a:pt x="24" y="1222"/>
                  </a:lnTo>
                  <a:lnTo>
                    <a:pt x="24" y="1206"/>
                  </a:lnTo>
                  <a:lnTo>
                    <a:pt x="24" y="1228"/>
                  </a:lnTo>
                  <a:lnTo>
                    <a:pt x="24" y="1228"/>
                  </a:lnTo>
                  <a:lnTo>
                    <a:pt x="24" y="1223"/>
                  </a:lnTo>
                  <a:lnTo>
                    <a:pt x="24" y="1248"/>
                  </a:lnTo>
                  <a:lnTo>
                    <a:pt x="24" y="1252"/>
                  </a:lnTo>
                  <a:lnTo>
                    <a:pt x="24" y="1269"/>
                  </a:lnTo>
                  <a:lnTo>
                    <a:pt x="24" y="1251"/>
                  </a:lnTo>
                  <a:lnTo>
                    <a:pt x="24" y="1257"/>
                  </a:lnTo>
                  <a:lnTo>
                    <a:pt x="25" y="1260"/>
                  </a:lnTo>
                  <a:lnTo>
                    <a:pt x="25" y="1266"/>
                  </a:lnTo>
                  <a:lnTo>
                    <a:pt x="25" y="1240"/>
                  </a:lnTo>
                  <a:lnTo>
                    <a:pt x="25" y="1239"/>
                  </a:lnTo>
                  <a:lnTo>
                    <a:pt x="25" y="1240"/>
                  </a:lnTo>
                  <a:lnTo>
                    <a:pt x="25" y="1209"/>
                  </a:lnTo>
                  <a:lnTo>
                    <a:pt x="25" y="1210"/>
                  </a:lnTo>
                  <a:lnTo>
                    <a:pt x="25" y="1202"/>
                  </a:lnTo>
                  <a:lnTo>
                    <a:pt x="25" y="1139"/>
                  </a:lnTo>
                  <a:lnTo>
                    <a:pt x="25" y="1142"/>
                  </a:lnTo>
                  <a:lnTo>
                    <a:pt x="25" y="1139"/>
                  </a:lnTo>
                  <a:lnTo>
                    <a:pt x="25" y="1142"/>
                  </a:lnTo>
                  <a:lnTo>
                    <a:pt x="25" y="1053"/>
                  </a:lnTo>
                  <a:lnTo>
                    <a:pt x="27" y="1053"/>
                  </a:lnTo>
                  <a:lnTo>
                    <a:pt x="27" y="1055"/>
                  </a:lnTo>
                  <a:lnTo>
                    <a:pt x="27" y="233"/>
                  </a:lnTo>
                  <a:lnTo>
                    <a:pt x="27" y="250"/>
                  </a:lnTo>
                  <a:lnTo>
                    <a:pt x="27" y="738"/>
                  </a:lnTo>
                  <a:lnTo>
                    <a:pt x="27" y="353"/>
                  </a:lnTo>
                  <a:lnTo>
                    <a:pt x="27" y="249"/>
                  </a:lnTo>
                  <a:lnTo>
                    <a:pt x="27" y="120"/>
                  </a:lnTo>
                  <a:lnTo>
                    <a:pt x="27" y="618"/>
                  </a:lnTo>
                  <a:lnTo>
                    <a:pt x="27" y="632"/>
                  </a:lnTo>
                  <a:lnTo>
                    <a:pt x="27" y="796"/>
                  </a:lnTo>
                  <a:lnTo>
                    <a:pt x="28" y="800"/>
                  </a:lnTo>
                  <a:lnTo>
                    <a:pt x="28" y="848"/>
                  </a:lnTo>
                  <a:lnTo>
                    <a:pt x="28" y="854"/>
                  </a:lnTo>
                  <a:lnTo>
                    <a:pt x="28" y="883"/>
                  </a:lnTo>
                  <a:lnTo>
                    <a:pt x="28" y="868"/>
                  </a:lnTo>
                  <a:lnTo>
                    <a:pt x="28" y="871"/>
                  </a:lnTo>
                  <a:lnTo>
                    <a:pt x="28" y="876"/>
                  </a:lnTo>
                  <a:lnTo>
                    <a:pt x="28" y="847"/>
                  </a:lnTo>
                  <a:lnTo>
                    <a:pt x="29" y="846"/>
                  </a:lnTo>
                  <a:lnTo>
                    <a:pt x="29" y="847"/>
                  </a:lnTo>
                  <a:lnTo>
                    <a:pt x="29" y="34"/>
                  </a:lnTo>
                  <a:lnTo>
                    <a:pt x="29" y="240"/>
                  </a:lnTo>
                  <a:lnTo>
                    <a:pt x="29" y="275"/>
                  </a:lnTo>
                  <a:lnTo>
                    <a:pt x="29" y="678"/>
                  </a:lnTo>
                  <a:lnTo>
                    <a:pt x="29" y="685"/>
                  </a:lnTo>
                  <a:lnTo>
                    <a:pt x="29" y="767"/>
                  </a:lnTo>
                  <a:lnTo>
                    <a:pt x="29" y="26"/>
                  </a:lnTo>
                  <a:lnTo>
                    <a:pt x="29" y="10"/>
                  </a:lnTo>
                  <a:lnTo>
                    <a:pt x="29" y="0"/>
                  </a:lnTo>
                  <a:lnTo>
                    <a:pt x="29" y="538"/>
                  </a:lnTo>
                  <a:lnTo>
                    <a:pt x="31" y="558"/>
                  </a:lnTo>
                  <a:lnTo>
                    <a:pt x="31" y="797"/>
                  </a:lnTo>
                  <a:lnTo>
                    <a:pt x="31" y="805"/>
                  </a:lnTo>
                  <a:lnTo>
                    <a:pt x="31" y="952"/>
                  </a:lnTo>
                  <a:lnTo>
                    <a:pt x="31" y="941"/>
                  </a:lnTo>
                  <a:lnTo>
                    <a:pt x="31" y="945"/>
                  </a:lnTo>
                  <a:lnTo>
                    <a:pt x="31" y="1048"/>
                  </a:lnTo>
                  <a:lnTo>
                    <a:pt x="31" y="1048"/>
                  </a:lnTo>
                  <a:lnTo>
                    <a:pt x="31" y="1118"/>
                  </a:lnTo>
                  <a:lnTo>
                    <a:pt x="32" y="1122"/>
                  </a:lnTo>
                  <a:lnTo>
                    <a:pt x="32" y="1172"/>
                  </a:lnTo>
                  <a:lnTo>
                    <a:pt x="32" y="1167"/>
                  </a:lnTo>
                  <a:lnTo>
                    <a:pt x="32" y="1176"/>
                  </a:lnTo>
                  <a:lnTo>
                    <a:pt x="32" y="1254"/>
                  </a:lnTo>
                  <a:lnTo>
                    <a:pt x="32" y="1253"/>
                  </a:lnTo>
                  <a:lnTo>
                    <a:pt x="32" y="1257"/>
                  </a:lnTo>
                  <a:lnTo>
                    <a:pt x="32" y="1260"/>
                  </a:lnTo>
                  <a:lnTo>
                    <a:pt x="32" y="1247"/>
                  </a:lnTo>
                  <a:lnTo>
                    <a:pt x="32" y="1260"/>
                  </a:lnTo>
                  <a:lnTo>
                    <a:pt x="33" y="1257"/>
                  </a:lnTo>
                  <a:lnTo>
                    <a:pt x="33" y="1262"/>
                  </a:lnTo>
                  <a:lnTo>
                    <a:pt x="33" y="1243"/>
                  </a:lnTo>
                  <a:lnTo>
                    <a:pt x="33" y="1245"/>
                  </a:lnTo>
                  <a:lnTo>
                    <a:pt x="33" y="1244"/>
                  </a:lnTo>
                  <a:lnTo>
                    <a:pt x="33" y="1233"/>
                  </a:lnTo>
                  <a:lnTo>
                    <a:pt x="33" y="1236"/>
                  </a:lnTo>
                  <a:lnTo>
                    <a:pt x="33" y="1235"/>
                  </a:lnTo>
                  <a:lnTo>
                    <a:pt x="33" y="1239"/>
                  </a:lnTo>
                  <a:lnTo>
                    <a:pt x="33" y="1219"/>
                  </a:lnTo>
                  <a:lnTo>
                    <a:pt x="33" y="1220"/>
                  </a:lnTo>
                  <a:lnTo>
                    <a:pt x="33" y="1224"/>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200" name="Freeform 73"/>
            <p:cNvSpPr>
              <a:spLocks/>
            </p:cNvSpPr>
            <p:nvPr/>
          </p:nvSpPr>
          <p:spPr bwMode="auto">
            <a:xfrm>
              <a:off x="4098926" y="4194176"/>
              <a:ext cx="49213" cy="598488"/>
            </a:xfrm>
            <a:custGeom>
              <a:avLst/>
              <a:gdLst>
                <a:gd name="T0" fmla="*/ 0 w 31"/>
                <a:gd name="T1" fmla="*/ 132 h 377"/>
                <a:gd name="T2" fmla="*/ 1 w 31"/>
                <a:gd name="T3" fmla="*/ 165 h 377"/>
                <a:gd name="T4" fmla="*/ 1 w 31"/>
                <a:gd name="T5" fmla="*/ 158 h 377"/>
                <a:gd name="T6" fmla="*/ 1 w 31"/>
                <a:gd name="T7" fmla="*/ 72 h 377"/>
                <a:gd name="T8" fmla="*/ 3 w 31"/>
                <a:gd name="T9" fmla="*/ 23 h 377"/>
                <a:gd name="T10" fmla="*/ 3 w 31"/>
                <a:gd name="T11" fmla="*/ 14 h 377"/>
                <a:gd name="T12" fmla="*/ 4 w 31"/>
                <a:gd name="T13" fmla="*/ 77 h 377"/>
                <a:gd name="T14" fmla="*/ 4 w 31"/>
                <a:gd name="T15" fmla="*/ 127 h 377"/>
                <a:gd name="T16" fmla="*/ 4 w 31"/>
                <a:gd name="T17" fmla="*/ 108 h 377"/>
                <a:gd name="T18" fmla="*/ 5 w 31"/>
                <a:gd name="T19" fmla="*/ 104 h 377"/>
                <a:gd name="T20" fmla="*/ 5 w 31"/>
                <a:gd name="T21" fmla="*/ 96 h 377"/>
                <a:gd name="T22" fmla="*/ 7 w 31"/>
                <a:gd name="T23" fmla="*/ 129 h 377"/>
                <a:gd name="T24" fmla="*/ 7 w 31"/>
                <a:gd name="T25" fmla="*/ 163 h 377"/>
                <a:gd name="T26" fmla="*/ 8 w 31"/>
                <a:gd name="T27" fmla="*/ 174 h 377"/>
                <a:gd name="T28" fmla="*/ 8 w 31"/>
                <a:gd name="T29" fmla="*/ 235 h 377"/>
                <a:gd name="T30" fmla="*/ 8 w 31"/>
                <a:gd name="T31" fmla="*/ 238 h 377"/>
                <a:gd name="T32" fmla="*/ 9 w 31"/>
                <a:gd name="T33" fmla="*/ 273 h 377"/>
                <a:gd name="T34" fmla="*/ 9 w 31"/>
                <a:gd name="T35" fmla="*/ 273 h 377"/>
                <a:gd name="T36" fmla="*/ 11 w 31"/>
                <a:gd name="T37" fmla="*/ 282 h 377"/>
                <a:gd name="T38" fmla="*/ 11 w 31"/>
                <a:gd name="T39" fmla="*/ 273 h 377"/>
                <a:gd name="T40" fmla="*/ 11 w 31"/>
                <a:gd name="T41" fmla="*/ 261 h 377"/>
                <a:gd name="T42" fmla="*/ 12 w 31"/>
                <a:gd name="T43" fmla="*/ 254 h 377"/>
                <a:gd name="T44" fmla="*/ 12 w 31"/>
                <a:gd name="T45" fmla="*/ 255 h 377"/>
                <a:gd name="T46" fmla="*/ 13 w 31"/>
                <a:gd name="T47" fmla="*/ 282 h 377"/>
                <a:gd name="T48" fmla="*/ 13 w 31"/>
                <a:gd name="T49" fmla="*/ 284 h 377"/>
                <a:gd name="T50" fmla="*/ 14 w 31"/>
                <a:gd name="T51" fmla="*/ 271 h 377"/>
                <a:gd name="T52" fmla="*/ 14 w 31"/>
                <a:gd name="T53" fmla="*/ 242 h 377"/>
                <a:gd name="T54" fmla="*/ 14 w 31"/>
                <a:gd name="T55" fmla="*/ 261 h 377"/>
                <a:gd name="T56" fmla="*/ 16 w 31"/>
                <a:gd name="T57" fmla="*/ 252 h 377"/>
                <a:gd name="T58" fmla="*/ 16 w 31"/>
                <a:gd name="T59" fmla="*/ 248 h 377"/>
                <a:gd name="T60" fmla="*/ 16 w 31"/>
                <a:gd name="T61" fmla="*/ 288 h 377"/>
                <a:gd name="T62" fmla="*/ 17 w 31"/>
                <a:gd name="T63" fmla="*/ 271 h 377"/>
                <a:gd name="T64" fmla="*/ 17 w 31"/>
                <a:gd name="T65" fmla="*/ 280 h 377"/>
                <a:gd name="T66" fmla="*/ 18 w 31"/>
                <a:gd name="T67" fmla="*/ 268 h 377"/>
                <a:gd name="T68" fmla="*/ 18 w 31"/>
                <a:gd name="T69" fmla="*/ 238 h 377"/>
                <a:gd name="T70" fmla="*/ 18 w 31"/>
                <a:gd name="T71" fmla="*/ 244 h 377"/>
                <a:gd name="T72" fmla="*/ 20 w 31"/>
                <a:gd name="T73" fmla="*/ 278 h 377"/>
                <a:gd name="T74" fmla="*/ 20 w 31"/>
                <a:gd name="T75" fmla="*/ 276 h 377"/>
                <a:gd name="T76" fmla="*/ 21 w 31"/>
                <a:gd name="T77" fmla="*/ 306 h 377"/>
                <a:gd name="T78" fmla="*/ 21 w 31"/>
                <a:gd name="T79" fmla="*/ 327 h 377"/>
                <a:gd name="T80" fmla="*/ 22 w 31"/>
                <a:gd name="T81" fmla="*/ 333 h 377"/>
                <a:gd name="T82" fmla="*/ 22 w 31"/>
                <a:gd name="T83" fmla="*/ 353 h 377"/>
                <a:gd name="T84" fmla="*/ 22 w 31"/>
                <a:gd name="T85" fmla="*/ 358 h 377"/>
                <a:gd name="T86" fmla="*/ 24 w 31"/>
                <a:gd name="T87" fmla="*/ 357 h 377"/>
                <a:gd name="T88" fmla="*/ 24 w 31"/>
                <a:gd name="T89" fmla="*/ 373 h 377"/>
                <a:gd name="T90" fmla="*/ 24 w 31"/>
                <a:gd name="T91" fmla="*/ 357 h 377"/>
                <a:gd name="T92" fmla="*/ 25 w 31"/>
                <a:gd name="T93" fmla="*/ 332 h 377"/>
                <a:gd name="T94" fmla="*/ 25 w 31"/>
                <a:gd name="T95" fmla="*/ 305 h 377"/>
                <a:gd name="T96" fmla="*/ 26 w 31"/>
                <a:gd name="T97" fmla="*/ 310 h 377"/>
                <a:gd name="T98" fmla="*/ 26 w 31"/>
                <a:gd name="T99" fmla="*/ 277 h 377"/>
                <a:gd name="T100" fmla="*/ 26 w 31"/>
                <a:gd name="T101" fmla="*/ 313 h 377"/>
                <a:gd name="T102" fmla="*/ 28 w 31"/>
                <a:gd name="T103" fmla="*/ 310 h 377"/>
                <a:gd name="T104" fmla="*/ 28 w 31"/>
                <a:gd name="T105" fmla="*/ 315 h 377"/>
                <a:gd name="T106" fmla="*/ 28 w 31"/>
                <a:gd name="T107" fmla="*/ 293 h 377"/>
                <a:gd name="T108" fmla="*/ 29 w 31"/>
                <a:gd name="T109" fmla="*/ 328 h 377"/>
                <a:gd name="T110" fmla="*/ 29 w 31"/>
                <a:gd name="T111" fmla="*/ 331 h 377"/>
                <a:gd name="T112" fmla="*/ 30 w 31"/>
                <a:gd name="T113" fmla="*/ 364 h 377"/>
                <a:gd name="T114" fmla="*/ 30 w 31"/>
                <a:gd name="T115" fmla="*/ 258 h 377"/>
                <a:gd name="T116" fmla="*/ 31 w 31"/>
                <a:gd name="T117" fmla="*/ 163 h 377"/>
                <a:gd name="T118" fmla="*/ 31 w 31"/>
                <a:gd name="T119" fmla="*/ 121 h 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1" h="377">
                  <a:moveTo>
                    <a:pt x="0" y="124"/>
                  </a:moveTo>
                  <a:lnTo>
                    <a:pt x="0" y="127"/>
                  </a:lnTo>
                  <a:lnTo>
                    <a:pt x="0" y="138"/>
                  </a:lnTo>
                  <a:lnTo>
                    <a:pt x="0" y="124"/>
                  </a:lnTo>
                  <a:lnTo>
                    <a:pt x="0" y="132"/>
                  </a:lnTo>
                  <a:lnTo>
                    <a:pt x="0" y="133"/>
                  </a:lnTo>
                  <a:lnTo>
                    <a:pt x="0" y="166"/>
                  </a:lnTo>
                  <a:lnTo>
                    <a:pt x="0" y="132"/>
                  </a:lnTo>
                  <a:lnTo>
                    <a:pt x="0" y="158"/>
                  </a:lnTo>
                  <a:lnTo>
                    <a:pt x="1" y="165"/>
                  </a:lnTo>
                  <a:lnTo>
                    <a:pt x="1" y="150"/>
                  </a:lnTo>
                  <a:lnTo>
                    <a:pt x="1" y="179"/>
                  </a:lnTo>
                  <a:lnTo>
                    <a:pt x="1" y="185"/>
                  </a:lnTo>
                  <a:lnTo>
                    <a:pt x="1" y="187"/>
                  </a:lnTo>
                  <a:lnTo>
                    <a:pt x="1" y="158"/>
                  </a:lnTo>
                  <a:lnTo>
                    <a:pt x="1" y="162"/>
                  </a:lnTo>
                  <a:lnTo>
                    <a:pt x="1" y="158"/>
                  </a:lnTo>
                  <a:lnTo>
                    <a:pt x="1" y="83"/>
                  </a:lnTo>
                  <a:lnTo>
                    <a:pt x="1" y="69"/>
                  </a:lnTo>
                  <a:lnTo>
                    <a:pt x="1" y="72"/>
                  </a:lnTo>
                  <a:lnTo>
                    <a:pt x="1" y="52"/>
                  </a:lnTo>
                  <a:lnTo>
                    <a:pt x="3" y="52"/>
                  </a:lnTo>
                  <a:lnTo>
                    <a:pt x="3" y="53"/>
                  </a:lnTo>
                  <a:lnTo>
                    <a:pt x="3" y="20"/>
                  </a:lnTo>
                  <a:lnTo>
                    <a:pt x="3" y="23"/>
                  </a:lnTo>
                  <a:lnTo>
                    <a:pt x="3" y="26"/>
                  </a:lnTo>
                  <a:lnTo>
                    <a:pt x="3" y="28"/>
                  </a:lnTo>
                  <a:lnTo>
                    <a:pt x="3" y="0"/>
                  </a:lnTo>
                  <a:lnTo>
                    <a:pt x="3" y="9"/>
                  </a:lnTo>
                  <a:lnTo>
                    <a:pt x="3" y="14"/>
                  </a:lnTo>
                  <a:lnTo>
                    <a:pt x="3" y="72"/>
                  </a:lnTo>
                  <a:lnTo>
                    <a:pt x="3" y="69"/>
                  </a:lnTo>
                  <a:lnTo>
                    <a:pt x="3" y="52"/>
                  </a:lnTo>
                  <a:lnTo>
                    <a:pt x="3" y="82"/>
                  </a:lnTo>
                  <a:lnTo>
                    <a:pt x="4" y="77"/>
                  </a:lnTo>
                  <a:lnTo>
                    <a:pt x="4" y="95"/>
                  </a:lnTo>
                  <a:lnTo>
                    <a:pt x="4" y="75"/>
                  </a:lnTo>
                  <a:lnTo>
                    <a:pt x="4" y="93"/>
                  </a:lnTo>
                  <a:lnTo>
                    <a:pt x="4" y="95"/>
                  </a:lnTo>
                  <a:lnTo>
                    <a:pt x="4" y="127"/>
                  </a:lnTo>
                  <a:lnTo>
                    <a:pt x="4" y="119"/>
                  </a:lnTo>
                  <a:lnTo>
                    <a:pt x="4" y="121"/>
                  </a:lnTo>
                  <a:lnTo>
                    <a:pt x="4" y="106"/>
                  </a:lnTo>
                  <a:lnTo>
                    <a:pt x="4" y="108"/>
                  </a:lnTo>
                  <a:lnTo>
                    <a:pt x="4" y="108"/>
                  </a:lnTo>
                  <a:lnTo>
                    <a:pt x="4" y="75"/>
                  </a:lnTo>
                  <a:lnTo>
                    <a:pt x="4" y="94"/>
                  </a:lnTo>
                  <a:lnTo>
                    <a:pt x="5" y="98"/>
                  </a:lnTo>
                  <a:lnTo>
                    <a:pt x="5" y="115"/>
                  </a:lnTo>
                  <a:lnTo>
                    <a:pt x="5" y="104"/>
                  </a:lnTo>
                  <a:lnTo>
                    <a:pt x="5" y="103"/>
                  </a:lnTo>
                  <a:lnTo>
                    <a:pt x="5" y="141"/>
                  </a:lnTo>
                  <a:lnTo>
                    <a:pt x="5" y="134"/>
                  </a:lnTo>
                  <a:lnTo>
                    <a:pt x="5" y="136"/>
                  </a:lnTo>
                  <a:lnTo>
                    <a:pt x="5" y="96"/>
                  </a:lnTo>
                  <a:lnTo>
                    <a:pt x="5" y="112"/>
                  </a:lnTo>
                  <a:lnTo>
                    <a:pt x="7" y="112"/>
                  </a:lnTo>
                  <a:lnTo>
                    <a:pt x="7" y="132"/>
                  </a:lnTo>
                  <a:lnTo>
                    <a:pt x="7" y="127"/>
                  </a:lnTo>
                  <a:lnTo>
                    <a:pt x="7" y="129"/>
                  </a:lnTo>
                  <a:lnTo>
                    <a:pt x="7" y="159"/>
                  </a:lnTo>
                  <a:lnTo>
                    <a:pt x="7" y="155"/>
                  </a:lnTo>
                  <a:lnTo>
                    <a:pt x="7" y="151"/>
                  </a:lnTo>
                  <a:lnTo>
                    <a:pt x="7" y="130"/>
                  </a:lnTo>
                  <a:lnTo>
                    <a:pt x="7" y="163"/>
                  </a:lnTo>
                  <a:lnTo>
                    <a:pt x="7" y="165"/>
                  </a:lnTo>
                  <a:lnTo>
                    <a:pt x="7" y="178"/>
                  </a:lnTo>
                  <a:lnTo>
                    <a:pt x="7" y="158"/>
                  </a:lnTo>
                  <a:lnTo>
                    <a:pt x="7" y="172"/>
                  </a:lnTo>
                  <a:lnTo>
                    <a:pt x="8" y="174"/>
                  </a:lnTo>
                  <a:lnTo>
                    <a:pt x="8" y="206"/>
                  </a:lnTo>
                  <a:lnTo>
                    <a:pt x="8" y="206"/>
                  </a:lnTo>
                  <a:lnTo>
                    <a:pt x="8" y="204"/>
                  </a:lnTo>
                  <a:lnTo>
                    <a:pt x="8" y="187"/>
                  </a:lnTo>
                  <a:lnTo>
                    <a:pt x="8" y="235"/>
                  </a:lnTo>
                  <a:lnTo>
                    <a:pt x="8" y="235"/>
                  </a:lnTo>
                  <a:lnTo>
                    <a:pt x="8" y="240"/>
                  </a:lnTo>
                  <a:lnTo>
                    <a:pt x="8" y="225"/>
                  </a:lnTo>
                  <a:lnTo>
                    <a:pt x="8" y="238"/>
                  </a:lnTo>
                  <a:lnTo>
                    <a:pt x="8" y="238"/>
                  </a:lnTo>
                  <a:lnTo>
                    <a:pt x="8" y="255"/>
                  </a:lnTo>
                  <a:lnTo>
                    <a:pt x="8" y="242"/>
                  </a:lnTo>
                  <a:lnTo>
                    <a:pt x="9" y="243"/>
                  </a:lnTo>
                  <a:lnTo>
                    <a:pt x="9" y="275"/>
                  </a:lnTo>
                  <a:lnTo>
                    <a:pt x="9" y="273"/>
                  </a:lnTo>
                  <a:lnTo>
                    <a:pt x="9" y="271"/>
                  </a:lnTo>
                  <a:lnTo>
                    <a:pt x="9" y="273"/>
                  </a:lnTo>
                  <a:lnTo>
                    <a:pt x="9" y="247"/>
                  </a:lnTo>
                  <a:lnTo>
                    <a:pt x="9" y="269"/>
                  </a:lnTo>
                  <a:lnTo>
                    <a:pt x="9" y="273"/>
                  </a:lnTo>
                  <a:lnTo>
                    <a:pt x="9" y="288"/>
                  </a:lnTo>
                  <a:lnTo>
                    <a:pt x="9" y="263"/>
                  </a:lnTo>
                  <a:lnTo>
                    <a:pt x="9" y="275"/>
                  </a:lnTo>
                  <a:lnTo>
                    <a:pt x="11" y="278"/>
                  </a:lnTo>
                  <a:lnTo>
                    <a:pt x="11" y="282"/>
                  </a:lnTo>
                  <a:lnTo>
                    <a:pt x="11" y="268"/>
                  </a:lnTo>
                  <a:lnTo>
                    <a:pt x="11" y="269"/>
                  </a:lnTo>
                  <a:lnTo>
                    <a:pt x="11" y="269"/>
                  </a:lnTo>
                  <a:lnTo>
                    <a:pt x="11" y="250"/>
                  </a:lnTo>
                  <a:lnTo>
                    <a:pt x="11" y="273"/>
                  </a:lnTo>
                  <a:lnTo>
                    <a:pt x="11" y="276"/>
                  </a:lnTo>
                  <a:lnTo>
                    <a:pt x="11" y="233"/>
                  </a:lnTo>
                  <a:lnTo>
                    <a:pt x="11" y="251"/>
                  </a:lnTo>
                  <a:lnTo>
                    <a:pt x="11" y="254"/>
                  </a:lnTo>
                  <a:lnTo>
                    <a:pt x="11" y="261"/>
                  </a:lnTo>
                  <a:lnTo>
                    <a:pt x="11" y="242"/>
                  </a:lnTo>
                  <a:lnTo>
                    <a:pt x="12" y="237"/>
                  </a:lnTo>
                  <a:lnTo>
                    <a:pt x="12" y="259"/>
                  </a:lnTo>
                  <a:lnTo>
                    <a:pt x="12" y="255"/>
                  </a:lnTo>
                  <a:lnTo>
                    <a:pt x="12" y="254"/>
                  </a:lnTo>
                  <a:lnTo>
                    <a:pt x="12" y="255"/>
                  </a:lnTo>
                  <a:lnTo>
                    <a:pt x="12" y="227"/>
                  </a:lnTo>
                  <a:lnTo>
                    <a:pt x="12" y="247"/>
                  </a:lnTo>
                  <a:lnTo>
                    <a:pt x="12" y="247"/>
                  </a:lnTo>
                  <a:lnTo>
                    <a:pt x="12" y="255"/>
                  </a:lnTo>
                  <a:lnTo>
                    <a:pt x="12" y="237"/>
                  </a:lnTo>
                  <a:lnTo>
                    <a:pt x="12" y="247"/>
                  </a:lnTo>
                  <a:lnTo>
                    <a:pt x="12" y="246"/>
                  </a:lnTo>
                  <a:lnTo>
                    <a:pt x="12" y="282"/>
                  </a:lnTo>
                  <a:lnTo>
                    <a:pt x="13" y="282"/>
                  </a:lnTo>
                  <a:lnTo>
                    <a:pt x="13" y="268"/>
                  </a:lnTo>
                  <a:lnTo>
                    <a:pt x="13" y="305"/>
                  </a:lnTo>
                  <a:lnTo>
                    <a:pt x="13" y="307"/>
                  </a:lnTo>
                  <a:lnTo>
                    <a:pt x="13" y="314"/>
                  </a:lnTo>
                  <a:lnTo>
                    <a:pt x="13" y="284"/>
                  </a:lnTo>
                  <a:lnTo>
                    <a:pt x="13" y="294"/>
                  </a:lnTo>
                  <a:lnTo>
                    <a:pt x="13" y="293"/>
                  </a:lnTo>
                  <a:lnTo>
                    <a:pt x="13" y="302"/>
                  </a:lnTo>
                  <a:lnTo>
                    <a:pt x="13" y="271"/>
                  </a:lnTo>
                  <a:lnTo>
                    <a:pt x="14" y="271"/>
                  </a:lnTo>
                  <a:lnTo>
                    <a:pt x="14" y="252"/>
                  </a:lnTo>
                  <a:lnTo>
                    <a:pt x="14" y="258"/>
                  </a:lnTo>
                  <a:lnTo>
                    <a:pt x="14" y="260"/>
                  </a:lnTo>
                  <a:lnTo>
                    <a:pt x="14" y="263"/>
                  </a:lnTo>
                  <a:lnTo>
                    <a:pt x="14" y="242"/>
                  </a:lnTo>
                  <a:lnTo>
                    <a:pt x="14" y="260"/>
                  </a:lnTo>
                  <a:lnTo>
                    <a:pt x="14" y="255"/>
                  </a:lnTo>
                  <a:lnTo>
                    <a:pt x="14" y="276"/>
                  </a:lnTo>
                  <a:lnTo>
                    <a:pt x="14" y="254"/>
                  </a:lnTo>
                  <a:lnTo>
                    <a:pt x="14" y="261"/>
                  </a:lnTo>
                  <a:lnTo>
                    <a:pt x="14" y="284"/>
                  </a:lnTo>
                  <a:lnTo>
                    <a:pt x="14" y="259"/>
                  </a:lnTo>
                  <a:lnTo>
                    <a:pt x="14" y="275"/>
                  </a:lnTo>
                  <a:lnTo>
                    <a:pt x="16" y="276"/>
                  </a:lnTo>
                  <a:lnTo>
                    <a:pt x="16" y="252"/>
                  </a:lnTo>
                  <a:lnTo>
                    <a:pt x="16" y="265"/>
                  </a:lnTo>
                  <a:lnTo>
                    <a:pt x="16" y="261"/>
                  </a:lnTo>
                  <a:lnTo>
                    <a:pt x="16" y="265"/>
                  </a:lnTo>
                  <a:lnTo>
                    <a:pt x="16" y="235"/>
                  </a:lnTo>
                  <a:lnTo>
                    <a:pt x="16" y="248"/>
                  </a:lnTo>
                  <a:lnTo>
                    <a:pt x="16" y="247"/>
                  </a:lnTo>
                  <a:lnTo>
                    <a:pt x="16" y="282"/>
                  </a:lnTo>
                  <a:lnTo>
                    <a:pt x="16" y="278"/>
                  </a:lnTo>
                  <a:lnTo>
                    <a:pt x="16" y="281"/>
                  </a:lnTo>
                  <a:lnTo>
                    <a:pt x="16" y="288"/>
                  </a:lnTo>
                  <a:lnTo>
                    <a:pt x="16" y="265"/>
                  </a:lnTo>
                  <a:lnTo>
                    <a:pt x="16" y="286"/>
                  </a:lnTo>
                  <a:lnTo>
                    <a:pt x="17" y="286"/>
                  </a:lnTo>
                  <a:lnTo>
                    <a:pt x="17" y="292"/>
                  </a:lnTo>
                  <a:lnTo>
                    <a:pt x="17" y="271"/>
                  </a:lnTo>
                  <a:lnTo>
                    <a:pt x="17" y="281"/>
                  </a:lnTo>
                  <a:lnTo>
                    <a:pt x="17" y="284"/>
                  </a:lnTo>
                  <a:lnTo>
                    <a:pt x="17" y="292"/>
                  </a:lnTo>
                  <a:lnTo>
                    <a:pt x="17" y="278"/>
                  </a:lnTo>
                  <a:lnTo>
                    <a:pt x="17" y="280"/>
                  </a:lnTo>
                  <a:lnTo>
                    <a:pt x="17" y="268"/>
                  </a:lnTo>
                  <a:lnTo>
                    <a:pt x="17" y="276"/>
                  </a:lnTo>
                  <a:lnTo>
                    <a:pt x="17" y="261"/>
                  </a:lnTo>
                  <a:lnTo>
                    <a:pt x="17" y="265"/>
                  </a:lnTo>
                  <a:lnTo>
                    <a:pt x="18" y="268"/>
                  </a:lnTo>
                  <a:lnTo>
                    <a:pt x="18" y="240"/>
                  </a:lnTo>
                  <a:lnTo>
                    <a:pt x="18" y="260"/>
                  </a:lnTo>
                  <a:lnTo>
                    <a:pt x="18" y="259"/>
                  </a:lnTo>
                  <a:lnTo>
                    <a:pt x="18" y="264"/>
                  </a:lnTo>
                  <a:lnTo>
                    <a:pt x="18" y="238"/>
                  </a:lnTo>
                  <a:lnTo>
                    <a:pt x="18" y="242"/>
                  </a:lnTo>
                  <a:lnTo>
                    <a:pt x="18" y="242"/>
                  </a:lnTo>
                  <a:lnTo>
                    <a:pt x="18" y="265"/>
                  </a:lnTo>
                  <a:lnTo>
                    <a:pt x="18" y="261"/>
                  </a:lnTo>
                  <a:lnTo>
                    <a:pt x="18" y="244"/>
                  </a:lnTo>
                  <a:lnTo>
                    <a:pt x="18" y="278"/>
                  </a:lnTo>
                  <a:lnTo>
                    <a:pt x="20" y="281"/>
                  </a:lnTo>
                  <a:lnTo>
                    <a:pt x="20" y="282"/>
                  </a:lnTo>
                  <a:lnTo>
                    <a:pt x="20" y="268"/>
                  </a:lnTo>
                  <a:lnTo>
                    <a:pt x="20" y="278"/>
                  </a:lnTo>
                  <a:lnTo>
                    <a:pt x="20" y="278"/>
                  </a:lnTo>
                  <a:lnTo>
                    <a:pt x="20" y="301"/>
                  </a:lnTo>
                  <a:lnTo>
                    <a:pt x="20" y="298"/>
                  </a:lnTo>
                  <a:lnTo>
                    <a:pt x="20" y="294"/>
                  </a:lnTo>
                  <a:lnTo>
                    <a:pt x="20" y="276"/>
                  </a:lnTo>
                  <a:lnTo>
                    <a:pt x="20" y="299"/>
                  </a:lnTo>
                  <a:lnTo>
                    <a:pt x="20" y="301"/>
                  </a:lnTo>
                  <a:lnTo>
                    <a:pt x="20" y="290"/>
                  </a:lnTo>
                  <a:lnTo>
                    <a:pt x="20" y="309"/>
                  </a:lnTo>
                  <a:lnTo>
                    <a:pt x="21" y="306"/>
                  </a:lnTo>
                  <a:lnTo>
                    <a:pt x="21" y="328"/>
                  </a:lnTo>
                  <a:lnTo>
                    <a:pt x="21" y="313"/>
                  </a:lnTo>
                  <a:lnTo>
                    <a:pt x="21" y="305"/>
                  </a:lnTo>
                  <a:lnTo>
                    <a:pt x="21" y="330"/>
                  </a:lnTo>
                  <a:lnTo>
                    <a:pt x="21" y="327"/>
                  </a:lnTo>
                  <a:lnTo>
                    <a:pt x="21" y="330"/>
                  </a:lnTo>
                  <a:lnTo>
                    <a:pt x="21" y="333"/>
                  </a:lnTo>
                  <a:lnTo>
                    <a:pt x="21" y="316"/>
                  </a:lnTo>
                  <a:lnTo>
                    <a:pt x="21" y="331"/>
                  </a:lnTo>
                  <a:lnTo>
                    <a:pt x="22" y="333"/>
                  </a:lnTo>
                  <a:lnTo>
                    <a:pt x="22" y="341"/>
                  </a:lnTo>
                  <a:lnTo>
                    <a:pt x="22" y="319"/>
                  </a:lnTo>
                  <a:lnTo>
                    <a:pt x="22" y="336"/>
                  </a:lnTo>
                  <a:lnTo>
                    <a:pt x="22" y="336"/>
                  </a:lnTo>
                  <a:lnTo>
                    <a:pt x="22" y="353"/>
                  </a:lnTo>
                  <a:lnTo>
                    <a:pt x="22" y="349"/>
                  </a:lnTo>
                  <a:lnTo>
                    <a:pt x="22" y="364"/>
                  </a:lnTo>
                  <a:lnTo>
                    <a:pt x="22" y="339"/>
                  </a:lnTo>
                  <a:lnTo>
                    <a:pt x="22" y="361"/>
                  </a:lnTo>
                  <a:lnTo>
                    <a:pt x="22" y="358"/>
                  </a:lnTo>
                  <a:lnTo>
                    <a:pt x="22" y="362"/>
                  </a:lnTo>
                  <a:lnTo>
                    <a:pt x="22" y="336"/>
                  </a:lnTo>
                  <a:lnTo>
                    <a:pt x="22" y="357"/>
                  </a:lnTo>
                  <a:lnTo>
                    <a:pt x="24" y="357"/>
                  </a:lnTo>
                  <a:lnTo>
                    <a:pt x="24" y="357"/>
                  </a:lnTo>
                  <a:lnTo>
                    <a:pt x="24" y="377"/>
                  </a:lnTo>
                  <a:lnTo>
                    <a:pt x="24" y="374"/>
                  </a:lnTo>
                  <a:lnTo>
                    <a:pt x="24" y="377"/>
                  </a:lnTo>
                  <a:lnTo>
                    <a:pt x="24" y="361"/>
                  </a:lnTo>
                  <a:lnTo>
                    <a:pt x="24" y="373"/>
                  </a:lnTo>
                  <a:lnTo>
                    <a:pt x="24" y="366"/>
                  </a:lnTo>
                  <a:lnTo>
                    <a:pt x="24" y="337"/>
                  </a:lnTo>
                  <a:lnTo>
                    <a:pt x="24" y="348"/>
                  </a:lnTo>
                  <a:lnTo>
                    <a:pt x="24" y="350"/>
                  </a:lnTo>
                  <a:lnTo>
                    <a:pt x="24" y="357"/>
                  </a:lnTo>
                  <a:lnTo>
                    <a:pt x="24" y="336"/>
                  </a:lnTo>
                  <a:lnTo>
                    <a:pt x="24" y="337"/>
                  </a:lnTo>
                  <a:lnTo>
                    <a:pt x="25" y="340"/>
                  </a:lnTo>
                  <a:lnTo>
                    <a:pt x="25" y="347"/>
                  </a:lnTo>
                  <a:lnTo>
                    <a:pt x="25" y="332"/>
                  </a:lnTo>
                  <a:lnTo>
                    <a:pt x="25" y="333"/>
                  </a:lnTo>
                  <a:lnTo>
                    <a:pt x="25" y="333"/>
                  </a:lnTo>
                  <a:lnTo>
                    <a:pt x="25" y="302"/>
                  </a:lnTo>
                  <a:lnTo>
                    <a:pt x="25" y="306"/>
                  </a:lnTo>
                  <a:lnTo>
                    <a:pt x="25" y="305"/>
                  </a:lnTo>
                  <a:lnTo>
                    <a:pt x="25" y="311"/>
                  </a:lnTo>
                  <a:lnTo>
                    <a:pt x="25" y="293"/>
                  </a:lnTo>
                  <a:lnTo>
                    <a:pt x="25" y="295"/>
                  </a:lnTo>
                  <a:lnTo>
                    <a:pt x="26" y="299"/>
                  </a:lnTo>
                  <a:lnTo>
                    <a:pt x="26" y="310"/>
                  </a:lnTo>
                  <a:lnTo>
                    <a:pt x="26" y="295"/>
                  </a:lnTo>
                  <a:lnTo>
                    <a:pt x="26" y="302"/>
                  </a:lnTo>
                  <a:lnTo>
                    <a:pt x="26" y="302"/>
                  </a:lnTo>
                  <a:lnTo>
                    <a:pt x="26" y="311"/>
                  </a:lnTo>
                  <a:lnTo>
                    <a:pt x="26" y="277"/>
                  </a:lnTo>
                  <a:lnTo>
                    <a:pt x="26" y="307"/>
                  </a:lnTo>
                  <a:lnTo>
                    <a:pt x="26" y="310"/>
                  </a:lnTo>
                  <a:lnTo>
                    <a:pt x="26" y="318"/>
                  </a:lnTo>
                  <a:lnTo>
                    <a:pt x="26" y="299"/>
                  </a:lnTo>
                  <a:lnTo>
                    <a:pt x="26" y="313"/>
                  </a:lnTo>
                  <a:lnTo>
                    <a:pt x="26" y="316"/>
                  </a:lnTo>
                  <a:lnTo>
                    <a:pt x="26" y="327"/>
                  </a:lnTo>
                  <a:lnTo>
                    <a:pt x="26" y="314"/>
                  </a:lnTo>
                  <a:lnTo>
                    <a:pt x="26" y="324"/>
                  </a:lnTo>
                  <a:lnTo>
                    <a:pt x="28" y="310"/>
                  </a:lnTo>
                  <a:lnTo>
                    <a:pt x="28" y="318"/>
                  </a:lnTo>
                  <a:lnTo>
                    <a:pt x="28" y="301"/>
                  </a:lnTo>
                  <a:lnTo>
                    <a:pt x="28" y="313"/>
                  </a:lnTo>
                  <a:lnTo>
                    <a:pt x="28" y="314"/>
                  </a:lnTo>
                  <a:lnTo>
                    <a:pt x="28" y="315"/>
                  </a:lnTo>
                  <a:lnTo>
                    <a:pt x="28" y="298"/>
                  </a:lnTo>
                  <a:lnTo>
                    <a:pt x="28" y="307"/>
                  </a:lnTo>
                  <a:lnTo>
                    <a:pt x="28" y="311"/>
                  </a:lnTo>
                  <a:lnTo>
                    <a:pt x="28" y="322"/>
                  </a:lnTo>
                  <a:lnTo>
                    <a:pt x="28" y="293"/>
                  </a:lnTo>
                  <a:lnTo>
                    <a:pt x="28" y="303"/>
                  </a:lnTo>
                  <a:lnTo>
                    <a:pt x="28" y="305"/>
                  </a:lnTo>
                  <a:lnTo>
                    <a:pt x="28" y="331"/>
                  </a:lnTo>
                  <a:lnTo>
                    <a:pt x="28" y="330"/>
                  </a:lnTo>
                  <a:lnTo>
                    <a:pt x="29" y="328"/>
                  </a:lnTo>
                  <a:lnTo>
                    <a:pt x="29" y="316"/>
                  </a:lnTo>
                  <a:lnTo>
                    <a:pt x="29" y="344"/>
                  </a:lnTo>
                  <a:lnTo>
                    <a:pt x="29" y="340"/>
                  </a:lnTo>
                  <a:lnTo>
                    <a:pt x="29" y="352"/>
                  </a:lnTo>
                  <a:lnTo>
                    <a:pt x="29" y="331"/>
                  </a:lnTo>
                  <a:lnTo>
                    <a:pt x="29" y="349"/>
                  </a:lnTo>
                  <a:lnTo>
                    <a:pt x="29" y="350"/>
                  </a:lnTo>
                  <a:lnTo>
                    <a:pt x="29" y="370"/>
                  </a:lnTo>
                  <a:lnTo>
                    <a:pt x="29" y="364"/>
                  </a:lnTo>
                  <a:lnTo>
                    <a:pt x="30" y="364"/>
                  </a:lnTo>
                  <a:lnTo>
                    <a:pt x="30" y="314"/>
                  </a:lnTo>
                  <a:lnTo>
                    <a:pt x="30" y="311"/>
                  </a:lnTo>
                  <a:lnTo>
                    <a:pt x="30" y="259"/>
                  </a:lnTo>
                  <a:lnTo>
                    <a:pt x="30" y="259"/>
                  </a:lnTo>
                  <a:lnTo>
                    <a:pt x="30" y="258"/>
                  </a:lnTo>
                  <a:lnTo>
                    <a:pt x="30" y="265"/>
                  </a:lnTo>
                  <a:lnTo>
                    <a:pt x="30" y="230"/>
                  </a:lnTo>
                  <a:lnTo>
                    <a:pt x="30" y="231"/>
                  </a:lnTo>
                  <a:lnTo>
                    <a:pt x="30" y="163"/>
                  </a:lnTo>
                  <a:lnTo>
                    <a:pt x="31" y="163"/>
                  </a:lnTo>
                  <a:lnTo>
                    <a:pt x="31" y="121"/>
                  </a:lnTo>
                  <a:lnTo>
                    <a:pt x="31" y="140"/>
                  </a:lnTo>
                  <a:lnTo>
                    <a:pt x="31" y="138"/>
                  </a:lnTo>
                  <a:lnTo>
                    <a:pt x="31" y="151"/>
                  </a:lnTo>
                  <a:lnTo>
                    <a:pt x="31" y="121"/>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201" name="Freeform 74"/>
            <p:cNvSpPr>
              <a:spLocks/>
            </p:cNvSpPr>
            <p:nvPr/>
          </p:nvSpPr>
          <p:spPr bwMode="auto">
            <a:xfrm>
              <a:off x="4051301" y="4330701"/>
              <a:ext cx="47625" cy="523875"/>
            </a:xfrm>
            <a:custGeom>
              <a:avLst/>
              <a:gdLst>
                <a:gd name="T0" fmla="*/ 0 w 30"/>
                <a:gd name="T1" fmla="*/ 293 h 330"/>
                <a:gd name="T2" fmla="*/ 0 w 30"/>
                <a:gd name="T3" fmla="*/ 293 h 330"/>
                <a:gd name="T4" fmla="*/ 1 w 30"/>
                <a:gd name="T5" fmla="*/ 310 h 330"/>
                <a:gd name="T6" fmla="*/ 1 w 30"/>
                <a:gd name="T7" fmla="*/ 312 h 330"/>
                <a:gd name="T8" fmla="*/ 3 w 30"/>
                <a:gd name="T9" fmla="*/ 310 h 330"/>
                <a:gd name="T10" fmla="*/ 3 w 30"/>
                <a:gd name="T11" fmla="*/ 301 h 330"/>
                <a:gd name="T12" fmla="*/ 3 w 30"/>
                <a:gd name="T13" fmla="*/ 308 h 330"/>
                <a:gd name="T14" fmla="*/ 4 w 30"/>
                <a:gd name="T15" fmla="*/ 282 h 330"/>
                <a:gd name="T16" fmla="*/ 4 w 30"/>
                <a:gd name="T17" fmla="*/ 238 h 330"/>
                <a:gd name="T18" fmla="*/ 4 w 30"/>
                <a:gd name="T19" fmla="*/ 217 h 330"/>
                <a:gd name="T20" fmla="*/ 5 w 30"/>
                <a:gd name="T21" fmla="*/ 245 h 330"/>
                <a:gd name="T22" fmla="*/ 5 w 30"/>
                <a:gd name="T23" fmla="*/ 246 h 330"/>
                <a:gd name="T24" fmla="*/ 5 w 30"/>
                <a:gd name="T25" fmla="*/ 241 h 330"/>
                <a:gd name="T26" fmla="*/ 6 w 30"/>
                <a:gd name="T27" fmla="*/ 271 h 330"/>
                <a:gd name="T28" fmla="*/ 6 w 30"/>
                <a:gd name="T29" fmla="*/ 293 h 330"/>
                <a:gd name="T30" fmla="*/ 8 w 30"/>
                <a:gd name="T31" fmla="*/ 306 h 330"/>
                <a:gd name="T32" fmla="*/ 8 w 30"/>
                <a:gd name="T33" fmla="*/ 304 h 330"/>
                <a:gd name="T34" fmla="*/ 8 w 30"/>
                <a:gd name="T35" fmla="*/ 312 h 330"/>
                <a:gd name="T36" fmla="*/ 9 w 30"/>
                <a:gd name="T37" fmla="*/ 317 h 330"/>
                <a:gd name="T38" fmla="*/ 9 w 30"/>
                <a:gd name="T39" fmla="*/ 301 h 330"/>
                <a:gd name="T40" fmla="*/ 9 w 30"/>
                <a:gd name="T41" fmla="*/ 306 h 330"/>
                <a:gd name="T42" fmla="*/ 10 w 30"/>
                <a:gd name="T43" fmla="*/ 309 h 330"/>
                <a:gd name="T44" fmla="*/ 10 w 30"/>
                <a:gd name="T45" fmla="*/ 272 h 330"/>
                <a:gd name="T46" fmla="*/ 12 w 30"/>
                <a:gd name="T47" fmla="*/ 264 h 330"/>
                <a:gd name="T48" fmla="*/ 12 w 30"/>
                <a:gd name="T49" fmla="*/ 254 h 330"/>
                <a:gd name="T50" fmla="*/ 12 w 30"/>
                <a:gd name="T51" fmla="*/ 292 h 330"/>
                <a:gd name="T52" fmla="*/ 13 w 30"/>
                <a:gd name="T53" fmla="*/ 291 h 330"/>
                <a:gd name="T54" fmla="*/ 13 w 30"/>
                <a:gd name="T55" fmla="*/ 289 h 330"/>
                <a:gd name="T56" fmla="*/ 13 w 30"/>
                <a:gd name="T57" fmla="*/ 233 h 330"/>
                <a:gd name="T58" fmla="*/ 14 w 30"/>
                <a:gd name="T59" fmla="*/ 233 h 330"/>
                <a:gd name="T60" fmla="*/ 14 w 30"/>
                <a:gd name="T61" fmla="*/ 211 h 330"/>
                <a:gd name="T62" fmla="*/ 16 w 30"/>
                <a:gd name="T63" fmla="*/ 145 h 330"/>
                <a:gd name="T64" fmla="*/ 16 w 30"/>
                <a:gd name="T65" fmla="*/ 127 h 330"/>
                <a:gd name="T66" fmla="*/ 16 w 30"/>
                <a:gd name="T67" fmla="*/ 124 h 330"/>
                <a:gd name="T68" fmla="*/ 17 w 30"/>
                <a:gd name="T69" fmla="*/ 147 h 330"/>
                <a:gd name="T70" fmla="*/ 17 w 30"/>
                <a:gd name="T71" fmla="*/ 158 h 330"/>
                <a:gd name="T72" fmla="*/ 17 w 30"/>
                <a:gd name="T73" fmla="*/ 147 h 330"/>
                <a:gd name="T74" fmla="*/ 18 w 30"/>
                <a:gd name="T75" fmla="*/ 137 h 330"/>
                <a:gd name="T76" fmla="*/ 20 w 30"/>
                <a:gd name="T77" fmla="*/ 102 h 330"/>
                <a:gd name="T78" fmla="*/ 20 w 30"/>
                <a:gd name="T79" fmla="*/ 115 h 330"/>
                <a:gd name="T80" fmla="*/ 20 w 30"/>
                <a:gd name="T81" fmla="*/ 166 h 330"/>
                <a:gd name="T82" fmla="*/ 21 w 30"/>
                <a:gd name="T83" fmla="*/ 151 h 330"/>
                <a:gd name="T84" fmla="*/ 21 w 30"/>
                <a:gd name="T85" fmla="*/ 169 h 330"/>
                <a:gd name="T86" fmla="*/ 21 w 30"/>
                <a:gd name="T87" fmla="*/ 160 h 330"/>
                <a:gd name="T88" fmla="*/ 22 w 30"/>
                <a:gd name="T89" fmla="*/ 77 h 330"/>
                <a:gd name="T90" fmla="*/ 22 w 30"/>
                <a:gd name="T91" fmla="*/ 136 h 330"/>
                <a:gd name="T92" fmla="*/ 24 w 30"/>
                <a:gd name="T93" fmla="*/ 169 h 330"/>
                <a:gd name="T94" fmla="*/ 24 w 30"/>
                <a:gd name="T95" fmla="*/ 118 h 330"/>
                <a:gd name="T96" fmla="*/ 24 w 30"/>
                <a:gd name="T97" fmla="*/ 149 h 330"/>
                <a:gd name="T98" fmla="*/ 25 w 30"/>
                <a:gd name="T99" fmla="*/ 156 h 330"/>
                <a:gd name="T100" fmla="*/ 25 w 30"/>
                <a:gd name="T101" fmla="*/ 175 h 330"/>
                <a:gd name="T102" fmla="*/ 26 w 30"/>
                <a:gd name="T103" fmla="*/ 168 h 330"/>
                <a:gd name="T104" fmla="*/ 26 w 30"/>
                <a:gd name="T105" fmla="*/ 114 h 330"/>
                <a:gd name="T106" fmla="*/ 27 w 30"/>
                <a:gd name="T107" fmla="*/ 77 h 330"/>
                <a:gd name="T108" fmla="*/ 27 w 30"/>
                <a:gd name="T109" fmla="*/ 59 h 330"/>
                <a:gd name="T110" fmla="*/ 27 w 30"/>
                <a:gd name="T111" fmla="*/ 63 h 330"/>
                <a:gd name="T112" fmla="*/ 29 w 30"/>
                <a:gd name="T113" fmla="*/ 37 h 330"/>
                <a:gd name="T114" fmla="*/ 29 w 30"/>
                <a:gd name="T115" fmla="*/ 7 h 330"/>
                <a:gd name="T116" fmla="*/ 29 w 30"/>
                <a:gd name="T117" fmla="*/ 41 h 330"/>
                <a:gd name="T118" fmla="*/ 30 w 30"/>
                <a:gd name="T119" fmla="*/ 38 h 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0" h="330">
                  <a:moveTo>
                    <a:pt x="0" y="275"/>
                  </a:moveTo>
                  <a:lnTo>
                    <a:pt x="0" y="304"/>
                  </a:lnTo>
                  <a:lnTo>
                    <a:pt x="0" y="305"/>
                  </a:lnTo>
                  <a:lnTo>
                    <a:pt x="0" y="312"/>
                  </a:lnTo>
                  <a:lnTo>
                    <a:pt x="0" y="293"/>
                  </a:lnTo>
                  <a:lnTo>
                    <a:pt x="0" y="308"/>
                  </a:lnTo>
                  <a:lnTo>
                    <a:pt x="0" y="310"/>
                  </a:lnTo>
                  <a:lnTo>
                    <a:pt x="0" y="317"/>
                  </a:lnTo>
                  <a:lnTo>
                    <a:pt x="0" y="301"/>
                  </a:lnTo>
                  <a:lnTo>
                    <a:pt x="0" y="293"/>
                  </a:lnTo>
                  <a:lnTo>
                    <a:pt x="0" y="329"/>
                  </a:lnTo>
                  <a:lnTo>
                    <a:pt x="0" y="329"/>
                  </a:lnTo>
                  <a:lnTo>
                    <a:pt x="1" y="329"/>
                  </a:lnTo>
                  <a:lnTo>
                    <a:pt x="1" y="330"/>
                  </a:lnTo>
                  <a:lnTo>
                    <a:pt x="1" y="310"/>
                  </a:lnTo>
                  <a:lnTo>
                    <a:pt x="1" y="322"/>
                  </a:lnTo>
                  <a:lnTo>
                    <a:pt x="1" y="323"/>
                  </a:lnTo>
                  <a:lnTo>
                    <a:pt x="1" y="327"/>
                  </a:lnTo>
                  <a:lnTo>
                    <a:pt x="1" y="306"/>
                  </a:lnTo>
                  <a:lnTo>
                    <a:pt x="1" y="312"/>
                  </a:lnTo>
                  <a:lnTo>
                    <a:pt x="1" y="313"/>
                  </a:lnTo>
                  <a:lnTo>
                    <a:pt x="1" y="330"/>
                  </a:lnTo>
                  <a:lnTo>
                    <a:pt x="1" y="323"/>
                  </a:lnTo>
                  <a:lnTo>
                    <a:pt x="3" y="325"/>
                  </a:lnTo>
                  <a:lnTo>
                    <a:pt x="3" y="310"/>
                  </a:lnTo>
                  <a:lnTo>
                    <a:pt x="3" y="317"/>
                  </a:lnTo>
                  <a:lnTo>
                    <a:pt x="3" y="318"/>
                  </a:lnTo>
                  <a:lnTo>
                    <a:pt x="3" y="322"/>
                  </a:lnTo>
                  <a:lnTo>
                    <a:pt x="3" y="284"/>
                  </a:lnTo>
                  <a:lnTo>
                    <a:pt x="3" y="301"/>
                  </a:lnTo>
                  <a:lnTo>
                    <a:pt x="3" y="299"/>
                  </a:lnTo>
                  <a:lnTo>
                    <a:pt x="3" y="308"/>
                  </a:lnTo>
                  <a:lnTo>
                    <a:pt x="3" y="295"/>
                  </a:lnTo>
                  <a:lnTo>
                    <a:pt x="3" y="304"/>
                  </a:lnTo>
                  <a:lnTo>
                    <a:pt x="3" y="308"/>
                  </a:lnTo>
                  <a:lnTo>
                    <a:pt x="3" y="314"/>
                  </a:lnTo>
                  <a:lnTo>
                    <a:pt x="3" y="289"/>
                  </a:lnTo>
                  <a:lnTo>
                    <a:pt x="3" y="313"/>
                  </a:lnTo>
                  <a:lnTo>
                    <a:pt x="4" y="318"/>
                  </a:lnTo>
                  <a:lnTo>
                    <a:pt x="4" y="282"/>
                  </a:lnTo>
                  <a:lnTo>
                    <a:pt x="4" y="291"/>
                  </a:lnTo>
                  <a:lnTo>
                    <a:pt x="4" y="291"/>
                  </a:lnTo>
                  <a:lnTo>
                    <a:pt x="4" y="236"/>
                  </a:lnTo>
                  <a:lnTo>
                    <a:pt x="4" y="238"/>
                  </a:lnTo>
                  <a:lnTo>
                    <a:pt x="4" y="238"/>
                  </a:lnTo>
                  <a:lnTo>
                    <a:pt x="4" y="244"/>
                  </a:lnTo>
                  <a:lnTo>
                    <a:pt x="4" y="230"/>
                  </a:lnTo>
                  <a:lnTo>
                    <a:pt x="4" y="233"/>
                  </a:lnTo>
                  <a:lnTo>
                    <a:pt x="4" y="234"/>
                  </a:lnTo>
                  <a:lnTo>
                    <a:pt x="4" y="217"/>
                  </a:lnTo>
                  <a:lnTo>
                    <a:pt x="4" y="245"/>
                  </a:lnTo>
                  <a:lnTo>
                    <a:pt x="5" y="241"/>
                  </a:lnTo>
                  <a:lnTo>
                    <a:pt x="5" y="254"/>
                  </a:lnTo>
                  <a:lnTo>
                    <a:pt x="5" y="233"/>
                  </a:lnTo>
                  <a:lnTo>
                    <a:pt x="5" y="245"/>
                  </a:lnTo>
                  <a:lnTo>
                    <a:pt x="5" y="245"/>
                  </a:lnTo>
                  <a:lnTo>
                    <a:pt x="5" y="262"/>
                  </a:lnTo>
                  <a:lnTo>
                    <a:pt x="5" y="245"/>
                  </a:lnTo>
                  <a:lnTo>
                    <a:pt x="5" y="245"/>
                  </a:lnTo>
                  <a:lnTo>
                    <a:pt x="5" y="246"/>
                  </a:lnTo>
                  <a:lnTo>
                    <a:pt x="5" y="223"/>
                  </a:lnTo>
                  <a:lnTo>
                    <a:pt x="5" y="242"/>
                  </a:lnTo>
                  <a:lnTo>
                    <a:pt x="5" y="246"/>
                  </a:lnTo>
                  <a:lnTo>
                    <a:pt x="5" y="257"/>
                  </a:lnTo>
                  <a:lnTo>
                    <a:pt x="5" y="241"/>
                  </a:lnTo>
                  <a:lnTo>
                    <a:pt x="5" y="254"/>
                  </a:lnTo>
                  <a:lnTo>
                    <a:pt x="6" y="259"/>
                  </a:lnTo>
                  <a:lnTo>
                    <a:pt x="6" y="279"/>
                  </a:lnTo>
                  <a:lnTo>
                    <a:pt x="6" y="258"/>
                  </a:lnTo>
                  <a:lnTo>
                    <a:pt x="6" y="271"/>
                  </a:lnTo>
                  <a:lnTo>
                    <a:pt x="6" y="259"/>
                  </a:lnTo>
                  <a:lnTo>
                    <a:pt x="6" y="292"/>
                  </a:lnTo>
                  <a:lnTo>
                    <a:pt x="6" y="255"/>
                  </a:lnTo>
                  <a:lnTo>
                    <a:pt x="6" y="291"/>
                  </a:lnTo>
                  <a:lnTo>
                    <a:pt x="6" y="293"/>
                  </a:lnTo>
                  <a:lnTo>
                    <a:pt x="6" y="297"/>
                  </a:lnTo>
                  <a:lnTo>
                    <a:pt x="6" y="279"/>
                  </a:lnTo>
                  <a:lnTo>
                    <a:pt x="6" y="296"/>
                  </a:lnTo>
                  <a:lnTo>
                    <a:pt x="8" y="300"/>
                  </a:lnTo>
                  <a:lnTo>
                    <a:pt x="8" y="306"/>
                  </a:lnTo>
                  <a:lnTo>
                    <a:pt x="8" y="283"/>
                  </a:lnTo>
                  <a:lnTo>
                    <a:pt x="8" y="289"/>
                  </a:lnTo>
                  <a:lnTo>
                    <a:pt x="8" y="291"/>
                  </a:lnTo>
                  <a:lnTo>
                    <a:pt x="8" y="306"/>
                  </a:lnTo>
                  <a:lnTo>
                    <a:pt x="8" y="304"/>
                  </a:lnTo>
                  <a:lnTo>
                    <a:pt x="8" y="301"/>
                  </a:lnTo>
                  <a:lnTo>
                    <a:pt x="8" y="308"/>
                  </a:lnTo>
                  <a:lnTo>
                    <a:pt x="8" y="284"/>
                  </a:lnTo>
                  <a:lnTo>
                    <a:pt x="8" y="308"/>
                  </a:lnTo>
                  <a:lnTo>
                    <a:pt x="8" y="312"/>
                  </a:lnTo>
                  <a:lnTo>
                    <a:pt x="8" y="312"/>
                  </a:lnTo>
                  <a:lnTo>
                    <a:pt x="8" y="285"/>
                  </a:lnTo>
                  <a:lnTo>
                    <a:pt x="8" y="300"/>
                  </a:lnTo>
                  <a:lnTo>
                    <a:pt x="9" y="301"/>
                  </a:lnTo>
                  <a:lnTo>
                    <a:pt x="9" y="317"/>
                  </a:lnTo>
                  <a:lnTo>
                    <a:pt x="9" y="301"/>
                  </a:lnTo>
                  <a:lnTo>
                    <a:pt x="9" y="316"/>
                  </a:lnTo>
                  <a:lnTo>
                    <a:pt x="9" y="313"/>
                  </a:lnTo>
                  <a:lnTo>
                    <a:pt x="9" y="325"/>
                  </a:lnTo>
                  <a:lnTo>
                    <a:pt x="9" y="301"/>
                  </a:lnTo>
                  <a:lnTo>
                    <a:pt x="9" y="322"/>
                  </a:lnTo>
                  <a:lnTo>
                    <a:pt x="9" y="322"/>
                  </a:lnTo>
                  <a:lnTo>
                    <a:pt x="9" y="325"/>
                  </a:lnTo>
                  <a:lnTo>
                    <a:pt x="9" y="296"/>
                  </a:lnTo>
                  <a:lnTo>
                    <a:pt x="9" y="306"/>
                  </a:lnTo>
                  <a:lnTo>
                    <a:pt x="9" y="306"/>
                  </a:lnTo>
                  <a:lnTo>
                    <a:pt x="9" y="312"/>
                  </a:lnTo>
                  <a:lnTo>
                    <a:pt x="9" y="289"/>
                  </a:lnTo>
                  <a:lnTo>
                    <a:pt x="10" y="293"/>
                  </a:lnTo>
                  <a:lnTo>
                    <a:pt x="10" y="309"/>
                  </a:lnTo>
                  <a:lnTo>
                    <a:pt x="10" y="292"/>
                  </a:lnTo>
                  <a:lnTo>
                    <a:pt x="10" y="304"/>
                  </a:lnTo>
                  <a:lnTo>
                    <a:pt x="10" y="301"/>
                  </a:lnTo>
                  <a:lnTo>
                    <a:pt x="10" y="270"/>
                  </a:lnTo>
                  <a:lnTo>
                    <a:pt x="10" y="272"/>
                  </a:lnTo>
                  <a:lnTo>
                    <a:pt x="10" y="272"/>
                  </a:lnTo>
                  <a:lnTo>
                    <a:pt x="10" y="276"/>
                  </a:lnTo>
                  <a:lnTo>
                    <a:pt x="10" y="254"/>
                  </a:lnTo>
                  <a:lnTo>
                    <a:pt x="10" y="262"/>
                  </a:lnTo>
                  <a:lnTo>
                    <a:pt x="12" y="264"/>
                  </a:lnTo>
                  <a:lnTo>
                    <a:pt x="12" y="279"/>
                  </a:lnTo>
                  <a:lnTo>
                    <a:pt x="12" y="263"/>
                  </a:lnTo>
                  <a:lnTo>
                    <a:pt x="12" y="272"/>
                  </a:lnTo>
                  <a:lnTo>
                    <a:pt x="12" y="272"/>
                  </a:lnTo>
                  <a:lnTo>
                    <a:pt x="12" y="254"/>
                  </a:lnTo>
                  <a:lnTo>
                    <a:pt x="12" y="288"/>
                  </a:lnTo>
                  <a:lnTo>
                    <a:pt x="12" y="287"/>
                  </a:lnTo>
                  <a:lnTo>
                    <a:pt x="12" y="296"/>
                  </a:lnTo>
                  <a:lnTo>
                    <a:pt x="12" y="283"/>
                  </a:lnTo>
                  <a:lnTo>
                    <a:pt x="12" y="292"/>
                  </a:lnTo>
                  <a:lnTo>
                    <a:pt x="12" y="293"/>
                  </a:lnTo>
                  <a:lnTo>
                    <a:pt x="12" y="301"/>
                  </a:lnTo>
                  <a:lnTo>
                    <a:pt x="12" y="288"/>
                  </a:lnTo>
                  <a:lnTo>
                    <a:pt x="12" y="291"/>
                  </a:lnTo>
                  <a:lnTo>
                    <a:pt x="13" y="291"/>
                  </a:lnTo>
                  <a:lnTo>
                    <a:pt x="13" y="296"/>
                  </a:lnTo>
                  <a:lnTo>
                    <a:pt x="13" y="272"/>
                  </a:lnTo>
                  <a:lnTo>
                    <a:pt x="13" y="288"/>
                  </a:lnTo>
                  <a:lnTo>
                    <a:pt x="13" y="288"/>
                  </a:lnTo>
                  <a:lnTo>
                    <a:pt x="13" y="289"/>
                  </a:lnTo>
                  <a:lnTo>
                    <a:pt x="13" y="257"/>
                  </a:lnTo>
                  <a:lnTo>
                    <a:pt x="13" y="261"/>
                  </a:lnTo>
                  <a:lnTo>
                    <a:pt x="13" y="263"/>
                  </a:lnTo>
                  <a:lnTo>
                    <a:pt x="13" y="264"/>
                  </a:lnTo>
                  <a:lnTo>
                    <a:pt x="13" y="233"/>
                  </a:lnTo>
                  <a:lnTo>
                    <a:pt x="13" y="233"/>
                  </a:lnTo>
                  <a:lnTo>
                    <a:pt x="13" y="238"/>
                  </a:lnTo>
                  <a:lnTo>
                    <a:pt x="13" y="240"/>
                  </a:lnTo>
                  <a:lnTo>
                    <a:pt x="13" y="233"/>
                  </a:lnTo>
                  <a:lnTo>
                    <a:pt x="14" y="233"/>
                  </a:lnTo>
                  <a:lnTo>
                    <a:pt x="14" y="212"/>
                  </a:lnTo>
                  <a:lnTo>
                    <a:pt x="14" y="225"/>
                  </a:lnTo>
                  <a:lnTo>
                    <a:pt x="14" y="223"/>
                  </a:lnTo>
                  <a:lnTo>
                    <a:pt x="14" y="240"/>
                  </a:lnTo>
                  <a:lnTo>
                    <a:pt x="14" y="211"/>
                  </a:lnTo>
                  <a:lnTo>
                    <a:pt x="14" y="212"/>
                  </a:lnTo>
                  <a:lnTo>
                    <a:pt x="14" y="211"/>
                  </a:lnTo>
                  <a:lnTo>
                    <a:pt x="14" y="141"/>
                  </a:lnTo>
                  <a:lnTo>
                    <a:pt x="16" y="140"/>
                  </a:lnTo>
                  <a:lnTo>
                    <a:pt x="16" y="145"/>
                  </a:lnTo>
                  <a:lnTo>
                    <a:pt x="16" y="120"/>
                  </a:lnTo>
                  <a:lnTo>
                    <a:pt x="16" y="141"/>
                  </a:lnTo>
                  <a:lnTo>
                    <a:pt x="16" y="141"/>
                  </a:lnTo>
                  <a:lnTo>
                    <a:pt x="16" y="149"/>
                  </a:lnTo>
                  <a:lnTo>
                    <a:pt x="16" y="127"/>
                  </a:lnTo>
                  <a:lnTo>
                    <a:pt x="16" y="137"/>
                  </a:lnTo>
                  <a:lnTo>
                    <a:pt x="16" y="139"/>
                  </a:lnTo>
                  <a:lnTo>
                    <a:pt x="16" y="140"/>
                  </a:lnTo>
                  <a:lnTo>
                    <a:pt x="16" y="120"/>
                  </a:lnTo>
                  <a:lnTo>
                    <a:pt x="16" y="124"/>
                  </a:lnTo>
                  <a:lnTo>
                    <a:pt x="16" y="157"/>
                  </a:lnTo>
                  <a:lnTo>
                    <a:pt x="16" y="144"/>
                  </a:lnTo>
                  <a:lnTo>
                    <a:pt x="17" y="143"/>
                  </a:lnTo>
                  <a:lnTo>
                    <a:pt x="17" y="117"/>
                  </a:lnTo>
                  <a:lnTo>
                    <a:pt x="17" y="147"/>
                  </a:lnTo>
                  <a:lnTo>
                    <a:pt x="17" y="148"/>
                  </a:lnTo>
                  <a:lnTo>
                    <a:pt x="17" y="161"/>
                  </a:lnTo>
                  <a:lnTo>
                    <a:pt x="17" y="141"/>
                  </a:lnTo>
                  <a:lnTo>
                    <a:pt x="17" y="153"/>
                  </a:lnTo>
                  <a:lnTo>
                    <a:pt x="17" y="158"/>
                  </a:lnTo>
                  <a:lnTo>
                    <a:pt x="17" y="185"/>
                  </a:lnTo>
                  <a:lnTo>
                    <a:pt x="17" y="156"/>
                  </a:lnTo>
                  <a:lnTo>
                    <a:pt x="17" y="177"/>
                  </a:lnTo>
                  <a:lnTo>
                    <a:pt x="17" y="175"/>
                  </a:lnTo>
                  <a:lnTo>
                    <a:pt x="17" y="147"/>
                  </a:lnTo>
                  <a:lnTo>
                    <a:pt x="17" y="156"/>
                  </a:lnTo>
                  <a:lnTo>
                    <a:pt x="18" y="156"/>
                  </a:lnTo>
                  <a:lnTo>
                    <a:pt x="18" y="130"/>
                  </a:lnTo>
                  <a:lnTo>
                    <a:pt x="18" y="137"/>
                  </a:lnTo>
                  <a:lnTo>
                    <a:pt x="18" y="137"/>
                  </a:lnTo>
                  <a:lnTo>
                    <a:pt x="18" y="151"/>
                  </a:lnTo>
                  <a:lnTo>
                    <a:pt x="18" y="139"/>
                  </a:lnTo>
                  <a:lnTo>
                    <a:pt x="18" y="137"/>
                  </a:lnTo>
                  <a:lnTo>
                    <a:pt x="18" y="107"/>
                  </a:lnTo>
                  <a:lnTo>
                    <a:pt x="20" y="102"/>
                  </a:lnTo>
                  <a:lnTo>
                    <a:pt x="20" y="106"/>
                  </a:lnTo>
                  <a:lnTo>
                    <a:pt x="20" y="71"/>
                  </a:lnTo>
                  <a:lnTo>
                    <a:pt x="20" y="86"/>
                  </a:lnTo>
                  <a:lnTo>
                    <a:pt x="20" y="92"/>
                  </a:lnTo>
                  <a:lnTo>
                    <a:pt x="20" y="115"/>
                  </a:lnTo>
                  <a:lnTo>
                    <a:pt x="20" y="107"/>
                  </a:lnTo>
                  <a:lnTo>
                    <a:pt x="20" y="105"/>
                  </a:lnTo>
                  <a:lnTo>
                    <a:pt x="20" y="149"/>
                  </a:lnTo>
                  <a:lnTo>
                    <a:pt x="20" y="148"/>
                  </a:lnTo>
                  <a:lnTo>
                    <a:pt x="20" y="166"/>
                  </a:lnTo>
                  <a:lnTo>
                    <a:pt x="20" y="139"/>
                  </a:lnTo>
                  <a:lnTo>
                    <a:pt x="20" y="164"/>
                  </a:lnTo>
                  <a:lnTo>
                    <a:pt x="21" y="164"/>
                  </a:lnTo>
                  <a:lnTo>
                    <a:pt x="21" y="170"/>
                  </a:lnTo>
                  <a:lnTo>
                    <a:pt x="21" y="151"/>
                  </a:lnTo>
                  <a:lnTo>
                    <a:pt x="21" y="160"/>
                  </a:lnTo>
                  <a:lnTo>
                    <a:pt x="21" y="161"/>
                  </a:lnTo>
                  <a:lnTo>
                    <a:pt x="21" y="170"/>
                  </a:lnTo>
                  <a:lnTo>
                    <a:pt x="21" y="156"/>
                  </a:lnTo>
                  <a:lnTo>
                    <a:pt x="21" y="169"/>
                  </a:lnTo>
                  <a:lnTo>
                    <a:pt x="21" y="165"/>
                  </a:lnTo>
                  <a:lnTo>
                    <a:pt x="21" y="169"/>
                  </a:lnTo>
                  <a:lnTo>
                    <a:pt x="21" y="152"/>
                  </a:lnTo>
                  <a:lnTo>
                    <a:pt x="21" y="162"/>
                  </a:lnTo>
                  <a:lnTo>
                    <a:pt x="21" y="160"/>
                  </a:lnTo>
                  <a:lnTo>
                    <a:pt x="21" y="93"/>
                  </a:lnTo>
                  <a:lnTo>
                    <a:pt x="22" y="92"/>
                  </a:lnTo>
                  <a:lnTo>
                    <a:pt x="22" y="98"/>
                  </a:lnTo>
                  <a:lnTo>
                    <a:pt x="22" y="88"/>
                  </a:lnTo>
                  <a:lnTo>
                    <a:pt x="22" y="77"/>
                  </a:lnTo>
                  <a:lnTo>
                    <a:pt x="22" y="110"/>
                  </a:lnTo>
                  <a:lnTo>
                    <a:pt x="22" y="106"/>
                  </a:lnTo>
                  <a:lnTo>
                    <a:pt x="22" y="109"/>
                  </a:lnTo>
                  <a:lnTo>
                    <a:pt x="22" y="102"/>
                  </a:lnTo>
                  <a:lnTo>
                    <a:pt x="22" y="136"/>
                  </a:lnTo>
                  <a:lnTo>
                    <a:pt x="24" y="136"/>
                  </a:lnTo>
                  <a:lnTo>
                    <a:pt x="24" y="169"/>
                  </a:lnTo>
                  <a:lnTo>
                    <a:pt x="24" y="162"/>
                  </a:lnTo>
                  <a:lnTo>
                    <a:pt x="24" y="160"/>
                  </a:lnTo>
                  <a:lnTo>
                    <a:pt x="24" y="169"/>
                  </a:lnTo>
                  <a:lnTo>
                    <a:pt x="24" y="144"/>
                  </a:lnTo>
                  <a:lnTo>
                    <a:pt x="24" y="145"/>
                  </a:lnTo>
                  <a:lnTo>
                    <a:pt x="24" y="144"/>
                  </a:lnTo>
                  <a:lnTo>
                    <a:pt x="24" y="152"/>
                  </a:lnTo>
                  <a:lnTo>
                    <a:pt x="24" y="118"/>
                  </a:lnTo>
                  <a:lnTo>
                    <a:pt x="24" y="151"/>
                  </a:lnTo>
                  <a:lnTo>
                    <a:pt x="24" y="152"/>
                  </a:lnTo>
                  <a:lnTo>
                    <a:pt x="24" y="158"/>
                  </a:lnTo>
                  <a:lnTo>
                    <a:pt x="24" y="140"/>
                  </a:lnTo>
                  <a:lnTo>
                    <a:pt x="24" y="149"/>
                  </a:lnTo>
                  <a:lnTo>
                    <a:pt x="25" y="148"/>
                  </a:lnTo>
                  <a:lnTo>
                    <a:pt x="25" y="177"/>
                  </a:lnTo>
                  <a:lnTo>
                    <a:pt x="25" y="173"/>
                  </a:lnTo>
                  <a:lnTo>
                    <a:pt x="25" y="179"/>
                  </a:lnTo>
                  <a:lnTo>
                    <a:pt x="25" y="156"/>
                  </a:lnTo>
                  <a:lnTo>
                    <a:pt x="25" y="182"/>
                  </a:lnTo>
                  <a:lnTo>
                    <a:pt x="25" y="178"/>
                  </a:lnTo>
                  <a:lnTo>
                    <a:pt x="25" y="185"/>
                  </a:lnTo>
                  <a:lnTo>
                    <a:pt x="25" y="164"/>
                  </a:lnTo>
                  <a:lnTo>
                    <a:pt x="25" y="175"/>
                  </a:lnTo>
                  <a:lnTo>
                    <a:pt x="25" y="178"/>
                  </a:lnTo>
                  <a:lnTo>
                    <a:pt x="25" y="183"/>
                  </a:lnTo>
                  <a:lnTo>
                    <a:pt x="25" y="147"/>
                  </a:lnTo>
                  <a:lnTo>
                    <a:pt x="26" y="156"/>
                  </a:lnTo>
                  <a:lnTo>
                    <a:pt x="26" y="168"/>
                  </a:lnTo>
                  <a:lnTo>
                    <a:pt x="26" y="151"/>
                  </a:lnTo>
                  <a:lnTo>
                    <a:pt x="26" y="156"/>
                  </a:lnTo>
                  <a:lnTo>
                    <a:pt x="26" y="156"/>
                  </a:lnTo>
                  <a:lnTo>
                    <a:pt x="26" y="110"/>
                  </a:lnTo>
                  <a:lnTo>
                    <a:pt x="26" y="114"/>
                  </a:lnTo>
                  <a:lnTo>
                    <a:pt x="26" y="118"/>
                  </a:lnTo>
                  <a:lnTo>
                    <a:pt x="26" y="75"/>
                  </a:lnTo>
                  <a:lnTo>
                    <a:pt x="26" y="84"/>
                  </a:lnTo>
                  <a:lnTo>
                    <a:pt x="27" y="88"/>
                  </a:lnTo>
                  <a:lnTo>
                    <a:pt x="27" y="77"/>
                  </a:lnTo>
                  <a:lnTo>
                    <a:pt x="27" y="85"/>
                  </a:lnTo>
                  <a:lnTo>
                    <a:pt x="27" y="84"/>
                  </a:lnTo>
                  <a:lnTo>
                    <a:pt x="27" y="51"/>
                  </a:lnTo>
                  <a:lnTo>
                    <a:pt x="27" y="59"/>
                  </a:lnTo>
                  <a:lnTo>
                    <a:pt x="27" y="59"/>
                  </a:lnTo>
                  <a:lnTo>
                    <a:pt x="27" y="60"/>
                  </a:lnTo>
                  <a:lnTo>
                    <a:pt x="27" y="37"/>
                  </a:lnTo>
                  <a:lnTo>
                    <a:pt x="27" y="54"/>
                  </a:lnTo>
                  <a:lnTo>
                    <a:pt x="27" y="51"/>
                  </a:lnTo>
                  <a:lnTo>
                    <a:pt x="27" y="63"/>
                  </a:lnTo>
                  <a:lnTo>
                    <a:pt x="27" y="48"/>
                  </a:lnTo>
                  <a:lnTo>
                    <a:pt x="27" y="51"/>
                  </a:lnTo>
                  <a:lnTo>
                    <a:pt x="29" y="47"/>
                  </a:lnTo>
                  <a:lnTo>
                    <a:pt x="29" y="48"/>
                  </a:lnTo>
                  <a:lnTo>
                    <a:pt x="29" y="37"/>
                  </a:lnTo>
                  <a:lnTo>
                    <a:pt x="29" y="38"/>
                  </a:lnTo>
                  <a:lnTo>
                    <a:pt x="29" y="37"/>
                  </a:lnTo>
                  <a:lnTo>
                    <a:pt x="29" y="0"/>
                  </a:lnTo>
                  <a:lnTo>
                    <a:pt x="29" y="7"/>
                  </a:lnTo>
                  <a:lnTo>
                    <a:pt x="29" y="7"/>
                  </a:lnTo>
                  <a:lnTo>
                    <a:pt x="29" y="20"/>
                  </a:lnTo>
                  <a:lnTo>
                    <a:pt x="29" y="3"/>
                  </a:lnTo>
                  <a:lnTo>
                    <a:pt x="29" y="9"/>
                  </a:lnTo>
                  <a:lnTo>
                    <a:pt x="29" y="9"/>
                  </a:lnTo>
                  <a:lnTo>
                    <a:pt x="29" y="41"/>
                  </a:lnTo>
                  <a:lnTo>
                    <a:pt x="29" y="34"/>
                  </a:lnTo>
                  <a:lnTo>
                    <a:pt x="30" y="37"/>
                  </a:lnTo>
                  <a:lnTo>
                    <a:pt x="30" y="41"/>
                  </a:lnTo>
                  <a:lnTo>
                    <a:pt x="30" y="14"/>
                  </a:lnTo>
                  <a:lnTo>
                    <a:pt x="30" y="38"/>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202" name="Freeform 75"/>
            <p:cNvSpPr>
              <a:spLocks/>
            </p:cNvSpPr>
            <p:nvPr/>
          </p:nvSpPr>
          <p:spPr bwMode="auto">
            <a:xfrm>
              <a:off x="4003676" y="4651376"/>
              <a:ext cx="47625" cy="236538"/>
            </a:xfrm>
            <a:custGeom>
              <a:avLst/>
              <a:gdLst>
                <a:gd name="T0" fmla="*/ 0 w 30"/>
                <a:gd name="T1" fmla="*/ 61 h 149"/>
                <a:gd name="T2" fmla="*/ 0 w 30"/>
                <a:gd name="T3" fmla="*/ 66 h 149"/>
                <a:gd name="T4" fmla="*/ 1 w 30"/>
                <a:gd name="T5" fmla="*/ 52 h 149"/>
                <a:gd name="T6" fmla="*/ 1 w 30"/>
                <a:gd name="T7" fmla="*/ 19 h 149"/>
                <a:gd name="T8" fmla="*/ 1 w 30"/>
                <a:gd name="T9" fmla="*/ 0 h 149"/>
                <a:gd name="T10" fmla="*/ 2 w 30"/>
                <a:gd name="T11" fmla="*/ 34 h 149"/>
                <a:gd name="T12" fmla="*/ 2 w 30"/>
                <a:gd name="T13" fmla="*/ 81 h 149"/>
                <a:gd name="T14" fmla="*/ 4 w 30"/>
                <a:gd name="T15" fmla="*/ 80 h 149"/>
                <a:gd name="T16" fmla="*/ 4 w 30"/>
                <a:gd name="T17" fmla="*/ 86 h 149"/>
                <a:gd name="T18" fmla="*/ 4 w 30"/>
                <a:gd name="T19" fmla="*/ 77 h 149"/>
                <a:gd name="T20" fmla="*/ 5 w 30"/>
                <a:gd name="T21" fmla="*/ 86 h 149"/>
                <a:gd name="T22" fmla="*/ 5 w 30"/>
                <a:gd name="T23" fmla="*/ 103 h 149"/>
                <a:gd name="T24" fmla="*/ 6 w 30"/>
                <a:gd name="T25" fmla="*/ 99 h 149"/>
                <a:gd name="T26" fmla="*/ 6 w 30"/>
                <a:gd name="T27" fmla="*/ 132 h 149"/>
                <a:gd name="T28" fmla="*/ 6 w 30"/>
                <a:gd name="T29" fmla="*/ 135 h 149"/>
                <a:gd name="T30" fmla="*/ 8 w 30"/>
                <a:gd name="T31" fmla="*/ 117 h 149"/>
                <a:gd name="T32" fmla="*/ 8 w 30"/>
                <a:gd name="T33" fmla="*/ 108 h 149"/>
                <a:gd name="T34" fmla="*/ 9 w 30"/>
                <a:gd name="T35" fmla="*/ 102 h 149"/>
                <a:gd name="T36" fmla="*/ 9 w 30"/>
                <a:gd name="T37" fmla="*/ 91 h 149"/>
                <a:gd name="T38" fmla="*/ 9 w 30"/>
                <a:gd name="T39" fmla="*/ 95 h 149"/>
                <a:gd name="T40" fmla="*/ 10 w 30"/>
                <a:gd name="T41" fmla="*/ 111 h 149"/>
                <a:gd name="T42" fmla="*/ 10 w 30"/>
                <a:gd name="T43" fmla="*/ 120 h 149"/>
                <a:gd name="T44" fmla="*/ 10 w 30"/>
                <a:gd name="T45" fmla="*/ 104 h 149"/>
                <a:gd name="T46" fmla="*/ 12 w 30"/>
                <a:gd name="T47" fmla="*/ 116 h 149"/>
                <a:gd name="T48" fmla="*/ 12 w 30"/>
                <a:gd name="T49" fmla="*/ 120 h 149"/>
                <a:gd name="T50" fmla="*/ 13 w 30"/>
                <a:gd name="T51" fmla="*/ 117 h 149"/>
                <a:gd name="T52" fmla="*/ 13 w 30"/>
                <a:gd name="T53" fmla="*/ 98 h 149"/>
                <a:gd name="T54" fmla="*/ 13 w 30"/>
                <a:gd name="T55" fmla="*/ 103 h 149"/>
                <a:gd name="T56" fmla="*/ 14 w 30"/>
                <a:gd name="T57" fmla="*/ 127 h 149"/>
                <a:gd name="T58" fmla="*/ 14 w 30"/>
                <a:gd name="T59" fmla="*/ 116 h 149"/>
                <a:gd name="T60" fmla="*/ 14 w 30"/>
                <a:gd name="T61" fmla="*/ 121 h 149"/>
                <a:gd name="T62" fmla="*/ 16 w 30"/>
                <a:gd name="T63" fmla="*/ 117 h 149"/>
                <a:gd name="T64" fmla="*/ 16 w 30"/>
                <a:gd name="T65" fmla="*/ 110 h 149"/>
                <a:gd name="T66" fmla="*/ 17 w 30"/>
                <a:gd name="T67" fmla="*/ 104 h 149"/>
                <a:gd name="T68" fmla="*/ 17 w 30"/>
                <a:gd name="T69" fmla="*/ 121 h 149"/>
                <a:gd name="T70" fmla="*/ 17 w 30"/>
                <a:gd name="T71" fmla="*/ 135 h 149"/>
                <a:gd name="T72" fmla="*/ 18 w 30"/>
                <a:gd name="T73" fmla="*/ 116 h 149"/>
                <a:gd name="T74" fmla="*/ 18 w 30"/>
                <a:gd name="T75" fmla="*/ 114 h 149"/>
                <a:gd name="T76" fmla="*/ 18 w 30"/>
                <a:gd name="T77" fmla="*/ 135 h 149"/>
                <a:gd name="T78" fmla="*/ 19 w 30"/>
                <a:gd name="T79" fmla="*/ 108 h 149"/>
                <a:gd name="T80" fmla="*/ 19 w 30"/>
                <a:gd name="T81" fmla="*/ 135 h 149"/>
                <a:gd name="T82" fmla="*/ 21 w 30"/>
                <a:gd name="T83" fmla="*/ 141 h 149"/>
                <a:gd name="T84" fmla="*/ 21 w 30"/>
                <a:gd name="T85" fmla="*/ 93 h 149"/>
                <a:gd name="T86" fmla="*/ 21 w 30"/>
                <a:gd name="T87" fmla="*/ 114 h 149"/>
                <a:gd name="T88" fmla="*/ 22 w 30"/>
                <a:gd name="T89" fmla="*/ 108 h 149"/>
                <a:gd name="T90" fmla="*/ 22 w 30"/>
                <a:gd name="T91" fmla="*/ 135 h 149"/>
                <a:gd name="T92" fmla="*/ 22 w 30"/>
                <a:gd name="T93" fmla="*/ 144 h 149"/>
                <a:gd name="T94" fmla="*/ 23 w 30"/>
                <a:gd name="T95" fmla="*/ 128 h 149"/>
                <a:gd name="T96" fmla="*/ 23 w 30"/>
                <a:gd name="T97" fmla="*/ 131 h 149"/>
                <a:gd name="T98" fmla="*/ 25 w 30"/>
                <a:gd name="T99" fmla="*/ 140 h 149"/>
                <a:gd name="T100" fmla="*/ 25 w 30"/>
                <a:gd name="T101" fmla="*/ 142 h 149"/>
                <a:gd name="T102" fmla="*/ 25 w 30"/>
                <a:gd name="T103" fmla="*/ 149 h 149"/>
                <a:gd name="T104" fmla="*/ 26 w 30"/>
                <a:gd name="T105" fmla="*/ 140 h 149"/>
                <a:gd name="T106" fmla="*/ 26 w 30"/>
                <a:gd name="T107" fmla="*/ 142 h 149"/>
                <a:gd name="T108" fmla="*/ 26 w 30"/>
                <a:gd name="T109" fmla="*/ 121 h 149"/>
                <a:gd name="T110" fmla="*/ 27 w 30"/>
                <a:gd name="T111" fmla="*/ 115 h 149"/>
                <a:gd name="T112" fmla="*/ 27 w 30"/>
                <a:gd name="T113" fmla="*/ 128 h 149"/>
                <a:gd name="T114" fmla="*/ 29 w 30"/>
                <a:gd name="T115" fmla="*/ 110 h 149"/>
                <a:gd name="T116" fmla="*/ 29 w 30"/>
                <a:gd name="T117" fmla="*/ 112 h 149"/>
                <a:gd name="T118" fmla="*/ 30 w 30"/>
                <a:gd name="T119" fmla="*/ 73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0" h="149">
                  <a:moveTo>
                    <a:pt x="0" y="42"/>
                  </a:moveTo>
                  <a:lnTo>
                    <a:pt x="0" y="47"/>
                  </a:lnTo>
                  <a:lnTo>
                    <a:pt x="0" y="62"/>
                  </a:lnTo>
                  <a:lnTo>
                    <a:pt x="0" y="31"/>
                  </a:lnTo>
                  <a:lnTo>
                    <a:pt x="0" y="61"/>
                  </a:lnTo>
                  <a:lnTo>
                    <a:pt x="0" y="70"/>
                  </a:lnTo>
                  <a:lnTo>
                    <a:pt x="0" y="80"/>
                  </a:lnTo>
                  <a:lnTo>
                    <a:pt x="0" y="59"/>
                  </a:lnTo>
                  <a:lnTo>
                    <a:pt x="0" y="66"/>
                  </a:lnTo>
                  <a:lnTo>
                    <a:pt x="0" y="66"/>
                  </a:lnTo>
                  <a:lnTo>
                    <a:pt x="0" y="77"/>
                  </a:lnTo>
                  <a:lnTo>
                    <a:pt x="0" y="62"/>
                  </a:lnTo>
                  <a:lnTo>
                    <a:pt x="0" y="74"/>
                  </a:lnTo>
                  <a:lnTo>
                    <a:pt x="1" y="70"/>
                  </a:lnTo>
                  <a:lnTo>
                    <a:pt x="1" y="52"/>
                  </a:lnTo>
                  <a:lnTo>
                    <a:pt x="1" y="60"/>
                  </a:lnTo>
                  <a:lnTo>
                    <a:pt x="1" y="57"/>
                  </a:lnTo>
                  <a:lnTo>
                    <a:pt x="1" y="57"/>
                  </a:lnTo>
                  <a:lnTo>
                    <a:pt x="1" y="18"/>
                  </a:lnTo>
                  <a:lnTo>
                    <a:pt x="1" y="19"/>
                  </a:lnTo>
                  <a:lnTo>
                    <a:pt x="1" y="21"/>
                  </a:lnTo>
                  <a:lnTo>
                    <a:pt x="1" y="26"/>
                  </a:lnTo>
                  <a:lnTo>
                    <a:pt x="1" y="14"/>
                  </a:lnTo>
                  <a:lnTo>
                    <a:pt x="1" y="14"/>
                  </a:lnTo>
                  <a:lnTo>
                    <a:pt x="1" y="0"/>
                  </a:lnTo>
                  <a:lnTo>
                    <a:pt x="1" y="25"/>
                  </a:lnTo>
                  <a:lnTo>
                    <a:pt x="1" y="22"/>
                  </a:lnTo>
                  <a:lnTo>
                    <a:pt x="2" y="25"/>
                  </a:lnTo>
                  <a:lnTo>
                    <a:pt x="2" y="7"/>
                  </a:lnTo>
                  <a:lnTo>
                    <a:pt x="2" y="34"/>
                  </a:lnTo>
                  <a:lnTo>
                    <a:pt x="2" y="32"/>
                  </a:lnTo>
                  <a:lnTo>
                    <a:pt x="2" y="60"/>
                  </a:lnTo>
                  <a:lnTo>
                    <a:pt x="2" y="53"/>
                  </a:lnTo>
                  <a:lnTo>
                    <a:pt x="2" y="56"/>
                  </a:lnTo>
                  <a:lnTo>
                    <a:pt x="2" y="81"/>
                  </a:lnTo>
                  <a:lnTo>
                    <a:pt x="2" y="78"/>
                  </a:lnTo>
                  <a:lnTo>
                    <a:pt x="4" y="77"/>
                  </a:lnTo>
                  <a:lnTo>
                    <a:pt x="4" y="81"/>
                  </a:lnTo>
                  <a:lnTo>
                    <a:pt x="4" y="56"/>
                  </a:lnTo>
                  <a:lnTo>
                    <a:pt x="4" y="80"/>
                  </a:lnTo>
                  <a:lnTo>
                    <a:pt x="4" y="83"/>
                  </a:lnTo>
                  <a:lnTo>
                    <a:pt x="4" y="94"/>
                  </a:lnTo>
                  <a:lnTo>
                    <a:pt x="4" y="76"/>
                  </a:lnTo>
                  <a:lnTo>
                    <a:pt x="4" y="87"/>
                  </a:lnTo>
                  <a:lnTo>
                    <a:pt x="4" y="86"/>
                  </a:lnTo>
                  <a:lnTo>
                    <a:pt x="4" y="103"/>
                  </a:lnTo>
                  <a:lnTo>
                    <a:pt x="4" y="97"/>
                  </a:lnTo>
                  <a:lnTo>
                    <a:pt x="4" y="93"/>
                  </a:lnTo>
                  <a:lnTo>
                    <a:pt x="4" y="94"/>
                  </a:lnTo>
                  <a:lnTo>
                    <a:pt x="4" y="77"/>
                  </a:lnTo>
                  <a:lnTo>
                    <a:pt x="4" y="82"/>
                  </a:lnTo>
                  <a:lnTo>
                    <a:pt x="5" y="89"/>
                  </a:lnTo>
                  <a:lnTo>
                    <a:pt x="5" y="68"/>
                  </a:lnTo>
                  <a:lnTo>
                    <a:pt x="5" y="82"/>
                  </a:lnTo>
                  <a:lnTo>
                    <a:pt x="5" y="86"/>
                  </a:lnTo>
                  <a:lnTo>
                    <a:pt x="5" y="100"/>
                  </a:lnTo>
                  <a:lnTo>
                    <a:pt x="5" y="77"/>
                  </a:lnTo>
                  <a:lnTo>
                    <a:pt x="5" y="82"/>
                  </a:lnTo>
                  <a:lnTo>
                    <a:pt x="5" y="100"/>
                  </a:lnTo>
                  <a:lnTo>
                    <a:pt x="5" y="103"/>
                  </a:lnTo>
                  <a:lnTo>
                    <a:pt x="5" y="87"/>
                  </a:lnTo>
                  <a:lnTo>
                    <a:pt x="5" y="115"/>
                  </a:lnTo>
                  <a:lnTo>
                    <a:pt x="6" y="115"/>
                  </a:lnTo>
                  <a:lnTo>
                    <a:pt x="6" y="121"/>
                  </a:lnTo>
                  <a:lnTo>
                    <a:pt x="6" y="99"/>
                  </a:lnTo>
                  <a:lnTo>
                    <a:pt x="6" y="111"/>
                  </a:lnTo>
                  <a:lnTo>
                    <a:pt x="6" y="114"/>
                  </a:lnTo>
                  <a:lnTo>
                    <a:pt x="6" y="132"/>
                  </a:lnTo>
                  <a:lnTo>
                    <a:pt x="6" y="132"/>
                  </a:lnTo>
                  <a:lnTo>
                    <a:pt x="6" y="132"/>
                  </a:lnTo>
                  <a:lnTo>
                    <a:pt x="6" y="132"/>
                  </a:lnTo>
                  <a:lnTo>
                    <a:pt x="6" y="112"/>
                  </a:lnTo>
                  <a:lnTo>
                    <a:pt x="6" y="128"/>
                  </a:lnTo>
                  <a:lnTo>
                    <a:pt x="6" y="127"/>
                  </a:lnTo>
                  <a:lnTo>
                    <a:pt x="6" y="135"/>
                  </a:lnTo>
                  <a:lnTo>
                    <a:pt x="6" y="108"/>
                  </a:lnTo>
                  <a:lnTo>
                    <a:pt x="6" y="114"/>
                  </a:lnTo>
                  <a:lnTo>
                    <a:pt x="8" y="120"/>
                  </a:lnTo>
                  <a:lnTo>
                    <a:pt x="8" y="128"/>
                  </a:lnTo>
                  <a:lnTo>
                    <a:pt x="8" y="117"/>
                  </a:lnTo>
                  <a:lnTo>
                    <a:pt x="8" y="119"/>
                  </a:lnTo>
                  <a:lnTo>
                    <a:pt x="8" y="123"/>
                  </a:lnTo>
                  <a:lnTo>
                    <a:pt x="8" y="104"/>
                  </a:lnTo>
                  <a:lnTo>
                    <a:pt x="8" y="110"/>
                  </a:lnTo>
                  <a:lnTo>
                    <a:pt x="8" y="108"/>
                  </a:lnTo>
                  <a:lnTo>
                    <a:pt x="8" y="110"/>
                  </a:lnTo>
                  <a:lnTo>
                    <a:pt x="8" y="81"/>
                  </a:lnTo>
                  <a:lnTo>
                    <a:pt x="8" y="94"/>
                  </a:lnTo>
                  <a:lnTo>
                    <a:pt x="9" y="99"/>
                  </a:lnTo>
                  <a:lnTo>
                    <a:pt x="9" y="102"/>
                  </a:lnTo>
                  <a:lnTo>
                    <a:pt x="9" y="83"/>
                  </a:lnTo>
                  <a:lnTo>
                    <a:pt x="9" y="87"/>
                  </a:lnTo>
                  <a:lnTo>
                    <a:pt x="9" y="89"/>
                  </a:lnTo>
                  <a:lnTo>
                    <a:pt x="9" y="99"/>
                  </a:lnTo>
                  <a:lnTo>
                    <a:pt x="9" y="91"/>
                  </a:lnTo>
                  <a:lnTo>
                    <a:pt x="9" y="87"/>
                  </a:lnTo>
                  <a:lnTo>
                    <a:pt x="9" y="93"/>
                  </a:lnTo>
                  <a:lnTo>
                    <a:pt x="9" y="65"/>
                  </a:lnTo>
                  <a:lnTo>
                    <a:pt x="9" y="91"/>
                  </a:lnTo>
                  <a:lnTo>
                    <a:pt x="9" y="95"/>
                  </a:lnTo>
                  <a:lnTo>
                    <a:pt x="9" y="104"/>
                  </a:lnTo>
                  <a:lnTo>
                    <a:pt x="9" y="85"/>
                  </a:lnTo>
                  <a:lnTo>
                    <a:pt x="9" y="89"/>
                  </a:lnTo>
                  <a:lnTo>
                    <a:pt x="10" y="93"/>
                  </a:lnTo>
                  <a:lnTo>
                    <a:pt x="10" y="111"/>
                  </a:lnTo>
                  <a:lnTo>
                    <a:pt x="10" y="91"/>
                  </a:lnTo>
                  <a:lnTo>
                    <a:pt x="10" y="107"/>
                  </a:lnTo>
                  <a:lnTo>
                    <a:pt x="10" y="108"/>
                  </a:lnTo>
                  <a:lnTo>
                    <a:pt x="10" y="89"/>
                  </a:lnTo>
                  <a:lnTo>
                    <a:pt x="10" y="120"/>
                  </a:lnTo>
                  <a:lnTo>
                    <a:pt x="10" y="120"/>
                  </a:lnTo>
                  <a:lnTo>
                    <a:pt x="10" y="125"/>
                  </a:lnTo>
                  <a:lnTo>
                    <a:pt x="10" y="103"/>
                  </a:lnTo>
                  <a:lnTo>
                    <a:pt x="10" y="104"/>
                  </a:lnTo>
                  <a:lnTo>
                    <a:pt x="10" y="104"/>
                  </a:lnTo>
                  <a:lnTo>
                    <a:pt x="10" y="111"/>
                  </a:lnTo>
                  <a:lnTo>
                    <a:pt x="10" y="100"/>
                  </a:lnTo>
                  <a:lnTo>
                    <a:pt x="10" y="103"/>
                  </a:lnTo>
                  <a:lnTo>
                    <a:pt x="12" y="86"/>
                  </a:lnTo>
                  <a:lnTo>
                    <a:pt x="12" y="116"/>
                  </a:lnTo>
                  <a:lnTo>
                    <a:pt x="12" y="114"/>
                  </a:lnTo>
                  <a:lnTo>
                    <a:pt x="12" y="117"/>
                  </a:lnTo>
                  <a:lnTo>
                    <a:pt x="12" y="98"/>
                  </a:lnTo>
                  <a:lnTo>
                    <a:pt x="12" y="119"/>
                  </a:lnTo>
                  <a:lnTo>
                    <a:pt x="12" y="120"/>
                  </a:lnTo>
                  <a:lnTo>
                    <a:pt x="12" y="135"/>
                  </a:lnTo>
                  <a:lnTo>
                    <a:pt x="12" y="106"/>
                  </a:lnTo>
                  <a:lnTo>
                    <a:pt x="12" y="115"/>
                  </a:lnTo>
                  <a:lnTo>
                    <a:pt x="13" y="115"/>
                  </a:lnTo>
                  <a:lnTo>
                    <a:pt x="13" y="117"/>
                  </a:lnTo>
                  <a:lnTo>
                    <a:pt x="13" y="111"/>
                  </a:lnTo>
                  <a:lnTo>
                    <a:pt x="13" y="114"/>
                  </a:lnTo>
                  <a:lnTo>
                    <a:pt x="13" y="116"/>
                  </a:lnTo>
                  <a:lnTo>
                    <a:pt x="13" y="117"/>
                  </a:lnTo>
                  <a:lnTo>
                    <a:pt x="13" y="98"/>
                  </a:lnTo>
                  <a:lnTo>
                    <a:pt x="13" y="100"/>
                  </a:lnTo>
                  <a:lnTo>
                    <a:pt x="13" y="103"/>
                  </a:lnTo>
                  <a:lnTo>
                    <a:pt x="13" y="110"/>
                  </a:lnTo>
                  <a:lnTo>
                    <a:pt x="13" y="86"/>
                  </a:lnTo>
                  <a:lnTo>
                    <a:pt x="13" y="103"/>
                  </a:lnTo>
                  <a:lnTo>
                    <a:pt x="13" y="106"/>
                  </a:lnTo>
                  <a:lnTo>
                    <a:pt x="13" y="124"/>
                  </a:lnTo>
                  <a:lnTo>
                    <a:pt x="14" y="119"/>
                  </a:lnTo>
                  <a:lnTo>
                    <a:pt x="14" y="100"/>
                  </a:lnTo>
                  <a:lnTo>
                    <a:pt x="14" y="127"/>
                  </a:lnTo>
                  <a:lnTo>
                    <a:pt x="14" y="124"/>
                  </a:lnTo>
                  <a:lnTo>
                    <a:pt x="14" y="127"/>
                  </a:lnTo>
                  <a:lnTo>
                    <a:pt x="14" y="99"/>
                  </a:lnTo>
                  <a:lnTo>
                    <a:pt x="14" y="112"/>
                  </a:lnTo>
                  <a:lnTo>
                    <a:pt x="14" y="116"/>
                  </a:lnTo>
                  <a:lnTo>
                    <a:pt x="14" y="124"/>
                  </a:lnTo>
                  <a:lnTo>
                    <a:pt x="14" y="106"/>
                  </a:lnTo>
                  <a:lnTo>
                    <a:pt x="14" y="107"/>
                  </a:lnTo>
                  <a:lnTo>
                    <a:pt x="14" y="107"/>
                  </a:lnTo>
                  <a:lnTo>
                    <a:pt x="14" y="121"/>
                  </a:lnTo>
                  <a:lnTo>
                    <a:pt x="14" y="119"/>
                  </a:lnTo>
                  <a:lnTo>
                    <a:pt x="16" y="120"/>
                  </a:lnTo>
                  <a:lnTo>
                    <a:pt x="16" y="121"/>
                  </a:lnTo>
                  <a:lnTo>
                    <a:pt x="16" y="99"/>
                  </a:lnTo>
                  <a:lnTo>
                    <a:pt x="16" y="117"/>
                  </a:lnTo>
                  <a:lnTo>
                    <a:pt x="16" y="117"/>
                  </a:lnTo>
                  <a:lnTo>
                    <a:pt x="16" y="125"/>
                  </a:lnTo>
                  <a:lnTo>
                    <a:pt x="16" y="104"/>
                  </a:lnTo>
                  <a:lnTo>
                    <a:pt x="16" y="110"/>
                  </a:lnTo>
                  <a:lnTo>
                    <a:pt x="16" y="110"/>
                  </a:lnTo>
                  <a:lnTo>
                    <a:pt x="16" y="129"/>
                  </a:lnTo>
                  <a:lnTo>
                    <a:pt x="16" y="123"/>
                  </a:lnTo>
                  <a:lnTo>
                    <a:pt x="17" y="121"/>
                  </a:lnTo>
                  <a:lnTo>
                    <a:pt x="17" y="128"/>
                  </a:lnTo>
                  <a:lnTo>
                    <a:pt x="17" y="104"/>
                  </a:lnTo>
                  <a:lnTo>
                    <a:pt x="17" y="127"/>
                  </a:lnTo>
                  <a:lnTo>
                    <a:pt x="17" y="127"/>
                  </a:lnTo>
                  <a:lnTo>
                    <a:pt x="17" y="135"/>
                  </a:lnTo>
                  <a:lnTo>
                    <a:pt x="17" y="114"/>
                  </a:lnTo>
                  <a:lnTo>
                    <a:pt x="17" y="121"/>
                  </a:lnTo>
                  <a:lnTo>
                    <a:pt x="17" y="121"/>
                  </a:lnTo>
                  <a:lnTo>
                    <a:pt x="17" y="133"/>
                  </a:lnTo>
                  <a:lnTo>
                    <a:pt x="17" y="127"/>
                  </a:lnTo>
                  <a:lnTo>
                    <a:pt x="17" y="120"/>
                  </a:lnTo>
                  <a:lnTo>
                    <a:pt x="17" y="135"/>
                  </a:lnTo>
                  <a:lnTo>
                    <a:pt x="17" y="108"/>
                  </a:lnTo>
                  <a:lnTo>
                    <a:pt x="17" y="133"/>
                  </a:lnTo>
                  <a:lnTo>
                    <a:pt x="18" y="133"/>
                  </a:lnTo>
                  <a:lnTo>
                    <a:pt x="18" y="135"/>
                  </a:lnTo>
                  <a:lnTo>
                    <a:pt x="18" y="116"/>
                  </a:lnTo>
                  <a:lnTo>
                    <a:pt x="18" y="132"/>
                  </a:lnTo>
                  <a:lnTo>
                    <a:pt x="18" y="132"/>
                  </a:lnTo>
                  <a:lnTo>
                    <a:pt x="18" y="137"/>
                  </a:lnTo>
                  <a:lnTo>
                    <a:pt x="18" y="110"/>
                  </a:lnTo>
                  <a:lnTo>
                    <a:pt x="18" y="114"/>
                  </a:lnTo>
                  <a:lnTo>
                    <a:pt x="18" y="115"/>
                  </a:lnTo>
                  <a:lnTo>
                    <a:pt x="18" y="133"/>
                  </a:lnTo>
                  <a:lnTo>
                    <a:pt x="18" y="132"/>
                  </a:lnTo>
                  <a:lnTo>
                    <a:pt x="18" y="132"/>
                  </a:lnTo>
                  <a:lnTo>
                    <a:pt x="18" y="135"/>
                  </a:lnTo>
                  <a:lnTo>
                    <a:pt x="18" y="114"/>
                  </a:lnTo>
                  <a:lnTo>
                    <a:pt x="18" y="127"/>
                  </a:lnTo>
                  <a:lnTo>
                    <a:pt x="19" y="128"/>
                  </a:lnTo>
                  <a:lnTo>
                    <a:pt x="19" y="132"/>
                  </a:lnTo>
                  <a:lnTo>
                    <a:pt x="19" y="108"/>
                  </a:lnTo>
                  <a:lnTo>
                    <a:pt x="19" y="117"/>
                  </a:lnTo>
                  <a:lnTo>
                    <a:pt x="19" y="117"/>
                  </a:lnTo>
                  <a:lnTo>
                    <a:pt x="19" y="138"/>
                  </a:lnTo>
                  <a:lnTo>
                    <a:pt x="19" y="133"/>
                  </a:lnTo>
                  <a:lnTo>
                    <a:pt x="19" y="135"/>
                  </a:lnTo>
                  <a:lnTo>
                    <a:pt x="19" y="142"/>
                  </a:lnTo>
                  <a:lnTo>
                    <a:pt x="19" y="117"/>
                  </a:lnTo>
                  <a:lnTo>
                    <a:pt x="19" y="136"/>
                  </a:lnTo>
                  <a:lnTo>
                    <a:pt x="21" y="138"/>
                  </a:lnTo>
                  <a:lnTo>
                    <a:pt x="21" y="141"/>
                  </a:lnTo>
                  <a:lnTo>
                    <a:pt x="21" y="102"/>
                  </a:lnTo>
                  <a:lnTo>
                    <a:pt x="21" y="110"/>
                  </a:lnTo>
                  <a:lnTo>
                    <a:pt x="21" y="110"/>
                  </a:lnTo>
                  <a:lnTo>
                    <a:pt x="21" y="115"/>
                  </a:lnTo>
                  <a:lnTo>
                    <a:pt x="21" y="93"/>
                  </a:lnTo>
                  <a:lnTo>
                    <a:pt x="21" y="99"/>
                  </a:lnTo>
                  <a:lnTo>
                    <a:pt x="21" y="117"/>
                  </a:lnTo>
                  <a:lnTo>
                    <a:pt x="21" y="98"/>
                  </a:lnTo>
                  <a:lnTo>
                    <a:pt x="21" y="116"/>
                  </a:lnTo>
                  <a:lnTo>
                    <a:pt x="21" y="114"/>
                  </a:lnTo>
                  <a:lnTo>
                    <a:pt x="21" y="97"/>
                  </a:lnTo>
                  <a:lnTo>
                    <a:pt x="21" y="123"/>
                  </a:lnTo>
                  <a:lnTo>
                    <a:pt x="22" y="120"/>
                  </a:lnTo>
                  <a:lnTo>
                    <a:pt x="22" y="128"/>
                  </a:lnTo>
                  <a:lnTo>
                    <a:pt x="22" y="108"/>
                  </a:lnTo>
                  <a:lnTo>
                    <a:pt x="22" y="115"/>
                  </a:lnTo>
                  <a:lnTo>
                    <a:pt x="22" y="115"/>
                  </a:lnTo>
                  <a:lnTo>
                    <a:pt x="22" y="138"/>
                  </a:lnTo>
                  <a:lnTo>
                    <a:pt x="22" y="135"/>
                  </a:lnTo>
                  <a:lnTo>
                    <a:pt x="22" y="135"/>
                  </a:lnTo>
                  <a:lnTo>
                    <a:pt x="22" y="140"/>
                  </a:lnTo>
                  <a:lnTo>
                    <a:pt x="22" y="117"/>
                  </a:lnTo>
                  <a:lnTo>
                    <a:pt x="22" y="138"/>
                  </a:lnTo>
                  <a:lnTo>
                    <a:pt x="22" y="137"/>
                  </a:lnTo>
                  <a:lnTo>
                    <a:pt x="22" y="144"/>
                  </a:lnTo>
                  <a:lnTo>
                    <a:pt x="22" y="120"/>
                  </a:lnTo>
                  <a:lnTo>
                    <a:pt x="22" y="128"/>
                  </a:lnTo>
                  <a:lnTo>
                    <a:pt x="23" y="129"/>
                  </a:lnTo>
                  <a:lnTo>
                    <a:pt x="23" y="135"/>
                  </a:lnTo>
                  <a:lnTo>
                    <a:pt x="23" y="128"/>
                  </a:lnTo>
                  <a:lnTo>
                    <a:pt x="23" y="127"/>
                  </a:lnTo>
                  <a:lnTo>
                    <a:pt x="23" y="132"/>
                  </a:lnTo>
                  <a:lnTo>
                    <a:pt x="23" y="111"/>
                  </a:lnTo>
                  <a:lnTo>
                    <a:pt x="23" y="127"/>
                  </a:lnTo>
                  <a:lnTo>
                    <a:pt x="23" y="131"/>
                  </a:lnTo>
                  <a:lnTo>
                    <a:pt x="23" y="133"/>
                  </a:lnTo>
                  <a:lnTo>
                    <a:pt x="23" y="111"/>
                  </a:lnTo>
                  <a:lnTo>
                    <a:pt x="23" y="127"/>
                  </a:lnTo>
                  <a:lnTo>
                    <a:pt x="25" y="128"/>
                  </a:lnTo>
                  <a:lnTo>
                    <a:pt x="25" y="140"/>
                  </a:lnTo>
                  <a:lnTo>
                    <a:pt x="25" y="116"/>
                  </a:lnTo>
                  <a:lnTo>
                    <a:pt x="25" y="124"/>
                  </a:lnTo>
                  <a:lnTo>
                    <a:pt x="25" y="123"/>
                  </a:lnTo>
                  <a:lnTo>
                    <a:pt x="25" y="144"/>
                  </a:lnTo>
                  <a:lnTo>
                    <a:pt x="25" y="142"/>
                  </a:lnTo>
                  <a:lnTo>
                    <a:pt x="25" y="144"/>
                  </a:lnTo>
                  <a:lnTo>
                    <a:pt x="25" y="121"/>
                  </a:lnTo>
                  <a:lnTo>
                    <a:pt x="25" y="142"/>
                  </a:lnTo>
                  <a:lnTo>
                    <a:pt x="25" y="144"/>
                  </a:lnTo>
                  <a:lnTo>
                    <a:pt x="25" y="149"/>
                  </a:lnTo>
                  <a:lnTo>
                    <a:pt x="25" y="123"/>
                  </a:lnTo>
                  <a:lnTo>
                    <a:pt x="25" y="128"/>
                  </a:lnTo>
                  <a:lnTo>
                    <a:pt x="26" y="132"/>
                  </a:lnTo>
                  <a:lnTo>
                    <a:pt x="26" y="145"/>
                  </a:lnTo>
                  <a:lnTo>
                    <a:pt x="26" y="140"/>
                  </a:lnTo>
                  <a:lnTo>
                    <a:pt x="26" y="140"/>
                  </a:lnTo>
                  <a:lnTo>
                    <a:pt x="26" y="123"/>
                  </a:lnTo>
                  <a:lnTo>
                    <a:pt x="26" y="142"/>
                  </a:lnTo>
                  <a:lnTo>
                    <a:pt x="26" y="140"/>
                  </a:lnTo>
                  <a:lnTo>
                    <a:pt x="26" y="142"/>
                  </a:lnTo>
                  <a:lnTo>
                    <a:pt x="26" y="114"/>
                  </a:lnTo>
                  <a:lnTo>
                    <a:pt x="26" y="129"/>
                  </a:lnTo>
                  <a:lnTo>
                    <a:pt x="26" y="128"/>
                  </a:lnTo>
                  <a:lnTo>
                    <a:pt x="26" y="140"/>
                  </a:lnTo>
                  <a:lnTo>
                    <a:pt x="26" y="121"/>
                  </a:lnTo>
                  <a:lnTo>
                    <a:pt x="27" y="115"/>
                  </a:lnTo>
                  <a:lnTo>
                    <a:pt x="27" y="140"/>
                  </a:lnTo>
                  <a:lnTo>
                    <a:pt x="27" y="135"/>
                  </a:lnTo>
                  <a:lnTo>
                    <a:pt x="27" y="140"/>
                  </a:lnTo>
                  <a:lnTo>
                    <a:pt x="27" y="115"/>
                  </a:lnTo>
                  <a:lnTo>
                    <a:pt x="27" y="131"/>
                  </a:lnTo>
                  <a:lnTo>
                    <a:pt x="27" y="135"/>
                  </a:lnTo>
                  <a:lnTo>
                    <a:pt x="27" y="137"/>
                  </a:lnTo>
                  <a:lnTo>
                    <a:pt x="27" y="120"/>
                  </a:lnTo>
                  <a:lnTo>
                    <a:pt x="27" y="128"/>
                  </a:lnTo>
                  <a:lnTo>
                    <a:pt x="29" y="127"/>
                  </a:lnTo>
                  <a:lnTo>
                    <a:pt x="29" y="146"/>
                  </a:lnTo>
                  <a:lnTo>
                    <a:pt x="29" y="135"/>
                  </a:lnTo>
                  <a:lnTo>
                    <a:pt x="29" y="135"/>
                  </a:lnTo>
                  <a:lnTo>
                    <a:pt x="29" y="110"/>
                  </a:lnTo>
                  <a:lnTo>
                    <a:pt x="29" y="120"/>
                  </a:lnTo>
                  <a:lnTo>
                    <a:pt x="29" y="121"/>
                  </a:lnTo>
                  <a:lnTo>
                    <a:pt x="29" y="132"/>
                  </a:lnTo>
                  <a:lnTo>
                    <a:pt x="29" y="104"/>
                  </a:lnTo>
                  <a:lnTo>
                    <a:pt x="29" y="112"/>
                  </a:lnTo>
                  <a:lnTo>
                    <a:pt x="29" y="111"/>
                  </a:lnTo>
                  <a:lnTo>
                    <a:pt x="29" y="119"/>
                  </a:lnTo>
                  <a:lnTo>
                    <a:pt x="29" y="94"/>
                  </a:lnTo>
                  <a:lnTo>
                    <a:pt x="30" y="98"/>
                  </a:lnTo>
                  <a:lnTo>
                    <a:pt x="30" y="73"/>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203" name="Freeform 76"/>
            <p:cNvSpPr>
              <a:spLocks/>
            </p:cNvSpPr>
            <p:nvPr/>
          </p:nvSpPr>
          <p:spPr bwMode="auto">
            <a:xfrm>
              <a:off x="3952876" y="4635501"/>
              <a:ext cx="50800" cy="211138"/>
            </a:xfrm>
            <a:custGeom>
              <a:avLst/>
              <a:gdLst>
                <a:gd name="T0" fmla="*/ 2 w 32"/>
                <a:gd name="T1" fmla="*/ 36 h 133"/>
                <a:gd name="T2" fmla="*/ 2 w 32"/>
                <a:gd name="T3" fmla="*/ 10 h 133"/>
                <a:gd name="T4" fmla="*/ 3 w 32"/>
                <a:gd name="T5" fmla="*/ 42 h 133"/>
                <a:gd name="T6" fmla="*/ 3 w 32"/>
                <a:gd name="T7" fmla="*/ 54 h 133"/>
                <a:gd name="T8" fmla="*/ 4 w 32"/>
                <a:gd name="T9" fmla="*/ 83 h 133"/>
                <a:gd name="T10" fmla="*/ 4 w 32"/>
                <a:gd name="T11" fmla="*/ 93 h 133"/>
                <a:gd name="T12" fmla="*/ 4 w 32"/>
                <a:gd name="T13" fmla="*/ 87 h 133"/>
                <a:gd name="T14" fmla="*/ 4 w 32"/>
                <a:gd name="T15" fmla="*/ 105 h 133"/>
                <a:gd name="T16" fmla="*/ 6 w 32"/>
                <a:gd name="T17" fmla="*/ 100 h 133"/>
                <a:gd name="T18" fmla="*/ 6 w 32"/>
                <a:gd name="T19" fmla="*/ 110 h 133"/>
                <a:gd name="T20" fmla="*/ 7 w 32"/>
                <a:gd name="T21" fmla="*/ 101 h 133"/>
                <a:gd name="T22" fmla="*/ 7 w 32"/>
                <a:gd name="T23" fmla="*/ 116 h 133"/>
                <a:gd name="T24" fmla="*/ 7 w 32"/>
                <a:gd name="T25" fmla="*/ 116 h 133"/>
                <a:gd name="T26" fmla="*/ 8 w 32"/>
                <a:gd name="T27" fmla="*/ 105 h 133"/>
                <a:gd name="T28" fmla="*/ 8 w 32"/>
                <a:gd name="T29" fmla="*/ 118 h 133"/>
                <a:gd name="T30" fmla="*/ 10 w 32"/>
                <a:gd name="T31" fmla="*/ 113 h 133"/>
                <a:gd name="T32" fmla="*/ 10 w 32"/>
                <a:gd name="T33" fmla="*/ 114 h 133"/>
                <a:gd name="T34" fmla="*/ 10 w 32"/>
                <a:gd name="T35" fmla="*/ 114 h 133"/>
                <a:gd name="T36" fmla="*/ 11 w 32"/>
                <a:gd name="T37" fmla="*/ 104 h 133"/>
                <a:gd name="T38" fmla="*/ 11 w 32"/>
                <a:gd name="T39" fmla="*/ 101 h 133"/>
                <a:gd name="T40" fmla="*/ 12 w 32"/>
                <a:gd name="T41" fmla="*/ 96 h 133"/>
                <a:gd name="T42" fmla="*/ 12 w 32"/>
                <a:gd name="T43" fmla="*/ 92 h 133"/>
                <a:gd name="T44" fmla="*/ 12 w 32"/>
                <a:gd name="T45" fmla="*/ 91 h 133"/>
                <a:gd name="T46" fmla="*/ 13 w 32"/>
                <a:gd name="T47" fmla="*/ 86 h 133"/>
                <a:gd name="T48" fmla="*/ 13 w 32"/>
                <a:gd name="T49" fmla="*/ 70 h 133"/>
                <a:gd name="T50" fmla="*/ 13 w 32"/>
                <a:gd name="T51" fmla="*/ 90 h 133"/>
                <a:gd name="T52" fmla="*/ 15 w 32"/>
                <a:gd name="T53" fmla="*/ 87 h 133"/>
                <a:gd name="T54" fmla="*/ 15 w 32"/>
                <a:gd name="T55" fmla="*/ 108 h 133"/>
                <a:gd name="T56" fmla="*/ 16 w 32"/>
                <a:gd name="T57" fmla="*/ 120 h 133"/>
                <a:gd name="T58" fmla="*/ 16 w 32"/>
                <a:gd name="T59" fmla="*/ 109 h 133"/>
                <a:gd name="T60" fmla="*/ 16 w 32"/>
                <a:gd name="T61" fmla="*/ 99 h 133"/>
                <a:gd name="T62" fmla="*/ 17 w 32"/>
                <a:gd name="T63" fmla="*/ 84 h 133"/>
                <a:gd name="T64" fmla="*/ 17 w 32"/>
                <a:gd name="T65" fmla="*/ 103 h 133"/>
                <a:gd name="T66" fmla="*/ 17 w 32"/>
                <a:gd name="T67" fmla="*/ 117 h 133"/>
                <a:gd name="T68" fmla="*/ 19 w 32"/>
                <a:gd name="T69" fmla="*/ 103 h 133"/>
                <a:gd name="T70" fmla="*/ 19 w 32"/>
                <a:gd name="T71" fmla="*/ 95 h 133"/>
                <a:gd name="T72" fmla="*/ 20 w 32"/>
                <a:gd name="T73" fmla="*/ 107 h 133"/>
                <a:gd name="T74" fmla="*/ 20 w 32"/>
                <a:gd name="T75" fmla="*/ 108 h 133"/>
                <a:gd name="T76" fmla="*/ 20 w 32"/>
                <a:gd name="T77" fmla="*/ 101 h 133"/>
                <a:gd name="T78" fmla="*/ 21 w 32"/>
                <a:gd name="T79" fmla="*/ 107 h 133"/>
                <a:gd name="T80" fmla="*/ 21 w 32"/>
                <a:gd name="T81" fmla="*/ 108 h 133"/>
                <a:gd name="T82" fmla="*/ 21 w 32"/>
                <a:gd name="T83" fmla="*/ 96 h 133"/>
                <a:gd name="T84" fmla="*/ 23 w 32"/>
                <a:gd name="T85" fmla="*/ 101 h 133"/>
                <a:gd name="T86" fmla="*/ 23 w 32"/>
                <a:gd name="T87" fmla="*/ 97 h 133"/>
                <a:gd name="T88" fmla="*/ 24 w 32"/>
                <a:gd name="T89" fmla="*/ 121 h 133"/>
                <a:gd name="T90" fmla="*/ 24 w 32"/>
                <a:gd name="T91" fmla="*/ 121 h 133"/>
                <a:gd name="T92" fmla="*/ 24 w 32"/>
                <a:gd name="T93" fmla="*/ 99 h 133"/>
                <a:gd name="T94" fmla="*/ 25 w 32"/>
                <a:gd name="T95" fmla="*/ 86 h 133"/>
                <a:gd name="T96" fmla="*/ 25 w 32"/>
                <a:gd name="T97" fmla="*/ 84 h 133"/>
                <a:gd name="T98" fmla="*/ 25 w 32"/>
                <a:gd name="T99" fmla="*/ 103 h 133"/>
                <a:gd name="T100" fmla="*/ 27 w 32"/>
                <a:gd name="T101" fmla="*/ 104 h 133"/>
                <a:gd name="T102" fmla="*/ 28 w 32"/>
                <a:gd name="T103" fmla="*/ 109 h 133"/>
                <a:gd name="T104" fmla="*/ 28 w 32"/>
                <a:gd name="T105" fmla="*/ 114 h 133"/>
                <a:gd name="T106" fmla="*/ 28 w 32"/>
                <a:gd name="T107" fmla="*/ 52 h 133"/>
                <a:gd name="T108" fmla="*/ 29 w 32"/>
                <a:gd name="T109" fmla="*/ 48 h 133"/>
                <a:gd name="T110" fmla="*/ 29 w 32"/>
                <a:gd name="T111" fmla="*/ 59 h 133"/>
                <a:gd name="T112" fmla="*/ 29 w 32"/>
                <a:gd name="T113" fmla="*/ 66 h 133"/>
                <a:gd name="T114" fmla="*/ 31 w 32"/>
                <a:gd name="T115" fmla="*/ 44 h 133"/>
                <a:gd name="T116" fmla="*/ 31 w 32"/>
                <a:gd name="T117" fmla="*/ 54 h 133"/>
                <a:gd name="T118" fmla="*/ 32 w 32"/>
                <a:gd name="T119" fmla="*/ 52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2" h="133">
                  <a:moveTo>
                    <a:pt x="0" y="55"/>
                  </a:moveTo>
                  <a:lnTo>
                    <a:pt x="2" y="53"/>
                  </a:lnTo>
                  <a:lnTo>
                    <a:pt x="2" y="32"/>
                  </a:lnTo>
                  <a:lnTo>
                    <a:pt x="2" y="35"/>
                  </a:lnTo>
                  <a:lnTo>
                    <a:pt x="2" y="36"/>
                  </a:lnTo>
                  <a:lnTo>
                    <a:pt x="2" y="0"/>
                  </a:lnTo>
                  <a:lnTo>
                    <a:pt x="2" y="11"/>
                  </a:lnTo>
                  <a:lnTo>
                    <a:pt x="2" y="12"/>
                  </a:lnTo>
                  <a:lnTo>
                    <a:pt x="2" y="25"/>
                  </a:lnTo>
                  <a:lnTo>
                    <a:pt x="2" y="10"/>
                  </a:lnTo>
                  <a:lnTo>
                    <a:pt x="3" y="11"/>
                  </a:lnTo>
                  <a:lnTo>
                    <a:pt x="3" y="46"/>
                  </a:lnTo>
                  <a:lnTo>
                    <a:pt x="3" y="10"/>
                  </a:lnTo>
                  <a:lnTo>
                    <a:pt x="3" y="44"/>
                  </a:lnTo>
                  <a:lnTo>
                    <a:pt x="3" y="42"/>
                  </a:lnTo>
                  <a:lnTo>
                    <a:pt x="3" y="27"/>
                  </a:lnTo>
                  <a:lnTo>
                    <a:pt x="3" y="57"/>
                  </a:lnTo>
                  <a:lnTo>
                    <a:pt x="3" y="55"/>
                  </a:lnTo>
                  <a:lnTo>
                    <a:pt x="3" y="72"/>
                  </a:lnTo>
                  <a:lnTo>
                    <a:pt x="3" y="54"/>
                  </a:lnTo>
                  <a:lnTo>
                    <a:pt x="3" y="71"/>
                  </a:lnTo>
                  <a:lnTo>
                    <a:pt x="3" y="62"/>
                  </a:lnTo>
                  <a:lnTo>
                    <a:pt x="3" y="87"/>
                  </a:lnTo>
                  <a:lnTo>
                    <a:pt x="3" y="82"/>
                  </a:lnTo>
                  <a:lnTo>
                    <a:pt x="4" y="83"/>
                  </a:lnTo>
                  <a:lnTo>
                    <a:pt x="4" y="95"/>
                  </a:lnTo>
                  <a:lnTo>
                    <a:pt x="4" y="59"/>
                  </a:lnTo>
                  <a:lnTo>
                    <a:pt x="4" y="92"/>
                  </a:lnTo>
                  <a:lnTo>
                    <a:pt x="4" y="91"/>
                  </a:lnTo>
                  <a:lnTo>
                    <a:pt x="4" y="93"/>
                  </a:lnTo>
                  <a:lnTo>
                    <a:pt x="4" y="76"/>
                  </a:lnTo>
                  <a:lnTo>
                    <a:pt x="4" y="84"/>
                  </a:lnTo>
                  <a:lnTo>
                    <a:pt x="4" y="91"/>
                  </a:lnTo>
                  <a:lnTo>
                    <a:pt x="4" y="104"/>
                  </a:lnTo>
                  <a:lnTo>
                    <a:pt x="4" y="87"/>
                  </a:lnTo>
                  <a:lnTo>
                    <a:pt x="4" y="100"/>
                  </a:lnTo>
                  <a:lnTo>
                    <a:pt x="4" y="101"/>
                  </a:lnTo>
                  <a:lnTo>
                    <a:pt x="4" y="107"/>
                  </a:lnTo>
                  <a:lnTo>
                    <a:pt x="4" y="79"/>
                  </a:lnTo>
                  <a:lnTo>
                    <a:pt x="4" y="105"/>
                  </a:lnTo>
                  <a:lnTo>
                    <a:pt x="6" y="109"/>
                  </a:lnTo>
                  <a:lnTo>
                    <a:pt x="6" y="113"/>
                  </a:lnTo>
                  <a:lnTo>
                    <a:pt x="6" y="87"/>
                  </a:lnTo>
                  <a:lnTo>
                    <a:pt x="6" y="99"/>
                  </a:lnTo>
                  <a:lnTo>
                    <a:pt x="6" y="100"/>
                  </a:lnTo>
                  <a:lnTo>
                    <a:pt x="6" y="109"/>
                  </a:lnTo>
                  <a:lnTo>
                    <a:pt x="6" y="84"/>
                  </a:lnTo>
                  <a:lnTo>
                    <a:pt x="6" y="88"/>
                  </a:lnTo>
                  <a:lnTo>
                    <a:pt x="6" y="90"/>
                  </a:lnTo>
                  <a:lnTo>
                    <a:pt x="6" y="110"/>
                  </a:lnTo>
                  <a:lnTo>
                    <a:pt x="6" y="109"/>
                  </a:lnTo>
                  <a:lnTo>
                    <a:pt x="7" y="110"/>
                  </a:lnTo>
                  <a:lnTo>
                    <a:pt x="7" y="91"/>
                  </a:lnTo>
                  <a:lnTo>
                    <a:pt x="7" y="105"/>
                  </a:lnTo>
                  <a:lnTo>
                    <a:pt x="7" y="101"/>
                  </a:lnTo>
                  <a:lnTo>
                    <a:pt x="7" y="108"/>
                  </a:lnTo>
                  <a:lnTo>
                    <a:pt x="7" y="79"/>
                  </a:lnTo>
                  <a:lnTo>
                    <a:pt x="7" y="96"/>
                  </a:lnTo>
                  <a:lnTo>
                    <a:pt x="7" y="99"/>
                  </a:lnTo>
                  <a:lnTo>
                    <a:pt x="7" y="116"/>
                  </a:lnTo>
                  <a:lnTo>
                    <a:pt x="7" y="97"/>
                  </a:lnTo>
                  <a:lnTo>
                    <a:pt x="7" y="108"/>
                  </a:lnTo>
                  <a:lnTo>
                    <a:pt x="7" y="109"/>
                  </a:lnTo>
                  <a:lnTo>
                    <a:pt x="7" y="93"/>
                  </a:lnTo>
                  <a:lnTo>
                    <a:pt x="7" y="116"/>
                  </a:lnTo>
                  <a:lnTo>
                    <a:pt x="8" y="116"/>
                  </a:lnTo>
                  <a:lnTo>
                    <a:pt x="8" y="121"/>
                  </a:lnTo>
                  <a:lnTo>
                    <a:pt x="8" y="91"/>
                  </a:lnTo>
                  <a:lnTo>
                    <a:pt x="8" y="107"/>
                  </a:lnTo>
                  <a:lnTo>
                    <a:pt x="8" y="105"/>
                  </a:lnTo>
                  <a:lnTo>
                    <a:pt x="8" y="120"/>
                  </a:lnTo>
                  <a:lnTo>
                    <a:pt x="8" y="109"/>
                  </a:lnTo>
                  <a:lnTo>
                    <a:pt x="8" y="99"/>
                  </a:lnTo>
                  <a:lnTo>
                    <a:pt x="8" y="120"/>
                  </a:lnTo>
                  <a:lnTo>
                    <a:pt x="8" y="118"/>
                  </a:lnTo>
                  <a:lnTo>
                    <a:pt x="8" y="120"/>
                  </a:lnTo>
                  <a:lnTo>
                    <a:pt x="8" y="124"/>
                  </a:lnTo>
                  <a:lnTo>
                    <a:pt x="8" y="95"/>
                  </a:lnTo>
                  <a:lnTo>
                    <a:pt x="8" y="112"/>
                  </a:lnTo>
                  <a:lnTo>
                    <a:pt x="10" y="113"/>
                  </a:lnTo>
                  <a:lnTo>
                    <a:pt x="10" y="118"/>
                  </a:lnTo>
                  <a:lnTo>
                    <a:pt x="10" y="93"/>
                  </a:lnTo>
                  <a:lnTo>
                    <a:pt x="10" y="99"/>
                  </a:lnTo>
                  <a:lnTo>
                    <a:pt x="10" y="99"/>
                  </a:lnTo>
                  <a:lnTo>
                    <a:pt x="10" y="114"/>
                  </a:lnTo>
                  <a:lnTo>
                    <a:pt x="10" y="113"/>
                  </a:lnTo>
                  <a:lnTo>
                    <a:pt x="10" y="90"/>
                  </a:lnTo>
                  <a:lnTo>
                    <a:pt x="10" y="109"/>
                  </a:lnTo>
                  <a:lnTo>
                    <a:pt x="10" y="109"/>
                  </a:lnTo>
                  <a:lnTo>
                    <a:pt x="10" y="114"/>
                  </a:lnTo>
                  <a:lnTo>
                    <a:pt x="10" y="92"/>
                  </a:lnTo>
                  <a:lnTo>
                    <a:pt x="10" y="105"/>
                  </a:lnTo>
                  <a:lnTo>
                    <a:pt x="11" y="105"/>
                  </a:lnTo>
                  <a:lnTo>
                    <a:pt x="11" y="113"/>
                  </a:lnTo>
                  <a:lnTo>
                    <a:pt x="11" y="104"/>
                  </a:lnTo>
                  <a:lnTo>
                    <a:pt x="11" y="112"/>
                  </a:lnTo>
                  <a:lnTo>
                    <a:pt x="11" y="108"/>
                  </a:lnTo>
                  <a:lnTo>
                    <a:pt x="11" y="90"/>
                  </a:lnTo>
                  <a:lnTo>
                    <a:pt x="11" y="101"/>
                  </a:lnTo>
                  <a:lnTo>
                    <a:pt x="11" y="101"/>
                  </a:lnTo>
                  <a:lnTo>
                    <a:pt x="11" y="104"/>
                  </a:lnTo>
                  <a:lnTo>
                    <a:pt x="11" y="79"/>
                  </a:lnTo>
                  <a:lnTo>
                    <a:pt x="11" y="80"/>
                  </a:lnTo>
                  <a:lnTo>
                    <a:pt x="12" y="87"/>
                  </a:lnTo>
                  <a:lnTo>
                    <a:pt x="12" y="96"/>
                  </a:lnTo>
                  <a:lnTo>
                    <a:pt x="12" y="63"/>
                  </a:lnTo>
                  <a:lnTo>
                    <a:pt x="12" y="75"/>
                  </a:lnTo>
                  <a:lnTo>
                    <a:pt x="12" y="96"/>
                  </a:lnTo>
                  <a:lnTo>
                    <a:pt x="12" y="72"/>
                  </a:lnTo>
                  <a:lnTo>
                    <a:pt x="12" y="92"/>
                  </a:lnTo>
                  <a:lnTo>
                    <a:pt x="12" y="93"/>
                  </a:lnTo>
                  <a:lnTo>
                    <a:pt x="12" y="95"/>
                  </a:lnTo>
                  <a:lnTo>
                    <a:pt x="12" y="76"/>
                  </a:lnTo>
                  <a:lnTo>
                    <a:pt x="12" y="91"/>
                  </a:lnTo>
                  <a:lnTo>
                    <a:pt x="12" y="91"/>
                  </a:lnTo>
                  <a:lnTo>
                    <a:pt x="12" y="95"/>
                  </a:lnTo>
                  <a:lnTo>
                    <a:pt x="12" y="59"/>
                  </a:lnTo>
                  <a:lnTo>
                    <a:pt x="12" y="70"/>
                  </a:lnTo>
                  <a:lnTo>
                    <a:pt x="13" y="70"/>
                  </a:lnTo>
                  <a:lnTo>
                    <a:pt x="13" y="86"/>
                  </a:lnTo>
                  <a:lnTo>
                    <a:pt x="13" y="67"/>
                  </a:lnTo>
                  <a:lnTo>
                    <a:pt x="13" y="83"/>
                  </a:lnTo>
                  <a:lnTo>
                    <a:pt x="13" y="82"/>
                  </a:lnTo>
                  <a:lnTo>
                    <a:pt x="13" y="95"/>
                  </a:lnTo>
                  <a:lnTo>
                    <a:pt x="13" y="70"/>
                  </a:lnTo>
                  <a:lnTo>
                    <a:pt x="13" y="92"/>
                  </a:lnTo>
                  <a:lnTo>
                    <a:pt x="13" y="93"/>
                  </a:lnTo>
                  <a:lnTo>
                    <a:pt x="13" y="103"/>
                  </a:lnTo>
                  <a:lnTo>
                    <a:pt x="13" y="78"/>
                  </a:lnTo>
                  <a:lnTo>
                    <a:pt x="13" y="90"/>
                  </a:lnTo>
                  <a:lnTo>
                    <a:pt x="13" y="86"/>
                  </a:lnTo>
                  <a:lnTo>
                    <a:pt x="13" y="97"/>
                  </a:lnTo>
                  <a:lnTo>
                    <a:pt x="13" y="84"/>
                  </a:lnTo>
                  <a:lnTo>
                    <a:pt x="13" y="95"/>
                  </a:lnTo>
                  <a:lnTo>
                    <a:pt x="15" y="87"/>
                  </a:lnTo>
                  <a:lnTo>
                    <a:pt x="15" y="78"/>
                  </a:lnTo>
                  <a:lnTo>
                    <a:pt x="15" y="109"/>
                  </a:lnTo>
                  <a:lnTo>
                    <a:pt x="15" y="109"/>
                  </a:lnTo>
                  <a:lnTo>
                    <a:pt x="15" y="86"/>
                  </a:lnTo>
                  <a:lnTo>
                    <a:pt x="15" y="108"/>
                  </a:lnTo>
                  <a:lnTo>
                    <a:pt x="15" y="110"/>
                  </a:lnTo>
                  <a:lnTo>
                    <a:pt x="15" y="120"/>
                  </a:lnTo>
                  <a:lnTo>
                    <a:pt x="15" y="100"/>
                  </a:lnTo>
                  <a:lnTo>
                    <a:pt x="16" y="104"/>
                  </a:lnTo>
                  <a:lnTo>
                    <a:pt x="16" y="120"/>
                  </a:lnTo>
                  <a:lnTo>
                    <a:pt x="16" y="117"/>
                  </a:lnTo>
                  <a:lnTo>
                    <a:pt x="16" y="116"/>
                  </a:lnTo>
                  <a:lnTo>
                    <a:pt x="16" y="117"/>
                  </a:lnTo>
                  <a:lnTo>
                    <a:pt x="16" y="93"/>
                  </a:lnTo>
                  <a:lnTo>
                    <a:pt x="16" y="109"/>
                  </a:lnTo>
                  <a:lnTo>
                    <a:pt x="16" y="107"/>
                  </a:lnTo>
                  <a:lnTo>
                    <a:pt x="16" y="113"/>
                  </a:lnTo>
                  <a:lnTo>
                    <a:pt x="16" y="88"/>
                  </a:lnTo>
                  <a:lnTo>
                    <a:pt x="16" y="97"/>
                  </a:lnTo>
                  <a:lnTo>
                    <a:pt x="16" y="99"/>
                  </a:lnTo>
                  <a:lnTo>
                    <a:pt x="16" y="112"/>
                  </a:lnTo>
                  <a:lnTo>
                    <a:pt x="16" y="96"/>
                  </a:lnTo>
                  <a:lnTo>
                    <a:pt x="16" y="108"/>
                  </a:lnTo>
                  <a:lnTo>
                    <a:pt x="17" y="107"/>
                  </a:lnTo>
                  <a:lnTo>
                    <a:pt x="17" y="84"/>
                  </a:lnTo>
                  <a:lnTo>
                    <a:pt x="17" y="110"/>
                  </a:lnTo>
                  <a:lnTo>
                    <a:pt x="17" y="110"/>
                  </a:lnTo>
                  <a:lnTo>
                    <a:pt x="17" y="116"/>
                  </a:lnTo>
                  <a:lnTo>
                    <a:pt x="17" y="95"/>
                  </a:lnTo>
                  <a:lnTo>
                    <a:pt x="17" y="103"/>
                  </a:lnTo>
                  <a:lnTo>
                    <a:pt x="17" y="104"/>
                  </a:lnTo>
                  <a:lnTo>
                    <a:pt x="17" y="120"/>
                  </a:lnTo>
                  <a:lnTo>
                    <a:pt x="17" y="95"/>
                  </a:lnTo>
                  <a:lnTo>
                    <a:pt x="17" y="91"/>
                  </a:lnTo>
                  <a:lnTo>
                    <a:pt x="17" y="117"/>
                  </a:lnTo>
                  <a:lnTo>
                    <a:pt x="17" y="116"/>
                  </a:lnTo>
                  <a:lnTo>
                    <a:pt x="19" y="116"/>
                  </a:lnTo>
                  <a:lnTo>
                    <a:pt x="19" y="120"/>
                  </a:lnTo>
                  <a:lnTo>
                    <a:pt x="19" y="95"/>
                  </a:lnTo>
                  <a:lnTo>
                    <a:pt x="19" y="103"/>
                  </a:lnTo>
                  <a:lnTo>
                    <a:pt x="19" y="108"/>
                  </a:lnTo>
                  <a:lnTo>
                    <a:pt x="19" y="109"/>
                  </a:lnTo>
                  <a:lnTo>
                    <a:pt x="19" y="88"/>
                  </a:lnTo>
                  <a:lnTo>
                    <a:pt x="19" y="92"/>
                  </a:lnTo>
                  <a:lnTo>
                    <a:pt x="19" y="95"/>
                  </a:lnTo>
                  <a:lnTo>
                    <a:pt x="19" y="109"/>
                  </a:lnTo>
                  <a:lnTo>
                    <a:pt x="19" y="107"/>
                  </a:lnTo>
                  <a:lnTo>
                    <a:pt x="20" y="109"/>
                  </a:lnTo>
                  <a:lnTo>
                    <a:pt x="20" y="88"/>
                  </a:lnTo>
                  <a:lnTo>
                    <a:pt x="20" y="107"/>
                  </a:lnTo>
                  <a:lnTo>
                    <a:pt x="20" y="109"/>
                  </a:lnTo>
                  <a:lnTo>
                    <a:pt x="20" y="116"/>
                  </a:lnTo>
                  <a:lnTo>
                    <a:pt x="20" y="87"/>
                  </a:lnTo>
                  <a:lnTo>
                    <a:pt x="20" y="104"/>
                  </a:lnTo>
                  <a:lnTo>
                    <a:pt x="20" y="108"/>
                  </a:lnTo>
                  <a:lnTo>
                    <a:pt x="20" y="122"/>
                  </a:lnTo>
                  <a:lnTo>
                    <a:pt x="20" y="108"/>
                  </a:lnTo>
                  <a:lnTo>
                    <a:pt x="20" y="116"/>
                  </a:lnTo>
                  <a:lnTo>
                    <a:pt x="20" y="121"/>
                  </a:lnTo>
                  <a:lnTo>
                    <a:pt x="20" y="101"/>
                  </a:lnTo>
                  <a:lnTo>
                    <a:pt x="20" y="116"/>
                  </a:lnTo>
                  <a:lnTo>
                    <a:pt x="21" y="116"/>
                  </a:lnTo>
                  <a:lnTo>
                    <a:pt x="21" y="117"/>
                  </a:lnTo>
                  <a:lnTo>
                    <a:pt x="21" y="92"/>
                  </a:lnTo>
                  <a:lnTo>
                    <a:pt x="21" y="107"/>
                  </a:lnTo>
                  <a:lnTo>
                    <a:pt x="21" y="107"/>
                  </a:lnTo>
                  <a:lnTo>
                    <a:pt x="21" y="110"/>
                  </a:lnTo>
                  <a:lnTo>
                    <a:pt x="21" y="86"/>
                  </a:lnTo>
                  <a:lnTo>
                    <a:pt x="21" y="84"/>
                  </a:lnTo>
                  <a:lnTo>
                    <a:pt x="21" y="108"/>
                  </a:lnTo>
                  <a:lnTo>
                    <a:pt x="21" y="105"/>
                  </a:lnTo>
                  <a:lnTo>
                    <a:pt x="21" y="104"/>
                  </a:lnTo>
                  <a:lnTo>
                    <a:pt x="21" y="104"/>
                  </a:lnTo>
                  <a:lnTo>
                    <a:pt x="21" y="79"/>
                  </a:lnTo>
                  <a:lnTo>
                    <a:pt x="21" y="96"/>
                  </a:lnTo>
                  <a:lnTo>
                    <a:pt x="23" y="97"/>
                  </a:lnTo>
                  <a:lnTo>
                    <a:pt x="23" y="109"/>
                  </a:lnTo>
                  <a:lnTo>
                    <a:pt x="23" y="91"/>
                  </a:lnTo>
                  <a:lnTo>
                    <a:pt x="23" y="101"/>
                  </a:lnTo>
                  <a:lnTo>
                    <a:pt x="23" y="101"/>
                  </a:lnTo>
                  <a:lnTo>
                    <a:pt x="23" y="122"/>
                  </a:lnTo>
                  <a:lnTo>
                    <a:pt x="23" y="120"/>
                  </a:lnTo>
                  <a:lnTo>
                    <a:pt x="23" y="118"/>
                  </a:lnTo>
                  <a:lnTo>
                    <a:pt x="23" y="125"/>
                  </a:lnTo>
                  <a:lnTo>
                    <a:pt x="23" y="97"/>
                  </a:lnTo>
                  <a:lnTo>
                    <a:pt x="23" y="122"/>
                  </a:lnTo>
                  <a:lnTo>
                    <a:pt x="24" y="124"/>
                  </a:lnTo>
                  <a:lnTo>
                    <a:pt x="24" y="133"/>
                  </a:lnTo>
                  <a:lnTo>
                    <a:pt x="24" y="109"/>
                  </a:lnTo>
                  <a:lnTo>
                    <a:pt x="24" y="121"/>
                  </a:lnTo>
                  <a:lnTo>
                    <a:pt x="24" y="120"/>
                  </a:lnTo>
                  <a:lnTo>
                    <a:pt x="24" y="131"/>
                  </a:lnTo>
                  <a:lnTo>
                    <a:pt x="24" y="118"/>
                  </a:lnTo>
                  <a:lnTo>
                    <a:pt x="24" y="103"/>
                  </a:lnTo>
                  <a:lnTo>
                    <a:pt x="24" y="121"/>
                  </a:lnTo>
                  <a:lnTo>
                    <a:pt x="24" y="101"/>
                  </a:lnTo>
                  <a:lnTo>
                    <a:pt x="24" y="117"/>
                  </a:lnTo>
                  <a:lnTo>
                    <a:pt x="24" y="118"/>
                  </a:lnTo>
                  <a:lnTo>
                    <a:pt x="24" y="121"/>
                  </a:lnTo>
                  <a:lnTo>
                    <a:pt x="24" y="99"/>
                  </a:lnTo>
                  <a:lnTo>
                    <a:pt x="24" y="109"/>
                  </a:lnTo>
                  <a:lnTo>
                    <a:pt x="25" y="109"/>
                  </a:lnTo>
                  <a:lnTo>
                    <a:pt x="25" y="113"/>
                  </a:lnTo>
                  <a:lnTo>
                    <a:pt x="25" y="83"/>
                  </a:lnTo>
                  <a:lnTo>
                    <a:pt x="25" y="86"/>
                  </a:lnTo>
                  <a:lnTo>
                    <a:pt x="25" y="90"/>
                  </a:lnTo>
                  <a:lnTo>
                    <a:pt x="25" y="101"/>
                  </a:lnTo>
                  <a:lnTo>
                    <a:pt x="25" y="99"/>
                  </a:lnTo>
                  <a:lnTo>
                    <a:pt x="25" y="103"/>
                  </a:lnTo>
                  <a:lnTo>
                    <a:pt x="25" y="84"/>
                  </a:lnTo>
                  <a:lnTo>
                    <a:pt x="25" y="109"/>
                  </a:lnTo>
                  <a:lnTo>
                    <a:pt x="25" y="112"/>
                  </a:lnTo>
                  <a:lnTo>
                    <a:pt x="25" y="117"/>
                  </a:lnTo>
                  <a:lnTo>
                    <a:pt x="25" y="91"/>
                  </a:lnTo>
                  <a:lnTo>
                    <a:pt x="25" y="103"/>
                  </a:lnTo>
                  <a:lnTo>
                    <a:pt x="27" y="101"/>
                  </a:lnTo>
                  <a:lnTo>
                    <a:pt x="27" y="118"/>
                  </a:lnTo>
                  <a:lnTo>
                    <a:pt x="27" y="116"/>
                  </a:lnTo>
                  <a:lnTo>
                    <a:pt x="27" y="125"/>
                  </a:lnTo>
                  <a:lnTo>
                    <a:pt x="27" y="104"/>
                  </a:lnTo>
                  <a:lnTo>
                    <a:pt x="27" y="124"/>
                  </a:lnTo>
                  <a:lnTo>
                    <a:pt x="27" y="125"/>
                  </a:lnTo>
                  <a:lnTo>
                    <a:pt x="27" y="93"/>
                  </a:lnTo>
                  <a:lnTo>
                    <a:pt x="27" y="109"/>
                  </a:lnTo>
                  <a:lnTo>
                    <a:pt x="28" y="109"/>
                  </a:lnTo>
                  <a:lnTo>
                    <a:pt x="28" y="121"/>
                  </a:lnTo>
                  <a:lnTo>
                    <a:pt x="28" y="103"/>
                  </a:lnTo>
                  <a:lnTo>
                    <a:pt x="28" y="105"/>
                  </a:lnTo>
                  <a:lnTo>
                    <a:pt x="28" y="121"/>
                  </a:lnTo>
                  <a:lnTo>
                    <a:pt x="28" y="114"/>
                  </a:lnTo>
                  <a:lnTo>
                    <a:pt x="28" y="109"/>
                  </a:lnTo>
                  <a:lnTo>
                    <a:pt x="28" y="72"/>
                  </a:lnTo>
                  <a:lnTo>
                    <a:pt x="28" y="76"/>
                  </a:lnTo>
                  <a:lnTo>
                    <a:pt x="28" y="48"/>
                  </a:lnTo>
                  <a:lnTo>
                    <a:pt x="28" y="52"/>
                  </a:lnTo>
                  <a:lnTo>
                    <a:pt x="29" y="49"/>
                  </a:lnTo>
                  <a:lnTo>
                    <a:pt x="29" y="53"/>
                  </a:lnTo>
                  <a:lnTo>
                    <a:pt x="29" y="46"/>
                  </a:lnTo>
                  <a:lnTo>
                    <a:pt x="29" y="49"/>
                  </a:lnTo>
                  <a:lnTo>
                    <a:pt x="29" y="48"/>
                  </a:lnTo>
                  <a:lnTo>
                    <a:pt x="29" y="55"/>
                  </a:lnTo>
                  <a:lnTo>
                    <a:pt x="29" y="28"/>
                  </a:lnTo>
                  <a:lnTo>
                    <a:pt x="29" y="55"/>
                  </a:lnTo>
                  <a:lnTo>
                    <a:pt x="29" y="53"/>
                  </a:lnTo>
                  <a:lnTo>
                    <a:pt x="29" y="59"/>
                  </a:lnTo>
                  <a:lnTo>
                    <a:pt x="29" y="40"/>
                  </a:lnTo>
                  <a:lnTo>
                    <a:pt x="29" y="46"/>
                  </a:lnTo>
                  <a:lnTo>
                    <a:pt x="29" y="44"/>
                  </a:lnTo>
                  <a:lnTo>
                    <a:pt x="29" y="41"/>
                  </a:lnTo>
                  <a:lnTo>
                    <a:pt x="29" y="66"/>
                  </a:lnTo>
                  <a:lnTo>
                    <a:pt x="31" y="59"/>
                  </a:lnTo>
                  <a:lnTo>
                    <a:pt x="31" y="63"/>
                  </a:lnTo>
                  <a:lnTo>
                    <a:pt x="31" y="38"/>
                  </a:lnTo>
                  <a:lnTo>
                    <a:pt x="31" y="44"/>
                  </a:lnTo>
                  <a:lnTo>
                    <a:pt x="31" y="44"/>
                  </a:lnTo>
                  <a:lnTo>
                    <a:pt x="31" y="50"/>
                  </a:lnTo>
                  <a:lnTo>
                    <a:pt x="31" y="24"/>
                  </a:lnTo>
                  <a:lnTo>
                    <a:pt x="31" y="41"/>
                  </a:lnTo>
                  <a:lnTo>
                    <a:pt x="31" y="41"/>
                  </a:lnTo>
                  <a:lnTo>
                    <a:pt x="31" y="54"/>
                  </a:lnTo>
                  <a:lnTo>
                    <a:pt x="31" y="28"/>
                  </a:lnTo>
                  <a:lnTo>
                    <a:pt x="31" y="35"/>
                  </a:lnTo>
                  <a:lnTo>
                    <a:pt x="32" y="35"/>
                  </a:lnTo>
                  <a:lnTo>
                    <a:pt x="32" y="53"/>
                  </a:lnTo>
                  <a:lnTo>
                    <a:pt x="32" y="52"/>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204" name="Freeform 77"/>
            <p:cNvSpPr>
              <a:spLocks/>
            </p:cNvSpPr>
            <p:nvPr/>
          </p:nvSpPr>
          <p:spPr bwMode="auto">
            <a:xfrm>
              <a:off x="3908426" y="4592638"/>
              <a:ext cx="44450" cy="214313"/>
            </a:xfrm>
            <a:custGeom>
              <a:avLst/>
              <a:gdLst>
                <a:gd name="T0" fmla="*/ 0 w 28"/>
                <a:gd name="T1" fmla="*/ 93 h 135"/>
                <a:gd name="T2" fmla="*/ 0 w 28"/>
                <a:gd name="T3" fmla="*/ 73 h 135"/>
                <a:gd name="T4" fmla="*/ 1 w 28"/>
                <a:gd name="T5" fmla="*/ 51 h 135"/>
                <a:gd name="T6" fmla="*/ 1 w 28"/>
                <a:gd name="T7" fmla="*/ 48 h 135"/>
                <a:gd name="T8" fmla="*/ 2 w 28"/>
                <a:gd name="T9" fmla="*/ 25 h 135"/>
                <a:gd name="T10" fmla="*/ 2 w 28"/>
                <a:gd name="T11" fmla="*/ 51 h 135"/>
                <a:gd name="T12" fmla="*/ 2 w 28"/>
                <a:gd name="T13" fmla="*/ 55 h 135"/>
                <a:gd name="T14" fmla="*/ 4 w 28"/>
                <a:gd name="T15" fmla="*/ 72 h 135"/>
                <a:gd name="T16" fmla="*/ 4 w 28"/>
                <a:gd name="T17" fmla="*/ 84 h 135"/>
                <a:gd name="T18" fmla="*/ 5 w 28"/>
                <a:gd name="T19" fmla="*/ 90 h 135"/>
                <a:gd name="T20" fmla="*/ 5 w 28"/>
                <a:gd name="T21" fmla="*/ 106 h 135"/>
                <a:gd name="T22" fmla="*/ 5 w 28"/>
                <a:gd name="T23" fmla="*/ 103 h 135"/>
                <a:gd name="T24" fmla="*/ 6 w 28"/>
                <a:gd name="T25" fmla="*/ 102 h 135"/>
                <a:gd name="T26" fmla="*/ 6 w 28"/>
                <a:gd name="T27" fmla="*/ 106 h 135"/>
                <a:gd name="T28" fmla="*/ 6 w 28"/>
                <a:gd name="T29" fmla="*/ 96 h 135"/>
                <a:gd name="T30" fmla="*/ 7 w 28"/>
                <a:gd name="T31" fmla="*/ 80 h 135"/>
                <a:gd name="T32" fmla="*/ 7 w 28"/>
                <a:gd name="T33" fmla="*/ 65 h 135"/>
                <a:gd name="T34" fmla="*/ 9 w 28"/>
                <a:gd name="T35" fmla="*/ 75 h 135"/>
                <a:gd name="T36" fmla="*/ 9 w 28"/>
                <a:gd name="T37" fmla="*/ 89 h 135"/>
                <a:gd name="T38" fmla="*/ 9 w 28"/>
                <a:gd name="T39" fmla="*/ 76 h 135"/>
                <a:gd name="T40" fmla="*/ 10 w 28"/>
                <a:gd name="T41" fmla="*/ 94 h 135"/>
                <a:gd name="T42" fmla="*/ 10 w 28"/>
                <a:gd name="T43" fmla="*/ 120 h 135"/>
                <a:gd name="T44" fmla="*/ 10 w 28"/>
                <a:gd name="T45" fmla="*/ 94 h 135"/>
                <a:gd name="T46" fmla="*/ 11 w 28"/>
                <a:gd name="T47" fmla="*/ 106 h 135"/>
                <a:gd name="T48" fmla="*/ 11 w 28"/>
                <a:gd name="T49" fmla="*/ 99 h 135"/>
                <a:gd name="T50" fmla="*/ 11 w 28"/>
                <a:gd name="T51" fmla="*/ 106 h 135"/>
                <a:gd name="T52" fmla="*/ 13 w 28"/>
                <a:gd name="T53" fmla="*/ 105 h 135"/>
                <a:gd name="T54" fmla="*/ 13 w 28"/>
                <a:gd name="T55" fmla="*/ 110 h 135"/>
                <a:gd name="T56" fmla="*/ 13 w 28"/>
                <a:gd name="T57" fmla="*/ 110 h 135"/>
                <a:gd name="T58" fmla="*/ 14 w 28"/>
                <a:gd name="T59" fmla="*/ 119 h 135"/>
                <a:gd name="T60" fmla="*/ 14 w 28"/>
                <a:gd name="T61" fmla="*/ 90 h 135"/>
                <a:gd name="T62" fmla="*/ 15 w 28"/>
                <a:gd name="T63" fmla="*/ 120 h 135"/>
                <a:gd name="T64" fmla="*/ 15 w 28"/>
                <a:gd name="T65" fmla="*/ 101 h 135"/>
                <a:gd name="T66" fmla="*/ 17 w 28"/>
                <a:gd name="T67" fmla="*/ 124 h 135"/>
                <a:gd name="T68" fmla="*/ 17 w 28"/>
                <a:gd name="T69" fmla="*/ 135 h 135"/>
                <a:gd name="T70" fmla="*/ 17 w 28"/>
                <a:gd name="T71" fmla="*/ 107 h 135"/>
                <a:gd name="T72" fmla="*/ 17 w 28"/>
                <a:gd name="T73" fmla="*/ 114 h 135"/>
                <a:gd name="T74" fmla="*/ 18 w 28"/>
                <a:gd name="T75" fmla="*/ 103 h 135"/>
                <a:gd name="T76" fmla="*/ 18 w 28"/>
                <a:gd name="T77" fmla="*/ 122 h 135"/>
                <a:gd name="T78" fmla="*/ 19 w 28"/>
                <a:gd name="T79" fmla="*/ 127 h 135"/>
                <a:gd name="T80" fmla="*/ 19 w 28"/>
                <a:gd name="T81" fmla="*/ 115 h 135"/>
                <a:gd name="T82" fmla="*/ 21 w 28"/>
                <a:gd name="T83" fmla="*/ 117 h 135"/>
                <a:gd name="T84" fmla="*/ 21 w 28"/>
                <a:gd name="T85" fmla="*/ 110 h 135"/>
                <a:gd name="T86" fmla="*/ 21 w 28"/>
                <a:gd name="T87" fmla="*/ 127 h 135"/>
                <a:gd name="T88" fmla="*/ 22 w 28"/>
                <a:gd name="T89" fmla="*/ 102 h 135"/>
                <a:gd name="T90" fmla="*/ 22 w 28"/>
                <a:gd name="T91" fmla="*/ 93 h 135"/>
                <a:gd name="T92" fmla="*/ 23 w 28"/>
                <a:gd name="T93" fmla="*/ 51 h 135"/>
                <a:gd name="T94" fmla="*/ 23 w 28"/>
                <a:gd name="T95" fmla="*/ 65 h 135"/>
                <a:gd name="T96" fmla="*/ 23 w 28"/>
                <a:gd name="T97" fmla="*/ 84 h 135"/>
                <a:gd name="T98" fmla="*/ 24 w 28"/>
                <a:gd name="T99" fmla="*/ 67 h 135"/>
                <a:gd name="T100" fmla="*/ 24 w 28"/>
                <a:gd name="T101" fmla="*/ 60 h 135"/>
                <a:gd name="T102" fmla="*/ 24 w 28"/>
                <a:gd name="T103" fmla="*/ 69 h 135"/>
                <a:gd name="T104" fmla="*/ 26 w 28"/>
                <a:gd name="T105" fmla="*/ 58 h 135"/>
                <a:gd name="T106" fmla="*/ 26 w 28"/>
                <a:gd name="T107" fmla="*/ 48 h 135"/>
                <a:gd name="T108" fmla="*/ 27 w 28"/>
                <a:gd name="T109" fmla="*/ 89 h 135"/>
                <a:gd name="T110" fmla="*/ 27 w 28"/>
                <a:gd name="T111" fmla="*/ 97 h 135"/>
                <a:gd name="T112" fmla="*/ 27 w 28"/>
                <a:gd name="T113" fmla="*/ 94 h 135"/>
                <a:gd name="T114" fmla="*/ 28 w 28"/>
                <a:gd name="T115" fmla="*/ 101 h 135"/>
                <a:gd name="T116" fmla="*/ 28 w 28"/>
                <a:gd name="T117" fmla="*/ 118 h 135"/>
                <a:gd name="T118" fmla="*/ 28 w 28"/>
                <a:gd name="T119" fmla="*/ 82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8" h="135">
                  <a:moveTo>
                    <a:pt x="0" y="88"/>
                  </a:moveTo>
                  <a:lnTo>
                    <a:pt x="0" y="85"/>
                  </a:lnTo>
                  <a:lnTo>
                    <a:pt x="0" y="94"/>
                  </a:lnTo>
                  <a:lnTo>
                    <a:pt x="0" y="65"/>
                  </a:lnTo>
                  <a:lnTo>
                    <a:pt x="0" y="93"/>
                  </a:lnTo>
                  <a:lnTo>
                    <a:pt x="0" y="90"/>
                  </a:lnTo>
                  <a:lnTo>
                    <a:pt x="0" y="97"/>
                  </a:lnTo>
                  <a:lnTo>
                    <a:pt x="0" y="71"/>
                  </a:lnTo>
                  <a:lnTo>
                    <a:pt x="0" y="77"/>
                  </a:lnTo>
                  <a:lnTo>
                    <a:pt x="0" y="73"/>
                  </a:lnTo>
                  <a:lnTo>
                    <a:pt x="0" y="82"/>
                  </a:lnTo>
                  <a:lnTo>
                    <a:pt x="0" y="68"/>
                  </a:lnTo>
                  <a:lnTo>
                    <a:pt x="0" y="76"/>
                  </a:lnTo>
                  <a:lnTo>
                    <a:pt x="1" y="73"/>
                  </a:lnTo>
                  <a:lnTo>
                    <a:pt x="1" y="51"/>
                  </a:lnTo>
                  <a:lnTo>
                    <a:pt x="1" y="75"/>
                  </a:lnTo>
                  <a:lnTo>
                    <a:pt x="1" y="75"/>
                  </a:lnTo>
                  <a:lnTo>
                    <a:pt x="1" y="77"/>
                  </a:lnTo>
                  <a:lnTo>
                    <a:pt x="1" y="43"/>
                  </a:lnTo>
                  <a:lnTo>
                    <a:pt x="1" y="48"/>
                  </a:lnTo>
                  <a:lnTo>
                    <a:pt x="1" y="50"/>
                  </a:lnTo>
                  <a:lnTo>
                    <a:pt x="1" y="21"/>
                  </a:lnTo>
                  <a:lnTo>
                    <a:pt x="2" y="10"/>
                  </a:lnTo>
                  <a:lnTo>
                    <a:pt x="2" y="0"/>
                  </a:lnTo>
                  <a:lnTo>
                    <a:pt x="2" y="25"/>
                  </a:lnTo>
                  <a:lnTo>
                    <a:pt x="2" y="22"/>
                  </a:lnTo>
                  <a:lnTo>
                    <a:pt x="2" y="12"/>
                  </a:lnTo>
                  <a:lnTo>
                    <a:pt x="2" y="33"/>
                  </a:lnTo>
                  <a:lnTo>
                    <a:pt x="2" y="34"/>
                  </a:lnTo>
                  <a:lnTo>
                    <a:pt x="2" y="51"/>
                  </a:lnTo>
                  <a:lnTo>
                    <a:pt x="2" y="25"/>
                  </a:lnTo>
                  <a:lnTo>
                    <a:pt x="2" y="34"/>
                  </a:lnTo>
                  <a:lnTo>
                    <a:pt x="2" y="33"/>
                  </a:lnTo>
                  <a:lnTo>
                    <a:pt x="2" y="58"/>
                  </a:lnTo>
                  <a:lnTo>
                    <a:pt x="2" y="55"/>
                  </a:lnTo>
                  <a:lnTo>
                    <a:pt x="4" y="63"/>
                  </a:lnTo>
                  <a:lnTo>
                    <a:pt x="4" y="71"/>
                  </a:lnTo>
                  <a:lnTo>
                    <a:pt x="4" y="44"/>
                  </a:lnTo>
                  <a:lnTo>
                    <a:pt x="4" y="68"/>
                  </a:lnTo>
                  <a:lnTo>
                    <a:pt x="4" y="72"/>
                  </a:lnTo>
                  <a:lnTo>
                    <a:pt x="4" y="77"/>
                  </a:lnTo>
                  <a:lnTo>
                    <a:pt x="4" y="47"/>
                  </a:lnTo>
                  <a:lnTo>
                    <a:pt x="4" y="71"/>
                  </a:lnTo>
                  <a:lnTo>
                    <a:pt x="4" y="67"/>
                  </a:lnTo>
                  <a:lnTo>
                    <a:pt x="4" y="84"/>
                  </a:lnTo>
                  <a:lnTo>
                    <a:pt x="4" y="80"/>
                  </a:lnTo>
                  <a:lnTo>
                    <a:pt x="4" y="77"/>
                  </a:lnTo>
                  <a:lnTo>
                    <a:pt x="4" y="62"/>
                  </a:lnTo>
                  <a:lnTo>
                    <a:pt x="4" y="93"/>
                  </a:lnTo>
                  <a:lnTo>
                    <a:pt x="5" y="90"/>
                  </a:lnTo>
                  <a:lnTo>
                    <a:pt x="5" y="94"/>
                  </a:lnTo>
                  <a:lnTo>
                    <a:pt x="5" y="73"/>
                  </a:lnTo>
                  <a:lnTo>
                    <a:pt x="5" y="89"/>
                  </a:lnTo>
                  <a:lnTo>
                    <a:pt x="5" y="90"/>
                  </a:lnTo>
                  <a:lnTo>
                    <a:pt x="5" y="106"/>
                  </a:lnTo>
                  <a:lnTo>
                    <a:pt x="5" y="88"/>
                  </a:lnTo>
                  <a:lnTo>
                    <a:pt x="5" y="89"/>
                  </a:lnTo>
                  <a:lnTo>
                    <a:pt x="5" y="89"/>
                  </a:lnTo>
                  <a:lnTo>
                    <a:pt x="5" y="109"/>
                  </a:lnTo>
                  <a:lnTo>
                    <a:pt x="5" y="103"/>
                  </a:lnTo>
                  <a:lnTo>
                    <a:pt x="6" y="106"/>
                  </a:lnTo>
                  <a:lnTo>
                    <a:pt x="6" y="107"/>
                  </a:lnTo>
                  <a:lnTo>
                    <a:pt x="6" y="84"/>
                  </a:lnTo>
                  <a:lnTo>
                    <a:pt x="6" y="99"/>
                  </a:lnTo>
                  <a:lnTo>
                    <a:pt x="6" y="102"/>
                  </a:lnTo>
                  <a:lnTo>
                    <a:pt x="6" y="109"/>
                  </a:lnTo>
                  <a:lnTo>
                    <a:pt x="6" y="89"/>
                  </a:lnTo>
                  <a:lnTo>
                    <a:pt x="6" y="92"/>
                  </a:lnTo>
                  <a:lnTo>
                    <a:pt x="6" y="94"/>
                  </a:lnTo>
                  <a:lnTo>
                    <a:pt x="6" y="106"/>
                  </a:lnTo>
                  <a:lnTo>
                    <a:pt x="6" y="92"/>
                  </a:lnTo>
                  <a:lnTo>
                    <a:pt x="6" y="103"/>
                  </a:lnTo>
                  <a:lnTo>
                    <a:pt x="6" y="99"/>
                  </a:lnTo>
                  <a:lnTo>
                    <a:pt x="6" y="81"/>
                  </a:lnTo>
                  <a:lnTo>
                    <a:pt x="6" y="96"/>
                  </a:lnTo>
                  <a:lnTo>
                    <a:pt x="7" y="94"/>
                  </a:lnTo>
                  <a:lnTo>
                    <a:pt x="7" y="98"/>
                  </a:lnTo>
                  <a:lnTo>
                    <a:pt x="7" y="72"/>
                  </a:lnTo>
                  <a:lnTo>
                    <a:pt x="7" y="80"/>
                  </a:lnTo>
                  <a:lnTo>
                    <a:pt x="7" y="80"/>
                  </a:lnTo>
                  <a:lnTo>
                    <a:pt x="7" y="93"/>
                  </a:lnTo>
                  <a:lnTo>
                    <a:pt x="7" y="73"/>
                  </a:lnTo>
                  <a:lnTo>
                    <a:pt x="7" y="72"/>
                  </a:lnTo>
                  <a:lnTo>
                    <a:pt x="7" y="48"/>
                  </a:lnTo>
                  <a:lnTo>
                    <a:pt x="7" y="65"/>
                  </a:lnTo>
                  <a:lnTo>
                    <a:pt x="7" y="68"/>
                  </a:lnTo>
                  <a:lnTo>
                    <a:pt x="7" y="73"/>
                  </a:lnTo>
                  <a:lnTo>
                    <a:pt x="7" y="55"/>
                  </a:lnTo>
                  <a:lnTo>
                    <a:pt x="7" y="71"/>
                  </a:lnTo>
                  <a:lnTo>
                    <a:pt x="9" y="75"/>
                  </a:lnTo>
                  <a:lnTo>
                    <a:pt x="9" y="84"/>
                  </a:lnTo>
                  <a:lnTo>
                    <a:pt x="9" y="62"/>
                  </a:lnTo>
                  <a:lnTo>
                    <a:pt x="9" y="68"/>
                  </a:lnTo>
                  <a:lnTo>
                    <a:pt x="9" y="68"/>
                  </a:lnTo>
                  <a:lnTo>
                    <a:pt x="9" y="89"/>
                  </a:lnTo>
                  <a:lnTo>
                    <a:pt x="9" y="68"/>
                  </a:lnTo>
                  <a:lnTo>
                    <a:pt x="9" y="86"/>
                  </a:lnTo>
                  <a:lnTo>
                    <a:pt x="9" y="92"/>
                  </a:lnTo>
                  <a:lnTo>
                    <a:pt x="9" y="99"/>
                  </a:lnTo>
                  <a:lnTo>
                    <a:pt x="9" y="76"/>
                  </a:lnTo>
                  <a:lnTo>
                    <a:pt x="9" y="97"/>
                  </a:lnTo>
                  <a:lnTo>
                    <a:pt x="9" y="103"/>
                  </a:lnTo>
                  <a:lnTo>
                    <a:pt x="9" y="77"/>
                  </a:lnTo>
                  <a:lnTo>
                    <a:pt x="9" y="90"/>
                  </a:lnTo>
                  <a:lnTo>
                    <a:pt x="10" y="94"/>
                  </a:lnTo>
                  <a:lnTo>
                    <a:pt x="10" y="107"/>
                  </a:lnTo>
                  <a:lnTo>
                    <a:pt x="10" y="93"/>
                  </a:lnTo>
                  <a:lnTo>
                    <a:pt x="10" y="103"/>
                  </a:lnTo>
                  <a:lnTo>
                    <a:pt x="10" y="105"/>
                  </a:lnTo>
                  <a:lnTo>
                    <a:pt x="10" y="120"/>
                  </a:lnTo>
                  <a:lnTo>
                    <a:pt x="10" y="93"/>
                  </a:lnTo>
                  <a:lnTo>
                    <a:pt x="10" y="115"/>
                  </a:lnTo>
                  <a:lnTo>
                    <a:pt x="10" y="115"/>
                  </a:lnTo>
                  <a:lnTo>
                    <a:pt x="10" y="120"/>
                  </a:lnTo>
                  <a:lnTo>
                    <a:pt x="10" y="94"/>
                  </a:lnTo>
                  <a:lnTo>
                    <a:pt x="10" y="114"/>
                  </a:lnTo>
                  <a:lnTo>
                    <a:pt x="11" y="113"/>
                  </a:lnTo>
                  <a:lnTo>
                    <a:pt x="11" y="127"/>
                  </a:lnTo>
                  <a:lnTo>
                    <a:pt x="11" y="106"/>
                  </a:lnTo>
                  <a:lnTo>
                    <a:pt x="11" y="106"/>
                  </a:lnTo>
                  <a:lnTo>
                    <a:pt x="11" y="123"/>
                  </a:lnTo>
                  <a:lnTo>
                    <a:pt x="11" y="118"/>
                  </a:lnTo>
                  <a:lnTo>
                    <a:pt x="11" y="117"/>
                  </a:lnTo>
                  <a:lnTo>
                    <a:pt x="11" y="122"/>
                  </a:lnTo>
                  <a:lnTo>
                    <a:pt x="11" y="99"/>
                  </a:lnTo>
                  <a:lnTo>
                    <a:pt x="11" y="118"/>
                  </a:lnTo>
                  <a:lnTo>
                    <a:pt x="11" y="118"/>
                  </a:lnTo>
                  <a:lnTo>
                    <a:pt x="11" y="126"/>
                  </a:lnTo>
                  <a:lnTo>
                    <a:pt x="11" y="103"/>
                  </a:lnTo>
                  <a:lnTo>
                    <a:pt x="11" y="106"/>
                  </a:lnTo>
                  <a:lnTo>
                    <a:pt x="13" y="106"/>
                  </a:lnTo>
                  <a:lnTo>
                    <a:pt x="13" y="115"/>
                  </a:lnTo>
                  <a:lnTo>
                    <a:pt x="13" y="103"/>
                  </a:lnTo>
                  <a:lnTo>
                    <a:pt x="13" y="107"/>
                  </a:lnTo>
                  <a:lnTo>
                    <a:pt x="13" y="105"/>
                  </a:lnTo>
                  <a:lnTo>
                    <a:pt x="13" y="107"/>
                  </a:lnTo>
                  <a:lnTo>
                    <a:pt x="13" y="81"/>
                  </a:lnTo>
                  <a:lnTo>
                    <a:pt x="13" y="107"/>
                  </a:lnTo>
                  <a:lnTo>
                    <a:pt x="13" y="102"/>
                  </a:lnTo>
                  <a:lnTo>
                    <a:pt x="13" y="110"/>
                  </a:lnTo>
                  <a:lnTo>
                    <a:pt x="13" y="85"/>
                  </a:lnTo>
                  <a:lnTo>
                    <a:pt x="13" y="94"/>
                  </a:lnTo>
                  <a:lnTo>
                    <a:pt x="13" y="96"/>
                  </a:lnTo>
                  <a:lnTo>
                    <a:pt x="13" y="113"/>
                  </a:lnTo>
                  <a:lnTo>
                    <a:pt x="13" y="110"/>
                  </a:lnTo>
                  <a:lnTo>
                    <a:pt x="14" y="110"/>
                  </a:lnTo>
                  <a:lnTo>
                    <a:pt x="14" y="90"/>
                  </a:lnTo>
                  <a:lnTo>
                    <a:pt x="14" y="118"/>
                  </a:lnTo>
                  <a:lnTo>
                    <a:pt x="14" y="118"/>
                  </a:lnTo>
                  <a:lnTo>
                    <a:pt x="14" y="119"/>
                  </a:lnTo>
                  <a:lnTo>
                    <a:pt x="14" y="99"/>
                  </a:lnTo>
                  <a:lnTo>
                    <a:pt x="14" y="107"/>
                  </a:lnTo>
                  <a:lnTo>
                    <a:pt x="14" y="111"/>
                  </a:lnTo>
                  <a:lnTo>
                    <a:pt x="14" y="114"/>
                  </a:lnTo>
                  <a:lnTo>
                    <a:pt x="14" y="90"/>
                  </a:lnTo>
                  <a:lnTo>
                    <a:pt x="15" y="96"/>
                  </a:lnTo>
                  <a:lnTo>
                    <a:pt x="15" y="123"/>
                  </a:lnTo>
                  <a:lnTo>
                    <a:pt x="15" y="119"/>
                  </a:lnTo>
                  <a:lnTo>
                    <a:pt x="15" y="118"/>
                  </a:lnTo>
                  <a:lnTo>
                    <a:pt x="15" y="120"/>
                  </a:lnTo>
                  <a:lnTo>
                    <a:pt x="15" y="97"/>
                  </a:lnTo>
                  <a:lnTo>
                    <a:pt x="15" y="115"/>
                  </a:lnTo>
                  <a:lnTo>
                    <a:pt x="15" y="119"/>
                  </a:lnTo>
                  <a:lnTo>
                    <a:pt x="15" y="123"/>
                  </a:lnTo>
                  <a:lnTo>
                    <a:pt x="15" y="101"/>
                  </a:lnTo>
                  <a:lnTo>
                    <a:pt x="15" y="110"/>
                  </a:lnTo>
                  <a:lnTo>
                    <a:pt x="15" y="110"/>
                  </a:lnTo>
                  <a:lnTo>
                    <a:pt x="15" y="128"/>
                  </a:lnTo>
                  <a:lnTo>
                    <a:pt x="15" y="126"/>
                  </a:lnTo>
                  <a:lnTo>
                    <a:pt x="17" y="124"/>
                  </a:lnTo>
                  <a:lnTo>
                    <a:pt x="17" y="130"/>
                  </a:lnTo>
                  <a:lnTo>
                    <a:pt x="17" y="114"/>
                  </a:lnTo>
                  <a:lnTo>
                    <a:pt x="17" y="127"/>
                  </a:lnTo>
                  <a:lnTo>
                    <a:pt x="17" y="127"/>
                  </a:lnTo>
                  <a:lnTo>
                    <a:pt x="17" y="135"/>
                  </a:lnTo>
                  <a:lnTo>
                    <a:pt x="17" y="98"/>
                  </a:lnTo>
                  <a:lnTo>
                    <a:pt x="17" y="110"/>
                  </a:lnTo>
                  <a:lnTo>
                    <a:pt x="17" y="107"/>
                  </a:lnTo>
                  <a:lnTo>
                    <a:pt x="17" y="118"/>
                  </a:lnTo>
                  <a:lnTo>
                    <a:pt x="17" y="107"/>
                  </a:lnTo>
                  <a:lnTo>
                    <a:pt x="17" y="111"/>
                  </a:lnTo>
                  <a:lnTo>
                    <a:pt x="17" y="110"/>
                  </a:lnTo>
                  <a:lnTo>
                    <a:pt x="17" y="119"/>
                  </a:lnTo>
                  <a:lnTo>
                    <a:pt x="17" y="97"/>
                  </a:lnTo>
                  <a:lnTo>
                    <a:pt x="17" y="114"/>
                  </a:lnTo>
                  <a:lnTo>
                    <a:pt x="18" y="118"/>
                  </a:lnTo>
                  <a:lnTo>
                    <a:pt x="18" y="119"/>
                  </a:lnTo>
                  <a:lnTo>
                    <a:pt x="18" y="90"/>
                  </a:lnTo>
                  <a:lnTo>
                    <a:pt x="18" y="105"/>
                  </a:lnTo>
                  <a:lnTo>
                    <a:pt x="18" y="103"/>
                  </a:lnTo>
                  <a:lnTo>
                    <a:pt x="18" y="114"/>
                  </a:lnTo>
                  <a:lnTo>
                    <a:pt x="18" y="97"/>
                  </a:lnTo>
                  <a:lnTo>
                    <a:pt x="18" y="99"/>
                  </a:lnTo>
                  <a:lnTo>
                    <a:pt x="18" y="102"/>
                  </a:lnTo>
                  <a:lnTo>
                    <a:pt x="18" y="122"/>
                  </a:lnTo>
                  <a:lnTo>
                    <a:pt x="19" y="124"/>
                  </a:lnTo>
                  <a:lnTo>
                    <a:pt x="19" y="99"/>
                  </a:lnTo>
                  <a:lnTo>
                    <a:pt x="19" y="123"/>
                  </a:lnTo>
                  <a:lnTo>
                    <a:pt x="19" y="126"/>
                  </a:lnTo>
                  <a:lnTo>
                    <a:pt x="19" y="127"/>
                  </a:lnTo>
                  <a:lnTo>
                    <a:pt x="19" y="105"/>
                  </a:lnTo>
                  <a:lnTo>
                    <a:pt x="19" y="117"/>
                  </a:lnTo>
                  <a:lnTo>
                    <a:pt x="19" y="118"/>
                  </a:lnTo>
                  <a:lnTo>
                    <a:pt x="19" y="131"/>
                  </a:lnTo>
                  <a:lnTo>
                    <a:pt x="19" y="115"/>
                  </a:lnTo>
                  <a:lnTo>
                    <a:pt x="19" y="117"/>
                  </a:lnTo>
                  <a:lnTo>
                    <a:pt x="19" y="93"/>
                  </a:lnTo>
                  <a:lnTo>
                    <a:pt x="19" y="114"/>
                  </a:lnTo>
                  <a:lnTo>
                    <a:pt x="21" y="111"/>
                  </a:lnTo>
                  <a:lnTo>
                    <a:pt x="21" y="117"/>
                  </a:lnTo>
                  <a:lnTo>
                    <a:pt x="21" y="96"/>
                  </a:lnTo>
                  <a:lnTo>
                    <a:pt x="21" y="103"/>
                  </a:lnTo>
                  <a:lnTo>
                    <a:pt x="21" y="106"/>
                  </a:lnTo>
                  <a:lnTo>
                    <a:pt x="21" y="123"/>
                  </a:lnTo>
                  <a:lnTo>
                    <a:pt x="21" y="110"/>
                  </a:lnTo>
                  <a:lnTo>
                    <a:pt x="21" y="97"/>
                  </a:lnTo>
                  <a:lnTo>
                    <a:pt x="21" y="124"/>
                  </a:lnTo>
                  <a:lnTo>
                    <a:pt x="21" y="126"/>
                  </a:lnTo>
                  <a:lnTo>
                    <a:pt x="21" y="107"/>
                  </a:lnTo>
                  <a:lnTo>
                    <a:pt x="21" y="127"/>
                  </a:lnTo>
                  <a:lnTo>
                    <a:pt x="22" y="128"/>
                  </a:lnTo>
                  <a:lnTo>
                    <a:pt x="22" y="132"/>
                  </a:lnTo>
                  <a:lnTo>
                    <a:pt x="22" y="90"/>
                  </a:lnTo>
                  <a:lnTo>
                    <a:pt x="22" y="101"/>
                  </a:lnTo>
                  <a:lnTo>
                    <a:pt x="22" y="102"/>
                  </a:lnTo>
                  <a:lnTo>
                    <a:pt x="22" y="107"/>
                  </a:lnTo>
                  <a:lnTo>
                    <a:pt x="22" y="90"/>
                  </a:lnTo>
                  <a:lnTo>
                    <a:pt x="22" y="90"/>
                  </a:lnTo>
                  <a:lnTo>
                    <a:pt x="22" y="89"/>
                  </a:lnTo>
                  <a:lnTo>
                    <a:pt x="22" y="93"/>
                  </a:lnTo>
                  <a:lnTo>
                    <a:pt x="22" y="73"/>
                  </a:lnTo>
                  <a:lnTo>
                    <a:pt x="23" y="75"/>
                  </a:lnTo>
                  <a:lnTo>
                    <a:pt x="23" y="76"/>
                  </a:lnTo>
                  <a:lnTo>
                    <a:pt x="23" y="46"/>
                  </a:lnTo>
                  <a:lnTo>
                    <a:pt x="23" y="51"/>
                  </a:lnTo>
                  <a:lnTo>
                    <a:pt x="23" y="51"/>
                  </a:lnTo>
                  <a:lnTo>
                    <a:pt x="23" y="68"/>
                  </a:lnTo>
                  <a:lnTo>
                    <a:pt x="23" y="50"/>
                  </a:lnTo>
                  <a:lnTo>
                    <a:pt x="23" y="67"/>
                  </a:lnTo>
                  <a:lnTo>
                    <a:pt x="23" y="65"/>
                  </a:lnTo>
                  <a:lnTo>
                    <a:pt x="23" y="80"/>
                  </a:lnTo>
                  <a:lnTo>
                    <a:pt x="23" y="52"/>
                  </a:lnTo>
                  <a:lnTo>
                    <a:pt x="23" y="79"/>
                  </a:lnTo>
                  <a:lnTo>
                    <a:pt x="23" y="80"/>
                  </a:lnTo>
                  <a:lnTo>
                    <a:pt x="23" y="84"/>
                  </a:lnTo>
                  <a:lnTo>
                    <a:pt x="23" y="63"/>
                  </a:lnTo>
                  <a:lnTo>
                    <a:pt x="23" y="77"/>
                  </a:lnTo>
                  <a:lnTo>
                    <a:pt x="24" y="80"/>
                  </a:lnTo>
                  <a:lnTo>
                    <a:pt x="24" y="82"/>
                  </a:lnTo>
                  <a:lnTo>
                    <a:pt x="24" y="67"/>
                  </a:lnTo>
                  <a:lnTo>
                    <a:pt x="24" y="69"/>
                  </a:lnTo>
                  <a:lnTo>
                    <a:pt x="24" y="89"/>
                  </a:lnTo>
                  <a:lnTo>
                    <a:pt x="24" y="82"/>
                  </a:lnTo>
                  <a:lnTo>
                    <a:pt x="24" y="82"/>
                  </a:lnTo>
                  <a:lnTo>
                    <a:pt x="24" y="60"/>
                  </a:lnTo>
                  <a:lnTo>
                    <a:pt x="24" y="71"/>
                  </a:lnTo>
                  <a:lnTo>
                    <a:pt x="24" y="77"/>
                  </a:lnTo>
                  <a:lnTo>
                    <a:pt x="24" y="85"/>
                  </a:lnTo>
                  <a:lnTo>
                    <a:pt x="24" y="65"/>
                  </a:lnTo>
                  <a:lnTo>
                    <a:pt x="24" y="69"/>
                  </a:lnTo>
                  <a:lnTo>
                    <a:pt x="26" y="68"/>
                  </a:lnTo>
                  <a:lnTo>
                    <a:pt x="26" y="75"/>
                  </a:lnTo>
                  <a:lnTo>
                    <a:pt x="26" y="59"/>
                  </a:lnTo>
                  <a:lnTo>
                    <a:pt x="26" y="60"/>
                  </a:lnTo>
                  <a:lnTo>
                    <a:pt x="26" y="58"/>
                  </a:lnTo>
                  <a:lnTo>
                    <a:pt x="26" y="33"/>
                  </a:lnTo>
                  <a:lnTo>
                    <a:pt x="26" y="64"/>
                  </a:lnTo>
                  <a:lnTo>
                    <a:pt x="26" y="64"/>
                  </a:lnTo>
                  <a:lnTo>
                    <a:pt x="26" y="68"/>
                  </a:lnTo>
                  <a:lnTo>
                    <a:pt x="26" y="48"/>
                  </a:lnTo>
                  <a:lnTo>
                    <a:pt x="26" y="68"/>
                  </a:lnTo>
                  <a:lnTo>
                    <a:pt x="27" y="68"/>
                  </a:lnTo>
                  <a:lnTo>
                    <a:pt x="27" y="93"/>
                  </a:lnTo>
                  <a:lnTo>
                    <a:pt x="27" y="92"/>
                  </a:lnTo>
                  <a:lnTo>
                    <a:pt x="27" y="89"/>
                  </a:lnTo>
                  <a:lnTo>
                    <a:pt x="27" y="109"/>
                  </a:lnTo>
                  <a:lnTo>
                    <a:pt x="27" y="76"/>
                  </a:lnTo>
                  <a:lnTo>
                    <a:pt x="27" y="107"/>
                  </a:lnTo>
                  <a:lnTo>
                    <a:pt x="27" y="110"/>
                  </a:lnTo>
                  <a:lnTo>
                    <a:pt x="27" y="97"/>
                  </a:lnTo>
                  <a:lnTo>
                    <a:pt x="27" y="111"/>
                  </a:lnTo>
                  <a:lnTo>
                    <a:pt x="27" y="114"/>
                  </a:lnTo>
                  <a:lnTo>
                    <a:pt x="27" y="120"/>
                  </a:lnTo>
                  <a:lnTo>
                    <a:pt x="27" y="86"/>
                  </a:lnTo>
                  <a:lnTo>
                    <a:pt x="27" y="94"/>
                  </a:lnTo>
                  <a:lnTo>
                    <a:pt x="28" y="97"/>
                  </a:lnTo>
                  <a:lnTo>
                    <a:pt x="28" y="109"/>
                  </a:lnTo>
                  <a:lnTo>
                    <a:pt x="28" y="97"/>
                  </a:lnTo>
                  <a:lnTo>
                    <a:pt x="28" y="103"/>
                  </a:lnTo>
                  <a:lnTo>
                    <a:pt x="28" y="101"/>
                  </a:lnTo>
                  <a:lnTo>
                    <a:pt x="28" y="113"/>
                  </a:lnTo>
                  <a:lnTo>
                    <a:pt x="28" y="86"/>
                  </a:lnTo>
                  <a:lnTo>
                    <a:pt x="28" y="110"/>
                  </a:lnTo>
                  <a:lnTo>
                    <a:pt x="28" y="111"/>
                  </a:lnTo>
                  <a:lnTo>
                    <a:pt x="28" y="118"/>
                  </a:lnTo>
                  <a:lnTo>
                    <a:pt x="28" y="96"/>
                  </a:lnTo>
                  <a:lnTo>
                    <a:pt x="28" y="107"/>
                  </a:lnTo>
                  <a:lnTo>
                    <a:pt x="28" y="107"/>
                  </a:lnTo>
                  <a:lnTo>
                    <a:pt x="28" y="82"/>
                  </a:lnTo>
                  <a:lnTo>
                    <a:pt x="28" y="82"/>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205" name="Freeform 78"/>
            <p:cNvSpPr>
              <a:spLocks/>
            </p:cNvSpPr>
            <p:nvPr/>
          </p:nvSpPr>
          <p:spPr bwMode="auto">
            <a:xfrm>
              <a:off x="3857626" y="4095751"/>
              <a:ext cx="50800" cy="649288"/>
            </a:xfrm>
            <a:custGeom>
              <a:avLst/>
              <a:gdLst>
                <a:gd name="T0" fmla="*/ 1 w 32"/>
                <a:gd name="T1" fmla="*/ 45 h 409"/>
                <a:gd name="T2" fmla="*/ 1 w 32"/>
                <a:gd name="T3" fmla="*/ 130 h 409"/>
                <a:gd name="T4" fmla="*/ 1 w 32"/>
                <a:gd name="T5" fmla="*/ 158 h 409"/>
                <a:gd name="T6" fmla="*/ 3 w 32"/>
                <a:gd name="T7" fmla="*/ 148 h 409"/>
                <a:gd name="T8" fmla="*/ 3 w 32"/>
                <a:gd name="T9" fmla="*/ 183 h 409"/>
                <a:gd name="T10" fmla="*/ 4 w 32"/>
                <a:gd name="T11" fmla="*/ 208 h 409"/>
                <a:gd name="T12" fmla="*/ 4 w 32"/>
                <a:gd name="T13" fmla="*/ 169 h 409"/>
                <a:gd name="T14" fmla="*/ 5 w 32"/>
                <a:gd name="T15" fmla="*/ 194 h 409"/>
                <a:gd name="T16" fmla="*/ 5 w 32"/>
                <a:gd name="T17" fmla="*/ 232 h 409"/>
                <a:gd name="T18" fmla="*/ 5 w 32"/>
                <a:gd name="T19" fmla="*/ 220 h 409"/>
                <a:gd name="T20" fmla="*/ 7 w 32"/>
                <a:gd name="T21" fmla="*/ 280 h 409"/>
                <a:gd name="T22" fmla="*/ 7 w 32"/>
                <a:gd name="T23" fmla="*/ 253 h 409"/>
                <a:gd name="T24" fmla="*/ 7 w 32"/>
                <a:gd name="T25" fmla="*/ 261 h 409"/>
                <a:gd name="T26" fmla="*/ 8 w 32"/>
                <a:gd name="T27" fmla="*/ 261 h 409"/>
                <a:gd name="T28" fmla="*/ 8 w 32"/>
                <a:gd name="T29" fmla="*/ 271 h 409"/>
                <a:gd name="T30" fmla="*/ 9 w 32"/>
                <a:gd name="T31" fmla="*/ 276 h 409"/>
                <a:gd name="T32" fmla="*/ 9 w 32"/>
                <a:gd name="T33" fmla="*/ 220 h 409"/>
                <a:gd name="T34" fmla="*/ 9 w 32"/>
                <a:gd name="T35" fmla="*/ 274 h 409"/>
                <a:gd name="T36" fmla="*/ 11 w 32"/>
                <a:gd name="T37" fmla="*/ 261 h 409"/>
                <a:gd name="T38" fmla="*/ 11 w 32"/>
                <a:gd name="T39" fmla="*/ 285 h 409"/>
                <a:gd name="T40" fmla="*/ 11 w 32"/>
                <a:gd name="T41" fmla="*/ 302 h 409"/>
                <a:gd name="T42" fmla="*/ 12 w 32"/>
                <a:gd name="T43" fmla="*/ 301 h 409"/>
                <a:gd name="T44" fmla="*/ 12 w 32"/>
                <a:gd name="T45" fmla="*/ 326 h 409"/>
                <a:gd name="T46" fmla="*/ 12 w 32"/>
                <a:gd name="T47" fmla="*/ 333 h 409"/>
                <a:gd name="T48" fmla="*/ 13 w 32"/>
                <a:gd name="T49" fmla="*/ 352 h 409"/>
                <a:gd name="T50" fmla="*/ 13 w 32"/>
                <a:gd name="T51" fmla="*/ 364 h 409"/>
                <a:gd name="T52" fmla="*/ 15 w 32"/>
                <a:gd name="T53" fmla="*/ 346 h 409"/>
                <a:gd name="T54" fmla="*/ 15 w 32"/>
                <a:gd name="T55" fmla="*/ 367 h 409"/>
                <a:gd name="T56" fmla="*/ 15 w 32"/>
                <a:gd name="T57" fmla="*/ 378 h 409"/>
                <a:gd name="T58" fmla="*/ 16 w 32"/>
                <a:gd name="T59" fmla="*/ 385 h 409"/>
                <a:gd name="T60" fmla="*/ 16 w 32"/>
                <a:gd name="T61" fmla="*/ 386 h 409"/>
                <a:gd name="T62" fmla="*/ 16 w 32"/>
                <a:gd name="T63" fmla="*/ 384 h 409"/>
                <a:gd name="T64" fmla="*/ 17 w 32"/>
                <a:gd name="T65" fmla="*/ 357 h 409"/>
                <a:gd name="T66" fmla="*/ 17 w 32"/>
                <a:gd name="T67" fmla="*/ 364 h 409"/>
                <a:gd name="T68" fmla="*/ 18 w 32"/>
                <a:gd name="T69" fmla="*/ 361 h 409"/>
                <a:gd name="T70" fmla="*/ 18 w 32"/>
                <a:gd name="T71" fmla="*/ 344 h 409"/>
                <a:gd name="T72" fmla="*/ 20 w 32"/>
                <a:gd name="T73" fmla="*/ 378 h 409"/>
                <a:gd name="T74" fmla="*/ 20 w 32"/>
                <a:gd name="T75" fmla="*/ 375 h 409"/>
                <a:gd name="T76" fmla="*/ 20 w 32"/>
                <a:gd name="T77" fmla="*/ 378 h 409"/>
                <a:gd name="T78" fmla="*/ 21 w 32"/>
                <a:gd name="T79" fmla="*/ 392 h 409"/>
                <a:gd name="T80" fmla="*/ 21 w 32"/>
                <a:gd name="T81" fmla="*/ 352 h 409"/>
                <a:gd name="T82" fmla="*/ 22 w 32"/>
                <a:gd name="T83" fmla="*/ 323 h 409"/>
                <a:gd name="T84" fmla="*/ 22 w 32"/>
                <a:gd name="T85" fmla="*/ 357 h 409"/>
                <a:gd name="T86" fmla="*/ 22 w 32"/>
                <a:gd name="T87" fmla="*/ 384 h 409"/>
                <a:gd name="T88" fmla="*/ 24 w 32"/>
                <a:gd name="T89" fmla="*/ 338 h 409"/>
                <a:gd name="T90" fmla="*/ 24 w 32"/>
                <a:gd name="T91" fmla="*/ 373 h 409"/>
                <a:gd name="T92" fmla="*/ 24 w 32"/>
                <a:gd name="T93" fmla="*/ 361 h 409"/>
                <a:gd name="T94" fmla="*/ 25 w 32"/>
                <a:gd name="T95" fmla="*/ 373 h 409"/>
                <a:gd name="T96" fmla="*/ 25 w 32"/>
                <a:gd name="T97" fmla="*/ 402 h 409"/>
                <a:gd name="T98" fmla="*/ 26 w 32"/>
                <a:gd name="T99" fmla="*/ 384 h 409"/>
                <a:gd name="T100" fmla="*/ 26 w 32"/>
                <a:gd name="T101" fmla="*/ 392 h 409"/>
                <a:gd name="T102" fmla="*/ 28 w 32"/>
                <a:gd name="T103" fmla="*/ 390 h 409"/>
                <a:gd name="T104" fmla="*/ 28 w 32"/>
                <a:gd name="T105" fmla="*/ 399 h 409"/>
                <a:gd name="T106" fmla="*/ 28 w 32"/>
                <a:gd name="T107" fmla="*/ 376 h 409"/>
                <a:gd name="T108" fmla="*/ 29 w 32"/>
                <a:gd name="T109" fmla="*/ 389 h 409"/>
                <a:gd name="T110" fmla="*/ 29 w 32"/>
                <a:gd name="T111" fmla="*/ 368 h 409"/>
                <a:gd name="T112" fmla="*/ 30 w 32"/>
                <a:gd name="T113" fmla="*/ 378 h 409"/>
                <a:gd name="T114" fmla="*/ 30 w 32"/>
                <a:gd name="T115" fmla="*/ 380 h 409"/>
                <a:gd name="T116" fmla="*/ 30 w 32"/>
                <a:gd name="T117" fmla="*/ 384 h 409"/>
                <a:gd name="T118" fmla="*/ 32 w 32"/>
                <a:gd name="T119" fmla="*/ 401 h 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2" h="409">
                  <a:moveTo>
                    <a:pt x="0" y="0"/>
                  </a:moveTo>
                  <a:lnTo>
                    <a:pt x="0" y="3"/>
                  </a:lnTo>
                  <a:lnTo>
                    <a:pt x="0" y="3"/>
                  </a:lnTo>
                  <a:lnTo>
                    <a:pt x="0" y="42"/>
                  </a:lnTo>
                  <a:lnTo>
                    <a:pt x="1" y="45"/>
                  </a:lnTo>
                  <a:lnTo>
                    <a:pt x="1" y="90"/>
                  </a:lnTo>
                  <a:lnTo>
                    <a:pt x="1" y="88"/>
                  </a:lnTo>
                  <a:lnTo>
                    <a:pt x="1" y="81"/>
                  </a:lnTo>
                  <a:lnTo>
                    <a:pt x="1" y="127"/>
                  </a:lnTo>
                  <a:lnTo>
                    <a:pt x="1" y="130"/>
                  </a:lnTo>
                  <a:lnTo>
                    <a:pt x="1" y="115"/>
                  </a:lnTo>
                  <a:lnTo>
                    <a:pt x="1" y="140"/>
                  </a:lnTo>
                  <a:lnTo>
                    <a:pt x="1" y="139"/>
                  </a:lnTo>
                  <a:lnTo>
                    <a:pt x="1" y="174"/>
                  </a:lnTo>
                  <a:lnTo>
                    <a:pt x="1" y="158"/>
                  </a:lnTo>
                  <a:lnTo>
                    <a:pt x="3" y="153"/>
                  </a:lnTo>
                  <a:lnTo>
                    <a:pt x="3" y="173"/>
                  </a:lnTo>
                  <a:lnTo>
                    <a:pt x="3" y="168"/>
                  </a:lnTo>
                  <a:lnTo>
                    <a:pt x="3" y="169"/>
                  </a:lnTo>
                  <a:lnTo>
                    <a:pt x="3" y="148"/>
                  </a:lnTo>
                  <a:lnTo>
                    <a:pt x="3" y="177"/>
                  </a:lnTo>
                  <a:lnTo>
                    <a:pt x="3" y="181"/>
                  </a:lnTo>
                  <a:lnTo>
                    <a:pt x="3" y="196"/>
                  </a:lnTo>
                  <a:lnTo>
                    <a:pt x="3" y="174"/>
                  </a:lnTo>
                  <a:lnTo>
                    <a:pt x="3" y="183"/>
                  </a:lnTo>
                  <a:lnTo>
                    <a:pt x="3" y="179"/>
                  </a:lnTo>
                  <a:lnTo>
                    <a:pt x="3" y="199"/>
                  </a:lnTo>
                  <a:lnTo>
                    <a:pt x="3" y="196"/>
                  </a:lnTo>
                  <a:lnTo>
                    <a:pt x="4" y="203"/>
                  </a:lnTo>
                  <a:lnTo>
                    <a:pt x="4" y="208"/>
                  </a:lnTo>
                  <a:lnTo>
                    <a:pt x="4" y="191"/>
                  </a:lnTo>
                  <a:lnTo>
                    <a:pt x="4" y="200"/>
                  </a:lnTo>
                  <a:lnTo>
                    <a:pt x="4" y="199"/>
                  </a:lnTo>
                  <a:lnTo>
                    <a:pt x="4" y="157"/>
                  </a:lnTo>
                  <a:lnTo>
                    <a:pt x="4" y="169"/>
                  </a:lnTo>
                  <a:lnTo>
                    <a:pt x="4" y="169"/>
                  </a:lnTo>
                  <a:lnTo>
                    <a:pt x="4" y="195"/>
                  </a:lnTo>
                  <a:lnTo>
                    <a:pt x="4" y="168"/>
                  </a:lnTo>
                  <a:lnTo>
                    <a:pt x="4" y="194"/>
                  </a:lnTo>
                  <a:lnTo>
                    <a:pt x="5" y="194"/>
                  </a:lnTo>
                  <a:lnTo>
                    <a:pt x="5" y="223"/>
                  </a:lnTo>
                  <a:lnTo>
                    <a:pt x="5" y="187"/>
                  </a:lnTo>
                  <a:lnTo>
                    <a:pt x="5" y="220"/>
                  </a:lnTo>
                  <a:lnTo>
                    <a:pt x="5" y="223"/>
                  </a:lnTo>
                  <a:lnTo>
                    <a:pt x="5" y="232"/>
                  </a:lnTo>
                  <a:lnTo>
                    <a:pt x="5" y="212"/>
                  </a:lnTo>
                  <a:lnTo>
                    <a:pt x="5" y="227"/>
                  </a:lnTo>
                  <a:lnTo>
                    <a:pt x="5" y="220"/>
                  </a:lnTo>
                  <a:lnTo>
                    <a:pt x="5" y="237"/>
                  </a:lnTo>
                  <a:lnTo>
                    <a:pt x="5" y="220"/>
                  </a:lnTo>
                  <a:lnTo>
                    <a:pt x="5" y="228"/>
                  </a:lnTo>
                  <a:lnTo>
                    <a:pt x="5" y="225"/>
                  </a:lnTo>
                  <a:lnTo>
                    <a:pt x="5" y="270"/>
                  </a:lnTo>
                  <a:lnTo>
                    <a:pt x="7" y="268"/>
                  </a:lnTo>
                  <a:lnTo>
                    <a:pt x="7" y="280"/>
                  </a:lnTo>
                  <a:lnTo>
                    <a:pt x="7" y="259"/>
                  </a:lnTo>
                  <a:lnTo>
                    <a:pt x="7" y="279"/>
                  </a:lnTo>
                  <a:lnTo>
                    <a:pt x="7" y="279"/>
                  </a:lnTo>
                  <a:lnTo>
                    <a:pt x="7" y="280"/>
                  </a:lnTo>
                  <a:lnTo>
                    <a:pt x="7" y="253"/>
                  </a:lnTo>
                  <a:lnTo>
                    <a:pt x="7" y="257"/>
                  </a:lnTo>
                  <a:lnTo>
                    <a:pt x="7" y="258"/>
                  </a:lnTo>
                  <a:lnTo>
                    <a:pt x="7" y="266"/>
                  </a:lnTo>
                  <a:lnTo>
                    <a:pt x="7" y="254"/>
                  </a:lnTo>
                  <a:lnTo>
                    <a:pt x="7" y="261"/>
                  </a:lnTo>
                  <a:lnTo>
                    <a:pt x="7" y="261"/>
                  </a:lnTo>
                  <a:lnTo>
                    <a:pt x="7" y="263"/>
                  </a:lnTo>
                  <a:lnTo>
                    <a:pt x="7" y="244"/>
                  </a:lnTo>
                  <a:lnTo>
                    <a:pt x="7" y="261"/>
                  </a:lnTo>
                  <a:lnTo>
                    <a:pt x="8" y="261"/>
                  </a:lnTo>
                  <a:lnTo>
                    <a:pt x="8" y="270"/>
                  </a:lnTo>
                  <a:lnTo>
                    <a:pt x="8" y="251"/>
                  </a:lnTo>
                  <a:lnTo>
                    <a:pt x="8" y="257"/>
                  </a:lnTo>
                  <a:lnTo>
                    <a:pt x="8" y="258"/>
                  </a:lnTo>
                  <a:lnTo>
                    <a:pt x="8" y="271"/>
                  </a:lnTo>
                  <a:lnTo>
                    <a:pt x="8" y="259"/>
                  </a:lnTo>
                  <a:lnTo>
                    <a:pt x="8" y="246"/>
                  </a:lnTo>
                  <a:lnTo>
                    <a:pt x="8" y="276"/>
                  </a:lnTo>
                  <a:lnTo>
                    <a:pt x="9" y="275"/>
                  </a:lnTo>
                  <a:lnTo>
                    <a:pt x="9" y="276"/>
                  </a:lnTo>
                  <a:lnTo>
                    <a:pt x="9" y="253"/>
                  </a:lnTo>
                  <a:lnTo>
                    <a:pt x="9" y="255"/>
                  </a:lnTo>
                  <a:lnTo>
                    <a:pt x="9" y="257"/>
                  </a:lnTo>
                  <a:lnTo>
                    <a:pt x="9" y="219"/>
                  </a:lnTo>
                  <a:lnTo>
                    <a:pt x="9" y="220"/>
                  </a:lnTo>
                  <a:lnTo>
                    <a:pt x="9" y="225"/>
                  </a:lnTo>
                  <a:lnTo>
                    <a:pt x="9" y="259"/>
                  </a:lnTo>
                  <a:lnTo>
                    <a:pt x="9" y="258"/>
                  </a:lnTo>
                  <a:lnTo>
                    <a:pt x="9" y="257"/>
                  </a:lnTo>
                  <a:lnTo>
                    <a:pt x="9" y="274"/>
                  </a:lnTo>
                  <a:lnTo>
                    <a:pt x="9" y="249"/>
                  </a:lnTo>
                  <a:lnTo>
                    <a:pt x="9" y="272"/>
                  </a:lnTo>
                  <a:lnTo>
                    <a:pt x="11" y="272"/>
                  </a:lnTo>
                  <a:lnTo>
                    <a:pt x="11" y="280"/>
                  </a:lnTo>
                  <a:lnTo>
                    <a:pt x="11" y="261"/>
                  </a:lnTo>
                  <a:lnTo>
                    <a:pt x="11" y="276"/>
                  </a:lnTo>
                  <a:lnTo>
                    <a:pt x="11" y="276"/>
                  </a:lnTo>
                  <a:lnTo>
                    <a:pt x="11" y="291"/>
                  </a:lnTo>
                  <a:lnTo>
                    <a:pt x="11" y="275"/>
                  </a:lnTo>
                  <a:lnTo>
                    <a:pt x="11" y="285"/>
                  </a:lnTo>
                  <a:lnTo>
                    <a:pt x="11" y="285"/>
                  </a:lnTo>
                  <a:lnTo>
                    <a:pt x="11" y="299"/>
                  </a:lnTo>
                  <a:lnTo>
                    <a:pt x="11" y="274"/>
                  </a:lnTo>
                  <a:lnTo>
                    <a:pt x="11" y="297"/>
                  </a:lnTo>
                  <a:lnTo>
                    <a:pt x="11" y="302"/>
                  </a:lnTo>
                  <a:lnTo>
                    <a:pt x="11" y="305"/>
                  </a:lnTo>
                  <a:lnTo>
                    <a:pt x="11" y="283"/>
                  </a:lnTo>
                  <a:lnTo>
                    <a:pt x="11" y="289"/>
                  </a:lnTo>
                  <a:lnTo>
                    <a:pt x="12" y="292"/>
                  </a:lnTo>
                  <a:lnTo>
                    <a:pt x="12" y="301"/>
                  </a:lnTo>
                  <a:lnTo>
                    <a:pt x="12" y="285"/>
                  </a:lnTo>
                  <a:lnTo>
                    <a:pt x="12" y="292"/>
                  </a:lnTo>
                  <a:lnTo>
                    <a:pt x="12" y="325"/>
                  </a:lnTo>
                  <a:lnTo>
                    <a:pt x="12" y="321"/>
                  </a:lnTo>
                  <a:lnTo>
                    <a:pt x="12" y="326"/>
                  </a:lnTo>
                  <a:lnTo>
                    <a:pt x="12" y="305"/>
                  </a:lnTo>
                  <a:lnTo>
                    <a:pt x="12" y="340"/>
                  </a:lnTo>
                  <a:lnTo>
                    <a:pt x="12" y="342"/>
                  </a:lnTo>
                  <a:lnTo>
                    <a:pt x="12" y="352"/>
                  </a:lnTo>
                  <a:lnTo>
                    <a:pt x="12" y="333"/>
                  </a:lnTo>
                  <a:lnTo>
                    <a:pt x="12" y="339"/>
                  </a:lnTo>
                  <a:lnTo>
                    <a:pt x="13" y="343"/>
                  </a:lnTo>
                  <a:lnTo>
                    <a:pt x="13" y="340"/>
                  </a:lnTo>
                  <a:lnTo>
                    <a:pt x="13" y="357"/>
                  </a:lnTo>
                  <a:lnTo>
                    <a:pt x="13" y="352"/>
                  </a:lnTo>
                  <a:lnTo>
                    <a:pt x="13" y="361"/>
                  </a:lnTo>
                  <a:lnTo>
                    <a:pt x="13" y="338"/>
                  </a:lnTo>
                  <a:lnTo>
                    <a:pt x="13" y="359"/>
                  </a:lnTo>
                  <a:lnTo>
                    <a:pt x="13" y="359"/>
                  </a:lnTo>
                  <a:lnTo>
                    <a:pt x="13" y="364"/>
                  </a:lnTo>
                  <a:lnTo>
                    <a:pt x="13" y="335"/>
                  </a:lnTo>
                  <a:lnTo>
                    <a:pt x="13" y="348"/>
                  </a:lnTo>
                  <a:lnTo>
                    <a:pt x="15" y="346"/>
                  </a:lnTo>
                  <a:lnTo>
                    <a:pt x="15" y="364"/>
                  </a:lnTo>
                  <a:lnTo>
                    <a:pt x="15" y="346"/>
                  </a:lnTo>
                  <a:lnTo>
                    <a:pt x="15" y="357"/>
                  </a:lnTo>
                  <a:lnTo>
                    <a:pt x="15" y="360"/>
                  </a:lnTo>
                  <a:lnTo>
                    <a:pt x="15" y="369"/>
                  </a:lnTo>
                  <a:lnTo>
                    <a:pt x="15" y="340"/>
                  </a:lnTo>
                  <a:lnTo>
                    <a:pt x="15" y="367"/>
                  </a:lnTo>
                  <a:lnTo>
                    <a:pt x="15" y="371"/>
                  </a:lnTo>
                  <a:lnTo>
                    <a:pt x="15" y="378"/>
                  </a:lnTo>
                  <a:lnTo>
                    <a:pt x="15" y="359"/>
                  </a:lnTo>
                  <a:lnTo>
                    <a:pt x="15" y="377"/>
                  </a:lnTo>
                  <a:lnTo>
                    <a:pt x="15" y="378"/>
                  </a:lnTo>
                  <a:lnTo>
                    <a:pt x="15" y="388"/>
                  </a:lnTo>
                  <a:lnTo>
                    <a:pt x="15" y="365"/>
                  </a:lnTo>
                  <a:lnTo>
                    <a:pt x="15" y="369"/>
                  </a:lnTo>
                  <a:lnTo>
                    <a:pt x="16" y="368"/>
                  </a:lnTo>
                  <a:lnTo>
                    <a:pt x="16" y="385"/>
                  </a:lnTo>
                  <a:lnTo>
                    <a:pt x="16" y="382"/>
                  </a:lnTo>
                  <a:lnTo>
                    <a:pt x="16" y="384"/>
                  </a:lnTo>
                  <a:lnTo>
                    <a:pt x="16" y="367"/>
                  </a:lnTo>
                  <a:lnTo>
                    <a:pt x="16" y="390"/>
                  </a:lnTo>
                  <a:lnTo>
                    <a:pt x="16" y="386"/>
                  </a:lnTo>
                  <a:lnTo>
                    <a:pt x="16" y="390"/>
                  </a:lnTo>
                  <a:lnTo>
                    <a:pt x="16" y="364"/>
                  </a:lnTo>
                  <a:lnTo>
                    <a:pt x="16" y="376"/>
                  </a:lnTo>
                  <a:lnTo>
                    <a:pt x="16" y="376"/>
                  </a:lnTo>
                  <a:lnTo>
                    <a:pt x="16" y="384"/>
                  </a:lnTo>
                  <a:lnTo>
                    <a:pt x="16" y="373"/>
                  </a:lnTo>
                  <a:lnTo>
                    <a:pt x="17" y="369"/>
                  </a:lnTo>
                  <a:lnTo>
                    <a:pt x="17" y="350"/>
                  </a:lnTo>
                  <a:lnTo>
                    <a:pt x="17" y="355"/>
                  </a:lnTo>
                  <a:lnTo>
                    <a:pt x="17" y="357"/>
                  </a:lnTo>
                  <a:lnTo>
                    <a:pt x="17" y="365"/>
                  </a:lnTo>
                  <a:lnTo>
                    <a:pt x="17" y="342"/>
                  </a:lnTo>
                  <a:lnTo>
                    <a:pt x="17" y="352"/>
                  </a:lnTo>
                  <a:lnTo>
                    <a:pt x="17" y="354"/>
                  </a:lnTo>
                  <a:lnTo>
                    <a:pt x="17" y="364"/>
                  </a:lnTo>
                  <a:lnTo>
                    <a:pt x="17" y="350"/>
                  </a:lnTo>
                  <a:lnTo>
                    <a:pt x="18" y="340"/>
                  </a:lnTo>
                  <a:lnTo>
                    <a:pt x="18" y="361"/>
                  </a:lnTo>
                  <a:lnTo>
                    <a:pt x="18" y="361"/>
                  </a:lnTo>
                  <a:lnTo>
                    <a:pt x="18" y="361"/>
                  </a:lnTo>
                  <a:lnTo>
                    <a:pt x="18" y="333"/>
                  </a:lnTo>
                  <a:lnTo>
                    <a:pt x="18" y="350"/>
                  </a:lnTo>
                  <a:lnTo>
                    <a:pt x="18" y="351"/>
                  </a:lnTo>
                  <a:lnTo>
                    <a:pt x="18" y="360"/>
                  </a:lnTo>
                  <a:lnTo>
                    <a:pt x="18" y="344"/>
                  </a:lnTo>
                  <a:lnTo>
                    <a:pt x="18" y="352"/>
                  </a:lnTo>
                  <a:lnTo>
                    <a:pt x="18" y="355"/>
                  </a:lnTo>
                  <a:lnTo>
                    <a:pt x="18" y="380"/>
                  </a:lnTo>
                  <a:lnTo>
                    <a:pt x="18" y="377"/>
                  </a:lnTo>
                  <a:lnTo>
                    <a:pt x="20" y="378"/>
                  </a:lnTo>
                  <a:lnTo>
                    <a:pt x="20" y="378"/>
                  </a:lnTo>
                  <a:lnTo>
                    <a:pt x="20" y="355"/>
                  </a:lnTo>
                  <a:lnTo>
                    <a:pt x="20" y="371"/>
                  </a:lnTo>
                  <a:lnTo>
                    <a:pt x="20" y="371"/>
                  </a:lnTo>
                  <a:lnTo>
                    <a:pt x="20" y="375"/>
                  </a:lnTo>
                  <a:lnTo>
                    <a:pt x="20" y="352"/>
                  </a:lnTo>
                  <a:lnTo>
                    <a:pt x="20" y="359"/>
                  </a:lnTo>
                  <a:lnTo>
                    <a:pt x="20" y="364"/>
                  </a:lnTo>
                  <a:lnTo>
                    <a:pt x="20" y="382"/>
                  </a:lnTo>
                  <a:lnTo>
                    <a:pt x="20" y="378"/>
                  </a:lnTo>
                  <a:lnTo>
                    <a:pt x="20" y="380"/>
                  </a:lnTo>
                  <a:lnTo>
                    <a:pt x="20" y="359"/>
                  </a:lnTo>
                  <a:lnTo>
                    <a:pt x="20" y="394"/>
                  </a:lnTo>
                  <a:lnTo>
                    <a:pt x="21" y="389"/>
                  </a:lnTo>
                  <a:lnTo>
                    <a:pt x="21" y="392"/>
                  </a:lnTo>
                  <a:lnTo>
                    <a:pt x="21" y="369"/>
                  </a:lnTo>
                  <a:lnTo>
                    <a:pt x="21" y="375"/>
                  </a:lnTo>
                  <a:lnTo>
                    <a:pt x="21" y="378"/>
                  </a:lnTo>
                  <a:lnTo>
                    <a:pt x="21" y="386"/>
                  </a:lnTo>
                  <a:lnTo>
                    <a:pt x="21" y="352"/>
                  </a:lnTo>
                  <a:lnTo>
                    <a:pt x="21" y="355"/>
                  </a:lnTo>
                  <a:lnTo>
                    <a:pt x="21" y="338"/>
                  </a:lnTo>
                  <a:lnTo>
                    <a:pt x="21" y="340"/>
                  </a:lnTo>
                  <a:lnTo>
                    <a:pt x="22" y="339"/>
                  </a:lnTo>
                  <a:lnTo>
                    <a:pt x="22" y="323"/>
                  </a:lnTo>
                  <a:lnTo>
                    <a:pt x="22" y="355"/>
                  </a:lnTo>
                  <a:lnTo>
                    <a:pt x="22" y="355"/>
                  </a:lnTo>
                  <a:lnTo>
                    <a:pt x="22" y="365"/>
                  </a:lnTo>
                  <a:lnTo>
                    <a:pt x="22" y="346"/>
                  </a:lnTo>
                  <a:lnTo>
                    <a:pt x="22" y="357"/>
                  </a:lnTo>
                  <a:lnTo>
                    <a:pt x="22" y="361"/>
                  </a:lnTo>
                  <a:lnTo>
                    <a:pt x="22" y="384"/>
                  </a:lnTo>
                  <a:lnTo>
                    <a:pt x="22" y="382"/>
                  </a:lnTo>
                  <a:lnTo>
                    <a:pt x="22" y="380"/>
                  </a:lnTo>
                  <a:lnTo>
                    <a:pt x="22" y="384"/>
                  </a:lnTo>
                  <a:lnTo>
                    <a:pt x="22" y="357"/>
                  </a:lnTo>
                  <a:lnTo>
                    <a:pt x="22" y="359"/>
                  </a:lnTo>
                  <a:lnTo>
                    <a:pt x="24" y="361"/>
                  </a:lnTo>
                  <a:lnTo>
                    <a:pt x="24" y="364"/>
                  </a:lnTo>
                  <a:lnTo>
                    <a:pt x="24" y="338"/>
                  </a:lnTo>
                  <a:lnTo>
                    <a:pt x="24" y="361"/>
                  </a:lnTo>
                  <a:lnTo>
                    <a:pt x="24" y="360"/>
                  </a:lnTo>
                  <a:lnTo>
                    <a:pt x="24" y="381"/>
                  </a:lnTo>
                  <a:lnTo>
                    <a:pt x="24" y="378"/>
                  </a:lnTo>
                  <a:lnTo>
                    <a:pt x="24" y="373"/>
                  </a:lnTo>
                  <a:lnTo>
                    <a:pt x="24" y="392"/>
                  </a:lnTo>
                  <a:lnTo>
                    <a:pt x="24" y="367"/>
                  </a:lnTo>
                  <a:lnTo>
                    <a:pt x="24" y="389"/>
                  </a:lnTo>
                  <a:lnTo>
                    <a:pt x="24" y="389"/>
                  </a:lnTo>
                  <a:lnTo>
                    <a:pt x="24" y="361"/>
                  </a:lnTo>
                  <a:lnTo>
                    <a:pt x="24" y="377"/>
                  </a:lnTo>
                  <a:lnTo>
                    <a:pt x="25" y="376"/>
                  </a:lnTo>
                  <a:lnTo>
                    <a:pt x="25" y="386"/>
                  </a:lnTo>
                  <a:lnTo>
                    <a:pt x="25" y="367"/>
                  </a:lnTo>
                  <a:lnTo>
                    <a:pt x="25" y="373"/>
                  </a:lnTo>
                  <a:lnTo>
                    <a:pt x="25" y="373"/>
                  </a:lnTo>
                  <a:lnTo>
                    <a:pt x="25" y="393"/>
                  </a:lnTo>
                  <a:lnTo>
                    <a:pt x="25" y="393"/>
                  </a:lnTo>
                  <a:lnTo>
                    <a:pt x="25" y="369"/>
                  </a:lnTo>
                  <a:lnTo>
                    <a:pt x="25" y="402"/>
                  </a:lnTo>
                  <a:lnTo>
                    <a:pt x="26" y="402"/>
                  </a:lnTo>
                  <a:lnTo>
                    <a:pt x="26" y="403"/>
                  </a:lnTo>
                  <a:lnTo>
                    <a:pt x="26" y="378"/>
                  </a:lnTo>
                  <a:lnTo>
                    <a:pt x="26" y="386"/>
                  </a:lnTo>
                  <a:lnTo>
                    <a:pt x="26" y="384"/>
                  </a:lnTo>
                  <a:lnTo>
                    <a:pt x="26" y="395"/>
                  </a:lnTo>
                  <a:lnTo>
                    <a:pt x="26" y="389"/>
                  </a:lnTo>
                  <a:lnTo>
                    <a:pt x="26" y="384"/>
                  </a:lnTo>
                  <a:lnTo>
                    <a:pt x="26" y="364"/>
                  </a:lnTo>
                  <a:lnTo>
                    <a:pt x="26" y="392"/>
                  </a:lnTo>
                  <a:lnTo>
                    <a:pt x="26" y="390"/>
                  </a:lnTo>
                  <a:lnTo>
                    <a:pt x="26" y="397"/>
                  </a:lnTo>
                  <a:lnTo>
                    <a:pt x="26" y="378"/>
                  </a:lnTo>
                  <a:lnTo>
                    <a:pt x="26" y="390"/>
                  </a:lnTo>
                  <a:lnTo>
                    <a:pt x="28" y="390"/>
                  </a:lnTo>
                  <a:lnTo>
                    <a:pt x="28" y="407"/>
                  </a:lnTo>
                  <a:lnTo>
                    <a:pt x="28" y="395"/>
                  </a:lnTo>
                  <a:lnTo>
                    <a:pt x="28" y="381"/>
                  </a:lnTo>
                  <a:lnTo>
                    <a:pt x="28" y="399"/>
                  </a:lnTo>
                  <a:lnTo>
                    <a:pt x="28" y="399"/>
                  </a:lnTo>
                  <a:lnTo>
                    <a:pt x="28" y="384"/>
                  </a:lnTo>
                  <a:lnTo>
                    <a:pt x="28" y="403"/>
                  </a:lnTo>
                  <a:lnTo>
                    <a:pt x="28" y="402"/>
                  </a:lnTo>
                  <a:lnTo>
                    <a:pt x="28" y="409"/>
                  </a:lnTo>
                  <a:lnTo>
                    <a:pt x="28" y="376"/>
                  </a:lnTo>
                  <a:lnTo>
                    <a:pt x="28" y="380"/>
                  </a:lnTo>
                  <a:lnTo>
                    <a:pt x="29" y="382"/>
                  </a:lnTo>
                  <a:lnTo>
                    <a:pt x="29" y="397"/>
                  </a:lnTo>
                  <a:lnTo>
                    <a:pt x="29" y="381"/>
                  </a:lnTo>
                  <a:lnTo>
                    <a:pt x="29" y="389"/>
                  </a:lnTo>
                  <a:lnTo>
                    <a:pt x="29" y="393"/>
                  </a:lnTo>
                  <a:lnTo>
                    <a:pt x="29" y="377"/>
                  </a:lnTo>
                  <a:lnTo>
                    <a:pt x="29" y="399"/>
                  </a:lnTo>
                  <a:lnTo>
                    <a:pt x="29" y="403"/>
                  </a:lnTo>
                  <a:lnTo>
                    <a:pt x="29" y="368"/>
                  </a:lnTo>
                  <a:lnTo>
                    <a:pt x="29" y="380"/>
                  </a:lnTo>
                  <a:lnTo>
                    <a:pt x="30" y="381"/>
                  </a:lnTo>
                  <a:lnTo>
                    <a:pt x="30" y="385"/>
                  </a:lnTo>
                  <a:lnTo>
                    <a:pt x="30" y="376"/>
                  </a:lnTo>
                  <a:lnTo>
                    <a:pt x="30" y="378"/>
                  </a:lnTo>
                  <a:lnTo>
                    <a:pt x="30" y="377"/>
                  </a:lnTo>
                  <a:lnTo>
                    <a:pt x="30" y="386"/>
                  </a:lnTo>
                  <a:lnTo>
                    <a:pt x="30" y="367"/>
                  </a:lnTo>
                  <a:lnTo>
                    <a:pt x="30" y="378"/>
                  </a:lnTo>
                  <a:lnTo>
                    <a:pt x="30" y="380"/>
                  </a:lnTo>
                  <a:lnTo>
                    <a:pt x="30" y="381"/>
                  </a:lnTo>
                  <a:lnTo>
                    <a:pt x="30" y="351"/>
                  </a:lnTo>
                  <a:lnTo>
                    <a:pt x="30" y="368"/>
                  </a:lnTo>
                  <a:lnTo>
                    <a:pt x="30" y="373"/>
                  </a:lnTo>
                  <a:lnTo>
                    <a:pt x="30" y="384"/>
                  </a:lnTo>
                  <a:lnTo>
                    <a:pt x="30" y="369"/>
                  </a:lnTo>
                  <a:lnTo>
                    <a:pt x="30" y="372"/>
                  </a:lnTo>
                  <a:lnTo>
                    <a:pt x="32" y="381"/>
                  </a:lnTo>
                  <a:lnTo>
                    <a:pt x="32" y="376"/>
                  </a:lnTo>
                  <a:lnTo>
                    <a:pt x="32" y="401"/>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206" name="Freeform 79"/>
            <p:cNvSpPr>
              <a:spLocks/>
            </p:cNvSpPr>
            <p:nvPr/>
          </p:nvSpPr>
          <p:spPr bwMode="auto">
            <a:xfrm>
              <a:off x="3808413" y="4095751"/>
              <a:ext cx="49213" cy="463550"/>
            </a:xfrm>
            <a:custGeom>
              <a:avLst/>
              <a:gdLst>
                <a:gd name="T0" fmla="*/ 1 w 31"/>
                <a:gd name="T1" fmla="*/ 100 h 292"/>
                <a:gd name="T2" fmla="*/ 1 w 31"/>
                <a:gd name="T3" fmla="*/ 94 h 292"/>
                <a:gd name="T4" fmla="*/ 1 w 31"/>
                <a:gd name="T5" fmla="*/ 151 h 292"/>
                <a:gd name="T6" fmla="*/ 2 w 31"/>
                <a:gd name="T7" fmla="*/ 196 h 292"/>
                <a:gd name="T8" fmla="*/ 2 w 31"/>
                <a:gd name="T9" fmla="*/ 220 h 292"/>
                <a:gd name="T10" fmla="*/ 4 w 31"/>
                <a:gd name="T11" fmla="*/ 210 h 292"/>
                <a:gd name="T12" fmla="*/ 4 w 31"/>
                <a:gd name="T13" fmla="*/ 211 h 292"/>
                <a:gd name="T14" fmla="*/ 4 w 31"/>
                <a:gd name="T15" fmla="*/ 246 h 292"/>
                <a:gd name="T16" fmla="*/ 5 w 31"/>
                <a:gd name="T17" fmla="*/ 247 h 292"/>
                <a:gd name="T18" fmla="*/ 5 w 31"/>
                <a:gd name="T19" fmla="*/ 233 h 292"/>
                <a:gd name="T20" fmla="*/ 5 w 31"/>
                <a:gd name="T21" fmla="*/ 179 h 292"/>
                <a:gd name="T22" fmla="*/ 6 w 31"/>
                <a:gd name="T23" fmla="*/ 194 h 292"/>
                <a:gd name="T24" fmla="*/ 6 w 31"/>
                <a:gd name="T25" fmla="*/ 224 h 292"/>
                <a:gd name="T26" fmla="*/ 8 w 31"/>
                <a:gd name="T27" fmla="*/ 254 h 292"/>
                <a:gd name="T28" fmla="*/ 8 w 31"/>
                <a:gd name="T29" fmla="*/ 246 h 292"/>
                <a:gd name="T30" fmla="*/ 9 w 31"/>
                <a:gd name="T31" fmla="*/ 217 h 292"/>
                <a:gd name="T32" fmla="*/ 9 w 31"/>
                <a:gd name="T33" fmla="*/ 208 h 292"/>
                <a:gd name="T34" fmla="*/ 9 w 31"/>
                <a:gd name="T35" fmla="*/ 244 h 292"/>
                <a:gd name="T36" fmla="*/ 10 w 31"/>
                <a:gd name="T37" fmla="*/ 213 h 292"/>
                <a:gd name="T38" fmla="*/ 10 w 31"/>
                <a:gd name="T39" fmla="*/ 249 h 292"/>
                <a:gd name="T40" fmla="*/ 12 w 31"/>
                <a:gd name="T41" fmla="*/ 263 h 292"/>
                <a:gd name="T42" fmla="*/ 12 w 31"/>
                <a:gd name="T43" fmla="*/ 265 h 292"/>
                <a:gd name="T44" fmla="*/ 12 w 31"/>
                <a:gd name="T45" fmla="*/ 238 h 292"/>
                <a:gd name="T46" fmla="*/ 13 w 31"/>
                <a:gd name="T47" fmla="*/ 232 h 292"/>
                <a:gd name="T48" fmla="*/ 13 w 31"/>
                <a:gd name="T49" fmla="*/ 247 h 292"/>
                <a:gd name="T50" fmla="*/ 13 w 31"/>
                <a:gd name="T51" fmla="*/ 262 h 292"/>
                <a:gd name="T52" fmla="*/ 14 w 31"/>
                <a:gd name="T53" fmla="*/ 266 h 292"/>
                <a:gd name="T54" fmla="*/ 14 w 31"/>
                <a:gd name="T55" fmla="*/ 242 h 292"/>
                <a:gd name="T56" fmla="*/ 14 w 31"/>
                <a:gd name="T57" fmla="*/ 240 h 292"/>
                <a:gd name="T58" fmla="*/ 15 w 31"/>
                <a:gd name="T59" fmla="*/ 246 h 292"/>
                <a:gd name="T60" fmla="*/ 15 w 31"/>
                <a:gd name="T61" fmla="*/ 207 h 292"/>
                <a:gd name="T62" fmla="*/ 17 w 31"/>
                <a:gd name="T63" fmla="*/ 211 h 292"/>
                <a:gd name="T64" fmla="*/ 17 w 31"/>
                <a:gd name="T65" fmla="*/ 196 h 292"/>
                <a:gd name="T66" fmla="*/ 18 w 31"/>
                <a:gd name="T67" fmla="*/ 251 h 292"/>
                <a:gd name="T68" fmla="*/ 18 w 31"/>
                <a:gd name="T69" fmla="*/ 259 h 292"/>
                <a:gd name="T70" fmla="*/ 18 w 31"/>
                <a:gd name="T71" fmla="*/ 271 h 292"/>
                <a:gd name="T72" fmla="*/ 19 w 31"/>
                <a:gd name="T73" fmla="*/ 283 h 292"/>
                <a:gd name="T74" fmla="*/ 19 w 31"/>
                <a:gd name="T75" fmla="*/ 249 h 292"/>
                <a:gd name="T76" fmla="*/ 21 w 31"/>
                <a:gd name="T77" fmla="*/ 246 h 292"/>
                <a:gd name="T78" fmla="*/ 21 w 31"/>
                <a:gd name="T79" fmla="*/ 284 h 292"/>
                <a:gd name="T80" fmla="*/ 21 w 31"/>
                <a:gd name="T81" fmla="*/ 263 h 292"/>
                <a:gd name="T82" fmla="*/ 22 w 31"/>
                <a:gd name="T83" fmla="*/ 253 h 292"/>
                <a:gd name="T84" fmla="*/ 22 w 31"/>
                <a:gd name="T85" fmla="*/ 261 h 292"/>
                <a:gd name="T86" fmla="*/ 22 w 31"/>
                <a:gd name="T87" fmla="*/ 211 h 292"/>
                <a:gd name="T88" fmla="*/ 23 w 31"/>
                <a:gd name="T89" fmla="*/ 206 h 292"/>
                <a:gd name="T90" fmla="*/ 23 w 31"/>
                <a:gd name="T91" fmla="*/ 217 h 292"/>
                <a:gd name="T92" fmla="*/ 25 w 31"/>
                <a:gd name="T93" fmla="*/ 262 h 292"/>
                <a:gd name="T94" fmla="*/ 25 w 31"/>
                <a:gd name="T95" fmla="*/ 195 h 292"/>
                <a:gd name="T96" fmla="*/ 25 w 31"/>
                <a:gd name="T97" fmla="*/ 119 h 292"/>
                <a:gd name="T98" fmla="*/ 26 w 31"/>
                <a:gd name="T99" fmla="*/ 103 h 292"/>
                <a:gd name="T100" fmla="*/ 26 w 31"/>
                <a:gd name="T101" fmla="*/ 77 h 292"/>
                <a:gd name="T102" fmla="*/ 27 w 31"/>
                <a:gd name="T103" fmla="*/ 60 h 292"/>
                <a:gd name="T104" fmla="*/ 27 w 31"/>
                <a:gd name="T105" fmla="*/ 72 h 292"/>
                <a:gd name="T106" fmla="*/ 29 w 31"/>
                <a:gd name="T107" fmla="*/ 80 h 292"/>
                <a:gd name="T108" fmla="*/ 29 w 31"/>
                <a:gd name="T109" fmla="*/ 98 h 292"/>
                <a:gd name="T110" fmla="*/ 29 w 31"/>
                <a:gd name="T111" fmla="*/ 119 h 292"/>
                <a:gd name="T112" fmla="*/ 30 w 31"/>
                <a:gd name="T113" fmla="*/ 113 h 292"/>
                <a:gd name="T114" fmla="*/ 30 w 31"/>
                <a:gd name="T115" fmla="*/ 143 h 292"/>
                <a:gd name="T116" fmla="*/ 30 w 31"/>
                <a:gd name="T117" fmla="*/ 152 h 292"/>
                <a:gd name="T118" fmla="*/ 31 w 31"/>
                <a:gd name="T119" fmla="*/ 0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1" h="292">
                  <a:moveTo>
                    <a:pt x="0" y="94"/>
                  </a:moveTo>
                  <a:lnTo>
                    <a:pt x="0" y="106"/>
                  </a:lnTo>
                  <a:lnTo>
                    <a:pt x="0" y="90"/>
                  </a:lnTo>
                  <a:lnTo>
                    <a:pt x="0" y="102"/>
                  </a:lnTo>
                  <a:lnTo>
                    <a:pt x="1" y="100"/>
                  </a:lnTo>
                  <a:lnTo>
                    <a:pt x="1" y="119"/>
                  </a:lnTo>
                  <a:lnTo>
                    <a:pt x="1" y="115"/>
                  </a:lnTo>
                  <a:lnTo>
                    <a:pt x="1" y="114"/>
                  </a:lnTo>
                  <a:lnTo>
                    <a:pt x="1" y="139"/>
                  </a:lnTo>
                  <a:lnTo>
                    <a:pt x="1" y="94"/>
                  </a:lnTo>
                  <a:lnTo>
                    <a:pt x="1" y="137"/>
                  </a:lnTo>
                  <a:lnTo>
                    <a:pt x="1" y="141"/>
                  </a:lnTo>
                  <a:lnTo>
                    <a:pt x="1" y="153"/>
                  </a:lnTo>
                  <a:lnTo>
                    <a:pt x="1" y="132"/>
                  </a:lnTo>
                  <a:lnTo>
                    <a:pt x="1" y="151"/>
                  </a:lnTo>
                  <a:lnTo>
                    <a:pt x="1" y="153"/>
                  </a:lnTo>
                  <a:lnTo>
                    <a:pt x="1" y="168"/>
                  </a:lnTo>
                  <a:lnTo>
                    <a:pt x="1" y="151"/>
                  </a:lnTo>
                  <a:lnTo>
                    <a:pt x="2" y="157"/>
                  </a:lnTo>
                  <a:lnTo>
                    <a:pt x="2" y="196"/>
                  </a:lnTo>
                  <a:lnTo>
                    <a:pt x="2" y="200"/>
                  </a:lnTo>
                  <a:lnTo>
                    <a:pt x="2" y="194"/>
                  </a:lnTo>
                  <a:lnTo>
                    <a:pt x="2" y="211"/>
                  </a:lnTo>
                  <a:lnTo>
                    <a:pt x="2" y="213"/>
                  </a:lnTo>
                  <a:lnTo>
                    <a:pt x="2" y="220"/>
                  </a:lnTo>
                  <a:lnTo>
                    <a:pt x="2" y="198"/>
                  </a:lnTo>
                  <a:lnTo>
                    <a:pt x="2" y="211"/>
                  </a:lnTo>
                  <a:lnTo>
                    <a:pt x="4" y="211"/>
                  </a:lnTo>
                  <a:lnTo>
                    <a:pt x="4" y="223"/>
                  </a:lnTo>
                  <a:lnTo>
                    <a:pt x="4" y="210"/>
                  </a:lnTo>
                  <a:lnTo>
                    <a:pt x="4" y="213"/>
                  </a:lnTo>
                  <a:lnTo>
                    <a:pt x="4" y="213"/>
                  </a:lnTo>
                  <a:lnTo>
                    <a:pt x="4" y="194"/>
                  </a:lnTo>
                  <a:lnTo>
                    <a:pt x="4" y="211"/>
                  </a:lnTo>
                  <a:lnTo>
                    <a:pt x="4" y="211"/>
                  </a:lnTo>
                  <a:lnTo>
                    <a:pt x="4" y="224"/>
                  </a:lnTo>
                  <a:lnTo>
                    <a:pt x="4" y="204"/>
                  </a:lnTo>
                  <a:lnTo>
                    <a:pt x="4" y="221"/>
                  </a:lnTo>
                  <a:lnTo>
                    <a:pt x="4" y="225"/>
                  </a:lnTo>
                  <a:lnTo>
                    <a:pt x="4" y="246"/>
                  </a:lnTo>
                  <a:lnTo>
                    <a:pt x="4" y="224"/>
                  </a:lnTo>
                  <a:lnTo>
                    <a:pt x="4" y="234"/>
                  </a:lnTo>
                  <a:lnTo>
                    <a:pt x="5" y="227"/>
                  </a:lnTo>
                  <a:lnTo>
                    <a:pt x="5" y="254"/>
                  </a:lnTo>
                  <a:lnTo>
                    <a:pt x="5" y="247"/>
                  </a:lnTo>
                  <a:lnTo>
                    <a:pt x="5" y="251"/>
                  </a:lnTo>
                  <a:lnTo>
                    <a:pt x="5" y="224"/>
                  </a:lnTo>
                  <a:lnTo>
                    <a:pt x="5" y="233"/>
                  </a:lnTo>
                  <a:lnTo>
                    <a:pt x="5" y="232"/>
                  </a:lnTo>
                  <a:lnTo>
                    <a:pt x="5" y="233"/>
                  </a:lnTo>
                  <a:lnTo>
                    <a:pt x="5" y="186"/>
                  </a:lnTo>
                  <a:lnTo>
                    <a:pt x="5" y="186"/>
                  </a:lnTo>
                  <a:lnTo>
                    <a:pt x="5" y="190"/>
                  </a:lnTo>
                  <a:lnTo>
                    <a:pt x="5" y="192"/>
                  </a:lnTo>
                  <a:lnTo>
                    <a:pt x="5" y="179"/>
                  </a:lnTo>
                  <a:lnTo>
                    <a:pt x="6" y="178"/>
                  </a:lnTo>
                  <a:lnTo>
                    <a:pt x="6" y="158"/>
                  </a:lnTo>
                  <a:lnTo>
                    <a:pt x="6" y="190"/>
                  </a:lnTo>
                  <a:lnTo>
                    <a:pt x="6" y="194"/>
                  </a:lnTo>
                  <a:lnTo>
                    <a:pt x="6" y="194"/>
                  </a:lnTo>
                  <a:lnTo>
                    <a:pt x="6" y="172"/>
                  </a:lnTo>
                  <a:lnTo>
                    <a:pt x="6" y="183"/>
                  </a:lnTo>
                  <a:lnTo>
                    <a:pt x="6" y="183"/>
                  </a:lnTo>
                  <a:lnTo>
                    <a:pt x="6" y="225"/>
                  </a:lnTo>
                  <a:lnTo>
                    <a:pt x="6" y="224"/>
                  </a:lnTo>
                  <a:lnTo>
                    <a:pt x="8" y="221"/>
                  </a:lnTo>
                  <a:lnTo>
                    <a:pt x="8" y="211"/>
                  </a:lnTo>
                  <a:lnTo>
                    <a:pt x="8" y="249"/>
                  </a:lnTo>
                  <a:lnTo>
                    <a:pt x="8" y="246"/>
                  </a:lnTo>
                  <a:lnTo>
                    <a:pt x="8" y="254"/>
                  </a:lnTo>
                  <a:lnTo>
                    <a:pt x="8" y="238"/>
                  </a:lnTo>
                  <a:lnTo>
                    <a:pt x="8" y="251"/>
                  </a:lnTo>
                  <a:lnTo>
                    <a:pt x="8" y="254"/>
                  </a:lnTo>
                  <a:lnTo>
                    <a:pt x="8" y="266"/>
                  </a:lnTo>
                  <a:lnTo>
                    <a:pt x="8" y="246"/>
                  </a:lnTo>
                  <a:lnTo>
                    <a:pt x="8" y="236"/>
                  </a:lnTo>
                  <a:lnTo>
                    <a:pt x="8" y="254"/>
                  </a:lnTo>
                  <a:lnTo>
                    <a:pt x="8" y="241"/>
                  </a:lnTo>
                  <a:lnTo>
                    <a:pt x="9" y="240"/>
                  </a:lnTo>
                  <a:lnTo>
                    <a:pt x="9" y="217"/>
                  </a:lnTo>
                  <a:lnTo>
                    <a:pt x="9" y="227"/>
                  </a:lnTo>
                  <a:lnTo>
                    <a:pt x="9" y="225"/>
                  </a:lnTo>
                  <a:lnTo>
                    <a:pt x="9" y="232"/>
                  </a:lnTo>
                  <a:lnTo>
                    <a:pt x="9" y="203"/>
                  </a:lnTo>
                  <a:lnTo>
                    <a:pt x="9" y="208"/>
                  </a:lnTo>
                  <a:lnTo>
                    <a:pt x="9" y="211"/>
                  </a:lnTo>
                  <a:lnTo>
                    <a:pt x="9" y="234"/>
                  </a:lnTo>
                  <a:lnTo>
                    <a:pt x="9" y="230"/>
                  </a:lnTo>
                  <a:lnTo>
                    <a:pt x="9" y="234"/>
                  </a:lnTo>
                  <a:lnTo>
                    <a:pt x="9" y="244"/>
                  </a:lnTo>
                  <a:lnTo>
                    <a:pt x="9" y="223"/>
                  </a:lnTo>
                  <a:lnTo>
                    <a:pt x="9" y="241"/>
                  </a:lnTo>
                  <a:lnTo>
                    <a:pt x="10" y="242"/>
                  </a:lnTo>
                  <a:lnTo>
                    <a:pt x="10" y="244"/>
                  </a:lnTo>
                  <a:lnTo>
                    <a:pt x="10" y="213"/>
                  </a:lnTo>
                  <a:lnTo>
                    <a:pt x="10" y="229"/>
                  </a:lnTo>
                  <a:lnTo>
                    <a:pt x="10" y="230"/>
                  </a:lnTo>
                  <a:lnTo>
                    <a:pt x="10" y="229"/>
                  </a:lnTo>
                  <a:lnTo>
                    <a:pt x="10" y="254"/>
                  </a:lnTo>
                  <a:lnTo>
                    <a:pt x="10" y="249"/>
                  </a:lnTo>
                  <a:lnTo>
                    <a:pt x="10" y="272"/>
                  </a:lnTo>
                  <a:lnTo>
                    <a:pt x="10" y="237"/>
                  </a:lnTo>
                  <a:lnTo>
                    <a:pt x="10" y="268"/>
                  </a:lnTo>
                  <a:lnTo>
                    <a:pt x="12" y="270"/>
                  </a:lnTo>
                  <a:lnTo>
                    <a:pt x="12" y="263"/>
                  </a:lnTo>
                  <a:lnTo>
                    <a:pt x="12" y="280"/>
                  </a:lnTo>
                  <a:lnTo>
                    <a:pt x="12" y="279"/>
                  </a:lnTo>
                  <a:lnTo>
                    <a:pt x="12" y="288"/>
                  </a:lnTo>
                  <a:lnTo>
                    <a:pt x="12" y="258"/>
                  </a:lnTo>
                  <a:lnTo>
                    <a:pt x="12" y="265"/>
                  </a:lnTo>
                  <a:lnTo>
                    <a:pt x="12" y="265"/>
                  </a:lnTo>
                  <a:lnTo>
                    <a:pt x="12" y="280"/>
                  </a:lnTo>
                  <a:lnTo>
                    <a:pt x="12" y="271"/>
                  </a:lnTo>
                  <a:lnTo>
                    <a:pt x="12" y="271"/>
                  </a:lnTo>
                  <a:lnTo>
                    <a:pt x="12" y="238"/>
                  </a:lnTo>
                  <a:lnTo>
                    <a:pt x="12" y="251"/>
                  </a:lnTo>
                  <a:lnTo>
                    <a:pt x="13" y="249"/>
                  </a:lnTo>
                  <a:lnTo>
                    <a:pt x="13" y="254"/>
                  </a:lnTo>
                  <a:lnTo>
                    <a:pt x="13" y="225"/>
                  </a:lnTo>
                  <a:lnTo>
                    <a:pt x="13" y="232"/>
                  </a:lnTo>
                  <a:lnTo>
                    <a:pt x="13" y="232"/>
                  </a:lnTo>
                  <a:lnTo>
                    <a:pt x="13" y="249"/>
                  </a:lnTo>
                  <a:lnTo>
                    <a:pt x="13" y="229"/>
                  </a:lnTo>
                  <a:lnTo>
                    <a:pt x="13" y="247"/>
                  </a:lnTo>
                  <a:lnTo>
                    <a:pt x="13" y="247"/>
                  </a:lnTo>
                  <a:lnTo>
                    <a:pt x="13" y="261"/>
                  </a:lnTo>
                  <a:lnTo>
                    <a:pt x="13" y="229"/>
                  </a:lnTo>
                  <a:lnTo>
                    <a:pt x="13" y="259"/>
                  </a:lnTo>
                  <a:lnTo>
                    <a:pt x="13" y="259"/>
                  </a:lnTo>
                  <a:lnTo>
                    <a:pt x="13" y="262"/>
                  </a:lnTo>
                  <a:lnTo>
                    <a:pt x="13" y="234"/>
                  </a:lnTo>
                  <a:lnTo>
                    <a:pt x="13" y="244"/>
                  </a:lnTo>
                  <a:lnTo>
                    <a:pt x="14" y="244"/>
                  </a:lnTo>
                  <a:lnTo>
                    <a:pt x="14" y="271"/>
                  </a:lnTo>
                  <a:lnTo>
                    <a:pt x="14" y="266"/>
                  </a:lnTo>
                  <a:lnTo>
                    <a:pt x="14" y="265"/>
                  </a:lnTo>
                  <a:lnTo>
                    <a:pt x="14" y="249"/>
                  </a:lnTo>
                  <a:lnTo>
                    <a:pt x="14" y="279"/>
                  </a:lnTo>
                  <a:lnTo>
                    <a:pt x="14" y="279"/>
                  </a:lnTo>
                  <a:lnTo>
                    <a:pt x="14" y="242"/>
                  </a:lnTo>
                  <a:lnTo>
                    <a:pt x="14" y="245"/>
                  </a:lnTo>
                  <a:lnTo>
                    <a:pt x="14" y="246"/>
                  </a:lnTo>
                  <a:lnTo>
                    <a:pt x="14" y="251"/>
                  </a:lnTo>
                  <a:lnTo>
                    <a:pt x="14" y="229"/>
                  </a:lnTo>
                  <a:lnTo>
                    <a:pt x="14" y="240"/>
                  </a:lnTo>
                  <a:lnTo>
                    <a:pt x="15" y="244"/>
                  </a:lnTo>
                  <a:lnTo>
                    <a:pt x="15" y="259"/>
                  </a:lnTo>
                  <a:lnTo>
                    <a:pt x="15" y="249"/>
                  </a:lnTo>
                  <a:lnTo>
                    <a:pt x="15" y="244"/>
                  </a:lnTo>
                  <a:lnTo>
                    <a:pt x="15" y="246"/>
                  </a:lnTo>
                  <a:lnTo>
                    <a:pt x="15" y="225"/>
                  </a:lnTo>
                  <a:lnTo>
                    <a:pt x="15" y="232"/>
                  </a:lnTo>
                  <a:lnTo>
                    <a:pt x="15" y="232"/>
                  </a:lnTo>
                  <a:lnTo>
                    <a:pt x="15" y="198"/>
                  </a:lnTo>
                  <a:lnTo>
                    <a:pt x="15" y="207"/>
                  </a:lnTo>
                  <a:lnTo>
                    <a:pt x="17" y="206"/>
                  </a:lnTo>
                  <a:lnTo>
                    <a:pt x="17" y="216"/>
                  </a:lnTo>
                  <a:lnTo>
                    <a:pt x="17" y="211"/>
                  </a:lnTo>
                  <a:lnTo>
                    <a:pt x="17" y="211"/>
                  </a:lnTo>
                  <a:lnTo>
                    <a:pt x="17" y="211"/>
                  </a:lnTo>
                  <a:lnTo>
                    <a:pt x="17" y="191"/>
                  </a:lnTo>
                  <a:lnTo>
                    <a:pt x="17" y="196"/>
                  </a:lnTo>
                  <a:lnTo>
                    <a:pt x="17" y="199"/>
                  </a:lnTo>
                  <a:lnTo>
                    <a:pt x="17" y="175"/>
                  </a:lnTo>
                  <a:lnTo>
                    <a:pt x="17" y="196"/>
                  </a:lnTo>
                  <a:lnTo>
                    <a:pt x="17" y="198"/>
                  </a:lnTo>
                  <a:lnTo>
                    <a:pt x="17" y="228"/>
                  </a:lnTo>
                  <a:lnTo>
                    <a:pt x="17" y="213"/>
                  </a:lnTo>
                  <a:lnTo>
                    <a:pt x="18" y="217"/>
                  </a:lnTo>
                  <a:lnTo>
                    <a:pt x="18" y="251"/>
                  </a:lnTo>
                  <a:lnTo>
                    <a:pt x="18" y="250"/>
                  </a:lnTo>
                  <a:lnTo>
                    <a:pt x="18" y="249"/>
                  </a:lnTo>
                  <a:lnTo>
                    <a:pt x="18" y="261"/>
                  </a:lnTo>
                  <a:lnTo>
                    <a:pt x="18" y="225"/>
                  </a:lnTo>
                  <a:lnTo>
                    <a:pt x="18" y="259"/>
                  </a:lnTo>
                  <a:lnTo>
                    <a:pt x="18" y="261"/>
                  </a:lnTo>
                  <a:lnTo>
                    <a:pt x="18" y="279"/>
                  </a:lnTo>
                  <a:lnTo>
                    <a:pt x="18" y="258"/>
                  </a:lnTo>
                  <a:lnTo>
                    <a:pt x="18" y="263"/>
                  </a:lnTo>
                  <a:lnTo>
                    <a:pt x="18" y="271"/>
                  </a:lnTo>
                  <a:lnTo>
                    <a:pt x="18" y="285"/>
                  </a:lnTo>
                  <a:lnTo>
                    <a:pt x="18" y="265"/>
                  </a:lnTo>
                  <a:lnTo>
                    <a:pt x="18" y="282"/>
                  </a:lnTo>
                  <a:lnTo>
                    <a:pt x="19" y="282"/>
                  </a:lnTo>
                  <a:lnTo>
                    <a:pt x="19" y="283"/>
                  </a:lnTo>
                  <a:lnTo>
                    <a:pt x="19" y="261"/>
                  </a:lnTo>
                  <a:lnTo>
                    <a:pt x="19" y="275"/>
                  </a:lnTo>
                  <a:lnTo>
                    <a:pt x="19" y="275"/>
                  </a:lnTo>
                  <a:lnTo>
                    <a:pt x="19" y="242"/>
                  </a:lnTo>
                  <a:lnTo>
                    <a:pt x="19" y="249"/>
                  </a:lnTo>
                  <a:lnTo>
                    <a:pt x="19" y="250"/>
                  </a:lnTo>
                  <a:lnTo>
                    <a:pt x="19" y="259"/>
                  </a:lnTo>
                  <a:lnTo>
                    <a:pt x="19" y="247"/>
                  </a:lnTo>
                  <a:lnTo>
                    <a:pt x="19" y="249"/>
                  </a:lnTo>
                  <a:lnTo>
                    <a:pt x="21" y="246"/>
                  </a:lnTo>
                  <a:lnTo>
                    <a:pt x="21" y="229"/>
                  </a:lnTo>
                  <a:lnTo>
                    <a:pt x="21" y="271"/>
                  </a:lnTo>
                  <a:lnTo>
                    <a:pt x="21" y="268"/>
                  </a:lnTo>
                  <a:lnTo>
                    <a:pt x="21" y="268"/>
                  </a:lnTo>
                  <a:lnTo>
                    <a:pt x="21" y="284"/>
                  </a:lnTo>
                  <a:lnTo>
                    <a:pt x="21" y="282"/>
                  </a:lnTo>
                  <a:lnTo>
                    <a:pt x="21" y="292"/>
                  </a:lnTo>
                  <a:lnTo>
                    <a:pt x="21" y="258"/>
                  </a:lnTo>
                  <a:lnTo>
                    <a:pt x="21" y="265"/>
                  </a:lnTo>
                  <a:lnTo>
                    <a:pt x="21" y="263"/>
                  </a:lnTo>
                  <a:lnTo>
                    <a:pt x="21" y="282"/>
                  </a:lnTo>
                  <a:lnTo>
                    <a:pt x="21" y="278"/>
                  </a:lnTo>
                  <a:lnTo>
                    <a:pt x="22" y="279"/>
                  </a:lnTo>
                  <a:lnTo>
                    <a:pt x="22" y="280"/>
                  </a:lnTo>
                  <a:lnTo>
                    <a:pt x="22" y="253"/>
                  </a:lnTo>
                  <a:lnTo>
                    <a:pt x="22" y="263"/>
                  </a:lnTo>
                  <a:lnTo>
                    <a:pt x="22" y="263"/>
                  </a:lnTo>
                  <a:lnTo>
                    <a:pt x="22" y="265"/>
                  </a:lnTo>
                  <a:lnTo>
                    <a:pt x="22" y="240"/>
                  </a:lnTo>
                  <a:lnTo>
                    <a:pt x="22" y="261"/>
                  </a:lnTo>
                  <a:lnTo>
                    <a:pt x="22" y="261"/>
                  </a:lnTo>
                  <a:lnTo>
                    <a:pt x="22" y="268"/>
                  </a:lnTo>
                  <a:lnTo>
                    <a:pt x="22" y="234"/>
                  </a:lnTo>
                  <a:lnTo>
                    <a:pt x="22" y="234"/>
                  </a:lnTo>
                  <a:lnTo>
                    <a:pt x="22" y="211"/>
                  </a:lnTo>
                  <a:lnTo>
                    <a:pt x="22" y="229"/>
                  </a:lnTo>
                  <a:lnTo>
                    <a:pt x="23" y="229"/>
                  </a:lnTo>
                  <a:lnTo>
                    <a:pt x="23" y="234"/>
                  </a:lnTo>
                  <a:lnTo>
                    <a:pt x="23" y="198"/>
                  </a:lnTo>
                  <a:lnTo>
                    <a:pt x="23" y="206"/>
                  </a:lnTo>
                  <a:lnTo>
                    <a:pt x="23" y="208"/>
                  </a:lnTo>
                  <a:lnTo>
                    <a:pt x="23" y="223"/>
                  </a:lnTo>
                  <a:lnTo>
                    <a:pt x="23" y="206"/>
                  </a:lnTo>
                  <a:lnTo>
                    <a:pt x="23" y="216"/>
                  </a:lnTo>
                  <a:lnTo>
                    <a:pt x="23" y="217"/>
                  </a:lnTo>
                  <a:lnTo>
                    <a:pt x="23" y="258"/>
                  </a:lnTo>
                  <a:lnTo>
                    <a:pt x="23" y="215"/>
                  </a:lnTo>
                  <a:lnTo>
                    <a:pt x="23" y="258"/>
                  </a:lnTo>
                  <a:lnTo>
                    <a:pt x="25" y="257"/>
                  </a:lnTo>
                  <a:lnTo>
                    <a:pt x="25" y="262"/>
                  </a:lnTo>
                  <a:lnTo>
                    <a:pt x="25" y="237"/>
                  </a:lnTo>
                  <a:lnTo>
                    <a:pt x="25" y="249"/>
                  </a:lnTo>
                  <a:lnTo>
                    <a:pt x="25" y="249"/>
                  </a:lnTo>
                  <a:lnTo>
                    <a:pt x="25" y="189"/>
                  </a:lnTo>
                  <a:lnTo>
                    <a:pt x="25" y="195"/>
                  </a:lnTo>
                  <a:lnTo>
                    <a:pt x="25" y="199"/>
                  </a:lnTo>
                  <a:lnTo>
                    <a:pt x="25" y="203"/>
                  </a:lnTo>
                  <a:lnTo>
                    <a:pt x="25" y="174"/>
                  </a:lnTo>
                  <a:lnTo>
                    <a:pt x="25" y="174"/>
                  </a:lnTo>
                  <a:lnTo>
                    <a:pt x="25" y="119"/>
                  </a:lnTo>
                  <a:lnTo>
                    <a:pt x="25" y="120"/>
                  </a:lnTo>
                  <a:lnTo>
                    <a:pt x="26" y="126"/>
                  </a:lnTo>
                  <a:lnTo>
                    <a:pt x="26" y="102"/>
                  </a:lnTo>
                  <a:lnTo>
                    <a:pt x="26" y="102"/>
                  </a:lnTo>
                  <a:lnTo>
                    <a:pt x="26" y="103"/>
                  </a:lnTo>
                  <a:lnTo>
                    <a:pt x="26" y="110"/>
                  </a:lnTo>
                  <a:lnTo>
                    <a:pt x="26" y="86"/>
                  </a:lnTo>
                  <a:lnTo>
                    <a:pt x="26" y="88"/>
                  </a:lnTo>
                  <a:lnTo>
                    <a:pt x="26" y="63"/>
                  </a:lnTo>
                  <a:lnTo>
                    <a:pt x="26" y="77"/>
                  </a:lnTo>
                  <a:lnTo>
                    <a:pt x="26" y="73"/>
                  </a:lnTo>
                  <a:lnTo>
                    <a:pt x="26" y="46"/>
                  </a:lnTo>
                  <a:lnTo>
                    <a:pt x="26" y="59"/>
                  </a:lnTo>
                  <a:lnTo>
                    <a:pt x="27" y="56"/>
                  </a:lnTo>
                  <a:lnTo>
                    <a:pt x="27" y="60"/>
                  </a:lnTo>
                  <a:lnTo>
                    <a:pt x="27" y="41"/>
                  </a:lnTo>
                  <a:lnTo>
                    <a:pt x="27" y="45"/>
                  </a:lnTo>
                  <a:lnTo>
                    <a:pt x="27" y="69"/>
                  </a:lnTo>
                  <a:lnTo>
                    <a:pt x="27" y="68"/>
                  </a:lnTo>
                  <a:lnTo>
                    <a:pt x="27" y="72"/>
                  </a:lnTo>
                  <a:lnTo>
                    <a:pt x="27" y="76"/>
                  </a:lnTo>
                  <a:lnTo>
                    <a:pt x="27" y="65"/>
                  </a:lnTo>
                  <a:lnTo>
                    <a:pt x="27" y="71"/>
                  </a:lnTo>
                  <a:lnTo>
                    <a:pt x="29" y="67"/>
                  </a:lnTo>
                  <a:lnTo>
                    <a:pt x="29" y="80"/>
                  </a:lnTo>
                  <a:lnTo>
                    <a:pt x="29" y="56"/>
                  </a:lnTo>
                  <a:lnTo>
                    <a:pt x="29" y="64"/>
                  </a:lnTo>
                  <a:lnTo>
                    <a:pt x="29" y="68"/>
                  </a:lnTo>
                  <a:lnTo>
                    <a:pt x="29" y="100"/>
                  </a:lnTo>
                  <a:lnTo>
                    <a:pt x="29" y="98"/>
                  </a:lnTo>
                  <a:lnTo>
                    <a:pt x="29" y="102"/>
                  </a:lnTo>
                  <a:lnTo>
                    <a:pt x="29" y="122"/>
                  </a:lnTo>
                  <a:lnTo>
                    <a:pt x="29" y="88"/>
                  </a:lnTo>
                  <a:lnTo>
                    <a:pt x="29" y="119"/>
                  </a:lnTo>
                  <a:lnTo>
                    <a:pt x="29" y="119"/>
                  </a:lnTo>
                  <a:lnTo>
                    <a:pt x="29" y="134"/>
                  </a:lnTo>
                  <a:lnTo>
                    <a:pt x="29" y="107"/>
                  </a:lnTo>
                  <a:lnTo>
                    <a:pt x="29" y="117"/>
                  </a:lnTo>
                  <a:lnTo>
                    <a:pt x="30" y="114"/>
                  </a:lnTo>
                  <a:lnTo>
                    <a:pt x="30" y="113"/>
                  </a:lnTo>
                  <a:lnTo>
                    <a:pt x="30" y="128"/>
                  </a:lnTo>
                  <a:lnTo>
                    <a:pt x="30" y="118"/>
                  </a:lnTo>
                  <a:lnTo>
                    <a:pt x="30" y="114"/>
                  </a:lnTo>
                  <a:lnTo>
                    <a:pt x="30" y="141"/>
                  </a:lnTo>
                  <a:lnTo>
                    <a:pt x="30" y="143"/>
                  </a:lnTo>
                  <a:lnTo>
                    <a:pt x="30" y="137"/>
                  </a:lnTo>
                  <a:lnTo>
                    <a:pt x="30" y="162"/>
                  </a:lnTo>
                  <a:lnTo>
                    <a:pt x="30" y="162"/>
                  </a:lnTo>
                  <a:lnTo>
                    <a:pt x="30" y="178"/>
                  </a:lnTo>
                  <a:lnTo>
                    <a:pt x="30" y="152"/>
                  </a:lnTo>
                  <a:lnTo>
                    <a:pt x="30" y="155"/>
                  </a:lnTo>
                  <a:lnTo>
                    <a:pt x="31" y="155"/>
                  </a:lnTo>
                  <a:lnTo>
                    <a:pt x="31" y="71"/>
                  </a:lnTo>
                  <a:lnTo>
                    <a:pt x="31" y="62"/>
                  </a:lnTo>
                  <a:lnTo>
                    <a:pt x="31" y="0"/>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207" name="Freeform 80"/>
            <p:cNvSpPr>
              <a:spLocks/>
            </p:cNvSpPr>
            <p:nvPr/>
          </p:nvSpPr>
          <p:spPr bwMode="auto">
            <a:xfrm>
              <a:off x="3757613" y="3925888"/>
              <a:ext cx="50800" cy="439738"/>
            </a:xfrm>
            <a:custGeom>
              <a:avLst/>
              <a:gdLst>
                <a:gd name="T0" fmla="*/ 0 w 32"/>
                <a:gd name="T1" fmla="*/ 153 h 277"/>
                <a:gd name="T2" fmla="*/ 2 w 32"/>
                <a:gd name="T3" fmla="*/ 154 h 277"/>
                <a:gd name="T4" fmla="*/ 2 w 32"/>
                <a:gd name="T5" fmla="*/ 142 h 277"/>
                <a:gd name="T6" fmla="*/ 3 w 32"/>
                <a:gd name="T7" fmla="*/ 195 h 277"/>
                <a:gd name="T8" fmla="*/ 3 w 32"/>
                <a:gd name="T9" fmla="*/ 149 h 277"/>
                <a:gd name="T10" fmla="*/ 4 w 32"/>
                <a:gd name="T11" fmla="*/ 146 h 277"/>
                <a:gd name="T12" fmla="*/ 4 w 32"/>
                <a:gd name="T13" fmla="*/ 186 h 277"/>
                <a:gd name="T14" fmla="*/ 6 w 32"/>
                <a:gd name="T15" fmla="*/ 246 h 277"/>
                <a:gd name="T16" fmla="*/ 6 w 32"/>
                <a:gd name="T17" fmla="*/ 276 h 277"/>
                <a:gd name="T18" fmla="*/ 6 w 32"/>
                <a:gd name="T19" fmla="*/ 241 h 277"/>
                <a:gd name="T20" fmla="*/ 7 w 32"/>
                <a:gd name="T21" fmla="*/ 209 h 277"/>
                <a:gd name="T22" fmla="*/ 7 w 32"/>
                <a:gd name="T23" fmla="*/ 216 h 277"/>
                <a:gd name="T24" fmla="*/ 8 w 32"/>
                <a:gd name="T25" fmla="*/ 252 h 277"/>
                <a:gd name="T26" fmla="*/ 8 w 32"/>
                <a:gd name="T27" fmla="*/ 231 h 277"/>
                <a:gd name="T28" fmla="*/ 8 w 32"/>
                <a:gd name="T29" fmla="*/ 220 h 277"/>
                <a:gd name="T30" fmla="*/ 9 w 32"/>
                <a:gd name="T31" fmla="*/ 214 h 277"/>
                <a:gd name="T32" fmla="*/ 9 w 32"/>
                <a:gd name="T33" fmla="*/ 203 h 277"/>
                <a:gd name="T34" fmla="*/ 11 w 32"/>
                <a:gd name="T35" fmla="*/ 186 h 277"/>
                <a:gd name="T36" fmla="*/ 11 w 32"/>
                <a:gd name="T37" fmla="*/ 103 h 277"/>
                <a:gd name="T38" fmla="*/ 11 w 32"/>
                <a:gd name="T39" fmla="*/ 120 h 277"/>
                <a:gd name="T40" fmla="*/ 12 w 32"/>
                <a:gd name="T41" fmla="*/ 125 h 277"/>
                <a:gd name="T42" fmla="*/ 12 w 32"/>
                <a:gd name="T43" fmla="*/ 103 h 277"/>
                <a:gd name="T44" fmla="*/ 13 w 32"/>
                <a:gd name="T45" fmla="*/ 73 h 277"/>
                <a:gd name="T46" fmla="*/ 13 w 32"/>
                <a:gd name="T47" fmla="*/ 89 h 277"/>
                <a:gd name="T48" fmla="*/ 13 w 32"/>
                <a:gd name="T49" fmla="*/ 65 h 277"/>
                <a:gd name="T50" fmla="*/ 15 w 32"/>
                <a:gd name="T51" fmla="*/ 72 h 277"/>
                <a:gd name="T52" fmla="*/ 15 w 32"/>
                <a:gd name="T53" fmla="*/ 70 h 277"/>
                <a:gd name="T54" fmla="*/ 16 w 32"/>
                <a:gd name="T55" fmla="*/ 90 h 277"/>
                <a:gd name="T56" fmla="*/ 16 w 32"/>
                <a:gd name="T57" fmla="*/ 51 h 277"/>
                <a:gd name="T58" fmla="*/ 16 w 32"/>
                <a:gd name="T59" fmla="*/ 1 h 277"/>
                <a:gd name="T60" fmla="*/ 17 w 32"/>
                <a:gd name="T61" fmla="*/ 17 h 277"/>
                <a:gd name="T62" fmla="*/ 17 w 32"/>
                <a:gd name="T63" fmla="*/ 44 h 277"/>
                <a:gd name="T64" fmla="*/ 19 w 32"/>
                <a:gd name="T65" fmla="*/ 100 h 277"/>
                <a:gd name="T66" fmla="*/ 19 w 32"/>
                <a:gd name="T67" fmla="*/ 125 h 277"/>
                <a:gd name="T68" fmla="*/ 20 w 32"/>
                <a:gd name="T69" fmla="*/ 172 h 277"/>
                <a:gd name="T70" fmla="*/ 20 w 32"/>
                <a:gd name="T71" fmla="*/ 189 h 277"/>
                <a:gd name="T72" fmla="*/ 20 w 32"/>
                <a:gd name="T73" fmla="*/ 169 h 277"/>
                <a:gd name="T74" fmla="*/ 21 w 32"/>
                <a:gd name="T75" fmla="*/ 123 h 277"/>
                <a:gd name="T76" fmla="*/ 21 w 32"/>
                <a:gd name="T77" fmla="*/ 120 h 277"/>
                <a:gd name="T78" fmla="*/ 21 w 32"/>
                <a:gd name="T79" fmla="*/ 91 h 277"/>
                <a:gd name="T80" fmla="*/ 23 w 32"/>
                <a:gd name="T81" fmla="*/ 107 h 277"/>
                <a:gd name="T82" fmla="*/ 23 w 32"/>
                <a:gd name="T83" fmla="*/ 97 h 277"/>
                <a:gd name="T84" fmla="*/ 24 w 32"/>
                <a:gd name="T85" fmla="*/ 99 h 277"/>
                <a:gd name="T86" fmla="*/ 24 w 32"/>
                <a:gd name="T87" fmla="*/ 128 h 277"/>
                <a:gd name="T88" fmla="*/ 24 w 32"/>
                <a:gd name="T89" fmla="*/ 97 h 277"/>
                <a:gd name="T90" fmla="*/ 25 w 32"/>
                <a:gd name="T91" fmla="*/ 114 h 277"/>
                <a:gd name="T92" fmla="*/ 25 w 32"/>
                <a:gd name="T93" fmla="*/ 138 h 277"/>
                <a:gd name="T94" fmla="*/ 25 w 32"/>
                <a:gd name="T95" fmla="*/ 186 h 277"/>
                <a:gd name="T96" fmla="*/ 26 w 32"/>
                <a:gd name="T97" fmla="*/ 146 h 277"/>
                <a:gd name="T98" fmla="*/ 26 w 32"/>
                <a:gd name="T99" fmla="*/ 142 h 277"/>
                <a:gd name="T100" fmla="*/ 28 w 32"/>
                <a:gd name="T101" fmla="*/ 175 h 277"/>
                <a:gd name="T102" fmla="*/ 28 w 32"/>
                <a:gd name="T103" fmla="*/ 166 h 277"/>
                <a:gd name="T104" fmla="*/ 28 w 32"/>
                <a:gd name="T105" fmla="*/ 204 h 277"/>
                <a:gd name="T106" fmla="*/ 29 w 32"/>
                <a:gd name="T107" fmla="*/ 165 h 277"/>
                <a:gd name="T108" fmla="*/ 29 w 32"/>
                <a:gd name="T109" fmla="*/ 174 h 277"/>
                <a:gd name="T110" fmla="*/ 29 w 32"/>
                <a:gd name="T111" fmla="*/ 163 h 277"/>
                <a:gd name="T112" fmla="*/ 30 w 32"/>
                <a:gd name="T113" fmla="*/ 134 h 277"/>
                <a:gd name="T114" fmla="*/ 30 w 32"/>
                <a:gd name="T115" fmla="*/ 152 h 277"/>
                <a:gd name="T116" fmla="*/ 32 w 32"/>
                <a:gd name="T117" fmla="*/ 154 h 277"/>
                <a:gd name="T118" fmla="*/ 32 w 32"/>
                <a:gd name="T119" fmla="*/ 201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2" h="277">
                  <a:moveTo>
                    <a:pt x="0" y="134"/>
                  </a:moveTo>
                  <a:lnTo>
                    <a:pt x="0" y="158"/>
                  </a:lnTo>
                  <a:lnTo>
                    <a:pt x="0" y="155"/>
                  </a:lnTo>
                  <a:lnTo>
                    <a:pt x="0" y="171"/>
                  </a:lnTo>
                  <a:lnTo>
                    <a:pt x="0" y="153"/>
                  </a:lnTo>
                  <a:lnTo>
                    <a:pt x="0" y="163"/>
                  </a:lnTo>
                  <a:lnTo>
                    <a:pt x="2" y="163"/>
                  </a:lnTo>
                  <a:lnTo>
                    <a:pt x="2" y="169"/>
                  </a:lnTo>
                  <a:lnTo>
                    <a:pt x="2" y="152"/>
                  </a:lnTo>
                  <a:lnTo>
                    <a:pt x="2" y="154"/>
                  </a:lnTo>
                  <a:lnTo>
                    <a:pt x="2" y="153"/>
                  </a:lnTo>
                  <a:lnTo>
                    <a:pt x="2" y="136"/>
                  </a:lnTo>
                  <a:lnTo>
                    <a:pt x="2" y="154"/>
                  </a:lnTo>
                  <a:lnTo>
                    <a:pt x="2" y="149"/>
                  </a:lnTo>
                  <a:lnTo>
                    <a:pt x="2" y="142"/>
                  </a:lnTo>
                  <a:lnTo>
                    <a:pt x="2" y="172"/>
                  </a:lnTo>
                  <a:lnTo>
                    <a:pt x="3" y="176"/>
                  </a:lnTo>
                  <a:lnTo>
                    <a:pt x="3" y="204"/>
                  </a:lnTo>
                  <a:lnTo>
                    <a:pt x="3" y="193"/>
                  </a:lnTo>
                  <a:lnTo>
                    <a:pt x="3" y="195"/>
                  </a:lnTo>
                  <a:lnTo>
                    <a:pt x="3" y="212"/>
                  </a:lnTo>
                  <a:lnTo>
                    <a:pt x="3" y="191"/>
                  </a:lnTo>
                  <a:lnTo>
                    <a:pt x="3" y="184"/>
                  </a:lnTo>
                  <a:lnTo>
                    <a:pt x="3" y="141"/>
                  </a:lnTo>
                  <a:lnTo>
                    <a:pt x="3" y="149"/>
                  </a:lnTo>
                  <a:lnTo>
                    <a:pt x="3" y="142"/>
                  </a:lnTo>
                  <a:lnTo>
                    <a:pt x="3" y="146"/>
                  </a:lnTo>
                  <a:lnTo>
                    <a:pt x="3" y="125"/>
                  </a:lnTo>
                  <a:lnTo>
                    <a:pt x="3" y="145"/>
                  </a:lnTo>
                  <a:lnTo>
                    <a:pt x="4" y="146"/>
                  </a:lnTo>
                  <a:lnTo>
                    <a:pt x="4" y="178"/>
                  </a:lnTo>
                  <a:lnTo>
                    <a:pt x="4" y="179"/>
                  </a:lnTo>
                  <a:lnTo>
                    <a:pt x="4" y="166"/>
                  </a:lnTo>
                  <a:lnTo>
                    <a:pt x="4" y="186"/>
                  </a:lnTo>
                  <a:lnTo>
                    <a:pt x="4" y="186"/>
                  </a:lnTo>
                  <a:lnTo>
                    <a:pt x="4" y="222"/>
                  </a:lnTo>
                  <a:lnTo>
                    <a:pt x="4" y="222"/>
                  </a:lnTo>
                  <a:lnTo>
                    <a:pt x="4" y="256"/>
                  </a:lnTo>
                  <a:lnTo>
                    <a:pt x="4" y="243"/>
                  </a:lnTo>
                  <a:lnTo>
                    <a:pt x="6" y="246"/>
                  </a:lnTo>
                  <a:lnTo>
                    <a:pt x="6" y="277"/>
                  </a:lnTo>
                  <a:lnTo>
                    <a:pt x="6" y="244"/>
                  </a:lnTo>
                  <a:lnTo>
                    <a:pt x="6" y="275"/>
                  </a:lnTo>
                  <a:lnTo>
                    <a:pt x="6" y="275"/>
                  </a:lnTo>
                  <a:lnTo>
                    <a:pt x="6" y="276"/>
                  </a:lnTo>
                  <a:lnTo>
                    <a:pt x="6" y="252"/>
                  </a:lnTo>
                  <a:lnTo>
                    <a:pt x="6" y="267"/>
                  </a:lnTo>
                  <a:lnTo>
                    <a:pt x="6" y="268"/>
                  </a:lnTo>
                  <a:lnTo>
                    <a:pt x="6" y="272"/>
                  </a:lnTo>
                  <a:lnTo>
                    <a:pt x="6" y="241"/>
                  </a:lnTo>
                  <a:lnTo>
                    <a:pt x="6" y="243"/>
                  </a:lnTo>
                  <a:lnTo>
                    <a:pt x="7" y="242"/>
                  </a:lnTo>
                  <a:lnTo>
                    <a:pt x="7" y="212"/>
                  </a:lnTo>
                  <a:lnTo>
                    <a:pt x="7" y="216"/>
                  </a:lnTo>
                  <a:lnTo>
                    <a:pt x="7" y="209"/>
                  </a:lnTo>
                  <a:lnTo>
                    <a:pt x="7" y="221"/>
                  </a:lnTo>
                  <a:lnTo>
                    <a:pt x="7" y="195"/>
                  </a:lnTo>
                  <a:lnTo>
                    <a:pt x="7" y="220"/>
                  </a:lnTo>
                  <a:lnTo>
                    <a:pt x="7" y="221"/>
                  </a:lnTo>
                  <a:lnTo>
                    <a:pt x="7" y="216"/>
                  </a:lnTo>
                  <a:lnTo>
                    <a:pt x="7" y="233"/>
                  </a:lnTo>
                  <a:lnTo>
                    <a:pt x="7" y="234"/>
                  </a:lnTo>
                  <a:lnTo>
                    <a:pt x="7" y="258"/>
                  </a:lnTo>
                  <a:lnTo>
                    <a:pt x="7" y="254"/>
                  </a:lnTo>
                  <a:lnTo>
                    <a:pt x="8" y="252"/>
                  </a:lnTo>
                  <a:lnTo>
                    <a:pt x="8" y="258"/>
                  </a:lnTo>
                  <a:lnTo>
                    <a:pt x="8" y="237"/>
                  </a:lnTo>
                  <a:lnTo>
                    <a:pt x="8" y="250"/>
                  </a:lnTo>
                  <a:lnTo>
                    <a:pt x="8" y="255"/>
                  </a:lnTo>
                  <a:lnTo>
                    <a:pt x="8" y="231"/>
                  </a:lnTo>
                  <a:lnTo>
                    <a:pt x="8" y="243"/>
                  </a:lnTo>
                  <a:lnTo>
                    <a:pt x="8" y="242"/>
                  </a:lnTo>
                  <a:lnTo>
                    <a:pt x="8" y="248"/>
                  </a:lnTo>
                  <a:lnTo>
                    <a:pt x="8" y="221"/>
                  </a:lnTo>
                  <a:lnTo>
                    <a:pt x="8" y="220"/>
                  </a:lnTo>
                  <a:lnTo>
                    <a:pt x="8" y="226"/>
                  </a:lnTo>
                  <a:lnTo>
                    <a:pt x="8" y="210"/>
                  </a:lnTo>
                  <a:lnTo>
                    <a:pt x="8" y="214"/>
                  </a:lnTo>
                  <a:lnTo>
                    <a:pt x="9" y="213"/>
                  </a:lnTo>
                  <a:lnTo>
                    <a:pt x="9" y="214"/>
                  </a:lnTo>
                  <a:lnTo>
                    <a:pt x="9" y="189"/>
                  </a:lnTo>
                  <a:lnTo>
                    <a:pt x="9" y="203"/>
                  </a:lnTo>
                  <a:lnTo>
                    <a:pt x="9" y="207"/>
                  </a:lnTo>
                  <a:lnTo>
                    <a:pt x="9" y="226"/>
                  </a:lnTo>
                  <a:lnTo>
                    <a:pt x="9" y="203"/>
                  </a:lnTo>
                  <a:lnTo>
                    <a:pt x="9" y="210"/>
                  </a:lnTo>
                  <a:lnTo>
                    <a:pt x="9" y="210"/>
                  </a:lnTo>
                  <a:lnTo>
                    <a:pt x="9" y="213"/>
                  </a:lnTo>
                  <a:lnTo>
                    <a:pt x="9" y="187"/>
                  </a:lnTo>
                  <a:lnTo>
                    <a:pt x="11" y="186"/>
                  </a:lnTo>
                  <a:lnTo>
                    <a:pt x="11" y="138"/>
                  </a:lnTo>
                  <a:lnTo>
                    <a:pt x="11" y="134"/>
                  </a:lnTo>
                  <a:lnTo>
                    <a:pt x="11" y="89"/>
                  </a:lnTo>
                  <a:lnTo>
                    <a:pt x="11" y="103"/>
                  </a:lnTo>
                  <a:lnTo>
                    <a:pt x="11" y="103"/>
                  </a:lnTo>
                  <a:lnTo>
                    <a:pt x="11" y="112"/>
                  </a:lnTo>
                  <a:lnTo>
                    <a:pt x="11" y="103"/>
                  </a:lnTo>
                  <a:lnTo>
                    <a:pt x="11" y="104"/>
                  </a:lnTo>
                  <a:lnTo>
                    <a:pt x="11" y="95"/>
                  </a:lnTo>
                  <a:lnTo>
                    <a:pt x="11" y="120"/>
                  </a:lnTo>
                  <a:lnTo>
                    <a:pt x="11" y="116"/>
                  </a:lnTo>
                  <a:lnTo>
                    <a:pt x="12" y="117"/>
                  </a:lnTo>
                  <a:lnTo>
                    <a:pt x="12" y="127"/>
                  </a:lnTo>
                  <a:lnTo>
                    <a:pt x="12" y="112"/>
                  </a:lnTo>
                  <a:lnTo>
                    <a:pt x="12" y="125"/>
                  </a:lnTo>
                  <a:lnTo>
                    <a:pt x="12" y="121"/>
                  </a:lnTo>
                  <a:lnTo>
                    <a:pt x="12" y="94"/>
                  </a:lnTo>
                  <a:lnTo>
                    <a:pt x="12" y="99"/>
                  </a:lnTo>
                  <a:lnTo>
                    <a:pt x="12" y="99"/>
                  </a:lnTo>
                  <a:lnTo>
                    <a:pt x="12" y="103"/>
                  </a:lnTo>
                  <a:lnTo>
                    <a:pt x="12" y="93"/>
                  </a:lnTo>
                  <a:lnTo>
                    <a:pt x="12" y="94"/>
                  </a:lnTo>
                  <a:lnTo>
                    <a:pt x="12" y="74"/>
                  </a:lnTo>
                  <a:lnTo>
                    <a:pt x="12" y="76"/>
                  </a:lnTo>
                  <a:lnTo>
                    <a:pt x="13" y="73"/>
                  </a:lnTo>
                  <a:lnTo>
                    <a:pt x="13" y="74"/>
                  </a:lnTo>
                  <a:lnTo>
                    <a:pt x="13" y="60"/>
                  </a:lnTo>
                  <a:lnTo>
                    <a:pt x="13" y="72"/>
                  </a:lnTo>
                  <a:lnTo>
                    <a:pt x="13" y="73"/>
                  </a:lnTo>
                  <a:lnTo>
                    <a:pt x="13" y="89"/>
                  </a:lnTo>
                  <a:lnTo>
                    <a:pt x="13" y="70"/>
                  </a:lnTo>
                  <a:lnTo>
                    <a:pt x="13" y="79"/>
                  </a:lnTo>
                  <a:lnTo>
                    <a:pt x="13" y="79"/>
                  </a:lnTo>
                  <a:lnTo>
                    <a:pt x="13" y="82"/>
                  </a:lnTo>
                  <a:lnTo>
                    <a:pt x="13" y="65"/>
                  </a:lnTo>
                  <a:lnTo>
                    <a:pt x="13" y="77"/>
                  </a:lnTo>
                  <a:lnTo>
                    <a:pt x="15" y="78"/>
                  </a:lnTo>
                  <a:lnTo>
                    <a:pt x="15" y="79"/>
                  </a:lnTo>
                  <a:lnTo>
                    <a:pt x="15" y="59"/>
                  </a:lnTo>
                  <a:lnTo>
                    <a:pt x="15" y="72"/>
                  </a:lnTo>
                  <a:lnTo>
                    <a:pt x="15" y="74"/>
                  </a:lnTo>
                  <a:lnTo>
                    <a:pt x="15" y="76"/>
                  </a:lnTo>
                  <a:lnTo>
                    <a:pt x="15" y="48"/>
                  </a:lnTo>
                  <a:lnTo>
                    <a:pt x="15" y="51"/>
                  </a:lnTo>
                  <a:lnTo>
                    <a:pt x="15" y="70"/>
                  </a:lnTo>
                  <a:lnTo>
                    <a:pt x="15" y="73"/>
                  </a:lnTo>
                  <a:lnTo>
                    <a:pt x="15" y="103"/>
                  </a:lnTo>
                  <a:lnTo>
                    <a:pt x="16" y="99"/>
                  </a:lnTo>
                  <a:lnTo>
                    <a:pt x="16" y="115"/>
                  </a:lnTo>
                  <a:lnTo>
                    <a:pt x="16" y="90"/>
                  </a:lnTo>
                  <a:lnTo>
                    <a:pt x="16" y="89"/>
                  </a:lnTo>
                  <a:lnTo>
                    <a:pt x="16" y="43"/>
                  </a:lnTo>
                  <a:lnTo>
                    <a:pt x="16" y="48"/>
                  </a:lnTo>
                  <a:lnTo>
                    <a:pt x="16" y="43"/>
                  </a:lnTo>
                  <a:lnTo>
                    <a:pt x="16" y="51"/>
                  </a:lnTo>
                  <a:lnTo>
                    <a:pt x="16" y="34"/>
                  </a:lnTo>
                  <a:lnTo>
                    <a:pt x="16" y="42"/>
                  </a:lnTo>
                  <a:lnTo>
                    <a:pt x="16" y="39"/>
                  </a:lnTo>
                  <a:lnTo>
                    <a:pt x="16" y="42"/>
                  </a:lnTo>
                  <a:lnTo>
                    <a:pt x="16" y="1"/>
                  </a:lnTo>
                  <a:lnTo>
                    <a:pt x="16" y="5"/>
                  </a:lnTo>
                  <a:lnTo>
                    <a:pt x="17" y="4"/>
                  </a:lnTo>
                  <a:lnTo>
                    <a:pt x="17" y="18"/>
                  </a:lnTo>
                  <a:lnTo>
                    <a:pt x="17" y="0"/>
                  </a:lnTo>
                  <a:lnTo>
                    <a:pt x="17" y="17"/>
                  </a:lnTo>
                  <a:lnTo>
                    <a:pt x="17" y="19"/>
                  </a:lnTo>
                  <a:lnTo>
                    <a:pt x="17" y="42"/>
                  </a:lnTo>
                  <a:lnTo>
                    <a:pt x="17" y="9"/>
                  </a:lnTo>
                  <a:lnTo>
                    <a:pt x="17" y="42"/>
                  </a:lnTo>
                  <a:lnTo>
                    <a:pt x="17" y="44"/>
                  </a:lnTo>
                  <a:lnTo>
                    <a:pt x="17" y="77"/>
                  </a:lnTo>
                  <a:lnTo>
                    <a:pt x="17" y="79"/>
                  </a:lnTo>
                  <a:lnTo>
                    <a:pt x="17" y="102"/>
                  </a:lnTo>
                  <a:lnTo>
                    <a:pt x="17" y="95"/>
                  </a:lnTo>
                  <a:lnTo>
                    <a:pt x="19" y="100"/>
                  </a:lnTo>
                  <a:lnTo>
                    <a:pt x="19" y="144"/>
                  </a:lnTo>
                  <a:lnTo>
                    <a:pt x="19" y="142"/>
                  </a:lnTo>
                  <a:lnTo>
                    <a:pt x="19" y="148"/>
                  </a:lnTo>
                  <a:lnTo>
                    <a:pt x="19" y="121"/>
                  </a:lnTo>
                  <a:lnTo>
                    <a:pt x="19" y="125"/>
                  </a:lnTo>
                  <a:lnTo>
                    <a:pt x="19" y="124"/>
                  </a:lnTo>
                  <a:lnTo>
                    <a:pt x="19" y="146"/>
                  </a:lnTo>
                  <a:lnTo>
                    <a:pt x="19" y="146"/>
                  </a:lnTo>
                  <a:lnTo>
                    <a:pt x="20" y="152"/>
                  </a:lnTo>
                  <a:lnTo>
                    <a:pt x="20" y="172"/>
                  </a:lnTo>
                  <a:lnTo>
                    <a:pt x="20" y="145"/>
                  </a:lnTo>
                  <a:lnTo>
                    <a:pt x="20" y="170"/>
                  </a:lnTo>
                  <a:lnTo>
                    <a:pt x="20" y="171"/>
                  </a:lnTo>
                  <a:lnTo>
                    <a:pt x="20" y="152"/>
                  </a:lnTo>
                  <a:lnTo>
                    <a:pt x="20" y="189"/>
                  </a:lnTo>
                  <a:lnTo>
                    <a:pt x="20" y="192"/>
                  </a:lnTo>
                  <a:lnTo>
                    <a:pt x="20" y="197"/>
                  </a:lnTo>
                  <a:lnTo>
                    <a:pt x="20" y="169"/>
                  </a:lnTo>
                  <a:lnTo>
                    <a:pt x="20" y="175"/>
                  </a:lnTo>
                  <a:lnTo>
                    <a:pt x="20" y="169"/>
                  </a:lnTo>
                  <a:lnTo>
                    <a:pt x="20" y="170"/>
                  </a:lnTo>
                  <a:lnTo>
                    <a:pt x="20" y="140"/>
                  </a:lnTo>
                  <a:lnTo>
                    <a:pt x="21" y="129"/>
                  </a:lnTo>
                  <a:lnTo>
                    <a:pt x="21" y="140"/>
                  </a:lnTo>
                  <a:lnTo>
                    <a:pt x="21" y="123"/>
                  </a:lnTo>
                  <a:lnTo>
                    <a:pt x="21" y="136"/>
                  </a:lnTo>
                  <a:lnTo>
                    <a:pt x="21" y="133"/>
                  </a:lnTo>
                  <a:lnTo>
                    <a:pt x="21" y="137"/>
                  </a:lnTo>
                  <a:lnTo>
                    <a:pt x="21" y="117"/>
                  </a:lnTo>
                  <a:lnTo>
                    <a:pt x="21" y="120"/>
                  </a:lnTo>
                  <a:lnTo>
                    <a:pt x="21" y="121"/>
                  </a:lnTo>
                  <a:lnTo>
                    <a:pt x="21" y="124"/>
                  </a:lnTo>
                  <a:lnTo>
                    <a:pt x="21" y="85"/>
                  </a:lnTo>
                  <a:lnTo>
                    <a:pt x="21" y="87"/>
                  </a:lnTo>
                  <a:lnTo>
                    <a:pt x="21" y="91"/>
                  </a:lnTo>
                  <a:lnTo>
                    <a:pt x="21" y="107"/>
                  </a:lnTo>
                  <a:lnTo>
                    <a:pt x="21" y="87"/>
                  </a:lnTo>
                  <a:lnTo>
                    <a:pt x="21" y="103"/>
                  </a:lnTo>
                  <a:lnTo>
                    <a:pt x="23" y="106"/>
                  </a:lnTo>
                  <a:lnTo>
                    <a:pt x="23" y="107"/>
                  </a:lnTo>
                  <a:lnTo>
                    <a:pt x="23" y="87"/>
                  </a:lnTo>
                  <a:lnTo>
                    <a:pt x="23" y="102"/>
                  </a:lnTo>
                  <a:lnTo>
                    <a:pt x="23" y="103"/>
                  </a:lnTo>
                  <a:lnTo>
                    <a:pt x="23" y="119"/>
                  </a:lnTo>
                  <a:lnTo>
                    <a:pt x="23" y="97"/>
                  </a:lnTo>
                  <a:lnTo>
                    <a:pt x="23" y="107"/>
                  </a:lnTo>
                  <a:lnTo>
                    <a:pt x="23" y="108"/>
                  </a:lnTo>
                  <a:lnTo>
                    <a:pt x="23" y="108"/>
                  </a:lnTo>
                  <a:lnTo>
                    <a:pt x="23" y="99"/>
                  </a:lnTo>
                  <a:lnTo>
                    <a:pt x="24" y="99"/>
                  </a:lnTo>
                  <a:lnTo>
                    <a:pt x="24" y="123"/>
                  </a:lnTo>
                  <a:lnTo>
                    <a:pt x="24" y="85"/>
                  </a:lnTo>
                  <a:lnTo>
                    <a:pt x="24" y="120"/>
                  </a:lnTo>
                  <a:lnTo>
                    <a:pt x="24" y="119"/>
                  </a:lnTo>
                  <a:lnTo>
                    <a:pt x="24" y="128"/>
                  </a:lnTo>
                  <a:lnTo>
                    <a:pt x="24" y="99"/>
                  </a:lnTo>
                  <a:lnTo>
                    <a:pt x="24" y="119"/>
                  </a:lnTo>
                  <a:lnTo>
                    <a:pt x="24" y="116"/>
                  </a:lnTo>
                  <a:lnTo>
                    <a:pt x="24" y="128"/>
                  </a:lnTo>
                  <a:lnTo>
                    <a:pt x="24" y="97"/>
                  </a:lnTo>
                  <a:lnTo>
                    <a:pt x="24" y="102"/>
                  </a:lnTo>
                  <a:lnTo>
                    <a:pt x="24" y="100"/>
                  </a:lnTo>
                  <a:lnTo>
                    <a:pt x="24" y="115"/>
                  </a:lnTo>
                  <a:lnTo>
                    <a:pt x="24" y="111"/>
                  </a:lnTo>
                  <a:lnTo>
                    <a:pt x="25" y="114"/>
                  </a:lnTo>
                  <a:lnTo>
                    <a:pt x="25" y="102"/>
                  </a:lnTo>
                  <a:lnTo>
                    <a:pt x="25" y="134"/>
                  </a:lnTo>
                  <a:lnTo>
                    <a:pt x="25" y="140"/>
                  </a:lnTo>
                  <a:lnTo>
                    <a:pt x="25" y="161"/>
                  </a:lnTo>
                  <a:lnTo>
                    <a:pt x="25" y="138"/>
                  </a:lnTo>
                  <a:lnTo>
                    <a:pt x="25" y="157"/>
                  </a:lnTo>
                  <a:lnTo>
                    <a:pt x="25" y="163"/>
                  </a:lnTo>
                  <a:lnTo>
                    <a:pt x="25" y="186"/>
                  </a:lnTo>
                  <a:lnTo>
                    <a:pt x="25" y="184"/>
                  </a:lnTo>
                  <a:lnTo>
                    <a:pt x="25" y="186"/>
                  </a:lnTo>
                  <a:lnTo>
                    <a:pt x="25" y="163"/>
                  </a:lnTo>
                  <a:lnTo>
                    <a:pt x="25" y="183"/>
                  </a:lnTo>
                  <a:lnTo>
                    <a:pt x="26" y="183"/>
                  </a:lnTo>
                  <a:lnTo>
                    <a:pt x="26" y="188"/>
                  </a:lnTo>
                  <a:lnTo>
                    <a:pt x="26" y="146"/>
                  </a:lnTo>
                  <a:lnTo>
                    <a:pt x="26" y="142"/>
                  </a:lnTo>
                  <a:lnTo>
                    <a:pt x="26" y="148"/>
                  </a:lnTo>
                  <a:lnTo>
                    <a:pt x="26" y="140"/>
                  </a:lnTo>
                  <a:lnTo>
                    <a:pt x="26" y="142"/>
                  </a:lnTo>
                  <a:lnTo>
                    <a:pt x="26" y="142"/>
                  </a:lnTo>
                  <a:lnTo>
                    <a:pt x="26" y="128"/>
                  </a:lnTo>
                  <a:lnTo>
                    <a:pt x="26" y="175"/>
                  </a:lnTo>
                  <a:lnTo>
                    <a:pt x="28" y="178"/>
                  </a:lnTo>
                  <a:lnTo>
                    <a:pt x="28" y="144"/>
                  </a:lnTo>
                  <a:lnTo>
                    <a:pt x="28" y="175"/>
                  </a:lnTo>
                  <a:lnTo>
                    <a:pt x="28" y="180"/>
                  </a:lnTo>
                  <a:lnTo>
                    <a:pt x="28" y="197"/>
                  </a:lnTo>
                  <a:lnTo>
                    <a:pt x="28" y="159"/>
                  </a:lnTo>
                  <a:lnTo>
                    <a:pt x="28" y="163"/>
                  </a:lnTo>
                  <a:lnTo>
                    <a:pt x="28" y="166"/>
                  </a:lnTo>
                  <a:lnTo>
                    <a:pt x="28" y="204"/>
                  </a:lnTo>
                  <a:lnTo>
                    <a:pt x="28" y="166"/>
                  </a:lnTo>
                  <a:lnTo>
                    <a:pt x="28" y="203"/>
                  </a:lnTo>
                  <a:lnTo>
                    <a:pt x="28" y="200"/>
                  </a:lnTo>
                  <a:lnTo>
                    <a:pt x="28" y="204"/>
                  </a:lnTo>
                  <a:lnTo>
                    <a:pt x="28" y="175"/>
                  </a:lnTo>
                  <a:lnTo>
                    <a:pt x="29" y="175"/>
                  </a:lnTo>
                  <a:lnTo>
                    <a:pt x="29" y="183"/>
                  </a:lnTo>
                  <a:lnTo>
                    <a:pt x="29" y="155"/>
                  </a:lnTo>
                  <a:lnTo>
                    <a:pt x="29" y="165"/>
                  </a:lnTo>
                  <a:lnTo>
                    <a:pt x="29" y="163"/>
                  </a:lnTo>
                  <a:lnTo>
                    <a:pt x="29" y="166"/>
                  </a:lnTo>
                  <a:lnTo>
                    <a:pt x="29" y="157"/>
                  </a:lnTo>
                  <a:lnTo>
                    <a:pt x="29" y="157"/>
                  </a:lnTo>
                  <a:lnTo>
                    <a:pt x="29" y="174"/>
                  </a:lnTo>
                  <a:lnTo>
                    <a:pt x="29" y="146"/>
                  </a:lnTo>
                  <a:lnTo>
                    <a:pt x="29" y="172"/>
                  </a:lnTo>
                  <a:lnTo>
                    <a:pt x="29" y="176"/>
                  </a:lnTo>
                  <a:lnTo>
                    <a:pt x="29" y="186"/>
                  </a:lnTo>
                  <a:lnTo>
                    <a:pt x="29" y="163"/>
                  </a:lnTo>
                  <a:lnTo>
                    <a:pt x="29" y="180"/>
                  </a:lnTo>
                  <a:lnTo>
                    <a:pt x="30" y="186"/>
                  </a:lnTo>
                  <a:lnTo>
                    <a:pt x="30" y="137"/>
                  </a:lnTo>
                  <a:lnTo>
                    <a:pt x="30" y="137"/>
                  </a:lnTo>
                  <a:lnTo>
                    <a:pt x="30" y="134"/>
                  </a:lnTo>
                  <a:lnTo>
                    <a:pt x="30" y="149"/>
                  </a:lnTo>
                  <a:lnTo>
                    <a:pt x="30" y="149"/>
                  </a:lnTo>
                  <a:lnTo>
                    <a:pt x="30" y="153"/>
                  </a:lnTo>
                  <a:lnTo>
                    <a:pt x="30" y="127"/>
                  </a:lnTo>
                  <a:lnTo>
                    <a:pt x="30" y="152"/>
                  </a:lnTo>
                  <a:lnTo>
                    <a:pt x="32" y="157"/>
                  </a:lnTo>
                  <a:lnTo>
                    <a:pt x="32" y="165"/>
                  </a:lnTo>
                  <a:lnTo>
                    <a:pt x="32" y="148"/>
                  </a:lnTo>
                  <a:lnTo>
                    <a:pt x="32" y="154"/>
                  </a:lnTo>
                  <a:lnTo>
                    <a:pt x="32" y="154"/>
                  </a:lnTo>
                  <a:lnTo>
                    <a:pt x="32" y="187"/>
                  </a:lnTo>
                  <a:lnTo>
                    <a:pt x="32" y="184"/>
                  </a:lnTo>
                  <a:lnTo>
                    <a:pt x="32" y="171"/>
                  </a:lnTo>
                  <a:lnTo>
                    <a:pt x="32" y="201"/>
                  </a:lnTo>
                  <a:lnTo>
                    <a:pt x="32" y="201"/>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208" name="Freeform 81"/>
            <p:cNvSpPr>
              <a:spLocks/>
            </p:cNvSpPr>
            <p:nvPr/>
          </p:nvSpPr>
          <p:spPr bwMode="auto">
            <a:xfrm>
              <a:off x="3706813" y="3811588"/>
              <a:ext cx="50800" cy="544513"/>
            </a:xfrm>
            <a:custGeom>
              <a:avLst/>
              <a:gdLst>
                <a:gd name="T0" fmla="*/ 0 w 32"/>
                <a:gd name="T1" fmla="*/ 94 h 343"/>
                <a:gd name="T2" fmla="*/ 0 w 32"/>
                <a:gd name="T3" fmla="*/ 137 h 343"/>
                <a:gd name="T4" fmla="*/ 1 w 32"/>
                <a:gd name="T5" fmla="*/ 157 h 343"/>
                <a:gd name="T6" fmla="*/ 1 w 32"/>
                <a:gd name="T7" fmla="*/ 129 h 343"/>
                <a:gd name="T8" fmla="*/ 2 w 32"/>
                <a:gd name="T9" fmla="*/ 79 h 343"/>
                <a:gd name="T10" fmla="*/ 2 w 32"/>
                <a:gd name="T11" fmla="*/ 85 h 343"/>
                <a:gd name="T12" fmla="*/ 2 w 32"/>
                <a:gd name="T13" fmla="*/ 34 h 343"/>
                <a:gd name="T14" fmla="*/ 3 w 32"/>
                <a:gd name="T15" fmla="*/ 27 h 343"/>
                <a:gd name="T16" fmla="*/ 3 w 32"/>
                <a:gd name="T17" fmla="*/ 73 h 343"/>
                <a:gd name="T18" fmla="*/ 3 w 32"/>
                <a:gd name="T19" fmla="*/ 106 h 343"/>
                <a:gd name="T20" fmla="*/ 5 w 32"/>
                <a:gd name="T21" fmla="*/ 79 h 343"/>
                <a:gd name="T22" fmla="*/ 5 w 32"/>
                <a:gd name="T23" fmla="*/ 34 h 343"/>
                <a:gd name="T24" fmla="*/ 6 w 32"/>
                <a:gd name="T25" fmla="*/ 36 h 343"/>
                <a:gd name="T26" fmla="*/ 6 w 32"/>
                <a:gd name="T27" fmla="*/ 111 h 343"/>
                <a:gd name="T28" fmla="*/ 7 w 32"/>
                <a:gd name="T29" fmla="*/ 187 h 343"/>
                <a:gd name="T30" fmla="*/ 7 w 32"/>
                <a:gd name="T31" fmla="*/ 221 h 343"/>
                <a:gd name="T32" fmla="*/ 9 w 32"/>
                <a:gd name="T33" fmla="*/ 261 h 343"/>
                <a:gd name="T34" fmla="*/ 9 w 32"/>
                <a:gd name="T35" fmla="*/ 247 h 343"/>
                <a:gd name="T36" fmla="*/ 10 w 32"/>
                <a:gd name="T37" fmla="*/ 250 h 343"/>
                <a:gd name="T38" fmla="*/ 10 w 32"/>
                <a:gd name="T39" fmla="*/ 191 h 343"/>
                <a:gd name="T40" fmla="*/ 11 w 32"/>
                <a:gd name="T41" fmla="*/ 175 h 343"/>
                <a:gd name="T42" fmla="*/ 11 w 32"/>
                <a:gd name="T43" fmla="*/ 188 h 343"/>
                <a:gd name="T44" fmla="*/ 11 w 32"/>
                <a:gd name="T45" fmla="*/ 269 h 343"/>
                <a:gd name="T46" fmla="*/ 13 w 32"/>
                <a:gd name="T47" fmla="*/ 269 h 343"/>
                <a:gd name="T48" fmla="*/ 13 w 32"/>
                <a:gd name="T49" fmla="*/ 277 h 343"/>
                <a:gd name="T50" fmla="*/ 14 w 32"/>
                <a:gd name="T51" fmla="*/ 310 h 343"/>
                <a:gd name="T52" fmla="*/ 14 w 32"/>
                <a:gd name="T53" fmla="*/ 255 h 343"/>
                <a:gd name="T54" fmla="*/ 15 w 32"/>
                <a:gd name="T55" fmla="*/ 267 h 343"/>
                <a:gd name="T56" fmla="*/ 15 w 32"/>
                <a:gd name="T57" fmla="*/ 307 h 343"/>
                <a:gd name="T58" fmla="*/ 17 w 32"/>
                <a:gd name="T59" fmla="*/ 330 h 343"/>
                <a:gd name="T60" fmla="*/ 17 w 32"/>
                <a:gd name="T61" fmla="*/ 276 h 343"/>
                <a:gd name="T62" fmla="*/ 18 w 32"/>
                <a:gd name="T63" fmla="*/ 264 h 343"/>
                <a:gd name="T64" fmla="*/ 18 w 32"/>
                <a:gd name="T65" fmla="*/ 268 h 343"/>
                <a:gd name="T66" fmla="*/ 19 w 32"/>
                <a:gd name="T67" fmla="*/ 293 h 343"/>
                <a:gd name="T68" fmla="*/ 19 w 32"/>
                <a:gd name="T69" fmla="*/ 298 h 343"/>
                <a:gd name="T70" fmla="*/ 19 w 32"/>
                <a:gd name="T71" fmla="*/ 273 h 343"/>
                <a:gd name="T72" fmla="*/ 20 w 32"/>
                <a:gd name="T73" fmla="*/ 247 h 343"/>
                <a:gd name="T74" fmla="*/ 20 w 32"/>
                <a:gd name="T75" fmla="*/ 267 h 343"/>
                <a:gd name="T76" fmla="*/ 22 w 32"/>
                <a:gd name="T77" fmla="*/ 267 h 343"/>
                <a:gd name="T78" fmla="*/ 22 w 32"/>
                <a:gd name="T79" fmla="*/ 259 h 343"/>
                <a:gd name="T80" fmla="*/ 22 w 32"/>
                <a:gd name="T81" fmla="*/ 244 h 343"/>
                <a:gd name="T82" fmla="*/ 23 w 32"/>
                <a:gd name="T83" fmla="*/ 175 h 343"/>
                <a:gd name="T84" fmla="*/ 23 w 32"/>
                <a:gd name="T85" fmla="*/ 169 h 343"/>
                <a:gd name="T86" fmla="*/ 24 w 32"/>
                <a:gd name="T87" fmla="*/ 191 h 343"/>
                <a:gd name="T88" fmla="*/ 24 w 32"/>
                <a:gd name="T89" fmla="*/ 250 h 343"/>
                <a:gd name="T90" fmla="*/ 24 w 32"/>
                <a:gd name="T91" fmla="*/ 254 h 343"/>
                <a:gd name="T92" fmla="*/ 26 w 32"/>
                <a:gd name="T93" fmla="*/ 259 h 343"/>
                <a:gd name="T94" fmla="*/ 26 w 32"/>
                <a:gd name="T95" fmla="*/ 258 h 343"/>
                <a:gd name="T96" fmla="*/ 27 w 32"/>
                <a:gd name="T97" fmla="*/ 214 h 343"/>
                <a:gd name="T98" fmla="*/ 27 w 32"/>
                <a:gd name="T99" fmla="*/ 217 h 343"/>
                <a:gd name="T100" fmla="*/ 27 w 32"/>
                <a:gd name="T101" fmla="*/ 206 h 343"/>
                <a:gd name="T102" fmla="*/ 28 w 32"/>
                <a:gd name="T103" fmla="*/ 212 h 343"/>
                <a:gd name="T104" fmla="*/ 28 w 32"/>
                <a:gd name="T105" fmla="*/ 237 h 343"/>
                <a:gd name="T106" fmla="*/ 28 w 32"/>
                <a:gd name="T107" fmla="*/ 282 h 343"/>
                <a:gd name="T108" fmla="*/ 30 w 32"/>
                <a:gd name="T109" fmla="*/ 324 h 343"/>
                <a:gd name="T110" fmla="*/ 31 w 32"/>
                <a:gd name="T111" fmla="*/ 275 h 343"/>
                <a:gd name="T112" fmla="*/ 31 w 32"/>
                <a:gd name="T113" fmla="*/ 176 h 343"/>
                <a:gd name="T114" fmla="*/ 31 w 32"/>
                <a:gd name="T115" fmla="*/ 183 h 343"/>
                <a:gd name="T116" fmla="*/ 32 w 32"/>
                <a:gd name="T117" fmla="*/ 225 h 343"/>
                <a:gd name="T118" fmla="*/ 32 w 32"/>
                <a:gd name="T119" fmla="*/ 206 h 3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2" h="343">
                  <a:moveTo>
                    <a:pt x="0" y="119"/>
                  </a:moveTo>
                  <a:lnTo>
                    <a:pt x="0" y="95"/>
                  </a:lnTo>
                  <a:lnTo>
                    <a:pt x="0" y="108"/>
                  </a:lnTo>
                  <a:lnTo>
                    <a:pt x="0" y="108"/>
                  </a:lnTo>
                  <a:lnTo>
                    <a:pt x="0" y="94"/>
                  </a:lnTo>
                  <a:lnTo>
                    <a:pt x="0" y="102"/>
                  </a:lnTo>
                  <a:lnTo>
                    <a:pt x="0" y="140"/>
                  </a:lnTo>
                  <a:lnTo>
                    <a:pt x="0" y="141"/>
                  </a:lnTo>
                  <a:lnTo>
                    <a:pt x="0" y="155"/>
                  </a:lnTo>
                  <a:lnTo>
                    <a:pt x="0" y="137"/>
                  </a:lnTo>
                  <a:lnTo>
                    <a:pt x="0" y="153"/>
                  </a:lnTo>
                  <a:lnTo>
                    <a:pt x="1" y="154"/>
                  </a:lnTo>
                  <a:lnTo>
                    <a:pt x="1" y="165"/>
                  </a:lnTo>
                  <a:lnTo>
                    <a:pt x="1" y="151"/>
                  </a:lnTo>
                  <a:lnTo>
                    <a:pt x="1" y="157"/>
                  </a:lnTo>
                  <a:lnTo>
                    <a:pt x="1" y="154"/>
                  </a:lnTo>
                  <a:lnTo>
                    <a:pt x="1" y="158"/>
                  </a:lnTo>
                  <a:lnTo>
                    <a:pt x="1" y="128"/>
                  </a:lnTo>
                  <a:lnTo>
                    <a:pt x="1" y="125"/>
                  </a:lnTo>
                  <a:lnTo>
                    <a:pt x="1" y="129"/>
                  </a:lnTo>
                  <a:lnTo>
                    <a:pt x="1" y="104"/>
                  </a:lnTo>
                  <a:lnTo>
                    <a:pt x="1" y="120"/>
                  </a:lnTo>
                  <a:lnTo>
                    <a:pt x="2" y="119"/>
                  </a:lnTo>
                  <a:lnTo>
                    <a:pt x="2" y="78"/>
                  </a:lnTo>
                  <a:lnTo>
                    <a:pt x="2" y="79"/>
                  </a:lnTo>
                  <a:lnTo>
                    <a:pt x="2" y="82"/>
                  </a:lnTo>
                  <a:lnTo>
                    <a:pt x="2" y="87"/>
                  </a:lnTo>
                  <a:lnTo>
                    <a:pt x="2" y="76"/>
                  </a:lnTo>
                  <a:lnTo>
                    <a:pt x="2" y="86"/>
                  </a:lnTo>
                  <a:lnTo>
                    <a:pt x="2" y="85"/>
                  </a:lnTo>
                  <a:lnTo>
                    <a:pt x="2" y="103"/>
                  </a:lnTo>
                  <a:lnTo>
                    <a:pt x="2" y="72"/>
                  </a:lnTo>
                  <a:lnTo>
                    <a:pt x="2" y="94"/>
                  </a:lnTo>
                  <a:lnTo>
                    <a:pt x="2" y="91"/>
                  </a:lnTo>
                  <a:lnTo>
                    <a:pt x="2" y="34"/>
                  </a:lnTo>
                  <a:lnTo>
                    <a:pt x="2" y="36"/>
                  </a:lnTo>
                  <a:lnTo>
                    <a:pt x="3" y="36"/>
                  </a:lnTo>
                  <a:lnTo>
                    <a:pt x="3" y="43"/>
                  </a:lnTo>
                  <a:lnTo>
                    <a:pt x="3" y="19"/>
                  </a:lnTo>
                  <a:lnTo>
                    <a:pt x="3" y="27"/>
                  </a:lnTo>
                  <a:lnTo>
                    <a:pt x="3" y="39"/>
                  </a:lnTo>
                  <a:lnTo>
                    <a:pt x="3" y="76"/>
                  </a:lnTo>
                  <a:lnTo>
                    <a:pt x="3" y="35"/>
                  </a:lnTo>
                  <a:lnTo>
                    <a:pt x="3" y="73"/>
                  </a:lnTo>
                  <a:lnTo>
                    <a:pt x="3" y="73"/>
                  </a:lnTo>
                  <a:lnTo>
                    <a:pt x="3" y="107"/>
                  </a:lnTo>
                  <a:lnTo>
                    <a:pt x="3" y="68"/>
                  </a:lnTo>
                  <a:lnTo>
                    <a:pt x="3" y="103"/>
                  </a:lnTo>
                  <a:lnTo>
                    <a:pt x="3" y="103"/>
                  </a:lnTo>
                  <a:lnTo>
                    <a:pt x="3" y="106"/>
                  </a:lnTo>
                  <a:lnTo>
                    <a:pt x="3" y="74"/>
                  </a:lnTo>
                  <a:lnTo>
                    <a:pt x="3" y="79"/>
                  </a:lnTo>
                  <a:lnTo>
                    <a:pt x="5" y="77"/>
                  </a:lnTo>
                  <a:lnTo>
                    <a:pt x="5" y="85"/>
                  </a:lnTo>
                  <a:lnTo>
                    <a:pt x="5" y="79"/>
                  </a:lnTo>
                  <a:lnTo>
                    <a:pt x="5" y="79"/>
                  </a:lnTo>
                  <a:lnTo>
                    <a:pt x="5" y="70"/>
                  </a:lnTo>
                  <a:lnTo>
                    <a:pt x="5" y="89"/>
                  </a:lnTo>
                  <a:lnTo>
                    <a:pt x="5" y="90"/>
                  </a:lnTo>
                  <a:lnTo>
                    <a:pt x="5" y="34"/>
                  </a:lnTo>
                  <a:lnTo>
                    <a:pt x="6" y="32"/>
                  </a:lnTo>
                  <a:lnTo>
                    <a:pt x="6" y="0"/>
                  </a:lnTo>
                  <a:lnTo>
                    <a:pt x="6" y="2"/>
                  </a:lnTo>
                  <a:lnTo>
                    <a:pt x="6" y="36"/>
                  </a:lnTo>
                  <a:lnTo>
                    <a:pt x="6" y="36"/>
                  </a:lnTo>
                  <a:lnTo>
                    <a:pt x="6" y="77"/>
                  </a:lnTo>
                  <a:lnTo>
                    <a:pt x="6" y="82"/>
                  </a:lnTo>
                  <a:lnTo>
                    <a:pt x="6" y="111"/>
                  </a:lnTo>
                  <a:lnTo>
                    <a:pt x="6" y="81"/>
                  </a:lnTo>
                  <a:lnTo>
                    <a:pt x="6" y="111"/>
                  </a:lnTo>
                  <a:lnTo>
                    <a:pt x="7" y="114"/>
                  </a:lnTo>
                  <a:lnTo>
                    <a:pt x="7" y="157"/>
                  </a:lnTo>
                  <a:lnTo>
                    <a:pt x="7" y="154"/>
                  </a:lnTo>
                  <a:lnTo>
                    <a:pt x="7" y="137"/>
                  </a:lnTo>
                  <a:lnTo>
                    <a:pt x="7" y="187"/>
                  </a:lnTo>
                  <a:lnTo>
                    <a:pt x="7" y="189"/>
                  </a:lnTo>
                  <a:lnTo>
                    <a:pt x="7" y="220"/>
                  </a:lnTo>
                  <a:lnTo>
                    <a:pt x="7" y="218"/>
                  </a:lnTo>
                  <a:lnTo>
                    <a:pt x="7" y="222"/>
                  </a:lnTo>
                  <a:lnTo>
                    <a:pt x="7" y="221"/>
                  </a:lnTo>
                  <a:lnTo>
                    <a:pt x="7" y="252"/>
                  </a:lnTo>
                  <a:lnTo>
                    <a:pt x="9" y="252"/>
                  </a:lnTo>
                  <a:lnTo>
                    <a:pt x="9" y="239"/>
                  </a:lnTo>
                  <a:lnTo>
                    <a:pt x="9" y="261"/>
                  </a:lnTo>
                  <a:lnTo>
                    <a:pt x="9" y="261"/>
                  </a:lnTo>
                  <a:lnTo>
                    <a:pt x="9" y="247"/>
                  </a:lnTo>
                  <a:lnTo>
                    <a:pt x="9" y="276"/>
                  </a:lnTo>
                  <a:lnTo>
                    <a:pt x="9" y="269"/>
                  </a:lnTo>
                  <a:lnTo>
                    <a:pt x="9" y="279"/>
                  </a:lnTo>
                  <a:lnTo>
                    <a:pt x="9" y="247"/>
                  </a:lnTo>
                  <a:lnTo>
                    <a:pt x="9" y="254"/>
                  </a:lnTo>
                  <a:lnTo>
                    <a:pt x="10" y="251"/>
                  </a:lnTo>
                  <a:lnTo>
                    <a:pt x="10" y="268"/>
                  </a:lnTo>
                  <a:lnTo>
                    <a:pt x="10" y="252"/>
                  </a:lnTo>
                  <a:lnTo>
                    <a:pt x="10" y="250"/>
                  </a:lnTo>
                  <a:lnTo>
                    <a:pt x="10" y="218"/>
                  </a:lnTo>
                  <a:lnTo>
                    <a:pt x="10" y="214"/>
                  </a:lnTo>
                  <a:lnTo>
                    <a:pt x="10" y="214"/>
                  </a:lnTo>
                  <a:lnTo>
                    <a:pt x="10" y="175"/>
                  </a:lnTo>
                  <a:lnTo>
                    <a:pt x="10" y="191"/>
                  </a:lnTo>
                  <a:lnTo>
                    <a:pt x="10" y="192"/>
                  </a:lnTo>
                  <a:lnTo>
                    <a:pt x="10" y="167"/>
                  </a:lnTo>
                  <a:lnTo>
                    <a:pt x="10" y="171"/>
                  </a:lnTo>
                  <a:lnTo>
                    <a:pt x="11" y="167"/>
                  </a:lnTo>
                  <a:lnTo>
                    <a:pt x="11" y="175"/>
                  </a:lnTo>
                  <a:lnTo>
                    <a:pt x="11" y="157"/>
                  </a:lnTo>
                  <a:lnTo>
                    <a:pt x="11" y="170"/>
                  </a:lnTo>
                  <a:lnTo>
                    <a:pt x="11" y="174"/>
                  </a:lnTo>
                  <a:lnTo>
                    <a:pt x="11" y="163"/>
                  </a:lnTo>
                  <a:lnTo>
                    <a:pt x="11" y="188"/>
                  </a:lnTo>
                  <a:lnTo>
                    <a:pt x="11" y="192"/>
                  </a:lnTo>
                  <a:lnTo>
                    <a:pt x="11" y="221"/>
                  </a:lnTo>
                  <a:lnTo>
                    <a:pt x="11" y="218"/>
                  </a:lnTo>
                  <a:lnTo>
                    <a:pt x="11" y="213"/>
                  </a:lnTo>
                  <a:lnTo>
                    <a:pt x="11" y="269"/>
                  </a:lnTo>
                  <a:lnTo>
                    <a:pt x="13" y="272"/>
                  </a:lnTo>
                  <a:lnTo>
                    <a:pt x="13" y="286"/>
                  </a:lnTo>
                  <a:lnTo>
                    <a:pt x="13" y="269"/>
                  </a:lnTo>
                  <a:lnTo>
                    <a:pt x="13" y="272"/>
                  </a:lnTo>
                  <a:lnTo>
                    <a:pt x="13" y="269"/>
                  </a:lnTo>
                  <a:lnTo>
                    <a:pt x="13" y="272"/>
                  </a:lnTo>
                  <a:lnTo>
                    <a:pt x="13" y="255"/>
                  </a:lnTo>
                  <a:lnTo>
                    <a:pt x="13" y="264"/>
                  </a:lnTo>
                  <a:lnTo>
                    <a:pt x="13" y="264"/>
                  </a:lnTo>
                  <a:lnTo>
                    <a:pt x="13" y="277"/>
                  </a:lnTo>
                  <a:lnTo>
                    <a:pt x="14" y="277"/>
                  </a:lnTo>
                  <a:lnTo>
                    <a:pt x="14" y="271"/>
                  </a:lnTo>
                  <a:lnTo>
                    <a:pt x="14" y="301"/>
                  </a:lnTo>
                  <a:lnTo>
                    <a:pt x="14" y="299"/>
                  </a:lnTo>
                  <a:lnTo>
                    <a:pt x="14" y="310"/>
                  </a:lnTo>
                  <a:lnTo>
                    <a:pt x="14" y="289"/>
                  </a:lnTo>
                  <a:lnTo>
                    <a:pt x="14" y="293"/>
                  </a:lnTo>
                  <a:lnTo>
                    <a:pt x="14" y="251"/>
                  </a:lnTo>
                  <a:lnTo>
                    <a:pt x="14" y="252"/>
                  </a:lnTo>
                  <a:lnTo>
                    <a:pt x="14" y="255"/>
                  </a:lnTo>
                  <a:lnTo>
                    <a:pt x="14" y="231"/>
                  </a:lnTo>
                  <a:lnTo>
                    <a:pt x="14" y="255"/>
                  </a:lnTo>
                  <a:lnTo>
                    <a:pt x="15" y="260"/>
                  </a:lnTo>
                  <a:lnTo>
                    <a:pt x="15" y="252"/>
                  </a:lnTo>
                  <a:lnTo>
                    <a:pt x="15" y="267"/>
                  </a:lnTo>
                  <a:lnTo>
                    <a:pt x="15" y="267"/>
                  </a:lnTo>
                  <a:lnTo>
                    <a:pt x="15" y="284"/>
                  </a:lnTo>
                  <a:lnTo>
                    <a:pt x="15" y="271"/>
                  </a:lnTo>
                  <a:lnTo>
                    <a:pt x="15" y="277"/>
                  </a:lnTo>
                  <a:lnTo>
                    <a:pt x="15" y="307"/>
                  </a:lnTo>
                  <a:lnTo>
                    <a:pt x="15" y="305"/>
                  </a:lnTo>
                  <a:lnTo>
                    <a:pt x="15" y="292"/>
                  </a:lnTo>
                  <a:lnTo>
                    <a:pt x="15" y="307"/>
                  </a:lnTo>
                  <a:lnTo>
                    <a:pt x="17" y="307"/>
                  </a:lnTo>
                  <a:lnTo>
                    <a:pt x="17" y="330"/>
                  </a:lnTo>
                  <a:lnTo>
                    <a:pt x="17" y="332"/>
                  </a:lnTo>
                  <a:lnTo>
                    <a:pt x="17" y="336"/>
                  </a:lnTo>
                  <a:lnTo>
                    <a:pt x="17" y="306"/>
                  </a:lnTo>
                  <a:lnTo>
                    <a:pt x="17" y="306"/>
                  </a:lnTo>
                  <a:lnTo>
                    <a:pt x="17" y="276"/>
                  </a:lnTo>
                  <a:lnTo>
                    <a:pt x="18" y="272"/>
                  </a:lnTo>
                  <a:lnTo>
                    <a:pt x="18" y="276"/>
                  </a:lnTo>
                  <a:lnTo>
                    <a:pt x="18" y="252"/>
                  </a:lnTo>
                  <a:lnTo>
                    <a:pt x="18" y="264"/>
                  </a:lnTo>
                  <a:lnTo>
                    <a:pt x="18" y="264"/>
                  </a:lnTo>
                  <a:lnTo>
                    <a:pt x="18" y="297"/>
                  </a:lnTo>
                  <a:lnTo>
                    <a:pt x="18" y="296"/>
                  </a:lnTo>
                  <a:lnTo>
                    <a:pt x="18" y="282"/>
                  </a:lnTo>
                  <a:lnTo>
                    <a:pt x="18" y="285"/>
                  </a:lnTo>
                  <a:lnTo>
                    <a:pt x="18" y="268"/>
                  </a:lnTo>
                  <a:lnTo>
                    <a:pt x="18" y="272"/>
                  </a:lnTo>
                  <a:lnTo>
                    <a:pt x="18" y="272"/>
                  </a:lnTo>
                  <a:lnTo>
                    <a:pt x="18" y="261"/>
                  </a:lnTo>
                  <a:lnTo>
                    <a:pt x="18" y="296"/>
                  </a:lnTo>
                  <a:lnTo>
                    <a:pt x="19" y="293"/>
                  </a:lnTo>
                  <a:lnTo>
                    <a:pt x="19" y="310"/>
                  </a:lnTo>
                  <a:lnTo>
                    <a:pt x="19" y="298"/>
                  </a:lnTo>
                  <a:lnTo>
                    <a:pt x="19" y="299"/>
                  </a:lnTo>
                  <a:lnTo>
                    <a:pt x="19" y="315"/>
                  </a:lnTo>
                  <a:lnTo>
                    <a:pt x="19" y="298"/>
                  </a:lnTo>
                  <a:lnTo>
                    <a:pt x="19" y="307"/>
                  </a:lnTo>
                  <a:lnTo>
                    <a:pt x="19" y="305"/>
                  </a:lnTo>
                  <a:lnTo>
                    <a:pt x="19" y="269"/>
                  </a:lnTo>
                  <a:lnTo>
                    <a:pt x="19" y="272"/>
                  </a:lnTo>
                  <a:lnTo>
                    <a:pt x="19" y="273"/>
                  </a:lnTo>
                  <a:lnTo>
                    <a:pt x="19" y="233"/>
                  </a:lnTo>
                  <a:lnTo>
                    <a:pt x="20" y="233"/>
                  </a:lnTo>
                  <a:lnTo>
                    <a:pt x="20" y="226"/>
                  </a:lnTo>
                  <a:lnTo>
                    <a:pt x="20" y="246"/>
                  </a:lnTo>
                  <a:lnTo>
                    <a:pt x="20" y="247"/>
                  </a:lnTo>
                  <a:lnTo>
                    <a:pt x="20" y="271"/>
                  </a:lnTo>
                  <a:lnTo>
                    <a:pt x="20" y="238"/>
                  </a:lnTo>
                  <a:lnTo>
                    <a:pt x="20" y="269"/>
                  </a:lnTo>
                  <a:lnTo>
                    <a:pt x="20" y="269"/>
                  </a:lnTo>
                  <a:lnTo>
                    <a:pt x="20" y="267"/>
                  </a:lnTo>
                  <a:lnTo>
                    <a:pt x="20" y="285"/>
                  </a:lnTo>
                  <a:lnTo>
                    <a:pt x="22" y="285"/>
                  </a:lnTo>
                  <a:lnTo>
                    <a:pt x="22" y="297"/>
                  </a:lnTo>
                  <a:lnTo>
                    <a:pt x="22" y="272"/>
                  </a:lnTo>
                  <a:lnTo>
                    <a:pt x="22" y="267"/>
                  </a:lnTo>
                  <a:lnTo>
                    <a:pt x="22" y="276"/>
                  </a:lnTo>
                  <a:lnTo>
                    <a:pt x="22" y="267"/>
                  </a:lnTo>
                  <a:lnTo>
                    <a:pt x="22" y="271"/>
                  </a:lnTo>
                  <a:lnTo>
                    <a:pt x="22" y="272"/>
                  </a:lnTo>
                  <a:lnTo>
                    <a:pt x="22" y="259"/>
                  </a:lnTo>
                  <a:lnTo>
                    <a:pt x="22" y="281"/>
                  </a:lnTo>
                  <a:lnTo>
                    <a:pt x="22" y="276"/>
                  </a:lnTo>
                  <a:lnTo>
                    <a:pt x="22" y="281"/>
                  </a:lnTo>
                  <a:lnTo>
                    <a:pt x="22" y="241"/>
                  </a:lnTo>
                  <a:lnTo>
                    <a:pt x="22" y="244"/>
                  </a:lnTo>
                  <a:lnTo>
                    <a:pt x="23" y="246"/>
                  </a:lnTo>
                  <a:lnTo>
                    <a:pt x="23" y="256"/>
                  </a:lnTo>
                  <a:lnTo>
                    <a:pt x="23" y="221"/>
                  </a:lnTo>
                  <a:lnTo>
                    <a:pt x="23" y="218"/>
                  </a:lnTo>
                  <a:lnTo>
                    <a:pt x="23" y="175"/>
                  </a:lnTo>
                  <a:lnTo>
                    <a:pt x="23" y="183"/>
                  </a:lnTo>
                  <a:lnTo>
                    <a:pt x="23" y="180"/>
                  </a:lnTo>
                  <a:lnTo>
                    <a:pt x="23" y="180"/>
                  </a:lnTo>
                  <a:lnTo>
                    <a:pt x="23" y="144"/>
                  </a:lnTo>
                  <a:lnTo>
                    <a:pt x="23" y="169"/>
                  </a:lnTo>
                  <a:lnTo>
                    <a:pt x="23" y="171"/>
                  </a:lnTo>
                  <a:lnTo>
                    <a:pt x="23" y="201"/>
                  </a:lnTo>
                  <a:lnTo>
                    <a:pt x="23" y="197"/>
                  </a:lnTo>
                  <a:lnTo>
                    <a:pt x="24" y="200"/>
                  </a:lnTo>
                  <a:lnTo>
                    <a:pt x="24" y="191"/>
                  </a:lnTo>
                  <a:lnTo>
                    <a:pt x="24" y="235"/>
                  </a:lnTo>
                  <a:lnTo>
                    <a:pt x="24" y="235"/>
                  </a:lnTo>
                  <a:lnTo>
                    <a:pt x="24" y="227"/>
                  </a:lnTo>
                  <a:lnTo>
                    <a:pt x="24" y="250"/>
                  </a:lnTo>
                  <a:lnTo>
                    <a:pt x="24" y="250"/>
                  </a:lnTo>
                  <a:lnTo>
                    <a:pt x="24" y="255"/>
                  </a:lnTo>
                  <a:lnTo>
                    <a:pt x="24" y="222"/>
                  </a:lnTo>
                  <a:lnTo>
                    <a:pt x="24" y="224"/>
                  </a:lnTo>
                  <a:lnTo>
                    <a:pt x="24" y="222"/>
                  </a:lnTo>
                  <a:lnTo>
                    <a:pt x="24" y="254"/>
                  </a:lnTo>
                  <a:lnTo>
                    <a:pt x="24" y="252"/>
                  </a:lnTo>
                  <a:lnTo>
                    <a:pt x="26" y="256"/>
                  </a:lnTo>
                  <a:lnTo>
                    <a:pt x="26" y="261"/>
                  </a:lnTo>
                  <a:lnTo>
                    <a:pt x="26" y="246"/>
                  </a:lnTo>
                  <a:lnTo>
                    <a:pt x="26" y="259"/>
                  </a:lnTo>
                  <a:lnTo>
                    <a:pt x="26" y="260"/>
                  </a:lnTo>
                  <a:lnTo>
                    <a:pt x="26" y="261"/>
                  </a:lnTo>
                  <a:lnTo>
                    <a:pt x="26" y="247"/>
                  </a:lnTo>
                  <a:lnTo>
                    <a:pt x="26" y="255"/>
                  </a:lnTo>
                  <a:lnTo>
                    <a:pt x="26" y="258"/>
                  </a:lnTo>
                  <a:lnTo>
                    <a:pt x="26" y="264"/>
                  </a:lnTo>
                  <a:lnTo>
                    <a:pt x="26" y="255"/>
                  </a:lnTo>
                  <a:lnTo>
                    <a:pt x="26" y="256"/>
                  </a:lnTo>
                  <a:lnTo>
                    <a:pt x="27" y="252"/>
                  </a:lnTo>
                  <a:lnTo>
                    <a:pt x="27" y="214"/>
                  </a:lnTo>
                  <a:lnTo>
                    <a:pt x="27" y="217"/>
                  </a:lnTo>
                  <a:lnTo>
                    <a:pt x="27" y="218"/>
                  </a:lnTo>
                  <a:lnTo>
                    <a:pt x="27" y="220"/>
                  </a:lnTo>
                  <a:lnTo>
                    <a:pt x="27" y="206"/>
                  </a:lnTo>
                  <a:lnTo>
                    <a:pt x="27" y="217"/>
                  </a:lnTo>
                  <a:lnTo>
                    <a:pt x="27" y="218"/>
                  </a:lnTo>
                  <a:lnTo>
                    <a:pt x="27" y="221"/>
                  </a:lnTo>
                  <a:lnTo>
                    <a:pt x="27" y="206"/>
                  </a:lnTo>
                  <a:lnTo>
                    <a:pt x="27" y="200"/>
                  </a:lnTo>
                  <a:lnTo>
                    <a:pt x="27" y="206"/>
                  </a:lnTo>
                  <a:lnTo>
                    <a:pt x="27" y="195"/>
                  </a:lnTo>
                  <a:lnTo>
                    <a:pt x="27" y="197"/>
                  </a:lnTo>
                  <a:lnTo>
                    <a:pt x="28" y="199"/>
                  </a:lnTo>
                  <a:lnTo>
                    <a:pt x="28" y="192"/>
                  </a:lnTo>
                  <a:lnTo>
                    <a:pt x="28" y="212"/>
                  </a:lnTo>
                  <a:lnTo>
                    <a:pt x="28" y="218"/>
                  </a:lnTo>
                  <a:lnTo>
                    <a:pt x="28" y="242"/>
                  </a:lnTo>
                  <a:lnTo>
                    <a:pt x="28" y="218"/>
                  </a:lnTo>
                  <a:lnTo>
                    <a:pt x="28" y="233"/>
                  </a:lnTo>
                  <a:lnTo>
                    <a:pt x="28" y="237"/>
                  </a:lnTo>
                  <a:lnTo>
                    <a:pt x="28" y="286"/>
                  </a:lnTo>
                  <a:lnTo>
                    <a:pt x="28" y="285"/>
                  </a:lnTo>
                  <a:lnTo>
                    <a:pt x="28" y="285"/>
                  </a:lnTo>
                  <a:lnTo>
                    <a:pt x="28" y="315"/>
                  </a:lnTo>
                  <a:lnTo>
                    <a:pt x="28" y="282"/>
                  </a:lnTo>
                  <a:lnTo>
                    <a:pt x="28" y="314"/>
                  </a:lnTo>
                  <a:lnTo>
                    <a:pt x="30" y="313"/>
                  </a:lnTo>
                  <a:lnTo>
                    <a:pt x="30" y="307"/>
                  </a:lnTo>
                  <a:lnTo>
                    <a:pt x="30" y="327"/>
                  </a:lnTo>
                  <a:lnTo>
                    <a:pt x="30" y="324"/>
                  </a:lnTo>
                  <a:lnTo>
                    <a:pt x="30" y="343"/>
                  </a:lnTo>
                  <a:lnTo>
                    <a:pt x="30" y="328"/>
                  </a:lnTo>
                  <a:lnTo>
                    <a:pt x="30" y="330"/>
                  </a:lnTo>
                  <a:lnTo>
                    <a:pt x="30" y="279"/>
                  </a:lnTo>
                  <a:lnTo>
                    <a:pt x="31" y="275"/>
                  </a:lnTo>
                  <a:lnTo>
                    <a:pt x="31" y="276"/>
                  </a:lnTo>
                  <a:lnTo>
                    <a:pt x="31" y="214"/>
                  </a:lnTo>
                  <a:lnTo>
                    <a:pt x="31" y="212"/>
                  </a:lnTo>
                  <a:lnTo>
                    <a:pt x="31" y="217"/>
                  </a:lnTo>
                  <a:lnTo>
                    <a:pt x="31" y="176"/>
                  </a:lnTo>
                  <a:lnTo>
                    <a:pt x="31" y="178"/>
                  </a:lnTo>
                  <a:lnTo>
                    <a:pt x="31" y="186"/>
                  </a:lnTo>
                  <a:lnTo>
                    <a:pt x="31" y="169"/>
                  </a:lnTo>
                  <a:lnTo>
                    <a:pt x="31" y="167"/>
                  </a:lnTo>
                  <a:lnTo>
                    <a:pt x="31" y="183"/>
                  </a:lnTo>
                  <a:lnTo>
                    <a:pt x="31" y="157"/>
                  </a:lnTo>
                  <a:lnTo>
                    <a:pt x="31" y="180"/>
                  </a:lnTo>
                  <a:lnTo>
                    <a:pt x="32" y="186"/>
                  </a:lnTo>
                  <a:lnTo>
                    <a:pt x="32" y="221"/>
                  </a:lnTo>
                  <a:lnTo>
                    <a:pt x="32" y="225"/>
                  </a:lnTo>
                  <a:lnTo>
                    <a:pt x="32" y="230"/>
                  </a:lnTo>
                  <a:lnTo>
                    <a:pt x="32" y="224"/>
                  </a:lnTo>
                  <a:lnTo>
                    <a:pt x="32" y="226"/>
                  </a:lnTo>
                  <a:lnTo>
                    <a:pt x="32" y="226"/>
                  </a:lnTo>
                  <a:lnTo>
                    <a:pt x="32" y="206"/>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209" name="Freeform 82"/>
            <p:cNvSpPr>
              <a:spLocks/>
            </p:cNvSpPr>
            <p:nvPr/>
          </p:nvSpPr>
          <p:spPr bwMode="auto">
            <a:xfrm>
              <a:off x="3654426" y="3986213"/>
              <a:ext cx="52388" cy="454025"/>
            </a:xfrm>
            <a:custGeom>
              <a:avLst/>
              <a:gdLst>
                <a:gd name="T0" fmla="*/ 0 w 33"/>
                <a:gd name="T1" fmla="*/ 87 h 286"/>
                <a:gd name="T2" fmla="*/ 0 w 33"/>
                <a:gd name="T3" fmla="*/ 64 h 286"/>
                <a:gd name="T4" fmla="*/ 1 w 33"/>
                <a:gd name="T5" fmla="*/ 90 h 286"/>
                <a:gd name="T6" fmla="*/ 1 w 33"/>
                <a:gd name="T7" fmla="*/ 106 h 286"/>
                <a:gd name="T8" fmla="*/ 2 w 33"/>
                <a:gd name="T9" fmla="*/ 98 h 286"/>
                <a:gd name="T10" fmla="*/ 2 w 33"/>
                <a:gd name="T11" fmla="*/ 90 h 286"/>
                <a:gd name="T12" fmla="*/ 4 w 33"/>
                <a:gd name="T13" fmla="*/ 121 h 286"/>
                <a:gd name="T14" fmla="*/ 4 w 33"/>
                <a:gd name="T15" fmla="*/ 183 h 286"/>
                <a:gd name="T16" fmla="*/ 5 w 33"/>
                <a:gd name="T17" fmla="*/ 258 h 286"/>
                <a:gd name="T18" fmla="*/ 5 w 33"/>
                <a:gd name="T19" fmla="*/ 286 h 286"/>
                <a:gd name="T20" fmla="*/ 6 w 33"/>
                <a:gd name="T21" fmla="*/ 220 h 286"/>
                <a:gd name="T22" fmla="*/ 6 w 33"/>
                <a:gd name="T23" fmla="*/ 195 h 286"/>
                <a:gd name="T24" fmla="*/ 6 w 33"/>
                <a:gd name="T25" fmla="*/ 216 h 286"/>
                <a:gd name="T26" fmla="*/ 8 w 33"/>
                <a:gd name="T27" fmla="*/ 217 h 286"/>
                <a:gd name="T28" fmla="*/ 8 w 33"/>
                <a:gd name="T29" fmla="*/ 217 h 286"/>
                <a:gd name="T30" fmla="*/ 8 w 33"/>
                <a:gd name="T31" fmla="*/ 171 h 286"/>
                <a:gd name="T32" fmla="*/ 9 w 33"/>
                <a:gd name="T33" fmla="*/ 186 h 286"/>
                <a:gd name="T34" fmla="*/ 9 w 33"/>
                <a:gd name="T35" fmla="*/ 205 h 286"/>
                <a:gd name="T36" fmla="*/ 10 w 33"/>
                <a:gd name="T37" fmla="*/ 197 h 286"/>
                <a:gd name="T38" fmla="*/ 10 w 33"/>
                <a:gd name="T39" fmla="*/ 141 h 286"/>
                <a:gd name="T40" fmla="*/ 10 w 33"/>
                <a:gd name="T41" fmla="*/ 79 h 286"/>
                <a:gd name="T42" fmla="*/ 12 w 33"/>
                <a:gd name="T43" fmla="*/ 77 h 286"/>
                <a:gd name="T44" fmla="*/ 12 w 33"/>
                <a:gd name="T45" fmla="*/ 114 h 286"/>
                <a:gd name="T46" fmla="*/ 12 w 33"/>
                <a:gd name="T47" fmla="*/ 91 h 286"/>
                <a:gd name="T48" fmla="*/ 13 w 33"/>
                <a:gd name="T49" fmla="*/ 94 h 286"/>
                <a:gd name="T50" fmla="*/ 13 w 33"/>
                <a:gd name="T51" fmla="*/ 104 h 286"/>
                <a:gd name="T52" fmla="*/ 14 w 33"/>
                <a:gd name="T53" fmla="*/ 144 h 286"/>
                <a:gd name="T54" fmla="*/ 14 w 33"/>
                <a:gd name="T55" fmla="*/ 200 h 286"/>
                <a:gd name="T56" fmla="*/ 16 w 33"/>
                <a:gd name="T57" fmla="*/ 159 h 286"/>
                <a:gd name="T58" fmla="*/ 16 w 33"/>
                <a:gd name="T59" fmla="*/ 136 h 286"/>
                <a:gd name="T60" fmla="*/ 16 w 33"/>
                <a:gd name="T61" fmla="*/ 124 h 286"/>
                <a:gd name="T62" fmla="*/ 17 w 33"/>
                <a:gd name="T63" fmla="*/ 221 h 286"/>
                <a:gd name="T64" fmla="*/ 17 w 33"/>
                <a:gd name="T65" fmla="*/ 205 h 286"/>
                <a:gd name="T66" fmla="*/ 18 w 33"/>
                <a:gd name="T67" fmla="*/ 123 h 286"/>
                <a:gd name="T68" fmla="*/ 18 w 33"/>
                <a:gd name="T69" fmla="*/ 119 h 286"/>
                <a:gd name="T70" fmla="*/ 19 w 33"/>
                <a:gd name="T71" fmla="*/ 137 h 286"/>
                <a:gd name="T72" fmla="*/ 19 w 33"/>
                <a:gd name="T73" fmla="*/ 154 h 286"/>
                <a:gd name="T74" fmla="*/ 19 w 33"/>
                <a:gd name="T75" fmla="*/ 125 h 286"/>
                <a:gd name="T76" fmla="*/ 19 w 33"/>
                <a:gd name="T77" fmla="*/ 108 h 286"/>
                <a:gd name="T78" fmla="*/ 21 w 33"/>
                <a:gd name="T79" fmla="*/ 82 h 286"/>
                <a:gd name="T80" fmla="*/ 21 w 33"/>
                <a:gd name="T81" fmla="*/ 45 h 286"/>
                <a:gd name="T82" fmla="*/ 22 w 33"/>
                <a:gd name="T83" fmla="*/ 73 h 286"/>
                <a:gd name="T84" fmla="*/ 22 w 33"/>
                <a:gd name="T85" fmla="*/ 22 h 286"/>
                <a:gd name="T86" fmla="*/ 23 w 33"/>
                <a:gd name="T87" fmla="*/ 55 h 286"/>
                <a:gd name="T88" fmla="*/ 23 w 33"/>
                <a:gd name="T89" fmla="*/ 61 h 286"/>
                <a:gd name="T90" fmla="*/ 25 w 33"/>
                <a:gd name="T91" fmla="*/ 176 h 286"/>
                <a:gd name="T92" fmla="*/ 25 w 33"/>
                <a:gd name="T93" fmla="*/ 204 h 286"/>
                <a:gd name="T94" fmla="*/ 26 w 33"/>
                <a:gd name="T95" fmla="*/ 208 h 286"/>
                <a:gd name="T96" fmla="*/ 26 w 33"/>
                <a:gd name="T97" fmla="*/ 145 h 286"/>
                <a:gd name="T98" fmla="*/ 26 w 33"/>
                <a:gd name="T99" fmla="*/ 188 h 286"/>
                <a:gd name="T100" fmla="*/ 27 w 33"/>
                <a:gd name="T101" fmla="*/ 226 h 286"/>
                <a:gd name="T102" fmla="*/ 27 w 33"/>
                <a:gd name="T103" fmla="*/ 208 h 286"/>
                <a:gd name="T104" fmla="*/ 29 w 33"/>
                <a:gd name="T105" fmla="*/ 165 h 286"/>
                <a:gd name="T106" fmla="*/ 29 w 33"/>
                <a:gd name="T107" fmla="*/ 83 h 286"/>
                <a:gd name="T108" fmla="*/ 29 w 33"/>
                <a:gd name="T109" fmla="*/ 45 h 286"/>
                <a:gd name="T110" fmla="*/ 30 w 33"/>
                <a:gd name="T111" fmla="*/ 4 h 286"/>
                <a:gd name="T112" fmla="*/ 30 w 33"/>
                <a:gd name="T113" fmla="*/ 38 h 286"/>
                <a:gd name="T114" fmla="*/ 31 w 33"/>
                <a:gd name="T115" fmla="*/ 28 h 286"/>
                <a:gd name="T116" fmla="*/ 31 w 33"/>
                <a:gd name="T117" fmla="*/ 53 h 286"/>
                <a:gd name="T118" fmla="*/ 33 w 33"/>
                <a:gd name="T119" fmla="*/ 9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3" h="286">
                  <a:moveTo>
                    <a:pt x="0" y="87"/>
                  </a:moveTo>
                  <a:lnTo>
                    <a:pt x="0" y="61"/>
                  </a:lnTo>
                  <a:lnTo>
                    <a:pt x="0" y="77"/>
                  </a:lnTo>
                  <a:lnTo>
                    <a:pt x="0" y="70"/>
                  </a:lnTo>
                  <a:lnTo>
                    <a:pt x="0" y="87"/>
                  </a:lnTo>
                  <a:lnTo>
                    <a:pt x="0" y="69"/>
                  </a:lnTo>
                  <a:lnTo>
                    <a:pt x="0" y="76"/>
                  </a:lnTo>
                  <a:lnTo>
                    <a:pt x="0" y="73"/>
                  </a:lnTo>
                  <a:lnTo>
                    <a:pt x="0" y="87"/>
                  </a:lnTo>
                  <a:lnTo>
                    <a:pt x="0" y="64"/>
                  </a:lnTo>
                  <a:lnTo>
                    <a:pt x="0" y="85"/>
                  </a:lnTo>
                  <a:lnTo>
                    <a:pt x="1" y="82"/>
                  </a:lnTo>
                  <a:lnTo>
                    <a:pt x="1" y="68"/>
                  </a:lnTo>
                  <a:lnTo>
                    <a:pt x="1" y="89"/>
                  </a:lnTo>
                  <a:lnTo>
                    <a:pt x="1" y="90"/>
                  </a:lnTo>
                  <a:lnTo>
                    <a:pt x="1" y="111"/>
                  </a:lnTo>
                  <a:lnTo>
                    <a:pt x="1" y="104"/>
                  </a:lnTo>
                  <a:lnTo>
                    <a:pt x="1" y="102"/>
                  </a:lnTo>
                  <a:lnTo>
                    <a:pt x="1" y="94"/>
                  </a:lnTo>
                  <a:lnTo>
                    <a:pt x="1" y="106"/>
                  </a:lnTo>
                  <a:lnTo>
                    <a:pt x="2" y="104"/>
                  </a:lnTo>
                  <a:lnTo>
                    <a:pt x="2" y="73"/>
                  </a:lnTo>
                  <a:lnTo>
                    <a:pt x="2" y="87"/>
                  </a:lnTo>
                  <a:lnTo>
                    <a:pt x="2" y="90"/>
                  </a:lnTo>
                  <a:lnTo>
                    <a:pt x="2" y="98"/>
                  </a:lnTo>
                  <a:lnTo>
                    <a:pt x="2" y="85"/>
                  </a:lnTo>
                  <a:lnTo>
                    <a:pt x="2" y="93"/>
                  </a:lnTo>
                  <a:lnTo>
                    <a:pt x="2" y="96"/>
                  </a:lnTo>
                  <a:lnTo>
                    <a:pt x="2" y="98"/>
                  </a:lnTo>
                  <a:lnTo>
                    <a:pt x="2" y="90"/>
                  </a:lnTo>
                  <a:lnTo>
                    <a:pt x="2" y="94"/>
                  </a:lnTo>
                  <a:lnTo>
                    <a:pt x="2" y="91"/>
                  </a:lnTo>
                  <a:lnTo>
                    <a:pt x="2" y="85"/>
                  </a:lnTo>
                  <a:lnTo>
                    <a:pt x="2" y="119"/>
                  </a:lnTo>
                  <a:lnTo>
                    <a:pt x="4" y="121"/>
                  </a:lnTo>
                  <a:lnTo>
                    <a:pt x="4" y="151"/>
                  </a:lnTo>
                  <a:lnTo>
                    <a:pt x="4" y="154"/>
                  </a:lnTo>
                  <a:lnTo>
                    <a:pt x="4" y="195"/>
                  </a:lnTo>
                  <a:lnTo>
                    <a:pt x="4" y="195"/>
                  </a:lnTo>
                  <a:lnTo>
                    <a:pt x="4" y="183"/>
                  </a:lnTo>
                  <a:lnTo>
                    <a:pt x="4" y="244"/>
                  </a:lnTo>
                  <a:lnTo>
                    <a:pt x="4" y="243"/>
                  </a:lnTo>
                  <a:lnTo>
                    <a:pt x="4" y="234"/>
                  </a:lnTo>
                  <a:lnTo>
                    <a:pt x="4" y="256"/>
                  </a:lnTo>
                  <a:lnTo>
                    <a:pt x="5" y="258"/>
                  </a:lnTo>
                  <a:lnTo>
                    <a:pt x="5" y="273"/>
                  </a:lnTo>
                  <a:lnTo>
                    <a:pt x="5" y="256"/>
                  </a:lnTo>
                  <a:lnTo>
                    <a:pt x="5" y="269"/>
                  </a:lnTo>
                  <a:lnTo>
                    <a:pt x="5" y="268"/>
                  </a:lnTo>
                  <a:lnTo>
                    <a:pt x="5" y="286"/>
                  </a:lnTo>
                  <a:lnTo>
                    <a:pt x="5" y="271"/>
                  </a:lnTo>
                  <a:lnTo>
                    <a:pt x="5" y="269"/>
                  </a:lnTo>
                  <a:lnTo>
                    <a:pt x="5" y="220"/>
                  </a:lnTo>
                  <a:lnTo>
                    <a:pt x="6" y="218"/>
                  </a:lnTo>
                  <a:lnTo>
                    <a:pt x="6" y="220"/>
                  </a:lnTo>
                  <a:lnTo>
                    <a:pt x="6" y="193"/>
                  </a:lnTo>
                  <a:lnTo>
                    <a:pt x="6" y="201"/>
                  </a:lnTo>
                  <a:lnTo>
                    <a:pt x="6" y="197"/>
                  </a:lnTo>
                  <a:lnTo>
                    <a:pt x="6" y="212"/>
                  </a:lnTo>
                  <a:lnTo>
                    <a:pt x="6" y="195"/>
                  </a:lnTo>
                  <a:lnTo>
                    <a:pt x="6" y="204"/>
                  </a:lnTo>
                  <a:lnTo>
                    <a:pt x="6" y="204"/>
                  </a:lnTo>
                  <a:lnTo>
                    <a:pt x="6" y="217"/>
                  </a:lnTo>
                  <a:lnTo>
                    <a:pt x="6" y="193"/>
                  </a:lnTo>
                  <a:lnTo>
                    <a:pt x="6" y="216"/>
                  </a:lnTo>
                  <a:lnTo>
                    <a:pt x="6" y="217"/>
                  </a:lnTo>
                  <a:lnTo>
                    <a:pt x="6" y="195"/>
                  </a:lnTo>
                  <a:lnTo>
                    <a:pt x="6" y="212"/>
                  </a:lnTo>
                  <a:lnTo>
                    <a:pt x="8" y="212"/>
                  </a:lnTo>
                  <a:lnTo>
                    <a:pt x="8" y="217"/>
                  </a:lnTo>
                  <a:lnTo>
                    <a:pt x="8" y="192"/>
                  </a:lnTo>
                  <a:lnTo>
                    <a:pt x="8" y="195"/>
                  </a:lnTo>
                  <a:lnTo>
                    <a:pt x="8" y="195"/>
                  </a:lnTo>
                  <a:lnTo>
                    <a:pt x="8" y="195"/>
                  </a:lnTo>
                  <a:lnTo>
                    <a:pt x="8" y="217"/>
                  </a:lnTo>
                  <a:lnTo>
                    <a:pt x="8" y="209"/>
                  </a:lnTo>
                  <a:lnTo>
                    <a:pt x="8" y="186"/>
                  </a:lnTo>
                  <a:lnTo>
                    <a:pt x="8" y="189"/>
                  </a:lnTo>
                  <a:lnTo>
                    <a:pt x="8" y="191"/>
                  </a:lnTo>
                  <a:lnTo>
                    <a:pt x="8" y="171"/>
                  </a:lnTo>
                  <a:lnTo>
                    <a:pt x="8" y="179"/>
                  </a:lnTo>
                  <a:lnTo>
                    <a:pt x="9" y="182"/>
                  </a:lnTo>
                  <a:lnTo>
                    <a:pt x="9" y="189"/>
                  </a:lnTo>
                  <a:lnTo>
                    <a:pt x="9" y="179"/>
                  </a:lnTo>
                  <a:lnTo>
                    <a:pt x="9" y="186"/>
                  </a:lnTo>
                  <a:lnTo>
                    <a:pt x="9" y="184"/>
                  </a:lnTo>
                  <a:lnTo>
                    <a:pt x="9" y="203"/>
                  </a:lnTo>
                  <a:lnTo>
                    <a:pt x="9" y="174"/>
                  </a:lnTo>
                  <a:lnTo>
                    <a:pt x="9" y="203"/>
                  </a:lnTo>
                  <a:lnTo>
                    <a:pt x="9" y="205"/>
                  </a:lnTo>
                  <a:lnTo>
                    <a:pt x="9" y="212"/>
                  </a:lnTo>
                  <a:lnTo>
                    <a:pt x="9" y="189"/>
                  </a:lnTo>
                  <a:lnTo>
                    <a:pt x="9" y="197"/>
                  </a:lnTo>
                  <a:lnTo>
                    <a:pt x="10" y="197"/>
                  </a:lnTo>
                  <a:lnTo>
                    <a:pt x="10" y="197"/>
                  </a:lnTo>
                  <a:lnTo>
                    <a:pt x="10" y="178"/>
                  </a:lnTo>
                  <a:lnTo>
                    <a:pt x="10" y="180"/>
                  </a:lnTo>
                  <a:lnTo>
                    <a:pt x="10" y="172"/>
                  </a:lnTo>
                  <a:lnTo>
                    <a:pt x="10" y="142"/>
                  </a:lnTo>
                  <a:lnTo>
                    <a:pt x="10" y="141"/>
                  </a:lnTo>
                  <a:lnTo>
                    <a:pt x="10" y="104"/>
                  </a:lnTo>
                  <a:lnTo>
                    <a:pt x="10" y="111"/>
                  </a:lnTo>
                  <a:lnTo>
                    <a:pt x="10" y="108"/>
                  </a:lnTo>
                  <a:lnTo>
                    <a:pt x="10" y="114"/>
                  </a:lnTo>
                  <a:lnTo>
                    <a:pt x="10" y="79"/>
                  </a:lnTo>
                  <a:lnTo>
                    <a:pt x="10" y="86"/>
                  </a:lnTo>
                  <a:lnTo>
                    <a:pt x="12" y="90"/>
                  </a:lnTo>
                  <a:lnTo>
                    <a:pt x="12" y="93"/>
                  </a:lnTo>
                  <a:lnTo>
                    <a:pt x="12" y="73"/>
                  </a:lnTo>
                  <a:lnTo>
                    <a:pt x="12" y="77"/>
                  </a:lnTo>
                  <a:lnTo>
                    <a:pt x="12" y="74"/>
                  </a:lnTo>
                  <a:lnTo>
                    <a:pt x="12" y="108"/>
                  </a:lnTo>
                  <a:lnTo>
                    <a:pt x="12" y="66"/>
                  </a:lnTo>
                  <a:lnTo>
                    <a:pt x="12" y="106"/>
                  </a:lnTo>
                  <a:lnTo>
                    <a:pt x="12" y="114"/>
                  </a:lnTo>
                  <a:lnTo>
                    <a:pt x="12" y="123"/>
                  </a:lnTo>
                  <a:lnTo>
                    <a:pt x="12" y="108"/>
                  </a:lnTo>
                  <a:lnTo>
                    <a:pt x="12" y="119"/>
                  </a:lnTo>
                  <a:lnTo>
                    <a:pt x="12" y="119"/>
                  </a:lnTo>
                  <a:lnTo>
                    <a:pt x="12" y="91"/>
                  </a:lnTo>
                  <a:lnTo>
                    <a:pt x="12" y="93"/>
                  </a:lnTo>
                  <a:lnTo>
                    <a:pt x="13" y="91"/>
                  </a:lnTo>
                  <a:lnTo>
                    <a:pt x="13" y="98"/>
                  </a:lnTo>
                  <a:lnTo>
                    <a:pt x="13" y="79"/>
                  </a:lnTo>
                  <a:lnTo>
                    <a:pt x="13" y="94"/>
                  </a:lnTo>
                  <a:lnTo>
                    <a:pt x="13" y="98"/>
                  </a:lnTo>
                  <a:lnTo>
                    <a:pt x="13" y="60"/>
                  </a:lnTo>
                  <a:lnTo>
                    <a:pt x="13" y="81"/>
                  </a:lnTo>
                  <a:lnTo>
                    <a:pt x="13" y="81"/>
                  </a:lnTo>
                  <a:lnTo>
                    <a:pt x="13" y="104"/>
                  </a:lnTo>
                  <a:lnTo>
                    <a:pt x="13" y="95"/>
                  </a:lnTo>
                  <a:lnTo>
                    <a:pt x="14" y="99"/>
                  </a:lnTo>
                  <a:lnTo>
                    <a:pt x="14" y="144"/>
                  </a:lnTo>
                  <a:lnTo>
                    <a:pt x="14" y="142"/>
                  </a:lnTo>
                  <a:lnTo>
                    <a:pt x="14" y="144"/>
                  </a:lnTo>
                  <a:lnTo>
                    <a:pt x="14" y="172"/>
                  </a:lnTo>
                  <a:lnTo>
                    <a:pt x="14" y="140"/>
                  </a:lnTo>
                  <a:lnTo>
                    <a:pt x="14" y="171"/>
                  </a:lnTo>
                  <a:lnTo>
                    <a:pt x="14" y="170"/>
                  </a:lnTo>
                  <a:lnTo>
                    <a:pt x="14" y="200"/>
                  </a:lnTo>
                  <a:lnTo>
                    <a:pt x="14" y="201"/>
                  </a:lnTo>
                  <a:lnTo>
                    <a:pt x="14" y="225"/>
                  </a:lnTo>
                  <a:lnTo>
                    <a:pt x="14" y="208"/>
                  </a:lnTo>
                  <a:lnTo>
                    <a:pt x="16" y="206"/>
                  </a:lnTo>
                  <a:lnTo>
                    <a:pt x="16" y="159"/>
                  </a:lnTo>
                  <a:lnTo>
                    <a:pt x="16" y="159"/>
                  </a:lnTo>
                  <a:lnTo>
                    <a:pt x="16" y="161"/>
                  </a:lnTo>
                  <a:lnTo>
                    <a:pt x="16" y="132"/>
                  </a:lnTo>
                  <a:lnTo>
                    <a:pt x="16" y="138"/>
                  </a:lnTo>
                  <a:lnTo>
                    <a:pt x="16" y="136"/>
                  </a:lnTo>
                  <a:lnTo>
                    <a:pt x="16" y="145"/>
                  </a:lnTo>
                  <a:lnTo>
                    <a:pt x="16" y="134"/>
                  </a:lnTo>
                  <a:lnTo>
                    <a:pt x="16" y="136"/>
                  </a:lnTo>
                  <a:lnTo>
                    <a:pt x="16" y="137"/>
                  </a:lnTo>
                  <a:lnTo>
                    <a:pt x="16" y="124"/>
                  </a:lnTo>
                  <a:lnTo>
                    <a:pt x="16" y="175"/>
                  </a:lnTo>
                  <a:lnTo>
                    <a:pt x="17" y="179"/>
                  </a:lnTo>
                  <a:lnTo>
                    <a:pt x="17" y="217"/>
                  </a:lnTo>
                  <a:lnTo>
                    <a:pt x="17" y="214"/>
                  </a:lnTo>
                  <a:lnTo>
                    <a:pt x="17" y="221"/>
                  </a:lnTo>
                  <a:lnTo>
                    <a:pt x="17" y="203"/>
                  </a:lnTo>
                  <a:lnTo>
                    <a:pt x="17" y="209"/>
                  </a:lnTo>
                  <a:lnTo>
                    <a:pt x="17" y="209"/>
                  </a:lnTo>
                  <a:lnTo>
                    <a:pt x="17" y="217"/>
                  </a:lnTo>
                  <a:lnTo>
                    <a:pt x="17" y="205"/>
                  </a:lnTo>
                  <a:lnTo>
                    <a:pt x="18" y="204"/>
                  </a:lnTo>
                  <a:lnTo>
                    <a:pt x="18" y="183"/>
                  </a:lnTo>
                  <a:lnTo>
                    <a:pt x="18" y="186"/>
                  </a:lnTo>
                  <a:lnTo>
                    <a:pt x="18" y="186"/>
                  </a:lnTo>
                  <a:lnTo>
                    <a:pt x="18" y="123"/>
                  </a:lnTo>
                  <a:lnTo>
                    <a:pt x="18" y="125"/>
                  </a:lnTo>
                  <a:lnTo>
                    <a:pt x="18" y="123"/>
                  </a:lnTo>
                  <a:lnTo>
                    <a:pt x="18" y="123"/>
                  </a:lnTo>
                  <a:lnTo>
                    <a:pt x="18" y="114"/>
                  </a:lnTo>
                  <a:lnTo>
                    <a:pt x="18" y="119"/>
                  </a:lnTo>
                  <a:lnTo>
                    <a:pt x="18" y="120"/>
                  </a:lnTo>
                  <a:lnTo>
                    <a:pt x="18" y="137"/>
                  </a:lnTo>
                  <a:lnTo>
                    <a:pt x="18" y="108"/>
                  </a:lnTo>
                  <a:lnTo>
                    <a:pt x="18" y="134"/>
                  </a:lnTo>
                  <a:lnTo>
                    <a:pt x="19" y="137"/>
                  </a:lnTo>
                  <a:lnTo>
                    <a:pt x="19" y="142"/>
                  </a:lnTo>
                  <a:lnTo>
                    <a:pt x="19" y="120"/>
                  </a:lnTo>
                  <a:lnTo>
                    <a:pt x="19" y="138"/>
                  </a:lnTo>
                  <a:lnTo>
                    <a:pt x="19" y="137"/>
                  </a:lnTo>
                  <a:lnTo>
                    <a:pt x="19" y="154"/>
                  </a:lnTo>
                  <a:lnTo>
                    <a:pt x="19" y="137"/>
                  </a:lnTo>
                  <a:lnTo>
                    <a:pt x="19" y="142"/>
                  </a:lnTo>
                  <a:lnTo>
                    <a:pt x="19" y="144"/>
                  </a:lnTo>
                  <a:lnTo>
                    <a:pt x="19" y="148"/>
                  </a:lnTo>
                  <a:lnTo>
                    <a:pt x="19" y="125"/>
                  </a:lnTo>
                  <a:lnTo>
                    <a:pt x="19" y="125"/>
                  </a:lnTo>
                  <a:lnTo>
                    <a:pt x="19" y="125"/>
                  </a:lnTo>
                  <a:lnTo>
                    <a:pt x="19" y="125"/>
                  </a:lnTo>
                  <a:lnTo>
                    <a:pt x="19" y="104"/>
                  </a:lnTo>
                  <a:lnTo>
                    <a:pt x="19" y="108"/>
                  </a:lnTo>
                  <a:lnTo>
                    <a:pt x="21" y="108"/>
                  </a:lnTo>
                  <a:lnTo>
                    <a:pt x="21" y="112"/>
                  </a:lnTo>
                  <a:lnTo>
                    <a:pt x="21" y="76"/>
                  </a:lnTo>
                  <a:lnTo>
                    <a:pt x="21" y="82"/>
                  </a:lnTo>
                  <a:lnTo>
                    <a:pt x="21" y="82"/>
                  </a:lnTo>
                  <a:lnTo>
                    <a:pt x="21" y="61"/>
                  </a:lnTo>
                  <a:lnTo>
                    <a:pt x="21" y="65"/>
                  </a:lnTo>
                  <a:lnTo>
                    <a:pt x="21" y="61"/>
                  </a:lnTo>
                  <a:lnTo>
                    <a:pt x="21" y="76"/>
                  </a:lnTo>
                  <a:lnTo>
                    <a:pt x="21" y="45"/>
                  </a:lnTo>
                  <a:lnTo>
                    <a:pt x="21" y="76"/>
                  </a:lnTo>
                  <a:lnTo>
                    <a:pt x="22" y="78"/>
                  </a:lnTo>
                  <a:lnTo>
                    <a:pt x="22" y="85"/>
                  </a:lnTo>
                  <a:lnTo>
                    <a:pt x="22" y="64"/>
                  </a:lnTo>
                  <a:lnTo>
                    <a:pt x="22" y="73"/>
                  </a:lnTo>
                  <a:lnTo>
                    <a:pt x="22" y="70"/>
                  </a:lnTo>
                  <a:lnTo>
                    <a:pt x="22" y="72"/>
                  </a:lnTo>
                  <a:lnTo>
                    <a:pt x="22" y="39"/>
                  </a:lnTo>
                  <a:lnTo>
                    <a:pt x="22" y="36"/>
                  </a:lnTo>
                  <a:lnTo>
                    <a:pt x="22" y="22"/>
                  </a:lnTo>
                  <a:lnTo>
                    <a:pt x="22" y="41"/>
                  </a:lnTo>
                  <a:lnTo>
                    <a:pt x="22" y="41"/>
                  </a:lnTo>
                  <a:lnTo>
                    <a:pt x="22" y="59"/>
                  </a:lnTo>
                  <a:lnTo>
                    <a:pt x="22" y="53"/>
                  </a:lnTo>
                  <a:lnTo>
                    <a:pt x="23" y="55"/>
                  </a:lnTo>
                  <a:lnTo>
                    <a:pt x="23" y="56"/>
                  </a:lnTo>
                  <a:lnTo>
                    <a:pt x="23" y="31"/>
                  </a:lnTo>
                  <a:lnTo>
                    <a:pt x="23" y="22"/>
                  </a:lnTo>
                  <a:lnTo>
                    <a:pt x="23" y="59"/>
                  </a:lnTo>
                  <a:lnTo>
                    <a:pt x="23" y="61"/>
                  </a:lnTo>
                  <a:lnTo>
                    <a:pt x="23" y="107"/>
                  </a:lnTo>
                  <a:lnTo>
                    <a:pt x="23" y="103"/>
                  </a:lnTo>
                  <a:lnTo>
                    <a:pt x="23" y="132"/>
                  </a:lnTo>
                  <a:lnTo>
                    <a:pt x="25" y="137"/>
                  </a:lnTo>
                  <a:lnTo>
                    <a:pt x="25" y="176"/>
                  </a:lnTo>
                  <a:lnTo>
                    <a:pt x="25" y="175"/>
                  </a:lnTo>
                  <a:lnTo>
                    <a:pt x="25" y="175"/>
                  </a:lnTo>
                  <a:lnTo>
                    <a:pt x="25" y="206"/>
                  </a:lnTo>
                  <a:lnTo>
                    <a:pt x="25" y="163"/>
                  </a:lnTo>
                  <a:lnTo>
                    <a:pt x="25" y="204"/>
                  </a:lnTo>
                  <a:lnTo>
                    <a:pt x="25" y="208"/>
                  </a:lnTo>
                  <a:lnTo>
                    <a:pt x="25" y="214"/>
                  </a:lnTo>
                  <a:lnTo>
                    <a:pt x="25" y="200"/>
                  </a:lnTo>
                  <a:lnTo>
                    <a:pt x="25" y="208"/>
                  </a:lnTo>
                  <a:lnTo>
                    <a:pt x="26" y="208"/>
                  </a:lnTo>
                  <a:lnTo>
                    <a:pt x="26" y="150"/>
                  </a:lnTo>
                  <a:lnTo>
                    <a:pt x="26" y="142"/>
                  </a:lnTo>
                  <a:lnTo>
                    <a:pt x="26" y="148"/>
                  </a:lnTo>
                  <a:lnTo>
                    <a:pt x="26" y="136"/>
                  </a:lnTo>
                  <a:lnTo>
                    <a:pt x="26" y="145"/>
                  </a:lnTo>
                  <a:lnTo>
                    <a:pt x="26" y="141"/>
                  </a:lnTo>
                  <a:lnTo>
                    <a:pt x="26" y="124"/>
                  </a:lnTo>
                  <a:lnTo>
                    <a:pt x="26" y="148"/>
                  </a:lnTo>
                  <a:lnTo>
                    <a:pt x="26" y="148"/>
                  </a:lnTo>
                  <a:lnTo>
                    <a:pt x="26" y="188"/>
                  </a:lnTo>
                  <a:lnTo>
                    <a:pt x="26" y="179"/>
                  </a:lnTo>
                  <a:lnTo>
                    <a:pt x="27" y="178"/>
                  </a:lnTo>
                  <a:lnTo>
                    <a:pt x="27" y="206"/>
                  </a:lnTo>
                  <a:lnTo>
                    <a:pt x="27" y="205"/>
                  </a:lnTo>
                  <a:lnTo>
                    <a:pt x="27" y="226"/>
                  </a:lnTo>
                  <a:lnTo>
                    <a:pt x="27" y="196"/>
                  </a:lnTo>
                  <a:lnTo>
                    <a:pt x="27" y="226"/>
                  </a:lnTo>
                  <a:lnTo>
                    <a:pt x="27" y="224"/>
                  </a:lnTo>
                  <a:lnTo>
                    <a:pt x="27" y="226"/>
                  </a:lnTo>
                  <a:lnTo>
                    <a:pt x="27" y="208"/>
                  </a:lnTo>
                  <a:lnTo>
                    <a:pt x="27" y="213"/>
                  </a:lnTo>
                  <a:lnTo>
                    <a:pt x="27" y="208"/>
                  </a:lnTo>
                  <a:lnTo>
                    <a:pt x="27" y="220"/>
                  </a:lnTo>
                  <a:lnTo>
                    <a:pt x="27" y="170"/>
                  </a:lnTo>
                  <a:lnTo>
                    <a:pt x="29" y="165"/>
                  </a:lnTo>
                  <a:lnTo>
                    <a:pt x="29" y="111"/>
                  </a:lnTo>
                  <a:lnTo>
                    <a:pt x="29" y="114"/>
                  </a:lnTo>
                  <a:lnTo>
                    <a:pt x="29" y="115"/>
                  </a:lnTo>
                  <a:lnTo>
                    <a:pt x="29" y="81"/>
                  </a:lnTo>
                  <a:lnTo>
                    <a:pt x="29" y="83"/>
                  </a:lnTo>
                  <a:lnTo>
                    <a:pt x="29" y="81"/>
                  </a:lnTo>
                  <a:lnTo>
                    <a:pt x="29" y="82"/>
                  </a:lnTo>
                  <a:lnTo>
                    <a:pt x="29" y="39"/>
                  </a:lnTo>
                  <a:lnTo>
                    <a:pt x="29" y="34"/>
                  </a:lnTo>
                  <a:lnTo>
                    <a:pt x="29" y="45"/>
                  </a:lnTo>
                  <a:lnTo>
                    <a:pt x="29" y="24"/>
                  </a:lnTo>
                  <a:lnTo>
                    <a:pt x="29" y="32"/>
                  </a:lnTo>
                  <a:lnTo>
                    <a:pt x="30" y="34"/>
                  </a:lnTo>
                  <a:lnTo>
                    <a:pt x="30" y="1"/>
                  </a:lnTo>
                  <a:lnTo>
                    <a:pt x="30" y="4"/>
                  </a:lnTo>
                  <a:lnTo>
                    <a:pt x="30" y="19"/>
                  </a:lnTo>
                  <a:lnTo>
                    <a:pt x="30" y="0"/>
                  </a:lnTo>
                  <a:lnTo>
                    <a:pt x="30" y="19"/>
                  </a:lnTo>
                  <a:lnTo>
                    <a:pt x="30" y="19"/>
                  </a:lnTo>
                  <a:lnTo>
                    <a:pt x="30" y="38"/>
                  </a:lnTo>
                  <a:lnTo>
                    <a:pt x="30" y="32"/>
                  </a:lnTo>
                  <a:lnTo>
                    <a:pt x="31" y="32"/>
                  </a:lnTo>
                  <a:lnTo>
                    <a:pt x="31" y="17"/>
                  </a:lnTo>
                  <a:lnTo>
                    <a:pt x="31" y="24"/>
                  </a:lnTo>
                  <a:lnTo>
                    <a:pt x="31" y="28"/>
                  </a:lnTo>
                  <a:lnTo>
                    <a:pt x="31" y="51"/>
                  </a:lnTo>
                  <a:lnTo>
                    <a:pt x="31" y="27"/>
                  </a:lnTo>
                  <a:lnTo>
                    <a:pt x="31" y="48"/>
                  </a:lnTo>
                  <a:lnTo>
                    <a:pt x="31" y="49"/>
                  </a:lnTo>
                  <a:lnTo>
                    <a:pt x="31" y="53"/>
                  </a:lnTo>
                  <a:lnTo>
                    <a:pt x="31" y="28"/>
                  </a:lnTo>
                  <a:lnTo>
                    <a:pt x="31" y="24"/>
                  </a:lnTo>
                  <a:lnTo>
                    <a:pt x="31" y="1"/>
                  </a:lnTo>
                  <a:lnTo>
                    <a:pt x="31" y="2"/>
                  </a:lnTo>
                  <a:lnTo>
                    <a:pt x="33" y="9"/>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210" name="Freeform 83"/>
            <p:cNvSpPr>
              <a:spLocks/>
            </p:cNvSpPr>
            <p:nvPr/>
          </p:nvSpPr>
          <p:spPr bwMode="auto">
            <a:xfrm>
              <a:off x="3602038" y="3881438"/>
              <a:ext cx="52388" cy="428625"/>
            </a:xfrm>
            <a:custGeom>
              <a:avLst/>
              <a:gdLst>
                <a:gd name="T0" fmla="*/ 0 w 33"/>
                <a:gd name="T1" fmla="*/ 235 h 270"/>
                <a:gd name="T2" fmla="*/ 1 w 33"/>
                <a:gd name="T3" fmla="*/ 194 h 270"/>
                <a:gd name="T4" fmla="*/ 1 w 33"/>
                <a:gd name="T5" fmla="*/ 153 h 270"/>
                <a:gd name="T6" fmla="*/ 3 w 33"/>
                <a:gd name="T7" fmla="*/ 168 h 270"/>
                <a:gd name="T8" fmla="*/ 3 w 33"/>
                <a:gd name="T9" fmla="*/ 216 h 270"/>
                <a:gd name="T10" fmla="*/ 3 w 33"/>
                <a:gd name="T11" fmla="*/ 191 h 270"/>
                <a:gd name="T12" fmla="*/ 4 w 33"/>
                <a:gd name="T13" fmla="*/ 180 h 270"/>
                <a:gd name="T14" fmla="*/ 4 w 33"/>
                <a:gd name="T15" fmla="*/ 142 h 270"/>
                <a:gd name="T16" fmla="*/ 4 w 33"/>
                <a:gd name="T17" fmla="*/ 187 h 270"/>
                <a:gd name="T18" fmla="*/ 5 w 33"/>
                <a:gd name="T19" fmla="*/ 241 h 270"/>
                <a:gd name="T20" fmla="*/ 7 w 33"/>
                <a:gd name="T21" fmla="*/ 263 h 270"/>
                <a:gd name="T22" fmla="*/ 7 w 33"/>
                <a:gd name="T23" fmla="*/ 190 h 270"/>
                <a:gd name="T24" fmla="*/ 7 w 33"/>
                <a:gd name="T25" fmla="*/ 114 h 270"/>
                <a:gd name="T26" fmla="*/ 8 w 33"/>
                <a:gd name="T27" fmla="*/ 131 h 270"/>
                <a:gd name="T28" fmla="*/ 8 w 33"/>
                <a:gd name="T29" fmla="*/ 131 h 270"/>
                <a:gd name="T30" fmla="*/ 8 w 33"/>
                <a:gd name="T31" fmla="*/ 170 h 270"/>
                <a:gd name="T32" fmla="*/ 9 w 33"/>
                <a:gd name="T33" fmla="*/ 199 h 270"/>
                <a:gd name="T34" fmla="*/ 9 w 33"/>
                <a:gd name="T35" fmla="*/ 207 h 270"/>
                <a:gd name="T36" fmla="*/ 11 w 33"/>
                <a:gd name="T37" fmla="*/ 214 h 270"/>
                <a:gd name="T38" fmla="*/ 11 w 33"/>
                <a:gd name="T39" fmla="*/ 228 h 270"/>
                <a:gd name="T40" fmla="*/ 11 w 33"/>
                <a:gd name="T41" fmla="*/ 160 h 270"/>
                <a:gd name="T42" fmla="*/ 12 w 33"/>
                <a:gd name="T43" fmla="*/ 165 h 270"/>
                <a:gd name="T44" fmla="*/ 12 w 33"/>
                <a:gd name="T45" fmla="*/ 189 h 270"/>
                <a:gd name="T46" fmla="*/ 13 w 33"/>
                <a:gd name="T47" fmla="*/ 185 h 270"/>
                <a:gd name="T48" fmla="*/ 13 w 33"/>
                <a:gd name="T49" fmla="*/ 165 h 270"/>
                <a:gd name="T50" fmla="*/ 14 w 33"/>
                <a:gd name="T51" fmla="*/ 100 h 270"/>
                <a:gd name="T52" fmla="*/ 14 w 33"/>
                <a:gd name="T53" fmla="*/ 127 h 270"/>
                <a:gd name="T54" fmla="*/ 14 w 33"/>
                <a:gd name="T55" fmla="*/ 148 h 270"/>
                <a:gd name="T56" fmla="*/ 16 w 33"/>
                <a:gd name="T57" fmla="*/ 134 h 270"/>
                <a:gd name="T58" fmla="*/ 16 w 33"/>
                <a:gd name="T59" fmla="*/ 89 h 270"/>
                <a:gd name="T60" fmla="*/ 17 w 33"/>
                <a:gd name="T61" fmla="*/ 94 h 270"/>
                <a:gd name="T62" fmla="*/ 17 w 33"/>
                <a:gd name="T63" fmla="*/ 93 h 270"/>
                <a:gd name="T64" fmla="*/ 18 w 33"/>
                <a:gd name="T65" fmla="*/ 119 h 270"/>
                <a:gd name="T66" fmla="*/ 18 w 33"/>
                <a:gd name="T67" fmla="*/ 165 h 270"/>
                <a:gd name="T68" fmla="*/ 18 w 33"/>
                <a:gd name="T69" fmla="*/ 104 h 270"/>
                <a:gd name="T70" fmla="*/ 20 w 33"/>
                <a:gd name="T71" fmla="*/ 107 h 270"/>
                <a:gd name="T72" fmla="*/ 20 w 33"/>
                <a:gd name="T73" fmla="*/ 71 h 270"/>
                <a:gd name="T74" fmla="*/ 20 w 33"/>
                <a:gd name="T75" fmla="*/ 85 h 270"/>
                <a:gd name="T76" fmla="*/ 21 w 33"/>
                <a:gd name="T77" fmla="*/ 73 h 270"/>
                <a:gd name="T78" fmla="*/ 21 w 33"/>
                <a:gd name="T79" fmla="*/ 98 h 270"/>
                <a:gd name="T80" fmla="*/ 22 w 33"/>
                <a:gd name="T81" fmla="*/ 56 h 270"/>
                <a:gd name="T82" fmla="*/ 22 w 33"/>
                <a:gd name="T83" fmla="*/ 12 h 270"/>
                <a:gd name="T84" fmla="*/ 24 w 33"/>
                <a:gd name="T85" fmla="*/ 51 h 270"/>
                <a:gd name="T86" fmla="*/ 24 w 33"/>
                <a:gd name="T87" fmla="*/ 96 h 270"/>
                <a:gd name="T88" fmla="*/ 24 w 33"/>
                <a:gd name="T89" fmla="*/ 121 h 270"/>
                <a:gd name="T90" fmla="*/ 25 w 33"/>
                <a:gd name="T91" fmla="*/ 104 h 270"/>
                <a:gd name="T92" fmla="*/ 25 w 33"/>
                <a:gd name="T93" fmla="*/ 81 h 270"/>
                <a:gd name="T94" fmla="*/ 26 w 33"/>
                <a:gd name="T95" fmla="*/ 70 h 270"/>
                <a:gd name="T96" fmla="*/ 26 w 33"/>
                <a:gd name="T97" fmla="*/ 92 h 270"/>
                <a:gd name="T98" fmla="*/ 26 w 33"/>
                <a:gd name="T99" fmla="*/ 114 h 270"/>
                <a:gd name="T100" fmla="*/ 28 w 33"/>
                <a:gd name="T101" fmla="*/ 77 h 270"/>
                <a:gd name="T102" fmla="*/ 28 w 33"/>
                <a:gd name="T103" fmla="*/ 134 h 270"/>
                <a:gd name="T104" fmla="*/ 29 w 33"/>
                <a:gd name="T105" fmla="*/ 70 h 270"/>
                <a:gd name="T106" fmla="*/ 29 w 33"/>
                <a:gd name="T107" fmla="*/ 110 h 270"/>
                <a:gd name="T108" fmla="*/ 30 w 33"/>
                <a:gd name="T109" fmla="*/ 136 h 270"/>
                <a:gd name="T110" fmla="*/ 30 w 33"/>
                <a:gd name="T111" fmla="*/ 122 h 270"/>
                <a:gd name="T112" fmla="*/ 30 w 33"/>
                <a:gd name="T113" fmla="*/ 174 h 270"/>
                <a:gd name="T114" fmla="*/ 31 w 33"/>
                <a:gd name="T115" fmla="*/ 182 h 270"/>
                <a:gd name="T116" fmla="*/ 31 w 33"/>
                <a:gd name="T117" fmla="*/ 215 h 270"/>
                <a:gd name="T118" fmla="*/ 33 w 33"/>
                <a:gd name="T119" fmla="*/ 153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3" h="270">
                  <a:moveTo>
                    <a:pt x="0" y="180"/>
                  </a:moveTo>
                  <a:lnTo>
                    <a:pt x="0" y="168"/>
                  </a:lnTo>
                  <a:lnTo>
                    <a:pt x="0" y="199"/>
                  </a:lnTo>
                  <a:lnTo>
                    <a:pt x="0" y="207"/>
                  </a:lnTo>
                  <a:lnTo>
                    <a:pt x="0" y="235"/>
                  </a:lnTo>
                  <a:lnTo>
                    <a:pt x="0" y="228"/>
                  </a:lnTo>
                  <a:lnTo>
                    <a:pt x="1" y="224"/>
                  </a:lnTo>
                  <a:lnTo>
                    <a:pt x="1" y="228"/>
                  </a:lnTo>
                  <a:lnTo>
                    <a:pt x="1" y="195"/>
                  </a:lnTo>
                  <a:lnTo>
                    <a:pt x="1" y="194"/>
                  </a:lnTo>
                  <a:lnTo>
                    <a:pt x="1" y="160"/>
                  </a:lnTo>
                  <a:lnTo>
                    <a:pt x="1" y="169"/>
                  </a:lnTo>
                  <a:lnTo>
                    <a:pt x="1" y="169"/>
                  </a:lnTo>
                  <a:lnTo>
                    <a:pt x="1" y="177"/>
                  </a:lnTo>
                  <a:lnTo>
                    <a:pt x="1" y="153"/>
                  </a:lnTo>
                  <a:lnTo>
                    <a:pt x="1" y="170"/>
                  </a:lnTo>
                  <a:lnTo>
                    <a:pt x="1" y="172"/>
                  </a:lnTo>
                  <a:lnTo>
                    <a:pt x="1" y="183"/>
                  </a:lnTo>
                  <a:lnTo>
                    <a:pt x="1" y="173"/>
                  </a:lnTo>
                  <a:lnTo>
                    <a:pt x="3" y="168"/>
                  </a:lnTo>
                  <a:lnTo>
                    <a:pt x="3" y="204"/>
                  </a:lnTo>
                  <a:lnTo>
                    <a:pt x="3" y="202"/>
                  </a:lnTo>
                  <a:lnTo>
                    <a:pt x="3" y="223"/>
                  </a:lnTo>
                  <a:lnTo>
                    <a:pt x="3" y="198"/>
                  </a:lnTo>
                  <a:lnTo>
                    <a:pt x="3" y="216"/>
                  </a:lnTo>
                  <a:lnTo>
                    <a:pt x="3" y="216"/>
                  </a:lnTo>
                  <a:lnTo>
                    <a:pt x="3" y="220"/>
                  </a:lnTo>
                  <a:lnTo>
                    <a:pt x="3" y="189"/>
                  </a:lnTo>
                  <a:lnTo>
                    <a:pt x="3" y="194"/>
                  </a:lnTo>
                  <a:lnTo>
                    <a:pt x="3" y="191"/>
                  </a:lnTo>
                  <a:lnTo>
                    <a:pt x="3" y="177"/>
                  </a:lnTo>
                  <a:lnTo>
                    <a:pt x="4" y="181"/>
                  </a:lnTo>
                  <a:lnTo>
                    <a:pt x="4" y="185"/>
                  </a:lnTo>
                  <a:lnTo>
                    <a:pt x="4" y="159"/>
                  </a:lnTo>
                  <a:lnTo>
                    <a:pt x="4" y="180"/>
                  </a:lnTo>
                  <a:lnTo>
                    <a:pt x="4" y="178"/>
                  </a:lnTo>
                  <a:lnTo>
                    <a:pt x="4" y="182"/>
                  </a:lnTo>
                  <a:lnTo>
                    <a:pt x="4" y="140"/>
                  </a:lnTo>
                  <a:lnTo>
                    <a:pt x="4" y="138"/>
                  </a:lnTo>
                  <a:lnTo>
                    <a:pt x="4" y="142"/>
                  </a:lnTo>
                  <a:lnTo>
                    <a:pt x="4" y="127"/>
                  </a:lnTo>
                  <a:lnTo>
                    <a:pt x="4" y="134"/>
                  </a:lnTo>
                  <a:lnTo>
                    <a:pt x="4" y="132"/>
                  </a:lnTo>
                  <a:lnTo>
                    <a:pt x="4" y="123"/>
                  </a:lnTo>
                  <a:lnTo>
                    <a:pt x="4" y="187"/>
                  </a:lnTo>
                  <a:lnTo>
                    <a:pt x="5" y="189"/>
                  </a:lnTo>
                  <a:lnTo>
                    <a:pt x="5" y="228"/>
                  </a:lnTo>
                  <a:lnTo>
                    <a:pt x="5" y="232"/>
                  </a:lnTo>
                  <a:lnTo>
                    <a:pt x="5" y="254"/>
                  </a:lnTo>
                  <a:lnTo>
                    <a:pt x="5" y="241"/>
                  </a:lnTo>
                  <a:lnTo>
                    <a:pt x="5" y="249"/>
                  </a:lnTo>
                  <a:lnTo>
                    <a:pt x="5" y="270"/>
                  </a:lnTo>
                  <a:lnTo>
                    <a:pt x="5" y="263"/>
                  </a:lnTo>
                  <a:lnTo>
                    <a:pt x="7" y="261"/>
                  </a:lnTo>
                  <a:lnTo>
                    <a:pt x="7" y="263"/>
                  </a:lnTo>
                  <a:lnTo>
                    <a:pt x="7" y="236"/>
                  </a:lnTo>
                  <a:lnTo>
                    <a:pt x="7" y="238"/>
                  </a:lnTo>
                  <a:lnTo>
                    <a:pt x="7" y="237"/>
                  </a:lnTo>
                  <a:lnTo>
                    <a:pt x="7" y="238"/>
                  </a:lnTo>
                  <a:lnTo>
                    <a:pt x="7" y="190"/>
                  </a:lnTo>
                  <a:lnTo>
                    <a:pt x="7" y="194"/>
                  </a:lnTo>
                  <a:lnTo>
                    <a:pt x="7" y="191"/>
                  </a:lnTo>
                  <a:lnTo>
                    <a:pt x="7" y="156"/>
                  </a:lnTo>
                  <a:lnTo>
                    <a:pt x="7" y="156"/>
                  </a:lnTo>
                  <a:lnTo>
                    <a:pt x="7" y="114"/>
                  </a:lnTo>
                  <a:lnTo>
                    <a:pt x="7" y="115"/>
                  </a:lnTo>
                  <a:lnTo>
                    <a:pt x="8" y="119"/>
                  </a:lnTo>
                  <a:lnTo>
                    <a:pt x="8" y="131"/>
                  </a:lnTo>
                  <a:lnTo>
                    <a:pt x="8" y="105"/>
                  </a:lnTo>
                  <a:lnTo>
                    <a:pt x="8" y="131"/>
                  </a:lnTo>
                  <a:lnTo>
                    <a:pt x="8" y="135"/>
                  </a:lnTo>
                  <a:lnTo>
                    <a:pt x="8" y="151"/>
                  </a:lnTo>
                  <a:lnTo>
                    <a:pt x="8" y="134"/>
                  </a:lnTo>
                  <a:lnTo>
                    <a:pt x="8" y="135"/>
                  </a:lnTo>
                  <a:lnTo>
                    <a:pt x="8" y="131"/>
                  </a:lnTo>
                  <a:lnTo>
                    <a:pt x="8" y="122"/>
                  </a:lnTo>
                  <a:lnTo>
                    <a:pt x="8" y="134"/>
                  </a:lnTo>
                  <a:lnTo>
                    <a:pt x="8" y="132"/>
                  </a:lnTo>
                  <a:lnTo>
                    <a:pt x="8" y="170"/>
                  </a:lnTo>
                  <a:lnTo>
                    <a:pt x="8" y="170"/>
                  </a:lnTo>
                  <a:lnTo>
                    <a:pt x="9" y="169"/>
                  </a:lnTo>
                  <a:lnTo>
                    <a:pt x="9" y="203"/>
                  </a:lnTo>
                  <a:lnTo>
                    <a:pt x="9" y="203"/>
                  </a:lnTo>
                  <a:lnTo>
                    <a:pt x="9" y="208"/>
                  </a:lnTo>
                  <a:lnTo>
                    <a:pt x="9" y="199"/>
                  </a:lnTo>
                  <a:lnTo>
                    <a:pt x="9" y="204"/>
                  </a:lnTo>
                  <a:lnTo>
                    <a:pt x="9" y="199"/>
                  </a:lnTo>
                  <a:lnTo>
                    <a:pt x="9" y="210"/>
                  </a:lnTo>
                  <a:lnTo>
                    <a:pt x="9" y="182"/>
                  </a:lnTo>
                  <a:lnTo>
                    <a:pt x="9" y="207"/>
                  </a:lnTo>
                  <a:lnTo>
                    <a:pt x="11" y="207"/>
                  </a:lnTo>
                  <a:lnTo>
                    <a:pt x="11" y="221"/>
                  </a:lnTo>
                  <a:lnTo>
                    <a:pt x="11" y="202"/>
                  </a:lnTo>
                  <a:lnTo>
                    <a:pt x="11" y="212"/>
                  </a:lnTo>
                  <a:lnTo>
                    <a:pt x="11" y="214"/>
                  </a:lnTo>
                  <a:lnTo>
                    <a:pt x="11" y="224"/>
                  </a:lnTo>
                  <a:lnTo>
                    <a:pt x="11" y="214"/>
                  </a:lnTo>
                  <a:lnTo>
                    <a:pt x="11" y="217"/>
                  </a:lnTo>
                  <a:lnTo>
                    <a:pt x="11" y="217"/>
                  </a:lnTo>
                  <a:lnTo>
                    <a:pt x="11" y="228"/>
                  </a:lnTo>
                  <a:lnTo>
                    <a:pt x="11" y="207"/>
                  </a:lnTo>
                  <a:lnTo>
                    <a:pt x="11" y="212"/>
                  </a:lnTo>
                  <a:lnTo>
                    <a:pt x="11" y="207"/>
                  </a:lnTo>
                  <a:lnTo>
                    <a:pt x="11" y="156"/>
                  </a:lnTo>
                  <a:lnTo>
                    <a:pt x="11" y="160"/>
                  </a:lnTo>
                  <a:lnTo>
                    <a:pt x="12" y="155"/>
                  </a:lnTo>
                  <a:lnTo>
                    <a:pt x="12" y="176"/>
                  </a:lnTo>
                  <a:lnTo>
                    <a:pt x="12" y="153"/>
                  </a:lnTo>
                  <a:lnTo>
                    <a:pt x="12" y="168"/>
                  </a:lnTo>
                  <a:lnTo>
                    <a:pt x="12" y="165"/>
                  </a:lnTo>
                  <a:lnTo>
                    <a:pt x="12" y="186"/>
                  </a:lnTo>
                  <a:lnTo>
                    <a:pt x="12" y="177"/>
                  </a:lnTo>
                  <a:lnTo>
                    <a:pt x="12" y="176"/>
                  </a:lnTo>
                  <a:lnTo>
                    <a:pt x="12" y="165"/>
                  </a:lnTo>
                  <a:lnTo>
                    <a:pt x="12" y="189"/>
                  </a:lnTo>
                  <a:lnTo>
                    <a:pt x="12" y="191"/>
                  </a:lnTo>
                  <a:lnTo>
                    <a:pt x="12" y="204"/>
                  </a:lnTo>
                  <a:lnTo>
                    <a:pt x="12" y="178"/>
                  </a:lnTo>
                  <a:lnTo>
                    <a:pt x="12" y="186"/>
                  </a:lnTo>
                  <a:lnTo>
                    <a:pt x="13" y="185"/>
                  </a:lnTo>
                  <a:lnTo>
                    <a:pt x="13" y="187"/>
                  </a:lnTo>
                  <a:lnTo>
                    <a:pt x="13" y="180"/>
                  </a:lnTo>
                  <a:lnTo>
                    <a:pt x="13" y="183"/>
                  </a:lnTo>
                  <a:lnTo>
                    <a:pt x="13" y="180"/>
                  </a:lnTo>
                  <a:lnTo>
                    <a:pt x="13" y="165"/>
                  </a:lnTo>
                  <a:lnTo>
                    <a:pt x="13" y="177"/>
                  </a:lnTo>
                  <a:lnTo>
                    <a:pt x="13" y="180"/>
                  </a:lnTo>
                  <a:lnTo>
                    <a:pt x="13" y="117"/>
                  </a:lnTo>
                  <a:lnTo>
                    <a:pt x="14" y="114"/>
                  </a:lnTo>
                  <a:lnTo>
                    <a:pt x="14" y="100"/>
                  </a:lnTo>
                  <a:lnTo>
                    <a:pt x="14" y="102"/>
                  </a:lnTo>
                  <a:lnTo>
                    <a:pt x="14" y="98"/>
                  </a:lnTo>
                  <a:lnTo>
                    <a:pt x="14" y="89"/>
                  </a:lnTo>
                  <a:lnTo>
                    <a:pt x="14" y="128"/>
                  </a:lnTo>
                  <a:lnTo>
                    <a:pt x="14" y="127"/>
                  </a:lnTo>
                  <a:lnTo>
                    <a:pt x="14" y="136"/>
                  </a:lnTo>
                  <a:lnTo>
                    <a:pt x="14" y="117"/>
                  </a:lnTo>
                  <a:lnTo>
                    <a:pt x="14" y="130"/>
                  </a:lnTo>
                  <a:lnTo>
                    <a:pt x="14" y="134"/>
                  </a:lnTo>
                  <a:lnTo>
                    <a:pt x="14" y="148"/>
                  </a:lnTo>
                  <a:lnTo>
                    <a:pt x="14" y="131"/>
                  </a:lnTo>
                  <a:lnTo>
                    <a:pt x="14" y="134"/>
                  </a:lnTo>
                  <a:lnTo>
                    <a:pt x="16" y="136"/>
                  </a:lnTo>
                  <a:lnTo>
                    <a:pt x="16" y="145"/>
                  </a:lnTo>
                  <a:lnTo>
                    <a:pt x="16" y="134"/>
                  </a:lnTo>
                  <a:lnTo>
                    <a:pt x="16" y="131"/>
                  </a:lnTo>
                  <a:lnTo>
                    <a:pt x="16" y="105"/>
                  </a:lnTo>
                  <a:lnTo>
                    <a:pt x="16" y="107"/>
                  </a:lnTo>
                  <a:lnTo>
                    <a:pt x="16" y="109"/>
                  </a:lnTo>
                  <a:lnTo>
                    <a:pt x="16" y="89"/>
                  </a:lnTo>
                  <a:lnTo>
                    <a:pt x="16" y="102"/>
                  </a:lnTo>
                  <a:lnTo>
                    <a:pt x="16" y="98"/>
                  </a:lnTo>
                  <a:lnTo>
                    <a:pt x="16" y="110"/>
                  </a:lnTo>
                  <a:lnTo>
                    <a:pt x="16" y="94"/>
                  </a:lnTo>
                  <a:lnTo>
                    <a:pt x="17" y="94"/>
                  </a:lnTo>
                  <a:lnTo>
                    <a:pt x="17" y="76"/>
                  </a:lnTo>
                  <a:lnTo>
                    <a:pt x="17" y="84"/>
                  </a:lnTo>
                  <a:lnTo>
                    <a:pt x="17" y="81"/>
                  </a:lnTo>
                  <a:lnTo>
                    <a:pt x="17" y="73"/>
                  </a:lnTo>
                  <a:lnTo>
                    <a:pt x="17" y="93"/>
                  </a:lnTo>
                  <a:lnTo>
                    <a:pt x="17" y="92"/>
                  </a:lnTo>
                  <a:lnTo>
                    <a:pt x="17" y="132"/>
                  </a:lnTo>
                  <a:lnTo>
                    <a:pt x="18" y="125"/>
                  </a:lnTo>
                  <a:lnTo>
                    <a:pt x="18" y="159"/>
                  </a:lnTo>
                  <a:lnTo>
                    <a:pt x="18" y="119"/>
                  </a:lnTo>
                  <a:lnTo>
                    <a:pt x="18" y="157"/>
                  </a:lnTo>
                  <a:lnTo>
                    <a:pt x="18" y="156"/>
                  </a:lnTo>
                  <a:lnTo>
                    <a:pt x="18" y="168"/>
                  </a:lnTo>
                  <a:lnTo>
                    <a:pt x="18" y="140"/>
                  </a:lnTo>
                  <a:lnTo>
                    <a:pt x="18" y="165"/>
                  </a:lnTo>
                  <a:lnTo>
                    <a:pt x="18" y="164"/>
                  </a:lnTo>
                  <a:lnTo>
                    <a:pt x="18" y="168"/>
                  </a:lnTo>
                  <a:lnTo>
                    <a:pt x="18" y="101"/>
                  </a:lnTo>
                  <a:lnTo>
                    <a:pt x="18" y="107"/>
                  </a:lnTo>
                  <a:lnTo>
                    <a:pt x="18" y="104"/>
                  </a:lnTo>
                  <a:lnTo>
                    <a:pt x="18" y="106"/>
                  </a:lnTo>
                  <a:lnTo>
                    <a:pt x="18" y="88"/>
                  </a:lnTo>
                  <a:lnTo>
                    <a:pt x="18" y="93"/>
                  </a:lnTo>
                  <a:lnTo>
                    <a:pt x="20" y="93"/>
                  </a:lnTo>
                  <a:lnTo>
                    <a:pt x="20" y="107"/>
                  </a:lnTo>
                  <a:lnTo>
                    <a:pt x="20" y="84"/>
                  </a:lnTo>
                  <a:lnTo>
                    <a:pt x="20" y="106"/>
                  </a:lnTo>
                  <a:lnTo>
                    <a:pt x="20" y="106"/>
                  </a:lnTo>
                  <a:lnTo>
                    <a:pt x="20" y="110"/>
                  </a:lnTo>
                  <a:lnTo>
                    <a:pt x="20" y="71"/>
                  </a:lnTo>
                  <a:lnTo>
                    <a:pt x="20" y="83"/>
                  </a:lnTo>
                  <a:lnTo>
                    <a:pt x="20" y="84"/>
                  </a:lnTo>
                  <a:lnTo>
                    <a:pt x="20" y="98"/>
                  </a:lnTo>
                  <a:lnTo>
                    <a:pt x="20" y="88"/>
                  </a:lnTo>
                  <a:lnTo>
                    <a:pt x="20" y="85"/>
                  </a:lnTo>
                  <a:lnTo>
                    <a:pt x="20" y="94"/>
                  </a:lnTo>
                  <a:lnTo>
                    <a:pt x="20" y="76"/>
                  </a:lnTo>
                  <a:lnTo>
                    <a:pt x="20" y="92"/>
                  </a:lnTo>
                  <a:lnTo>
                    <a:pt x="21" y="93"/>
                  </a:lnTo>
                  <a:lnTo>
                    <a:pt x="21" y="73"/>
                  </a:lnTo>
                  <a:lnTo>
                    <a:pt x="21" y="96"/>
                  </a:lnTo>
                  <a:lnTo>
                    <a:pt x="21" y="98"/>
                  </a:lnTo>
                  <a:lnTo>
                    <a:pt x="21" y="113"/>
                  </a:lnTo>
                  <a:lnTo>
                    <a:pt x="21" y="93"/>
                  </a:lnTo>
                  <a:lnTo>
                    <a:pt x="21" y="98"/>
                  </a:lnTo>
                  <a:lnTo>
                    <a:pt x="21" y="111"/>
                  </a:lnTo>
                  <a:lnTo>
                    <a:pt x="21" y="96"/>
                  </a:lnTo>
                  <a:lnTo>
                    <a:pt x="22" y="98"/>
                  </a:lnTo>
                  <a:lnTo>
                    <a:pt x="22" y="58"/>
                  </a:lnTo>
                  <a:lnTo>
                    <a:pt x="22" y="56"/>
                  </a:lnTo>
                  <a:lnTo>
                    <a:pt x="22" y="59"/>
                  </a:lnTo>
                  <a:lnTo>
                    <a:pt x="22" y="21"/>
                  </a:lnTo>
                  <a:lnTo>
                    <a:pt x="22" y="21"/>
                  </a:lnTo>
                  <a:lnTo>
                    <a:pt x="22" y="5"/>
                  </a:lnTo>
                  <a:lnTo>
                    <a:pt x="22" y="12"/>
                  </a:lnTo>
                  <a:lnTo>
                    <a:pt x="22" y="11"/>
                  </a:lnTo>
                  <a:lnTo>
                    <a:pt x="22" y="0"/>
                  </a:lnTo>
                  <a:lnTo>
                    <a:pt x="22" y="38"/>
                  </a:lnTo>
                  <a:lnTo>
                    <a:pt x="24" y="41"/>
                  </a:lnTo>
                  <a:lnTo>
                    <a:pt x="24" y="51"/>
                  </a:lnTo>
                  <a:lnTo>
                    <a:pt x="24" y="35"/>
                  </a:lnTo>
                  <a:lnTo>
                    <a:pt x="24" y="50"/>
                  </a:lnTo>
                  <a:lnTo>
                    <a:pt x="24" y="50"/>
                  </a:lnTo>
                  <a:lnTo>
                    <a:pt x="24" y="97"/>
                  </a:lnTo>
                  <a:lnTo>
                    <a:pt x="24" y="96"/>
                  </a:lnTo>
                  <a:lnTo>
                    <a:pt x="24" y="97"/>
                  </a:lnTo>
                  <a:lnTo>
                    <a:pt x="24" y="122"/>
                  </a:lnTo>
                  <a:lnTo>
                    <a:pt x="24" y="90"/>
                  </a:lnTo>
                  <a:lnTo>
                    <a:pt x="24" y="119"/>
                  </a:lnTo>
                  <a:lnTo>
                    <a:pt x="24" y="121"/>
                  </a:lnTo>
                  <a:lnTo>
                    <a:pt x="24" y="100"/>
                  </a:lnTo>
                  <a:lnTo>
                    <a:pt x="24" y="106"/>
                  </a:lnTo>
                  <a:lnTo>
                    <a:pt x="25" y="106"/>
                  </a:lnTo>
                  <a:lnTo>
                    <a:pt x="25" y="117"/>
                  </a:lnTo>
                  <a:lnTo>
                    <a:pt x="25" y="104"/>
                  </a:lnTo>
                  <a:lnTo>
                    <a:pt x="25" y="107"/>
                  </a:lnTo>
                  <a:lnTo>
                    <a:pt x="25" y="117"/>
                  </a:lnTo>
                  <a:lnTo>
                    <a:pt x="25" y="111"/>
                  </a:lnTo>
                  <a:lnTo>
                    <a:pt x="25" y="109"/>
                  </a:lnTo>
                  <a:lnTo>
                    <a:pt x="25" y="81"/>
                  </a:lnTo>
                  <a:lnTo>
                    <a:pt x="25" y="96"/>
                  </a:lnTo>
                  <a:lnTo>
                    <a:pt x="26" y="92"/>
                  </a:lnTo>
                  <a:lnTo>
                    <a:pt x="26" y="93"/>
                  </a:lnTo>
                  <a:lnTo>
                    <a:pt x="26" y="64"/>
                  </a:lnTo>
                  <a:lnTo>
                    <a:pt x="26" y="70"/>
                  </a:lnTo>
                  <a:lnTo>
                    <a:pt x="26" y="71"/>
                  </a:lnTo>
                  <a:lnTo>
                    <a:pt x="26" y="93"/>
                  </a:lnTo>
                  <a:lnTo>
                    <a:pt x="26" y="70"/>
                  </a:lnTo>
                  <a:lnTo>
                    <a:pt x="26" y="90"/>
                  </a:lnTo>
                  <a:lnTo>
                    <a:pt x="26" y="92"/>
                  </a:lnTo>
                  <a:lnTo>
                    <a:pt x="26" y="81"/>
                  </a:lnTo>
                  <a:lnTo>
                    <a:pt x="26" y="114"/>
                  </a:lnTo>
                  <a:lnTo>
                    <a:pt x="26" y="114"/>
                  </a:lnTo>
                  <a:lnTo>
                    <a:pt x="26" y="132"/>
                  </a:lnTo>
                  <a:lnTo>
                    <a:pt x="26" y="114"/>
                  </a:lnTo>
                  <a:lnTo>
                    <a:pt x="26" y="126"/>
                  </a:lnTo>
                  <a:lnTo>
                    <a:pt x="28" y="126"/>
                  </a:lnTo>
                  <a:lnTo>
                    <a:pt x="28" y="127"/>
                  </a:lnTo>
                  <a:lnTo>
                    <a:pt x="28" y="88"/>
                  </a:lnTo>
                  <a:lnTo>
                    <a:pt x="28" y="77"/>
                  </a:lnTo>
                  <a:lnTo>
                    <a:pt x="28" y="119"/>
                  </a:lnTo>
                  <a:lnTo>
                    <a:pt x="28" y="76"/>
                  </a:lnTo>
                  <a:lnTo>
                    <a:pt x="28" y="115"/>
                  </a:lnTo>
                  <a:lnTo>
                    <a:pt x="28" y="117"/>
                  </a:lnTo>
                  <a:lnTo>
                    <a:pt x="28" y="134"/>
                  </a:lnTo>
                  <a:lnTo>
                    <a:pt x="28" y="119"/>
                  </a:lnTo>
                  <a:lnTo>
                    <a:pt x="28" y="115"/>
                  </a:lnTo>
                  <a:lnTo>
                    <a:pt x="28" y="66"/>
                  </a:lnTo>
                  <a:lnTo>
                    <a:pt x="28" y="68"/>
                  </a:lnTo>
                  <a:lnTo>
                    <a:pt x="29" y="70"/>
                  </a:lnTo>
                  <a:lnTo>
                    <a:pt x="29" y="66"/>
                  </a:lnTo>
                  <a:lnTo>
                    <a:pt x="29" y="96"/>
                  </a:lnTo>
                  <a:lnTo>
                    <a:pt x="29" y="90"/>
                  </a:lnTo>
                  <a:lnTo>
                    <a:pt x="29" y="81"/>
                  </a:lnTo>
                  <a:lnTo>
                    <a:pt x="29" y="110"/>
                  </a:lnTo>
                  <a:lnTo>
                    <a:pt x="29" y="114"/>
                  </a:lnTo>
                  <a:lnTo>
                    <a:pt x="29" y="136"/>
                  </a:lnTo>
                  <a:lnTo>
                    <a:pt x="29" y="131"/>
                  </a:lnTo>
                  <a:lnTo>
                    <a:pt x="30" y="134"/>
                  </a:lnTo>
                  <a:lnTo>
                    <a:pt x="30" y="136"/>
                  </a:lnTo>
                  <a:lnTo>
                    <a:pt x="30" y="114"/>
                  </a:lnTo>
                  <a:lnTo>
                    <a:pt x="30" y="118"/>
                  </a:lnTo>
                  <a:lnTo>
                    <a:pt x="30" y="98"/>
                  </a:lnTo>
                  <a:lnTo>
                    <a:pt x="30" y="121"/>
                  </a:lnTo>
                  <a:lnTo>
                    <a:pt x="30" y="122"/>
                  </a:lnTo>
                  <a:lnTo>
                    <a:pt x="30" y="117"/>
                  </a:lnTo>
                  <a:lnTo>
                    <a:pt x="30" y="148"/>
                  </a:lnTo>
                  <a:lnTo>
                    <a:pt x="30" y="145"/>
                  </a:lnTo>
                  <a:lnTo>
                    <a:pt x="30" y="183"/>
                  </a:lnTo>
                  <a:lnTo>
                    <a:pt x="30" y="174"/>
                  </a:lnTo>
                  <a:lnTo>
                    <a:pt x="31" y="181"/>
                  </a:lnTo>
                  <a:lnTo>
                    <a:pt x="31" y="208"/>
                  </a:lnTo>
                  <a:lnTo>
                    <a:pt x="31" y="199"/>
                  </a:lnTo>
                  <a:lnTo>
                    <a:pt x="31" y="200"/>
                  </a:lnTo>
                  <a:lnTo>
                    <a:pt x="31" y="182"/>
                  </a:lnTo>
                  <a:lnTo>
                    <a:pt x="31" y="206"/>
                  </a:lnTo>
                  <a:lnTo>
                    <a:pt x="31" y="210"/>
                  </a:lnTo>
                  <a:lnTo>
                    <a:pt x="31" y="220"/>
                  </a:lnTo>
                  <a:lnTo>
                    <a:pt x="31" y="206"/>
                  </a:lnTo>
                  <a:lnTo>
                    <a:pt x="31" y="215"/>
                  </a:lnTo>
                  <a:lnTo>
                    <a:pt x="31" y="217"/>
                  </a:lnTo>
                  <a:lnTo>
                    <a:pt x="31" y="199"/>
                  </a:lnTo>
                  <a:lnTo>
                    <a:pt x="33" y="197"/>
                  </a:lnTo>
                  <a:lnTo>
                    <a:pt x="33" y="149"/>
                  </a:lnTo>
                  <a:lnTo>
                    <a:pt x="33" y="153"/>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211" name="Freeform 84"/>
            <p:cNvSpPr>
              <a:spLocks/>
            </p:cNvSpPr>
            <p:nvPr/>
          </p:nvSpPr>
          <p:spPr bwMode="auto">
            <a:xfrm>
              <a:off x="3548063" y="3552826"/>
              <a:ext cx="53975" cy="823913"/>
            </a:xfrm>
            <a:custGeom>
              <a:avLst/>
              <a:gdLst>
                <a:gd name="T0" fmla="*/ 1 w 34"/>
                <a:gd name="T1" fmla="*/ 325 h 519"/>
                <a:gd name="T2" fmla="*/ 1 w 34"/>
                <a:gd name="T3" fmla="*/ 308 h 519"/>
                <a:gd name="T4" fmla="*/ 3 w 34"/>
                <a:gd name="T5" fmla="*/ 173 h 519"/>
                <a:gd name="T6" fmla="*/ 3 w 34"/>
                <a:gd name="T7" fmla="*/ 110 h 519"/>
                <a:gd name="T8" fmla="*/ 4 w 34"/>
                <a:gd name="T9" fmla="*/ 173 h 519"/>
                <a:gd name="T10" fmla="*/ 4 w 34"/>
                <a:gd name="T11" fmla="*/ 155 h 519"/>
                <a:gd name="T12" fmla="*/ 4 w 34"/>
                <a:gd name="T13" fmla="*/ 182 h 519"/>
                <a:gd name="T14" fmla="*/ 5 w 34"/>
                <a:gd name="T15" fmla="*/ 242 h 519"/>
                <a:gd name="T16" fmla="*/ 5 w 34"/>
                <a:gd name="T17" fmla="*/ 214 h 519"/>
                <a:gd name="T18" fmla="*/ 7 w 34"/>
                <a:gd name="T19" fmla="*/ 210 h 519"/>
                <a:gd name="T20" fmla="*/ 7 w 34"/>
                <a:gd name="T21" fmla="*/ 225 h 519"/>
                <a:gd name="T22" fmla="*/ 8 w 34"/>
                <a:gd name="T23" fmla="*/ 248 h 519"/>
                <a:gd name="T24" fmla="*/ 8 w 34"/>
                <a:gd name="T25" fmla="*/ 187 h 519"/>
                <a:gd name="T26" fmla="*/ 8 w 34"/>
                <a:gd name="T27" fmla="*/ 161 h 519"/>
                <a:gd name="T28" fmla="*/ 9 w 34"/>
                <a:gd name="T29" fmla="*/ 151 h 519"/>
                <a:gd name="T30" fmla="*/ 9 w 34"/>
                <a:gd name="T31" fmla="*/ 110 h 519"/>
                <a:gd name="T32" fmla="*/ 10 w 34"/>
                <a:gd name="T33" fmla="*/ 93 h 519"/>
                <a:gd name="T34" fmla="*/ 10 w 34"/>
                <a:gd name="T35" fmla="*/ 50 h 519"/>
                <a:gd name="T36" fmla="*/ 12 w 34"/>
                <a:gd name="T37" fmla="*/ 20 h 519"/>
                <a:gd name="T38" fmla="*/ 12 w 34"/>
                <a:gd name="T39" fmla="*/ 13 h 519"/>
                <a:gd name="T40" fmla="*/ 12 w 34"/>
                <a:gd name="T41" fmla="*/ 39 h 519"/>
                <a:gd name="T42" fmla="*/ 13 w 34"/>
                <a:gd name="T43" fmla="*/ 50 h 519"/>
                <a:gd name="T44" fmla="*/ 13 w 34"/>
                <a:gd name="T45" fmla="*/ 87 h 519"/>
                <a:gd name="T46" fmla="*/ 13 w 34"/>
                <a:gd name="T47" fmla="*/ 164 h 519"/>
                <a:gd name="T48" fmla="*/ 14 w 34"/>
                <a:gd name="T49" fmla="*/ 180 h 519"/>
                <a:gd name="T50" fmla="*/ 16 w 34"/>
                <a:gd name="T51" fmla="*/ 204 h 519"/>
                <a:gd name="T52" fmla="*/ 16 w 34"/>
                <a:gd name="T53" fmla="*/ 246 h 519"/>
                <a:gd name="T54" fmla="*/ 16 w 34"/>
                <a:gd name="T55" fmla="*/ 246 h 519"/>
                <a:gd name="T56" fmla="*/ 17 w 34"/>
                <a:gd name="T57" fmla="*/ 198 h 519"/>
                <a:gd name="T58" fmla="*/ 17 w 34"/>
                <a:gd name="T59" fmla="*/ 258 h 519"/>
                <a:gd name="T60" fmla="*/ 18 w 34"/>
                <a:gd name="T61" fmla="*/ 373 h 519"/>
                <a:gd name="T62" fmla="*/ 18 w 34"/>
                <a:gd name="T63" fmla="*/ 360 h 519"/>
                <a:gd name="T64" fmla="*/ 18 w 34"/>
                <a:gd name="T65" fmla="*/ 345 h 519"/>
                <a:gd name="T66" fmla="*/ 20 w 34"/>
                <a:gd name="T67" fmla="*/ 347 h 519"/>
                <a:gd name="T68" fmla="*/ 20 w 34"/>
                <a:gd name="T69" fmla="*/ 326 h 519"/>
                <a:gd name="T70" fmla="*/ 21 w 34"/>
                <a:gd name="T71" fmla="*/ 343 h 519"/>
                <a:gd name="T72" fmla="*/ 21 w 34"/>
                <a:gd name="T73" fmla="*/ 367 h 519"/>
                <a:gd name="T74" fmla="*/ 21 w 34"/>
                <a:gd name="T75" fmla="*/ 401 h 519"/>
                <a:gd name="T76" fmla="*/ 22 w 34"/>
                <a:gd name="T77" fmla="*/ 347 h 519"/>
                <a:gd name="T78" fmla="*/ 24 w 34"/>
                <a:gd name="T79" fmla="*/ 422 h 519"/>
                <a:gd name="T80" fmla="*/ 24 w 34"/>
                <a:gd name="T81" fmla="*/ 497 h 519"/>
                <a:gd name="T82" fmla="*/ 24 w 34"/>
                <a:gd name="T83" fmla="*/ 485 h 519"/>
                <a:gd name="T84" fmla="*/ 25 w 34"/>
                <a:gd name="T85" fmla="*/ 500 h 519"/>
                <a:gd name="T86" fmla="*/ 25 w 34"/>
                <a:gd name="T87" fmla="*/ 427 h 519"/>
                <a:gd name="T88" fmla="*/ 26 w 34"/>
                <a:gd name="T89" fmla="*/ 426 h 519"/>
                <a:gd name="T90" fmla="*/ 26 w 34"/>
                <a:gd name="T91" fmla="*/ 421 h 519"/>
                <a:gd name="T92" fmla="*/ 26 w 34"/>
                <a:gd name="T93" fmla="*/ 402 h 519"/>
                <a:gd name="T94" fmla="*/ 28 w 34"/>
                <a:gd name="T95" fmla="*/ 409 h 519"/>
                <a:gd name="T96" fmla="*/ 28 w 34"/>
                <a:gd name="T97" fmla="*/ 356 h 519"/>
                <a:gd name="T98" fmla="*/ 28 w 34"/>
                <a:gd name="T99" fmla="*/ 413 h 519"/>
                <a:gd name="T100" fmla="*/ 29 w 34"/>
                <a:gd name="T101" fmla="*/ 481 h 519"/>
                <a:gd name="T102" fmla="*/ 29 w 34"/>
                <a:gd name="T103" fmla="*/ 516 h 519"/>
                <a:gd name="T104" fmla="*/ 30 w 34"/>
                <a:gd name="T105" fmla="*/ 473 h 519"/>
                <a:gd name="T106" fmla="*/ 30 w 34"/>
                <a:gd name="T107" fmla="*/ 406 h 519"/>
                <a:gd name="T108" fmla="*/ 31 w 34"/>
                <a:gd name="T109" fmla="*/ 385 h 519"/>
                <a:gd name="T110" fmla="*/ 31 w 34"/>
                <a:gd name="T111" fmla="*/ 371 h 519"/>
                <a:gd name="T112" fmla="*/ 33 w 34"/>
                <a:gd name="T113" fmla="*/ 447 h 519"/>
                <a:gd name="T114" fmla="*/ 33 w 34"/>
                <a:gd name="T115" fmla="*/ 438 h 519"/>
                <a:gd name="T116" fmla="*/ 33 w 34"/>
                <a:gd name="T117" fmla="*/ 367 h 519"/>
                <a:gd name="T118" fmla="*/ 34 w 34"/>
                <a:gd name="T119" fmla="*/ 387 h 5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4" h="519">
                  <a:moveTo>
                    <a:pt x="0" y="335"/>
                  </a:moveTo>
                  <a:lnTo>
                    <a:pt x="0" y="308"/>
                  </a:lnTo>
                  <a:lnTo>
                    <a:pt x="0" y="316"/>
                  </a:lnTo>
                  <a:lnTo>
                    <a:pt x="1" y="317"/>
                  </a:lnTo>
                  <a:lnTo>
                    <a:pt x="1" y="325"/>
                  </a:lnTo>
                  <a:lnTo>
                    <a:pt x="1" y="305"/>
                  </a:lnTo>
                  <a:lnTo>
                    <a:pt x="1" y="300"/>
                  </a:lnTo>
                  <a:lnTo>
                    <a:pt x="1" y="316"/>
                  </a:lnTo>
                  <a:lnTo>
                    <a:pt x="1" y="311"/>
                  </a:lnTo>
                  <a:lnTo>
                    <a:pt x="1" y="308"/>
                  </a:lnTo>
                  <a:lnTo>
                    <a:pt x="1" y="242"/>
                  </a:lnTo>
                  <a:lnTo>
                    <a:pt x="3" y="236"/>
                  </a:lnTo>
                  <a:lnTo>
                    <a:pt x="3" y="169"/>
                  </a:lnTo>
                  <a:lnTo>
                    <a:pt x="3" y="174"/>
                  </a:lnTo>
                  <a:lnTo>
                    <a:pt x="3" y="173"/>
                  </a:lnTo>
                  <a:lnTo>
                    <a:pt x="3" y="180"/>
                  </a:lnTo>
                  <a:lnTo>
                    <a:pt x="3" y="132"/>
                  </a:lnTo>
                  <a:lnTo>
                    <a:pt x="3" y="129"/>
                  </a:lnTo>
                  <a:lnTo>
                    <a:pt x="3" y="96"/>
                  </a:lnTo>
                  <a:lnTo>
                    <a:pt x="3" y="110"/>
                  </a:lnTo>
                  <a:lnTo>
                    <a:pt x="3" y="110"/>
                  </a:lnTo>
                  <a:lnTo>
                    <a:pt x="3" y="148"/>
                  </a:lnTo>
                  <a:lnTo>
                    <a:pt x="3" y="146"/>
                  </a:lnTo>
                  <a:lnTo>
                    <a:pt x="4" y="151"/>
                  </a:lnTo>
                  <a:lnTo>
                    <a:pt x="4" y="173"/>
                  </a:lnTo>
                  <a:lnTo>
                    <a:pt x="4" y="161"/>
                  </a:lnTo>
                  <a:lnTo>
                    <a:pt x="4" y="163"/>
                  </a:lnTo>
                  <a:lnTo>
                    <a:pt x="4" y="148"/>
                  </a:lnTo>
                  <a:lnTo>
                    <a:pt x="4" y="155"/>
                  </a:lnTo>
                  <a:lnTo>
                    <a:pt x="4" y="155"/>
                  </a:lnTo>
                  <a:lnTo>
                    <a:pt x="4" y="151"/>
                  </a:lnTo>
                  <a:lnTo>
                    <a:pt x="4" y="180"/>
                  </a:lnTo>
                  <a:lnTo>
                    <a:pt x="4" y="184"/>
                  </a:lnTo>
                  <a:lnTo>
                    <a:pt x="4" y="219"/>
                  </a:lnTo>
                  <a:lnTo>
                    <a:pt x="4" y="182"/>
                  </a:lnTo>
                  <a:lnTo>
                    <a:pt x="4" y="216"/>
                  </a:lnTo>
                  <a:lnTo>
                    <a:pt x="5" y="219"/>
                  </a:lnTo>
                  <a:lnTo>
                    <a:pt x="5" y="240"/>
                  </a:lnTo>
                  <a:lnTo>
                    <a:pt x="5" y="236"/>
                  </a:lnTo>
                  <a:lnTo>
                    <a:pt x="5" y="242"/>
                  </a:lnTo>
                  <a:lnTo>
                    <a:pt x="5" y="227"/>
                  </a:lnTo>
                  <a:lnTo>
                    <a:pt x="5" y="232"/>
                  </a:lnTo>
                  <a:lnTo>
                    <a:pt x="5" y="232"/>
                  </a:lnTo>
                  <a:lnTo>
                    <a:pt x="5" y="233"/>
                  </a:lnTo>
                  <a:lnTo>
                    <a:pt x="5" y="214"/>
                  </a:lnTo>
                  <a:lnTo>
                    <a:pt x="5" y="222"/>
                  </a:lnTo>
                  <a:lnTo>
                    <a:pt x="7" y="223"/>
                  </a:lnTo>
                  <a:lnTo>
                    <a:pt x="7" y="225"/>
                  </a:lnTo>
                  <a:lnTo>
                    <a:pt x="7" y="207"/>
                  </a:lnTo>
                  <a:lnTo>
                    <a:pt x="7" y="210"/>
                  </a:lnTo>
                  <a:lnTo>
                    <a:pt x="7" y="211"/>
                  </a:lnTo>
                  <a:lnTo>
                    <a:pt x="7" y="189"/>
                  </a:lnTo>
                  <a:lnTo>
                    <a:pt x="7" y="211"/>
                  </a:lnTo>
                  <a:lnTo>
                    <a:pt x="7" y="211"/>
                  </a:lnTo>
                  <a:lnTo>
                    <a:pt x="7" y="225"/>
                  </a:lnTo>
                  <a:lnTo>
                    <a:pt x="7" y="225"/>
                  </a:lnTo>
                  <a:lnTo>
                    <a:pt x="7" y="261"/>
                  </a:lnTo>
                  <a:lnTo>
                    <a:pt x="8" y="254"/>
                  </a:lnTo>
                  <a:lnTo>
                    <a:pt x="8" y="274"/>
                  </a:lnTo>
                  <a:lnTo>
                    <a:pt x="8" y="248"/>
                  </a:lnTo>
                  <a:lnTo>
                    <a:pt x="8" y="259"/>
                  </a:lnTo>
                  <a:lnTo>
                    <a:pt x="8" y="256"/>
                  </a:lnTo>
                  <a:lnTo>
                    <a:pt x="8" y="184"/>
                  </a:lnTo>
                  <a:lnTo>
                    <a:pt x="8" y="181"/>
                  </a:lnTo>
                  <a:lnTo>
                    <a:pt x="8" y="187"/>
                  </a:lnTo>
                  <a:lnTo>
                    <a:pt x="8" y="163"/>
                  </a:lnTo>
                  <a:lnTo>
                    <a:pt x="8" y="164"/>
                  </a:lnTo>
                  <a:lnTo>
                    <a:pt x="8" y="163"/>
                  </a:lnTo>
                  <a:lnTo>
                    <a:pt x="8" y="182"/>
                  </a:lnTo>
                  <a:lnTo>
                    <a:pt x="8" y="161"/>
                  </a:lnTo>
                  <a:lnTo>
                    <a:pt x="8" y="174"/>
                  </a:lnTo>
                  <a:lnTo>
                    <a:pt x="9" y="173"/>
                  </a:lnTo>
                  <a:lnTo>
                    <a:pt x="9" y="174"/>
                  </a:lnTo>
                  <a:lnTo>
                    <a:pt x="9" y="147"/>
                  </a:lnTo>
                  <a:lnTo>
                    <a:pt x="9" y="151"/>
                  </a:lnTo>
                  <a:lnTo>
                    <a:pt x="9" y="148"/>
                  </a:lnTo>
                  <a:lnTo>
                    <a:pt x="9" y="114"/>
                  </a:lnTo>
                  <a:lnTo>
                    <a:pt x="9" y="122"/>
                  </a:lnTo>
                  <a:lnTo>
                    <a:pt x="9" y="122"/>
                  </a:lnTo>
                  <a:lnTo>
                    <a:pt x="9" y="110"/>
                  </a:lnTo>
                  <a:lnTo>
                    <a:pt x="9" y="109"/>
                  </a:lnTo>
                  <a:lnTo>
                    <a:pt x="9" y="79"/>
                  </a:lnTo>
                  <a:lnTo>
                    <a:pt x="9" y="91"/>
                  </a:lnTo>
                  <a:lnTo>
                    <a:pt x="10" y="89"/>
                  </a:lnTo>
                  <a:lnTo>
                    <a:pt x="10" y="93"/>
                  </a:lnTo>
                  <a:lnTo>
                    <a:pt x="10" y="58"/>
                  </a:lnTo>
                  <a:lnTo>
                    <a:pt x="10" y="67"/>
                  </a:lnTo>
                  <a:lnTo>
                    <a:pt x="10" y="63"/>
                  </a:lnTo>
                  <a:lnTo>
                    <a:pt x="10" y="74"/>
                  </a:lnTo>
                  <a:lnTo>
                    <a:pt x="10" y="50"/>
                  </a:lnTo>
                  <a:lnTo>
                    <a:pt x="10" y="49"/>
                  </a:lnTo>
                  <a:lnTo>
                    <a:pt x="10" y="50"/>
                  </a:lnTo>
                  <a:lnTo>
                    <a:pt x="10" y="9"/>
                  </a:lnTo>
                  <a:lnTo>
                    <a:pt x="12" y="8"/>
                  </a:lnTo>
                  <a:lnTo>
                    <a:pt x="12" y="20"/>
                  </a:lnTo>
                  <a:lnTo>
                    <a:pt x="12" y="0"/>
                  </a:lnTo>
                  <a:lnTo>
                    <a:pt x="12" y="17"/>
                  </a:lnTo>
                  <a:lnTo>
                    <a:pt x="12" y="20"/>
                  </a:lnTo>
                  <a:lnTo>
                    <a:pt x="12" y="26"/>
                  </a:lnTo>
                  <a:lnTo>
                    <a:pt x="12" y="13"/>
                  </a:lnTo>
                  <a:lnTo>
                    <a:pt x="12" y="20"/>
                  </a:lnTo>
                  <a:lnTo>
                    <a:pt x="12" y="21"/>
                  </a:lnTo>
                  <a:lnTo>
                    <a:pt x="12" y="46"/>
                  </a:lnTo>
                  <a:lnTo>
                    <a:pt x="12" y="38"/>
                  </a:lnTo>
                  <a:lnTo>
                    <a:pt x="12" y="39"/>
                  </a:lnTo>
                  <a:lnTo>
                    <a:pt x="12" y="51"/>
                  </a:lnTo>
                  <a:lnTo>
                    <a:pt x="12" y="22"/>
                  </a:lnTo>
                  <a:lnTo>
                    <a:pt x="12" y="50"/>
                  </a:lnTo>
                  <a:lnTo>
                    <a:pt x="13" y="53"/>
                  </a:lnTo>
                  <a:lnTo>
                    <a:pt x="13" y="50"/>
                  </a:lnTo>
                  <a:lnTo>
                    <a:pt x="13" y="72"/>
                  </a:lnTo>
                  <a:lnTo>
                    <a:pt x="13" y="74"/>
                  </a:lnTo>
                  <a:lnTo>
                    <a:pt x="13" y="94"/>
                  </a:lnTo>
                  <a:lnTo>
                    <a:pt x="13" y="87"/>
                  </a:lnTo>
                  <a:lnTo>
                    <a:pt x="13" y="87"/>
                  </a:lnTo>
                  <a:lnTo>
                    <a:pt x="13" y="74"/>
                  </a:lnTo>
                  <a:lnTo>
                    <a:pt x="13" y="119"/>
                  </a:lnTo>
                  <a:lnTo>
                    <a:pt x="13" y="122"/>
                  </a:lnTo>
                  <a:lnTo>
                    <a:pt x="13" y="119"/>
                  </a:lnTo>
                  <a:lnTo>
                    <a:pt x="13" y="164"/>
                  </a:lnTo>
                  <a:lnTo>
                    <a:pt x="14" y="161"/>
                  </a:lnTo>
                  <a:lnTo>
                    <a:pt x="14" y="146"/>
                  </a:lnTo>
                  <a:lnTo>
                    <a:pt x="14" y="153"/>
                  </a:lnTo>
                  <a:lnTo>
                    <a:pt x="14" y="152"/>
                  </a:lnTo>
                  <a:lnTo>
                    <a:pt x="14" y="180"/>
                  </a:lnTo>
                  <a:lnTo>
                    <a:pt x="14" y="180"/>
                  </a:lnTo>
                  <a:lnTo>
                    <a:pt x="14" y="178"/>
                  </a:lnTo>
                  <a:lnTo>
                    <a:pt x="14" y="173"/>
                  </a:lnTo>
                  <a:lnTo>
                    <a:pt x="14" y="203"/>
                  </a:lnTo>
                  <a:lnTo>
                    <a:pt x="16" y="204"/>
                  </a:lnTo>
                  <a:lnTo>
                    <a:pt x="16" y="218"/>
                  </a:lnTo>
                  <a:lnTo>
                    <a:pt x="16" y="202"/>
                  </a:lnTo>
                  <a:lnTo>
                    <a:pt x="16" y="216"/>
                  </a:lnTo>
                  <a:lnTo>
                    <a:pt x="16" y="220"/>
                  </a:lnTo>
                  <a:lnTo>
                    <a:pt x="16" y="246"/>
                  </a:lnTo>
                  <a:lnTo>
                    <a:pt x="16" y="240"/>
                  </a:lnTo>
                  <a:lnTo>
                    <a:pt x="16" y="241"/>
                  </a:lnTo>
                  <a:lnTo>
                    <a:pt x="16" y="248"/>
                  </a:lnTo>
                  <a:lnTo>
                    <a:pt x="16" y="229"/>
                  </a:lnTo>
                  <a:lnTo>
                    <a:pt x="16" y="246"/>
                  </a:lnTo>
                  <a:lnTo>
                    <a:pt x="16" y="245"/>
                  </a:lnTo>
                  <a:lnTo>
                    <a:pt x="16" y="246"/>
                  </a:lnTo>
                  <a:lnTo>
                    <a:pt x="16" y="190"/>
                  </a:lnTo>
                  <a:lnTo>
                    <a:pt x="17" y="191"/>
                  </a:lnTo>
                  <a:lnTo>
                    <a:pt x="17" y="198"/>
                  </a:lnTo>
                  <a:lnTo>
                    <a:pt x="17" y="180"/>
                  </a:lnTo>
                  <a:lnTo>
                    <a:pt x="17" y="193"/>
                  </a:lnTo>
                  <a:lnTo>
                    <a:pt x="17" y="194"/>
                  </a:lnTo>
                  <a:lnTo>
                    <a:pt x="17" y="258"/>
                  </a:lnTo>
                  <a:lnTo>
                    <a:pt x="17" y="258"/>
                  </a:lnTo>
                  <a:lnTo>
                    <a:pt x="17" y="303"/>
                  </a:lnTo>
                  <a:lnTo>
                    <a:pt x="17" y="305"/>
                  </a:lnTo>
                  <a:lnTo>
                    <a:pt x="17" y="341"/>
                  </a:lnTo>
                  <a:lnTo>
                    <a:pt x="18" y="346"/>
                  </a:lnTo>
                  <a:lnTo>
                    <a:pt x="18" y="373"/>
                  </a:lnTo>
                  <a:lnTo>
                    <a:pt x="18" y="343"/>
                  </a:lnTo>
                  <a:lnTo>
                    <a:pt x="18" y="372"/>
                  </a:lnTo>
                  <a:lnTo>
                    <a:pt x="18" y="369"/>
                  </a:lnTo>
                  <a:lnTo>
                    <a:pt x="18" y="377"/>
                  </a:lnTo>
                  <a:lnTo>
                    <a:pt x="18" y="360"/>
                  </a:lnTo>
                  <a:lnTo>
                    <a:pt x="18" y="369"/>
                  </a:lnTo>
                  <a:lnTo>
                    <a:pt x="18" y="368"/>
                  </a:lnTo>
                  <a:lnTo>
                    <a:pt x="18" y="369"/>
                  </a:lnTo>
                  <a:lnTo>
                    <a:pt x="18" y="338"/>
                  </a:lnTo>
                  <a:lnTo>
                    <a:pt x="18" y="345"/>
                  </a:lnTo>
                  <a:lnTo>
                    <a:pt x="20" y="343"/>
                  </a:lnTo>
                  <a:lnTo>
                    <a:pt x="20" y="330"/>
                  </a:lnTo>
                  <a:lnTo>
                    <a:pt x="20" y="332"/>
                  </a:lnTo>
                  <a:lnTo>
                    <a:pt x="20" y="335"/>
                  </a:lnTo>
                  <a:lnTo>
                    <a:pt x="20" y="347"/>
                  </a:lnTo>
                  <a:lnTo>
                    <a:pt x="20" y="318"/>
                  </a:lnTo>
                  <a:lnTo>
                    <a:pt x="20" y="345"/>
                  </a:lnTo>
                  <a:lnTo>
                    <a:pt x="20" y="346"/>
                  </a:lnTo>
                  <a:lnTo>
                    <a:pt x="20" y="346"/>
                  </a:lnTo>
                  <a:lnTo>
                    <a:pt x="20" y="326"/>
                  </a:lnTo>
                  <a:lnTo>
                    <a:pt x="20" y="338"/>
                  </a:lnTo>
                  <a:lnTo>
                    <a:pt x="20" y="343"/>
                  </a:lnTo>
                  <a:lnTo>
                    <a:pt x="20" y="324"/>
                  </a:lnTo>
                  <a:lnTo>
                    <a:pt x="21" y="322"/>
                  </a:lnTo>
                  <a:lnTo>
                    <a:pt x="21" y="343"/>
                  </a:lnTo>
                  <a:lnTo>
                    <a:pt x="21" y="338"/>
                  </a:lnTo>
                  <a:lnTo>
                    <a:pt x="21" y="343"/>
                  </a:lnTo>
                  <a:lnTo>
                    <a:pt x="21" y="335"/>
                  </a:lnTo>
                  <a:lnTo>
                    <a:pt x="21" y="372"/>
                  </a:lnTo>
                  <a:lnTo>
                    <a:pt x="21" y="367"/>
                  </a:lnTo>
                  <a:lnTo>
                    <a:pt x="21" y="389"/>
                  </a:lnTo>
                  <a:lnTo>
                    <a:pt x="21" y="387"/>
                  </a:lnTo>
                  <a:lnTo>
                    <a:pt x="21" y="390"/>
                  </a:lnTo>
                  <a:lnTo>
                    <a:pt x="21" y="406"/>
                  </a:lnTo>
                  <a:lnTo>
                    <a:pt x="21" y="401"/>
                  </a:lnTo>
                  <a:lnTo>
                    <a:pt x="22" y="398"/>
                  </a:lnTo>
                  <a:lnTo>
                    <a:pt x="22" y="369"/>
                  </a:lnTo>
                  <a:lnTo>
                    <a:pt x="22" y="368"/>
                  </a:lnTo>
                  <a:lnTo>
                    <a:pt x="22" y="329"/>
                  </a:lnTo>
                  <a:lnTo>
                    <a:pt x="22" y="347"/>
                  </a:lnTo>
                  <a:lnTo>
                    <a:pt x="22" y="346"/>
                  </a:lnTo>
                  <a:lnTo>
                    <a:pt x="22" y="369"/>
                  </a:lnTo>
                  <a:lnTo>
                    <a:pt x="24" y="369"/>
                  </a:lnTo>
                  <a:lnTo>
                    <a:pt x="24" y="358"/>
                  </a:lnTo>
                  <a:lnTo>
                    <a:pt x="24" y="422"/>
                  </a:lnTo>
                  <a:lnTo>
                    <a:pt x="24" y="421"/>
                  </a:lnTo>
                  <a:lnTo>
                    <a:pt x="24" y="470"/>
                  </a:lnTo>
                  <a:lnTo>
                    <a:pt x="24" y="465"/>
                  </a:lnTo>
                  <a:lnTo>
                    <a:pt x="24" y="470"/>
                  </a:lnTo>
                  <a:lnTo>
                    <a:pt x="24" y="497"/>
                  </a:lnTo>
                  <a:lnTo>
                    <a:pt x="24" y="469"/>
                  </a:lnTo>
                  <a:lnTo>
                    <a:pt x="24" y="487"/>
                  </a:lnTo>
                  <a:lnTo>
                    <a:pt x="24" y="489"/>
                  </a:lnTo>
                  <a:lnTo>
                    <a:pt x="24" y="508"/>
                  </a:lnTo>
                  <a:lnTo>
                    <a:pt x="24" y="485"/>
                  </a:lnTo>
                  <a:lnTo>
                    <a:pt x="24" y="507"/>
                  </a:lnTo>
                  <a:lnTo>
                    <a:pt x="25" y="507"/>
                  </a:lnTo>
                  <a:lnTo>
                    <a:pt x="25" y="510"/>
                  </a:lnTo>
                  <a:lnTo>
                    <a:pt x="25" y="490"/>
                  </a:lnTo>
                  <a:lnTo>
                    <a:pt x="25" y="500"/>
                  </a:lnTo>
                  <a:lnTo>
                    <a:pt x="25" y="499"/>
                  </a:lnTo>
                  <a:lnTo>
                    <a:pt x="25" y="508"/>
                  </a:lnTo>
                  <a:lnTo>
                    <a:pt x="25" y="470"/>
                  </a:lnTo>
                  <a:lnTo>
                    <a:pt x="25" y="470"/>
                  </a:lnTo>
                  <a:lnTo>
                    <a:pt x="25" y="427"/>
                  </a:lnTo>
                  <a:lnTo>
                    <a:pt x="25" y="426"/>
                  </a:lnTo>
                  <a:lnTo>
                    <a:pt x="25" y="430"/>
                  </a:lnTo>
                  <a:lnTo>
                    <a:pt x="25" y="414"/>
                  </a:lnTo>
                  <a:lnTo>
                    <a:pt x="25" y="424"/>
                  </a:lnTo>
                  <a:lnTo>
                    <a:pt x="26" y="426"/>
                  </a:lnTo>
                  <a:lnTo>
                    <a:pt x="26" y="428"/>
                  </a:lnTo>
                  <a:lnTo>
                    <a:pt x="26" y="409"/>
                  </a:lnTo>
                  <a:lnTo>
                    <a:pt x="26" y="418"/>
                  </a:lnTo>
                  <a:lnTo>
                    <a:pt x="26" y="414"/>
                  </a:lnTo>
                  <a:lnTo>
                    <a:pt x="26" y="421"/>
                  </a:lnTo>
                  <a:lnTo>
                    <a:pt x="26" y="413"/>
                  </a:lnTo>
                  <a:lnTo>
                    <a:pt x="26" y="415"/>
                  </a:lnTo>
                  <a:lnTo>
                    <a:pt x="26" y="410"/>
                  </a:lnTo>
                  <a:lnTo>
                    <a:pt x="26" y="422"/>
                  </a:lnTo>
                  <a:lnTo>
                    <a:pt x="26" y="402"/>
                  </a:lnTo>
                  <a:lnTo>
                    <a:pt x="26" y="415"/>
                  </a:lnTo>
                  <a:lnTo>
                    <a:pt x="28" y="414"/>
                  </a:lnTo>
                  <a:lnTo>
                    <a:pt x="28" y="417"/>
                  </a:lnTo>
                  <a:lnTo>
                    <a:pt x="28" y="401"/>
                  </a:lnTo>
                  <a:lnTo>
                    <a:pt x="28" y="409"/>
                  </a:lnTo>
                  <a:lnTo>
                    <a:pt x="28" y="406"/>
                  </a:lnTo>
                  <a:lnTo>
                    <a:pt x="28" y="349"/>
                  </a:lnTo>
                  <a:lnTo>
                    <a:pt x="28" y="355"/>
                  </a:lnTo>
                  <a:lnTo>
                    <a:pt x="28" y="358"/>
                  </a:lnTo>
                  <a:lnTo>
                    <a:pt x="28" y="356"/>
                  </a:lnTo>
                  <a:lnTo>
                    <a:pt x="28" y="380"/>
                  </a:lnTo>
                  <a:lnTo>
                    <a:pt x="28" y="380"/>
                  </a:lnTo>
                  <a:lnTo>
                    <a:pt x="28" y="415"/>
                  </a:lnTo>
                  <a:lnTo>
                    <a:pt x="28" y="376"/>
                  </a:lnTo>
                  <a:lnTo>
                    <a:pt x="28" y="413"/>
                  </a:lnTo>
                  <a:lnTo>
                    <a:pt x="29" y="418"/>
                  </a:lnTo>
                  <a:lnTo>
                    <a:pt x="29" y="449"/>
                  </a:lnTo>
                  <a:lnTo>
                    <a:pt x="29" y="451"/>
                  </a:lnTo>
                  <a:lnTo>
                    <a:pt x="29" y="481"/>
                  </a:lnTo>
                  <a:lnTo>
                    <a:pt x="29" y="481"/>
                  </a:lnTo>
                  <a:lnTo>
                    <a:pt x="29" y="519"/>
                  </a:lnTo>
                  <a:lnTo>
                    <a:pt x="29" y="474"/>
                  </a:lnTo>
                  <a:lnTo>
                    <a:pt x="29" y="515"/>
                  </a:lnTo>
                  <a:lnTo>
                    <a:pt x="29" y="514"/>
                  </a:lnTo>
                  <a:lnTo>
                    <a:pt x="29" y="516"/>
                  </a:lnTo>
                  <a:lnTo>
                    <a:pt x="29" y="499"/>
                  </a:lnTo>
                  <a:lnTo>
                    <a:pt x="29" y="510"/>
                  </a:lnTo>
                  <a:lnTo>
                    <a:pt x="30" y="508"/>
                  </a:lnTo>
                  <a:lnTo>
                    <a:pt x="30" y="510"/>
                  </a:lnTo>
                  <a:lnTo>
                    <a:pt x="30" y="473"/>
                  </a:lnTo>
                  <a:lnTo>
                    <a:pt x="30" y="476"/>
                  </a:lnTo>
                  <a:lnTo>
                    <a:pt x="30" y="485"/>
                  </a:lnTo>
                  <a:lnTo>
                    <a:pt x="30" y="451"/>
                  </a:lnTo>
                  <a:lnTo>
                    <a:pt x="30" y="447"/>
                  </a:lnTo>
                  <a:lnTo>
                    <a:pt x="30" y="406"/>
                  </a:lnTo>
                  <a:lnTo>
                    <a:pt x="30" y="410"/>
                  </a:lnTo>
                  <a:lnTo>
                    <a:pt x="31" y="410"/>
                  </a:lnTo>
                  <a:lnTo>
                    <a:pt x="31" y="417"/>
                  </a:lnTo>
                  <a:lnTo>
                    <a:pt x="31" y="385"/>
                  </a:lnTo>
                  <a:lnTo>
                    <a:pt x="31" y="385"/>
                  </a:lnTo>
                  <a:lnTo>
                    <a:pt x="31" y="373"/>
                  </a:lnTo>
                  <a:lnTo>
                    <a:pt x="31" y="384"/>
                  </a:lnTo>
                  <a:lnTo>
                    <a:pt x="31" y="381"/>
                  </a:lnTo>
                  <a:lnTo>
                    <a:pt x="31" y="392"/>
                  </a:lnTo>
                  <a:lnTo>
                    <a:pt x="31" y="371"/>
                  </a:lnTo>
                  <a:lnTo>
                    <a:pt x="31" y="390"/>
                  </a:lnTo>
                  <a:lnTo>
                    <a:pt x="31" y="392"/>
                  </a:lnTo>
                  <a:lnTo>
                    <a:pt x="31" y="422"/>
                  </a:lnTo>
                  <a:lnTo>
                    <a:pt x="33" y="423"/>
                  </a:lnTo>
                  <a:lnTo>
                    <a:pt x="33" y="447"/>
                  </a:lnTo>
                  <a:lnTo>
                    <a:pt x="33" y="418"/>
                  </a:lnTo>
                  <a:lnTo>
                    <a:pt x="33" y="447"/>
                  </a:lnTo>
                  <a:lnTo>
                    <a:pt x="33" y="448"/>
                  </a:lnTo>
                  <a:lnTo>
                    <a:pt x="33" y="432"/>
                  </a:lnTo>
                  <a:lnTo>
                    <a:pt x="33" y="438"/>
                  </a:lnTo>
                  <a:lnTo>
                    <a:pt x="33" y="440"/>
                  </a:lnTo>
                  <a:lnTo>
                    <a:pt x="33" y="381"/>
                  </a:lnTo>
                  <a:lnTo>
                    <a:pt x="33" y="380"/>
                  </a:lnTo>
                  <a:lnTo>
                    <a:pt x="33" y="390"/>
                  </a:lnTo>
                  <a:lnTo>
                    <a:pt x="33" y="367"/>
                  </a:lnTo>
                  <a:lnTo>
                    <a:pt x="33" y="372"/>
                  </a:lnTo>
                  <a:lnTo>
                    <a:pt x="34" y="369"/>
                  </a:lnTo>
                  <a:lnTo>
                    <a:pt x="34" y="385"/>
                  </a:lnTo>
                  <a:lnTo>
                    <a:pt x="34" y="383"/>
                  </a:lnTo>
                  <a:lnTo>
                    <a:pt x="34" y="387"/>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212" name="Freeform 85"/>
            <p:cNvSpPr>
              <a:spLocks/>
            </p:cNvSpPr>
            <p:nvPr/>
          </p:nvSpPr>
          <p:spPr bwMode="auto">
            <a:xfrm>
              <a:off x="3498851" y="3792538"/>
              <a:ext cx="49213" cy="523875"/>
            </a:xfrm>
            <a:custGeom>
              <a:avLst/>
              <a:gdLst>
                <a:gd name="T0" fmla="*/ 0 w 31"/>
                <a:gd name="T1" fmla="*/ 216 h 330"/>
                <a:gd name="T2" fmla="*/ 1 w 31"/>
                <a:gd name="T3" fmla="*/ 251 h 330"/>
                <a:gd name="T4" fmla="*/ 1 w 31"/>
                <a:gd name="T5" fmla="*/ 218 h 330"/>
                <a:gd name="T6" fmla="*/ 1 w 31"/>
                <a:gd name="T7" fmla="*/ 218 h 330"/>
                <a:gd name="T8" fmla="*/ 2 w 31"/>
                <a:gd name="T9" fmla="*/ 141 h 330"/>
                <a:gd name="T10" fmla="*/ 2 w 31"/>
                <a:gd name="T11" fmla="*/ 157 h 330"/>
                <a:gd name="T12" fmla="*/ 4 w 31"/>
                <a:gd name="T13" fmla="*/ 158 h 330"/>
                <a:gd name="T14" fmla="*/ 4 w 31"/>
                <a:gd name="T15" fmla="*/ 141 h 330"/>
                <a:gd name="T16" fmla="*/ 4 w 31"/>
                <a:gd name="T17" fmla="*/ 149 h 330"/>
                <a:gd name="T18" fmla="*/ 5 w 31"/>
                <a:gd name="T19" fmla="*/ 108 h 330"/>
                <a:gd name="T20" fmla="*/ 5 w 31"/>
                <a:gd name="T21" fmla="*/ 115 h 330"/>
                <a:gd name="T22" fmla="*/ 5 w 31"/>
                <a:gd name="T23" fmla="*/ 94 h 330"/>
                <a:gd name="T24" fmla="*/ 6 w 31"/>
                <a:gd name="T25" fmla="*/ 40 h 330"/>
                <a:gd name="T26" fmla="*/ 6 w 31"/>
                <a:gd name="T27" fmla="*/ 44 h 330"/>
                <a:gd name="T28" fmla="*/ 7 w 31"/>
                <a:gd name="T29" fmla="*/ 35 h 330"/>
                <a:gd name="T30" fmla="*/ 7 w 31"/>
                <a:gd name="T31" fmla="*/ 43 h 330"/>
                <a:gd name="T32" fmla="*/ 9 w 31"/>
                <a:gd name="T33" fmla="*/ 77 h 330"/>
                <a:gd name="T34" fmla="*/ 9 w 31"/>
                <a:gd name="T35" fmla="*/ 80 h 330"/>
                <a:gd name="T36" fmla="*/ 9 w 31"/>
                <a:gd name="T37" fmla="*/ 158 h 330"/>
                <a:gd name="T38" fmla="*/ 10 w 31"/>
                <a:gd name="T39" fmla="*/ 199 h 330"/>
                <a:gd name="T40" fmla="*/ 10 w 31"/>
                <a:gd name="T41" fmla="*/ 246 h 330"/>
                <a:gd name="T42" fmla="*/ 11 w 31"/>
                <a:gd name="T43" fmla="*/ 293 h 330"/>
                <a:gd name="T44" fmla="*/ 11 w 31"/>
                <a:gd name="T45" fmla="*/ 284 h 330"/>
                <a:gd name="T46" fmla="*/ 11 w 31"/>
                <a:gd name="T47" fmla="*/ 253 h 330"/>
                <a:gd name="T48" fmla="*/ 13 w 31"/>
                <a:gd name="T49" fmla="*/ 330 h 330"/>
                <a:gd name="T50" fmla="*/ 14 w 31"/>
                <a:gd name="T51" fmla="*/ 288 h 330"/>
                <a:gd name="T52" fmla="*/ 14 w 31"/>
                <a:gd name="T53" fmla="*/ 256 h 330"/>
                <a:gd name="T54" fmla="*/ 14 w 31"/>
                <a:gd name="T55" fmla="*/ 293 h 330"/>
                <a:gd name="T56" fmla="*/ 15 w 31"/>
                <a:gd name="T57" fmla="*/ 277 h 330"/>
                <a:gd name="T58" fmla="*/ 15 w 31"/>
                <a:gd name="T59" fmla="*/ 230 h 330"/>
                <a:gd name="T60" fmla="*/ 15 w 31"/>
                <a:gd name="T61" fmla="*/ 226 h 330"/>
                <a:gd name="T62" fmla="*/ 17 w 31"/>
                <a:gd name="T63" fmla="*/ 262 h 330"/>
                <a:gd name="T64" fmla="*/ 18 w 31"/>
                <a:gd name="T65" fmla="*/ 262 h 330"/>
                <a:gd name="T66" fmla="*/ 18 w 31"/>
                <a:gd name="T67" fmla="*/ 263 h 330"/>
                <a:gd name="T68" fmla="*/ 18 w 31"/>
                <a:gd name="T69" fmla="*/ 238 h 330"/>
                <a:gd name="T70" fmla="*/ 19 w 31"/>
                <a:gd name="T71" fmla="*/ 230 h 330"/>
                <a:gd name="T72" fmla="*/ 19 w 31"/>
                <a:gd name="T73" fmla="*/ 194 h 330"/>
                <a:gd name="T74" fmla="*/ 19 w 31"/>
                <a:gd name="T75" fmla="*/ 108 h 330"/>
                <a:gd name="T76" fmla="*/ 21 w 31"/>
                <a:gd name="T77" fmla="*/ 124 h 330"/>
                <a:gd name="T78" fmla="*/ 21 w 31"/>
                <a:gd name="T79" fmla="*/ 129 h 330"/>
                <a:gd name="T80" fmla="*/ 22 w 31"/>
                <a:gd name="T81" fmla="*/ 76 h 330"/>
                <a:gd name="T82" fmla="*/ 22 w 31"/>
                <a:gd name="T83" fmla="*/ 139 h 330"/>
                <a:gd name="T84" fmla="*/ 23 w 31"/>
                <a:gd name="T85" fmla="*/ 198 h 330"/>
                <a:gd name="T86" fmla="*/ 23 w 31"/>
                <a:gd name="T87" fmla="*/ 221 h 330"/>
                <a:gd name="T88" fmla="*/ 23 w 31"/>
                <a:gd name="T89" fmla="*/ 254 h 330"/>
                <a:gd name="T90" fmla="*/ 24 w 31"/>
                <a:gd name="T91" fmla="*/ 218 h 330"/>
                <a:gd name="T92" fmla="*/ 24 w 31"/>
                <a:gd name="T93" fmla="*/ 198 h 330"/>
                <a:gd name="T94" fmla="*/ 26 w 31"/>
                <a:gd name="T95" fmla="*/ 236 h 330"/>
                <a:gd name="T96" fmla="*/ 26 w 31"/>
                <a:gd name="T97" fmla="*/ 243 h 330"/>
                <a:gd name="T98" fmla="*/ 27 w 31"/>
                <a:gd name="T99" fmla="*/ 212 h 330"/>
                <a:gd name="T100" fmla="*/ 27 w 31"/>
                <a:gd name="T101" fmla="*/ 236 h 330"/>
                <a:gd name="T102" fmla="*/ 27 w 31"/>
                <a:gd name="T103" fmla="*/ 245 h 330"/>
                <a:gd name="T104" fmla="*/ 28 w 31"/>
                <a:gd name="T105" fmla="*/ 281 h 330"/>
                <a:gd name="T106" fmla="*/ 28 w 31"/>
                <a:gd name="T107" fmla="*/ 273 h 330"/>
                <a:gd name="T108" fmla="*/ 28 w 31"/>
                <a:gd name="T109" fmla="*/ 246 h 330"/>
                <a:gd name="T110" fmla="*/ 30 w 31"/>
                <a:gd name="T111" fmla="*/ 241 h 330"/>
                <a:gd name="T112" fmla="*/ 30 w 31"/>
                <a:gd name="T113" fmla="*/ 212 h 330"/>
                <a:gd name="T114" fmla="*/ 31 w 31"/>
                <a:gd name="T115" fmla="*/ 236 h 330"/>
                <a:gd name="T116" fmla="*/ 31 w 31"/>
                <a:gd name="T117" fmla="*/ 192 h 330"/>
                <a:gd name="T118" fmla="*/ 31 w 31"/>
                <a:gd name="T119" fmla="*/ 184 h 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1" h="330">
                  <a:moveTo>
                    <a:pt x="0" y="195"/>
                  </a:moveTo>
                  <a:lnTo>
                    <a:pt x="0" y="213"/>
                  </a:lnTo>
                  <a:lnTo>
                    <a:pt x="0" y="218"/>
                  </a:lnTo>
                  <a:lnTo>
                    <a:pt x="0" y="247"/>
                  </a:lnTo>
                  <a:lnTo>
                    <a:pt x="0" y="216"/>
                  </a:lnTo>
                  <a:lnTo>
                    <a:pt x="0" y="239"/>
                  </a:lnTo>
                  <a:lnTo>
                    <a:pt x="0" y="238"/>
                  </a:lnTo>
                  <a:lnTo>
                    <a:pt x="0" y="230"/>
                  </a:lnTo>
                  <a:lnTo>
                    <a:pt x="0" y="253"/>
                  </a:lnTo>
                  <a:lnTo>
                    <a:pt x="1" y="251"/>
                  </a:lnTo>
                  <a:lnTo>
                    <a:pt x="1" y="255"/>
                  </a:lnTo>
                  <a:lnTo>
                    <a:pt x="1" y="233"/>
                  </a:lnTo>
                  <a:lnTo>
                    <a:pt x="1" y="236"/>
                  </a:lnTo>
                  <a:lnTo>
                    <a:pt x="1" y="245"/>
                  </a:lnTo>
                  <a:lnTo>
                    <a:pt x="1" y="218"/>
                  </a:lnTo>
                  <a:lnTo>
                    <a:pt x="1" y="226"/>
                  </a:lnTo>
                  <a:lnTo>
                    <a:pt x="1" y="230"/>
                  </a:lnTo>
                  <a:lnTo>
                    <a:pt x="1" y="220"/>
                  </a:lnTo>
                  <a:lnTo>
                    <a:pt x="1" y="222"/>
                  </a:lnTo>
                  <a:lnTo>
                    <a:pt x="1" y="218"/>
                  </a:lnTo>
                  <a:lnTo>
                    <a:pt x="1" y="154"/>
                  </a:lnTo>
                  <a:lnTo>
                    <a:pt x="1" y="158"/>
                  </a:lnTo>
                  <a:lnTo>
                    <a:pt x="2" y="152"/>
                  </a:lnTo>
                  <a:lnTo>
                    <a:pt x="2" y="131"/>
                  </a:lnTo>
                  <a:lnTo>
                    <a:pt x="2" y="141"/>
                  </a:lnTo>
                  <a:lnTo>
                    <a:pt x="2" y="141"/>
                  </a:lnTo>
                  <a:lnTo>
                    <a:pt x="2" y="170"/>
                  </a:lnTo>
                  <a:lnTo>
                    <a:pt x="2" y="166"/>
                  </a:lnTo>
                  <a:lnTo>
                    <a:pt x="2" y="175"/>
                  </a:lnTo>
                  <a:lnTo>
                    <a:pt x="2" y="157"/>
                  </a:lnTo>
                  <a:lnTo>
                    <a:pt x="2" y="169"/>
                  </a:lnTo>
                  <a:lnTo>
                    <a:pt x="2" y="170"/>
                  </a:lnTo>
                  <a:lnTo>
                    <a:pt x="2" y="145"/>
                  </a:lnTo>
                  <a:lnTo>
                    <a:pt x="2" y="158"/>
                  </a:lnTo>
                  <a:lnTo>
                    <a:pt x="4" y="158"/>
                  </a:lnTo>
                  <a:lnTo>
                    <a:pt x="4" y="170"/>
                  </a:lnTo>
                  <a:lnTo>
                    <a:pt x="4" y="152"/>
                  </a:lnTo>
                  <a:lnTo>
                    <a:pt x="4" y="146"/>
                  </a:lnTo>
                  <a:lnTo>
                    <a:pt x="4" y="152"/>
                  </a:lnTo>
                  <a:lnTo>
                    <a:pt x="4" y="141"/>
                  </a:lnTo>
                  <a:lnTo>
                    <a:pt x="4" y="146"/>
                  </a:lnTo>
                  <a:lnTo>
                    <a:pt x="4" y="146"/>
                  </a:lnTo>
                  <a:lnTo>
                    <a:pt x="4" y="152"/>
                  </a:lnTo>
                  <a:lnTo>
                    <a:pt x="4" y="132"/>
                  </a:lnTo>
                  <a:lnTo>
                    <a:pt x="4" y="149"/>
                  </a:lnTo>
                  <a:lnTo>
                    <a:pt x="5" y="144"/>
                  </a:lnTo>
                  <a:lnTo>
                    <a:pt x="5" y="149"/>
                  </a:lnTo>
                  <a:lnTo>
                    <a:pt x="5" y="103"/>
                  </a:lnTo>
                  <a:lnTo>
                    <a:pt x="5" y="106"/>
                  </a:lnTo>
                  <a:lnTo>
                    <a:pt x="5" y="108"/>
                  </a:lnTo>
                  <a:lnTo>
                    <a:pt x="5" y="118"/>
                  </a:lnTo>
                  <a:lnTo>
                    <a:pt x="5" y="106"/>
                  </a:lnTo>
                  <a:lnTo>
                    <a:pt x="5" y="115"/>
                  </a:lnTo>
                  <a:lnTo>
                    <a:pt x="5" y="115"/>
                  </a:lnTo>
                  <a:lnTo>
                    <a:pt x="5" y="115"/>
                  </a:lnTo>
                  <a:lnTo>
                    <a:pt x="5" y="95"/>
                  </a:lnTo>
                  <a:lnTo>
                    <a:pt x="5" y="97"/>
                  </a:lnTo>
                  <a:lnTo>
                    <a:pt x="5" y="102"/>
                  </a:lnTo>
                  <a:lnTo>
                    <a:pt x="5" y="89"/>
                  </a:lnTo>
                  <a:lnTo>
                    <a:pt x="5" y="94"/>
                  </a:lnTo>
                  <a:lnTo>
                    <a:pt x="6" y="91"/>
                  </a:lnTo>
                  <a:lnTo>
                    <a:pt x="6" y="59"/>
                  </a:lnTo>
                  <a:lnTo>
                    <a:pt x="6" y="56"/>
                  </a:lnTo>
                  <a:lnTo>
                    <a:pt x="6" y="33"/>
                  </a:lnTo>
                  <a:lnTo>
                    <a:pt x="6" y="40"/>
                  </a:lnTo>
                  <a:lnTo>
                    <a:pt x="6" y="44"/>
                  </a:lnTo>
                  <a:lnTo>
                    <a:pt x="6" y="46"/>
                  </a:lnTo>
                  <a:lnTo>
                    <a:pt x="6" y="22"/>
                  </a:lnTo>
                  <a:lnTo>
                    <a:pt x="6" y="44"/>
                  </a:lnTo>
                  <a:lnTo>
                    <a:pt x="6" y="44"/>
                  </a:lnTo>
                  <a:lnTo>
                    <a:pt x="6" y="47"/>
                  </a:lnTo>
                  <a:lnTo>
                    <a:pt x="6" y="0"/>
                  </a:lnTo>
                  <a:lnTo>
                    <a:pt x="7" y="4"/>
                  </a:lnTo>
                  <a:lnTo>
                    <a:pt x="7" y="38"/>
                  </a:lnTo>
                  <a:lnTo>
                    <a:pt x="7" y="35"/>
                  </a:lnTo>
                  <a:lnTo>
                    <a:pt x="7" y="35"/>
                  </a:lnTo>
                  <a:lnTo>
                    <a:pt x="7" y="42"/>
                  </a:lnTo>
                  <a:lnTo>
                    <a:pt x="7" y="22"/>
                  </a:lnTo>
                  <a:lnTo>
                    <a:pt x="7" y="40"/>
                  </a:lnTo>
                  <a:lnTo>
                    <a:pt x="7" y="43"/>
                  </a:lnTo>
                  <a:lnTo>
                    <a:pt x="7" y="69"/>
                  </a:lnTo>
                  <a:lnTo>
                    <a:pt x="7" y="43"/>
                  </a:lnTo>
                  <a:lnTo>
                    <a:pt x="7" y="60"/>
                  </a:lnTo>
                  <a:lnTo>
                    <a:pt x="9" y="63"/>
                  </a:lnTo>
                  <a:lnTo>
                    <a:pt x="9" y="77"/>
                  </a:lnTo>
                  <a:lnTo>
                    <a:pt x="9" y="76"/>
                  </a:lnTo>
                  <a:lnTo>
                    <a:pt x="9" y="72"/>
                  </a:lnTo>
                  <a:lnTo>
                    <a:pt x="9" y="84"/>
                  </a:lnTo>
                  <a:lnTo>
                    <a:pt x="9" y="60"/>
                  </a:lnTo>
                  <a:lnTo>
                    <a:pt x="9" y="80"/>
                  </a:lnTo>
                  <a:lnTo>
                    <a:pt x="9" y="82"/>
                  </a:lnTo>
                  <a:lnTo>
                    <a:pt x="9" y="80"/>
                  </a:lnTo>
                  <a:lnTo>
                    <a:pt x="9" y="103"/>
                  </a:lnTo>
                  <a:lnTo>
                    <a:pt x="9" y="106"/>
                  </a:lnTo>
                  <a:lnTo>
                    <a:pt x="9" y="158"/>
                  </a:lnTo>
                  <a:lnTo>
                    <a:pt x="9" y="157"/>
                  </a:lnTo>
                  <a:lnTo>
                    <a:pt x="10" y="161"/>
                  </a:lnTo>
                  <a:lnTo>
                    <a:pt x="10" y="149"/>
                  </a:lnTo>
                  <a:lnTo>
                    <a:pt x="10" y="198"/>
                  </a:lnTo>
                  <a:lnTo>
                    <a:pt x="10" y="199"/>
                  </a:lnTo>
                  <a:lnTo>
                    <a:pt x="10" y="212"/>
                  </a:lnTo>
                  <a:lnTo>
                    <a:pt x="10" y="195"/>
                  </a:lnTo>
                  <a:lnTo>
                    <a:pt x="10" y="209"/>
                  </a:lnTo>
                  <a:lnTo>
                    <a:pt x="10" y="215"/>
                  </a:lnTo>
                  <a:lnTo>
                    <a:pt x="10" y="246"/>
                  </a:lnTo>
                  <a:lnTo>
                    <a:pt x="10" y="212"/>
                  </a:lnTo>
                  <a:lnTo>
                    <a:pt x="10" y="241"/>
                  </a:lnTo>
                  <a:lnTo>
                    <a:pt x="10" y="247"/>
                  </a:lnTo>
                  <a:lnTo>
                    <a:pt x="10" y="296"/>
                  </a:lnTo>
                  <a:lnTo>
                    <a:pt x="11" y="293"/>
                  </a:lnTo>
                  <a:lnTo>
                    <a:pt x="11" y="270"/>
                  </a:lnTo>
                  <a:lnTo>
                    <a:pt x="11" y="273"/>
                  </a:lnTo>
                  <a:lnTo>
                    <a:pt x="11" y="275"/>
                  </a:lnTo>
                  <a:lnTo>
                    <a:pt x="11" y="268"/>
                  </a:lnTo>
                  <a:lnTo>
                    <a:pt x="11" y="284"/>
                  </a:lnTo>
                  <a:lnTo>
                    <a:pt x="11" y="284"/>
                  </a:lnTo>
                  <a:lnTo>
                    <a:pt x="11" y="291"/>
                  </a:lnTo>
                  <a:lnTo>
                    <a:pt x="11" y="272"/>
                  </a:lnTo>
                  <a:lnTo>
                    <a:pt x="11" y="271"/>
                  </a:lnTo>
                  <a:lnTo>
                    <a:pt x="11" y="253"/>
                  </a:lnTo>
                  <a:lnTo>
                    <a:pt x="11" y="281"/>
                  </a:lnTo>
                  <a:lnTo>
                    <a:pt x="13" y="277"/>
                  </a:lnTo>
                  <a:lnTo>
                    <a:pt x="13" y="313"/>
                  </a:lnTo>
                  <a:lnTo>
                    <a:pt x="13" y="313"/>
                  </a:lnTo>
                  <a:lnTo>
                    <a:pt x="13" y="330"/>
                  </a:lnTo>
                  <a:lnTo>
                    <a:pt x="13" y="318"/>
                  </a:lnTo>
                  <a:lnTo>
                    <a:pt x="13" y="306"/>
                  </a:lnTo>
                  <a:lnTo>
                    <a:pt x="13" y="314"/>
                  </a:lnTo>
                  <a:lnTo>
                    <a:pt x="13" y="293"/>
                  </a:lnTo>
                  <a:lnTo>
                    <a:pt x="14" y="288"/>
                  </a:lnTo>
                  <a:lnTo>
                    <a:pt x="14" y="271"/>
                  </a:lnTo>
                  <a:lnTo>
                    <a:pt x="14" y="276"/>
                  </a:lnTo>
                  <a:lnTo>
                    <a:pt x="14" y="275"/>
                  </a:lnTo>
                  <a:lnTo>
                    <a:pt x="14" y="279"/>
                  </a:lnTo>
                  <a:lnTo>
                    <a:pt x="14" y="256"/>
                  </a:lnTo>
                  <a:lnTo>
                    <a:pt x="14" y="264"/>
                  </a:lnTo>
                  <a:lnTo>
                    <a:pt x="14" y="270"/>
                  </a:lnTo>
                  <a:lnTo>
                    <a:pt x="14" y="294"/>
                  </a:lnTo>
                  <a:lnTo>
                    <a:pt x="14" y="293"/>
                  </a:lnTo>
                  <a:lnTo>
                    <a:pt x="14" y="293"/>
                  </a:lnTo>
                  <a:lnTo>
                    <a:pt x="14" y="284"/>
                  </a:lnTo>
                  <a:lnTo>
                    <a:pt x="14" y="306"/>
                  </a:lnTo>
                  <a:lnTo>
                    <a:pt x="15" y="308"/>
                  </a:lnTo>
                  <a:lnTo>
                    <a:pt x="15" y="314"/>
                  </a:lnTo>
                  <a:lnTo>
                    <a:pt x="15" y="277"/>
                  </a:lnTo>
                  <a:lnTo>
                    <a:pt x="15" y="275"/>
                  </a:lnTo>
                  <a:lnTo>
                    <a:pt x="15" y="229"/>
                  </a:lnTo>
                  <a:lnTo>
                    <a:pt x="15" y="230"/>
                  </a:lnTo>
                  <a:lnTo>
                    <a:pt x="15" y="228"/>
                  </a:lnTo>
                  <a:lnTo>
                    <a:pt x="15" y="230"/>
                  </a:lnTo>
                  <a:lnTo>
                    <a:pt x="15" y="218"/>
                  </a:lnTo>
                  <a:lnTo>
                    <a:pt x="15" y="220"/>
                  </a:lnTo>
                  <a:lnTo>
                    <a:pt x="15" y="220"/>
                  </a:lnTo>
                  <a:lnTo>
                    <a:pt x="15" y="204"/>
                  </a:lnTo>
                  <a:lnTo>
                    <a:pt x="15" y="226"/>
                  </a:lnTo>
                  <a:lnTo>
                    <a:pt x="17" y="228"/>
                  </a:lnTo>
                  <a:lnTo>
                    <a:pt x="17" y="249"/>
                  </a:lnTo>
                  <a:lnTo>
                    <a:pt x="17" y="239"/>
                  </a:lnTo>
                  <a:lnTo>
                    <a:pt x="17" y="239"/>
                  </a:lnTo>
                  <a:lnTo>
                    <a:pt x="17" y="262"/>
                  </a:lnTo>
                  <a:lnTo>
                    <a:pt x="17" y="263"/>
                  </a:lnTo>
                  <a:lnTo>
                    <a:pt x="17" y="270"/>
                  </a:lnTo>
                  <a:lnTo>
                    <a:pt x="17" y="251"/>
                  </a:lnTo>
                  <a:lnTo>
                    <a:pt x="17" y="262"/>
                  </a:lnTo>
                  <a:lnTo>
                    <a:pt x="18" y="262"/>
                  </a:lnTo>
                  <a:lnTo>
                    <a:pt x="18" y="264"/>
                  </a:lnTo>
                  <a:lnTo>
                    <a:pt x="18" y="249"/>
                  </a:lnTo>
                  <a:lnTo>
                    <a:pt x="18" y="262"/>
                  </a:lnTo>
                  <a:lnTo>
                    <a:pt x="18" y="262"/>
                  </a:lnTo>
                  <a:lnTo>
                    <a:pt x="18" y="263"/>
                  </a:lnTo>
                  <a:lnTo>
                    <a:pt x="18" y="255"/>
                  </a:lnTo>
                  <a:lnTo>
                    <a:pt x="18" y="259"/>
                  </a:lnTo>
                  <a:lnTo>
                    <a:pt x="18" y="253"/>
                  </a:lnTo>
                  <a:lnTo>
                    <a:pt x="18" y="264"/>
                  </a:lnTo>
                  <a:lnTo>
                    <a:pt x="18" y="238"/>
                  </a:lnTo>
                  <a:lnTo>
                    <a:pt x="18" y="259"/>
                  </a:lnTo>
                  <a:lnTo>
                    <a:pt x="18" y="263"/>
                  </a:lnTo>
                  <a:lnTo>
                    <a:pt x="18" y="233"/>
                  </a:lnTo>
                  <a:lnTo>
                    <a:pt x="18" y="236"/>
                  </a:lnTo>
                  <a:lnTo>
                    <a:pt x="19" y="230"/>
                  </a:lnTo>
                  <a:lnTo>
                    <a:pt x="19" y="215"/>
                  </a:lnTo>
                  <a:lnTo>
                    <a:pt x="19" y="212"/>
                  </a:lnTo>
                  <a:lnTo>
                    <a:pt x="19" y="191"/>
                  </a:lnTo>
                  <a:lnTo>
                    <a:pt x="19" y="195"/>
                  </a:lnTo>
                  <a:lnTo>
                    <a:pt x="19" y="194"/>
                  </a:lnTo>
                  <a:lnTo>
                    <a:pt x="19" y="141"/>
                  </a:lnTo>
                  <a:lnTo>
                    <a:pt x="19" y="141"/>
                  </a:lnTo>
                  <a:lnTo>
                    <a:pt x="19" y="137"/>
                  </a:lnTo>
                  <a:lnTo>
                    <a:pt x="19" y="101"/>
                  </a:lnTo>
                  <a:lnTo>
                    <a:pt x="19" y="108"/>
                  </a:lnTo>
                  <a:lnTo>
                    <a:pt x="21" y="107"/>
                  </a:lnTo>
                  <a:lnTo>
                    <a:pt x="21" y="133"/>
                  </a:lnTo>
                  <a:lnTo>
                    <a:pt x="21" y="129"/>
                  </a:lnTo>
                  <a:lnTo>
                    <a:pt x="21" y="135"/>
                  </a:lnTo>
                  <a:lnTo>
                    <a:pt x="21" y="124"/>
                  </a:lnTo>
                  <a:lnTo>
                    <a:pt x="21" y="149"/>
                  </a:lnTo>
                  <a:lnTo>
                    <a:pt x="21" y="152"/>
                  </a:lnTo>
                  <a:lnTo>
                    <a:pt x="21" y="163"/>
                  </a:lnTo>
                  <a:lnTo>
                    <a:pt x="21" y="129"/>
                  </a:lnTo>
                  <a:lnTo>
                    <a:pt x="21" y="129"/>
                  </a:lnTo>
                  <a:lnTo>
                    <a:pt x="22" y="127"/>
                  </a:lnTo>
                  <a:lnTo>
                    <a:pt x="22" y="89"/>
                  </a:lnTo>
                  <a:lnTo>
                    <a:pt x="22" y="89"/>
                  </a:lnTo>
                  <a:lnTo>
                    <a:pt x="22" y="86"/>
                  </a:lnTo>
                  <a:lnTo>
                    <a:pt x="22" y="76"/>
                  </a:lnTo>
                  <a:lnTo>
                    <a:pt x="22" y="123"/>
                  </a:lnTo>
                  <a:lnTo>
                    <a:pt x="22" y="122"/>
                  </a:lnTo>
                  <a:lnTo>
                    <a:pt x="22" y="141"/>
                  </a:lnTo>
                  <a:lnTo>
                    <a:pt x="22" y="108"/>
                  </a:lnTo>
                  <a:lnTo>
                    <a:pt x="22" y="139"/>
                  </a:lnTo>
                  <a:lnTo>
                    <a:pt x="22" y="140"/>
                  </a:lnTo>
                  <a:lnTo>
                    <a:pt x="22" y="170"/>
                  </a:lnTo>
                  <a:lnTo>
                    <a:pt x="22" y="158"/>
                  </a:lnTo>
                  <a:lnTo>
                    <a:pt x="23" y="158"/>
                  </a:lnTo>
                  <a:lnTo>
                    <a:pt x="23" y="198"/>
                  </a:lnTo>
                  <a:lnTo>
                    <a:pt x="23" y="199"/>
                  </a:lnTo>
                  <a:lnTo>
                    <a:pt x="23" y="221"/>
                  </a:lnTo>
                  <a:lnTo>
                    <a:pt x="23" y="188"/>
                  </a:lnTo>
                  <a:lnTo>
                    <a:pt x="23" y="218"/>
                  </a:lnTo>
                  <a:lnTo>
                    <a:pt x="23" y="221"/>
                  </a:lnTo>
                  <a:lnTo>
                    <a:pt x="23" y="242"/>
                  </a:lnTo>
                  <a:lnTo>
                    <a:pt x="23" y="238"/>
                  </a:lnTo>
                  <a:lnTo>
                    <a:pt x="23" y="241"/>
                  </a:lnTo>
                  <a:lnTo>
                    <a:pt x="23" y="260"/>
                  </a:lnTo>
                  <a:lnTo>
                    <a:pt x="23" y="254"/>
                  </a:lnTo>
                  <a:lnTo>
                    <a:pt x="24" y="253"/>
                  </a:lnTo>
                  <a:lnTo>
                    <a:pt x="24" y="216"/>
                  </a:lnTo>
                  <a:lnTo>
                    <a:pt x="24" y="217"/>
                  </a:lnTo>
                  <a:lnTo>
                    <a:pt x="24" y="216"/>
                  </a:lnTo>
                  <a:lnTo>
                    <a:pt x="24" y="218"/>
                  </a:lnTo>
                  <a:lnTo>
                    <a:pt x="24" y="194"/>
                  </a:lnTo>
                  <a:lnTo>
                    <a:pt x="24" y="203"/>
                  </a:lnTo>
                  <a:lnTo>
                    <a:pt x="24" y="203"/>
                  </a:lnTo>
                  <a:lnTo>
                    <a:pt x="24" y="216"/>
                  </a:lnTo>
                  <a:lnTo>
                    <a:pt x="24" y="198"/>
                  </a:lnTo>
                  <a:lnTo>
                    <a:pt x="24" y="212"/>
                  </a:lnTo>
                  <a:lnTo>
                    <a:pt x="26" y="215"/>
                  </a:lnTo>
                  <a:lnTo>
                    <a:pt x="26" y="201"/>
                  </a:lnTo>
                  <a:lnTo>
                    <a:pt x="26" y="236"/>
                  </a:lnTo>
                  <a:lnTo>
                    <a:pt x="26" y="236"/>
                  </a:lnTo>
                  <a:lnTo>
                    <a:pt x="26" y="238"/>
                  </a:lnTo>
                  <a:lnTo>
                    <a:pt x="26" y="220"/>
                  </a:lnTo>
                  <a:lnTo>
                    <a:pt x="26" y="228"/>
                  </a:lnTo>
                  <a:lnTo>
                    <a:pt x="26" y="229"/>
                  </a:lnTo>
                  <a:lnTo>
                    <a:pt x="26" y="243"/>
                  </a:lnTo>
                  <a:lnTo>
                    <a:pt x="26" y="217"/>
                  </a:lnTo>
                  <a:lnTo>
                    <a:pt x="26" y="225"/>
                  </a:lnTo>
                  <a:lnTo>
                    <a:pt x="26" y="234"/>
                  </a:lnTo>
                  <a:lnTo>
                    <a:pt x="26" y="212"/>
                  </a:lnTo>
                  <a:lnTo>
                    <a:pt x="27" y="212"/>
                  </a:lnTo>
                  <a:lnTo>
                    <a:pt x="27" y="226"/>
                  </a:lnTo>
                  <a:lnTo>
                    <a:pt x="27" y="196"/>
                  </a:lnTo>
                  <a:lnTo>
                    <a:pt x="27" y="225"/>
                  </a:lnTo>
                  <a:lnTo>
                    <a:pt x="27" y="228"/>
                  </a:lnTo>
                  <a:lnTo>
                    <a:pt x="27" y="236"/>
                  </a:lnTo>
                  <a:lnTo>
                    <a:pt x="27" y="205"/>
                  </a:lnTo>
                  <a:lnTo>
                    <a:pt x="27" y="213"/>
                  </a:lnTo>
                  <a:lnTo>
                    <a:pt x="27" y="213"/>
                  </a:lnTo>
                  <a:lnTo>
                    <a:pt x="27" y="212"/>
                  </a:lnTo>
                  <a:lnTo>
                    <a:pt x="27" y="245"/>
                  </a:lnTo>
                  <a:lnTo>
                    <a:pt x="27" y="243"/>
                  </a:lnTo>
                  <a:lnTo>
                    <a:pt x="27" y="234"/>
                  </a:lnTo>
                  <a:lnTo>
                    <a:pt x="27" y="279"/>
                  </a:lnTo>
                  <a:lnTo>
                    <a:pt x="28" y="276"/>
                  </a:lnTo>
                  <a:lnTo>
                    <a:pt x="28" y="281"/>
                  </a:lnTo>
                  <a:lnTo>
                    <a:pt x="28" y="258"/>
                  </a:lnTo>
                  <a:lnTo>
                    <a:pt x="28" y="279"/>
                  </a:lnTo>
                  <a:lnTo>
                    <a:pt x="28" y="279"/>
                  </a:lnTo>
                  <a:lnTo>
                    <a:pt x="28" y="288"/>
                  </a:lnTo>
                  <a:lnTo>
                    <a:pt x="28" y="273"/>
                  </a:lnTo>
                  <a:lnTo>
                    <a:pt x="28" y="275"/>
                  </a:lnTo>
                  <a:lnTo>
                    <a:pt x="28" y="264"/>
                  </a:lnTo>
                  <a:lnTo>
                    <a:pt x="28" y="267"/>
                  </a:lnTo>
                  <a:lnTo>
                    <a:pt x="28" y="245"/>
                  </a:lnTo>
                  <a:lnTo>
                    <a:pt x="28" y="246"/>
                  </a:lnTo>
                  <a:lnTo>
                    <a:pt x="30" y="245"/>
                  </a:lnTo>
                  <a:lnTo>
                    <a:pt x="30" y="250"/>
                  </a:lnTo>
                  <a:lnTo>
                    <a:pt x="30" y="234"/>
                  </a:lnTo>
                  <a:lnTo>
                    <a:pt x="30" y="242"/>
                  </a:lnTo>
                  <a:lnTo>
                    <a:pt x="30" y="241"/>
                  </a:lnTo>
                  <a:lnTo>
                    <a:pt x="30" y="194"/>
                  </a:lnTo>
                  <a:lnTo>
                    <a:pt x="30" y="201"/>
                  </a:lnTo>
                  <a:lnTo>
                    <a:pt x="30" y="204"/>
                  </a:lnTo>
                  <a:lnTo>
                    <a:pt x="30" y="217"/>
                  </a:lnTo>
                  <a:lnTo>
                    <a:pt x="30" y="212"/>
                  </a:lnTo>
                  <a:lnTo>
                    <a:pt x="30" y="211"/>
                  </a:lnTo>
                  <a:lnTo>
                    <a:pt x="30" y="234"/>
                  </a:lnTo>
                  <a:lnTo>
                    <a:pt x="30" y="204"/>
                  </a:lnTo>
                  <a:lnTo>
                    <a:pt x="30" y="233"/>
                  </a:lnTo>
                  <a:lnTo>
                    <a:pt x="31" y="236"/>
                  </a:lnTo>
                  <a:lnTo>
                    <a:pt x="31" y="241"/>
                  </a:lnTo>
                  <a:lnTo>
                    <a:pt x="31" y="220"/>
                  </a:lnTo>
                  <a:lnTo>
                    <a:pt x="31" y="225"/>
                  </a:lnTo>
                  <a:lnTo>
                    <a:pt x="31" y="229"/>
                  </a:lnTo>
                  <a:lnTo>
                    <a:pt x="31" y="192"/>
                  </a:lnTo>
                  <a:lnTo>
                    <a:pt x="31" y="195"/>
                  </a:lnTo>
                  <a:lnTo>
                    <a:pt x="31" y="198"/>
                  </a:lnTo>
                  <a:lnTo>
                    <a:pt x="31" y="181"/>
                  </a:lnTo>
                  <a:lnTo>
                    <a:pt x="31" y="187"/>
                  </a:lnTo>
                  <a:lnTo>
                    <a:pt x="31" y="184"/>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213" name="Freeform 86"/>
            <p:cNvSpPr>
              <a:spLocks/>
            </p:cNvSpPr>
            <p:nvPr/>
          </p:nvSpPr>
          <p:spPr bwMode="auto">
            <a:xfrm>
              <a:off x="3444876" y="3773488"/>
              <a:ext cx="53975" cy="1055688"/>
            </a:xfrm>
            <a:custGeom>
              <a:avLst/>
              <a:gdLst>
                <a:gd name="T0" fmla="*/ 0 w 34"/>
                <a:gd name="T1" fmla="*/ 564 h 665"/>
                <a:gd name="T2" fmla="*/ 0 w 34"/>
                <a:gd name="T3" fmla="*/ 553 h 665"/>
                <a:gd name="T4" fmla="*/ 1 w 34"/>
                <a:gd name="T5" fmla="*/ 528 h 665"/>
                <a:gd name="T6" fmla="*/ 2 w 34"/>
                <a:gd name="T7" fmla="*/ 427 h 665"/>
                <a:gd name="T8" fmla="*/ 2 w 34"/>
                <a:gd name="T9" fmla="*/ 360 h 665"/>
                <a:gd name="T10" fmla="*/ 3 w 34"/>
                <a:gd name="T11" fmla="*/ 232 h 665"/>
                <a:gd name="T12" fmla="*/ 3 w 34"/>
                <a:gd name="T13" fmla="*/ 202 h 665"/>
                <a:gd name="T14" fmla="*/ 3 w 34"/>
                <a:gd name="T15" fmla="*/ 96 h 665"/>
                <a:gd name="T16" fmla="*/ 5 w 34"/>
                <a:gd name="T17" fmla="*/ 72 h 665"/>
                <a:gd name="T18" fmla="*/ 5 w 34"/>
                <a:gd name="T19" fmla="*/ 89 h 665"/>
                <a:gd name="T20" fmla="*/ 6 w 34"/>
                <a:gd name="T21" fmla="*/ 72 h 665"/>
                <a:gd name="T22" fmla="*/ 6 w 34"/>
                <a:gd name="T23" fmla="*/ 156 h 665"/>
                <a:gd name="T24" fmla="*/ 7 w 34"/>
                <a:gd name="T25" fmla="*/ 164 h 665"/>
                <a:gd name="T26" fmla="*/ 7 w 34"/>
                <a:gd name="T27" fmla="*/ 126 h 665"/>
                <a:gd name="T28" fmla="*/ 7 w 34"/>
                <a:gd name="T29" fmla="*/ 124 h 665"/>
                <a:gd name="T30" fmla="*/ 9 w 34"/>
                <a:gd name="T31" fmla="*/ 124 h 665"/>
                <a:gd name="T32" fmla="*/ 9 w 34"/>
                <a:gd name="T33" fmla="*/ 158 h 665"/>
                <a:gd name="T34" fmla="*/ 10 w 34"/>
                <a:gd name="T35" fmla="*/ 215 h 665"/>
                <a:gd name="T36" fmla="*/ 10 w 34"/>
                <a:gd name="T37" fmla="*/ 177 h 665"/>
                <a:gd name="T38" fmla="*/ 10 w 34"/>
                <a:gd name="T39" fmla="*/ 185 h 665"/>
                <a:gd name="T40" fmla="*/ 11 w 34"/>
                <a:gd name="T41" fmla="*/ 199 h 665"/>
                <a:gd name="T42" fmla="*/ 11 w 34"/>
                <a:gd name="T43" fmla="*/ 202 h 665"/>
                <a:gd name="T44" fmla="*/ 11 w 34"/>
                <a:gd name="T45" fmla="*/ 217 h 665"/>
                <a:gd name="T46" fmla="*/ 13 w 34"/>
                <a:gd name="T47" fmla="*/ 207 h 665"/>
                <a:gd name="T48" fmla="*/ 14 w 34"/>
                <a:gd name="T49" fmla="*/ 68 h 665"/>
                <a:gd name="T50" fmla="*/ 14 w 34"/>
                <a:gd name="T51" fmla="*/ 86 h 665"/>
                <a:gd name="T52" fmla="*/ 15 w 34"/>
                <a:gd name="T53" fmla="*/ 89 h 665"/>
                <a:gd name="T54" fmla="*/ 15 w 34"/>
                <a:gd name="T55" fmla="*/ 58 h 665"/>
                <a:gd name="T56" fmla="*/ 15 w 34"/>
                <a:gd name="T57" fmla="*/ 175 h 665"/>
                <a:gd name="T58" fmla="*/ 17 w 34"/>
                <a:gd name="T59" fmla="*/ 227 h 665"/>
                <a:gd name="T60" fmla="*/ 17 w 34"/>
                <a:gd name="T61" fmla="*/ 224 h 665"/>
                <a:gd name="T62" fmla="*/ 17 w 34"/>
                <a:gd name="T63" fmla="*/ 220 h 665"/>
                <a:gd name="T64" fmla="*/ 18 w 34"/>
                <a:gd name="T65" fmla="*/ 207 h 665"/>
                <a:gd name="T66" fmla="*/ 19 w 34"/>
                <a:gd name="T67" fmla="*/ 58 h 665"/>
                <a:gd name="T68" fmla="*/ 19 w 34"/>
                <a:gd name="T69" fmla="*/ 55 h 665"/>
                <a:gd name="T70" fmla="*/ 19 w 34"/>
                <a:gd name="T71" fmla="*/ 72 h 665"/>
                <a:gd name="T72" fmla="*/ 20 w 34"/>
                <a:gd name="T73" fmla="*/ 46 h 665"/>
                <a:gd name="T74" fmla="*/ 20 w 34"/>
                <a:gd name="T75" fmla="*/ 52 h 665"/>
                <a:gd name="T76" fmla="*/ 20 w 34"/>
                <a:gd name="T77" fmla="*/ 63 h 665"/>
                <a:gd name="T78" fmla="*/ 22 w 34"/>
                <a:gd name="T79" fmla="*/ 96 h 665"/>
                <a:gd name="T80" fmla="*/ 22 w 34"/>
                <a:gd name="T81" fmla="*/ 80 h 665"/>
                <a:gd name="T82" fmla="*/ 23 w 34"/>
                <a:gd name="T83" fmla="*/ 80 h 665"/>
                <a:gd name="T84" fmla="*/ 23 w 34"/>
                <a:gd name="T85" fmla="*/ 101 h 665"/>
                <a:gd name="T86" fmla="*/ 24 w 34"/>
                <a:gd name="T87" fmla="*/ 138 h 665"/>
                <a:gd name="T88" fmla="*/ 24 w 34"/>
                <a:gd name="T89" fmla="*/ 193 h 665"/>
                <a:gd name="T90" fmla="*/ 26 w 34"/>
                <a:gd name="T91" fmla="*/ 132 h 665"/>
                <a:gd name="T92" fmla="*/ 26 w 34"/>
                <a:gd name="T93" fmla="*/ 118 h 665"/>
                <a:gd name="T94" fmla="*/ 27 w 34"/>
                <a:gd name="T95" fmla="*/ 165 h 665"/>
                <a:gd name="T96" fmla="*/ 27 w 34"/>
                <a:gd name="T97" fmla="*/ 236 h 665"/>
                <a:gd name="T98" fmla="*/ 28 w 34"/>
                <a:gd name="T99" fmla="*/ 236 h 665"/>
                <a:gd name="T100" fmla="*/ 28 w 34"/>
                <a:gd name="T101" fmla="*/ 172 h 665"/>
                <a:gd name="T102" fmla="*/ 28 w 34"/>
                <a:gd name="T103" fmla="*/ 151 h 665"/>
                <a:gd name="T104" fmla="*/ 30 w 34"/>
                <a:gd name="T105" fmla="*/ 156 h 665"/>
                <a:gd name="T106" fmla="*/ 30 w 34"/>
                <a:gd name="T107" fmla="*/ 161 h 665"/>
                <a:gd name="T108" fmla="*/ 31 w 34"/>
                <a:gd name="T109" fmla="*/ 181 h 665"/>
                <a:gd name="T110" fmla="*/ 31 w 34"/>
                <a:gd name="T111" fmla="*/ 169 h 665"/>
                <a:gd name="T112" fmla="*/ 31 w 34"/>
                <a:gd name="T113" fmla="*/ 174 h 665"/>
                <a:gd name="T114" fmla="*/ 32 w 34"/>
                <a:gd name="T115" fmla="*/ 187 h 665"/>
                <a:gd name="T116" fmla="*/ 32 w 34"/>
                <a:gd name="T117" fmla="*/ 190 h 665"/>
                <a:gd name="T118" fmla="*/ 34 w 34"/>
                <a:gd name="T119" fmla="*/ 207 h 6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4" h="665">
                  <a:moveTo>
                    <a:pt x="0" y="665"/>
                  </a:moveTo>
                  <a:lnTo>
                    <a:pt x="0" y="598"/>
                  </a:lnTo>
                  <a:lnTo>
                    <a:pt x="0" y="595"/>
                  </a:lnTo>
                  <a:lnTo>
                    <a:pt x="0" y="557"/>
                  </a:lnTo>
                  <a:lnTo>
                    <a:pt x="0" y="564"/>
                  </a:lnTo>
                  <a:lnTo>
                    <a:pt x="0" y="567"/>
                  </a:lnTo>
                  <a:lnTo>
                    <a:pt x="0" y="571"/>
                  </a:lnTo>
                  <a:lnTo>
                    <a:pt x="0" y="549"/>
                  </a:lnTo>
                  <a:lnTo>
                    <a:pt x="0" y="557"/>
                  </a:lnTo>
                  <a:lnTo>
                    <a:pt x="0" y="553"/>
                  </a:lnTo>
                  <a:lnTo>
                    <a:pt x="0" y="563"/>
                  </a:lnTo>
                  <a:lnTo>
                    <a:pt x="0" y="560"/>
                  </a:lnTo>
                  <a:lnTo>
                    <a:pt x="1" y="560"/>
                  </a:lnTo>
                  <a:lnTo>
                    <a:pt x="1" y="526"/>
                  </a:lnTo>
                  <a:lnTo>
                    <a:pt x="1" y="528"/>
                  </a:lnTo>
                  <a:lnTo>
                    <a:pt x="1" y="492"/>
                  </a:lnTo>
                  <a:lnTo>
                    <a:pt x="1" y="492"/>
                  </a:lnTo>
                  <a:lnTo>
                    <a:pt x="1" y="454"/>
                  </a:lnTo>
                  <a:lnTo>
                    <a:pt x="2" y="457"/>
                  </a:lnTo>
                  <a:lnTo>
                    <a:pt x="2" y="427"/>
                  </a:lnTo>
                  <a:lnTo>
                    <a:pt x="2" y="423"/>
                  </a:lnTo>
                  <a:lnTo>
                    <a:pt x="2" y="424"/>
                  </a:lnTo>
                  <a:lnTo>
                    <a:pt x="2" y="355"/>
                  </a:lnTo>
                  <a:lnTo>
                    <a:pt x="2" y="355"/>
                  </a:lnTo>
                  <a:lnTo>
                    <a:pt x="2" y="360"/>
                  </a:lnTo>
                  <a:lnTo>
                    <a:pt x="2" y="325"/>
                  </a:lnTo>
                  <a:lnTo>
                    <a:pt x="2" y="322"/>
                  </a:lnTo>
                  <a:lnTo>
                    <a:pt x="2" y="267"/>
                  </a:lnTo>
                  <a:lnTo>
                    <a:pt x="3" y="267"/>
                  </a:lnTo>
                  <a:lnTo>
                    <a:pt x="3" y="232"/>
                  </a:lnTo>
                  <a:lnTo>
                    <a:pt x="3" y="245"/>
                  </a:lnTo>
                  <a:lnTo>
                    <a:pt x="3" y="246"/>
                  </a:lnTo>
                  <a:lnTo>
                    <a:pt x="3" y="249"/>
                  </a:lnTo>
                  <a:lnTo>
                    <a:pt x="3" y="200"/>
                  </a:lnTo>
                  <a:lnTo>
                    <a:pt x="3" y="202"/>
                  </a:lnTo>
                  <a:lnTo>
                    <a:pt x="3" y="208"/>
                  </a:lnTo>
                  <a:lnTo>
                    <a:pt x="3" y="213"/>
                  </a:lnTo>
                  <a:lnTo>
                    <a:pt x="3" y="170"/>
                  </a:lnTo>
                  <a:lnTo>
                    <a:pt x="3" y="166"/>
                  </a:lnTo>
                  <a:lnTo>
                    <a:pt x="3" y="96"/>
                  </a:lnTo>
                  <a:lnTo>
                    <a:pt x="5" y="94"/>
                  </a:lnTo>
                  <a:lnTo>
                    <a:pt x="5" y="97"/>
                  </a:lnTo>
                  <a:lnTo>
                    <a:pt x="5" y="58"/>
                  </a:lnTo>
                  <a:lnTo>
                    <a:pt x="5" y="69"/>
                  </a:lnTo>
                  <a:lnTo>
                    <a:pt x="5" y="72"/>
                  </a:lnTo>
                  <a:lnTo>
                    <a:pt x="5" y="115"/>
                  </a:lnTo>
                  <a:lnTo>
                    <a:pt x="5" y="109"/>
                  </a:lnTo>
                  <a:lnTo>
                    <a:pt x="5" y="105"/>
                  </a:lnTo>
                  <a:lnTo>
                    <a:pt x="5" y="106"/>
                  </a:lnTo>
                  <a:lnTo>
                    <a:pt x="5" y="89"/>
                  </a:lnTo>
                  <a:lnTo>
                    <a:pt x="5" y="97"/>
                  </a:lnTo>
                  <a:lnTo>
                    <a:pt x="6" y="96"/>
                  </a:lnTo>
                  <a:lnTo>
                    <a:pt x="6" y="54"/>
                  </a:lnTo>
                  <a:lnTo>
                    <a:pt x="6" y="69"/>
                  </a:lnTo>
                  <a:lnTo>
                    <a:pt x="6" y="72"/>
                  </a:lnTo>
                  <a:lnTo>
                    <a:pt x="6" y="109"/>
                  </a:lnTo>
                  <a:lnTo>
                    <a:pt x="6" y="102"/>
                  </a:lnTo>
                  <a:lnTo>
                    <a:pt x="6" y="109"/>
                  </a:lnTo>
                  <a:lnTo>
                    <a:pt x="6" y="160"/>
                  </a:lnTo>
                  <a:lnTo>
                    <a:pt x="6" y="156"/>
                  </a:lnTo>
                  <a:lnTo>
                    <a:pt x="6" y="153"/>
                  </a:lnTo>
                  <a:lnTo>
                    <a:pt x="6" y="173"/>
                  </a:lnTo>
                  <a:lnTo>
                    <a:pt x="6" y="152"/>
                  </a:lnTo>
                  <a:lnTo>
                    <a:pt x="6" y="162"/>
                  </a:lnTo>
                  <a:lnTo>
                    <a:pt x="7" y="164"/>
                  </a:lnTo>
                  <a:lnTo>
                    <a:pt x="7" y="126"/>
                  </a:lnTo>
                  <a:lnTo>
                    <a:pt x="7" y="130"/>
                  </a:lnTo>
                  <a:lnTo>
                    <a:pt x="7" y="132"/>
                  </a:lnTo>
                  <a:lnTo>
                    <a:pt x="7" y="136"/>
                  </a:lnTo>
                  <a:lnTo>
                    <a:pt x="7" y="126"/>
                  </a:lnTo>
                  <a:lnTo>
                    <a:pt x="7" y="130"/>
                  </a:lnTo>
                  <a:lnTo>
                    <a:pt x="7" y="127"/>
                  </a:lnTo>
                  <a:lnTo>
                    <a:pt x="7" y="131"/>
                  </a:lnTo>
                  <a:lnTo>
                    <a:pt x="7" y="110"/>
                  </a:lnTo>
                  <a:lnTo>
                    <a:pt x="7" y="124"/>
                  </a:lnTo>
                  <a:lnTo>
                    <a:pt x="7" y="124"/>
                  </a:lnTo>
                  <a:lnTo>
                    <a:pt x="7" y="106"/>
                  </a:lnTo>
                  <a:lnTo>
                    <a:pt x="7" y="115"/>
                  </a:lnTo>
                  <a:lnTo>
                    <a:pt x="9" y="115"/>
                  </a:lnTo>
                  <a:lnTo>
                    <a:pt x="9" y="124"/>
                  </a:lnTo>
                  <a:lnTo>
                    <a:pt x="9" y="113"/>
                  </a:lnTo>
                  <a:lnTo>
                    <a:pt x="9" y="113"/>
                  </a:lnTo>
                  <a:lnTo>
                    <a:pt x="9" y="161"/>
                  </a:lnTo>
                  <a:lnTo>
                    <a:pt x="9" y="103"/>
                  </a:lnTo>
                  <a:lnTo>
                    <a:pt x="9" y="158"/>
                  </a:lnTo>
                  <a:lnTo>
                    <a:pt x="9" y="164"/>
                  </a:lnTo>
                  <a:lnTo>
                    <a:pt x="9" y="193"/>
                  </a:lnTo>
                  <a:lnTo>
                    <a:pt x="9" y="190"/>
                  </a:lnTo>
                  <a:lnTo>
                    <a:pt x="10" y="187"/>
                  </a:lnTo>
                  <a:lnTo>
                    <a:pt x="10" y="215"/>
                  </a:lnTo>
                  <a:lnTo>
                    <a:pt x="10" y="193"/>
                  </a:lnTo>
                  <a:lnTo>
                    <a:pt x="10" y="191"/>
                  </a:lnTo>
                  <a:lnTo>
                    <a:pt x="10" y="193"/>
                  </a:lnTo>
                  <a:lnTo>
                    <a:pt x="10" y="175"/>
                  </a:lnTo>
                  <a:lnTo>
                    <a:pt x="10" y="177"/>
                  </a:lnTo>
                  <a:lnTo>
                    <a:pt x="10" y="175"/>
                  </a:lnTo>
                  <a:lnTo>
                    <a:pt x="10" y="187"/>
                  </a:lnTo>
                  <a:lnTo>
                    <a:pt x="10" y="172"/>
                  </a:lnTo>
                  <a:lnTo>
                    <a:pt x="10" y="186"/>
                  </a:lnTo>
                  <a:lnTo>
                    <a:pt x="10" y="185"/>
                  </a:lnTo>
                  <a:lnTo>
                    <a:pt x="10" y="186"/>
                  </a:lnTo>
                  <a:lnTo>
                    <a:pt x="10" y="158"/>
                  </a:lnTo>
                  <a:lnTo>
                    <a:pt x="10" y="168"/>
                  </a:lnTo>
                  <a:lnTo>
                    <a:pt x="11" y="170"/>
                  </a:lnTo>
                  <a:lnTo>
                    <a:pt x="11" y="199"/>
                  </a:lnTo>
                  <a:lnTo>
                    <a:pt x="11" y="193"/>
                  </a:lnTo>
                  <a:lnTo>
                    <a:pt x="11" y="194"/>
                  </a:lnTo>
                  <a:lnTo>
                    <a:pt x="11" y="179"/>
                  </a:lnTo>
                  <a:lnTo>
                    <a:pt x="11" y="204"/>
                  </a:lnTo>
                  <a:lnTo>
                    <a:pt x="11" y="202"/>
                  </a:lnTo>
                  <a:lnTo>
                    <a:pt x="11" y="234"/>
                  </a:lnTo>
                  <a:lnTo>
                    <a:pt x="11" y="233"/>
                  </a:lnTo>
                  <a:lnTo>
                    <a:pt x="11" y="245"/>
                  </a:lnTo>
                  <a:lnTo>
                    <a:pt x="11" y="215"/>
                  </a:lnTo>
                  <a:lnTo>
                    <a:pt x="11" y="217"/>
                  </a:lnTo>
                  <a:lnTo>
                    <a:pt x="13" y="204"/>
                  </a:lnTo>
                  <a:lnTo>
                    <a:pt x="13" y="210"/>
                  </a:lnTo>
                  <a:lnTo>
                    <a:pt x="13" y="198"/>
                  </a:lnTo>
                  <a:lnTo>
                    <a:pt x="13" y="202"/>
                  </a:lnTo>
                  <a:lnTo>
                    <a:pt x="13" y="207"/>
                  </a:lnTo>
                  <a:lnTo>
                    <a:pt x="13" y="175"/>
                  </a:lnTo>
                  <a:lnTo>
                    <a:pt x="13" y="175"/>
                  </a:lnTo>
                  <a:lnTo>
                    <a:pt x="13" y="86"/>
                  </a:lnTo>
                  <a:lnTo>
                    <a:pt x="14" y="88"/>
                  </a:lnTo>
                  <a:lnTo>
                    <a:pt x="14" y="68"/>
                  </a:lnTo>
                  <a:lnTo>
                    <a:pt x="14" y="71"/>
                  </a:lnTo>
                  <a:lnTo>
                    <a:pt x="14" y="67"/>
                  </a:lnTo>
                  <a:lnTo>
                    <a:pt x="14" y="55"/>
                  </a:lnTo>
                  <a:lnTo>
                    <a:pt x="14" y="86"/>
                  </a:lnTo>
                  <a:lnTo>
                    <a:pt x="14" y="86"/>
                  </a:lnTo>
                  <a:lnTo>
                    <a:pt x="14" y="120"/>
                  </a:lnTo>
                  <a:lnTo>
                    <a:pt x="14" y="118"/>
                  </a:lnTo>
                  <a:lnTo>
                    <a:pt x="14" y="86"/>
                  </a:lnTo>
                  <a:lnTo>
                    <a:pt x="15" y="86"/>
                  </a:lnTo>
                  <a:lnTo>
                    <a:pt x="15" y="89"/>
                  </a:lnTo>
                  <a:lnTo>
                    <a:pt x="15" y="67"/>
                  </a:lnTo>
                  <a:lnTo>
                    <a:pt x="15" y="73"/>
                  </a:lnTo>
                  <a:lnTo>
                    <a:pt x="15" y="72"/>
                  </a:lnTo>
                  <a:lnTo>
                    <a:pt x="15" y="73"/>
                  </a:lnTo>
                  <a:lnTo>
                    <a:pt x="15" y="58"/>
                  </a:lnTo>
                  <a:lnTo>
                    <a:pt x="15" y="71"/>
                  </a:lnTo>
                  <a:lnTo>
                    <a:pt x="15" y="79"/>
                  </a:lnTo>
                  <a:lnTo>
                    <a:pt x="15" y="124"/>
                  </a:lnTo>
                  <a:lnTo>
                    <a:pt x="15" y="118"/>
                  </a:lnTo>
                  <a:lnTo>
                    <a:pt x="15" y="175"/>
                  </a:lnTo>
                  <a:lnTo>
                    <a:pt x="15" y="174"/>
                  </a:lnTo>
                  <a:lnTo>
                    <a:pt x="17" y="178"/>
                  </a:lnTo>
                  <a:lnTo>
                    <a:pt x="17" y="228"/>
                  </a:lnTo>
                  <a:lnTo>
                    <a:pt x="17" y="177"/>
                  </a:lnTo>
                  <a:lnTo>
                    <a:pt x="17" y="227"/>
                  </a:lnTo>
                  <a:lnTo>
                    <a:pt x="17" y="229"/>
                  </a:lnTo>
                  <a:lnTo>
                    <a:pt x="17" y="238"/>
                  </a:lnTo>
                  <a:lnTo>
                    <a:pt x="17" y="215"/>
                  </a:lnTo>
                  <a:lnTo>
                    <a:pt x="17" y="225"/>
                  </a:lnTo>
                  <a:lnTo>
                    <a:pt x="17" y="224"/>
                  </a:lnTo>
                  <a:lnTo>
                    <a:pt x="17" y="240"/>
                  </a:lnTo>
                  <a:lnTo>
                    <a:pt x="17" y="234"/>
                  </a:lnTo>
                  <a:lnTo>
                    <a:pt x="17" y="234"/>
                  </a:lnTo>
                  <a:lnTo>
                    <a:pt x="17" y="213"/>
                  </a:lnTo>
                  <a:lnTo>
                    <a:pt x="17" y="220"/>
                  </a:lnTo>
                  <a:lnTo>
                    <a:pt x="18" y="221"/>
                  </a:lnTo>
                  <a:lnTo>
                    <a:pt x="18" y="224"/>
                  </a:lnTo>
                  <a:lnTo>
                    <a:pt x="18" y="204"/>
                  </a:lnTo>
                  <a:lnTo>
                    <a:pt x="18" y="210"/>
                  </a:lnTo>
                  <a:lnTo>
                    <a:pt x="18" y="207"/>
                  </a:lnTo>
                  <a:lnTo>
                    <a:pt x="18" y="208"/>
                  </a:lnTo>
                  <a:lnTo>
                    <a:pt x="18" y="132"/>
                  </a:lnTo>
                  <a:lnTo>
                    <a:pt x="18" y="127"/>
                  </a:lnTo>
                  <a:lnTo>
                    <a:pt x="18" y="58"/>
                  </a:lnTo>
                  <a:lnTo>
                    <a:pt x="19" y="58"/>
                  </a:lnTo>
                  <a:lnTo>
                    <a:pt x="19" y="60"/>
                  </a:lnTo>
                  <a:lnTo>
                    <a:pt x="19" y="31"/>
                  </a:lnTo>
                  <a:lnTo>
                    <a:pt x="19" y="39"/>
                  </a:lnTo>
                  <a:lnTo>
                    <a:pt x="19" y="45"/>
                  </a:lnTo>
                  <a:lnTo>
                    <a:pt x="19" y="55"/>
                  </a:lnTo>
                  <a:lnTo>
                    <a:pt x="19" y="39"/>
                  </a:lnTo>
                  <a:lnTo>
                    <a:pt x="19" y="51"/>
                  </a:lnTo>
                  <a:lnTo>
                    <a:pt x="19" y="48"/>
                  </a:lnTo>
                  <a:lnTo>
                    <a:pt x="19" y="75"/>
                  </a:lnTo>
                  <a:lnTo>
                    <a:pt x="19" y="72"/>
                  </a:lnTo>
                  <a:lnTo>
                    <a:pt x="19" y="73"/>
                  </a:lnTo>
                  <a:lnTo>
                    <a:pt x="19" y="38"/>
                  </a:lnTo>
                  <a:lnTo>
                    <a:pt x="19" y="43"/>
                  </a:lnTo>
                  <a:lnTo>
                    <a:pt x="20" y="43"/>
                  </a:lnTo>
                  <a:lnTo>
                    <a:pt x="20" y="46"/>
                  </a:lnTo>
                  <a:lnTo>
                    <a:pt x="20" y="0"/>
                  </a:lnTo>
                  <a:lnTo>
                    <a:pt x="20" y="14"/>
                  </a:lnTo>
                  <a:lnTo>
                    <a:pt x="20" y="14"/>
                  </a:lnTo>
                  <a:lnTo>
                    <a:pt x="20" y="56"/>
                  </a:lnTo>
                  <a:lnTo>
                    <a:pt x="20" y="52"/>
                  </a:lnTo>
                  <a:lnTo>
                    <a:pt x="20" y="48"/>
                  </a:lnTo>
                  <a:lnTo>
                    <a:pt x="20" y="84"/>
                  </a:lnTo>
                  <a:lnTo>
                    <a:pt x="20" y="85"/>
                  </a:lnTo>
                  <a:lnTo>
                    <a:pt x="20" y="58"/>
                  </a:lnTo>
                  <a:lnTo>
                    <a:pt x="20" y="63"/>
                  </a:lnTo>
                  <a:lnTo>
                    <a:pt x="22" y="60"/>
                  </a:lnTo>
                  <a:lnTo>
                    <a:pt x="22" y="72"/>
                  </a:lnTo>
                  <a:lnTo>
                    <a:pt x="22" y="71"/>
                  </a:lnTo>
                  <a:lnTo>
                    <a:pt x="22" y="72"/>
                  </a:lnTo>
                  <a:lnTo>
                    <a:pt x="22" y="96"/>
                  </a:lnTo>
                  <a:lnTo>
                    <a:pt x="22" y="62"/>
                  </a:lnTo>
                  <a:lnTo>
                    <a:pt x="22" y="93"/>
                  </a:lnTo>
                  <a:lnTo>
                    <a:pt x="22" y="96"/>
                  </a:lnTo>
                  <a:lnTo>
                    <a:pt x="22" y="76"/>
                  </a:lnTo>
                  <a:lnTo>
                    <a:pt x="22" y="80"/>
                  </a:lnTo>
                  <a:lnTo>
                    <a:pt x="23" y="80"/>
                  </a:lnTo>
                  <a:lnTo>
                    <a:pt x="23" y="46"/>
                  </a:lnTo>
                  <a:lnTo>
                    <a:pt x="23" y="51"/>
                  </a:lnTo>
                  <a:lnTo>
                    <a:pt x="23" y="58"/>
                  </a:lnTo>
                  <a:lnTo>
                    <a:pt x="23" y="80"/>
                  </a:lnTo>
                  <a:lnTo>
                    <a:pt x="23" y="55"/>
                  </a:lnTo>
                  <a:lnTo>
                    <a:pt x="23" y="72"/>
                  </a:lnTo>
                  <a:lnTo>
                    <a:pt x="23" y="72"/>
                  </a:lnTo>
                  <a:lnTo>
                    <a:pt x="23" y="63"/>
                  </a:lnTo>
                  <a:lnTo>
                    <a:pt x="23" y="101"/>
                  </a:lnTo>
                  <a:lnTo>
                    <a:pt x="23" y="100"/>
                  </a:lnTo>
                  <a:lnTo>
                    <a:pt x="23" y="135"/>
                  </a:lnTo>
                  <a:lnTo>
                    <a:pt x="24" y="136"/>
                  </a:lnTo>
                  <a:lnTo>
                    <a:pt x="24" y="152"/>
                  </a:lnTo>
                  <a:lnTo>
                    <a:pt x="24" y="138"/>
                  </a:lnTo>
                  <a:lnTo>
                    <a:pt x="24" y="139"/>
                  </a:lnTo>
                  <a:lnTo>
                    <a:pt x="24" y="124"/>
                  </a:lnTo>
                  <a:lnTo>
                    <a:pt x="24" y="168"/>
                  </a:lnTo>
                  <a:lnTo>
                    <a:pt x="24" y="168"/>
                  </a:lnTo>
                  <a:lnTo>
                    <a:pt x="24" y="193"/>
                  </a:lnTo>
                  <a:lnTo>
                    <a:pt x="24" y="193"/>
                  </a:lnTo>
                  <a:lnTo>
                    <a:pt x="24" y="198"/>
                  </a:lnTo>
                  <a:lnTo>
                    <a:pt x="24" y="148"/>
                  </a:lnTo>
                  <a:lnTo>
                    <a:pt x="26" y="148"/>
                  </a:lnTo>
                  <a:lnTo>
                    <a:pt x="26" y="132"/>
                  </a:lnTo>
                  <a:lnTo>
                    <a:pt x="26" y="141"/>
                  </a:lnTo>
                  <a:lnTo>
                    <a:pt x="26" y="136"/>
                  </a:lnTo>
                  <a:lnTo>
                    <a:pt x="26" y="138"/>
                  </a:lnTo>
                  <a:lnTo>
                    <a:pt x="26" y="115"/>
                  </a:lnTo>
                  <a:lnTo>
                    <a:pt x="26" y="118"/>
                  </a:lnTo>
                  <a:lnTo>
                    <a:pt x="26" y="120"/>
                  </a:lnTo>
                  <a:lnTo>
                    <a:pt x="26" y="157"/>
                  </a:lnTo>
                  <a:lnTo>
                    <a:pt x="27" y="158"/>
                  </a:lnTo>
                  <a:lnTo>
                    <a:pt x="27" y="178"/>
                  </a:lnTo>
                  <a:lnTo>
                    <a:pt x="27" y="165"/>
                  </a:lnTo>
                  <a:lnTo>
                    <a:pt x="27" y="164"/>
                  </a:lnTo>
                  <a:lnTo>
                    <a:pt x="27" y="151"/>
                  </a:lnTo>
                  <a:lnTo>
                    <a:pt x="27" y="187"/>
                  </a:lnTo>
                  <a:lnTo>
                    <a:pt x="27" y="193"/>
                  </a:lnTo>
                  <a:lnTo>
                    <a:pt x="27" y="236"/>
                  </a:lnTo>
                  <a:lnTo>
                    <a:pt x="27" y="236"/>
                  </a:lnTo>
                  <a:lnTo>
                    <a:pt x="27" y="242"/>
                  </a:lnTo>
                  <a:lnTo>
                    <a:pt x="27" y="233"/>
                  </a:lnTo>
                  <a:lnTo>
                    <a:pt x="27" y="234"/>
                  </a:lnTo>
                  <a:lnTo>
                    <a:pt x="28" y="236"/>
                  </a:lnTo>
                  <a:lnTo>
                    <a:pt x="28" y="202"/>
                  </a:lnTo>
                  <a:lnTo>
                    <a:pt x="28" y="200"/>
                  </a:lnTo>
                  <a:lnTo>
                    <a:pt x="28" y="169"/>
                  </a:lnTo>
                  <a:lnTo>
                    <a:pt x="28" y="177"/>
                  </a:lnTo>
                  <a:lnTo>
                    <a:pt x="28" y="172"/>
                  </a:lnTo>
                  <a:lnTo>
                    <a:pt x="28" y="173"/>
                  </a:lnTo>
                  <a:lnTo>
                    <a:pt x="28" y="145"/>
                  </a:lnTo>
                  <a:lnTo>
                    <a:pt x="28" y="147"/>
                  </a:lnTo>
                  <a:lnTo>
                    <a:pt x="28" y="144"/>
                  </a:lnTo>
                  <a:lnTo>
                    <a:pt x="28" y="151"/>
                  </a:lnTo>
                  <a:lnTo>
                    <a:pt x="28" y="136"/>
                  </a:lnTo>
                  <a:lnTo>
                    <a:pt x="28" y="138"/>
                  </a:lnTo>
                  <a:lnTo>
                    <a:pt x="30" y="136"/>
                  </a:lnTo>
                  <a:lnTo>
                    <a:pt x="30" y="132"/>
                  </a:lnTo>
                  <a:lnTo>
                    <a:pt x="30" y="156"/>
                  </a:lnTo>
                  <a:lnTo>
                    <a:pt x="30" y="155"/>
                  </a:lnTo>
                  <a:lnTo>
                    <a:pt x="30" y="168"/>
                  </a:lnTo>
                  <a:lnTo>
                    <a:pt x="30" y="152"/>
                  </a:lnTo>
                  <a:lnTo>
                    <a:pt x="30" y="161"/>
                  </a:lnTo>
                  <a:lnTo>
                    <a:pt x="30" y="161"/>
                  </a:lnTo>
                  <a:lnTo>
                    <a:pt x="30" y="181"/>
                  </a:lnTo>
                  <a:lnTo>
                    <a:pt x="30" y="160"/>
                  </a:lnTo>
                  <a:lnTo>
                    <a:pt x="30" y="179"/>
                  </a:lnTo>
                  <a:lnTo>
                    <a:pt x="31" y="177"/>
                  </a:lnTo>
                  <a:lnTo>
                    <a:pt x="31" y="181"/>
                  </a:lnTo>
                  <a:lnTo>
                    <a:pt x="31" y="164"/>
                  </a:lnTo>
                  <a:lnTo>
                    <a:pt x="31" y="173"/>
                  </a:lnTo>
                  <a:lnTo>
                    <a:pt x="31" y="173"/>
                  </a:lnTo>
                  <a:lnTo>
                    <a:pt x="31" y="193"/>
                  </a:lnTo>
                  <a:lnTo>
                    <a:pt x="31" y="169"/>
                  </a:lnTo>
                  <a:lnTo>
                    <a:pt x="31" y="193"/>
                  </a:lnTo>
                  <a:lnTo>
                    <a:pt x="31" y="194"/>
                  </a:lnTo>
                  <a:lnTo>
                    <a:pt x="31" y="195"/>
                  </a:lnTo>
                  <a:lnTo>
                    <a:pt x="31" y="183"/>
                  </a:lnTo>
                  <a:lnTo>
                    <a:pt x="31" y="174"/>
                  </a:lnTo>
                  <a:lnTo>
                    <a:pt x="31" y="196"/>
                  </a:lnTo>
                  <a:lnTo>
                    <a:pt x="31" y="195"/>
                  </a:lnTo>
                  <a:lnTo>
                    <a:pt x="32" y="200"/>
                  </a:lnTo>
                  <a:lnTo>
                    <a:pt x="32" y="182"/>
                  </a:lnTo>
                  <a:lnTo>
                    <a:pt x="32" y="187"/>
                  </a:lnTo>
                  <a:lnTo>
                    <a:pt x="32" y="193"/>
                  </a:lnTo>
                  <a:lnTo>
                    <a:pt x="32" y="206"/>
                  </a:lnTo>
                  <a:lnTo>
                    <a:pt x="32" y="204"/>
                  </a:lnTo>
                  <a:lnTo>
                    <a:pt x="32" y="207"/>
                  </a:lnTo>
                  <a:lnTo>
                    <a:pt x="32" y="190"/>
                  </a:lnTo>
                  <a:lnTo>
                    <a:pt x="32" y="191"/>
                  </a:lnTo>
                  <a:lnTo>
                    <a:pt x="32" y="182"/>
                  </a:lnTo>
                  <a:lnTo>
                    <a:pt x="32" y="203"/>
                  </a:lnTo>
                  <a:lnTo>
                    <a:pt x="34" y="208"/>
                  </a:lnTo>
                  <a:lnTo>
                    <a:pt x="34" y="207"/>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214" name="Freeform 87"/>
            <p:cNvSpPr>
              <a:spLocks/>
            </p:cNvSpPr>
            <p:nvPr/>
          </p:nvSpPr>
          <p:spPr bwMode="auto">
            <a:xfrm>
              <a:off x="3395663" y="4695826"/>
              <a:ext cx="49213" cy="211138"/>
            </a:xfrm>
            <a:custGeom>
              <a:avLst/>
              <a:gdLst>
                <a:gd name="T0" fmla="*/ 0 w 31"/>
                <a:gd name="T1" fmla="*/ 57 h 133"/>
                <a:gd name="T2" fmla="*/ 0 w 31"/>
                <a:gd name="T3" fmla="*/ 75 h 133"/>
                <a:gd name="T4" fmla="*/ 2 w 31"/>
                <a:gd name="T5" fmla="*/ 95 h 133"/>
                <a:gd name="T6" fmla="*/ 2 w 31"/>
                <a:gd name="T7" fmla="*/ 89 h 133"/>
                <a:gd name="T8" fmla="*/ 2 w 31"/>
                <a:gd name="T9" fmla="*/ 112 h 133"/>
                <a:gd name="T10" fmla="*/ 3 w 31"/>
                <a:gd name="T11" fmla="*/ 107 h 133"/>
                <a:gd name="T12" fmla="*/ 3 w 31"/>
                <a:gd name="T13" fmla="*/ 95 h 133"/>
                <a:gd name="T14" fmla="*/ 4 w 31"/>
                <a:gd name="T15" fmla="*/ 89 h 133"/>
                <a:gd name="T16" fmla="*/ 4 w 31"/>
                <a:gd name="T17" fmla="*/ 82 h 133"/>
                <a:gd name="T18" fmla="*/ 4 w 31"/>
                <a:gd name="T19" fmla="*/ 78 h 133"/>
                <a:gd name="T20" fmla="*/ 6 w 31"/>
                <a:gd name="T21" fmla="*/ 62 h 133"/>
                <a:gd name="T22" fmla="*/ 6 w 31"/>
                <a:gd name="T23" fmla="*/ 67 h 133"/>
                <a:gd name="T24" fmla="*/ 6 w 31"/>
                <a:gd name="T25" fmla="*/ 75 h 133"/>
                <a:gd name="T26" fmla="*/ 7 w 31"/>
                <a:gd name="T27" fmla="*/ 72 h 133"/>
                <a:gd name="T28" fmla="*/ 7 w 31"/>
                <a:gd name="T29" fmla="*/ 83 h 133"/>
                <a:gd name="T30" fmla="*/ 8 w 31"/>
                <a:gd name="T31" fmla="*/ 82 h 133"/>
                <a:gd name="T32" fmla="*/ 8 w 31"/>
                <a:gd name="T33" fmla="*/ 59 h 133"/>
                <a:gd name="T34" fmla="*/ 10 w 31"/>
                <a:gd name="T35" fmla="*/ 6 h 133"/>
                <a:gd name="T36" fmla="*/ 10 w 31"/>
                <a:gd name="T37" fmla="*/ 46 h 133"/>
                <a:gd name="T38" fmla="*/ 10 w 31"/>
                <a:gd name="T39" fmla="*/ 75 h 133"/>
                <a:gd name="T40" fmla="*/ 11 w 31"/>
                <a:gd name="T41" fmla="*/ 83 h 133"/>
                <a:gd name="T42" fmla="*/ 11 w 31"/>
                <a:gd name="T43" fmla="*/ 113 h 133"/>
                <a:gd name="T44" fmla="*/ 12 w 31"/>
                <a:gd name="T45" fmla="*/ 70 h 133"/>
                <a:gd name="T46" fmla="*/ 12 w 31"/>
                <a:gd name="T47" fmla="*/ 54 h 133"/>
                <a:gd name="T48" fmla="*/ 12 w 31"/>
                <a:gd name="T49" fmla="*/ 65 h 133"/>
                <a:gd name="T50" fmla="*/ 14 w 31"/>
                <a:gd name="T51" fmla="*/ 99 h 133"/>
                <a:gd name="T52" fmla="*/ 14 w 31"/>
                <a:gd name="T53" fmla="*/ 84 h 133"/>
                <a:gd name="T54" fmla="*/ 14 w 31"/>
                <a:gd name="T55" fmla="*/ 104 h 133"/>
                <a:gd name="T56" fmla="*/ 15 w 31"/>
                <a:gd name="T57" fmla="*/ 112 h 133"/>
                <a:gd name="T58" fmla="*/ 15 w 31"/>
                <a:gd name="T59" fmla="*/ 110 h 133"/>
                <a:gd name="T60" fmla="*/ 16 w 31"/>
                <a:gd name="T61" fmla="*/ 89 h 133"/>
                <a:gd name="T62" fmla="*/ 16 w 31"/>
                <a:gd name="T63" fmla="*/ 88 h 133"/>
                <a:gd name="T64" fmla="*/ 16 w 31"/>
                <a:gd name="T65" fmla="*/ 103 h 133"/>
                <a:gd name="T66" fmla="*/ 17 w 31"/>
                <a:gd name="T67" fmla="*/ 92 h 133"/>
                <a:gd name="T68" fmla="*/ 17 w 31"/>
                <a:gd name="T69" fmla="*/ 113 h 133"/>
                <a:gd name="T70" fmla="*/ 17 w 31"/>
                <a:gd name="T71" fmla="*/ 107 h 133"/>
                <a:gd name="T72" fmla="*/ 19 w 31"/>
                <a:gd name="T73" fmla="*/ 118 h 133"/>
                <a:gd name="T74" fmla="*/ 19 w 31"/>
                <a:gd name="T75" fmla="*/ 124 h 133"/>
                <a:gd name="T76" fmla="*/ 20 w 31"/>
                <a:gd name="T77" fmla="*/ 124 h 133"/>
                <a:gd name="T78" fmla="*/ 20 w 31"/>
                <a:gd name="T79" fmla="*/ 131 h 133"/>
                <a:gd name="T80" fmla="*/ 20 w 31"/>
                <a:gd name="T81" fmla="*/ 109 h 133"/>
                <a:gd name="T82" fmla="*/ 21 w 31"/>
                <a:gd name="T83" fmla="*/ 114 h 133"/>
                <a:gd name="T84" fmla="*/ 21 w 31"/>
                <a:gd name="T85" fmla="*/ 109 h 133"/>
                <a:gd name="T86" fmla="*/ 21 w 31"/>
                <a:gd name="T87" fmla="*/ 101 h 133"/>
                <a:gd name="T88" fmla="*/ 23 w 31"/>
                <a:gd name="T89" fmla="*/ 116 h 133"/>
                <a:gd name="T90" fmla="*/ 23 w 31"/>
                <a:gd name="T91" fmla="*/ 118 h 133"/>
                <a:gd name="T92" fmla="*/ 23 w 31"/>
                <a:gd name="T93" fmla="*/ 107 h 133"/>
                <a:gd name="T94" fmla="*/ 24 w 31"/>
                <a:gd name="T95" fmla="*/ 124 h 133"/>
                <a:gd name="T96" fmla="*/ 24 w 31"/>
                <a:gd name="T97" fmla="*/ 129 h 133"/>
                <a:gd name="T98" fmla="*/ 25 w 31"/>
                <a:gd name="T99" fmla="*/ 95 h 133"/>
                <a:gd name="T100" fmla="*/ 25 w 31"/>
                <a:gd name="T101" fmla="*/ 95 h 133"/>
                <a:gd name="T102" fmla="*/ 25 w 31"/>
                <a:gd name="T103" fmla="*/ 126 h 133"/>
                <a:gd name="T104" fmla="*/ 27 w 31"/>
                <a:gd name="T105" fmla="*/ 127 h 133"/>
                <a:gd name="T106" fmla="*/ 27 w 31"/>
                <a:gd name="T107" fmla="*/ 112 h 133"/>
                <a:gd name="T108" fmla="*/ 27 w 31"/>
                <a:gd name="T109" fmla="*/ 112 h 133"/>
                <a:gd name="T110" fmla="*/ 28 w 31"/>
                <a:gd name="T111" fmla="*/ 83 h 133"/>
                <a:gd name="T112" fmla="*/ 29 w 31"/>
                <a:gd name="T113" fmla="*/ 100 h 133"/>
                <a:gd name="T114" fmla="*/ 29 w 31"/>
                <a:gd name="T115" fmla="*/ 99 h 133"/>
                <a:gd name="T116" fmla="*/ 29 w 31"/>
                <a:gd name="T117" fmla="*/ 93 h 133"/>
                <a:gd name="T118" fmla="*/ 31 w 31"/>
                <a:gd name="T119" fmla="*/ 84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1" h="133">
                  <a:moveTo>
                    <a:pt x="0" y="69"/>
                  </a:moveTo>
                  <a:lnTo>
                    <a:pt x="0" y="84"/>
                  </a:lnTo>
                  <a:lnTo>
                    <a:pt x="0" y="83"/>
                  </a:lnTo>
                  <a:lnTo>
                    <a:pt x="0" y="78"/>
                  </a:lnTo>
                  <a:lnTo>
                    <a:pt x="0" y="57"/>
                  </a:lnTo>
                  <a:lnTo>
                    <a:pt x="0" y="82"/>
                  </a:lnTo>
                  <a:lnTo>
                    <a:pt x="0" y="83"/>
                  </a:lnTo>
                  <a:lnTo>
                    <a:pt x="0" y="91"/>
                  </a:lnTo>
                  <a:lnTo>
                    <a:pt x="0" y="72"/>
                  </a:lnTo>
                  <a:lnTo>
                    <a:pt x="0" y="75"/>
                  </a:lnTo>
                  <a:lnTo>
                    <a:pt x="0" y="76"/>
                  </a:lnTo>
                  <a:lnTo>
                    <a:pt x="0" y="87"/>
                  </a:lnTo>
                  <a:lnTo>
                    <a:pt x="0" y="83"/>
                  </a:lnTo>
                  <a:lnTo>
                    <a:pt x="2" y="82"/>
                  </a:lnTo>
                  <a:lnTo>
                    <a:pt x="2" y="95"/>
                  </a:lnTo>
                  <a:lnTo>
                    <a:pt x="2" y="63"/>
                  </a:lnTo>
                  <a:lnTo>
                    <a:pt x="2" y="95"/>
                  </a:lnTo>
                  <a:lnTo>
                    <a:pt x="2" y="93"/>
                  </a:lnTo>
                  <a:lnTo>
                    <a:pt x="2" y="79"/>
                  </a:lnTo>
                  <a:lnTo>
                    <a:pt x="2" y="89"/>
                  </a:lnTo>
                  <a:lnTo>
                    <a:pt x="2" y="92"/>
                  </a:lnTo>
                  <a:lnTo>
                    <a:pt x="2" y="104"/>
                  </a:lnTo>
                  <a:lnTo>
                    <a:pt x="2" y="83"/>
                  </a:lnTo>
                  <a:lnTo>
                    <a:pt x="2" y="88"/>
                  </a:lnTo>
                  <a:lnTo>
                    <a:pt x="2" y="112"/>
                  </a:lnTo>
                  <a:lnTo>
                    <a:pt x="2" y="109"/>
                  </a:lnTo>
                  <a:lnTo>
                    <a:pt x="3" y="109"/>
                  </a:lnTo>
                  <a:lnTo>
                    <a:pt x="3" y="110"/>
                  </a:lnTo>
                  <a:lnTo>
                    <a:pt x="3" y="95"/>
                  </a:lnTo>
                  <a:lnTo>
                    <a:pt x="3" y="107"/>
                  </a:lnTo>
                  <a:lnTo>
                    <a:pt x="3" y="108"/>
                  </a:lnTo>
                  <a:lnTo>
                    <a:pt x="3" y="112"/>
                  </a:lnTo>
                  <a:lnTo>
                    <a:pt x="3" y="86"/>
                  </a:lnTo>
                  <a:lnTo>
                    <a:pt x="3" y="100"/>
                  </a:lnTo>
                  <a:lnTo>
                    <a:pt x="3" y="95"/>
                  </a:lnTo>
                  <a:lnTo>
                    <a:pt x="3" y="104"/>
                  </a:lnTo>
                  <a:lnTo>
                    <a:pt x="3" y="93"/>
                  </a:lnTo>
                  <a:lnTo>
                    <a:pt x="4" y="97"/>
                  </a:lnTo>
                  <a:lnTo>
                    <a:pt x="4" y="79"/>
                  </a:lnTo>
                  <a:lnTo>
                    <a:pt x="4" y="89"/>
                  </a:lnTo>
                  <a:lnTo>
                    <a:pt x="4" y="89"/>
                  </a:lnTo>
                  <a:lnTo>
                    <a:pt x="4" y="92"/>
                  </a:lnTo>
                  <a:lnTo>
                    <a:pt x="4" y="66"/>
                  </a:lnTo>
                  <a:lnTo>
                    <a:pt x="4" y="82"/>
                  </a:lnTo>
                  <a:lnTo>
                    <a:pt x="4" y="82"/>
                  </a:lnTo>
                  <a:lnTo>
                    <a:pt x="4" y="93"/>
                  </a:lnTo>
                  <a:lnTo>
                    <a:pt x="4" y="80"/>
                  </a:lnTo>
                  <a:lnTo>
                    <a:pt x="4" y="89"/>
                  </a:lnTo>
                  <a:lnTo>
                    <a:pt x="4" y="92"/>
                  </a:lnTo>
                  <a:lnTo>
                    <a:pt x="4" y="78"/>
                  </a:lnTo>
                  <a:lnTo>
                    <a:pt x="4" y="82"/>
                  </a:lnTo>
                  <a:lnTo>
                    <a:pt x="6" y="79"/>
                  </a:lnTo>
                  <a:lnTo>
                    <a:pt x="6" y="84"/>
                  </a:lnTo>
                  <a:lnTo>
                    <a:pt x="6" y="57"/>
                  </a:lnTo>
                  <a:lnTo>
                    <a:pt x="6" y="62"/>
                  </a:lnTo>
                  <a:lnTo>
                    <a:pt x="6" y="63"/>
                  </a:lnTo>
                  <a:lnTo>
                    <a:pt x="6" y="74"/>
                  </a:lnTo>
                  <a:lnTo>
                    <a:pt x="6" y="59"/>
                  </a:lnTo>
                  <a:lnTo>
                    <a:pt x="6" y="63"/>
                  </a:lnTo>
                  <a:lnTo>
                    <a:pt x="6" y="67"/>
                  </a:lnTo>
                  <a:lnTo>
                    <a:pt x="6" y="92"/>
                  </a:lnTo>
                  <a:lnTo>
                    <a:pt x="6" y="65"/>
                  </a:lnTo>
                  <a:lnTo>
                    <a:pt x="6" y="89"/>
                  </a:lnTo>
                  <a:lnTo>
                    <a:pt x="6" y="87"/>
                  </a:lnTo>
                  <a:lnTo>
                    <a:pt x="6" y="75"/>
                  </a:lnTo>
                  <a:lnTo>
                    <a:pt x="6" y="82"/>
                  </a:lnTo>
                  <a:lnTo>
                    <a:pt x="7" y="83"/>
                  </a:lnTo>
                  <a:lnTo>
                    <a:pt x="7" y="89"/>
                  </a:lnTo>
                  <a:lnTo>
                    <a:pt x="7" y="66"/>
                  </a:lnTo>
                  <a:lnTo>
                    <a:pt x="7" y="72"/>
                  </a:lnTo>
                  <a:lnTo>
                    <a:pt x="7" y="76"/>
                  </a:lnTo>
                  <a:lnTo>
                    <a:pt x="7" y="89"/>
                  </a:lnTo>
                  <a:lnTo>
                    <a:pt x="7" y="75"/>
                  </a:lnTo>
                  <a:lnTo>
                    <a:pt x="7" y="87"/>
                  </a:lnTo>
                  <a:lnTo>
                    <a:pt x="7" y="83"/>
                  </a:lnTo>
                  <a:lnTo>
                    <a:pt x="7" y="87"/>
                  </a:lnTo>
                  <a:lnTo>
                    <a:pt x="7" y="66"/>
                  </a:lnTo>
                  <a:lnTo>
                    <a:pt x="7" y="76"/>
                  </a:lnTo>
                  <a:lnTo>
                    <a:pt x="8" y="76"/>
                  </a:lnTo>
                  <a:lnTo>
                    <a:pt x="8" y="82"/>
                  </a:lnTo>
                  <a:lnTo>
                    <a:pt x="8" y="53"/>
                  </a:lnTo>
                  <a:lnTo>
                    <a:pt x="8" y="58"/>
                  </a:lnTo>
                  <a:lnTo>
                    <a:pt x="8" y="54"/>
                  </a:lnTo>
                  <a:lnTo>
                    <a:pt x="8" y="72"/>
                  </a:lnTo>
                  <a:lnTo>
                    <a:pt x="8" y="59"/>
                  </a:lnTo>
                  <a:lnTo>
                    <a:pt x="8" y="57"/>
                  </a:lnTo>
                  <a:lnTo>
                    <a:pt x="8" y="32"/>
                  </a:lnTo>
                  <a:lnTo>
                    <a:pt x="8" y="29"/>
                  </a:lnTo>
                  <a:lnTo>
                    <a:pt x="8" y="3"/>
                  </a:lnTo>
                  <a:lnTo>
                    <a:pt x="10" y="6"/>
                  </a:lnTo>
                  <a:lnTo>
                    <a:pt x="10" y="15"/>
                  </a:lnTo>
                  <a:lnTo>
                    <a:pt x="10" y="0"/>
                  </a:lnTo>
                  <a:lnTo>
                    <a:pt x="10" y="3"/>
                  </a:lnTo>
                  <a:lnTo>
                    <a:pt x="10" y="8"/>
                  </a:lnTo>
                  <a:lnTo>
                    <a:pt x="10" y="46"/>
                  </a:lnTo>
                  <a:lnTo>
                    <a:pt x="10" y="45"/>
                  </a:lnTo>
                  <a:lnTo>
                    <a:pt x="10" y="34"/>
                  </a:lnTo>
                  <a:lnTo>
                    <a:pt x="10" y="66"/>
                  </a:lnTo>
                  <a:lnTo>
                    <a:pt x="10" y="69"/>
                  </a:lnTo>
                  <a:lnTo>
                    <a:pt x="10" y="75"/>
                  </a:lnTo>
                  <a:lnTo>
                    <a:pt x="10" y="46"/>
                  </a:lnTo>
                  <a:lnTo>
                    <a:pt x="10" y="59"/>
                  </a:lnTo>
                  <a:lnTo>
                    <a:pt x="11" y="61"/>
                  </a:lnTo>
                  <a:lnTo>
                    <a:pt x="11" y="88"/>
                  </a:lnTo>
                  <a:lnTo>
                    <a:pt x="11" y="83"/>
                  </a:lnTo>
                  <a:lnTo>
                    <a:pt x="11" y="107"/>
                  </a:lnTo>
                  <a:lnTo>
                    <a:pt x="11" y="76"/>
                  </a:lnTo>
                  <a:lnTo>
                    <a:pt x="11" y="107"/>
                  </a:lnTo>
                  <a:lnTo>
                    <a:pt x="11" y="107"/>
                  </a:lnTo>
                  <a:lnTo>
                    <a:pt x="11" y="113"/>
                  </a:lnTo>
                  <a:lnTo>
                    <a:pt x="11" y="92"/>
                  </a:lnTo>
                  <a:lnTo>
                    <a:pt x="11" y="96"/>
                  </a:lnTo>
                  <a:lnTo>
                    <a:pt x="12" y="91"/>
                  </a:lnTo>
                  <a:lnTo>
                    <a:pt x="12" y="108"/>
                  </a:lnTo>
                  <a:lnTo>
                    <a:pt x="12" y="70"/>
                  </a:lnTo>
                  <a:lnTo>
                    <a:pt x="12" y="71"/>
                  </a:lnTo>
                  <a:lnTo>
                    <a:pt x="12" y="71"/>
                  </a:lnTo>
                  <a:lnTo>
                    <a:pt x="12" y="54"/>
                  </a:lnTo>
                  <a:lnTo>
                    <a:pt x="12" y="53"/>
                  </a:lnTo>
                  <a:lnTo>
                    <a:pt x="12" y="54"/>
                  </a:lnTo>
                  <a:lnTo>
                    <a:pt x="12" y="31"/>
                  </a:lnTo>
                  <a:lnTo>
                    <a:pt x="12" y="46"/>
                  </a:lnTo>
                  <a:lnTo>
                    <a:pt x="12" y="46"/>
                  </a:lnTo>
                  <a:lnTo>
                    <a:pt x="12" y="66"/>
                  </a:lnTo>
                  <a:lnTo>
                    <a:pt x="12" y="65"/>
                  </a:lnTo>
                  <a:lnTo>
                    <a:pt x="14" y="70"/>
                  </a:lnTo>
                  <a:lnTo>
                    <a:pt x="14" y="65"/>
                  </a:lnTo>
                  <a:lnTo>
                    <a:pt x="14" y="89"/>
                  </a:lnTo>
                  <a:lnTo>
                    <a:pt x="14" y="93"/>
                  </a:lnTo>
                  <a:lnTo>
                    <a:pt x="14" y="99"/>
                  </a:lnTo>
                  <a:lnTo>
                    <a:pt x="14" y="80"/>
                  </a:lnTo>
                  <a:lnTo>
                    <a:pt x="14" y="96"/>
                  </a:lnTo>
                  <a:lnTo>
                    <a:pt x="14" y="99"/>
                  </a:lnTo>
                  <a:lnTo>
                    <a:pt x="14" y="101"/>
                  </a:lnTo>
                  <a:lnTo>
                    <a:pt x="14" y="84"/>
                  </a:lnTo>
                  <a:lnTo>
                    <a:pt x="14" y="92"/>
                  </a:lnTo>
                  <a:lnTo>
                    <a:pt x="14" y="96"/>
                  </a:lnTo>
                  <a:lnTo>
                    <a:pt x="14" y="110"/>
                  </a:lnTo>
                  <a:lnTo>
                    <a:pt x="14" y="91"/>
                  </a:lnTo>
                  <a:lnTo>
                    <a:pt x="14" y="104"/>
                  </a:lnTo>
                  <a:lnTo>
                    <a:pt x="15" y="105"/>
                  </a:lnTo>
                  <a:lnTo>
                    <a:pt x="15" y="116"/>
                  </a:lnTo>
                  <a:lnTo>
                    <a:pt x="15" y="91"/>
                  </a:lnTo>
                  <a:lnTo>
                    <a:pt x="15" y="112"/>
                  </a:lnTo>
                  <a:lnTo>
                    <a:pt x="15" y="112"/>
                  </a:lnTo>
                  <a:lnTo>
                    <a:pt x="15" y="114"/>
                  </a:lnTo>
                  <a:lnTo>
                    <a:pt x="15" y="95"/>
                  </a:lnTo>
                  <a:lnTo>
                    <a:pt x="15" y="104"/>
                  </a:lnTo>
                  <a:lnTo>
                    <a:pt x="15" y="103"/>
                  </a:lnTo>
                  <a:lnTo>
                    <a:pt x="15" y="110"/>
                  </a:lnTo>
                  <a:lnTo>
                    <a:pt x="15" y="82"/>
                  </a:lnTo>
                  <a:lnTo>
                    <a:pt x="15" y="87"/>
                  </a:lnTo>
                  <a:lnTo>
                    <a:pt x="16" y="82"/>
                  </a:lnTo>
                  <a:lnTo>
                    <a:pt x="16" y="96"/>
                  </a:lnTo>
                  <a:lnTo>
                    <a:pt x="16" y="89"/>
                  </a:lnTo>
                  <a:lnTo>
                    <a:pt x="16" y="87"/>
                  </a:lnTo>
                  <a:lnTo>
                    <a:pt x="16" y="91"/>
                  </a:lnTo>
                  <a:lnTo>
                    <a:pt x="16" y="76"/>
                  </a:lnTo>
                  <a:lnTo>
                    <a:pt x="16" y="89"/>
                  </a:lnTo>
                  <a:lnTo>
                    <a:pt x="16" y="88"/>
                  </a:lnTo>
                  <a:lnTo>
                    <a:pt x="16" y="92"/>
                  </a:lnTo>
                  <a:lnTo>
                    <a:pt x="16" y="75"/>
                  </a:lnTo>
                  <a:lnTo>
                    <a:pt x="16" y="87"/>
                  </a:lnTo>
                  <a:lnTo>
                    <a:pt x="16" y="88"/>
                  </a:lnTo>
                  <a:lnTo>
                    <a:pt x="16" y="103"/>
                  </a:lnTo>
                  <a:lnTo>
                    <a:pt x="16" y="87"/>
                  </a:lnTo>
                  <a:lnTo>
                    <a:pt x="16" y="100"/>
                  </a:lnTo>
                  <a:lnTo>
                    <a:pt x="17" y="99"/>
                  </a:lnTo>
                  <a:lnTo>
                    <a:pt x="17" y="114"/>
                  </a:lnTo>
                  <a:lnTo>
                    <a:pt x="17" y="92"/>
                  </a:lnTo>
                  <a:lnTo>
                    <a:pt x="17" y="112"/>
                  </a:lnTo>
                  <a:lnTo>
                    <a:pt x="17" y="113"/>
                  </a:lnTo>
                  <a:lnTo>
                    <a:pt x="17" y="118"/>
                  </a:lnTo>
                  <a:lnTo>
                    <a:pt x="17" y="100"/>
                  </a:lnTo>
                  <a:lnTo>
                    <a:pt x="17" y="113"/>
                  </a:lnTo>
                  <a:lnTo>
                    <a:pt x="17" y="114"/>
                  </a:lnTo>
                  <a:lnTo>
                    <a:pt x="17" y="95"/>
                  </a:lnTo>
                  <a:lnTo>
                    <a:pt x="17" y="88"/>
                  </a:lnTo>
                  <a:lnTo>
                    <a:pt x="17" y="110"/>
                  </a:lnTo>
                  <a:lnTo>
                    <a:pt x="17" y="107"/>
                  </a:lnTo>
                  <a:lnTo>
                    <a:pt x="19" y="110"/>
                  </a:lnTo>
                  <a:lnTo>
                    <a:pt x="19" y="93"/>
                  </a:lnTo>
                  <a:lnTo>
                    <a:pt x="19" y="113"/>
                  </a:lnTo>
                  <a:lnTo>
                    <a:pt x="19" y="110"/>
                  </a:lnTo>
                  <a:lnTo>
                    <a:pt x="19" y="118"/>
                  </a:lnTo>
                  <a:lnTo>
                    <a:pt x="19" y="100"/>
                  </a:lnTo>
                  <a:lnTo>
                    <a:pt x="19" y="110"/>
                  </a:lnTo>
                  <a:lnTo>
                    <a:pt x="19" y="109"/>
                  </a:lnTo>
                  <a:lnTo>
                    <a:pt x="19" y="127"/>
                  </a:lnTo>
                  <a:lnTo>
                    <a:pt x="19" y="124"/>
                  </a:lnTo>
                  <a:lnTo>
                    <a:pt x="19" y="121"/>
                  </a:lnTo>
                  <a:lnTo>
                    <a:pt x="19" y="124"/>
                  </a:lnTo>
                  <a:lnTo>
                    <a:pt x="19" y="109"/>
                  </a:lnTo>
                  <a:lnTo>
                    <a:pt x="19" y="121"/>
                  </a:lnTo>
                  <a:lnTo>
                    <a:pt x="20" y="124"/>
                  </a:lnTo>
                  <a:lnTo>
                    <a:pt x="20" y="127"/>
                  </a:lnTo>
                  <a:lnTo>
                    <a:pt x="20" y="113"/>
                  </a:lnTo>
                  <a:lnTo>
                    <a:pt x="20" y="124"/>
                  </a:lnTo>
                  <a:lnTo>
                    <a:pt x="20" y="122"/>
                  </a:lnTo>
                  <a:lnTo>
                    <a:pt x="20" y="131"/>
                  </a:lnTo>
                  <a:lnTo>
                    <a:pt x="20" y="120"/>
                  </a:lnTo>
                  <a:lnTo>
                    <a:pt x="20" y="126"/>
                  </a:lnTo>
                  <a:lnTo>
                    <a:pt x="20" y="121"/>
                  </a:lnTo>
                  <a:lnTo>
                    <a:pt x="20" y="124"/>
                  </a:lnTo>
                  <a:lnTo>
                    <a:pt x="20" y="109"/>
                  </a:lnTo>
                  <a:lnTo>
                    <a:pt x="20" y="121"/>
                  </a:lnTo>
                  <a:lnTo>
                    <a:pt x="21" y="121"/>
                  </a:lnTo>
                  <a:lnTo>
                    <a:pt x="21" y="124"/>
                  </a:lnTo>
                  <a:lnTo>
                    <a:pt x="21" y="104"/>
                  </a:lnTo>
                  <a:lnTo>
                    <a:pt x="21" y="114"/>
                  </a:lnTo>
                  <a:lnTo>
                    <a:pt x="21" y="117"/>
                  </a:lnTo>
                  <a:lnTo>
                    <a:pt x="21" y="118"/>
                  </a:lnTo>
                  <a:lnTo>
                    <a:pt x="21" y="95"/>
                  </a:lnTo>
                  <a:lnTo>
                    <a:pt x="21" y="101"/>
                  </a:lnTo>
                  <a:lnTo>
                    <a:pt x="21" y="109"/>
                  </a:lnTo>
                  <a:lnTo>
                    <a:pt x="21" y="100"/>
                  </a:lnTo>
                  <a:lnTo>
                    <a:pt x="21" y="108"/>
                  </a:lnTo>
                  <a:lnTo>
                    <a:pt x="21" y="110"/>
                  </a:lnTo>
                  <a:lnTo>
                    <a:pt x="21" y="121"/>
                  </a:lnTo>
                  <a:lnTo>
                    <a:pt x="21" y="101"/>
                  </a:lnTo>
                  <a:lnTo>
                    <a:pt x="21" y="118"/>
                  </a:lnTo>
                  <a:lnTo>
                    <a:pt x="23" y="122"/>
                  </a:lnTo>
                  <a:lnTo>
                    <a:pt x="23" y="127"/>
                  </a:lnTo>
                  <a:lnTo>
                    <a:pt x="23" y="105"/>
                  </a:lnTo>
                  <a:lnTo>
                    <a:pt x="23" y="116"/>
                  </a:lnTo>
                  <a:lnTo>
                    <a:pt x="23" y="114"/>
                  </a:lnTo>
                  <a:lnTo>
                    <a:pt x="23" y="124"/>
                  </a:lnTo>
                  <a:lnTo>
                    <a:pt x="23" y="113"/>
                  </a:lnTo>
                  <a:lnTo>
                    <a:pt x="23" y="124"/>
                  </a:lnTo>
                  <a:lnTo>
                    <a:pt x="23" y="118"/>
                  </a:lnTo>
                  <a:lnTo>
                    <a:pt x="23" y="125"/>
                  </a:lnTo>
                  <a:lnTo>
                    <a:pt x="23" y="110"/>
                  </a:lnTo>
                  <a:lnTo>
                    <a:pt x="23" y="124"/>
                  </a:lnTo>
                  <a:lnTo>
                    <a:pt x="23" y="127"/>
                  </a:lnTo>
                  <a:lnTo>
                    <a:pt x="23" y="107"/>
                  </a:lnTo>
                  <a:lnTo>
                    <a:pt x="23" y="121"/>
                  </a:lnTo>
                  <a:lnTo>
                    <a:pt x="24" y="120"/>
                  </a:lnTo>
                  <a:lnTo>
                    <a:pt x="24" y="126"/>
                  </a:lnTo>
                  <a:lnTo>
                    <a:pt x="24" y="118"/>
                  </a:lnTo>
                  <a:lnTo>
                    <a:pt x="24" y="124"/>
                  </a:lnTo>
                  <a:lnTo>
                    <a:pt x="24" y="118"/>
                  </a:lnTo>
                  <a:lnTo>
                    <a:pt x="24" y="127"/>
                  </a:lnTo>
                  <a:lnTo>
                    <a:pt x="24" y="109"/>
                  </a:lnTo>
                  <a:lnTo>
                    <a:pt x="24" y="127"/>
                  </a:lnTo>
                  <a:lnTo>
                    <a:pt x="24" y="129"/>
                  </a:lnTo>
                  <a:lnTo>
                    <a:pt x="24" y="101"/>
                  </a:lnTo>
                  <a:lnTo>
                    <a:pt x="25" y="100"/>
                  </a:lnTo>
                  <a:lnTo>
                    <a:pt x="25" y="107"/>
                  </a:lnTo>
                  <a:lnTo>
                    <a:pt x="25" y="92"/>
                  </a:lnTo>
                  <a:lnTo>
                    <a:pt x="25" y="95"/>
                  </a:lnTo>
                  <a:lnTo>
                    <a:pt x="25" y="100"/>
                  </a:lnTo>
                  <a:lnTo>
                    <a:pt x="25" y="112"/>
                  </a:lnTo>
                  <a:lnTo>
                    <a:pt x="25" y="107"/>
                  </a:lnTo>
                  <a:lnTo>
                    <a:pt x="25" y="107"/>
                  </a:lnTo>
                  <a:lnTo>
                    <a:pt x="25" y="95"/>
                  </a:lnTo>
                  <a:lnTo>
                    <a:pt x="25" y="120"/>
                  </a:lnTo>
                  <a:lnTo>
                    <a:pt x="25" y="124"/>
                  </a:lnTo>
                  <a:lnTo>
                    <a:pt x="25" y="130"/>
                  </a:lnTo>
                  <a:lnTo>
                    <a:pt x="25" y="113"/>
                  </a:lnTo>
                  <a:lnTo>
                    <a:pt x="25" y="126"/>
                  </a:lnTo>
                  <a:lnTo>
                    <a:pt x="27" y="121"/>
                  </a:lnTo>
                  <a:lnTo>
                    <a:pt x="27" y="133"/>
                  </a:lnTo>
                  <a:lnTo>
                    <a:pt x="27" y="120"/>
                  </a:lnTo>
                  <a:lnTo>
                    <a:pt x="27" y="124"/>
                  </a:lnTo>
                  <a:lnTo>
                    <a:pt x="27" y="127"/>
                  </a:lnTo>
                  <a:lnTo>
                    <a:pt x="27" y="127"/>
                  </a:lnTo>
                  <a:lnTo>
                    <a:pt x="27" y="113"/>
                  </a:lnTo>
                  <a:lnTo>
                    <a:pt x="27" y="125"/>
                  </a:lnTo>
                  <a:lnTo>
                    <a:pt x="27" y="129"/>
                  </a:lnTo>
                  <a:lnTo>
                    <a:pt x="27" y="112"/>
                  </a:lnTo>
                  <a:lnTo>
                    <a:pt x="27" y="117"/>
                  </a:lnTo>
                  <a:lnTo>
                    <a:pt x="27" y="116"/>
                  </a:lnTo>
                  <a:lnTo>
                    <a:pt x="27" y="118"/>
                  </a:lnTo>
                  <a:lnTo>
                    <a:pt x="27" y="110"/>
                  </a:lnTo>
                  <a:lnTo>
                    <a:pt x="27" y="112"/>
                  </a:lnTo>
                  <a:lnTo>
                    <a:pt x="28" y="97"/>
                  </a:lnTo>
                  <a:lnTo>
                    <a:pt x="28" y="117"/>
                  </a:lnTo>
                  <a:lnTo>
                    <a:pt x="28" y="114"/>
                  </a:lnTo>
                  <a:lnTo>
                    <a:pt x="28" y="113"/>
                  </a:lnTo>
                  <a:lnTo>
                    <a:pt x="28" y="83"/>
                  </a:lnTo>
                  <a:lnTo>
                    <a:pt x="28" y="87"/>
                  </a:lnTo>
                  <a:lnTo>
                    <a:pt x="28" y="87"/>
                  </a:lnTo>
                  <a:lnTo>
                    <a:pt x="28" y="86"/>
                  </a:lnTo>
                  <a:lnTo>
                    <a:pt x="28" y="100"/>
                  </a:lnTo>
                  <a:lnTo>
                    <a:pt x="29" y="100"/>
                  </a:lnTo>
                  <a:lnTo>
                    <a:pt x="29" y="114"/>
                  </a:lnTo>
                  <a:lnTo>
                    <a:pt x="29" y="109"/>
                  </a:lnTo>
                  <a:lnTo>
                    <a:pt x="29" y="109"/>
                  </a:lnTo>
                  <a:lnTo>
                    <a:pt x="29" y="114"/>
                  </a:lnTo>
                  <a:lnTo>
                    <a:pt x="29" y="99"/>
                  </a:lnTo>
                  <a:lnTo>
                    <a:pt x="29" y="99"/>
                  </a:lnTo>
                  <a:lnTo>
                    <a:pt x="29" y="101"/>
                  </a:lnTo>
                  <a:lnTo>
                    <a:pt x="29" y="103"/>
                  </a:lnTo>
                  <a:lnTo>
                    <a:pt x="29" y="79"/>
                  </a:lnTo>
                  <a:lnTo>
                    <a:pt x="29" y="93"/>
                  </a:lnTo>
                  <a:lnTo>
                    <a:pt x="29" y="92"/>
                  </a:lnTo>
                  <a:lnTo>
                    <a:pt x="29" y="101"/>
                  </a:lnTo>
                  <a:lnTo>
                    <a:pt x="29" y="87"/>
                  </a:lnTo>
                  <a:lnTo>
                    <a:pt x="31" y="82"/>
                  </a:lnTo>
                  <a:lnTo>
                    <a:pt x="31" y="84"/>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215" name="Freeform 88"/>
            <p:cNvSpPr>
              <a:spLocks/>
            </p:cNvSpPr>
            <p:nvPr/>
          </p:nvSpPr>
          <p:spPr bwMode="auto">
            <a:xfrm>
              <a:off x="3346451" y="4651376"/>
              <a:ext cx="49213" cy="209550"/>
            </a:xfrm>
            <a:custGeom>
              <a:avLst/>
              <a:gdLst>
                <a:gd name="T0" fmla="*/ 0 w 31"/>
                <a:gd name="T1" fmla="*/ 45 h 132"/>
                <a:gd name="T2" fmla="*/ 1 w 31"/>
                <a:gd name="T3" fmla="*/ 43 h 132"/>
                <a:gd name="T4" fmla="*/ 1 w 31"/>
                <a:gd name="T5" fmla="*/ 11 h 132"/>
                <a:gd name="T6" fmla="*/ 3 w 31"/>
                <a:gd name="T7" fmla="*/ 0 h 132"/>
                <a:gd name="T8" fmla="*/ 3 w 31"/>
                <a:gd name="T9" fmla="*/ 43 h 132"/>
                <a:gd name="T10" fmla="*/ 4 w 31"/>
                <a:gd name="T11" fmla="*/ 89 h 132"/>
                <a:gd name="T12" fmla="*/ 4 w 31"/>
                <a:gd name="T13" fmla="*/ 98 h 132"/>
                <a:gd name="T14" fmla="*/ 4 w 31"/>
                <a:gd name="T15" fmla="*/ 91 h 132"/>
                <a:gd name="T16" fmla="*/ 5 w 31"/>
                <a:gd name="T17" fmla="*/ 69 h 132"/>
                <a:gd name="T18" fmla="*/ 7 w 31"/>
                <a:gd name="T19" fmla="*/ 82 h 132"/>
                <a:gd name="T20" fmla="*/ 7 w 31"/>
                <a:gd name="T21" fmla="*/ 91 h 132"/>
                <a:gd name="T22" fmla="*/ 7 w 31"/>
                <a:gd name="T23" fmla="*/ 86 h 132"/>
                <a:gd name="T24" fmla="*/ 7 w 31"/>
                <a:gd name="T25" fmla="*/ 99 h 132"/>
                <a:gd name="T26" fmla="*/ 8 w 31"/>
                <a:gd name="T27" fmla="*/ 95 h 132"/>
                <a:gd name="T28" fmla="*/ 8 w 31"/>
                <a:gd name="T29" fmla="*/ 99 h 132"/>
                <a:gd name="T30" fmla="*/ 9 w 31"/>
                <a:gd name="T31" fmla="*/ 87 h 132"/>
                <a:gd name="T32" fmla="*/ 9 w 31"/>
                <a:gd name="T33" fmla="*/ 70 h 132"/>
                <a:gd name="T34" fmla="*/ 9 w 31"/>
                <a:gd name="T35" fmla="*/ 83 h 132"/>
                <a:gd name="T36" fmla="*/ 10 w 31"/>
                <a:gd name="T37" fmla="*/ 98 h 132"/>
                <a:gd name="T38" fmla="*/ 10 w 31"/>
                <a:gd name="T39" fmla="*/ 81 h 132"/>
                <a:gd name="T40" fmla="*/ 12 w 31"/>
                <a:gd name="T41" fmla="*/ 48 h 132"/>
                <a:gd name="T42" fmla="*/ 12 w 31"/>
                <a:gd name="T43" fmla="*/ 73 h 132"/>
                <a:gd name="T44" fmla="*/ 12 w 31"/>
                <a:gd name="T45" fmla="*/ 81 h 132"/>
                <a:gd name="T46" fmla="*/ 13 w 31"/>
                <a:gd name="T47" fmla="*/ 103 h 132"/>
                <a:gd name="T48" fmla="*/ 13 w 31"/>
                <a:gd name="T49" fmla="*/ 111 h 132"/>
                <a:gd name="T50" fmla="*/ 14 w 31"/>
                <a:gd name="T51" fmla="*/ 110 h 132"/>
                <a:gd name="T52" fmla="*/ 14 w 31"/>
                <a:gd name="T53" fmla="*/ 123 h 132"/>
                <a:gd name="T54" fmla="*/ 14 w 31"/>
                <a:gd name="T55" fmla="*/ 77 h 132"/>
                <a:gd name="T56" fmla="*/ 16 w 31"/>
                <a:gd name="T57" fmla="*/ 94 h 132"/>
                <a:gd name="T58" fmla="*/ 16 w 31"/>
                <a:gd name="T59" fmla="*/ 102 h 132"/>
                <a:gd name="T60" fmla="*/ 16 w 31"/>
                <a:gd name="T61" fmla="*/ 106 h 132"/>
                <a:gd name="T62" fmla="*/ 17 w 31"/>
                <a:gd name="T63" fmla="*/ 115 h 132"/>
                <a:gd name="T64" fmla="*/ 17 w 31"/>
                <a:gd name="T65" fmla="*/ 65 h 132"/>
                <a:gd name="T66" fmla="*/ 18 w 31"/>
                <a:gd name="T67" fmla="*/ 62 h 132"/>
                <a:gd name="T68" fmla="*/ 18 w 31"/>
                <a:gd name="T69" fmla="*/ 62 h 132"/>
                <a:gd name="T70" fmla="*/ 18 w 31"/>
                <a:gd name="T71" fmla="*/ 56 h 132"/>
                <a:gd name="T72" fmla="*/ 20 w 31"/>
                <a:gd name="T73" fmla="*/ 94 h 132"/>
                <a:gd name="T74" fmla="*/ 20 w 31"/>
                <a:gd name="T75" fmla="*/ 110 h 132"/>
                <a:gd name="T76" fmla="*/ 20 w 31"/>
                <a:gd name="T77" fmla="*/ 99 h 132"/>
                <a:gd name="T78" fmla="*/ 21 w 31"/>
                <a:gd name="T79" fmla="*/ 110 h 132"/>
                <a:gd name="T80" fmla="*/ 21 w 31"/>
                <a:gd name="T81" fmla="*/ 99 h 132"/>
                <a:gd name="T82" fmla="*/ 22 w 31"/>
                <a:gd name="T83" fmla="*/ 107 h 132"/>
                <a:gd name="T84" fmla="*/ 22 w 31"/>
                <a:gd name="T85" fmla="*/ 120 h 132"/>
                <a:gd name="T86" fmla="*/ 22 w 31"/>
                <a:gd name="T87" fmla="*/ 129 h 132"/>
                <a:gd name="T88" fmla="*/ 24 w 31"/>
                <a:gd name="T89" fmla="*/ 115 h 132"/>
                <a:gd name="T90" fmla="*/ 24 w 31"/>
                <a:gd name="T91" fmla="*/ 114 h 132"/>
                <a:gd name="T92" fmla="*/ 25 w 31"/>
                <a:gd name="T93" fmla="*/ 106 h 132"/>
                <a:gd name="T94" fmla="*/ 25 w 31"/>
                <a:gd name="T95" fmla="*/ 91 h 132"/>
                <a:gd name="T96" fmla="*/ 25 w 31"/>
                <a:gd name="T97" fmla="*/ 100 h 132"/>
                <a:gd name="T98" fmla="*/ 26 w 31"/>
                <a:gd name="T99" fmla="*/ 115 h 132"/>
                <a:gd name="T100" fmla="*/ 26 w 31"/>
                <a:gd name="T101" fmla="*/ 110 h 132"/>
                <a:gd name="T102" fmla="*/ 27 w 31"/>
                <a:gd name="T103" fmla="*/ 114 h 132"/>
                <a:gd name="T104" fmla="*/ 27 w 31"/>
                <a:gd name="T105" fmla="*/ 87 h 132"/>
                <a:gd name="T106" fmla="*/ 27 w 31"/>
                <a:gd name="T107" fmla="*/ 93 h 132"/>
                <a:gd name="T108" fmla="*/ 29 w 31"/>
                <a:gd name="T109" fmla="*/ 70 h 132"/>
                <a:gd name="T110" fmla="*/ 29 w 31"/>
                <a:gd name="T111" fmla="*/ 93 h 132"/>
                <a:gd name="T112" fmla="*/ 29 w 31"/>
                <a:gd name="T113" fmla="*/ 91 h 132"/>
                <a:gd name="T114" fmla="*/ 30 w 31"/>
                <a:gd name="T115" fmla="*/ 107 h 132"/>
                <a:gd name="T116" fmla="*/ 30 w 31"/>
                <a:gd name="T117" fmla="*/ 102 h 132"/>
                <a:gd name="T118" fmla="*/ 31 w 31"/>
                <a:gd name="T119" fmla="*/ 97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1" h="132">
                  <a:moveTo>
                    <a:pt x="0" y="49"/>
                  </a:moveTo>
                  <a:lnTo>
                    <a:pt x="0" y="47"/>
                  </a:lnTo>
                  <a:lnTo>
                    <a:pt x="0" y="57"/>
                  </a:lnTo>
                  <a:lnTo>
                    <a:pt x="0" y="43"/>
                  </a:lnTo>
                  <a:lnTo>
                    <a:pt x="0" y="45"/>
                  </a:lnTo>
                  <a:lnTo>
                    <a:pt x="1" y="45"/>
                  </a:lnTo>
                  <a:lnTo>
                    <a:pt x="1" y="32"/>
                  </a:lnTo>
                  <a:lnTo>
                    <a:pt x="1" y="62"/>
                  </a:lnTo>
                  <a:lnTo>
                    <a:pt x="1" y="60"/>
                  </a:lnTo>
                  <a:lnTo>
                    <a:pt x="1" y="43"/>
                  </a:lnTo>
                  <a:lnTo>
                    <a:pt x="1" y="56"/>
                  </a:lnTo>
                  <a:lnTo>
                    <a:pt x="1" y="57"/>
                  </a:lnTo>
                  <a:lnTo>
                    <a:pt x="1" y="62"/>
                  </a:lnTo>
                  <a:lnTo>
                    <a:pt x="1" y="7"/>
                  </a:lnTo>
                  <a:lnTo>
                    <a:pt x="1" y="11"/>
                  </a:lnTo>
                  <a:lnTo>
                    <a:pt x="3" y="15"/>
                  </a:lnTo>
                  <a:lnTo>
                    <a:pt x="3" y="27"/>
                  </a:lnTo>
                  <a:lnTo>
                    <a:pt x="3" y="17"/>
                  </a:lnTo>
                  <a:lnTo>
                    <a:pt x="3" y="21"/>
                  </a:lnTo>
                  <a:lnTo>
                    <a:pt x="3" y="0"/>
                  </a:lnTo>
                  <a:lnTo>
                    <a:pt x="3" y="28"/>
                  </a:lnTo>
                  <a:lnTo>
                    <a:pt x="3" y="36"/>
                  </a:lnTo>
                  <a:lnTo>
                    <a:pt x="3" y="49"/>
                  </a:lnTo>
                  <a:lnTo>
                    <a:pt x="3" y="31"/>
                  </a:lnTo>
                  <a:lnTo>
                    <a:pt x="3" y="43"/>
                  </a:lnTo>
                  <a:lnTo>
                    <a:pt x="3" y="45"/>
                  </a:lnTo>
                  <a:lnTo>
                    <a:pt x="3" y="69"/>
                  </a:lnTo>
                  <a:lnTo>
                    <a:pt x="3" y="62"/>
                  </a:lnTo>
                  <a:lnTo>
                    <a:pt x="4" y="65"/>
                  </a:lnTo>
                  <a:lnTo>
                    <a:pt x="4" y="89"/>
                  </a:lnTo>
                  <a:lnTo>
                    <a:pt x="4" y="53"/>
                  </a:lnTo>
                  <a:lnTo>
                    <a:pt x="4" y="86"/>
                  </a:lnTo>
                  <a:lnTo>
                    <a:pt x="4" y="89"/>
                  </a:lnTo>
                  <a:lnTo>
                    <a:pt x="4" y="77"/>
                  </a:lnTo>
                  <a:lnTo>
                    <a:pt x="4" y="98"/>
                  </a:lnTo>
                  <a:lnTo>
                    <a:pt x="4" y="98"/>
                  </a:lnTo>
                  <a:lnTo>
                    <a:pt x="4" y="114"/>
                  </a:lnTo>
                  <a:lnTo>
                    <a:pt x="4" y="95"/>
                  </a:lnTo>
                  <a:lnTo>
                    <a:pt x="4" y="106"/>
                  </a:lnTo>
                  <a:lnTo>
                    <a:pt x="4" y="91"/>
                  </a:lnTo>
                  <a:lnTo>
                    <a:pt x="4" y="111"/>
                  </a:lnTo>
                  <a:lnTo>
                    <a:pt x="5" y="108"/>
                  </a:lnTo>
                  <a:lnTo>
                    <a:pt x="5" y="65"/>
                  </a:lnTo>
                  <a:lnTo>
                    <a:pt x="5" y="65"/>
                  </a:lnTo>
                  <a:lnTo>
                    <a:pt x="5" y="69"/>
                  </a:lnTo>
                  <a:lnTo>
                    <a:pt x="5" y="48"/>
                  </a:lnTo>
                  <a:lnTo>
                    <a:pt x="5" y="59"/>
                  </a:lnTo>
                  <a:lnTo>
                    <a:pt x="5" y="59"/>
                  </a:lnTo>
                  <a:lnTo>
                    <a:pt x="5" y="82"/>
                  </a:lnTo>
                  <a:lnTo>
                    <a:pt x="7" y="82"/>
                  </a:lnTo>
                  <a:lnTo>
                    <a:pt x="7" y="87"/>
                  </a:lnTo>
                  <a:lnTo>
                    <a:pt x="7" y="65"/>
                  </a:lnTo>
                  <a:lnTo>
                    <a:pt x="7" y="85"/>
                  </a:lnTo>
                  <a:lnTo>
                    <a:pt x="7" y="86"/>
                  </a:lnTo>
                  <a:lnTo>
                    <a:pt x="7" y="91"/>
                  </a:lnTo>
                  <a:lnTo>
                    <a:pt x="7" y="77"/>
                  </a:lnTo>
                  <a:lnTo>
                    <a:pt x="7" y="86"/>
                  </a:lnTo>
                  <a:lnTo>
                    <a:pt x="7" y="89"/>
                  </a:lnTo>
                  <a:lnTo>
                    <a:pt x="7" y="104"/>
                  </a:lnTo>
                  <a:lnTo>
                    <a:pt x="7" y="86"/>
                  </a:lnTo>
                  <a:lnTo>
                    <a:pt x="7" y="91"/>
                  </a:lnTo>
                  <a:lnTo>
                    <a:pt x="7" y="94"/>
                  </a:lnTo>
                  <a:lnTo>
                    <a:pt x="7" y="103"/>
                  </a:lnTo>
                  <a:lnTo>
                    <a:pt x="7" y="81"/>
                  </a:lnTo>
                  <a:lnTo>
                    <a:pt x="7" y="99"/>
                  </a:lnTo>
                  <a:lnTo>
                    <a:pt x="8" y="102"/>
                  </a:lnTo>
                  <a:lnTo>
                    <a:pt x="8" y="104"/>
                  </a:lnTo>
                  <a:lnTo>
                    <a:pt x="8" y="82"/>
                  </a:lnTo>
                  <a:lnTo>
                    <a:pt x="8" y="91"/>
                  </a:lnTo>
                  <a:lnTo>
                    <a:pt x="8" y="95"/>
                  </a:lnTo>
                  <a:lnTo>
                    <a:pt x="8" y="110"/>
                  </a:lnTo>
                  <a:lnTo>
                    <a:pt x="8" y="87"/>
                  </a:lnTo>
                  <a:lnTo>
                    <a:pt x="8" y="83"/>
                  </a:lnTo>
                  <a:lnTo>
                    <a:pt x="8" y="102"/>
                  </a:lnTo>
                  <a:lnTo>
                    <a:pt x="8" y="99"/>
                  </a:lnTo>
                  <a:lnTo>
                    <a:pt x="8" y="99"/>
                  </a:lnTo>
                  <a:lnTo>
                    <a:pt x="8" y="77"/>
                  </a:lnTo>
                  <a:lnTo>
                    <a:pt x="8" y="86"/>
                  </a:lnTo>
                  <a:lnTo>
                    <a:pt x="9" y="83"/>
                  </a:lnTo>
                  <a:lnTo>
                    <a:pt x="9" y="87"/>
                  </a:lnTo>
                  <a:lnTo>
                    <a:pt x="9" y="62"/>
                  </a:lnTo>
                  <a:lnTo>
                    <a:pt x="9" y="69"/>
                  </a:lnTo>
                  <a:lnTo>
                    <a:pt x="9" y="72"/>
                  </a:lnTo>
                  <a:lnTo>
                    <a:pt x="9" y="85"/>
                  </a:lnTo>
                  <a:lnTo>
                    <a:pt x="9" y="70"/>
                  </a:lnTo>
                  <a:lnTo>
                    <a:pt x="9" y="78"/>
                  </a:lnTo>
                  <a:lnTo>
                    <a:pt x="9" y="83"/>
                  </a:lnTo>
                  <a:lnTo>
                    <a:pt x="9" y="86"/>
                  </a:lnTo>
                  <a:lnTo>
                    <a:pt x="9" y="65"/>
                  </a:lnTo>
                  <a:lnTo>
                    <a:pt x="9" y="83"/>
                  </a:lnTo>
                  <a:lnTo>
                    <a:pt x="10" y="89"/>
                  </a:lnTo>
                  <a:lnTo>
                    <a:pt x="10" y="66"/>
                  </a:lnTo>
                  <a:lnTo>
                    <a:pt x="10" y="78"/>
                  </a:lnTo>
                  <a:lnTo>
                    <a:pt x="10" y="82"/>
                  </a:lnTo>
                  <a:lnTo>
                    <a:pt x="10" y="98"/>
                  </a:lnTo>
                  <a:lnTo>
                    <a:pt x="10" y="81"/>
                  </a:lnTo>
                  <a:lnTo>
                    <a:pt x="10" y="91"/>
                  </a:lnTo>
                  <a:lnTo>
                    <a:pt x="10" y="94"/>
                  </a:lnTo>
                  <a:lnTo>
                    <a:pt x="10" y="98"/>
                  </a:lnTo>
                  <a:lnTo>
                    <a:pt x="10" y="81"/>
                  </a:lnTo>
                  <a:lnTo>
                    <a:pt x="10" y="94"/>
                  </a:lnTo>
                  <a:lnTo>
                    <a:pt x="10" y="98"/>
                  </a:lnTo>
                  <a:lnTo>
                    <a:pt x="10" y="40"/>
                  </a:lnTo>
                  <a:lnTo>
                    <a:pt x="12" y="43"/>
                  </a:lnTo>
                  <a:lnTo>
                    <a:pt x="12" y="48"/>
                  </a:lnTo>
                  <a:lnTo>
                    <a:pt x="12" y="34"/>
                  </a:lnTo>
                  <a:lnTo>
                    <a:pt x="12" y="34"/>
                  </a:lnTo>
                  <a:lnTo>
                    <a:pt x="12" y="40"/>
                  </a:lnTo>
                  <a:lnTo>
                    <a:pt x="12" y="74"/>
                  </a:lnTo>
                  <a:lnTo>
                    <a:pt x="12" y="73"/>
                  </a:lnTo>
                  <a:lnTo>
                    <a:pt x="12" y="57"/>
                  </a:lnTo>
                  <a:lnTo>
                    <a:pt x="12" y="89"/>
                  </a:lnTo>
                  <a:lnTo>
                    <a:pt x="12" y="87"/>
                  </a:lnTo>
                  <a:lnTo>
                    <a:pt x="12" y="103"/>
                  </a:lnTo>
                  <a:lnTo>
                    <a:pt x="12" y="81"/>
                  </a:lnTo>
                  <a:lnTo>
                    <a:pt x="12" y="89"/>
                  </a:lnTo>
                  <a:lnTo>
                    <a:pt x="13" y="93"/>
                  </a:lnTo>
                  <a:lnTo>
                    <a:pt x="13" y="112"/>
                  </a:lnTo>
                  <a:lnTo>
                    <a:pt x="13" y="91"/>
                  </a:lnTo>
                  <a:lnTo>
                    <a:pt x="13" y="103"/>
                  </a:lnTo>
                  <a:lnTo>
                    <a:pt x="13" y="103"/>
                  </a:lnTo>
                  <a:lnTo>
                    <a:pt x="13" y="83"/>
                  </a:lnTo>
                  <a:lnTo>
                    <a:pt x="13" y="111"/>
                  </a:lnTo>
                  <a:lnTo>
                    <a:pt x="13" y="111"/>
                  </a:lnTo>
                  <a:lnTo>
                    <a:pt x="13" y="111"/>
                  </a:lnTo>
                  <a:lnTo>
                    <a:pt x="13" y="98"/>
                  </a:lnTo>
                  <a:lnTo>
                    <a:pt x="13" y="106"/>
                  </a:lnTo>
                  <a:lnTo>
                    <a:pt x="14" y="107"/>
                  </a:lnTo>
                  <a:lnTo>
                    <a:pt x="14" y="119"/>
                  </a:lnTo>
                  <a:lnTo>
                    <a:pt x="14" y="110"/>
                  </a:lnTo>
                  <a:lnTo>
                    <a:pt x="14" y="98"/>
                  </a:lnTo>
                  <a:lnTo>
                    <a:pt x="14" y="125"/>
                  </a:lnTo>
                  <a:lnTo>
                    <a:pt x="14" y="91"/>
                  </a:lnTo>
                  <a:lnTo>
                    <a:pt x="14" y="120"/>
                  </a:lnTo>
                  <a:lnTo>
                    <a:pt x="14" y="123"/>
                  </a:lnTo>
                  <a:lnTo>
                    <a:pt x="14" y="102"/>
                  </a:lnTo>
                  <a:lnTo>
                    <a:pt x="14" y="103"/>
                  </a:lnTo>
                  <a:lnTo>
                    <a:pt x="14" y="108"/>
                  </a:lnTo>
                  <a:lnTo>
                    <a:pt x="14" y="111"/>
                  </a:lnTo>
                  <a:lnTo>
                    <a:pt x="14" y="77"/>
                  </a:lnTo>
                  <a:lnTo>
                    <a:pt x="14" y="82"/>
                  </a:lnTo>
                  <a:lnTo>
                    <a:pt x="16" y="90"/>
                  </a:lnTo>
                  <a:lnTo>
                    <a:pt x="16" y="98"/>
                  </a:lnTo>
                  <a:lnTo>
                    <a:pt x="16" y="86"/>
                  </a:lnTo>
                  <a:lnTo>
                    <a:pt x="16" y="94"/>
                  </a:lnTo>
                  <a:lnTo>
                    <a:pt x="16" y="99"/>
                  </a:lnTo>
                  <a:lnTo>
                    <a:pt x="16" y="82"/>
                  </a:lnTo>
                  <a:lnTo>
                    <a:pt x="16" y="99"/>
                  </a:lnTo>
                  <a:lnTo>
                    <a:pt x="16" y="99"/>
                  </a:lnTo>
                  <a:lnTo>
                    <a:pt x="16" y="102"/>
                  </a:lnTo>
                  <a:lnTo>
                    <a:pt x="16" y="81"/>
                  </a:lnTo>
                  <a:lnTo>
                    <a:pt x="16" y="95"/>
                  </a:lnTo>
                  <a:lnTo>
                    <a:pt x="16" y="94"/>
                  </a:lnTo>
                  <a:lnTo>
                    <a:pt x="16" y="111"/>
                  </a:lnTo>
                  <a:lnTo>
                    <a:pt x="16" y="106"/>
                  </a:lnTo>
                  <a:lnTo>
                    <a:pt x="17" y="107"/>
                  </a:lnTo>
                  <a:lnTo>
                    <a:pt x="17" y="119"/>
                  </a:lnTo>
                  <a:lnTo>
                    <a:pt x="17" y="91"/>
                  </a:lnTo>
                  <a:lnTo>
                    <a:pt x="17" y="117"/>
                  </a:lnTo>
                  <a:lnTo>
                    <a:pt x="17" y="115"/>
                  </a:lnTo>
                  <a:lnTo>
                    <a:pt x="17" y="89"/>
                  </a:lnTo>
                  <a:lnTo>
                    <a:pt x="17" y="103"/>
                  </a:lnTo>
                  <a:lnTo>
                    <a:pt x="17" y="110"/>
                  </a:lnTo>
                  <a:lnTo>
                    <a:pt x="17" y="117"/>
                  </a:lnTo>
                  <a:lnTo>
                    <a:pt x="17" y="65"/>
                  </a:lnTo>
                  <a:lnTo>
                    <a:pt x="17" y="65"/>
                  </a:lnTo>
                  <a:lnTo>
                    <a:pt x="18" y="64"/>
                  </a:lnTo>
                  <a:lnTo>
                    <a:pt x="18" y="69"/>
                  </a:lnTo>
                  <a:lnTo>
                    <a:pt x="18" y="57"/>
                  </a:lnTo>
                  <a:lnTo>
                    <a:pt x="18" y="62"/>
                  </a:lnTo>
                  <a:lnTo>
                    <a:pt x="18" y="61"/>
                  </a:lnTo>
                  <a:lnTo>
                    <a:pt x="18" y="31"/>
                  </a:lnTo>
                  <a:lnTo>
                    <a:pt x="18" y="49"/>
                  </a:lnTo>
                  <a:lnTo>
                    <a:pt x="18" y="52"/>
                  </a:lnTo>
                  <a:lnTo>
                    <a:pt x="18" y="62"/>
                  </a:lnTo>
                  <a:lnTo>
                    <a:pt x="18" y="48"/>
                  </a:lnTo>
                  <a:lnTo>
                    <a:pt x="18" y="55"/>
                  </a:lnTo>
                  <a:lnTo>
                    <a:pt x="18" y="57"/>
                  </a:lnTo>
                  <a:lnTo>
                    <a:pt x="18" y="89"/>
                  </a:lnTo>
                  <a:lnTo>
                    <a:pt x="18" y="56"/>
                  </a:lnTo>
                  <a:lnTo>
                    <a:pt x="18" y="82"/>
                  </a:lnTo>
                  <a:lnTo>
                    <a:pt x="20" y="85"/>
                  </a:lnTo>
                  <a:lnTo>
                    <a:pt x="20" y="65"/>
                  </a:lnTo>
                  <a:lnTo>
                    <a:pt x="20" y="94"/>
                  </a:lnTo>
                  <a:lnTo>
                    <a:pt x="20" y="94"/>
                  </a:lnTo>
                  <a:lnTo>
                    <a:pt x="20" y="103"/>
                  </a:lnTo>
                  <a:lnTo>
                    <a:pt x="20" y="89"/>
                  </a:lnTo>
                  <a:lnTo>
                    <a:pt x="20" y="100"/>
                  </a:lnTo>
                  <a:lnTo>
                    <a:pt x="20" y="99"/>
                  </a:lnTo>
                  <a:lnTo>
                    <a:pt x="20" y="110"/>
                  </a:lnTo>
                  <a:lnTo>
                    <a:pt x="20" y="98"/>
                  </a:lnTo>
                  <a:lnTo>
                    <a:pt x="20" y="103"/>
                  </a:lnTo>
                  <a:lnTo>
                    <a:pt x="20" y="102"/>
                  </a:lnTo>
                  <a:lnTo>
                    <a:pt x="20" y="83"/>
                  </a:lnTo>
                  <a:lnTo>
                    <a:pt x="20" y="99"/>
                  </a:lnTo>
                  <a:lnTo>
                    <a:pt x="21" y="98"/>
                  </a:lnTo>
                  <a:lnTo>
                    <a:pt x="21" y="81"/>
                  </a:lnTo>
                  <a:lnTo>
                    <a:pt x="21" y="103"/>
                  </a:lnTo>
                  <a:lnTo>
                    <a:pt x="21" y="100"/>
                  </a:lnTo>
                  <a:lnTo>
                    <a:pt x="21" y="110"/>
                  </a:lnTo>
                  <a:lnTo>
                    <a:pt x="21" y="82"/>
                  </a:lnTo>
                  <a:lnTo>
                    <a:pt x="21" y="85"/>
                  </a:lnTo>
                  <a:lnTo>
                    <a:pt x="21" y="85"/>
                  </a:lnTo>
                  <a:lnTo>
                    <a:pt x="21" y="103"/>
                  </a:lnTo>
                  <a:lnTo>
                    <a:pt x="21" y="99"/>
                  </a:lnTo>
                  <a:lnTo>
                    <a:pt x="21" y="102"/>
                  </a:lnTo>
                  <a:lnTo>
                    <a:pt x="21" y="107"/>
                  </a:lnTo>
                  <a:lnTo>
                    <a:pt x="21" y="86"/>
                  </a:lnTo>
                  <a:lnTo>
                    <a:pt x="21" y="106"/>
                  </a:lnTo>
                  <a:lnTo>
                    <a:pt x="22" y="107"/>
                  </a:lnTo>
                  <a:lnTo>
                    <a:pt x="22" y="112"/>
                  </a:lnTo>
                  <a:lnTo>
                    <a:pt x="22" y="86"/>
                  </a:lnTo>
                  <a:lnTo>
                    <a:pt x="22" y="102"/>
                  </a:lnTo>
                  <a:lnTo>
                    <a:pt x="22" y="103"/>
                  </a:lnTo>
                  <a:lnTo>
                    <a:pt x="22" y="120"/>
                  </a:lnTo>
                  <a:lnTo>
                    <a:pt x="22" y="99"/>
                  </a:lnTo>
                  <a:lnTo>
                    <a:pt x="22" y="119"/>
                  </a:lnTo>
                  <a:lnTo>
                    <a:pt x="22" y="115"/>
                  </a:lnTo>
                  <a:lnTo>
                    <a:pt x="22" y="103"/>
                  </a:lnTo>
                  <a:lnTo>
                    <a:pt x="22" y="129"/>
                  </a:lnTo>
                  <a:lnTo>
                    <a:pt x="24" y="128"/>
                  </a:lnTo>
                  <a:lnTo>
                    <a:pt x="24" y="132"/>
                  </a:lnTo>
                  <a:lnTo>
                    <a:pt x="24" y="103"/>
                  </a:lnTo>
                  <a:lnTo>
                    <a:pt x="24" y="115"/>
                  </a:lnTo>
                  <a:lnTo>
                    <a:pt x="24" y="115"/>
                  </a:lnTo>
                  <a:lnTo>
                    <a:pt x="24" y="132"/>
                  </a:lnTo>
                  <a:lnTo>
                    <a:pt x="24" y="107"/>
                  </a:lnTo>
                  <a:lnTo>
                    <a:pt x="24" y="104"/>
                  </a:lnTo>
                  <a:lnTo>
                    <a:pt x="24" y="121"/>
                  </a:lnTo>
                  <a:lnTo>
                    <a:pt x="24" y="114"/>
                  </a:lnTo>
                  <a:lnTo>
                    <a:pt x="24" y="112"/>
                  </a:lnTo>
                  <a:lnTo>
                    <a:pt x="24" y="81"/>
                  </a:lnTo>
                  <a:lnTo>
                    <a:pt x="24" y="98"/>
                  </a:lnTo>
                  <a:lnTo>
                    <a:pt x="25" y="95"/>
                  </a:lnTo>
                  <a:lnTo>
                    <a:pt x="25" y="106"/>
                  </a:lnTo>
                  <a:lnTo>
                    <a:pt x="25" y="87"/>
                  </a:lnTo>
                  <a:lnTo>
                    <a:pt x="25" y="94"/>
                  </a:lnTo>
                  <a:lnTo>
                    <a:pt x="25" y="94"/>
                  </a:lnTo>
                  <a:lnTo>
                    <a:pt x="25" y="103"/>
                  </a:lnTo>
                  <a:lnTo>
                    <a:pt x="25" y="91"/>
                  </a:lnTo>
                  <a:lnTo>
                    <a:pt x="25" y="95"/>
                  </a:lnTo>
                  <a:lnTo>
                    <a:pt x="25" y="98"/>
                  </a:lnTo>
                  <a:lnTo>
                    <a:pt x="25" y="77"/>
                  </a:lnTo>
                  <a:lnTo>
                    <a:pt x="25" y="102"/>
                  </a:lnTo>
                  <a:lnTo>
                    <a:pt x="25" y="100"/>
                  </a:lnTo>
                  <a:lnTo>
                    <a:pt x="25" y="106"/>
                  </a:lnTo>
                  <a:lnTo>
                    <a:pt x="25" y="89"/>
                  </a:lnTo>
                  <a:lnTo>
                    <a:pt x="25" y="99"/>
                  </a:lnTo>
                  <a:lnTo>
                    <a:pt x="26" y="99"/>
                  </a:lnTo>
                  <a:lnTo>
                    <a:pt x="26" y="115"/>
                  </a:lnTo>
                  <a:lnTo>
                    <a:pt x="26" y="98"/>
                  </a:lnTo>
                  <a:lnTo>
                    <a:pt x="26" y="106"/>
                  </a:lnTo>
                  <a:lnTo>
                    <a:pt x="26" y="110"/>
                  </a:lnTo>
                  <a:lnTo>
                    <a:pt x="26" y="87"/>
                  </a:lnTo>
                  <a:lnTo>
                    <a:pt x="26" y="110"/>
                  </a:lnTo>
                  <a:lnTo>
                    <a:pt x="26" y="115"/>
                  </a:lnTo>
                  <a:lnTo>
                    <a:pt x="26" y="91"/>
                  </a:lnTo>
                  <a:lnTo>
                    <a:pt x="26" y="110"/>
                  </a:lnTo>
                  <a:lnTo>
                    <a:pt x="27" y="108"/>
                  </a:lnTo>
                  <a:lnTo>
                    <a:pt x="27" y="114"/>
                  </a:lnTo>
                  <a:lnTo>
                    <a:pt x="27" y="69"/>
                  </a:lnTo>
                  <a:lnTo>
                    <a:pt x="27" y="78"/>
                  </a:lnTo>
                  <a:lnTo>
                    <a:pt x="27" y="80"/>
                  </a:lnTo>
                  <a:lnTo>
                    <a:pt x="27" y="94"/>
                  </a:lnTo>
                  <a:lnTo>
                    <a:pt x="27" y="87"/>
                  </a:lnTo>
                  <a:lnTo>
                    <a:pt x="27" y="87"/>
                  </a:lnTo>
                  <a:lnTo>
                    <a:pt x="27" y="65"/>
                  </a:lnTo>
                  <a:lnTo>
                    <a:pt x="27" y="86"/>
                  </a:lnTo>
                  <a:lnTo>
                    <a:pt x="27" y="86"/>
                  </a:lnTo>
                  <a:lnTo>
                    <a:pt x="27" y="93"/>
                  </a:lnTo>
                  <a:lnTo>
                    <a:pt x="27" y="64"/>
                  </a:lnTo>
                  <a:lnTo>
                    <a:pt x="27" y="74"/>
                  </a:lnTo>
                  <a:lnTo>
                    <a:pt x="29" y="76"/>
                  </a:lnTo>
                  <a:lnTo>
                    <a:pt x="29" y="86"/>
                  </a:lnTo>
                  <a:lnTo>
                    <a:pt x="29" y="70"/>
                  </a:lnTo>
                  <a:lnTo>
                    <a:pt x="29" y="81"/>
                  </a:lnTo>
                  <a:lnTo>
                    <a:pt x="29" y="80"/>
                  </a:lnTo>
                  <a:lnTo>
                    <a:pt x="29" y="94"/>
                  </a:lnTo>
                  <a:lnTo>
                    <a:pt x="29" y="70"/>
                  </a:lnTo>
                  <a:lnTo>
                    <a:pt x="29" y="93"/>
                  </a:lnTo>
                  <a:lnTo>
                    <a:pt x="29" y="91"/>
                  </a:lnTo>
                  <a:lnTo>
                    <a:pt x="29" y="98"/>
                  </a:lnTo>
                  <a:lnTo>
                    <a:pt x="29" y="77"/>
                  </a:lnTo>
                  <a:lnTo>
                    <a:pt x="29" y="89"/>
                  </a:lnTo>
                  <a:lnTo>
                    <a:pt x="29" y="91"/>
                  </a:lnTo>
                  <a:lnTo>
                    <a:pt x="29" y="106"/>
                  </a:lnTo>
                  <a:lnTo>
                    <a:pt x="29" y="90"/>
                  </a:lnTo>
                  <a:lnTo>
                    <a:pt x="29" y="103"/>
                  </a:lnTo>
                  <a:lnTo>
                    <a:pt x="30" y="83"/>
                  </a:lnTo>
                  <a:lnTo>
                    <a:pt x="30" y="107"/>
                  </a:lnTo>
                  <a:lnTo>
                    <a:pt x="30" y="106"/>
                  </a:lnTo>
                  <a:lnTo>
                    <a:pt x="30" y="103"/>
                  </a:lnTo>
                  <a:lnTo>
                    <a:pt x="30" y="106"/>
                  </a:lnTo>
                  <a:lnTo>
                    <a:pt x="30" y="85"/>
                  </a:lnTo>
                  <a:lnTo>
                    <a:pt x="30" y="102"/>
                  </a:lnTo>
                  <a:lnTo>
                    <a:pt x="30" y="100"/>
                  </a:lnTo>
                  <a:lnTo>
                    <a:pt x="30" y="110"/>
                  </a:lnTo>
                  <a:lnTo>
                    <a:pt x="30" y="87"/>
                  </a:lnTo>
                  <a:lnTo>
                    <a:pt x="30" y="95"/>
                  </a:lnTo>
                  <a:lnTo>
                    <a:pt x="31" y="97"/>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216" name="Freeform 89"/>
            <p:cNvSpPr>
              <a:spLocks/>
            </p:cNvSpPr>
            <p:nvPr/>
          </p:nvSpPr>
          <p:spPr bwMode="auto">
            <a:xfrm>
              <a:off x="3294063" y="4133851"/>
              <a:ext cx="52388" cy="615950"/>
            </a:xfrm>
            <a:custGeom>
              <a:avLst/>
              <a:gdLst>
                <a:gd name="T0" fmla="*/ 2 w 33"/>
                <a:gd name="T1" fmla="*/ 337 h 388"/>
                <a:gd name="T2" fmla="*/ 2 w 33"/>
                <a:gd name="T3" fmla="*/ 331 h 388"/>
                <a:gd name="T4" fmla="*/ 3 w 33"/>
                <a:gd name="T5" fmla="*/ 332 h 388"/>
                <a:gd name="T6" fmla="*/ 3 w 33"/>
                <a:gd name="T7" fmla="*/ 341 h 388"/>
                <a:gd name="T8" fmla="*/ 4 w 33"/>
                <a:gd name="T9" fmla="*/ 244 h 388"/>
                <a:gd name="T10" fmla="*/ 4 w 33"/>
                <a:gd name="T11" fmla="*/ 172 h 388"/>
                <a:gd name="T12" fmla="*/ 4 w 33"/>
                <a:gd name="T13" fmla="*/ 165 h 388"/>
                <a:gd name="T14" fmla="*/ 5 w 33"/>
                <a:gd name="T15" fmla="*/ 179 h 388"/>
                <a:gd name="T16" fmla="*/ 5 w 33"/>
                <a:gd name="T17" fmla="*/ 184 h 388"/>
                <a:gd name="T18" fmla="*/ 7 w 33"/>
                <a:gd name="T19" fmla="*/ 234 h 388"/>
                <a:gd name="T20" fmla="*/ 7 w 33"/>
                <a:gd name="T21" fmla="*/ 205 h 388"/>
                <a:gd name="T22" fmla="*/ 8 w 33"/>
                <a:gd name="T23" fmla="*/ 208 h 388"/>
                <a:gd name="T24" fmla="*/ 8 w 33"/>
                <a:gd name="T25" fmla="*/ 197 h 388"/>
                <a:gd name="T26" fmla="*/ 8 w 33"/>
                <a:gd name="T27" fmla="*/ 259 h 388"/>
                <a:gd name="T28" fmla="*/ 9 w 33"/>
                <a:gd name="T29" fmla="*/ 285 h 388"/>
                <a:gd name="T30" fmla="*/ 9 w 33"/>
                <a:gd name="T31" fmla="*/ 285 h 388"/>
                <a:gd name="T32" fmla="*/ 11 w 33"/>
                <a:gd name="T33" fmla="*/ 289 h 388"/>
                <a:gd name="T34" fmla="*/ 11 w 33"/>
                <a:gd name="T35" fmla="*/ 293 h 388"/>
                <a:gd name="T36" fmla="*/ 11 w 33"/>
                <a:gd name="T37" fmla="*/ 293 h 388"/>
                <a:gd name="T38" fmla="*/ 12 w 33"/>
                <a:gd name="T39" fmla="*/ 305 h 388"/>
                <a:gd name="T40" fmla="*/ 12 w 33"/>
                <a:gd name="T41" fmla="*/ 332 h 388"/>
                <a:gd name="T42" fmla="*/ 13 w 33"/>
                <a:gd name="T43" fmla="*/ 306 h 388"/>
                <a:gd name="T44" fmla="*/ 13 w 33"/>
                <a:gd name="T45" fmla="*/ 305 h 388"/>
                <a:gd name="T46" fmla="*/ 13 w 33"/>
                <a:gd name="T47" fmla="*/ 288 h 388"/>
                <a:gd name="T48" fmla="*/ 15 w 33"/>
                <a:gd name="T49" fmla="*/ 303 h 388"/>
                <a:gd name="T50" fmla="*/ 15 w 33"/>
                <a:gd name="T51" fmla="*/ 313 h 388"/>
                <a:gd name="T52" fmla="*/ 15 w 33"/>
                <a:gd name="T53" fmla="*/ 332 h 388"/>
                <a:gd name="T54" fmla="*/ 16 w 33"/>
                <a:gd name="T55" fmla="*/ 278 h 388"/>
                <a:gd name="T56" fmla="*/ 16 w 33"/>
                <a:gd name="T57" fmla="*/ 303 h 388"/>
                <a:gd name="T58" fmla="*/ 16 w 33"/>
                <a:gd name="T59" fmla="*/ 285 h 388"/>
                <a:gd name="T60" fmla="*/ 17 w 33"/>
                <a:gd name="T61" fmla="*/ 256 h 388"/>
                <a:gd name="T62" fmla="*/ 19 w 33"/>
                <a:gd name="T63" fmla="*/ 242 h 388"/>
                <a:gd name="T64" fmla="*/ 19 w 33"/>
                <a:gd name="T65" fmla="*/ 226 h 388"/>
                <a:gd name="T66" fmla="*/ 19 w 33"/>
                <a:gd name="T67" fmla="*/ 199 h 388"/>
                <a:gd name="T68" fmla="*/ 20 w 33"/>
                <a:gd name="T69" fmla="*/ 225 h 388"/>
                <a:gd name="T70" fmla="*/ 20 w 33"/>
                <a:gd name="T71" fmla="*/ 186 h 388"/>
                <a:gd name="T72" fmla="*/ 21 w 33"/>
                <a:gd name="T73" fmla="*/ 230 h 388"/>
                <a:gd name="T74" fmla="*/ 21 w 33"/>
                <a:gd name="T75" fmla="*/ 218 h 388"/>
                <a:gd name="T76" fmla="*/ 23 w 33"/>
                <a:gd name="T77" fmla="*/ 213 h 388"/>
                <a:gd name="T78" fmla="*/ 23 w 33"/>
                <a:gd name="T79" fmla="*/ 197 h 388"/>
                <a:gd name="T80" fmla="*/ 23 w 33"/>
                <a:gd name="T81" fmla="*/ 172 h 388"/>
                <a:gd name="T82" fmla="*/ 24 w 33"/>
                <a:gd name="T83" fmla="*/ 218 h 388"/>
                <a:gd name="T84" fmla="*/ 24 w 33"/>
                <a:gd name="T85" fmla="*/ 157 h 388"/>
                <a:gd name="T86" fmla="*/ 24 w 33"/>
                <a:gd name="T87" fmla="*/ 124 h 388"/>
                <a:gd name="T88" fmla="*/ 25 w 33"/>
                <a:gd name="T89" fmla="*/ 81 h 388"/>
                <a:gd name="T90" fmla="*/ 25 w 33"/>
                <a:gd name="T91" fmla="*/ 34 h 388"/>
                <a:gd name="T92" fmla="*/ 25 w 33"/>
                <a:gd name="T93" fmla="*/ 30 h 388"/>
                <a:gd name="T94" fmla="*/ 26 w 33"/>
                <a:gd name="T95" fmla="*/ 10 h 388"/>
                <a:gd name="T96" fmla="*/ 28 w 33"/>
                <a:gd name="T97" fmla="*/ 62 h 388"/>
                <a:gd name="T98" fmla="*/ 28 w 33"/>
                <a:gd name="T99" fmla="*/ 38 h 388"/>
                <a:gd name="T100" fmla="*/ 28 w 33"/>
                <a:gd name="T101" fmla="*/ 69 h 388"/>
                <a:gd name="T102" fmla="*/ 29 w 33"/>
                <a:gd name="T103" fmla="*/ 89 h 388"/>
                <a:gd name="T104" fmla="*/ 29 w 33"/>
                <a:gd name="T105" fmla="*/ 159 h 388"/>
                <a:gd name="T106" fmla="*/ 30 w 33"/>
                <a:gd name="T107" fmla="*/ 242 h 388"/>
                <a:gd name="T108" fmla="*/ 30 w 33"/>
                <a:gd name="T109" fmla="*/ 301 h 388"/>
                <a:gd name="T110" fmla="*/ 32 w 33"/>
                <a:gd name="T111" fmla="*/ 319 h 388"/>
                <a:gd name="T112" fmla="*/ 32 w 33"/>
                <a:gd name="T113" fmla="*/ 318 h 388"/>
                <a:gd name="T114" fmla="*/ 32 w 33"/>
                <a:gd name="T115" fmla="*/ 343 h 388"/>
                <a:gd name="T116" fmla="*/ 33 w 33"/>
                <a:gd name="T117" fmla="*/ 351 h 388"/>
                <a:gd name="T118" fmla="*/ 33 w 33"/>
                <a:gd name="T119" fmla="*/ 375 h 3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3" h="388">
                  <a:moveTo>
                    <a:pt x="0" y="331"/>
                  </a:moveTo>
                  <a:lnTo>
                    <a:pt x="2" y="331"/>
                  </a:lnTo>
                  <a:lnTo>
                    <a:pt x="2" y="343"/>
                  </a:lnTo>
                  <a:lnTo>
                    <a:pt x="2" y="330"/>
                  </a:lnTo>
                  <a:lnTo>
                    <a:pt x="2" y="337"/>
                  </a:lnTo>
                  <a:lnTo>
                    <a:pt x="2" y="337"/>
                  </a:lnTo>
                  <a:lnTo>
                    <a:pt x="2" y="340"/>
                  </a:lnTo>
                  <a:lnTo>
                    <a:pt x="2" y="319"/>
                  </a:lnTo>
                  <a:lnTo>
                    <a:pt x="2" y="335"/>
                  </a:lnTo>
                  <a:lnTo>
                    <a:pt x="2" y="331"/>
                  </a:lnTo>
                  <a:lnTo>
                    <a:pt x="2" y="336"/>
                  </a:lnTo>
                  <a:lnTo>
                    <a:pt x="2" y="311"/>
                  </a:lnTo>
                  <a:lnTo>
                    <a:pt x="2" y="322"/>
                  </a:lnTo>
                  <a:lnTo>
                    <a:pt x="3" y="324"/>
                  </a:lnTo>
                  <a:lnTo>
                    <a:pt x="3" y="332"/>
                  </a:lnTo>
                  <a:lnTo>
                    <a:pt x="3" y="320"/>
                  </a:lnTo>
                  <a:lnTo>
                    <a:pt x="3" y="305"/>
                  </a:lnTo>
                  <a:lnTo>
                    <a:pt x="3" y="344"/>
                  </a:lnTo>
                  <a:lnTo>
                    <a:pt x="3" y="337"/>
                  </a:lnTo>
                  <a:lnTo>
                    <a:pt x="3" y="341"/>
                  </a:lnTo>
                  <a:lnTo>
                    <a:pt x="3" y="316"/>
                  </a:lnTo>
                  <a:lnTo>
                    <a:pt x="3" y="311"/>
                  </a:lnTo>
                  <a:lnTo>
                    <a:pt x="3" y="242"/>
                  </a:lnTo>
                  <a:lnTo>
                    <a:pt x="3" y="248"/>
                  </a:lnTo>
                  <a:lnTo>
                    <a:pt x="4" y="244"/>
                  </a:lnTo>
                  <a:lnTo>
                    <a:pt x="4" y="188"/>
                  </a:lnTo>
                  <a:lnTo>
                    <a:pt x="4" y="193"/>
                  </a:lnTo>
                  <a:lnTo>
                    <a:pt x="4" y="163"/>
                  </a:lnTo>
                  <a:lnTo>
                    <a:pt x="4" y="165"/>
                  </a:lnTo>
                  <a:lnTo>
                    <a:pt x="4" y="172"/>
                  </a:lnTo>
                  <a:lnTo>
                    <a:pt x="4" y="150"/>
                  </a:lnTo>
                  <a:lnTo>
                    <a:pt x="4" y="166"/>
                  </a:lnTo>
                  <a:lnTo>
                    <a:pt x="4" y="166"/>
                  </a:lnTo>
                  <a:lnTo>
                    <a:pt x="4" y="178"/>
                  </a:lnTo>
                  <a:lnTo>
                    <a:pt x="4" y="165"/>
                  </a:lnTo>
                  <a:lnTo>
                    <a:pt x="4" y="174"/>
                  </a:lnTo>
                  <a:lnTo>
                    <a:pt x="5" y="174"/>
                  </a:lnTo>
                  <a:lnTo>
                    <a:pt x="5" y="162"/>
                  </a:lnTo>
                  <a:lnTo>
                    <a:pt x="5" y="184"/>
                  </a:lnTo>
                  <a:lnTo>
                    <a:pt x="5" y="179"/>
                  </a:lnTo>
                  <a:lnTo>
                    <a:pt x="5" y="158"/>
                  </a:lnTo>
                  <a:lnTo>
                    <a:pt x="5" y="182"/>
                  </a:lnTo>
                  <a:lnTo>
                    <a:pt x="5" y="187"/>
                  </a:lnTo>
                  <a:lnTo>
                    <a:pt x="5" y="210"/>
                  </a:lnTo>
                  <a:lnTo>
                    <a:pt x="5" y="184"/>
                  </a:lnTo>
                  <a:lnTo>
                    <a:pt x="5" y="205"/>
                  </a:lnTo>
                  <a:lnTo>
                    <a:pt x="7" y="204"/>
                  </a:lnTo>
                  <a:lnTo>
                    <a:pt x="7" y="235"/>
                  </a:lnTo>
                  <a:lnTo>
                    <a:pt x="7" y="230"/>
                  </a:lnTo>
                  <a:lnTo>
                    <a:pt x="7" y="234"/>
                  </a:lnTo>
                  <a:lnTo>
                    <a:pt x="7" y="201"/>
                  </a:lnTo>
                  <a:lnTo>
                    <a:pt x="7" y="220"/>
                  </a:lnTo>
                  <a:lnTo>
                    <a:pt x="7" y="221"/>
                  </a:lnTo>
                  <a:lnTo>
                    <a:pt x="7" y="225"/>
                  </a:lnTo>
                  <a:lnTo>
                    <a:pt x="7" y="205"/>
                  </a:lnTo>
                  <a:lnTo>
                    <a:pt x="7" y="216"/>
                  </a:lnTo>
                  <a:lnTo>
                    <a:pt x="7" y="217"/>
                  </a:lnTo>
                  <a:lnTo>
                    <a:pt x="7" y="225"/>
                  </a:lnTo>
                  <a:lnTo>
                    <a:pt x="7" y="209"/>
                  </a:lnTo>
                  <a:lnTo>
                    <a:pt x="8" y="208"/>
                  </a:lnTo>
                  <a:lnTo>
                    <a:pt x="8" y="210"/>
                  </a:lnTo>
                  <a:lnTo>
                    <a:pt x="8" y="193"/>
                  </a:lnTo>
                  <a:lnTo>
                    <a:pt x="8" y="201"/>
                  </a:lnTo>
                  <a:lnTo>
                    <a:pt x="8" y="205"/>
                  </a:lnTo>
                  <a:lnTo>
                    <a:pt x="8" y="197"/>
                  </a:lnTo>
                  <a:lnTo>
                    <a:pt x="8" y="216"/>
                  </a:lnTo>
                  <a:lnTo>
                    <a:pt x="8" y="216"/>
                  </a:lnTo>
                  <a:lnTo>
                    <a:pt x="8" y="260"/>
                  </a:lnTo>
                  <a:lnTo>
                    <a:pt x="8" y="259"/>
                  </a:lnTo>
                  <a:lnTo>
                    <a:pt x="8" y="259"/>
                  </a:lnTo>
                  <a:lnTo>
                    <a:pt x="8" y="242"/>
                  </a:lnTo>
                  <a:lnTo>
                    <a:pt x="8" y="297"/>
                  </a:lnTo>
                  <a:lnTo>
                    <a:pt x="9" y="297"/>
                  </a:lnTo>
                  <a:lnTo>
                    <a:pt x="9" y="303"/>
                  </a:lnTo>
                  <a:lnTo>
                    <a:pt x="9" y="285"/>
                  </a:lnTo>
                  <a:lnTo>
                    <a:pt x="9" y="298"/>
                  </a:lnTo>
                  <a:lnTo>
                    <a:pt x="9" y="297"/>
                  </a:lnTo>
                  <a:lnTo>
                    <a:pt x="9" y="305"/>
                  </a:lnTo>
                  <a:lnTo>
                    <a:pt x="9" y="278"/>
                  </a:lnTo>
                  <a:lnTo>
                    <a:pt x="9" y="285"/>
                  </a:lnTo>
                  <a:lnTo>
                    <a:pt x="9" y="292"/>
                  </a:lnTo>
                  <a:lnTo>
                    <a:pt x="9" y="305"/>
                  </a:lnTo>
                  <a:lnTo>
                    <a:pt x="9" y="297"/>
                  </a:lnTo>
                  <a:lnTo>
                    <a:pt x="11" y="302"/>
                  </a:lnTo>
                  <a:lnTo>
                    <a:pt x="11" y="289"/>
                  </a:lnTo>
                  <a:lnTo>
                    <a:pt x="11" y="309"/>
                  </a:lnTo>
                  <a:lnTo>
                    <a:pt x="11" y="307"/>
                  </a:lnTo>
                  <a:lnTo>
                    <a:pt x="11" y="309"/>
                  </a:lnTo>
                  <a:lnTo>
                    <a:pt x="11" y="282"/>
                  </a:lnTo>
                  <a:lnTo>
                    <a:pt x="11" y="293"/>
                  </a:lnTo>
                  <a:lnTo>
                    <a:pt x="11" y="293"/>
                  </a:lnTo>
                  <a:lnTo>
                    <a:pt x="11" y="299"/>
                  </a:lnTo>
                  <a:lnTo>
                    <a:pt x="11" y="281"/>
                  </a:lnTo>
                  <a:lnTo>
                    <a:pt x="11" y="280"/>
                  </a:lnTo>
                  <a:lnTo>
                    <a:pt x="11" y="293"/>
                  </a:lnTo>
                  <a:lnTo>
                    <a:pt x="11" y="264"/>
                  </a:lnTo>
                  <a:lnTo>
                    <a:pt x="11" y="288"/>
                  </a:lnTo>
                  <a:lnTo>
                    <a:pt x="12" y="292"/>
                  </a:lnTo>
                  <a:lnTo>
                    <a:pt x="12" y="282"/>
                  </a:lnTo>
                  <a:lnTo>
                    <a:pt x="12" y="305"/>
                  </a:lnTo>
                  <a:lnTo>
                    <a:pt x="12" y="303"/>
                  </a:lnTo>
                  <a:lnTo>
                    <a:pt x="12" y="320"/>
                  </a:lnTo>
                  <a:lnTo>
                    <a:pt x="12" y="297"/>
                  </a:lnTo>
                  <a:lnTo>
                    <a:pt x="12" y="298"/>
                  </a:lnTo>
                  <a:lnTo>
                    <a:pt x="12" y="332"/>
                  </a:lnTo>
                  <a:lnTo>
                    <a:pt x="12" y="328"/>
                  </a:lnTo>
                  <a:lnTo>
                    <a:pt x="12" y="326"/>
                  </a:lnTo>
                  <a:lnTo>
                    <a:pt x="12" y="293"/>
                  </a:lnTo>
                  <a:lnTo>
                    <a:pt x="12" y="307"/>
                  </a:lnTo>
                  <a:lnTo>
                    <a:pt x="13" y="306"/>
                  </a:lnTo>
                  <a:lnTo>
                    <a:pt x="13" y="314"/>
                  </a:lnTo>
                  <a:lnTo>
                    <a:pt x="13" y="280"/>
                  </a:lnTo>
                  <a:lnTo>
                    <a:pt x="13" y="288"/>
                  </a:lnTo>
                  <a:lnTo>
                    <a:pt x="13" y="293"/>
                  </a:lnTo>
                  <a:lnTo>
                    <a:pt x="13" y="305"/>
                  </a:lnTo>
                  <a:lnTo>
                    <a:pt x="13" y="290"/>
                  </a:lnTo>
                  <a:lnTo>
                    <a:pt x="13" y="305"/>
                  </a:lnTo>
                  <a:lnTo>
                    <a:pt x="13" y="306"/>
                  </a:lnTo>
                  <a:lnTo>
                    <a:pt x="13" y="311"/>
                  </a:lnTo>
                  <a:lnTo>
                    <a:pt x="13" y="288"/>
                  </a:lnTo>
                  <a:lnTo>
                    <a:pt x="13" y="302"/>
                  </a:lnTo>
                  <a:lnTo>
                    <a:pt x="15" y="302"/>
                  </a:lnTo>
                  <a:lnTo>
                    <a:pt x="15" y="309"/>
                  </a:lnTo>
                  <a:lnTo>
                    <a:pt x="15" y="293"/>
                  </a:lnTo>
                  <a:lnTo>
                    <a:pt x="15" y="303"/>
                  </a:lnTo>
                  <a:lnTo>
                    <a:pt x="15" y="306"/>
                  </a:lnTo>
                  <a:lnTo>
                    <a:pt x="15" y="320"/>
                  </a:lnTo>
                  <a:lnTo>
                    <a:pt x="15" y="305"/>
                  </a:lnTo>
                  <a:lnTo>
                    <a:pt x="15" y="313"/>
                  </a:lnTo>
                  <a:lnTo>
                    <a:pt x="15" y="313"/>
                  </a:lnTo>
                  <a:lnTo>
                    <a:pt x="15" y="328"/>
                  </a:lnTo>
                  <a:lnTo>
                    <a:pt x="15" y="298"/>
                  </a:lnTo>
                  <a:lnTo>
                    <a:pt x="15" y="327"/>
                  </a:lnTo>
                  <a:lnTo>
                    <a:pt x="15" y="330"/>
                  </a:lnTo>
                  <a:lnTo>
                    <a:pt x="15" y="332"/>
                  </a:lnTo>
                  <a:lnTo>
                    <a:pt x="15" y="314"/>
                  </a:lnTo>
                  <a:lnTo>
                    <a:pt x="15" y="323"/>
                  </a:lnTo>
                  <a:lnTo>
                    <a:pt x="16" y="326"/>
                  </a:lnTo>
                  <a:lnTo>
                    <a:pt x="16" y="328"/>
                  </a:lnTo>
                  <a:lnTo>
                    <a:pt x="16" y="278"/>
                  </a:lnTo>
                  <a:lnTo>
                    <a:pt x="16" y="282"/>
                  </a:lnTo>
                  <a:lnTo>
                    <a:pt x="16" y="282"/>
                  </a:lnTo>
                  <a:lnTo>
                    <a:pt x="16" y="307"/>
                  </a:lnTo>
                  <a:lnTo>
                    <a:pt x="16" y="306"/>
                  </a:lnTo>
                  <a:lnTo>
                    <a:pt x="16" y="303"/>
                  </a:lnTo>
                  <a:lnTo>
                    <a:pt x="16" y="293"/>
                  </a:lnTo>
                  <a:lnTo>
                    <a:pt x="16" y="323"/>
                  </a:lnTo>
                  <a:lnTo>
                    <a:pt x="16" y="322"/>
                  </a:lnTo>
                  <a:lnTo>
                    <a:pt x="16" y="276"/>
                  </a:lnTo>
                  <a:lnTo>
                    <a:pt x="16" y="285"/>
                  </a:lnTo>
                  <a:lnTo>
                    <a:pt x="17" y="282"/>
                  </a:lnTo>
                  <a:lnTo>
                    <a:pt x="17" y="252"/>
                  </a:lnTo>
                  <a:lnTo>
                    <a:pt x="17" y="251"/>
                  </a:lnTo>
                  <a:lnTo>
                    <a:pt x="17" y="231"/>
                  </a:lnTo>
                  <a:lnTo>
                    <a:pt x="17" y="256"/>
                  </a:lnTo>
                  <a:lnTo>
                    <a:pt x="17" y="254"/>
                  </a:lnTo>
                  <a:lnTo>
                    <a:pt x="17" y="256"/>
                  </a:lnTo>
                  <a:lnTo>
                    <a:pt x="17" y="229"/>
                  </a:lnTo>
                  <a:lnTo>
                    <a:pt x="17" y="242"/>
                  </a:lnTo>
                  <a:lnTo>
                    <a:pt x="19" y="242"/>
                  </a:lnTo>
                  <a:lnTo>
                    <a:pt x="19" y="251"/>
                  </a:lnTo>
                  <a:lnTo>
                    <a:pt x="19" y="239"/>
                  </a:lnTo>
                  <a:lnTo>
                    <a:pt x="19" y="227"/>
                  </a:lnTo>
                  <a:lnTo>
                    <a:pt x="19" y="235"/>
                  </a:lnTo>
                  <a:lnTo>
                    <a:pt x="19" y="226"/>
                  </a:lnTo>
                  <a:lnTo>
                    <a:pt x="19" y="227"/>
                  </a:lnTo>
                  <a:lnTo>
                    <a:pt x="19" y="188"/>
                  </a:lnTo>
                  <a:lnTo>
                    <a:pt x="19" y="193"/>
                  </a:lnTo>
                  <a:lnTo>
                    <a:pt x="19" y="191"/>
                  </a:lnTo>
                  <a:lnTo>
                    <a:pt x="19" y="199"/>
                  </a:lnTo>
                  <a:lnTo>
                    <a:pt x="19" y="182"/>
                  </a:lnTo>
                  <a:lnTo>
                    <a:pt x="19" y="191"/>
                  </a:lnTo>
                  <a:lnTo>
                    <a:pt x="20" y="191"/>
                  </a:lnTo>
                  <a:lnTo>
                    <a:pt x="20" y="235"/>
                  </a:lnTo>
                  <a:lnTo>
                    <a:pt x="20" y="225"/>
                  </a:lnTo>
                  <a:lnTo>
                    <a:pt x="20" y="223"/>
                  </a:lnTo>
                  <a:lnTo>
                    <a:pt x="20" y="182"/>
                  </a:lnTo>
                  <a:lnTo>
                    <a:pt x="20" y="187"/>
                  </a:lnTo>
                  <a:lnTo>
                    <a:pt x="20" y="188"/>
                  </a:lnTo>
                  <a:lnTo>
                    <a:pt x="20" y="186"/>
                  </a:lnTo>
                  <a:lnTo>
                    <a:pt x="20" y="206"/>
                  </a:lnTo>
                  <a:lnTo>
                    <a:pt x="20" y="206"/>
                  </a:lnTo>
                  <a:lnTo>
                    <a:pt x="20" y="230"/>
                  </a:lnTo>
                  <a:lnTo>
                    <a:pt x="20" y="227"/>
                  </a:lnTo>
                  <a:lnTo>
                    <a:pt x="21" y="230"/>
                  </a:lnTo>
                  <a:lnTo>
                    <a:pt x="21" y="208"/>
                  </a:lnTo>
                  <a:lnTo>
                    <a:pt x="21" y="230"/>
                  </a:lnTo>
                  <a:lnTo>
                    <a:pt x="21" y="231"/>
                  </a:lnTo>
                  <a:lnTo>
                    <a:pt x="21" y="237"/>
                  </a:lnTo>
                  <a:lnTo>
                    <a:pt x="21" y="218"/>
                  </a:lnTo>
                  <a:lnTo>
                    <a:pt x="21" y="230"/>
                  </a:lnTo>
                  <a:lnTo>
                    <a:pt x="21" y="230"/>
                  </a:lnTo>
                  <a:lnTo>
                    <a:pt x="21" y="239"/>
                  </a:lnTo>
                  <a:lnTo>
                    <a:pt x="21" y="214"/>
                  </a:lnTo>
                  <a:lnTo>
                    <a:pt x="23" y="213"/>
                  </a:lnTo>
                  <a:lnTo>
                    <a:pt x="23" y="234"/>
                  </a:lnTo>
                  <a:lnTo>
                    <a:pt x="23" y="233"/>
                  </a:lnTo>
                  <a:lnTo>
                    <a:pt x="23" y="233"/>
                  </a:lnTo>
                  <a:lnTo>
                    <a:pt x="23" y="196"/>
                  </a:lnTo>
                  <a:lnTo>
                    <a:pt x="23" y="197"/>
                  </a:lnTo>
                  <a:lnTo>
                    <a:pt x="23" y="199"/>
                  </a:lnTo>
                  <a:lnTo>
                    <a:pt x="23" y="200"/>
                  </a:lnTo>
                  <a:lnTo>
                    <a:pt x="23" y="162"/>
                  </a:lnTo>
                  <a:lnTo>
                    <a:pt x="23" y="172"/>
                  </a:lnTo>
                  <a:lnTo>
                    <a:pt x="23" y="172"/>
                  </a:lnTo>
                  <a:lnTo>
                    <a:pt x="23" y="199"/>
                  </a:lnTo>
                  <a:lnTo>
                    <a:pt x="23" y="172"/>
                  </a:lnTo>
                  <a:lnTo>
                    <a:pt x="23" y="193"/>
                  </a:lnTo>
                  <a:lnTo>
                    <a:pt x="24" y="192"/>
                  </a:lnTo>
                  <a:lnTo>
                    <a:pt x="24" y="218"/>
                  </a:lnTo>
                  <a:lnTo>
                    <a:pt x="24" y="182"/>
                  </a:lnTo>
                  <a:lnTo>
                    <a:pt x="24" y="216"/>
                  </a:lnTo>
                  <a:lnTo>
                    <a:pt x="24" y="221"/>
                  </a:lnTo>
                  <a:lnTo>
                    <a:pt x="24" y="157"/>
                  </a:lnTo>
                  <a:lnTo>
                    <a:pt x="24" y="157"/>
                  </a:lnTo>
                  <a:lnTo>
                    <a:pt x="24" y="158"/>
                  </a:lnTo>
                  <a:lnTo>
                    <a:pt x="24" y="127"/>
                  </a:lnTo>
                  <a:lnTo>
                    <a:pt x="24" y="129"/>
                  </a:lnTo>
                  <a:lnTo>
                    <a:pt x="24" y="110"/>
                  </a:lnTo>
                  <a:lnTo>
                    <a:pt x="24" y="124"/>
                  </a:lnTo>
                  <a:lnTo>
                    <a:pt x="25" y="121"/>
                  </a:lnTo>
                  <a:lnTo>
                    <a:pt x="25" y="128"/>
                  </a:lnTo>
                  <a:lnTo>
                    <a:pt x="25" y="78"/>
                  </a:lnTo>
                  <a:lnTo>
                    <a:pt x="25" y="77"/>
                  </a:lnTo>
                  <a:lnTo>
                    <a:pt x="25" y="81"/>
                  </a:lnTo>
                  <a:lnTo>
                    <a:pt x="25" y="35"/>
                  </a:lnTo>
                  <a:lnTo>
                    <a:pt x="25" y="43"/>
                  </a:lnTo>
                  <a:lnTo>
                    <a:pt x="25" y="41"/>
                  </a:lnTo>
                  <a:lnTo>
                    <a:pt x="25" y="48"/>
                  </a:lnTo>
                  <a:lnTo>
                    <a:pt x="25" y="34"/>
                  </a:lnTo>
                  <a:lnTo>
                    <a:pt x="25" y="43"/>
                  </a:lnTo>
                  <a:lnTo>
                    <a:pt x="25" y="39"/>
                  </a:lnTo>
                  <a:lnTo>
                    <a:pt x="25" y="40"/>
                  </a:lnTo>
                  <a:lnTo>
                    <a:pt x="25" y="13"/>
                  </a:lnTo>
                  <a:lnTo>
                    <a:pt x="25" y="30"/>
                  </a:lnTo>
                  <a:lnTo>
                    <a:pt x="26" y="28"/>
                  </a:lnTo>
                  <a:lnTo>
                    <a:pt x="26" y="30"/>
                  </a:lnTo>
                  <a:lnTo>
                    <a:pt x="26" y="0"/>
                  </a:lnTo>
                  <a:lnTo>
                    <a:pt x="26" y="9"/>
                  </a:lnTo>
                  <a:lnTo>
                    <a:pt x="26" y="10"/>
                  </a:lnTo>
                  <a:lnTo>
                    <a:pt x="26" y="49"/>
                  </a:lnTo>
                  <a:lnTo>
                    <a:pt x="26" y="48"/>
                  </a:lnTo>
                  <a:lnTo>
                    <a:pt x="26" y="35"/>
                  </a:lnTo>
                  <a:lnTo>
                    <a:pt x="26" y="60"/>
                  </a:lnTo>
                  <a:lnTo>
                    <a:pt x="28" y="62"/>
                  </a:lnTo>
                  <a:lnTo>
                    <a:pt x="28" y="32"/>
                  </a:lnTo>
                  <a:lnTo>
                    <a:pt x="28" y="31"/>
                  </a:lnTo>
                  <a:lnTo>
                    <a:pt x="28" y="52"/>
                  </a:lnTo>
                  <a:lnTo>
                    <a:pt x="28" y="49"/>
                  </a:lnTo>
                  <a:lnTo>
                    <a:pt x="28" y="38"/>
                  </a:lnTo>
                  <a:lnTo>
                    <a:pt x="28" y="90"/>
                  </a:lnTo>
                  <a:lnTo>
                    <a:pt x="28" y="85"/>
                  </a:lnTo>
                  <a:lnTo>
                    <a:pt x="28" y="87"/>
                  </a:lnTo>
                  <a:lnTo>
                    <a:pt x="28" y="90"/>
                  </a:lnTo>
                  <a:lnTo>
                    <a:pt x="28" y="69"/>
                  </a:lnTo>
                  <a:lnTo>
                    <a:pt x="28" y="83"/>
                  </a:lnTo>
                  <a:lnTo>
                    <a:pt x="29" y="86"/>
                  </a:lnTo>
                  <a:lnTo>
                    <a:pt x="29" y="98"/>
                  </a:lnTo>
                  <a:lnTo>
                    <a:pt x="29" y="83"/>
                  </a:lnTo>
                  <a:lnTo>
                    <a:pt x="29" y="89"/>
                  </a:lnTo>
                  <a:lnTo>
                    <a:pt x="29" y="95"/>
                  </a:lnTo>
                  <a:lnTo>
                    <a:pt x="29" y="128"/>
                  </a:lnTo>
                  <a:lnTo>
                    <a:pt x="29" y="123"/>
                  </a:lnTo>
                  <a:lnTo>
                    <a:pt x="29" y="113"/>
                  </a:lnTo>
                  <a:lnTo>
                    <a:pt x="29" y="159"/>
                  </a:lnTo>
                  <a:lnTo>
                    <a:pt x="29" y="162"/>
                  </a:lnTo>
                  <a:lnTo>
                    <a:pt x="29" y="191"/>
                  </a:lnTo>
                  <a:lnTo>
                    <a:pt x="30" y="189"/>
                  </a:lnTo>
                  <a:lnTo>
                    <a:pt x="30" y="244"/>
                  </a:lnTo>
                  <a:lnTo>
                    <a:pt x="30" y="242"/>
                  </a:lnTo>
                  <a:lnTo>
                    <a:pt x="30" y="246"/>
                  </a:lnTo>
                  <a:lnTo>
                    <a:pt x="30" y="234"/>
                  </a:lnTo>
                  <a:lnTo>
                    <a:pt x="30" y="289"/>
                  </a:lnTo>
                  <a:lnTo>
                    <a:pt x="30" y="289"/>
                  </a:lnTo>
                  <a:lnTo>
                    <a:pt x="30" y="301"/>
                  </a:lnTo>
                  <a:lnTo>
                    <a:pt x="30" y="281"/>
                  </a:lnTo>
                  <a:lnTo>
                    <a:pt x="30" y="297"/>
                  </a:lnTo>
                  <a:lnTo>
                    <a:pt x="32" y="297"/>
                  </a:lnTo>
                  <a:lnTo>
                    <a:pt x="32" y="328"/>
                  </a:lnTo>
                  <a:lnTo>
                    <a:pt x="32" y="319"/>
                  </a:lnTo>
                  <a:lnTo>
                    <a:pt x="32" y="322"/>
                  </a:lnTo>
                  <a:lnTo>
                    <a:pt x="32" y="349"/>
                  </a:lnTo>
                  <a:lnTo>
                    <a:pt x="32" y="343"/>
                  </a:lnTo>
                  <a:lnTo>
                    <a:pt x="32" y="343"/>
                  </a:lnTo>
                  <a:lnTo>
                    <a:pt x="32" y="318"/>
                  </a:lnTo>
                  <a:lnTo>
                    <a:pt x="32" y="333"/>
                  </a:lnTo>
                  <a:lnTo>
                    <a:pt x="32" y="335"/>
                  </a:lnTo>
                  <a:lnTo>
                    <a:pt x="32" y="344"/>
                  </a:lnTo>
                  <a:lnTo>
                    <a:pt x="32" y="331"/>
                  </a:lnTo>
                  <a:lnTo>
                    <a:pt x="32" y="343"/>
                  </a:lnTo>
                  <a:lnTo>
                    <a:pt x="33" y="339"/>
                  </a:lnTo>
                  <a:lnTo>
                    <a:pt x="33" y="369"/>
                  </a:lnTo>
                  <a:lnTo>
                    <a:pt x="33" y="368"/>
                  </a:lnTo>
                  <a:lnTo>
                    <a:pt x="33" y="369"/>
                  </a:lnTo>
                  <a:lnTo>
                    <a:pt x="33" y="351"/>
                  </a:lnTo>
                  <a:lnTo>
                    <a:pt x="33" y="383"/>
                  </a:lnTo>
                  <a:lnTo>
                    <a:pt x="33" y="382"/>
                  </a:lnTo>
                  <a:lnTo>
                    <a:pt x="33" y="388"/>
                  </a:lnTo>
                  <a:lnTo>
                    <a:pt x="33" y="366"/>
                  </a:lnTo>
                  <a:lnTo>
                    <a:pt x="33" y="375"/>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217" name="Freeform 90"/>
            <p:cNvSpPr>
              <a:spLocks/>
            </p:cNvSpPr>
            <p:nvPr/>
          </p:nvSpPr>
          <p:spPr bwMode="auto">
            <a:xfrm>
              <a:off x="3248026" y="4641851"/>
              <a:ext cx="46038" cy="241300"/>
            </a:xfrm>
            <a:custGeom>
              <a:avLst/>
              <a:gdLst>
                <a:gd name="T0" fmla="*/ 0 w 29"/>
                <a:gd name="T1" fmla="*/ 105 h 152"/>
                <a:gd name="T2" fmla="*/ 2 w 29"/>
                <a:gd name="T3" fmla="*/ 104 h 152"/>
                <a:gd name="T4" fmla="*/ 2 w 29"/>
                <a:gd name="T5" fmla="*/ 113 h 152"/>
                <a:gd name="T6" fmla="*/ 2 w 29"/>
                <a:gd name="T7" fmla="*/ 83 h 152"/>
                <a:gd name="T8" fmla="*/ 3 w 29"/>
                <a:gd name="T9" fmla="*/ 76 h 152"/>
                <a:gd name="T10" fmla="*/ 3 w 29"/>
                <a:gd name="T11" fmla="*/ 86 h 152"/>
                <a:gd name="T12" fmla="*/ 3 w 29"/>
                <a:gd name="T13" fmla="*/ 99 h 152"/>
                <a:gd name="T14" fmla="*/ 4 w 29"/>
                <a:gd name="T15" fmla="*/ 97 h 152"/>
                <a:gd name="T16" fmla="*/ 4 w 29"/>
                <a:gd name="T17" fmla="*/ 91 h 152"/>
                <a:gd name="T18" fmla="*/ 4 w 29"/>
                <a:gd name="T19" fmla="*/ 96 h 152"/>
                <a:gd name="T20" fmla="*/ 6 w 29"/>
                <a:gd name="T21" fmla="*/ 62 h 152"/>
                <a:gd name="T22" fmla="*/ 6 w 29"/>
                <a:gd name="T23" fmla="*/ 44 h 152"/>
                <a:gd name="T24" fmla="*/ 7 w 29"/>
                <a:gd name="T25" fmla="*/ 87 h 152"/>
                <a:gd name="T26" fmla="*/ 7 w 29"/>
                <a:gd name="T27" fmla="*/ 78 h 152"/>
                <a:gd name="T28" fmla="*/ 8 w 29"/>
                <a:gd name="T29" fmla="*/ 110 h 152"/>
                <a:gd name="T30" fmla="*/ 8 w 29"/>
                <a:gd name="T31" fmla="*/ 118 h 152"/>
                <a:gd name="T32" fmla="*/ 8 w 29"/>
                <a:gd name="T33" fmla="*/ 105 h 152"/>
                <a:gd name="T34" fmla="*/ 10 w 29"/>
                <a:gd name="T35" fmla="*/ 110 h 152"/>
                <a:gd name="T36" fmla="*/ 10 w 29"/>
                <a:gd name="T37" fmla="*/ 103 h 152"/>
                <a:gd name="T38" fmla="*/ 10 w 29"/>
                <a:gd name="T39" fmla="*/ 125 h 152"/>
                <a:gd name="T40" fmla="*/ 11 w 29"/>
                <a:gd name="T41" fmla="*/ 137 h 152"/>
                <a:gd name="T42" fmla="*/ 11 w 29"/>
                <a:gd name="T43" fmla="*/ 120 h 152"/>
                <a:gd name="T44" fmla="*/ 11 w 29"/>
                <a:gd name="T45" fmla="*/ 126 h 152"/>
                <a:gd name="T46" fmla="*/ 12 w 29"/>
                <a:gd name="T47" fmla="*/ 117 h 152"/>
                <a:gd name="T48" fmla="*/ 12 w 29"/>
                <a:gd name="T49" fmla="*/ 134 h 152"/>
                <a:gd name="T50" fmla="*/ 14 w 29"/>
                <a:gd name="T51" fmla="*/ 138 h 152"/>
                <a:gd name="T52" fmla="*/ 14 w 29"/>
                <a:gd name="T53" fmla="*/ 146 h 152"/>
                <a:gd name="T54" fmla="*/ 14 w 29"/>
                <a:gd name="T55" fmla="*/ 123 h 152"/>
                <a:gd name="T56" fmla="*/ 15 w 29"/>
                <a:gd name="T57" fmla="*/ 104 h 152"/>
                <a:gd name="T58" fmla="*/ 15 w 29"/>
                <a:gd name="T59" fmla="*/ 118 h 152"/>
                <a:gd name="T60" fmla="*/ 15 w 29"/>
                <a:gd name="T61" fmla="*/ 89 h 152"/>
                <a:gd name="T62" fmla="*/ 16 w 29"/>
                <a:gd name="T63" fmla="*/ 103 h 152"/>
                <a:gd name="T64" fmla="*/ 16 w 29"/>
                <a:gd name="T65" fmla="*/ 113 h 152"/>
                <a:gd name="T66" fmla="*/ 16 w 29"/>
                <a:gd name="T67" fmla="*/ 104 h 152"/>
                <a:gd name="T68" fmla="*/ 17 w 29"/>
                <a:gd name="T69" fmla="*/ 88 h 152"/>
                <a:gd name="T70" fmla="*/ 17 w 29"/>
                <a:gd name="T71" fmla="*/ 99 h 152"/>
                <a:gd name="T72" fmla="*/ 19 w 29"/>
                <a:gd name="T73" fmla="*/ 105 h 152"/>
                <a:gd name="T74" fmla="*/ 19 w 29"/>
                <a:gd name="T75" fmla="*/ 130 h 152"/>
                <a:gd name="T76" fmla="*/ 19 w 29"/>
                <a:gd name="T77" fmla="*/ 134 h 152"/>
                <a:gd name="T78" fmla="*/ 20 w 29"/>
                <a:gd name="T79" fmla="*/ 121 h 152"/>
                <a:gd name="T80" fmla="*/ 20 w 29"/>
                <a:gd name="T81" fmla="*/ 117 h 152"/>
                <a:gd name="T82" fmla="*/ 20 w 29"/>
                <a:gd name="T83" fmla="*/ 97 h 152"/>
                <a:gd name="T84" fmla="*/ 21 w 29"/>
                <a:gd name="T85" fmla="*/ 121 h 152"/>
                <a:gd name="T86" fmla="*/ 21 w 29"/>
                <a:gd name="T87" fmla="*/ 117 h 152"/>
                <a:gd name="T88" fmla="*/ 23 w 29"/>
                <a:gd name="T89" fmla="*/ 87 h 152"/>
                <a:gd name="T90" fmla="*/ 23 w 29"/>
                <a:gd name="T91" fmla="*/ 84 h 152"/>
                <a:gd name="T92" fmla="*/ 24 w 29"/>
                <a:gd name="T93" fmla="*/ 76 h 152"/>
                <a:gd name="T94" fmla="*/ 24 w 29"/>
                <a:gd name="T95" fmla="*/ 87 h 152"/>
                <a:gd name="T96" fmla="*/ 24 w 29"/>
                <a:gd name="T97" fmla="*/ 75 h 152"/>
                <a:gd name="T98" fmla="*/ 25 w 29"/>
                <a:gd name="T99" fmla="*/ 117 h 152"/>
                <a:gd name="T100" fmla="*/ 25 w 29"/>
                <a:gd name="T101" fmla="*/ 131 h 152"/>
                <a:gd name="T102" fmla="*/ 25 w 29"/>
                <a:gd name="T103" fmla="*/ 125 h 152"/>
                <a:gd name="T104" fmla="*/ 27 w 29"/>
                <a:gd name="T105" fmla="*/ 114 h 152"/>
                <a:gd name="T106" fmla="*/ 27 w 29"/>
                <a:gd name="T107" fmla="*/ 108 h 152"/>
                <a:gd name="T108" fmla="*/ 28 w 29"/>
                <a:gd name="T109" fmla="*/ 104 h 152"/>
                <a:gd name="T110" fmla="*/ 28 w 29"/>
                <a:gd name="T111" fmla="*/ 78 h 152"/>
                <a:gd name="T112" fmla="*/ 28 w 29"/>
                <a:gd name="T113" fmla="*/ 48 h 152"/>
                <a:gd name="T114" fmla="*/ 29 w 29"/>
                <a:gd name="T115" fmla="*/ 57 h 152"/>
                <a:gd name="T116" fmla="*/ 29 w 29"/>
                <a:gd name="T117" fmla="*/ 36 h 152"/>
                <a:gd name="T118" fmla="*/ 29 w 29"/>
                <a:gd name="T119" fmla="*/ 11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9" h="152">
                  <a:moveTo>
                    <a:pt x="0" y="100"/>
                  </a:moveTo>
                  <a:lnTo>
                    <a:pt x="0" y="104"/>
                  </a:lnTo>
                  <a:lnTo>
                    <a:pt x="0" y="105"/>
                  </a:lnTo>
                  <a:lnTo>
                    <a:pt x="0" y="83"/>
                  </a:lnTo>
                  <a:lnTo>
                    <a:pt x="0" y="105"/>
                  </a:lnTo>
                  <a:lnTo>
                    <a:pt x="0" y="110"/>
                  </a:lnTo>
                  <a:lnTo>
                    <a:pt x="0" y="113"/>
                  </a:lnTo>
                  <a:lnTo>
                    <a:pt x="0" y="88"/>
                  </a:lnTo>
                  <a:lnTo>
                    <a:pt x="0" y="106"/>
                  </a:lnTo>
                  <a:lnTo>
                    <a:pt x="2" y="104"/>
                  </a:lnTo>
                  <a:lnTo>
                    <a:pt x="2" y="114"/>
                  </a:lnTo>
                  <a:lnTo>
                    <a:pt x="2" y="100"/>
                  </a:lnTo>
                  <a:lnTo>
                    <a:pt x="2" y="108"/>
                  </a:lnTo>
                  <a:lnTo>
                    <a:pt x="2" y="109"/>
                  </a:lnTo>
                  <a:lnTo>
                    <a:pt x="2" y="113"/>
                  </a:lnTo>
                  <a:lnTo>
                    <a:pt x="2" y="95"/>
                  </a:lnTo>
                  <a:lnTo>
                    <a:pt x="2" y="112"/>
                  </a:lnTo>
                  <a:lnTo>
                    <a:pt x="2" y="112"/>
                  </a:lnTo>
                  <a:lnTo>
                    <a:pt x="2" y="116"/>
                  </a:lnTo>
                  <a:lnTo>
                    <a:pt x="2" y="83"/>
                  </a:lnTo>
                  <a:lnTo>
                    <a:pt x="2" y="88"/>
                  </a:lnTo>
                  <a:lnTo>
                    <a:pt x="3" y="88"/>
                  </a:lnTo>
                  <a:lnTo>
                    <a:pt x="3" y="99"/>
                  </a:lnTo>
                  <a:lnTo>
                    <a:pt x="3" y="92"/>
                  </a:lnTo>
                  <a:lnTo>
                    <a:pt x="3" y="76"/>
                  </a:lnTo>
                  <a:lnTo>
                    <a:pt x="3" y="108"/>
                  </a:lnTo>
                  <a:lnTo>
                    <a:pt x="3" y="104"/>
                  </a:lnTo>
                  <a:lnTo>
                    <a:pt x="3" y="104"/>
                  </a:lnTo>
                  <a:lnTo>
                    <a:pt x="3" y="109"/>
                  </a:lnTo>
                  <a:lnTo>
                    <a:pt x="3" y="86"/>
                  </a:lnTo>
                  <a:lnTo>
                    <a:pt x="3" y="100"/>
                  </a:lnTo>
                  <a:lnTo>
                    <a:pt x="3" y="100"/>
                  </a:lnTo>
                  <a:lnTo>
                    <a:pt x="3" y="112"/>
                  </a:lnTo>
                  <a:lnTo>
                    <a:pt x="3" y="89"/>
                  </a:lnTo>
                  <a:lnTo>
                    <a:pt x="3" y="99"/>
                  </a:lnTo>
                  <a:lnTo>
                    <a:pt x="4" y="97"/>
                  </a:lnTo>
                  <a:lnTo>
                    <a:pt x="4" y="104"/>
                  </a:lnTo>
                  <a:lnTo>
                    <a:pt x="4" y="95"/>
                  </a:lnTo>
                  <a:lnTo>
                    <a:pt x="4" y="103"/>
                  </a:lnTo>
                  <a:lnTo>
                    <a:pt x="4" y="97"/>
                  </a:lnTo>
                  <a:lnTo>
                    <a:pt x="4" y="100"/>
                  </a:lnTo>
                  <a:lnTo>
                    <a:pt x="4" y="76"/>
                  </a:lnTo>
                  <a:lnTo>
                    <a:pt x="4" y="88"/>
                  </a:lnTo>
                  <a:lnTo>
                    <a:pt x="4" y="87"/>
                  </a:lnTo>
                  <a:lnTo>
                    <a:pt x="4" y="91"/>
                  </a:lnTo>
                  <a:lnTo>
                    <a:pt x="4" y="75"/>
                  </a:lnTo>
                  <a:lnTo>
                    <a:pt x="4" y="89"/>
                  </a:lnTo>
                  <a:lnTo>
                    <a:pt x="4" y="88"/>
                  </a:lnTo>
                  <a:lnTo>
                    <a:pt x="4" y="104"/>
                  </a:lnTo>
                  <a:lnTo>
                    <a:pt x="4" y="96"/>
                  </a:lnTo>
                  <a:lnTo>
                    <a:pt x="6" y="96"/>
                  </a:lnTo>
                  <a:lnTo>
                    <a:pt x="6" y="61"/>
                  </a:lnTo>
                  <a:lnTo>
                    <a:pt x="6" y="62"/>
                  </a:lnTo>
                  <a:lnTo>
                    <a:pt x="6" y="61"/>
                  </a:lnTo>
                  <a:lnTo>
                    <a:pt x="6" y="62"/>
                  </a:lnTo>
                  <a:lnTo>
                    <a:pt x="6" y="34"/>
                  </a:lnTo>
                  <a:lnTo>
                    <a:pt x="6" y="46"/>
                  </a:lnTo>
                  <a:lnTo>
                    <a:pt x="6" y="49"/>
                  </a:lnTo>
                  <a:lnTo>
                    <a:pt x="6" y="66"/>
                  </a:lnTo>
                  <a:lnTo>
                    <a:pt x="6" y="44"/>
                  </a:lnTo>
                  <a:lnTo>
                    <a:pt x="7" y="51"/>
                  </a:lnTo>
                  <a:lnTo>
                    <a:pt x="7" y="88"/>
                  </a:lnTo>
                  <a:lnTo>
                    <a:pt x="7" y="50"/>
                  </a:lnTo>
                  <a:lnTo>
                    <a:pt x="7" y="86"/>
                  </a:lnTo>
                  <a:lnTo>
                    <a:pt x="7" y="87"/>
                  </a:lnTo>
                  <a:lnTo>
                    <a:pt x="7" y="68"/>
                  </a:lnTo>
                  <a:lnTo>
                    <a:pt x="7" y="96"/>
                  </a:lnTo>
                  <a:lnTo>
                    <a:pt x="7" y="100"/>
                  </a:lnTo>
                  <a:lnTo>
                    <a:pt x="7" y="101"/>
                  </a:lnTo>
                  <a:lnTo>
                    <a:pt x="7" y="78"/>
                  </a:lnTo>
                  <a:lnTo>
                    <a:pt x="7" y="91"/>
                  </a:lnTo>
                  <a:lnTo>
                    <a:pt x="7" y="92"/>
                  </a:lnTo>
                  <a:lnTo>
                    <a:pt x="7" y="113"/>
                  </a:lnTo>
                  <a:lnTo>
                    <a:pt x="7" y="109"/>
                  </a:lnTo>
                  <a:lnTo>
                    <a:pt x="8" y="110"/>
                  </a:lnTo>
                  <a:lnTo>
                    <a:pt x="8" y="118"/>
                  </a:lnTo>
                  <a:lnTo>
                    <a:pt x="8" y="92"/>
                  </a:lnTo>
                  <a:lnTo>
                    <a:pt x="8" y="113"/>
                  </a:lnTo>
                  <a:lnTo>
                    <a:pt x="8" y="116"/>
                  </a:lnTo>
                  <a:lnTo>
                    <a:pt x="8" y="118"/>
                  </a:lnTo>
                  <a:lnTo>
                    <a:pt x="8" y="86"/>
                  </a:lnTo>
                  <a:lnTo>
                    <a:pt x="8" y="95"/>
                  </a:lnTo>
                  <a:lnTo>
                    <a:pt x="8" y="92"/>
                  </a:lnTo>
                  <a:lnTo>
                    <a:pt x="8" y="113"/>
                  </a:lnTo>
                  <a:lnTo>
                    <a:pt x="8" y="105"/>
                  </a:lnTo>
                  <a:lnTo>
                    <a:pt x="8" y="100"/>
                  </a:lnTo>
                  <a:lnTo>
                    <a:pt x="8" y="112"/>
                  </a:lnTo>
                  <a:lnTo>
                    <a:pt x="8" y="95"/>
                  </a:lnTo>
                  <a:lnTo>
                    <a:pt x="8" y="105"/>
                  </a:lnTo>
                  <a:lnTo>
                    <a:pt x="10" y="110"/>
                  </a:lnTo>
                  <a:lnTo>
                    <a:pt x="10" y="87"/>
                  </a:lnTo>
                  <a:lnTo>
                    <a:pt x="10" y="105"/>
                  </a:lnTo>
                  <a:lnTo>
                    <a:pt x="10" y="108"/>
                  </a:lnTo>
                  <a:lnTo>
                    <a:pt x="10" y="121"/>
                  </a:lnTo>
                  <a:lnTo>
                    <a:pt x="10" y="103"/>
                  </a:lnTo>
                  <a:lnTo>
                    <a:pt x="10" y="105"/>
                  </a:lnTo>
                  <a:lnTo>
                    <a:pt x="10" y="106"/>
                  </a:lnTo>
                  <a:lnTo>
                    <a:pt x="10" y="127"/>
                  </a:lnTo>
                  <a:lnTo>
                    <a:pt x="10" y="105"/>
                  </a:lnTo>
                  <a:lnTo>
                    <a:pt x="10" y="125"/>
                  </a:lnTo>
                  <a:lnTo>
                    <a:pt x="11" y="127"/>
                  </a:lnTo>
                  <a:lnTo>
                    <a:pt x="11" y="104"/>
                  </a:lnTo>
                  <a:lnTo>
                    <a:pt x="11" y="126"/>
                  </a:lnTo>
                  <a:lnTo>
                    <a:pt x="11" y="129"/>
                  </a:lnTo>
                  <a:lnTo>
                    <a:pt x="11" y="137"/>
                  </a:lnTo>
                  <a:lnTo>
                    <a:pt x="11" y="117"/>
                  </a:lnTo>
                  <a:lnTo>
                    <a:pt x="11" y="123"/>
                  </a:lnTo>
                  <a:lnTo>
                    <a:pt x="11" y="126"/>
                  </a:lnTo>
                  <a:lnTo>
                    <a:pt x="11" y="138"/>
                  </a:lnTo>
                  <a:lnTo>
                    <a:pt x="11" y="120"/>
                  </a:lnTo>
                  <a:lnTo>
                    <a:pt x="11" y="129"/>
                  </a:lnTo>
                  <a:lnTo>
                    <a:pt x="11" y="131"/>
                  </a:lnTo>
                  <a:lnTo>
                    <a:pt x="11" y="133"/>
                  </a:lnTo>
                  <a:lnTo>
                    <a:pt x="11" y="109"/>
                  </a:lnTo>
                  <a:lnTo>
                    <a:pt x="11" y="126"/>
                  </a:lnTo>
                  <a:lnTo>
                    <a:pt x="12" y="126"/>
                  </a:lnTo>
                  <a:lnTo>
                    <a:pt x="12" y="130"/>
                  </a:lnTo>
                  <a:lnTo>
                    <a:pt x="12" y="110"/>
                  </a:lnTo>
                  <a:lnTo>
                    <a:pt x="12" y="120"/>
                  </a:lnTo>
                  <a:lnTo>
                    <a:pt x="12" y="117"/>
                  </a:lnTo>
                  <a:lnTo>
                    <a:pt x="12" y="138"/>
                  </a:lnTo>
                  <a:lnTo>
                    <a:pt x="12" y="122"/>
                  </a:lnTo>
                  <a:lnTo>
                    <a:pt x="12" y="112"/>
                  </a:lnTo>
                  <a:lnTo>
                    <a:pt x="12" y="139"/>
                  </a:lnTo>
                  <a:lnTo>
                    <a:pt x="12" y="134"/>
                  </a:lnTo>
                  <a:lnTo>
                    <a:pt x="12" y="133"/>
                  </a:lnTo>
                  <a:lnTo>
                    <a:pt x="12" y="138"/>
                  </a:lnTo>
                  <a:lnTo>
                    <a:pt x="12" y="120"/>
                  </a:lnTo>
                  <a:lnTo>
                    <a:pt x="12" y="135"/>
                  </a:lnTo>
                  <a:lnTo>
                    <a:pt x="14" y="138"/>
                  </a:lnTo>
                  <a:lnTo>
                    <a:pt x="14" y="152"/>
                  </a:lnTo>
                  <a:lnTo>
                    <a:pt x="14" y="125"/>
                  </a:lnTo>
                  <a:lnTo>
                    <a:pt x="14" y="138"/>
                  </a:lnTo>
                  <a:lnTo>
                    <a:pt x="14" y="133"/>
                  </a:lnTo>
                  <a:lnTo>
                    <a:pt x="14" y="146"/>
                  </a:lnTo>
                  <a:lnTo>
                    <a:pt x="14" y="133"/>
                  </a:lnTo>
                  <a:lnTo>
                    <a:pt x="14" y="143"/>
                  </a:lnTo>
                  <a:lnTo>
                    <a:pt x="14" y="142"/>
                  </a:lnTo>
                  <a:lnTo>
                    <a:pt x="14" y="144"/>
                  </a:lnTo>
                  <a:lnTo>
                    <a:pt x="14" y="123"/>
                  </a:lnTo>
                  <a:lnTo>
                    <a:pt x="14" y="141"/>
                  </a:lnTo>
                  <a:lnTo>
                    <a:pt x="15" y="141"/>
                  </a:lnTo>
                  <a:lnTo>
                    <a:pt x="15" y="142"/>
                  </a:lnTo>
                  <a:lnTo>
                    <a:pt x="15" y="93"/>
                  </a:lnTo>
                  <a:lnTo>
                    <a:pt x="15" y="104"/>
                  </a:lnTo>
                  <a:lnTo>
                    <a:pt x="15" y="100"/>
                  </a:lnTo>
                  <a:lnTo>
                    <a:pt x="15" y="110"/>
                  </a:lnTo>
                  <a:lnTo>
                    <a:pt x="15" y="106"/>
                  </a:lnTo>
                  <a:lnTo>
                    <a:pt x="15" y="105"/>
                  </a:lnTo>
                  <a:lnTo>
                    <a:pt x="15" y="118"/>
                  </a:lnTo>
                  <a:lnTo>
                    <a:pt x="15" y="95"/>
                  </a:lnTo>
                  <a:lnTo>
                    <a:pt x="15" y="117"/>
                  </a:lnTo>
                  <a:lnTo>
                    <a:pt x="15" y="116"/>
                  </a:lnTo>
                  <a:lnTo>
                    <a:pt x="15" y="120"/>
                  </a:lnTo>
                  <a:lnTo>
                    <a:pt x="15" y="89"/>
                  </a:lnTo>
                  <a:lnTo>
                    <a:pt x="15" y="100"/>
                  </a:lnTo>
                  <a:lnTo>
                    <a:pt x="16" y="101"/>
                  </a:lnTo>
                  <a:lnTo>
                    <a:pt x="16" y="117"/>
                  </a:lnTo>
                  <a:lnTo>
                    <a:pt x="16" y="100"/>
                  </a:lnTo>
                  <a:lnTo>
                    <a:pt x="16" y="103"/>
                  </a:lnTo>
                  <a:lnTo>
                    <a:pt x="16" y="109"/>
                  </a:lnTo>
                  <a:lnTo>
                    <a:pt x="16" y="122"/>
                  </a:lnTo>
                  <a:lnTo>
                    <a:pt x="16" y="105"/>
                  </a:lnTo>
                  <a:lnTo>
                    <a:pt x="16" y="113"/>
                  </a:lnTo>
                  <a:lnTo>
                    <a:pt x="16" y="113"/>
                  </a:lnTo>
                  <a:lnTo>
                    <a:pt x="16" y="117"/>
                  </a:lnTo>
                  <a:lnTo>
                    <a:pt x="16" y="91"/>
                  </a:lnTo>
                  <a:lnTo>
                    <a:pt x="16" y="101"/>
                  </a:lnTo>
                  <a:lnTo>
                    <a:pt x="16" y="104"/>
                  </a:lnTo>
                  <a:lnTo>
                    <a:pt x="16" y="104"/>
                  </a:lnTo>
                  <a:lnTo>
                    <a:pt x="16" y="83"/>
                  </a:lnTo>
                  <a:lnTo>
                    <a:pt x="16" y="93"/>
                  </a:lnTo>
                  <a:lnTo>
                    <a:pt x="17" y="92"/>
                  </a:lnTo>
                  <a:lnTo>
                    <a:pt x="17" y="108"/>
                  </a:lnTo>
                  <a:lnTo>
                    <a:pt x="17" y="88"/>
                  </a:lnTo>
                  <a:lnTo>
                    <a:pt x="17" y="103"/>
                  </a:lnTo>
                  <a:lnTo>
                    <a:pt x="17" y="103"/>
                  </a:lnTo>
                  <a:lnTo>
                    <a:pt x="17" y="78"/>
                  </a:lnTo>
                  <a:lnTo>
                    <a:pt x="17" y="99"/>
                  </a:lnTo>
                  <a:lnTo>
                    <a:pt x="17" y="99"/>
                  </a:lnTo>
                  <a:lnTo>
                    <a:pt x="17" y="92"/>
                  </a:lnTo>
                  <a:lnTo>
                    <a:pt x="17" y="110"/>
                  </a:lnTo>
                  <a:lnTo>
                    <a:pt x="19" y="106"/>
                  </a:lnTo>
                  <a:lnTo>
                    <a:pt x="19" y="122"/>
                  </a:lnTo>
                  <a:lnTo>
                    <a:pt x="19" y="105"/>
                  </a:lnTo>
                  <a:lnTo>
                    <a:pt x="19" y="117"/>
                  </a:lnTo>
                  <a:lnTo>
                    <a:pt x="19" y="112"/>
                  </a:lnTo>
                  <a:lnTo>
                    <a:pt x="19" y="101"/>
                  </a:lnTo>
                  <a:lnTo>
                    <a:pt x="19" y="129"/>
                  </a:lnTo>
                  <a:lnTo>
                    <a:pt x="19" y="130"/>
                  </a:lnTo>
                  <a:lnTo>
                    <a:pt x="19" y="133"/>
                  </a:lnTo>
                  <a:lnTo>
                    <a:pt x="19" y="106"/>
                  </a:lnTo>
                  <a:lnTo>
                    <a:pt x="19" y="120"/>
                  </a:lnTo>
                  <a:lnTo>
                    <a:pt x="19" y="123"/>
                  </a:lnTo>
                  <a:lnTo>
                    <a:pt x="19" y="134"/>
                  </a:lnTo>
                  <a:lnTo>
                    <a:pt x="19" y="106"/>
                  </a:lnTo>
                  <a:lnTo>
                    <a:pt x="19" y="114"/>
                  </a:lnTo>
                  <a:lnTo>
                    <a:pt x="20" y="122"/>
                  </a:lnTo>
                  <a:lnTo>
                    <a:pt x="20" y="134"/>
                  </a:lnTo>
                  <a:lnTo>
                    <a:pt x="20" y="121"/>
                  </a:lnTo>
                  <a:lnTo>
                    <a:pt x="20" y="131"/>
                  </a:lnTo>
                  <a:lnTo>
                    <a:pt x="20" y="131"/>
                  </a:lnTo>
                  <a:lnTo>
                    <a:pt x="20" y="112"/>
                  </a:lnTo>
                  <a:lnTo>
                    <a:pt x="20" y="118"/>
                  </a:lnTo>
                  <a:lnTo>
                    <a:pt x="20" y="117"/>
                  </a:lnTo>
                  <a:lnTo>
                    <a:pt x="20" y="78"/>
                  </a:lnTo>
                  <a:lnTo>
                    <a:pt x="20" y="83"/>
                  </a:lnTo>
                  <a:lnTo>
                    <a:pt x="20" y="83"/>
                  </a:lnTo>
                  <a:lnTo>
                    <a:pt x="20" y="105"/>
                  </a:lnTo>
                  <a:lnTo>
                    <a:pt x="20" y="97"/>
                  </a:lnTo>
                  <a:lnTo>
                    <a:pt x="21" y="103"/>
                  </a:lnTo>
                  <a:lnTo>
                    <a:pt x="21" y="87"/>
                  </a:lnTo>
                  <a:lnTo>
                    <a:pt x="21" y="116"/>
                  </a:lnTo>
                  <a:lnTo>
                    <a:pt x="21" y="116"/>
                  </a:lnTo>
                  <a:lnTo>
                    <a:pt x="21" y="121"/>
                  </a:lnTo>
                  <a:lnTo>
                    <a:pt x="21" y="100"/>
                  </a:lnTo>
                  <a:lnTo>
                    <a:pt x="21" y="117"/>
                  </a:lnTo>
                  <a:lnTo>
                    <a:pt x="21" y="117"/>
                  </a:lnTo>
                  <a:lnTo>
                    <a:pt x="21" y="138"/>
                  </a:lnTo>
                  <a:lnTo>
                    <a:pt x="21" y="117"/>
                  </a:lnTo>
                  <a:lnTo>
                    <a:pt x="23" y="121"/>
                  </a:lnTo>
                  <a:lnTo>
                    <a:pt x="23" y="129"/>
                  </a:lnTo>
                  <a:lnTo>
                    <a:pt x="23" y="123"/>
                  </a:lnTo>
                  <a:lnTo>
                    <a:pt x="23" y="123"/>
                  </a:lnTo>
                  <a:lnTo>
                    <a:pt x="23" y="87"/>
                  </a:lnTo>
                  <a:lnTo>
                    <a:pt x="23" y="96"/>
                  </a:lnTo>
                  <a:lnTo>
                    <a:pt x="23" y="101"/>
                  </a:lnTo>
                  <a:lnTo>
                    <a:pt x="23" y="74"/>
                  </a:lnTo>
                  <a:lnTo>
                    <a:pt x="23" y="79"/>
                  </a:lnTo>
                  <a:lnTo>
                    <a:pt x="23" y="84"/>
                  </a:lnTo>
                  <a:lnTo>
                    <a:pt x="23" y="83"/>
                  </a:lnTo>
                  <a:lnTo>
                    <a:pt x="23" y="100"/>
                  </a:lnTo>
                  <a:lnTo>
                    <a:pt x="24" y="95"/>
                  </a:lnTo>
                  <a:lnTo>
                    <a:pt x="24" y="106"/>
                  </a:lnTo>
                  <a:lnTo>
                    <a:pt x="24" y="76"/>
                  </a:lnTo>
                  <a:lnTo>
                    <a:pt x="24" y="103"/>
                  </a:lnTo>
                  <a:lnTo>
                    <a:pt x="24" y="105"/>
                  </a:lnTo>
                  <a:lnTo>
                    <a:pt x="24" y="78"/>
                  </a:lnTo>
                  <a:lnTo>
                    <a:pt x="24" y="87"/>
                  </a:lnTo>
                  <a:lnTo>
                    <a:pt x="24" y="87"/>
                  </a:lnTo>
                  <a:lnTo>
                    <a:pt x="24" y="100"/>
                  </a:lnTo>
                  <a:lnTo>
                    <a:pt x="24" y="84"/>
                  </a:lnTo>
                  <a:lnTo>
                    <a:pt x="24" y="97"/>
                  </a:lnTo>
                  <a:lnTo>
                    <a:pt x="24" y="93"/>
                  </a:lnTo>
                  <a:lnTo>
                    <a:pt x="24" y="75"/>
                  </a:lnTo>
                  <a:lnTo>
                    <a:pt x="24" y="109"/>
                  </a:lnTo>
                  <a:lnTo>
                    <a:pt x="25" y="112"/>
                  </a:lnTo>
                  <a:lnTo>
                    <a:pt x="25" y="99"/>
                  </a:lnTo>
                  <a:lnTo>
                    <a:pt x="25" y="121"/>
                  </a:lnTo>
                  <a:lnTo>
                    <a:pt x="25" y="117"/>
                  </a:lnTo>
                  <a:lnTo>
                    <a:pt x="25" y="129"/>
                  </a:lnTo>
                  <a:lnTo>
                    <a:pt x="25" y="101"/>
                  </a:lnTo>
                  <a:lnTo>
                    <a:pt x="25" y="108"/>
                  </a:lnTo>
                  <a:lnTo>
                    <a:pt x="25" y="105"/>
                  </a:lnTo>
                  <a:lnTo>
                    <a:pt x="25" y="131"/>
                  </a:lnTo>
                  <a:lnTo>
                    <a:pt x="25" y="129"/>
                  </a:lnTo>
                  <a:lnTo>
                    <a:pt x="25" y="130"/>
                  </a:lnTo>
                  <a:lnTo>
                    <a:pt x="25" y="131"/>
                  </a:lnTo>
                  <a:lnTo>
                    <a:pt x="25" y="106"/>
                  </a:lnTo>
                  <a:lnTo>
                    <a:pt x="25" y="125"/>
                  </a:lnTo>
                  <a:lnTo>
                    <a:pt x="27" y="123"/>
                  </a:lnTo>
                  <a:lnTo>
                    <a:pt x="27" y="126"/>
                  </a:lnTo>
                  <a:lnTo>
                    <a:pt x="27" y="104"/>
                  </a:lnTo>
                  <a:lnTo>
                    <a:pt x="27" y="110"/>
                  </a:lnTo>
                  <a:lnTo>
                    <a:pt x="27" y="114"/>
                  </a:lnTo>
                  <a:lnTo>
                    <a:pt x="27" y="122"/>
                  </a:lnTo>
                  <a:lnTo>
                    <a:pt x="27" y="113"/>
                  </a:lnTo>
                  <a:lnTo>
                    <a:pt x="27" y="120"/>
                  </a:lnTo>
                  <a:lnTo>
                    <a:pt x="27" y="121"/>
                  </a:lnTo>
                  <a:lnTo>
                    <a:pt x="27" y="108"/>
                  </a:lnTo>
                  <a:lnTo>
                    <a:pt x="27" y="126"/>
                  </a:lnTo>
                  <a:lnTo>
                    <a:pt x="28" y="129"/>
                  </a:lnTo>
                  <a:lnTo>
                    <a:pt x="28" y="133"/>
                  </a:lnTo>
                  <a:lnTo>
                    <a:pt x="28" y="100"/>
                  </a:lnTo>
                  <a:lnTo>
                    <a:pt x="28" y="104"/>
                  </a:lnTo>
                  <a:lnTo>
                    <a:pt x="28" y="108"/>
                  </a:lnTo>
                  <a:lnTo>
                    <a:pt x="28" y="109"/>
                  </a:lnTo>
                  <a:lnTo>
                    <a:pt x="28" y="80"/>
                  </a:lnTo>
                  <a:lnTo>
                    <a:pt x="28" y="70"/>
                  </a:lnTo>
                  <a:lnTo>
                    <a:pt x="28" y="78"/>
                  </a:lnTo>
                  <a:lnTo>
                    <a:pt x="28" y="66"/>
                  </a:lnTo>
                  <a:lnTo>
                    <a:pt x="28" y="74"/>
                  </a:lnTo>
                  <a:lnTo>
                    <a:pt x="28" y="68"/>
                  </a:lnTo>
                  <a:lnTo>
                    <a:pt x="28" y="70"/>
                  </a:lnTo>
                  <a:lnTo>
                    <a:pt x="28" y="48"/>
                  </a:lnTo>
                  <a:lnTo>
                    <a:pt x="28" y="59"/>
                  </a:lnTo>
                  <a:lnTo>
                    <a:pt x="29" y="61"/>
                  </a:lnTo>
                  <a:lnTo>
                    <a:pt x="29" y="71"/>
                  </a:lnTo>
                  <a:lnTo>
                    <a:pt x="29" y="51"/>
                  </a:lnTo>
                  <a:lnTo>
                    <a:pt x="29" y="57"/>
                  </a:lnTo>
                  <a:lnTo>
                    <a:pt x="29" y="59"/>
                  </a:lnTo>
                  <a:lnTo>
                    <a:pt x="29" y="74"/>
                  </a:lnTo>
                  <a:lnTo>
                    <a:pt x="29" y="62"/>
                  </a:lnTo>
                  <a:lnTo>
                    <a:pt x="29" y="61"/>
                  </a:lnTo>
                  <a:lnTo>
                    <a:pt x="29" y="36"/>
                  </a:lnTo>
                  <a:lnTo>
                    <a:pt x="29" y="45"/>
                  </a:lnTo>
                  <a:lnTo>
                    <a:pt x="29" y="42"/>
                  </a:lnTo>
                  <a:lnTo>
                    <a:pt x="29" y="44"/>
                  </a:lnTo>
                  <a:lnTo>
                    <a:pt x="29" y="0"/>
                  </a:lnTo>
                  <a:lnTo>
                    <a:pt x="29" y="11"/>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218" name="Freeform 91"/>
            <p:cNvSpPr>
              <a:spLocks/>
            </p:cNvSpPr>
            <p:nvPr/>
          </p:nvSpPr>
          <p:spPr bwMode="auto">
            <a:xfrm>
              <a:off x="3200401" y="4660901"/>
              <a:ext cx="47625" cy="173038"/>
            </a:xfrm>
            <a:custGeom>
              <a:avLst/>
              <a:gdLst>
                <a:gd name="T0" fmla="*/ 0 w 30"/>
                <a:gd name="T1" fmla="*/ 91 h 109"/>
                <a:gd name="T2" fmla="*/ 2 w 30"/>
                <a:gd name="T3" fmla="*/ 76 h 109"/>
                <a:gd name="T4" fmla="*/ 2 w 30"/>
                <a:gd name="T5" fmla="*/ 93 h 109"/>
                <a:gd name="T6" fmla="*/ 2 w 30"/>
                <a:gd name="T7" fmla="*/ 76 h 109"/>
                <a:gd name="T8" fmla="*/ 3 w 30"/>
                <a:gd name="T9" fmla="*/ 85 h 109"/>
                <a:gd name="T10" fmla="*/ 3 w 30"/>
                <a:gd name="T11" fmla="*/ 84 h 109"/>
                <a:gd name="T12" fmla="*/ 4 w 30"/>
                <a:gd name="T13" fmla="*/ 79 h 109"/>
                <a:gd name="T14" fmla="*/ 4 w 30"/>
                <a:gd name="T15" fmla="*/ 66 h 109"/>
                <a:gd name="T16" fmla="*/ 4 w 30"/>
                <a:gd name="T17" fmla="*/ 88 h 109"/>
                <a:gd name="T18" fmla="*/ 6 w 30"/>
                <a:gd name="T19" fmla="*/ 71 h 109"/>
                <a:gd name="T20" fmla="*/ 6 w 30"/>
                <a:gd name="T21" fmla="*/ 54 h 109"/>
                <a:gd name="T22" fmla="*/ 6 w 30"/>
                <a:gd name="T23" fmla="*/ 68 h 109"/>
                <a:gd name="T24" fmla="*/ 7 w 30"/>
                <a:gd name="T25" fmla="*/ 63 h 109"/>
                <a:gd name="T26" fmla="*/ 7 w 30"/>
                <a:gd name="T27" fmla="*/ 85 h 109"/>
                <a:gd name="T28" fmla="*/ 8 w 30"/>
                <a:gd name="T29" fmla="*/ 109 h 109"/>
                <a:gd name="T30" fmla="*/ 8 w 30"/>
                <a:gd name="T31" fmla="*/ 81 h 109"/>
                <a:gd name="T32" fmla="*/ 8 w 30"/>
                <a:gd name="T33" fmla="*/ 58 h 109"/>
                <a:gd name="T34" fmla="*/ 9 w 30"/>
                <a:gd name="T35" fmla="*/ 51 h 109"/>
                <a:gd name="T36" fmla="*/ 9 w 30"/>
                <a:gd name="T37" fmla="*/ 71 h 109"/>
                <a:gd name="T38" fmla="*/ 9 w 30"/>
                <a:gd name="T39" fmla="*/ 83 h 109"/>
                <a:gd name="T40" fmla="*/ 11 w 30"/>
                <a:gd name="T41" fmla="*/ 87 h 109"/>
                <a:gd name="T42" fmla="*/ 11 w 30"/>
                <a:gd name="T43" fmla="*/ 9 h 109"/>
                <a:gd name="T44" fmla="*/ 12 w 30"/>
                <a:gd name="T45" fmla="*/ 13 h 109"/>
                <a:gd name="T46" fmla="*/ 12 w 30"/>
                <a:gd name="T47" fmla="*/ 49 h 109"/>
                <a:gd name="T48" fmla="*/ 12 w 30"/>
                <a:gd name="T49" fmla="*/ 37 h 109"/>
                <a:gd name="T50" fmla="*/ 13 w 30"/>
                <a:gd name="T51" fmla="*/ 66 h 109"/>
                <a:gd name="T52" fmla="*/ 13 w 30"/>
                <a:gd name="T53" fmla="*/ 63 h 109"/>
                <a:gd name="T54" fmla="*/ 15 w 30"/>
                <a:gd name="T55" fmla="*/ 33 h 109"/>
                <a:gd name="T56" fmla="*/ 15 w 30"/>
                <a:gd name="T57" fmla="*/ 9 h 109"/>
                <a:gd name="T58" fmla="*/ 15 w 30"/>
                <a:gd name="T59" fmla="*/ 59 h 109"/>
                <a:gd name="T60" fmla="*/ 16 w 30"/>
                <a:gd name="T61" fmla="*/ 68 h 109"/>
                <a:gd name="T62" fmla="*/ 16 w 30"/>
                <a:gd name="T63" fmla="*/ 63 h 109"/>
                <a:gd name="T64" fmla="*/ 16 w 30"/>
                <a:gd name="T65" fmla="*/ 70 h 109"/>
                <a:gd name="T66" fmla="*/ 17 w 30"/>
                <a:gd name="T67" fmla="*/ 85 h 109"/>
                <a:gd name="T68" fmla="*/ 17 w 30"/>
                <a:gd name="T69" fmla="*/ 106 h 109"/>
                <a:gd name="T70" fmla="*/ 19 w 30"/>
                <a:gd name="T71" fmla="*/ 83 h 109"/>
                <a:gd name="T72" fmla="*/ 19 w 30"/>
                <a:gd name="T73" fmla="*/ 25 h 109"/>
                <a:gd name="T74" fmla="*/ 20 w 30"/>
                <a:gd name="T75" fmla="*/ 34 h 109"/>
                <a:gd name="T76" fmla="*/ 20 w 30"/>
                <a:gd name="T77" fmla="*/ 68 h 109"/>
                <a:gd name="T78" fmla="*/ 20 w 30"/>
                <a:gd name="T79" fmla="*/ 62 h 109"/>
                <a:gd name="T80" fmla="*/ 21 w 30"/>
                <a:gd name="T81" fmla="*/ 76 h 109"/>
                <a:gd name="T82" fmla="*/ 21 w 30"/>
                <a:gd name="T83" fmla="*/ 55 h 109"/>
                <a:gd name="T84" fmla="*/ 21 w 30"/>
                <a:gd name="T85" fmla="*/ 76 h 109"/>
                <a:gd name="T86" fmla="*/ 23 w 30"/>
                <a:gd name="T87" fmla="*/ 71 h 109"/>
                <a:gd name="T88" fmla="*/ 23 w 30"/>
                <a:gd name="T89" fmla="*/ 68 h 109"/>
                <a:gd name="T90" fmla="*/ 24 w 30"/>
                <a:gd name="T91" fmla="*/ 25 h 109"/>
                <a:gd name="T92" fmla="*/ 24 w 30"/>
                <a:gd name="T93" fmla="*/ 1 h 109"/>
                <a:gd name="T94" fmla="*/ 25 w 30"/>
                <a:gd name="T95" fmla="*/ 41 h 109"/>
                <a:gd name="T96" fmla="*/ 25 w 30"/>
                <a:gd name="T97" fmla="*/ 22 h 109"/>
                <a:gd name="T98" fmla="*/ 25 w 30"/>
                <a:gd name="T99" fmla="*/ 49 h 109"/>
                <a:gd name="T100" fmla="*/ 27 w 30"/>
                <a:gd name="T101" fmla="*/ 46 h 109"/>
                <a:gd name="T102" fmla="*/ 27 w 30"/>
                <a:gd name="T103" fmla="*/ 49 h 109"/>
                <a:gd name="T104" fmla="*/ 28 w 30"/>
                <a:gd name="T105" fmla="*/ 42 h 109"/>
                <a:gd name="T106" fmla="*/ 28 w 30"/>
                <a:gd name="T107" fmla="*/ 59 h 109"/>
                <a:gd name="T108" fmla="*/ 28 w 30"/>
                <a:gd name="T109" fmla="*/ 71 h 109"/>
                <a:gd name="T110" fmla="*/ 29 w 30"/>
                <a:gd name="T111" fmla="*/ 49 h 109"/>
                <a:gd name="T112" fmla="*/ 29 w 30"/>
                <a:gd name="T113" fmla="*/ 77 h 109"/>
                <a:gd name="T114" fmla="*/ 29 w 30"/>
                <a:gd name="T115" fmla="*/ 83 h 109"/>
                <a:gd name="T116" fmla="*/ 30 w 30"/>
                <a:gd name="T117" fmla="*/ 93 h 109"/>
                <a:gd name="T118" fmla="*/ 30 w 30"/>
                <a:gd name="T119" fmla="*/ 88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0" h="109">
                  <a:moveTo>
                    <a:pt x="0" y="91"/>
                  </a:moveTo>
                  <a:lnTo>
                    <a:pt x="0" y="84"/>
                  </a:lnTo>
                  <a:lnTo>
                    <a:pt x="0" y="84"/>
                  </a:lnTo>
                  <a:lnTo>
                    <a:pt x="0" y="70"/>
                  </a:lnTo>
                  <a:lnTo>
                    <a:pt x="0" y="91"/>
                  </a:lnTo>
                  <a:lnTo>
                    <a:pt x="0" y="92"/>
                  </a:lnTo>
                  <a:lnTo>
                    <a:pt x="0" y="96"/>
                  </a:lnTo>
                  <a:lnTo>
                    <a:pt x="0" y="70"/>
                  </a:lnTo>
                  <a:lnTo>
                    <a:pt x="0" y="80"/>
                  </a:lnTo>
                  <a:lnTo>
                    <a:pt x="2" y="76"/>
                  </a:lnTo>
                  <a:lnTo>
                    <a:pt x="2" y="97"/>
                  </a:lnTo>
                  <a:lnTo>
                    <a:pt x="2" y="75"/>
                  </a:lnTo>
                  <a:lnTo>
                    <a:pt x="2" y="77"/>
                  </a:lnTo>
                  <a:lnTo>
                    <a:pt x="2" y="80"/>
                  </a:lnTo>
                  <a:lnTo>
                    <a:pt x="2" y="93"/>
                  </a:lnTo>
                  <a:lnTo>
                    <a:pt x="2" y="85"/>
                  </a:lnTo>
                  <a:lnTo>
                    <a:pt x="2" y="87"/>
                  </a:lnTo>
                  <a:lnTo>
                    <a:pt x="2" y="62"/>
                  </a:lnTo>
                  <a:lnTo>
                    <a:pt x="2" y="75"/>
                  </a:lnTo>
                  <a:lnTo>
                    <a:pt x="2" y="76"/>
                  </a:lnTo>
                  <a:lnTo>
                    <a:pt x="2" y="80"/>
                  </a:lnTo>
                  <a:lnTo>
                    <a:pt x="2" y="60"/>
                  </a:lnTo>
                  <a:lnTo>
                    <a:pt x="2" y="72"/>
                  </a:lnTo>
                  <a:lnTo>
                    <a:pt x="3" y="71"/>
                  </a:lnTo>
                  <a:lnTo>
                    <a:pt x="3" y="85"/>
                  </a:lnTo>
                  <a:lnTo>
                    <a:pt x="3" y="71"/>
                  </a:lnTo>
                  <a:lnTo>
                    <a:pt x="3" y="80"/>
                  </a:lnTo>
                  <a:lnTo>
                    <a:pt x="3" y="80"/>
                  </a:lnTo>
                  <a:lnTo>
                    <a:pt x="3" y="59"/>
                  </a:lnTo>
                  <a:lnTo>
                    <a:pt x="3" y="84"/>
                  </a:lnTo>
                  <a:lnTo>
                    <a:pt x="3" y="83"/>
                  </a:lnTo>
                  <a:lnTo>
                    <a:pt x="3" y="87"/>
                  </a:lnTo>
                  <a:lnTo>
                    <a:pt x="3" y="67"/>
                  </a:lnTo>
                  <a:lnTo>
                    <a:pt x="3" y="79"/>
                  </a:lnTo>
                  <a:lnTo>
                    <a:pt x="4" y="79"/>
                  </a:lnTo>
                  <a:lnTo>
                    <a:pt x="4" y="93"/>
                  </a:lnTo>
                  <a:lnTo>
                    <a:pt x="4" y="76"/>
                  </a:lnTo>
                  <a:lnTo>
                    <a:pt x="4" y="87"/>
                  </a:lnTo>
                  <a:lnTo>
                    <a:pt x="4" y="92"/>
                  </a:lnTo>
                  <a:lnTo>
                    <a:pt x="4" y="66"/>
                  </a:lnTo>
                  <a:lnTo>
                    <a:pt x="4" y="100"/>
                  </a:lnTo>
                  <a:lnTo>
                    <a:pt x="4" y="98"/>
                  </a:lnTo>
                  <a:lnTo>
                    <a:pt x="4" y="101"/>
                  </a:lnTo>
                  <a:lnTo>
                    <a:pt x="4" y="77"/>
                  </a:lnTo>
                  <a:lnTo>
                    <a:pt x="4" y="88"/>
                  </a:lnTo>
                  <a:lnTo>
                    <a:pt x="4" y="92"/>
                  </a:lnTo>
                  <a:lnTo>
                    <a:pt x="4" y="100"/>
                  </a:lnTo>
                  <a:lnTo>
                    <a:pt x="4" y="64"/>
                  </a:lnTo>
                  <a:lnTo>
                    <a:pt x="4" y="68"/>
                  </a:lnTo>
                  <a:lnTo>
                    <a:pt x="6" y="71"/>
                  </a:lnTo>
                  <a:lnTo>
                    <a:pt x="6" y="83"/>
                  </a:lnTo>
                  <a:lnTo>
                    <a:pt x="6" y="68"/>
                  </a:lnTo>
                  <a:lnTo>
                    <a:pt x="6" y="74"/>
                  </a:lnTo>
                  <a:lnTo>
                    <a:pt x="6" y="75"/>
                  </a:lnTo>
                  <a:lnTo>
                    <a:pt x="6" y="54"/>
                  </a:lnTo>
                  <a:lnTo>
                    <a:pt x="6" y="71"/>
                  </a:lnTo>
                  <a:lnTo>
                    <a:pt x="6" y="71"/>
                  </a:lnTo>
                  <a:lnTo>
                    <a:pt x="6" y="76"/>
                  </a:lnTo>
                  <a:lnTo>
                    <a:pt x="6" y="55"/>
                  </a:lnTo>
                  <a:lnTo>
                    <a:pt x="6" y="68"/>
                  </a:lnTo>
                  <a:lnTo>
                    <a:pt x="6" y="67"/>
                  </a:lnTo>
                  <a:lnTo>
                    <a:pt x="6" y="85"/>
                  </a:lnTo>
                  <a:lnTo>
                    <a:pt x="6" y="80"/>
                  </a:lnTo>
                  <a:lnTo>
                    <a:pt x="7" y="80"/>
                  </a:lnTo>
                  <a:lnTo>
                    <a:pt x="7" y="63"/>
                  </a:lnTo>
                  <a:lnTo>
                    <a:pt x="7" y="91"/>
                  </a:lnTo>
                  <a:lnTo>
                    <a:pt x="7" y="87"/>
                  </a:lnTo>
                  <a:lnTo>
                    <a:pt x="7" y="89"/>
                  </a:lnTo>
                  <a:lnTo>
                    <a:pt x="7" y="71"/>
                  </a:lnTo>
                  <a:lnTo>
                    <a:pt x="7" y="85"/>
                  </a:lnTo>
                  <a:lnTo>
                    <a:pt x="7" y="84"/>
                  </a:lnTo>
                  <a:lnTo>
                    <a:pt x="7" y="105"/>
                  </a:lnTo>
                  <a:lnTo>
                    <a:pt x="7" y="84"/>
                  </a:lnTo>
                  <a:lnTo>
                    <a:pt x="8" y="84"/>
                  </a:lnTo>
                  <a:lnTo>
                    <a:pt x="8" y="109"/>
                  </a:lnTo>
                  <a:lnTo>
                    <a:pt x="8" y="104"/>
                  </a:lnTo>
                  <a:lnTo>
                    <a:pt x="8" y="105"/>
                  </a:lnTo>
                  <a:lnTo>
                    <a:pt x="8" y="106"/>
                  </a:lnTo>
                  <a:lnTo>
                    <a:pt x="8" y="80"/>
                  </a:lnTo>
                  <a:lnTo>
                    <a:pt x="8" y="81"/>
                  </a:lnTo>
                  <a:lnTo>
                    <a:pt x="8" y="80"/>
                  </a:lnTo>
                  <a:lnTo>
                    <a:pt x="8" y="81"/>
                  </a:lnTo>
                  <a:lnTo>
                    <a:pt x="8" y="53"/>
                  </a:lnTo>
                  <a:lnTo>
                    <a:pt x="8" y="58"/>
                  </a:lnTo>
                  <a:lnTo>
                    <a:pt x="8" y="58"/>
                  </a:lnTo>
                  <a:lnTo>
                    <a:pt x="8" y="74"/>
                  </a:lnTo>
                  <a:lnTo>
                    <a:pt x="8" y="71"/>
                  </a:lnTo>
                  <a:lnTo>
                    <a:pt x="9" y="68"/>
                  </a:lnTo>
                  <a:lnTo>
                    <a:pt x="9" y="74"/>
                  </a:lnTo>
                  <a:lnTo>
                    <a:pt x="9" y="51"/>
                  </a:lnTo>
                  <a:lnTo>
                    <a:pt x="9" y="71"/>
                  </a:lnTo>
                  <a:lnTo>
                    <a:pt x="9" y="71"/>
                  </a:lnTo>
                  <a:lnTo>
                    <a:pt x="9" y="75"/>
                  </a:lnTo>
                  <a:lnTo>
                    <a:pt x="9" y="56"/>
                  </a:lnTo>
                  <a:lnTo>
                    <a:pt x="9" y="71"/>
                  </a:lnTo>
                  <a:lnTo>
                    <a:pt x="9" y="71"/>
                  </a:lnTo>
                  <a:lnTo>
                    <a:pt x="9" y="85"/>
                  </a:lnTo>
                  <a:lnTo>
                    <a:pt x="9" y="68"/>
                  </a:lnTo>
                  <a:lnTo>
                    <a:pt x="9" y="77"/>
                  </a:lnTo>
                  <a:lnTo>
                    <a:pt x="9" y="83"/>
                  </a:lnTo>
                  <a:lnTo>
                    <a:pt x="9" y="88"/>
                  </a:lnTo>
                  <a:lnTo>
                    <a:pt x="9" y="60"/>
                  </a:lnTo>
                  <a:lnTo>
                    <a:pt x="9" y="84"/>
                  </a:lnTo>
                  <a:lnTo>
                    <a:pt x="11" y="84"/>
                  </a:lnTo>
                  <a:lnTo>
                    <a:pt x="11" y="87"/>
                  </a:lnTo>
                  <a:lnTo>
                    <a:pt x="11" y="36"/>
                  </a:lnTo>
                  <a:lnTo>
                    <a:pt x="11" y="36"/>
                  </a:lnTo>
                  <a:lnTo>
                    <a:pt x="11" y="39"/>
                  </a:lnTo>
                  <a:lnTo>
                    <a:pt x="11" y="5"/>
                  </a:lnTo>
                  <a:lnTo>
                    <a:pt x="11" y="9"/>
                  </a:lnTo>
                  <a:lnTo>
                    <a:pt x="11" y="8"/>
                  </a:lnTo>
                  <a:lnTo>
                    <a:pt x="11" y="22"/>
                  </a:lnTo>
                  <a:lnTo>
                    <a:pt x="11" y="19"/>
                  </a:lnTo>
                  <a:lnTo>
                    <a:pt x="12" y="24"/>
                  </a:lnTo>
                  <a:lnTo>
                    <a:pt x="12" y="13"/>
                  </a:lnTo>
                  <a:lnTo>
                    <a:pt x="12" y="43"/>
                  </a:lnTo>
                  <a:lnTo>
                    <a:pt x="12" y="42"/>
                  </a:lnTo>
                  <a:lnTo>
                    <a:pt x="12" y="59"/>
                  </a:lnTo>
                  <a:lnTo>
                    <a:pt x="12" y="37"/>
                  </a:lnTo>
                  <a:lnTo>
                    <a:pt x="12" y="49"/>
                  </a:lnTo>
                  <a:lnTo>
                    <a:pt x="12" y="49"/>
                  </a:lnTo>
                  <a:lnTo>
                    <a:pt x="12" y="67"/>
                  </a:lnTo>
                  <a:lnTo>
                    <a:pt x="12" y="54"/>
                  </a:lnTo>
                  <a:lnTo>
                    <a:pt x="12" y="51"/>
                  </a:lnTo>
                  <a:lnTo>
                    <a:pt x="12" y="37"/>
                  </a:lnTo>
                  <a:lnTo>
                    <a:pt x="12" y="64"/>
                  </a:lnTo>
                  <a:lnTo>
                    <a:pt x="13" y="63"/>
                  </a:lnTo>
                  <a:lnTo>
                    <a:pt x="13" y="71"/>
                  </a:lnTo>
                  <a:lnTo>
                    <a:pt x="13" y="50"/>
                  </a:lnTo>
                  <a:lnTo>
                    <a:pt x="13" y="66"/>
                  </a:lnTo>
                  <a:lnTo>
                    <a:pt x="13" y="68"/>
                  </a:lnTo>
                  <a:lnTo>
                    <a:pt x="13" y="83"/>
                  </a:lnTo>
                  <a:lnTo>
                    <a:pt x="13" y="67"/>
                  </a:lnTo>
                  <a:lnTo>
                    <a:pt x="13" y="76"/>
                  </a:lnTo>
                  <a:lnTo>
                    <a:pt x="13" y="63"/>
                  </a:lnTo>
                  <a:lnTo>
                    <a:pt x="13" y="81"/>
                  </a:lnTo>
                  <a:lnTo>
                    <a:pt x="13" y="76"/>
                  </a:lnTo>
                  <a:lnTo>
                    <a:pt x="13" y="76"/>
                  </a:lnTo>
                  <a:lnTo>
                    <a:pt x="13" y="34"/>
                  </a:lnTo>
                  <a:lnTo>
                    <a:pt x="15" y="33"/>
                  </a:lnTo>
                  <a:lnTo>
                    <a:pt x="15" y="0"/>
                  </a:lnTo>
                  <a:lnTo>
                    <a:pt x="15" y="7"/>
                  </a:lnTo>
                  <a:lnTo>
                    <a:pt x="15" y="11"/>
                  </a:lnTo>
                  <a:lnTo>
                    <a:pt x="15" y="41"/>
                  </a:lnTo>
                  <a:lnTo>
                    <a:pt x="15" y="9"/>
                  </a:lnTo>
                  <a:lnTo>
                    <a:pt x="15" y="37"/>
                  </a:lnTo>
                  <a:lnTo>
                    <a:pt x="15" y="37"/>
                  </a:lnTo>
                  <a:lnTo>
                    <a:pt x="15" y="59"/>
                  </a:lnTo>
                  <a:lnTo>
                    <a:pt x="15" y="22"/>
                  </a:lnTo>
                  <a:lnTo>
                    <a:pt x="15" y="59"/>
                  </a:lnTo>
                  <a:lnTo>
                    <a:pt x="16" y="60"/>
                  </a:lnTo>
                  <a:lnTo>
                    <a:pt x="16" y="68"/>
                  </a:lnTo>
                  <a:lnTo>
                    <a:pt x="16" y="51"/>
                  </a:lnTo>
                  <a:lnTo>
                    <a:pt x="16" y="67"/>
                  </a:lnTo>
                  <a:lnTo>
                    <a:pt x="16" y="68"/>
                  </a:lnTo>
                  <a:lnTo>
                    <a:pt x="16" y="87"/>
                  </a:lnTo>
                  <a:lnTo>
                    <a:pt x="16" y="66"/>
                  </a:lnTo>
                  <a:lnTo>
                    <a:pt x="16" y="81"/>
                  </a:lnTo>
                  <a:lnTo>
                    <a:pt x="16" y="87"/>
                  </a:lnTo>
                  <a:lnTo>
                    <a:pt x="16" y="63"/>
                  </a:lnTo>
                  <a:lnTo>
                    <a:pt x="16" y="84"/>
                  </a:lnTo>
                  <a:lnTo>
                    <a:pt x="16" y="83"/>
                  </a:lnTo>
                  <a:lnTo>
                    <a:pt x="16" y="89"/>
                  </a:lnTo>
                  <a:lnTo>
                    <a:pt x="16" y="67"/>
                  </a:lnTo>
                  <a:lnTo>
                    <a:pt x="16" y="70"/>
                  </a:lnTo>
                  <a:lnTo>
                    <a:pt x="17" y="75"/>
                  </a:lnTo>
                  <a:lnTo>
                    <a:pt x="17" y="83"/>
                  </a:lnTo>
                  <a:lnTo>
                    <a:pt x="17" y="58"/>
                  </a:lnTo>
                  <a:lnTo>
                    <a:pt x="17" y="59"/>
                  </a:lnTo>
                  <a:lnTo>
                    <a:pt x="17" y="85"/>
                  </a:lnTo>
                  <a:lnTo>
                    <a:pt x="17" y="88"/>
                  </a:lnTo>
                  <a:lnTo>
                    <a:pt x="17" y="64"/>
                  </a:lnTo>
                  <a:lnTo>
                    <a:pt x="17" y="94"/>
                  </a:lnTo>
                  <a:lnTo>
                    <a:pt x="17" y="97"/>
                  </a:lnTo>
                  <a:lnTo>
                    <a:pt x="17" y="106"/>
                  </a:lnTo>
                  <a:lnTo>
                    <a:pt x="17" y="85"/>
                  </a:lnTo>
                  <a:lnTo>
                    <a:pt x="17" y="97"/>
                  </a:lnTo>
                  <a:lnTo>
                    <a:pt x="19" y="98"/>
                  </a:lnTo>
                  <a:lnTo>
                    <a:pt x="19" y="104"/>
                  </a:lnTo>
                  <a:lnTo>
                    <a:pt x="19" y="83"/>
                  </a:lnTo>
                  <a:lnTo>
                    <a:pt x="19" y="80"/>
                  </a:lnTo>
                  <a:lnTo>
                    <a:pt x="19" y="58"/>
                  </a:lnTo>
                  <a:lnTo>
                    <a:pt x="19" y="63"/>
                  </a:lnTo>
                  <a:lnTo>
                    <a:pt x="19" y="63"/>
                  </a:lnTo>
                  <a:lnTo>
                    <a:pt x="19" y="25"/>
                  </a:lnTo>
                  <a:lnTo>
                    <a:pt x="19" y="33"/>
                  </a:lnTo>
                  <a:lnTo>
                    <a:pt x="20" y="34"/>
                  </a:lnTo>
                  <a:lnTo>
                    <a:pt x="20" y="37"/>
                  </a:lnTo>
                  <a:lnTo>
                    <a:pt x="20" y="25"/>
                  </a:lnTo>
                  <a:lnTo>
                    <a:pt x="20" y="34"/>
                  </a:lnTo>
                  <a:lnTo>
                    <a:pt x="20" y="33"/>
                  </a:lnTo>
                  <a:lnTo>
                    <a:pt x="20" y="20"/>
                  </a:lnTo>
                  <a:lnTo>
                    <a:pt x="20" y="56"/>
                  </a:lnTo>
                  <a:lnTo>
                    <a:pt x="20" y="56"/>
                  </a:lnTo>
                  <a:lnTo>
                    <a:pt x="20" y="68"/>
                  </a:lnTo>
                  <a:lnTo>
                    <a:pt x="20" y="45"/>
                  </a:lnTo>
                  <a:lnTo>
                    <a:pt x="20" y="66"/>
                  </a:lnTo>
                  <a:lnTo>
                    <a:pt x="20" y="74"/>
                  </a:lnTo>
                  <a:lnTo>
                    <a:pt x="20" y="83"/>
                  </a:lnTo>
                  <a:lnTo>
                    <a:pt x="20" y="62"/>
                  </a:lnTo>
                  <a:lnTo>
                    <a:pt x="21" y="63"/>
                  </a:lnTo>
                  <a:lnTo>
                    <a:pt x="21" y="80"/>
                  </a:lnTo>
                  <a:lnTo>
                    <a:pt x="21" y="63"/>
                  </a:lnTo>
                  <a:lnTo>
                    <a:pt x="21" y="76"/>
                  </a:lnTo>
                  <a:lnTo>
                    <a:pt x="21" y="76"/>
                  </a:lnTo>
                  <a:lnTo>
                    <a:pt x="21" y="47"/>
                  </a:lnTo>
                  <a:lnTo>
                    <a:pt x="21" y="64"/>
                  </a:lnTo>
                  <a:lnTo>
                    <a:pt x="21" y="66"/>
                  </a:lnTo>
                  <a:lnTo>
                    <a:pt x="21" y="76"/>
                  </a:lnTo>
                  <a:lnTo>
                    <a:pt x="21" y="55"/>
                  </a:lnTo>
                  <a:lnTo>
                    <a:pt x="21" y="64"/>
                  </a:lnTo>
                  <a:lnTo>
                    <a:pt x="21" y="68"/>
                  </a:lnTo>
                  <a:lnTo>
                    <a:pt x="21" y="80"/>
                  </a:lnTo>
                  <a:lnTo>
                    <a:pt x="21" y="63"/>
                  </a:lnTo>
                  <a:lnTo>
                    <a:pt x="21" y="76"/>
                  </a:lnTo>
                  <a:lnTo>
                    <a:pt x="23" y="76"/>
                  </a:lnTo>
                  <a:lnTo>
                    <a:pt x="23" y="76"/>
                  </a:lnTo>
                  <a:lnTo>
                    <a:pt x="23" y="54"/>
                  </a:lnTo>
                  <a:lnTo>
                    <a:pt x="23" y="68"/>
                  </a:lnTo>
                  <a:lnTo>
                    <a:pt x="23" y="71"/>
                  </a:lnTo>
                  <a:lnTo>
                    <a:pt x="23" y="74"/>
                  </a:lnTo>
                  <a:lnTo>
                    <a:pt x="23" y="55"/>
                  </a:lnTo>
                  <a:lnTo>
                    <a:pt x="23" y="63"/>
                  </a:lnTo>
                  <a:lnTo>
                    <a:pt x="23" y="64"/>
                  </a:lnTo>
                  <a:lnTo>
                    <a:pt x="23" y="68"/>
                  </a:lnTo>
                  <a:lnTo>
                    <a:pt x="23" y="54"/>
                  </a:lnTo>
                  <a:lnTo>
                    <a:pt x="24" y="39"/>
                  </a:lnTo>
                  <a:lnTo>
                    <a:pt x="24" y="45"/>
                  </a:lnTo>
                  <a:lnTo>
                    <a:pt x="24" y="26"/>
                  </a:lnTo>
                  <a:lnTo>
                    <a:pt x="24" y="25"/>
                  </a:lnTo>
                  <a:lnTo>
                    <a:pt x="24" y="28"/>
                  </a:lnTo>
                  <a:lnTo>
                    <a:pt x="24" y="7"/>
                  </a:lnTo>
                  <a:lnTo>
                    <a:pt x="24" y="28"/>
                  </a:lnTo>
                  <a:lnTo>
                    <a:pt x="24" y="24"/>
                  </a:lnTo>
                  <a:lnTo>
                    <a:pt x="24" y="1"/>
                  </a:lnTo>
                  <a:lnTo>
                    <a:pt x="24" y="11"/>
                  </a:lnTo>
                  <a:lnTo>
                    <a:pt x="24" y="12"/>
                  </a:lnTo>
                  <a:lnTo>
                    <a:pt x="24" y="46"/>
                  </a:lnTo>
                  <a:lnTo>
                    <a:pt x="24" y="41"/>
                  </a:lnTo>
                  <a:lnTo>
                    <a:pt x="25" y="41"/>
                  </a:lnTo>
                  <a:lnTo>
                    <a:pt x="25" y="28"/>
                  </a:lnTo>
                  <a:lnTo>
                    <a:pt x="25" y="51"/>
                  </a:lnTo>
                  <a:lnTo>
                    <a:pt x="25" y="54"/>
                  </a:lnTo>
                  <a:lnTo>
                    <a:pt x="25" y="56"/>
                  </a:lnTo>
                  <a:lnTo>
                    <a:pt x="25" y="22"/>
                  </a:lnTo>
                  <a:lnTo>
                    <a:pt x="25" y="37"/>
                  </a:lnTo>
                  <a:lnTo>
                    <a:pt x="25" y="37"/>
                  </a:lnTo>
                  <a:lnTo>
                    <a:pt x="25" y="54"/>
                  </a:lnTo>
                  <a:lnTo>
                    <a:pt x="25" y="47"/>
                  </a:lnTo>
                  <a:lnTo>
                    <a:pt x="25" y="49"/>
                  </a:lnTo>
                  <a:lnTo>
                    <a:pt x="25" y="37"/>
                  </a:lnTo>
                  <a:lnTo>
                    <a:pt x="25" y="68"/>
                  </a:lnTo>
                  <a:lnTo>
                    <a:pt x="27" y="67"/>
                  </a:lnTo>
                  <a:lnTo>
                    <a:pt x="27" y="74"/>
                  </a:lnTo>
                  <a:lnTo>
                    <a:pt x="27" y="46"/>
                  </a:lnTo>
                  <a:lnTo>
                    <a:pt x="27" y="59"/>
                  </a:lnTo>
                  <a:lnTo>
                    <a:pt x="27" y="58"/>
                  </a:lnTo>
                  <a:lnTo>
                    <a:pt x="27" y="74"/>
                  </a:lnTo>
                  <a:lnTo>
                    <a:pt x="27" y="47"/>
                  </a:lnTo>
                  <a:lnTo>
                    <a:pt x="27" y="49"/>
                  </a:lnTo>
                  <a:lnTo>
                    <a:pt x="27" y="67"/>
                  </a:lnTo>
                  <a:lnTo>
                    <a:pt x="27" y="66"/>
                  </a:lnTo>
                  <a:lnTo>
                    <a:pt x="28" y="64"/>
                  </a:lnTo>
                  <a:lnTo>
                    <a:pt x="28" y="71"/>
                  </a:lnTo>
                  <a:lnTo>
                    <a:pt x="28" y="42"/>
                  </a:lnTo>
                  <a:lnTo>
                    <a:pt x="28" y="63"/>
                  </a:lnTo>
                  <a:lnTo>
                    <a:pt x="28" y="60"/>
                  </a:lnTo>
                  <a:lnTo>
                    <a:pt x="28" y="68"/>
                  </a:lnTo>
                  <a:lnTo>
                    <a:pt x="28" y="51"/>
                  </a:lnTo>
                  <a:lnTo>
                    <a:pt x="28" y="59"/>
                  </a:lnTo>
                  <a:lnTo>
                    <a:pt x="28" y="59"/>
                  </a:lnTo>
                  <a:lnTo>
                    <a:pt x="28" y="80"/>
                  </a:lnTo>
                  <a:lnTo>
                    <a:pt x="28" y="59"/>
                  </a:lnTo>
                  <a:lnTo>
                    <a:pt x="28" y="71"/>
                  </a:lnTo>
                  <a:lnTo>
                    <a:pt x="28" y="71"/>
                  </a:lnTo>
                  <a:lnTo>
                    <a:pt x="28" y="38"/>
                  </a:lnTo>
                  <a:lnTo>
                    <a:pt x="28" y="60"/>
                  </a:lnTo>
                  <a:lnTo>
                    <a:pt x="29" y="62"/>
                  </a:lnTo>
                  <a:lnTo>
                    <a:pt x="29" y="68"/>
                  </a:lnTo>
                  <a:lnTo>
                    <a:pt x="29" y="49"/>
                  </a:lnTo>
                  <a:lnTo>
                    <a:pt x="29" y="62"/>
                  </a:lnTo>
                  <a:lnTo>
                    <a:pt x="29" y="62"/>
                  </a:lnTo>
                  <a:lnTo>
                    <a:pt x="29" y="81"/>
                  </a:lnTo>
                  <a:lnTo>
                    <a:pt x="29" y="60"/>
                  </a:lnTo>
                  <a:lnTo>
                    <a:pt x="29" y="77"/>
                  </a:lnTo>
                  <a:lnTo>
                    <a:pt x="29" y="75"/>
                  </a:lnTo>
                  <a:lnTo>
                    <a:pt x="29" y="85"/>
                  </a:lnTo>
                  <a:lnTo>
                    <a:pt x="29" y="55"/>
                  </a:lnTo>
                  <a:lnTo>
                    <a:pt x="29" y="83"/>
                  </a:lnTo>
                  <a:lnTo>
                    <a:pt x="29" y="83"/>
                  </a:lnTo>
                  <a:lnTo>
                    <a:pt x="29" y="87"/>
                  </a:lnTo>
                  <a:lnTo>
                    <a:pt x="29" y="67"/>
                  </a:lnTo>
                  <a:lnTo>
                    <a:pt x="29" y="83"/>
                  </a:lnTo>
                  <a:lnTo>
                    <a:pt x="30" y="84"/>
                  </a:lnTo>
                  <a:lnTo>
                    <a:pt x="30" y="93"/>
                  </a:lnTo>
                  <a:lnTo>
                    <a:pt x="30" y="67"/>
                  </a:lnTo>
                  <a:lnTo>
                    <a:pt x="30" y="70"/>
                  </a:lnTo>
                  <a:lnTo>
                    <a:pt x="30" y="75"/>
                  </a:lnTo>
                  <a:lnTo>
                    <a:pt x="30" y="91"/>
                  </a:lnTo>
                  <a:lnTo>
                    <a:pt x="30" y="88"/>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219" name="Freeform 92"/>
            <p:cNvSpPr>
              <a:spLocks/>
            </p:cNvSpPr>
            <p:nvPr/>
          </p:nvSpPr>
          <p:spPr bwMode="auto">
            <a:xfrm>
              <a:off x="3152776" y="4638676"/>
              <a:ext cx="47625" cy="169863"/>
            </a:xfrm>
            <a:custGeom>
              <a:avLst/>
              <a:gdLst>
                <a:gd name="T0" fmla="*/ 0 w 30"/>
                <a:gd name="T1" fmla="*/ 60 h 107"/>
                <a:gd name="T2" fmla="*/ 2 w 30"/>
                <a:gd name="T3" fmla="*/ 31 h 107"/>
                <a:gd name="T4" fmla="*/ 2 w 30"/>
                <a:gd name="T5" fmla="*/ 48 h 107"/>
                <a:gd name="T6" fmla="*/ 2 w 30"/>
                <a:gd name="T7" fmla="*/ 60 h 107"/>
                <a:gd name="T8" fmla="*/ 3 w 30"/>
                <a:gd name="T9" fmla="*/ 64 h 107"/>
                <a:gd name="T10" fmla="*/ 3 w 30"/>
                <a:gd name="T11" fmla="*/ 73 h 107"/>
                <a:gd name="T12" fmla="*/ 3 w 30"/>
                <a:gd name="T13" fmla="*/ 56 h 107"/>
                <a:gd name="T14" fmla="*/ 4 w 30"/>
                <a:gd name="T15" fmla="*/ 76 h 107"/>
                <a:gd name="T16" fmla="*/ 4 w 30"/>
                <a:gd name="T17" fmla="*/ 69 h 107"/>
                <a:gd name="T18" fmla="*/ 5 w 30"/>
                <a:gd name="T19" fmla="*/ 19 h 107"/>
                <a:gd name="T20" fmla="*/ 5 w 30"/>
                <a:gd name="T21" fmla="*/ 38 h 107"/>
                <a:gd name="T22" fmla="*/ 5 w 30"/>
                <a:gd name="T23" fmla="*/ 48 h 107"/>
                <a:gd name="T24" fmla="*/ 7 w 30"/>
                <a:gd name="T25" fmla="*/ 78 h 107"/>
                <a:gd name="T26" fmla="*/ 7 w 30"/>
                <a:gd name="T27" fmla="*/ 85 h 107"/>
                <a:gd name="T28" fmla="*/ 7 w 30"/>
                <a:gd name="T29" fmla="*/ 70 h 107"/>
                <a:gd name="T30" fmla="*/ 8 w 30"/>
                <a:gd name="T31" fmla="*/ 68 h 107"/>
                <a:gd name="T32" fmla="*/ 8 w 30"/>
                <a:gd name="T33" fmla="*/ 60 h 107"/>
                <a:gd name="T34" fmla="*/ 9 w 30"/>
                <a:gd name="T35" fmla="*/ 78 h 107"/>
                <a:gd name="T36" fmla="*/ 9 w 30"/>
                <a:gd name="T37" fmla="*/ 76 h 107"/>
                <a:gd name="T38" fmla="*/ 9 w 30"/>
                <a:gd name="T39" fmla="*/ 73 h 107"/>
                <a:gd name="T40" fmla="*/ 11 w 30"/>
                <a:gd name="T41" fmla="*/ 65 h 107"/>
                <a:gd name="T42" fmla="*/ 11 w 30"/>
                <a:gd name="T43" fmla="*/ 23 h 107"/>
                <a:gd name="T44" fmla="*/ 12 w 30"/>
                <a:gd name="T45" fmla="*/ 44 h 107"/>
                <a:gd name="T46" fmla="*/ 12 w 30"/>
                <a:gd name="T47" fmla="*/ 55 h 107"/>
                <a:gd name="T48" fmla="*/ 13 w 30"/>
                <a:gd name="T49" fmla="*/ 51 h 107"/>
                <a:gd name="T50" fmla="*/ 13 w 30"/>
                <a:gd name="T51" fmla="*/ 68 h 107"/>
                <a:gd name="T52" fmla="*/ 13 w 30"/>
                <a:gd name="T53" fmla="*/ 53 h 107"/>
                <a:gd name="T54" fmla="*/ 15 w 30"/>
                <a:gd name="T55" fmla="*/ 61 h 107"/>
                <a:gd name="T56" fmla="*/ 15 w 30"/>
                <a:gd name="T57" fmla="*/ 77 h 107"/>
                <a:gd name="T58" fmla="*/ 15 w 30"/>
                <a:gd name="T59" fmla="*/ 90 h 107"/>
                <a:gd name="T60" fmla="*/ 16 w 30"/>
                <a:gd name="T61" fmla="*/ 69 h 107"/>
                <a:gd name="T62" fmla="*/ 16 w 30"/>
                <a:gd name="T63" fmla="*/ 86 h 107"/>
                <a:gd name="T64" fmla="*/ 17 w 30"/>
                <a:gd name="T65" fmla="*/ 61 h 107"/>
                <a:gd name="T66" fmla="*/ 17 w 30"/>
                <a:gd name="T67" fmla="*/ 70 h 107"/>
                <a:gd name="T68" fmla="*/ 17 w 30"/>
                <a:gd name="T69" fmla="*/ 60 h 107"/>
                <a:gd name="T70" fmla="*/ 19 w 30"/>
                <a:gd name="T71" fmla="*/ 86 h 107"/>
                <a:gd name="T72" fmla="*/ 19 w 30"/>
                <a:gd name="T73" fmla="*/ 93 h 107"/>
                <a:gd name="T74" fmla="*/ 19 w 30"/>
                <a:gd name="T75" fmla="*/ 65 h 107"/>
                <a:gd name="T76" fmla="*/ 20 w 30"/>
                <a:gd name="T77" fmla="*/ 85 h 107"/>
                <a:gd name="T78" fmla="*/ 20 w 30"/>
                <a:gd name="T79" fmla="*/ 65 h 107"/>
                <a:gd name="T80" fmla="*/ 21 w 30"/>
                <a:gd name="T81" fmla="*/ 73 h 107"/>
                <a:gd name="T82" fmla="*/ 21 w 30"/>
                <a:gd name="T83" fmla="*/ 51 h 107"/>
                <a:gd name="T84" fmla="*/ 21 w 30"/>
                <a:gd name="T85" fmla="*/ 77 h 107"/>
                <a:gd name="T86" fmla="*/ 22 w 30"/>
                <a:gd name="T87" fmla="*/ 88 h 107"/>
                <a:gd name="T88" fmla="*/ 22 w 30"/>
                <a:gd name="T89" fmla="*/ 78 h 107"/>
                <a:gd name="T90" fmla="*/ 22 w 30"/>
                <a:gd name="T91" fmla="*/ 59 h 107"/>
                <a:gd name="T92" fmla="*/ 24 w 30"/>
                <a:gd name="T93" fmla="*/ 65 h 107"/>
                <a:gd name="T94" fmla="*/ 24 w 30"/>
                <a:gd name="T95" fmla="*/ 59 h 107"/>
                <a:gd name="T96" fmla="*/ 25 w 30"/>
                <a:gd name="T97" fmla="*/ 51 h 107"/>
                <a:gd name="T98" fmla="*/ 25 w 30"/>
                <a:gd name="T99" fmla="*/ 68 h 107"/>
                <a:gd name="T100" fmla="*/ 25 w 30"/>
                <a:gd name="T101" fmla="*/ 73 h 107"/>
                <a:gd name="T102" fmla="*/ 26 w 30"/>
                <a:gd name="T103" fmla="*/ 60 h 107"/>
                <a:gd name="T104" fmla="*/ 26 w 30"/>
                <a:gd name="T105" fmla="*/ 53 h 107"/>
                <a:gd name="T106" fmla="*/ 26 w 30"/>
                <a:gd name="T107" fmla="*/ 77 h 107"/>
                <a:gd name="T108" fmla="*/ 28 w 30"/>
                <a:gd name="T109" fmla="*/ 76 h 107"/>
                <a:gd name="T110" fmla="*/ 28 w 30"/>
                <a:gd name="T111" fmla="*/ 89 h 107"/>
                <a:gd name="T112" fmla="*/ 29 w 30"/>
                <a:gd name="T113" fmla="*/ 89 h 107"/>
                <a:gd name="T114" fmla="*/ 29 w 30"/>
                <a:gd name="T115" fmla="*/ 102 h 107"/>
                <a:gd name="T116" fmla="*/ 30 w 30"/>
                <a:gd name="T117" fmla="*/ 99 h 107"/>
                <a:gd name="T118" fmla="*/ 30 w 30"/>
                <a:gd name="T119" fmla="*/ 105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0" h="107">
                  <a:moveTo>
                    <a:pt x="0" y="51"/>
                  </a:moveTo>
                  <a:lnTo>
                    <a:pt x="0" y="51"/>
                  </a:lnTo>
                  <a:lnTo>
                    <a:pt x="0" y="67"/>
                  </a:lnTo>
                  <a:lnTo>
                    <a:pt x="0" y="60"/>
                  </a:lnTo>
                  <a:lnTo>
                    <a:pt x="0" y="60"/>
                  </a:lnTo>
                  <a:lnTo>
                    <a:pt x="0" y="35"/>
                  </a:lnTo>
                  <a:lnTo>
                    <a:pt x="0" y="57"/>
                  </a:lnTo>
                  <a:lnTo>
                    <a:pt x="2" y="57"/>
                  </a:lnTo>
                  <a:lnTo>
                    <a:pt x="2" y="61"/>
                  </a:lnTo>
                  <a:lnTo>
                    <a:pt x="2" y="31"/>
                  </a:lnTo>
                  <a:lnTo>
                    <a:pt x="2" y="39"/>
                  </a:lnTo>
                  <a:lnTo>
                    <a:pt x="2" y="40"/>
                  </a:lnTo>
                  <a:lnTo>
                    <a:pt x="2" y="56"/>
                  </a:lnTo>
                  <a:lnTo>
                    <a:pt x="2" y="39"/>
                  </a:lnTo>
                  <a:lnTo>
                    <a:pt x="2" y="48"/>
                  </a:lnTo>
                  <a:lnTo>
                    <a:pt x="2" y="44"/>
                  </a:lnTo>
                  <a:lnTo>
                    <a:pt x="2" y="31"/>
                  </a:lnTo>
                  <a:lnTo>
                    <a:pt x="2" y="53"/>
                  </a:lnTo>
                  <a:lnTo>
                    <a:pt x="2" y="53"/>
                  </a:lnTo>
                  <a:lnTo>
                    <a:pt x="2" y="60"/>
                  </a:lnTo>
                  <a:lnTo>
                    <a:pt x="2" y="36"/>
                  </a:lnTo>
                  <a:lnTo>
                    <a:pt x="2" y="46"/>
                  </a:lnTo>
                  <a:lnTo>
                    <a:pt x="3" y="48"/>
                  </a:lnTo>
                  <a:lnTo>
                    <a:pt x="3" y="68"/>
                  </a:lnTo>
                  <a:lnTo>
                    <a:pt x="3" y="64"/>
                  </a:lnTo>
                  <a:lnTo>
                    <a:pt x="3" y="56"/>
                  </a:lnTo>
                  <a:lnTo>
                    <a:pt x="3" y="72"/>
                  </a:lnTo>
                  <a:lnTo>
                    <a:pt x="3" y="42"/>
                  </a:lnTo>
                  <a:lnTo>
                    <a:pt x="3" y="69"/>
                  </a:lnTo>
                  <a:lnTo>
                    <a:pt x="3" y="73"/>
                  </a:lnTo>
                  <a:lnTo>
                    <a:pt x="3" y="53"/>
                  </a:lnTo>
                  <a:lnTo>
                    <a:pt x="3" y="68"/>
                  </a:lnTo>
                  <a:lnTo>
                    <a:pt x="3" y="68"/>
                  </a:lnTo>
                  <a:lnTo>
                    <a:pt x="3" y="77"/>
                  </a:lnTo>
                  <a:lnTo>
                    <a:pt x="3" y="56"/>
                  </a:lnTo>
                  <a:lnTo>
                    <a:pt x="3" y="61"/>
                  </a:lnTo>
                  <a:lnTo>
                    <a:pt x="4" y="63"/>
                  </a:lnTo>
                  <a:lnTo>
                    <a:pt x="4" y="78"/>
                  </a:lnTo>
                  <a:lnTo>
                    <a:pt x="4" y="77"/>
                  </a:lnTo>
                  <a:lnTo>
                    <a:pt x="4" y="76"/>
                  </a:lnTo>
                  <a:lnTo>
                    <a:pt x="4" y="77"/>
                  </a:lnTo>
                  <a:lnTo>
                    <a:pt x="4" y="60"/>
                  </a:lnTo>
                  <a:lnTo>
                    <a:pt x="4" y="68"/>
                  </a:lnTo>
                  <a:lnTo>
                    <a:pt x="4" y="65"/>
                  </a:lnTo>
                  <a:lnTo>
                    <a:pt x="4" y="69"/>
                  </a:lnTo>
                  <a:lnTo>
                    <a:pt x="4" y="27"/>
                  </a:lnTo>
                  <a:lnTo>
                    <a:pt x="4" y="31"/>
                  </a:lnTo>
                  <a:lnTo>
                    <a:pt x="5" y="30"/>
                  </a:lnTo>
                  <a:lnTo>
                    <a:pt x="5" y="33"/>
                  </a:lnTo>
                  <a:lnTo>
                    <a:pt x="5" y="19"/>
                  </a:lnTo>
                  <a:lnTo>
                    <a:pt x="5" y="21"/>
                  </a:lnTo>
                  <a:lnTo>
                    <a:pt x="5" y="19"/>
                  </a:lnTo>
                  <a:lnTo>
                    <a:pt x="5" y="42"/>
                  </a:lnTo>
                  <a:lnTo>
                    <a:pt x="5" y="4"/>
                  </a:lnTo>
                  <a:lnTo>
                    <a:pt x="5" y="38"/>
                  </a:lnTo>
                  <a:lnTo>
                    <a:pt x="5" y="40"/>
                  </a:lnTo>
                  <a:lnTo>
                    <a:pt x="5" y="48"/>
                  </a:lnTo>
                  <a:lnTo>
                    <a:pt x="5" y="35"/>
                  </a:lnTo>
                  <a:lnTo>
                    <a:pt x="5" y="46"/>
                  </a:lnTo>
                  <a:lnTo>
                    <a:pt x="5" y="48"/>
                  </a:lnTo>
                  <a:lnTo>
                    <a:pt x="5" y="68"/>
                  </a:lnTo>
                  <a:lnTo>
                    <a:pt x="5" y="47"/>
                  </a:lnTo>
                  <a:lnTo>
                    <a:pt x="7" y="50"/>
                  </a:lnTo>
                  <a:lnTo>
                    <a:pt x="7" y="82"/>
                  </a:lnTo>
                  <a:lnTo>
                    <a:pt x="7" y="78"/>
                  </a:lnTo>
                  <a:lnTo>
                    <a:pt x="7" y="81"/>
                  </a:lnTo>
                  <a:lnTo>
                    <a:pt x="7" y="60"/>
                  </a:lnTo>
                  <a:lnTo>
                    <a:pt x="7" y="85"/>
                  </a:lnTo>
                  <a:lnTo>
                    <a:pt x="7" y="82"/>
                  </a:lnTo>
                  <a:lnTo>
                    <a:pt x="7" y="85"/>
                  </a:lnTo>
                  <a:lnTo>
                    <a:pt x="7" y="65"/>
                  </a:lnTo>
                  <a:lnTo>
                    <a:pt x="7" y="70"/>
                  </a:lnTo>
                  <a:lnTo>
                    <a:pt x="7" y="73"/>
                  </a:lnTo>
                  <a:lnTo>
                    <a:pt x="7" y="85"/>
                  </a:lnTo>
                  <a:lnTo>
                    <a:pt x="7" y="70"/>
                  </a:lnTo>
                  <a:lnTo>
                    <a:pt x="7" y="82"/>
                  </a:lnTo>
                  <a:lnTo>
                    <a:pt x="8" y="78"/>
                  </a:lnTo>
                  <a:lnTo>
                    <a:pt x="8" y="78"/>
                  </a:lnTo>
                  <a:lnTo>
                    <a:pt x="8" y="60"/>
                  </a:lnTo>
                  <a:lnTo>
                    <a:pt x="8" y="68"/>
                  </a:lnTo>
                  <a:lnTo>
                    <a:pt x="8" y="68"/>
                  </a:lnTo>
                  <a:lnTo>
                    <a:pt x="8" y="77"/>
                  </a:lnTo>
                  <a:lnTo>
                    <a:pt x="8" y="52"/>
                  </a:lnTo>
                  <a:lnTo>
                    <a:pt x="8" y="64"/>
                  </a:lnTo>
                  <a:lnTo>
                    <a:pt x="8" y="60"/>
                  </a:lnTo>
                  <a:lnTo>
                    <a:pt x="8" y="80"/>
                  </a:lnTo>
                  <a:lnTo>
                    <a:pt x="9" y="76"/>
                  </a:lnTo>
                  <a:lnTo>
                    <a:pt x="9" y="78"/>
                  </a:lnTo>
                  <a:lnTo>
                    <a:pt x="9" y="55"/>
                  </a:lnTo>
                  <a:lnTo>
                    <a:pt x="9" y="78"/>
                  </a:lnTo>
                  <a:lnTo>
                    <a:pt x="9" y="78"/>
                  </a:lnTo>
                  <a:lnTo>
                    <a:pt x="9" y="82"/>
                  </a:lnTo>
                  <a:lnTo>
                    <a:pt x="9" y="64"/>
                  </a:lnTo>
                  <a:lnTo>
                    <a:pt x="9" y="77"/>
                  </a:lnTo>
                  <a:lnTo>
                    <a:pt x="9" y="76"/>
                  </a:lnTo>
                  <a:lnTo>
                    <a:pt x="9" y="82"/>
                  </a:lnTo>
                  <a:lnTo>
                    <a:pt x="9" y="59"/>
                  </a:lnTo>
                  <a:lnTo>
                    <a:pt x="9" y="61"/>
                  </a:lnTo>
                  <a:lnTo>
                    <a:pt x="9" y="63"/>
                  </a:lnTo>
                  <a:lnTo>
                    <a:pt x="9" y="73"/>
                  </a:lnTo>
                  <a:lnTo>
                    <a:pt x="9" y="70"/>
                  </a:lnTo>
                  <a:lnTo>
                    <a:pt x="11" y="69"/>
                  </a:lnTo>
                  <a:lnTo>
                    <a:pt x="11" y="51"/>
                  </a:lnTo>
                  <a:lnTo>
                    <a:pt x="11" y="64"/>
                  </a:lnTo>
                  <a:lnTo>
                    <a:pt x="11" y="65"/>
                  </a:lnTo>
                  <a:lnTo>
                    <a:pt x="11" y="67"/>
                  </a:lnTo>
                  <a:lnTo>
                    <a:pt x="11" y="33"/>
                  </a:lnTo>
                  <a:lnTo>
                    <a:pt x="11" y="42"/>
                  </a:lnTo>
                  <a:lnTo>
                    <a:pt x="11" y="44"/>
                  </a:lnTo>
                  <a:lnTo>
                    <a:pt x="11" y="23"/>
                  </a:lnTo>
                  <a:lnTo>
                    <a:pt x="11" y="21"/>
                  </a:lnTo>
                  <a:lnTo>
                    <a:pt x="11" y="0"/>
                  </a:lnTo>
                  <a:lnTo>
                    <a:pt x="11" y="29"/>
                  </a:lnTo>
                  <a:lnTo>
                    <a:pt x="12" y="33"/>
                  </a:lnTo>
                  <a:lnTo>
                    <a:pt x="12" y="44"/>
                  </a:lnTo>
                  <a:lnTo>
                    <a:pt x="12" y="15"/>
                  </a:lnTo>
                  <a:lnTo>
                    <a:pt x="12" y="44"/>
                  </a:lnTo>
                  <a:lnTo>
                    <a:pt x="12" y="42"/>
                  </a:lnTo>
                  <a:lnTo>
                    <a:pt x="12" y="68"/>
                  </a:lnTo>
                  <a:lnTo>
                    <a:pt x="12" y="55"/>
                  </a:lnTo>
                  <a:lnTo>
                    <a:pt x="12" y="51"/>
                  </a:lnTo>
                  <a:lnTo>
                    <a:pt x="12" y="78"/>
                  </a:lnTo>
                  <a:lnTo>
                    <a:pt x="12" y="77"/>
                  </a:lnTo>
                  <a:lnTo>
                    <a:pt x="13" y="78"/>
                  </a:lnTo>
                  <a:lnTo>
                    <a:pt x="13" y="51"/>
                  </a:lnTo>
                  <a:lnTo>
                    <a:pt x="13" y="69"/>
                  </a:lnTo>
                  <a:lnTo>
                    <a:pt x="13" y="70"/>
                  </a:lnTo>
                  <a:lnTo>
                    <a:pt x="13" y="81"/>
                  </a:lnTo>
                  <a:lnTo>
                    <a:pt x="13" y="63"/>
                  </a:lnTo>
                  <a:lnTo>
                    <a:pt x="13" y="68"/>
                  </a:lnTo>
                  <a:lnTo>
                    <a:pt x="13" y="65"/>
                  </a:lnTo>
                  <a:lnTo>
                    <a:pt x="13" y="82"/>
                  </a:lnTo>
                  <a:lnTo>
                    <a:pt x="13" y="77"/>
                  </a:lnTo>
                  <a:lnTo>
                    <a:pt x="13" y="76"/>
                  </a:lnTo>
                  <a:lnTo>
                    <a:pt x="13" y="53"/>
                  </a:lnTo>
                  <a:lnTo>
                    <a:pt x="13" y="57"/>
                  </a:lnTo>
                  <a:lnTo>
                    <a:pt x="15" y="60"/>
                  </a:lnTo>
                  <a:lnTo>
                    <a:pt x="15" y="65"/>
                  </a:lnTo>
                  <a:lnTo>
                    <a:pt x="15" y="48"/>
                  </a:lnTo>
                  <a:lnTo>
                    <a:pt x="15" y="61"/>
                  </a:lnTo>
                  <a:lnTo>
                    <a:pt x="15" y="57"/>
                  </a:lnTo>
                  <a:lnTo>
                    <a:pt x="15" y="80"/>
                  </a:lnTo>
                  <a:lnTo>
                    <a:pt x="15" y="56"/>
                  </a:lnTo>
                  <a:lnTo>
                    <a:pt x="15" y="74"/>
                  </a:lnTo>
                  <a:lnTo>
                    <a:pt x="15" y="77"/>
                  </a:lnTo>
                  <a:lnTo>
                    <a:pt x="15" y="88"/>
                  </a:lnTo>
                  <a:lnTo>
                    <a:pt x="15" y="56"/>
                  </a:lnTo>
                  <a:lnTo>
                    <a:pt x="15" y="86"/>
                  </a:lnTo>
                  <a:lnTo>
                    <a:pt x="15" y="85"/>
                  </a:lnTo>
                  <a:lnTo>
                    <a:pt x="15" y="90"/>
                  </a:lnTo>
                  <a:lnTo>
                    <a:pt x="15" y="72"/>
                  </a:lnTo>
                  <a:lnTo>
                    <a:pt x="15" y="82"/>
                  </a:lnTo>
                  <a:lnTo>
                    <a:pt x="16" y="82"/>
                  </a:lnTo>
                  <a:lnTo>
                    <a:pt x="16" y="93"/>
                  </a:lnTo>
                  <a:lnTo>
                    <a:pt x="16" y="69"/>
                  </a:lnTo>
                  <a:lnTo>
                    <a:pt x="16" y="61"/>
                  </a:lnTo>
                  <a:lnTo>
                    <a:pt x="16" y="89"/>
                  </a:lnTo>
                  <a:lnTo>
                    <a:pt x="16" y="86"/>
                  </a:lnTo>
                  <a:lnTo>
                    <a:pt x="16" y="85"/>
                  </a:lnTo>
                  <a:lnTo>
                    <a:pt x="16" y="86"/>
                  </a:lnTo>
                  <a:lnTo>
                    <a:pt x="16" y="65"/>
                  </a:lnTo>
                  <a:lnTo>
                    <a:pt x="16" y="85"/>
                  </a:lnTo>
                  <a:lnTo>
                    <a:pt x="17" y="82"/>
                  </a:lnTo>
                  <a:lnTo>
                    <a:pt x="17" y="88"/>
                  </a:lnTo>
                  <a:lnTo>
                    <a:pt x="17" y="61"/>
                  </a:lnTo>
                  <a:lnTo>
                    <a:pt x="17" y="76"/>
                  </a:lnTo>
                  <a:lnTo>
                    <a:pt x="17" y="78"/>
                  </a:lnTo>
                  <a:lnTo>
                    <a:pt x="17" y="85"/>
                  </a:lnTo>
                  <a:lnTo>
                    <a:pt x="17" y="68"/>
                  </a:lnTo>
                  <a:lnTo>
                    <a:pt x="17" y="70"/>
                  </a:lnTo>
                  <a:lnTo>
                    <a:pt x="17" y="51"/>
                  </a:lnTo>
                  <a:lnTo>
                    <a:pt x="17" y="73"/>
                  </a:lnTo>
                  <a:lnTo>
                    <a:pt x="17" y="74"/>
                  </a:lnTo>
                  <a:lnTo>
                    <a:pt x="17" y="82"/>
                  </a:lnTo>
                  <a:lnTo>
                    <a:pt x="17" y="60"/>
                  </a:lnTo>
                  <a:lnTo>
                    <a:pt x="17" y="78"/>
                  </a:lnTo>
                  <a:lnTo>
                    <a:pt x="19" y="77"/>
                  </a:lnTo>
                  <a:lnTo>
                    <a:pt x="19" y="91"/>
                  </a:lnTo>
                  <a:lnTo>
                    <a:pt x="19" y="74"/>
                  </a:lnTo>
                  <a:lnTo>
                    <a:pt x="19" y="86"/>
                  </a:lnTo>
                  <a:lnTo>
                    <a:pt x="19" y="77"/>
                  </a:lnTo>
                  <a:lnTo>
                    <a:pt x="19" y="95"/>
                  </a:lnTo>
                  <a:lnTo>
                    <a:pt x="19" y="73"/>
                  </a:lnTo>
                  <a:lnTo>
                    <a:pt x="19" y="91"/>
                  </a:lnTo>
                  <a:lnTo>
                    <a:pt x="19" y="93"/>
                  </a:lnTo>
                  <a:lnTo>
                    <a:pt x="19" y="68"/>
                  </a:lnTo>
                  <a:lnTo>
                    <a:pt x="19" y="84"/>
                  </a:lnTo>
                  <a:lnTo>
                    <a:pt x="19" y="85"/>
                  </a:lnTo>
                  <a:lnTo>
                    <a:pt x="19" y="89"/>
                  </a:lnTo>
                  <a:lnTo>
                    <a:pt x="19" y="65"/>
                  </a:lnTo>
                  <a:lnTo>
                    <a:pt x="19" y="68"/>
                  </a:lnTo>
                  <a:lnTo>
                    <a:pt x="20" y="73"/>
                  </a:lnTo>
                  <a:lnTo>
                    <a:pt x="20" y="88"/>
                  </a:lnTo>
                  <a:lnTo>
                    <a:pt x="20" y="70"/>
                  </a:lnTo>
                  <a:lnTo>
                    <a:pt x="20" y="85"/>
                  </a:lnTo>
                  <a:lnTo>
                    <a:pt x="20" y="78"/>
                  </a:lnTo>
                  <a:lnTo>
                    <a:pt x="20" y="85"/>
                  </a:lnTo>
                  <a:lnTo>
                    <a:pt x="20" y="56"/>
                  </a:lnTo>
                  <a:lnTo>
                    <a:pt x="20" y="65"/>
                  </a:lnTo>
                  <a:lnTo>
                    <a:pt x="20" y="65"/>
                  </a:lnTo>
                  <a:lnTo>
                    <a:pt x="20" y="67"/>
                  </a:lnTo>
                  <a:lnTo>
                    <a:pt x="20" y="44"/>
                  </a:lnTo>
                  <a:lnTo>
                    <a:pt x="20" y="56"/>
                  </a:lnTo>
                  <a:lnTo>
                    <a:pt x="21" y="57"/>
                  </a:lnTo>
                  <a:lnTo>
                    <a:pt x="21" y="73"/>
                  </a:lnTo>
                  <a:lnTo>
                    <a:pt x="21" y="55"/>
                  </a:lnTo>
                  <a:lnTo>
                    <a:pt x="21" y="68"/>
                  </a:lnTo>
                  <a:lnTo>
                    <a:pt x="21" y="68"/>
                  </a:lnTo>
                  <a:lnTo>
                    <a:pt x="21" y="80"/>
                  </a:lnTo>
                  <a:lnTo>
                    <a:pt x="21" y="51"/>
                  </a:lnTo>
                  <a:lnTo>
                    <a:pt x="21" y="78"/>
                  </a:lnTo>
                  <a:lnTo>
                    <a:pt x="21" y="78"/>
                  </a:lnTo>
                  <a:lnTo>
                    <a:pt x="21" y="86"/>
                  </a:lnTo>
                  <a:lnTo>
                    <a:pt x="21" y="68"/>
                  </a:lnTo>
                  <a:lnTo>
                    <a:pt x="21" y="77"/>
                  </a:lnTo>
                  <a:lnTo>
                    <a:pt x="21" y="85"/>
                  </a:lnTo>
                  <a:lnTo>
                    <a:pt x="21" y="88"/>
                  </a:lnTo>
                  <a:lnTo>
                    <a:pt x="21" y="73"/>
                  </a:lnTo>
                  <a:lnTo>
                    <a:pt x="22" y="60"/>
                  </a:lnTo>
                  <a:lnTo>
                    <a:pt x="22" y="88"/>
                  </a:lnTo>
                  <a:lnTo>
                    <a:pt x="22" y="84"/>
                  </a:lnTo>
                  <a:lnTo>
                    <a:pt x="22" y="86"/>
                  </a:lnTo>
                  <a:lnTo>
                    <a:pt x="22" y="61"/>
                  </a:lnTo>
                  <a:lnTo>
                    <a:pt x="22" y="77"/>
                  </a:lnTo>
                  <a:lnTo>
                    <a:pt x="22" y="78"/>
                  </a:lnTo>
                  <a:lnTo>
                    <a:pt x="22" y="84"/>
                  </a:lnTo>
                  <a:lnTo>
                    <a:pt x="22" y="48"/>
                  </a:lnTo>
                  <a:lnTo>
                    <a:pt x="22" y="61"/>
                  </a:lnTo>
                  <a:lnTo>
                    <a:pt x="22" y="60"/>
                  </a:lnTo>
                  <a:lnTo>
                    <a:pt x="22" y="59"/>
                  </a:lnTo>
                  <a:lnTo>
                    <a:pt x="22" y="74"/>
                  </a:lnTo>
                  <a:lnTo>
                    <a:pt x="24" y="68"/>
                  </a:lnTo>
                  <a:lnTo>
                    <a:pt x="24" y="44"/>
                  </a:lnTo>
                  <a:lnTo>
                    <a:pt x="24" y="63"/>
                  </a:lnTo>
                  <a:lnTo>
                    <a:pt x="24" y="65"/>
                  </a:lnTo>
                  <a:lnTo>
                    <a:pt x="24" y="65"/>
                  </a:lnTo>
                  <a:lnTo>
                    <a:pt x="24" y="36"/>
                  </a:lnTo>
                  <a:lnTo>
                    <a:pt x="24" y="51"/>
                  </a:lnTo>
                  <a:lnTo>
                    <a:pt x="24" y="51"/>
                  </a:lnTo>
                  <a:lnTo>
                    <a:pt x="24" y="59"/>
                  </a:lnTo>
                  <a:lnTo>
                    <a:pt x="24" y="50"/>
                  </a:lnTo>
                  <a:lnTo>
                    <a:pt x="25" y="52"/>
                  </a:lnTo>
                  <a:lnTo>
                    <a:pt x="25" y="34"/>
                  </a:lnTo>
                  <a:lnTo>
                    <a:pt x="25" y="44"/>
                  </a:lnTo>
                  <a:lnTo>
                    <a:pt x="25" y="51"/>
                  </a:lnTo>
                  <a:lnTo>
                    <a:pt x="25" y="52"/>
                  </a:lnTo>
                  <a:lnTo>
                    <a:pt x="25" y="34"/>
                  </a:lnTo>
                  <a:lnTo>
                    <a:pt x="25" y="51"/>
                  </a:lnTo>
                  <a:lnTo>
                    <a:pt x="25" y="53"/>
                  </a:lnTo>
                  <a:lnTo>
                    <a:pt x="25" y="68"/>
                  </a:lnTo>
                  <a:lnTo>
                    <a:pt x="25" y="43"/>
                  </a:lnTo>
                  <a:lnTo>
                    <a:pt x="25" y="50"/>
                  </a:lnTo>
                  <a:lnTo>
                    <a:pt x="25" y="50"/>
                  </a:lnTo>
                  <a:lnTo>
                    <a:pt x="25" y="48"/>
                  </a:lnTo>
                  <a:lnTo>
                    <a:pt x="25" y="73"/>
                  </a:lnTo>
                  <a:lnTo>
                    <a:pt x="26" y="72"/>
                  </a:lnTo>
                  <a:lnTo>
                    <a:pt x="26" y="40"/>
                  </a:lnTo>
                  <a:lnTo>
                    <a:pt x="26" y="50"/>
                  </a:lnTo>
                  <a:lnTo>
                    <a:pt x="26" y="50"/>
                  </a:lnTo>
                  <a:lnTo>
                    <a:pt x="26" y="60"/>
                  </a:lnTo>
                  <a:lnTo>
                    <a:pt x="26" y="44"/>
                  </a:lnTo>
                  <a:lnTo>
                    <a:pt x="26" y="53"/>
                  </a:lnTo>
                  <a:lnTo>
                    <a:pt x="26" y="56"/>
                  </a:lnTo>
                  <a:lnTo>
                    <a:pt x="26" y="77"/>
                  </a:lnTo>
                  <a:lnTo>
                    <a:pt x="26" y="53"/>
                  </a:lnTo>
                  <a:lnTo>
                    <a:pt x="26" y="74"/>
                  </a:lnTo>
                  <a:lnTo>
                    <a:pt x="26" y="73"/>
                  </a:lnTo>
                  <a:lnTo>
                    <a:pt x="26" y="78"/>
                  </a:lnTo>
                  <a:lnTo>
                    <a:pt x="26" y="56"/>
                  </a:lnTo>
                  <a:lnTo>
                    <a:pt x="26" y="77"/>
                  </a:lnTo>
                  <a:lnTo>
                    <a:pt x="28" y="77"/>
                  </a:lnTo>
                  <a:lnTo>
                    <a:pt x="28" y="84"/>
                  </a:lnTo>
                  <a:lnTo>
                    <a:pt x="28" y="61"/>
                  </a:lnTo>
                  <a:lnTo>
                    <a:pt x="28" y="77"/>
                  </a:lnTo>
                  <a:lnTo>
                    <a:pt x="28" y="76"/>
                  </a:lnTo>
                  <a:lnTo>
                    <a:pt x="28" y="90"/>
                  </a:lnTo>
                  <a:lnTo>
                    <a:pt x="28" y="86"/>
                  </a:lnTo>
                  <a:lnTo>
                    <a:pt x="28" y="77"/>
                  </a:lnTo>
                  <a:lnTo>
                    <a:pt x="28" y="65"/>
                  </a:lnTo>
                  <a:lnTo>
                    <a:pt x="28" y="89"/>
                  </a:lnTo>
                  <a:lnTo>
                    <a:pt x="29" y="90"/>
                  </a:lnTo>
                  <a:lnTo>
                    <a:pt x="29" y="93"/>
                  </a:lnTo>
                  <a:lnTo>
                    <a:pt x="29" y="70"/>
                  </a:lnTo>
                  <a:lnTo>
                    <a:pt x="29" y="85"/>
                  </a:lnTo>
                  <a:lnTo>
                    <a:pt x="29" y="89"/>
                  </a:lnTo>
                  <a:lnTo>
                    <a:pt x="29" y="97"/>
                  </a:lnTo>
                  <a:lnTo>
                    <a:pt x="29" y="73"/>
                  </a:lnTo>
                  <a:lnTo>
                    <a:pt x="29" y="80"/>
                  </a:lnTo>
                  <a:lnTo>
                    <a:pt x="29" y="82"/>
                  </a:lnTo>
                  <a:lnTo>
                    <a:pt x="29" y="102"/>
                  </a:lnTo>
                  <a:lnTo>
                    <a:pt x="29" y="97"/>
                  </a:lnTo>
                  <a:lnTo>
                    <a:pt x="29" y="99"/>
                  </a:lnTo>
                  <a:lnTo>
                    <a:pt x="29" y="80"/>
                  </a:lnTo>
                  <a:lnTo>
                    <a:pt x="29" y="99"/>
                  </a:lnTo>
                  <a:lnTo>
                    <a:pt x="30" y="99"/>
                  </a:lnTo>
                  <a:lnTo>
                    <a:pt x="30" y="107"/>
                  </a:lnTo>
                  <a:lnTo>
                    <a:pt x="30" y="81"/>
                  </a:lnTo>
                  <a:lnTo>
                    <a:pt x="30" y="93"/>
                  </a:lnTo>
                  <a:lnTo>
                    <a:pt x="30" y="93"/>
                  </a:lnTo>
                  <a:lnTo>
                    <a:pt x="30" y="105"/>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220" name="Freeform 93"/>
            <p:cNvSpPr>
              <a:spLocks/>
            </p:cNvSpPr>
            <p:nvPr/>
          </p:nvSpPr>
          <p:spPr bwMode="auto">
            <a:xfrm>
              <a:off x="3103563" y="4376738"/>
              <a:ext cx="49213" cy="377825"/>
            </a:xfrm>
            <a:custGeom>
              <a:avLst/>
              <a:gdLst>
                <a:gd name="T0" fmla="*/ 0 w 31"/>
                <a:gd name="T1" fmla="*/ 60 h 238"/>
                <a:gd name="T2" fmla="*/ 1 w 31"/>
                <a:gd name="T3" fmla="*/ 89 h 238"/>
                <a:gd name="T4" fmla="*/ 1 w 31"/>
                <a:gd name="T5" fmla="*/ 91 h 238"/>
                <a:gd name="T6" fmla="*/ 2 w 31"/>
                <a:gd name="T7" fmla="*/ 29 h 238"/>
                <a:gd name="T8" fmla="*/ 2 w 31"/>
                <a:gd name="T9" fmla="*/ 8 h 238"/>
                <a:gd name="T10" fmla="*/ 2 w 31"/>
                <a:gd name="T11" fmla="*/ 33 h 238"/>
                <a:gd name="T12" fmla="*/ 4 w 31"/>
                <a:gd name="T13" fmla="*/ 86 h 238"/>
                <a:gd name="T14" fmla="*/ 4 w 31"/>
                <a:gd name="T15" fmla="*/ 101 h 238"/>
                <a:gd name="T16" fmla="*/ 4 w 31"/>
                <a:gd name="T17" fmla="*/ 86 h 238"/>
                <a:gd name="T18" fmla="*/ 5 w 31"/>
                <a:gd name="T19" fmla="*/ 39 h 238"/>
                <a:gd name="T20" fmla="*/ 5 w 31"/>
                <a:gd name="T21" fmla="*/ 17 h 238"/>
                <a:gd name="T22" fmla="*/ 5 w 31"/>
                <a:gd name="T23" fmla="*/ 60 h 238"/>
                <a:gd name="T24" fmla="*/ 6 w 31"/>
                <a:gd name="T25" fmla="*/ 77 h 238"/>
                <a:gd name="T26" fmla="*/ 8 w 31"/>
                <a:gd name="T27" fmla="*/ 27 h 238"/>
                <a:gd name="T28" fmla="*/ 8 w 31"/>
                <a:gd name="T29" fmla="*/ 43 h 238"/>
                <a:gd name="T30" fmla="*/ 8 w 31"/>
                <a:gd name="T31" fmla="*/ 77 h 238"/>
                <a:gd name="T32" fmla="*/ 9 w 31"/>
                <a:gd name="T33" fmla="*/ 99 h 238"/>
                <a:gd name="T34" fmla="*/ 9 w 31"/>
                <a:gd name="T35" fmla="*/ 112 h 238"/>
                <a:gd name="T36" fmla="*/ 9 w 31"/>
                <a:gd name="T37" fmla="*/ 132 h 238"/>
                <a:gd name="T38" fmla="*/ 10 w 31"/>
                <a:gd name="T39" fmla="*/ 149 h 238"/>
                <a:gd name="T40" fmla="*/ 10 w 31"/>
                <a:gd name="T41" fmla="*/ 118 h 238"/>
                <a:gd name="T42" fmla="*/ 12 w 31"/>
                <a:gd name="T43" fmla="*/ 135 h 238"/>
                <a:gd name="T44" fmla="*/ 12 w 31"/>
                <a:gd name="T45" fmla="*/ 111 h 238"/>
                <a:gd name="T46" fmla="*/ 13 w 31"/>
                <a:gd name="T47" fmla="*/ 91 h 238"/>
                <a:gd name="T48" fmla="*/ 13 w 31"/>
                <a:gd name="T49" fmla="*/ 99 h 238"/>
                <a:gd name="T50" fmla="*/ 13 w 31"/>
                <a:gd name="T51" fmla="*/ 93 h 238"/>
                <a:gd name="T52" fmla="*/ 14 w 31"/>
                <a:gd name="T53" fmla="*/ 127 h 238"/>
                <a:gd name="T54" fmla="*/ 14 w 31"/>
                <a:gd name="T55" fmla="*/ 144 h 238"/>
                <a:gd name="T56" fmla="*/ 15 w 31"/>
                <a:gd name="T57" fmla="*/ 135 h 238"/>
                <a:gd name="T58" fmla="*/ 15 w 31"/>
                <a:gd name="T59" fmla="*/ 135 h 238"/>
                <a:gd name="T60" fmla="*/ 17 w 31"/>
                <a:gd name="T61" fmla="*/ 163 h 238"/>
                <a:gd name="T62" fmla="*/ 17 w 31"/>
                <a:gd name="T63" fmla="*/ 161 h 238"/>
                <a:gd name="T64" fmla="*/ 17 w 31"/>
                <a:gd name="T65" fmla="*/ 153 h 238"/>
                <a:gd name="T66" fmla="*/ 18 w 31"/>
                <a:gd name="T67" fmla="*/ 166 h 238"/>
                <a:gd name="T68" fmla="*/ 18 w 31"/>
                <a:gd name="T69" fmla="*/ 161 h 238"/>
                <a:gd name="T70" fmla="*/ 19 w 31"/>
                <a:gd name="T71" fmla="*/ 156 h 238"/>
                <a:gd name="T72" fmla="*/ 19 w 31"/>
                <a:gd name="T73" fmla="*/ 150 h 238"/>
                <a:gd name="T74" fmla="*/ 21 w 31"/>
                <a:gd name="T75" fmla="*/ 187 h 238"/>
                <a:gd name="T76" fmla="*/ 21 w 31"/>
                <a:gd name="T77" fmla="*/ 207 h 238"/>
                <a:gd name="T78" fmla="*/ 21 w 31"/>
                <a:gd name="T79" fmla="*/ 178 h 238"/>
                <a:gd name="T80" fmla="*/ 22 w 31"/>
                <a:gd name="T81" fmla="*/ 198 h 238"/>
                <a:gd name="T82" fmla="*/ 22 w 31"/>
                <a:gd name="T83" fmla="*/ 201 h 238"/>
                <a:gd name="T84" fmla="*/ 23 w 31"/>
                <a:gd name="T85" fmla="*/ 204 h 238"/>
                <a:gd name="T86" fmla="*/ 23 w 31"/>
                <a:gd name="T87" fmla="*/ 203 h 238"/>
                <a:gd name="T88" fmla="*/ 23 w 31"/>
                <a:gd name="T89" fmla="*/ 218 h 238"/>
                <a:gd name="T90" fmla="*/ 25 w 31"/>
                <a:gd name="T91" fmla="*/ 217 h 238"/>
                <a:gd name="T92" fmla="*/ 25 w 31"/>
                <a:gd name="T93" fmla="*/ 225 h 238"/>
                <a:gd name="T94" fmla="*/ 25 w 31"/>
                <a:gd name="T95" fmla="*/ 200 h 238"/>
                <a:gd name="T96" fmla="*/ 26 w 31"/>
                <a:gd name="T97" fmla="*/ 184 h 238"/>
                <a:gd name="T98" fmla="*/ 26 w 31"/>
                <a:gd name="T99" fmla="*/ 208 h 238"/>
                <a:gd name="T100" fmla="*/ 27 w 31"/>
                <a:gd name="T101" fmla="*/ 235 h 238"/>
                <a:gd name="T102" fmla="*/ 27 w 31"/>
                <a:gd name="T103" fmla="*/ 207 h 238"/>
                <a:gd name="T104" fmla="*/ 27 w 31"/>
                <a:gd name="T105" fmla="*/ 201 h 238"/>
                <a:gd name="T106" fmla="*/ 29 w 31"/>
                <a:gd name="T107" fmla="*/ 229 h 238"/>
                <a:gd name="T108" fmla="*/ 29 w 31"/>
                <a:gd name="T109" fmla="*/ 224 h 238"/>
                <a:gd name="T110" fmla="*/ 29 w 31"/>
                <a:gd name="T111" fmla="*/ 216 h 238"/>
                <a:gd name="T112" fmla="*/ 30 w 31"/>
                <a:gd name="T113" fmla="*/ 233 h 238"/>
                <a:gd name="T114" fmla="*/ 30 w 31"/>
                <a:gd name="T115" fmla="*/ 225 h 238"/>
                <a:gd name="T116" fmla="*/ 31 w 31"/>
                <a:gd name="T117" fmla="*/ 198 h 238"/>
                <a:gd name="T118" fmla="*/ 31 w 31"/>
                <a:gd name="T119" fmla="*/ 216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1" h="238">
                  <a:moveTo>
                    <a:pt x="0" y="31"/>
                  </a:moveTo>
                  <a:lnTo>
                    <a:pt x="0" y="36"/>
                  </a:lnTo>
                  <a:lnTo>
                    <a:pt x="0" y="67"/>
                  </a:lnTo>
                  <a:lnTo>
                    <a:pt x="0" y="57"/>
                  </a:lnTo>
                  <a:lnTo>
                    <a:pt x="0" y="60"/>
                  </a:lnTo>
                  <a:lnTo>
                    <a:pt x="0" y="68"/>
                  </a:lnTo>
                  <a:lnTo>
                    <a:pt x="0" y="34"/>
                  </a:lnTo>
                  <a:lnTo>
                    <a:pt x="0" y="67"/>
                  </a:lnTo>
                  <a:lnTo>
                    <a:pt x="1" y="69"/>
                  </a:lnTo>
                  <a:lnTo>
                    <a:pt x="1" y="89"/>
                  </a:lnTo>
                  <a:lnTo>
                    <a:pt x="1" y="88"/>
                  </a:lnTo>
                  <a:lnTo>
                    <a:pt x="1" y="94"/>
                  </a:lnTo>
                  <a:lnTo>
                    <a:pt x="1" y="102"/>
                  </a:lnTo>
                  <a:lnTo>
                    <a:pt x="1" y="86"/>
                  </a:lnTo>
                  <a:lnTo>
                    <a:pt x="1" y="91"/>
                  </a:lnTo>
                  <a:lnTo>
                    <a:pt x="1" y="91"/>
                  </a:lnTo>
                  <a:lnTo>
                    <a:pt x="1" y="68"/>
                  </a:lnTo>
                  <a:lnTo>
                    <a:pt x="1" y="72"/>
                  </a:lnTo>
                  <a:lnTo>
                    <a:pt x="2" y="70"/>
                  </a:lnTo>
                  <a:lnTo>
                    <a:pt x="2" y="29"/>
                  </a:lnTo>
                  <a:lnTo>
                    <a:pt x="2" y="29"/>
                  </a:lnTo>
                  <a:lnTo>
                    <a:pt x="2" y="34"/>
                  </a:lnTo>
                  <a:lnTo>
                    <a:pt x="2" y="43"/>
                  </a:lnTo>
                  <a:lnTo>
                    <a:pt x="2" y="0"/>
                  </a:lnTo>
                  <a:lnTo>
                    <a:pt x="2" y="8"/>
                  </a:lnTo>
                  <a:lnTo>
                    <a:pt x="2" y="36"/>
                  </a:lnTo>
                  <a:lnTo>
                    <a:pt x="2" y="5"/>
                  </a:lnTo>
                  <a:lnTo>
                    <a:pt x="2" y="34"/>
                  </a:lnTo>
                  <a:lnTo>
                    <a:pt x="2" y="36"/>
                  </a:lnTo>
                  <a:lnTo>
                    <a:pt x="2" y="33"/>
                  </a:lnTo>
                  <a:lnTo>
                    <a:pt x="2" y="72"/>
                  </a:lnTo>
                  <a:lnTo>
                    <a:pt x="4" y="73"/>
                  </a:lnTo>
                  <a:lnTo>
                    <a:pt x="4" y="94"/>
                  </a:lnTo>
                  <a:lnTo>
                    <a:pt x="4" y="72"/>
                  </a:lnTo>
                  <a:lnTo>
                    <a:pt x="4" y="86"/>
                  </a:lnTo>
                  <a:lnTo>
                    <a:pt x="4" y="84"/>
                  </a:lnTo>
                  <a:lnTo>
                    <a:pt x="4" y="103"/>
                  </a:lnTo>
                  <a:lnTo>
                    <a:pt x="4" y="84"/>
                  </a:lnTo>
                  <a:lnTo>
                    <a:pt x="4" y="101"/>
                  </a:lnTo>
                  <a:lnTo>
                    <a:pt x="4" y="101"/>
                  </a:lnTo>
                  <a:lnTo>
                    <a:pt x="4" y="105"/>
                  </a:lnTo>
                  <a:lnTo>
                    <a:pt x="4" y="80"/>
                  </a:lnTo>
                  <a:lnTo>
                    <a:pt x="4" y="81"/>
                  </a:lnTo>
                  <a:lnTo>
                    <a:pt x="4" y="81"/>
                  </a:lnTo>
                  <a:lnTo>
                    <a:pt x="4" y="86"/>
                  </a:lnTo>
                  <a:lnTo>
                    <a:pt x="4" y="50"/>
                  </a:lnTo>
                  <a:lnTo>
                    <a:pt x="4" y="57"/>
                  </a:lnTo>
                  <a:lnTo>
                    <a:pt x="5" y="59"/>
                  </a:lnTo>
                  <a:lnTo>
                    <a:pt x="5" y="61"/>
                  </a:lnTo>
                  <a:lnTo>
                    <a:pt x="5" y="39"/>
                  </a:lnTo>
                  <a:lnTo>
                    <a:pt x="5" y="36"/>
                  </a:lnTo>
                  <a:lnTo>
                    <a:pt x="5" y="19"/>
                  </a:lnTo>
                  <a:lnTo>
                    <a:pt x="5" y="35"/>
                  </a:lnTo>
                  <a:lnTo>
                    <a:pt x="5" y="35"/>
                  </a:lnTo>
                  <a:lnTo>
                    <a:pt x="5" y="17"/>
                  </a:lnTo>
                  <a:lnTo>
                    <a:pt x="5" y="42"/>
                  </a:lnTo>
                  <a:lnTo>
                    <a:pt x="5" y="50"/>
                  </a:lnTo>
                  <a:lnTo>
                    <a:pt x="5" y="69"/>
                  </a:lnTo>
                  <a:lnTo>
                    <a:pt x="5" y="47"/>
                  </a:lnTo>
                  <a:lnTo>
                    <a:pt x="5" y="60"/>
                  </a:lnTo>
                  <a:lnTo>
                    <a:pt x="6" y="64"/>
                  </a:lnTo>
                  <a:lnTo>
                    <a:pt x="6" y="91"/>
                  </a:lnTo>
                  <a:lnTo>
                    <a:pt x="6" y="77"/>
                  </a:lnTo>
                  <a:lnTo>
                    <a:pt x="6" y="73"/>
                  </a:lnTo>
                  <a:lnTo>
                    <a:pt x="6" y="77"/>
                  </a:lnTo>
                  <a:lnTo>
                    <a:pt x="6" y="39"/>
                  </a:lnTo>
                  <a:lnTo>
                    <a:pt x="6" y="42"/>
                  </a:lnTo>
                  <a:lnTo>
                    <a:pt x="6" y="15"/>
                  </a:lnTo>
                  <a:lnTo>
                    <a:pt x="6" y="26"/>
                  </a:lnTo>
                  <a:lnTo>
                    <a:pt x="8" y="27"/>
                  </a:lnTo>
                  <a:lnTo>
                    <a:pt x="8" y="26"/>
                  </a:lnTo>
                  <a:lnTo>
                    <a:pt x="8" y="57"/>
                  </a:lnTo>
                  <a:lnTo>
                    <a:pt x="8" y="57"/>
                  </a:lnTo>
                  <a:lnTo>
                    <a:pt x="8" y="81"/>
                  </a:lnTo>
                  <a:lnTo>
                    <a:pt x="8" y="43"/>
                  </a:lnTo>
                  <a:lnTo>
                    <a:pt x="8" y="77"/>
                  </a:lnTo>
                  <a:lnTo>
                    <a:pt x="8" y="81"/>
                  </a:lnTo>
                  <a:lnTo>
                    <a:pt x="8" y="81"/>
                  </a:lnTo>
                  <a:lnTo>
                    <a:pt x="8" y="63"/>
                  </a:lnTo>
                  <a:lnTo>
                    <a:pt x="8" y="77"/>
                  </a:lnTo>
                  <a:lnTo>
                    <a:pt x="8" y="74"/>
                  </a:lnTo>
                  <a:lnTo>
                    <a:pt x="8" y="89"/>
                  </a:lnTo>
                  <a:lnTo>
                    <a:pt x="8" y="81"/>
                  </a:lnTo>
                  <a:lnTo>
                    <a:pt x="9" y="65"/>
                  </a:lnTo>
                  <a:lnTo>
                    <a:pt x="9" y="99"/>
                  </a:lnTo>
                  <a:lnTo>
                    <a:pt x="9" y="98"/>
                  </a:lnTo>
                  <a:lnTo>
                    <a:pt x="9" y="72"/>
                  </a:lnTo>
                  <a:lnTo>
                    <a:pt x="9" y="97"/>
                  </a:lnTo>
                  <a:lnTo>
                    <a:pt x="9" y="97"/>
                  </a:lnTo>
                  <a:lnTo>
                    <a:pt x="9" y="112"/>
                  </a:lnTo>
                  <a:lnTo>
                    <a:pt x="9" y="91"/>
                  </a:lnTo>
                  <a:lnTo>
                    <a:pt x="9" y="101"/>
                  </a:lnTo>
                  <a:lnTo>
                    <a:pt x="9" y="107"/>
                  </a:lnTo>
                  <a:lnTo>
                    <a:pt x="9" y="135"/>
                  </a:lnTo>
                  <a:lnTo>
                    <a:pt x="9" y="132"/>
                  </a:lnTo>
                  <a:lnTo>
                    <a:pt x="10" y="129"/>
                  </a:lnTo>
                  <a:lnTo>
                    <a:pt x="10" y="115"/>
                  </a:lnTo>
                  <a:lnTo>
                    <a:pt x="10" y="144"/>
                  </a:lnTo>
                  <a:lnTo>
                    <a:pt x="10" y="140"/>
                  </a:lnTo>
                  <a:lnTo>
                    <a:pt x="10" y="149"/>
                  </a:lnTo>
                  <a:lnTo>
                    <a:pt x="10" y="118"/>
                  </a:lnTo>
                  <a:lnTo>
                    <a:pt x="10" y="129"/>
                  </a:lnTo>
                  <a:lnTo>
                    <a:pt x="10" y="131"/>
                  </a:lnTo>
                  <a:lnTo>
                    <a:pt x="10" y="133"/>
                  </a:lnTo>
                  <a:lnTo>
                    <a:pt x="10" y="118"/>
                  </a:lnTo>
                  <a:lnTo>
                    <a:pt x="12" y="118"/>
                  </a:lnTo>
                  <a:lnTo>
                    <a:pt x="12" y="105"/>
                  </a:lnTo>
                  <a:lnTo>
                    <a:pt x="12" y="131"/>
                  </a:lnTo>
                  <a:lnTo>
                    <a:pt x="12" y="129"/>
                  </a:lnTo>
                  <a:lnTo>
                    <a:pt x="12" y="135"/>
                  </a:lnTo>
                  <a:lnTo>
                    <a:pt x="12" y="114"/>
                  </a:lnTo>
                  <a:lnTo>
                    <a:pt x="12" y="120"/>
                  </a:lnTo>
                  <a:lnTo>
                    <a:pt x="12" y="123"/>
                  </a:lnTo>
                  <a:lnTo>
                    <a:pt x="12" y="131"/>
                  </a:lnTo>
                  <a:lnTo>
                    <a:pt x="12" y="111"/>
                  </a:lnTo>
                  <a:lnTo>
                    <a:pt x="12" y="108"/>
                  </a:lnTo>
                  <a:lnTo>
                    <a:pt x="12" y="84"/>
                  </a:lnTo>
                  <a:lnTo>
                    <a:pt x="12" y="88"/>
                  </a:lnTo>
                  <a:lnTo>
                    <a:pt x="13" y="88"/>
                  </a:lnTo>
                  <a:lnTo>
                    <a:pt x="13" y="91"/>
                  </a:lnTo>
                  <a:lnTo>
                    <a:pt x="13" y="65"/>
                  </a:lnTo>
                  <a:lnTo>
                    <a:pt x="13" y="84"/>
                  </a:lnTo>
                  <a:lnTo>
                    <a:pt x="13" y="84"/>
                  </a:lnTo>
                  <a:lnTo>
                    <a:pt x="13" y="102"/>
                  </a:lnTo>
                  <a:lnTo>
                    <a:pt x="13" y="99"/>
                  </a:lnTo>
                  <a:lnTo>
                    <a:pt x="13" y="111"/>
                  </a:lnTo>
                  <a:lnTo>
                    <a:pt x="13" y="105"/>
                  </a:lnTo>
                  <a:lnTo>
                    <a:pt x="13" y="101"/>
                  </a:lnTo>
                  <a:lnTo>
                    <a:pt x="13" y="77"/>
                  </a:lnTo>
                  <a:lnTo>
                    <a:pt x="13" y="93"/>
                  </a:lnTo>
                  <a:lnTo>
                    <a:pt x="14" y="95"/>
                  </a:lnTo>
                  <a:lnTo>
                    <a:pt x="14" y="84"/>
                  </a:lnTo>
                  <a:lnTo>
                    <a:pt x="14" y="101"/>
                  </a:lnTo>
                  <a:lnTo>
                    <a:pt x="14" y="102"/>
                  </a:lnTo>
                  <a:lnTo>
                    <a:pt x="14" y="127"/>
                  </a:lnTo>
                  <a:lnTo>
                    <a:pt x="14" y="124"/>
                  </a:lnTo>
                  <a:lnTo>
                    <a:pt x="14" y="123"/>
                  </a:lnTo>
                  <a:lnTo>
                    <a:pt x="14" y="145"/>
                  </a:lnTo>
                  <a:lnTo>
                    <a:pt x="14" y="107"/>
                  </a:lnTo>
                  <a:lnTo>
                    <a:pt x="14" y="144"/>
                  </a:lnTo>
                  <a:lnTo>
                    <a:pt x="15" y="145"/>
                  </a:lnTo>
                  <a:lnTo>
                    <a:pt x="15" y="115"/>
                  </a:lnTo>
                  <a:lnTo>
                    <a:pt x="15" y="131"/>
                  </a:lnTo>
                  <a:lnTo>
                    <a:pt x="15" y="132"/>
                  </a:lnTo>
                  <a:lnTo>
                    <a:pt x="15" y="135"/>
                  </a:lnTo>
                  <a:lnTo>
                    <a:pt x="15" y="98"/>
                  </a:lnTo>
                  <a:lnTo>
                    <a:pt x="15" y="107"/>
                  </a:lnTo>
                  <a:lnTo>
                    <a:pt x="15" y="103"/>
                  </a:lnTo>
                  <a:lnTo>
                    <a:pt x="15" y="135"/>
                  </a:lnTo>
                  <a:lnTo>
                    <a:pt x="15" y="135"/>
                  </a:lnTo>
                  <a:lnTo>
                    <a:pt x="15" y="133"/>
                  </a:lnTo>
                  <a:lnTo>
                    <a:pt x="15" y="122"/>
                  </a:lnTo>
                  <a:lnTo>
                    <a:pt x="15" y="154"/>
                  </a:lnTo>
                  <a:lnTo>
                    <a:pt x="17" y="153"/>
                  </a:lnTo>
                  <a:lnTo>
                    <a:pt x="17" y="163"/>
                  </a:lnTo>
                  <a:lnTo>
                    <a:pt x="17" y="128"/>
                  </a:lnTo>
                  <a:lnTo>
                    <a:pt x="17" y="141"/>
                  </a:lnTo>
                  <a:lnTo>
                    <a:pt x="17" y="139"/>
                  </a:lnTo>
                  <a:lnTo>
                    <a:pt x="17" y="161"/>
                  </a:lnTo>
                  <a:lnTo>
                    <a:pt x="17" y="161"/>
                  </a:lnTo>
                  <a:lnTo>
                    <a:pt x="17" y="148"/>
                  </a:lnTo>
                  <a:lnTo>
                    <a:pt x="17" y="182"/>
                  </a:lnTo>
                  <a:lnTo>
                    <a:pt x="17" y="180"/>
                  </a:lnTo>
                  <a:lnTo>
                    <a:pt x="17" y="184"/>
                  </a:lnTo>
                  <a:lnTo>
                    <a:pt x="17" y="153"/>
                  </a:lnTo>
                  <a:lnTo>
                    <a:pt x="17" y="160"/>
                  </a:lnTo>
                  <a:lnTo>
                    <a:pt x="18" y="162"/>
                  </a:lnTo>
                  <a:lnTo>
                    <a:pt x="18" y="186"/>
                  </a:lnTo>
                  <a:lnTo>
                    <a:pt x="18" y="174"/>
                  </a:lnTo>
                  <a:lnTo>
                    <a:pt x="18" y="166"/>
                  </a:lnTo>
                  <a:lnTo>
                    <a:pt x="18" y="192"/>
                  </a:lnTo>
                  <a:lnTo>
                    <a:pt x="18" y="184"/>
                  </a:lnTo>
                  <a:lnTo>
                    <a:pt x="18" y="183"/>
                  </a:lnTo>
                  <a:lnTo>
                    <a:pt x="18" y="148"/>
                  </a:lnTo>
                  <a:lnTo>
                    <a:pt x="18" y="161"/>
                  </a:lnTo>
                  <a:lnTo>
                    <a:pt x="19" y="160"/>
                  </a:lnTo>
                  <a:lnTo>
                    <a:pt x="19" y="169"/>
                  </a:lnTo>
                  <a:lnTo>
                    <a:pt x="19" y="149"/>
                  </a:lnTo>
                  <a:lnTo>
                    <a:pt x="19" y="158"/>
                  </a:lnTo>
                  <a:lnTo>
                    <a:pt x="19" y="156"/>
                  </a:lnTo>
                  <a:lnTo>
                    <a:pt x="19" y="170"/>
                  </a:lnTo>
                  <a:lnTo>
                    <a:pt x="19" y="169"/>
                  </a:lnTo>
                  <a:lnTo>
                    <a:pt x="19" y="166"/>
                  </a:lnTo>
                  <a:lnTo>
                    <a:pt x="19" y="175"/>
                  </a:lnTo>
                  <a:lnTo>
                    <a:pt x="19" y="150"/>
                  </a:lnTo>
                  <a:lnTo>
                    <a:pt x="19" y="175"/>
                  </a:lnTo>
                  <a:lnTo>
                    <a:pt x="19" y="178"/>
                  </a:lnTo>
                  <a:lnTo>
                    <a:pt x="19" y="174"/>
                  </a:lnTo>
                  <a:lnTo>
                    <a:pt x="19" y="190"/>
                  </a:lnTo>
                  <a:lnTo>
                    <a:pt x="21" y="187"/>
                  </a:lnTo>
                  <a:lnTo>
                    <a:pt x="21" y="204"/>
                  </a:lnTo>
                  <a:lnTo>
                    <a:pt x="21" y="184"/>
                  </a:lnTo>
                  <a:lnTo>
                    <a:pt x="21" y="201"/>
                  </a:lnTo>
                  <a:lnTo>
                    <a:pt x="21" y="201"/>
                  </a:lnTo>
                  <a:lnTo>
                    <a:pt x="21" y="207"/>
                  </a:lnTo>
                  <a:lnTo>
                    <a:pt x="21" y="184"/>
                  </a:lnTo>
                  <a:lnTo>
                    <a:pt x="21" y="203"/>
                  </a:lnTo>
                  <a:lnTo>
                    <a:pt x="21" y="198"/>
                  </a:lnTo>
                  <a:lnTo>
                    <a:pt x="21" y="162"/>
                  </a:lnTo>
                  <a:lnTo>
                    <a:pt x="21" y="178"/>
                  </a:lnTo>
                  <a:lnTo>
                    <a:pt x="21" y="178"/>
                  </a:lnTo>
                  <a:lnTo>
                    <a:pt x="21" y="187"/>
                  </a:lnTo>
                  <a:lnTo>
                    <a:pt x="21" y="158"/>
                  </a:lnTo>
                  <a:lnTo>
                    <a:pt x="22" y="167"/>
                  </a:lnTo>
                  <a:lnTo>
                    <a:pt x="22" y="198"/>
                  </a:lnTo>
                  <a:lnTo>
                    <a:pt x="22" y="198"/>
                  </a:lnTo>
                  <a:lnTo>
                    <a:pt x="22" y="196"/>
                  </a:lnTo>
                  <a:lnTo>
                    <a:pt x="22" y="203"/>
                  </a:lnTo>
                  <a:lnTo>
                    <a:pt x="22" y="182"/>
                  </a:lnTo>
                  <a:lnTo>
                    <a:pt x="22" y="201"/>
                  </a:lnTo>
                  <a:lnTo>
                    <a:pt x="22" y="204"/>
                  </a:lnTo>
                  <a:lnTo>
                    <a:pt x="22" y="215"/>
                  </a:lnTo>
                  <a:lnTo>
                    <a:pt x="22" y="192"/>
                  </a:lnTo>
                  <a:lnTo>
                    <a:pt x="22" y="208"/>
                  </a:lnTo>
                  <a:lnTo>
                    <a:pt x="23" y="204"/>
                  </a:lnTo>
                  <a:lnTo>
                    <a:pt x="23" y="204"/>
                  </a:lnTo>
                  <a:lnTo>
                    <a:pt x="23" y="224"/>
                  </a:lnTo>
                  <a:lnTo>
                    <a:pt x="23" y="220"/>
                  </a:lnTo>
                  <a:lnTo>
                    <a:pt x="23" y="225"/>
                  </a:lnTo>
                  <a:lnTo>
                    <a:pt x="23" y="203"/>
                  </a:lnTo>
                  <a:lnTo>
                    <a:pt x="23" y="221"/>
                  </a:lnTo>
                  <a:lnTo>
                    <a:pt x="23" y="225"/>
                  </a:lnTo>
                  <a:lnTo>
                    <a:pt x="23" y="229"/>
                  </a:lnTo>
                  <a:lnTo>
                    <a:pt x="23" y="207"/>
                  </a:lnTo>
                  <a:lnTo>
                    <a:pt x="23" y="218"/>
                  </a:lnTo>
                  <a:lnTo>
                    <a:pt x="23" y="217"/>
                  </a:lnTo>
                  <a:lnTo>
                    <a:pt x="23" y="233"/>
                  </a:lnTo>
                  <a:lnTo>
                    <a:pt x="23" y="216"/>
                  </a:lnTo>
                  <a:lnTo>
                    <a:pt x="23" y="226"/>
                  </a:lnTo>
                  <a:lnTo>
                    <a:pt x="25" y="217"/>
                  </a:lnTo>
                  <a:lnTo>
                    <a:pt x="25" y="230"/>
                  </a:lnTo>
                  <a:lnTo>
                    <a:pt x="25" y="212"/>
                  </a:lnTo>
                  <a:lnTo>
                    <a:pt x="25" y="225"/>
                  </a:lnTo>
                  <a:lnTo>
                    <a:pt x="25" y="224"/>
                  </a:lnTo>
                  <a:lnTo>
                    <a:pt x="25" y="225"/>
                  </a:lnTo>
                  <a:lnTo>
                    <a:pt x="25" y="196"/>
                  </a:lnTo>
                  <a:lnTo>
                    <a:pt x="25" y="216"/>
                  </a:lnTo>
                  <a:lnTo>
                    <a:pt x="25" y="216"/>
                  </a:lnTo>
                  <a:lnTo>
                    <a:pt x="25" y="222"/>
                  </a:lnTo>
                  <a:lnTo>
                    <a:pt x="25" y="200"/>
                  </a:lnTo>
                  <a:lnTo>
                    <a:pt x="25" y="204"/>
                  </a:lnTo>
                  <a:lnTo>
                    <a:pt x="25" y="218"/>
                  </a:lnTo>
                  <a:lnTo>
                    <a:pt x="25" y="213"/>
                  </a:lnTo>
                  <a:lnTo>
                    <a:pt x="26" y="213"/>
                  </a:lnTo>
                  <a:lnTo>
                    <a:pt x="26" y="184"/>
                  </a:lnTo>
                  <a:lnTo>
                    <a:pt x="26" y="205"/>
                  </a:lnTo>
                  <a:lnTo>
                    <a:pt x="26" y="207"/>
                  </a:lnTo>
                  <a:lnTo>
                    <a:pt x="26" y="213"/>
                  </a:lnTo>
                  <a:lnTo>
                    <a:pt x="26" y="194"/>
                  </a:lnTo>
                  <a:lnTo>
                    <a:pt x="26" y="208"/>
                  </a:lnTo>
                  <a:lnTo>
                    <a:pt x="26" y="207"/>
                  </a:lnTo>
                  <a:lnTo>
                    <a:pt x="26" y="232"/>
                  </a:lnTo>
                  <a:lnTo>
                    <a:pt x="26" y="225"/>
                  </a:lnTo>
                  <a:lnTo>
                    <a:pt x="27" y="225"/>
                  </a:lnTo>
                  <a:lnTo>
                    <a:pt x="27" y="235"/>
                  </a:lnTo>
                  <a:lnTo>
                    <a:pt x="27" y="207"/>
                  </a:lnTo>
                  <a:lnTo>
                    <a:pt x="27" y="233"/>
                  </a:lnTo>
                  <a:lnTo>
                    <a:pt x="27" y="233"/>
                  </a:lnTo>
                  <a:lnTo>
                    <a:pt x="27" y="234"/>
                  </a:lnTo>
                  <a:lnTo>
                    <a:pt x="27" y="207"/>
                  </a:lnTo>
                  <a:lnTo>
                    <a:pt x="27" y="224"/>
                  </a:lnTo>
                  <a:lnTo>
                    <a:pt x="27" y="221"/>
                  </a:lnTo>
                  <a:lnTo>
                    <a:pt x="27" y="232"/>
                  </a:lnTo>
                  <a:lnTo>
                    <a:pt x="27" y="211"/>
                  </a:lnTo>
                  <a:lnTo>
                    <a:pt x="27" y="201"/>
                  </a:lnTo>
                  <a:lnTo>
                    <a:pt x="27" y="230"/>
                  </a:lnTo>
                  <a:lnTo>
                    <a:pt x="27" y="225"/>
                  </a:lnTo>
                  <a:lnTo>
                    <a:pt x="29" y="224"/>
                  </a:lnTo>
                  <a:lnTo>
                    <a:pt x="29" y="209"/>
                  </a:lnTo>
                  <a:lnTo>
                    <a:pt x="29" y="229"/>
                  </a:lnTo>
                  <a:lnTo>
                    <a:pt x="29" y="230"/>
                  </a:lnTo>
                  <a:lnTo>
                    <a:pt x="29" y="237"/>
                  </a:lnTo>
                  <a:lnTo>
                    <a:pt x="29" y="218"/>
                  </a:lnTo>
                  <a:lnTo>
                    <a:pt x="29" y="225"/>
                  </a:lnTo>
                  <a:lnTo>
                    <a:pt x="29" y="224"/>
                  </a:lnTo>
                  <a:lnTo>
                    <a:pt x="29" y="233"/>
                  </a:lnTo>
                  <a:lnTo>
                    <a:pt x="29" y="221"/>
                  </a:lnTo>
                  <a:lnTo>
                    <a:pt x="29" y="228"/>
                  </a:lnTo>
                  <a:lnTo>
                    <a:pt x="29" y="233"/>
                  </a:lnTo>
                  <a:lnTo>
                    <a:pt x="29" y="216"/>
                  </a:lnTo>
                  <a:lnTo>
                    <a:pt x="29" y="235"/>
                  </a:lnTo>
                  <a:lnTo>
                    <a:pt x="30" y="234"/>
                  </a:lnTo>
                  <a:lnTo>
                    <a:pt x="30" y="238"/>
                  </a:lnTo>
                  <a:lnTo>
                    <a:pt x="30" y="212"/>
                  </a:lnTo>
                  <a:lnTo>
                    <a:pt x="30" y="233"/>
                  </a:lnTo>
                  <a:lnTo>
                    <a:pt x="30" y="229"/>
                  </a:lnTo>
                  <a:lnTo>
                    <a:pt x="30" y="235"/>
                  </a:lnTo>
                  <a:lnTo>
                    <a:pt x="30" y="221"/>
                  </a:lnTo>
                  <a:lnTo>
                    <a:pt x="30" y="221"/>
                  </a:lnTo>
                  <a:lnTo>
                    <a:pt x="30" y="225"/>
                  </a:lnTo>
                  <a:lnTo>
                    <a:pt x="30" y="204"/>
                  </a:lnTo>
                  <a:lnTo>
                    <a:pt x="30" y="222"/>
                  </a:lnTo>
                  <a:lnTo>
                    <a:pt x="31" y="220"/>
                  </a:lnTo>
                  <a:lnTo>
                    <a:pt x="31" y="222"/>
                  </a:lnTo>
                  <a:lnTo>
                    <a:pt x="31" y="198"/>
                  </a:lnTo>
                  <a:lnTo>
                    <a:pt x="31" y="215"/>
                  </a:lnTo>
                  <a:lnTo>
                    <a:pt x="31" y="218"/>
                  </a:lnTo>
                  <a:lnTo>
                    <a:pt x="31" y="230"/>
                  </a:lnTo>
                  <a:lnTo>
                    <a:pt x="31" y="216"/>
                  </a:lnTo>
                  <a:lnTo>
                    <a:pt x="31" y="216"/>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221" name="Freeform 94"/>
            <p:cNvSpPr>
              <a:spLocks/>
            </p:cNvSpPr>
            <p:nvPr/>
          </p:nvSpPr>
          <p:spPr bwMode="auto">
            <a:xfrm>
              <a:off x="3051176" y="3987801"/>
              <a:ext cx="52388" cy="485775"/>
            </a:xfrm>
            <a:custGeom>
              <a:avLst/>
              <a:gdLst>
                <a:gd name="T0" fmla="*/ 0 w 33"/>
                <a:gd name="T1" fmla="*/ 233 h 306"/>
                <a:gd name="T2" fmla="*/ 1 w 33"/>
                <a:gd name="T3" fmla="*/ 250 h 306"/>
                <a:gd name="T4" fmla="*/ 1 w 33"/>
                <a:gd name="T5" fmla="*/ 240 h 306"/>
                <a:gd name="T6" fmla="*/ 3 w 33"/>
                <a:gd name="T7" fmla="*/ 247 h 306"/>
                <a:gd name="T8" fmla="*/ 3 w 33"/>
                <a:gd name="T9" fmla="*/ 293 h 306"/>
                <a:gd name="T10" fmla="*/ 4 w 33"/>
                <a:gd name="T11" fmla="*/ 306 h 306"/>
                <a:gd name="T12" fmla="*/ 4 w 33"/>
                <a:gd name="T13" fmla="*/ 247 h 306"/>
                <a:gd name="T14" fmla="*/ 5 w 33"/>
                <a:gd name="T15" fmla="*/ 281 h 306"/>
                <a:gd name="T16" fmla="*/ 5 w 33"/>
                <a:gd name="T17" fmla="*/ 270 h 306"/>
                <a:gd name="T18" fmla="*/ 5 w 33"/>
                <a:gd name="T19" fmla="*/ 262 h 306"/>
                <a:gd name="T20" fmla="*/ 7 w 33"/>
                <a:gd name="T21" fmla="*/ 245 h 306"/>
                <a:gd name="T22" fmla="*/ 7 w 33"/>
                <a:gd name="T23" fmla="*/ 194 h 306"/>
                <a:gd name="T24" fmla="*/ 8 w 33"/>
                <a:gd name="T25" fmla="*/ 195 h 306"/>
                <a:gd name="T26" fmla="*/ 8 w 33"/>
                <a:gd name="T27" fmla="*/ 173 h 306"/>
                <a:gd name="T28" fmla="*/ 8 w 33"/>
                <a:gd name="T29" fmla="*/ 174 h 306"/>
                <a:gd name="T30" fmla="*/ 9 w 33"/>
                <a:gd name="T31" fmla="*/ 46 h 306"/>
                <a:gd name="T32" fmla="*/ 9 w 33"/>
                <a:gd name="T33" fmla="*/ 21 h 306"/>
                <a:gd name="T34" fmla="*/ 11 w 33"/>
                <a:gd name="T35" fmla="*/ 69 h 306"/>
                <a:gd name="T36" fmla="*/ 11 w 33"/>
                <a:gd name="T37" fmla="*/ 50 h 306"/>
                <a:gd name="T38" fmla="*/ 12 w 33"/>
                <a:gd name="T39" fmla="*/ 47 h 306"/>
                <a:gd name="T40" fmla="*/ 12 w 33"/>
                <a:gd name="T41" fmla="*/ 54 h 306"/>
                <a:gd name="T42" fmla="*/ 12 w 33"/>
                <a:gd name="T43" fmla="*/ 89 h 306"/>
                <a:gd name="T44" fmla="*/ 13 w 33"/>
                <a:gd name="T45" fmla="*/ 69 h 306"/>
                <a:gd name="T46" fmla="*/ 13 w 33"/>
                <a:gd name="T47" fmla="*/ 84 h 306"/>
                <a:gd name="T48" fmla="*/ 13 w 33"/>
                <a:gd name="T49" fmla="*/ 78 h 306"/>
                <a:gd name="T50" fmla="*/ 14 w 33"/>
                <a:gd name="T51" fmla="*/ 84 h 306"/>
                <a:gd name="T52" fmla="*/ 14 w 33"/>
                <a:gd name="T53" fmla="*/ 14 h 306"/>
                <a:gd name="T54" fmla="*/ 14 w 33"/>
                <a:gd name="T55" fmla="*/ 29 h 306"/>
                <a:gd name="T56" fmla="*/ 16 w 33"/>
                <a:gd name="T57" fmla="*/ 141 h 306"/>
                <a:gd name="T58" fmla="*/ 16 w 33"/>
                <a:gd name="T59" fmla="*/ 170 h 306"/>
                <a:gd name="T60" fmla="*/ 17 w 33"/>
                <a:gd name="T61" fmla="*/ 119 h 306"/>
                <a:gd name="T62" fmla="*/ 17 w 33"/>
                <a:gd name="T63" fmla="*/ 16 h 306"/>
                <a:gd name="T64" fmla="*/ 18 w 33"/>
                <a:gd name="T65" fmla="*/ 60 h 306"/>
                <a:gd name="T66" fmla="*/ 20 w 33"/>
                <a:gd name="T67" fmla="*/ 186 h 306"/>
                <a:gd name="T68" fmla="*/ 20 w 33"/>
                <a:gd name="T69" fmla="*/ 212 h 306"/>
                <a:gd name="T70" fmla="*/ 20 w 33"/>
                <a:gd name="T71" fmla="*/ 196 h 306"/>
                <a:gd name="T72" fmla="*/ 21 w 33"/>
                <a:gd name="T73" fmla="*/ 170 h 306"/>
                <a:gd name="T74" fmla="*/ 21 w 33"/>
                <a:gd name="T75" fmla="*/ 191 h 306"/>
                <a:gd name="T76" fmla="*/ 21 w 33"/>
                <a:gd name="T77" fmla="*/ 175 h 306"/>
                <a:gd name="T78" fmla="*/ 22 w 33"/>
                <a:gd name="T79" fmla="*/ 217 h 306"/>
                <a:gd name="T80" fmla="*/ 22 w 33"/>
                <a:gd name="T81" fmla="*/ 207 h 306"/>
                <a:gd name="T82" fmla="*/ 24 w 33"/>
                <a:gd name="T83" fmla="*/ 212 h 306"/>
                <a:gd name="T84" fmla="*/ 24 w 33"/>
                <a:gd name="T85" fmla="*/ 257 h 306"/>
                <a:gd name="T86" fmla="*/ 24 w 33"/>
                <a:gd name="T87" fmla="*/ 225 h 306"/>
                <a:gd name="T88" fmla="*/ 25 w 33"/>
                <a:gd name="T89" fmla="*/ 259 h 306"/>
                <a:gd name="T90" fmla="*/ 25 w 33"/>
                <a:gd name="T91" fmla="*/ 271 h 306"/>
                <a:gd name="T92" fmla="*/ 25 w 33"/>
                <a:gd name="T93" fmla="*/ 216 h 306"/>
                <a:gd name="T94" fmla="*/ 26 w 33"/>
                <a:gd name="T95" fmla="*/ 223 h 306"/>
                <a:gd name="T96" fmla="*/ 26 w 33"/>
                <a:gd name="T97" fmla="*/ 260 h 306"/>
                <a:gd name="T98" fmla="*/ 28 w 33"/>
                <a:gd name="T99" fmla="*/ 249 h 306"/>
                <a:gd name="T100" fmla="*/ 28 w 33"/>
                <a:gd name="T101" fmla="*/ 254 h 306"/>
                <a:gd name="T102" fmla="*/ 29 w 33"/>
                <a:gd name="T103" fmla="*/ 255 h 306"/>
                <a:gd name="T104" fmla="*/ 29 w 33"/>
                <a:gd name="T105" fmla="*/ 175 h 306"/>
                <a:gd name="T106" fmla="*/ 29 w 33"/>
                <a:gd name="T107" fmla="*/ 186 h 306"/>
                <a:gd name="T108" fmla="*/ 30 w 33"/>
                <a:gd name="T109" fmla="*/ 164 h 306"/>
                <a:gd name="T110" fmla="*/ 30 w 33"/>
                <a:gd name="T111" fmla="*/ 225 h 306"/>
                <a:gd name="T112" fmla="*/ 31 w 33"/>
                <a:gd name="T113" fmla="*/ 247 h 306"/>
                <a:gd name="T114" fmla="*/ 31 w 33"/>
                <a:gd name="T115" fmla="*/ 247 h 306"/>
                <a:gd name="T116" fmla="*/ 33 w 33"/>
                <a:gd name="T117" fmla="*/ 245 h 306"/>
                <a:gd name="T118" fmla="*/ 33 w 33"/>
                <a:gd name="T119" fmla="*/ 276 h 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3" h="306">
                  <a:moveTo>
                    <a:pt x="0" y="188"/>
                  </a:moveTo>
                  <a:lnTo>
                    <a:pt x="0" y="168"/>
                  </a:lnTo>
                  <a:lnTo>
                    <a:pt x="0" y="177"/>
                  </a:lnTo>
                  <a:lnTo>
                    <a:pt x="0" y="179"/>
                  </a:lnTo>
                  <a:lnTo>
                    <a:pt x="0" y="233"/>
                  </a:lnTo>
                  <a:lnTo>
                    <a:pt x="0" y="230"/>
                  </a:lnTo>
                  <a:lnTo>
                    <a:pt x="1" y="233"/>
                  </a:lnTo>
                  <a:lnTo>
                    <a:pt x="1" y="220"/>
                  </a:lnTo>
                  <a:lnTo>
                    <a:pt x="1" y="245"/>
                  </a:lnTo>
                  <a:lnTo>
                    <a:pt x="1" y="250"/>
                  </a:lnTo>
                  <a:lnTo>
                    <a:pt x="1" y="262"/>
                  </a:lnTo>
                  <a:lnTo>
                    <a:pt x="1" y="243"/>
                  </a:lnTo>
                  <a:lnTo>
                    <a:pt x="1" y="251"/>
                  </a:lnTo>
                  <a:lnTo>
                    <a:pt x="1" y="257"/>
                  </a:lnTo>
                  <a:lnTo>
                    <a:pt x="1" y="240"/>
                  </a:lnTo>
                  <a:lnTo>
                    <a:pt x="1" y="245"/>
                  </a:lnTo>
                  <a:lnTo>
                    <a:pt x="3" y="242"/>
                  </a:lnTo>
                  <a:lnTo>
                    <a:pt x="3" y="215"/>
                  </a:lnTo>
                  <a:lnTo>
                    <a:pt x="3" y="242"/>
                  </a:lnTo>
                  <a:lnTo>
                    <a:pt x="3" y="247"/>
                  </a:lnTo>
                  <a:lnTo>
                    <a:pt x="3" y="241"/>
                  </a:lnTo>
                  <a:lnTo>
                    <a:pt x="3" y="260"/>
                  </a:lnTo>
                  <a:lnTo>
                    <a:pt x="3" y="257"/>
                  </a:lnTo>
                  <a:lnTo>
                    <a:pt x="3" y="295"/>
                  </a:lnTo>
                  <a:lnTo>
                    <a:pt x="3" y="293"/>
                  </a:lnTo>
                  <a:lnTo>
                    <a:pt x="3" y="292"/>
                  </a:lnTo>
                  <a:lnTo>
                    <a:pt x="3" y="276"/>
                  </a:lnTo>
                  <a:lnTo>
                    <a:pt x="3" y="305"/>
                  </a:lnTo>
                  <a:lnTo>
                    <a:pt x="4" y="302"/>
                  </a:lnTo>
                  <a:lnTo>
                    <a:pt x="4" y="306"/>
                  </a:lnTo>
                  <a:lnTo>
                    <a:pt x="4" y="278"/>
                  </a:lnTo>
                  <a:lnTo>
                    <a:pt x="4" y="280"/>
                  </a:lnTo>
                  <a:lnTo>
                    <a:pt x="4" y="279"/>
                  </a:lnTo>
                  <a:lnTo>
                    <a:pt x="4" y="238"/>
                  </a:lnTo>
                  <a:lnTo>
                    <a:pt x="4" y="247"/>
                  </a:lnTo>
                  <a:lnTo>
                    <a:pt x="4" y="275"/>
                  </a:lnTo>
                  <a:lnTo>
                    <a:pt x="4" y="275"/>
                  </a:lnTo>
                  <a:lnTo>
                    <a:pt x="4" y="264"/>
                  </a:lnTo>
                  <a:lnTo>
                    <a:pt x="4" y="283"/>
                  </a:lnTo>
                  <a:lnTo>
                    <a:pt x="5" y="281"/>
                  </a:lnTo>
                  <a:lnTo>
                    <a:pt x="5" y="285"/>
                  </a:lnTo>
                  <a:lnTo>
                    <a:pt x="5" y="250"/>
                  </a:lnTo>
                  <a:lnTo>
                    <a:pt x="5" y="258"/>
                  </a:lnTo>
                  <a:lnTo>
                    <a:pt x="5" y="262"/>
                  </a:lnTo>
                  <a:lnTo>
                    <a:pt x="5" y="270"/>
                  </a:lnTo>
                  <a:lnTo>
                    <a:pt x="5" y="254"/>
                  </a:lnTo>
                  <a:lnTo>
                    <a:pt x="5" y="264"/>
                  </a:lnTo>
                  <a:lnTo>
                    <a:pt x="5" y="268"/>
                  </a:lnTo>
                  <a:lnTo>
                    <a:pt x="5" y="255"/>
                  </a:lnTo>
                  <a:lnTo>
                    <a:pt x="5" y="262"/>
                  </a:lnTo>
                  <a:lnTo>
                    <a:pt x="7" y="262"/>
                  </a:lnTo>
                  <a:lnTo>
                    <a:pt x="7" y="264"/>
                  </a:lnTo>
                  <a:lnTo>
                    <a:pt x="7" y="232"/>
                  </a:lnTo>
                  <a:lnTo>
                    <a:pt x="7" y="246"/>
                  </a:lnTo>
                  <a:lnTo>
                    <a:pt x="7" y="245"/>
                  </a:lnTo>
                  <a:lnTo>
                    <a:pt x="7" y="262"/>
                  </a:lnTo>
                  <a:lnTo>
                    <a:pt x="7" y="230"/>
                  </a:lnTo>
                  <a:lnTo>
                    <a:pt x="7" y="233"/>
                  </a:lnTo>
                  <a:lnTo>
                    <a:pt x="7" y="198"/>
                  </a:lnTo>
                  <a:lnTo>
                    <a:pt x="7" y="194"/>
                  </a:lnTo>
                  <a:lnTo>
                    <a:pt x="7" y="196"/>
                  </a:lnTo>
                  <a:lnTo>
                    <a:pt x="7" y="169"/>
                  </a:lnTo>
                  <a:lnTo>
                    <a:pt x="7" y="187"/>
                  </a:lnTo>
                  <a:lnTo>
                    <a:pt x="8" y="187"/>
                  </a:lnTo>
                  <a:lnTo>
                    <a:pt x="8" y="195"/>
                  </a:lnTo>
                  <a:lnTo>
                    <a:pt x="8" y="164"/>
                  </a:lnTo>
                  <a:lnTo>
                    <a:pt x="8" y="170"/>
                  </a:lnTo>
                  <a:lnTo>
                    <a:pt x="8" y="170"/>
                  </a:lnTo>
                  <a:lnTo>
                    <a:pt x="8" y="181"/>
                  </a:lnTo>
                  <a:lnTo>
                    <a:pt x="8" y="173"/>
                  </a:lnTo>
                  <a:lnTo>
                    <a:pt x="8" y="173"/>
                  </a:lnTo>
                  <a:lnTo>
                    <a:pt x="8" y="153"/>
                  </a:lnTo>
                  <a:lnTo>
                    <a:pt x="8" y="175"/>
                  </a:lnTo>
                  <a:lnTo>
                    <a:pt x="8" y="173"/>
                  </a:lnTo>
                  <a:lnTo>
                    <a:pt x="8" y="174"/>
                  </a:lnTo>
                  <a:lnTo>
                    <a:pt x="8" y="114"/>
                  </a:lnTo>
                  <a:lnTo>
                    <a:pt x="9" y="113"/>
                  </a:lnTo>
                  <a:lnTo>
                    <a:pt x="9" y="71"/>
                  </a:lnTo>
                  <a:lnTo>
                    <a:pt x="9" y="73"/>
                  </a:lnTo>
                  <a:lnTo>
                    <a:pt x="9" y="46"/>
                  </a:lnTo>
                  <a:lnTo>
                    <a:pt x="9" y="63"/>
                  </a:lnTo>
                  <a:lnTo>
                    <a:pt x="9" y="61"/>
                  </a:lnTo>
                  <a:lnTo>
                    <a:pt x="9" y="63"/>
                  </a:lnTo>
                  <a:lnTo>
                    <a:pt x="9" y="13"/>
                  </a:lnTo>
                  <a:lnTo>
                    <a:pt x="9" y="21"/>
                  </a:lnTo>
                  <a:lnTo>
                    <a:pt x="9" y="23"/>
                  </a:lnTo>
                  <a:lnTo>
                    <a:pt x="9" y="40"/>
                  </a:lnTo>
                  <a:lnTo>
                    <a:pt x="9" y="14"/>
                  </a:lnTo>
                  <a:lnTo>
                    <a:pt x="11" y="16"/>
                  </a:lnTo>
                  <a:lnTo>
                    <a:pt x="11" y="69"/>
                  </a:lnTo>
                  <a:lnTo>
                    <a:pt x="11" y="72"/>
                  </a:lnTo>
                  <a:lnTo>
                    <a:pt x="11" y="81"/>
                  </a:lnTo>
                  <a:lnTo>
                    <a:pt x="11" y="50"/>
                  </a:lnTo>
                  <a:lnTo>
                    <a:pt x="11" y="50"/>
                  </a:lnTo>
                  <a:lnTo>
                    <a:pt x="11" y="50"/>
                  </a:lnTo>
                  <a:lnTo>
                    <a:pt x="11" y="12"/>
                  </a:lnTo>
                  <a:lnTo>
                    <a:pt x="11" y="22"/>
                  </a:lnTo>
                  <a:lnTo>
                    <a:pt x="12" y="27"/>
                  </a:lnTo>
                  <a:lnTo>
                    <a:pt x="12" y="23"/>
                  </a:lnTo>
                  <a:lnTo>
                    <a:pt x="12" y="47"/>
                  </a:lnTo>
                  <a:lnTo>
                    <a:pt x="12" y="48"/>
                  </a:lnTo>
                  <a:lnTo>
                    <a:pt x="12" y="60"/>
                  </a:lnTo>
                  <a:lnTo>
                    <a:pt x="12" y="38"/>
                  </a:lnTo>
                  <a:lnTo>
                    <a:pt x="12" y="52"/>
                  </a:lnTo>
                  <a:lnTo>
                    <a:pt x="12" y="54"/>
                  </a:lnTo>
                  <a:lnTo>
                    <a:pt x="12" y="58"/>
                  </a:lnTo>
                  <a:lnTo>
                    <a:pt x="12" y="35"/>
                  </a:lnTo>
                  <a:lnTo>
                    <a:pt x="12" y="58"/>
                  </a:lnTo>
                  <a:lnTo>
                    <a:pt x="12" y="60"/>
                  </a:lnTo>
                  <a:lnTo>
                    <a:pt x="12" y="89"/>
                  </a:lnTo>
                  <a:lnTo>
                    <a:pt x="12" y="59"/>
                  </a:lnTo>
                  <a:lnTo>
                    <a:pt x="12" y="86"/>
                  </a:lnTo>
                  <a:lnTo>
                    <a:pt x="13" y="82"/>
                  </a:lnTo>
                  <a:lnTo>
                    <a:pt x="13" y="84"/>
                  </a:lnTo>
                  <a:lnTo>
                    <a:pt x="13" y="69"/>
                  </a:lnTo>
                  <a:lnTo>
                    <a:pt x="13" y="80"/>
                  </a:lnTo>
                  <a:lnTo>
                    <a:pt x="13" y="77"/>
                  </a:lnTo>
                  <a:lnTo>
                    <a:pt x="13" y="88"/>
                  </a:lnTo>
                  <a:lnTo>
                    <a:pt x="13" y="69"/>
                  </a:lnTo>
                  <a:lnTo>
                    <a:pt x="13" y="84"/>
                  </a:lnTo>
                  <a:lnTo>
                    <a:pt x="13" y="82"/>
                  </a:lnTo>
                  <a:lnTo>
                    <a:pt x="13" y="89"/>
                  </a:lnTo>
                  <a:lnTo>
                    <a:pt x="13" y="72"/>
                  </a:lnTo>
                  <a:lnTo>
                    <a:pt x="13" y="78"/>
                  </a:lnTo>
                  <a:lnTo>
                    <a:pt x="13" y="78"/>
                  </a:lnTo>
                  <a:lnTo>
                    <a:pt x="13" y="90"/>
                  </a:lnTo>
                  <a:lnTo>
                    <a:pt x="13" y="75"/>
                  </a:lnTo>
                  <a:lnTo>
                    <a:pt x="13" y="84"/>
                  </a:lnTo>
                  <a:lnTo>
                    <a:pt x="14" y="82"/>
                  </a:lnTo>
                  <a:lnTo>
                    <a:pt x="14" y="84"/>
                  </a:lnTo>
                  <a:lnTo>
                    <a:pt x="14" y="35"/>
                  </a:lnTo>
                  <a:lnTo>
                    <a:pt x="14" y="38"/>
                  </a:lnTo>
                  <a:lnTo>
                    <a:pt x="14" y="40"/>
                  </a:lnTo>
                  <a:lnTo>
                    <a:pt x="14" y="46"/>
                  </a:lnTo>
                  <a:lnTo>
                    <a:pt x="14" y="14"/>
                  </a:lnTo>
                  <a:lnTo>
                    <a:pt x="14" y="23"/>
                  </a:lnTo>
                  <a:lnTo>
                    <a:pt x="14" y="22"/>
                  </a:lnTo>
                  <a:lnTo>
                    <a:pt x="14" y="35"/>
                  </a:lnTo>
                  <a:lnTo>
                    <a:pt x="14" y="21"/>
                  </a:lnTo>
                  <a:lnTo>
                    <a:pt x="14" y="29"/>
                  </a:lnTo>
                  <a:lnTo>
                    <a:pt x="16" y="29"/>
                  </a:lnTo>
                  <a:lnTo>
                    <a:pt x="16" y="17"/>
                  </a:lnTo>
                  <a:lnTo>
                    <a:pt x="16" y="86"/>
                  </a:lnTo>
                  <a:lnTo>
                    <a:pt x="16" y="85"/>
                  </a:lnTo>
                  <a:lnTo>
                    <a:pt x="16" y="141"/>
                  </a:lnTo>
                  <a:lnTo>
                    <a:pt x="16" y="140"/>
                  </a:lnTo>
                  <a:lnTo>
                    <a:pt x="16" y="164"/>
                  </a:lnTo>
                  <a:lnTo>
                    <a:pt x="16" y="161"/>
                  </a:lnTo>
                  <a:lnTo>
                    <a:pt x="16" y="144"/>
                  </a:lnTo>
                  <a:lnTo>
                    <a:pt x="16" y="170"/>
                  </a:lnTo>
                  <a:lnTo>
                    <a:pt x="16" y="168"/>
                  </a:lnTo>
                  <a:lnTo>
                    <a:pt x="17" y="165"/>
                  </a:lnTo>
                  <a:lnTo>
                    <a:pt x="17" y="116"/>
                  </a:lnTo>
                  <a:lnTo>
                    <a:pt x="17" y="119"/>
                  </a:lnTo>
                  <a:lnTo>
                    <a:pt x="17" y="119"/>
                  </a:lnTo>
                  <a:lnTo>
                    <a:pt x="17" y="48"/>
                  </a:lnTo>
                  <a:lnTo>
                    <a:pt x="17" y="47"/>
                  </a:lnTo>
                  <a:lnTo>
                    <a:pt x="17" y="50"/>
                  </a:lnTo>
                  <a:lnTo>
                    <a:pt x="17" y="18"/>
                  </a:lnTo>
                  <a:lnTo>
                    <a:pt x="17" y="16"/>
                  </a:lnTo>
                  <a:lnTo>
                    <a:pt x="17" y="0"/>
                  </a:lnTo>
                  <a:lnTo>
                    <a:pt x="17" y="23"/>
                  </a:lnTo>
                  <a:lnTo>
                    <a:pt x="18" y="22"/>
                  </a:lnTo>
                  <a:lnTo>
                    <a:pt x="18" y="56"/>
                  </a:lnTo>
                  <a:lnTo>
                    <a:pt x="18" y="60"/>
                  </a:lnTo>
                  <a:lnTo>
                    <a:pt x="18" y="126"/>
                  </a:lnTo>
                  <a:lnTo>
                    <a:pt x="18" y="132"/>
                  </a:lnTo>
                  <a:lnTo>
                    <a:pt x="18" y="124"/>
                  </a:lnTo>
                  <a:lnTo>
                    <a:pt x="18" y="186"/>
                  </a:lnTo>
                  <a:lnTo>
                    <a:pt x="20" y="186"/>
                  </a:lnTo>
                  <a:lnTo>
                    <a:pt x="20" y="177"/>
                  </a:lnTo>
                  <a:lnTo>
                    <a:pt x="20" y="204"/>
                  </a:lnTo>
                  <a:lnTo>
                    <a:pt x="20" y="205"/>
                  </a:lnTo>
                  <a:lnTo>
                    <a:pt x="20" y="230"/>
                  </a:lnTo>
                  <a:lnTo>
                    <a:pt x="20" y="212"/>
                  </a:lnTo>
                  <a:lnTo>
                    <a:pt x="20" y="213"/>
                  </a:lnTo>
                  <a:lnTo>
                    <a:pt x="20" y="211"/>
                  </a:lnTo>
                  <a:lnTo>
                    <a:pt x="20" y="225"/>
                  </a:lnTo>
                  <a:lnTo>
                    <a:pt x="20" y="223"/>
                  </a:lnTo>
                  <a:lnTo>
                    <a:pt x="20" y="196"/>
                  </a:lnTo>
                  <a:lnTo>
                    <a:pt x="20" y="199"/>
                  </a:lnTo>
                  <a:lnTo>
                    <a:pt x="21" y="199"/>
                  </a:lnTo>
                  <a:lnTo>
                    <a:pt x="21" y="161"/>
                  </a:lnTo>
                  <a:lnTo>
                    <a:pt x="21" y="173"/>
                  </a:lnTo>
                  <a:lnTo>
                    <a:pt x="21" y="170"/>
                  </a:lnTo>
                  <a:lnTo>
                    <a:pt x="21" y="178"/>
                  </a:lnTo>
                  <a:lnTo>
                    <a:pt x="21" y="168"/>
                  </a:lnTo>
                  <a:lnTo>
                    <a:pt x="21" y="170"/>
                  </a:lnTo>
                  <a:lnTo>
                    <a:pt x="21" y="170"/>
                  </a:lnTo>
                  <a:lnTo>
                    <a:pt x="21" y="191"/>
                  </a:lnTo>
                  <a:lnTo>
                    <a:pt x="21" y="148"/>
                  </a:lnTo>
                  <a:lnTo>
                    <a:pt x="21" y="190"/>
                  </a:lnTo>
                  <a:lnTo>
                    <a:pt x="21" y="196"/>
                  </a:lnTo>
                  <a:lnTo>
                    <a:pt x="21" y="200"/>
                  </a:lnTo>
                  <a:lnTo>
                    <a:pt x="21" y="175"/>
                  </a:lnTo>
                  <a:lnTo>
                    <a:pt x="21" y="187"/>
                  </a:lnTo>
                  <a:lnTo>
                    <a:pt x="22" y="187"/>
                  </a:lnTo>
                  <a:lnTo>
                    <a:pt x="22" y="217"/>
                  </a:lnTo>
                  <a:lnTo>
                    <a:pt x="22" y="216"/>
                  </a:lnTo>
                  <a:lnTo>
                    <a:pt x="22" y="217"/>
                  </a:lnTo>
                  <a:lnTo>
                    <a:pt x="22" y="202"/>
                  </a:lnTo>
                  <a:lnTo>
                    <a:pt x="22" y="236"/>
                  </a:lnTo>
                  <a:lnTo>
                    <a:pt x="22" y="236"/>
                  </a:lnTo>
                  <a:lnTo>
                    <a:pt x="22" y="238"/>
                  </a:lnTo>
                  <a:lnTo>
                    <a:pt x="22" y="207"/>
                  </a:lnTo>
                  <a:lnTo>
                    <a:pt x="22" y="213"/>
                  </a:lnTo>
                  <a:lnTo>
                    <a:pt x="24" y="213"/>
                  </a:lnTo>
                  <a:lnTo>
                    <a:pt x="24" y="228"/>
                  </a:lnTo>
                  <a:lnTo>
                    <a:pt x="24" y="202"/>
                  </a:lnTo>
                  <a:lnTo>
                    <a:pt x="24" y="212"/>
                  </a:lnTo>
                  <a:lnTo>
                    <a:pt x="24" y="217"/>
                  </a:lnTo>
                  <a:lnTo>
                    <a:pt x="24" y="254"/>
                  </a:lnTo>
                  <a:lnTo>
                    <a:pt x="24" y="250"/>
                  </a:lnTo>
                  <a:lnTo>
                    <a:pt x="24" y="251"/>
                  </a:lnTo>
                  <a:lnTo>
                    <a:pt x="24" y="257"/>
                  </a:lnTo>
                  <a:lnTo>
                    <a:pt x="24" y="242"/>
                  </a:lnTo>
                  <a:lnTo>
                    <a:pt x="24" y="245"/>
                  </a:lnTo>
                  <a:lnTo>
                    <a:pt x="24" y="245"/>
                  </a:lnTo>
                  <a:lnTo>
                    <a:pt x="24" y="250"/>
                  </a:lnTo>
                  <a:lnTo>
                    <a:pt x="24" y="225"/>
                  </a:lnTo>
                  <a:lnTo>
                    <a:pt x="24" y="233"/>
                  </a:lnTo>
                  <a:lnTo>
                    <a:pt x="25" y="236"/>
                  </a:lnTo>
                  <a:lnTo>
                    <a:pt x="25" y="262"/>
                  </a:lnTo>
                  <a:lnTo>
                    <a:pt x="25" y="233"/>
                  </a:lnTo>
                  <a:lnTo>
                    <a:pt x="25" y="259"/>
                  </a:lnTo>
                  <a:lnTo>
                    <a:pt x="25" y="259"/>
                  </a:lnTo>
                  <a:lnTo>
                    <a:pt x="25" y="274"/>
                  </a:lnTo>
                  <a:lnTo>
                    <a:pt x="25" y="247"/>
                  </a:lnTo>
                  <a:lnTo>
                    <a:pt x="25" y="264"/>
                  </a:lnTo>
                  <a:lnTo>
                    <a:pt x="25" y="271"/>
                  </a:lnTo>
                  <a:lnTo>
                    <a:pt x="25" y="245"/>
                  </a:lnTo>
                  <a:lnTo>
                    <a:pt x="25" y="250"/>
                  </a:lnTo>
                  <a:lnTo>
                    <a:pt x="25" y="253"/>
                  </a:lnTo>
                  <a:lnTo>
                    <a:pt x="25" y="259"/>
                  </a:lnTo>
                  <a:lnTo>
                    <a:pt x="25" y="216"/>
                  </a:lnTo>
                  <a:lnTo>
                    <a:pt x="26" y="212"/>
                  </a:lnTo>
                  <a:lnTo>
                    <a:pt x="26" y="233"/>
                  </a:lnTo>
                  <a:lnTo>
                    <a:pt x="26" y="230"/>
                  </a:lnTo>
                  <a:lnTo>
                    <a:pt x="26" y="233"/>
                  </a:lnTo>
                  <a:lnTo>
                    <a:pt x="26" y="223"/>
                  </a:lnTo>
                  <a:lnTo>
                    <a:pt x="26" y="254"/>
                  </a:lnTo>
                  <a:lnTo>
                    <a:pt x="26" y="257"/>
                  </a:lnTo>
                  <a:lnTo>
                    <a:pt x="26" y="272"/>
                  </a:lnTo>
                  <a:lnTo>
                    <a:pt x="26" y="251"/>
                  </a:lnTo>
                  <a:lnTo>
                    <a:pt x="26" y="260"/>
                  </a:lnTo>
                  <a:lnTo>
                    <a:pt x="28" y="258"/>
                  </a:lnTo>
                  <a:lnTo>
                    <a:pt x="28" y="259"/>
                  </a:lnTo>
                  <a:lnTo>
                    <a:pt x="28" y="246"/>
                  </a:lnTo>
                  <a:lnTo>
                    <a:pt x="28" y="245"/>
                  </a:lnTo>
                  <a:lnTo>
                    <a:pt x="28" y="249"/>
                  </a:lnTo>
                  <a:lnTo>
                    <a:pt x="28" y="223"/>
                  </a:lnTo>
                  <a:lnTo>
                    <a:pt x="28" y="245"/>
                  </a:lnTo>
                  <a:lnTo>
                    <a:pt x="28" y="247"/>
                  </a:lnTo>
                  <a:lnTo>
                    <a:pt x="28" y="237"/>
                  </a:lnTo>
                  <a:lnTo>
                    <a:pt x="28" y="254"/>
                  </a:lnTo>
                  <a:lnTo>
                    <a:pt x="28" y="254"/>
                  </a:lnTo>
                  <a:lnTo>
                    <a:pt x="28" y="268"/>
                  </a:lnTo>
                  <a:lnTo>
                    <a:pt x="28" y="254"/>
                  </a:lnTo>
                  <a:lnTo>
                    <a:pt x="29" y="253"/>
                  </a:lnTo>
                  <a:lnTo>
                    <a:pt x="29" y="255"/>
                  </a:lnTo>
                  <a:lnTo>
                    <a:pt x="29" y="195"/>
                  </a:lnTo>
                  <a:lnTo>
                    <a:pt x="29" y="196"/>
                  </a:lnTo>
                  <a:lnTo>
                    <a:pt x="29" y="156"/>
                  </a:lnTo>
                  <a:lnTo>
                    <a:pt x="29" y="175"/>
                  </a:lnTo>
                  <a:lnTo>
                    <a:pt x="29" y="175"/>
                  </a:lnTo>
                  <a:lnTo>
                    <a:pt x="29" y="190"/>
                  </a:lnTo>
                  <a:lnTo>
                    <a:pt x="29" y="161"/>
                  </a:lnTo>
                  <a:lnTo>
                    <a:pt x="29" y="166"/>
                  </a:lnTo>
                  <a:lnTo>
                    <a:pt x="29" y="170"/>
                  </a:lnTo>
                  <a:lnTo>
                    <a:pt x="29" y="186"/>
                  </a:lnTo>
                  <a:lnTo>
                    <a:pt x="29" y="179"/>
                  </a:lnTo>
                  <a:lnTo>
                    <a:pt x="30" y="179"/>
                  </a:lnTo>
                  <a:lnTo>
                    <a:pt x="30" y="157"/>
                  </a:lnTo>
                  <a:lnTo>
                    <a:pt x="30" y="161"/>
                  </a:lnTo>
                  <a:lnTo>
                    <a:pt x="30" y="164"/>
                  </a:lnTo>
                  <a:lnTo>
                    <a:pt x="30" y="168"/>
                  </a:lnTo>
                  <a:lnTo>
                    <a:pt x="30" y="139"/>
                  </a:lnTo>
                  <a:lnTo>
                    <a:pt x="30" y="164"/>
                  </a:lnTo>
                  <a:lnTo>
                    <a:pt x="30" y="168"/>
                  </a:lnTo>
                  <a:lnTo>
                    <a:pt x="30" y="225"/>
                  </a:lnTo>
                  <a:lnTo>
                    <a:pt x="31" y="230"/>
                  </a:lnTo>
                  <a:lnTo>
                    <a:pt x="31" y="253"/>
                  </a:lnTo>
                  <a:lnTo>
                    <a:pt x="31" y="216"/>
                  </a:lnTo>
                  <a:lnTo>
                    <a:pt x="31" y="251"/>
                  </a:lnTo>
                  <a:lnTo>
                    <a:pt x="31" y="247"/>
                  </a:lnTo>
                  <a:lnTo>
                    <a:pt x="31" y="219"/>
                  </a:lnTo>
                  <a:lnTo>
                    <a:pt x="31" y="240"/>
                  </a:lnTo>
                  <a:lnTo>
                    <a:pt x="31" y="240"/>
                  </a:lnTo>
                  <a:lnTo>
                    <a:pt x="31" y="255"/>
                  </a:lnTo>
                  <a:lnTo>
                    <a:pt x="31" y="247"/>
                  </a:lnTo>
                  <a:lnTo>
                    <a:pt x="31" y="236"/>
                  </a:lnTo>
                  <a:lnTo>
                    <a:pt x="31" y="267"/>
                  </a:lnTo>
                  <a:lnTo>
                    <a:pt x="33" y="267"/>
                  </a:lnTo>
                  <a:lnTo>
                    <a:pt x="33" y="271"/>
                  </a:lnTo>
                  <a:lnTo>
                    <a:pt x="33" y="245"/>
                  </a:lnTo>
                  <a:lnTo>
                    <a:pt x="33" y="268"/>
                  </a:lnTo>
                  <a:lnTo>
                    <a:pt x="33" y="272"/>
                  </a:lnTo>
                  <a:lnTo>
                    <a:pt x="33" y="288"/>
                  </a:lnTo>
                  <a:lnTo>
                    <a:pt x="33" y="271"/>
                  </a:lnTo>
                  <a:lnTo>
                    <a:pt x="33" y="276"/>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222" name="Freeform 95"/>
            <p:cNvSpPr>
              <a:spLocks/>
            </p:cNvSpPr>
            <p:nvPr/>
          </p:nvSpPr>
          <p:spPr bwMode="auto">
            <a:xfrm>
              <a:off x="2998788" y="3946526"/>
              <a:ext cx="52388" cy="419100"/>
            </a:xfrm>
            <a:custGeom>
              <a:avLst/>
              <a:gdLst>
                <a:gd name="T0" fmla="*/ 2 w 33"/>
                <a:gd name="T1" fmla="*/ 52 h 264"/>
                <a:gd name="T2" fmla="*/ 2 w 33"/>
                <a:gd name="T3" fmla="*/ 48 h 264"/>
                <a:gd name="T4" fmla="*/ 3 w 33"/>
                <a:gd name="T5" fmla="*/ 66 h 264"/>
                <a:gd name="T6" fmla="*/ 3 w 33"/>
                <a:gd name="T7" fmla="*/ 87 h 264"/>
                <a:gd name="T8" fmla="*/ 4 w 33"/>
                <a:gd name="T9" fmla="*/ 14 h 264"/>
                <a:gd name="T10" fmla="*/ 4 w 33"/>
                <a:gd name="T11" fmla="*/ 78 h 264"/>
                <a:gd name="T12" fmla="*/ 4 w 33"/>
                <a:gd name="T13" fmla="*/ 119 h 264"/>
                <a:gd name="T14" fmla="*/ 6 w 33"/>
                <a:gd name="T15" fmla="*/ 145 h 264"/>
                <a:gd name="T16" fmla="*/ 6 w 33"/>
                <a:gd name="T17" fmla="*/ 125 h 264"/>
                <a:gd name="T18" fmla="*/ 7 w 33"/>
                <a:gd name="T19" fmla="*/ 82 h 264"/>
                <a:gd name="T20" fmla="*/ 7 w 33"/>
                <a:gd name="T21" fmla="*/ 53 h 264"/>
                <a:gd name="T22" fmla="*/ 8 w 33"/>
                <a:gd name="T23" fmla="*/ 70 h 264"/>
                <a:gd name="T24" fmla="*/ 8 w 33"/>
                <a:gd name="T25" fmla="*/ 149 h 264"/>
                <a:gd name="T26" fmla="*/ 8 w 33"/>
                <a:gd name="T27" fmla="*/ 162 h 264"/>
                <a:gd name="T28" fmla="*/ 9 w 33"/>
                <a:gd name="T29" fmla="*/ 192 h 264"/>
                <a:gd name="T30" fmla="*/ 11 w 33"/>
                <a:gd name="T31" fmla="*/ 204 h 264"/>
                <a:gd name="T32" fmla="*/ 11 w 33"/>
                <a:gd name="T33" fmla="*/ 225 h 264"/>
                <a:gd name="T34" fmla="*/ 11 w 33"/>
                <a:gd name="T35" fmla="*/ 200 h 264"/>
                <a:gd name="T36" fmla="*/ 12 w 33"/>
                <a:gd name="T37" fmla="*/ 192 h 264"/>
                <a:gd name="T38" fmla="*/ 12 w 33"/>
                <a:gd name="T39" fmla="*/ 158 h 264"/>
                <a:gd name="T40" fmla="*/ 13 w 33"/>
                <a:gd name="T41" fmla="*/ 211 h 264"/>
                <a:gd name="T42" fmla="*/ 13 w 33"/>
                <a:gd name="T43" fmla="*/ 230 h 264"/>
                <a:gd name="T44" fmla="*/ 13 w 33"/>
                <a:gd name="T45" fmla="*/ 148 h 264"/>
                <a:gd name="T46" fmla="*/ 15 w 33"/>
                <a:gd name="T47" fmla="*/ 101 h 264"/>
                <a:gd name="T48" fmla="*/ 15 w 33"/>
                <a:gd name="T49" fmla="*/ 139 h 264"/>
                <a:gd name="T50" fmla="*/ 16 w 33"/>
                <a:gd name="T51" fmla="*/ 171 h 264"/>
                <a:gd name="T52" fmla="*/ 16 w 33"/>
                <a:gd name="T53" fmla="*/ 199 h 264"/>
                <a:gd name="T54" fmla="*/ 16 w 33"/>
                <a:gd name="T55" fmla="*/ 208 h 264"/>
                <a:gd name="T56" fmla="*/ 17 w 33"/>
                <a:gd name="T57" fmla="*/ 226 h 264"/>
                <a:gd name="T58" fmla="*/ 17 w 33"/>
                <a:gd name="T59" fmla="*/ 213 h 264"/>
                <a:gd name="T60" fmla="*/ 17 w 33"/>
                <a:gd name="T61" fmla="*/ 230 h 264"/>
                <a:gd name="T62" fmla="*/ 19 w 33"/>
                <a:gd name="T63" fmla="*/ 255 h 264"/>
                <a:gd name="T64" fmla="*/ 19 w 33"/>
                <a:gd name="T65" fmla="*/ 218 h 264"/>
                <a:gd name="T66" fmla="*/ 20 w 33"/>
                <a:gd name="T67" fmla="*/ 182 h 264"/>
                <a:gd name="T68" fmla="*/ 20 w 33"/>
                <a:gd name="T69" fmla="*/ 121 h 264"/>
                <a:gd name="T70" fmla="*/ 20 w 33"/>
                <a:gd name="T71" fmla="*/ 127 h 264"/>
                <a:gd name="T72" fmla="*/ 21 w 33"/>
                <a:gd name="T73" fmla="*/ 133 h 264"/>
                <a:gd name="T74" fmla="*/ 21 w 33"/>
                <a:gd name="T75" fmla="*/ 217 h 264"/>
                <a:gd name="T76" fmla="*/ 23 w 33"/>
                <a:gd name="T77" fmla="*/ 207 h 264"/>
                <a:gd name="T78" fmla="*/ 23 w 33"/>
                <a:gd name="T79" fmla="*/ 140 h 264"/>
                <a:gd name="T80" fmla="*/ 24 w 33"/>
                <a:gd name="T81" fmla="*/ 133 h 264"/>
                <a:gd name="T82" fmla="*/ 24 w 33"/>
                <a:gd name="T83" fmla="*/ 170 h 264"/>
                <a:gd name="T84" fmla="*/ 25 w 33"/>
                <a:gd name="T85" fmla="*/ 156 h 264"/>
                <a:gd name="T86" fmla="*/ 25 w 33"/>
                <a:gd name="T87" fmla="*/ 161 h 264"/>
                <a:gd name="T88" fmla="*/ 25 w 33"/>
                <a:gd name="T89" fmla="*/ 146 h 264"/>
                <a:gd name="T90" fmla="*/ 25 w 33"/>
                <a:gd name="T91" fmla="*/ 191 h 264"/>
                <a:gd name="T92" fmla="*/ 26 w 33"/>
                <a:gd name="T93" fmla="*/ 239 h 264"/>
                <a:gd name="T94" fmla="*/ 26 w 33"/>
                <a:gd name="T95" fmla="*/ 228 h 264"/>
                <a:gd name="T96" fmla="*/ 28 w 33"/>
                <a:gd name="T97" fmla="*/ 196 h 264"/>
                <a:gd name="T98" fmla="*/ 28 w 33"/>
                <a:gd name="T99" fmla="*/ 158 h 264"/>
                <a:gd name="T100" fmla="*/ 29 w 33"/>
                <a:gd name="T101" fmla="*/ 201 h 264"/>
                <a:gd name="T102" fmla="*/ 29 w 33"/>
                <a:gd name="T103" fmla="*/ 221 h 264"/>
                <a:gd name="T104" fmla="*/ 29 w 33"/>
                <a:gd name="T105" fmla="*/ 184 h 264"/>
                <a:gd name="T106" fmla="*/ 30 w 33"/>
                <a:gd name="T107" fmla="*/ 186 h 264"/>
                <a:gd name="T108" fmla="*/ 30 w 33"/>
                <a:gd name="T109" fmla="*/ 176 h 264"/>
                <a:gd name="T110" fmla="*/ 32 w 33"/>
                <a:gd name="T111" fmla="*/ 156 h 264"/>
                <a:gd name="T112" fmla="*/ 32 w 33"/>
                <a:gd name="T113" fmla="*/ 184 h 264"/>
                <a:gd name="T114" fmla="*/ 32 w 33"/>
                <a:gd name="T115" fmla="*/ 182 h 264"/>
                <a:gd name="T116" fmla="*/ 33 w 33"/>
                <a:gd name="T117" fmla="*/ 190 h 264"/>
                <a:gd name="T118" fmla="*/ 33 w 33"/>
                <a:gd name="T119" fmla="*/ 214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3" h="264">
                  <a:moveTo>
                    <a:pt x="0" y="90"/>
                  </a:moveTo>
                  <a:lnTo>
                    <a:pt x="0" y="59"/>
                  </a:lnTo>
                  <a:lnTo>
                    <a:pt x="2" y="57"/>
                  </a:lnTo>
                  <a:lnTo>
                    <a:pt x="2" y="40"/>
                  </a:lnTo>
                  <a:lnTo>
                    <a:pt x="2" y="52"/>
                  </a:lnTo>
                  <a:lnTo>
                    <a:pt x="2" y="52"/>
                  </a:lnTo>
                  <a:lnTo>
                    <a:pt x="2" y="55"/>
                  </a:lnTo>
                  <a:lnTo>
                    <a:pt x="2" y="46"/>
                  </a:lnTo>
                  <a:lnTo>
                    <a:pt x="2" y="49"/>
                  </a:lnTo>
                  <a:lnTo>
                    <a:pt x="2" y="48"/>
                  </a:lnTo>
                  <a:lnTo>
                    <a:pt x="2" y="49"/>
                  </a:lnTo>
                  <a:lnTo>
                    <a:pt x="2" y="29"/>
                  </a:lnTo>
                  <a:lnTo>
                    <a:pt x="3" y="35"/>
                  </a:lnTo>
                  <a:lnTo>
                    <a:pt x="3" y="76"/>
                  </a:lnTo>
                  <a:lnTo>
                    <a:pt x="3" y="66"/>
                  </a:lnTo>
                  <a:lnTo>
                    <a:pt x="3" y="73"/>
                  </a:lnTo>
                  <a:lnTo>
                    <a:pt x="3" y="61"/>
                  </a:lnTo>
                  <a:lnTo>
                    <a:pt x="3" y="84"/>
                  </a:lnTo>
                  <a:lnTo>
                    <a:pt x="3" y="86"/>
                  </a:lnTo>
                  <a:lnTo>
                    <a:pt x="3" y="87"/>
                  </a:lnTo>
                  <a:lnTo>
                    <a:pt x="3" y="51"/>
                  </a:lnTo>
                  <a:lnTo>
                    <a:pt x="3" y="52"/>
                  </a:lnTo>
                  <a:lnTo>
                    <a:pt x="3" y="49"/>
                  </a:lnTo>
                  <a:lnTo>
                    <a:pt x="3" y="18"/>
                  </a:lnTo>
                  <a:lnTo>
                    <a:pt x="4" y="14"/>
                  </a:lnTo>
                  <a:lnTo>
                    <a:pt x="4" y="0"/>
                  </a:lnTo>
                  <a:lnTo>
                    <a:pt x="4" y="29"/>
                  </a:lnTo>
                  <a:lnTo>
                    <a:pt x="4" y="30"/>
                  </a:lnTo>
                  <a:lnTo>
                    <a:pt x="4" y="78"/>
                  </a:lnTo>
                  <a:lnTo>
                    <a:pt x="4" y="78"/>
                  </a:lnTo>
                  <a:lnTo>
                    <a:pt x="4" y="133"/>
                  </a:lnTo>
                  <a:lnTo>
                    <a:pt x="4" y="129"/>
                  </a:lnTo>
                  <a:lnTo>
                    <a:pt x="4" y="121"/>
                  </a:lnTo>
                  <a:lnTo>
                    <a:pt x="4" y="162"/>
                  </a:lnTo>
                  <a:lnTo>
                    <a:pt x="4" y="119"/>
                  </a:lnTo>
                  <a:lnTo>
                    <a:pt x="4" y="156"/>
                  </a:lnTo>
                  <a:lnTo>
                    <a:pt x="6" y="153"/>
                  </a:lnTo>
                  <a:lnTo>
                    <a:pt x="6" y="154"/>
                  </a:lnTo>
                  <a:lnTo>
                    <a:pt x="6" y="135"/>
                  </a:lnTo>
                  <a:lnTo>
                    <a:pt x="6" y="145"/>
                  </a:lnTo>
                  <a:lnTo>
                    <a:pt x="6" y="144"/>
                  </a:lnTo>
                  <a:lnTo>
                    <a:pt x="6" y="148"/>
                  </a:lnTo>
                  <a:lnTo>
                    <a:pt x="6" y="115"/>
                  </a:lnTo>
                  <a:lnTo>
                    <a:pt x="6" y="121"/>
                  </a:lnTo>
                  <a:lnTo>
                    <a:pt x="6" y="125"/>
                  </a:lnTo>
                  <a:lnTo>
                    <a:pt x="6" y="112"/>
                  </a:lnTo>
                  <a:lnTo>
                    <a:pt x="7" y="110"/>
                  </a:lnTo>
                  <a:lnTo>
                    <a:pt x="7" y="73"/>
                  </a:lnTo>
                  <a:lnTo>
                    <a:pt x="7" y="80"/>
                  </a:lnTo>
                  <a:lnTo>
                    <a:pt x="7" y="82"/>
                  </a:lnTo>
                  <a:lnTo>
                    <a:pt x="7" y="84"/>
                  </a:lnTo>
                  <a:lnTo>
                    <a:pt x="7" y="49"/>
                  </a:lnTo>
                  <a:lnTo>
                    <a:pt x="7" y="52"/>
                  </a:lnTo>
                  <a:lnTo>
                    <a:pt x="7" y="52"/>
                  </a:lnTo>
                  <a:lnTo>
                    <a:pt x="7" y="53"/>
                  </a:lnTo>
                  <a:lnTo>
                    <a:pt x="7" y="40"/>
                  </a:lnTo>
                  <a:lnTo>
                    <a:pt x="7" y="40"/>
                  </a:lnTo>
                  <a:lnTo>
                    <a:pt x="7" y="30"/>
                  </a:lnTo>
                  <a:lnTo>
                    <a:pt x="7" y="69"/>
                  </a:lnTo>
                  <a:lnTo>
                    <a:pt x="8" y="70"/>
                  </a:lnTo>
                  <a:lnTo>
                    <a:pt x="8" y="112"/>
                  </a:lnTo>
                  <a:lnTo>
                    <a:pt x="8" y="114"/>
                  </a:lnTo>
                  <a:lnTo>
                    <a:pt x="8" y="158"/>
                  </a:lnTo>
                  <a:lnTo>
                    <a:pt x="8" y="149"/>
                  </a:lnTo>
                  <a:lnTo>
                    <a:pt x="8" y="149"/>
                  </a:lnTo>
                  <a:lnTo>
                    <a:pt x="8" y="187"/>
                  </a:lnTo>
                  <a:lnTo>
                    <a:pt x="8" y="184"/>
                  </a:lnTo>
                  <a:lnTo>
                    <a:pt x="8" y="184"/>
                  </a:lnTo>
                  <a:lnTo>
                    <a:pt x="8" y="153"/>
                  </a:lnTo>
                  <a:lnTo>
                    <a:pt x="8" y="162"/>
                  </a:lnTo>
                  <a:lnTo>
                    <a:pt x="9" y="162"/>
                  </a:lnTo>
                  <a:lnTo>
                    <a:pt x="9" y="161"/>
                  </a:lnTo>
                  <a:lnTo>
                    <a:pt x="9" y="174"/>
                  </a:lnTo>
                  <a:lnTo>
                    <a:pt x="9" y="173"/>
                  </a:lnTo>
                  <a:lnTo>
                    <a:pt x="9" y="192"/>
                  </a:lnTo>
                  <a:lnTo>
                    <a:pt x="9" y="187"/>
                  </a:lnTo>
                  <a:lnTo>
                    <a:pt x="9" y="191"/>
                  </a:lnTo>
                  <a:lnTo>
                    <a:pt x="9" y="179"/>
                  </a:lnTo>
                  <a:lnTo>
                    <a:pt x="9" y="203"/>
                  </a:lnTo>
                  <a:lnTo>
                    <a:pt x="11" y="204"/>
                  </a:lnTo>
                  <a:lnTo>
                    <a:pt x="11" y="203"/>
                  </a:lnTo>
                  <a:lnTo>
                    <a:pt x="11" y="225"/>
                  </a:lnTo>
                  <a:lnTo>
                    <a:pt x="11" y="224"/>
                  </a:lnTo>
                  <a:lnTo>
                    <a:pt x="11" y="234"/>
                  </a:lnTo>
                  <a:lnTo>
                    <a:pt x="11" y="225"/>
                  </a:lnTo>
                  <a:lnTo>
                    <a:pt x="11" y="226"/>
                  </a:lnTo>
                  <a:lnTo>
                    <a:pt x="11" y="211"/>
                  </a:lnTo>
                  <a:lnTo>
                    <a:pt x="11" y="224"/>
                  </a:lnTo>
                  <a:lnTo>
                    <a:pt x="11" y="220"/>
                  </a:lnTo>
                  <a:lnTo>
                    <a:pt x="11" y="200"/>
                  </a:lnTo>
                  <a:lnTo>
                    <a:pt x="11" y="204"/>
                  </a:lnTo>
                  <a:lnTo>
                    <a:pt x="12" y="200"/>
                  </a:lnTo>
                  <a:lnTo>
                    <a:pt x="12" y="204"/>
                  </a:lnTo>
                  <a:lnTo>
                    <a:pt x="12" y="183"/>
                  </a:lnTo>
                  <a:lnTo>
                    <a:pt x="12" y="192"/>
                  </a:lnTo>
                  <a:lnTo>
                    <a:pt x="12" y="191"/>
                  </a:lnTo>
                  <a:lnTo>
                    <a:pt x="12" y="201"/>
                  </a:lnTo>
                  <a:lnTo>
                    <a:pt x="12" y="182"/>
                  </a:lnTo>
                  <a:lnTo>
                    <a:pt x="12" y="180"/>
                  </a:lnTo>
                  <a:lnTo>
                    <a:pt x="12" y="158"/>
                  </a:lnTo>
                  <a:lnTo>
                    <a:pt x="12" y="183"/>
                  </a:lnTo>
                  <a:lnTo>
                    <a:pt x="12" y="186"/>
                  </a:lnTo>
                  <a:lnTo>
                    <a:pt x="12" y="184"/>
                  </a:lnTo>
                  <a:lnTo>
                    <a:pt x="12" y="205"/>
                  </a:lnTo>
                  <a:lnTo>
                    <a:pt x="13" y="211"/>
                  </a:lnTo>
                  <a:lnTo>
                    <a:pt x="13" y="233"/>
                  </a:lnTo>
                  <a:lnTo>
                    <a:pt x="13" y="209"/>
                  </a:lnTo>
                  <a:lnTo>
                    <a:pt x="13" y="229"/>
                  </a:lnTo>
                  <a:lnTo>
                    <a:pt x="13" y="228"/>
                  </a:lnTo>
                  <a:lnTo>
                    <a:pt x="13" y="230"/>
                  </a:lnTo>
                  <a:lnTo>
                    <a:pt x="13" y="208"/>
                  </a:lnTo>
                  <a:lnTo>
                    <a:pt x="13" y="211"/>
                  </a:lnTo>
                  <a:lnTo>
                    <a:pt x="13" y="209"/>
                  </a:lnTo>
                  <a:lnTo>
                    <a:pt x="13" y="211"/>
                  </a:lnTo>
                  <a:lnTo>
                    <a:pt x="13" y="148"/>
                  </a:lnTo>
                  <a:lnTo>
                    <a:pt x="13" y="145"/>
                  </a:lnTo>
                  <a:lnTo>
                    <a:pt x="13" y="112"/>
                  </a:lnTo>
                  <a:lnTo>
                    <a:pt x="15" y="104"/>
                  </a:lnTo>
                  <a:lnTo>
                    <a:pt x="15" y="125"/>
                  </a:lnTo>
                  <a:lnTo>
                    <a:pt x="15" y="101"/>
                  </a:lnTo>
                  <a:lnTo>
                    <a:pt x="15" y="123"/>
                  </a:lnTo>
                  <a:lnTo>
                    <a:pt x="15" y="125"/>
                  </a:lnTo>
                  <a:lnTo>
                    <a:pt x="15" y="120"/>
                  </a:lnTo>
                  <a:lnTo>
                    <a:pt x="15" y="140"/>
                  </a:lnTo>
                  <a:lnTo>
                    <a:pt x="15" y="139"/>
                  </a:lnTo>
                  <a:lnTo>
                    <a:pt x="15" y="144"/>
                  </a:lnTo>
                  <a:lnTo>
                    <a:pt x="15" y="129"/>
                  </a:lnTo>
                  <a:lnTo>
                    <a:pt x="15" y="139"/>
                  </a:lnTo>
                  <a:lnTo>
                    <a:pt x="16" y="136"/>
                  </a:lnTo>
                  <a:lnTo>
                    <a:pt x="16" y="171"/>
                  </a:lnTo>
                  <a:lnTo>
                    <a:pt x="16" y="170"/>
                  </a:lnTo>
                  <a:lnTo>
                    <a:pt x="16" y="170"/>
                  </a:lnTo>
                  <a:lnTo>
                    <a:pt x="16" y="200"/>
                  </a:lnTo>
                  <a:lnTo>
                    <a:pt x="16" y="165"/>
                  </a:lnTo>
                  <a:lnTo>
                    <a:pt x="16" y="199"/>
                  </a:lnTo>
                  <a:lnTo>
                    <a:pt x="16" y="200"/>
                  </a:lnTo>
                  <a:lnTo>
                    <a:pt x="16" y="213"/>
                  </a:lnTo>
                  <a:lnTo>
                    <a:pt x="16" y="192"/>
                  </a:lnTo>
                  <a:lnTo>
                    <a:pt x="16" y="207"/>
                  </a:lnTo>
                  <a:lnTo>
                    <a:pt x="16" y="208"/>
                  </a:lnTo>
                  <a:lnTo>
                    <a:pt x="16" y="213"/>
                  </a:lnTo>
                  <a:lnTo>
                    <a:pt x="16" y="204"/>
                  </a:lnTo>
                  <a:lnTo>
                    <a:pt x="16" y="208"/>
                  </a:lnTo>
                  <a:lnTo>
                    <a:pt x="17" y="209"/>
                  </a:lnTo>
                  <a:lnTo>
                    <a:pt x="17" y="226"/>
                  </a:lnTo>
                  <a:lnTo>
                    <a:pt x="17" y="199"/>
                  </a:lnTo>
                  <a:lnTo>
                    <a:pt x="17" y="222"/>
                  </a:lnTo>
                  <a:lnTo>
                    <a:pt x="17" y="226"/>
                  </a:lnTo>
                  <a:lnTo>
                    <a:pt x="17" y="211"/>
                  </a:lnTo>
                  <a:lnTo>
                    <a:pt x="17" y="213"/>
                  </a:lnTo>
                  <a:lnTo>
                    <a:pt x="17" y="213"/>
                  </a:lnTo>
                  <a:lnTo>
                    <a:pt x="17" y="222"/>
                  </a:lnTo>
                  <a:lnTo>
                    <a:pt x="17" y="203"/>
                  </a:lnTo>
                  <a:lnTo>
                    <a:pt x="17" y="204"/>
                  </a:lnTo>
                  <a:lnTo>
                    <a:pt x="17" y="230"/>
                  </a:lnTo>
                  <a:lnTo>
                    <a:pt x="17" y="228"/>
                  </a:lnTo>
                  <a:lnTo>
                    <a:pt x="19" y="231"/>
                  </a:lnTo>
                  <a:lnTo>
                    <a:pt x="19" y="222"/>
                  </a:lnTo>
                  <a:lnTo>
                    <a:pt x="19" y="255"/>
                  </a:lnTo>
                  <a:lnTo>
                    <a:pt x="19" y="255"/>
                  </a:lnTo>
                  <a:lnTo>
                    <a:pt x="19" y="264"/>
                  </a:lnTo>
                  <a:lnTo>
                    <a:pt x="19" y="228"/>
                  </a:lnTo>
                  <a:lnTo>
                    <a:pt x="19" y="230"/>
                  </a:lnTo>
                  <a:lnTo>
                    <a:pt x="19" y="234"/>
                  </a:lnTo>
                  <a:lnTo>
                    <a:pt x="19" y="218"/>
                  </a:lnTo>
                  <a:lnTo>
                    <a:pt x="19" y="220"/>
                  </a:lnTo>
                  <a:lnTo>
                    <a:pt x="20" y="216"/>
                  </a:lnTo>
                  <a:lnTo>
                    <a:pt x="20" y="217"/>
                  </a:lnTo>
                  <a:lnTo>
                    <a:pt x="20" y="179"/>
                  </a:lnTo>
                  <a:lnTo>
                    <a:pt x="20" y="182"/>
                  </a:lnTo>
                  <a:lnTo>
                    <a:pt x="20" y="184"/>
                  </a:lnTo>
                  <a:lnTo>
                    <a:pt x="20" y="149"/>
                  </a:lnTo>
                  <a:lnTo>
                    <a:pt x="20" y="150"/>
                  </a:lnTo>
                  <a:lnTo>
                    <a:pt x="20" y="149"/>
                  </a:lnTo>
                  <a:lnTo>
                    <a:pt x="20" y="121"/>
                  </a:lnTo>
                  <a:lnTo>
                    <a:pt x="20" y="127"/>
                  </a:lnTo>
                  <a:lnTo>
                    <a:pt x="20" y="123"/>
                  </a:lnTo>
                  <a:lnTo>
                    <a:pt x="20" y="128"/>
                  </a:lnTo>
                  <a:lnTo>
                    <a:pt x="20" y="112"/>
                  </a:lnTo>
                  <a:lnTo>
                    <a:pt x="20" y="127"/>
                  </a:lnTo>
                  <a:lnTo>
                    <a:pt x="21" y="123"/>
                  </a:lnTo>
                  <a:lnTo>
                    <a:pt x="21" y="133"/>
                  </a:lnTo>
                  <a:lnTo>
                    <a:pt x="21" y="112"/>
                  </a:lnTo>
                  <a:lnTo>
                    <a:pt x="21" y="129"/>
                  </a:lnTo>
                  <a:lnTo>
                    <a:pt x="21" y="133"/>
                  </a:lnTo>
                  <a:lnTo>
                    <a:pt x="21" y="171"/>
                  </a:lnTo>
                  <a:lnTo>
                    <a:pt x="21" y="169"/>
                  </a:lnTo>
                  <a:lnTo>
                    <a:pt x="21" y="170"/>
                  </a:lnTo>
                  <a:lnTo>
                    <a:pt x="21" y="218"/>
                  </a:lnTo>
                  <a:lnTo>
                    <a:pt x="21" y="217"/>
                  </a:lnTo>
                  <a:lnTo>
                    <a:pt x="21" y="218"/>
                  </a:lnTo>
                  <a:lnTo>
                    <a:pt x="21" y="221"/>
                  </a:lnTo>
                  <a:lnTo>
                    <a:pt x="21" y="201"/>
                  </a:lnTo>
                  <a:lnTo>
                    <a:pt x="21" y="208"/>
                  </a:lnTo>
                  <a:lnTo>
                    <a:pt x="23" y="207"/>
                  </a:lnTo>
                  <a:lnTo>
                    <a:pt x="23" y="156"/>
                  </a:lnTo>
                  <a:lnTo>
                    <a:pt x="23" y="152"/>
                  </a:lnTo>
                  <a:lnTo>
                    <a:pt x="23" y="153"/>
                  </a:lnTo>
                  <a:lnTo>
                    <a:pt x="23" y="140"/>
                  </a:lnTo>
                  <a:lnTo>
                    <a:pt x="23" y="140"/>
                  </a:lnTo>
                  <a:lnTo>
                    <a:pt x="23" y="142"/>
                  </a:lnTo>
                  <a:lnTo>
                    <a:pt x="23" y="119"/>
                  </a:lnTo>
                  <a:lnTo>
                    <a:pt x="23" y="140"/>
                  </a:lnTo>
                  <a:lnTo>
                    <a:pt x="24" y="142"/>
                  </a:lnTo>
                  <a:lnTo>
                    <a:pt x="24" y="133"/>
                  </a:lnTo>
                  <a:lnTo>
                    <a:pt x="24" y="149"/>
                  </a:lnTo>
                  <a:lnTo>
                    <a:pt x="24" y="148"/>
                  </a:lnTo>
                  <a:lnTo>
                    <a:pt x="24" y="163"/>
                  </a:lnTo>
                  <a:lnTo>
                    <a:pt x="24" y="149"/>
                  </a:lnTo>
                  <a:lnTo>
                    <a:pt x="24" y="170"/>
                  </a:lnTo>
                  <a:lnTo>
                    <a:pt x="24" y="163"/>
                  </a:lnTo>
                  <a:lnTo>
                    <a:pt x="24" y="161"/>
                  </a:lnTo>
                  <a:lnTo>
                    <a:pt x="24" y="146"/>
                  </a:lnTo>
                  <a:lnTo>
                    <a:pt x="24" y="154"/>
                  </a:lnTo>
                  <a:lnTo>
                    <a:pt x="25" y="156"/>
                  </a:lnTo>
                  <a:lnTo>
                    <a:pt x="25" y="170"/>
                  </a:lnTo>
                  <a:lnTo>
                    <a:pt x="25" y="144"/>
                  </a:lnTo>
                  <a:lnTo>
                    <a:pt x="25" y="150"/>
                  </a:lnTo>
                  <a:lnTo>
                    <a:pt x="25" y="156"/>
                  </a:lnTo>
                  <a:lnTo>
                    <a:pt x="25" y="161"/>
                  </a:lnTo>
                  <a:lnTo>
                    <a:pt x="25" y="153"/>
                  </a:lnTo>
                  <a:lnTo>
                    <a:pt x="25" y="157"/>
                  </a:lnTo>
                  <a:lnTo>
                    <a:pt x="25" y="162"/>
                  </a:lnTo>
                  <a:lnTo>
                    <a:pt x="25" y="182"/>
                  </a:lnTo>
                  <a:lnTo>
                    <a:pt x="25" y="146"/>
                  </a:lnTo>
                  <a:lnTo>
                    <a:pt x="25" y="180"/>
                  </a:lnTo>
                  <a:lnTo>
                    <a:pt x="25" y="184"/>
                  </a:lnTo>
                  <a:lnTo>
                    <a:pt x="25" y="195"/>
                  </a:lnTo>
                  <a:lnTo>
                    <a:pt x="25" y="178"/>
                  </a:lnTo>
                  <a:lnTo>
                    <a:pt x="25" y="191"/>
                  </a:lnTo>
                  <a:lnTo>
                    <a:pt x="26" y="191"/>
                  </a:lnTo>
                  <a:lnTo>
                    <a:pt x="26" y="214"/>
                  </a:lnTo>
                  <a:lnTo>
                    <a:pt x="26" y="212"/>
                  </a:lnTo>
                  <a:lnTo>
                    <a:pt x="26" y="213"/>
                  </a:lnTo>
                  <a:lnTo>
                    <a:pt x="26" y="239"/>
                  </a:lnTo>
                  <a:lnTo>
                    <a:pt x="26" y="207"/>
                  </a:lnTo>
                  <a:lnTo>
                    <a:pt x="26" y="237"/>
                  </a:lnTo>
                  <a:lnTo>
                    <a:pt x="26" y="235"/>
                  </a:lnTo>
                  <a:lnTo>
                    <a:pt x="26" y="245"/>
                  </a:lnTo>
                  <a:lnTo>
                    <a:pt x="26" y="228"/>
                  </a:lnTo>
                  <a:lnTo>
                    <a:pt x="26" y="237"/>
                  </a:lnTo>
                  <a:lnTo>
                    <a:pt x="28" y="233"/>
                  </a:lnTo>
                  <a:lnTo>
                    <a:pt x="28" y="190"/>
                  </a:lnTo>
                  <a:lnTo>
                    <a:pt x="28" y="191"/>
                  </a:lnTo>
                  <a:lnTo>
                    <a:pt x="28" y="196"/>
                  </a:lnTo>
                  <a:lnTo>
                    <a:pt x="28" y="184"/>
                  </a:lnTo>
                  <a:lnTo>
                    <a:pt x="28" y="187"/>
                  </a:lnTo>
                  <a:lnTo>
                    <a:pt x="28" y="180"/>
                  </a:lnTo>
                  <a:lnTo>
                    <a:pt x="28" y="183"/>
                  </a:lnTo>
                  <a:lnTo>
                    <a:pt x="28" y="158"/>
                  </a:lnTo>
                  <a:lnTo>
                    <a:pt x="28" y="173"/>
                  </a:lnTo>
                  <a:lnTo>
                    <a:pt x="28" y="173"/>
                  </a:lnTo>
                  <a:lnTo>
                    <a:pt x="28" y="201"/>
                  </a:lnTo>
                  <a:lnTo>
                    <a:pt x="28" y="200"/>
                  </a:lnTo>
                  <a:lnTo>
                    <a:pt x="29" y="201"/>
                  </a:lnTo>
                  <a:lnTo>
                    <a:pt x="29" y="196"/>
                  </a:lnTo>
                  <a:lnTo>
                    <a:pt x="29" y="208"/>
                  </a:lnTo>
                  <a:lnTo>
                    <a:pt x="29" y="204"/>
                  </a:lnTo>
                  <a:lnTo>
                    <a:pt x="29" y="199"/>
                  </a:lnTo>
                  <a:lnTo>
                    <a:pt x="29" y="221"/>
                  </a:lnTo>
                  <a:lnTo>
                    <a:pt x="29" y="220"/>
                  </a:lnTo>
                  <a:lnTo>
                    <a:pt x="29" y="225"/>
                  </a:lnTo>
                  <a:lnTo>
                    <a:pt x="29" y="199"/>
                  </a:lnTo>
                  <a:lnTo>
                    <a:pt x="29" y="195"/>
                  </a:lnTo>
                  <a:lnTo>
                    <a:pt x="29" y="184"/>
                  </a:lnTo>
                  <a:lnTo>
                    <a:pt x="29" y="190"/>
                  </a:lnTo>
                  <a:lnTo>
                    <a:pt x="30" y="186"/>
                  </a:lnTo>
                  <a:lnTo>
                    <a:pt x="30" y="190"/>
                  </a:lnTo>
                  <a:lnTo>
                    <a:pt x="30" y="176"/>
                  </a:lnTo>
                  <a:lnTo>
                    <a:pt x="30" y="186"/>
                  </a:lnTo>
                  <a:lnTo>
                    <a:pt x="30" y="182"/>
                  </a:lnTo>
                  <a:lnTo>
                    <a:pt x="30" y="187"/>
                  </a:lnTo>
                  <a:lnTo>
                    <a:pt x="30" y="167"/>
                  </a:lnTo>
                  <a:lnTo>
                    <a:pt x="30" y="175"/>
                  </a:lnTo>
                  <a:lnTo>
                    <a:pt x="30" y="176"/>
                  </a:lnTo>
                  <a:lnTo>
                    <a:pt x="30" y="133"/>
                  </a:lnTo>
                  <a:lnTo>
                    <a:pt x="30" y="139"/>
                  </a:lnTo>
                  <a:lnTo>
                    <a:pt x="32" y="142"/>
                  </a:lnTo>
                  <a:lnTo>
                    <a:pt x="32" y="159"/>
                  </a:lnTo>
                  <a:lnTo>
                    <a:pt x="32" y="156"/>
                  </a:lnTo>
                  <a:lnTo>
                    <a:pt x="32" y="149"/>
                  </a:lnTo>
                  <a:lnTo>
                    <a:pt x="32" y="129"/>
                  </a:lnTo>
                  <a:lnTo>
                    <a:pt x="32" y="156"/>
                  </a:lnTo>
                  <a:lnTo>
                    <a:pt x="32" y="154"/>
                  </a:lnTo>
                  <a:lnTo>
                    <a:pt x="32" y="184"/>
                  </a:lnTo>
                  <a:lnTo>
                    <a:pt x="32" y="183"/>
                  </a:lnTo>
                  <a:lnTo>
                    <a:pt x="32" y="180"/>
                  </a:lnTo>
                  <a:lnTo>
                    <a:pt x="32" y="187"/>
                  </a:lnTo>
                  <a:lnTo>
                    <a:pt x="32" y="179"/>
                  </a:lnTo>
                  <a:lnTo>
                    <a:pt x="32" y="182"/>
                  </a:lnTo>
                  <a:lnTo>
                    <a:pt x="33" y="183"/>
                  </a:lnTo>
                  <a:lnTo>
                    <a:pt x="33" y="188"/>
                  </a:lnTo>
                  <a:lnTo>
                    <a:pt x="33" y="170"/>
                  </a:lnTo>
                  <a:lnTo>
                    <a:pt x="33" y="187"/>
                  </a:lnTo>
                  <a:lnTo>
                    <a:pt x="33" y="190"/>
                  </a:lnTo>
                  <a:lnTo>
                    <a:pt x="33" y="194"/>
                  </a:lnTo>
                  <a:lnTo>
                    <a:pt x="33" y="173"/>
                  </a:lnTo>
                  <a:lnTo>
                    <a:pt x="33" y="187"/>
                  </a:lnTo>
                  <a:lnTo>
                    <a:pt x="33" y="195"/>
                  </a:lnTo>
                  <a:lnTo>
                    <a:pt x="33" y="214"/>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223" name="Freeform 96"/>
            <p:cNvSpPr>
              <a:spLocks/>
            </p:cNvSpPr>
            <p:nvPr/>
          </p:nvSpPr>
          <p:spPr bwMode="auto">
            <a:xfrm>
              <a:off x="2949576" y="4006851"/>
              <a:ext cx="49213" cy="547688"/>
            </a:xfrm>
            <a:custGeom>
              <a:avLst/>
              <a:gdLst>
                <a:gd name="T0" fmla="*/ 0 w 31"/>
                <a:gd name="T1" fmla="*/ 187 h 345"/>
                <a:gd name="T2" fmla="*/ 0 w 31"/>
                <a:gd name="T3" fmla="*/ 218 h 345"/>
                <a:gd name="T4" fmla="*/ 1 w 31"/>
                <a:gd name="T5" fmla="*/ 196 h 345"/>
                <a:gd name="T6" fmla="*/ 1 w 31"/>
                <a:gd name="T7" fmla="*/ 161 h 345"/>
                <a:gd name="T8" fmla="*/ 1 w 31"/>
                <a:gd name="T9" fmla="*/ 187 h 345"/>
                <a:gd name="T10" fmla="*/ 2 w 31"/>
                <a:gd name="T11" fmla="*/ 201 h 345"/>
                <a:gd name="T12" fmla="*/ 2 w 31"/>
                <a:gd name="T13" fmla="*/ 141 h 345"/>
                <a:gd name="T14" fmla="*/ 2 w 31"/>
                <a:gd name="T15" fmla="*/ 135 h 345"/>
                <a:gd name="T16" fmla="*/ 4 w 31"/>
                <a:gd name="T17" fmla="*/ 193 h 345"/>
                <a:gd name="T18" fmla="*/ 4 w 31"/>
                <a:gd name="T19" fmla="*/ 195 h 345"/>
                <a:gd name="T20" fmla="*/ 5 w 31"/>
                <a:gd name="T21" fmla="*/ 228 h 345"/>
                <a:gd name="T22" fmla="*/ 5 w 31"/>
                <a:gd name="T23" fmla="*/ 213 h 345"/>
                <a:gd name="T24" fmla="*/ 6 w 31"/>
                <a:gd name="T25" fmla="*/ 218 h 345"/>
                <a:gd name="T26" fmla="*/ 6 w 31"/>
                <a:gd name="T27" fmla="*/ 221 h 345"/>
                <a:gd name="T28" fmla="*/ 6 w 31"/>
                <a:gd name="T29" fmla="*/ 154 h 345"/>
                <a:gd name="T30" fmla="*/ 8 w 31"/>
                <a:gd name="T31" fmla="*/ 128 h 345"/>
                <a:gd name="T32" fmla="*/ 8 w 31"/>
                <a:gd name="T33" fmla="*/ 157 h 345"/>
                <a:gd name="T34" fmla="*/ 9 w 31"/>
                <a:gd name="T35" fmla="*/ 141 h 345"/>
                <a:gd name="T36" fmla="*/ 9 w 31"/>
                <a:gd name="T37" fmla="*/ 182 h 345"/>
                <a:gd name="T38" fmla="*/ 9 w 31"/>
                <a:gd name="T39" fmla="*/ 161 h 345"/>
                <a:gd name="T40" fmla="*/ 10 w 31"/>
                <a:gd name="T41" fmla="*/ 149 h 345"/>
                <a:gd name="T42" fmla="*/ 10 w 31"/>
                <a:gd name="T43" fmla="*/ 208 h 345"/>
                <a:gd name="T44" fmla="*/ 12 w 31"/>
                <a:gd name="T45" fmla="*/ 209 h 345"/>
                <a:gd name="T46" fmla="*/ 12 w 31"/>
                <a:gd name="T47" fmla="*/ 237 h 345"/>
                <a:gd name="T48" fmla="*/ 13 w 31"/>
                <a:gd name="T49" fmla="*/ 243 h 345"/>
                <a:gd name="T50" fmla="*/ 13 w 31"/>
                <a:gd name="T51" fmla="*/ 242 h 345"/>
                <a:gd name="T52" fmla="*/ 13 w 31"/>
                <a:gd name="T53" fmla="*/ 247 h 345"/>
                <a:gd name="T54" fmla="*/ 14 w 31"/>
                <a:gd name="T55" fmla="*/ 234 h 345"/>
                <a:gd name="T56" fmla="*/ 14 w 31"/>
                <a:gd name="T57" fmla="*/ 207 h 345"/>
                <a:gd name="T58" fmla="*/ 14 w 31"/>
                <a:gd name="T59" fmla="*/ 190 h 345"/>
                <a:gd name="T60" fmla="*/ 16 w 31"/>
                <a:gd name="T61" fmla="*/ 196 h 345"/>
                <a:gd name="T62" fmla="*/ 16 w 31"/>
                <a:gd name="T63" fmla="*/ 173 h 345"/>
                <a:gd name="T64" fmla="*/ 16 w 31"/>
                <a:gd name="T65" fmla="*/ 133 h 345"/>
                <a:gd name="T66" fmla="*/ 17 w 31"/>
                <a:gd name="T67" fmla="*/ 115 h 345"/>
                <a:gd name="T68" fmla="*/ 18 w 31"/>
                <a:gd name="T69" fmla="*/ 209 h 345"/>
                <a:gd name="T70" fmla="*/ 18 w 31"/>
                <a:gd name="T71" fmla="*/ 226 h 345"/>
                <a:gd name="T72" fmla="*/ 18 w 31"/>
                <a:gd name="T73" fmla="*/ 250 h 345"/>
                <a:gd name="T74" fmla="*/ 20 w 31"/>
                <a:gd name="T75" fmla="*/ 271 h 345"/>
                <a:gd name="T76" fmla="*/ 20 w 31"/>
                <a:gd name="T77" fmla="*/ 327 h 345"/>
                <a:gd name="T78" fmla="*/ 20 w 31"/>
                <a:gd name="T79" fmla="*/ 323 h 345"/>
                <a:gd name="T80" fmla="*/ 21 w 31"/>
                <a:gd name="T81" fmla="*/ 313 h 345"/>
                <a:gd name="T82" fmla="*/ 21 w 31"/>
                <a:gd name="T83" fmla="*/ 290 h 345"/>
                <a:gd name="T84" fmla="*/ 22 w 31"/>
                <a:gd name="T85" fmla="*/ 264 h 345"/>
                <a:gd name="T86" fmla="*/ 22 w 31"/>
                <a:gd name="T87" fmla="*/ 169 h 345"/>
                <a:gd name="T88" fmla="*/ 23 w 31"/>
                <a:gd name="T89" fmla="*/ 150 h 345"/>
                <a:gd name="T90" fmla="*/ 23 w 31"/>
                <a:gd name="T91" fmla="*/ 204 h 345"/>
                <a:gd name="T92" fmla="*/ 25 w 31"/>
                <a:gd name="T93" fmla="*/ 250 h 345"/>
                <a:gd name="T94" fmla="*/ 25 w 31"/>
                <a:gd name="T95" fmla="*/ 256 h 345"/>
                <a:gd name="T96" fmla="*/ 26 w 31"/>
                <a:gd name="T97" fmla="*/ 258 h 345"/>
                <a:gd name="T98" fmla="*/ 26 w 31"/>
                <a:gd name="T99" fmla="*/ 241 h 345"/>
                <a:gd name="T100" fmla="*/ 27 w 31"/>
                <a:gd name="T101" fmla="*/ 190 h 345"/>
                <a:gd name="T102" fmla="*/ 27 w 31"/>
                <a:gd name="T103" fmla="*/ 128 h 345"/>
                <a:gd name="T104" fmla="*/ 27 w 31"/>
                <a:gd name="T105" fmla="*/ 152 h 345"/>
                <a:gd name="T106" fmla="*/ 29 w 31"/>
                <a:gd name="T107" fmla="*/ 111 h 345"/>
                <a:gd name="T108" fmla="*/ 29 w 31"/>
                <a:gd name="T109" fmla="*/ 103 h 345"/>
                <a:gd name="T110" fmla="*/ 30 w 31"/>
                <a:gd name="T111" fmla="*/ 78 h 345"/>
                <a:gd name="T112" fmla="*/ 30 w 31"/>
                <a:gd name="T113" fmla="*/ 35 h 345"/>
                <a:gd name="T114" fmla="*/ 31 w 31"/>
                <a:gd name="T115" fmla="*/ 30 h 345"/>
                <a:gd name="T116" fmla="*/ 31 w 31"/>
                <a:gd name="T117" fmla="*/ 28 h 345"/>
                <a:gd name="T118" fmla="*/ 31 w 31"/>
                <a:gd name="T119" fmla="*/ 52 h 3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1" h="345">
                  <a:moveTo>
                    <a:pt x="0" y="171"/>
                  </a:moveTo>
                  <a:lnTo>
                    <a:pt x="0" y="187"/>
                  </a:lnTo>
                  <a:lnTo>
                    <a:pt x="0" y="167"/>
                  </a:lnTo>
                  <a:lnTo>
                    <a:pt x="0" y="186"/>
                  </a:lnTo>
                  <a:lnTo>
                    <a:pt x="0" y="187"/>
                  </a:lnTo>
                  <a:lnTo>
                    <a:pt x="0" y="184"/>
                  </a:lnTo>
                  <a:lnTo>
                    <a:pt x="0" y="221"/>
                  </a:lnTo>
                  <a:lnTo>
                    <a:pt x="0" y="218"/>
                  </a:lnTo>
                  <a:lnTo>
                    <a:pt x="0" y="231"/>
                  </a:lnTo>
                  <a:lnTo>
                    <a:pt x="0" y="218"/>
                  </a:lnTo>
                  <a:lnTo>
                    <a:pt x="0" y="230"/>
                  </a:lnTo>
                  <a:lnTo>
                    <a:pt x="1" y="233"/>
                  </a:lnTo>
                  <a:lnTo>
                    <a:pt x="1" y="237"/>
                  </a:lnTo>
                  <a:lnTo>
                    <a:pt x="1" y="208"/>
                  </a:lnTo>
                  <a:lnTo>
                    <a:pt x="1" y="196"/>
                  </a:lnTo>
                  <a:lnTo>
                    <a:pt x="1" y="204"/>
                  </a:lnTo>
                  <a:lnTo>
                    <a:pt x="1" y="191"/>
                  </a:lnTo>
                  <a:lnTo>
                    <a:pt x="1" y="193"/>
                  </a:lnTo>
                  <a:lnTo>
                    <a:pt x="1" y="188"/>
                  </a:lnTo>
                  <a:lnTo>
                    <a:pt x="1" y="161"/>
                  </a:lnTo>
                  <a:lnTo>
                    <a:pt x="1" y="186"/>
                  </a:lnTo>
                  <a:lnTo>
                    <a:pt x="1" y="183"/>
                  </a:lnTo>
                  <a:lnTo>
                    <a:pt x="1" y="192"/>
                  </a:lnTo>
                  <a:lnTo>
                    <a:pt x="1" y="175"/>
                  </a:lnTo>
                  <a:lnTo>
                    <a:pt x="1" y="187"/>
                  </a:lnTo>
                  <a:lnTo>
                    <a:pt x="2" y="188"/>
                  </a:lnTo>
                  <a:lnTo>
                    <a:pt x="2" y="209"/>
                  </a:lnTo>
                  <a:lnTo>
                    <a:pt x="2" y="200"/>
                  </a:lnTo>
                  <a:lnTo>
                    <a:pt x="2" y="199"/>
                  </a:lnTo>
                  <a:lnTo>
                    <a:pt x="2" y="201"/>
                  </a:lnTo>
                  <a:lnTo>
                    <a:pt x="2" y="183"/>
                  </a:lnTo>
                  <a:lnTo>
                    <a:pt x="2" y="188"/>
                  </a:lnTo>
                  <a:lnTo>
                    <a:pt x="2" y="186"/>
                  </a:lnTo>
                  <a:lnTo>
                    <a:pt x="2" y="187"/>
                  </a:lnTo>
                  <a:lnTo>
                    <a:pt x="2" y="141"/>
                  </a:lnTo>
                  <a:lnTo>
                    <a:pt x="2" y="144"/>
                  </a:lnTo>
                  <a:lnTo>
                    <a:pt x="2" y="141"/>
                  </a:lnTo>
                  <a:lnTo>
                    <a:pt x="2" y="144"/>
                  </a:lnTo>
                  <a:lnTo>
                    <a:pt x="2" y="132"/>
                  </a:lnTo>
                  <a:lnTo>
                    <a:pt x="2" y="135"/>
                  </a:lnTo>
                  <a:lnTo>
                    <a:pt x="4" y="137"/>
                  </a:lnTo>
                  <a:lnTo>
                    <a:pt x="4" y="127"/>
                  </a:lnTo>
                  <a:lnTo>
                    <a:pt x="4" y="166"/>
                  </a:lnTo>
                  <a:lnTo>
                    <a:pt x="4" y="170"/>
                  </a:lnTo>
                  <a:lnTo>
                    <a:pt x="4" y="193"/>
                  </a:lnTo>
                  <a:lnTo>
                    <a:pt x="4" y="167"/>
                  </a:lnTo>
                  <a:lnTo>
                    <a:pt x="4" y="190"/>
                  </a:lnTo>
                  <a:lnTo>
                    <a:pt x="4" y="191"/>
                  </a:lnTo>
                  <a:lnTo>
                    <a:pt x="4" y="211"/>
                  </a:lnTo>
                  <a:lnTo>
                    <a:pt x="4" y="195"/>
                  </a:lnTo>
                  <a:lnTo>
                    <a:pt x="5" y="201"/>
                  </a:lnTo>
                  <a:lnTo>
                    <a:pt x="5" y="233"/>
                  </a:lnTo>
                  <a:lnTo>
                    <a:pt x="5" y="200"/>
                  </a:lnTo>
                  <a:lnTo>
                    <a:pt x="5" y="228"/>
                  </a:lnTo>
                  <a:lnTo>
                    <a:pt x="5" y="228"/>
                  </a:lnTo>
                  <a:lnTo>
                    <a:pt x="5" y="241"/>
                  </a:lnTo>
                  <a:lnTo>
                    <a:pt x="5" y="218"/>
                  </a:lnTo>
                  <a:lnTo>
                    <a:pt x="5" y="239"/>
                  </a:lnTo>
                  <a:lnTo>
                    <a:pt x="5" y="238"/>
                  </a:lnTo>
                  <a:lnTo>
                    <a:pt x="5" y="213"/>
                  </a:lnTo>
                  <a:lnTo>
                    <a:pt x="5" y="228"/>
                  </a:lnTo>
                  <a:lnTo>
                    <a:pt x="5" y="226"/>
                  </a:lnTo>
                  <a:lnTo>
                    <a:pt x="5" y="216"/>
                  </a:lnTo>
                  <a:lnTo>
                    <a:pt x="5" y="220"/>
                  </a:lnTo>
                  <a:lnTo>
                    <a:pt x="6" y="218"/>
                  </a:lnTo>
                  <a:lnTo>
                    <a:pt x="6" y="221"/>
                  </a:lnTo>
                  <a:lnTo>
                    <a:pt x="6" y="209"/>
                  </a:lnTo>
                  <a:lnTo>
                    <a:pt x="6" y="218"/>
                  </a:lnTo>
                  <a:lnTo>
                    <a:pt x="6" y="218"/>
                  </a:lnTo>
                  <a:lnTo>
                    <a:pt x="6" y="221"/>
                  </a:lnTo>
                  <a:lnTo>
                    <a:pt x="6" y="182"/>
                  </a:lnTo>
                  <a:lnTo>
                    <a:pt x="6" y="187"/>
                  </a:lnTo>
                  <a:lnTo>
                    <a:pt x="6" y="186"/>
                  </a:lnTo>
                  <a:lnTo>
                    <a:pt x="6" y="190"/>
                  </a:lnTo>
                  <a:lnTo>
                    <a:pt x="6" y="154"/>
                  </a:lnTo>
                  <a:lnTo>
                    <a:pt x="6" y="156"/>
                  </a:lnTo>
                  <a:lnTo>
                    <a:pt x="6" y="142"/>
                  </a:lnTo>
                  <a:lnTo>
                    <a:pt x="6" y="153"/>
                  </a:lnTo>
                  <a:lnTo>
                    <a:pt x="8" y="156"/>
                  </a:lnTo>
                  <a:lnTo>
                    <a:pt x="8" y="128"/>
                  </a:lnTo>
                  <a:lnTo>
                    <a:pt x="8" y="141"/>
                  </a:lnTo>
                  <a:lnTo>
                    <a:pt x="8" y="141"/>
                  </a:lnTo>
                  <a:lnTo>
                    <a:pt x="8" y="161"/>
                  </a:lnTo>
                  <a:lnTo>
                    <a:pt x="8" y="140"/>
                  </a:lnTo>
                  <a:lnTo>
                    <a:pt x="8" y="157"/>
                  </a:lnTo>
                  <a:lnTo>
                    <a:pt x="8" y="156"/>
                  </a:lnTo>
                  <a:lnTo>
                    <a:pt x="8" y="165"/>
                  </a:lnTo>
                  <a:lnTo>
                    <a:pt x="8" y="158"/>
                  </a:lnTo>
                  <a:lnTo>
                    <a:pt x="9" y="157"/>
                  </a:lnTo>
                  <a:lnTo>
                    <a:pt x="9" y="141"/>
                  </a:lnTo>
                  <a:lnTo>
                    <a:pt x="9" y="174"/>
                  </a:lnTo>
                  <a:lnTo>
                    <a:pt x="9" y="173"/>
                  </a:lnTo>
                  <a:lnTo>
                    <a:pt x="9" y="166"/>
                  </a:lnTo>
                  <a:lnTo>
                    <a:pt x="9" y="186"/>
                  </a:lnTo>
                  <a:lnTo>
                    <a:pt x="9" y="182"/>
                  </a:lnTo>
                  <a:lnTo>
                    <a:pt x="9" y="187"/>
                  </a:lnTo>
                  <a:lnTo>
                    <a:pt x="9" y="178"/>
                  </a:lnTo>
                  <a:lnTo>
                    <a:pt x="9" y="175"/>
                  </a:lnTo>
                  <a:lnTo>
                    <a:pt x="9" y="179"/>
                  </a:lnTo>
                  <a:lnTo>
                    <a:pt x="9" y="161"/>
                  </a:lnTo>
                  <a:lnTo>
                    <a:pt x="9" y="163"/>
                  </a:lnTo>
                  <a:lnTo>
                    <a:pt x="10" y="158"/>
                  </a:lnTo>
                  <a:lnTo>
                    <a:pt x="10" y="132"/>
                  </a:lnTo>
                  <a:lnTo>
                    <a:pt x="10" y="154"/>
                  </a:lnTo>
                  <a:lnTo>
                    <a:pt x="10" y="149"/>
                  </a:lnTo>
                  <a:lnTo>
                    <a:pt x="10" y="196"/>
                  </a:lnTo>
                  <a:lnTo>
                    <a:pt x="10" y="193"/>
                  </a:lnTo>
                  <a:lnTo>
                    <a:pt x="10" y="187"/>
                  </a:lnTo>
                  <a:lnTo>
                    <a:pt x="10" y="216"/>
                  </a:lnTo>
                  <a:lnTo>
                    <a:pt x="10" y="208"/>
                  </a:lnTo>
                  <a:lnTo>
                    <a:pt x="10" y="209"/>
                  </a:lnTo>
                  <a:lnTo>
                    <a:pt x="10" y="182"/>
                  </a:lnTo>
                  <a:lnTo>
                    <a:pt x="10" y="193"/>
                  </a:lnTo>
                  <a:lnTo>
                    <a:pt x="12" y="195"/>
                  </a:lnTo>
                  <a:lnTo>
                    <a:pt x="12" y="209"/>
                  </a:lnTo>
                  <a:lnTo>
                    <a:pt x="12" y="193"/>
                  </a:lnTo>
                  <a:lnTo>
                    <a:pt x="12" y="208"/>
                  </a:lnTo>
                  <a:lnTo>
                    <a:pt x="12" y="212"/>
                  </a:lnTo>
                  <a:lnTo>
                    <a:pt x="12" y="238"/>
                  </a:lnTo>
                  <a:lnTo>
                    <a:pt x="12" y="237"/>
                  </a:lnTo>
                  <a:lnTo>
                    <a:pt x="12" y="237"/>
                  </a:lnTo>
                  <a:lnTo>
                    <a:pt x="12" y="246"/>
                  </a:lnTo>
                  <a:lnTo>
                    <a:pt x="12" y="230"/>
                  </a:lnTo>
                  <a:lnTo>
                    <a:pt x="12" y="242"/>
                  </a:lnTo>
                  <a:lnTo>
                    <a:pt x="13" y="243"/>
                  </a:lnTo>
                  <a:lnTo>
                    <a:pt x="13" y="245"/>
                  </a:lnTo>
                  <a:lnTo>
                    <a:pt x="13" y="213"/>
                  </a:lnTo>
                  <a:lnTo>
                    <a:pt x="13" y="221"/>
                  </a:lnTo>
                  <a:lnTo>
                    <a:pt x="13" y="222"/>
                  </a:lnTo>
                  <a:lnTo>
                    <a:pt x="13" y="242"/>
                  </a:lnTo>
                  <a:lnTo>
                    <a:pt x="13" y="235"/>
                  </a:lnTo>
                  <a:lnTo>
                    <a:pt x="13" y="238"/>
                  </a:lnTo>
                  <a:lnTo>
                    <a:pt x="13" y="226"/>
                  </a:lnTo>
                  <a:lnTo>
                    <a:pt x="13" y="247"/>
                  </a:lnTo>
                  <a:lnTo>
                    <a:pt x="13" y="247"/>
                  </a:lnTo>
                  <a:lnTo>
                    <a:pt x="13" y="252"/>
                  </a:lnTo>
                  <a:lnTo>
                    <a:pt x="13" y="230"/>
                  </a:lnTo>
                  <a:lnTo>
                    <a:pt x="13" y="235"/>
                  </a:lnTo>
                  <a:lnTo>
                    <a:pt x="14" y="231"/>
                  </a:lnTo>
                  <a:lnTo>
                    <a:pt x="14" y="234"/>
                  </a:lnTo>
                  <a:lnTo>
                    <a:pt x="14" y="211"/>
                  </a:lnTo>
                  <a:lnTo>
                    <a:pt x="14" y="213"/>
                  </a:lnTo>
                  <a:lnTo>
                    <a:pt x="14" y="213"/>
                  </a:lnTo>
                  <a:lnTo>
                    <a:pt x="14" y="218"/>
                  </a:lnTo>
                  <a:lnTo>
                    <a:pt x="14" y="207"/>
                  </a:lnTo>
                  <a:lnTo>
                    <a:pt x="14" y="208"/>
                  </a:lnTo>
                  <a:lnTo>
                    <a:pt x="14" y="209"/>
                  </a:lnTo>
                  <a:lnTo>
                    <a:pt x="14" y="182"/>
                  </a:lnTo>
                  <a:lnTo>
                    <a:pt x="14" y="195"/>
                  </a:lnTo>
                  <a:lnTo>
                    <a:pt x="14" y="190"/>
                  </a:lnTo>
                  <a:lnTo>
                    <a:pt x="14" y="197"/>
                  </a:lnTo>
                  <a:lnTo>
                    <a:pt x="14" y="178"/>
                  </a:lnTo>
                  <a:lnTo>
                    <a:pt x="14" y="195"/>
                  </a:lnTo>
                  <a:lnTo>
                    <a:pt x="16" y="192"/>
                  </a:lnTo>
                  <a:lnTo>
                    <a:pt x="16" y="196"/>
                  </a:lnTo>
                  <a:lnTo>
                    <a:pt x="16" y="191"/>
                  </a:lnTo>
                  <a:lnTo>
                    <a:pt x="16" y="193"/>
                  </a:lnTo>
                  <a:lnTo>
                    <a:pt x="16" y="192"/>
                  </a:lnTo>
                  <a:lnTo>
                    <a:pt x="16" y="195"/>
                  </a:lnTo>
                  <a:lnTo>
                    <a:pt x="16" y="173"/>
                  </a:lnTo>
                  <a:lnTo>
                    <a:pt x="16" y="174"/>
                  </a:lnTo>
                  <a:lnTo>
                    <a:pt x="16" y="171"/>
                  </a:lnTo>
                  <a:lnTo>
                    <a:pt x="16" y="129"/>
                  </a:lnTo>
                  <a:lnTo>
                    <a:pt x="16" y="135"/>
                  </a:lnTo>
                  <a:lnTo>
                    <a:pt x="16" y="133"/>
                  </a:lnTo>
                  <a:lnTo>
                    <a:pt x="16" y="149"/>
                  </a:lnTo>
                  <a:lnTo>
                    <a:pt x="16" y="133"/>
                  </a:lnTo>
                  <a:lnTo>
                    <a:pt x="17" y="129"/>
                  </a:lnTo>
                  <a:lnTo>
                    <a:pt x="17" y="106"/>
                  </a:lnTo>
                  <a:lnTo>
                    <a:pt x="17" y="115"/>
                  </a:lnTo>
                  <a:lnTo>
                    <a:pt x="17" y="115"/>
                  </a:lnTo>
                  <a:lnTo>
                    <a:pt x="17" y="163"/>
                  </a:lnTo>
                  <a:lnTo>
                    <a:pt x="17" y="165"/>
                  </a:lnTo>
                  <a:lnTo>
                    <a:pt x="17" y="207"/>
                  </a:lnTo>
                  <a:lnTo>
                    <a:pt x="18" y="209"/>
                  </a:lnTo>
                  <a:lnTo>
                    <a:pt x="18" y="243"/>
                  </a:lnTo>
                  <a:lnTo>
                    <a:pt x="18" y="235"/>
                  </a:lnTo>
                  <a:lnTo>
                    <a:pt x="18" y="235"/>
                  </a:lnTo>
                  <a:lnTo>
                    <a:pt x="18" y="239"/>
                  </a:lnTo>
                  <a:lnTo>
                    <a:pt x="18" y="226"/>
                  </a:lnTo>
                  <a:lnTo>
                    <a:pt x="18" y="239"/>
                  </a:lnTo>
                  <a:lnTo>
                    <a:pt x="18" y="237"/>
                  </a:lnTo>
                  <a:lnTo>
                    <a:pt x="18" y="254"/>
                  </a:lnTo>
                  <a:lnTo>
                    <a:pt x="18" y="233"/>
                  </a:lnTo>
                  <a:lnTo>
                    <a:pt x="18" y="250"/>
                  </a:lnTo>
                  <a:lnTo>
                    <a:pt x="18" y="256"/>
                  </a:lnTo>
                  <a:lnTo>
                    <a:pt x="18" y="288"/>
                  </a:lnTo>
                  <a:lnTo>
                    <a:pt x="18" y="286"/>
                  </a:lnTo>
                  <a:lnTo>
                    <a:pt x="20" y="283"/>
                  </a:lnTo>
                  <a:lnTo>
                    <a:pt x="20" y="271"/>
                  </a:lnTo>
                  <a:lnTo>
                    <a:pt x="20" y="302"/>
                  </a:lnTo>
                  <a:lnTo>
                    <a:pt x="20" y="302"/>
                  </a:lnTo>
                  <a:lnTo>
                    <a:pt x="20" y="298"/>
                  </a:lnTo>
                  <a:lnTo>
                    <a:pt x="20" y="326"/>
                  </a:lnTo>
                  <a:lnTo>
                    <a:pt x="20" y="327"/>
                  </a:lnTo>
                  <a:lnTo>
                    <a:pt x="20" y="345"/>
                  </a:lnTo>
                  <a:lnTo>
                    <a:pt x="20" y="322"/>
                  </a:lnTo>
                  <a:lnTo>
                    <a:pt x="20" y="324"/>
                  </a:lnTo>
                  <a:lnTo>
                    <a:pt x="20" y="334"/>
                  </a:lnTo>
                  <a:lnTo>
                    <a:pt x="20" y="323"/>
                  </a:lnTo>
                  <a:lnTo>
                    <a:pt x="20" y="330"/>
                  </a:lnTo>
                  <a:lnTo>
                    <a:pt x="21" y="327"/>
                  </a:lnTo>
                  <a:lnTo>
                    <a:pt x="21" y="334"/>
                  </a:lnTo>
                  <a:lnTo>
                    <a:pt x="21" y="311"/>
                  </a:lnTo>
                  <a:lnTo>
                    <a:pt x="21" y="313"/>
                  </a:lnTo>
                  <a:lnTo>
                    <a:pt x="21" y="313"/>
                  </a:lnTo>
                  <a:lnTo>
                    <a:pt x="21" y="317"/>
                  </a:lnTo>
                  <a:lnTo>
                    <a:pt x="21" y="290"/>
                  </a:lnTo>
                  <a:lnTo>
                    <a:pt x="21" y="293"/>
                  </a:lnTo>
                  <a:lnTo>
                    <a:pt x="21" y="290"/>
                  </a:lnTo>
                  <a:lnTo>
                    <a:pt x="21" y="268"/>
                  </a:lnTo>
                  <a:lnTo>
                    <a:pt x="21" y="273"/>
                  </a:lnTo>
                  <a:lnTo>
                    <a:pt x="22" y="273"/>
                  </a:lnTo>
                  <a:lnTo>
                    <a:pt x="22" y="259"/>
                  </a:lnTo>
                  <a:lnTo>
                    <a:pt x="22" y="264"/>
                  </a:lnTo>
                  <a:lnTo>
                    <a:pt x="22" y="263"/>
                  </a:lnTo>
                  <a:lnTo>
                    <a:pt x="22" y="220"/>
                  </a:lnTo>
                  <a:lnTo>
                    <a:pt x="22" y="221"/>
                  </a:lnTo>
                  <a:lnTo>
                    <a:pt x="22" y="169"/>
                  </a:lnTo>
                  <a:lnTo>
                    <a:pt x="22" y="169"/>
                  </a:lnTo>
                  <a:lnTo>
                    <a:pt x="22" y="149"/>
                  </a:lnTo>
                  <a:lnTo>
                    <a:pt x="22" y="156"/>
                  </a:lnTo>
                  <a:lnTo>
                    <a:pt x="23" y="161"/>
                  </a:lnTo>
                  <a:lnTo>
                    <a:pt x="23" y="142"/>
                  </a:lnTo>
                  <a:lnTo>
                    <a:pt x="23" y="150"/>
                  </a:lnTo>
                  <a:lnTo>
                    <a:pt x="23" y="148"/>
                  </a:lnTo>
                  <a:lnTo>
                    <a:pt x="23" y="171"/>
                  </a:lnTo>
                  <a:lnTo>
                    <a:pt x="23" y="163"/>
                  </a:lnTo>
                  <a:lnTo>
                    <a:pt x="23" y="166"/>
                  </a:lnTo>
                  <a:lnTo>
                    <a:pt x="23" y="204"/>
                  </a:lnTo>
                  <a:lnTo>
                    <a:pt x="23" y="201"/>
                  </a:lnTo>
                  <a:lnTo>
                    <a:pt x="23" y="191"/>
                  </a:lnTo>
                  <a:lnTo>
                    <a:pt x="23" y="218"/>
                  </a:lnTo>
                  <a:lnTo>
                    <a:pt x="25" y="222"/>
                  </a:lnTo>
                  <a:lnTo>
                    <a:pt x="25" y="250"/>
                  </a:lnTo>
                  <a:lnTo>
                    <a:pt x="25" y="251"/>
                  </a:lnTo>
                  <a:lnTo>
                    <a:pt x="25" y="267"/>
                  </a:lnTo>
                  <a:lnTo>
                    <a:pt x="25" y="264"/>
                  </a:lnTo>
                  <a:lnTo>
                    <a:pt x="25" y="264"/>
                  </a:lnTo>
                  <a:lnTo>
                    <a:pt x="25" y="256"/>
                  </a:lnTo>
                  <a:lnTo>
                    <a:pt x="25" y="273"/>
                  </a:lnTo>
                  <a:lnTo>
                    <a:pt x="26" y="268"/>
                  </a:lnTo>
                  <a:lnTo>
                    <a:pt x="26" y="273"/>
                  </a:lnTo>
                  <a:lnTo>
                    <a:pt x="26" y="247"/>
                  </a:lnTo>
                  <a:lnTo>
                    <a:pt x="26" y="258"/>
                  </a:lnTo>
                  <a:lnTo>
                    <a:pt x="26" y="263"/>
                  </a:lnTo>
                  <a:lnTo>
                    <a:pt x="26" y="269"/>
                  </a:lnTo>
                  <a:lnTo>
                    <a:pt x="26" y="250"/>
                  </a:lnTo>
                  <a:lnTo>
                    <a:pt x="26" y="235"/>
                  </a:lnTo>
                  <a:lnTo>
                    <a:pt x="26" y="241"/>
                  </a:lnTo>
                  <a:lnTo>
                    <a:pt x="26" y="218"/>
                  </a:lnTo>
                  <a:lnTo>
                    <a:pt x="26" y="220"/>
                  </a:lnTo>
                  <a:lnTo>
                    <a:pt x="26" y="187"/>
                  </a:lnTo>
                  <a:lnTo>
                    <a:pt x="26" y="190"/>
                  </a:lnTo>
                  <a:lnTo>
                    <a:pt x="27" y="190"/>
                  </a:lnTo>
                  <a:lnTo>
                    <a:pt x="27" y="127"/>
                  </a:lnTo>
                  <a:lnTo>
                    <a:pt x="27" y="132"/>
                  </a:lnTo>
                  <a:lnTo>
                    <a:pt x="27" y="132"/>
                  </a:lnTo>
                  <a:lnTo>
                    <a:pt x="27" y="135"/>
                  </a:lnTo>
                  <a:lnTo>
                    <a:pt x="27" y="128"/>
                  </a:lnTo>
                  <a:lnTo>
                    <a:pt x="27" y="131"/>
                  </a:lnTo>
                  <a:lnTo>
                    <a:pt x="27" y="133"/>
                  </a:lnTo>
                  <a:lnTo>
                    <a:pt x="27" y="124"/>
                  </a:lnTo>
                  <a:lnTo>
                    <a:pt x="27" y="148"/>
                  </a:lnTo>
                  <a:lnTo>
                    <a:pt x="27" y="152"/>
                  </a:lnTo>
                  <a:lnTo>
                    <a:pt x="27" y="162"/>
                  </a:lnTo>
                  <a:lnTo>
                    <a:pt x="27" y="142"/>
                  </a:lnTo>
                  <a:lnTo>
                    <a:pt x="27" y="146"/>
                  </a:lnTo>
                  <a:lnTo>
                    <a:pt x="29" y="145"/>
                  </a:lnTo>
                  <a:lnTo>
                    <a:pt x="29" y="111"/>
                  </a:lnTo>
                  <a:lnTo>
                    <a:pt x="29" y="112"/>
                  </a:lnTo>
                  <a:lnTo>
                    <a:pt x="29" y="85"/>
                  </a:lnTo>
                  <a:lnTo>
                    <a:pt x="29" y="98"/>
                  </a:lnTo>
                  <a:lnTo>
                    <a:pt x="29" y="97"/>
                  </a:lnTo>
                  <a:lnTo>
                    <a:pt x="29" y="103"/>
                  </a:lnTo>
                  <a:lnTo>
                    <a:pt x="29" y="63"/>
                  </a:lnTo>
                  <a:lnTo>
                    <a:pt x="30" y="64"/>
                  </a:lnTo>
                  <a:lnTo>
                    <a:pt x="30" y="38"/>
                  </a:lnTo>
                  <a:lnTo>
                    <a:pt x="30" y="40"/>
                  </a:lnTo>
                  <a:lnTo>
                    <a:pt x="30" y="78"/>
                  </a:lnTo>
                  <a:lnTo>
                    <a:pt x="30" y="74"/>
                  </a:lnTo>
                  <a:lnTo>
                    <a:pt x="30" y="74"/>
                  </a:lnTo>
                  <a:lnTo>
                    <a:pt x="30" y="76"/>
                  </a:lnTo>
                  <a:lnTo>
                    <a:pt x="30" y="31"/>
                  </a:lnTo>
                  <a:lnTo>
                    <a:pt x="30" y="35"/>
                  </a:lnTo>
                  <a:lnTo>
                    <a:pt x="30" y="31"/>
                  </a:lnTo>
                  <a:lnTo>
                    <a:pt x="30" y="0"/>
                  </a:lnTo>
                  <a:lnTo>
                    <a:pt x="30" y="11"/>
                  </a:lnTo>
                  <a:lnTo>
                    <a:pt x="31" y="17"/>
                  </a:lnTo>
                  <a:lnTo>
                    <a:pt x="31" y="30"/>
                  </a:lnTo>
                  <a:lnTo>
                    <a:pt x="31" y="28"/>
                  </a:lnTo>
                  <a:lnTo>
                    <a:pt x="31" y="28"/>
                  </a:lnTo>
                  <a:lnTo>
                    <a:pt x="31" y="35"/>
                  </a:lnTo>
                  <a:lnTo>
                    <a:pt x="31" y="14"/>
                  </a:lnTo>
                  <a:lnTo>
                    <a:pt x="31" y="28"/>
                  </a:lnTo>
                  <a:lnTo>
                    <a:pt x="31" y="31"/>
                  </a:lnTo>
                  <a:lnTo>
                    <a:pt x="31" y="22"/>
                  </a:lnTo>
                  <a:lnTo>
                    <a:pt x="31" y="40"/>
                  </a:lnTo>
                  <a:lnTo>
                    <a:pt x="31" y="38"/>
                  </a:lnTo>
                  <a:lnTo>
                    <a:pt x="31" y="52"/>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224" name="Freeform 97"/>
            <p:cNvSpPr>
              <a:spLocks/>
            </p:cNvSpPr>
            <p:nvPr/>
          </p:nvSpPr>
          <p:spPr bwMode="auto">
            <a:xfrm>
              <a:off x="2897188" y="4000501"/>
              <a:ext cx="52388" cy="422275"/>
            </a:xfrm>
            <a:custGeom>
              <a:avLst/>
              <a:gdLst>
                <a:gd name="T0" fmla="*/ 0 w 33"/>
                <a:gd name="T1" fmla="*/ 178 h 266"/>
                <a:gd name="T2" fmla="*/ 0 w 33"/>
                <a:gd name="T3" fmla="*/ 187 h 266"/>
                <a:gd name="T4" fmla="*/ 1 w 33"/>
                <a:gd name="T5" fmla="*/ 234 h 266"/>
                <a:gd name="T6" fmla="*/ 1 w 33"/>
                <a:gd name="T7" fmla="*/ 191 h 266"/>
                <a:gd name="T8" fmla="*/ 3 w 33"/>
                <a:gd name="T9" fmla="*/ 124 h 266"/>
                <a:gd name="T10" fmla="*/ 3 w 33"/>
                <a:gd name="T11" fmla="*/ 77 h 266"/>
                <a:gd name="T12" fmla="*/ 4 w 33"/>
                <a:gd name="T13" fmla="*/ 124 h 266"/>
                <a:gd name="T14" fmla="*/ 4 w 33"/>
                <a:gd name="T15" fmla="*/ 118 h 266"/>
                <a:gd name="T16" fmla="*/ 5 w 33"/>
                <a:gd name="T17" fmla="*/ 160 h 266"/>
                <a:gd name="T18" fmla="*/ 5 w 33"/>
                <a:gd name="T19" fmla="*/ 166 h 266"/>
                <a:gd name="T20" fmla="*/ 5 w 33"/>
                <a:gd name="T21" fmla="*/ 211 h 266"/>
                <a:gd name="T22" fmla="*/ 7 w 33"/>
                <a:gd name="T23" fmla="*/ 205 h 266"/>
                <a:gd name="T24" fmla="*/ 7 w 33"/>
                <a:gd name="T25" fmla="*/ 177 h 266"/>
                <a:gd name="T26" fmla="*/ 7 w 33"/>
                <a:gd name="T27" fmla="*/ 157 h 266"/>
                <a:gd name="T28" fmla="*/ 8 w 33"/>
                <a:gd name="T29" fmla="*/ 145 h 266"/>
                <a:gd name="T30" fmla="*/ 8 w 33"/>
                <a:gd name="T31" fmla="*/ 150 h 266"/>
                <a:gd name="T32" fmla="*/ 9 w 33"/>
                <a:gd name="T33" fmla="*/ 191 h 266"/>
                <a:gd name="T34" fmla="*/ 9 w 33"/>
                <a:gd name="T35" fmla="*/ 180 h 266"/>
                <a:gd name="T36" fmla="*/ 9 w 33"/>
                <a:gd name="T37" fmla="*/ 170 h 266"/>
                <a:gd name="T38" fmla="*/ 11 w 33"/>
                <a:gd name="T39" fmla="*/ 184 h 266"/>
                <a:gd name="T40" fmla="*/ 11 w 33"/>
                <a:gd name="T41" fmla="*/ 145 h 266"/>
                <a:gd name="T42" fmla="*/ 12 w 33"/>
                <a:gd name="T43" fmla="*/ 165 h 266"/>
                <a:gd name="T44" fmla="*/ 12 w 33"/>
                <a:gd name="T45" fmla="*/ 183 h 266"/>
                <a:gd name="T46" fmla="*/ 13 w 33"/>
                <a:gd name="T47" fmla="*/ 169 h 266"/>
                <a:gd name="T48" fmla="*/ 13 w 33"/>
                <a:gd name="T49" fmla="*/ 183 h 266"/>
                <a:gd name="T50" fmla="*/ 13 w 33"/>
                <a:gd name="T51" fmla="*/ 194 h 266"/>
                <a:gd name="T52" fmla="*/ 15 w 33"/>
                <a:gd name="T53" fmla="*/ 208 h 266"/>
                <a:gd name="T54" fmla="*/ 15 w 33"/>
                <a:gd name="T55" fmla="*/ 208 h 266"/>
                <a:gd name="T56" fmla="*/ 15 w 33"/>
                <a:gd name="T57" fmla="*/ 148 h 266"/>
                <a:gd name="T58" fmla="*/ 16 w 33"/>
                <a:gd name="T59" fmla="*/ 152 h 266"/>
                <a:gd name="T60" fmla="*/ 16 w 33"/>
                <a:gd name="T61" fmla="*/ 132 h 266"/>
                <a:gd name="T62" fmla="*/ 16 w 33"/>
                <a:gd name="T63" fmla="*/ 137 h 266"/>
                <a:gd name="T64" fmla="*/ 17 w 33"/>
                <a:gd name="T65" fmla="*/ 191 h 266"/>
                <a:gd name="T66" fmla="*/ 17 w 33"/>
                <a:gd name="T67" fmla="*/ 191 h 266"/>
                <a:gd name="T68" fmla="*/ 18 w 33"/>
                <a:gd name="T69" fmla="*/ 61 h 266"/>
                <a:gd name="T70" fmla="*/ 18 w 33"/>
                <a:gd name="T71" fmla="*/ 50 h 266"/>
                <a:gd name="T72" fmla="*/ 20 w 33"/>
                <a:gd name="T73" fmla="*/ 52 h 266"/>
                <a:gd name="T74" fmla="*/ 20 w 33"/>
                <a:gd name="T75" fmla="*/ 13 h 266"/>
                <a:gd name="T76" fmla="*/ 20 w 33"/>
                <a:gd name="T77" fmla="*/ 44 h 266"/>
                <a:gd name="T78" fmla="*/ 21 w 33"/>
                <a:gd name="T79" fmla="*/ 111 h 266"/>
                <a:gd name="T80" fmla="*/ 21 w 33"/>
                <a:gd name="T81" fmla="*/ 131 h 266"/>
                <a:gd name="T82" fmla="*/ 22 w 33"/>
                <a:gd name="T83" fmla="*/ 175 h 266"/>
                <a:gd name="T84" fmla="*/ 22 w 33"/>
                <a:gd name="T85" fmla="*/ 237 h 266"/>
                <a:gd name="T86" fmla="*/ 24 w 33"/>
                <a:gd name="T87" fmla="*/ 251 h 266"/>
                <a:gd name="T88" fmla="*/ 24 w 33"/>
                <a:gd name="T89" fmla="*/ 229 h 266"/>
                <a:gd name="T90" fmla="*/ 25 w 33"/>
                <a:gd name="T91" fmla="*/ 162 h 266"/>
                <a:gd name="T92" fmla="*/ 25 w 33"/>
                <a:gd name="T93" fmla="*/ 146 h 266"/>
                <a:gd name="T94" fmla="*/ 26 w 33"/>
                <a:gd name="T95" fmla="*/ 177 h 266"/>
                <a:gd name="T96" fmla="*/ 26 w 33"/>
                <a:gd name="T97" fmla="*/ 205 h 266"/>
                <a:gd name="T98" fmla="*/ 26 w 33"/>
                <a:gd name="T99" fmla="*/ 213 h 266"/>
                <a:gd name="T100" fmla="*/ 28 w 33"/>
                <a:gd name="T101" fmla="*/ 169 h 266"/>
                <a:gd name="T102" fmla="*/ 28 w 33"/>
                <a:gd name="T103" fmla="*/ 171 h 266"/>
                <a:gd name="T104" fmla="*/ 28 w 33"/>
                <a:gd name="T105" fmla="*/ 182 h 266"/>
                <a:gd name="T106" fmla="*/ 29 w 33"/>
                <a:gd name="T107" fmla="*/ 150 h 266"/>
                <a:gd name="T108" fmla="*/ 30 w 33"/>
                <a:gd name="T109" fmla="*/ 114 h 266"/>
                <a:gd name="T110" fmla="*/ 30 w 33"/>
                <a:gd name="T111" fmla="*/ 108 h 266"/>
                <a:gd name="T112" fmla="*/ 30 w 33"/>
                <a:gd name="T113" fmla="*/ 53 h 266"/>
                <a:gd name="T114" fmla="*/ 32 w 33"/>
                <a:gd name="T115" fmla="*/ 63 h 266"/>
                <a:gd name="T116" fmla="*/ 32 w 33"/>
                <a:gd name="T117" fmla="*/ 114 h 266"/>
                <a:gd name="T118" fmla="*/ 33 w 33"/>
                <a:gd name="T119" fmla="*/ 175 h 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3" h="266">
                  <a:moveTo>
                    <a:pt x="0" y="201"/>
                  </a:moveTo>
                  <a:lnTo>
                    <a:pt x="0" y="203"/>
                  </a:lnTo>
                  <a:lnTo>
                    <a:pt x="0" y="169"/>
                  </a:lnTo>
                  <a:lnTo>
                    <a:pt x="0" y="175"/>
                  </a:lnTo>
                  <a:lnTo>
                    <a:pt x="0" y="178"/>
                  </a:lnTo>
                  <a:lnTo>
                    <a:pt x="0" y="160"/>
                  </a:lnTo>
                  <a:lnTo>
                    <a:pt x="0" y="161"/>
                  </a:lnTo>
                  <a:lnTo>
                    <a:pt x="0" y="162"/>
                  </a:lnTo>
                  <a:lnTo>
                    <a:pt x="0" y="154"/>
                  </a:lnTo>
                  <a:lnTo>
                    <a:pt x="0" y="187"/>
                  </a:lnTo>
                  <a:lnTo>
                    <a:pt x="1" y="188"/>
                  </a:lnTo>
                  <a:lnTo>
                    <a:pt x="1" y="213"/>
                  </a:lnTo>
                  <a:lnTo>
                    <a:pt x="1" y="212"/>
                  </a:lnTo>
                  <a:lnTo>
                    <a:pt x="1" y="216"/>
                  </a:lnTo>
                  <a:lnTo>
                    <a:pt x="1" y="234"/>
                  </a:lnTo>
                  <a:lnTo>
                    <a:pt x="1" y="211"/>
                  </a:lnTo>
                  <a:lnTo>
                    <a:pt x="1" y="208"/>
                  </a:lnTo>
                  <a:lnTo>
                    <a:pt x="1" y="187"/>
                  </a:lnTo>
                  <a:lnTo>
                    <a:pt x="1" y="194"/>
                  </a:lnTo>
                  <a:lnTo>
                    <a:pt x="1" y="191"/>
                  </a:lnTo>
                  <a:lnTo>
                    <a:pt x="1" y="195"/>
                  </a:lnTo>
                  <a:lnTo>
                    <a:pt x="1" y="169"/>
                  </a:lnTo>
                  <a:lnTo>
                    <a:pt x="3" y="165"/>
                  </a:lnTo>
                  <a:lnTo>
                    <a:pt x="3" y="165"/>
                  </a:lnTo>
                  <a:lnTo>
                    <a:pt x="3" y="124"/>
                  </a:lnTo>
                  <a:lnTo>
                    <a:pt x="3" y="127"/>
                  </a:lnTo>
                  <a:lnTo>
                    <a:pt x="3" y="131"/>
                  </a:lnTo>
                  <a:lnTo>
                    <a:pt x="3" y="105"/>
                  </a:lnTo>
                  <a:lnTo>
                    <a:pt x="3" y="102"/>
                  </a:lnTo>
                  <a:lnTo>
                    <a:pt x="3" y="77"/>
                  </a:lnTo>
                  <a:lnTo>
                    <a:pt x="3" y="106"/>
                  </a:lnTo>
                  <a:lnTo>
                    <a:pt x="3" y="107"/>
                  </a:lnTo>
                  <a:lnTo>
                    <a:pt x="3" y="129"/>
                  </a:lnTo>
                  <a:lnTo>
                    <a:pt x="3" y="125"/>
                  </a:lnTo>
                  <a:lnTo>
                    <a:pt x="4" y="124"/>
                  </a:lnTo>
                  <a:lnTo>
                    <a:pt x="4" y="127"/>
                  </a:lnTo>
                  <a:lnTo>
                    <a:pt x="4" y="116"/>
                  </a:lnTo>
                  <a:lnTo>
                    <a:pt x="4" y="125"/>
                  </a:lnTo>
                  <a:lnTo>
                    <a:pt x="4" y="124"/>
                  </a:lnTo>
                  <a:lnTo>
                    <a:pt x="4" y="118"/>
                  </a:lnTo>
                  <a:lnTo>
                    <a:pt x="4" y="144"/>
                  </a:lnTo>
                  <a:lnTo>
                    <a:pt x="4" y="146"/>
                  </a:lnTo>
                  <a:lnTo>
                    <a:pt x="4" y="140"/>
                  </a:lnTo>
                  <a:lnTo>
                    <a:pt x="4" y="160"/>
                  </a:lnTo>
                  <a:lnTo>
                    <a:pt x="5" y="160"/>
                  </a:lnTo>
                  <a:lnTo>
                    <a:pt x="5" y="158"/>
                  </a:lnTo>
                  <a:lnTo>
                    <a:pt x="5" y="180"/>
                  </a:lnTo>
                  <a:lnTo>
                    <a:pt x="5" y="180"/>
                  </a:lnTo>
                  <a:lnTo>
                    <a:pt x="5" y="203"/>
                  </a:lnTo>
                  <a:lnTo>
                    <a:pt x="5" y="166"/>
                  </a:lnTo>
                  <a:lnTo>
                    <a:pt x="5" y="203"/>
                  </a:lnTo>
                  <a:lnTo>
                    <a:pt x="5" y="203"/>
                  </a:lnTo>
                  <a:lnTo>
                    <a:pt x="5" y="213"/>
                  </a:lnTo>
                  <a:lnTo>
                    <a:pt x="5" y="197"/>
                  </a:lnTo>
                  <a:lnTo>
                    <a:pt x="5" y="211"/>
                  </a:lnTo>
                  <a:lnTo>
                    <a:pt x="5" y="211"/>
                  </a:lnTo>
                  <a:lnTo>
                    <a:pt x="5" y="217"/>
                  </a:lnTo>
                  <a:lnTo>
                    <a:pt x="5" y="199"/>
                  </a:lnTo>
                  <a:lnTo>
                    <a:pt x="5" y="205"/>
                  </a:lnTo>
                  <a:lnTo>
                    <a:pt x="7" y="205"/>
                  </a:lnTo>
                  <a:lnTo>
                    <a:pt x="7" y="224"/>
                  </a:lnTo>
                  <a:lnTo>
                    <a:pt x="7" y="204"/>
                  </a:lnTo>
                  <a:lnTo>
                    <a:pt x="7" y="217"/>
                  </a:lnTo>
                  <a:lnTo>
                    <a:pt x="7" y="217"/>
                  </a:lnTo>
                  <a:lnTo>
                    <a:pt x="7" y="177"/>
                  </a:lnTo>
                  <a:lnTo>
                    <a:pt x="7" y="178"/>
                  </a:lnTo>
                  <a:lnTo>
                    <a:pt x="7" y="149"/>
                  </a:lnTo>
                  <a:lnTo>
                    <a:pt x="7" y="158"/>
                  </a:lnTo>
                  <a:lnTo>
                    <a:pt x="7" y="156"/>
                  </a:lnTo>
                  <a:lnTo>
                    <a:pt x="7" y="157"/>
                  </a:lnTo>
                  <a:lnTo>
                    <a:pt x="7" y="144"/>
                  </a:lnTo>
                  <a:lnTo>
                    <a:pt x="7" y="153"/>
                  </a:lnTo>
                  <a:lnTo>
                    <a:pt x="8" y="150"/>
                  </a:lnTo>
                  <a:lnTo>
                    <a:pt x="8" y="162"/>
                  </a:lnTo>
                  <a:lnTo>
                    <a:pt x="8" y="145"/>
                  </a:lnTo>
                  <a:lnTo>
                    <a:pt x="8" y="160"/>
                  </a:lnTo>
                  <a:lnTo>
                    <a:pt x="8" y="160"/>
                  </a:lnTo>
                  <a:lnTo>
                    <a:pt x="8" y="133"/>
                  </a:lnTo>
                  <a:lnTo>
                    <a:pt x="8" y="148"/>
                  </a:lnTo>
                  <a:lnTo>
                    <a:pt x="8" y="150"/>
                  </a:lnTo>
                  <a:lnTo>
                    <a:pt x="8" y="178"/>
                  </a:lnTo>
                  <a:lnTo>
                    <a:pt x="8" y="175"/>
                  </a:lnTo>
                  <a:lnTo>
                    <a:pt x="9" y="174"/>
                  </a:lnTo>
                  <a:lnTo>
                    <a:pt x="9" y="194"/>
                  </a:lnTo>
                  <a:lnTo>
                    <a:pt x="9" y="191"/>
                  </a:lnTo>
                  <a:lnTo>
                    <a:pt x="9" y="191"/>
                  </a:lnTo>
                  <a:lnTo>
                    <a:pt x="9" y="163"/>
                  </a:lnTo>
                  <a:lnTo>
                    <a:pt x="9" y="167"/>
                  </a:lnTo>
                  <a:lnTo>
                    <a:pt x="9" y="170"/>
                  </a:lnTo>
                  <a:lnTo>
                    <a:pt x="9" y="180"/>
                  </a:lnTo>
                  <a:lnTo>
                    <a:pt x="9" y="165"/>
                  </a:lnTo>
                  <a:lnTo>
                    <a:pt x="9" y="174"/>
                  </a:lnTo>
                  <a:lnTo>
                    <a:pt x="9" y="171"/>
                  </a:lnTo>
                  <a:lnTo>
                    <a:pt x="9" y="195"/>
                  </a:lnTo>
                  <a:lnTo>
                    <a:pt x="9" y="170"/>
                  </a:lnTo>
                  <a:lnTo>
                    <a:pt x="9" y="186"/>
                  </a:lnTo>
                  <a:lnTo>
                    <a:pt x="11" y="187"/>
                  </a:lnTo>
                  <a:lnTo>
                    <a:pt x="11" y="194"/>
                  </a:lnTo>
                  <a:lnTo>
                    <a:pt x="11" y="177"/>
                  </a:lnTo>
                  <a:lnTo>
                    <a:pt x="11" y="184"/>
                  </a:lnTo>
                  <a:lnTo>
                    <a:pt x="11" y="186"/>
                  </a:lnTo>
                  <a:lnTo>
                    <a:pt x="11" y="153"/>
                  </a:lnTo>
                  <a:lnTo>
                    <a:pt x="11" y="156"/>
                  </a:lnTo>
                  <a:lnTo>
                    <a:pt x="11" y="158"/>
                  </a:lnTo>
                  <a:lnTo>
                    <a:pt x="11" y="145"/>
                  </a:lnTo>
                  <a:lnTo>
                    <a:pt x="11" y="150"/>
                  </a:lnTo>
                  <a:lnTo>
                    <a:pt x="11" y="148"/>
                  </a:lnTo>
                  <a:lnTo>
                    <a:pt x="11" y="135"/>
                  </a:lnTo>
                  <a:lnTo>
                    <a:pt x="11" y="167"/>
                  </a:lnTo>
                  <a:lnTo>
                    <a:pt x="12" y="165"/>
                  </a:lnTo>
                  <a:lnTo>
                    <a:pt x="12" y="175"/>
                  </a:lnTo>
                  <a:lnTo>
                    <a:pt x="12" y="156"/>
                  </a:lnTo>
                  <a:lnTo>
                    <a:pt x="12" y="174"/>
                  </a:lnTo>
                  <a:lnTo>
                    <a:pt x="12" y="177"/>
                  </a:lnTo>
                  <a:lnTo>
                    <a:pt x="12" y="183"/>
                  </a:lnTo>
                  <a:lnTo>
                    <a:pt x="12" y="153"/>
                  </a:lnTo>
                  <a:lnTo>
                    <a:pt x="12" y="154"/>
                  </a:lnTo>
                  <a:lnTo>
                    <a:pt x="12" y="174"/>
                  </a:lnTo>
                  <a:lnTo>
                    <a:pt x="12" y="170"/>
                  </a:lnTo>
                  <a:lnTo>
                    <a:pt x="13" y="169"/>
                  </a:lnTo>
                  <a:lnTo>
                    <a:pt x="13" y="161"/>
                  </a:lnTo>
                  <a:lnTo>
                    <a:pt x="13" y="186"/>
                  </a:lnTo>
                  <a:lnTo>
                    <a:pt x="13" y="188"/>
                  </a:lnTo>
                  <a:lnTo>
                    <a:pt x="13" y="205"/>
                  </a:lnTo>
                  <a:lnTo>
                    <a:pt x="13" y="183"/>
                  </a:lnTo>
                  <a:lnTo>
                    <a:pt x="13" y="188"/>
                  </a:lnTo>
                  <a:lnTo>
                    <a:pt x="13" y="187"/>
                  </a:lnTo>
                  <a:lnTo>
                    <a:pt x="13" y="197"/>
                  </a:lnTo>
                  <a:lnTo>
                    <a:pt x="13" y="186"/>
                  </a:lnTo>
                  <a:lnTo>
                    <a:pt x="13" y="194"/>
                  </a:lnTo>
                  <a:lnTo>
                    <a:pt x="13" y="191"/>
                  </a:lnTo>
                  <a:lnTo>
                    <a:pt x="13" y="208"/>
                  </a:lnTo>
                  <a:lnTo>
                    <a:pt x="13" y="180"/>
                  </a:lnTo>
                  <a:lnTo>
                    <a:pt x="13" y="205"/>
                  </a:lnTo>
                  <a:lnTo>
                    <a:pt x="15" y="208"/>
                  </a:lnTo>
                  <a:lnTo>
                    <a:pt x="15" y="213"/>
                  </a:lnTo>
                  <a:lnTo>
                    <a:pt x="15" y="194"/>
                  </a:lnTo>
                  <a:lnTo>
                    <a:pt x="15" y="205"/>
                  </a:lnTo>
                  <a:lnTo>
                    <a:pt x="15" y="207"/>
                  </a:lnTo>
                  <a:lnTo>
                    <a:pt x="15" y="208"/>
                  </a:lnTo>
                  <a:lnTo>
                    <a:pt x="15" y="167"/>
                  </a:lnTo>
                  <a:lnTo>
                    <a:pt x="15" y="160"/>
                  </a:lnTo>
                  <a:lnTo>
                    <a:pt x="15" y="165"/>
                  </a:lnTo>
                  <a:lnTo>
                    <a:pt x="15" y="148"/>
                  </a:lnTo>
                  <a:lnTo>
                    <a:pt x="15" y="148"/>
                  </a:lnTo>
                  <a:lnTo>
                    <a:pt x="15" y="150"/>
                  </a:lnTo>
                  <a:lnTo>
                    <a:pt x="15" y="131"/>
                  </a:lnTo>
                  <a:lnTo>
                    <a:pt x="15" y="145"/>
                  </a:lnTo>
                  <a:lnTo>
                    <a:pt x="16" y="142"/>
                  </a:lnTo>
                  <a:lnTo>
                    <a:pt x="16" y="152"/>
                  </a:lnTo>
                  <a:lnTo>
                    <a:pt x="16" y="136"/>
                  </a:lnTo>
                  <a:lnTo>
                    <a:pt x="16" y="142"/>
                  </a:lnTo>
                  <a:lnTo>
                    <a:pt x="16" y="137"/>
                  </a:lnTo>
                  <a:lnTo>
                    <a:pt x="16" y="142"/>
                  </a:lnTo>
                  <a:lnTo>
                    <a:pt x="16" y="132"/>
                  </a:lnTo>
                  <a:lnTo>
                    <a:pt x="16" y="141"/>
                  </a:lnTo>
                  <a:lnTo>
                    <a:pt x="16" y="140"/>
                  </a:lnTo>
                  <a:lnTo>
                    <a:pt x="16" y="145"/>
                  </a:lnTo>
                  <a:lnTo>
                    <a:pt x="16" y="128"/>
                  </a:lnTo>
                  <a:lnTo>
                    <a:pt x="16" y="137"/>
                  </a:lnTo>
                  <a:lnTo>
                    <a:pt x="17" y="140"/>
                  </a:lnTo>
                  <a:lnTo>
                    <a:pt x="17" y="160"/>
                  </a:lnTo>
                  <a:lnTo>
                    <a:pt x="17" y="158"/>
                  </a:lnTo>
                  <a:lnTo>
                    <a:pt x="17" y="195"/>
                  </a:lnTo>
                  <a:lnTo>
                    <a:pt x="17" y="191"/>
                  </a:lnTo>
                  <a:lnTo>
                    <a:pt x="17" y="192"/>
                  </a:lnTo>
                  <a:lnTo>
                    <a:pt x="17" y="179"/>
                  </a:lnTo>
                  <a:lnTo>
                    <a:pt x="17" y="212"/>
                  </a:lnTo>
                  <a:lnTo>
                    <a:pt x="17" y="216"/>
                  </a:lnTo>
                  <a:lnTo>
                    <a:pt x="17" y="191"/>
                  </a:lnTo>
                  <a:lnTo>
                    <a:pt x="17" y="199"/>
                  </a:lnTo>
                  <a:lnTo>
                    <a:pt x="18" y="196"/>
                  </a:lnTo>
                  <a:lnTo>
                    <a:pt x="18" y="116"/>
                  </a:lnTo>
                  <a:lnTo>
                    <a:pt x="18" y="116"/>
                  </a:lnTo>
                  <a:lnTo>
                    <a:pt x="18" y="61"/>
                  </a:lnTo>
                  <a:lnTo>
                    <a:pt x="18" y="59"/>
                  </a:lnTo>
                  <a:lnTo>
                    <a:pt x="18" y="59"/>
                  </a:lnTo>
                  <a:lnTo>
                    <a:pt x="18" y="38"/>
                  </a:lnTo>
                  <a:lnTo>
                    <a:pt x="18" y="51"/>
                  </a:lnTo>
                  <a:lnTo>
                    <a:pt x="18" y="50"/>
                  </a:lnTo>
                  <a:lnTo>
                    <a:pt x="18" y="65"/>
                  </a:lnTo>
                  <a:lnTo>
                    <a:pt x="18" y="35"/>
                  </a:lnTo>
                  <a:lnTo>
                    <a:pt x="18" y="46"/>
                  </a:lnTo>
                  <a:lnTo>
                    <a:pt x="20" y="47"/>
                  </a:lnTo>
                  <a:lnTo>
                    <a:pt x="20" y="52"/>
                  </a:lnTo>
                  <a:lnTo>
                    <a:pt x="20" y="31"/>
                  </a:lnTo>
                  <a:lnTo>
                    <a:pt x="20" y="31"/>
                  </a:lnTo>
                  <a:lnTo>
                    <a:pt x="20" y="32"/>
                  </a:lnTo>
                  <a:lnTo>
                    <a:pt x="20" y="12"/>
                  </a:lnTo>
                  <a:lnTo>
                    <a:pt x="20" y="13"/>
                  </a:lnTo>
                  <a:lnTo>
                    <a:pt x="20" y="0"/>
                  </a:lnTo>
                  <a:lnTo>
                    <a:pt x="20" y="25"/>
                  </a:lnTo>
                  <a:lnTo>
                    <a:pt x="20" y="18"/>
                  </a:lnTo>
                  <a:lnTo>
                    <a:pt x="20" y="17"/>
                  </a:lnTo>
                  <a:lnTo>
                    <a:pt x="20" y="44"/>
                  </a:lnTo>
                  <a:lnTo>
                    <a:pt x="21" y="43"/>
                  </a:lnTo>
                  <a:lnTo>
                    <a:pt x="21" y="30"/>
                  </a:lnTo>
                  <a:lnTo>
                    <a:pt x="21" y="87"/>
                  </a:lnTo>
                  <a:lnTo>
                    <a:pt x="21" y="87"/>
                  </a:lnTo>
                  <a:lnTo>
                    <a:pt x="21" y="111"/>
                  </a:lnTo>
                  <a:lnTo>
                    <a:pt x="21" y="81"/>
                  </a:lnTo>
                  <a:lnTo>
                    <a:pt x="21" y="110"/>
                  </a:lnTo>
                  <a:lnTo>
                    <a:pt x="21" y="114"/>
                  </a:lnTo>
                  <a:lnTo>
                    <a:pt x="21" y="137"/>
                  </a:lnTo>
                  <a:lnTo>
                    <a:pt x="21" y="131"/>
                  </a:lnTo>
                  <a:lnTo>
                    <a:pt x="22" y="135"/>
                  </a:lnTo>
                  <a:lnTo>
                    <a:pt x="22" y="182"/>
                  </a:lnTo>
                  <a:lnTo>
                    <a:pt x="22" y="179"/>
                  </a:lnTo>
                  <a:lnTo>
                    <a:pt x="22" y="182"/>
                  </a:lnTo>
                  <a:lnTo>
                    <a:pt x="22" y="175"/>
                  </a:lnTo>
                  <a:lnTo>
                    <a:pt x="22" y="203"/>
                  </a:lnTo>
                  <a:lnTo>
                    <a:pt x="22" y="208"/>
                  </a:lnTo>
                  <a:lnTo>
                    <a:pt x="22" y="205"/>
                  </a:lnTo>
                  <a:lnTo>
                    <a:pt x="22" y="234"/>
                  </a:lnTo>
                  <a:lnTo>
                    <a:pt x="22" y="237"/>
                  </a:lnTo>
                  <a:lnTo>
                    <a:pt x="22" y="246"/>
                  </a:lnTo>
                  <a:lnTo>
                    <a:pt x="22" y="230"/>
                  </a:lnTo>
                  <a:lnTo>
                    <a:pt x="24" y="232"/>
                  </a:lnTo>
                  <a:lnTo>
                    <a:pt x="24" y="216"/>
                  </a:lnTo>
                  <a:lnTo>
                    <a:pt x="24" y="251"/>
                  </a:lnTo>
                  <a:lnTo>
                    <a:pt x="24" y="251"/>
                  </a:lnTo>
                  <a:lnTo>
                    <a:pt x="24" y="266"/>
                  </a:lnTo>
                  <a:lnTo>
                    <a:pt x="24" y="260"/>
                  </a:lnTo>
                  <a:lnTo>
                    <a:pt x="24" y="260"/>
                  </a:lnTo>
                  <a:lnTo>
                    <a:pt x="24" y="229"/>
                  </a:lnTo>
                  <a:lnTo>
                    <a:pt x="24" y="218"/>
                  </a:lnTo>
                  <a:lnTo>
                    <a:pt x="24" y="175"/>
                  </a:lnTo>
                  <a:lnTo>
                    <a:pt x="25" y="173"/>
                  </a:lnTo>
                  <a:lnTo>
                    <a:pt x="25" y="179"/>
                  </a:lnTo>
                  <a:lnTo>
                    <a:pt x="25" y="162"/>
                  </a:lnTo>
                  <a:lnTo>
                    <a:pt x="25" y="174"/>
                  </a:lnTo>
                  <a:lnTo>
                    <a:pt x="25" y="178"/>
                  </a:lnTo>
                  <a:lnTo>
                    <a:pt x="25" y="139"/>
                  </a:lnTo>
                  <a:lnTo>
                    <a:pt x="25" y="150"/>
                  </a:lnTo>
                  <a:lnTo>
                    <a:pt x="25" y="146"/>
                  </a:lnTo>
                  <a:lnTo>
                    <a:pt x="25" y="160"/>
                  </a:lnTo>
                  <a:lnTo>
                    <a:pt x="25" y="157"/>
                  </a:lnTo>
                  <a:lnTo>
                    <a:pt x="26" y="157"/>
                  </a:lnTo>
                  <a:lnTo>
                    <a:pt x="26" y="142"/>
                  </a:lnTo>
                  <a:lnTo>
                    <a:pt x="26" y="177"/>
                  </a:lnTo>
                  <a:lnTo>
                    <a:pt x="26" y="180"/>
                  </a:lnTo>
                  <a:lnTo>
                    <a:pt x="26" y="205"/>
                  </a:lnTo>
                  <a:lnTo>
                    <a:pt x="26" y="179"/>
                  </a:lnTo>
                  <a:lnTo>
                    <a:pt x="26" y="204"/>
                  </a:lnTo>
                  <a:lnTo>
                    <a:pt x="26" y="205"/>
                  </a:lnTo>
                  <a:lnTo>
                    <a:pt x="26" y="212"/>
                  </a:lnTo>
                  <a:lnTo>
                    <a:pt x="26" y="203"/>
                  </a:lnTo>
                  <a:lnTo>
                    <a:pt x="26" y="208"/>
                  </a:lnTo>
                  <a:lnTo>
                    <a:pt x="26" y="208"/>
                  </a:lnTo>
                  <a:lnTo>
                    <a:pt x="26" y="213"/>
                  </a:lnTo>
                  <a:lnTo>
                    <a:pt x="26" y="199"/>
                  </a:lnTo>
                  <a:lnTo>
                    <a:pt x="26" y="201"/>
                  </a:lnTo>
                  <a:lnTo>
                    <a:pt x="28" y="201"/>
                  </a:lnTo>
                  <a:lnTo>
                    <a:pt x="28" y="154"/>
                  </a:lnTo>
                  <a:lnTo>
                    <a:pt x="28" y="169"/>
                  </a:lnTo>
                  <a:lnTo>
                    <a:pt x="28" y="169"/>
                  </a:lnTo>
                  <a:lnTo>
                    <a:pt x="28" y="177"/>
                  </a:lnTo>
                  <a:lnTo>
                    <a:pt x="28" y="160"/>
                  </a:lnTo>
                  <a:lnTo>
                    <a:pt x="28" y="160"/>
                  </a:lnTo>
                  <a:lnTo>
                    <a:pt x="28" y="171"/>
                  </a:lnTo>
                  <a:lnTo>
                    <a:pt x="28" y="156"/>
                  </a:lnTo>
                  <a:lnTo>
                    <a:pt x="28" y="170"/>
                  </a:lnTo>
                  <a:lnTo>
                    <a:pt x="28" y="170"/>
                  </a:lnTo>
                  <a:lnTo>
                    <a:pt x="28" y="153"/>
                  </a:lnTo>
                  <a:lnTo>
                    <a:pt x="28" y="182"/>
                  </a:lnTo>
                  <a:lnTo>
                    <a:pt x="29" y="180"/>
                  </a:lnTo>
                  <a:lnTo>
                    <a:pt x="29" y="182"/>
                  </a:lnTo>
                  <a:lnTo>
                    <a:pt x="29" y="146"/>
                  </a:lnTo>
                  <a:lnTo>
                    <a:pt x="29" y="148"/>
                  </a:lnTo>
                  <a:lnTo>
                    <a:pt x="29" y="150"/>
                  </a:lnTo>
                  <a:lnTo>
                    <a:pt x="29" y="129"/>
                  </a:lnTo>
                  <a:lnTo>
                    <a:pt x="29" y="133"/>
                  </a:lnTo>
                  <a:lnTo>
                    <a:pt x="29" y="105"/>
                  </a:lnTo>
                  <a:lnTo>
                    <a:pt x="29" y="110"/>
                  </a:lnTo>
                  <a:lnTo>
                    <a:pt x="30" y="114"/>
                  </a:lnTo>
                  <a:lnTo>
                    <a:pt x="30" y="116"/>
                  </a:lnTo>
                  <a:lnTo>
                    <a:pt x="30" y="102"/>
                  </a:lnTo>
                  <a:lnTo>
                    <a:pt x="30" y="105"/>
                  </a:lnTo>
                  <a:lnTo>
                    <a:pt x="30" y="106"/>
                  </a:lnTo>
                  <a:lnTo>
                    <a:pt x="30" y="108"/>
                  </a:lnTo>
                  <a:lnTo>
                    <a:pt x="30" y="67"/>
                  </a:lnTo>
                  <a:lnTo>
                    <a:pt x="30" y="68"/>
                  </a:lnTo>
                  <a:lnTo>
                    <a:pt x="30" y="50"/>
                  </a:lnTo>
                  <a:lnTo>
                    <a:pt x="30" y="53"/>
                  </a:lnTo>
                  <a:lnTo>
                    <a:pt x="30" y="53"/>
                  </a:lnTo>
                  <a:lnTo>
                    <a:pt x="30" y="39"/>
                  </a:lnTo>
                  <a:lnTo>
                    <a:pt x="30" y="64"/>
                  </a:lnTo>
                  <a:lnTo>
                    <a:pt x="32" y="64"/>
                  </a:lnTo>
                  <a:lnTo>
                    <a:pt x="32" y="76"/>
                  </a:lnTo>
                  <a:lnTo>
                    <a:pt x="32" y="63"/>
                  </a:lnTo>
                  <a:lnTo>
                    <a:pt x="32" y="68"/>
                  </a:lnTo>
                  <a:lnTo>
                    <a:pt x="32" y="70"/>
                  </a:lnTo>
                  <a:lnTo>
                    <a:pt x="32" y="116"/>
                  </a:lnTo>
                  <a:lnTo>
                    <a:pt x="32" y="116"/>
                  </a:lnTo>
                  <a:lnTo>
                    <a:pt x="32" y="114"/>
                  </a:lnTo>
                  <a:lnTo>
                    <a:pt x="32" y="150"/>
                  </a:lnTo>
                  <a:lnTo>
                    <a:pt x="32" y="153"/>
                  </a:lnTo>
                  <a:lnTo>
                    <a:pt x="32" y="177"/>
                  </a:lnTo>
                  <a:lnTo>
                    <a:pt x="32" y="174"/>
                  </a:lnTo>
                  <a:lnTo>
                    <a:pt x="33" y="175"/>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225" name="Freeform 98"/>
            <p:cNvSpPr>
              <a:spLocks/>
            </p:cNvSpPr>
            <p:nvPr/>
          </p:nvSpPr>
          <p:spPr bwMode="auto">
            <a:xfrm>
              <a:off x="2844801" y="3975101"/>
              <a:ext cx="52388" cy="431800"/>
            </a:xfrm>
            <a:custGeom>
              <a:avLst/>
              <a:gdLst>
                <a:gd name="T0" fmla="*/ 2 w 33"/>
                <a:gd name="T1" fmla="*/ 123 h 272"/>
                <a:gd name="T2" fmla="*/ 2 w 33"/>
                <a:gd name="T3" fmla="*/ 110 h 272"/>
                <a:gd name="T4" fmla="*/ 2 w 33"/>
                <a:gd name="T5" fmla="*/ 105 h 272"/>
                <a:gd name="T6" fmla="*/ 3 w 33"/>
                <a:gd name="T7" fmla="*/ 85 h 272"/>
                <a:gd name="T8" fmla="*/ 3 w 33"/>
                <a:gd name="T9" fmla="*/ 110 h 272"/>
                <a:gd name="T10" fmla="*/ 3 w 33"/>
                <a:gd name="T11" fmla="*/ 71 h 272"/>
                <a:gd name="T12" fmla="*/ 4 w 33"/>
                <a:gd name="T13" fmla="*/ 66 h 272"/>
                <a:gd name="T14" fmla="*/ 4 w 33"/>
                <a:gd name="T15" fmla="*/ 60 h 272"/>
                <a:gd name="T16" fmla="*/ 6 w 33"/>
                <a:gd name="T17" fmla="*/ 60 h 272"/>
                <a:gd name="T18" fmla="*/ 6 w 33"/>
                <a:gd name="T19" fmla="*/ 136 h 272"/>
                <a:gd name="T20" fmla="*/ 7 w 33"/>
                <a:gd name="T21" fmla="*/ 161 h 272"/>
                <a:gd name="T22" fmla="*/ 7 w 33"/>
                <a:gd name="T23" fmla="*/ 182 h 272"/>
                <a:gd name="T24" fmla="*/ 7 w 33"/>
                <a:gd name="T25" fmla="*/ 195 h 272"/>
                <a:gd name="T26" fmla="*/ 8 w 33"/>
                <a:gd name="T27" fmla="*/ 28 h 272"/>
                <a:gd name="T28" fmla="*/ 8 w 33"/>
                <a:gd name="T29" fmla="*/ 55 h 272"/>
                <a:gd name="T30" fmla="*/ 10 w 33"/>
                <a:gd name="T31" fmla="*/ 83 h 272"/>
                <a:gd name="T32" fmla="*/ 10 w 33"/>
                <a:gd name="T33" fmla="*/ 76 h 272"/>
                <a:gd name="T34" fmla="*/ 11 w 33"/>
                <a:gd name="T35" fmla="*/ 21 h 272"/>
                <a:gd name="T36" fmla="*/ 11 w 33"/>
                <a:gd name="T37" fmla="*/ 20 h 272"/>
                <a:gd name="T38" fmla="*/ 12 w 33"/>
                <a:gd name="T39" fmla="*/ 93 h 272"/>
                <a:gd name="T40" fmla="*/ 12 w 33"/>
                <a:gd name="T41" fmla="*/ 244 h 272"/>
                <a:gd name="T42" fmla="*/ 13 w 33"/>
                <a:gd name="T43" fmla="*/ 236 h 272"/>
                <a:gd name="T44" fmla="*/ 13 w 33"/>
                <a:gd name="T45" fmla="*/ 213 h 272"/>
                <a:gd name="T46" fmla="*/ 13 w 33"/>
                <a:gd name="T47" fmla="*/ 181 h 272"/>
                <a:gd name="T48" fmla="*/ 15 w 33"/>
                <a:gd name="T49" fmla="*/ 194 h 272"/>
                <a:gd name="T50" fmla="*/ 15 w 33"/>
                <a:gd name="T51" fmla="*/ 183 h 272"/>
                <a:gd name="T52" fmla="*/ 15 w 33"/>
                <a:gd name="T53" fmla="*/ 183 h 272"/>
                <a:gd name="T54" fmla="*/ 16 w 33"/>
                <a:gd name="T55" fmla="*/ 121 h 272"/>
                <a:gd name="T56" fmla="*/ 17 w 33"/>
                <a:gd name="T57" fmla="*/ 111 h 272"/>
                <a:gd name="T58" fmla="*/ 17 w 33"/>
                <a:gd name="T59" fmla="*/ 135 h 272"/>
                <a:gd name="T60" fmla="*/ 17 w 33"/>
                <a:gd name="T61" fmla="*/ 173 h 272"/>
                <a:gd name="T62" fmla="*/ 19 w 33"/>
                <a:gd name="T63" fmla="*/ 173 h 272"/>
                <a:gd name="T64" fmla="*/ 19 w 33"/>
                <a:gd name="T65" fmla="*/ 181 h 272"/>
                <a:gd name="T66" fmla="*/ 19 w 33"/>
                <a:gd name="T67" fmla="*/ 198 h 272"/>
                <a:gd name="T68" fmla="*/ 20 w 33"/>
                <a:gd name="T69" fmla="*/ 162 h 272"/>
                <a:gd name="T70" fmla="*/ 20 w 33"/>
                <a:gd name="T71" fmla="*/ 208 h 272"/>
                <a:gd name="T72" fmla="*/ 21 w 33"/>
                <a:gd name="T73" fmla="*/ 183 h 272"/>
                <a:gd name="T74" fmla="*/ 21 w 33"/>
                <a:gd name="T75" fmla="*/ 204 h 272"/>
                <a:gd name="T76" fmla="*/ 21 w 33"/>
                <a:gd name="T77" fmla="*/ 232 h 272"/>
                <a:gd name="T78" fmla="*/ 23 w 33"/>
                <a:gd name="T79" fmla="*/ 257 h 272"/>
                <a:gd name="T80" fmla="*/ 23 w 33"/>
                <a:gd name="T81" fmla="*/ 249 h 272"/>
                <a:gd name="T82" fmla="*/ 23 w 33"/>
                <a:gd name="T83" fmla="*/ 241 h 272"/>
                <a:gd name="T84" fmla="*/ 24 w 33"/>
                <a:gd name="T85" fmla="*/ 190 h 272"/>
                <a:gd name="T86" fmla="*/ 24 w 33"/>
                <a:gd name="T87" fmla="*/ 179 h 272"/>
                <a:gd name="T88" fmla="*/ 25 w 33"/>
                <a:gd name="T89" fmla="*/ 179 h 272"/>
                <a:gd name="T90" fmla="*/ 25 w 33"/>
                <a:gd name="T91" fmla="*/ 190 h 272"/>
                <a:gd name="T92" fmla="*/ 27 w 33"/>
                <a:gd name="T93" fmla="*/ 208 h 272"/>
                <a:gd name="T94" fmla="*/ 27 w 33"/>
                <a:gd name="T95" fmla="*/ 203 h 272"/>
                <a:gd name="T96" fmla="*/ 27 w 33"/>
                <a:gd name="T97" fmla="*/ 204 h 272"/>
                <a:gd name="T98" fmla="*/ 28 w 33"/>
                <a:gd name="T99" fmla="*/ 233 h 272"/>
                <a:gd name="T100" fmla="*/ 28 w 33"/>
                <a:gd name="T101" fmla="*/ 231 h 272"/>
                <a:gd name="T102" fmla="*/ 28 w 33"/>
                <a:gd name="T103" fmla="*/ 216 h 272"/>
                <a:gd name="T104" fmla="*/ 29 w 33"/>
                <a:gd name="T105" fmla="*/ 181 h 272"/>
                <a:gd name="T106" fmla="*/ 29 w 33"/>
                <a:gd name="T107" fmla="*/ 202 h 272"/>
                <a:gd name="T108" fmla="*/ 31 w 33"/>
                <a:gd name="T109" fmla="*/ 259 h 272"/>
                <a:gd name="T110" fmla="*/ 31 w 33"/>
                <a:gd name="T111" fmla="*/ 251 h 272"/>
                <a:gd name="T112" fmla="*/ 31 w 33"/>
                <a:gd name="T113" fmla="*/ 262 h 272"/>
                <a:gd name="T114" fmla="*/ 32 w 33"/>
                <a:gd name="T115" fmla="*/ 251 h 272"/>
                <a:gd name="T116" fmla="*/ 32 w 33"/>
                <a:gd name="T117" fmla="*/ 216 h 272"/>
                <a:gd name="T118" fmla="*/ 33 w 33"/>
                <a:gd name="T119" fmla="*/ 217 h 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3" h="272">
                  <a:moveTo>
                    <a:pt x="0" y="43"/>
                  </a:moveTo>
                  <a:lnTo>
                    <a:pt x="0" y="110"/>
                  </a:lnTo>
                  <a:lnTo>
                    <a:pt x="0" y="109"/>
                  </a:lnTo>
                  <a:lnTo>
                    <a:pt x="2" y="107"/>
                  </a:lnTo>
                  <a:lnTo>
                    <a:pt x="2" y="123"/>
                  </a:lnTo>
                  <a:lnTo>
                    <a:pt x="2" y="98"/>
                  </a:lnTo>
                  <a:lnTo>
                    <a:pt x="2" y="121"/>
                  </a:lnTo>
                  <a:lnTo>
                    <a:pt x="2" y="121"/>
                  </a:lnTo>
                  <a:lnTo>
                    <a:pt x="2" y="131"/>
                  </a:lnTo>
                  <a:lnTo>
                    <a:pt x="2" y="110"/>
                  </a:lnTo>
                  <a:lnTo>
                    <a:pt x="2" y="115"/>
                  </a:lnTo>
                  <a:lnTo>
                    <a:pt x="2" y="115"/>
                  </a:lnTo>
                  <a:lnTo>
                    <a:pt x="2" y="102"/>
                  </a:lnTo>
                  <a:lnTo>
                    <a:pt x="2" y="102"/>
                  </a:lnTo>
                  <a:lnTo>
                    <a:pt x="2" y="105"/>
                  </a:lnTo>
                  <a:lnTo>
                    <a:pt x="2" y="89"/>
                  </a:lnTo>
                  <a:lnTo>
                    <a:pt x="2" y="101"/>
                  </a:lnTo>
                  <a:lnTo>
                    <a:pt x="3" y="105"/>
                  </a:lnTo>
                  <a:lnTo>
                    <a:pt x="3" y="107"/>
                  </a:lnTo>
                  <a:lnTo>
                    <a:pt x="3" y="85"/>
                  </a:lnTo>
                  <a:lnTo>
                    <a:pt x="3" y="105"/>
                  </a:lnTo>
                  <a:lnTo>
                    <a:pt x="3" y="103"/>
                  </a:lnTo>
                  <a:lnTo>
                    <a:pt x="3" y="118"/>
                  </a:lnTo>
                  <a:lnTo>
                    <a:pt x="3" y="111"/>
                  </a:lnTo>
                  <a:lnTo>
                    <a:pt x="3" y="110"/>
                  </a:lnTo>
                  <a:lnTo>
                    <a:pt x="3" y="114"/>
                  </a:lnTo>
                  <a:lnTo>
                    <a:pt x="3" y="101"/>
                  </a:lnTo>
                  <a:lnTo>
                    <a:pt x="3" y="106"/>
                  </a:lnTo>
                  <a:lnTo>
                    <a:pt x="3" y="106"/>
                  </a:lnTo>
                  <a:lnTo>
                    <a:pt x="3" y="71"/>
                  </a:lnTo>
                  <a:lnTo>
                    <a:pt x="4" y="76"/>
                  </a:lnTo>
                  <a:lnTo>
                    <a:pt x="4" y="39"/>
                  </a:lnTo>
                  <a:lnTo>
                    <a:pt x="4" y="51"/>
                  </a:lnTo>
                  <a:lnTo>
                    <a:pt x="4" y="48"/>
                  </a:lnTo>
                  <a:lnTo>
                    <a:pt x="4" y="66"/>
                  </a:lnTo>
                  <a:lnTo>
                    <a:pt x="4" y="47"/>
                  </a:lnTo>
                  <a:lnTo>
                    <a:pt x="4" y="63"/>
                  </a:lnTo>
                  <a:lnTo>
                    <a:pt x="4" y="63"/>
                  </a:lnTo>
                  <a:lnTo>
                    <a:pt x="4" y="75"/>
                  </a:lnTo>
                  <a:lnTo>
                    <a:pt x="4" y="60"/>
                  </a:lnTo>
                  <a:lnTo>
                    <a:pt x="4" y="68"/>
                  </a:lnTo>
                  <a:lnTo>
                    <a:pt x="6" y="67"/>
                  </a:lnTo>
                  <a:lnTo>
                    <a:pt x="6" y="46"/>
                  </a:lnTo>
                  <a:lnTo>
                    <a:pt x="6" y="58"/>
                  </a:lnTo>
                  <a:lnTo>
                    <a:pt x="6" y="60"/>
                  </a:lnTo>
                  <a:lnTo>
                    <a:pt x="6" y="92"/>
                  </a:lnTo>
                  <a:lnTo>
                    <a:pt x="6" y="90"/>
                  </a:lnTo>
                  <a:lnTo>
                    <a:pt x="6" y="90"/>
                  </a:lnTo>
                  <a:lnTo>
                    <a:pt x="6" y="81"/>
                  </a:lnTo>
                  <a:lnTo>
                    <a:pt x="6" y="136"/>
                  </a:lnTo>
                  <a:lnTo>
                    <a:pt x="6" y="136"/>
                  </a:lnTo>
                  <a:lnTo>
                    <a:pt x="6" y="166"/>
                  </a:lnTo>
                  <a:lnTo>
                    <a:pt x="7" y="166"/>
                  </a:lnTo>
                  <a:lnTo>
                    <a:pt x="7" y="177"/>
                  </a:lnTo>
                  <a:lnTo>
                    <a:pt x="7" y="161"/>
                  </a:lnTo>
                  <a:lnTo>
                    <a:pt x="7" y="165"/>
                  </a:lnTo>
                  <a:lnTo>
                    <a:pt x="7" y="158"/>
                  </a:lnTo>
                  <a:lnTo>
                    <a:pt x="7" y="185"/>
                  </a:lnTo>
                  <a:lnTo>
                    <a:pt x="7" y="155"/>
                  </a:lnTo>
                  <a:lnTo>
                    <a:pt x="7" y="182"/>
                  </a:lnTo>
                  <a:lnTo>
                    <a:pt x="7" y="178"/>
                  </a:lnTo>
                  <a:lnTo>
                    <a:pt x="7" y="169"/>
                  </a:lnTo>
                  <a:lnTo>
                    <a:pt x="7" y="185"/>
                  </a:lnTo>
                  <a:lnTo>
                    <a:pt x="7" y="187"/>
                  </a:lnTo>
                  <a:lnTo>
                    <a:pt x="7" y="195"/>
                  </a:lnTo>
                  <a:lnTo>
                    <a:pt x="7" y="132"/>
                  </a:lnTo>
                  <a:lnTo>
                    <a:pt x="8" y="135"/>
                  </a:lnTo>
                  <a:lnTo>
                    <a:pt x="8" y="60"/>
                  </a:lnTo>
                  <a:lnTo>
                    <a:pt x="8" y="55"/>
                  </a:lnTo>
                  <a:lnTo>
                    <a:pt x="8" y="28"/>
                  </a:lnTo>
                  <a:lnTo>
                    <a:pt x="8" y="48"/>
                  </a:lnTo>
                  <a:lnTo>
                    <a:pt x="8" y="50"/>
                  </a:lnTo>
                  <a:lnTo>
                    <a:pt x="8" y="58"/>
                  </a:lnTo>
                  <a:lnTo>
                    <a:pt x="8" y="39"/>
                  </a:lnTo>
                  <a:lnTo>
                    <a:pt x="8" y="55"/>
                  </a:lnTo>
                  <a:lnTo>
                    <a:pt x="10" y="58"/>
                  </a:lnTo>
                  <a:lnTo>
                    <a:pt x="10" y="68"/>
                  </a:lnTo>
                  <a:lnTo>
                    <a:pt x="10" y="58"/>
                  </a:lnTo>
                  <a:lnTo>
                    <a:pt x="10" y="58"/>
                  </a:lnTo>
                  <a:lnTo>
                    <a:pt x="10" y="83"/>
                  </a:lnTo>
                  <a:lnTo>
                    <a:pt x="10" y="46"/>
                  </a:lnTo>
                  <a:lnTo>
                    <a:pt x="10" y="76"/>
                  </a:lnTo>
                  <a:lnTo>
                    <a:pt x="10" y="79"/>
                  </a:lnTo>
                  <a:lnTo>
                    <a:pt x="10" y="66"/>
                  </a:lnTo>
                  <a:lnTo>
                    <a:pt x="10" y="76"/>
                  </a:lnTo>
                  <a:lnTo>
                    <a:pt x="10" y="79"/>
                  </a:lnTo>
                  <a:lnTo>
                    <a:pt x="10" y="80"/>
                  </a:lnTo>
                  <a:lnTo>
                    <a:pt x="10" y="17"/>
                  </a:lnTo>
                  <a:lnTo>
                    <a:pt x="11" y="18"/>
                  </a:lnTo>
                  <a:lnTo>
                    <a:pt x="11" y="21"/>
                  </a:lnTo>
                  <a:lnTo>
                    <a:pt x="11" y="13"/>
                  </a:lnTo>
                  <a:lnTo>
                    <a:pt x="11" y="17"/>
                  </a:lnTo>
                  <a:lnTo>
                    <a:pt x="11" y="20"/>
                  </a:lnTo>
                  <a:lnTo>
                    <a:pt x="11" y="0"/>
                  </a:lnTo>
                  <a:lnTo>
                    <a:pt x="11" y="20"/>
                  </a:lnTo>
                  <a:lnTo>
                    <a:pt x="11" y="18"/>
                  </a:lnTo>
                  <a:lnTo>
                    <a:pt x="11" y="34"/>
                  </a:lnTo>
                  <a:lnTo>
                    <a:pt x="11" y="37"/>
                  </a:lnTo>
                  <a:lnTo>
                    <a:pt x="11" y="93"/>
                  </a:lnTo>
                  <a:lnTo>
                    <a:pt x="12" y="93"/>
                  </a:lnTo>
                  <a:lnTo>
                    <a:pt x="12" y="158"/>
                  </a:lnTo>
                  <a:lnTo>
                    <a:pt x="12" y="164"/>
                  </a:lnTo>
                  <a:lnTo>
                    <a:pt x="12" y="210"/>
                  </a:lnTo>
                  <a:lnTo>
                    <a:pt x="12" y="210"/>
                  </a:lnTo>
                  <a:lnTo>
                    <a:pt x="12" y="244"/>
                  </a:lnTo>
                  <a:lnTo>
                    <a:pt x="12" y="241"/>
                  </a:lnTo>
                  <a:lnTo>
                    <a:pt x="13" y="238"/>
                  </a:lnTo>
                  <a:lnTo>
                    <a:pt x="13" y="240"/>
                  </a:lnTo>
                  <a:lnTo>
                    <a:pt x="13" y="224"/>
                  </a:lnTo>
                  <a:lnTo>
                    <a:pt x="13" y="236"/>
                  </a:lnTo>
                  <a:lnTo>
                    <a:pt x="13" y="234"/>
                  </a:lnTo>
                  <a:lnTo>
                    <a:pt x="13" y="204"/>
                  </a:lnTo>
                  <a:lnTo>
                    <a:pt x="13" y="210"/>
                  </a:lnTo>
                  <a:lnTo>
                    <a:pt x="13" y="210"/>
                  </a:lnTo>
                  <a:lnTo>
                    <a:pt x="13" y="213"/>
                  </a:lnTo>
                  <a:lnTo>
                    <a:pt x="13" y="186"/>
                  </a:lnTo>
                  <a:lnTo>
                    <a:pt x="13" y="193"/>
                  </a:lnTo>
                  <a:lnTo>
                    <a:pt x="13" y="195"/>
                  </a:lnTo>
                  <a:lnTo>
                    <a:pt x="13" y="195"/>
                  </a:lnTo>
                  <a:lnTo>
                    <a:pt x="13" y="181"/>
                  </a:lnTo>
                  <a:lnTo>
                    <a:pt x="13" y="193"/>
                  </a:lnTo>
                  <a:lnTo>
                    <a:pt x="15" y="196"/>
                  </a:lnTo>
                  <a:lnTo>
                    <a:pt x="15" y="208"/>
                  </a:lnTo>
                  <a:lnTo>
                    <a:pt x="15" y="190"/>
                  </a:lnTo>
                  <a:lnTo>
                    <a:pt x="15" y="194"/>
                  </a:lnTo>
                  <a:lnTo>
                    <a:pt x="15" y="191"/>
                  </a:lnTo>
                  <a:lnTo>
                    <a:pt x="15" y="198"/>
                  </a:lnTo>
                  <a:lnTo>
                    <a:pt x="15" y="168"/>
                  </a:lnTo>
                  <a:lnTo>
                    <a:pt x="15" y="179"/>
                  </a:lnTo>
                  <a:lnTo>
                    <a:pt x="15" y="183"/>
                  </a:lnTo>
                  <a:lnTo>
                    <a:pt x="15" y="193"/>
                  </a:lnTo>
                  <a:lnTo>
                    <a:pt x="15" y="178"/>
                  </a:lnTo>
                  <a:lnTo>
                    <a:pt x="15" y="178"/>
                  </a:lnTo>
                  <a:lnTo>
                    <a:pt x="15" y="166"/>
                  </a:lnTo>
                  <a:lnTo>
                    <a:pt x="15" y="183"/>
                  </a:lnTo>
                  <a:lnTo>
                    <a:pt x="16" y="181"/>
                  </a:lnTo>
                  <a:lnTo>
                    <a:pt x="16" y="187"/>
                  </a:lnTo>
                  <a:lnTo>
                    <a:pt x="16" y="151"/>
                  </a:lnTo>
                  <a:lnTo>
                    <a:pt x="16" y="151"/>
                  </a:lnTo>
                  <a:lnTo>
                    <a:pt x="16" y="121"/>
                  </a:lnTo>
                  <a:lnTo>
                    <a:pt x="16" y="123"/>
                  </a:lnTo>
                  <a:lnTo>
                    <a:pt x="16" y="126"/>
                  </a:lnTo>
                  <a:lnTo>
                    <a:pt x="16" y="111"/>
                  </a:lnTo>
                  <a:lnTo>
                    <a:pt x="16" y="114"/>
                  </a:lnTo>
                  <a:lnTo>
                    <a:pt x="17" y="111"/>
                  </a:lnTo>
                  <a:lnTo>
                    <a:pt x="17" y="102"/>
                  </a:lnTo>
                  <a:lnTo>
                    <a:pt x="17" y="143"/>
                  </a:lnTo>
                  <a:lnTo>
                    <a:pt x="17" y="140"/>
                  </a:lnTo>
                  <a:lnTo>
                    <a:pt x="17" y="152"/>
                  </a:lnTo>
                  <a:lnTo>
                    <a:pt x="17" y="135"/>
                  </a:lnTo>
                  <a:lnTo>
                    <a:pt x="17" y="149"/>
                  </a:lnTo>
                  <a:lnTo>
                    <a:pt x="17" y="152"/>
                  </a:lnTo>
                  <a:lnTo>
                    <a:pt x="17" y="149"/>
                  </a:lnTo>
                  <a:lnTo>
                    <a:pt x="17" y="176"/>
                  </a:lnTo>
                  <a:lnTo>
                    <a:pt x="17" y="173"/>
                  </a:lnTo>
                  <a:lnTo>
                    <a:pt x="17" y="168"/>
                  </a:lnTo>
                  <a:lnTo>
                    <a:pt x="17" y="195"/>
                  </a:lnTo>
                  <a:lnTo>
                    <a:pt x="19" y="196"/>
                  </a:lnTo>
                  <a:lnTo>
                    <a:pt x="19" y="202"/>
                  </a:lnTo>
                  <a:lnTo>
                    <a:pt x="19" y="173"/>
                  </a:lnTo>
                  <a:lnTo>
                    <a:pt x="19" y="176"/>
                  </a:lnTo>
                  <a:lnTo>
                    <a:pt x="19" y="174"/>
                  </a:lnTo>
                  <a:lnTo>
                    <a:pt x="19" y="187"/>
                  </a:lnTo>
                  <a:lnTo>
                    <a:pt x="19" y="172"/>
                  </a:lnTo>
                  <a:lnTo>
                    <a:pt x="19" y="181"/>
                  </a:lnTo>
                  <a:lnTo>
                    <a:pt x="19" y="182"/>
                  </a:lnTo>
                  <a:lnTo>
                    <a:pt x="19" y="198"/>
                  </a:lnTo>
                  <a:lnTo>
                    <a:pt x="19" y="169"/>
                  </a:lnTo>
                  <a:lnTo>
                    <a:pt x="19" y="195"/>
                  </a:lnTo>
                  <a:lnTo>
                    <a:pt x="19" y="198"/>
                  </a:lnTo>
                  <a:lnTo>
                    <a:pt x="19" y="183"/>
                  </a:lnTo>
                  <a:lnTo>
                    <a:pt x="19" y="191"/>
                  </a:lnTo>
                  <a:lnTo>
                    <a:pt x="20" y="186"/>
                  </a:lnTo>
                  <a:lnTo>
                    <a:pt x="20" y="190"/>
                  </a:lnTo>
                  <a:lnTo>
                    <a:pt x="20" y="162"/>
                  </a:lnTo>
                  <a:lnTo>
                    <a:pt x="20" y="173"/>
                  </a:lnTo>
                  <a:lnTo>
                    <a:pt x="20" y="170"/>
                  </a:lnTo>
                  <a:lnTo>
                    <a:pt x="20" y="200"/>
                  </a:lnTo>
                  <a:lnTo>
                    <a:pt x="20" y="200"/>
                  </a:lnTo>
                  <a:lnTo>
                    <a:pt x="20" y="208"/>
                  </a:lnTo>
                  <a:lnTo>
                    <a:pt x="20" y="196"/>
                  </a:lnTo>
                  <a:lnTo>
                    <a:pt x="20" y="199"/>
                  </a:lnTo>
                  <a:lnTo>
                    <a:pt x="21" y="198"/>
                  </a:lnTo>
                  <a:lnTo>
                    <a:pt x="21" y="204"/>
                  </a:lnTo>
                  <a:lnTo>
                    <a:pt x="21" y="183"/>
                  </a:lnTo>
                  <a:lnTo>
                    <a:pt x="21" y="195"/>
                  </a:lnTo>
                  <a:lnTo>
                    <a:pt x="21" y="196"/>
                  </a:lnTo>
                  <a:lnTo>
                    <a:pt x="21" y="211"/>
                  </a:lnTo>
                  <a:lnTo>
                    <a:pt x="21" y="204"/>
                  </a:lnTo>
                  <a:lnTo>
                    <a:pt x="21" y="204"/>
                  </a:lnTo>
                  <a:lnTo>
                    <a:pt x="21" y="215"/>
                  </a:lnTo>
                  <a:lnTo>
                    <a:pt x="21" y="195"/>
                  </a:lnTo>
                  <a:lnTo>
                    <a:pt x="21" y="215"/>
                  </a:lnTo>
                  <a:lnTo>
                    <a:pt x="21" y="221"/>
                  </a:lnTo>
                  <a:lnTo>
                    <a:pt x="21" y="232"/>
                  </a:lnTo>
                  <a:lnTo>
                    <a:pt x="21" y="213"/>
                  </a:lnTo>
                  <a:lnTo>
                    <a:pt x="21" y="227"/>
                  </a:lnTo>
                  <a:lnTo>
                    <a:pt x="23" y="231"/>
                  </a:lnTo>
                  <a:lnTo>
                    <a:pt x="23" y="265"/>
                  </a:lnTo>
                  <a:lnTo>
                    <a:pt x="23" y="257"/>
                  </a:lnTo>
                  <a:lnTo>
                    <a:pt x="23" y="249"/>
                  </a:lnTo>
                  <a:lnTo>
                    <a:pt x="23" y="272"/>
                  </a:lnTo>
                  <a:lnTo>
                    <a:pt x="23" y="268"/>
                  </a:lnTo>
                  <a:lnTo>
                    <a:pt x="23" y="270"/>
                  </a:lnTo>
                  <a:lnTo>
                    <a:pt x="23" y="249"/>
                  </a:lnTo>
                  <a:lnTo>
                    <a:pt x="23" y="250"/>
                  </a:lnTo>
                  <a:lnTo>
                    <a:pt x="23" y="250"/>
                  </a:lnTo>
                  <a:lnTo>
                    <a:pt x="23" y="257"/>
                  </a:lnTo>
                  <a:lnTo>
                    <a:pt x="23" y="236"/>
                  </a:lnTo>
                  <a:lnTo>
                    <a:pt x="23" y="241"/>
                  </a:lnTo>
                  <a:lnTo>
                    <a:pt x="24" y="248"/>
                  </a:lnTo>
                  <a:lnTo>
                    <a:pt x="24" y="248"/>
                  </a:lnTo>
                  <a:lnTo>
                    <a:pt x="24" y="224"/>
                  </a:lnTo>
                  <a:lnTo>
                    <a:pt x="24" y="223"/>
                  </a:lnTo>
                  <a:lnTo>
                    <a:pt x="24" y="190"/>
                  </a:lnTo>
                  <a:lnTo>
                    <a:pt x="24" y="195"/>
                  </a:lnTo>
                  <a:lnTo>
                    <a:pt x="24" y="193"/>
                  </a:lnTo>
                  <a:lnTo>
                    <a:pt x="24" y="198"/>
                  </a:lnTo>
                  <a:lnTo>
                    <a:pt x="24" y="170"/>
                  </a:lnTo>
                  <a:lnTo>
                    <a:pt x="24" y="179"/>
                  </a:lnTo>
                  <a:lnTo>
                    <a:pt x="24" y="176"/>
                  </a:lnTo>
                  <a:lnTo>
                    <a:pt x="24" y="185"/>
                  </a:lnTo>
                  <a:lnTo>
                    <a:pt x="24" y="176"/>
                  </a:lnTo>
                  <a:lnTo>
                    <a:pt x="24" y="181"/>
                  </a:lnTo>
                  <a:lnTo>
                    <a:pt x="25" y="179"/>
                  </a:lnTo>
                  <a:lnTo>
                    <a:pt x="25" y="162"/>
                  </a:lnTo>
                  <a:lnTo>
                    <a:pt x="25" y="199"/>
                  </a:lnTo>
                  <a:lnTo>
                    <a:pt x="25" y="198"/>
                  </a:lnTo>
                  <a:lnTo>
                    <a:pt x="25" y="202"/>
                  </a:lnTo>
                  <a:lnTo>
                    <a:pt x="25" y="190"/>
                  </a:lnTo>
                  <a:lnTo>
                    <a:pt x="25" y="198"/>
                  </a:lnTo>
                  <a:lnTo>
                    <a:pt x="25" y="200"/>
                  </a:lnTo>
                  <a:lnTo>
                    <a:pt x="25" y="219"/>
                  </a:lnTo>
                  <a:lnTo>
                    <a:pt x="25" y="199"/>
                  </a:lnTo>
                  <a:lnTo>
                    <a:pt x="27" y="208"/>
                  </a:lnTo>
                  <a:lnTo>
                    <a:pt x="27" y="217"/>
                  </a:lnTo>
                  <a:lnTo>
                    <a:pt x="27" y="204"/>
                  </a:lnTo>
                  <a:lnTo>
                    <a:pt x="27" y="215"/>
                  </a:lnTo>
                  <a:lnTo>
                    <a:pt x="27" y="215"/>
                  </a:lnTo>
                  <a:lnTo>
                    <a:pt x="27" y="203"/>
                  </a:lnTo>
                  <a:lnTo>
                    <a:pt x="27" y="204"/>
                  </a:lnTo>
                  <a:lnTo>
                    <a:pt x="27" y="204"/>
                  </a:lnTo>
                  <a:lnTo>
                    <a:pt x="27" y="210"/>
                  </a:lnTo>
                  <a:lnTo>
                    <a:pt x="27" y="193"/>
                  </a:lnTo>
                  <a:lnTo>
                    <a:pt x="27" y="204"/>
                  </a:lnTo>
                  <a:lnTo>
                    <a:pt x="27" y="203"/>
                  </a:lnTo>
                  <a:lnTo>
                    <a:pt x="27" y="241"/>
                  </a:lnTo>
                  <a:lnTo>
                    <a:pt x="28" y="242"/>
                  </a:lnTo>
                  <a:lnTo>
                    <a:pt x="28" y="254"/>
                  </a:lnTo>
                  <a:lnTo>
                    <a:pt x="28" y="233"/>
                  </a:lnTo>
                  <a:lnTo>
                    <a:pt x="28" y="251"/>
                  </a:lnTo>
                  <a:lnTo>
                    <a:pt x="28" y="253"/>
                  </a:lnTo>
                  <a:lnTo>
                    <a:pt x="28" y="257"/>
                  </a:lnTo>
                  <a:lnTo>
                    <a:pt x="28" y="224"/>
                  </a:lnTo>
                  <a:lnTo>
                    <a:pt x="28" y="231"/>
                  </a:lnTo>
                  <a:lnTo>
                    <a:pt x="28" y="229"/>
                  </a:lnTo>
                  <a:lnTo>
                    <a:pt x="28" y="233"/>
                  </a:lnTo>
                  <a:lnTo>
                    <a:pt x="28" y="216"/>
                  </a:lnTo>
                  <a:lnTo>
                    <a:pt x="28" y="212"/>
                  </a:lnTo>
                  <a:lnTo>
                    <a:pt x="28" y="216"/>
                  </a:lnTo>
                  <a:lnTo>
                    <a:pt x="28" y="208"/>
                  </a:lnTo>
                  <a:lnTo>
                    <a:pt x="28" y="210"/>
                  </a:lnTo>
                  <a:lnTo>
                    <a:pt x="29" y="204"/>
                  </a:lnTo>
                  <a:lnTo>
                    <a:pt x="29" y="210"/>
                  </a:lnTo>
                  <a:lnTo>
                    <a:pt x="29" y="181"/>
                  </a:lnTo>
                  <a:lnTo>
                    <a:pt x="29" y="193"/>
                  </a:lnTo>
                  <a:lnTo>
                    <a:pt x="29" y="198"/>
                  </a:lnTo>
                  <a:lnTo>
                    <a:pt x="29" y="210"/>
                  </a:lnTo>
                  <a:lnTo>
                    <a:pt x="29" y="196"/>
                  </a:lnTo>
                  <a:lnTo>
                    <a:pt x="29" y="202"/>
                  </a:lnTo>
                  <a:lnTo>
                    <a:pt x="29" y="204"/>
                  </a:lnTo>
                  <a:lnTo>
                    <a:pt x="29" y="244"/>
                  </a:lnTo>
                  <a:lnTo>
                    <a:pt x="31" y="244"/>
                  </a:lnTo>
                  <a:lnTo>
                    <a:pt x="31" y="236"/>
                  </a:lnTo>
                  <a:lnTo>
                    <a:pt x="31" y="259"/>
                  </a:lnTo>
                  <a:lnTo>
                    <a:pt x="31" y="259"/>
                  </a:lnTo>
                  <a:lnTo>
                    <a:pt x="31" y="268"/>
                  </a:lnTo>
                  <a:lnTo>
                    <a:pt x="31" y="241"/>
                  </a:lnTo>
                  <a:lnTo>
                    <a:pt x="31" y="250"/>
                  </a:lnTo>
                  <a:lnTo>
                    <a:pt x="31" y="251"/>
                  </a:lnTo>
                  <a:lnTo>
                    <a:pt x="31" y="262"/>
                  </a:lnTo>
                  <a:lnTo>
                    <a:pt x="31" y="248"/>
                  </a:lnTo>
                  <a:lnTo>
                    <a:pt x="31" y="255"/>
                  </a:lnTo>
                  <a:lnTo>
                    <a:pt x="31" y="255"/>
                  </a:lnTo>
                  <a:lnTo>
                    <a:pt x="31" y="262"/>
                  </a:lnTo>
                  <a:lnTo>
                    <a:pt x="31" y="244"/>
                  </a:lnTo>
                  <a:lnTo>
                    <a:pt x="31" y="262"/>
                  </a:lnTo>
                  <a:lnTo>
                    <a:pt x="32" y="266"/>
                  </a:lnTo>
                  <a:lnTo>
                    <a:pt x="32" y="248"/>
                  </a:lnTo>
                  <a:lnTo>
                    <a:pt x="32" y="251"/>
                  </a:lnTo>
                  <a:lnTo>
                    <a:pt x="32" y="249"/>
                  </a:lnTo>
                  <a:lnTo>
                    <a:pt x="32" y="253"/>
                  </a:lnTo>
                  <a:lnTo>
                    <a:pt x="32" y="234"/>
                  </a:lnTo>
                  <a:lnTo>
                    <a:pt x="32" y="233"/>
                  </a:lnTo>
                  <a:lnTo>
                    <a:pt x="32" y="216"/>
                  </a:lnTo>
                  <a:lnTo>
                    <a:pt x="32" y="221"/>
                  </a:lnTo>
                  <a:lnTo>
                    <a:pt x="32" y="221"/>
                  </a:lnTo>
                  <a:lnTo>
                    <a:pt x="32" y="206"/>
                  </a:lnTo>
                  <a:lnTo>
                    <a:pt x="32" y="220"/>
                  </a:lnTo>
                  <a:lnTo>
                    <a:pt x="33" y="217"/>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226" name="Freeform 99"/>
            <p:cNvSpPr>
              <a:spLocks/>
            </p:cNvSpPr>
            <p:nvPr/>
          </p:nvSpPr>
          <p:spPr bwMode="auto">
            <a:xfrm>
              <a:off x="2794001" y="4003676"/>
              <a:ext cx="50800" cy="474663"/>
            </a:xfrm>
            <a:custGeom>
              <a:avLst/>
              <a:gdLst>
                <a:gd name="T0" fmla="*/ 0 w 32"/>
                <a:gd name="T1" fmla="*/ 57 h 299"/>
                <a:gd name="T2" fmla="*/ 0 w 32"/>
                <a:gd name="T3" fmla="*/ 163 h 299"/>
                <a:gd name="T4" fmla="*/ 1 w 32"/>
                <a:gd name="T5" fmla="*/ 159 h 299"/>
                <a:gd name="T6" fmla="*/ 1 w 32"/>
                <a:gd name="T7" fmla="*/ 182 h 299"/>
                <a:gd name="T8" fmla="*/ 2 w 32"/>
                <a:gd name="T9" fmla="*/ 54 h 299"/>
                <a:gd name="T10" fmla="*/ 2 w 32"/>
                <a:gd name="T11" fmla="*/ 66 h 299"/>
                <a:gd name="T12" fmla="*/ 2 w 32"/>
                <a:gd name="T13" fmla="*/ 143 h 299"/>
                <a:gd name="T14" fmla="*/ 4 w 32"/>
                <a:gd name="T15" fmla="*/ 194 h 299"/>
                <a:gd name="T16" fmla="*/ 5 w 32"/>
                <a:gd name="T17" fmla="*/ 163 h 299"/>
                <a:gd name="T18" fmla="*/ 5 w 32"/>
                <a:gd name="T19" fmla="*/ 193 h 299"/>
                <a:gd name="T20" fmla="*/ 6 w 32"/>
                <a:gd name="T21" fmla="*/ 161 h 299"/>
                <a:gd name="T22" fmla="*/ 6 w 32"/>
                <a:gd name="T23" fmla="*/ 126 h 299"/>
                <a:gd name="T24" fmla="*/ 6 w 32"/>
                <a:gd name="T25" fmla="*/ 169 h 299"/>
                <a:gd name="T26" fmla="*/ 8 w 32"/>
                <a:gd name="T27" fmla="*/ 226 h 299"/>
                <a:gd name="T28" fmla="*/ 8 w 32"/>
                <a:gd name="T29" fmla="*/ 220 h 299"/>
                <a:gd name="T30" fmla="*/ 9 w 32"/>
                <a:gd name="T31" fmla="*/ 163 h 299"/>
                <a:gd name="T32" fmla="*/ 9 w 32"/>
                <a:gd name="T33" fmla="*/ 130 h 299"/>
                <a:gd name="T34" fmla="*/ 10 w 32"/>
                <a:gd name="T35" fmla="*/ 154 h 299"/>
                <a:gd name="T36" fmla="*/ 10 w 32"/>
                <a:gd name="T37" fmla="*/ 180 h 299"/>
                <a:gd name="T38" fmla="*/ 10 w 32"/>
                <a:gd name="T39" fmla="*/ 165 h 299"/>
                <a:gd name="T40" fmla="*/ 11 w 32"/>
                <a:gd name="T41" fmla="*/ 131 h 299"/>
                <a:gd name="T42" fmla="*/ 13 w 32"/>
                <a:gd name="T43" fmla="*/ 163 h 299"/>
                <a:gd name="T44" fmla="*/ 13 w 32"/>
                <a:gd name="T45" fmla="*/ 160 h 299"/>
                <a:gd name="T46" fmla="*/ 13 w 32"/>
                <a:gd name="T47" fmla="*/ 171 h 299"/>
                <a:gd name="T48" fmla="*/ 14 w 32"/>
                <a:gd name="T49" fmla="*/ 188 h 299"/>
                <a:gd name="T50" fmla="*/ 14 w 32"/>
                <a:gd name="T51" fmla="*/ 252 h 299"/>
                <a:gd name="T52" fmla="*/ 15 w 32"/>
                <a:gd name="T53" fmla="*/ 287 h 299"/>
                <a:gd name="T54" fmla="*/ 15 w 32"/>
                <a:gd name="T55" fmla="*/ 278 h 299"/>
                <a:gd name="T56" fmla="*/ 17 w 32"/>
                <a:gd name="T57" fmla="*/ 296 h 299"/>
                <a:gd name="T58" fmla="*/ 17 w 32"/>
                <a:gd name="T59" fmla="*/ 261 h 299"/>
                <a:gd name="T60" fmla="*/ 17 w 32"/>
                <a:gd name="T61" fmla="*/ 209 h 299"/>
                <a:gd name="T62" fmla="*/ 18 w 32"/>
                <a:gd name="T63" fmla="*/ 165 h 299"/>
                <a:gd name="T64" fmla="*/ 18 w 32"/>
                <a:gd name="T65" fmla="*/ 181 h 299"/>
                <a:gd name="T66" fmla="*/ 18 w 32"/>
                <a:gd name="T67" fmla="*/ 209 h 299"/>
                <a:gd name="T68" fmla="*/ 19 w 32"/>
                <a:gd name="T69" fmla="*/ 219 h 299"/>
                <a:gd name="T70" fmla="*/ 19 w 32"/>
                <a:gd name="T71" fmla="*/ 201 h 299"/>
                <a:gd name="T72" fmla="*/ 21 w 32"/>
                <a:gd name="T73" fmla="*/ 180 h 299"/>
                <a:gd name="T74" fmla="*/ 21 w 32"/>
                <a:gd name="T75" fmla="*/ 180 h 299"/>
                <a:gd name="T76" fmla="*/ 22 w 32"/>
                <a:gd name="T77" fmla="*/ 21 h 299"/>
                <a:gd name="T78" fmla="*/ 22 w 32"/>
                <a:gd name="T79" fmla="*/ 16 h 299"/>
                <a:gd name="T80" fmla="*/ 22 w 32"/>
                <a:gd name="T81" fmla="*/ 41 h 299"/>
                <a:gd name="T82" fmla="*/ 23 w 32"/>
                <a:gd name="T83" fmla="*/ 99 h 299"/>
                <a:gd name="T84" fmla="*/ 23 w 32"/>
                <a:gd name="T85" fmla="*/ 165 h 299"/>
                <a:gd name="T86" fmla="*/ 25 w 32"/>
                <a:gd name="T87" fmla="*/ 192 h 299"/>
                <a:gd name="T88" fmla="*/ 25 w 32"/>
                <a:gd name="T89" fmla="*/ 226 h 299"/>
                <a:gd name="T90" fmla="*/ 26 w 32"/>
                <a:gd name="T91" fmla="*/ 224 h 299"/>
                <a:gd name="T92" fmla="*/ 26 w 32"/>
                <a:gd name="T93" fmla="*/ 258 h 299"/>
                <a:gd name="T94" fmla="*/ 26 w 32"/>
                <a:gd name="T95" fmla="*/ 265 h 299"/>
                <a:gd name="T96" fmla="*/ 27 w 32"/>
                <a:gd name="T97" fmla="*/ 264 h 299"/>
                <a:gd name="T98" fmla="*/ 27 w 32"/>
                <a:gd name="T99" fmla="*/ 241 h 299"/>
                <a:gd name="T100" fmla="*/ 27 w 32"/>
                <a:gd name="T101" fmla="*/ 224 h 299"/>
                <a:gd name="T102" fmla="*/ 28 w 32"/>
                <a:gd name="T103" fmla="*/ 180 h 299"/>
                <a:gd name="T104" fmla="*/ 28 w 32"/>
                <a:gd name="T105" fmla="*/ 193 h 299"/>
                <a:gd name="T106" fmla="*/ 30 w 32"/>
                <a:gd name="T107" fmla="*/ 110 h 299"/>
                <a:gd name="T108" fmla="*/ 30 w 32"/>
                <a:gd name="T109" fmla="*/ 85 h 299"/>
                <a:gd name="T110" fmla="*/ 31 w 32"/>
                <a:gd name="T111" fmla="*/ 85 h 299"/>
                <a:gd name="T112" fmla="*/ 31 w 32"/>
                <a:gd name="T113" fmla="*/ 108 h 299"/>
                <a:gd name="T114" fmla="*/ 31 w 32"/>
                <a:gd name="T115" fmla="*/ 84 h 299"/>
                <a:gd name="T116" fmla="*/ 32 w 32"/>
                <a:gd name="T117" fmla="*/ 0 h 299"/>
                <a:gd name="T118" fmla="*/ 32 w 32"/>
                <a:gd name="T119" fmla="*/ 25 h 2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2" h="299">
                  <a:moveTo>
                    <a:pt x="0" y="16"/>
                  </a:moveTo>
                  <a:lnTo>
                    <a:pt x="0" y="62"/>
                  </a:lnTo>
                  <a:lnTo>
                    <a:pt x="0" y="59"/>
                  </a:lnTo>
                  <a:lnTo>
                    <a:pt x="0" y="58"/>
                  </a:lnTo>
                  <a:lnTo>
                    <a:pt x="0" y="57"/>
                  </a:lnTo>
                  <a:lnTo>
                    <a:pt x="0" y="104"/>
                  </a:lnTo>
                  <a:lnTo>
                    <a:pt x="0" y="103"/>
                  </a:lnTo>
                  <a:lnTo>
                    <a:pt x="0" y="154"/>
                  </a:lnTo>
                  <a:lnTo>
                    <a:pt x="0" y="151"/>
                  </a:lnTo>
                  <a:lnTo>
                    <a:pt x="0" y="163"/>
                  </a:lnTo>
                  <a:lnTo>
                    <a:pt x="0" y="143"/>
                  </a:lnTo>
                  <a:lnTo>
                    <a:pt x="1" y="146"/>
                  </a:lnTo>
                  <a:lnTo>
                    <a:pt x="1" y="130"/>
                  </a:lnTo>
                  <a:lnTo>
                    <a:pt x="1" y="159"/>
                  </a:lnTo>
                  <a:lnTo>
                    <a:pt x="1" y="159"/>
                  </a:lnTo>
                  <a:lnTo>
                    <a:pt x="1" y="175"/>
                  </a:lnTo>
                  <a:lnTo>
                    <a:pt x="1" y="151"/>
                  </a:lnTo>
                  <a:lnTo>
                    <a:pt x="1" y="169"/>
                  </a:lnTo>
                  <a:lnTo>
                    <a:pt x="1" y="175"/>
                  </a:lnTo>
                  <a:lnTo>
                    <a:pt x="1" y="182"/>
                  </a:lnTo>
                  <a:lnTo>
                    <a:pt x="1" y="151"/>
                  </a:lnTo>
                  <a:lnTo>
                    <a:pt x="1" y="152"/>
                  </a:lnTo>
                  <a:lnTo>
                    <a:pt x="1" y="101"/>
                  </a:lnTo>
                  <a:lnTo>
                    <a:pt x="2" y="93"/>
                  </a:lnTo>
                  <a:lnTo>
                    <a:pt x="2" y="54"/>
                  </a:lnTo>
                  <a:lnTo>
                    <a:pt x="2" y="59"/>
                  </a:lnTo>
                  <a:lnTo>
                    <a:pt x="2" y="58"/>
                  </a:lnTo>
                  <a:lnTo>
                    <a:pt x="2" y="71"/>
                  </a:lnTo>
                  <a:lnTo>
                    <a:pt x="2" y="66"/>
                  </a:lnTo>
                  <a:lnTo>
                    <a:pt x="2" y="66"/>
                  </a:lnTo>
                  <a:lnTo>
                    <a:pt x="2" y="97"/>
                  </a:lnTo>
                  <a:lnTo>
                    <a:pt x="2" y="96"/>
                  </a:lnTo>
                  <a:lnTo>
                    <a:pt x="2" y="97"/>
                  </a:lnTo>
                  <a:lnTo>
                    <a:pt x="2" y="92"/>
                  </a:lnTo>
                  <a:lnTo>
                    <a:pt x="2" y="143"/>
                  </a:lnTo>
                  <a:lnTo>
                    <a:pt x="4" y="143"/>
                  </a:lnTo>
                  <a:lnTo>
                    <a:pt x="4" y="180"/>
                  </a:lnTo>
                  <a:lnTo>
                    <a:pt x="4" y="180"/>
                  </a:lnTo>
                  <a:lnTo>
                    <a:pt x="4" y="198"/>
                  </a:lnTo>
                  <a:lnTo>
                    <a:pt x="4" y="194"/>
                  </a:lnTo>
                  <a:lnTo>
                    <a:pt x="4" y="192"/>
                  </a:lnTo>
                  <a:lnTo>
                    <a:pt x="4" y="172"/>
                  </a:lnTo>
                  <a:lnTo>
                    <a:pt x="5" y="172"/>
                  </a:lnTo>
                  <a:lnTo>
                    <a:pt x="5" y="148"/>
                  </a:lnTo>
                  <a:lnTo>
                    <a:pt x="5" y="163"/>
                  </a:lnTo>
                  <a:lnTo>
                    <a:pt x="5" y="165"/>
                  </a:lnTo>
                  <a:lnTo>
                    <a:pt x="5" y="180"/>
                  </a:lnTo>
                  <a:lnTo>
                    <a:pt x="5" y="177"/>
                  </a:lnTo>
                  <a:lnTo>
                    <a:pt x="5" y="180"/>
                  </a:lnTo>
                  <a:lnTo>
                    <a:pt x="5" y="193"/>
                  </a:lnTo>
                  <a:lnTo>
                    <a:pt x="5" y="184"/>
                  </a:lnTo>
                  <a:lnTo>
                    <a:pt x="5" y="181"/>
                  </a:lnTo>
                  <a:lnTo>
                    <a:pt x="5" y="189"/>
                  </a:lnTo>
                  <a:lnTo>
                    <a:pt x="5" y="160"/>
                  </a:lnTo>
                  <a:lnTo>
                    <a:pt x="6" y="161"/>
                  </a:lnTo>
                  <a:lnTo>
                    <a:pt x="6" y="127"/>
                  </a:lnTo>
                  <a:lnTo>
                    <a:pt x="6" y="131"/>
                  </a:lnTo>
                  <a:lnTo>
                    <a:pt x="6" y="133"/>
                  </a:lnTo>
                  <a:lnTo>
                    <a:pt x="6" y="146"/>
                  </a:lnTo>
                  <a:lnTo>
                    <a:pt x="6" y="126"/>
                  </a:lnTo>
                  <a:lnTo>
                    <a:pt x="6" y="133"/>
                  </a:lnTo>
                  <a:lnTo>
                    <a:pt x="6" y="122"/>
                  </a:lnTo>
                  <a:lnTo>
                    <a:pt x="6" y="147"/>
                  </a:lnTo>
                  <a:lnTo>
                    <a:pt x="6" y="147"/>
                  </a:lnTo>
                  <a:lnTo>
                    <a:pt x="6" y="169"/>
                  </a:lnTo>
                  <a:lnTo>
                    <a:pt x="8" y="168"/>
                  </a:lnTo>
                  <a:lnTo>
                    <a:pt x="8" y="199"/>
                  </a:lnTo>
                  <a:lnTo>
                    <a:pt x="8" y="198"/>
                  </a:lnTo>
                  <a:lnTo>
                    <a:pt x="8" y="189"/>
                  </a:lnTo>
                  <a:lnTo>
                    <a:pt x="8" y="226"/>
                  </a:lnTo>
                  <a:lnTo>
                    <a:pt x="8" y="224"/>
                  </a:lnTo>
                  <a:lnTo>
                    <a:pt x="8" y="223"/>
                  </a:lnTo>
                  <a:lnTo>
                    <a:pt x="8" y="227"/>
                  </a:lnTo>
                  <a:lnTo>
                    <a:pt x="8" y="216"/>
                  </a:lnTo>
                  <a:lnTo>
                    <a:pt x="8" y="220"/>
                  </a:lnTo>
                  <a:lnTo>
                    <a:pt x="9" y="218"/>
                  </a:lnTo>
                  <a:lnTo>
                    <a:pt x="9" y="220"/>
                  </a:lnTo>
                  <a:lnTo>
                    <a:pt x="9" y="161"/>
                  </a:lnTo>
                  <a:lnTo>
                    <a:pt x="9" y="165"/>
                  </a:lnTo>
                  <a:lnTo>
                    <a:pt x="9" y="163"/>
                  </a:lnTo>
                  <a:lnTo>
                    <a:pt x="9" y="134"/>
                  </a:lnTo>
                  <a:lnTo>
                    <a:pt x="9" y="138"/>
                  </a:lnTo>
                  <a:lnTo>
                    <a:pt x="9" y="110"/>
                  </a:lnTo>
                  <a:lnTo>
                    <a:pt x="9" y="110"/>
                  </a:lnTo>
                  <a:lnTo>
                    <a:pt x="9" y="130"/>
                  </a:lnTo>
                  <a:lnTo>
                    <a:pt x="9" y="109"/>
                  </a:lnTo>
                  <a:lnTo>
                    <a:pt x="9" y="123"/>
                  </a:lnTo>
                  <a:lnTo>
                    <a:pt x="10" y="127"/>
                  </a:lnTo>
                  <a:lnTo>
                    <a:pt x="10" y="126"/>
                  </a:lnTo>
                  <a:lnTo>
                    <a:pt x="10" y="154"/>
                  </a:lnTo>
                  <a:lnTo>
                    <a:pt x="10" y="154"/>
                  </a:lnTo>
                  <a:lnTo>
                    <a:pt x="10" y="182"/>
                  </a:lnTo>
                  <a:lnTo>
                    <a:pt x="10" y="146"/>
                  </a:lnTo>
                  <a:lnTo>
                    <a:pt x="10" y="178"/>
                  </a:lnTo>
                  <a:lnTo>
                    <a:pt x="10" y="180"/>
                  </a:lnTo>
                  <a:lnTo>
                    <a:pt x="10" y="194"/>
                  </a:lnTo>
                  <a:lnTo>
                    <a:pt x="10" y="190"/>
                  </a:lnTo>
                  <a:lnTo>
                    <a:pt x="10" y="195"/>
                  </a:lnTo>
                  <a:lnTo>
                    <a:pt x="10" y="161"/>
                  </a:lnTo>
                  <a:lnTo>
                    <a:pt x="10" y="165"/>
                  </a:lnTo>
                  <a:lnTo>
                    <a:pt x="11" y="163"/>
                  </a:lnTo>
                  <a:lnTo>
                    <a:pt x="11" y="140"/>
                  </a:lnTo>
                  <a:lnTo>
                    <a:pt x="11" y="139"/>
                  </a:lnTo>
                  <a:lnTo>
                    <a:pt x="11" y="112"/>
                  </a:lnTo>
                  <a:lnTo>
                    <a:pt x="11" y="131"/>
                  </a:lnTo>
                  <a:lnTo>
                    <a:pt x="11" y="130"/>
                  </a:lnTo>
                  <a:lnTo>
                    <a:pt x="11" y="147"/>
                  </a:lnTo>
                  <a:lnTo>
                    <a:pt x="13" y="146"/>
                  </a:lnTo>
                  <a:lnTo>
                    <a:pt x="13" y="165"/>
                  </a:lnTo>
                  <a:lnTo>
                    <a:pt x="13" y="163"/>
                  </a:lnTo>
                  <a:lnTo>
                    <a:pt x="13" y="163"/>
                  </a:lnTo>
                  <a:lnTo>
                    <a:pt x="13" y="167"/>
                  </a:lnTo>
                  <a:lnTo>
                    <a:pt x="13" y="151"/>
                  </a:lnTo>
                  <a:lnTo>
                    <a:pt x="13" y="161"/>
                  </a:lnTo>
                  <a:lnTo>
                    <a:pt x="13" y="160"/>
                  </a:lnTo>
                  <a:lnTo>
                    <a:pt x="13" y="155"/>
                  </a:lnTo>
                  <a:lnTo>
                    <a:pt x="13" y="177"/>
                  </a:lnTo>
                  <a:lnTo>
                    <a:pt x="13" y="177"/>
                  </a:lnTo>
                  <a:lnTo>
                    <a:pt x="13" y="192"/>
                  </a:lnTo>
                  <a:lnTo>
                    <a:pt x="13" y="171"/>
                  </a:lnTo>
                  <a:lnTo>
                    <a:pt x="14" y="158"/>
                  </a:lnTo>
                  <a:lnTo>
                    <a:pt x="14" y="193"/>
                  </a:lnTo>
                  <a:lnTo>
                    <a:pt x="14" y="189"/>
                  </a:lnTo>
                  <a:lnTo>
                    <a:pt x="14" y="193"/>
                  </a:lnTo>
                  <a:lnTo>
                    <a:pt x="14" y="188"/>
                  </a:lnTo>
                  <a:lnTo>
                    <a:pt x="14" y="216"/>
                  </a:lnTo>
                  <a:lnTo>
                    <a:pt x="14" y="222"/>
                  </a:lnTo>
                  <a:lnTo>
                    <a:pt x="14" y="220"/>
                  </a:lnTo>
                  <a:lnTo>
                    <a:pt x="14" y="247"/>
                  </a:lnTo>
                  <a:lnTo>
                    <a:pt x="14" y="252"/>
                  </a:lnTo>
                  <a:lnTo>
                    <a:pt x="14" y="249"/>
                  </a:lnTo>
                  <a:lnTo>
                    <a:pt x="14" y="275"/>
                  </a:lnTo>
                  <a:lnTo>
                    <a:pt x="15" y="271"/>
                  </a:lnTo>
                  <a:lnTo>
                    <a:pt x="15" y="264"/>
                  </a:lnTo>
                  <a:lnTo>
                    <a:pt x="15" y="287"/>
                  </a:lnTo>
                  <a:lnTo>
                    <a:pt x="15" y="283"/>
                  </a:lnTo>
                  <a:lnTo>
                    <a:pt x="15" y="288"/>
                  </a:lnTo>
                  <a:lnTo>
                    <a:pt x="15" y="268"/>
                  </a:lnTo>
                  <a:lnTo>
                    <a:pt x="15" y="278"/>
                  </a:lnTo>
                  <a:lnTo>
                    <a:pt x="15" y="278"/>
                  </a:lnTo>
                  <a:lnTo>
                    <a:pt x="15" y="295"/>
                  </a:lnTo>
                  <a:lnTo>
                    <a:pt x="15" y="275"/>
                  </a:lnTo>
                  <a:lnTo>
                    <a:pt x="15" y="287"/>
                  </a:lnTo>
                  <a:lnTo>
                    <a:pt x="17" y="281"/>
                  </a:lnTo>
                  <a:lnTo>
                    <a:pt x="17" y="296"/>
                  </a:lnTo>
                  <a:lnTo>
                    <a:pt x="17" y="275"/>
                  </a:lnTo>
                  <a:lnTo>
                    <a:pt x="17" y="291"/>
                  </a:lnTo>
                  <a:lnTo>
                    <a:pt x="17" y="295"/>
                  </a:lnTo>
                  <a:lnTo>
                    <a:pt x="17" y="299"/>
                  </a:lnTo>
                  <a:lnTo>
                    <a:pt x="17" y="261"/>
                  </a:lnTo>
                  <a:lnTo>
                    <a:pt x="17" y="260"/>
                  </a:lnTo>
                  <a:lnTo>
                    <a:pt x="17" y="206"/>
                  </a:lnTo>
                  <a:lnTo>
                    <a:pt x="17" y="213"/>
                  </a:lnTo>
                  <a:lnTo>
                    <a:pt x="17" y="206"/>
                  </a:lnTo>
                  <a:lnTo>
                    <a:pt x="17" y="209"/>
                  </a:lnTo>
                  <a:lnTo>
                    <a:pt x="17" y="177"/>
                  </a:lnTo>
                  <a:lnTo>
                    <a:pt x="18" y="173"/>
                  </a:lnTo>
                  <a:lnTo>
                    <a:pt x="18" y="151"/>
                  </a:lnTo>
                  <a:lnTo>
                    <a:pt x="18" y="161"/>
                  </a:lnTo>
                  <a:lnTo>
                    <a:pt x="18" y="165"/>
                  </a:lnTo>
                  <a:lnTo>
                    <a:pt x="18" y="163"/>
                  </a:lnTo>
                  <a:lnTo>
                    <a:pt x="18" y="180"/>
                  </a:lnTo>
                  <a:lnTo>
                    <a:pt x="18" y="184"/>
                  </a:lnTo>
                  <a:lnTo>
                    <a:pt x="18" y="216"/>
                  </a:lnTo>
                  <a:lnTo>
                    <a:pt x="18" y="181"/>
                  </a:lnTo>
                  <a:lnTo>
                    <a:pt x="18" y="214"/>
                  </a:lnTo>
                  <a:lnTo>
                    <a:pt x="18" y="213"/>
                  </a:lnTo>
                  <a:lnTo>
                    <a:pt x="18" y="215"/>
                  </a:lnTo>
                  <a:lnTo>
                    <a:pt x="18" y="201"/>
                  </a:lnTo>
                  <a:lnTo>
                    <a:pt x="18" y="209"/>
                  </a:lnTo>
                  <a:lnTo>
                    <a:pt x="19" y="215"/>
                  </a:lnTo>
                  <a:lnTo>
                    <a:pt x="19" y="222"/>
                  </a:lnTo>
                  <a:lnTo>
                    <a:pt x="19" y="195"/>
                  </a:lnTo>
                  <a:lnTo>
                    <a:pt x="19" y="216"/>
                  </a:lnTo>
                  <a:lnTo>
                    <a:pt x="19" y="219"/>
                  </a:lnTo>
                  <a:lnTo>
                    <a:pt x="19" y="233"/>
                  </a:lnTo>
                  <a:lnTo>
                    <a:pt x="19" y="209"/>
                  </a:lnTo>
                  <a:lnTo>
                    <a:pt x="19" y="207"/>
                  </a:lnTo>
                  <a:lnTo>
                    <a:pt x="19" y="197"/>
                  </a:lnTo>
                  <a:lnTo>
                    <a:pt x="19" y="201"/>
                  </a:lnTo>
                  <a:lnTo>
                    <a:pt x="21" y="201"/>
                  </a:lnTo>
                  <a:lnTo>
                    <a:pt x="21" y="205"/>
                  </a:lnTo>
                  <a:lnTo>
                    <a:pt x="21" y="181"/>
                  </a:lnTo>
                  <a:lnTo>
                    <a:pt x="21" y="182"/>
                  </a:lnTo>
                  <a:lnTo>
                    <a:pt x="21" y="180"/>
                  </a:lnTo>
                  <a:lnTo>
                    <a:pt x="21" y="189"/>
                  </a:lnTo>
                  <a:lnTo>
                    <a:pt x="21" y="172"/>
                  </a:lnTo>
                  <a:lnTo>
                    <a:pt x="21" y="177"/>
                  </a:lnTo>
                  <a:lnTo>
                    <a:pt x="21" y="176"/>
                  </a:lnTo>
                  <a:lnTo>
                    <a:pt x="21" y="180"/>
                  </a:lnTo>
                  <a:lnTo>
                    <a:pt x="21" y="155"/>
                  </a:lnTo>
                  <a:lnTo>
                    <a:pt x="21" y="154"/>
                  </a:lnTo>
                  <a:lnTo>
                    <a:pt x="21" y="83"/>
                  </a:lnTo>
                  <a:lnTo>
                    <a:pt x="22" y="82"/>
                  </a:lnTo>
                  <a:lnTo>
                    <a:pt x="22" y="21"/>
                  </a:lnTo>
                  <a:lnTo>
                    <a:pt x="22" y="25"/>
                  </a:lnTo>
                  <a:lnTo>
                    <a:pt x="22" y="23"/>
                  </a:lnTo>
                  <a:lnTo>
                    <a:pt x="22" y="25"/>
                  </a:lnTo>
                  <a:lnTo>
                    <a:pt x="22" y="13"/>
                  </a:lnTo>
                  <a:lnTo>
                    <a:pt x="22" y="16"/>
                  </a:lnTo>
                  <a:lnTo>
                    <a:pt x="22" y="8"/>
                  </a:lnTo>
                  <a:lnTo>
                    <a:pt x="22" y="44"/>
                  </a:lnTo>
                  <a:lnTo>
                    <a:pt x="22" y="44"/>
                  </a:lnTo>
                  <a:lnTo>
                    <a:pt x="22" y="71"/>
                  </a:lnTo>
                  <a:lnTo>
                    <a:pt x="22" y="41"/>
                  </a:lnTo>
                  <a:lnTo>
                    <a:pt x="22" y="68"/>
                  </a:lnTo>
                  <a:lnTo>
                    <a:pt x="23" y="71"/>
                  </a:lnTo>
                  <a:lnTo>
                    <a:pt x="23" y="100"/>
                  </a:lnTo>
                  <a:lnTo>
                    <a:pt x="23" y="92"/>
                  </a:lnTo>
                  <a:lnTo>
                    <a:pt x="23" y="99"/>
                  </a:lnTo>
                  <a:lnTo>
                    <a:pt x="23" y="138"/>
                  </a:lnTo>
                  <a:lnTo>
                    <a:pt x="23" y="137"/>
                  </a:lnTo>
                  <a:lnTo>
                    <a:pt x="23" y="137"/>
                  </a:lnTo>
                  <a:lnTo>
                    <a:pt x="23" y="135"/>
                  </a:lnTo>
                  <a:lnTo>
                    <a:pt x="23" y="165"/>
                  </a:lnTo>
                  <a:lnTo>
                    <a:pt x="25" y="163"/>
                  </a:lnTo>
                  <a:lnTo>
                    <a:pt x="25" y="189"/>
                  </a:lnTo>
                  <a:lnTo>
                    <a:pt x="25" y="193"/>
                  </a:lnTo>
                  <a:lnTo>
                    <a:pt x="25" y="233"/>
                  </a:lnTo>
                  <a:lnTo>
                    <a:pt x="25" y="192"/>
                  </a:lnTo>
                  <a:lnTo>
                    <a:pt x="25" y="232"/>
                  </a:lnTo>
                  <a:lnTo>
                    <a:pt x="25" y="231"/>
                  </a:lnTo>
                  <a:lnTo>
                    <a:pt x="25" y="236"/>
                  </a:lnTo>
                  <a:lnTo>
                    <a:pt x="25" y="220"/>
                  </a:lnTo>
                  <a:lnTo>
                    <a:pt x="25" y="226"/>
                  </a:lnTo>
                  <a:lnTo>
                    <a:pt x="25" y="230"/>
                  </a:lnTo>
                  <a:lnTo>
                    <a:pt x="25" y="232"/>
                  </a:lnTo>
                  <a:lnTo>
                    <a:pt x="25" y="211"/>
                  </a:lnTo>
                  <a:lnTo>
                    <a:pt x="25" y="222"/>
                  </a:lnTo>
                  <a:lnTo>
                    <a:pt x="26" y="224"/>
                  </a:lnTo>
                  <a:lnTo>
                    <a:pt x="26" y="236"/>
                  </a:lnTo>
                  <a:lnTo>
                    <a:pt x="26" y="230"/>
                  </a:lnTo>
                  <a:lnTo>
                    <a:pt x="26" y="233"/>
                  </a:lnTo>
                  <a:lnTo>
                    <a:pt x="26" y="220"/>
                  </a:lnTo>
                  <a:lnTo>
                    <a:pt x="26" y="258"/>
                  </a:lnTo>
                  <a:lnTo>
                    <a:pt x="26" y="252"/>
                  </a:lnTo>
                  <a:lnTo>
                    <a:pt x="26" y="264"/>
                  </a:lnTo>
                  <a:lnTo>
                    <a:pt x="26" y="247"/>
                  </a:lnTo>
                  <a:lnTo>
                    <a:pt x="26" y="264"/>
                  </a:lnTo>
                  <a:lnTo>
                    <a:pt x="26" y="265"/>
                  </a:lnTo>
                  <a:lnTo>
                    <a:pt x="26" y="273"/>
                  </a:lnTo>
                  <a:lnTo>
                    <a:pt x="26" y="260"/>
                  </a:lnTo>
                  <a:lnTo>
                    <a:pt x="27" y="266"/>
                  </a:lnTo>
                  <a:lnTo>
                    <a:pt x="27" y="281"/>
                  </a:lnTo>
                  <a:lnTo>
                    <a:pt x="27" y="264"/>
                  </a:lnTo>
                  <a:lnTo>
                    <a:pt x="27" y="270"/>
                  </a:lnTo>
                  <a:lnTo>
                    <a:pt x="27" y="265"/>
                  </a:lnTo>
                  <a:lnTo>
                    <a:pt x="27" y="241"/>
                  </a:lnTo>
                  <a:lnTo>
                    <a:pt x="27" y="245"/>
                  </a:lnTo>
                  <a:lnTo>
                    <a:pt x="27" y="241"/>
                  </a:lnTo>
                  <a:lnTo>
                    <a:pt x="27" y="244"/>
                  </a:lnTo>
                  <a:lnTo>
                    <a:pt x="27" y="218"/>
                  </a:lnTo>
                  <a:lnTo>
                    <a:pt x="27" y="224"/>
                  </a:lnTo>
                  <a:lnTo>
                    <a:pt x="27" y="223"/>
                  </a:lnTo>
                  <a:lnTo>
                    <a:pt x="27" y="224"/>
                  </a:lnTo>
                  <a:lnTo>
                    <a:pt x="27" y="188"/>
                  </a:lnTo>
                  <a:lnTo>
                    <a:pt x="28" y="184"/>
                  </a:lnTo>
                  <a:lnTo>
                    <a:pt x="28" y="186"/>
                  </a:lnTo>
                  <a:lnTo>
                    <a:pt x="28" y="168"/>
                  </a:lnTo>
                  <a:lnTo>
                    <a:pt x="28" y="180"/>
                  </a:lnTo>
                  <a:lnTo>
                    <a:pt x="28" y="180"/>
                  </a:lnTo>
                  <a:lnTo>
                    <a:pt x="28" y="172"/>
                  </a:lnTo>
                  <a:lnTo>
                    <a:pt x="28" y="189"/>
                  </a:lnTo>
                  <a:lnTo>
                    <a:pt x="28" y="188"/>
                  </a:lnTo>
                  <a:lnTo>
                    <a:pt x="28" y="193"/>
                  </a:lnTo>
                  <a:lnTo>
                    <a:pt x="28" y="168"/>
                  </a:lnTo>
                  <a:lnTo>
                    <a:pt x="30" y="155"/>
                  </a:lnTo>
                  <a:lnTo>
                    <a:pt x="30" y="163"/>
                  </a:lnTo>
                  <a:lnTo>
                    <a:pt x="30" y="117"/>
                  </a:lnTo>
                  <a:lnTo>
                    <a:pt x="30" y="110"/>
                  </a:lnTo>
                  <a:lnTo>
                    <a:pt x="30" y="85"/>
                  </a:lnTo>
                  <a:lnTo>
                    <a:pt x="30" y="92"/>
                  </a:lnTo>
                  <a:lnTo>
                    <a:pt x="30" y="97"/>
                  </a:lnTo>
                  <a:lnTo>
                    <a:pt x="30" y="76"/>
                  </a:lnTo>
                  <a:lnTo>
                    <a:pt x="30" y="85"/>
                  </a:lnTo>
                  <a:lnTo>
                    <a:pt x="30" y="88"/>
                  </a:lnTo>
                  <a:lnTo>
                    <a:pt x="30" y="91"/>
                  </a:lnTo>
                  <a:lnTo>
                    <a:pt x="30" y="83"/>
                  </a:lnTo>
                  <a:lnTo>
                    <a:pt x="30" y="85"/>
                  </a:lnTo>
                  <a:lnTo>
                    <a:pt x="31" y="85"/>
                  </a:lnTo>
                  <a:lnTo>
                    <a:pt x="31" y="105"/>
                  </a:lnTo>
                  <a:lnTo>
                    <a:pt x="31" y="74"/>
                  </a:lnTo>
                  <a:lnTo>
                    <a:pt x="31" y="104"/>
                  </a:lnTo>
                  <a:lnTo>
                    <a:pt x="31" y="105"/>
                  </a:lnTo>
                  <a:lnTo>
                    <a:pt x="31" y="108"/>
                  </a:lnTo>
                  <a:lnTo>
                    <a:pt x="31" y="93"/>
                  </a:lnTo>
                  <a:lnTo>
                    <a:pt x="31" y="95"/>
                  </a:lnTo>
                  <a:lnTo>
                    <a:pt x="31" y="91"/>
                  </a:lnTo>
                  <a:lnTo>
                    <a:pt x="31" y="83"/>
                  </a:lnTo>
                  <a:lnTo>
                    <a:pt x="31" y="84"/>
                  </a:lnTo>
                  <a:lnTo>
                    <a:pt x="31" y="82"/>
                  </a:lnTo>
                  <a:lnTo>
                    <a:pt x="31" y="83"/>
                  </a:lnTo>
                  <a:lnTo>
                    <a:pt x="31" y="34"/>
                  </a:lnTo>
                  <a:lnTo>
                    <a:pt x="32" y="30"/>
                  </a:lnTo>
                  <a:lnTo>
                    <a:pt x="32" y="0"/>
                  </a:lnTo>
                  <a:lnTo>
                    <a:pt x="32" y="13"/>
                  </a:lnTo>
                  <a:lnTo>
                    <a:pt x="32" y="15"/>
                  </a:lnTo>
                  <a:lnTo>
                    <a:pt x="32" y="40"/>
                  </a:lnTo>
                  <a:lnTo>
                    <a:pt x="32" y="27"/>
                  </a:lnTo>
                  <a:lnTo>
                    <a:pt x="32" y="25"/>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227" name="Freeform 100"/>
            <p:cNvSpPr>
              <a:spLocks/>
            </p:cNvSpPr>
            <p:nvPr/>
          </p:nvSpPr>
          <p:spPr bwMode="auto">
            <a:xfrm>
              <a:off x="2740026" y="3854451"/>
              <a:ext cx="53975" cy="395288"/>
            </a:xfrm>
            <a:custGeom>
              <a:avLst/>
              <a:gdLst>
                <a:gd name="T0" fmla="*/ 0 w 34"/>
                <a:gd name="T1" fmla="*/ 135 h 249"/>
                <a:gd name="T2" fmla="*/ 1 w 34"/>
                <a:gd name="T3" fmla="*/ 97 h 249"/>
                <a:gd name="T4" fmla="*/ 1 w 34"/>
                <a:gd name="T5" fmla="*/ 96 h 249"/>
                <a:gd name="T6" fmla="*/ 2 w 34"/>
                <a:gd name="T7" fmla="*/ 41 h 249"/>
                <a:gd name="T8" fmla="*/ 2 w 34"/>
                <a:gd name="T9" fmla="*/ 43 h 249"/>
                <a:gd name="T10" fmla="*/ 2 w 34"/>
                <a:gd name="T11" fmla="*/ 55 h 249"/>
                <a:gd name="T12" fmla="*/ 4 w 34"/>
                <a:gd name="T13" fmla="*/ 109 h 249"/>
                <a:gd name="T14" fmla="*/ 4 w 34"/>
                <a:gd name="T15" fmla="*/ 107 h 249"/>
                <a:gd name="T16" fmla="*/ 5 w 34"/>
                <a:gd name="T17" fmla="*/ 119 h 249"/>
                <a:gd name="T18" fmla="*/ 5 w 34"/>
                <a:gd name="T19" fmla="*/ 172 h 249"/>
                <a:gd name="T20" fmla="*/ 6 w 34"/>
                <a:gd name="T21" fmla="*/ 147 h 249"/>
                <a:gd name="T22" fmla="*/ 6 w 34"/>
                <a:gd name="T23" fmla="*/ 121 h 249"/>
                <a:gd name="T24" fmla="*/ 7 w 34"/>
                <a:gd name="T25" fmla="*/ 96 h 249"/>
                <a:gd name="T26" fmla="*/ 7 w 34"/>
                <a:gd name="T27" fmla="*/ 187 h 249"/>
                <a:gd name="T28" fmla="*/ 7 w 34"/>
                <a:gd name="T29" fmla="*/ 232 h 249"/>
                <a:gd name="T30" fmla="*/ 9 w 34"/>
                <a:gd name="T31" fmla="*/ 140 h 249"/>
                <a:gd name="T32" fmla="*/ 10 w 34"/>
                <a:gd name="T33" fmla="*/ 115 h 249"/>
                <a:gd name="T34" fmla="*/ 10 w 34"/>
                <a:gd name="T35" fmla="*/ 104 h 249"/>
                <a:gd name="T36" fmla="*/ 10 w 34"/>
                <a:gd name="T37" fmla="*/ 41 h 249"/>
                <a:gd name="T38" fmla="*/ 11 w 34"/>
                <a:gd name="T39" fmla="*/ 55 h 249"/>
                <a:gd name="T40" fmla="*/ 11 w 34"/>
                <a:gd name="T41" fmla="*/ 111 h 249"/>
                <a:gd name="T42" fmla="*/ 13 w 34"/>
                <a:gd name="T43" fmla="*/ 105 h 249"/>
                <a:gd name="T44" fmla="*/ 13 w 34"/>
                <a:gd name="T45" fmla="*/ 124 h 249"/>
                <a:gd name="T46" fmla="*/ 14 w 34"/>
                <a:gd name="T47" fmla="*/ 153 h 249"/>
                <a:gd name="T48" fmla="*/ 14 w 34"/>
                <a:gd name="T49" fmla="*/ 153 h 249"/>
                <a:gd name="T50" fmla="*/ 15 w 34"/>
                <a:gd name="T51" fmla="*/ 102 h 249"/>
                <a:gd name="T52" fmla="*/ 15 w 34"/>
                <a:gd name="T53" fmla="*/ 111 h 249"/>
                <a:gd name="T54" fmla="*/ 15 w 34"/>
                <a:gd name="T55" fmla="*/ 173 h 249"/>
                <a:gd name="T56" fmla="*/ 17 w 34"/>
                <a:gd name="T57" fmla="*/ 186 h 249"/>
                <a:gd name="T58" fmla="*/ 17 w 34"/>
                <a:gd name="T59" fmla="*/ 207 h 249"/>
                <a:gd name="T60" fmla="*/ 18 w 34"/>
                <a:gd name="T61" fmla="*/ 214 h 249"/>
                <a:gd name="T62" fmla="*/ 18 w 34"/>
                <a:gd name="T63" fmla="*/ 221 h 249"/>
                <a:gd name="T64" fmla="*/ 18 w 34"/>
                <a:gd name="T65" fmla="*/ 179 h 249"/>
                <a:gd name="T66" fmla="*/ 19 w 34"/>
                <a:gd name="T67" fmla="*/ 97 h 249"/>
                <a:gd name="T68" fmla="*/ 19 w 34"/>
                <a:gd name="T69" fmla="*/ 55 h 249"/>
                <a:gd name="T70" fmla="*/ 21 w 34"/>
                <a:gd name="T71" fmla="*/ 12 h 249"/>
                <a:gd name="T72" fmla="*/ 21 w 34"/>
                <a:gd name="T73" fmla="*/ 71 h 249"/>
                <a:gd name="T74" fmla="*/ 22 w 34"/>
                <a:gd name="T75" fmla="*/ 159 h 249"/>
                <a:gd name="T76" fmla="*/ 22 w 34"/>
                <a:gd name="T77" fmla="*/ 127 h 249"/>
                <a:gd name="T78" fmla="*/ 22 w 34"/>
                <a:gd name="T79" fmla="*/ 136 h 249"/>
                <a:gd name="T80" fmla="*/ 23 w 34"/>
                <a:gd name="T81" fmla="*/ 202 h 249"/>
                <a:gd name="T82" fmla="*/ 23 w 34"/>
                <a:gd name="T83" fmla="*/ 225 h 249"/>
                <a:gd name="T84" fmla="*/ 23 w 34"/>
                <a:gd name="T85" fmla="*/ 240 h 249"/>
                <a:gd name="T86" fmla="*/ 24 w 34"/>
                <a:gd name="T87" fmla="*/ 214 h 249"/>
                <a:gd name="T88" fmla="*/ 24 w 34"/>
                <a:gd name="T89" fmla="*/ 160 h 249"/>
                <a:gd name="T90" fmla="*/ 26 w 34"/>
                <a:gd name="T91" fmla="*/ 127 h 249"/>
                <a:gd name="T92" fmla="*/ 26 w 34"/>
                <a:gd name="T93" fmla="*/ 127 h 249"/>
                <a:gd name="T94" fmla="*/ 27 w 34"/>
                <a:gd name="T95" fmla="*/ 110 h 249"/>
                <a:gd name="T96" fmla="*/ 27 w 34"/>
                <a:gd name="T97" fmla="*/ 113 h 249"/>
                <a:gd name="T98" fmla="*/ 27 w 34"/>
                <a:gd name="T99" fmla="*/ 105 h 249"/>
                <a:gd name="T100" fmla="*/ 28 w 34"/>
                <a:gd name="T101" fmla="*/ 148 h 249"/>
                <a:gd name="T102" fmla="*/ 28 w 34"/>
                <a:gd name="T103" fmla="*/ 214 h 249"/>
                <a:gd name="T104" fmla="*/ 30 w 34"/>
                <a:gd name="T105" fmla="*/ 191 h 249"/>
                <a:gd name="T106" fmla="*/ 30 w 34"/>
                <a:gd name="T107" fmla="*/ 169 h 249"/>
                <a:gd name="T108" fmla="*/ 30 w 34"/>
                <a:gd name="T109" fmla="*/ 124 h 249"/>
                <a:gd name="T110" fmla="*/ 31 w 34"/>
                <a:gd name="T111" fmla="*/ 130 h 249"/>
                <a:gd name="T112" fmla="*/ 31 w 34"/>
                <a:gd name="T113" fmla="*/ 157 h 249"/>
                <a:gd name="T114" fmla="*/ 31 w 34"/>
                <a:gd name="T115" fmla="*/ 153 h 249"/>
                <a:gd name="T116" fmla="*/ 32 w 34"/>
                <a:gd name="T117" fmla="*/ 130 h 249"/>
                <a:gd name="T118" fmla="*/ 34 w 34"/>
                <a:gd name="T119" fmla="*/ 110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4" h="249">
                  <a:moveTo>
                    <a:pt x="0" y="139"/>
                  </a:moveTo>
                  <a:lnTo>
                    <a:pt x="0" y="139"/>
                  </a:lnTo>
                  <a:lnTo>
                    <a:pt x="0" y="143"/>
                  </a:lnTo>
                  <a:lnTo>
                    <a:pt x="0" y="130"/>
                  </a:lnTo>
                  <a:lnTo>
                    <a:pt x="0" y="135"/>
                  </a:lnTo>
                  <a:lnTo>
                    <a:pt x="1" y="138"/>
                  </a:lnTo>
                  <a:lnTo>
                    <a:pt x="1" y="148"/>
                  </a:lnTo>
                  <a:lnTo>
                    <a:pt x="1" y="117"/>
                  </a:lnTo>
                  <a:lnTo>
                    <a:pt x="1" y="119"/>
                  </a:lnTo>
                  <a:lnTo>
                    <a:pt x="1" y="97"/>
                  </a:lnTo>
                  <a:lnTo>
                    <a:pt x="1" y="96"/>
                  </a:lnTo>
                  <a:lnTo>
                    <a:pt x="1" y="80"/>
                  </a:lnTo>
                  <a:lnTo>
                    <a:pt x="1" y="96"/>
                  </a:lnTo>
                  <a:lnTo>
                    <a:pt x="1" y="94"/>
                  </a:lnTo>
                  <a:lnTo>
                    <a:pt x="1" y="96"/>
                  </a:lnTo>
                  <a:lnTo>
                    <a:pt x="1" y="41"/>
                  </a:lnTo>
                  <a:lnTo>
                    <a:pt x="1" y="43"/>
                  </a:lnTo>
                  <a:lnTo>
                    <a:pt x="2" y="45"/>
                  </a:lnTo>
                  <a:lnTo>
                    <a:pt x="2" y="93"/>
                  </a:lnTo>
                  <a:lnTo>
                    <a:pt x="2" y="41"/>
                  </a:lnTo>
                  <a:lnTo>
                    <a:pt x="2" y="85"/>
                  </a:lnTo>
                  <a:lnTo>
                    <a:pt x="2" y="83"/>
                  </a:lnTo>
                  <a:lnTo>
                    <a:pt x="2" y="87"/>
                  </a:lnTo>
                  <a:lnTo>
                    <a:pt x="2" y="43"/>
                  </a:lnTo>
                  <a:lnTo>
                    <a:pt x="2" y="43"/>
                  </a:lnTo>
                  <a:lnTo>
                    <a:pt x="2" y="45"/>
                  </a:lnTo>
                  <a:lnTo>
                    <a:pt x="2" y="7"/>
                  </a:lnTo>
                  <a:lnTo>
                    <a:pt x="2" y="16"/>
                  </a:lnTo>
                  <a:lnTo>
                    <a:pt x="2" y="16"/>
                  </a:lnTo>
                  <a:lnTo>
                    <a:pt x="2" y="55"/>
                  </a:lnTo>
                  <a:lnTo>
                    <a:pt x="2" y="52"/>
                  </a:lnTo>
                  <a:lnTo>
                    <a:pt x="4" y="50"/>
                  </a:lnTo>
                  <a:lnTo>
                    <a:pt x="4" y="110"/>
                  </a:lnTo>
                  <a:lnTo>
                    <a:pt x="4" y="45"/>
                  </a:lnTo>
                  <a:lnTo>
                    <a:pt x="4" y="109"/>
                  </a:lnTo>
                  <a:lnTo>
                    <a:pt x="4" y="107"/>
                  </a:lnTo>
                  <a:lnTo>
                    <a:pt x="4" y="114"/>
                  </a:lnTo>
                  <a:lnTo>
                    <a:pt x="4" y="104"/>
                  </a:lnTo>
                  <a:lnTo>
                    <a:pt x="4" y="111"/>
                  </a:lnTo>
                  <a:lnTo>
                    <a:pt x="4" y="107"/>
                  </a:lnTo>
                  <a:lnTo>
                    <a:pt x="4" y="66"/>
                  </a:lnTo>
                  <a:lnTo>
                    <a:pt x="4" y="72"/>
                  </a:lnTo>
                  <a:lnTo>
                    <a:pt x="5" y="76"/>
                  </a:lnTo>
                  <a:lnTo>
                    <a:pt x="5" y="117"/>
                  </a:lnTo>
                  <a:lnTo>
                    <a:pt x="5" y="119"/>
                  </a:lnTo>
                  <a:lnTo>
                    <a:pt x="5" y="159"/>
                  </a:lnTo>
                  <a:lnTo>
                    <a:pt x="5" y="160"/>
                  </a:lnTo>
                  <a:lnTo>
                    <a:pt x="5" y="177"/>
                  </a:lnTo>
                  <a:lnTo>
                    <a:pt x="5" y="173"/>
                  </a:lnTo>
                  <a:lnTo>
                    <a:pt x="5" y="172"/>
                  </a:lnTo>
                  <a:lnTo>
                    <a:pt x="5" y="176"/>
                  </a:lnTo>
                  <a:lnTo>
                    <a:pt x="5" y="159"/>
                  </a:lnTo>
                  <a:lnTo>
                    <a:pt x="6" y="161"/>
                  </a:lnTo>
                  <a:lnTo>
                    <a:pt x="6" y="165"/>
                  </a:lnTo>
                  <a:lnTo>
                    <a:pt x="6" y="147"/>
                  </a:lnTo>
                  <a:lnTo>
                    <a:pt x="6" y="148"/>
                  </a:lnTo>
                  <a:lnTo>
                    <a:pt x="6" y="153"/>
                  </a:lnTo>
                  <a:lnTo>
                    <a:pt x="6" y="122"/>
                  </a:lnTo>
                  <a:lnTo>
                    <a:pt x="6" y="123"/>
                  </a:lnTo>
                  <a:lnTo>
                    <a:pt x="6" y="121"/>
                  </a:lnTo>
                  <a:lnTo>
                    <a:pt x="6" y="77"/>
                  </a:lnTo>
                  <a:lnTo>
                    <a:pt x="6" y="79"/>
                  </a:lnTo>
                  <a:lnTo>
                    <a:pt x="6" y="73"/>
                  </a:lnTo>
                  <a:lnTo>
                    <a:pt x="6" y="100"/>
                  </a:lnTo>
                  <a:lnTo>
                    <a:pt x="7" y="96"/>
                  </a:lnTo>
                  <a:lnTo>
                    <a:pt x="7" y="93"/>
                  </a:lnTo>
                  <a:lnTo>
                    <a:pt x="7" y="131"/>
                  </a:lnTo>
                  <a:lnTo>
                    <a:pt x="7" y="130"/>
                  </a:lnTo>
                  <a:lnTo>
                    <a:pt x="7" y="191"/>
                  </a:lnTo>
                  <a:lnTo>
                    <a:pt x="7" y="187"/>
                  </a:lnTo>
                  <a:lnTo>
                    <a:pt x="7" y="225"/>
                  </a:lnTo>
                  <a:lnTo>
                    <a:pt x="7" y="228"/>
                  </a:lnTo>
                  <a:lnTo>
                    <a:pt x="7" y="237"/>
                  </a:lnTo>
                  <a:lnTo>
                    <a:pt x="7" y="221"/>
                  </a:lnTo>
                  <a:lnTo>
                    <a:pt x="7" y="232"/>
                  </a:lnTo>
                  <a:lnTo>
                    <a:pt x="9" y="232"/>
                  </a:lnTo>
                  <a:lnTo>
                    <a:pt x="9" y="166"/>
                  </a:lnTo>
                  <a:lnTo>
                    <a:pt x="9" y="165"/>
                  </a:lnTo>
                  <a:lnTo>
                    <a:pt x="9" y="138"/>
                  </a:lnTo>
                  <a:lnTo>
                    <a:pt x="9" y="140"/>
                  </a:lnTo>
                  <a:lnTo>
                    <a:pt x="9" y="127"/>
                  </a:lnTo>
                  <a:lnTo>
                    <a:pt x="9" y="131"/>
                  </a:lnTo>
                  <a:lnTo>
                    <a:pt x="10" y="134"/>
                  </a:lnTo>
                  <a:lnTo>
                    <a:pt x="10" y="110"/>
                  </a:lnTo>
                  <a:lnTo>
                    <a:pt x="10" y="115"/>
                  </a:lnTo>
                  <a:lnTo>
                    <a:pt x="10" y="119"/>
                  </a:lnTo>
                  <a:lnTo>
                    <a:pt x="10" y="81"/>
                  </a:lnTo>
                  <a:lnTo>
                    <a:pt x="10" y="85"/>
                  </a:lnTo>
                  <a:lnTo>
                    <a:pt x="10" y="87"/>
                  </a:lnTo>
                  <a:lnTo>
                    <a:pt x="10" y="104"/>
                  </a:lnTo>
                  <a:lnTo>
                    <a:pt x="10" y="81"/>
                  </a:lnTo>
                  <a:lnTo>
                    <a:pt x="10" y="98"/>
                  </a:lnTo>
                  <a:lnTo>
                    <a:pt x="10" y="97"/>
                  </a:lnTo>
                  <a:lnTo>
                    <a:pt x="10" y="98"/>
                  </a:lnTo>
                  <a:lnTo>
                    <a:pt x="10" y="41"/>
                  </a:lnTo>
                  <a:lnTo>
                    <a:pt x="11" y="41"/>
                  </a:lnTo>
                  <a:lnTo>
                    <a:pt x="11" y="4"/>
                  </a:lnTo>
                  <a:lnTo>
                    <a:pt x="11" y="8"/>
                  </a:lnTo>
                  <a:lnTo>
                    <a:pt x="11" y="11"/>
                  </a:lnTo>
                  <a:lnTo>
                    <a:pt x="11" y="55"/>
                  </a:lnTo>
                  <a:lnTo>
                    <a:pt x="11" y="52"/>
                  </a:lnTo>
                  <a:lnTo>
                    <a:pt x="11" y="56"/>
                  </a:lnTo>
                  <a:lnTo>
                    <a:pt x="11" y="50"/>
                  </a:lnTo>
                  <a:lnTo>
                    <a:pt x="11" y="113"/>
                  </a:lnTo>
                  <a:lnTo>
                    <a:pt x="11" y="111"/>
                  </a:lnTo>
                  <a:lnTo>
                    <a:pt x="11" y="113"/>
                  </a:lnTo>
                  <a:lnTo>
                    <a:pt x="11" y="93"/>
                  </a:lnTo>
                  <a:lnTo>
                    <a:pt x="11" y="94"/>
                  </a:lnTo>
                  <a:lnTo>
                    <a:pt x="13" y="93"/>
                  </a:lnTo>
                  <a:lnTo>
                    <a:pt x="13" y="105"/>
                  </a:lnTo>
                  <a:lnTo>
                    <a:pt x="13" y="87"/>
                  </a:lnTo>
                  <a:lnTo>
                    <a:pt x="13" y="102"/>
                  </a:lnTo>
                  <a:lnTo>
                    <a:pt x="13" y="98"/>
                  </a:lnTo>
                  <a:lnTo>
                    <a:pt x="13" y="128"/>
                  </a:lnTo>
                  <a:lnTo>
                    <a:pt x="13" y="124"/>
                  </a:lnTo>
                  <a:lnTo>
                    <a:pt x="13" y="109"/>
                  </a:lnTo>
                  <a:lnTo>
                    <a:pt x="13" y="138"/>
                  </a:lnTo>
                  <a:lnTo>
                    <a:pt x="14" y="135"/>
                  </a:lnTo>
                  <a:lnTo>
                    <a:pt x="14" y="156"/>
                  </a:lnTo>
                  <a:lnTo>
                    <a:pt x="14" y="153"/>
                  </a:lnTo>
                  <a:lnTo>
                    <a:pt x="14" y="152"/>
                  </a:lnTo>
                  <a:lnTo>
                    <a:pt x="14" y="162"/>
                  </a:lnTo>
                  <a:lnTo>
                    <a:pt x="14" y="151"/>
                  </a:lnTo>
                  <a:lnTo>
                    <a:pt x="14" y="155"/>
                  </a:lnTo>
                  <a:lnTo>
                    <a:pt x="14" y="153"/>
                  </a:lnTo>
                  <a:lnTo>
                    <a:pt x="14" y="131"/>
                  </a:lnTo>
                  <a:lnTo>
                    <a:pt x="14" y="143"/>
                  </a:lnTo>
                  <a:lnTo>
                    <a:pt x="14" y="148"/>
                  </a:lnTo>
                  <a:lnTo>
                    <a:pt x="14" y="105"/>
                  </a:lnTo>
                  <a:lnTo>
                    <a:pt x="15" y="102"/>
                  </a:lnTo>
                  <a:lnTo>
                    <a:pt x="15" y="100"/>
                  </a:lnTo>
                  <a:lnTo>
                    <a:pt x="15" y="115"/>
                  </a:lnTo>
                  <a:lnTo>
                    <a:pt x="15" y="115"/>
                  </a:lnTo>
                  <a:lnTo>
                    <a:pt x="15" y="161"/>
                  </a:lnTo>
                  <a:lnTo>
                    <a:pt x="15" y="111"/>
                  </a:lnTo>
                  <a:lnTo>
                    <a:pt x="15" y="157"/>
                  </a:lnTo>
                  <a:lnTo>
                    <a:pt x="15" y="156"/>
                  </a:lnTo>
                  <a:lnTo>
                    <a:pt x="15" y="155"/>
                  </a:lnTo>
                  <a:lnTo>
                    <a:pt x="15" y="169"/>
                  </a:lnTo>
                  <a:lnTo>
                    <a:pt x="15" y="173"/>
                  </a:lnTo>
                  <a:lnTo>
                    <a:pt x="15" y="195"/>
                  </a:lnTo>
                  <a:lnTo>
                    <a:pt x="15" y="173"/>
                  </a:lnTo>
                  <a:lnTo>
                    <a:pt x="15" y="182"/>
                  </a:lnTo>
                  <a:lnTo>
                    <a:pt x="17" y="189"/>
                  </a:lnTo>
                  <a:lnTo>
                    <a:pt x="17" y="186"/>
                  </a:lnTo>
                  <a:lnTo>
                    <a:pt x="17" y="208"/>
                  </a:lnTo>
                  <a:lnTo>
                    <a:pt x="17" y="206"/>
                  </a:lnTo>
                  <a:lnTo>
                    <a:pt x="17" y="208"/>
                  </a:lnTo>
                  <a:lnTo>
                    <a:pt x="17" y="199"/>
                  </a:lnTo>
                  <a:lnTo>
                    <a:pt x="17" y="207"/>
                  </a:lnTo>
                  <a:lnTo>
                    <a:pt x="17" y="211"/>
                  </a:lnTo>
                  <a:lnTo>
                    <a:pt x="17" y="224"/>
                  </a:lnTo>
                  <a:lnTo>
                    <a:pt x="17" y="208"/>
                  </a:lnTo>
                  <a:lnTo>
                    <a:pt x="17" y="215"/>
                  </a:lnTo>
                  <a:lnTo>
                    <a:pt x="18" y="214"/>
                  </a:lnTo>
                  <a:lnTo>
                    <a:pt x="18" y="214"/>
                  </a:lnTo>
                  <a:lnTo>
                    <a:pt x="18" y="238"/>
                  </a:lnTo>
                  <a:lnTo>
                    <a:pt x="18" y="237"/>
                  </a:lnTo>
                  <a:lnTo>
                    <a:pt x="18" y="242"/>
                  </a:lnTo>
                  <a:lnTo>
                    <a:pt x="18" y="221"/>
                  </a:lnTo>
                  <a:lnTo>
                    <a:pt x="18" y="228"/>
                  </a:lnTo>
                  <a:lnTo>
                    <a:pt x="18" y="231"/>
                  </a:lnTo>
                  <a:lnTo>
                    <a:pt x="18" y="232"/>
                  </a:lnTo>
                  <a:lnTo>
                    <a:pt x="18" y="173"/>
                  </a:lnTo>
                  <a:lnTo>
                    <a:pt x="18" y="179"/>
                  </a:lnTo>
                  <a:lnTo>
                    <a:pt x="18" y="173"/>
                  </a:lnTo>
                  <a:lnTo>
                    <a:pt x="18" y="177"/>
                  </a:lnTo>
                  <a:lnTo>
                    <a:pt x="18" y="151"/>
                  </a:lnTo>
                  <a:lnTo>
                    <a:pt x="19" y="151"/>
                  </a:lnTo>
                  <a:lnTo>
                    <a:pt x="19" y="97"/>
                  </a:lnTo>
                  <a:lnTo>
                    <a:pt x="19" y="96"/>
                  </a:lnTo>
                  <a:lnTo>
                    <a:pt x="19" y="42"/>
                  </a:lnTo>
                  <a:lnTo>
                    <a:pt x="19" y="41"/>
                  </a:lnTo>
                  <a:lnTo>
                    <a:pt x="19" y="62"/>
                  </a:lnTo>
                  <a:lnTo>
                    <a:pt x="19" y="55"/>
                  </a:lnTo>
                  <a:lnTo>
                    <a:pt x="19" y="52"/>
                  </a:lnTo>
                  <a:lnTo>
                    <a:pt x="19" y="54"/>
                  </a:lnTo>
                  <a:lnTo>
                    <a:pt x="19" y="14"/>
                  </a:lnTo>
                  <a:lnTo>
                    <a:pt x="19" y="17"/>
                  </a:lnTo>
                  <a:lnTo>
                    <a:pt x="21" y="12"/>
                  </a:lnTo>
                  <a:lnTo>
                    <a:pt x="21" y="0"/>
                  </a:lnTo>
                  <a:lnTo>
                    <a:pt x="21" y="24"/>
                  </a:lnTo>
                  <a:lnTo>
                    <a:pt x="21" y="26"/>
                  </a:lnTo>
                  <a:lnTo>
                    <a:pt x="21" y="72"/>
                  </a:lnTo>
                  <a:lnTo>
                    <a:pt x="21" y="71"/>
                  </a:lnTo>
                  <a:lnTo>
                    <a:pt x="21" y="73"/>
                  </a:lnTo>
                  <a:lnTo>
                    <a:pt x="21" y="124"/>
                  </a:lnTo>
                  <a:lnTo>
                    <a:pt x="21" y="123"/>
                  </a:lnTo>
                  <a:lnTo>
                    <a:pt x="22" y="128"/>
                  </a:lnTo>
                  <a:lnTo>
                    <a:pt x="22" y="159"/>
                  </a:lnTo>
                  <a:lnTo>
                    <a:pt x="22" y="119"/>
                  </a:lnTo>
                  <a:lnTo>
                    <a:pt x="22" y="157"/>
                  </a:lnTo>
                  <a:lnTo>
                    <a:pt x="22" y="156"/>
                  </a:lnTo>
                  <a:lnTo>
                    <a:pt x="22" y="159"/>
                  </a:lnTo>
                  <a:lnTo>
                    <a:pt x="22" y="127"/>
                  </a:lnTo>
                  <a:lnTo>
                    <a:pt x="22" y="128"/>
                  </a:lnTo>
                  <a:lnTo>
                    <a:pt x="22" y="128"/>
                  </a:lnTo>
                  <a:lnTo>
                    <a:pt x="22" y="140"/>
                  </a:lnTo>
                  <a:lnTo>
                    <a:pt x="22" y="136"/>
                  </a:lnTo>
                  <a:lnTo>
                    <a:pt x="22" y="136"/>
                  </a:lnTo>
                  <a:lnTo>
                    <a:pt x="22" y="127"/>
                  </a:lnTo>
                  <a:lnTo>
                    <a:pt x="22" y="187"/>
                  </a:lnTo>
                  <a:lnTo>
                    <a:pt x="23" y="187"/>
                  </a:lnTo>
                  <a:lnTo>
                    <a:pt x="23" y="203"/>
                  </a:lnTo>
                  <a:lnTo>
                    <a:pt x="23" y="202"/>
                  </a:lnTo>
                  <a:lnTo>
                    <a:pt x="23" y="203"/>
                  </a:lnTo>
                  <a:lnTo>
                    <a:pt x="23" y="216"/>
                  </a:lnTo>
                  <a:lnTo>
                    <a:pt x="23" y="208"/>
                  </a:lnTo>
                  <a:lnTo>
                    <a:pt x="23" y="216"/>
                  </a:lnTo>
                  <a:lnTo>
                    <a:pt x="23" y="225"/>
                  </a:lnTo>
                  <a:lnTo>
                    <a:pt x="23" y="210"/>
                  </a:lnTo>
                  <a:lnTo>
                    <a:pt x="23" y="220"/>
                  </a:lnTo>
                  <a:lnTo>
                    <a:pt x="23" y="228"/>
                  </a:lnTo>
                  <a:lnTo>
                    <a:pt x="23" y="212"/>
                  </a:lnTo>
                  <a:lnTo>
                    <a:pt x="23" y="240"/>
                  </a:lnTo>
                  <a:lnTo>
                    <a:pt x="24" y="244"/>
                  </a:lnTo>
                  <a:lnTo>
                    <a:pt x="24" y="249"/>
                  </a:lnTo>
                  <a:lnTo>
                    <a:pt x="24" y="211"/>
                  </a:lnTo>
                  <a:lnTo>
                    <a:pt x="24" y="216"/>
                  </a:lnTo>
                  <a:lnTo>
                    <a:pt x="24" y="214"/>
                  </a:lnTo>
                  <a:lnTo>
                    <a:pt x="24" y="164"/>
                  </a:lnTo>
                  <a:lnTo>
                    <a:pt x="24" y="161"/>
                  </a:lnTo>
                  <a:lnTo>
                    <a:pt x="24" y="164"/>
                  </a:lnTo>
                  <a:lnTo>
                    <a:pt x="24" y="151"/>
                  </a:lnTo>
                  <a:lnTo>
                    <a:pt x="24" y="160"/>
                  </a:lnTo>
                  <a:lnTo>
                    <a:pt x="26" y="165"/>
                  </a:lnTo>
                  <a:lnTo>
                    <a:pt x="26" y="113"/>
                  </a:lnTo>
                  <a:lnTo>
                    <a:pt x="26" y="115"/>
                  </a:lnTo>
                  <a:lnTo>
                    <a:pt x="26" y="115"/>
                  </a:lnTo>
                  <a:lnTo>
                    <a:pt x="26" y="127"/>
                  </a:lnTo>
                  <a:lnTo>
                    <a:pt x="26" y="113"/>
                  </a:lnTo>
                  <a:lnTo>
                    <a:pt x="26" y="119"/>
                  </a:lnTo>
                  <a:lnTo>
                    <a:pt x="26" y="119"/>
                  </a:lnTo>
                  <a:lnTo>
                    <a:pt x="26" y="134"/>
                  </a:lnTo>
                  <a:lnTo>
                    <a:pt x="26" y="127"/>
                  </a:lnTo>
                  <a:lnTo>
                    <a:pt x="26" y="127"/>
                  </a:lnTo>
                  <a:lnTo>
                    <a:pt x="26" y="131"/>
                  </a:lnTo>
                  <a:lnTo>
                    <a:pt x="26" y="105"/>
                  </a:lnTo>
                  <a:lnTo>
                    <a:pt x="26" y="107"/>
                  </a:lnTo>
                  <a:lnTo>
                    <a:pt x="27" y="110"/>
                  </a:lnTo>
                  <a:lnTo>
                    <a:pt x="27" y="114"/>
                  </a:lnTo>
                  <a:lnTo>
                    <a:pt x="27" y="102"/>
                  </a:lnTo>
                  <a:lnTo>
                    <a:pt x="27" y="110"/>
                  </a:lnTo>
                  <a:lnTo>
                    <a:pt x="27" y="111"/>
                  </a:lnTo>
                  <a:lnTo>
                    <a:pt x="27" y="113"/>
                  </a:lnTo>
                  <a:lnTo>
                    <a:pt x="27" y="96"/>
                  </a:lnTo>
                  <a:lnTo>
                    <a:pt x="27" y="98"/>
                  </a:lnTo>
                  <a:lnTo>
                    <a:pt x="27" y="93"/>
                  </a:lnTo>
                  <a:lnTo>
                    <a:pt x="27" y="79"/>
                  </a:lnTo>
                  <a:lnTo>
                    <a:pt x="27" y="105"/>
                  </a:lnTo>
                  <a:lnTo>
                    <a:pt x="27" y="107"/>
                  </a:lnTo>
                  <a:lnTo>
                    <a:pt x="27" y="124"/>
                  </a:lnTo>
                  <a:lnTo>
                    <a:pt x="28" y="128"/>
                  </a:lnTo>
                  <a:lnTo>
                    <a:pt x="28" y="126"/>
                  </a:lnTo>
                  <a:lnTo>
                    <a:pt x="28" y="148"/>
                  </a:lnTo>
                  <a:lnTo>
                    <a:pt x="28" y="151"/>
                  </a:lnTo>
                  <a:lnTo>
                    <a:pt x="28" y="142"/>
                  </a:lnTo>
                  <a:lnTo>
                    <a:pt x="28" y="181"/>
                  </a:lnTo>
                  <a:lnTo>
                    <a:pt x="28" y="182"/>
                  </a:lnTo>
                  <a:lnTo>
                    <a:pt x="28" y="214"/>
                  </a:lnTo>
                  <a:lnTo>
                    <a:pt x="30" y="216"/>
                  </a:lnTo>
                  <a:lnTo>
                    <a:pt x="30" y="224"/>
                  </a:lnTo>
                  <a:lnTo>
                    <a:pt x="30" y="189"/>
                  </a:lnTo>
                  <a:lnTo>
                    <a:pt x="30" y="194"/>
                  </a:lnTo>
                  <a:lnTo>
                    <a:pt x="30" y="191"/>
                  </a:lnTo>
                  <a:lnTo>
                    <a:pt x="30" y="194"/>
                  </a:lnTo>
                  <a:lnTo>
                    <a:pt x="30" y="170"/>
                  </a:lnTo>
                  <a:lnTo>
                    <a:pt x="30" y="176"/>
                  </a:lnTo>
                  <a:lnTo>
                    <a:pt x="30" y="168"/>
                  </a:lnTo>
                  <a:lnTo>
                    <a:pt x="30" y="169"/>
                  </a:lnTo>
                  <a:lnTo>
                    <a:pt x="30" y="155"/>
                  </a:lnTo>
                  <a:lnTo>
                    <a:pt x="30" y="165"/>
                  </a:lnTo>
                  <a:lnTo>
                    <a:pt x="30" y="165"/>
                  </a:lnTo>
                  <a:lnTo>
                    <a:pt x="30" y="169"/>
                  </a:lnTo>
                  <a:lnTo>
                    <a:pt x="30" y="124"/>
                  </a:lnTo>
                  <a:lnTo>
                    <a:pt x="30" y="130"/>
                  </a:lnTo>
                  <a:lnTo>
                    <a:pt x="31" y="126"/>
                  </a:lnTo>
                  <a:lnTo>
                    <a:pt x="31" y="136"/>
                  </a:lnTo>
                  <a:lnTo>
                    <a:pt x="31" y="122"/>
                  </a:lnTo>
                  <a:lnTo>
                    <a:pt x="31" y="130"/>
                  </a:lnTo>
                  <a:lnTo>
                    <a:pt x="31" y="127"/>
                  </a:lnTo>
                  <a:lnTo>
                    <a:pt x="31" y="121"/>
                  </a:lnTo>
                  <a:lnTo>
                    <a:pt x="31" y="145"/>
                  </a:lnTo>
                  <a:lnTo>
                    <a:pt x="31" y="145"/>
                  </a:lnTo>
                  <a:lnTo>
                    <a:pt x="31" y="157"/>
                  </a:lnTo>
                  <a:lnTo>
                    <a:pt x="31" y="144"/>
                  </a:lnTo>
                  <a:lnTo>
                    <a:pt x="31" y="155"/>
                  </a:lnTo>
                  <a:lnTo>
                    <a:pt x="31" y="164"/>
                  </a:lnTo>
                  <a:lnTo>
                    <a:pt x="31" y="168"/>
                  </a:lnTo>
                  <a:lnTo>
                    <a:pt x="31" y="153"/>
                  </a:lnTo>
                  <a:lnTo>
                    <a:pt x="32" y="147"/>
                  </a:lnTo>
                  <a:lnTo>
                    <a:pt x="32" y="174"/>
                  </a:lnTo>
                  <a:lnTo>
                    <a:pt x="32" y="162"/>
                  </a:lnTo>
                  <a:lnTo>
                    <a:pt x="32" y="164"/>
                  </a:lnTo>
                  <a:lnTo>
                    <a:pt x="32" y="130"/>
                  </a:lnTo>
                  <a:lnTo>
                    <a:pt x="32" y="134"/>
                  </a:lnTo>
                  <a:lnTo>
                    <a:pt x="32" y="136"/>
                  </a:lnTo>
                  <a:lnTo>
                    <a:pt x="32" y="105"/>
                  </a:lnTo>
                  <a:lnTo>
                    <a:pt x="32" y="107"/>
                  </a:lnTo>
                  <a:lnTo>
                    <a:pt x="34" y="110"/>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228" name="Freeform 101"/>
            <p:cNvSpPr>
              <a:spLocks/>
            </p:cNvSpPr>
            <p:nvPr/>
          </p:nvSpPr>
          <p:spPr bwMode="auto">
            <a:xfrm>
              <a:off x="2687638" y="3900488"/>
              <a:ext cx="52388" cy="1012825"/>
            </a:xfrm>
            <a:custGeom>
              <a:avLst/>
              <a:gdLst>
                <a:gd name="T0" fmla="*/ 1 w 33"/>
                <a:gd name="T1" fmla="*/ 628 h 638"/>
                <a:gd name="T2" fmla="*/ 1 w 33"/>
                <a:gd name="T3" fmla="*/ 618 h 638"/>
                <a:gd name="T4" fmla="*/ 1 w 33"/>
                <a:gd name="T5" fmla="*/ 618 h 638"/>
                <a:gd name="T6" fmla="*/ 2 w 33"/>
                <a:gd name="T7" fmla="*/ 632 h 638"/>
                <a:gd name="T8" fmla="*/ 2 w 33"/>
                <a:gd name="T9" fmla="*/ 623 h 638"/>
                <a:gd name="T10" fmla="*/ 2 w 33"/>
                <a:gd name="T11" fmla="*/ 630 h 638"/>
                <a:gd name="T12" fmla="*/ 4 w 33"/>
                <a:gd name="T13" fmla="*/ 621 h 638"/>
                <a:gd name="T14" fmla="*/ 4 w 33"/>
                <a:gd name="T15" fmla="*/ 611 h 638"/>
                <a:gd name="T16" fmla="*/ 4 w 33"/>
                <a:gd name="T17" fmla="*/ 605 h 638"/>
                <a:gd name="T18" fmla="*/ 5 w 33"/>
                <a:gd name="T19" fmla="*/ 628 h 638"/>
                <a:gd name="T20" fmla="*/ 5 w 33"/>
                <a:gd name="T21" fmla="*/ 628 h 638"/>
                <a:gd name="T22" fmla="*/ 6 w 33"/>
                <a:gd name="T23" fmla="*/ 626 h 638"/>
                <a:gd name="T24" fmla="*/ 6 w 33"/>
                <a:gd name="T25" fmla="*/ 611 h 638"/>
                <a:gd name="T26" fmla="*/ 6 w 33"/>
                <a:gd name="T27" fmla="*/ 613 h 638"/>
                <a:gd name="T28" fmla="*/ 8 w 33"/>
                <a:gd name="T29" fmla="*/ 601 h 638"/>
                <a:gd name="T30" fmla="*/ 8 w 33"/>
                <a:gd name="T31" fmla="*/ 513 h 638"/>
                <a:gd name="T32" fmla="*/ 9 w 33"/>
                <a:gd name="T33" fmla="*/ 483 h 638"/>
                <a:gd name="T34" fmla="*/ 9 w 33"/>
                <a:gd name="T35" fmla="*/ 491 h 638"/>
                <a:gd name="T36" fmla="*/ 10 w 33"/>
                <a:gd name="T37" fmla="*/ 467 h 638"/>
                <a:gd name="T38" fmla="*/ 10 w 33"/>
                <a:gd name="T39" fmla="*/ 449 h 638"/>
                <a:gd name="T40" fmla="*/ 10 w 33"/>
                <a:gd name="T41" fmla="*/ 416 h 638"/>
                <a:gd name="T42" fmla="*/ 12 w 33"/>
                <a:gd name="T43" fmla="*/ 458 h 638"/>
                <a:gd name="T44" fmla="*/ 12 w 33"/>
                <a:gd name="T45" fmla="*/ 446 h 638"/>
                <a:gd name="T46" fmla="*/ 12 w 33"/>
                <a:gd name="T47" fmla="*/ 460 h 638"/>
                <a:gd name="T48" fmla="*/ 13 w 33"/>
                <a:gd name="T49" fmla="*/ 431 h 638"/>
                <a:gd name="T50" fmla="*/ 14 w 33"/>
                <a:gd name="T51" fmla="*/ 364 h 638"/>
                <a:gd name="T52" fmla="*/ 14 w 33"/>
                <a:gd name="T53" fmla="*/ 374 h 638"/>
                <a:gd name="T54" fmla="*/ 14 w 33"/>
                <a:gd name="T55" fmla="*/ 346 h 638"/>
                <a:gd name="T56" fmla="*/ 16 w 33"/>
                <a:gd name="T57" fmla="*/ 359 h 638"/>
                <a:gd name="T58" fmla="*/ 16 w 33"/>
                <a:gd name="T59" fmla="*/ 302 h 638"/>
                <a:gd name="T60" fmla="*/ 16 w 33"/>
                <a:gd name="T61" fmla="*/ 281 h 638"/>
                <a:gd name="T62" fmla="*/ 17 w 33"/>
                <a:gd name="T63" fmla="*/ 228 h 638"/>
                <a:gd name="T64" fmla="*/ 18 w 33"/>
                <a:gd name="T65" fmla="*/ 216 h 638"/>
                <a:gd name="T66" fmla="*/ 18 w 33"/>
                <a:gd name="T67" fmla="*/ 225 h 638"/>
                <a:gd name="T68" fmla="*/ 18 w 33"/>
                <a:gd name="T69" fmla="*/ 202 h 638"/>
                <a:gd name="T70" fmla="*/ 20 w 33"/>
                <a:gd name="T71" fmla="*/ 67 h 638"/>
                <a:gd name="T72" fmla="*/ 20 w 33"/>
                <a:gd name="T73" fmla="*/ 16 h 638"/>
                <a:gd name="T74" fmla="*/ 21 w 33"/>
                <a:gd name="T75" fmla="*/ 69 h 638"/>
                <a:gd name="T76" fmla="*/ 21 w 33"/>
                <a:gd name="T77" fmla="*/ 97 h 638"/>
                <a:gd name="T78" fmla="*/ 22 w 33"/>
                <a:gd name="T79" fmla="*/ 133 h 638"/>
                <a:gd name="T80" fmla="*/ 22 w 33"/>
                <a:gd name="T81" fmla="*/ 141 h 638"/>
                <a:gd name="T82" fmla="*/ 22 w 33"/>
                <a:gd name="T83" fmla="*/ 128 h 638"/>
                <a:gd name="T84" fmla="*/ 23 w 33"/>
                <a:gd name="T85" fmla="*/ 139 h 638"/>
                <a:gd name="T86" fmla="*/ 23 w 33"/>
                <a:gd name="T87" fmla="*/ 170 h 638"/>
                <a:gd name="T88" fmla="*/ 25 w 33"/>
                <a:gd name="T89" fmla="*/ 173 h 638"/>
                <a:gd name="T90" fmla="*/ 25 w 33"/>
                <a:gd name="T91" fmla="*/ 162 h 638"/>
                <a:gd name="T92" fmla="*/ 26 w 33"/>
                <a:gd name="T93" fmla="*/ 164 h 638"/>
                <a:gd name="T94" fmla="*/ 26 w 33"/>
                <a:gd name="T95" fmla="*/ 160 h 638"/>
                <a:gd name="T96" fmla="*/ 26 w 33"/>
                <a:gd name="T97" fmla="*/ 192 h 638"/>
                <a:gd name="T98" fmla="*/ 27 w 33"/>
                <a:gd name="T99" fmla="*/ 168 h 638"/>
                <a:gd name="T100" fmla="*/ 27 w 33"/>
                <a:gd name="T101" fmla="*/ 217 h 638"/>
                <a:gd name="T102" fmla="*/ 29 w 33"/>
                <a:gd name="T103" fmla="*/ 254 h 638"/>
                <a:gd name="T104" fmla="*/ 29 w 33"/>
                <a:gd name="T105" fmla="*/ 213 h 638"/>
                <a:gd name="T106" fmla="*/ 30 w 33"/>
                <a:gd name="T107" fmla="*/ 173 h 638"/>
                <a:gd name="T108" fmla="*/ 30 w 33"/>
                <a:gd name="T109" fmla="*/ 187 h 638"/>
                <a:gd name="T110" fmla="*/ 30 w 33"/>
                <a:gd name="T111" fmla="*/ 243 h 638"/>
                <a:gd name="T112" fmla="*/ 31 w 33"/>
                <a:gd name="T113" fmla="*/ 202 h 638"/>
                <a:gd name="T114" fmla="*/ 31 w 33"/>
                <a:gd name="T115" fmla="*/ 170 h 638"/>
                <a:gd name="T116" fmla="*/ 33 w 33"/>
                <a:gd name="T117" fmla="*/ 86 h 638"/>
                <a:gd name="T118" fmla="*/ 33 w 33"/>
                <a:gd name="T119" fmla="*/ 110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3" h="638">
                  <a:moveTo>
                    <a:pt x="0" y="623"/>
                  </a:moveTo>
                  <a:lnTo>
                    <a:pt x="0" y="625"/>
                  </a:lnTo>
                  <a:lnTo>
                    <a:pt x="0" y="618"/>
                  </a:lnTo>
                  <a:lnTo>
                    <a:pt x="0" y="632"/>
                  </a:lnTo>
                  <a:lnTo>
                    <a:pt x="1" y="628"/>
                  </a:lnTo>
                  <a:lnTo>
                    <a:pt x="1" y="634"/>
                  </a:lnTo>
                  <a:lnTo>
                    <a:pt x="1" y="611"/>
                  </a:lnTo>
                  <a:lnTo>
                    <a:pt x="1" y="619"/>
                  </a:lnTo>
                  <a:lnTo>
                    <a:pt x="1" y="613"/>
                  </a:lnTo>
                  <a:lnTo>
                    <a:pt x="1" y="618"/>
                  </a:lnTo>
                  <a:lnTo>
                    <a:pt x="1" y="605"/>
                  </a:lnTo>
                  <a:lnTo>
                    <a:pt x="1" y="608"/>
                  </a:lnTo>
                  <a:lnTo>
                    <a:pt x="1" y="597"/>
                  </a:lnTo>
                  <a:lnTo>
                    <a:pt x="1" y="621"/>
                  </a:lnTo>
                  <a:lnTo>
                    <a:pt x="1" y="618"/>
                  </a:lnTo>
                  <a:lnTo>
                    <a:pt x="1" y="618"/>
                  </a:lnTo>
                  <a:lnTo>
                    <a:pt x="1" y="609"/>
                  </a:lnTo>
                  <a:lnTo>
                    <a:pt x="1" y="626"/>
                  </a:lnTo>
                  <a:lnTo>
                    <a:pt x="2" y="625"/>
                  </a:lnTo>
                  <a:lnTo>
                    <a:pt x="2" y="632"/>
                  </a:lnTo>
                  <a:lnTo>
                    <a:pt x="2" y="617"/>
                  </a:lnTo>
                  <a:lnTo>
                    <a:pt x="2" y="625"/>
                  </a:lnTo>
                  <a:lnTo>
                    <a:pt x="2" y="625"/>
                  </a:lnTo>
                  <a:lnTo>
                    <a:pt x="2" y="631"/>
                  </a:lnTo>
                  <a:lnTo>
                    <a:pt x="2" y="623"/>
                  </a:lnTo>
                  <a:lnTo>
                    <a:pt x="2" y="628"/>
                  </a:lnTo>
                  <a:lnTo>
                    <a:pt x="2" y="625"/>
                  </a:lnTo>
                  <a:lnTo>
                    <a:pt x="2" y="631"/>
                  </a:lnTo>
                  <a:lnTo>
                    <a:pt x="2" y="613"/>
                  </a:lnTo>
                  <a:lnTo>
                    <a:pt x="2" y="630"/>
                  </a:lnTo>
                  <a:lnTo>
                    <a:pt x="2" y="630"/>
                  </a:lnTo>
                  <a:lnTo>
                    <a:pt x="2" y="634"/>
                  </a:lnTo>
                  <a:lnTo>
                    <a:pt x="2" y="617"/>
                  </a:lnTo>
                  <a:lnTo>
                    <a:pt x="2" y="619"/>
                  </a:lnTo>
                  <a:lnTo>
                    <a:pt x="4" y="621"/>
                  </a:lnTo>
                  <a:lnTo>
                    <a:pt x="4" y="625"/>
                  </a:lnTo>
                  <a:lnTo>
                    <a:pt x="4" y="605"/>
                  </a:lnTo>
                  <a:lnTo>
                    <a:pt x="4" y="611"/>
                  </a:lnTo>
                  <a:lnTo>
                    <a:pt x="4" y="606"/>
                  </a:lnTo>
                  <a:lnTo>
                    <a:pt x="4" y="611"/>
                  </a:lnTo>
                  <a:lnTo>
                    <a:pt x="4" y="593"/>
                  </a:lnTo>
                  <a:lnTo>
                    <a:pt x="4" y="609"/>
                  </a:lnTo>
                  <a:lnTo>
                    <a:pt x="4" y="610"/>
                  </a:lnTo>
                  <a:lnTo>
                    <a:pt x="4" y="597"/>
                  </a:lnTo>
                  <a:lnTo>
                    <a:pt x="4" y="605"/>
                  </a:lnTo>
                  <a:lnTo>
                    <a:pt x="5" y="608"/>
                  </a:lnTo>
                  <a:lnTo>
                    <a:pt x="5" y="623"/>
                  </a:lnTo>
                  <a:lnTo>
                    <a:pt x="5" y="611"/>
                  </a:lnTo>
                  <a:lnTo>
                    <a:pt x="5" y="613"/>
                  </a:lnTo>
                  <a:lnTo>
                    <a:pt x="5" y="628"/>
                  </a:lnTo>
                  <a:lnTo>
                    <a:pt x="5" y="613"/>
                  </a:lnTo>
                  <a:lnTo>
                    <a:pt x="5" y="625"/>
                  </a:lnTo>
                  <a:lnTo>
                    <a:pt x="5" y="625"/>
                  </a:lnTo>
                  <a:lnTo>
                    <a:pt x="5" y="614"/>
                  </a:lnTo>
                  <a:lnTo>
                    <a:pt x="5" y="628"/>
                  </a:lnTo>
                  <a:lnTo>
                    <a:pt x="5" y="627"/>
                  </a:lnTo>
                  <a:lnTo>
                    <a:pt x="5" y="632"/>
                  </a:lnTo>
                  <a:lnTo>
                    <a:pt x="5" y="619"/>
                  </a:lnTo>
                  <a:lnTo>
                    <a:pt x="5" y="625"/>
                  </a:lnTo>
                  <a:lnTo>
                    <a:pt x="6" y="626"/>
                  </a:lnTo>
                  <a:lnTo>
                    <a:pt x="6" y="638"/>
                  </a:lnTo>
                  <a:lnTo>
                    <a:pt x="6" y="623"/>
                  </a:lnTo>
                  <a:lnTo>
                    <a:pt x="6" y="630"/>
                  </a:lnTo>
                  <a:lnTo>
                    <a:pt x="6" y="626"/>
                  </a:lnTo>
                  <a:lnTo>
                    <a:pt x="6" y="611"/>
                  </a:lnTo>
                  <a:lnTo>
                    <a:pt x="6" y="613"/>
                  </a:lnTo>
                  <a:lnTo>
                    <a:pt x="6" y="613"/>
                  </a:lnTo>
                  <a:lnTo>
                    <a:pt x="6" y="617"/>
                  </a:lnTo>
                  <a:lnTo>
                    <a:pt x="6" y="604"/>
                  </a:lnTo>
                  <a:lnTo>
                    <a:pt x="6" y="613"/>
                  </a:lnTo>
                  <a:lnTo>
                    <a:pt x="6" y="613"/>
                  </a:lnTo>
                  <a:lnTo>
                    <a:pt x="6" y="623"/>
                  </a:lnTo>
                  <a:lnTo>
                    <a:pt x="6" y="610"/>
                  </a:lnTo>
                  <a:lnTo>
                    <a:pt x="8" y="614"/>
                  </a:lnTo>
                  <a:lnTo>
                    <a:pt x="8" y="601"/>
                  </a:lnTo>
                  <a:lnTo>
                    <a:pt x="8" y="605"/>
                  </a:lnTo>
                  <a:lnTo>
                    <a:pt x="8" y="601"/>
                  </a:lnTo>
                  <a:lnTo>
                    <a:pt x="8" y="576"/>
                  </a:lnTo>
                  <a:lnTo>
                    <a:pt x="8" y="571"/>
                  </a:lnTo>
                  <a:lnTo>
                    <a:pt x="8" y="513"/>
                  </a:lnTo>
                  <a:lnTo>
                    <a:pt x="9" y="513"/>
                  </a:lnTo>
                  <a:lnTo>
                    <a:pt x="9" y="517"/>
                  </a:lnTo>
                  <a:lnTo>
                    <a:pt x="9" y="496"/>
                  </a:lnTo>
                  <a:lnTo>
                    <a:pt x="9" y="495"/>
                  </a:lnTo>
                  <a:lnTo>
                    <a:pt x="9" y="483"/>
                  </a:lnTo>
                  <a:lnTo>
                    <a:pt x="9" y="498"/>
                  </a:lnTo>
                  <a:lnTo>
                    <a:pt x="9" y="496"/>
                  </a:lnTo>
                  <a:lnTo>
                    <a:pt x="9" y="512"/>
                  </a:lnTo>
                  <a:lnTo>
                    <a:pt x="9" y="492"/>
                  </a:lnTo>
                  <a:lnTo>
                    <a:pt x="9" y="491"/>
                  </a:lnTo>
                  <a:lnTo>
                    <a:pt x="9" y="471"/>
                  </a:lnTo>
                  <a:lnTo>
                    <a:pt x="9" y="473"/>
                  </a:lnTo>
                  <a:lnTo>
                    <a:pt x="10" y="475"/>
                  </a:lnTo>
                  <a:lnTo>
                    <a:pt x="10" y="491"/>
                  </a:lnTo>
                  <a:lnTo>
                    <a:pt x="10" y="467"/>
                  </a:lnTo>
                  <a:lnTo>
                    <a:pt x="10" y="483"/>
                  </a:lnTo>
                  <a:lnTo>
                    <a:pt x="10" y="480"/>
                  </a:lnTo>
                  <a:lnTo>
                    <a:pt x="10" y="444"/>
                  </a:lnTo>
                  <a:lnTo>
                    <a:pt x="10" y="449"/>
                  </a:lnTo>
                  <a:lnTo>
                    <a:pt x="10" y="449"/>
                  </a:lnTo>
                  <a:lnTo>
                    <a:pt x="10" y="453"/>
                  </a:lnTo>
                  <a:lnTo>
                    <a:pt x="10" y="410"/>
                  </a:lnTo>
                  <a:lnTo>
                    <a:pt x="10" y="410"/>
                  </a:lnTo>
                  <a:lnTo>
                    <a:pt x="10" y="395"/>
                  </a:lnTo>
                  <a:lnTo>
                    <a:pt x="10" y="416"/>
                  </a:lnTo>
                  <a:lnTo>
                    <a:pt x="10" y="415"/>
                  </a:lnTo>
                  <a:lnTo>
                    <a:pt x="12" y="414"/>
                  </a:lnTo>
                  <a:lnTo>
                    <a:pt x="12" y="439"/>
                  </a:lnTo>
                  <a:lnTo>
                    <a:pt x="12" y="444"/>
                  </a:lnTo>
                  <a:lnTo>
                    <a:pt x="12" y="458"/>
                  </a:lnTo>
                  <a:lnTo>
                    <a:pt x="12" y="435"/>
                  </a:lnTo>
                  <a:lnTo>
                    <a:pt x="12" y="440"/>
                  </a:lnTo>
                  <a:lnTo>
                    <a:pt x="12" y="448"/>
                  </a:lnTo>
                  <a:lnTo>
                    <a:pt x="12" y="473"/>
                  </a:lnTo>
                  <a:lnTo>
                    <a:pt x="12" y="446"/>
                  </a:lnTo>
                  <a:lnTo>
                    <a:pt x="12" y="467"/>
                  </a:lnTo>
                  <a:lnTo>
                    <a:pt x="12" y="469"/>
                  </a:lnTo>
                  <a:lnTo>
                    <a:pt x="12" y="473"/>
                  </a:lnTo>
                  <a:lnTo>
                    <a:pt x="12" y="457"/>
                  </a:lnTo>
                  <a:lnTo>
                    <a:pt x="12" y="460"/>
                  </a:lnTo>
                  <a:lnTo>
                    <a:pt x="13" y="458"/>
                  </a:lnTo>
                  <a:lnTo>
                    <a:pt x="13" y="463"/>
                  </a:lnTo>
                  <a:lnTo>
                    <a:pt x="13" y="432"/>
                  </a:lnTo>
                  <a:lnTo>
                    <a:pt x="13" y="429"/>
                  </a:lnTo>
                  <a:lnTo>
                    <a:pt x="13" y="431"/>
                  </a:lnTo>
                  <a:lnTo>
                    <a:pt x="13" y="401"/>
                  </a:lnTo>
                  <a:lnTo>
                    <a:pt x="13" y="398"/>
                  </a:lnTo>
                  <a:lnTo>
                    <a:pt x="13" y="363"/>
                  </a:lnTo>
                  <a:lnTo>
                    <a:pt x="13" y="365"/>
                  </a:lnTo>
                  <a:lnTo>
                    <a:pt x="14" y="364"/>
                  </a:lnTo>
                  <a:lnTo>
                    <a:pt x="14" y="367"/>
                  </a:lnTo>
                  <a:lnTo>
                    <a:pt x="14" y="350"/>
                  </a:lnTo>
                  <a:lnTo>
                    <a:pt x="14" y="365"/>
                  </a:lnTo>
                  <a:lnTo>
                    <a:pt x="14" y="365"/>
                  </a:lnTo>
                  <a:lnTo>
                    <a:pt x="14" y="374"/>
                  </a:lnTo>
                  <a:lnTo>
                    <a:pt x="14" y="343"/>
                  </a:lnTo>
                  <a:lnTo>
                    <a:pt x="14" y="343"/>
                  </a:lnTo>
                  <a:lnTo>
                    <a:pt x="14" y="350"/>
                  </a:lnTo>
                  <a:lnTo>
                    <a:pt x="14" y="364"/>
                  </a:lnTo>
                  <a:lnTo>
                    <a:pt x="14" y="346"/>
                  </a:lnTo>
                  <a:lnTo>
                    <a:pt x="14" y="357"/>
                  </a:lnTo>
                  <a:lnTo>
                    <a:pt x="14" y="361"/>
                  </a:lnTo>
                  <a:lnTo>
                    <a:pt x="14" y="342"/>
                  </a:lnTo>
                  <a:lnTo>
                    <a:pt x="14" y="360"/>
                  </a:lnTo>
                  <a:lnTo>
                    <a:pt x="16" y="359"/>
                  </a:lnTo>
                  <a:lnTo>
                    <a:pt x="16" y="364"/>
                  </a:lnTo>
                  <a:lnTo>
                    <a:pt x="16" y="329"/>
                  </a:lnTo>
                  <a:lnTo>
                    <a:pt x="16" y="329"/>
                  </a:lnTo>
                  <a:lnTo>
                    <a:pt x="16" y="331"/>
                  </a:lnTo>
                  <a:lnTo>
                    <a:pt x="16" y="302"/>
                  </a:lnTo>
                  <a:lnTo>
                    <a:pt x="16" y="304"/>
                  </a:lnTo>
                  <a:lnTo>
                    <a:pt x="16" y="284"/>
                  </a:lnTo>
                  <a:lnTo>
                    <a:pt x="16" y="300"/>
                  </a:lnTo>
                  <a:lnTo>
                    <a:pt x="16" y="302"/>
                  </a:lnTo>
                  <a:lnTo>
                    <a:pt x="16" y="281"/>
                  </a:lnTo>
                  <a:lnTo>
                    <a:pt x="16" y="284"/>
                  </a:lnTo>
                  <a:lnTo>
                    <a:pt x="17" y="288"/>
                  </a:lnTo>
                  <a:lnTo>
                    <a:pt x="17" y="249"/>
                  </a:lnTo>
                  <a:lnTo>
                    <a:pt x="17" y="249"/>
                  </a:lnTo>
                  <a:lnTo>
                    <a:pt x="17" y="228"/>
                  </a:lnTo>
                  <a:lnTo>
                    <a:pt x="17" y="230"/>
                  </a:lnTo>
                  <a:lnTo>
                    <a:pt x="17" y="233"/>
                  </a:lnTo>
                  <a:lnTo>
                    <a:pt x="17" y="211"/>
                  </a:lnTo>
                  <a:lnTo>
                    <a:pt x="17" y="212"/>
                  </a:lnTo>
                  <a:lnTo>
                    <a:pt x="18" y="216"/>
                  </a:lnTo>
                  <a:lnTo>
                    <a:pt x="18" y="217"/>
                  </a:lnTo>
                  <a:lnTo>
                    <a:pt x="18" y="191"/>
                  </a:lnTo>
                  <a:lnTo>
                    <a:pt x="18" y="195"/>
                  </a:lnTo>
                  <a:lnTo>
                    <a:pt x="18" y="194"/>
                  </a:lnTo>
                  <a:lnTo>
                    <a:pt x="18" y="225"/>
                  </a:lnTo>
                  <a:lnTo>
                    <a:pt x="18" y="223"/>
                  </a:lnTo>
                  <a:lnTo>
                    <a:pt x="18" y="229"/>
                  </a:lnTo>
                  <a:lnTo>
                    <a:pt x="18" y="199"/>
                  </a:lnTo>
                  <a:lnTo>
                    <a:pt x="18" y="199"/>
                  </a:lnTo>
                  <a:lnTo>
                    <a:pt x="18" y="202"/>
                  </a:lnTo>
                  <a:lnTo>
                    <a:pt x="18" y="130"/>
                  </a:lnTo>
                  <a:lnTo>
                    <a:pt x="20" y="124"/>
                  </a:lnTo>
                  <a:lnTo>
                    <a:pt x="20" y="68"/>
                  </a:lnTo>
                  <a:lnTo>
                    <a:pt x="20" y="65"/>
                  </a:lnTo>
                  <a:lnTo>
                    <a:pt x="20" y="67"/>
                  </a:lnTo>
                  <a:lnTo>
                    <a:pt x="20" y="35"/>
                  </a:lnTo>
                  <a:lnTo>
                    <a:pt x="20" y="30"/>
                  </a:lnTo>
                  <a:lnTo>
                    <a:pt x="20" y="0"/>
                  </a:lnTo>
                  <a:lnTo>
                    <a:pt x="20" y="16"/>
                  </a:lnTo>
                  <a:lnTo>
                    <a:pt x="20" y="16"/>
                  </a:lnTo>
                  <a:lnTo>
                    <a:pt x="20" y="42"/>
                  </a:lnTo>
                  <a:lnTo>
                    <a:pt x="20" y="40"/>
                  </a:lnTo>
                  <a:lnTo>
                    <a:pt x="21" y="33"/>
                  </a:lnTo>
                  <a:lnTo>
                    <a:pt x="21" y="73"/>
                  </a:lnTo>
                  <a:lnTo>
                    <a:pt x="21" y="69"/>
                  </a:lnTo>
                  <a:lnTo>
                    <a:pt x="21" y="69"/>
                  </a:lnTo>
                  <a:lnTo>
                    <a:pt x="21" y="52"/>
                  </a:lnTo>
                  <a:lnTo>
                    <a:pt x="21" y="81"/>
                  </a:lnTo>
                  <a:lnTo>
                    <a:pt x="21" y="84"/>
                  </a:lnTo>
                  <a:lnTo>
                    <a:pt x="21" y="97"/>
                  </a:lnTo>
                  <a:lnTo>
                    <a:pt x="21" y="84"/>
                  </a:lnTo>
                  <a:lnTo>
                    <a:pt x="21" y="95"/>
                  </a:lnTo>
                  <a:lnTo>
                    <a:pt x="22" y="93"/>
                  </a:lnTo>
                  <a:lnTo>
                    <a:pt x="22" y="136"/>
                  </a:lnTo>
                  <a:lnTo>
                    <a:pt x="22" y="133"/>
                  </a:lnTo>
                  <a:lnTo>
                    <a:pt x="22" y="139"/>
                  </a:lnTo>
                  <a:lnTo>
                    <a:pt x="22" y="124"/>
                  </a:lnTo>
                  <a:lnTo>
                    <a:pt x="22" y="128"/>
                  </a:lnTo>
                  <a:lnTo>
                    <a:pt x="22" y="139"/>
                  </a:lnTo>
                  <a:lnTo>
                    <a:pt x="22" y="141"/>
                  </a:lnTo>
                  <a:lnTo>
                    <a:pt x="22" y="128"/>
                  </a:lnTo>
                  <a:lnTo>
                    <a:pt x="22" y="124"/>
                  </a:lnTo>
                  <a:lnTo>
                    <a:pt x="22" y="133"/>
                  </a:lnTo>
                  <a:lnTo>
                    <a:pt x="22" y="122"/>
                  </a:lnTo>
                  <a:lnTo>
                    <a:pt x="22" y="128"/>
                  </a:lnTo>
                  <a:lnTo>
                    <a:pt x="23" y="128"/>
                  </a:lnTo>
                  <a:lnTo>
                    <a:pt x="23" y="140"/>
                  </a:lnTo>
                  <a:lnTo>
                    <a:pt x="23" y="115"/>
                  </a:lnTo>
                  <a:lnTo>
                    <a:pt x="23" y="139"/>
                  </a:lnTo>
                  <a:lnTo>
                    <a:pt x="23" y="139"/>
                  </a:lnTo>
                  <a:lnTo>
                    <a:pt x="23" y="157"/>
                  </a:lnTo>
                  <a:lnTo>
                    <a:pt x="23" y="158"/>
                  </a:lnTo>
                  <a:lnTo>
                    <a:pt x="23" y="179"/>
                  </a:lnTo>
                  <a:lnTo>
                    <a:pt x="23" y="166"/>
                  </a:lnTo>
                  <a:lnTo>
                    <a:pt x="23" y="170"/>
                  </a:lnTo>
                  <a:lnTo>
                    <a:pt x="23" y="185"/>
                  </a:lnTo>
                  <a:lnTo>
                    <a:pt x="23" y="179"/>
                  </a:lnTo>
                  <a:lnTo>
                    <a:pt x="25" y="179"/>
                  </a:lnTo>
                  <a:lnTo>
                    <a:pt x="25" y="187"/>
                  </a:lnTo>
                  <a:lnTo>
                    <a:pt x="25" y="173"/>
                  </a:lnTo>
                  <a:lnTo>
                    <a:pt x="25" y="185"/>
                  </a:lnTo>
                  <a:lnTo>
                    <a:pt x="25" y="187"/>
                  </a:lnTo>
                  <a:lnTo>
                    <a:pt x="25" y="192"/>
                  </a:lnTo>
                  <a:lnTo>
                    <a:pt x="25" y="158"/>
                  </a:lnTo>
                  <a:lnTo>
                    <a:pt x="25" y="162"/>
                  </a:lnTo>
                  <a:lnTo>
                    <a:pt x="25" y="165"/>
                  </a:lnTo>
                  <a:lnTo>
                    <a:pt x="25" y="177"/>
                  </a:lnTo>
                  <a:lnTo>
                    <a:pt x="25" y="158"/>
                  </a:lnTo>
                  <a:lnTo>
                    <a:pt x="25" y="165"/>
                  </a:lnTo>
                  <a:lnTo>
                    <a:pt x="26" y="164"/>
                  </a:lnTo>
                  <a:lnTo>
                    <a:pt x="26" y="153"/>
                  </a:lnTo>
                  <a:lnTo>
                    <a:pt x="26" y="168"/>
                  </a:lnTo>
                  <a:lnTo>
                    <a:pt x="26" y="170"/>
                  </a:lnTo>
                  <a:lnTo>
                    <a:pt x="26" y="173"/>
                  </a:lnTo>
                  <a:lnTo>
                    <a:pt x="26" y="160"/>
                  </a:lnTo>
                  <a:lnTo>
                    <a:pt x="26" y="170"/>
                  </a:lnTo>
                  <a:lnTo>
                    <a:pt x="26" y="173"/>
                  </a:lnTo>
                  <a:lnTo>
                    <a:pt x="26" y="198"/>
                  </a:lnTo>
                  <a:lnTo>
                    <a:pt x="26" y="195"/>
                  </a:lnTo>
                  <a:lnTo>
                    <a:pt x="26" y="192"/>
                  </a:lnTo>
                  <a:lnTo>
                    <a:pt x="26" y="165"/>
                  </a:lnTo>
                  <a:lnTo>
                    <a:pt x="27" y="164"/>
                  </a:lnTo>
                  <a:lnTo>
                    <a:pt x="27" y="148"/>
                  </a:lnTo>
                  <a:lnTo>
                    <a:pt x="27" y="168"/>
                  </a:lnTo>
                  <a:lnTo>
                    <a:pt x="27" y="168"/>
                  </a:lnTo>
                  <a:lnTo>
                    <a:pt x="27" y="187"/>
                  </a:lnTo>
                  <a:lnTo>
                    <a:pt x="27" y="183"/>
                  </a:lnTo>
                  <a:lnTo>
                    <a:pt x="27" y="186"/>
                  </a:lnTo>
                  <a:lnTo>
                    <a:pt x="27" y="223"/>
                  </a:lnTo>
                  <a:lnTo>
                    <a:pt x="27" y="217"/>
                  </a:lnTo>
                  <a:lnTo>
                    <a:pt x="27" y="223"/>
                  </a:lnTo>
                  <a:lnTo>
                    <a:pt x="27" y="221"/>
                  </a:lnTo>
                  <a:lnTo>
                    <a:pt x="27" y="254"/>
                  </a:lnTo>
                  <a:lnTo>
                    <a:pt x="29" y="253"/>
                  </a:lnTo>
                  <a:lnTo>
                    <a:pt x="29" y="254"/>
                  </a:lnTo>
                  <a:lnTo>
                    <a:pt x="29" y="215"/>
                  </a:lnTo>
                  <a:lnTo>
                    <a:pt x="29" y="216"/>
                  </a:lnTo>
                  <a:lnTo>
                    <a:pt x="29" y="213"/>
                  </a:lnTo>
                  <a:lnTo>
                    <a:pt x="29" y="228"/>
                  </a:lnTo>
                  <a:lnTo>
                    <a:pt x="29" y="213"/>
                  </a:lnTo>
                  <a:lnTo>
                    <a:pt x="29" y="213"/>
                  </a:lnTo>
                  <a:lnTo>
                    <a:pt x="29" y="216"/>
                  </a:lnTo>
                  <a:lnTo>
                    <a:pt x="29" y="186"/>
                  </a:lnTo>
                  <a:lnTo>
                    <a:pt x="30" y="185"/>
                  </a:lnTo>
                  <a:lnTo>
                    <a:pt x="30" y="173"/>
                  </a:lnTo>
                  <a:lnTo>
                    <a:pt x="30" y="187"/>
                  </a:lnTo>
                  <a:lnTo>
                    <a:pt x="30" y="187"/>
                  </a:lnTo>
                  <a:lnTo>
                    <a:pt x="30" y="198"/>
                  </a:lnTo>
                  <a:lnTo>
                    <a:pt x="30" y="182"/>
                  </a:lnTo>
                  <a:lnTo>
                    <a:pt x="30" y="187"/>
                  </a:lnTo>
                  <a:lnTo>
                    <a:pt x="30" y="181"/>
                  </a:lnTo>
                  <a:lnTo>
                    <a:pt x="30" y="224"/>
                  </a:lnTo>
                  <a:lnTo>
                    <a:pt x="30" y="221"/>
                  </a:lnTo>
                  <a:lnTo>
                    <a:pt x="30" y="226"/>
                  </a:lnTo>
                  <a:lnTo>
                    <a:pt x="30" y="243"/>
                  </a:lnTo>
                  <a:lnTo>
                    <a:pt x="30" y="225"/>
                  </a:lnTo>
                  <a:lnTo>
                    <a:pt x="30" y="240"/>
                  </a:lnTo>
                  <a:lnTo>
                    <a:pt x="31" y="240"/>
                  </a:lnTo>
                  <a:lnTo>
                    <a:pt x="31" y="242"/>
                  </a:lnTo>
                  <a:lnTo>
                    <a:pt x="31" y="202"/>
                  </a:lnTo>
                  <a:lnTo>
                    <a:pt x="31" y="205"/>
                  </a:lnTo>
                  <a:lnTo>
                    <a:pt x="31" y="196"/>
                  </a:lnTo>
                  <a:lnTo>
                    <a:pt x="31" y="202"/>
                  </a:lnTo>
                  <a:lnTo>
                    <a:pt x="31" y="173"/>
                  </a:lnTo>
                  <a:lnTo>
                    <a:pt x="31" y="170"/>
                  </a:lnTo>
                  <a:lnTo>
                    <a:pt x="31" y="116"/>
                  </a:lnTo>
                  <a:lnTo>
                    <a:pt x="31" y="115"/>
                  </a:lnTo>
                  <a:lnTo>
                    <a:pt x="31" y="81"/>
                  </a:lnTo>
                  <a:lnTo>
                    <a:pt x="31" y="86"/>
                  </a:lnTo>
                  <a:lnTo>
                    <a:pt x="33" y="86"/>
                  </a:lnTo>
                  <a:lnTo>
                    <a:pt x="33" y="118"/>
                  </a:lnTo>
                  <a:lnTo>
                    <a:pt x="33" y="115"/>
                  </a:lnTo>
                  <a:lnTo>
                    <a:pt x="33" y="119"/>
                  </a:lnTo>
                  <a:lnTo>
                    <a:pt x="33" y="98"/>
                  </a:lnTo>
                  <a:lnTo>
                    <a:pt x="33" y="110"/>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229" name="Freeform 102"/>
            <p:cNvSpPr>
              <a:spLocks/>
            </p:cNvSpPr>
            <p:nvPr/>
          </p:nvSpPr>
          <p:spPr bwMode="auto">
            <a:xfrm>
              <a:off x="2640013" y="4783138"/>
              <a:ext cx="47625" cy="127000"/>
            </a:xfrm>
            <a:custGeom>
              <a:avLst/>
              <a:gdLst>
                <a:gd name="T0" fmla="*/ 0 w 30"/>
                <a:gd name="T1" fmla="*/ 63 h 80"/>
                <a:gd name="T2" fmla="*/ 1 w 30"/>
                <a:gd name="T3" fmla="*/ 63 h 80"/>
                <a:gd name="T4" fmla="*/ 1 w 30"/>
                <a:gd name="T5" fmla="*/ 57 h 80"/>
                <a:gd name="T6" fmla="*/ 2 w 30"/>
                <a:gd name="T7" fmla="*/ 63 h 80"/>
                <a:gd name="T8" fmla="*/ 2 w 30"/>
                <a:gd name="T9" fmla="*/ 55 h 80"/>
                <a:gd name="T10" fmla="*/ 2 w 30"/>
                <a:gd name="T11" fmla="*/ 63 h 80"/>
                <a:gd name="T12" fmla="*/ 4 w 30"/>
                <a:gd name="T13" fmla="*/ 65 h 80"/>
                <a:gd name="T14" fmla="*/ 4 w 30"/>
                <a:gd name="T15" fmla="*/ 63 h 80"/>
                <a:gd name="T16" fmla="*/ 4 w 30"/>
                <a:gd name="T17" fmla="*/ 71 h 80"/>
                <a:gd name="T18" fmla="*/ 5 w 30"/>
                <a:gd name="T19" fmla="*/ 55 h 80"/>
                <a:gd name="T20" fmla="*/ 5 w 30"/>
                <a:gd name="T21" fmla="*/ 7 h 80"/>
                <a:gd name="T22" fmla="*/ 6 w 30"/>
                <a:gd name="T23" fmla="*/ 7 h 80"/>
                <a:gd name="T24" fmla="*/ 6 w 30"/>
                <a:gd name="T25" fmla="*/ 11 h 80"/>
                <a:gd name="T26" fmla="*/ 6 w 30"/>
                <a:gd name="T27" fmla="*/ 37 h 80"/>
                <a:gd name="T28" fmla="*/ 8 w 30"/>
                <a:gd name="T29" fmla="*/ 45 h 80"/>
                <a:gd name="T30" fmla="*/ 8 w 30"/>
                <a:gd name="T31" fmla="*/ 57 h 80"/>
                <a:gd name="T32" fmla="*/ 9 w 30"/>
                <a:gd name="T33" fmla="*/ 61 h 80"/>
                <a:gd name="T34" fmla="*/ 9 w 30"/>
                <a:gd name="T35" fmla="*/ 40 h 80"/>
                <a:gd name="T36" fmla="*/ 10 w 30"/>
                <a:gd name="T37" fmla="*/ 49 h 80"/>
                <a:gd name="T38" fmla="*/ 10 w 30"/>
                <a:gd name="T39" fmla="*/ 70 h 80"/>
                <a:gd name="T40" fmla="*/ 10 w 30"/>
                <a:gd name="T41" fmla="*/ 41 h 80"/>
                <a:gd name="T42" fmla="*/ 12 w 30"/>
                <a:gd name="T43" fmla="*/ 62 h 80"/>
                <a:gd name="T44" fmla="*/ 12 w 30"/>
                <a:gd name="T45" fmla="*/ 61 h 80"/>
                <a:gd name="T46" fmla="*/ 12 w 30"/>
                <a:gd name="T47" fmla="*/ 44 h 80"/>
                <a:gd name="T48" fmla="*/ 12 w 30"/>
                <a:gd name="T49" fmla="*/ 49 h 80"/>
                <a:gd name="T50" fmla="*/ 13 w 30"/>
                <a:gd name="T51" fmla="*/ 74 h 80"/>
                <a:gd name="T52" fmla="*/ 13 w 30"/>
                <a:gd name="T53" fmla="*/ 53 h 80"/>
                <a:gd name="T54" fmla="*/ 14 w 30"/>
                <a:gd name="T55" fmla="*/ 70 h 80"/>
                <a:gd name="T56" fmla="*/ 14 w 30"/>
                <a:gd name="T57" fmla="*/ 49 h 80"/>
                <a:gd name="T58" fmla="*/ 15 w 30"/>
                <a:gd name="T59" fmla="*/ 70 h 80"/>
                <a:gd name="T60" fmla="*/ 15 w 30"/>
                <a:gd name="T61" fmla="*/ 72 h 80"/>
                <a:gd name="T62" fmla="*/ 15 w 30"/>
                <a:gd name="T63" fmla="*/ 57 h 80"/>
                <a:gd name="T64" fmla="*/ 17 w 30"/>
                <a:gd name="T65" fmla="*/ 61 h 80"/>
                <a:gd name="T66" fmla="*/ 17 w 30"/>
                <a:gd name="T67" fmla="*/ 66 h 80"/>
                <a:gd name="T68" fmla="*/ 17 w 30"/>
                <a:gd name="T69" fmla="*/ 61 h 80"/>
                <a:gd name="T70" fmla="*/ 18 w 30"/>
                <a:gd name="T71" fmla="*/ 52 h 80"/>
                <a:gd name="T72" fmla="*/ 18 w 30"/>
                <a:gd name="T73" fmla="*/ 57 h 80"/>
                <a:gd name="T74" fmla="*/ 18 w 30"/>
                <a:gd name="T75" fmla="*/ 62 h 80"/>
                <a:gd name="T76" fmla="*/ 19 w 30"/>
                <a:gd name="T77" fmla="*/ 79 h 80"/>
                <a:gd name="T78" fmla="*/ 19 w 30"/>
                <a:gd name="T79" fmla="*/ 75 h 80"/>
                <a:gd name="T80" fmla="*/ 21 w 30"/>
                <a:gd name="T81" fmla="*/ 61 h 80"/>
                <a:gd name="T82" fmla="*/ 21 w 30"/>
                <a:gd name="T83" fmla="*/ 55 h 80"/>
                <a:gd name="T84" fmla="*/ 21 w 30"/>
                <a:gd name="T85" fmla="*/ 54 h 80"/>
                <a:gd name="T86" fmla="*/ 22 w 30"/>
                <a:gd name="T87" fmla="*/ 23 h 80"/>
                <a:gd name="T88" fmla="*/ 22 w 30"/>
                <a:gd name="T89" fmla="*/ 45 h 80"/>
                <a:gd name="T90" fmla="*/ 23 w 30"/>
                <a:gd name="T91" fmla="*/ 55 h 80"/>
                <a:gd name="T92" fmla="*/ 23 w 30"/>
                <a:gd name="T93" fmla="*/ 61 h 80"/>
                <a:gd name="T94" fmla="*/ 23 w 30"/>
                <a:gd name="T95" fmla="*/ 55 h 80"/>
                <a:gd name="T96" fmla="*/ 25 w 30"/>
                <a:gd name="T97" fmla="*/ 65 h 80"/>
                <a:gd name="T98" fmla="*/ 25 w 30"/>
                <a:gd name="T99" fmla="*/ 42 h 80"/>
                <a:gd name="T100" fmla="*/ 25 w 30"/>
                <a:gd name="T101" fmla="*/ 20 h 80"/>
                <a:gd name="T102" fmla="*/ 26 w 30"/>
                <a:gd name="T103" fmla="*/ 31 h 80"/>
                <a:gd name="T104" fmla="*/ 26 w 30"/>
                <a:gd name="T105" fmla="*/ 27 h 80"/>
                <a:gd name="T106" fmla="*/ 27 w 30"/>
                <a:gd name="T107" fmla="*/ 28 h 80"/>
                <a:gd name="T108" fmla="*/ 27 w 30"/>
                <a:gd name="T109" fmla="*/ 55 h 80"/>
                <a:gd name="T110" fmla="*/ 27 w 30"/>
                <a:gd name="T111" fmla="*/ 37 h 80"/>
                <a:gd name="T112" fmla="*/ 29 w 30"/>
                <a:gd name="T113" fmla="*/ 42 h 80"/>
                <a:gd name="T114" fmla="*/ 29 w 30"/>
                <a:gd name="T115" fmla="*/ 53 h 80"/>
                <a:gd name="T116" fmla="*/ 30 w 30"/>
                <a:gd name="T117" fmla="*/ 66 h 80"/>
                <a:gd name="T118" fmla="*/ 30 w 30"/>
                <a:gd name="T119" fmla="*/ 67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0" h="80">
                  <a:moveTo>
                    <a:pt x="0" y="40"/>
                  </a:moveTo>
                  <a:lnTo>
                    <a:pt x="0" y="41"/>
                  </a:lnTo>
                  <a:lnTo>
                    <a:pt x="0" y="69"/>
                  </a:lnTo>
                  <a:lnTo>
                    <a:pt x="0" y="66"/>
                  </a:lnTo>
                  <a:lnTo>
                    <a:pt x="0" y="63"/>
                  </a:lnTo>
                  <a:lnTo>
                    <a:pt x="0" y="66"/>
                  </a:lnTo>
                  <a:lnTo>
                    <a:pt x="0" y="41"/>
                  </a:lnTo>
                  <a:lnTo>
                    <a:pt x="0" y="54"/>
                  </a:lnTo>
                  <a:lnTo>
                    <a:pt x="1" y="58"/>
                  </a:lnTo>
                  <a:lnTo>
                    <a:pt x="1" y="63"/>
                  </a:lnTo>
                  <a:lnTo>
                    <a:pt x="1" y="49"/>
                  </a:lnTo>
                  <a:lnTo>
                    <a:pt x="1" y="55"/>
                  </a:lnTo>
                  <a:lnTo>
                    <a:pt x="1" y="69"/>
                  </a:lnTo>
                  <a:lnTo>
                    <a:pt x="1" y="52"/>
                  </a:lnTo>
                  <a:lnTo>
                    <a:pt x="1" y="57"/>
                  </a:lnTo>
                  <a:lnTo>
                    <a:pt x="1" y="59"/>
                  </a:lnTo>
                  <a:lnTo>
                    <a:pt x="1" y="61"/>
                  </a:lnTo>
                  <a:lnTo>
                    <a:pt x="1" y="42"/>
                  </a:lnTo>
                  <a:lnTo>
                    <a:pt x="1" y="58"/>
                  </a:lnTo>
                  <a:lnTo>
                    <a:pt x="2" y="63"/>
                  </a:lnTo>
                  <a:lnTo>
                    <a:pt x="2" y="44"/>
                  </a:lnTo>
                  <a:lnTo>
                    <a:pt x="2" y="49"/>
                  </a:lnTo>
                  <a:lnTo>
                    <a:pt x="2" y="46"/>
                  </a:lnTo>
                  <a:lnTo>
                    <a:pt x="2" y="61"/>
                  </a:lnTo>
                  <a:lnTo>
                    <a:pt x="2" y="55"/>
                  </a:lnTo>
                  <a:lnTo>
                    <a:pt x="2" y="59"/>
                  </a:lnTo>
                  <a:lnTo>
                    <a:pt x="2" y="66"/>
                  </a:lnTo>
                  <a:lnTo>
                    <a:pt x="2" y="40"/>
                  </a:lnTo>
                  <a:lnTo>
                    <a:pt x="2" y="62"/>
                  </a:lnTo>
                  <a:lnTo>
                    <a:pt x="2" y="63"/>
                  </a:lnTo>
                  <a:lnTo>
                    <a:pt x="2" y="66"/>
                  </a:lnTo>
                  <a:lnTo>
                    <a:pt x="2" y="46"/>
                  </a:lnTo>
                  <a:lnTo>
                    <a:pt x="2" y="55"/>
                  </a:lnTo>
                  <a:lnTo>
                    <a:pt x="4" y="57"/>
                  </a:lnTo>
                  <a:lnTo>
                    <a:pt x="4" y="65"/>
                  </a:lnTo>
                  <a:lnTo>
                    <a:pt x="4" y="38"/>
                  </a:lnTo>
                  <a:lnTo>
                    <a:pt x="4" y="44"/>
                  </a:lnTo>
                  <a:lnTo>
                    <a:pt x="4" y="41"/>
                  </a:lnTo>
                  <a:lnTo>
                    <a:pt x="4" y="66"/>
                  </a:lnTo>
                  <a:lnTo>
                    <a:pt x="4" y="63"/>
                  </a:lnTo>
                  <a:lnTo>
                    <a:pt x="4" y="61"/>
                  </a:lnTo>
                  <a:lnTo>
                    <a:pt x="4" y="49"/>
                  </a:lnTo>
                  <a:lnTo>
                    <a:pt x="4" y="69"/>
                  </a:lnTo>
                  <a:lnTo>
                    <a:pt x="4" y="69"/>
                  </a:lnTo>
                  <a:lnTo>
                    <a:pt x="4" y="71"/>
                  </a:lnTo>
                  <a:lnTo>
                    <a:pt x="4" y="50"/>
                  </a:lnTo>
                  <a:lnTo>
                    <a:pt x="4" y="55"/>
                  </a:lnTo>
                  <a:lnTo>
                    <a:pt x="5" y="57"/>
                  </a:lnTo>
                  <a:lnTo>
                    <a:pt x="5" y="67"/>
                  </a:lnTo>
                  <a:lnTo>
                    <a:pt x="5" y="55"/>
                  </a:lnTo>
                  <a:lnTo>
                    <a:pt x="5" y="55"/>
                  </a:lnTo>
                  <a:lnTo>
                    <a:pt x="5" y="33"/>
                  </a:lnTo>
                  <a:lnTo>
                    <a:pt x="5" y="34"/>
                  </a:lnTo>
                  <a:lnTo>
                    <a:pt x="5" y="0"/>
                  </a:lnTo>
                  <a:lnTo>
                    <a:pt x="5" y="7"/>
                  </a:lnTo>
                  <a:lnTo>
                    <a:pt x="6" y="8"/>
                  </a:lnTo>
                  <a:lnTo>
                    <a:pt x="6" y="25"/>
                  </a:lnTo>
                  <a:lnTo>
                    <a:pt x="6" y="4"/>
                  </a:lnTo>
                  <a:lnTo>
                    <a:pt x="6" y="11"/>
                  </a:lnTo>
                  <a:lnTo>
                    <a:pt x="6" y="7"/>
                  </a:lnTo>
                  <a:lnTo>
                    <a:pt x="6" y="28"/>
                  </a:lnTo>
                  <a:lnTo>
                    <a:pt x="6" y="28"/>
                  </a:lnTo>
                  <a:lnTo>
                    <a:pt x="6" y="28"/>
                  </a:lnTo>
                  <a:lnTo>
                    <a:pt x="6" y="34"/>
                  </a:lnTo>
                  <a:lnTo>
                    <a:pt x="6" y="11"/>
                  </a:lnTo>
                  <a:lnTo>
                    <a:pt x="6" y="33"/>
                  </a:lnTo>
                  <a:lnTo>
                    <a:pt x="6" y="34"/>
                  </a:lnTo>
                  <a:lnTo>
                    <a:pt x="6" y="45"/>
                  </a:lnTo>
                  <a:lnTo>
                    <a:pt x="6" y="31"/>
                  </a:lnTo>
                  <a:lnTo>
                    <a:pt x="6" y="37"/>
                  </a:lnTo>
                  <a:lnTo>
                    <a:pt x="8" y="34"/>
                  </a:lnTo>
                  <a:lnTo>
                    <a:pt x="8" y="62"/>
                  </a:lnTo>
                  <a:lnTo>
                    <a:pt x="8" y="61"/>
                  </a:lnTo>
                  <a:lnTo>
                    <a:pt x="8" y="58"/>
                  </a:lnTo>
                  <a:lnTo>
                    <a:pt x="8" y="45"/>
                  </a:lnTo>
                  <a:lnTo>
                    <a:pt x="8" y="62"/>
                  </a:lnTo>
                  <a:lnTo>
                    <a:pt x="8" y="65"/>
                  </a:lnTo>
                  <a:lnTo>
                    <a:pt x="8" y="66"/>
                  </a:lnTo>
                  <a:lnTo>
                    <a:pt x="8" y="49"/>
                  </a:lnTo>
                  <a:lnTo>
                    <a:pt x="8" y="57"/>
                  </a:lnTo>
                  <a:lnTo>
                    <a:pt x="8" y="57"/>
                  </a:lnTo>
                  <a:lnTo>
                    <a:pt x="8" y="71"/>
                  </a:lnTo>
                  <a:lnTo>
                    <a:pt x="8" y="55"/>
                  </a:lnTo>
                  <a:lnTo>
                    <a:pt x="8" y="61"/>
                  </a:lnTo>
                  <a:lnTo>
                    <a:pt x="9" y="61"/>
                  </a:lnTo>
                  <a:lnTo>
                    <a:pt x="9" y="44"/>
                  </a:lnTo>
                  <a:lnTo>
                    <a:pt x="9" y="59"/>
                  </a:lnTo>
                  <a:lnTo>
                    <a:pt x="9" y="61"/>
                  </a:lnTo>
                  <a:lnTo>
                    <a:pt x="9" y="62"/>
                  </a:lnTo>
                  <a:lnTo>
                    <a:pt x="9" y="40"/>
                  </a:lnTo>
                  <a:lnTo>
                    <a:pt x="9" y="52"/>
                  </a:lnTo>
                  <a:lnTo>
                    <a:pt x="9" y="49"/>
                  </a:lnTo>
                  <a:lnTo>
                    <a:pt x="9" y="63"/>
                  </a:lnTo>
                  <a:lnTo>
                    <a:pt x="9" y="41"/>
                  </a:lnTo>
                  <a:lnTo>
                    <a:pt x="10" y="49"/>
                  </a:lnTo>
                  <a:lnTo>
                    <a:pt x="10" y="72"/>
                  </a:lnTo>
                  <a:lnTo>
                    <a:pt x="10" y="45"/>
                  </a:lnTo>
                  <a:lnTo>
                    <a:pt x="10" y="63"/>
                  </a:lnTo>
                  <a:lnTo>
                    <a:pt x="10" y="66"/>
                  </a:lnTo>
                  <a:lnTo>
                    <a:pt x="10" y="70"/>
                  </a:lnTo>
                  <a:lnTo>
                    <a:pt x="10" y="52"/>
                  </a:lnTo>
                  <a:lnTo>
                    <a:pt x="10" y="66"/>
                  </a:lnTo>
                  <a:lnTo>
                    <a:pt x="10" y="69"/>
                  </a:lnTo>
                  <a:lnTo>
                    <a:pt x="10" y="72"/>
                  </a:lnTo>
                  <a:lnTo>
                    <a:pt x="10" y="41"/>
                  </a:lnTo>
                  <a:lnTo>
                    <a:pt x="10" y="53"/>
                  </a:lnTo>
                  <a:lnTo>
                    <a:pt x="10" y="52"/>
                  </a:lnTo>
                  <a:lnTo>
                    <a:pt x="10" y="67"/>
                  </a:lnTo>
                  <a:lnTo>
                    <a:pt x="10" y="63"/>
                  </a:lnTo>
                  <a:lnTo>
                    <a:pt x="12" y="62"/>
                  </a:lnTo>
                  <a:lnTo>
                    <a:pt x="12" y="65"/>
                  </a:lnTo>
                  <a:lnTo>
                    <a:pt x="12" y="49"/>
                  </a:lnTo>
                  <a:lnTo>
                    <a:pt x="12" y="62"/>
                  </a:lnTo>
                  <a:lnTo>
                    <a:pt x="12" y="61"/>
                  </a:lnTo>
                  <a:lnTo>
                    <a:pt x="12" y="61"/>
                  </a:lnTo>
                  <a:lnTo>
                    <a:pt x="12" y="37"/>
                  </a:lnTo>
                  <a:lnTo>
                    <a:pt x="12" y="45"/>
                  </a:lnTo>
                  <a:lnTo>
                    <a:pt x="12" y="45"/>
                  </a:lnTo>
                  <a:lnTo>
                    <a:pt x="12" y="57"/>
                  </a:lnTo>
                  <a:lnTo>
                    <a:pt x="12" y="44"/>
                  </a:lnTo>
                  <a:lnTo>
                    <a:pt x="12" y="49"/>
                  </a:lnTo>
                  <a:lnTo>
                    <a:pt x="12" y="44"/>
                  </a:lnTo>
                  <a:lnTo>
                    <a:pt x="12" y="55"/>
                  </a:lnTo>
                  <a:lnTo>
                    <a:pt x="12" y="34"/>
                  </a:lnTo>
                  <a:lnTo>
                    <a:pt x="12" y="49"/>
                  </a:lnTo>
                  <a:lnTo>
                    <a:pt x="13" y="54"/>
                  </a:lnTo>
                  <a:lnTo>
                    <a:pt x="13" y="37"/>
                  </a:lnTo>
                  <a:lnTo>
                    <a:pt x="13" y="58"/>
                  </a:lnTo>
                  <a:lnTo>
                    <a:pt x="13" y="58"/>
                  </a:lnTo>
                  <a:lnTo>
                    <a:pt x="13" y="74"/>
                  </a:lnTo>
                  <a:lnTo>
                    <a:pt x="13" y="53"/>
                  </a:lnTo>
                  <a:lnTo>
                    <a:pt x="13" y="57"/>
                  </a:lnTo>
                  <a:lnTo>
                    <a:pt x="13" y="55"/>
                  </a:lnTo>
                  <a:lnTo>
                    <a:pt x="13" y="70"/>
                  </a:lnTo>
                  <a:lnTo>
                    <a:pt x="13" y="53"/>
                  </a:lnTo>
                  <a:lnTo>
                    <a:pt x="13" y="59"/>
                  </a:lnTo>
                  <a:lnTo>
                    <a:pt x="13" y="65"/>
                  </a:lnTo>
                  <a:lnTo>
                    <a:pt x="13" y="49"/>
                  </a:lnTo>
                  <a:lnTo>
                    <a:pt x="13" y="72"/>
                  </a:lnTo>
                  <a:lnTo>
                    <a:pt x="14" y="70"/>
                  </a:lnTo>
                  <a:lnTo>
                    <a:pt x="14" y="50"/>
                  </a:lnTo>
                  <a:lnTo>
                    <a:pt x="14" y="53"/>
                  </a:lnTo>
                  <a:lnTo>
                    <a:pt x="14" y="52"/>
                  </a:lnTo>
                  <a:lnTo>
                    <a:pt x="14" y="72"/>
                  </a:lnTo>
                  <a:lnTo>
                    <a:pt x="14" y="49"/>
                  </a:lnTo>
                  <a:lnTo>
                    <a:pt x="14" y="69"/>
                  </a:lnTo>
                  <a:lnTo>
                    <a:pt x="14" y="72"/>
                  </a:lnTo>
                  <a:lnTo>
                    <a:pt x="14" y="52"/>
                  </a:lnTo>
                  <a:lnTo>
                    <a:pt x="14" y="72"/>
                  </a:lnTo>
                  <a:lnTo>
                    <a:pt x="15" y="70"/>
                  </a:lnTo>
                  <a:lnTo>
                    <a:pt x="15" y="74"/>
                  </a:lnTo>
                  <a:lnTo>
                    <a:pt x="15" y="55"/>
                  </a:lnTo>
                  <a:lnTo>
                    <a:pt x="15" y="66"/>
                  </a:lnTo>
                  <a:lnTo>
                    <a:pt x="15" y="62"/>
                  </a:lnTo>
                  <a:lnTo>
                    <a:pt x="15" y="72"/>
                  </a:lnTo>
                  <a:lnTo>
                    <a:pt x="15" y="65"/>
                  </a:lnTo>
                  <a:lnTo>
                    <a:pt x="15" y="59"/>
                  </a:lnTo>
                  <a:lnTo>
                    <a:pt x="15" y="67"/>
                  </a:lnTo>
                  <a:lnTo>
                    <a:pt x="15" y="49"/>
                  </a:lnTo>
                  <a:lnTo>
                    <a:pt x="15" y="57"/>
                  </a:lnTo>
                  <a:lnTo>
                    <a:pt x="15" y="61"/>
                  </a:lnTo>
                  <a:lnTo>
                    <a:pt x="15" y="63"/>
                  </a:lnTo>
                  <a:lnTo>
                    <a:pt x="15" y="46"/>
                  </a:lnTo>
                  <a:lnTo>
                    <a:pt x="15" y="59"/>
                  </a:lnTo>
                  <a:lnTo>
                    <a:pt x="17" y="61"/>
                  </a:lnTo>
                  <a:lnTo>
                    <a:pt x="17" y="71"/>
                  </a:lnTo>
                  <a:lnTo>
                    <a:pt x="17" y="45"/>
                  </a:lnTo>
                  <a:lnTo>
                    <a:pt x="17" y="52"/>
                  </a:lnTo>
                  <a:lnTo>
                    <a:pt x="17" y="55"/>
                  </a:lnTo>
                  <a:lnTo>
                    <a:pt x="17" y="66"/>
                  </a:lnTo>
                  <a:lnTo>
                    <a:pt x="17" y="54"/>
                  </a:lnTo>
                  <a:lnTo>
                    <a:pt x="17" y="58"/>
                  </a:lnTo>
                  <a:lnTo>
                    <a:pt x="17" y="57"/>
                  </a:lnTo>
                  <a:lnTo>
                    <a:pt x="17" y="42"/>
                  </a:lnTo>
                  <a:lnTo>
                    <a:pt x="17" y="61"/>
                  </a:lnTo>
                  <a:lnTo>
                    <a:pt x="17" y="61"/>
                  </a:lnTo>
                  <a:lnTo>
                    <a:pt x="17" y="62"/>
                  </a:lnTo>
                  <a:lnTo>
                    <a:pt x="17" y="44"/>
                  </a:lnTo>
                  <a:lnTo>
                    <a:pt x="17" y="52"/>
                  </a:lnTo>
                  <a:lnTo>
                    <a:pt x="18" y="52"/>
                  </a:lnTo>
                  <a:lnTo>
                    <a:pt x="18" y="74"/>
                  </a:lnTo>
                  <a:lnTo>
                    <a:pt x="18" y="69"/>
                  </a:lnTo>
                  <a:lnTo>
                    <a:pt x="18" y="72"/>
                  </a:lnTo>
                  <a:lnTo>
                    <a:pt x="18" y="76"/>
                  </a:lnTo>
                  <a:lnTo>
                    <a:pt x="18" y="57"/>
                  </a:lnTo>
                  <a:lnTo>
                    <a:pt x="18" y="74"/>
                  </a:lnTo>
                  <a:lnTo>
                    <a:pt x="18" y="72"/>
                  </a:lnTo>
                  <a:lnTo>
                    <a:pt x="18" y="74"/>
                  </a:lnTo>
                  <a:lnTo>
                    <a:pt x="18" y="55"/>
                  </a:lnTo>
                  <a:lnTo>
                    <a:pt x="18" y="62"/>
                  </a:lnTo>
                  <a:lnTo>
                    <a:pt x="19" y="66"/>
                  </a:lnTo>
                  <a:lnTo>
                    <a:pt x="19" y="78"/>
                  </a:lnTo>
                  <a:lnTo>
                    <a:pt x="19" y="61"/>
                  </a:lnTo>
                  <a:lnTo>
                    <a:pt x="19" y="63"/>
                  </a:lnTo>
                  <a:lnTo>
                    <a:pt x="19" y="79"/>
                  </a:lnTo>
                  <a:lnTo>
                    <a:pt x="19" y="62"/>
                  </a:lnTo>
                  <a:lnTo>
                    <a:pt x="19" y="72"/>
                  </a:lnTo>
                  <a:lnTo>
                    <a:pt x="19" y="72"/>
                  </a:lnTo>
                  <a:lnTo>
                    <a:pt x="19" y="57"/>
                  </a:lnTo>
                  <a:lnTo>
                    <a:pt x="19" y="75"/>
                  </a:lnTo>
                  <a:lnTo>
                    <a:pt x="19" y="76"/>
                  </a:lnTo>
                  <a:lnTo>
                    <a:pt x="19" y="80"/>
                  </a:lnTo>
                  <a:lnTo>
                    <a:pt x="19" y="57"/>
                  </a:lnTo>
                  <a:lnTo>
                    <a:pt x="19" y="59"/>
                  </a:lnTo>
                  <a:lnTo>
                    <a:pt x="21" y="61"/>
                  </a:lnTo>
                  <a:lnTo>
                    <a:pt x="21" y="80"/>
                  </a:lnTo>
                  <a:lnTo>
                    <a:pt x="21" y="58"/>
                  </a:lnTo>
                  <a:lnTo>
                    <a:pt x="21" y="72"/>
                  </a:lnTo>
                  <a:lnTo>
                    <a:pt x="21" y="74"/>
                  </a:lnTo>
                  <a:lnTo>
                    <a:pt x="21" y="55"/>
                  </a:lnTo>
                  <a:lnTo>
                    <a:pt x="21" y="76"/>
                  </a:lnTo>
                  <a:lnTo>
                    <a:pt x="21" y="76"/>
                  </a:lnTo>
                  <a:lnTo>
                    <a:pt x="21" y="52"/>
                  </a:lnTo>
                  <a:lnTo>
                    <a:pt x="21" y="55"/>
                  </a:lnTo>
                  <a:lnTo>
                    <a:pt x="21" y="54"/>
                  </a:lnTo>
                  <a:lnTo>
                    <a:pt x="21" y="55"/>
                  </a:lnTo>
                  <a:lnTo>
                    <a:pt x="21" y="40"/>
                  </a:lnTo>
                  <a:lnTo>
                    <a:pt x="22" y="41"/>
                  </a:lnTo>
                  <a:lnTo>
                    <a:pt x="22" y="52"/>
                  </a:lnTo>
                  <a:lnTo>
                    <a:pt x="22" y="23"/>
                  </a:lnTo>
                  <a:lnTo>
                    <a:pt x="22" y="48"/>
                  </a:lnTo>
                  <a:lnTo>
                    <a:pt x="22" y="49"/>
                  </a:lnTo>
                  <a:lnTo>
                    <a:pt x="22" y="32"/>
                  </a:lnTo>
                  <a:lnTo>
                    <a:pt x="22" y="41"/>
                  </a:lnTo>
                  <a:lnTo>
                    <a:pt x="22" y="45"/>
                  </a:lnTo>
                  <a:lnTo>
                    <a:pt x="22" y="54"/>
                  </a:lnTo>
                  <a:lnTo>
                    <a:pt x="22" y="29"/>
                  </a:lnTo>
                  <a:lnTo>
                    <a:pt x="22" y="34"/>
                  </a:lnTo>
                  <a:lnTo>
                    <a:pt x="23" y="34"/>
                  </a:lnTo>
                  <a:lnTo>
                    <a:pt x="23" y="55"/>
                  </a:lnTo>
                  <a:lnTo>
                    <a:pt x="23" y="33"/>
                  </a:lnTo>
                  <a:lnTo>
                    <a:pt x="23" y="50"/>
                  </a:lnTo>
                  <a:lnTo>
                    <a:pt x="23" y="52"/>
                  </a:lnTo>
                  <a:lnTo>
                    <a:pt x="23" y="40"/>
                  </a:lnTo>
                  <a:lnTo>
                    <a:pt x="23" y="61"/>
                  </a:lnTo>
                  <a:lnTo>
                    <a:pt x="23" y="61"/>
                  </a:lnTo>
                  <a:lnTo>
                    <a:pt x="23" y="66"/>
                  </a:lnTo>
                  <a:lnTo>
                    <a:pt x="23" y="44"/>
                  </a:lnTo>
                  <a:lnTo>
                    <a:pt x="23" y="55"/>
                  </a:lnTo>
                  <a:lnTo>
                    <a:pt x="23" y="55"/>
                  </a:lnTo>
                  <a:lnTo>
                    <a:pt x="23" y="65"/>
                  </a:lnTo>
                  <a:lnTo>
                    <a:pt x="23" y="52"/>
                  </a:lnTo>
                  <a:lnTo>
                    <a:pt x="23" y="61"/>
                  </a:lnTo>
                  <a:lnTo>
                    <a:pt x="25" y="58"/>
                  </a:lnTo>
                  <a:lnTo>
                    <a:pt x="25" y="65"/>
                  </a:lnTo>
                  <a:lnTo>
                    <a:pt x="25" y="48"/>
                  </a:lnTo>
                  <a:lnTo>
                    <a:pt x="25" y="63"/>
                  </a:lnTo>
                  <a:lnTo>
                    <a:pt x="25" y="66"/>
                  </a:lnTo>
                  <a:lnTo>
                    <a:pt x="25" y="67"/>
                  </a:lnTo>
                  <a:lnTo>
                    <a:pt x="25" y="42"/>
                  </a:lnTo>
                  <a:lnTo>
                    <a:pt x="25" y="44"/>
                  </a:lnTo>
                  <a:lnTo>
                    <a:pt x="25" y="44"/>
                  </a:lnTo>
                  <a:lnTo>
                    <a:pt x="25" y="49"/>
                  </a:lnTo>
                  <a:lnTo>
                    <a:pt x="25" y="24"/>
                  </a:lnTo>
                  <a:lnTo>
                    <a:pt x="25" y="20"/>
                  </a:lnTo>
                  <a:lnTo>
                    <a:pt x="25" y="34"/>
                  </a:lnTo>
                  <a:lnTo>
                    <a:pt x="25" y="28"/>
                  </a:lnTo>
                  <a:lnTo>
                    <a:pt x="26" y="24"/>
                  </a:lnTo>
                  <a:lnTo>
                    <a:pt x="26" y="8"/>
                  </a:lnTo>
                  <a:lnTo>
                    <a:pt x="26" y="31"/>
                  </a:lnTo>
                  <a:lnTo>
                    <a:pt x="26" y="34"/>
                  </a:lnTo>
                  <a:lnTo>
                    <a:pt x="26" y="48"/>
                  </a:lnTo>
                  <a:lnTo>
                    <a:pt x="26" y="25"/>
                  </a:lnTo>
                  <a:lnTo>
                    <a:pt x="26" y="28"/>
                  </a:lnTo>
                  <a:lnTo>
                    <a:pt x="26" y="27"/>
                  </a:lnTo>
                  <a:lnTo>
                    <a:pt x="26" y="37"/>
                  </a:lnTo>
                  <a:lnTo>
                    <a:pt x="26" y="23"/>
                  </a:lnTo>
                  <a:lnTo>
                    <a:pt x="27" y="24"/>
                  </a:lnTo>
                  <a:lnTo>
                    <a:pt x="27" y="7"/>
                  </a:lnTo>
                  <a:lnTo>
                    <a:pt x="27" y="28"/>
                  </a:lnTo>
                  <a:lnTo>
                    <a:pt x="27" y="28"/>
                  </a:lnTo>
                  <a:lnTo>
                    <a:pt x="27" y="24"/>
                  </a:lnTo>
                  <a:lnTo>
                    <a:pt x="27" y="41"/>
                  </a:lnTo>
                  <a:lnTo>
                    <a:pt x="27" y="37"/>
                  </a:lnTo>
                  <a:lnTo>
                    <a:pt x="27" y="55"/>
                  </a:lnTo>
                  <a:lnTo>
                    <a:pt x="27" y="48"/>
                  </a:lnTo>
                  <a:lnTo>
                    <a:pt x="27" y="44"/>
                  </a:lnTo>
                  <a:lnTo>
                    <a:pt x="27" y="49"/>
                  </a:lnTo>
                  <a:lnTo>
                    <a:pt x="27" y="32"/>
                  </a:lnTo>
                  <a:lnTo>
                    <a:pt x="27" y="37"/>
                  </a:lnTo>
                  <a:lnTo>
                    <a:pt x="29" y="38"/>
                  </a:lnTo>
                  <a:lnTo>
                    <a:pt x="29" y="23"/>
                  </a:lnTo>
                  <a:lnTo>
                    <a:pt x="29" y="28"/>
                  </a:lnTo>
                  <a:lnTo>
                    <a:pt x="29" y="25"/>
                  </a:lnTo>
                  <a:lnTo>
                    <a:pt x="29" y="42"/>
                  </a:lnTo>
                  <a:lnTo>
                    <a:pt x="29" y="36"/>
                  </a:lnTo>
                  <a:lnTo>
                    <a:pt x="29" y="34"/>
                  </a:lnTo>
                  <a:lnTo>
                    <a:pt x="29" y="57"/>
                  </a:lnTo>
                  <a:lnTo>
                    <a:pt x="29" y="53"/>
                  </a:lnTo>
                  <a:lnTo>
                    <a:pt x="29" y="53"/>
                  </a:lnTo>
                  <a:lnTo>
                    <a:pt x="29" y="63"/>
                  </a:lnTo>
                  <a:lnTo>
                    <a:pt x="29" y="45"/>
                  </a:lnTo>
                  <a:lnTo>
                    <a:pt x="29" y="59"/>
                  </a:lnTo>
                  <a:lnTo>
                    <a:pt x="30" y="63"/>
                  </a:lnTo>
                  <a:lnTo>
                    <a:pt x="30" y="66"/>
                  </a:lnTo>
                  <a:lnTo>
                    <a:pt x="30" y="49"/>
                  </a:lnTo>
                  <a:lnTo>
                    <a:pt x="30" y="57"/>
                  </a:lnTo>
                  <a:lnTo>
                    <a:pt x="30" y="57"/>
                  </a:lnTo>
                  <a:lnTo>
                    <a:pt x="30" y="70"/>
                  </a:lnTo>
                  <a:lnTo>
                    <a:pt x="30" y="67"/>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230" name="Freeform 103"/>
            <p:cNvSpPr>
              <a:spLocks/>
            </p:cNvSpPr>
            <p:nvPr/>
          </p:nvSpPr>
          <p:spPr bwMode="auto">
            <a:xfrm>
              <a:off x="2593976" y="4733926"/>
              <a:ext cx="46038" cy="152400"/>
            </a:xfrm>
            <a:custGeom>
              <a:avLst/>
              <a:gdLst>
                <a:gd name="T0" fmla="*/ 0 w 29"/>
                <a:gd name="T1" fmla="*/ 31 h 96"/>
                <a:gd name="T2" fmla="*/ 0 w 29"/>
                <a:gd name="T3" fmla="*/ 54 h 96"/>
                <a:gd name="T4" fmla="*/ 1 w 29"/>
                <a:gd name="T5" fmla="*/ 34 h 96"/>
                <a:gd name="T6" fmla="*/ 1 w 29"/>
                <a:gd name="T7" fmla="*/ 54 h 96"/>
                <a:gd name="T8" fmla="*/ 3 w 29"/>
                <a:gd name="T9" fmla="*/ 39 h 96"/>
                <a:gd name="T10" fmla="*/ 3 w 29"/>
                <a:gd name="T11" fmla="*/ 59 h 96"/>
                <a:gd name="T12" fmla="*/ 3 w 29"/>
                <a:gd name="T13" fmla="*/ 68 h 96"/>
                <a:gd name="T14" fmla="*/ 4 w 29"/>
                <a:gd name="T15" fmla="*/ 48 h 96"/>
                <a:gd name="T16" fmla="*/ 4 w 29"/>
                <a:gd name="T17" fmla="*/ 65 h 96"/>
                <a:gd name="T18" fmla="*/ 4 w 29"/>
                <a:gd name="T19" fmla="*/ 71 h 96"/>
                <a:gd name="T20" fmla="*/ 5 w 29"/>
                <a:gd name="T21" fmla="*/ 51 h 96"/>
                <a:gd name="T22" fmla="*/ 5 w 29"/>
                <a:gd name="T23" fmla="*/ 59 h 96"/>
                <a:gd name="T24" fmla="*/ 6 w 29"/>
                <a:gd name="T25" fmla="*/ 41 h 96"/>
                <a:gd name="T26" fmla="*/ 6 w 29"/>
                <a:gd name="T27" fmla="*/ 35 h 96"/>
                <a:gd name="T28" fmla="*/ 6 w 29"/>
                <a:gd name="T29" fmla="*/ 68 h 96"/>
                <a:gd name="T30" fmla="*/ 8 w 29"/>
                <a:gd name="T31" fmla="*/ 25 h 96"/>
                <a:gd name="T32" fmla="*/ 8 w 29"/>
                <a:gd name="T33" fmla="*/ 54 h 96"/>
                <a:gd name="T34" fmla="*/ 8 w 29"/>
                <a:gd name="T35" fmla="*/ 73 h 96"/>
                <a:gd name="T36" fmla="*/ 9 w 29"/>
                <a:gd name="T37" fmla="*/ 71 h 96"/>
                <a:gd name="T38" fmla="*/ 9 w 29"/>
                <a:gd name="T39" fmla="*/ 65 h 96"/>
                <a:gd name="T40" fmla="*/ 10 w 29"/>
                <a:gd name="T41" fmla="*/ 52 h 96"/>
                <a:gd name="T42" fmla="*/ 10 w 29"/>
                <a:gd name="T43" fmla="*/ 62 h 96"/>
                <a:gd name="T44" fmla="*/ 10 w 29"/>
                <a:gd name="T45" fmla="*/ 72 h 96"/>
                <a:gd name="T46" fmla="*/ 12 w 29"/>
                <a:gd name="T47" fmla="*/ 71 h 96"/>
                <a:gd name="T48" fmla="*/ 12 w 29"/>
                <a:gd name="T49" fmla="*/ 65 h 96"/>
                <a:gd name="T50" fmla="*/ 12 w 29"/>
                <a:gd name="T51" fmla="*/ 46 h 96"/>
                <a:gd name="T52" fmla="*/ 13 w 29"/>
                <a:gd name="T53" fmla="*/ 56 h 96"/>
                <a:gd name="T54" fmla="*/ 13 w 29"/>
                <a:gd name="T55" fmla="*/ 72 h 96"/>
                <a:gd name="T56" fmla="*/ 13 w 29"/>
                <a:gd name="T57" fmla="*/ 52 h 96"/>
                <a:gd name="T58" fmla="*/ 14 w 29"/>
                <a:gd name="T59" fmla="*/ 59 h 96"/>
                <a:gd name="T60" fmla="*/ 14 w 29"/>
                <a:gd name="T61" fmla="*/ 81 h 96"/>
                <a:gd name="T62" fmla="*/ 16 w 29"/>
                <a:gd name="T63" fmla="*/ 54 h 96"/>
                <a:gd name="T64" fmla="*/ 16 w 29"/>
                <a:gd name="T65" fmla="*/ 65 h 96"/>
                <a:gd name="T66" fmla="*/ 16 w 29"/>
                <a:gd name="T67" fmla="*/ 67 h 96"/>
                <a:gd name="T68" fmla="*/ 17 w 29"/>
                <a:gd name="T69" fmla="*/ 80 h 96"/>
                <a:gd name="T70" fmla="*/ 17 w 29"/>
                <a:gd name="T71" fmla="*/ 65 h 96"/>
                <a:gd name="T72" fmla="*/ 17 w 29"/>
                <a:gd name="T73" fmla="*/ 76 h 96"/>
                <a:gd name="T74" fmla="*/ 18 w 29"/>
                <a:gd name="T75" fmla="*/ 67 h 96"/>
                <a:gd name="T76" fmla="*/ 18 w 29"/>
                <a:gd name="T77" fmla="*/ 69 h 96"/>
                <a:gd name="T78" fmla="*/ 20 w 29"/>
                <a:gd name="T79" fmla="*/ 73 h 96"/>
                <a:gd name="T80" fmla="*/ 20 w 29"/>
                <a:gd name="T81" fmla="*/ 92 h 96"/>
                <a:gd name="T82" fmla="*/ 20 w 29"/>
                <a:gd name="T83" fmla="*/ 88 h 96"/>
                <a:gd name="T84" fmla="*/ 21 w 29"/>
                <a:gd name="T85" fmla="*/ 75 h 96"/>
                <a:gd name="T86" fmla="*/ 21 w 29"/>
                <a:gd name="T87" fmla="*/ 90 h 96"/>
                <a:gd name="T88" fmla="*/ 21 w 29"/>
                <a:gd name="T89" fmla="*/ 79 h 96"/>
                <a:gd name="T90" fmla="*/ 22 w 29"/>
                <a:gd name="T91" fmla="*/ 65 h 96"/>
                <a:gd name="T92" fmla="*/ 22 w 29"/>
                <a:gd name="T93" fmla="*/ 76 h 96"/>
                <a:gd name="T94" fmla="*/ 24 w 29"/>
                <a:gd name="T95" fmla="*/ 71 h 96"/>
                <a:gd name="T96" fmla="*/ 24 w 29"/>
                <a:gd name="T97" fmla="*/ 62 h 96"/>
                <a:gd name="T98" fmla="*/ 24 w 29"/>
                <a:gd name="T99" fmla="*/ 69 h 96"/>
                <a:gd name="T100" fmla="*/ 25 w 29"/>
                <a:gd name="T101" fmla="*/ 12 h 96"/>
                <a:gd name="T102" fmla="*/ 25 w 29"/>
                <a:gd name="T103" fmla="*/ 13 h 96"/>
                <a:gd name="T104" fmla="*/ 25 w 29"/>
                <a:gd name="T105" fmla="*/ 37 h 96"/>
                <a:gd name="T106" fmla="*/ 26 w 29"/>
                <a:gd name="T107" fmla="*/ 45 h 96"/>
                <a:gd name="T108" fmla="*/ 26 w 29"/>
                <a:gd name="T109" fmla="*/ 48 h 96"/>
                <a:gd name="T110" fmla="*/ 27 w 29"/>
                <a:gd name="T111" fmla="*/ 75 h 96"/>
                <a:gd name="T112" fmla="*/ 27 w 29"/>
                <a:gd name="T113" fmla="*/ 51 h 96"/>
                <a:gd name="T114" fmla="*/ 27 w 29"/>
                <a:gd name="T115" fmla="*/ 80 h 96"/>
                <a:gd name="T116" fmla="*/ 29 w 29"/>
                <a:gd name="T117" fmla="*/ 92 h 96"/>
                <a:gd name="T118" fmla="*/ 29 w 29"/>
                <a:gd name="T119" fmla="*/ 71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9" h="96">
                  <a:moveTo>
                    <a:pt x="0" y="39"/>
                  </a:moveTo>
                  <a:lnTo>
                    <a:pt x="0" y="39"/>
                  </a:lnTo>
                  <a:lnTo>
                    <a:pt x="0" y="51"/>
                  </a:lnTo>
                  <a:lnTo>
                    <a:pt x="0" y="26"/>
                  </a:lnTo>
                  <a:lnTo>
                    <a:pt x="0" y="31"/>
                  </a:lnTo>
                  <a:lnTo>
                    <a:pt x="0" y="54"/>
                  </a:lnTo>
                  <a:lnTo>
                    <a:pt x="0" y="30"/>
                  </a:lnTo>
                  <a:lnTo>
                    <a:pt x="0" y="50"/>
                  </a:lnTo>
                  <a:lnTo>
                    <a:pt x="0" y="51"/>
                  </a:lnTo>
                  <a:lnTo>
                    <a:pt x="0" y="54"/>
                  </a:lnTo>
                  <a:lnTo>
                    <a:pt x="0" y="37"/>
                  </a:lnTo>
                  <a:lnTo>
                    <a:pt x="0" y="51"/>
                  </a:lnTo>
                  <a:lnTo>
                    <a:pt x="1" y="54"/>
                  </a:lnTo>
                  <a:lnTo>
                    <a:pt x="1" y="58"/>
                  </a:lnTo>
                  <a:lnTo>
                    <a:pt x="1" y="34"/>
                  </a:lnTo>
                  <a:lnTo>
                    <a:pt x="1" y="42"/>
                  </a:lnTo>
                  <a:lnTo>
                    <a:pt x="1" y="42"/>
                  </a:lnTo>
                  <a:lnTo>
                    <a:pt x="1" y="58"/>
                  </a:lnTo>
                  <a:lnTo>
                    <a:pt x="1" y="54"/>
                  </a:lnTo>
                  <a:lnTo>
                    <a:pt x="1" y="54"/>
                  </a:lnTo>
                  <a:lnTo>
                    <a:pt x="1" y="37"/>
                  </a:lnTo>
                  <a:lnTo>
                    <a:pt x="1" y="55"/>
                  </a:lnTo>
                  <a:lnTo>
                    <a:pt x="3" y="55"/>
                  </a:lnTo>
                  <a:lnTo>
                    <a:pt x="3" y="59"/>
                  </a:lnTo>
                  <a:lnTo>
                    <a:pt x="3" y="39"/>
                  </a:lnTo>
                  <a:lnTo>
                    <a:pt x="3" y="46"/>
                  </a:lnTo>
                  <a:lnTo>
                    <a:pt x="3" y="51"/>
                  </a:lnTo>
                  <a:lnTo>
                    <a:pt x="3" y="63"/>
                  </a:lnTo>
                  <a:lnTo>
                    <a:pt x="3" y="47"/>
                  </a:lnTo>
                  <a:lnTo>
                    <a:pt x="3" y="59"/>
                  </a:lnTo>
                  <a:lnTo>
                    <a:pt x="3" y="60"/>
                  </a:lnTo>
                  <a:lnTo>
                    <a:pt x="3" y="46"/>
                  </a:lnTo>
                  <a:lnTo>
                    <a:pt x="3" y="65"/>
                  </a:lnTo>
                  <a:lnTo>
                    <a:pt x="3" y="67"/>
                  </a:lnTo>
                  <a:lnTo>
                    <a:pt x="3" y="68"/>
                  </a:lnTo>
                  <a:lnTo>
                    <a:pt x="3" y="42"/>
                  </a:lnTo>
                  <a:lnTo>
                    <a:pt x="3" y="55"/>
                  </a:lnTo>
                  <a:lnTo>
                    <a:pt x="4" y="59"/>
                  </a:lnTo>
                  <a:lnTo>
                    <a:pt x="4" y="68"/>
                  </a:lnTo>
                  <a:lnTo>
                    <a:pt x="4" y="48"/>
                  </a:lnTo>
                  <a:lnTo>
                    <a:pt x="4" y="54"/>
                  </a:lnTo>
                  <a:lnTo>
                    <a:pt x="4" y="58"/>
                  </a:lnTo>
                  <a:lnTo>
                    <a:pt x="4" y="73"/>
                  </a:lnTo>
                  <a:lnTo>
                    <a:pt x="4" y="54"/>
                  </a:lnTo>
                  <a:lnTo>
                    <a:pt x="4" y="65"/>
                  </a:lnTo>
                  <a:lnTo>
                    <a:pt x="4" y="65"/>
                  </a:lnTo>
                  <a:lnTo>
                    <a:pt x="4" y="46"/>
                  </a:lnTo>
                  <a:lnTo>
                    <a:pt x="4" y="65"/>
                  </a:lnTo>
                  <a:lnTo>
                    <a:pt x="4" y="68"/>
                  </a:lnTo>
                  <a:lnTo>
                    <a:pt x="4" y="71"/>
                  </a:lnTo>
                  <a:lnTo>
                    <a:pt x="4" y="50"/>
                  </a:lnTo>
                  <a:lnTo>
                    <a:pt x="4" y="54"/>
                  </a:lnTo>
                  <a:lnTo>
                    <a:pt x="5" y="54"/>
                  </a:lnTo>
                  <a:lnTo>
                    <a:pt x="5" y="69"/>
                  </a:lnTo>
                  <a:lnTo>
                    <a:pt x="5" y="51"/>
                  </a:lnTo>
                  <a:lnTo>
                    <a:pt x="5" y="60"/>
                  </a:lnTo>
                  <a:lnTo>
                    <a:pt x="5" y="58"/>
                  </a:lnTo>
                  <a:lnTo>
                    <a:pt x="5" y="63"/>
                  </a:lnTo>
                  <a:lnTo>
                    <a:pt x="5" y="38"/>
                  </a:lnTo>
                  <a:lnTo>
                    <a:pt x="5" y="59"/>
                  </a:lnTo>
                  <a:lnTo>
                    <a:pt x="5" y="59"/>
                  </a:lnTo>
                  <a:lnTo>
                    <a:pt x="5" y="63"/>
                  </a:lnTo>
                  <a:lnTo>
                    <a:pt x="5" y="30"/>
                  </a:lnTo>
                  <a:lnTo>
                    <a:pt x="5" y="41"/>
                  </a:lnTo>
                  <a:lnTo>
                    <a:pt x="6" y="41"/>
                  </a:lnTo>
                  <a:lnTo>
                    <a:pt x="6" y="54"/>
                  </a:lnTo>
                  <a:lnTo>
                    <a:pt x="6" y="51"/>
                  </a:lnTo>
                  <a:lnTo>
                    <a:pt x="6" y="39"/>
                  </a:lnTo>
                  <a:lnTo>
                    <a:pt x="6" y="67"/>
                  </a:lnTo>
                  <a:lnTo>
                    <a:pt x="6" y="35"/>
                  </a:lnTo>
                  <a:lnTo>
                    <a:pt x="6" y="60"/>
                  </a:lnTo>
                  <a:lnTo>
                    <a:pt x="6" y="62"/>
                  </a:lnTo>
                  <a:lnTo>
                    <a:pt x="6" y="46"/>
                  </a:lnTo>
                  <a:lnTo>
                    <a:pt x="6" y="63"/>
                  </a:lnTo>
                  <a:lnTo>
                    <a:pt x="6" y="68"/>
                  </a:lnTo>
                  <a:lnTo>
                    <a:pt x="6" y="69"/>
                  </a:lnTo>
                  <a:lnTo>
                    <a:pt x="6" y="38"/>
                  </a:lnTo>
                  <a:lnTo>
                    <a:pt x="8" y="39"/>
                  </a:lnTo>
                  <a:lnTo>
                    <a:pt x="8" y="45"/>
                  </a:lnTo>
                  <a:lnTo>
                    <a:pt x="8" y="25"/>
                  </a:lnTo>
                  <a:lnTo>
                    <a:pt x="8" y="34"/>
                  </a:lnTo>
                  <a:lnTo>
                    <a:pt x="8" y="37"/>
                  </a:lnTo>
                  <a:lnTo>
                    <a:pt x="8" y="25"/>
                  </a:lnTo>
                  <a:lnTo>
                    <a:pt x="8" y="50"/>
                  </a:lnTo>
                  <a:lnTo>
                    <a:pt x="8" y="54"/>
                  </a:lnTo>
                  <a:lnTo>
                    <a:pt x="8" y="65"/>
                  </a:lnTo>
                  <a:lnTo>
                    <a:pt x="8" y="39"/>
                  </a:lnTo>
                  <a:lnTo>
                    <a:pt x="8" y="54"/>
                  </a:lnTo>
                  <a:lnTo>
                    <a:pt x="8" y="54"/>
                  </a:lnTo>
                  <a:lnTo>
                    <a:pt x="8" y="73"/>
                  </a:lnTo>
                  <a:lnTo>
                    <a:pt x="8" y="51"/>
                  </a:lnTo>
                  <a:lnTo>
                    <a:pt x="8" y="67"/>
                  </a:lnTo>
                  <a:lnTo>
                    <a:pt x="9" y="63"/>
                  </a:lnTo>
                  <a:lnTo>
                    <a:pt x="9" y="54"/>
                  </a:lnTo>
                  <a:lnTo>
                    <a:pt x="9" y="71"/>
                  </a:lnTo>
                  <a:lnTo>
                    <a:pt x="9" y="72"/>
                  </a:lnTo>
                  <a:lnTo>
                    <a:pt x="9" y="75"/>
                  </a:lnTo>
                  <a:lnTo>
                    <a:pt x="9" y="54"/>
                  </a:lnTo>
                  <a:lnTo>
                    <a:pt x="9" y="59"/>
                  </a:lnTo>
                  <a:lnTo>
                    <a:pt x="9" y="65"/>
                  </a:lnTo>
                  <a:lnTo>
                    <a:pt x="9" y="72"/>
                  </a:lnTo>
                  <a:lnTo>
                    <a:pt x="9" y="55"/>
                  </a:lnTo>
                  <a:lnTo>
                    <a:pt x="10" y="55"/>
                  </a:lnTo>
                  <a:lnTo>
                    <a:pt x="10" y="71"/>
                  </a:lnTo>
                  <a:lnTo>
                    <a:pt x="10" y="52"/>
                  </a:lnTo>
                  <a:lnTo>
                    <a:pt x="10" y="67"/>
                  </a:lnTo>
                  <a:lnTo>
                    <a:pt x="10" y="65"/>
                  </a:lnTo>
                  <a:lnTo>
                    <a:pt x="10" y="46"/>
                  </a:lnTo>
                  <a:lnTo>
                    <a:pt x="10" y="60"/>
                  </a:lnTo>
                  <a:lnTo>
                    <a:pt x="10" y="62"/>
                  </a:lnTo>
                  <a:lnTo>
                    <a:pt x="10" y="69"/>
                  </a:lnTo>
                  <a:lnTo>
                    <a:pt x="10" y="47"/>
                  </a:lnTo>
                  <a:lnTo>
                    <a:pt x="10" y="56"/>
                  </a:lnTo>
                  <a:lnTo>
                    <a:pt x="10" y="59"/>
                  </a:lnTo>
                  <a:lnTo>
                    <a:pt x="10" y="72"/>
                  </a:lnTo>
                  <a:lnTo>
                    <a:pt x="10" y="55"/>
                  </a:lnTo>
                  <a:lnTo>
                    <a:pt x="10" y="68"/>
                  </a:lnTo>
                  <a:lnTo>
                    <a:pt x="12" y="64"/>
                  </a:lnTo>
                  <a:lnTo>
                    <a:pt x="12" y="51"/>
                  </a:lnTo>
                  <a:lnTo>
                    <a:pt x="12" y="71"/>
                  </a:lnTo>
                  <a:lnTo>
                    <a:pt x="12" y="65"/>
                  </a:lnTo>
                  <a:lnTo>
                    <a:pt x="12" y="39"/>
                  </a:lnTo>
                  <a:lnTo>
                    <a:pt x="12" y="50"/>
                  </a:lnTo>
                  <a:lnTo>
                    <a:pt x="12" y="52"/>
                  </a:lnTo>
                  <a:lnTo>
                    <a:pt x="12" y="65"/>
                  </a:lnTo>
                  <a:lnTo>
                    <a:pt x="12" y="51"/>
                  </a:lnTo>
                  <a:lnTo>
                    <a:pt x="12" y="63"/>
                  </a:lnTo>
                  <a:lnTo>
                    <a:pt x="12" y="65"/>
                  </a:lnTo>
                  <a:lnTo>
                    <a:pt x="12" y="71"/>
                  </a:lnTo>
                  <a:lnTo>
                    <a:pt x="12" y="46"/>
                  </a:lnTo>
                  <a:lnTo>
                    <a:pt x="12" y="71"/>
                  </a:lnTo>
                  <a:lnTo>
                    <a:pt x="13" y="68"/>
                  </a:lnTo>
                  <a:lnTo>
                    <a:pt x="13" y="73"/>
                  </a:lnTo>
                  <a:lnTo>
                    <a:pt x="13" y="46"/>
                  </a:lnTo>
                  <a:lnTo>
                    <a:pt x="13" y="56"/>
                  </a:lnTo>
                  <a:lnTo>
                    <a:pt x="13" y="58"/>
                  </a:lnTo>
                  <a:lnTo>
                    <a:pt x="13" y="68"/>
                  </a:lnTo>
                  <a:lnTo>
                    <a:pt x="13" y="47"/>
                  </a:lnTo>
                  <a:lnTo>
                    <a:pt x="13" y="54"/>
                  </a:lnTo>
                  <a:lnTo>
                    <a:pt x="13" y="72"/>
                  </a:lnTo>
                  <a:lnTo>
                    <a:pt x="13" y="54"/>
                  </a:lnTo>
                  <a:lnTo>
                    <a:pt x="13" y="67"/>
                  </a:lnTo>
                  <a:lnTo>
                    <a:pt x="13" y="65"/>
                  </a:lnTo>
                  <a:lnTo>
                    <a:pt x="13" y="68"/>
                  </a:lnTo>
                  <a:lnTo>
                    <a:pt x="13" y="52"/>
                  </a:lnTo>
                  <a:lnTo>
                    <a:pt x="13" y="67"/>
                  </a:lnTo>
                  <a:lnTo>
                    <a:pt x="14" y="68"/>
                  </a:lnTo>
                  <a:lnTo>
                    <a:pt x="14" y="72"/>
                  </a:lnTo>
                  <a:lnTo>
                    <a:pt x="14" y="51"/>
                  </a:lnTo>
                  <a:lnTo>
                    <a:pt x="14" y="59"/>
                  </a:lnTo>
                  <a:lnTo>
                    <a:pt x="14" y="60"/>
                  </a:lnTo>
                  <a:lnTo>
                    <a:pt x="14" y="83"/>
                  </a:lnTo>
                  <a:lnTo>
                    <a:pt x="14" y="59"/>
                  </a:lnTo>
                  <a:lnTo>
                    <a:pt x="14" y="75"/>
                  </a:lnTo>
                  <a:lnTo>
                    <a:pt x="14" y="81"/>
                  </a:lnTo>
                  <a:lnTo>
                    <a:pt x="14" y="63"/>
                  </a:lnTo>
                  <a:lnTo>
                    <a:pt x="14" y="92"/>
                  </a:lnTo>
                  <a:lnTo>
                    <a:pt x="16" y="90"/>
                  </a:lnTo>
                  <a:lnTo>
                    <a:pt x="16" y="93"/>
                  </a:lnTo>
                  <a:lnTo>
                    <a:pt x="16" y="54"/>
                  </a:lnTo>
                  <a:lnTo>
                    <a:pt x="16" y="63"/>
                  </a:lnTo>
                  <a:lnTo>
                    <a:pt x="16" y="60"/>
                  </a:lnTo>
                  <a:lnTo>
                    <a:pt x="16" y="69"/>
                  </a:lnTo>
                  <a:lnTo>
                    <a:pt x="16" y="59"/>
                  </a:lnTo>
                  <a:lnTo>
                    <a:pt x="16" y="65"/>
                  </a:lnTo>
                  <a:lnTo>
                    <a:pt x="16" y="58"/>
                  </a:lnTo>
                  <a:lnTo>
                    <a:pt x="16" y="75"/>
                  </a:lnTo>
                  <a:lnTo>
                    <a:pt x="16" y="51"/>
                  </a:lnTo>
                  <a:lnTo>
                    <a:pt x="16" y="71"/>
                  </a:lnTo>
                  <a:lnTo>
                    <a:pt x="16" y="67"/>
                  </a:lnTo>
                  <a:lnTo>
                    <a:pt x="16" y="69"/>
                  </a:lnTo>
                  <a:lnTo>
                    <a:pt x="16" y="50"/>
                  </a:lnTo>
                  <a:lnTo>
                    <a:pt x="16" y="68"/>
                  </a:lnTo>
                  <a:lnTo>
                    <a:pt x="17" y="68"/>
                  </a:lnTo>
                  <a:lnTo>
                    <a:pt x="17" y="80"/>
                  </a:lnTo>
                  <a:lnTo>
                    <a:pt x="17" y="60"/>
                  </a:lnTo>
                  <a:lnTo>
                    <a:pt x="17" y="71"/>
                  </a:lnTo>
                  <a:lnTo>
                    <a:pt x="17" y="68"/>
                  </a:lnTo>
                  <a:lnTo>
                    <a:pt x="17" y="83"/>
                  </a:lnTo>
                  <a:lnTo>
                    <a:pt x="17" y="65"/>
                  </a:lnTo>
                  <a:lnTo>
                    <a:pt x="17" y="80"/>
                  </a:lnTo>
                  <a:lnTo>
                    <a:pt x="17" y="75"/>
                  </a:lnTo>
                  <a:lnTo>
                    <a:pt x="17" y="80"/>
                  </a:lnTo>
                  <a:lnTo>
                    <a:pt x="17" y="58"/>
                  </a:lnTo>
                  <a:lnTo>
                    <a:pt x="17" y="76"/>
                  </a:lnTo>
                  <a:lnTo>
                    <a:pt x="17" y="84"/>
                  </a:lnTo>
                  <a:lnTo>
                    <a:pt x="17" y="52"/>
                  </a:lnTo>
                  <a:lnTo>
                    <a:pt x="17" y="56"/>
                  </a:lnTo>
                  <a:lnTo>
                    <a:pt x="18" y="56"/>
                  </a:lnTo>
                  <a:lnTo>
                    <a:pt x="18" y="67"/>
                  </a:lnTo>
                  <a:lnTo>
                    <a:pt x="18" y="55"/>
                  </a:lnTo>
                  <a:lnTo>
                    <a:pt x="18" y="63"/>
                  </a:lnTo>
                  <a:lnTo>
                    <a:pt x="18" y="75"/>
                  </a:lnTo>
                  <a:lnTo>
                    <a:pt x="18" y="46"/>
                  </a:lnTo>
                  <a:lnTo>
                    <a:pt x="18" y="69"/>
                  </a:lnTo>
                  <a:lnTo>
                    <a:pt x="18" y="75"/>
                  </a:lnTo>
                  <a:lnTo>
                    <a:pt x="18" y="80"/>
                  </a:lnTo>
                  <a:lnTo>
                    <a:pt x="18" y="65"/>
                  </a:lnTo>
                  <a:lnTo>
                    <a:pt x="18" y="71"/>
                  </a:lnTo>
                  <a:lnTo>
                    <a:pt x="20" y="73"/>
                  </a:lnTo>
                  <a:lnTo>
                    <a:pt x="20" y="86"/>
                  </a:lnTo>
                  <a:lnTo>
                    <a:pt x="20" y="63"/>
                  </a:lnTo>
                  <a:lnTo>
                    <a:pt x="20" y="63"/>
                  </a:lnTo>
                  <a:lnTo>
                    <a:pt x="20" y="94"/>
                  </a:lnTo>
                  <a:lnTo>
                    <a:pt x="20" y="92"/>
                  </a:lnTo>
                  <a:lnTo>
                    <a:pt x="20" y="90"/>
                  </a:lnTo>
                  <a:lnTo>
                    <a:pt x="20" y="93"/>
                  </a:lnTo>
                  <a:lnTo>
                    <a:pt x="20" y="72"/>
                  </a:lnTo>
                  <a:lnTo>
                    <a:pt x="20" y="83"/>
                  </a:lnTo>
                  <a:lnTo>
                    <a:pt x="20" y="88"/>
                  </a:lnTo>
                  <a:lnTo>
                    <a:pt x="20" y="89"/>
                  </a:lnTo>
                  <a:lnTo>
                    <a:pt x="20" y="69"/>
                  </a:lnTo>
                  <a:lnTo>
                    <a:pt x="20" y="76"/>
                  </a:lnTo>
                  <a:lnTo>
                    <a:pt x="21" y="77"/>
                  </a:lnTo>
                  <a:lnTo>
                    <a:pt x="21" y="75"/>
                  </a:lnTo>
                  <a:lnTo>
                    <a:pt x="21" y="89"/>
                  </a:lnTo>
                  <a:lnTo>
                    <a:pt x="21" y="86"/>
                  </a:lnTo>
                  <a:lnTo>
                    <a:pt x="21" y="92"/>
                  </a:lnTo>
                  <a:lnTo>
                    <a:pt x="21" y="71"/>
                  </a:lnTo>
                  <a:lnTo>
                    <a:pt x="21" y="90"/>
                  </a:lnTo>
                  <a:lnTo>
                    <a:pt x="21" y="92"/>
                  </a:lnTo>
                  <a:lnTo>
                    <a:pt x="21" y="92"/>
                  </a:lnTo>
                  <a:lnTo>
                    <a:pt x="21" y="68"/>
                  </a:lnTo>
                  <a:lnTo>
                    <a:pt x="21" y="76"/>
                  </a:lnTo>
                  <a:lnTo>
                    <a:pt x="21" y="79"/>
                  </a:lnTo>
                  <a:lnTo>
                    <a:pt x="21" y="88"/>
                  </a:lnTo>
                  <a:lnTo>
                    <a:pt x="21" y="80"/>
                  </a:lnTo>
                  <a:lnTo>
                    <a:pt x="22" y="80"/>
                  </a:lnTo>
                  <a:lnTo>
                    <a:pt x="22" y="80"/>
                  </a:lnTo>
                  <a:lnTo>
                    <a:pt x="22" y="65"/>
                  </a:lnTo>
                  <a:lnTo>
                    <a:pt x="22" y="77"/>
                  </a:lnTo>
                  <a:lnTo>
                    <a:pt x="22" y="83"/>
                  </a:lnTo>
                  <a:lnTo>
                    <a:pt x="22" y="83"/>
                  </a:lnTo>
                  <a:lnTo>
                    <a:pt x="22" y="63"/>
                  </a:lnTo>
                  <a:lnTo>
                    <a:pt x="22" y="76"/>
                  </a:lnTo>
                  <a:lnTo>
                    <a:pt x="22" y="76"/>
                  </a:lnTo>
                  <a:lnTo>
                    <a:pt x="22" y="88"/>
                  </a:lnTo>
                  <a:lnTo>
                    <a:pt x="22" y="65"/>
                  </a:lnTo>
                  <a:lnTo>
                    <a:pt x="22" y="75"/>
                  </a:lnTo>
                  <a:lnTo>
                    <a:pt x="24" y="71"/>
                  </a:lnTo>
                  <a:lnTo>
                    <a:pt x="24" y="89"/>
                  </a:lnTo>
                  <a:lnTo>
                    <a:pt x="24" y="68"/>
                  </a:lnTo>
                  <a:lnTo>
                    <a:pt x="24" y="83"/>
                  </a:lnTo>
                  <a:lnTo>
                    <a:pt x="24" y="81"/>
                  </a:lnTo>
                  <a:lnTo>
                    <a:pt x="24" y="62"/>
                  </a:lnTo>
                  <a:lnTo>
                    <a:pt x="24" y="83"/>
                  </a:lnTo>
                  <a:lnTo>
                    <a:pt x="24" y="83"/>
                  </a:lnTo>
                  <a:lnTo>
                    <a:pt x="24" y="65"/>
                  </a:lnTo>
                  <a:lnTo>
                    <a:pt x="24" y="71"/>
                  </a:lnTo>
                  <a:lnTo>
                    <a:pt x="24" y="69"/>
                  </a:lnTo>
                  <a:lnTo>
                    <a:pt x="24" y="50"/>
                  </a:lnTo>
                  <a:lnTo>
                    <a:pt x="24" y="51"/>
                  </a:lnTo>
                  <a:lnTo>
                    <a:pt x="25" y="51"/>
                  </a:lnTo>
                  <a:lnTo>
                    <a:pt x="25" y="54"/>
                  </a:lnTo>
                  <a:lnTo>
                    <a:pt x="25" y="12"/>
                  </a:lnTo>
                  <a:lnTo>
                    <a:pt x="25" y="22"/>
                  </a:lnTo>
                  <a:lnTo>
                    <a:pt x="25" y="18"/>
                  </a:lnTo>
                  <a:lnTo>
                    <a:pt x="25" y="22"/>
                  </a:lnTo>
                  <a:lnTo>
                    <a:pt x="25" y="10"/>
                  </a:lnTo>
                  <a:lnTo>
                    <a:pt x="25" y="13"/>
                  </a:lnTo>
                  <a:lnTo>
                    <a:pt x="25" y="14"/>
                  </a:lnTo>
                  <a:lnTo>
                    <a:pt x="25" y="29"/>
                  </a:lnTo>
                  <a:lnTo>
                    <a:pt x="25" y="20"/>
                  </a:lnTo>
                  <a:lnTo>
                    <a:pt x="25" y="12"/>
                  </a:lnTo>
                  <a:lnTo>
                    <a:pt x="25" y="37"/>
                  </a:lnTo>
                  <a:lnTo>
                    <a:pt x="25" y="0"/>
                  </a:lnTo>
                  <a:lnTo>
                    <a:pt x="25" y="34"/>
                  </a:lnTo>
                  <a:lnTo>
                    <a:pt x="26" y="37"/>
                  </a:lnTo>
                  <a:lnTo>
                    <a:pt x="26" y="30"/>
                  </a:lnTo>
                  <a:lnTo>
                    <a:pt x="26" y="45"/>
                  </a:lnTo>
                  <a:lnTo>
                    <a:pt x="26" y="47"/>
                  </a:lnTo>
                  <a:lnTo>
                    <a:pt x="26" y="59"/>
                  </a:lnTo>
                  <a:lnTo>
                    <a:pt x="26" y="39"/>
                  </a:lnTo>
                  <a:lnTo>
                    <a:pt x="26" y="43"/>
                  </a:lnTo>
                  <a:lnTo>
                    <a:pt x="26" y="48"/>
                  </a:lnTo>
                  <a:lnTo>
                    <a:pt x="26" y="65"/>
                  </a:lnTo>
                  <a:lnTo>
                    <a:pt x="26" y="47"/>
                  </a:lnTo>
                  <a:lnTo>
                    <a:pt x="26" y="63"/>
                  </a:lnTo>
                  <a:lnTo>
                    <a:pt x="27" y="63"/>
                  </a:lnTo>
                  <a:lnTo>
                    <a:pt x="27" y="75"/>
                  </a:lnTo>
                  <a:lnTo>
                    <a:pt x="27" y="52"/>
                  </a:lnTo>
                  <a:lnTo>
                    <a:pt x="27" y="75"/>
                  </a:lnTo>
                  <a:lnTo>
                    <a:pt x="27" y="76"/>
                  </a:lnTo>
                  <a:lnTo>
                    <a:pt x="27" y="79"/>
                  </a:lnTo>
                  <a:lnTo>
                    <a:pt x="27" y="51"/>
                  </a:lnTo>
                  <a:lnTo>
                    <a:pt x="27" y="62"/>
                  </a:lnTo>
                  <a:lnTo>
                    <a:pt x="27" y="65"/>
                  </a:lnTo>
                  <a:lnTo>
                    <a:pt x="27" y="83"/>
                  </a:lnTo>
                  <a:lnTo>
                    <a:pt x="27" y="80"/>
                  </a:lnTo>
                  <a:lnTo>
                    <a:pt x="27" y="80"/>
                  </a:lnTo>
                  <a:lnTo>
                    <a:pt x="27" y="92"/>
                  </a:lnTo>
                  <a:lnTo>
                    <a:pt x="27" y="71"/>
                  </a:lnTo>
                  <a:lnTo>
                    <a:pt x="27" y="86"/>
                  </a:lnTo>
                  <a:lnTo>
                    <a:pt x="29" y="83"/>
                  </a:lnTo>
                  <a:lnTo>
                    <a:pt x="29" y="92"/>
                  </a:lnTo>
                  <a:lnTo>
                    <a:pt x="29" y="69"/>
                  </a:lnTo>
                  <a:lnTo>
                    <a:pt x="29" y="80"/>
                  </a:lnTo>
                  <a:lnTo>
                    <a:pt x="29" y="83"/>
                  </a:lnTo>
                  <a:lnTo>
                    <a:pt x="29" y="96"/>
                  </a:lnTo>
                  <a:lnTo>
                    <a:pt x="29" y="71"/>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231" name="Freeform 104"/>
            <p:cNvSpPr>
              <a:spLocks/>
            </p:cNvSpPr>
            <p:nvPr/>
          </p:nvSpPr>
          <p:spPr bwMode="auto">
            <a:xfrm>
              <a:off x="2541588" y="4229101"/>
              <a:ext cx="52388" cy="579438"/>
            </a:xfrm>
            <a:custGeom>
              <a:avLst/>
              <a:gdLst>
                <a:gd name="T0" fmla="*/ 0 w 33"/>
                <a:gd name="T1" fmla="*/ 102 h 365"/>
                <a:gd name="T2" fmla="*/ 2 w 33"/>
                <a:gd name="T3" fmla="*/ 107 h 365"/>
                <a:gd name="T4" fmla="*/ 2 w 33"/>
                <a:gd name="T5" fmla="*/ 119 h 365"/>
                <a:gd name="T6" fmla="*/ 3 w 33"/>
                <a:gd name="T7" fmla="*/ 126 h 365"/>
                <a:gd name="T8" fmla="*/ 3 w 33"/>
                <a:gd name="T9" fmla="*/ 123 h 365"/>
                <a:gd name="T10" fmla="*/ 4 w 33"/>
                <a:gd name="T11" fmla="*/ 156 h 365"/>
                <a:gd name="T12" fmla="*/ 4 w 33"/>
                <a:gd name="T13" fmla="*/ 199 h 365"/>
                <a:gd name="T14" fmla="*/ 4 w 33"/>
                <a:gd name="T15" fmla="*/ 209 h 365"/>
                <a:gd name="T16" fmla="*/ 5 w 33"/>
                <a:gd name="T17" fmla="*/ 222 h 365"/>
                <a:gd name="T18" fmla="*/ 5 w 33"/>
                <a:gd name="T19" fmla="*/ 233 h 365"/>
                <a:gd name="T20" fmla="*/ 7 w 33"/>
                <a:gd name="T21" fmla="*/ 199 h 365"/>
                <a:gd name="T22" fmla="*/ 7 w 33"/>
                <a:gd name="T23" fmla="*/ 199 h 365"/>
                <a:gd name="T24" fmla="*/ 7 w 33"/>
                <a:gd name="T25" fmla="*/ 179 h 365"/>
                <a:gd name="T26" fmla="*/ 8 w 33"/>
                <a:gd name="T27" fmla="*/ 220 h 365"/>
                <a:gd name="T28" fmla="*/ 8 w 33"/>
                <a:gd name="T29" fmla="*/ 205 h 365"/>
                <a:gd name="T30" fmla="*/ 9 w 33"/>
                <a:gd name="T31" fmla="*/ 196 h 365"/>
                <a:gd name="T32" fmla="*/ 9 w 33"/>
                <a:gd name="T33" fmla="*/ 215 h 365"/>
                <a:gd name="T34" fmla="*/ 9 w 33"/>
                <a:gd name="T35" fmla="*/ 211 h 365"/>
                <a:gd name="T36" fmla="*/ 11 w 33"/>
                <a:gd name="T37" fmla="*/ 209 h 365"/>
                <a:gd name="T38" fmla="*/ 11 w 33"/>
                <a:gd name="T39" fmla="*/ 224 h 365"/>
                <a:gd name="T40" fmla="*/ 11 w 33"/>
                <a:gd name="T41" fmla="*/ 163 h 365"/>
                <a:gd name="T42" fmla="*/ 12 w 33"/>
                <a:gd name="T43" fmla="*/ 169 h 365"/>
                <a:gd name="T44" fmla="*/ 12 w 33"/>
                <a:gd name="T45" fmla="*/ 177 h 365"/>
                <a:gd name="T46" fmla="*/ 12 w 33"/>
                <a:gd name="T47" fmla="*/ 213 h 365"/>
                <a:gd name="T48" fmla="*/ 13 w 33"/>
                <a:gd name="T49" fmla="*/ 262 h 365"/>
                <a:gd name="T50" fmla="*/ 15 w 33"/>
                <a:gd name="T51" fmla="*/ 294 h 365"/>
                <a:gd name="T52" fmla="*/ 15 w 33"/>
                <a:gd name="T53" fmla="*/ 271 h 365"/>
                <a:gd name="T54" fmla="*/ 15 w 33"/>
                <a:gd name="T55" fmla="*/ 242 h 365"/>
                <a:gd name="T56" fmla="*/ 16 w 33"/>
                <a:gd name="T57" fmla="*/ 217 h 365"/>
                <a:gd name="T58" fmla="*/ 16 w 33"/>
                <a:gd name="T59" fmla="*/ 115 h 365"/>
                <a:gd name="T60" fmla="*/ 17 w 33"/>
                <a:gd name="T61" fmla="*/ 26 h 365"/>
                <a:gd name="T62" fmla="*/ 17 w 33"/>
                <a:gd name="T63" fmla="*/ 23 h 365"/>
                <a:gd name="T64" fmla="*/ 19 w 33"/>
                <a:gd name="T65" fmla="*/ 65 h 365"/>
                <a:gd name="T66" fmla="*/ 19 w 33"/>
                <a:gd name="T67" fmla="*/ 152 h 365"/>
                <a:gd name="T68" fmla="*/ 20 w 33"/>
                <a:gd name="T69" fmla="*/ 139 h 365"/>
                <a:gd name="T70" fmla="*/ 20 w 33"/>
                <a:gd name="T71" fmla="*/ 129 h 365"/>
                <a:gd name="T72" fmla="*/ 20 w 33"/>
                <a:gd name="T73" fmla="*/ 108 h 365"/>
                <a:gd name="T74" fmla="*/ 21 w 33"/>
                <a:gd name="T75" fmla="*/ 136 h 365"/>
                <a:gd name="T76" fmla="*/ 21 w 33"/>
                <a:gd name="T77" fmla="*/ 226 h 365"/>
                <a:gd name="T78" fmla="*/ 22 w 33"/>
                <a:gd name="T79" fmla="*/ 216 h 365"/>
                <a:gd name="T80" fmla="*/ 22 w 33"/>
                <a:gd name="T81" fmla="*/ 220 h 365"/>
                <a:gd name="T82" fmla="*/ 24 w 33"/>
                <a:gd name="T83" fmla="*/ 239 h 365"/>
                <a:gd name="T84" fmla="*/ 24 w 33"/>
                <a:gd name="T85" fmla="*/ 291 h 365"/>
                <a:gd name="T86" fmla="*/ 24 w 33"/>
                <a:gd name="T87" fmla="*/ 292 h 365"/>
                <a:gd name="T88" fmla="*/ 25 w 33"/>
                <a:gd name="T89" fmla="*/ 309 h 365"/>
                <a:gd name="T90" fmla="*/ 25 w 33"/>
                <a:gd name="T91" fmla="*/ 301 h 365"/>
                <a:gd name="T92" fmla="*/ 25 w 33"/>
                <a:gd name="T93" fmla="*/ 314 h 365"/>
                <a:gd name="T94" fmla="*/ 26 w 33"/>
                <a:gd name="T95" fmla="*/ 309 h 365"/>
                <a:gd name="T96" fmla="*/ 26 w 33"/>
                <a:gd name="T97" fmla="*/ 272 h 365"/>
                <a:gd name="T98" fmla="*/ 28 w 33"/>
                <a:gd name="T99" fmla="*/ 271 h 365"/>
                <a:gd name="T100" fmla="*/ 28 w 33"/>
                <a:gd name="T101" fmla="*/ 233 h 365"/>
                <a:gd name="T102" fmla="*/ 28 w 33"/>
                <a:gd name="T103" fmla="*/ 266 h 365"/>
                <a:gd name="T104" fmla="*/ 29 w 33"/>
                <a:gd name="T105" fmla="*/ 275 h 365"/>
                <a:gd name="T106" fmla="*/ 29 w 33"/>
                <a:gd name="T107" fmla="*/ 296 h 365"/>
                <a:gd name="T108" fmla="*/ 30 w 33"/>
                <a:gd name="T109" fmla="*/ 340 h 365"/>
                <a:gd name="T110" fmla="*/ 30 w 33"/>
                <a:gd name="T111" fmla="*/ 340 h 365"/>
                <a:gd name="T112" fmla="*/ 32 w 33"/>
                <a:gd name="T113" fmla="*/ 331 h 365"/>
                <a:gd name="T114" fmla="*/ 32 w 33"/>
                <a:gd name="T115" fmla="*/ 347 h 365"/>
                <a:gd name="T116" fmla="*/ 32 w 33"/>
                <a:gd name="T117" fmla="*/ 364 h 365"/>
                <a:gd name="T118" fmla="*/ 33 w 33"/>
                <a:gd name="T119" fmla="*/ 357 h 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3" h="365">
                  <a:moveTo>
                    <a:pt x="0" y="81"/>
                  </a:moveTo>
                  <a:lnTo>
                    <a:pt x="0" y="120"/>
                  </a:lnTo>
                  <a:lnTo>
                    <a:pt x="0" y="119"/>
                  </a:lnTo>
                  <a:lnTo>
                    <a:pt x="0" y="123"/>
                  </a:lnTo>
                  <a:lnTo>
                    <a:pt x="0" y="102"/>
                  </a:lnTo>
                  <a:lnTo>
                    <a:pt x="0" y="118"/>
                  </a:lnTo>
                  <a:lnTo>
                    <a:pt x="2" y="112"/>
                  </a:lnTo>
                  <a:lnTo>
                    <a:pt x="2" y="99"/>
                  </a:lnTo>
                  <a:lnTo>
                    <a:pt x="2" y="108"/>
                  </a:lnTo>
                  <a:lnTo>
                    <a:pt x="2" y="107"/>
                  </a:lnTo>
                  <a:lnTo>
                    <a:pt x="2" y="112"/>
                  </a:lnTo>
                  <a:lnTo>
                    <a:pt x="2" y="93"/>
                  </a:lnTo>
                  <a:lnTo>
                    <a:pt x="2" y="95"/>
                  </a:lnTo>
                  <a:lnTo>
                    <a:pt x="2" y="127"/>
                  </a:lnTo>
                  <a:lnTo>
                    <a:pt x="2" y="119"/>
                  </a:lnTo>
                  <a:lnTo>
                    <a:pt x="3" y="114"/>
                  </a:lnTo>
                  <a:lnTo>
                    <a:pt x="3" y="98"/>
                  </a:lnTo>
                  <a:lnTo>
                    <a:pt x="3" y="119"/>
                  </a:lnTo>
                  <a:lnTo>
                    <a:pt x="3" y="120"/>
                  </a:lnTo>
                  <a:lnTo>
                    <a:pt x="3" y="126"/>
                  </a:lnTo>
                  <a:lnTo>
                    <a:pt x="3" y="102"/>
                  </a:lnTo>
                  <a:lnTo>
                    <a:pt x="3" y="106"/>
                  </a:lnTo>
                  <a:lnTo>
                    <a:pt x="3" y="105"/>
                  </a:lnTo>
                  <a:lnTo>
                    <a:pt x="3" y="124"/>
                  </a:lnTo>
                  <a:lnTo>
                    <a:pt x="3" y="123"/>
                  </a:lnTo>
                  <a:lnTo>
                    <a:pt x="3" y="116"/>
                  </a:lnTo>
                  <a:lnTo>
                    <a:pt x="3" y="154"/>
                  </a:lnTo>
                  <a:lnTo>
                    <a:pt x="4" y="158"/>
                  </a:lnTo>
                  <a:lnTo>
                    <a:pt x="4" y="181"/>
                  </a:lnTo>
                  <a:lnTo>
                    <a:pt x="4" y="156"/>
                  </a:lnTo>
                  <a:lnTo>
                    <a:pt x="4" y="179"/>
                  </a:lnTo>
                  <a:lnTo>
                    <a:pt x="4" y="183"/>
                  </a:lnTo>
                  <a:lnTo>
                    <a:pt x="4" y="211"/>
                  </a:lnTo>
                  <a:lnTo>
                    <a:pt x="4" y="182"/>
                  </a:lnTo>
                  <a:lnTo>
                    <a:pt x="4" y="199"/>
                  </a:lnTo>
                  <a:lnTo>
                    <a:pt x="4" y="198"/>
                  </a:lnTo>
                  <a:lnTo>
                    <a:pt x="4" y="225"/>
                  </a:lnTo>
                  <a:lnTo>
                    <a:pt x="4" y="224"/>
                  </a:lnTo>
                  <a:lnTo>
                    <a:pt x="4" y="222"/>
                  </a:lnTo>
                  <a:lnTo>
                    <a:pt x="4" y="209"/>
                  </a:lnTo>
                  <a:lnTo>
                    <a:pt x="4" y="230"/>
                  </a:lnTo>
                  <a:lnTo>
                    <a:pt x="5" y="234"/>
                  </a:lnTo>
                  <a:lnTo>
                    <a:pt x="5" y="241"/>
                  </a:lnTo>
                  <a:lnTo>
                    <a:pt x="5" y="216"/>
                  </a:lnTo>
                  <a:lnTo>
                    <a:pt x="5" y="222"/>
                  </a:lnTo>
                  <a:lnTo>
                    <a:pt x="5" y="220"/>
                  </a:lnTo>
                  <a:lnTo>
                    <a:pt x="5" y="239"/>
                  </a:lnTo>
                  <a:lnTo>
                    <a:pt x="5" y="220"/>
                  </a:lnTo>
                  <a:lnTo>
                    <a:pt x="5" y="232"/>
                  </a:lnTo>
                  <a:lnTo>
                    <a:pt x="5" y="233"/>
                  </a:lnTo>
                  <a:lnTo>
                    <a:pt x="5" y="237"/>
                  </a:lnTo>
                  <a:lnTo>
                    <a:pt x="5" y="207"/>
                  </a:lnTo>
                  <a:lnTo>
                    <a:pt x="5" y="209"/>
                  </a:lnTo>
                  <a:lnTo>
                    <a:pt x="7" y="208"/>
                  </a:lnTo>
                  <a:lnTo>
                    <a:pt x="7" y="199"/>
                  </a:lnTo>
                  <a:lnTo>
                    <a:pt x="7" y="211"/>
                  </a:lnTo>
                  <a:lnTo>
                    <a:pt x="7" y="213"/>
                  </a:lnTo>
                  <a:lnTo>
                    <a:pt x="7" y="229"/>
                  </a:lnTo>
                  <a:lnTo>
                    <a:pt x="7" y="203"/>
                  </a:lnTo>
                  <a:lnTo>
                    <a:pt x="7" y="199"/>
                  </a:lnTo>
                  <a:lnTo>
                    <a:pt x="7" y="201"/>
                  </a:lnTo>
                  <a:lnTo>
                    <a:pt x="7" y="174"/>
                  </a:lnTo>
                  <a:lnTo>
                    <a:pt x="7" y="183"/>
                  </a:lnTo>
                  <a:lnTo>
                    <a:pt x="7" y="184"/>
                  </a:lnTo>
                  <a:lnTo>
                    <a:pt x="7" y="179"/>
                  </a:lnTo>
                  <a:lnTo>
                    <a:pt x="7" y="203"/>
                  </a:lnTo>
                  <a:lnTo>
                    <a:pt x="8" y="205"/>
                  </a:lnTo>
                  <a:lnTo>
                    <a:pt x="8" y="233"/>
                  </a:lnTo>
                  <a:lnTo>
                    <a:pt x="8" y="217"/>
                  </a:lnTo>
                  <a:lnTo>
                    <a:pt x="8" y="220"/>
                  </a:lnTo>
                  <a:lnTo>
                    <a:pt x="8" y="232"/>
                  </a:lnTo>
                  <a:lnTo>
                    <a:pt x="8" y="199"/>
                  </a:lnTo>
                  <a:lnTo>
                    <a:pt x="8" y="200"/>
                  </a:lnTo>
                  <a:lnTo>
                    <a:pt x="8" y="179"/>
                  </a:lnTo>
                  <a:lnTo>
                    <a:pt x="8" y="205"/>
                  </a:lnTo>
                  <a:lnTo>
                    <a:pt x="8" y="205"/>
                  </a:lnTo>
                  <a:lnTo>
                    <a:pt x="8" y="213"/>
                  </a:lnTo>
                  <a:lnTo>
                    <a:pt x="8" y="194"/>
                  </a:lnTo>
                  <a:lnTo>
                    <a:pt x="8" y="201"/>
                  </a:lnTo>
                  <a:lnTo>
                    <a:pt x="9" y="196"/>
                  </a:lnTo>
                  <a:lnTo>
                    <a:pt x="9" y="203"/>
                  </a:lnTo>
                  <a:lnTo>
                    <a:pt x="9" y="194"/>
                  </a:lnTo>
                  <a:lnTo>
                    <a:pt x="9" y="199"/>
                  </a:lnTo>
                  <a:lnTo>
                    <a:pt x="9" y="199"/>
                  </a:lnTo>
                  <a:lnTo>
                    <a:pt x="9" y="215"/>
                  </a:lnTo>
                  <a:lnTo>
                    <a:pt x="9" y="184"/>
                  </a:lnTo>
                  <a:lnTo>
                    <a:pt x="9" y="213"/>
                  </a:lnTo>
                  <a:lnTo>
                    <a:pt x="9" y="215"/>
                  </a:lnTo>
                  <a:lnTo>
                    <a:pt x="9" y="225"/>
                  </a:lnTo>
                  <a:lnTo>
                    <a:pt x="9" y="211"/>
                  </a:lnTo>
                  <a:lnTo>
                    <a:pt x="9" y="224"/>
                  </a:lnTo>
                  <a:lnTo>
                    <a:pt x="11" y="222"/>
                  </a:lnTo>
                  <a:lnTo>
                    <a:pt x="11" y="228"/>
                  </a:lnTo>
                  <a:lnTo>
                    <a:pt x="11" y="207"/>
                  </a:lnTo>
                  <a:lnTo>
                    <a:pt x="11" y="209"/>
                  </a:lnTo>
                  <a:lnTo>
                    <a:pt x="11" y="208"/>
                  </a:lnTo>
                  <a:lnTo>
                    <a:pt x="11" y="229"/>
                  </a:lnTo>
                  <a:lnTo>
                    <a:pt x="11" y="196"/>
                  </a:lnTo>
                  <a:lnTo>
                    <a:pt x="11" y="225"/>
                  </a:lnTo>
                  <a:lnTo>
                    <a:pt x="11" y="224"/>
                  </a:lnTo>
                  <a:lnTo>
                    <a:pt x="11" y="184"/>
                  </a:lnTo>
                  <a:lnTo>
                    <a:pt x="11" y="194"/>
                  </a:lnTo>
                  <a:lnTo>
                    <a:pt x="11" y="194"/>
                  </a:lnTo>
                  <a:lnTo>
                    <a:pt x="11" y="199"/>
                  </a:lnTo>
                  <a:lnTo>
                    <a:pt x="11" y="163"/>
                  </a:lnTo>
                  <a:lnTo>
                    <a:pt x="11" y="167"/>
                  </a:lnTo>
                  <a:lnTo>
                    <a:pt x="12" y="165"/>
                  </a:lnTo>
                  <a:lnTo>
                    <a:pt x="12" y="174"/>
                  </a:lnTo>
                  <a:lnTo>
                    <a:pt x="12" y="162"/>
                  </a:lnTo>
                  <a:lnTo>
                    <a:pt x="12" y="169"/>
                  </a:lnTo>
                  <a:lnTo>
                    <a:pt x="12" y="163"/>
                  </a:lnTo>
                  <a:lnTo>
                    <a:pt x="12" y="179"/>
                  </a:lnTo>
                  <a:lnTo>
                    <a:pt x="12" y="158"/>
                  </a:lnTo>
                  <a:lnTo>
                    <a:pt x="12" y="179"/>
                  </a:lnTo>
                  <a:lnTo>
                    <a:pt x="12" y="177"/>
                  </a:lnTo>
                  <a:lnTo>
                    <a:pt x="12" y="182"/>
                  </a:lnTo>
                  <a:lnTo>
                    <a:pt x="12" y="167"/>
                  </a:lnTo>
                  <a:lnTo>
                    <a:pt x="12" y="177"/>
                  </a:lnTo>
                  <a:lnTo>
                    <a:pt x="12" y="179"/>
                  </a:lnTo>
                  <a:lnTo>
                    <a:pt x="12" y="213"/>
                  </a:lnTo>
                  <a:lnTo>
                    <a:pt x="13" y="215"/>
                  </a:lnTo>
                  <a:lnTo>
                    <a:pt x="13" y="199"/>
                  </a:lnTo>
                  <a:lnTo>
                    <a:pt x="13" y="241"/>
                  </a:lnTo>
                  <a:lnTo>
                    <a:pt x="13" y="241"/>
                  </a:lnTo>
                  <a:lnTo>
                    <a:pt x="13" y="262"/>
                  </a:lnTo>
                  <a:lnTo>
                    <a:pt x="13" y="266"/>
                  </a:lnTo>
                  <a:lnTo>
                    <a:pt x="13" y="289"/>
                  </a:lnTo>
                  <a:lnTo>
                    <a:pt x="13" y="287"/>
                  </a:lnTo>
                  <a:lnTo>
                    <a:pt x="15" y="268"/>
                  </a:lnTo>
                  <a:lnTo>
                    <a:pt x="15" y="294"/>
                  </a:lnTo>
                  <a:lnTo>
                    <a:pt x="15" y="292"/>
                  </a:lnTo>
                  <a:lnTo>
                    <a:pt x="15" y="291"/>
                  </a:lnTo>
                  <a:lnTo>
                    <a:pt x="15" y="294"/>
                  </a:lnTo>
                  <a:lnTo>
                    <a:pt x="15" y="266"/>
                  </a:lnTo>
                  <a:lnTo>
                    <a:pt x="15" y="271"/>
                  </a:lnTo>
                  <a:lnTo>
                    <a:pt x="15" y="275"/>
                  </a:lnTo>
                  <a:lnTo>
                    <a:pt x="15" y="279"/>
                  </a:lnTo>
                  <a:lnTo>
                    <a:pt x="15" y="239"/>
                  </a:lnTo>
                  <a:lnTo>
                    <a:pt x="15" y="245"/>
                  </a:lnTo>
                  <a:lnTo>
                    <a:pt x="15" y="242"/>
                  </a:lnTo>
                  <a:lnTo>
                    <a:pt x="15" y="246"/>
                  </a:lnTo>
                  <a:lnTo>
                    <a:pt x="15" y="238"/>
                  </a:lnTo>
                  <a:lnTo>
                    <a:pt x="15" y="239"/>
                  </a:lnTo>
                  <a:lnTo>
                    <a:pt x="16" y="243"/>
                  </a:lnTo>
                  <a:lnTo>
                    <a:pt x="16" y="217"/>
                  </a:lnTo>
                  <a:lnTo>
                    <a:pt x="16" y="224"/>
                  </a:lnTo>
                  <a:lnTo>
                    <a:pt x="16" y="174"/>
                  </a:lnTo>
                  <a:lnTo>
                    <a:pt x="16" y="167"/>
                  </a:lnTo>
                  <a:lnTo>
                    <a:pt x="16" y="116"/>
                  </a:lnTo>
                  <a:lnTo>
                    <a:pt x="16" y="115"/>
                  </a:lnTo>
                  <a:lnTo>
                    <a:pt x="16" y="76"/>
                  </a:lnTo>
                  <a:lnTo>
                    <a:pt x="17" y="73"/>
                  </a:lnTo>
                  <a:lnTo>
                    <a:pt x="17" y="23"/>
                  </a:lnTo>
                  <a:lnTo>
                    <a:pt x="17" y="27"/>
                  </a:lnTo>
                  <a:lnTo>
                    <a:pt x="17" y="26"/>
                  </a:lnTo>
                  <a:lnTo>
                    <a:pt x="17" y="31"/>
                  </a:lnTo>
                  <a:lnTo>
                    <a:pt x="17" y="0"/>
                  </a:lnTo>
                  <a:lnTo>
                    <a:pt x="17" y="0"/>
                  </a:lnTo>
                  <a:lnTo>
                    <a:pt x="17" y="26"/>
                  </a:lnTo>
                  <a:lnTo>
                    <a:pt x="17" y="23"/>
                  </a:lnTo>
                  <a:lnTo>
                    <a:pt x="17" y="26"/>
                  </a:lnTo>
                  <a:lnTo>
                    <a:pt x="17" y="65"/>
                  </a:lnTo>
                  <a:lnTo>
                    <a:pt x="17" y="18"/>
                  </a:lnTo>
                  <a:lnTo>
                    <a:pt x="17" y="64"/>
                  </a:lnTo>
                  <a:lnTo>
                    <a:pt x="19" y="65"/>
                  </a:lnTo>
                  <a:lnTo>
                    <a:pt x="19" y="111"/>
                  </a:lnTo>
                  <a:lnTo>
                    <a:pt x="19" y="110"/>
                  </a:lnTo>
                  <a:lnTo>
                    <a:pt x="19" y="150"/>
                  </a:lnTo>
                  <a:lnTo>
                    <a:pt x="19" y="149"/>
                  </a:lnTo>
                  <a:lnTo>
                    <a:pt x="19" y="152"/>
                  </a:lnTo>
                  <a:lnTo>
                    <a:pt x="19" y="136"/>
                  </a:lnTo>
                  <a:lnTo>
                    <a:pt x="19" y="158"/>
                  </a:lnTo>
                  <a:lnTo>
                    <a:pt x="20" y="153"/>
                  </a:lnTo>
                  <a:lnTo>
                    <a:pt x="20" y="158"/>
                  </a:lnTo>
                  <a:lnTo>
                    <a:pt x="20" y="139"/>
                  </a:lnTo>
                  <a:lnTo>
                    <a:pt x="20" y="144"/>
                  </a:lnTo>
                  <a:lnTo>
                    <a:pt x="20" y="137"/>
                  </a:lnTo>
                  <a:lnTo>
                    <a:pt x="20" y="141"/>
                  </a:lnTo>
                  <a:lnTo>
                    <a:pt x="20" y="127"/>
                  </a:lnTo>
                  <a:lnTo>
                    <a:pt x="20" y="129"/>
                  </a:lnTo>
                  <a:lnTo>
                    <a:pt x="20" y="126"/>
                  </a:lnTo>
                  <a:lnTo>
                    <a:pt x="20" y="106"/>
                  </a:lnTo>
                  <a:lnTo>
                    <a:pt x="20" y="119"/>
                  </a:lnTo>
                  <a:lnTo>
                    <a:pt x="20" y="116"/>
                  </a:lnTo>
                  <a:lnTo>
                    <a:pt x="20" y="108"/>
                  </a:lnTo>
                  <a:lnTo>
                    <a:pt x="20" y="133"/>
                  </a:lnTo>
                  <a:lnTo>
                    <a:pt x="21" y="136"/>
                  </a:lnTo>
                  <a:lnTo>
                    <a:pt x="21" y="150"/>
                  </a:lnTo>
                  <a:lnTo>
                    <a:pt x="21" y="127"/>
                  </a:lnTo>
                  <a:lnTo>
                    <a:pt x="21" y="136"/>
                  </a:lnTo>
                  <a:lnTo>
                    <a:pt x="21" y="139"/>
                  </a:lnTo>
                  <a:lnTo>
                    <a:pt x="21" y="183"/>
                  </a:lnTo>
                  <a:lnTo>
                    <a:pt x="21" y="187"/>
                  </a:lnTo>
                  <a:lnTo>
                    <a:pt x="21" y="183"/>
                  </a:lnTo>
                  <a:lnTo>
                    <a:pt x="21" y="226"/>
                  </a:lnTo>
                  <a:lnTo>
                    <a:pt x="21" y="233"/>
                  </a:lnTo>
                  <a:lnTo>
                    <a:pt x="21" y="242"/>
                  </a:lnTo>
                  <a:lnTo>
                    <a:pt x="21" y="215"/>
                  </a:lnTo>
                  <a:lnTo>
                    <a:pt x="22" y="213"/>
                  </a:lnTo>
                  <a:lnTo>
                    <a:pt x="22" y="216"/>
                  </a:lnTo>
                  <a:lnTo>
                    <a:pt x="22" y="203"/>
                  </a:lnTo>
                  <a:lnTo>
                    <a:pt x="22" y="204"/>
                  </a:lnTo>
                  <a:lnTo>
                    <a:pt x="22" y="204"/>
                  </a:lnTo>
                  <a:lnTo>
                    <a:pt x="22" y="191"/>
                  </a:lnTo>
                  <a:lnTo>
                    <a:pt x="22" y="220"/>
                  </a:lnTo>
                  <a:lnTo>
                    <a:pt x="22" y="217"/>
                  </a:lnTo>
                  <a:lnTo>
                    <a:pt x="22" y="238"/>
                  </a:lnTo>
                  <a:lnTo>
                    <a:pt x="22" y="216"/>
                  </a:lnTo>
                  <a:lnTo>
                    <a:pt x="22" y="237"/>
                  </a:lnTo>
                  <a:lnTo>
                    <a:pt x="24" y="239"/>
                  </a:lnTo>
                  <a:lnTo>
                    <a:pt x="24" y="271"/>
                  </a:lnTo>
                  <a:lnTo>
                    <a:pt x="24" y="259"/>
                  </a:lnTo>
                  <a:lnTo>
                    <a:pt x="24" y="263"/>
                  </a:lnTo>
                  <a:lnTo>
                    <a:pt x="24" y="293"/>
                  </a:lnTo>
                  <a:lnTo>
                    <a:pt x="24" y="291"/>
                  </a:lnTo>
                  <a:lnTo>
                    <a:pt x="24" y="291"/>
                  </a:lnTo>
                  <a:lnTo>
                    <a:pt x="24" y="296"/>
                  </a:lnTo>
                  <a:lnTo>
                    <a:pt x="24" y="277"/>
                  </a:lnTo>
                  <a:lnTo>
                    <a:pt x="24" y="291"/>
                  </a:lnTo>
                  <a:lnTo>
                    <a:pt x="24" y="292"/>
                  </a:lnTo>
                  <a:lnTo>
                    <a:pt x="24" y="305"/>
                  </a:lnTo>
                  <a:lnTo>
                    <a:pt x="24" y="285"/>
                  </a:lnTo>
                  <a:lnTo>
                    <a:pt x="24" y="292"/>
                  </a:lnTo>
                  <a:lnTo>
                    <a:pt x="25" y="296"/>
                  </a:lnTo>
                  <a:lnTo>
                    <a:pt x="25" y="309"/>
                  </a:lnTo>
                  <a:lnTo>
                    <a:pt x="25" y="301"/>
                  </a:lnTo>
                  <a:lnTo>
                    <a:pt x="25" y="298"/>
                  </a:lnTo>
                  <a:lnTo>
                    <a:pt x="25" y="277"/>
                  </a:lnTo>
                  <a:lnTo>
                    <a:pt x="25" y="306"/>
                  </a:lnTo>
                  <a:lnTo>
                    <a:pt x="25" y="301"/>
                  </a:lnTo>
                  <a:lnTo>
                    <a:pt x="25" y="306"/>
                  </a:lnTo>
                  <a:lnTo>
                    <a:pt x="25" y="288"/>
                  </a:lnTo>
                  <a:lnTo>
                    <a:pt x="25" y="292"/>
                  </a:lnTo>
                  <a:lnTo>
                    <a:pt x="25" y="294"/>
                  </a:lnTo>
                  <a:lnTo>
                    <a:pt x="25" y="314"/>
                  </a:lnTo>
                  <a:lnTo>
                    <a:pt x="26" y="311"/>
                  </a:lnTo>
                  <a:lnTo>
                    <a:pt x="26" y="297"/>
                  </a:lnTo>
                  <a:lnTo>
                    <a:pt x="26" y="306"/>
                  </a:lnTo>
                  <a:lnTo>
                    <a:pt x="26" y="305"/>
                  </a:lnTo>
                  <a:lnTo>
                    <a:pt x="26" y="309"/>
                  </a:lnTo>
                  <a:lnTo>
                    <a:pt x="26" y="283"/>
                  </a:lnTo>
                  <a:lnTo>
                    <a:pt x="26" y="289"/>
                  </a:lnTo>
                  <a:lnTo>
                    <a:pt x="26" y="291"/>
                  </a:lnTo>
                  <a:lnTo>
                    <a:pt x="26" y="302"/>
                  </a:lnTo>
                  <a:lnTo>
                    <a:pt x="26" y="272"/>
                  </a:lnTo>
                  <a:lnTo>
                    <a:pt x="26" y="277"/>
                  </a:lnTo>
                  <a:lnTo>
                    <a:pt x="28" y="280"/>
                  </a:lnTo>
                  <a:lnTo>
                    <a:pt x="28" y="289"/>
                  </a:lnTo>
                  <a:lnTo>
                    <a:pt x="28" y="273"/>
                  </a:lnTo>
                  <a:lnTo>
                    <a:pt x="28" y="271"/>
                  </a:lnTo>
                  <a:lnTo>
                    <a:pt x="28" y="242"/>
                  </a:lnTo>
                  <a:lnTo>
                    <a:pt x="28" y="254"/>
                  </a:lnTo>
                  <a:lnTo>
                    <a:pt x="28" y="253"/>
                  </a:lnTo>
                  <a:lnTo>
                    <a:pt x="28" y="256"/>
                  </a:lnTo>
                  <a:lnTo>
                    <a:pt x="28" y="233"/>
                  </a:lnTo>
                  <a:lnTo>
                    <a:pt x="28" y="245"/>
                  </a:lnTo>
                  <a:lnTo>
                    <a:pt x="28" y="247"/>
                  </a:lnTo>
                  <a:lnTo>
                    <a:pt x="28" y="268"/>
                  </a:lnTo>
                  <a:lnTo>
                    <a:pt x="28" y="246"/>
                  </a:lnTo>
                  <a:lnTo>
                    <a:pt x="28" y="266"/>
                  </a:lnTo>
                  <a:lnTo>
                    <a:pt x="29" y="263"/>
                  </a:lnTo>
                  <a:lnTo>
                    <a:pt x="29" y="251"/>
                  </a:lnTo>
                  <a:lnTo>
                    <a:pt x="29" y="289"/>
                  </a:lnTo>
                  <a:lnTo>
                    <a:pt x="29" y="287"/>
                  </a:lnTo>
                  <a:lnTo>
                    <a:pt x="29" y="275"/>
                  </a:lnTo>
                  <a:lnTo>
                    <a:pt x="29" y="294"/>
                  </a:lnTo>
                  <a:lnTo>
                    <a:pt x="29" y="289"/>
                  </a:lnTo>
                  <a:lnTo>
                    <a:pt x="29" y="309"/>
                  </a:lnTo>
                  <a:lnTo>
                    <a:pt x="29" y="304"/>
                  </a:lnTo>
                  <a:lnTo>
                    <a:pt x="29" y="296"/>
                  </a:lnTo>
                  <a:lnTo>
                    <a:pt x="29" y="327"/>
                  </a:lnTo>
                  <a:lnTo>
                    <a:pt x="29" y="323"/>
                  </a:lnTo>
                  <a:lnTo>
                    <a:pt x="30" y="326"/>
                  </a:lnTo>
                  <a:lnTo>
                    <a:pt x="30" y="314"/>
                  </a:lnTo>
                  <a:lnTo>
                    <a:pt x="30" y="340"/>
                  </a:lnTo>
                  <a:lnTo>
                    <a:pt x="30" y="343"/>
                  </a:lnTo>
                  <a:lnTo>
                    <a:pt x="30" y="355"/>
                  </a:lnTo>
                  <a:lnTo>
                    <a:pt x="30" y="335"/>
                  </a:lnTo>
                  <a:lnTo>
                    <a:pt x="30" y="340"/>
                  </a:lnTo>
                  <a:lnTo>
                    <a:pt x="30" y="340"/>
                  </a:lnTo>
                  <a:lnTo>
                    <a:pt x="30" y="361"/>
                  </a:lnTo>
                  <a:lnTo>
                    <a:pt x="30" y="355"/>
                  </a:lnTo>
                  <a:lnTo>
                    <a:pt x="32" y="352"/>
                  </a:lnTo>
                  <a:lnTo>
                    <a:pt x="32" y="355"/>
                  </a:lnTo>
                  <a:lnTo>
                    <a:pt x="32" y="331"/>
                  </a:lnTo>
                  <a:lnTo>
                    <a:pt x="32" y="348"/>
                  </a:lnTo>
                  <a:lnTo>
                    <a:pt x="32" y="352"/>
                  </a:lnTo>
                  <a:lnTo>
                    <a:pt x="32" y="359"/>
                  </a:lnTo>
                  <a:lnTo>
                    <a:pt x="32" y="339"/>
                  </a:lnTo>
                  <a:lnTo>
                    <a:pt x="32" y="347"/>
                  </a:lnTo>
                  <a:lnTo>
                    <a:pt x="32" y="344"/>
                  </a:lnTo>
                  <a:lnTo>
                    <a:pt x="32" y="356"/>
                  </a:lnTo>
                  <a:lnTo>
                    <a:pt x="32" y="347"/>
                  </a:lnTo>
                  <a:lnTo>
                    <a:pt x="32" y="347"/>
                  </a:lnTo>
                  <a:lnTo>
                    <a:pt x="32" y="364"/>
                  </a:lnTo>
                  <a:lnTo>
                    <a:pt x="32" y="334"/>
                  </a:lnTo>
                  <a:lnTo>
                    <a:pt x="32" y="359"/>
                  </a:lnTo>
                  <a:lnTo>
                    <a:pt x="33" y="365"/>
                  </a:lnTo>
                  <a:lnTo>
                    <a:pt x="33" y="347"/>
                  </a:lnTo>
                  <a:lnTo>
                    <a:pt x="33" y="357"/>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232" name="Freeform 105"/>
            <p:cNvSpPr>
              <a:spLocks/>
            </p:cNvSpPr>
            <p:nvPr/>
          </p:nvSpPr>
          <p:spPr bwMode="auto">
            <a:xfrm>
              <a:off x="2492376" y="4257676"/>
              <a:ext cx="49213" cy="574675"/>
            </a:xfrm>
            <a:custGeom>
              <a:avLst/>
              <a:gdLst>
                <a:gd name="T0" fmla="*/ 0 w 31"/>
                <a:gd name="T1" fmla="*/ 360 h 362"/>
                <a:gd name="T2" fmla="*/ 0 w 31"/>
                <a:gd name="T3" fmla="*/ 313 h 362"/>
                <a:gd name="T4" fmla="*/ 1 w 31"/>
                <a:gd name="T5" fmla="*/ 317 h 362"/>
                <a:gd name="T6" fmla="*/ 1 w 31"/>
                <a:gd name="T7" fmla="*/ 317 h 362"/>
                <a:gd name="T8" fmla="*/ 2 w 31"/>
                <a:gd name="T9" fmla="*/ 318 h 362"/>
                <a:gd name="T10" fmla="*/ 2 w 31"/>
                <a:gd name="T11" fmla="*/ 322 h 362"/>
                <a:gd name="T12" fmla="*/ 2 w 31"/>
                <a:gd name="T13" fmla="*/ 324 h 362"/>
                <a:gd name="T14" fmla="*/ 4 w 31"/>
                <a:gd name="T15" fmla="*/ 346 h 362"/>
                <a:gd name="T16" fmla="*/ 4 w 31"/>
                <a:gd name="T17" fmla="*/ 362 h 362"/>
                <a:gd name="T18" fmla="*/ 5 w 31"/>
                <a:gd name="T19" fmla="*/ 334 h 362"/>
                <a:gd name="T20" fmla="*/ 5 w 31"/>
                <a:gd name="T21" fmla="*/ 335 h 362"/>
                <a:gd name="T22" fmla="*/ 5 w 31"/>
                <a:gd name="T23" fmla="*/ 284 h 362"/>
                <a:gd name="T24" fmla="*/ 6 w 31"/>
                <a:gd name="T25" fmla="*/ 273 h 362"/>
                <a:gd name="T26" fmla="*/ 6 w 31"/>
                <a:gd name="T27" fmla="*/ 275 h 362"/>
                <a:gd name="T28" fmla="*/ 8 w 31"/>
                <a:gd name="T29" fmla="*/ 279 h 362"/>
                <a:gd name="T30" fmla="*/ 8 w 31"/>
                <a:gd name="T31" fmla="*/ 305 h 362"/>
                <a:gd name="T32" fmla="*/ 8 w 31"/>
                <a:gd name="T33" fmla="*/ 307 h 362"/>
                <a:gd name="T34" fmla="*/ 9 w 31"/>
                <a:gd name="T35" fmla="*/ 284 h 362"/>
                <a:gd name="T36" fmla="*/ 9 w 31"/>
                <a:gd name="T37" fmla="*/ 291 h 362"/>
                <a:gd name="T38" fmla="*/ 10 w 31"/>
                <a:gd name="T39" fmla="*/ 241 h 362"/>
                <a:gd name="T40" fmla="*/ 10 w 31"/>
                <a:gd name="T41" fmla="*/ 212 h 362"/>
                <a:gd name="T42" fmla="*/ 10 w 31"/>
                <a:gd name="T43" fmla="*/ 212 h 362"/>
                <a:gd name="T44" fmla="*/ 12 w 31"/>
                <a:gd name="T45" fmla="*/ 225 h 362"/>
                <a:gd name="T46" fmla="*/ 12 w 31"/>
                <a:gd name="T47" fmla="*/ 195 h 362"/>
                <a:gd name="T48" fmla="*/ 13 w 31"/>
                <a:gd name="T49" fmla="*/ 161 h 362"/>
                <a:gd name="T50" fmla="*/ 13 w 31"/>
                <a:gd name="T51" fmla="*/ 156 h 362"/>
                <a:gd name="T52" fmla="*/ 13 w 31"/>
                <a:gd name="T53" fmla="*/ 152 h 362"/>
                <a:gd name="T54" fmla="*/ 14 w 31"/>
                <a:gd name="T55" fmla="*/ 173 h 362"/>
                <a:gd name="T56" fmla="*/ 14 w 31"/>
                <a:gd name="T57" fmla="*/ 102 h 362"/>
                <a:gd name="T58" fmla="*/ 15 w 31"/>
                <a:gd name="T59" fmla="*/ 92 h 362"/>
                <a:gd name="T60" fmla="*/ 15 w 31"/>
                <a:gd name="T61" fmla="*/ 101 h 362"/>
                <a:gd name="T62" fmla="*/ 15 w 31"/>
                <a:gd name="T63" fmla="*/ 143 h 362"/>
                <a:gd name="T64" fmla="*/ 17 w 31"/>
                <a:gd name="T65" fmla="*/ 183 h 362"/>
                <a:gd name="T66" fmla="*/ 17 w 31"/>
                <a:gd name="T67" fmla="*/ 185 h 362"/>
                <a:gd name="T68" fmla="*/ 18 w 31"/>
                <a:gd name="T69" fmla="*/ 181 h 362"/>
                <a:gd name="T70" fmla="*/ 18 w 31"/>
                <a:gd name="T71" fmla="*/ 164 h 362"/>
                <a:gd name="T72" fmla="*/ 18 w 31"/>
                <a:gd name="T73" fmla="*/ 187 h 362"/>
                <a:gd name="T74" fmla="*/ 19 w 31"/>
                <a:gd name="T75" fmla="*/ 200 h 362"/>
                <a:gd name="T76" fmla="*/ 19 w 31"/>
                <a:gd name="T77" fmla="*/ 211 h 362"/>
                <a:gd name="T78" fmla="*/ 21 w 31"/>
                <a:gd name="T79" fmla="*/ 219 h 362"/>
                <a:gd name="T80" fmla="*/ 21 w 31"/>
                <a:gd name="T81" fmla="*/ 123 h 362"/>
                <a:gd name="T82" fmla="*/ 22 w 31"/>
                <a:gd name="T83" fmla="*/ 42 h 362"/>
                <a:gd name="T84" fmla="*/ 22 w 31"/>
                <a:gd name="T85" fmla="*/ 0 h 362"/>
                <a:gd name="T86" fmla="*/ 23 w 31"/>
                <a:gd name="T87" fmla="*/ 46 h 362"/>
                <a:gd name="T88" fmla="*/ 23 w 31"/>
                <a:gd name="T89" fmla="*/ 55 h 362"/>
                <a:gd name="T90" fmla="*/ 23 w 31"/>
                <a:gd name="T91" fmla="*/ 75 h 362"/>
                <a:gd name="T92" fmla="*/ 25 w 31"/>
                <a:gd name="T93" fmla="*/ 98 h 362"/>
                <a:gd name="T94" fmla="*/ 25 w 31"/>
                <a:gd name="T95" fmla="*/ 80 h 362"/>
                <a:gd name="T96" fmla="*/ 26 w 31"/>
                <a:gd name="T97" fmla="*/ 66 h 362"/>
                <a:gd name="T98" fmla="*/ 26 w 31"/>
                <a:gd name="T99" fmla="*/ 37 h 362"/>
                <a:gd name="T100" fmla="*/ 26 w 31"/>
                <a:gd name="T101" fmla="*/ 55 h 362"/>
                <a:gd name="T102" fmla="*/ 27 w 31"/>
                <a:gd name="T103" fmla="*/ 63 h 362"/>
                <a:gd name="T104" fmla="*/ 27 w 31"/>
                <a:gd name="T105" fmla="*/ 37 h 362"/>
                <a:gd name="T106" fmla="*/ 29 w 31"/>
                <a:gd name="T107" fmla="*/ 68 h 362"/>
                <a:gd name="T108" fmla="*/ 29 w 31"/>
                <a:gd name="T109" fmla="*/ 42 h 362"/>
                <a:gd name="T110" fmla="*/ 30 w 31"/>
                <a:gd name="T111" fmla="*/ 43 h 362"/>
                <a:gd name="T112" fmla="*/ 30 w 31"/>
                <a:gd name="T113" fmla="*/ 25 h 362"/>
                <a:gd name="T114" fmla="*/ 30 w 31"/>
                <a:gd name="T115" fmla="*/ 35 h 362"/>
                <a:gd name="T116" fmla="*/ 31 w 31"/>
                <a:gd name="T117" fmla="*/ 12 h 362"/>
                <a:gd name="T118" fmla="*/ 31 w 31"/>
                <a:gd name="T119" fmla="*/ 63 h 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1" h="362">
                  <a:moveTo>
                    <a:pt x="0" y="351"/>
                  </a:moveTo>
                  <a:lnTo>
                    <a:pt x="0" y="330"/>
                  </a:lnTo>
                  <a:lnTo>
                    <a:pt x="0" y="355"/>
                  </a:lnTo>
                  <a:lnTo>
                    <a:pt x="0" y="356"/>
                  </a:lnTo>
                  <a:lnTo>
                    <a:pt x="0" y="360"/>
                  </a:lnTo>
                  <a:lnTo>
                    <a:pt x="0" y="329"/>
                  </a:lnTo>
                  <a:lnTo>
                    <a:pt x="0" y="330"/>
                  </a:lnTo>
                  <a:lnTo>
                    <a:pt x="0" y="328"/>
                  </a:lnTo>
                  <a:lnTo>
                    <a:pt x="0" y="329"/>
                  </a:lnTo>
                  <a:lnTo>
                    <a:pt x="0" y="313"/>
                  </a:lnTo>
                  <a:lnTo>
                    <a:pt x="1" y="299"/>
                  </a:lnTo>
                  <a:lnTo>
                    <a:pt x="1" y="317"/>
                  </a:lnTo>
                  <a:lnTo>
                    <a:pt x="1" y="293"/>
                  </a:lnTo>
                  <a:lnTo>
                    <a:pt x="1" y="314"/>
                  </a:lnTo>
                  <a:lnTo>
                    <a:pt x="1" y="317"/>
                  </a:lnTo>
                  <a:lnTo>
                    <a:pt x="1" y="308"/>
                  </a:lnTo>
                  <a:lnTo>
                    <a:pt x="1" y="329"/>
                  </a:lnTo>
                  <a:lnTo>
                    <a:pt x="1" y="333"/>
                  </a:lnTo>
                  <a:lnTo>
                    <a:pt x="1" y="337"/>
                  </a:lnTo>
                  <a:lnTo>
                    <a:pt x="1" y="317"/>
                  </a:lnTo>
                  <a:lnTo>
                    <a:pt x="1" y="320"/>
                  </a:lnTo>
                  <a:lnTo>
                    <a:pt x="1" y="322"/>
                  </a:lnTo>
                  <a:lnTo>
                    <a:pt x="1" y="339"/>
                  </a:lnTo>
                  <a:lnTo>
                    <a:pt x="2" y="334"/>
                  </a:lnTo>
                  <a:lnTo>
                    <a:pt x="2" y="318"/>
                  </a:lnTo>
                  <a:lnTo>
                    <a:pt x="2" y="339"/>
                  </a:lnTo>
                  <a:lnTo>
                    <a:pt x="2" y="342"/>
                  </a:lnTo>
                  <a:lnTo>
                    <a:pt x="2" y="320"/>
                  </a:lnTo>
                  <a:lnTo>
                    <a:pt x="2" y="326"/>
                  </a:lnTo>
                  <a:lnTo>
                    <a:pt x="2" y="322"/>
                  </a:lnTo>
                  <a:lnTo>
                    <a:pt x="2" y="339"/>
                  </a:lnTo>
                  <a:lnTo>
                    <a:pt x="2" y="339"/>
                  </a:lnTo>
                  <a:lnTo>
                    <a:pt x="2" y="339"/>
                  </a:lnTo>
                  <a:lnTo>
                    <a:pt x="2" y="350"/>
                  </a:lnTo>
                  <a:lnTo>
                    <a:pt x="2" y="324"/>
                  </a:lnTo>
                  <a:lnTo>
                    <a:pt x="2" y="347"/>
                  </a:lnTo>
                  <a:lnTo>
                    <a:pt x="4" y="346"/>
                  </a:lnTo>
                  <a:lnTo>
                    <a:pt x="4" y="351"/>
                  </a:lnTo>
                  <a:lnTo>
                    <a:pt x="4" y="330"/>
                  </a:lnTo>
                  <a:lnTo>
                    <a:pt x="4" y="346"/>
                  </a:lnTo>
                  <a:lnTo>
                    <a:pt x="4" y="348"/>
                  </a:lnTo>
                  <a:lnTo>
                    <a:pt x="4" y="360"/>
                  </a:lnTo>
                  <a:lnTo>
                    <a:pt x="4" y="343"/>
                  </a:lnTo>
                  <a:lnTo>
                    <a:pt x="4" y="346"/>
                  </a:lnTo>
                  <a:lnTo>
                    <a:pt x="4" y="362"/>
                  </a:lnTo>
                  <a:lnTo>
                    <a:pt x="4" y="351"/>
                  </a:lnTo>
                  <a:lnTo>
                    <a:pt x="5" y="351"/>
                  </a:lnTo>
                  <a:lnTo>
                    <a:pt x="5" y="324"/>
                  </a:lnTo>
                  <a:lnTo>
                    <a:pt x="5" y="337"/>
                  </a:lnTo>
                  <a:lnTo>
                    <a:pt x="5" y="334"/>
                  </a:lnTo>
                  <a:lnTo>
                    <a:pt x="5" y="337"/>
                  </a:lnTo>
                  <a:lnTo>
                    <a:pt x="5" y="317"/>
                  </a:lnTo>
                  <a:lnTo>
                    <a:pt x="5" y="318"/>
                  </a:lnTo>
                  <a:lnTo>
                    <a:pt x="5" y="317"/>
                  </a:lnTo>
                  <a:lnTo>
                    <a:pt x="5" y="335"/>
                  </a:lnTo>
                  <a:lnTo>
                    <a:pt x="5" y="305"/>
                  </a:lnTo>
                  <a:lnTo>
                    <a:pt x="5" y="307"/>
                  </a:lnTo>
                  <a:lnTo>
                    <a:pt x="5" y="304"/>
                  </a:lnTo>
                  <a:lnTo>
                    <a:pt x="5" y="276"/>
                  </a:lnTo>
                  <a:lnTo>
                    <a:pt x="5" y="284"/>
                  </a:lnTo>
                  <a:lnTo>
                    <a:pt x="6" y="282"/>
                  </a:lnTo>
                  <a:lnTo>
                    <a:pt x="6" y="252"/>
                  </a:lnTo>
                  <a:lnTo>
                    <a:pt x="6" y="258"/>
                  </a:lnTo>
                  <a:lnTo>
                    <a:pt x="6" y="259"/>
                  </a:lnTo>
                  <a:lnTo>
                    <a:pt x="6" y="273"/>
                  </a:lnTo>
                  <a:lnTo>
                    <a:pt x="6" y="266"/>
                  </a:lnTo>
                  <a:lnTo>
                    <a:pt x="6" y="266"/>
                  </a:lnTo>
                  <a:lnTo>
                    <a:pt x="6" y="276"/>
                  </a:lnTo>
                  <a:lnTo>
                    <a:pt x="6" y="249"/>
                  </a:lnTo>
                  <a:lnTo>
                    <a:pt x="6" y="275"/>
                  </a:lnTo>
                  <a:lnTo>
                    <a:pt x="6" y="273"/>
                  </a:lnTo>
                  <a:lnTo>
                    <a:pt x="6" y="282"/>
                  </a:lnTo>
                  <a:lnTo>
                    <a:pt x="6" y="263"/>
                  </a:lnTo>
                  <a:lnTo>
                    <a:pt x="6" y="278"/>
                  </a:lnTo>
                  <a:lnTo>
                    <a:pt x="8" y="279"/>
                  </a:lnTo>
                  <a:lnTo>
                    <a:pt x="8" y="284"/>
                  </a:lnTo>
                  <a:lnTo>
                    <a:pt x="8" y="258"/>
                  </a:lnTo>
                  <a:lnTo>
                    <a:pt x="8" y="261"/>
                  </a:lnTo>
                  <a:lnTo>
                    <a:pt x="8" y="261"/>
                  </a:lnTo>
                  <a:lnTo>
                    <a:pt x="8" y="305"/>
                  </a:lnTo>
                  <a:lnTo>
                    <a:pt x="8" y="296"/>
                  </a:lnTo>
                  <a:lnTo>
                    <a:pt x="8" y="300"/>
                  </a:lnTo>
                  <a:lnTo>
                    <a:pt x="8" y="309"/>
                  </a:lnTo>
                  <a:lnTo>
                    <a:pt x="8" y="293"/>
                  </a:lnTo>
                  <a:lnTo>
                    <a:pt x="8" y="307"/>
                  </a:lnTo>
                  <a:lnTo>
                    <a:pt x="9" y="308"/>
                  </a:lnTo>
                  <a:lnTo>
                    <a:pt x="9" y="309"/>
                  </a:lnTo>
                  <a:lnTo>
                    <a:pt x="9" y="284"/>
                  </a:lnTo>
                  <a:lnTo>
                    <a:pt x="9" y="287"/>
                  </a:lnTo>
                  <a:lnTo>
                    <a:pt x="9" y="284"/>
                  </a:lnTo>
                  <a:lnTo>
                    <a:pt x="9" y="288"/>
                  </a:lnTo>
                  <a:lnTo>
                    <a:pt x="9" y="279"/>
                  </a:lnTo>
                  <a:lnTo>
                    <a:pt x="9" y="284"/>
                  </a:lnTo>
                  <a:lnTo>
                    <a:pt x="9" y="283"/>
                  </a:lnTo>
                  <a:lnTo>
                    <a:pt x="9" y="291"/>
                  </a:lnTo>
                  <a:lnTo>
                    <a:pt x="9" y="273"/>
                  </a:lnTo>
                  <a:lnTo>
                    <a:pt x="9" y="276"/>
                  </a:lnTo>
                  <a:lnTo>
                    <a:pt x="9" y="273"/>
                  </a:lnTo>
                  <a:lnTo>
                    <a:pt x="9" y="238"/>
                  </a:lnTo>
                  <a:lnTo>
                    <a:pt x="10" y="241"/>
                  </a:lnTo>
                  <a:lnTo>
                    <a:pt x="10" y="244"/>
                  </a:lnTo>
                  <a:lnTo>
                    <a:pt x="10" y="216"/>
                  </a:lnTo>
                  <a:lnTo>
                    <a:pt x="10" y="218"/>
                  </a:lnTo>
                  <a:lnTo>
                    <a:pt x="10" y="202"/>
                  </a:lnTo>
                  <a:lnTo>
                    <a:pt x="10" y="212"/>
                  </a:lnTo>
                  <a:lnTo>
                    <a:pt x="10" y="211"/>
                  </a:lnTo>
                  <a:lnTo>
                    <a:pt x="10" y="215"/>
                  </a:lnTo>
                  <a:lnTo>
                    <a:pt x="10" y="195"/>
                  </a:lnTo>
                  <a:lnTo>
                    <a:pt x="10" y="208"/>
                  </a:lnTo>
                  <a:lnTo>
                    <a:pt x="10" y="212"/>
                  </a:lnTo>
                  <a:lnTo>
                    <a:pt x="10" y="233"/>
                  </a:lnTo>
                  <a:lnTo>
                    <a:pt x="10" y="225"/>
                  </a:lnTo>
                  <a:lnTo>
                    <a:pt x="12" y="227"/>
                  </a:lnTo>
                  <a:lnTo>
                    <a:pt x="12" y="253"/>
                  </a:lnTo>
                  <a:lnTo>
                    <a:pt x="12" y="225"/>
                  </a:lnTo>
                  <a:lnTo>
                    <a:pt x="12" y="232"/>
                  </a:lnTo>
                  <a:lnTo>
                    <a:pt x="12" y="227"/>
                  </a:lnTo>
                  <a:lnTo>
                    <a:pt x="12" y="194"/>
                  </a:lnTo>
                  <a:lnTo>
                    <a:pt x="12" y="202"/>
                  </a:lnTo>
                  <a:lnTo>
                    <a:pt x="12" y="195"/>
                  </a:lnTo>
                  <a:lnTo>
                    <a:pt x="12" y="197"/>
                  </a:lnTo>
                  <a:lnTo>
                    <a:pt x="12" y="145"/>
                  </a:lnTo>
                  <a:lnTo>
                    <a:pt x="13" y="148"/>
                  </a:lnTo>
                  <a:lnTo>
                    <a:pt x="13" y="169"/>
                  </a:lnTo>
                  <a:lnTo>
                    <a:pt x="13" y="161"/>
                  </a:lnTo>
                  <a:lnTo>
                    <a:pt x="13" y="160"/>
                  </a:lnTo>
                  <a:lnTo>
                    <a:pt x="13" y="142"/>
                  </a:lnTo>
                  <a:lnTo>
                    <a:pt x="13" y="153"/>
                  </a:lnTo>
                  <a:lnTo>
                    <a:pt x="13" y="156"/>
                  </a:lnTo>
                  <a:lnTo>
                    <a:pt x="13" y="156"/>
                  </a:lnTo>
                  <a:lnTo>
                    <a:pt x="13" y="140"/>
                  </a:lnTo>
                  <a:lnTo>
                    <a:pt x="13" y="149"/>
                  </a:lnTo>
                  <a:lnTo>
                    <a:pt x="13" y="155"/>
                  </a:lnTo>
                  <a:lnTo>
                    <a:pt x="13" y="178"/>
                  </a:lnTo>
                  <a:lnTo>
                    <a:pt x="13" y="152"/>
                  </a:lnTo>
                  <a:lnTo>
                    <a:pt x="13" y="161"/>
                  </a:lnTo>
                  <a:lnTo>
                    <a:pt x="14" y="166"/>
                  </a:lnTo>
                  <a:lnTo>
                    <a:pt x="14" y="181"/>
                  </a:lnTo>
                  <a:lnTo>
                    <a:pt x="14" y="176"/>
                  </a:lnTo>
                  <a:lnTo>
                    <a:pt x="14" y="173"/>
                  </a:lnTo>
                  <a:lnTo>
                    <a:pt x="14" y="139"/>
                  </a:lnTo>
                  <a:lnTo>
                    <a:pt x="14" y="148"/>
                  </a:lnTo>
                  <a:lnTo>
                    <a:pt x="14" y="143"/>
                  </a:lnTo>
                  <a:lnTo>
                    <a:pt x="14" y="144"/>
                  </a:lnTo>
                  <a:lnTo>
                    <a:pt x="14" y="102"/>
                  </a:lnTo>
                  <a:lnTo>
                    <a:pt x="14" y="106"/>
                  </a:lnTo>
                  <a:lnTo>
                    <a:pt x="14" y="106"/>
                  </a:lnTo>
                  <a:lnTo>
                    <a:pt x="14" y="111"/>
                  </a:lnTo>
                  <a:lnTo>
                    <a:pt x="14" y="96"/>
                  </a:lnTo>
                  <a:lnTo>
                    <a:pt x="15" y="92"/>
                  </a:lnTo>
                  <a:lnTo>
                    <a:pt x="15" y="97"/>
                  </a:lnTo>
                  <a:lnTo>
                    <a:pt x="15" y="71"/>
                  </a:lnTo>
                  <a:lnTo>
                    <a:pt x="15" y="92"/>
                  </a:lnTo>
                  <a:lnTo>
                    <a:pt x="15" y="92"/>
                  </a:lnTo>
                  <a:lnTo>
                    <a:pt x="15" y="101"/>
                  </a:lnTo>
                  <a:lnTo>
                    <a:pt x="15" y="76"/>
                  </a:lnTo>
                  <a:lnTo>
                    <a:pt x="15" y="101"/>
                  </a:lnTo>
                  <a:lnTo>
                    <a:pt x="15" y="101"/>
                  </a:lnTo>
                  <a:lnTo>
                    <a:pt x="15" y="144"/>
                  </a:lnTo>
                  <a:lnTo>
                    <a:pt x="15" y="143"/>
                  </a:lnTo>
                  <a:lnTo>
                    <a:pt x="17" y="135"/>
                  </a:lnTo>
                  <a:lnTo>
                    <a:pt x="17" y="182"/>
                  </a:lnTo>
                  <a:lnTo>
                    <a:pt x="17" y="130"/>
                  </a:lnTo>
                  <a:lnTo>
                    <a:pt x="17" y="178"/>
                  </a:lnTo>
                  <a:lnTo>
                    <a:pt x="17" y="183"/>
                  </a:lnTo>
                  <a:lnTo>
                    <a:pt x="17" y="173"/>
                  </a:lnTo>
                  <a:lnTo>
                    <a:pt x="17" y="202"/>
                  </a:lnTo>
                  <a:lnTo>
                    <a:pt x="17" y="199"/>
                  </a:lnTo>
                  <a:lnTo>
                    <a:pt x="17" y="207"/>
                  </a:lnTo>
                  <a:lnTo>
                    <a:pt x="17" y="185"/>
                  </a:lnTo>
                  <a:lnTo>
                    <a:pt x="17" y="183"/>
                  </a:lnTo>
                  <a:lnTo>
                    <a:pt x="17" y="194"/>
                  </a:lnTo>
                  <a:lnTo>
                    <a:pt x="17" y="180"/>
                  </a:lnTo>
                  <a:lnTo>
                    <a:pt x="17" y="182"/>
                  </a:lnTo>
                  <a:lnTo>
                    <a:pt x="18" y="181"/>
                  </a:lnTo>
                  <a:lnTo>
                    <a:pt x="18" y="157"/>
                  </a:lnTo>
                  <a:lnTo>
                    <a:pt x="18" y="177"/>
                  </a:lnTo>
                  <a:lnTo>
                    <a:pt x="18" y="181"/>
                  </a:lnTo>
                  <a:lnTo>
                    <a:pt x="18" y="181"/>
                  </a:lnTo>
                  <a:lnTo>
                    <a:pt x="18" y="164"/>
                  </a:lnTo>
                  <a:lnTo>
                    <a:pt x="18" y="177"/>
                  </a:lnTo>
                  <a:lnTo>
                    <a:pt x="18" y="173"/>
                  </a:lnTo>
                  <a:lnTo>
                    <a:pt x="18" y="198"/>
                  </a:lnTo>
                  <a:lnTo>
                    <a:pt x="18" y="190"/>
                  </a:lnTo>
                  <a:lnTo>
                    <a:pt x="18" y="187"/>
                  </a:lnTo>
                  <a:lnTo>
                    <a:pt x="18" y="165"/>
                  </a:lnTo>
                  <a:lnTo>
                    <a:pt x="18" y="191"/>
                  </a:lnTo>
                  <a:lnTo>
                    <a:pt x="19" y="187"/>
                  </a:lnTo>
                  <a:lnTo>
                    <a:pt x="19" y="202"/>
                  </a:lnTo>
                  <a:lnTo>
                    <a:pt x="19" y="200"/>
                  </a:lnTo>
                  <a:lnTo>
                    <a:pt x="19" y="202"/>
                  </a:lnTo>
                  <a:lnTo>
                    <a:pt x="19" y="214"/>
                  </a:lnTo>
                  <a:lnTo>
                    <a:pt x="19" y="191"/>
                  </a:lnTo>
                  <a:lnTo>
                    <a:pt x="19" y="190"/>
                  </a:lnTo>
                  <a:lnTo>
                    <a:pt x="19" y="211"/>
                  </a:lnTo>
                  <a:lnTo>
                    <a:pt x="19" y="208"/>
                  </a:lnTo>
                  <a:lnTo>
                    <a:pt x="19" y="207"/>
                  </a:lnTo>
                  <a:lnTo>
                    <a:pt x="19" y="202"/>
                  </a:lnTo>
                  <a:lnTo>
                    <a:pt x="19" y="218"/>
                  </a:lnTo>
                  <a:lnTo>
                    <a:pt x="21" y="219"/>
                  </a:lnTo>
                  <a:lnTo>
                    <a:pt x="21" y="219"/>
                  </a:lnTo>
                  <a:lnTo>
                    <a:pt x="21" y="157"/>
                  </a:lnTo>
                  <a:lnTo>
                    <a:pt x="21" y="160"/>
                  </a:lnTo>
                  <a:lnTo>
                    <a:pt x="21" y="128"/>
                  </a:lnTo>
                  <a:lnTo>
                    <a:pt x="21" y="123"/>
                  </a:lnTo>
                  <a:lnTo>
                    <a:pt x="21" y="130"/>
                  </a:lnTo>
                  <a:lnTo>
                    <a:pt x="21" y="106"/>
                  </a:lnTo>
                  <a:lnTo>
                    <a:pt x="21" y="115"/>
                  </a:lnTo>
                  <a:lnTo>
                    <a:pt x="22" y="121"/>
                  </a:lnTo>
                  <a:lnTo>
                    <a:pt x="22" y="42"/>
                  </a:lnTo>
                  <a:lnTo>
                    <a:pt x="22" y="43"/>
                  </a:lnTo>
                  <a:lnTo>
                    <a:pt x="22" y="8"/>
                  </a:lnTo>
                  <a:lnTo>
                    <a:pt x="22" y="15"/>
                  </a:lnTo>
                  <a:lnTo>
                    <a:pt x="22" y="29"/>
                  </a:lnTo>
                  <a:lnTo>
                    <a:pt x="22" y="0"/>
                  </a:lnTo>
                  <a:lnTo>
                    <a:pt x="22" y="28"/>
                  </a:lnTo>
                  <a:lnTo>
                    <a:pt x="22" y="32"/>
                  </a:lnTo>
                  <a:lnTo>
                    <a:pt x="22" y="21"/>
                  </a:lnTo>
                  <a:lnTo>
                    <a:pt x="22" y="41"/>
                  </a:lnTo>
                  <a:lnTo>
                    <a:pt x="23" y="46"/>
                  </a:lnTo>
                  <a:lnTo>
                    <a:pt x="23" y="64"/>
                  </a:lnTo>
                  <a:lnTo>
                    <a:pt x="23" y="59"/>
                  </a:lnTo>
                  <a:lnTo>
                    <a:pt x="23" y="59"/>
                  </a:lnTo>
                  <a:lnTo>
                    <a:pt x="23" y="66"/>
                  </a:lnTo>
                  <a:lnTo>
                    <a:pt x="23" y="55"/>
                  </a:lnTo>
                  <a:lnTo>
                    <a:pt x="23" y="58"/>
                  </a:lnTo>
                  <a:lnTo>
                    <a:pt x="23" y="58"/>
                  </a:lnTo>
                  <a:lnTo>
                    <a:pt x="23" y="46"/>
                  </a:lnTo>
                  <a:lnTo>
                    <a:pt x="23" y="75"/>
                  </a:lnTo>
                  <a:lnTo>
                    <a:pt x="23" y="75"/>
                  </a:lnTo>
                  <a:lnTo>
                    <a:pt x="23" y="80"/>
                  </a:lnTo>
                  <a:lnTo>
                    <a:pt x="23" y="66"/>
                  </a:lnTo>
                  <a:lnTo>
                    <a:pt x="23" y="71"/>
                  </a:lnTo>
                  <a:lnTo>
                    <a:pt x="25" y="72"/>
                  </a:lnTo>
                  <a:lnTo>
                    <a:pt x="25" y="98"/>
                  </a:lnTo>
                  <a:lnTo>
                    <a:pt x="25" y="87"/>
                  </a:lnTo>
                  <a:lnTo>
                    <a:pt x="25" y="87"/>
                  </a:lnTo>
                  <a:lnTo>
                    <a:pt x="25" y="87"/>
                  </a:lnTo>
                  <a:lnTo>
                    <a:pt x="25" y="64"/>
                  </a:lnTo>
                  <a:lnTo>
                    <a:pt x="25" y="80"/>
                  </a:lnTo>
                  <a:lnTo>
                    <a:pt x="25" y="81"/>
                  </a:lnTo>
                  <a:lnTo>
                    <a:pt x="25" y="85"/>
                  </a:lnTo>
                  <a:lnTo>
                    <a:pt x="25" y="68"/>
                  </a:lnTo>
                  <a:lnTo>
                    <a:pt x="25" y="70"/>
                  </a:lnTo>
                  <a:lnTo>
                    <a:pt x="26" y="66"/>
                  </a:lnTo>
                  <a:lnTo>
                    <a:pt x="26" y="68"/>
                  </a:lnTo>
                  <a:lnTo>
                    <a:pt x="26" y="51"/>
                  </a:lnTo>
                  <a:lnTo>
                    <a:pt x="26" y="43"/>
                  </a:lnTo>
                  <a:lnTo>
                    <a:pt x="26" y="29"/>
                  </a:lnTo>
                  <a:lnTo>
                    <a:pt x="26" y="37"/>
                  </a:lnTo>
                  <a:lnTo>
                    <a:pt x="26" y="34"/>
                  </a:lnTo>
                  <a:lnTo>
                    <a:pt x="26" y="29"/>
                  </a:lnTo>
                  <a:lnTo>
                    <a:pt x="26" y="43"/>
                  </a:lnTo>
                  <a:lnTo>
                    <a:pt x="26" y="46"/>
                  </a:lnTo>
                  <a:lnTo>
                    <a:pt x="26" y="55"/>
                  </a:lnTo>
                  <a:lnTo>
                    <a:pt x="26" y="32"/>
                  </a:lnTo>
                  <a:lnTo>
                    <a:pt x="26" y="38"/>
                  </a:lnTo>
                  <a:lnTo>
                    <a:pt x="27" y="39"/>
                  </a:lnTo>
                  <a:lnTo>
                    <a:pt x="27" y="59"/>
                  </a:lnTo>
                  <a:lnTo>
                    <a:pt x="27" y="63"/>
                  </a:lnTo>
                  <a:lnTo>
                    <a:pt x="27" y="42"/>
                  </a:lnTo>
                  <a:lnTo>
                    <a:pt x="27" y="49"/>
                  </a:lnTo>
                  <a:lnTo>
                    <a:pt x="27" y="53"/>
                  </a:lnTo>
                  <a:lnTo>
                    <a:pt x="27" y="54"/>
                  </a:lnTo>
                  <a:lnTo>
                    <a:pt x="27" y="37"/>
                  </a:lnTo>
                  <a:lnTo>
                    <a:pt x="27" y="46"/>
                  </a:lnTo>
                  <a:lnTo>
                    <a:pt x="27" y="46"/>
                  </a:lnTo>
                  <a:lnTo>
                    <a:pt x="27" y="77"/>
                  </a:lnTo>
                  <a:lnTo>
                    <a:pt x="27" y="66"/>
                  </a:lnTo>
                  <a:lnTo>
                    <a:pt x="29" y="68"/>
                  </a:lnTo>
                  <a:lnTo>
                    <a:pt x="29" y="45"/>
                  </a:lnTo>
                  <a:lnTo>
                    <a:pt x="29" y="59"/>
                  </a:lnTo>
                  <a:lnTo>
                    <a:pt x="29" y="60"/>
                  </a:lnTo>
                  <a:lnTo>
                    <a:pt x="29" y="67"/>
                  </a:lnTo>
                  <a:lnTo>
                    <a:pt x="29" y="42"/>
                  </a:lnTo>
                  <a:lnTo>
                    <a:pt x="29" y="46"/>
                  </a:lnTo>
                  <a:lnTo>
                    <a:pt x="29" y="46"/>
                  </a:lnTo>
                  <a:lnTo>
                    <a:pt x="29" y="68"/>
                  </a:lnTo>
                  <a:lnTo>
                    <a:pt x="29" y="49"/>
                  </a:lnTo>
                  <a:lnTo>
                    <a:pt x="30" y="43"/>
                  </a:lnTo>
                  <a:lnTo>
                    <a:pt x="30" y="45"/>
                  </a:lnTo>
                  <a:lnTo>
                    <a:pt x="30" y="29"/>
                  </a:lnTo>
                  <a:lnTo>
                    <a:pt x="30" y="34"/>
                  </a:lnTo>
                  <a:lnTo>
                    <a:pt x="30" y="37"/>
                  </a:lnTo>
                  <a:lnTo>
                    <a:pt x="30" y="25"/>
                  </a:lnTo>
                  <a:lnTo>
                    <a:pt x="30" y="55"/>
                  </a:lnTo>
                  <a:lnTo>
                    <a:pt x="30" y="55"/>
                  </a:lnTo>
                  <a:lnTo>
                    <a:pt x="30" y="62"/>
                  </a:lnTo>
                  <a:lnTo>
                    <a:pt x="30" y="33"/>
                  </a:lnTo>
                  <a:lnTo>
                    <a:pt x="30" y="35"/>
                  </a:lnTo>
                  <a:lnTo>
                    <a:pt x="30" y="20"/>
                  </a:lnTo>
                  <a:lnTo>
                    <a:pt x="30" y="24"/>
                  </a:lnTo>
                  <a:lnTo>
                    <a:pt x="31" y="26"/>
                  </a:lnTo>
                  <a:lnTo>
                    <a:pt x="31" y="53"/>
                  </a:lnTo>
                  <a:lnTo>
                    <a:pt x="31" y="12"/>
                  </a:lnTo>
                  <a:lnTo>
                    <a:pt x="31" y="53"/>
                  </a:lnTo>
                  <a:lnTo>
                    <a:pt x="31" y="53"/>
                  </a:lnTo>
                  <a:lnTo>
                    <a:pt x="31" y="46"/>
                  </a:lnTo>
                  <a:lnTo>
                    <a:pt x="31" y="64"/>
                  </a:lnTo>
                  <a:lnTo>
                    <a:pt x="31" y="63"/>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233" name="Freeform 106"/>
            <p:cNvSpPr>
              <a:spLocks/>
            </p:cNvSpPr>
            <p:nvPr/>
          </p:nvSpPr>
          <p:spPr bwMode="auto">
            <a:xfrm>
              <a:off x="2444751" y="4733926"/>
              <a:ext cx="47625" cy="115888"/>
            </a:xfrm>
            <a:custGeom>
              <a:avLst/>
              <a:gdLst>
                <a:gd name="T0" fmla="*/ 0 w 30"/>
                <a:gd name="T1" fmla="*/ 30 h 73"/>
                <a:gd name="T2" fmla="*/ 0 w 30"/>
                <a:gd name="T3" fmla="*/ 31 h 73"/>
                <a:gd name="T4" fmla="*/ 1 w 30"/>
                <a:gd name="T5" fmla="*/ 29 h 73"/>
                <a:gd name="T6" fmla="*/ 1 w 30"/>
                <a:gd name="T7" fmla="*/ 17 h 73"/>
                <a:gd name="T8" fmla="*/ 2 w 30"/>
                <a:gd name="T9" fmla="*/ 35 h 73"/>
                <a:gd name="T10" fmla="*/ 2 w 30"/>
                <a:gd name="T11" fmla="*/ 39 h 73"/>
                <a:gd name="T12" fmla="*/ 2 w 30"/>
                <a:gd name="T13" fmla="*/ 17 h 73"/>
                <a:gd name="T14" fmla="*/ 4 w 30"/>
                <a:gd name="T15" fmla="*/ 42 h 73"/>
                <a:gd name="T16" fmla="*/ 4 w 30"/>
                <a:gd name="T17" fmla="*/ 42 h 73"/>
                <a:gd name="T18" fmla="*/ 4 w 30"/>
                <a:gd name="T19" fmla="*/ 46 h 73"/>
                <a:gd name="T20" fmla="*/ 5 w 30"/>
                <a:gd name="T21" fmla="*/ 43 h 73"/>
                <a:gd name="T22" fmla="*/ 5 w 30"/>
                <a:gd name="T23" fmla="*/ 46 h 73"/>
                <a:gd name="T24" fmla="*/ 6 w 30"/>
                <a:gd name="T25" fmla="*/ 43 h 73"/>
                <a:gd name="T26" fmla="*/ 6 w 30"/>
                <a:gd name="T27" fmla="*/ 48 h 73"/>
                <a:gd name="T28" fmla="*/ 6 w 30"/>
                <a:gd name="T29" fmla="*/ 28 h 73"/>
                <a:gd name="T30" fmla="*/ 8 w 30"/>
                <a:gd name="T31" fmla="*/ 24 h 73"/>
                <a:gd name="T32" fmla="*/ 8 w 30"/>
                <a:gd name="T33" fmla="*/ 25 h 73"/>
                <a:gd name="T34" fmla="*/ 8 w 30"/>
                <a:gd name="T35" fmla="*/ 31 h 73"/>
                <a:gd name="T36" fmla="*/ 9 w 30"/>
                <a:gd name="T37" fmla="*/ 30 h 73"/>
                <a:gd name="T38" fmla="*/ 9 w 30"/>
                <a:gd name="T39" fmla="*/ 17 h 73"/>
                <a:gd name="T40" fmla="*/ 10 w 30"/>
                <a:gd name="T41" fmla="*/ 24 h 73"/>
                <a:gd name="T42" fmla="*/ 10 w 30"/>
                <a:gd name="T43" fmla="*/ 22 h 73"/>
                <a:gd name="T44" fmla="*/ 11 w 30"/>
                <a:gd name="T45" fmla="*/ 39 h 73"/>
                <a:gd name="T46" fmla="*/ 11 w 30"/>
                <a:gd name="T47" fmla="*/ 51 h 73"/>
                <a:gd name="T48" fmla="*/ 11 w 30"/>
                <a:gd name="T49" fmla="*/ 54 h 73"/>
                <a:gd name="T50" fmla="*/ 13 w 30"/>
                <a:gd name="T51" fmla="*/ 34 h 73"/>
                <a:gd name="T52" fmla="*/ 13 w 30"/>
                <a:gd name="T53" fmla="*/ 39 h 73"/>
                <a:gd name="T54" fmla="*/ 14 w 30"/>
                <a:gd name="T55" fmla="*/ 18 h 73"/>
                <a:gd name="T56" fmla="*/ 14 w 30"/>
                <a:gd name="T57" fmla="*/ 17 h 73"/>
                <a:gd name="T58" fmla="*/ 14 w 30"/>
                <a:gd name="T59" fmla="*/ 13 h 73"/>
                <a:gd name="T60" fmla="*/ 15 w 30"/>
                <a:gd name="T61" fmla="*/ 28 h 73"/>
                <a:gd name="T62" fmla="*/ 15 w 30"/>
                <a:gd name="T63" fmla="*/ 33 h 73"/>
                <a:gd name="T64" fmla="*/ 15 w 30"/>
                <a:gd name="T65" fmla="*/ 34 h 73"/>
                <a:gd name="T66" fmla="*/ 17 w 30"/>
                <a:gd name="T67" fmla="*/ 28 h 73"/>
                <a:gd name="T68" fmla="*/ 17 w 30"/>
                <a:gd name="T69" fmla="*/ 43 h 73"/>
                <a:gd name="T70" fmla="*/ 18 w 30"/>
                <a:gd name="T71" fmla="*/ 58 h 73"/>
                <a:gd name="T72" fmla="*/ 18 w 30"/>
                <a:gd name="T73" fmla="*/ 60 h 73"/>
                <a:gd name="T74" fmla="*/ 18 w 30"/>
                <a:gd name="T75" fmla="*/ 20 h 73"/>
                <a:gd name="T76" fmla="*/ 18 w 30"/>
                <a:gd name="T77" fmla="*/ 45 h 73"/>
                <a:gd name="T78" fmla="*/ 19 w 30"/>
                <a:gd name="T79" fmla="*/ 45 h 73"/>
                <a:gd name="T80" fmla="*/ 19 w 30"/>
                <a:gd name="T81" fmla="*/ 54 h 73"/>
                <a:gd name="T82" fmla="*/ 19 w 30"/>
                <a:gd name="T83" fmla="*/ 58 h 73"/>
                <a:gd name="T84" fmla="*/ 21 w 30"/>
                <a:gd name="T85" fmla="*/ 35 h 73"/>
                <a:gd name="T86" fmla="*/ 21 w 30"/>
                <a:gd name="T87" fmla="*/ 16 h 73"/>
                <a:gd name="T88" fmla="*/ 21 w 30"/>
                <a:gd name="T89" fmla="*/ 33 h 73"/>
                <a:gd name="T90" fmla="*/ 22 w 30"/>
                <a:gd name="T91" fmla="*/ 34 h 73"/>
                <a:gd name="T92" fmla="*/ 22 w 30"/>
                <a:gd name="T93" fmla="*/ 56 h 73"/>
                <a:gd name="T94" fmla="*/ 23 w 30"/>
                <a:gd name="T95" fmla="*/ 72 h 73"/>
                <a:gd name="T96" fmla="*/ 23 w 30"/>
                <a:gd name="T97" fmla="*/ 58 h 73"/>
                <a:gd name="T98" fmla="*/ 25 w 30"/>
                <a:gd name="T99" fmla="*/ 52 h 73"/>
                <a:gd name="T100" fmla="*/ 25 w 30"/>
                <a:gd name="T101" fmla="*/ 56 h 73"/>
                <a:gd name="T102" fmla="*/ 25 w 30"/>
                <a:gd name="T103" fmla="*/ 43 h 73"/>
                <a:gd name="T104" fmla="*/ 26 w 30"/>
                <a:gd name="T105" fmla="*/ 69 h 73"/>
                <a:gd name="T106" fmla="*/ 26 w 30"/>
                <a:gd name="T107" fmla="*/ 67 h 73"/>
                <a:gd name="T108" fmla="*/ 27 w 30"/>
                <a:gd name="T109" fmla="*/ 38 h 73"/>
                <a:gd name="T110" fmla="*/ 27 w 30"/>
                <a:gd name="T111" fmla="*/ 56 h 73"/>
                <a:gd name="T112" fmla="*/ 27 w 30"/>
                <a:gd name="T113" fmla="*/ 60 h 73"/>
                <a:gd name="T114" fmla="*/ 28 w 30"/>
                <a:gd name="T115" fmla="*/ 69 h 73"/>
                <a:gd name="T116" fmla="*/ 28 w 30"/>
                <a:gd name="T117" fmla="*/ 45 h 73"/>
                <a:gd name="T118" fmla="*/ 30 w 30"/>
                <a:gd name="T119" fmla="*/ 51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0" h="73">
                  <a:moveTo>
                    <a:pt x="0" y="31"/>
                  </a:moveTo>
                  <a:lnTo>
                    <a:pt x="0" y="31"/>
                  </a:lnTo>
                  <a:lnTo>
                    <a:pt x="0" y="34"/>
                  </a:lnTo>
                  <a:lnTo>
                    <a:pt x="0" y="14"/>
                  </a:lnTo>
                  <a:lnTo>
                    <a:pt x="0" y="30"/>
                  </a:lnTo>
                  <a:lnTo>
                    <a:pt x="0" y="30"/>
                  </a:lnTo>
                  <a:lnTo>
                    <a:pt x="0" y="9"/>
                  </a:lnTo>
                  <a:lnTo>
                    <a:pt x="0" y="17"/>
                  </a:lnTo>
                  <a:lnTo>
                    <a:pt x="0" y="17"/>
                  </a:lnTo>
                  <a:lnTo>
                    <a:pt x="0" y="31"/>
                  </a:lnTo>
                  <a:lnTo>
                    <a:pt x="0" y="28"/>
                  </a:lnTo>
                  <a:lnTo>
                    <a:pt x="1" y="29"/>
                  </a:lnTo>
                  <a:lnTo>
                    <a:pt x="1" y="34"/>
                  </a:lnTo>
                  <a:lnTo>
                    <a:pt x="1" y="16"/>
                  </a:lnTo>
                  <a:lnTo>
                    <a:pt x="1" y="29"/>
                  </a:lnTo>
                  <a:lnTo>
                    <a:pt x="1" y="34"/>
                  </a:lnTo>
                  <a:lnTo>
                    <a:pt x="1" y="35"/>
                  </a:lnTo>
                  <a:lnTo>
                    <a:pt x="1" y="10"/>
                  </a:lnTo>
                  <a:lnTo>
                    <a:pt x="1" y="17"/>
                  </a:lnTo>
                  <a:lnTo>
                    <a:pt x="1" y="17"/>
                  </a:lnTo>
                  <a:lnTo>
                    <a:pt x="1" y="30"/>
                  </a:lnTo>
                  <a:lnTo>
                    <a:pt x="1" y="25"/>
                  </a:lnTo>
                  <a:lnTo>
                    <a:pt x="2" y="14"/>
                  </a:lnTo>
                  <a:lnTo>
                    <a:pt x="2" y="39"/>
                  </a:lnTo>
                  <a:lnTo>
                    <a:pt x="2" y="35"/>
                  </a:lnTo>
                  <a:lnTo>
                    <a:pt x="2" y="35"/>
                  </a:lnTo>
                  <a:lnTo>
                    <a:pt x="2" y="39"/>
                  </a:lnTo>
                  <a:lnTo>
                    <a:pt x="2" y="20"/>
                  </a:lnTo>
                  <a:lnTo>
                    <a:pt x="2" y="39"/>
                  </a:lnTo>
                  <a:lnTo>
                    <a:pt x="2" y="39"/>
                  </a:lnTo>
                  <a:lnTo>
                    <a:pt x="2" y="48"/>
                  </a:lnTo>
                  <a:lnTo>
                    <a:pt x="2" y="21"/>
                  </a:lnTo>
                  <a:lnTo>
                    <a:pt x="2" y="22"/>
                  </a:lnTo>
                  <a:lnTo>
                    <a:pt x="2" y="31"/>
                  </a:lnTo>
                  <a:lnTo>
                    <a:pt x="2" y="17"/>
                  </a:lnTo>
                  <a:lnTo>
                    <a:pt x="2" y="30"/>
                  </a:lnTo>
                  <a:lnTo>
                    <a:pt x="4" y="33"/>
                  </a:lnTo>
                  <a:lnTo>
                    <a:pt x="4" y="13"/>
                  </a:lnTo>
                  <a:lnTo>
                    <a:pt x="4" y="38"/>
                  </a:lnTo>
                  <a:lnTo>
                    <a:pt x="4" y="42"/>
                  </a:lnTo>
                  <a:lnTo>
                    <a:pt x="4" y="46"/>
                  </a:lnTo>
                  <a:lnTo>
                    <a:pt x="4" y="22"/>
                  </a:lnTo>
                  <a:lnTo>
                    <a:pt x="4" y="29"/>
                  </a:lnTo>
                  <a:lnTo>
                    <a:pt x="4" y="31"/>
                  </a:lnTo>
                  <a:lnTo>
                    <a:pt x="4" y="42"/>
                  </a:lnTo>
                  <a:lnTo>
                    <a:pt x="4" y="30"/>
                  </a:lnTo>
                  <a:lnTo>
                    <a:pt x="4" y="34"/>
                  </a:lnTo>
                  <a:lnTo>
                    <a:pt x="4" y="39"/>
                  </a:lnTo>
                  <a:lnTo>
                    <a:pt x="4" y="17"/>
                  </a:lnTo>
                  <a:lnTo>
                    <a:pt x="4" y="46"/>
                  </a:lnTo>
                  <a:lnTo>
                    <a:pt x="5" y="45"/>
                  </a:lnTo>
                  <a:lnTo>
                    <a:pt x="5" y="46"/>
                  </a:lnTo>
                  <a:lnTo>
                    <a:pt x="5" y="25"/>
                  </a:lnTo>
                  <a:lnTo>
                    <a:pt x="5" y="38"/>
                  </a:lnTo>
                  <a:lnTo>
                    <a:pt x="5" y="43"/>
                  </a:lnTo>
                  <a:lnTo>
                    <a:pt x="5" y="50"/>
                  </a:lnTo>
                  <a:lnTo>
                    <a:pt x="5" y="25"/>
                  </a:lnTo>
                  <a:lnTo>
                    <a:pt x="5" y="29"/>
                  </a:lnTo>
                  <a:lnTo>
                    <a:pt x="5" y="46"/>
                  </a:lnTo>
                  <a:lnTo>
                    <a:pt x="5" y="46"/>
                  </a:lnTo>
                  <a:lnTo>
                    <a:pt x="6" y="46"/>
                  </a:lnTo>
                  <a:lnTo>
                    <a:pt x="6" y="46"/>
                  </a:lnTo>
                  <a:lnTo>
                    <a:pt x="6" y="30"/>
                  </a:lnTo>
                  <a:lnTo>
                    <a:pt x="6" y="42"/>
                  </a:lnTo>
                  <a:lnTo>
                    <a:pt x="6" y="43"/>
                  </a:lnTo>
                  <a:lnTo>
                    <a:pt x="6" y="46"/>
                  </a:lnTo>
                  <a:lnTo>
                    <a:pt x="6" y="22"/>
                  </a:lnTo>
                  <a:lnTo>
                    <a:pt x="6" y="33"/>
                  </a:lnTo>
                  <a:lnTo>
                    <a:pt x="6" y="34"/>
                  </a:lnTo>
                  <a:lnTo>
                    <a:pt x="6" y="48"/>
                  </a:lnTo>
                  <a:lnTo>
                    <a:pt x="6" y="31"/>
                  </a:lnTo>
                  <a:lnTo>
                    <a:pt x="6" y="41"/>
                  </a:lnTo>
                  <a:lnTo>
                    <a:pt x="6" y="42"/>
                  </a:lnTo>
                  <a:lnTo>
                    <a:pt x="6" y="43"/>
                  </a:lnTo>
                  <a:lnTo>
                    <a:pt x="6" y="28"/>
                  </a:lnTo>
                  <a:lnTo>
                    <a:pt x="6" y="35"/>
                  </a:lnTo>
                  <a:lnTo>
                    <a:pt x="8" y="42"/>
                  </a:lnTo>
                  <a:lnTo>
                    <a:pt x="8" y="17"/>
                  </a:lnTo>
                  <a:lnTo>
                    <a:pt x="8" y="24"/>
                  </a:lnTo>
                  <a:lnTo>
                    <a:pt x="8" y="24"/>
                  </a:lnTo>
                  <a:lnTo>
                    <a:pt x="8" y="39"/>
                  </a:lnTo>
                  <a:lnTo>
                    <a:pt x="8" y="37"/>
                  </a:lnTo>
                  <a:lnTo>
                    <a:pt x="8" y="33"/>
                  </a:lnTo>
                  <a:lnTo>
                    <a:pt x="8" y="42"/>
                  </a:lnTo>
                  <a:lnTo>
                    <a:pt x="8" y="25"/>
                  </a:lnTo>
                  <a:lnTo>
                    <a:pt x="8" y="41"/>
                  </a:lnTo>
                  <a:lnTo>
                    <a:pt x="8" y="43"/>
                  </a:lnTo>
                  <a:lnTo>
                    <a:pt x="8" y="45"/>
                  </a:lnTo>
                  <a:lnTo>
                    <a:pt x="8" y="17"/>
                  </a:lnTo>
                  <a:lnTo>
                    <a:pt x="8" y="31"/>
                  </a:lnTo>
                  <a:lnTo>
                    <a:pt x="9" y="34"/>
                  </a:lnTo>
                  <a:lnTo>
                    <a:pt x="9" y="42"/>
                  </a:lnTo>
                  <a:lnTo>
                    <a:pt x="9" y="25"/>
                  </a:lnTo>
                  <a:lnTo>
                    <a:pt x="9" y="30"/>
                  </a:lnTo>
                  <a:lnTo>
                    <a:pt x="9" y="30"/>
                  </a:lnTo>
                  <a:lnTo>
                    <a:pt x="9" y="42"/>
                  </a:lnTo>
                  <a:lnTo>
                    <a:pt x="9" y="30"/>
                  </a:lnTo>
                  <a:lnTo>
                    <a:pt x="9" y="37"/>
                  </a:lnTo>
                  <a:lnTo>
                    <a:pt x="9" y="37"/>
                  </a:lnTo>
                  <a:lnTo>
                    <a:pt x="9" y="17"/>
                  </a:lnTo>
                  <a:lnTo>
                    <a:pt x="9" y="41"/>
                  </a:lnTo>
                  <a:lnTo>
                    <a:pt x="10" y="34"/>
                  </a:lnTo>
                  <a:lnTo>
                    <a:pt x="10" y="38"/>
                  </a:lnTo>
                  <a:lnTo>
                    <a:pt x="10" y="17"/>
                  </a:lnTo>
                  <a:lnTo>
                    <a:pt x="10" y="24"/>
                  </a:lnTo>
                  <a:lnTo>
                    <a:pt x="10" y="21"/>
                  </a:lnTo>
                  <a:lnTo>
                    <a:pt x="10" y="46"/>
                  </a:lnTo>
                  <a:lnTo>
                    <a:pt x="10" y="38"/>
                  </a:lnTo>
                  <a:lnTo>
                    <a:pt x="10" y="39"/>
                  </a:lnTo>
                  <a:lnTo>
                    <a:pt x="10" y="22"/>
                  </a:lnTo>
                  <a:lnTo>
                    <a:pt x="10" y="42"/>
                  </a:lnTo>
                  <a:lnTo>
                    <a:pt x="10" y="43"/>
                  </a:lnTo>
                  <a:lnTo>
                    <a:pt x="10" y="28"/>
                  </a:lnTo>
                  <a:lnTo>
                    <a:pt x="10" y="35"/>
                  </a:lnTo>
                  <a:lnTo>
                    <a:pt x="11" y="39"/>
                  </a:lnTo>
                  <a:lnTo>
                    <a:pt x="11" y="47"/>
                  </a:lnTo>
                  <a:lnTo>
                    <a:pt x="11" y="38"/>
                  </a:lnTo>
                  <a:lnTo>
                    <a:pt x="11" y="41"/>
                  </a:lnTo>
                  <a:lnTo>
                    <a:pt x="11" y="22"/>
                  </a:lnTo>
                  <a:lnTo>
                    <a:pt x="11" y="51"/>
                  </a:lnTo>
                  <a:lnTo>
                    <a:pt x="11" y="48"/>
                  </a:lnTo>
                  <a:lnTo>
                    <a:pt x="11" y="54"/>
                  </a:lnTo>
                  <a:lnTo>
                    <a:pt x="11" y="39"/>
                  </a:lnTo>
                  <a:lnTo>
                    <a:pt x="11" y="52"/>
                  </a:lnTo>
                  <a:lnTo>
                    <a:pt x="11" y="54"/>
                  </a:lnTo>
                  <a:lnTo>
                    <a:pt x="11" y="58"/>
                  </a:lnTo>
                  <a:lnTo>
                    <a:pt x="11" y="30"/>
                  </a:lnTo>
                  <a:lnTo>
                    <a:pt x="11" y="38"/>
                  </a:lnTo>
                  <a:lnTo>
                    <a:pt x="13" y="37"/>
                  </a:lnTo>
                  <a:lnTo>
                    <a:pt x="13" y="34"/>
                  </a:lnTo>
                  <a:lnTo>
                    <a:pt x="13" y="48"/>
                  </a:lnTo>
                  <a:lnTo>
                    <a:pt x="13" y="47"/>
                  </a:lnTo>
                  <a:lnTo>
                    <a:pt x="13" y="48"/>
                  </a:lnTo>
                  <a:lnTo>
                    <a:pt x="13" y="30"/>
                  </a:lnTo>
                  <a:lnTo>
                    <a:pt x="13" y="39"/>
                  </a:lnTo>
                  <a:lnTo>
                    <a:pt x="13" y="42"/>
                  </a:lnTo>
                  <a:lnTo>
                    <a:pt x="13" y="43"/>
                  </a:lnTo>
                  <a:lnTo>
                    <a:pt x="13" y="17"/>
                  </a:lnTo>
                  <a:lnTo>
                    <a:pt x="13" y="18"/>
                  </a:lnTo>
                  <a:lnTo>
                    <a:pt x="14" y="18"/>
                  </a:lnTo>
                  <a:lnTo>
                    <a:pt x="14" y="33"/>
                  </a:lnTo>
                  <a:lnTo>
                    <a:pt x="14" y="29"/>
                  </a:lnTo>
                  <a:lnTo>
                    <a:pt x="14" y="29"/>
                  </a:lnTo>
                  <a:lnTo>
                    <a:pt x="14" y="37"/>
                  </a:lnTo>
                  <a:lnTo>
                    <a:pt x="14" y="17"/>
                  </a:lnTo>
                  <a:lnTo>
                    <a:pt x="14" y="25"/>
                  </a:lnTo>
                  <a:lnTo>
                    <a:pt x="14" y="28"/>
                  </a:lnTo>
                  <a:lnTo>
                    <a:pt x="14" y="0"/>
                  </a:lnTo>
                  <a:lnTo>
                    <a:pt x="14" y="9"/>
                  </a:lnTo>
                  <a:lnTo>
                    <a:pt x="14" y="13"/>
                  </a:lnTo>
                  <a:lnTo>
                    <a:pt x="14" y="22"/>
                  </a:lnTo>
                  <a:lnTo>
                    <a:pt x="14" y="1"/>
                  </a:lnTo>
                  <a:lnTo>
                    <a:pt x="14" y="3"/>
                  </a:lnTo>
                  <a:lnTo>
                    <a:pt x="15" y="4"/>
                  </a:lnTo>
                  <a:lnTo>
                    <a:pt x="15" y="28"/>
                  </a:lnTo>
                  <a:lnTo>
                    <a:pt x="15" y="3"/>
                  </a:lnTo>
                  <a:lnTo>
                    <a:pt x="15" y="26"/>
                  </a:lnTo>
                  <a:lnTo>
                    <a:pt x="15" y="25"/>
                  </a:lnTo>
                  <a:lnTo>
                    <a:pt x="15" y="8"/>
                  </a:lnTo>
                  <a:lnTo>
                    <a:pt x="15" y="33"/>
                  </a:lnTo>
                  <a:lnTo>
                    <a:pt x="15" y="33"/>
                  </a:lnTo>
                  <a:lnTo>
                    <a:pt x="15" y="42"/>
                  </a:lnTo>
                  <a:lnTo>
                    <a:pt x="15" y="28"/>
                  </a:lnTo>
                  <a:lnTo>
                    <a:pt x="15" y="34"/>
                  </a:lnTo>
                  <a:lnTo>
                    <a:pt x="15" y="34"/>
                  </a:lnTo>
                  <a:lnTo>
                    <a:pt x="15" y="52"/>
                  </a:lnTo>
                  <a:lnTo>
                    <a:pt x="15" y="34"/>
                  </a:lnTo>
                  <a:lnTo>
                    <a:pt x="15" y="51"/>
                  </a:lnTo>
                  <a:lnTo>
                    <a:pt x="17" y="47"/>
                  </a:lnTo>
                  <a:lnTo>
                    <a:pt x="17" y="28"/>
                  </a:lnTo>
                  <a:lnTo>
                    <a:pt x="17" y="58"/>
                  </a:lnTo>
                  <a:lnTo>
                    <a:pt x="17" y="51"/>
                  </a:lnTo>
                  <a:lnTo>
                    <a:pt x="17" y="54"/>
                  </a:lnTo>
                  <a:lnTo>
                    <a:pt x="17" y="37"/>
                  </a:lnTo>
                  <a:lnTo>
                    <a:pt x="17" y="43"/>
                  </a:lnTo>
                  <a:lnTo>
                    <a:pt x="17" y="50"/>
                  </a:lnTo>
                  <a:lnTo>
                    <a:pt x="17" y="63"/>
                  </a:lnTo>
                  <a:lnTo>
                    <a:pt x="17" y="48"/>
                  </a:lnTo>
                  <a:lnTo>
                    <a:pt x="17" y="58"/>
                  </a:lnTo>
                  <a:lnTo>
                    <a:pt x="18" y="58"/>
                  </a:lnTo>
                  <a:lnTo>
                    <a:pt x="18" y="64"/>
                  </a:lnTo>
                  <a:lnTo>
                    <a:pt x="18" y="38"/>
                  </a:lnTo>
                  <a:lnTo>
                    <a:pt x="18" y="59"/>
                  </a:lnTo>
                  <a:lnTo>
                    <a:pt x="18" y="55"/>
                  </a:lnTo>
                  <a:lnTo>
                    <a:pt x="18" y="60"/>
                  </a:lnTo>
                  <a:lnTo>
                    <a:pt x="18" y="35"/>
                  </a:lnTo>
                  <a:lnTo>
                    <a:pt x="18" y="39"/>
                  </a:lnTo>
                  <a:lnTo>
                    <a:pt x="18" y="45"/>
                  </a:lnTo>
                  <a:lnTo>
                    <a:pt x="18" y="50"/>
                  </a:lnTo>
                  <a:lnTo>
                    <a:pt x="18" y="20"/>
                  </a:lnTo>
                  <a:lnTo>
                    <a:pt x="18" y="21"/>
                  </a:lnTo>
                  <a:lnTo>
                    <a:pt x="18" y="28"/>
                  </a:lnTo>
                  <a:lnTo>
                    <a:pt x="18" y="47"/>
                  </a:lnTo>
                  <a:lnTo>
                    <a:pt x="18" y="25"/>
                  </a:lnTo>
                  <a:lnTo>
                    <a:pt x="18" y="45"/>
                  </a:lnTo>
                  <a:lnTo>
                    <a:pt x="19" y="45"/>
                  </a:lnTo>
                  <a:lnTo>
                    <a:pt x="19" y="46"/>
                  </a:lnTo>
                  <a:lnTo>
                    <a:pt x="19" y="26"/>
                  </a:lnTo>
                  <a:lnTo>
                    <a:pt x="19" y="42"/>
                  </a:lnTo>
                  <a:lnTo>
                    <a:pt x="19" y="45"/>
                  </a:lnTo>
                  <a:lnTo>
                    <a:pt x="19" y="47"/>
                  </a:lnTo>
                  <a:lnTo>
                    <a:pt x="19" y="25"/>
                  </a:lnTo>
                  <a:lnTo>
                    <a:pt x="19" y="30"/>
                  </a:lnTo>
                  <a:lnTo>
                    <a:pt x="19" y="30"/>
                  </a:lnTo>
                  <a:lnTo>
                    <a:pt x="19" y="54"/>
                  </a:lnTo>
                  <a:lnTo>
                    <a:pt x="19" y="52"/>
                  </a:lnTo>
                  <a:lnTo>
                    <a:pt x="19" y="48"/>
                  </a:lnTo>
                  <a:lnTo>
                    <a:pt x="19" y="62"/>
                  </a:lnTo>
                  <a:lnTo>
                    <a:pt x="19" y="37"/>
                  </a:lnTo>
                  <a:lnTo>
                    <a:pt x="19" y="58"/>
                  </a:lnTo>
                  <a:lnTo>
                    <a:pt x="21" y="58"/>
                  </a:lnTo>
                  <a:lnTo>
                    <a:pt x="21" y="62"/>
                  </a:lnTo>
                  <a:lnTo>
                    <a:pt x="21" y="29"/>
                  </a:lnTo>
                  <a:lnTo>
                    <a:pt x="21" y="34"/>
                  </a:lnTo>
                  <a:lnTo>
                    <a:pt x="21" y="35"/>
                  </a:lnTo>
                  <a:lnTo>
                    <a:pt x="21" y="46"/>
                  </a:lnTo>
                  <a:lnTo>
                    <a:pt x="21" y="18"/>
                  </a:lnTo>
                  <a:lnTo>
                    <a:pt x="21" y="18"/>
                  </a:lnTo>
                  <a:lnTo>
                    <a:pt x="21" y="37"/>
                  </a:lnTo>
                  <a:lnTo>
                    <a:pt x="21" y="16"/>
                  </a:lnTo>
                  <a:lnTo>
                    <a:pt x="21" y="30"/>
                  </a:lnTo>
                  <a:lnTo>
                    <a:pt x="21" y="30"/>
                  </a:lnTo>
                  <a:lnTo>
                    <a:pt x="21" y="37"/>
                  </a:lnTo>
                  <a:lnTo>
                    <a:pt x="21" y="12"/>
                  </a:lnTo>
                  <a:lnTo>
                    <a:pt x="21" y="33"/>
                  </a:lnTo>
                  <a:lnTo>
                    <a:pt x="22" y="38"/>
                  </a:lnTo>
                  <a:lnTo>
                    <a:pt x="22" y="45"/>
                  </a:lnTo>
                  <a:lnTo>
                    <a:pt x="22" y="28"/>
                  </a:lnTo>
                  <a:lnTo>
                    <a:pt x="22" y="31"/>
                  </a:lnTo>
                  <a:lnTo>
                    <a:pt x="22" y="34"/>
                  </a:lnTo>
                  <a:lnTo>
                    <a:pt x="22" y="50"/>
                  </a:lnTo>
                  <a:lnTo>
                    <a:pt x="22" y="46"/>
                  </a:lnTo>
                  <a:lnTo>
                    <a:pt x="22" y="50"/>
                  </a:lnTo>
                  <a:lnTo>
                    <a:pt x="22" y="30"/>
                  </a:lnTo>
                  <a:lnTo>
                    <a:pt x="22" y="56"/>
                  </a:lnTo>
                  <a:lnTo>
                    <a:pt x="23" y="54"/>
                  </a:lnTo>
                  <a:lnTo>
                    <a:pt x="23" y="43"/>
                  </a:lnTo>
                  <a:lnTo>
                    <a:pt x="23" y="50"/>
                  </a:lnTo>
                  <a:lnTo>
                    <a:pt x="23" y="54"/>
                  </a:lnTo>
                  <a:lnTo>
                    <a:pt x="23" y="72"/>
                  </a:lnTo>
                  <a:lnTo>
                    <a:pt x="23" y="52"/>
                  </a:lnTo>
                  <a:lnTo>
                    <a:pt x="23" y="68"/>
                  </a:lnTo>
                  <a:lnTo>
                    <a:pt x="23" y="67"/>
                  </a:lnTo>
                  <a:lnTo>
                    <a:pt x="23" y="50"/>
                  </a:lnTo>
                  <a:lnTo>
                    <a:pt x="23" y="58"/>
                  </a:lnTo>
                  <a:lnTo>
                    <a:pt x="23" y="62"/>
                  </a:lnTo>
                  <a:lnTo>
                    <a:pt x="23" y="64"/>
                  </a:lnTo>
                  <a:lnTo>
                    <a:pt x="23" y="45"/>
                  </a:lnTo>
                  <a:lnTo>
                    <a:pt x="23" y="51"/>
                  </a:lnTo>
                  <a:lnTo>
                    <a:pt x="25" y="52"/>
                  </a:lnTo>
                  <a:lnTo>
                    <a:pt x="25" y="64"/>
                  </a:lnTo>
                  <a:lnTo>
                    <a:pt x="25" y="38"/>
                  </a:lnTo>
                  <a:lnTo>
                    <a:pt x="25" y="37"/>
                  </a:lnTo>
                  <a:lnTo>
                    <a:pt x="25" y="59"/>
                  </a:lnTo>
                  <a:lnTo>
                    <a:pt x="25" y="56"/>
                  </a:lnTo>
                  <a:lnTo>
                    <a:pt x="25" y="38"/>
                  </a:lnTo>
                  <a:lnTo>
                    <a:pt x="25" y="60"/>
                  </a:lnTo>
                  <a:lnTo>
                    <a:pt x="25" y="60"/>
                  </a:lnTo>
                  <a:lnTo>
                    <a:pt x="25" y="65"/>
                  </a:lnTo>
                  <a:lnTo>
                    <a:pt x="25" y="43"/>
                  </a:lnTo>
                  <a:lnTo>
                    <a:pt x="25" y="56"/>
                  </a:lnTo>
                  <a:lnTo>
                    <a:pt x="26" y="50"/>
                  </a:lnTo>
                  <a:lnTo>
                    <a:pt x="26" y="73"/>
                  </a:lnTo>
                  <a:lnTo>
                    <a:pt x="26" y="71"/>
                  </a:lnTo>
                  <a:lnTo>
                    <a:pt x="26" y="69"/>
                  </a:lnTo>
                  <a:lnTo>
                    <a:pt x="26" y="71"/>
                  </a:lnTo>
                  <a:lnTo>
                    <a:pt x="26" y="52"/>
                  </a:lnTo>
                  <a:lnTo>
                    <a:pt x="26" y="68"/>
                  </a:lnTo>
                  <a:lnTo>
                    <a:pt x="26" y="65"/>
                  </a:lnTo>
                  <a:lnTo>
                    <a:pt x="26" y="67"/>
                  </a:lnTo>
                  <a:lnTo>
                    <a:pt x="26" y="37"/>
                  </a:lnTo>
                  <a:lnTo>
                    <a:pt x="26" y="39"/>
                  </a:lnTo>
                  <a:lnTo>
                    <a:pt x="27" y="39"/>
                  </a:lnTo>
                  <a:lnTo>
                    <a:pt x="27" y="54"/>
                  </a:lnTo>
                  <a:lnTo>
                    <a:pt x="27" y="38"/>
                  </a:lnTo>
                  <a:lnTo>
                    <a:pt x="27" y="43"/>
                  </a:lnTo>
                  <a:lnTo>
                    <a:pt x="27" y="29"/>
                  </a:lnTo>
                  <a:lnTo>
                    <a:pt x="27" y="59"/>
                  </a:lnTo>
                  <a:lnTo>
                    <a:pt x="27" y="58"/>
                  </a:lnTo>
                  <a:lnTo>
                    <a:pt x="27" y="56"/>
                  </a:lnTo>
                  <a:lnTo>
                    <a:pt x="27" y="58"/>
                  </a:lnTo>
                  <a:lnTo>
                    <a:pt x="27" y="35"/>
                  </a:lnTo>
                  <a:lnTo>
                    <a:pt x="27" y="50"/>
                  </a:lnTo>
                  <a:lnTo>
                    <a:pt x="27" y="50"/>
                  </a:lnTo>
                  <a:lnTo>
                    <a:pt x="27" y="60"/>
                  </a:lnTo>
                  <a:lnTo>
                    <a:pt x="27" y="41"/>
                  </a:lnTo>
                  <a:lnTo>
                    <a:pt x="28" y="45"/>
                  </a:lnTo>
                  <a:lnTo>
                    <a:pt x="28" y="63"/>
                  </a:lnTo>
                  <a:lnTo>
                    <a:pt x="28" y="62"/>
                  </a:lnTo>
                  <a:lnTo>
                    <a:pt x="28" y="69"/>
                  </a:lnTo>
                  <a:lnTo>
                    <a:pt x="28" y="48"/>
                  </a:lnTo>
                  <a:lnTo>
                    <a:pt x="28" y="62"/>
                  </a:lnTo>
                  <a:lnTo>
                    <a:pt x="28" y="63"/>
                  </a:lnTo>
                  <a:lnTo>
                    <a:pt x="28" y="38"/>
                  </a:lnTo>
                  <a:lnTo>
                    <a:pt x="28" y="45"/>
                  </a:lnTo>
                  <a:lnTo>
                    <a:pt x="28" y="46"/>
                  </a:lnTo>
                  <a:lnTo>
                    <a:pt x="28" y="58"/>
                  </a:lnTo>
                  <a:lnTo>
                    <a:pt x="28" y="42"/>
                  </a:lnTo>
                  <a:lnTo>
                    <a:pt x="28" y="52"/>
                  </a:lnTo>
                  <a:lnTo>
                    <a:pt x="30" y="51"/>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234" name="Freeform 107"/>
            <p:cNvSpPr>
              <a:spLocks/>
            </p:cNvSpPr>
            <p:nvPr/>
          </p:nvSpPr>
          <p:spPr bwMode="auto">
            <a:xfrm>
              <a:off x="2397126" y="4621213"/>
              <a:ext cx="47625" cy="173038"/>
            </a:xfrm>
            <a:custGeom>
              <a:avLst/>
              <a:gdLst>
                <a:gd name="T0" fmla="*/ 0 w 30"/>
                <a:gd name="T1" fmla="*/ 59 h 109"/>
                <a:gd name="T2" fmla="*/ 1 w 30"/>
                <a:gd name="T3" fmla="*/ 71 h 109"/>
                <a:gd name="T4" fmla="*/ 1 w 30"/>
                <a:gd name="T5" fmla="*/ 64 h 109"/>
                <a:gd name="T6" fmla="*/ 2 w 30"/>
                <a:gd name="T7" fmla="*/ 74 h 109"/>
                <a:gd name="T8" fmla="*/ 2 w 30"/>
                <a:gd name="T9" fmla="*/ 72 h 109"/>
                <a:gd name="T10" fmla="*/ 2 w 30"/>
                <a:gd name="T11" fmla="*/ 54 h 109"/>
                <a:gd name="T12" fmla="*/ 3 w 30"/>
                <a:gd name="T13" fmla="*/ 61 h 109"/>
                <a:gd name="T14" fmla="*/ 3 w 30"/>
                <a:gd name="T15" fmla="*/ 63 h 109"/>
                <a:gd name="T16" fmla="*/ 3 w 30"/>
                <a:gd name="T17" fmla="*/ 59 h 109"/>
                <a:gd name="T18" fmla="*/ 5 w 30"/>
                <a:gd name="T19" fmla="*/ 79 h 109"/>
                <a:gd name="T20" fmla="*/ 5 w 30"/>
                <a:gd name="T21" fmla="*/ 81 h 109"/>
                <a:gd name="T22" fmla="*/ 5 w 30"/>
                <a:gd name="T23" fmla="*/ 79 h 109"/>
                <a:gd name="T24" fmla="*/ 6 w 30"/>
                <a:gd name="T25" fmla="*/ 67 h 109"/>
                <a:gd name="T26" fmla="*/ 6 w 30"/>
                <a:gd name="T27" fmla="*/ 47 h 109"/>
                <a:gd name="T28" fmla="*/ 7 w 30"/>
                <a:gd name="T29" fmla="*/ 71 h 109"/>
                <a:gd name="T30" fmla="*/ 7 w 30"/>
                <a:gd name="T31" fmla="*/ 64 h 109"/>
                <a:gd name="T32" fmla="*/ 7 w 30"/>
                <a:gd name="T33" fmla="*/ 78 h 109"/>
                <a:gd name="T34" fmla="*/ 9 w 30"/>
                <a:gd name="T35" fmla="*/ 76 h 109"/>
                <a:gd name="T36" fmla="*/ 9 w 30"/>
                <a:gd name="T37" fmla="*/ 59 h 109"/>
                <a:gd name="T38" fmla="*/ 9 w 30"/>
                <a:gd name="T39" fmla="*/ 72 h 109"/>
                <a:gd name="T40" fmla="*/ 10 w 30"/>
                <a:gd name="T41" fmla="*/ 71 h 109"/>
                <a:gd name="T42" fmla="*/ 10 w 30"/>
                <a:gd name="T43" fmla="*/ 84 h 109"/>
                <a:gd name="T44" fmla="*/ 11 w 30"/>
                <a:gd name="T45" fmla="*/ 64 h 109"/>
                <a:gd name="T46" fmla="*/ 11 w 30"/>
                <a:gd name="T47" fmla="*/ 64 h 109"/>
                <a:gd name="T48" fmla="*/ 11 w 30"/>
                <a:gd name="T49" fmla="*/ 0 h 109"/>
                <a:gd name="T50" fmla="*/ 13 w 30"/>
                <a:gd name="T51" fmla="*/ 4 h 109"/>
                <a:gd name="T52" fmla="*/ 13 w 30"/>
                <a:gd name="T53" fmla="*/ 36 h 109"/>
                <a:gd name="T54" fmla="*/ 14 w 30"/>
                <a:gd name="T55" fmla="*/ 28 h 109"/>
                <a:gd name="T56" fmla="*/ 14 w 30"/>
                <a:gd name="T57" fmla="*/ 47 h 109"/>
                <a:gd name="T58" fmla="*/ 14 w 30"/>
                <a:gd name="T59" fmla="*/ 26 h 109"/>
                <a:gd name="T60" fmla="*/ 15 w 30"/>
                <a:gd name="T61" fmla="*/ 36 h 109"/>
                <a:gd name="T62" fmla="*/ 15 w 30"/>
                <a:gd name="T63" fmla="*/ 51 h 109"/>
                <a:gd name="T64" fmla="*/ 17 w 30"/>
                <a:gd name="T65" fmla="*/ 70 h 109"/>
                <a:gd name="T66" fmla="*/ 17 w 30"/>
                <a:gd name="T67" fmla="*/ 96 h 109"/>
                <a:gd name="T68" fmla="*/ 17 w 30"/>
                <a:gd name="T69" fmla="*/ 63 h 109"/>
                <a:gd name="T70" fmla="*/ 17 w 30"/>
                <a:gd name="T71" fmla="*/ 72 h 109"/>
                <a:gd name="T72" fmla="*/ 18 w 30"/>
                <a:gd name="T73" fmla="*/ 37 h 109"/>
                <a:gd name="T74" fmla="*/ 19 w 30"/>
                <a:gd name="T75" fmla="*/ 47 h 109"/>
                <a:gd name="T76" fmla="*/ 19 w 30"/>
                <a:gd name="T77" fmla="*/ 38 h 109"/>
                <a:gd name="T78" fmla="*/ 19 w 30"/>
                <a:gd name="T79" fmla="*/ 68 h 109"/>
                <a:gd name="T80" fmla="*/ 20 w 30"/>
                <a:gd name="T81" fmla="*/ 88 h 109"/>
                <a:gd name="T82" fmla="*/ 20 w 30"/>
                <a:gd name="T83" fmla="*/ 76 h 109"/>
                <a:gd name="T84" fmla="*/ 20 w 30"/>
                <a:gd name="T85" fmla="*/ 79 h 109"/>
                <a:gd name="T86" fmla="*/ 22 w 30"/>
                <a:gd name="T87" fmla="*/ 50 h 109"/>
                <a:gd name="T88" fmla="*/ 22 w 30"/>
                <a:gd name="T89" fmla="*/ 44 h 109"/>
                <a:gd name="T90" fmla="*/ 22 w 30"/>
                <a:gd name="T91" fmla="*/ 68 h 109"/>
                <a:gd name="T92" fmla="*/ 23 w 30"/>
                <a:gd name="T93" fmla="*/ 63 h 109"/>
                <a:gd name="T94" fmla="*/ 23 w 30"/>
                <a:gd name="T95" fmla="*/ 96 h 109"/>
                <a:gd name="T96" fmla="*/ 24 w 30"/>
                <a:gd name="T97" fmla="*/ 64 h 109"/>
                <a:gd name="T98" fmla="*/ 24 w 30"/>
                <a:gd name="T99" fmla="*/ 74 h 109"/>
                <a:gd name="T100" fmla="*/ 24 w 30"/>
                <a:gd name="T101" fmla="*/ 84 h 109"/>
                <a:gd name="T102" fmla="*/ 26 w 30"/>
                <a:gd name="T103" fmla="*/ 62 h 109"/>
                <a:gd name="T104" fmla="*/ 26 w 30"/>
                <a:gd name="T105" fmla="*/ 79 h 109"/>
                <a:gd name="T106" fmla="*/ 26 w 30"/>
                <a:gd name="T107" fmla="*/ 68 h 109"/>
                <a:gd name="T108" fmla="*/ 27 w 30"/>
                <a:gd name="T109" fmla="*/ 71 h 109"/>
                <a:gd name="T110" fmla="*/ 27 w 30"/>
                <a:gd name="T111" fmla="*/ 83 h 109"/>
                <a:gd name="T112" fmla="*/ 28 w 30"/>
                <a:gd name="T113" fmla="*/ 79 h 109"/>
                <a:gd name="T114" fmla="*/ 28 w 30"/>
                <a:gd name="T115" fmla="*/ 100 h 109"/>
                <a:gd name="T116" fmla="*/ 28 w 30"/>
                <a:gd name="T117" fmla="*/ 104 h 109"/>
                <a:gd name="T118" fmla="*/ 30 w 30"/>
                <a:gd name="T119" fmla="*/ 102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0" h="109">
                  <a:moveTo>
                    <a:pt x="0" y="71"/>
                  </a:moveTo>
                  <a:lnTo>
                    <a:pt x="0" y="74"/>
                  </a:lnTo>
                  <a:lnTo>
                    <a:pt x="0" y="80"/>
                  </a:lnTo>
                  <a:lnTo>
                    <a:pt x="0" y="53"/>
                  </a:lnTo>
                  <a:lnTo>
                    <a:pt x="0" y="59"/>
                  </a:lnTo>
                  <a:lnTo>
                    <a:pt x="1" y="59"/>
                  </a:lnTo>
                  <a:lnTo>
                    <a:pt x="1" y="74"/>
                  </a:lnTo>
                  <a:lnTo>
                    <a:pt x="1" y="55"/>
                  </a:lnTo>
                  <a:lnTo>
                    <a:pt x="1" y="72"/>
                  </a:lnTo>
                  <a:lnTo>
                    <a:pt x="1" y="71"/>
                  </a:lnTo>
                  <a:lnTo>
                    <a:pt x="1" y="53"/>
                  </a:lnTo>
                  <a:lnTo>
                    <a:pt x="1" y="81"/>
                  </a:lnTo>
                  <a:lnTo>
                    <a:pt x="1" y="80"/>
                  </a:lnTo>
                  <a:lnTo>
                    <a:pt x="1" y="84"/>
                  </a:lnTo>
                  <a:lnTo>
                    <a:pt x="1" y="64"/>
                  </a:lnTo>
                  <a:lnTo>
                    <a:pt x="1" y="67"/>
                  </a:lnTo>
                  <a:lnTo>
                    <a:pt x="1" y="67"/>
                  </a:lnTo>
                  <a:lnTo>
                    <a:pt x="1" y="81"/>
                  </a:lnTo>
                  <a:lnTo>
                    <a:pt x="1" y="76"/>
                  </a:lnTo>
                  <a:lnTo>
                    <a:pt x="2" y="74"/>
                  </a:lnTo>
                  <a:lnTo>
                    <a:pt x="2" y="75"/>
                  </a:lnTo>
                  <a:lnTo>
                    <a:pt x="2" y="53"/>
                  </a:lnTo>
                  <a:lnTo>
                    <a:pt x="2" y="71"/>
                  </a:lnTo>
                  <a:lnTo>
                    <a:pt x="2" y="71"/>
                  </a:lnTo>
                  <a:lnTo>
                    <a:pt x="2" y="72"/>
                  </a:lnTo>
                  <a:lnTo>
                    <a:pt x="2" y="50"/>
                  </a:lnTo>
                  <a:lnTo>
                    <a:pt x="2" y="53"/>
                  </a:lnTo>
                  <a:lnTo>
                    <a:pt x="2" y="55"/>
                  </a:lnTo>
                  <a:lnTo>
                    <a:pt x="2" y="64"/>
                  </a:lnTo>
                  <a:lnTo>
                    <a:pt x="2" y="54"/>
                  </a:lnTo>
                  <a:lnTo>
                    <a:pt x="2" y="55"/>
                  </a:lnTo>
                  <a:lnTo>
                    <a:pt x="3" y="41"/>
                  </a:lnTo>
                  <a:lnTo>
                    <a:pt x="3" y="67"/>
                  </a:lnTo>
                  <a:lnTo>
                    <a:pt x="3" y="37"/>
                  </a:lnTo>
                  <a:lnTo>
                    <a:pt x="3" y="61"/>
                  </a:lnTo>
                  <a:lnTo>
                    <a:pt x="3" y="59"/>
                  </a:lnTo>
                  <a:lnTo>
                    <a:pt x="3" y="64"/>
                  </a:lnTo>
                  <a:lnTo>
                    <a:pt x="3" y="50"/>
                  </a:lnTo>
                  <a:lnTo>
                    <a:pt x="3" y="63"/>
                  </a:lnTo>
                  <a:lnTo>
                    <a:pt x="3" y="63"/>
                  </a:lnTo>
                  <a:lnTo>
                    <a:pt x="3" y="71"/>
                  </a:lnTo>
                  <a:lnTo>
                    <a:pt x="3" y="50"/>
                  </a:lnTo>
                  <a:lnTo>
                    <a:pt x="3" y="59"/>
                  </a:lnTo>
                  <a:lnTo>
                    <a:pt x="3" y="61"/>
                  </a:lnTo>
                  <a:lnTo>
                    <a:pt x="3" y="59"/>
                  </a:lnTo>
                  <a:lnTo>
                    <a:pt x="3" y="79"/>
                  </a:lnTo>
                  <a:lnTo>
                    <a:pt x="5" y="75"/>
                  </a:lnTo>
                  <a:lnTo>
                    <a:pt x="5" y="59"/>
                  </a:lnTo>
                  <a:lnTo>
                    <a:pt x="5" y="83"/>
                  </a:lnTo>
                  <a:lnTo>
                    <a:pt x="5" y="79"/>
                  </a:lnTo>
                  <a:lnTo>
                    <a:pt x="5" y="81"/>
                  </a:lnTo>
                  <a:lnTo>
                    <a:pt x="5" y="57"/>
                  </a:lnTo>
                  <a:lnTo>
                    <a:pt x="5" y="64"/>
                  </a:lnTo>
                  <a:lnTo>
                    <a:pt x="5" y="67"/>
                  </a:lnTo>
                  <a:lnTo>
                    <a:pt x="5" y="81"/>
                  </a:lnTo>
                  <a:lnTo>
                    <a:pt x="5" y="78"/>
                  </a:lnTo>
                  <a:lnTo>
                    <a:pt x="5" y="79"/>
                  </a:lnTo>
                  <a:lnTo>
                    <a:pt x="5" y="83"/>
                  </a:lnTo>
                  <a:lnTo>
                    <a:pt x="5" y="62"/>
                  </a:lnTo>
                  <a:lnTo>
                    <a:pt x="5" y="79"/>
                  </a:lnTo>
                  <a:lnTo>
                    <a:pt x="6" y="81"/>
                  </a:lnTo>
                  <a:lnTo>
                    <a:pt x="6" y="58"/>
                  </a:lnTo>
                  <a:lnTo>
                    <a:pt x="6" y="64"/>
                  </a:lnTo>
                  <a:lnTo>
                    <a:pt x="6" y="66"/>
                  </a:lnTo>
                  <a:lnTo>
                    <a:pt x="6" y="67"/>
                  </a:lnTo>
                  <a:lnTo>
                    <a:pt x="6" y="47"/>
                  </a:lnTo>
                  <a:lnTo>
                    <a:pt x="6" y="50"/>
                  </a:lnTo>
                  <a:lnTo>
                    <a:pt x="6" y="49"/>
                  </a:lnTo>
                  <a:lnTo>
                    <a:pt x="6" y="72"/>
                  </a:lnTo>
                  <a:lnTo>
                    <a:pt x="6" y="47"/>
                  </a:lnTo>
                  <a:lnTo>
                    <a:pt x="6" y="68"/>
                  </a:lnTo>
                  <a:lnTo>
                    <a:pt x="7" y="68"/>
                  </a:lnTo>
                  <a:lnTo>
                    <a:pt x="7" y="72"/>
                  </a:lnTo>
                  <a:lnTo>
                    <a:pt x="7" y="51"/>
                  </a:lnTo>
                  <a:lnTo>
                    <a:pt x="7" y="71"/>
                  </a:lnTo>
                  <a:lnTo>
                    <a:pt x="7" y="75"/>
                  </a:lnTo>
                  <a:lnTo>
                    <a:pt x="7" y="84"/>
                  </a:lnTo>
                  <a:lnTo>
                    <a:pt x="7" y="62"/>
                  </a:lnTo>
                  <a:lnTo>
                    <a:pt x="7" y="64"/>
                  </a:lnTo>
                  <a:lnTo>
                    <a:pt x="7" y="64"/>
                  </a:lnTo>
                  <a:lnTo>
                    <a:pt x="7" y="72"/>
                  </a:lnTo>
                  <a:lnTo>
                    <a:pt x="7" y="62"/>
                  </a:lnTo>
                  <a:lnTo>
                    <a:pt x="7" y="70"/>
                  </a:lnTo>
                  <a:lnTo>
                    <a:pt x="7" y="49"/>
                  </a:lnTo>
                  <a:lnTo>
                    <a:pt x="7" y="78"/>
                  </a:lnTo>
                  <a:lnTo>
                    <a:pt x="9" y="76"/>
                  </a:lnTo>
                  <a:lnTo>
                    <a:pt x="9" y="78"/>
                  </a:lnTo>
                  <a:lnTo>
                    <a:pt x="9" y="64"/>
                  </a:lnTo>
                  <a:lnTo>
                    <a:pt x="9" y="75"/>
                  </a:lnTo>
                  <a:lnTo>
                    <a:pt x="9" y="76"/>
                  </a:lnTo>
                  <a:lnTo>
                    <a:pt x="9" y="88"/>
                  </a:lnTo>
                  <a:lnTo>
                    <a:pt x="9" y="74"/>
                  </a:lnTo>
                  <a:lnTo>
                    <a:pt x="9" y="79"/>
                  </a:lnTo>
                  <a:lnTo>
                    <a:pt x="9" y="78"/>
                  </a:lnTo>
                  <a:lnTo>
                    <a:pt x="9" y="59"/>
                  </a:lnTo>
                  <a:lnTo>
                    <a:pt x="9" y="75"/>
                  </a:lnTo>
                  <a:lnTo>
                    <a:pt x="9" y="71"/>
                  </a:lnTo>
                  <a:lnTo>
                    <a:pt x="9" y="75"/>
                  </a:lnTo>
                  <a:lnTo>
                    <a:pt x="9" y="59"/>
                  </a:lnTo>
                  <a:lnTo>
                    <a:pt x="9" y="72"/>
                  </a:lnTo>
                  <a:lnTo>
                    <a:pt x="10" y="75"/>
                  </a:lnTo>
                  <a:lnTo>
                    <a:pt x="10" y="85"/>
                  </a:lnTo>
                  <a:lnTo>
                    <a:pt x="10" y="64"/>
                  </a:lnTo>
                  <a:lnTo>
                    <a:pt x="10" y="66"/>
                  </a:lnTo>
                  <a:lnTo>
                    <a:pt x="10" y="71"/>
                  </a:lnTo>
                  <a:lnTo>
                    <a:pt x="10" y="87"/>
                  </a:lnTo>
                  <a:lnTo>
                    <a:pt x="10" y="67"/>
                  </a:lnTo>
                  <a:lnTo>
                    <a:pt x="10" y="83"/>
                  </a:lnTo>
                  <a:lnTo>
                    <a:pt x="10" y="83"/>
                  </a:lnTo>
                  <a:lnTo>
                    <a:pt x="10" y="84"/>
                  </a:lnTo>
                  <a:lnTo>
                    <a:pt x="10" y="66"/>
                  </a:lnTo>
                  <a:lnTo>
                    <a:pt x="10" y="83"/>
                  </a:lnTo>
                  <a:lnTo>
                    <a:pt x="11" y="84"/>
                  </a:lnTo>
                  <a:lnTo>
                    <a:pt x="11" y="89"/>
                  </a:lnTo>
                  <a:lnTo>
                    <a:pt x="11" y="64"/>
                  </a:lnTo>
                  <a:lnTo>
                    <a:pt x="11" y="67"/>
                  </a:lnTo>
                  <a:lnTo>
                    <a:pt x="11" y="68"/>
                  </a:lnTo>
                  <a:lnTo>
                    <a:pt x="11" y="72"/>
                  </a:lnTo>
                  <a:lnTo>
                    <a:pt x="11" y="63"/>
                  </a:lnTo>
                  <a:lnTo>
                    <a:pt x="11" y="64"/>
                  </a:lnTo>
                  <a:lnTo>
                    <a:pt x="11" y="36"/>
                  </a:lnTo>
                  <a:lnTo>
                    <a:pt x="11" y="38"/>
                  </a:lnTo>
                  <a:lnTo>
                    <a:pt x="11" y="36"/>
                  </a:lnTo>
                  <a:lnTo>
                    <a:pt x="11" y="38"/>
                  </a:lnTo>
                  <a:lnTo>
                    <a:pt x="11" y="0"/>
                  </a:lnTo>
                  <a:lnTo>
                    <a:pt x="11" y="9"/>
                  </a:lnTo>
                  <a:lnTo>
                    <a:pt x="13" y="9"/>
                  </a:lnTo>
                  <a:lnTo>
                    <a:pt x="13" y="25"/>
                  </a:lnTo>
                  <a:lnTo>
                    <a:pt x="13" y="0"/>
                  </a:lnTo>
                  <a:lnTo>
                    <a:pt x="13" y="4"/>
                  </a:lnTo>
                  <a:lnTo>
                    <a:pt x="13" y="32"/>
                  </a:lnTo>
                  <a:lnTo>
                    <a:pt x="13" y="26"/>
                  </a:lnTo>
                  <a:lnTo>
                    <a:pt x="13" y="29"/>
                  </a:lnTo>
                  <a:lnTo>
                    <a:pt x="13" y="9"/>
                  </a:lnTo>
                  <a:lnTo>
                    <a:pt x="13" y="36"/>
                  </a:lnTo>
                  <a:lnTo>
                    <a:pt x="13" y="33"/>
                  </a:lnTo>
                  <a:lnTo>
                    <a:pt x="13" y="42"/>
                  </a:lnTo>
                  <a:lnTo>
                    <a:pt x="13" y="21"/>
                  </a:lnTo>
                  <a:lnTo>
                    <a:pt x="13" y="26"/>
                  </a:lnTo>
                  <a:lnTo>
                    <a:pt x="14" y="28"/>
                  </a:lnTo>
                  <a:lnTo>
                    <a:pt x="14" y="42"/>
                  </a:lnTo>
                  <a:lnTo>
                    <a:pt x="14" y="26"/>
                  </a:lnTo>
                  <a:lnTo>
                    <a:pt x="14" y="37"/>
                  </a:lnTo>
                  <a:lnTo>
                    <a:pt x="14" y="33"/>
                  </a:lnTo>
                  <a:lnTo>
                    <a:pt x="14" y="47"/>
                  </a:lnTo>
                  <a:lnTo>
                    <a:pt x="14" y="20"/>
                  </a:lnTo>
                  <a:lnTo>
                    <a:pt x="14" y="45"/>
                  </a:lnTo>
                  <a:lnTo>
                    <a:pt x="14" y="47"/>
                  </a:lnTo>
                  <a:lnTo>
                    <a:pt x="14" y="51"/>
                  </a:lnTo>
                  <a:lnTo>
                    <a:pt x="14" y="26"/>
                  </a:lnTo>
                  <a:lnTo>
                    <a:pt x="15" y="24"/>
                  </a:lnTo>
                  <a:lnTo>
                    <a:pt x="15" y="36"/>
                  </a:lnTo>
                  <a:lnTo>
                    <a:pt x="15" y="21"/>
                  </a:lnTo>
                  <a:lnTo>
                    <a:pt x="15" y="36"/>
                  </a:lnTo>
                  <a:lnTo>
                    <a:pt x="15" y="36"/>
                  </a:lnTo>
                  <a:lnTo>
                    <a:pt x="15" y="59"/>
                  </a:lnTo>
                  <a:lnTo>
                    <a:pt x="15" y="21"/>
                  </a:lnTo>
                  <a:lnTo>
                    <a:pt x="15" y="55"/>
                  </a:lnTo>
                  <a:lnTo>
                    <a:pt x="15" y="54"/>
                  </a:lnTo>
                  <a:lnTo>
                    <a:pt x="15" y="51"/>
                  </a:lnTo>
                  <a:lnTo>
                    <a:pt x="15" y="67"/>
                  </a:lnTo>
                  <a:lnTo>
                    <a:pt x="15" y="67"/>
                  </a:lnTo>
                  <a:lnTo>
                    <a:pt x="15" y="85"/>
                  </a:lnTo>
                  <a:lnTo>
                    <a:pt x="15" y="62"/>
                  </a:lnTo>
                  <a:lnTo>
                    <a:pt x="17" y="70"/>
                  </a:lnTo>
                  <a:lnTo>
                    <a:pt x="17" y="92"/>
                  </a:lnTo>
                  <a:lnTo>
                    <a:pt x="17" y="67"/>
                  </a:lnTo>
                  <a:lnTo>
                    <a:pt x="17" y="89"/>
                  </a:lnTo>
                  <a:lnTo>
                    <a:pt x="17" y="93"/>
                  </a:lnTo>
                  <a:lnTo>
                    <a:pt x="17" y="96"/>
                  </a:lnTo>
                  <a:lnTo>
                    <a:pt x="17" y="76"/>
                  </a:lnTo>
                  <a:lnTo>
                    <a:pt x="17" y="88"/>
                  </a:lnTo>
                  <a:lnTo>
                    <a:pt x="17" y="93"/>
                  </a:lnTo>
                  <a:lnTo>
                    <a:pt x="17" y="96"/>
                  </a:lnTo>
                  <a:lnTo>
                    <a:pt x="17" y="63"/>
                  </a:lnTo>
                  <a:lnTo>
                    <a:pt x="17" y="64"/>
                  </a:lnTo>
                  <a:lnTo>
                    <a:pt x="17" y="67"/>
                  </a:lnTo>
                  <a:lnTo>
                    <a:pt x="17" y="78"/>
                  </a:lnTo>
                  <a:lnTo>
                    <a:pt x="17" y="61"/>
                  </a:lnTo>
                  <a:lnTo>
                    <a:pt x="17" y="72"/>
                  </a:lnTo>
                  <a:lnTo>
                    <a:pt x="18" y="75"/>
                  </a:lnTo>
                  <a:lnTo>
                    <a:pt x="18" y="50"/>
                  </a:lnTo>
                  <a:lnTo>
                    <a:pt x="18" y="59"/>
                  </a:lnTo>
                  <a:lnTo>
                    <a:pt x="18" y="63"/>
                  </a:lnTo>
                  <a:lnTo>
                    <a:pt x="18" y="37"/>
                  </a:lnTo>
                  <a:lnTo>
                    <a:pt x="18" y="47"/>
                  </a:lnTo>
                  <a:lnTo>
                    <a:pt x="18" y="50"/>
                  </a:lnTo>
                  <a:lnTo>
                    <a:pt x="18" y="63"/>
                  </a:lnTo>
                  <a:lnTo>
                    <a:pt x="18" y="55"/>
                  </a:lnTo>
                  <a:lnTo>
                    <a:pt x="19" y="47"/>
                  </a:lnTo>
                  <a:lnTo>
                    <a:pt x="19" y="64"/>
                  </a:lnTo>
                  <a:lnTo>
                    <a:pt x="19" y="42"/>
                  </a:lnTo>
                  <a:lnTo>
                    <a:pt x="19" y="54"/>
                  </a:lnTo>
                  <a:lnTo>
                    <a:pt x="19" y="55"/>
                  </a:lnTo>
                  <a:lnTo>
                    <a:pt x="19" y="38"/>
                  </a:lnTo>
                  <a:lnTo>
                    <a:pt x="19" y="63"/>
                  </a:lnTo>
                  <a:lnTo>
                    <a:pt x="19" y="66"/>
                  </a:lnTo>
                  <a:lnTo>
                    <a:pt x="19" y="76"/>
                  </a:lnTo>
                  <a:lnTo>
                    <a:pt x="19" y="59"/>
                  </a:lnTo>
                  <a:lnTo>
                    <a:pt x="19" y="68"/>
                  </a:lnTo>
                  <a:lnTo>
                    <a:pt x="19" y="64"/>
                  </a:lnTo>
                  <a:lnTo>
                    <a:pt x="19" y="84"/>
                  </a:lnTo>
                  <a:lnTo>
                    <a:pt x="19" y="81"/>
                  </a:lnTo>
                  <a:lnTo>
                    <a:pt x="20" y="81"/>
                  </a:lnTo>
                  <a:lnTo>
                    <a:pt x="20" y="88"/>
                  </a:lnTo>
                  <a:lnTo>
                    <a:pt x="20" y="66"/>
                  </a:lnTo>
                  <a:lnTo>
                    <a:pt x="20" y="80"/>
                  </a:lnTo>
                  <a:lnTo>
                    <a:pt x="20" y="83"/>
                  </a:lnTo>
                  <a:lnTo>
                    <a:pt x="20" y="71"/>
                  </a:lnTo>
                  <a:lnTo>
                    <a:pt x="20" y="76"/>
                  </a:lnTo>
                  <a:lnTo>
                    <a:pt x="20" y="75"/>
                  </a:lnTo>
                  <a:lnTo>
                    <a:pt x="20" y="85"/>
                  </a:lnTo>
                  <a:lnTo>
                    <a:pt x="20" y="72"/>
                  </a:lnTo>
                  <a:lnTo>
                    <a:pt x="20" y="72"/>
                  </a:lnTo>
                  <a:lnTo>
                    <a:pt x="20" y="79"/>
                  </a:lnTo>
                  <a:lnTo>
                    <a:pt x="20" y="54"/>
                  </a:lnTo>
                  <a:lnTo>
                    <a:pt x="20" y="75"/>
                  </a:lnTo>
                  <a:lnTo>
                    <a:pt x="22" y="76"/>
                  </a:lnTo>
                  <a:lnTo>
                    <a:pt x="22" y="81"/>
                  </a:lnTo>
                  <a:lnTo>
                    <a:pt x="22" y="50"/>
                  </a:lnTo>
                  <a:lnTo>
                    <a:pt x="22" y="53"/>
                  </a:lnTo>
                  <a:lnTo>
                    <a:pt x="22" y="51"/>
                  </a:lnTo>
                  <a:lnTo>
                    <a:pt x="22" y="64"/>
                  </a:lnTo>
                  <a:lnTo>
                    <a:pt x="22" y="50"/>
                  </a:lnTo>
                  <a:lnTo>
                    <a:pt x="22" y="44"/>
                  </a:lnTo>
                  <a:lnTo>
                    <a:pt x="22" y="79"/>
                  </a:lnTo>
                  <a:lnTo>
                    <a:pt x="22" y="74"/>
                  </a:lnTo>
                  <a:lnTo>
                    <a:pt x="22" y="76"/>
                  </a:lnTo>
                  <a:lnTo>
                    <a:pt x="22" y="84"/>
                  </a:lnTo>
                  <a:lnTo>
                    <a:pt x="22" y="68"/>
                  </a:lnTo>
                  <a:lnTo>
                    <a:pt x="22" y="84"/>
                  </a:lnTo>
                  <a:lnTo>
                    <a:pt x="23" y="85"/>
                  </a:lnTo>
                  <a:lnTo>
                    <a:pt x="23" y="89"/>
                  </a:lnTo>
                  <a:lnTo>
                    <a:pt x="23" y="59"/>
                  </a:lnTo>
                  <a:lnTo>
                    <a:pt x="23" y="63"/>
                  </a:lnTo>
                  <a:lnTo>
                    <a:pt x="23" y="63"/>
                  </a:lnTo>
                  <a:lnTo>
                    <a:pt x="23" y="91"/>
                  </a:lnTo>
                  <a:lnTo>
                    <a:pt x="23" y="89"/>
                  </a:lnTo>
                  <a:lnTo>
                    <a:pt x="23" y="85"/>
                  </a:lnTo>
                  <a:lnTo>
                    <a:pt x="23" y="96"/>
                  </a:lnTo>
                  <a:lnTo>
                    <a:pt x="23" y="76"/>
                  </a:lnTo>
                  <a:lnTo>
                    <a:pt x="23" y="92"/>
                  </a:lnTo>
                  <a:lnTo>
                    <a:pt x="24" y="89"/>
                  </a:lnTo>
                  <a:lnTo>
                    <a:pt x="24" y="96"/>
                  </a:lnTo>
                  <a:lnTo>
                    <a:pt x="24" y="64"/>
                  </a:lnTo>
                  <a:lnTo>
                    <a:pt x="24" y="71"/>
                  </a:lnTo>
                  <a:lnTo>
                    <a:pt x="24" y="70"/>
                  </a:lnTo>
                  <a:lnTo>
                    <a:pt x="24" y="81"/>
                  </a:lnTo>
                  <a:lnTo>
                    <a:pt x="24" y="76"/>
                  </a:lnTo>
                  <a:lnTo>
                    <a:pt x="24" y="74"/>
                  </a:lnTo>
                  <a:lnTo>
                    <a:pt x="24" y="87"/>
                  </a:lnTo>
                  <a:lnTo>
                    <a:pt x="24" y="62"/>
                  </a:lnTo>
                  <a:lnTo>
                    <a:pt x="24" y="81"/>
                  </a:lnTo>
                  <a:lnTo>
                    <a:pt x="24" y="79"/>
                  </a:lnTo>
                  <a:lnTo>
                    <a:pt x="24" y="84"/>
                  </a:lnTo>
                  <a:lnTo>
                    <a:pt x="24" y="66"/>
                  </a:lnTo>
                  <a:lnTo>
                    <a:pt x="24" y="79"/>
                  </a:lnTo>
                  <a:lnTo>
                    <a:pt x="26" y="79"/>
                  </a:lnTo>
                  <a:lnTo>
                    <a:pt x="26" y="84"/>
                  </a:lnTo>
                  <a:lnTo>
                    <a:pt x="26" y="62"/>
                  </a:lnTo>
                  <a:lnTo>
                    <a:pt x="26" y="63"/>
                  </a:lnTo>
                  <a:lnTo>
                    <a:pt x="26" y="76"/>
                  </a:lnTo>
                  <a:lnTo>
                    <a:pt x="26" y="71"/>
                  </a:lnTo>
                  <a:lnTo>
                    <a:pt x="26" y="71"/>
                  </a:lnTo>
                  <a:lnTo>
                    <a:pt x="26" y="79"/>
                  </a:lnTo>
                  <a:lnTo>
                    <a:pt x="26" y="55"/>
                  </a:lnTo>
                  <a:lnTo>
                    <a:pt x="26" y="78"/>
                  </a:lnTo>
                  <a:lnTo>
                    <a:pt x="26" y="81"/>
                  </a:lnTo>
                  <a:lnTo>
                    <a:pt x="26" y="88"/>
                  </a:lnTo>
                  <a:lnTo>
                    <a:pt x="26" y="68"/>
                  </a:lnTo>
                  <a:lnTo>
                    <a:pt x="26" y="71"/>
                  </a:lnTo>
                  <a:lnTo>
                    <a:pt x="27" y="74"/>
                  </a:lnTo>
                  <a:lnTo>
                    <a:pt x="27" y="85"/>
                  </a:lnTo>
                  <a:lnTo>
                    <a:pt x="27" y="70"/>
                  </a:lnTo>
                  <a:lnTo>
                    <a:pt x="27" y="71"/>
                  </a:lnTo>
                  <a:lnTo>
                    <a:pt x="27" y="67"/>
                  </a:lnTo>
                  <a:lnTo>
                    <a:pt x="27" y="50"/>
                  </a:lnTo>
                  <a:lnTo>
                    <a:pt x="27" y="76"/>
                  </a:lnTo>
                  <a:lnTo>
                    <a:pt x="27" y="75"/>
                  </a:lnTo>
                  <a:lnTo>
                    <a:pt x="27" y="83"/>
                  </a:lnTo>
                  <a:lnTo>
                    <a:pt x="27" y="70"/>
                  </a:lnTo>
                  <a:lnTo>
                    <a:pt x="27" y="75"/>
                  </a:lnTo>
                  <a:lnTo>
                    <a:pt x="28" y="80"/>
                  </a:lnTo>
                  <a:lnTo>
                    <a:pt x="28" y="99"/>
                  </a:lnTo>
                  <a:lnTo>
                    <a:pt x="28" y="79"/>
                  </a:lnTo>
                  <a:lnTo>
                    <a:pt x="28" y="96"/>
                  </a:lnTo>
                  <a:lnTo>
                    <a:pt x="28" y="92"/>
                  </a:lnTo>
                  <a:lnTo>
                    <a:pt x="28" y="76"/>
                  </a:lnTo>
                  <a:lnTo>
                    <a:pt x="28" y="102"/>
                  </a:lnTo>
                  <a:lnTo>
                    <a:pt x="28" y="100"/>
                  </a:lnTo>
                  <a:lnTo>
                    <a:pt x="28" y="100"/>
                  </a:lnTo>
                  <a:lnTo>
                    <a:pt x="28" y="84"/>
                  </a:lnTo>
                  <a:lnTo>
                    <a:pt x="28" y="93"/>
                  </a:lnTo>
                  <a:lnTo>
                    <a:pt x="28" y="96"/>
                  </a:lnTo>
                  <a:lnTo>
                    <a:pt x="28" y="104"/>
                  </a:lnTo>
                  <a:lnTo>
                    <a:pt x="28" y="81"/>
                  </a:lnTo>
                  <a:lnTo>
                    <a:pt x="28" y="89"/>
                  </a:lnTo>
                  <a:lnTo>
                    <a:pt x="30" y="93"/>
                  </a:lnTo>
                  <a:lnTo>
                    <a:pt x="30" y="109"/>
                  </a:lnTo>
                  <a:lnTo>
                    <a:pt x="30" y="102"/>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235" name="Freeform 108"/>
            <p:cNvSpPr>
              <a:spLocks/>
            </p:cNvSpPr>
            <p:nvPr/>
          </p:nvSpPr>
          <p:spPr bwMode="auto">
            <a:xfrm>
              <a:off x="2346326" y="4160838"/>
              <a:ext cx="50800" cy="585788"/>
            </a:xfrm>
            <a:custGeom>
              <a:avLst/>
              <a:gdLst>
                <a:gd name="T0" fmla="*/ 0 w 32"/>
                <a:gd name="T1" fmla="*/ 133 h 369"/>
                <a:gd name="T2" fmla="*/ 1 w 32"/>
                <a:gd name="T3" fmla="*/ 98 h 369"/>
                <a:gd name="T4" fmla="*/ 1 w 32"/>
                <a:gd name="T5" fmla="*/ 23 h 369"/>
                <a:gd name="T6" fmla="*/ 3 w 32"/>
                <a:gd name="T7" fmla="*/ 28 h 369"/>
                <a:gd name="T8" fmla="*/ 3 w 32"/>
                <a:gd name="T9" fmla="*/ 78 h 369"/>
                <a:gd name="T10" fmla="*/ 3 w 32"/>
                <a:gd name="T11" fmla="*/ 41 h 369"/>
                <a:gd name="T12" fmla="*/ 4 w 32"/>
                <a:gd name="T13" fmla="*/ 36 h 369"/>
                <a:gd name="T14" fmla="*/ 4 w 32"/>
                <a:gd name="T15" fmla="*/ 21 h 369"/>
                <a:gd name="T16" fmla="*/ 5 w 32"/>
                <a:gd name="T17" fmla="*/ 32 h 369"/>
                <a:gd name="T18" fmla="*/ 5 w 32"/>
                <a:gd name="T19" fmla="*/ 35 h 369"/>
                <a:gd name="T20" fmla="*/ 7 w 32"/>
                <a:gd name="T21" fmla="*/ 83 h 369"/>
                <a:gd name="T22" fmla="*/ 7 w 32"/>
                <a:gd name="T23" fmla="*/ 110 h 369"/>
                <a:gd name="T24" fmla="*/ 7 w 32"/>
                <a:gd name="T25" fmla="*/ 141 h 369"/>
                <a:gd name="T26" fmla="*/ 8 w 32"/>
                <a:gd name="T27" fmla="*/ 140 h 369"/>
                <a:gd name="T28" fmla="*/ 8 w 32"/>
                <a:gd name="T29" fmla="*/ 131 h 369"/>
                <a:gd name="T30" fmla="*/ 9 w 32"/>
                <a:gd name="T31" fmla="*/ 167 h 369"/>
                <a:gd name="T32" fmla="*/ 9 w 32"/>
                <a:gd name="T33" fmla="*/ 121 h 369"/>
                <a:gd name="T34" fmla="*/ 11 w 32"/>
                <a:gd name="T35" fmla="*/ 90 h 369"/>
                <a:gd name="T36" fmla="*/ 11 w 32"/>
                <a:gd name="T37" fmla="*/ 78 h 369"/>
                <a:gd name="T38" fmla="*/ 11 w 32"/>
                <a:gd name="T39" fmla="*/ 124 h 369"/>
                <a:gd name="T40" fmla="*/ 12 w 32"/>
                <a:gd name="T41" fmla="*/ 124 h 369"/>
                <a:gd name="T42" fmla="*/ 12 w 32"/>
                <a:gd name="T43" fmla="*/ 121 h 369"/>
                <a:gd name="T44" fmla="*/ 13 w 32"/>
                <a:gd name="T45" fmla="*/ 141 h 369"/>
                <a:gd name="T46" fmla="*/ 13 w 32"/>
                <a:gd name="T47" fmla="*/ 175 h 369"/>
                <a:gd name="T48" fmla="*/ 14 w 32"/>
                <a:gd name="T49" fmla="*/ 234 h 369"/>
                <a:gd name="T50" fmla="*/ 14 w 32"/>
                <a:gd name="T51" fmla="*/ 271 h 369"/>
                <a:gd name="T52" fmla="*/ 14 w 32"/>
                <a:gd name="T53" fmla="*/ 251 h 369"/>
                <a:gd name="T54" fmla="*/ 16 w 32"/>
                <a:gd name="T55" fmla="*/ 247 h 369"/>
                <a:gd name="T56" fmla="*/ 16 w 32"/>
                <a:gd name="T57" fmla="*/ 242 h 369"/>
                <a:gd name="T58" fmla="*/ 16 w 32"/>
                <a:gd name="T59" fmla="*/ 255 h 369"/>
                <a:gd name="T60" fmla="*/ 17 w 32"/>
                <a:gd name="T61" fmla="*/ 277 h 369"/>
                <a:gd name="T62" fmla="*/ 18 w 32"/>
                <a:gd name="T63" fmla="*/ 234 h 369"/>
                <a:gd name="T64" fmla="*/ 18 w 32"/>
                <a:gd name="T65" fmla="*/ 205 h 369"/>
                <a:gd name="T66" fmla="*/ 18 w 32"/>
                <a:gd name="T67" fmla="*/ 239 h 369"/>
                <a:gd name="T68" fmla="*/ 20 w 32"/>
                <a:gd name="T69" fmla="*/ 265 h 369"/>
                <a:gd name="T70" fmla="*/ 20 w 32"/>
                <a:gd name="T71" fmla="*/ 263 h 369"/>
                <a:gd name="T72" fmla="*/ 20 w 32"/>
                <a:gd name="T73" fmla="*/ 256 h 369"/>
                <a:gd name="T74" fmla="*/ 21 w 32"/>
                <a:gd name="T75" fmla="*/ 271 h 369"/>
                <a:gd name="T76" fmla="*/ 21 w 32"/>
                <a:gd name="T77" fmla="*/ 293 h 369"/>
                <a:gd name="T78" fmla="*/ 22 w 32"/>
                <a:gd name="T79" fmla="*/ 302 h 369"/>
                <a:gd name="T80" fmla="*/ 22 w 32"/>
                <a:gd name="T81" fmla="*/ 331 h 369"/>
                <a:gd name="T82" fmla="*/ 22 w 32"/>
                <a:gd name="T83" fmla="*/ 324 h 369"/>
                <a:gd name="T84" fmla="*/ 24 w 32"/>
                <a:gd name="T85" fmla="*/ 322 h 369"/>
                <a:gd name="T86" fmla="*/ 24 w 32"/>
                <a:gd name="T87" fmla="*/ 340 h 369"/>
                <a:gd name="T88" fmla="*/ 25 w 32"/>
                <a:gd name="T89" fmla="*/ 309 h 369"/>
                <a:gd name="T90" fmla="*/ 25 w 32"/>
                <a:gd name="T91" fmla="*/ 316 h 369"/>
                <a:gd name="T92" fmla="*/ 26 w 32"/>
                <a:gd name="T93" fmla="*/ 322 h 369"/>
                <a:gd name="T94" fmla="*/ 26 w 32"/>
                <a:gd name="T95" fmla="*/ 327 h 369"/>
                <a:gd name="T96" fmla="*/ 26 w 32"/>
                <a:gd name="T97" fmla="*/ 334 h 369"/>
                <a:gd name="T98" fmla="*/ 28 w 32"/>
                <a:gd name="T99" fmla="*/ 328 h 369"/>
                <a:gd name="T100" fmla="*/ 28 w 32"/>
                <a:gd name="T101" fmla="*/ 315 h 369"/>
                <a:gd name="T102" fmla="*/ 28 w 32"/>
                <a:gd name="T103" fmla="*/ 309 h 369"/>
                <a:gd name="T104" fmla="*/ 29 w 32"/>
                <a:gd name="T105" fmla="*/ 327 h 369"/>
                <a:gd name="T106" fmla="*/ 29 w 32"/>
                <a:gd name="T107" fmla="*/ 327 h 369"/>
                <a:gd name="T108" fmla="*/ 29 w 32"/>
                <a:gd name="T109" fmla="*/ 344 h 369"/>
                <a:gd name="T110" fmla="*/ 30 w 32"/>
                <a:gd name="T111" fmla="*/ 316 h 369"/>
                <a:gd name="T112" fmla="*/ 30 w 32"/>
                <a:gd name="T113" fmla="*/ 328 h 369"/>
                <a:gd name="T114" fmla="*/ 32 w 32"/>
                <a:gd name="T115" fmla="*/ 328 h 369"/>
                <a:gd name="T116" fmla="*/ 32 w 32"/>
                <a:gd name="T117" fmla="*/ 331 h 369"/>
                <a:gd name="T118" fmla="*/ 32 w 32"/>
                <a:gd name="T119" fmla="*/ 361 h 3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2" h="369">
                  <a:moveTo>
                    <a:pt x="0" y="95"/>
                  </a:moveTo>
                  <a:lnTo>
                    <a:pt x="0" y="81"/>
                  </a:lnTo>
                  <a:lnTo>
                    <a:pt x="0" y="116"/>
                  </a:lnTo>
                  <a:lnTo>
                    <a:pt x="0" y="116"/>
                  </a:lnTo>
                  <a:lnTo>
                    <a:pt x="0" y="133"/>
                  </a:lnTo>
                  <a:lnTo>
                    <a:pt x="0" y="112"/>
                  </a:lnTo>
                  <a:lnTo>
                    <a:pt x="0" y="119"/>
                  </a:lnTo>
                  <a:lnTo>
                    <a:pt x="1" y="124"/>
                  </a:lnTo>
                  <a:lnTo>
                    <a:pt x="1" y="133"/>
                  </a:lnTo>
                  <a:lnTo>
                    <a:pt x="1" y="98"/>
                  </a:lnTo>
                  <a:lnTo>
                    <a:pt x="1" y="102"/>
                  </a:lnTo>
                  <a:lnTo>
                    <a:pt x="1" y="23"/>
                  </a:lnTo>
                  <a:lnTo>
                    <a:pt x="1" y="27"/>
                  </a:lnTo>
                  <a:lnTo>
                    <a:pt x="1" y="22"/>
                  </a:lnTo>
                  <a:lnTo>
                    <a:pt x="1" y="23"/>
                  </a:lnTo>
                  <a:lnTo>
                    <a:pt x="1" y="5"/>
                  </a:lnTo>
                  <a:lnTo>
                    <a:pt x="1" y="7"/>
                  </a:lnTo>
                  <a:lnTo>
                    <a:pt x="3" y="9"/>
                  </a:lnTo>
                  <a:lnTo>
                    <a:pt x="3" y="31"/>
                  </a:lnTo>
                  <a:lnTo>
                    <a:pt x="3" y="28"/>
                  </a:lnTo>
                  <a:lnTo>
                    <a:pt x="3" y="32"/>
                  </a:lnTo>
                  <a:lnTo>
                    <a:pt x="3" y="17"/>
                  </a:lnTo>
                  <a:lnTo>
                    <a:pt x="3" y="68"/>
                  </a:lnTo>
                  <a:lnTo>
                    <a:pt x="3" y="66"/>
                  </a:lnTo>
                  <a:lnTo>
                    <a:pt x="3" y="78"/>
                  </a:lnTo>
                  <a:lnTo>
                    <a:pt x="3" y="73"/>
                  </a:lnTo>
                  <a:lnTo>
                    <a:pt x="3" y="74"/>
                  </a:lnTo>
                  <a:lnTo>
                    <a:pt x="3" y="79"/>
                  </a:lnTo>
                  <a:lnTo>
                    <a:pt x="3" y="40"/>
                  </a:lnTo>
                  <a:lnTo>
                    <a:pt x="3" y="41"/>
                  </a:lnTo>
                  <a:lnTo>
                    <a:pt x="4" y="44"/>
                  </a:lnTo>
                  <a:lnTo>
                    <a:pt x="4" y="66"/>
                  </a:lnTo>
                  <a:lnTo>
                    <a:pt x="4" y="57"/>
                  </a:lnTo>
                  <a:lnTo>
                    <a:pt x="4" y="59"/>
                  </a:lnTo>
                  <a:lnTo>
                    <a:pt x="4" y="36"/>
                  </a:lnTo>
                  <a:lnTo>
                    <a:pt x="4" y="61"/>
                  </a:lnTo>
                  <a:lnTo>
                    <a:pt x="4" y="57"/>
                  </a:lnTo>
                  <a:lnTo>
                    <a:pt x="4" y="64"/>
                  </a:lnTo>
                  <a:lnTo>
                    <a:pt x="4" y="21"/>
                  </a:lnTo>
                  <a:lnTo>
                    <a:pt x="4" y="21"/>
                  </a:lnTo>
                  <a:lnTo>
                    <a:pt x="4" y="31"/>
                  </a:lnTo>
                  <a:lnTo>
                    <a:pt x="4" y="15"/>
                  </a:lnTo>
                  <a:lnTo>
                    <a:pt x="4" y="18"/>
                  </a:lnTo>
                  <a:lnTo>
                    <a:pt x="5" y="21"/>
                  </a:lnTo>
                  <a:lnTo>
                    <a:pt x="5" y="32"/>
                  </a:lnTo>
                  <a:lnTo>
                    <a:pt x="5" y="0"/>
                  </a:lnTo>
                  <a:lnTo>
                    <a:pt x="5" y="26"/>
                  </a:lnTo>
                  <a:lnTo>
                    <a:pt x="5" y="30"/>
                  </a:lnTo>
                  <a:lnTo>
                    <a:pt x="5" y="19"/>
                  </a:lnTo>
                  <a:lnTo>
                    <a:pt x="5" y="35"/>
                  </a:lnTo>
                  <a:lnTo>
                    <a:pt x="5" y="39"/>
                  </a:lnTo>
                  <a:lnTo>
                    <a:pt x="5" y="66"/>
                  </a:lnTo>
                  <a:lnTo>
                    <a:pt x="5" y="60"/>
                  </a:lnTo>
                  <a:lnTo>
                    <a:pt x="7" y="47"/>
                  </a:lnTo>
                  <a:lnTo>
                    <a:pt x="7" y="83"/>
                  </a:lnTo>
                  <a:lnTo>
                    <a:pt x="7" y="45"/>
                  </a:lnTo>
                  <a:lnTo>
                    <a:pt x="7" y="82"/>
                  </a:lnTo>
                  <a:lnTo>
                    <a:pt x="7" y="83"/>
                  </a:lnTo>
                  <a:lnTo>
                    <a:pt x="7" y="104"/>
                  </a:lnTo>
                  <a:lnTo>
                    <a:pt x="7" y="110"/>
                  </a:lnTo>
                  <a:lnTo>
                    <a:pt x="7" y="125"/>
                  </a:lnTo>
                  <a:lnTo>
                    <a:pt x="7" y="115"/>
                  </a:lnTo>
                  <a:lnTo>
                    <a:pt x="7" y="115"/>
                  </a:lnTo>
                  <a:lnTo>
                    <a:pt x="7" y="144"/>
                  </a:lnTo>
                  <a:lnTo>
                    <a:pt x="7" y="141"/>
                  </a:lnTo>
                  <a:lnTo>
                    <a:pt x="8" y="140"/>
                  </a:lnTo>
                  <a:lnTo>
                    <a:pt x="8" y="146"/>
                  </a:lnTo>
                  <a:lnTo>
                    <a:pt x="8" y="129"/>
                  </a:lnTo>
                  <a:lnTo>
                    <a:pt x="8" y="142"/>
                  </a:lnTo>
                  <a:lnTo>
                    <a:pt x="8" y="140"/>
                  </a:lnTo>
                  <a:lnTo>
                    <a:pt x="8" y="121"/>
                  </a:lnTo>
                  <a:lnTo>
                    <a:pt x="8" y="129"/>
                  </a:lnTo>
                  <a:lnTo>
                    <a:pt x="8" y="132"/>
                  </a:lnTo>
                  <a:lnTo>
                    <a:pt x="8" y="154"/>
                  </a:lnTo>
                  <a:lnTo>
                    <a:pt x="8" y="131"/>
                  </a:lnTo>
                  <a:lnTo>
                    <a:pt x="8" y="153"/>
                  </a:lnTo>
                  <a:lnTo>
                    <a:pt x="8" y="153"/>
                  </a:lnTo>
                  <a:lnTo>
                    <a:pt x="8" y="138"/>
                  </a:lnTo>
                  <a:lnTo>
                    <a:pt x="8" y="169"/>
                  </a:lnTo>
                  <a:lnTo>
                    <a:pt x="9" y="167"/>
                  </a:lnTo>
                  <a:lnTo>
                    <a:pt x="9" y="170"/>
                  </a:lnTo>
                  <a:lnTo>
                    <a:pt x="9" y="128"/>
                  </a:lnTo>
                  <a:lnTo>
                    <a:pt x="9" y="133"/>
                  </a:lnTo>
                  <a:lnTo>
                    <a:pt x="9" y="142"/>
                  </a:lnTo>
                  <a:lnTo>
                    <a:pt x="9" y="121"/>
                  </a:lnTo>
                  <a:lnTo>
                    <a:pt x="9" y="125"/>
                  </a:lnTo>
                  <a:lnTo>
                    <a:pt x="9" y="129"/>
                  </a:lnTo>
                  <a:lnTo>
                    <a:pt x="9" y="110"/>
                  </a:lnTo>
                  <a:lnTo>
                    <a:pt x="11" y="115"/>
                  </a:lnTo>
                  <a:lnTo>
                    <a:pt x="11" y="90"/>
                  </a:lnTo>
                  <a:lnTo>
                    <a:pt x="11" y="100"/>
                  </a:lnTo>
                  <a:lnTo>
                    <a:pt x="11" y="104"/>
                  </a:lnTo>
                  <a:lnTo>
                    <a:pt x="11" y="69"/>
                  </a:lnTo>
                  <a:lnTo>
                    <a:pt x="11" y="76"/>
                  </a:lnTo>
                  <a:lnTo>
                    <a:pt x="11" y="78"/>
                  </a:lnTo>
                  <a:lnTo>
                    <a:pt x="11" y="114"/>
                  </a:lnTo>
                  <a:lnTo>
                    <a:pt x="11" y="114"/>
                  </a:lnTo>
                  <a:lnTo>
                    <a:pt x="11" y="127"/>
                  </a:lnTo>
                  <a:lnTo>
                    <a:pt x="11" y="107"/>
                  </a:lnTo>
                  <a:lnTo>
                    <a:pt x="11" y="124"/>
                  </a:lnTo>
                  <a:lnTo>
                    <a:pt x="12" y="121"/>
                  </a:lnTo>
                  <a:lnTo>
                    <a:pt x="12" y="87"/>
                  </a:lnTo>
                  <a:lnTo>
                    <a:pt x="12" y="104"/>
                  </a:lnTo>
                  <a:lnTo>
                    <a:pt x="12" y="103"/>
                  </a:lnTo>
                  <a:lnTo>
                    <a:pt x="12" y="124"/>
                  </a:lnTo>
                  <a:lnTo>
                    <a:pt x="12" y="123"/>
                  </a:lnTo>
                  <a:lnTo>
                    <a:pt x="12" y="123"/>
                  </a:lnTo>
                  <a:lnTo>
                    <a:pt x="12" y="107"/>
                  </a:lnTo>
                  <a:lnTo>
                    <a:pt x="12" y="120"/>
                  </a:lnTo>
                  <a:lnTo>
                    <a:pt x="12" y="121"/>
                  </a:lnTo>
                  <a:lnTo>
                    <a:pt x="12" y="110"/>
                  </a:lnTo>
                  <a:lnTo>
                    <a:pt x="12" y="136"/>
                  </a:lnTo>
                  <a:lnTo>
                    <a:pt x="13" y="142"/>
                  </a:lnTo>
                  <a:lnTo>
                    <a:pt x="13" y="174"/>
                  </a:lnTo>
                  <a:lnTo>
                    <a:pt x="13" y="141"/>
                  </a:lnTo>
                  <a:lnTo>
                    <a:pt x="13" y="162"/>
                  </a:lnTo>
                  <a:lnTo>
                    <a:pt x="13" y="165"/>
                  </a:lnTo>
                  <a:lnTo>
                    <a:pt x="13" y="159"/>
                  </a:lnTo>
                  <a:lnTo>
                    <a:pt x="13" y="176"/>
                  </a:lnTo>
                  <a:lnTo>
                    <a:pt x="13" y="175"/>
                  </a:lnTo>
                  <a:lnTo>
                    <a:pt x="13" y="169"/>
                  </a:lnTo>
                  <a:lnTo>
                    <a:pt x="13" y="213"/>
                  </a:lnTo>
                  <a:lnTo>
                    <a:pt x="14" y="214"/>
                  </a:lnTo>
                  <a:lnTo>
                    <a:pt x="14" y="235"/>
                  </a:lnTo>
                  <a:lnTo>
                    <a:pt x="14" y="234"/>
                  </a:lnTo>
                  <a:lnTo>
                    <a:pt x="14" y="235"/>
                  </a:lnTo>
                  <a:lnTo>
                    <a:pt x="14" y="269"/>
                  </a:lnTo>
                  <a:lnTo>
                    <a:pt x="14" y="263"/>
                  </a:lnTo>
                  <a:lnTo>
                    <a:pt x="14" y="265"/>
                  </a:lnTo>
                  <a:lnTo>
                    <a:pt x="14" y="271"/>
                  </a:lnTo>
                  <a:lnTo>
                    <a:pt x="14" y="248"/>
                  </a:lnTo>
                  <a:lnTo>
                    <a:pt x="14" y="269"/>
                  </a:lnTo>
                  <a:lnTo>
                    <a:pt x="14" y="269"/>
                  </a:lnTo>
                  <a:lnTo>
                    <a:pt x="14" y="271"/>
                  </a:lnTo>
                  <a:lnTo>
                    <a:pt x="14" y="251"/>
                  </a:lnTo>
                  <a:lnTo>
                    <a:pt x="14" y="258"/>
                  </a:lnTo>
                  <a:lnTo>
                    <a:pt x="16" y="256"/>
                  </a:lnTo>
                  <a:lnTo>
                    <a:pt x="16" y="269"/>
                  </a:lnTo>
                  <a:lnTo>
                    <a:pt x="16" y="263"/>
                  </a:lnTo>
                  <a:lnTo>
                    <a:pt x="16" y="247"/>
                  </a:lnTo>
                  <a:lnTo>
                    <a:pt x="16" y="268"/>
                  </a:lnTo>
                  <a:lnTo>
                    <a:pt x="16" y="268"/>
                  </a:lnTo>
                  <a:lnTo>
                    <a:pt x="16" y="264"/>
                  </a:lnTo>
                  <a:lnTo>
                    <a:pt x="16" y="267"/>
                  </a:lnTo>
                  <a:lnTo>
                    <a:pt x="16" y="242"/>
                  </a:lnTo>
                  <a:lnTo>
                    <a:pt x="16" y="256"/>
                  </a:lnTo>
                  <a:lnTo>
                    <a:pt x="16" y="258"/>
                  </a:lnTo>
                  <a:lnTo>
                    <a:pt x="16" y="271"/>
                  </a:lnTo>
                  <a:lnTo>
                    <a:pt x="16" y="248"/>
                  </a:lnTo>
                  <a:lnTo>
                    <a:pt x="16" y="255"/>
                  </a:lnTo>
                  <a:lnTo>
                    <a:pt x="17" y="254"/>
                  </a:lnTo>
                  <a:lnTo>
                    <a:pt x="17" y="276"/>
                  </a:lnTo>
                  <a:lnTo>
                    <a:pt x="17" y="275"/>
                  </a:lnTo>
                  <a:lnTo>
                    <a:pt x="17" y="272"/>
                  </a:lnTo>
                  <a:lnTo>
                    <a:pt x="17" y="277"/>
                  </a:lnTo>
                  <a:lnTo>
                    <a:pt x="17" y="260"/>
                  </a:lnTo>
                  <a:lnTo>
                    <a:pt x="17" y="267"/>
                  </a:lnTo>
                  <a:lnTo>
                    <a:pt x="17" y="264"/>
                  </a:lnTo>
                  <a:lnTo>
                    <a:pt x="17" y="231"/>
                  </a:lnTo>
                  <a:lnTo>
                    <a:pt x="18" y="234"/>
                  </a:lnTo>
                  <a:lnTo>
                    <a:pt x="18" y="241"/>
                  </a:lnTo>
                  <a:lnTo>
                    <a:pt x="18" y="218"/>
                  </a:lnTo>
                  <a:lnTo>
                    <a:pt x="18" y="217"/>
                  </a:lnTo>
                  <a:lnTo>
                    <a:pt x="18" y="193"/>
                  </a:lnTo>
                  <a:lnTo>
                    <a:pt x="18" y="205"/>
                  </a:lnTo>
                  <a:lnTo>
                    <a:pt x="18" y="200"/>
                  </a:lnTo>
                  <a:lnTo>
                    <a:pt x="18" y="179"/>
                  </a:lnTo>
                  <a:lnTo>
                    <a:pt x="18" y="200"/>
                  </a:lnTo>
                  <a:lnTo>
                    <a:pt x="18" y="200"/>
                  </a:lnTo>
                  <a:lnTo>
                    <a:pt x="18" y="239"/>
                  </a:lnTo>
                  <a:lnTo>
                    <a:pt x="18" y="237"/>
                  </a:lnTo>
                  <a:lnTo>
                    <a:pt x="20" y="235"/>
                  </a:lnTo>
                  <a:lnTo>
                    <a:pt x="20" y="269"/>
                  </a:lnTo>
                  <a:lnTo>
                    <a:pt x="20" y="267"/>
                  </a:lnTo>
                  <a:lnTo>
                    <a:pt x="20" y="265"/>
                  </a:lnTo>
                  <a:lnTo>
                    <a:pt x="20" y="273"/>
                  </a:lnTo>
                  <a:lnTo>
                    <a:pt x="20" y="248"/>
                  </a:lnTo>
                  <a:lnTo>
                    <a:pt x="20" y="258"/>
                  </a:lnTo>
                  <a:lnTo>
                    <a:pt x="20" y="256"/>
                  </a:lnTo>
                  <a:lnTo>
                    <a:pt x="20" y="263"/>
                  </a:lnTo>
                  <a:lnTo>
                    <a:pt x="20" y="246"/>
                  </a:lnTo>
                  <a:lnTo>
                    <a:pt x="20" y="251"/>
                  </a:lnTo>
                  <a:lnTo>
                    <a:pt x="20" y="254"/>
                  </a:lnTo>
                  <a:lnTo>
                    <a:pt x="20" y="265"/>
                  </a:lnTo>
                  <a:lnTo>
                    <a:pt x="20" y="256"/>
                  </a:lnTo>
                  <a:lnTo>
                    <a:pt x="21" y="256"/>
                  </a:lnTo>
                  <a:lnTo>
                    <a:pt x="21" y="272"/>
                  </a:lnTo>
                  <a:lnTo>
                    <a:pt x="21" y="239"/>
                  </a:lnTo>
                  <a:lnTo>
                    <a:pt x="21" y="271"/>
                  </a:lnTo>
                  <a:lnTo>
                    <a:pt x="21" y="271"/>
                  </a:lnTo>
                  <a:lnTo>
                    <a:pt x="21" y="277"/>
                  </a:lnTo>
                  <a:lnTo>
                    <a:pt x="21" y="264"/>
                  </a:lnTo>
                  <a:lnTo>
                    <a:pt x="21" y="271"/>
                  </a:lnTo>
                  <a:lnTo>
                    <a:pt x="21" y="275"/>
                  </a:lnTo>
                  <a:lnTo>
                    <a:pt x="21" y="293"/>
                  </a:lnTo>
                  <a:lnTo>
                    <a:pt x="21" y="289"/>
                  </a:lnTo>
                  <a:lnTo>
                    <a:pt x="22" y="285"/>
                  </a:lnTo>
                  <a:lnTo>
                    <a:pt x="22" y="305"/>
                  </a:lnTo>
                  <a:lnTo>
                    <a:pt x="22" y="272"/>
                  </a:lnTo>
                  <a:lnTo>
                    <a:pt x="22" y="302"/>
                  </a:lnTo>
                  <a:lnTo>
                    <a:pt x="22" y="306"/>
                  </a:lnTo>
                  <a:lnTo>
                    <a:pt x="22" y="294"/>
                  </a:lnTo>
                  <a:lnTo>
                    <a:pt x="22" y="315"/>
                  </a:lnTo>
                  <a:lnTo>
                    <a:pt x="22" y="315"/>
                  </a:lnTo>
                  <a:lnTo>
                    <a:pt x="22" y="331"/>
                  </a:lnTo>
                  <a:lnTo>
                    <a:pt x="22" y="303"/>
                  </a:lnTo>
                  <a:lnTo>
                    <a:pt x="22" y="311"/>
                  </a:lnTo>
                  <a:lnTo>
                    <a:pt x="22" y="309"/>
                  </a:lnTo>
                  <a:lnTo>
                    <a:pt x="22" y="330"/>
                  </a:lnTo>
                  <a:lnTo>
                    <a:pt x="22" y="324"/>
                  </a:lnTo>
                  <a:lnTo>
                    <a:pt x="24" y="323"/>
                  </a:lnTo>
                  <a:lnTo>
                    <a:pt x="24" y="327"/>
                  </a:lnTo>
                  <a:lnTo>
                    <a:pt x="24" y="305"/>
                  </a:lnTo>
                  <a:lnTo>
                    <a:pt x="24" y="323"/>
                  </a:lnTo>
                  <a:lnTo>
                    <a:pt x="24" y="322"/>
                  </a:lnTo>
                  <a:lnTo>
                    <a:pt x="24" y="326"/>
                  </a:lnTo>
                  <a:lnTo>
                    <a:pt x="24" y="301"/>
                  </a:lnTo>
                  <a:lnTo>
                    <a:pt x="24" y="314"/>
                  </a:lnTo>
                  <a:lnTo>
                    <a:pt x="24" y="314"/>
                  </a:lnTo>
                  <a:lnTo>
                    <a:pt x="24" y="340"/>
                  </a:lnTo>
                  <a:lnTo>
                    <a:pt x="24" y="332"/>
                  </a:lnTo>
                  <a:lnTo>
                    <a:pt x="24" y="330"/>
                  </a:lnTo>
                  <a:lnTo>
                    <a:pt x="24" y="332"/>
                  </a:lnTo>
                  <a:lnTo>
                    <a:pt x="24" y="311"/>
                  </a:lnTo>
                  <a:lnTo>
                    <a:pt x="25" y="309"/>
                  </a:lnTo>
                  <a:lnTo>
                    <a:pt x="25" y="314"/>
                  </a:lnTo>
                  <a:lnTo>
                    <a:pt x="25" y="288"/>
                  </a:lnTo>
                  <a:lnTo>
                    <a:pt x="25" y="299"/>
                  </a:lnTo>
                  <a:lnTo>
                    <a:pt x="25" y="299"/>
                  </a:lnTo>
                  <a:lnTo>
                    <a:pt x="25" y="316"/>
                  </a:lnTo>
                  <a:lnTo>
                    <a:pt x="25" y="316"/>
                  </a:lnTo>
                  <a:lnTo>
                    <a:pt x="25" y="302"/>
                  </a:lnTo>
                  <a:lnTo>
                    <a:pt x="25" y="327"/>
                  </a:lnTo>
                  <a:lnTo>
                    <a:pt x="25" y="320"/>
                  </a:lnTo>
                  <a:lnTo>
                    <a:pt x="26" y="322"/>
                  </a:lnTo>
                  <a:lnTo>
                    <a:pt x="26" y="323"/>
                  </a:lnTo>
                  <a:lnTo>
                    <a:pt x="26" y="301"/>
                  </a:lnTo>
                  <a:lnTo>
                    <a:pt x="26" y="319"/>
                  </a:lnTo>
                  <a:lnTo>
                    <a:pt x="26" y="320"/>
                  </a:lnTo>
                  <a:lnTo>
                    <a:pt x="26" y="327"/>
                  </a:lnTo>
                  <a:lnTo>
                    <a:pt x="26" y="309"/>
                  </a:lnTo>
                  <a:lnTo>
                    <a:pt x="26" y="315"/>
                  </a:lnTo>
                  <a:lnTo>
                    <a:pt x="26" y="316"/>
                  </a:lnTo>
                  <a:lnTo>
                    <a:pt x="26" y="340"/>
                  </a:lnTo>
                  <a:lnTo>
                    <a:pt x="26" y="334"/>
                  </a:lnTo>
                  <a:lnTo>
                    <a:pt x="26" y="337"/>
                  </a:lnTo>
                  <a:lnTo>
                    <a:pt x="26" y="311"/>
                  </a:lnTo>
                  <a:lnTo>
                    <a:pt x="26" y="328"/>
                  </a:lnTo>
                  <a:lnTo>
                    <a:pt x="28" y="326"/>
                  </a:lnTo>
                  <a:lnTo>
                    <a:pt x="28" y="328"/>
                  </a:lnTo>
                  <a:lnTo>
                    <a:pt x="28" y="309"/>
                  </a:lnTo>
                  <a:lnTo>
                    <a:pt x="28" y="316"/>
                  </a:lnTo>
                  <a:lnTo>
                    <a:pt x="28" y="316"/>
                  </a:lnTo>
                  <a:lnTo>
                    <a:pt x="28" y="336"/>
                  </a:lnTo>
                  <a:lnTo>
                    <a:pt x="28" y="315"/>
                  </a:lnTo>
                  <a:lnTo>
                    <a:pt x="28" y="313"/>
                  </a:lnTo>
                  <a:lnTo>
                    <a:pt x="28" y="315"/>
                  </a:lnTo>
                  <a:lnTo>
                    <a:pt x="28" y="294"/>
                  </a:lnTo>
                  <a:lnTo>
                    <a:pt x="28" y="310"/>
                  </a:lnTo>
                  <a:lnTo>
                    <a:pt x="28" y="309"/>
                  </a:lnTo>
                  <a:lnTo>
                    <a:pt x="28" y="316"/>
                  </a:lnTo>
                  <a:lnTo>
                    <a:pt x="28" y="299"/>
                  </a:lnTo>
                  <a:lnTo>
                    <a:pt x="28" y="315"/>
                  </a:lnTo>
                  <a:lnTo>
                    <a:pt x="29" y="316"/>
                  </a:lnTo>
                  <a:lnTo>
                    <a:pt x="29" y="327"/>
                  </a:lnTo>
                  <a:lnTo>
                    <a:pt x="29" y="299"/>
                  </a:lnTo>
                  <a:lnTo>
                    <a:pt x="29" y="303"/>
                  </a:lnTo>
                  <a:lnTo>
                    <a:pt x="29" y="328"/>
                  </a:lnTo>
                  <a:lnTo>
                    <a:pt x="29" y="301"/>
                  </a:lnTo>
                  <a:lnTo>
                    <a:pt x="29" y="327"/>
                  </a:lnTo>
                  <a:lnTo>
                    <a:pt x="29" y="327"/>
                  </a:lnTo>
                  <a:lnTo>
                    <a:pt x="29" y="318"/>
                  </a:lnTo>
                  <a:lnTo>
                    <a:pt x="29" y="347"/>
                  </a:lnTo>
                  <a:lnTo>
                    <a:pt x="29" y="343"/>
                  </a:lnTo>
                  <a:lnTo>
                    <a:pt x="29" y="344"/>
                  </a:lnTo>
                  <a:lnTo>
                    <a:pt x="29" y="314"/>
                  </a:lnTo>
                  <a:lnTo>
                    <a:pt x="29" y="316"/>
                  </a:lnTo>
                  <a:lnTo>
                    <a:pt x="30" y="318"/>
                  </a:lnTo>
                  <a:lnTo>
                    <a:pt x="30" y="326"/>
                  </a:lnTo>
                  <a:lnTo>
                    <a:pt x="30" y="316"/>
                  </a:lnTo>
                  <a:lnTo>
                    <a:pt x="30" y="318"/>
                  </a:lnTo>
                  <a:lnTo>
                    <a:pt x="30" y="323"/>
                  </a:lnTo>
                  <a:lnTo>
                    <a:pt x="30" y="328"/>
                  </a:lnTo>
                  <a:lnTo>
                    <a:pt x="30" y="311"/>
                  </a:lnTo>
                  <a:lnTo>
                    <a:pt x="30" y="328"/>
                  </a:lnTo>
                  <a:lnTo>
                    <a:pt x="30" y="330"/>
                  </a:lnTo>
                  <a:lnTo>
                    <a:pt x="30" y="336"/>
                  </a:lnTo>
                  <a:lnTo>
                    <a:pt x="30" y="316"/>
                  </a:lnTo>
                  <a:lnTo>
                    <a:pt x="30" y="328"/>
                  </a:lnTo>
                  <a:lnTo>
                    <a:pt x="32" y="328"/>
                  </a:lnTo>
                  <a:lnTo>
                    <a:pt x="32" y="348"/>
                  </a:lnTo>
                  <a:lnTo>
                    <a:pt x="32" y="347"/>
                  </a:lnTo>
                  <a:lnTo>
                    <a:pt x="32" y="343"/>
                  </a:lnTo>
                  <a:lnTo>
                    <a:pt x="32" y="361"/>
                  </a:lnTo>
                  <a:lnTo>
                    <a:pt x="32" y="331"/>
                  </a:lnTo>
                  <a:lnTo>
                    <a:pt x="32" y="357"/>
                  </a:lnTo>
                  <a:lnTo>
                    <a:pt x="32" y="360"/>
                  </a:lnTo>
                  <a:lnTo>
                    <a:pt x="32" y="369"/>
                  </a:lnTo>
                  <a:lnTo>
                    <a:pt x="32" y="345"/>
                  </a:lnTo>
                  <a:lnTo>
                    <a:pt x="32" y="361"/>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236" name="Freeform 109"/>
            <p:cNvSpPr>
              <a:spLocks/>
            </p:cNvSpPr>
            <p:nvPr/>
          </p:nvSpPr>
          <p:spPr bwMode="auto">
            <a:xfrm>
              <a:off x="2293938" y="3916363"/>
              <a:ext cx="52388" cy="582613"/>
            </a:xfrm>
            <a:custGeom>
              <a:avLst/>
              <a:gdLst>
                <a:gd name="T0" fmla="*/ 0 w 33"/>
                <a:gd name="T1" fmla="*/ 302 h 367"/>
                <a:gd name="T2" fmla="*/ 2 w 33"/>
                <a:gd name="T3" fmla="*/ 338 h 367"/>
                <a:gd name="T4" fmla="*/ 2 w 33"/>
                <a:gd name="T5" fmla="*/ 330 h 367"/>
                <a:gd name="T6" fmla="*/ 2 w 33"/>
                <a:gd name="T7" fmla="*/ 347 h 367"/>
                <a:gd name="T8" fmla="*/ 3 w 33"/>
                <a:gd name="T9" fmla="*/ 326 h 367"/>
                <a:gd name="T10" fmla="*/ 3 w 33"/>
                <a:gd name="T11" fmla="*/ 364 h 367"/>
                <a:gd name="T12" fmla="*/ 3 w 33"/>
                <a:gd name="T13" fmla="*/ 330 h 367"/>
                <a:gd name="T14" fmla="*/ 4 w 33"/>
                <a:gd name="T15" fmla="*/ 329 h 367"/>
                <a:gd name="T16" fmla="*/ 4 w 33"/>
                <a:gd name="T17" fmla="*/ 338 h 367"/>
                <a:gd name="T18" fmla="*/ 6 w 33"/>
                <a:gd name="T19" fmla="*/ 285 h 367"/>
                <a:gd name="T20" fmla="*/ 6 w 33"/>
                <a:gd name="T21" fmla="*/ 256 h 367"/>
                <a:gd name="T22" fmla="*/ 7 w 33"/>
                <a:gd name="T23" fmla="*/ 275 h 367"/>
                <a:gd name="T24" fmla="*/ 7 w 33"/>
                <a:gd name="T25" fmla="*/ 281 h 367"/>
                <a:gd name="T26" fmla="*/ 7 w 33"/>
                <a:gd name="T27" fmla="*/ 245 h 367"/>
                <a:gd name="T28" fmla="*/ 8 w 33"/>
                <a:gd name="T29" fmla="*/ 258 h 367"/>
                <a:gd name="T30" fmla="*/ 8 w 33"/>
                <a:gd name="T31" fmla="*/ 188 h 367"/>
                <a:gd name="T32" fmla="*/ 10 w 33"/>
                <a:gd name="T33" fmla="*/ 192 h 367"/>
                <a:gd name="T34" fmla="*/ 10 w 33"/>
                <a:gd name="T35" fmla="*/ 218 h 367"/>
                <a:gd name="T36" fmla="*/ 11 w 33"/>
                <a:gd name="T37" fmla="*/ 189 h 367"/>
                <a:gd name="T38" fmla="*/ 11 w 33"/>
                <a:gd name="T39" fmla="*/ 164 h 367"/>
                <a:gd name="T40" fmla="*/ 11 w 33"/>
                <a:gd name="T41" fmla="*/ 172 h 367"/>
                <a:gd name="T42" fmla="*/ 12 w 33"/>
                <a:gd name="T43" fmla="*/ 231 h 367"/>
                <a:gd name="T44" fmla="*/ 12 w 33"/>
                <a:gd name="T45" fmla="*/ 253 h 367"/>
                <a:gd name="T46" fmla="*/ 12 w 33"/>
                <a:gd name="T47" fmla="*/ 220 h 367"/>
                <a:gd name="T48" fmla="*/ 13 w 33"/>
                <a:gd name="T49" fmla="*/ 214 h 367"/>
                <a:gd name="T50" fmla="*/ 13 w 33"/>
                <a:gd name="T51" fmla="*/ 210 h 367"/>
                <a:gd name="T52" fmla="*/ 15 w 33"/>
                <a:gd name="T53" fmla="*/ 220 h 367"/>
                <a:gd name="T54" fmla="*/ 15 w 33"/>
                <a:gd name="T55" fmla="*/ 109 h 367"/>
                <a:gd name="T56" fmla="*/ 16 w 33"/>
                <a:gd name="T57" fmla="*/ 37 h 367"/>
                <a:gd name="T58" fmla="*/ 16 w 33"/>
                <a:gd name="T59" fmla="*/ 75 h 367"/>
                <a:gd name="T60" fmla="*/ 17 w 33"/>
                <a:gd name="T61" fmla="*/ 147 h 367"/>
                <a:gd name="T62" fmla="*/ 17 w 33"/>
                <a:gd name="T63" fmla="*/ 177 h 367"/>
                <a:gd name="T64" fmla="*/ 19 w 33"/>
                <a:gd name="T65" fmla="*/ 198 h 367"/>
                <a:gd name="T66" fmla="*/ 19 w 33"/>
                <a:gd name="T67" fmla="*/ 202 h 367"/>
                <a:gd name="T68" fmla="*/ 19 w 33"/>
                <a:gd name="T69" fmla="*/ 201 h 367"/>
                <a:gd name="T70" fmla="*/ 20 w 33"/>
                <a:gd name="T71" fmla="*/ 160 h 367"/>
                <a:gd name="T72" fmla="*/ 20 w 33"/>
                <a:gd name="T73" fmla="*/ 211 h 367"/>
                <a:gd name="T74" fmla="*/ 20 w 33"/>
                <a:gd name="T75" fmla="*/ 192 h 367"/>
                <a:gd name="T76" fmla="*/ 21 w 33"/>
                <a:gd name="T77" fmla="*/ 190 h 367"/>
                <a:gd name="T78" fmla="*/ 21 w 33"/>
                <a:gd name="T79" fmla="*/ 85 h 367"/>
                <a:gd name="T80" fmla="*/ 23 w 33"/>
                <a:gd name="T81" fmla="*/ 74 h 367"/>
                <a:gd name="T82" fmla="*/ 23 w 33"/>
                <a:gd name="T83" fmla="*/ 95 h 367"/>
                <a:gd name="T84" fmla="*/ 24 w 33"/>
                <a:gd name="T85" fmla="*/ 156 h 367"/>
                <a:gd name="T86" fmla="*/ 24 w 33"/>
                <a:gd name="T87" fmla="*/ 156 h 367"/>
                <a:gd name="T88" fmla="*/ 24 w 33"/>
                <a:gd name="T89" fmla="*/ 172 h 367"/>
                <a:gd name="T90" fmla="*/ 25 w 33"/>
                <a:gd name="T91" fmla="*/ 158 h 367"/>
                <a:gd name="T92" fmla="*/ 25 w 33"/>
                <a:gd name="T93" fmla="*/ 148 h 367"/>
                <a:gd name="T94" fmla="*/ 27 w 33"/>
                <a:gd name="T95" fmla="*/ 220 h 367"/>
                <a:gd name="T96" fmla="*/ 27 w 33"/>
                <a:gd name="T97" fmla="*/ 206 h 367"/>
                <a:gd name="T98" fmla="*/ 28 w 33"/>
                <a:gd name="T99" fmla="*/ 116 h 367"/>
                <a:gd name="T100" fmla="*/ 28 w 33"/>
                <a:gd name="T101" fmla="*/ 106 h 367"/>
                <a:gd name="T102" fmla="*/ 28 w 33"/>
                <a:gd name="T103" fmla="*/ 58 h 367"/>
                <a:gd name="T104" fmla="*/ 29 w 33"/>
                <a:gd name="T105" fmla="*/ 24 h 367"/>
                <a:gd name="T106" fmla="*/ 29 w 33"/>
                <a:gd name="T107" fmla="*/ 85 h 367"/>
                <a:gd name="T108" fmla="*/ 30 w 33"/>
                <a:gd name="T109" fmla="*/ 173 h 367"/>
                <a:gd name="T110" fmla="*/ 30 w 33"/>
                <a:gd name="T111" fmla="*/ 232 h 367"/>
                <a:gd name="T112" fmla="*/ 32 w 33"/>
                <a:gd name="T113" fmla="*/ 195 h 367"/>
                <a:gd name="T114" fmla="*/ 32 w 33"/>
                <a:gd name="T115" fmla="*/ 193 h 367"/>
                <a:gd name="T116" fmla="*/ 33 w 33"/>
                <a:gd name="T117" fmla="*/ 227 h 367"/>
                <a:gd name="T118" fmla="*/ 33 w 33"/>
                <a:gd name="T119" fmla="*/ 249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3" h="367">
                  <a:moveTo>
                    <a:pt x="0" y="299"/>
                  </a:moveTo>
                  <a:lnTo>
                    <a:pt x="0" y="300"/>
                  </a:lnTo>
                  <a:lnTo>
                    <a:pt x="0" y="304"/>
                  </a:lnTo>
                  <a:lnTo>
                    <a:pt x="0" y="317"/>
                  </a:lnTo>
                  <a:lnTo>
                    <a:pt x="0" y="302"/>
                  </a:lnTo>
                  <a:lnTo>
                    <a:pt x="0" y="316"/>
                  </a:lnTo>
                  <a:lnTo>
                    <a:pt x="0" y="303"/>
                  </a:lnTo>
                  <a:lnTo>
                    <a:pt x="0" y="340"/>
                  </a:lnTo>
                  <a:lnTo>
                    <a:pt x="0" y="338"/>
                  </a:lnTo>
                  <a:lnTo>
                    <a:pt x="2" y="338"/>
                  </a:lnTo>
                  <a:lnTo>
                    <a:pt x="2" y="316"/>
                  </a:lnTo>
                  <a:lnTo>
                    <a:pt x="2" y="325"/>
                  </a:lnTo>
                  <a:lnTo>
                    <a:pt x="2" y="333"/>
                  </a:lnTo>
                  <a:lnTo>
                    <a:pt x="2" y="342"/>
                  </a:lnTo>
                  <a:lnTo>
                    <a:pt x="2" y="330"/>
                  </a:lnTo>
                  <a:lnTo>
                    <a:pt x="2" y="338"/>
                  </a:lnTo>
                  <a:lnTo>
                    <a:pt x="2" y="338"/>
                  </a:lnTo>
                  <a:lnTo>
                    <a:pt x="2" y="354"/>
                  </a:lnTo>
                  <a:lnTo>
                    <a:pt x="2" y="347"/>
                  </a:lnTo>
                  <a:lnTo>
                    <a:pt x="2" y="347"/>
                  </a:lnTo>
                  <a:lnTo>
                    <a:pt x="2" y="325"/>
                  </a:lnTo>
                  <a:lnTo>
                    <a:pt x="2" y="328"/>
                  </a:lnTo>
                  <a:lnTo>
                    <a:pt x="3" y="330"/>
                  </a:lnTo>
                  <a:lnTo>
                    <a:pt x="3" y="338"/>
                  </a:lnTo>
                  <a:lnTo>
                    <a:pt x="3" y="326"/>
                  </a:lnTo>
                  <a:lnTo>
                    <a:pt x="3" y="334"/>
                  </a:lnTo>
                  <a:lnTo>
                    <a:pt x="3" y="336"/>
                  </a:lnTo>
                  <a:lnTo>
                    <a:pt x="3" y="367"/>
                  </a:lnTo>
                  <a:lnTo>
                    <a:pt x="3" y="364"/>
                  </a:lnTo>
                  <a:lnTo>
                    <a:pt x="3" y="364"/>
                  </a:lnTo>
                  <a:lnTo>
                    <a:pt x="3" y="367"/>
                  </a:lnTo>
                  <a:lnTo>
                    <a:pt x="3" y="353"/>
                  </a:lnTo>
                  <a:lnTo>
                    <a:pt x="3" y="354"/>
                  </a:lnTo>
                  <a:lnTo>
                    <a:pt x="3" y="353"/>
                  </a:lnTo>
                  <a:lnTo>
                    <a:pt x="3" y="330"/>
                  </a:lnTo>
                  <a:lnTo>
                    <a:pt x="3" y="334"/>
                  </a:lnTo>
                  <a:lnTo>
                    <a:pt x="4" y="338"/>
                  </a:lnTo>
                  <a:lnTo>
                    <a:pt x="4" y="347"/>
                  </a:lnTo>
                  <a:lnTo>
                    <a:pt x="4" y="328"/>
                  </a:lnTo>
                  <a:lnTo>
                    <a:pt x="4" y="329"/>
                  </a:lnTo>
                  <a:lnTo>
                    <a:pt x="4" y="345"/>
                  </a:lnTo>
                  <a:lnTo>
                    <a:pt x="4" y="345"/>
                  </a:lnTo>
                  <a:lnTo>
                    <a:pt x="4" y="347"/>
                  </a:lnTo>
                  <a:lnTo>
                    <a:pt x="4" y="336"/>
                  </a:lnTo>
                  <a:lnTo>
                    <a:pt x="4" y="338"/>
                  </a:lnTo>
                  <a:lnTo>
                    <a:pt x="4" y="342"/>
                  </a:lnTo>
                  <a:lnTo>
                    <a:pt x="4" y="304"/>
                  </a:lnTo>
                  <a:lnTo>
                    <a:pt x="6" y="305"/>
                  </a:lnTo>
                  <a:lnTo>
                    <a:pt x="6" y="286"/>
                  </a:lnTo>
                  <a:lnTo>
                    <a:pt x="6" y="285"/>
                  </a:lnTo>
                  <a:lnTo>
                    <a:pt x="6" y="260"/>
                  </a:lnTo>
                  <a:lnTo>
                    <a:pt x="6" y="264"/>
                  </a:lnTo>
                  <a:lnTo>
                    <a:pt x="6" y="268"/>
                  </a:lnTo>
                  <a:lnTo>
                    <a:pt x="6" y="273"/>
                  </a:lnTo>
                  <a:lnTo>
                    <a:pt x="6" y="256"/>
                  </a:lnTo>
                  <a:lnTo>
                    <a:pt x="6" y="264"/>
                  </a:lnTo>
                  <a:lnTo>
                    <a:pt x="7" y="262"/>
                  </a:lnTo>
                  <a:lnTo>
                    <a:pt x="7" y="275"/>
                  </a:lnTo>
                  <a:lnTo>
                    <a:pt x="7" y="261"/>
                  </a:lnTo>
                  <a:lnTo>
                    <a:pt x="7" y="275"/>
                  </a:lnTo>
                  <a:lnTo>
                    <a:pt x="7" y="277"/>
                  </a:lnTo>
                  <a:lnTo>
                    <a:pt x="7" y="264"/>
                  </a:lnTo>
                  <a:lnTo>
                    <a:pt x="7" y="283"/>
                  </a:lnTo>
                  <a:lnTo>
                    <a:pt x="7" y="278"/>
                  </a:lnTo>
                  <a:lnTo>
                    <a:pt x="7" y="281"/>
                  </a:lnTo>
                  <a:lnTo>
                    <a:pt x="7" y="257"/>
                  </a:lnTo>
                  <a:lnTo>
                    <a:pt x="7" y="262"/>
                  </a:lnTo>
                  <a:lnTo>
                    <a:pt x="7" y="264"/>
                  </a:lnTo>
                  <a:lnTo>
                    <a:pt x="7" y="266"/>
                  </a:lnTo>
                  <a:lnTo>
                    <a:pt x="7" y="245"/>
                  </a:lnTo>
                  <a:lnTo>
                    <a:pt x="7" y="249"/>
                  </a:lnTo>
                  <a:lnTo>
                    <a:pt x="8" y="252"/>
                  </a:lnTo>
                  <a:lnTo>
                    <a:pt x="8" y="270"/>
                  </a:lnTo>
                  <a:lnTo>
                    <a:pt x="8" y="269"/>
                  </a:lnTo>
                  <a:lnTo>
                    <a:pt x="8" y="258"/>
                  </a:lnTo>
                  <a:lnTo>
                    <a:pt x="8" y="261"/>
                  </a:lnTo>
                  <a:lnTo>
                    <a:pt x="8" y="236"/>
                  </a:lnTo>
                  <a:lnTo>
                    <a:pt x="8" y="247"/>
                  </a:lnTo>
                  <a:lnTo>
                    <a:pt x="8" y="247"/>
                  </a:lnTo>
                  <a:lnTo>
                    <a:pt x="8" y="188"/>
                  </a:lnTo>
                  <a:lnTo>
                    <a:pt x="8" y="188"/>
                  </a:lnTo>
                  <a:lnTo>
                    <a:pt x="8" y="199"/>
                  </a:lnTo>
                  <a:lnTo>
                    <a:pt x="8" y="198"/>
                  </a:lnTo>
                  <a:lnTo>
                    <a:pt x="10" y="199"/>
                  </a:lnTo>
                  <a:lnTo>
                    <a:pt x="10" y="192"/>
                  </a:lnTo>
                  <a:lnTo>
                    <a:pt x="10" y="220"/>
                  </a:lnTo>
                  <a:lnTo>
                    <a:pt x="10" y="227"/>
                  </a:lnTo>
                  <a:lnTo>
                    <a:pt x="10" y="228"/>
                  </a:lnTo>
                  <a:lnTo>
                    <a:pt x="10" y="214"/>
                  </a:lnTo>
                  <a:lnTo>
                    <a:pt x="10" y="218"/>
                  </a:lnTo>
                  <a:lnTo>
                    <a:pt x="10" y="218"/>
                  </a:lnTo>
                  <a:lnTo>
                    <a:pt x="10" y="220"/>
                  </a:lnTo>
                  <a:lnTo>
                    <a:pt x="10" y="193"/>
                  </a:lnTo>
                  <a:lnTo>
                    <a:pt x="11" y="181"/>
                  </a:lnTo>
                  <a:lnTo>
                    <a:pt x="11" y="189"/>
                  </a:lnTo>
                  <a:lnTo>
                    <a:pt x="11" y="175"/>
                  </a:lnTo>
                  <a:lnTo>
                    <a:pt x="11" y="169"/>
                  </a:lnTo>
                  <a:lnTo>
                    <a:pt x="11" y="172"/>
                  </a:lnTo>
                  <a:lnTo>
                    <a:pt x="11" y="152"/>
                  </a:lnTo>
                  <a:lnTo>
                    <a:pt x="11" y="164"/>
                  </a:lnTo>
                  <a:lnTo>
                    <a:pt x="11" y="160"/>
                  </a:lnTo>
                  <a:lnTo>
                    <a:pt x="11" y="177"/>
                  </a:lnTo>
                  <a:lnTo>
                    <a:pt x="11" y="159"/>
                  </a:lnTo>
                  <a:lnTo>
                    <a:pt x="11" y="168"/>
                  </a:lnTo>
                  <a:lnTo>
                    <a:pt x="11" y="172"/>
                  </a:lnTo>
                  <a:lnTo>
                    <a:pt x="11" y="195"/>
                  </a:lnTo>
                  <a:lnTo>
                    <a:pt x="12" y="201"/>
                  </a:lnTo>
                  <a:lnTo>
                    <a:pt x="12" y="198"/>
                  </a:lnTo>
                  <a:lnTo>
                    <a:pt x="12" y="231"/>
                  </a:lnTo>
                  <a:lnTo>
                    <a:pt x="12" y="231"/>
                  </a:lnTo>
                  <a:lnTo>
                    <a:pt x="12" y="243"/>
                  </a:lnTo>
                  <a:lnTo>
                    <a:pt x="12" y="218"/>
                  </a:lnTo>
                  <a:lnTo>
                    <a:pt x="12" y="232"/>
                  </a:lnTo>
                  <a:lnTo>
                    <a:pt x="12" y="233"/>
                  </a:lnTo>
                  <a:lnTo>
                    <a:pt x="12" y="253"/>
                  </a:lnTo>
                  <a:lnTo>
                    <a:pt x="12" y="226"/>
                  </a:lnTo>
                  <a:lnTo>
                    <a:pt x="12" y="227"/>
                  </a:lnTo>
                  <a:lnTo>
                    <a:pt x="12" y="227"/>
                  </a:lnTo>
                  <a:lnTo>
                    <a:pt x="12" y="207"/>
                  </a:lnTo>
                  <a:lnTo>
                    <a:pt x="12" y="220"/>
                  </a:lnTo>
                  <a:lnTo>
                    <a:pt x="13" y="218"/>
                  </a:lnTo>
                  <a:lnTo>
                    <a:pt x="13" y="220"/>
                  </a:lnTo>
                  <a:lnTo>
                    <a:pt x="13" y="198"/>
                  </a:lnTo>
                  <a:lnTo>
                    <a:pt x="13" y="199"/>
                  </a:lnTo>
                  <a:lnTo>
                    <a:pt x="13" y="214"/>
                  </a:lnTo>
                  <a:lnTo>
                    <a:pt x="13" y="197"/>
                  </a:lnTo>
                  <a:lnTo>
                    <a:pt x="13" y="198"/>
                  </a:lnTo>
                  <a:lnTo>
                    <a:pt x="13" y="210"/>
                  </a:lnTo>
                  <a:lnTo>
                    <a:pt x="13" y="194"/>
                  </a:lnTo>
                  <a:lnTo>
                    <a:pt x="13" y="210"/>
                  </a:lnTo>
                  <a:lnTo>
                    <a:pt x="15" y="210"/>
                  </a:lnTo>
                  <a:lnTo>
                    <a:pt x="15" y="192"/>
                  </a:lnTo>
                  <a:lnTo>
                    <a:pt x="15" y="218"/>
                  </a:lnTo>
                  <a:lnTo>
                    <a:pt x="15" y="215"/>
                  </a:lnTo>
                  <a:lnTo>
                    <a:pt x="15" y="220"/>
                  </a:lnTo>
                  <a:lnTo>
                    <a:pt x="15" y="180"/>
                  </a:lnTo>
                  <a:lnTo>
                    <a:pt x="15" y="181"/>
                  </a:lnTo>
                  <a:lnTo>
                    <a:pt x="15" y="152"/>
                  </a:lnTo>
                  <a:lnTo>
                    <a:pt x="15" y="155"/>
                  </a:lnTo>
                  <a:lnTo>
                    <a:pt x="15" y="109"/>
                  </a:lnTo>
                  <a:lnTo>
                    <a:pt x="15" y="110"/>
                  </a:lnTo>
                  <a:lnTo>
                    <a:pt x="16" y="106"/>
                  </a:lnTo>
                  <a:lnTo>
                    <a:pt x="16" y="34"/>
                  </a:lnTo>
                  <a:lnTo>
                    <a:pt x="16" y="38"/>
                  </a:lnTo>
                  <a:lnTo>
                    <a:pt x="16" y="37"/>
                  </a:lnTo>
                  <a:lnTo>
                    <a:pt x="16" y="68"/>
                  </a:lnTo>
                  <a:lnTo>
                    <a:pt x="16" y="63"/>
                  </a:lnTo>
                  <a:lnTo>
                    <a:pt x="16" y="76"/>
                  </a:lnTo>
                  <a:lnTo>
                    <a:pt x="16" y="42"/>
                  </a:lnTo>
                  <a:lnTo>
                    <a:pt x="16" y="75"/>
                  </a:lnTo>
                  <a:lnTo>
                    <a:pt x="16" y="76"/>
                  </a:lnTo>
                  <a:lnTo>
                    <a:pt x="16" y="74"/>
                  </a:lnTo>
                  <a:lnTo>
                    <a:pt x="16" y="105"/>
                  </a:lnTo>
                  <a:lnTo>
                    <a:pt x="17" y="112"/>
                  </a:lnTo>
                  <a:lnTo>
                    <a:pt x="17" y="147"/>
                  </a:lnTo>
                  <a:lnTo>
                    <a:pt x="17" y="135"/>
                  </a:lnTo>
                  <a:lnTo>
                    <a:pt x="17" y="139"/>
                  </a:lnTo>
                  <a:lnTo>
                    <a:pt x="17" y="178"/>
                  </a:lnTo>
                  <a:lnTo>
                    <a:pt x="17" y="173"/>
                  </a:lnTo>
                  <a:lnTo>
                    <a:pt x="17" y="177"/>
                  </a:lnTo>
                  <a:lnTo>
                    <a:pt x="17" y="169"/>
                  </a:lnTo>
                  <a:lnTo>
                    <a:pt x="17" y="209"/>
                  </a:lnTo>
                  <a:lnTo>
                    <a:pt x="19" y="211"/>
                  </a:lnTo>
                  <a:lnTo>
                    <a:pt x="19" y="215"/>
                  </a:lnTo>
                  <a:lnTo>
                    <a:pt x="19" y="198"/>
                  </a:lnTo>
                  <a:lnTo>
                    <a:pt x="19" y="207"/>
                  </a:lnTo>
                  <a:lnTo>
                    <a:pt x="19" y="210"/>
                  </a:lnTo>
                  <a:lnTo>
                    <a:pt x="19" y="223"/>
                  </a:lnTo>
                  <a:lnTo>
                    <a:pt x="19" y="201"/>
                  </a:lnTo>
                  <a:lnTo>
                    <a:pt x="19" y="202"/>
                  </a:lnTo>
                  <a:lnTo>
                    <a:pt x="19" y="205"/>
                  </a:lnTo>
                  <a:lnTo>
                    <a:pt x="19" y="184"/>
                  </a:lnTo>
                  <a:lnTo>
                    <a:pt x="19" y="201"/>
                  </a:lnTo>
                  <a:lnTo>
                    <a:pt x="19" y="198"/>
                  </a:lnTo>
                  <a:lnTo>
                    <a:pt x="19" y="201"/>
                  </a:lnTo>
                  <a:lnTo>
                    <a:pt x="19" y="148"/>
                  </a:lnTo>
                  <a:lnTo>
                    <a:pt x="19" y="148"/>
                  </a:lnTo>
                  <a:lnTo>
                    <a:pt x="20" y="148"/>
                  </a:lnTo>
                  <a:lnTo>
                    <a:pt x="20" y="171"/>
                  </a:lnTo>
                  <a:lnTo>
                    <a:pt x="20" y="160"/>
                  </a:lnTo>
                  <a:lnTo>
                    <a:pt x="20" y="156"/>
                  </a:lnTo>
                  <a:lnTo>
                    <a:pt x="20" y="193"/>
                  </a:lnTo>
                  <a:lnTo>
                    <a:pt x="20" y="192"/>
                  </a:lnTo>
                  <a:lnTo>
                    <a:pt x="20" y="195"/>
                  </a:lnTo>
                  <a:lnTo>
                    <a:pt x="20" y="211"/>
                  </a:lnTo>
                  <a:lnTo>
                    <a:pt x="20" y="194"/>
                  </a:lnTo>
                  <a:lnTo>
                    <a:pt x="20" y="207"/>
                  </a:lnTo>
                  <a:lnTo>
                    <a:pt x="20" y="213"/>
                  </a:lnTo>
                  <a:lnTo>
                    <a:pt x="20" y="215"/>
                  </a:lnTo>
                  <a:lnTo>
                    <a:pt x="20" y="192"/>
                  </a:lnTo>
                  <a:lnTo>
                    <a:pt x="20" y="193"/>
                  </a:lnTo>
                  <a:lnTo>
                    <a:pt x="21" y="193"/>
                  </a:lnTo>
                  <a:lnTo>
                    <a:pt x="21" y="198"/>
                  </a:lnTo>
                  <a:lnTo>
                    <a:pt x="21" y="188"/>
                  </a:lnTo>
                  <a:lnTo>
                    <a:pt x="21" y="190"/>
                  </a:lnTo>
                  <a:lnTo>
                    <a:pt x="21" y="192"/>
                  </a:lnTo>
                  <a:lnTo>
                    <a:pt x="21" y="129"/>
                  </a:lnTo>
                  <a:lnTo>
                    <a:pt x="21" y="127"/>
                  </a:lnTo>
                  <a:lnTo>
                    <a:pt x="21" y="80"/>
                  </a:lnTo>
                  <a:lnTo>
                    <a:pt x="21" y="85"/>
                  </a:lnTo>
                  <a:lnTo>
                    <a:pt x="23" y="83"/>
                  </a:lnTo>
                  <a:lnTo>
                    <a:pt x="23" y="118"/>
                  </a:lnTo>
                  <a:lnTo>
                    <a:pt x="23" y="105"/>
                  </a:lnTo>
                  <a:lnTo>
                    <a:pt x="23" y="109"/>
                  </a:lnTo>
                  <a:lnTo>
                    <a:pt x="23" y="74"/>
                  </a:lnTo>
                  <a:lnTo>
                    <a:pt x="23" y="78"/>
                  </a:lnTo>
                  <a:lnTo>
                    <a:pt x="23" y="78"/>
                  </a:lnTo>
                  <a:lnTo>
                    <a:pt x="23" y="100"/>
                  </a:lnTo>
                  <a:lnTo>
                    <a:pt x="23" y="75"/>
                  </a:lnTo>
                  <a:lnTo>
                    <a:pt x="23" y="95"/>
                  </a:lnTo>
                  <a:lnTo>
                    <a:pt x="23" y="100"/>
                  </a:lnTo>
                  <a:lnTo>
                    <a:pt x="23" y="134"/>
                  </a:lnTo>
                  <a:lnTo>
                    <a:pt x="23" y="121"/>
                  </a:lnTo>
                  <a:lnTo>
                    <a:pt x="24" y="109"/>
                  </a:lnTo>
                  <a:lnTo>
                    <a:pt x="24" y="156"/>
                  </a:lnTo>
                  <a:lnTo>
                    <a:pt x="24" y="151"/>
                  </a:lnTo>
                  <a:lnTo>
                    <a:pt x="24" y="148"/>
                  </a:lnTo>
                  <a:lnTo>
                    <a:pt x="24" y="160"/>
                  </a:lnTo>
                  <a:lnTo>
                    <a:pt x="24" y="146"/>
                  </a:lnTo>
                  <a:lnTo>
                    <a:pt x="24" y="156"/>
                  </a:lnTo>
                  <a:lnTo>
                    <a:pt x="24" y="159"/>
                  </a:lnTo>
                  <a:lnTo>
                    <a:pt x="24" y="176"/>
                  </a:lnTo>
                  <a:lnTo>
                    <a:pt x="24" y="155"/>
                  </a:lnTo>
                  <a:lnTo>
                    <a:pt x="24" y="169"/>
                  </a:lnTo>
                  <a:lnTo>
                    <a:pt x="24" y="172"/>
                  </a:lnTo>
                  <a:lnTo>
                    <a:pt x="24" y="182"/>
                  </a:lnTo>
                  <a:lnTo>
                    <a:pt x="24" y="167"/>
                  </a:lnTo>
                  <a:lnTo>
                    <a:pt x="25" y="169"/>
                  </a:lnTo>
                  <a:lnTo>
                    <a:pt x="25" y="146"/>
                  </a:lnTo>
                  <a:lnTo>
                    <a:pt x="25" y="158"/>
                  </a:lnTo>
                  <a:lnTo>
                    <a:pt x="25" y="155"/>
                  </a:lnTo>
                  <a:lnTo>
                    <a:pt x="25" y="158"/>
                  </a:lnTo>
                  <a:lnTo>
                    <a:pt x="25" y="134"/>
                  </a:lnTo>
                  <a:lnTo>
                    <a:pt x="25" y="147"/>
                  </a:lnTo>
                  <a:lnTo>
                    <a:pt x="25" y="148"/>
                  </a:lnTo>
                  <a:lnTo>
                    <a:pt x="25" y="193"/>
                  </a:lnTo>
                  <a:lnTo>
                    <a:pt x="25" y="189"/>
                  </a:lnTo>
                  <a:lnTo>
                    <a:pt x="27" y="181"/>
                  </a:lnTo>
                  <a:lnTo>
                    <a:pt x="27" y="175"/>
                  </a:lnTo>
                  <a:lnTo>
                    <a:pt x="27" y="220"/>
                  </a:lnTo>
                  <a:lnTo>
                    <a:pt x="27" y="218"/>
                  </a:lnTo>
                  <a:lnTo>
                    <a:pt x="27" y="224"/>
                  </a:lnTo>
                  <a:lnTo>
                    <a:pt x="27" y="198"/>
                  </a:lnTo>
                  <a:lnTo>
                    <a:pt x="27" y="210"/>
                  </a:lnTo>
                  <a:lnTo>
                    <a:pt x="27" y="206"/>
                  </a:lnTo>
                  <a:lnTo>
                    <a:pt x="27" y="215"/>
                  </a:lnTo>
                  <a:lnTo>
                    <a:pt x="27" y="172"/>
                  </a:lnTo>
                  <a:lnTo>
                    <a:pt x="27" y="175"/>
                  </a:lnTo>
                  <a:lnTo>
                    <a:pt x="27" y="120"/>
                  </a:lnTo>
                  <a:lnTo>
                    <a:pt x="28" y="116"/>
                  </a:lnTo>
                  <a:lnTo>
                    <a:pt x="28" y="117"/>
                  </a:lnTo>
                  <a:lnTo>
                    <a:pt x="28" y="85"/>
                  </a:lnTo>
                  <a:lnTo>
                    <a:pt x="28" y="105"/>
                  </a:lnTo>
                  <a:lnTo>
                    <a:pt x="28" y="105"/>
                  </a:lnTo>
                  <a:lnTo>
                    <a:pt x="28" y="106"/>
                  </a:lnTo>
                  <a:lnTo>
                    <a:pt x="28" y="82"/>
                  </a:lnTo>
                  <a:lnTo>
                    <a:pt x="28" y="83"/>
                  </a:lnTo>
                  <a:lnTo>
                    <a:pt x="28" y="87"/>
                  </a:lnTo>
                  <a:lnTo>
                    <a:pt x="28" y="54"/>
                  </a:lnTo>
                  <a:lnTo>
                    <a:pt x="28" y="58"/>
                  </a:lnTo>
                  <a:lnTo>
                    <a:pt x="28" y="2"/>
                  </a:lnTo>
                  <a:lnTo>
                    <a:pt x="29" y="4"/>
                  </a:lnTo>
                  <a:lnTo>
                    <a:pt x="29" y="0"/>
                  </a:lnTo>
                  <a:lnTo>
                    <a:pt x="29" y="23"/>
                  </a:lnTo>
                  <a:lnTo>
                    <a:pt x="29" y="24"/>
                  </a:lnTo>
                  <a:lnTo>
                    <a:pt x="29" y="55"/>
                  </a:lnTo>
                  <a:lnTo>
                    <a:pt x="29" y="42"/>
                  </a:lnTo>
                  <a:lnTo>
                    <a:pt x="29" y="87"/>
                  </a:lnTo>
                  <a:lnTo>
                    <a:pt x="29" y="34"/>
                  </a:lnTo>
                  <a:lnTo>
                    <a:pt x="29" y="85"/>
                  </a:lnTo>
                  <a:lnTo>
                    <a:pt x="30" y="87"/>
                  </a:lnTo>
                  <a:lnTo>
                    <a:pt x="30" y="137"/>
                  </a:lnTo>
                  <a:lnTo>
                    <a:pt x="30" y="140"/>
                  </a:lnTo>
                  <a:lnTo>
                    <a:pt x="30" y="178"/>
                  </a:lnTo>
                  <a:lnTo>
                    <a:pt x="30" y="173"/>
                  </a:lnTo>
                  <a:lnTo>
                    <a:pt x="30" y="181"/>
                  </a:lnTo>
                  <a:lnTo>
                    <a:pt x="30" y="247"/>
                  </a:lnTo>
                  <a:lnTo>
                    <a:pt x="30" y="247"/>
                  </a:lnTo>
                  <a:lnTo>
                    <a:pt x="30" y="248"/>
                  </a:lnTo>
                  <a:lnTo>
                    <a:pt x="30" y="232"/>
                  </a:lnTo>
                  <a:lnTo>
                    <a:pt x="30" y="247"/>
                  </a:lnTo>
                  <a:lnTo>
                    <a:pt x="32" y="247"/>
                  </a:lnTo>
                  <a:lnTo>
                    <a:pt x="32" y="249"/>
                  </a:lnTo>
                  <a:lnTo>
                    <a:pt x="32" y="201"/>
                  </a:lnTo>
                  <a:lnTo>
                    <a:pt x="32" y="195"/>
                  </a:lnTo>
                  <a:lnTo>
                    <a:pt x="32" y="172"/>
                  </a:lnTo>
                  <a:lnTo>
                    <a:pt x="32" y="175"/>
                  </a:lnTo>
                  <a:lnTo>
                    <a:pt x="32" y="194"/>
                  </a:lnTo>
                  <a:lnTo>
                    <a:pt x="32" y="158"/>
                  </a:lnTo>
                  <a:lnTo>
                    <a:pt x="32" y="193"/>
                  </a:lnTo>
                  <a:lnTo>
                    <a:pt x="32" y="197"/>
                  </a:lnTo>
                  <a:lnTo>
                    <a:pt x="32" y="181"/>
                  </a:lnTo>
                  <a:lnTo>
                    <a:pt x="32" y="202"/>
                  </a:lnTo>
                  <a:lnTo>
                    <a:pt x="33" y="203"/>
                  </a:lnTo>
                  <a:lnTo>
                    <a:pt x="33" y="227"/>
                  </a:lnTo>
                  <a:lnTo>
                    <a:pt x="33" y="213"/>
                  </a:lnTo>
                  <a:lnTo>
                    <a:pt x="33" y="210"/>
                  </a:lnTo>
                  <a:lnTo>
                    <a:pt x="33" y="250"/>
                  </a:lnTo>
                  <a:lnTo>
                    <a:pt x="33" y="249"/>
                  </a:lnTo>
                  <a:lnTo>
                    <a:pt x="33" y="249"/>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237" name="Freeform 110"/>
            <p:cNvSpPr>
              <a:spLocks/>
            </p:cNvSpPr>
            <p:nvPr/>
          </p:nvSpPr>
          <p:spPr bwMode="auto">
            <a:xfrm>
              <a:off x="2243138" y="3778251"/>
              <a:ext cx="50800" cy="644525"/>
            </a:xfrm>
            <a:custGeom>
              <a:avLst/>
              <a:gdLst>
                <a:gd name="T0" fmla="*/ 1 w 32"/>
                <a:gd name="T1" fmla="*/ 254 h 406"/>
                <a:gd name="T2" fmla="*/ 1 w 32"/>
                <a:gd name="T3" fmla="*/ 254 h 406"/>
                <a:gd name="T4" fmla="*/ 1 w 32"/>
                <a:gd name="T5" fmla="*/ 262 h 406"/>
                <a:gd name="T6" fmla="*/ 2 w 32"/>
                <a:gd name="T7" fmla="*/ 233 h 406"/>
                <a:gd name="T8" fmla="*/ 2 w 32"/>
                <a:gd name="T9" fmla="*/ 247 h 406"/>
                <a:gd name="T10" fmla="*/ 4 w 32"/>
                <a:gd name="T11" fmla="*/ 282 h 406"/>
                <a:gd name="T12" fmla="*/ 4 w 32"/>
                <a:gd name="T13" fmla="*/ 290 h 406"/>
                <a:gd name="T14" fmla="*/ 4 w 32"/>
                <a:gd name="T15" fmla="*/ 245 h 406"/>
                <a:gd name="T16" fmla="*/ 5 w 32"/>
                <a:gd name="T17" fmla="*/ 141 h 406"/>
                <a:gd name="T18" fmla="*/ 5 w 32"/>
                <a:gd name="T19" fmla="*/ 121 h 406"/>
                <a:gd name="T20" fmla="*/ 6 w 32"/>
                <a:gd name="T21" fmla="*/ 121 h 406"/>
                <a:gd name="T22" fmla="*/ 6 w 32"/>
                <a:gd name="T23" fmla="*/ 167 h 406"/>
                <a:gd name="T24" fmla="*/ 6 w 32"/>
                <a:gd name="T25" fmla="*/ 187 h 406"/>
                <a:gd name="T26" fmla="*/ 7 w 32"/>
                <a:gd name="T27" fmla="*/ 217 h 406"/>
                <a:gd name="T28" fmla="*/ 7 w 32"/>
                <a:gd name="T29" fmla="*/ 242 h 406"/>
                <a:gd name="T30" fmla="*/ 9 w 32"/>
                <a:gd name="T31" fmla="*/ 221 h 406"/>
                <a:gd name="T32" fmla="*/ 9 w 32"/>
                <a:gd name="T33" fmla="*/ 204 h 406"/>
                <a:gd name="T34" fmla="*/ 10 w 32"/>
                <a:gd name="T35" fmla="*/ 193 h 406"/>
                <a:gd name="T36" fmla="*/ 10 w 32"/>
                <a:gd name="T37" fmla="*/ 141 h 406"/>
                <a:gd name="T38" fmla="*/ 10 w 32"/>
                <a:gd name="T39" fmla="*/ 135 h 406"/>
                <a:gd name="T40" fmla="*/ 11 w 32"/>
                <a:gd name="T41" fmla="*/ 57 h 406"/>
                <a:gd name="T42" fmla="*/ 11 w 32"/>
                <a:gd name="T43" fmla="*/ 28 h 406"/>
                <a:gd name="T44" fmla="*/ 11 w 32"/>
                <a:gd name="T45" fmla="*/ 31 h 406"/>
                <a:gd name="T46" fmla="*/ 13 w 32"/>
                <a:gd name="T47" fmla="*/ 40 h 406"/>
                <a:gd name="T48" fmla="*/ 13 w 32"/>
                <a:gd name="T49" fmla="*/ 85 h 406"/>
                <a:gd name="T50" fmla="*/ 14 w 32"/>
                <a:gd name="T51" fmla="*/ 77 h 406"/>
                <a:gd name="T52" fmla="*/ 14 w 32"/>
                <a:gd name="T53" fmla="*/ 95 h 406"/>
                <a:gd name="T54" fmla="*/ 15 w 32"/>
                <a:gd name="T55" fmla="*/ 69 h 406"/>
                <a:gd name="T56" fmla="*/ 15 w 32"/>
                <a:gd name="T57" fmla="*/ 72 h 406"/>
                <a:gd name="T58" fmla="*/ 15 w 32"/>
                <a:gd name="T59" fmla="*/ 119 h 406"/>
                <a:gd name="T60" fmla="*/ 17 w 32"/>
                <a:gd name="T61" fmla="*/ 117 h 406"/>
                <a:gd name="T62" fmla="*/ 17 w 32"/>
                <a:gd name="T63" fmla="*/ 121 h 406"/>
                <a:gd name="T64" fmla="*/ 18 w 32"/>
                <a:gd name="T65" fmla="*/ 155 h 406"/>
                <a:gd name="T66" fmla="*/ 18 w 32"/>
                <a:gd name="T67" fmla="*/ 210 h 406"/>
                <a:gd name="T68" fmla="*/ 18 w 32"/>
                <a:gd name="T69" fmla="*/ 216 h 406"/>
                <a:gd name="T70" fmla="*/ 19 w 32"/>
                <a:gd name="T71" fmla="*/ 214 h 406"/>
                <a:gd name="T72" fmla="*/ 19 w 32"/>
                <a:gd name="T73" fmla="*/ 245 h 406"/>
                <a:gd name="T74" fmla="*/ 21 w 32"/>
                <a:gd name="T75" fmla="*/ 264 h 406"/>
                <a:gd name="T76" fmla="*/ 21 w 32"/>
                <a:gd name="T77" fmla="*/ 239 h 406"/>
                <a:gd name="T78" fmla="*/ 22 w 32"/>
                <a:gd name="T79" fmla="*/ 301 h 406"/>
                <a:gd name="T80" fmla="*/ 22 w 32"/>
                <a:gd name="T81" fmla="*/ 317 h 406"/>
                <a:gd name="T82" fmla="*/ 23 w 32"/>
                <a:gd name="T83" fmla="*/ 318 h 406"/>
                <a:gd name="T84" fmla="*/ 23 w 32"/>
                <a:gd name="T85" fmla="*/ 322 h 406"/>
                <a:gd name="T86" fmla="*/ 23 w 32"/>
                <a:gd name="T87" fmla="*/ 313 h 406"/>
                <a:gd name="T88" fmla="*/ 23 w 32"/>
                <a:gd name="T89" fmla="*/ 330 h 406"/>
                <a:gd name="T90" fmla="*/ 24 w 32"/>
                <a:gd name="T91" fmla="*/ 352 h 406"/>
                <a:gd name="T92" fmla="*/ 26 w 32"/>
                <a:gd name="T93" fmla="*/ 285 h 406"/>
                <a:gd name="T94" fmla="*/ 26 w 32"/>
                <a:gd name="T95" fmla="*/ 259 h 406"/>
                <a:gd name="T96" fmla="*/ 27 w 32"/>
                <a:gd name="T97" fmla="*/ 290 h 406"/>
                <a:gd name="T98" fmla="*/ 27 w 32"/>
                <a:gd name="T99" fmla="*/ 351 h 406"/>
                <a:gd name="T100" fmla="*/ 27 w 32"/>
                <a:gd name="T101" fmla="*/ 370 h 406"/>
                <a:gd name="T102" fmla="*/ 28 w 32"/>
                <a:gd name="T103" fmla="*/ 377 h 406"/>
                <a:gd name="T104" fmla="*/ 28 w 32"/>
                <a:gd name="T105" fmla="*/ 383 h 406"/>
                <a:gd name="T106" fmla="*/ 30 w 32"/>
                <a:gd name="T107" fmla="*/ 379 h 406"/>
                <a:gd name="T108" fmla="*/ 30 w 32"/>
                <a:gd name="T109" fmla="*/ 379 h 406"/>
                <a:gd name="T110" fmla="*/ 30 w 32"/>
                <a:gd name="T111" fmla="*/ 394 h 406"/>
                <a:gd name="T112" fmla="*/ 31 w 32"/>
                <a:gd name="T113" fmla="*/ 372 h 406"/>
                <a:gd name="T114" fmla="*/ 31 w 32"/>
                <a:gd name="T115" fmla="*/ 368 h 406"/>
                <a:gd name="T116" fmla="*/ 31 w 32"/>
                <a:gd name="T117" fmla="*/ 403 h 406"/>
                <a:gd name="T118" fmla="*/ 32 w 32"/>
                <a:gd name="T119" fmla="*/ 386 h 4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2" h="406">
                  <a:moveTo>
                    <a:pt x="0" y="234"/>
                  </a:moveTo>
                  <a:lnTo>
                    <a:pt x="0" y="260"/>
                  </a:lnTo>
                  <a:lnTo>
                    <a:pt x="1" y="263"/>
                  </a:lnTo>
                  <a:lnTo>
                    <a:pt x="1" y="247"/>
                  </a:lnTo>
                  <a:lnTo>
                    <a:pt x="1" y="254"/>
                  </a:lnTo>
                  <a:lnTo>
                    <a:pt x="1" y="250"/>
                  </a:lnTo>
                  <a:lnTo>
                    <a:pt x="1" y="256"/>
                  </a:lnTo>
                  <a:lnTo>
                    <a:pt x="1" y="238"/>
                  </a:lnTo>
                  <a:lnTo>
                    <a:pt x="1" y="254"/>
                  </a:lnTo>
                  <a:lnTo>
                    <a:pt x="1" y="254"/>
                  </a:lnTo>
                  <a:lnTo>
                    <a:pt x="1" y="281"/>
                  </a:lnTo>
                  <a:lnTo>
                    <a:pt x="1" y="276"/>
                  </a:lnTo>
                  <a:lnTo>
                    <a:pt x="1" y="276"/>
                  </a:lnTo>
                  <a:lnTo>
                    <a:pt x="1" y="285"/>
                  </a:lnTo>
                  <a:lnTo>
                    <a:pt x="1" y="262"/>
                  </a:lnTo>
                  <a:lnTo>
                    <a:pt x="2" y="262"/>
                  </a:lnTo>
                  <a:lnTo>
                    <a:pt x="2" y="264"/>
                  </a:lnTo>
                  <a:lnTo>
                    <a:pt x="2" y="225"/>
                  </a:lnTo>
                  <a:lnTo>
                    <a:pt x="2" y="235"/>
                  </a:lnTo>
                  <a:lnTo>
                    <a:pt x="2" y="233"/>
                  </a:lnTo>
                  <a:lnTo>
                    <a:pt x="2" y="235"/>
                  </a:lnTo>
                  <a:lnTo>
                    <a:pt x="2" y="226"/>
                  </a:lnTo>
                  <a:lnTo>
                    <a:pt x="2" y="231"/>
                  </a:lnTo>
                  <a:lnTo>
                    <a:pt x="2" y="233"/>
                  </a:lnTo>
                  <a:lnTo>
                    <a:pt x="2" y="247"/>
                  </a:lnTo>
                  <a:lnTo>
                    <a:pt x="2" y="245"/>
                  </a:lnTo>
                  <a:lnTo>
                    <a:pt x="2" y="248"/>
                  </a:lnTo>
                  <a:lnTo>
                    <a:pt x="2" y="243"/>
                  </a:lnTo>
                  <a:lnTo>
                    <a:pt x="2" y="277"/>
                  </a:lnTo>
                  <a:lnTo>
                    <a:pt x="4" y="282"/>
                  </a:lnTo>
                  <a:lnTo>
                    <a:pt x="4" y="286"/>
                  </a:lnTo>
                  <a:lnTo>
                    <a:pt x="4" y="273"/>
                  </a:lnTo>
                  <a:lnTo>
                    <a:pt x="4" y="281"/>
                  </a:lnTo>
                  <a:lnTo>
                    <a:pt x="4" y="285"/>
                  </a:lnTo>
                  <a:lnTo>
                    <a:pt x="4" y="290"/>
                  </a:lnTo>
                  <a:lnTo>
                    <a:pt x="4" y="255"/>
                  </a:lnTo>
                  <a:lnTo>
                    <a:pt x="4" y="256"/>
                  </a:lnTo>
                  <a:lnTo>
                    <a:pt x="4" y="254"/>
                  </a:lnTo>
                  <a:lnTo>
                    <a:pt x="4" y="237"/>
                  </a:lnTo>
                  <a:lnTo>
                    <a:pt x="4" y="245"/>
                  </a:lnTo>
                  <a:lnTo>
                    <a:pt x="5" y="241"/>
                  </a:lnTo>
                  <a:lnTo>
                    <a:pt x="5" y="243"/>
                  </a:lnTo>
                  <a:lnTo>
                    <a:pt x="5" y="221"/>
                  </a:lnTo>
                  <a:lnTo>
                    <a:pt x="5" y="221"/>
                  </a:lnTo>
                  <a:lnTo>
                    <a:pt x="5" y="141"/>
                  </a:lnTo>
                  <a:lnTo>
                    <a:pt x="5" y="142"/>
                  </a:lnTo>
                  <a:lnTo>
                    <a:pt x="5" y="117"/>
                  </a:lnTo>
                  <a:lnTo>
                    <a:pt x="5" y="120"/>
                  </a:lnTo>
                  <a:lnTo>
                    <a:pt x="5" y="115"/>
                  </a:lnTo>
                  <a:lnTo>
                    <a:pt x="5" y="121"/>
                  </a:lnTo>
                  <a:lnTo>
                    <a:pt x="5" y="110"/>
                  </a:lnTo>
                  <a:lnTo>
                    <a:pt x="5" y="120"/>
                  </a:lnTo>
                  <a:lnTo>
                    <a:pt x="6" y="121"/>
                  </a:lnTo>
                  <a:lnTo>
                    <a:pt x="6" y="107"/>
                  </a:lnTo>
                  <a:lnTo>
                    <a:pt x="6" y="121"/>
                  </a:lnTo>
                  <a:lnTo>
                    <a:pt x="6" y="119"/>
                  </a:lnTo>
                  <a:lnTo>
                    <a:pt x="6" y="158"/>
                  </a:lnTo>
                  <a:lnTo>
                    <a:pt x="6" y="157"/>
                  </a:lnTo>
                  <a:lnTo>
                    <a:pt x="6" y="158"/>
                  </a:lnTo>
                  <a:lnTo>
                    <a:pt x="6" y="167"/>
                  </a:lnTo>
                  <a:lnTo>
                    <a:pt x="6" y="144"/>
                  </a:lnTo>
                  <a:lnTo>
                    <a:pt x="6" y="158"/>
                  </a:lnTo>
                  <a:lnTo>
                    <a:pt x="6" y="161"/>
                  </a:lnTo>
                  <a:lnTo>
                    <a:pt x="6" y="158"/>
                  </a:lnTo>
                  <a:lnTo>
                    <a:pt x="6" y="187"/>
                  </a:lnTo>
                  <a:lnTo>
                    <a:pt x="7" y="190"/>
                  </a:lnTo>
                  <a:lnTo>
                    <a:pt x="7" y="207"/>
                  </a:lnTo>
                  <a:lnTo>
                    <a:pt x="7" y="184"/>
                  </a:lnTo>
                  <a:lnTo>
                    <a:pt x="7" y="192"/>
                  </a:lnTo>
                  <a:lnTo>
                    <a:pt x="7" y="217"/>
                  </a:lnTo>
                  <a:lnTo>
                    <a:pt x="7" y="188"/>
                  </a:lnTo>
                  <a:lnTo>
                    <a:pt x="7" y="213"/>
                  </a:lnTo>
                  <a:lnTo>
                    <a:pt x="7" y="218"/>
                  </a:lnTo>
                  <a:lnTo>
                    <a:pt x="7" y="210"/>
                  </a:lnTo>
                  <a:lnTo>
                    <a:pt x="7" y="242"/>
                  </a:lnTo>
                  <a:lnTo>
                    <a:pt x="7" y="245"/>
                  </a:lnTo>
                  <a:lnTo>
                    <a:pt x="7" y="247"/>
                  </a:lnTo>
                  <a:lnTo>
                    <a:pt x="7" y="224"/>
                  </a:lnTo>
                  <a:lnTo>
                    <a:pt x="7" y="225"/>
                  </a:lnTo>
                  <a:lnTo>
                    <a:pt x="9" y="221"/>
                  </a:lnTo>
                  <a:lnTo>
                    <a:pt x="9" y="213"/>
                  </a:lnTo>
                  <a:lnTo>
                    <a:pt x="9" y="216"/>
                  </a:lnTo>
                  <a:lnTo>
                    <a:pt x="9" y="216"/>
                  </a:lnTo>
                  <a:lnTo>
                    <a:pt x="9" y="237"/>
                  </a:lnTo>
                  <a:lnTo>
                    <a:pt x="9" y="204"/>
                  </a:lnTo>
                  <a:lnTo>
                    <a:pt x="9" y="235"/>
                  </a:lnTo>
                  <a:lnTo>
                    <a:pt x="9" y="234"/>
                  </a:lnTo>
                  <a:lnTo>
                    <a:pt x="9" y="239"/>
                  </a:lnTo>
                  <a:lnTo>
                    <a:pt x="9" y="197"/>
                  </a:lnTo>
                  <a:lnTo>
                    <a:pt x="10" y="193"/>
                  </a:lnTo>
                  <a:lnTo>
                    <a:pt x="10" y="213"/>
                  </a:lnTo>
                  <a:lnTo>
                    <a:pt x="10" y="161"/>
                  </a:lnTo>
                  <a:lnTo>
                    <a:pt x="10" y="169"/>
                  </a:lnTo>
                  <a:lnTo>
                    <a:pt x="10" y="167"/>
                  </a:lnTo>
                  <a:lnTo>
                    <a:pt x="10" y="141"/>
                  </a:lnTo>
                  <a:lnTo>
                    <a:pt x="10" y="141"/>
                  </a:lnTo>
                  <a:lnTo>
                    <a:pt x="10" y="148"/>
                  </a:lnTo>
                  <a:lnTo>
                    <a:pt x="10" y="133"/>
                  </a:lnTo>
                  <a:lnTo>
                    <a:pt x="10" y="136"/>
                  </a:lnTo>
                  <a:lnTo>
                    <a:pt x="10" y="135"/>
                  </a:lnTo>
                  <a:lnTo>
                    <a:pt x="10" y="135"/>
                  </a:lnTo>
                  <a:lnTo>
                    <a:pt x="10" y="52"/>
                  </a:lnTo>
                  <a:lnTo>
                    <a:pt x="10" y="55"/>
                  </a:lnTo>
                  <a:lnTo>
                    <a:pt x="11" y="55"/>
                  </a:lnTo>
                  <a:lnTo>
                    <a:pt x="11" y="57"/>
                  </a:lnTo>
                  <a:lnTo>
                    <a:pt x="11" y="19"/>
                  </a:lnTo>
                  <a:lnTo>
                    <a:pt x="11" y="15"/>
                  </a:lnTo>
                  <a:lnTo>
                    <a:pt x="11" y="0"/>
                  </a:lnTo>
                  <a:lnTo>
                    <a:pt x="11" y="28"/>
                  </a:lnTo>
                  <a:lnTo>
                    <a:pt x="11" y="28"/>
                  </a:lnTo>
                  <a:lnTo>
                    <a:pt x="11" y="43"/>
                  </a:lnTo>
                  <a:lnTo>
                    <a:pt x="11" y="40"/>
                  </a:lnTo>
                  <a:lnTo>
                    <a:pt x="11" y="44"/>
                  </a:lnTo>
                  <a:lnTo>
                    <a:pt x="11" y="26"/>
                  </a:lnTo>
                  <a:lnTo>
                    <a:pt x="11" y="31"/>
                  </a:lnTo>
                  <a:lnTo>
                    <a:pt x="13" y="31"/>
                  </a:lnTo>
                  <a:lnTo>
                    <a:pt x="13" y="38"/>
                  </a:lnTo>
                  <a:lnTo>
                    <a:pt x="13" y="28"/>
                  </a:lnTo>
                  <a:lnTo>
                    <a:pt x="13" y="35"/>
                  </a:lnTo>
                  <a:lnTo>
                    <a:pt x="13" y="40"/>
                  </a:lnTo>
                  <a:lnTo>
                    <a:pt x="13" y="35"/>
                  </a:lnTo>
                  <a:lnTo>
                    <a:pt x="13" y="68"/>
                  </a:lnTo>
                  <a:lnTo>
                    <a:pt x="13" y="69"/>
                  </a:lnTo>
                  <a:lnTo>
                    <a:pt x="13" y="93"/>
                  </a:lnTo>
                  <a:lnTo>
                    <a:pt x="13" y="85"/>
                  </a:lnTo>
                  <a:lnTo>
                    <a:pt x="14" y="76"/>
                  </a:lnTo>
                  <a:lnTo>
                    <a:pt x="14" y="107"/>
                  </a:lnTo>
                  <a:lnTo>
                    <a:pt x="14" y="94"/>
                  </a:lnTo>
                  <a:lnTo>
                    <a:pt x="14" y="94"/>
                  </a:lnTo>
                  <a:lnTo>
                    <a:pt x="14" y="77"/>
                  </a:lnTo>
                  <a:lnTo>
                    <a:pt x="14" y="95"/>
                  </a:lnTo>
                  <a:lnTo>
                    <a:pt x="14" y="102"/>
                  </a:lnTo>
                  <a:lnTo>
                    <a:pt x="14" y="110"/>
                  </a:lnTo>
                  <a:lnTo>
                    <a:pt x="14" y="94"/>
                  </a:lnTo>
                  <a:lnTo>
                    <a:pt x="14" y="95"/>
                  </a:lnTo>
                  <a:lnTo>
                    <a:pt x="14" y="97"/>
                  </a:lnTo>
                  <a:lnTo>
                    <a:pt x="14" y="102"/>
                  </a:lnTo>
                  <a:lnTo>
                    <a:pt x="14" y="89"/>
                  </a:lnTo>
                  <a:lnTo>
                    <a:pt x="15" y="89"/>
                  </a:lnTo>
                  <a:lnTo>
                    <a:pt x="15" y="69"/>
                  </a:lnTo>
                  <a:lnTo>
                    <a:pt x="15" y="93"/>
                  </a:lnTo>
                  <a:lnTo>
                    <a:pt x="15" y="93"/>
                  </a:lnTo>
                  <a:lnTo>
                    <a:pt x="15" y="69"/>
                  </a:lnTo>
                  <a:lnTo>
                    <a:pt x="15" y="70"/>
                  </a:lnTo>
                  <a:lnTo>
                    <a:pt x="15" y="72"/>
                  </a:lnTo>
                  <a:lnTo>
                    <a:pt x="15" y="62"/>
                  </a:lnTo>
                  <a:lnTo>
                    <a:pt x="15" y="74"/>
                  </a:lnTo>
                  <a:lnTo>
                    <a:pt x="15" y="81"/>
                  </a:lnTo>
                  <a:lnTo>
                    <a:pt x="15" y="62"/>
                  </a:lnTo>
                  <a:lnTo>
                    <a:pt x="15" y="119"/>
                  </a:lnTo>
                  <a:lnTo>
                    <a:pt x="17" y="119"/>
                  </a:lnTo>
                  <a:lnTo>
                    <a:pt x="17" y="121"/>
                  </a:lnTo>
                  <a:lnTo>
                    <a:pt x="17" y="108"/>
                  </a:lnTo>
                  <a:lnTo>
                    <a:pt x="17" y="117"/>
                  </a:lnTo>
                  <a:lnTo>
                    <a:pt x="17" y="117"/>
                  </a:lnTo>
                  <a:lnTo>
                    <a:pt x="17" y="131"/>
                  </a:lnTo>
                  <a:lnTo>
                    <a:pt x="17" y="117"/>
                  </a:lnTo>
                  <a:lnTo>
                    <a:pt x="17" y="123"/>
                  </a:lnTo>
                  <a:lnTo>
                    <a:pt x="17" y="141"/>
                  </a:lnTo>
                  <a:lnTo>
                    <a:pt x="17" y="121"/>
                  </a:lnTo>
                  <a:lnTo>
                    <a:pt x="17" y="135"/>
                  </a:lnTo>
                  <a:lnTo>
                    <a:pt x="18" y="132"/>
                  </a:lnTo>
                  <a:lnTo>
                    <a:pt x="18" y="157"/>
                  </a:lnTo>
                  <a:lnTo>
                    <a:pt x="18" y="125"/>
                  </a:lnTo>
                  <a:lnTo>
                    <a:pt x="18" y="155"/>
                  </a:lnTo>
                  <a:lnTo>
                    <a:pt x="18" y="158"/>
                  </a:lnTo>
                  <a:lnTo>
                    <a:pt x="18" y="192"/>
                  </a:lnTo>
                  <a:lnTo>
                    <a:pt x="18" y="183"/>
                  </a:lnTo>
                  <a:lnTo>
                    <a:pt x="18" y="182"/>
                  </a:lnTo>
                  <a:lnTo>
                    <a:pt x="18" y="210"/>
                  </a:lnTo>
                  <a:lnTo>
                    <a:pt x="18" y="208"/>
                  </a:lnTo>
                  <a:lnTo>
                    <a:pt x="18" y="207"/>
                  </a:lnTo>
                  <a:lnTo>
                    <a:pt x="18" y="217"/>
                  </a:lnTo>
                  <a:lnTo>
                    <a:pt x="18" y="196"/>
                  </a:lnTo>
                  <a:lnTo>
                    <a:pt x="18" y="216"/>
                  </a:lnTo>
                  <a:lnTo>
                    <a:pt x="19" y="221"/>
                  </a:lnTo>
                  <a:lnTo>
                    <a:pt x="19" y="201"/>
                  </a:lnTo>
                  <a:lnTo>
                    <a:pt x="19" y="217"/>
                  </a:lnTo>
                  <a:lnTo>
                    <a:pt x="19" y="216"/>
                  </a:lnTo>
                  <a:lnTo>
                    <a:pt x="19" y="214"/>
                  </a:lnTo>
                  <a:lnTo>
                    <a:pt x="19" y="233"/>
                  </a:lnTo>
                  <a:lnTo>
                    <a:pt x="19" y="230"/>
                  </a:lnTo>
                  <a:lnTo>
                    <a:pt x="19" y="247"/>
                  </a:lnTo>
                  <a:lnTo>
                    <a:pt x="19" y="218"/>
                  </a:lnTo>
                  <a:lnTo>
                    <a:pt x="19" y="245"/>
                  </a:lnTo>
                  <a:lnTo>
                    <a:pt x="19" y="243"/>
                  </a:lnTo>
                  <a:lnTo>
                    <a:pt x="19" y="233"/>
                  </a:lnTo>
                  <a:lnTo>
                    <a:pt x="19" y="250"/>
                  </a:lnTo>
                  <a:lnTo>
                    <a:pt x="21" y="251"/>
                  </a:lnTo>
                  <a:lnTo>
                    <a:pt x="21" y="264"/>
                  </a:lnTo>
                  <a:lnTo>
                    <a:pt x="21" y="245"/>
                  </a:lnTo>
                  <a:lnTo>
                    <a:pt x="21" y="245"/>
                  </a:lnTo>
                  <a:lnTo>
                    <a:pt x="21" y="255"/>
                  </a:lnTo>
                  <a:lnTo>
                    <a:pt x="21" y="238"/>
                  </a:lnTo>
                  <a:lnTo>
                    <a:pt x="21" y="239"/>
                  </a:lnTo>
                  <a:lnTo>
                    <a:pt x="21" y="227"/>
                  </a:lnTo>
                  <a:lnTo>
                    <a:pt x="21" y="256"/>
                  </a:lnTo>
                  <a:lnTo>
                    <a:pt x="22" y="256"/>
                  </a:lnTo>
                  <a:lnTo>
                    <a:pt x="22" y="297"/>
                  </a:lnTo>
                  <a:lnTo>
                    <a:pt x="22" y="301"/>
                  </a:lnTo>
                  <a:lnTo>
                    <a:pt x="22" y="326"/>
                  </a:lnTo>
                  <a:lnTo>
                    <a:pt x="22" y="322"/>
                  </a:lnTo>
                  <a:lnTo>
                    <a:pt x="22" y="326"/>
                  </a:lnTo>
                  <a:lnTo>
                    <a:pt x="22" y="348"/>
                  </a:lnTo>
                  <a:lnTo>
                    <a:pt x="22" y="317"/>
                  </a:lnTo>
                  <a:lnTo>
                    <a:pt x="22" y="347"/>
                  </a:lnTo>
                  <a:lnTo>
                    <a:pt x="22" y="348"/>
                  </a:lnTo>
                  <a:lnTo>
                    <a:pt x="22" y="352"/>
                  </a:lnTo>
                  <a:lnTo>
                    <a:pt x="22" y="318"/>
                  </a:lnTo>
                  <a:lnTo>
                    <a:pt x="23" y="318"/>
                  </a:lnTo>
                  <a:lnTo>
                    <a:pt x="23" y="322"/>
                  </a:lnTo>
                  <a:lnTo>
                    <a:pt x="23" y="305"/>
                  </a:lnTo>
                  <a:lnTo>
                    <a:pt x="23" y="307"/>
                  </a:lnTo>
                  <a:lnTo>
                    <a:pt x="23" y="307"/>
                  </a:lnTo>
                  <a:lnTo>
                    <a:pt x="23" y="322"/>
                  </a:lnTo>
                  <a:lnTo>
                    <a:pt x="23" y="296"/>
                  </a:lnTo>
                  <a:lnTo>
                    <a:pt x="23" y="318"/>
                  </a:lnTo>
                  <a:lnTo>
                    <a:pt x="23" y="317"/>
                  </a:lnTo>
                  <a:lnTo>
                    <a:pt x="23" y="326"/>
                  </a:lnTo>
                  <a:lnTo>
                    <a:pt x="23" y="313"/>
                  </a:lnTo>
                  <a:lnTo>
                    <a:pt x="23" y="326"/>
                  </a:lnTo>
                  <a:lnTo>
                    <a:pt x="23" y="330"/>
                  </a:lnTo>
                  <a:lnTo>
                    <a:pt x="23" y="335"/>
                  </a:lnTo>
                  <a:lnTo>
                    <a:pt x="23" y="327"/>
                  </a:lnTo>
                  <a:lnTo>
                    <a:pt x="23" y="330"/>
                  </a:lnTo>
                  <a:lnTo>
                    <a:pt x="24" y="328"/>
                  </a:lnTo>
                  <a:lnTo>
                    <a:pt x="24" y="355"/>
                  </a:lnTo>
                  <a:lnTo>
                    <a:pt x="24" y="353"/>
                  </a:lnTo>
                  <a:lnTo>
                    <a:pt x="24" y="355"/>
                  </a:lnTo>
                  <a:lnTo>
                    <a:pt x="24" y="352"/>
                  </a:lnTo>
                  <a:lnTo>
                    <a:pt x="24" y="379"/>
                  </a:lnTo>
                  <a:lnTo>
                    <a:pt x="24" y="375"/>
                  </a:lnTo>
                  <a:lnTo>
                    <a:pt x="24" y="343"/>
                  </a:lnTo>
                  <a:lnTo>
                    <a:pt x="26" y="339"/>
                  </a:lnTo>
                  <a:lnTo>
                    <a:pt x="26" y="285"/>
                  </a:lnTo>
                  <a:lnTo>
                    <a:pt x="26" y="285"/>
                  </a:lnTo>
                  <a:lnTo>
                    <a:pt x="26" y="250"/>
                  </a:lnTo>
                  <a:lnTo>
                    <a:pt x="26" y="264"/>
                  </a:lnTo>
                  <a:lnTo>
                    <a:pt x="26" y="271"/>
                  </a:lnTo>
                  <a:lnTo>
                    <a:pt x="26" y="259"/>
                  </a:lnTo>
                  <a:lnTo>
                    <a:pt x="26" y="273"/>
                  </a:lnTo>
                  <a:lnTo>
                    <a:pt x="26" y="273"/>
                  </a:lnTo>
                  <a:lnTo>
                    <a:pt x="26" y="297"/>
                  </a:lnTo>
                  <a:lnTo>
                    <a:pt x="26" y="288"/>
                  </a:lnTo>
                  <a:lnTo>
                    <a:pt x="27" y="290"/>
                  </a:lnTo>
                  <a:lnTo>
                    <a:pt x="27" y="330"/>
                  </a:lnTo>
                  <a:lnTo>
                    <a:pt x="27" y="328"/>
                  </a:lnTo>
                  <a:lnTo>
                    <a:pt x="27" y="332"/>
                  </a:lnTo>
                  <a:lnTo>
                    <a:pt x="27" y="331"/>
                  </a:lnTo>
                  <a:lnTo>
                    <a:pt x="27" y="351"/>
                  </a:lnTo>
                  <a:lnTo>
                    <a:pt x="27" y="348"/>
                  </a:lnTo>
                  <a:lnTo>
                    <a:pt x="27" y="365"/>
                  </a:lnTo>
                  <a:lnTo>
                    <a:pt x="27" y="348"/>
                  </a:lnTo>
                  <a:lnTo>
                    <a:pt x="27" y="364"/>
                  </a:lnTo>
                  <a:lnTo>
                    <a:pt x="27" y="370"/>
                  </a:lnTo>
                  <a:lnTo>
                    <a:pt x="27" y="390"/>
                  </a:lnTo>
                  <a:lnTo>
                    <a:pt x="27" y="366"/>
                  </a:lnTo>
                  <a:lnTo>
                    <a:pt x="27" y="387"/>
                  </a:lnTo>
                  <a:lnTo>
                    <a:pt x="28" y="390"/>
                  </a:lnTo>
                  <a:lnTo>
                    <a:pt x="28" y="377"/>
                  </a:lnTo>
                  <a:lnTo>
                    <a:pt x="28" y="403"/>
                  </a:lnTo>
                  <a:lnTo>
                    <a:pt x="28" y="400"/>
                  </a:lnTo>
                  <a:lnTo>
                    <a:pt x="28" y="402"/>
                  </a:lnTo>
                  <a:lnTo>
                    <a:pt x="28" y="383"/>
                  </a:lnTo>
                  <a:lnTo>
                    <a:pt x="28" y="383"/>
                  </a:lnTo>
                  <a:lnTo>
                    <a:pt x="28" y="382"/>
                  </a:lnTo>
                  <a:lnTo>
                    <a:pt x="28" y="406"/>
                  </a:lnTo>
                  <a:lnTo>
                    <a:pt x="28" y="400"/>
                  </a:lnTo>
                  <a:lnTo>
                    <a:pt x="30" y="403"/>
                  </a:lnTo>
                  <a:lnTo>
                    <a:pt x="30" y="379"/>
                  </a:lnTo>
                  <a:lnTo>
                    <a:pt x="30" y="379"/>
                  </a:lnTo>
                  <a:lnTo>
                    <a:pt x="30" y="385"/>
                  </a:lnTo>
                  <a:lnTo>
                    <a:pt x="30" y="366"/>
                  </a:lnTo>
                  <a:lnTo>
                    <a:pt x="30" y="379"/>
                  </a:lnTo>
                  <a:lnTo>
                    <a:pt x="30" y="379"/>
                  </a:lnTo>
                  <a:lnTo>
                    <a:pt x="30" y="386"/>
                  </a:lnTo>
                  <a:lnTo>
                    <a:pt x="30" y="362"/>
                  </a:lnTo>
                  <a:lnTo>
                    <a:pt x="30" y="366"/>
                  </a:lnTo>
                  <a:lnTo>
                    <a:pt x="30" y="368"/>
                  </a:lnTo>
                  <a:lnTo>
                    <a:pt x="30" y="394"/>
                  </a:lnTo>
                  <a:lnTo>
                    <a:pt x="30" y="386"/>
                  </a:lnTo>
                  <a:lnTo>
                    <a:pt x="31" y="386"/>
                  </a:lnTo>
                  <a:lnTo>
                    <a:pt x="31" y="390"/>
                  </a:lnTo>
                  <a:lnTo>
                    <a:pt x="31" y="369"/>
                  </a:lnTo>
                  <a:lnTo>
                    <a:pt x="31" y="372"/>
                  </a:lnTo>
                  <a:lnTo>
                    <a:pt x="31" y="374"/>
                  </a:lnTo>
                  <a:lnTo>
                    <a:pt x="31" y="381"/>
                  </a:lnTo>
                  <a:lnTo>
                    <a:pt x="31" y="365"/>
                  </a:lnTo>
                  <a:lnTo>
                    <a:pt x="31" y="368"/>
                  </a:lnTo>
                  <a:lnTo>
                    <a:pt x="31" y="368"/>
                  </a:lnTo>
                  <a:lnTo>
                    <a:pt x="31" y="391"/>
                  </a:lnTo>
                  <a:lnTo>
                    <a:pt x="31" y="368"/>
                  </a:lnTo>
                  <a:lnTo>
                    <a:pt x="31" y="389"/>
                  </a:lnTo>
                  <a:lnTo>
                    <a:pt x="31" y="391"/>
                  </a:lnTo>
                  <a:lnTo>
                    <a:pt x="31" y="403"/>
                  </a:lnTo>
                  <a:lnTo>
                    <a:pt x="31" y="379"/>
                  </a:lnTo>
                  <a:lnTo>
                    <a:pt x="31" y="396"/>
                  </a:lnTo>
                  <a:lnTo>
                    <a:pt x="32" y="396"/>
                  </a:lnTo>
                  <a:lnTo>
                    <a:pt x="32" y="402"/>
                  </a:lnTo>
                  <a:lnTo>
                    <a:pt x="32" y="386"/>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238" name="Freeform 111"/>
            <p:cNvSpPr>
              <a:spLocks/>
            </p:cNvSpPr>
            <p:nvPr/>
          </p:nvSpPr>
          <p:spPr bwMode="auto">
            <a:xfrm>
              <a:off x="2190751" y="3652838"/>
              <a:ext cx="52388" cy="793750"/>
            </a:xfrm>
            <a:custGeom>
              <a:avLst/>
              <a:gdLst>
                <a:gd name="T0" fmla="*/ 0 w 33"/>
                <a:gd name="T1" fmla="*/ 46 h 500"/>
                <a:gd name="T2" fmla="*/ 1 w 33"/>
                <a:gd name="T3" fmla="*/ 17 h 500"/>
                <a:gd name="T4" fmla="*/ 1 w 33"/>
                <a:gd name="T5" fmla="*/ 52 h 500"/>
                <a:gd name="T6" fmla="*/ 2 w 33"/>
                <a:gd name="T7" fmla="*/ 143 h 500"/>
                <a:gd name="T8" fmla="*/ 2 w 33"/>
                <a:gd name="T9" fmla="*/ 191 h 500"/>
                <a:gd name="T10" fmla="*/ 4 w 33"/>
                <a:gd name="T11" fmla="*/ 138 h 500"/>
                <a:gd name="T12" fmla="*/ 4 w 33"/>
                <a:gd name="T13" fmla="*/ 168 h 500"/>
                <a:gd name="T14" fmla="*/ 5 w 33"/>
                <a:gd name="T15" fmla="*/ 196 h 500"/>
                <a:gd name="T16" fmla="*/ 5 w 33"/>
                <a:gd name="T17" fmla="*/ 219 h 500"/>
                <a:gd name="T18" fmla="*/ 5 w 33"/>
                <a:gd name="T19" fmla="*/ 261 h 500"/>
                <a:gd name="T20" fmla="*/ 6 w 33"/>
                <a:gd name="T21" fmla="*/ 271 h 500"/>
                <a:gd name="T22" fmla="*/ 6 w 33"/>
                <a:gd name="T23" fmla="*/ 341 h 500"/>
                <a:gd name="T24" fmla="*/ 6 w 33"/>
                <a:gd name="T25" fmla="*/ 329 h 500"/>
                <a:gd name="T26" fmla="*/ 8 w 33"/>
                <a:gd name="T27" fmla="*/ 386 h 500"/>
                <a:gd name="T28" fmla="*/ 8 w 33"/>
                <a:gd name="T29" fmla="*/ 449 h 500"/>
                <a:gd name="T30" fmla="*/ 9 w 33"/>
                <a:gd name="T31" fmla="*/ 418 h 500"/>
                <a:gd name="T32" fmla="*/ 9 w 33"/>
                <a:gd name="T33" fmla="*/ 447 h 500"/>
                <a:gd name="T34" fmla="*/ 9 w 33"/>
                <a:gd name="T35" fmla="*/ 462 h 500"/>
                <a:gd name="T36" fmla="*/ 10 w 33"/>
                <a:gd name="T37" fmla="*/ 451 h 500"/>
                <a:gd name="T38" fmla="*/ 10 w 33"/>
                <a:gd name="T39" fmla="*/ 436 h 500"/>
                <a:gd name="T40" fmla="*/ 10 w 33"/>
                <a:gd name="T41" fmla="*/ 424 h 500"/>
                <a:gd name="T42" fmla="*/ 12 w 33"/>
                <a:gd name="T43" fmla="*/ 415 h 500"/>
                <a:gd name="T44" fmla="*/ 12 w 33"/>
                <a:gd name="T45" fmla="*/ 397 h 500"/>
                <a:gd name="T46" fmla="*/ 13 w 33"/>
                <a:gd name="T47" fmla="*/ 452 h 500"/>
                <a:gd name="T48" fmla="*/ 13 w 33"/>
                <a:gd name="T49" fmla="*/ 449 h 500"/>
                <a:gd name="T50" fmla="*/ 14 w 33"/>
                <a:gd name="T51" fmla="*/ 475 h 500"/>
                <a:gd name="T52" fmla="*/ 14 w 33"/>
                <a:gd name="T53" fmla="*/ 469 h 500"/>
                <a:gd name="T54" fmla="*/ 14 w 33"/>
                <a:gd name="T55" fmla="*/ 457 h 500"/>
                <a:gd name="T56" fmla="*/ 16 w 33"/>
                <a:gd name="T57" fmla="*/ 462 h 500"/>
                <a:gd name="T58" fmla="*/ 16 w 33"/>
                <a:gd name="T59" fmla="*/ 487 h 500"/>
                <a:gd name="T60" fmla="*/ 17 w 33"/>
                <a:gd name="T61" fmla="*/ 491 h 500"/>
                <a:gd name="T62" fmla="*/ 17 w 33"/>
                <a:gd name="T63" fmla="*/ 485 h 500"/>
                <a:gd name="T64" fmla="*/ 18 w 33"/>
                <a:gd name="T65" fmla="*/ 496 h 500"/>
                <a:gd name="T66" fmla="*/ 18 w 33"/>
                <a:gd name="T67" fmla="*/ 444 h 500"/>
                <a:gd name="T68" fmla="*/ 18 w 33"/>
                <a:gd name="T69" fmla="*/ 485 h 500"/>
                <a:gd name="T70" fmla="*/ 20 w 33"/>
                <a:gd name="T71" fmla="*/ 490 h 500"/>
                <a:gd name="T72" fmla="*/ 20 w 33"/>
                <a:gd name="T73" fmla="*/ 458 h 500"/>
                <a:gd name="T74" fmla="*/ 21 w 33"/>
                <a:gd name="T75" fmla="*/ 392 h 500"/>
                <a:gd name="T76" fmla="*/ 21 w 33"/>
                <a:gd name="T77" fmla="*/ 343 h 500"/>
                <a:gd name="T78" fmla="*/ 22 w 33"/>
                <a:gd name="T79" fmla="*/ 369 h 500"/>
                <a:gd name="T80" fmla="*/ 22 w 33"/>
                <a:gd name="T81" fmla="*/ 389 h 500"/>
                <a:gd name="T82" fmla="*/ 23 w 33"/>
                <a:gd name="T83" fmla="*/ 428 h 500"/>
                <a:gd name="T84" fmla="*/ 23 w 33"/>
                <a:gd name="T85" fmla="*/ 451 h 500"/>
                <a:gd name="T86" fmla="*/ 23 w 33"/>
                <a:gd name="T87" fmla="*/ 415 h 500"/>
                <a:gd name="T88" fmla="*/ 25 w 33"/>
                <a:gd name="T89" fmla="*/ 377 h 500"/>
                <a:gd name="T90" fmla="*/ 25 w 33"/>
                <a:gd name="T91" fmla="*/ 360 h 500"/>
                <a:gd name="T92" fmla="*/ 26 w 33"/>
                <a:gd name="T93" fmla="*/ 361 h 500"/>
                <a:gd name="T94" fmla="*/ 26 w 33"/>
                <a:gd name="T95" fmla="*/ 402 h 500"/>
                <a:gd name="T96" fmla="*/ 26 w 33"/>
                <a:gd name="T97" fmla="*/ 410 h 500"/>
                <a:gd name="T98" fmla="*/ 27 w 33"/>
                <a:gd name="T99" fmla="*/ 354 h 500"/>
                <a:gd name="T100" fmla="*/ 29 w 33"/>
                <a:gd name="T101" fmla="*/ 270 h 500"/>
                <a:gd name="T102" fmla="*/ 29 w 33"/>
                <a:gd name="T103" fmla="*/ 255 h 500"/>
                <a:gd name="T104" fmla="*/ 30 w 33"/>
                <a:gd name="T105" fmla="*/ 251 h 500"/>
                <a:gd name="T106" fmla="*/ 30 w 33"/>
                <a:gd name="T107" fmla="*/ 303 h 500"/>
                <a:gd name="T108" fmla="*/ 30 w 33"/>
                <a:gd name="T109" fmla="*/ 356 h 500"/>
                <a:gd name="T110" fmla="*/ 31 w 33"/>
                <a:gd name="T111" fmla="*/ 331 h 500"/>
                <a:gd name="T112" fmla="*/ 31 w 33"/>
                <a:gd name="T113" fmla="*/ 341 h 500"/>
                <a:gd name="T114" fmla="*/ 31 w 33"/>
                <a:gd name="T115" fmla="*/ 313 h 500"/>
                <a:gd name="T116" fmla="*/ 33 w 33"/>
                <a:gd name="T117" fmla="*/ 309 h 500"/>
                <a:gd name="T118" fmla="*/ 33 w 33"/>
                <a:gd name="T119" fmla="*/ 313 h 5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3" h="500">
                  <a:moveTo>
                    <a:pt x="0" y="35"/>
                  </a:moveTo>
                  <a:lnTo>
                    <a:pt x="0" y="54"/>
                  </a:lnTo>
                  <a:lnTo>
                    <a:pt x="0" y="52"/>
                  </a:lnTo>
                  <a:lnTo>
                    <a:pt x="0" y="33"/>
                  </a:lnTo>
                  <a:lnTo>
                    <a:pt x="0" y="46"/>
                  </a:lnTo>
                  <a:lnTo>
                    <a:pt x="1" y="47"/>
                  </a:lnTo>
                  <a:lnTo>
                    <a:pt x="1" y="54"/>
                  </a:lnTo>
                  <a:lnTo>
                    <a:pt x="1" y="16"/>
                  </a:lnTo>
                  <a:lnTo>
                    <a:pt x="1" y="14"/>
                  </a:lnTo>
                  <a:lnTo>
                    <a:pt x="1" y="17"/>
                  </a:lnTo>
                  <a:lnTo>
                    <a:pt x="1" y="0"/>
                  </a:lnTo>
                  <a:lnTo>
                    <a:pt x="1" y="8"/>
                  </a:lnTo>
                  <a:lnTo>
                    <a:pt x="1" y="13"/>
                  </a:lnTo>
                  <a:lnTo>
                    <a:pt x="1" y="47"/>
                  </a:lnTo>
                  <a:lnTo>
                    <a:pt x="1" y="52"/>
                  </a:lnTo>
                  <a:lnTo>
                    <a:pt x="1" y="105"/>
                  </a:lnTo>
                  <a:lnTo>
                    <a:pt x="1" y="97"/>
                  </a:lnTo>
                  <a:lnTo>
                    <a:pt x="2" y="97"/>
                  </a:lnTo>
                  <a:lnTo>
                    <a:pt x="2" y="144"/>
                  </a:lnTo>
                  <a:lnTo>
                    <a:pt x="2" y="143"/>
                  </a:lnTo>
                  <a:lnTo>
                    <a:pt x="2" y="190"/>
                  </a:lnTo>
                  <a:lnTo>
                    <a:pt x="2" y="193"/>
                  </a:lnTo>
                  <a:lnTo>
                    <a:pt x="2" y="199"/>
                  </a:lnTo>
                  <a:lnTo>
                    <a:pt x="2" y="189"/>
                  </a:lnTo>
                  <a:lnTo>
                    <a:pt x="2" y="191"/>
                  </a:lnTo>
                  <a:lnTo>
                    <a:pt x="2" y="189"/>
                  </a:lnTo>
                  <a:lnTo>
                    <a:pt x="2" y="194"/>
                  </a:lnTo>
                  <a:lnTo>
                    <a:pt x="2" y="155"/>
                  </a:lnTo>
                  <a:lnTo>
                    <a:pt x="4" y="156"/>
                  </a:lnTo>
                  <a:lnTo>
                    <a:pt x="4" y="138"/>
                  </a:lnTo>
                  <a:lnTo>
                    <a:pt x="4" y="162"/>
                  </a:lnTo>
                  <a:lnTo>
                    <a:pt x="4" y="162"/>
                  </a:lnTo>
                  <a:lnTo>
                    <a:pt x="4" y="152"/>
                  </a:lnTo>
                  <a:lnTo>
                    <a:pt x="4" y="168"/>
                  </a:lnTo>
                  <a:lnTo>
                    <a:pt x="4" y="168"/>
                  </a:lnTo>
                  <a:lnTo>
                    <a:pt x="4" y="196"/>
                  </a:lnTo>
                  <a:lnTo>
                    <a:pt x="4" y="165"/>
                  </a:lnTo>
                  <a:lnTo>
                    <a:pt x="4" y="194"/>
                  </a:lnTo>
                  <a:lnTo>
                    <a:pt x="5" y="194"/>
                  </a:lnTo>
                  <a:lnTo>
                    <a:pt x="5" y="196"/>
                  </a:lnTo>
                  <a:lnTo>
                    <a:pt x="5" y="177"/>
                  </a:lnTo>
                  <a:lnTo>
                    <a:pt x="5" y="182"/>
                  </a:lnTo>
                  <a:lnTo>
                    <a:pt x="5" y="182"/>
                  </a:lnTo>
                  <a:lnTo>
                    <a:pt x="5" y="182"/>
                  </a:lnTo>
                  <a:lnTo>
                    <a:pt x="5" y="219"/>
                  </a:lnTo>
                  <a:lnTo>
                    <a:pt x="5" y="220"/>
                  </a:lnTo>
                  <a:lnTo>
                    <a:pt x="5" y="258"/>
                  </a:lnTo>
                  <a:lnTo>
                    <a:pt x="5" y="242"/>
                  </a:lnTo>
                  <a:lnTo>
                    <a:pt x="5" y="249"/>
                  </a:lnTo>
                  <a:lnTo>
                    <a:pt x="5" y="261"/>
                  </a:lnTo>
                  <a:lnTo>
                    <a:pt x="5" y="248"/>
                  </a:lnTo>
                  <a:lnTo>
                    <a:pt x="5" y="258"/>
                  </a:lnTo>
                  <a:lnTo>
                    <a:pt x="6" y="258"/>
                  </a:lnTo>
                  <a:lnTo>
                    <a:pt x="6" y="250"/>
                  </a:lnTo>
                  <a:lnTo>
                    <a:pt x="6" y="271"/>
                  </a:lnTo>
                  <a:lnTo>
                    <a:pt x="6" y="272"/>
                  </a:lnTo>
                  <a:lnTo>
                    <a:pt x="6" y="301"/>
                  </a:lnTo>
                  <a:lnTo>
                    <a:pt x="6" y="297"/>
                  </a:lnTo>
                  <a:lnTo>
                    <a:pt x="6" y="299"/>
                  </a:lnTo>
                  <a:lnTo>
                    <a:pt x="6" y="341"/>
                  </a:lnTo>
                  <a:lnTo>
                    <a:pt x="6" y="297"/>
                  </a:lnTo>
                  <a:lnTo>
                    <a:pt x="6" y="338"/>
                  </a:lnTo>
                  <a:lnTo>
                    <a:pt x="6" y="334"/>
                  </a:lnTo>
                  <a:lnTo>
                    <a:pt x="6" y="373"/>
                  </a:lnTo>
                  <a:lnTo>
                    <a:pt x="6" y="329"/>
                  </a:lnTo>
                  <a:lnTo>
                    <a:pt x="6" y="369"/>
                  </a:lnTo>
                  <a:lnTo>
                    <a:pt x="8" y="373"/>
                  </a:lnTo>
                  <a:lnTo>
                    <a:pt x="8" y="389"/>
                  </a:lnTo>
                  <a:lnTo>
                    <a:pt x="8" y="369"/>
                  </a:lnTo>
                  <a:lnTo>
                    <a:pt x="8" y="386"/>
                  </a:lnTo>
                  <a:lnTo>
                    <a:pt x="8" y="386"/>
                  </a:lnTo>
                  <a:lnTo>
                    <a:pt x="8" y="385"/>
                  </a:lnTo>
                  <a:lnTo>
                    <a:pt x="8" y="428"/>
                  </a:lnTo>
                  <a:lnTo>
                    <a:pt x="8" y="419"/>
                  </a:lnTo>
                  <a:lnTo>
                    <a:pt x="8" y="449"/>
                  </a:lnTo>
                  <a:lnTo>
                    <a:pt x="8" y="414"/>
                  </a:lnTo>
                  <a:lnTo>
                    <a:pt x="8" y="447"/>
                  </a:lnTo>
                  <a:lnTo>
                    <a:pt x="9" y="444"/>
                  </a:lnTo>
                  <a:lnTo>
                    <a:pt x="9" y="448"/>
                  </a:lnTo>
                  <a:lnTo>
                    <a:pt x="9" y="418"/>
                  </a:lnTo>
                  <a:lnTo>
                    <a:pt x="9" y="428"/>
                  </a:lnTo>
                  <a:lnTo>
                    <a:pt x="9" y="428"/>
                  </a:lnTo>
                  <a:lnTo>
                    <a:pt x="9" y="449"/>
                  </a:lnTo>
                  <a:lnTo>
                    <a:pt x="9" y="443"/>
                  </a:lnTo>
                  <a:lnTo>
                    <a:pt x="9" y="447"/>
                  </a:lnTo>
                  <a:lnTo>
                    <a:pt x="9" y="453"/>
                  </a:lnTo>
                  <a:lnTo>
                    <a:pt x="9" y="441"/>
                  </a:lnTo>
                  <a:lnTo>
                    <a:pt x="9" y="451"/>
                  </a:lnTo>
                  <a:lnTo>
                    <a:pt x="9" y="454"/>
                  </a:lnTo>
                  <a:lnTo>
                    <a:pt x="9" y="462"/>
                  </a:lnTo>
                  <a:lnTo>
                    <a:pt x="9" y="440"/>
                  </a:lnTo>
                  <a:lnTo>
                    <a:pt x="9" y="460"/>
                  </a:lnTo>
                  <a:lnTo>
                    <a:pt x="10" y="460"/>
                  </a:lnTo>
                  <a:lnTo>
                    <a:pt x="10" y="465"/>
                  </a:lnTo>
                  <a:lnTo>
                    <a:pt x="10" y="451"/>
                  </a:lnTo>
                  <a:lnTo>
                    <a:pt x="10" y="449"/>
                  </a:lnTo>
                  <a:lnTo>
                    <a:pt x="10" y="456"/>
                  </a:lnTo>
                  <a:lnTo>
                    <a:pt x="10" y="431"/>
                  </a:lnTo>
                  <a:lnTo>
                    <a:pt x="10" y="431"/>
                  </a:lnTo>
                  <a:lnTo>
                    <a:pt x="10" y="436"/>
                  </a:lnTo>
                  <a:lnTo>
                    <a:pt x="10" y="418"/>
                  </a:lnTo>
                  <a:lnTo>
                    <a:pt x="10" y="427"/>
                  </a:lnTo>
                  <a:lnTo>
                    <a:pt x="10" y="428"/>
                  </a:lnTo>
                  <a:lnTo>
                    <a:pt x="10" y="415"/>
                  </a:lnTo>
                  <a:lnTo>
                    <a:pt x="10" y="424"/>
                  </a:lnTo>
                  <a:lnTo>
                    <a:pt x="12" y="419"/>
                  </a:lnTo>
                  <a:lnTo>
                    <a:pt x="12" y="426"/>
                  </a:lnTo>
                  <a:lnTo>
                    <a:pt x="12" y="407"/>
                  </a:lnTo>
                  <a:lnTo>
                    <a:pt x="12" y="398"/>
                  </a:lnTo>
                  <a:lnTo>
                    <a:pt x="12" y="415"/>
                  </a:lnTo>
                  <a:lnTo>
                    <a:pt x="12" y="411"/>
                  </a:lnTo>
                  <a:lnTo>
                    <a:pt x="12" y="406"/>
                  </a:lnTo>
                  <a:lnTo>
                    <a:pt x="12" y="424"/>
                  </a:lnTo>
                  <a:lnTo>
                    <a:pt x="12" y="430"/>
                  </a:lnTo>
                  <a:lnTo>
                    <a:pt x="12" y="397"/>
                  </a:lnTo>
                  <a:lnTo>
                    <a:pt x="12" y="402"/>
                  </a:lnTo>
                  <a:lnTo>
                    <a:pt x="13" y="407"/>
                  </a:lnTo>
                  <a:lnTo>
                    <a:pt x="13" y="431"/>
                  </a:lnTo>
                  <a:lnTo>
                    <a:pt x="13" y="432"/>
                  </a:lnTo>
                  <a:lnTo>
                    <a:pt x="13" y="452"/>
                  </a:lnTo>
                  <a:lnTo>
                    <a:pt x="13" y="424"/>
                  </a:lnTo>
                  <a:lnTo>
                    <a:pt x="13" y="447"/>
                  </a:lnTo>
                  <a:lnTo>
                    <a:pt x="13" y="452"/>
                  </a:lnTo>
                  <a:lnTo>
                    <a:pt x="13" y="462"/>
                  </a:lnTo>
                  <a:lnTo>
                    <a:pt x="13" y="449"/>
                  </a:lnTo>
                  <a:lnTo>
                    <a:pt x="13" y="457"/>
                  </a:lnTo>
                  <a:lnTo>
                    <a:pt x="14" y="453"/>
                  </a:lnTo>
                  <a:lnTo>
                    <a:pt x="14" y="481"/>
                  </a:lnTo>
                  <a:lnTo>
                    <a:pt x="14" y="473"/>
                  </a:lnTo>
                  <a:lnTo>
                    <a:pt x="14" y="475"/>
                  </a:lnTo>
                  <a:lnTo>
                    <a:pt x="14" y="454"/>
                  </a:lnTo>
                  <a:lnTo>
                    <a:pt x="14" y="471"/>
                  </a:lnTo>
                  <a:lnTo>
                    <a:pt x="14" y="471"/>
                  </a:lnTo>
                  <a:lnTo>
                    <a:pt x="14" y="482"/>
                  </a:lnTo>
                  <a:lnTo>
                    <a:pt x="14" y="469"/>
                  </a:lnTo>
                  <a:lnTo>
                    <a:pt x="14" y="475"/>
                  </a:lnTo>
                  <a:lnTo>
                    <a:pt x="14" y="475"/>
                  </a:lnTo>
                  <a:lnTo>
                    <a:pt x="14" y="485"/>
                  </a:lnTo>
                  <a:lnTo>
                    <a:pt x="14" y="454"/>
                  </a:lnTo>
                  <a:lnTo>
                    <a:pt x="14" y="457"/>
                  </a:lnTo>
                  <a:lnTo>
                    <a:pt x="16" y="457"/>
                  </a:lnTo>
                  <a:lnTo>
                    <a:pt x="16" y="470"/>
                  </a:lnTo>
                  <a:lnTo>
                    <a:pt x="16" y="465"/>
                  </a:lnTo>
                  <a:lnTo>
                    <a:pt x="16" y="465"/>
                  </a:lnTo>
                  <a:lnTo>
                    <a:pt x="16" y="462"/>
                  </a:lnTo>
                  <a:lnTo>
                    <a:pt x="16" y="491"/>
                  </a:lnTo>
                  <a:lnTo>
                    <a:pt x="16" y="490"/>
                  </a:lnTo>
                  <a:lnTo>
                    <a:pt x="16" y="498"/>
                  </a:lnTo>
                  <a:lnTo>
                    <a:pt x="16" y="481"/>
                  </a:lnTo>
                  <a:lnTo>
                    <a:pt x="16" y="487"/>
                  </a:lnTo>
                  <a:lnTo>
                    <a:pt x="16" y="496"/>
                  </a:lnTo>
                  <a:lnTo>
                    <a:pt x="16" y="477"/>
                  </a:lnTo>
                  <a:lnTo>
                    <a:pt x="16" y="495"/>
                  </a:lnTo>
                  <a:lnTo>
                    <a:pt x="17" y="490"/>
                  </a:lnTo>
                  <a:lnTo>
                    <a:pt x="17" y="491"/>
                  </a:lnTo>
                  <a:lnTo>
                    <a:pt x="17" y="469"/>
                  </a:lnTo>
                  <a:lnTo>
                    <a:pt x="17" y="471"/>
                  </a:lnTo>
                  <a:lnTo>
                    <a:pt x="17" y="473"/>
                  </a:lnTo>
                  <a:lnTo>
                    <a:pt x="17" y="468"/>
                  </a:lnTo>
                  <a:lnTo>
                    <a:pt x="17" y="485"/>
                  </a:lnTo>
                  <a:lnTo>
                    <a:pt x="17" y="487"/>
                  </a:lnTo>
                  <a:lnTo>
                    <a:pt x="17" y="500"/>
                  </a:lnTo>
                  <a:lnTo>
                    <a:pt x="17" y="486"/>
                  </a:lnTo>
                  <a:lnTo>
                    <a:pt x="17" y="495"/>
                  </a:lnTo>
                  <a:lnTo>
                    <a:pt x="18" y="496"/>
                  </a:lnTo>
                  <a:lnTo>
                    <a:pt x="18" y="474"/>
                  </a:lnTo>
                  <a:lnTo>
                    <a:pt x="18" y="474"/>
                  </a:lnTo>
                  <a:lnTo>
                    <a:pt x="18" y="439"/>
                  </a:lnTo>
                  <a:lnTo>
                    <a:pt x="18" y="443"/>
                  </a:lnTo>
                  <a:lnTo>
                    <a:pt x="18" y="444"/>
                  </a:lnTo>
                  <a:lnTo>
                    <a:pt x="18" y="452"/>
                  </a:lnTo>
                  <a:lnTo>
                    <a:pt x="18" y="441"/>
                  </a:lnTo>
                  <a:lnTo>
                    <a:pt x="18" y="451"/>
                  </a:lnTo>
                  <a:lnTo>
                    <a:pt x="18" y="449"/>
                  </a:lnTo>
                  <a:lnTo>
                    <a:pt x="18" y="485"/>
                  </a:lnTo>
                  <a:lnTo>
                    <a:pt x="18" y="478"/>
                  </a:lnTo>
                  <a:lnTo>
                    <a:pt x="20" y="481"/>
                  </a:lnTo>
                  <a:lnTo>
                    <a:pt x="20" y="496"/>
                  </a:lnTo>
                  <a:lnTo>
                    <a:pt x="20" y="494"/>
                  </a:lnTo>
                  <a:lnTo>
                    <a:pt x="20" y="490"/>
                  </a:lnTo>
                  <a:lnTo>
                    <a:pt x="20" y="461"/>
                  </a:lnTo>
                  <a:lnTo>
                    <a:pt x="20" y="465"/>
                  </a:lnTo>
                  <a:lnTo>
                    <a:pt x="20" y="461"/>
                  </a:lnTo>
                  <a:lnTo>
                    <a:pt x="20" y="466"/>
                  </a:lnTo>
                  <a:lnTo>
                    <a:pt x="20" y="458"/>
                  </a:lnTo>
                  <a:lnTo>
                    <a:pt x="20" y="462"/>
                  </a:lnTo>
                  <a:lnTo>
                    <a:pt x="20" y="464"/>
                  </a:lnTo>
                  <a:lnTo>
                    <a:pt x="20" y="435"/>
                  </a:lnTo>
                  <a:lnTo>
                    <a:pt x="21" y="434"/>
                  </a:lnTo>
                  <a:lnTo>
                    <a:pt x="21" y="392"/>
                  </a:lnTo>
                  <a:lnTo>
                    <a:pt x="21" y="393"/>
                  </a:lnTo>
                  <a:lnTo>
                    <a:pt x="21" y="364"/>
                  </a:lnTo>
                  <a:lnTo>
                    <a:pt x="21" y="351"/>
                  </a:lnTo>
                  <a:lnTo>
                    <a:pt x="21" y="337"/>
                  </a:lnTo>
                  <a:lnTo>
                    <a:pt x="21" y="343"/>
                  </a:lnTo>
                  <a:lnTo>
                    <a:pt x="22" y="343"/>
                  </a:lnTo>
                  <a:lnTo>
                    <a:pt x="22" y="369"/>
                  </a:lnTo>
                  <a:lnTo>
                    <a:pt x="22" y="341"/>
                  </a:lnTo>
                  <a:lnTo>
                    <a:pt x="22" y="368"/>
                  </a:lnTo>
                  <a:lnTo>
                    <a:pt x="22" y="369"/>
                  </a:lnTo>
                  <a:lnTo>
                    <a:pt x="22" y="372"/>
                  </a:lnTo>
                  <a:lnTo>
                    <a:pt x="22" y="350"/>
                  </a:lnTo>
                  <a:lnTo>
                    <a:pt x="22" y="354"/>
                  </a:lnTo>
                  <a:lnTo>
                    <a:pt x="22" y="352"/>
                  </a:lnTo>
                  <a:lnTo>
                    <a:pt x="22" y="389"/>
                  </a:lnTo>
                  <a:lnTo>
                    <a:pt x="22" y="386"/>
                  </a:lnTo>
                  <a:lnTo>
                    <a:pt x="22" y="392"/>
                  </a:lnTo>
                  <a:lnTo>
                    <a:pt x="22" y="385"/>
                  </a:lnTo>
                  <a:lnTo>
                    <a:pt x="22" y="427"/>
                  </a:lnTo>
                  <a:lnTo>
                    <a:pt x="23" y="428"/>
                  </a:lnTo>
                  <a:lnTo>
                    <a:pt x="23" y="462"/>
                  </a:lnTo>
                  <a:lnTo>
                    <a:pt x="23" y="453"/>
                  </a:lnTo>
                  <a:lnTo>
                    <a:pt x="23" y="451"/>
                  </a:lnTo>
                  <a:lnTo>
                    <a:pt x="23" y="469"/>
                  </a:lnTo>
                  <a:lnTo>
                    <a:pt x="23" y="451"/>
                  </a:lnTo>
                  <a:lnTo>
                    <a:pt x="23" y="468"/>
                  </a:lnTo>
                  <a:lnTo>
                    <a:pt x="23" y="470"/>
                  </a:lnTo>
                  <a:lnTo>
                    <a:pt x="23" y="418"/>
                  </a:lnTo>
                  <a:lnTo>
                    <a:pt x="23" y="415"/>
                  </a:lnTo>
                  <a:lnTo>
                    <a:pt x="23" y="415"/>
                  </a:lnTo>
                  <a:lnTo>
                    <a:pt x="23" y="382"/>
                  </a:lnTo>
                  <a:lnTo>
                    <a:pt x="23" y="385"/>
                  </a:lnTo>
                  <a:lnTo>
                    <a:pt x="25" y="385"/>
                  </a:lnTo>
                  <a:lnTo>
                    <a:pt x="25" y="389"/>
                  </a:lnTo>
                  <a:lnTo>
                    <a:pt x="25" y="377"/>
                  </a:lnTo>
                  <a:lnTo>
                    <a:pt x="25" y="379"/>
                  </a:lnTo>
                  <a:lnTo>
                    <a:pt x="25" y="393"/>
                  </a:lnTo>
                  <a:lnTo>
                    <a:pt x="25" y="386"/>
                  </a:lnTo>
                  <a:lnTo>
                    <a:pt x="25" y="386"/>
                  </a:lnTo>
                  <a:lnTo>
                    <a:pt x="25" y="360"/>
                  </a:lnTo>
                  <a:lnTo>
                    <a:pt x="25" y="373"/>
                  </a:lnTo>
                  <a:lnTo>
                    <a:pt x="26" y="376"/>
                  </a:lnTo>
                  <a:lnTo>
                    <a:pt x="26" y="384"/>
                  </a:lnTo>
                  <a:lnTo>
                    <a:pt x="26" y="358"/>
                  </a:lnTo>
                  <a:lnTo>
                    <a:pt x="26" y="361"/>
                  </a:lnTo>
                  <a:lnTo>
                    <a:pt x="26" y="367"/>
                  </a:lnTo>
                  <a:lnTo>
                    <a:pt x="26" y="361"/>
                  </a:lnTo>
                  <a:lnTo>
                    <a:pt x="26" y="385"/>
                  </a:lnTo>
                  <a:lnTo>
                    <a:pt x="26" y="386"/>
                  </a:lnTo>
                  <a:lnTo>
                    <a:pt x="26" y="402"/>
                  </a:lnTo>
                  <a:lnTo>
                    <a:pt x="26" y="381"/>
                  </a:lnTo>
                  <a:lnTo>
                    <a:pt x="26" y="401"/>
                  </a:lnTo>
                  <a:lnTo>
                    <a:pt x="26" y="403"/>
                  </a:lnTo>
                  <a:lnTo>
                    <a:pt x="26" y="418"/>
                  </a:lnTo>
                  <a:lnTo>
                    <a:pt x="26" y="410"/>
                  </a:lnTo>
                  <a:lnTo>
                    <a:pt x="27" y="415"/>
                  </a:lnTo>
                  <a:lnTo>
                    <a:pt x="27" y="397"/>
                  </a:lnTo>
                  <a:lnTo>
                    <a:pt x="27" y="397"/>
                  </a:lnTo>
                  <a:lnTo>
                    <a:pt x="27" y="359"/>
                  </a:lnTo>
                  <a:lnTo>
                    <a:pt x="27" y="354"/>
                  </a:lnTo>
                  <a:lnTo>
                    <a:pt x="27" y="299"/>
                  </a:lnTo>
                  <a:lnTo>
                    <a:pt x="27" y="299"/>
                  </a:lnTo>
                  <a:lnTo>
                    <a:pt x="27" y="267"/>
                  </a:lnTo>
                  <a:lnTo>
                    <a:pt x="27" y="269"/>
                  </a:lnTo>
                  <a:lnTo>
                    <a:pt x="29" y="270"/>
                  </a:lnTo>
                  <a:lnTo>
                    <a:pt x="29" y="271"/>
                  </a:lnTo>
                  <a:lnTo>
                    <a:pt x="29" y="249"/>
                  </a:lnTo>
                  <a:lnTo>
                    <a:pt x="29" y="251"/>
                  </a:lnTo>
                  <a:lnTo>
                    <a:pt x="29" y="233"/>
                  </a:lnTo>
                  <a:lnTo>
                    <a:pt x="29" y="255"/>
                  </a:lnTo>
                  <a:lnTo>
                    <a:pt x="29" y="255"/>
                  </a:lnTo>
                  <a:lnTo>
                    <a:pt x="29" y="263"/>
                  </a:lnTo>
                  <a:lnTo>
                    <a:pt x="29" y="246"/>
                  </a:lnTo>
                  <a:lnTo>
                    <a:pt x="29" y="254"/>
                  </a:lnTo>
                  <a:lnTo>
                    <a:pt x="30" y="251"/>
                  </a:lnTo>
                  <a:lnTo>
                    <a:pt x="30" y="249"/>
                  </a:lnTo>
                  <a:lnTo>
                    <a:pt x="30" y="269"/>
                  </a:lnTo>
                  <a:lnTo>
                    <a:pt x="30" y="267"/>
                  </a:lnTo>
                  <a:lnTo>
                    <a:pt x="30" y="261"/>
                  </a:lnTo>
                  <a:lnTo>
                    <a:pt x="30" y="303"/>
                  </a:lnTo>
                  <a:lnTo>
                    <a:pt x="30" y="297"/>
                  </a:lnTo>
                  <a:lnTo>
                    <a:pt x="30" y="343"/>
                  </a:lnTo>
                  <a:lnTo>
                    <a:pt x="30" y="344"/>
                  </a:lnTo>
                  <a:lnTo>
                    <a:pt x="30" y="367"/>
                  </a:lnTo>
                  <a:lnTo>
                    <a:pt x="30" y="356"/>
                  </a:lnTo>
                  <a:lnTo>
                    <a:pt x="31" y="337"/>
                  </a:lnTo>
                  <a:lnTo>
                    <a:pt x="31" y="338"/>
                  </a:lnTo>
                  <a:lnTo>
                    <a:pt x="31" y="330"/>
                  </a:lnTo>
                  <a:lnTo>
                    <a:pt x="31" y="333"/>
                  </a:lnTo>
                  <a:lnTo>
                    <a:pt x="31" y="331"/>
                  </a:lnTo>
                  <a:lnTo>
                    <a:pt x="31" y="335"/>
                  </a:lnTo>
                  <a:lnTo>
                    <a:pt x="31" y="320"/>
                  </a:lnTo>
                  <a:lnTo>
                    <a:pt x="31" y="333"/>
                  </a:lnTo>
                  <a:lnTo>
                    <a:pt x="31" y="333"/>
                  </a:lnTo>
                  <a:lnTo>
                    <a:pt x="31" y="341"/>
                  </a:lnTo>
                  <a:lnTo>
                    <a:pt x="31" y="314"/>
                  </a:lnTo>
                  <a:lnTo>
                    <a:pt x="31" y="318"/>
                  </a:lnTo>
                  <a:lnTo>
                    <a:pt x="31" y="314"/>
                  </a:lnTo>
                  <a:lnTo>
                    <a:pt x="31" y="329"/>
                  </a:lnTo>
                  <a:lnTo>
                    <a:pt x="31" y="313"/>
                  </a:lnTo>
                  <a:lnTo>
                    <a:pt x="31" y="325"/>
                  </a:lnTo>
                  <a:lnTo>
                    <a:pt x="33" y="317"/>
                  </a:lnTo>
                  <a:lnTo>
                    <a:pt x="33" y="300"/>
                  </a:lnTo>
                  <a:lnTo>
                    <a:pt x="33" y="306"/>
                  </a:lnTo>
                  <a:lnTo>
                    <a:pt x="33" y="309"/>
                  </a:lnTo>
                  <a:lnTo>
                    <a:pt x="33" y="314"/>
                  </a:lnTo>
                  <a:lnTo>
                    <a:pt x="33" y="297"/>
                  </a:lnTo>
                  <a:lnTo>
                    <a:pt x="33" y="312"/>
                  </a:lnTo>
                  <a:lnTo>
                    <a:pt x="33" y="317"/>
                  </a:lnTo>
                  <a:lnTo>
                    <a:pt x="33" y="313"/>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239" name="Freeform 112"/>
            <p:cNvSpPr>
              <a:spLocks/>
            </p:cNvSpPr>
            <p:nvPr/>
          </p:nvSpPr>
          <p:spPr bwMode="auto">
            <a:xfrm>
              <a:off x="2138363" y="3632201"/>
              <a:ext cx="52388" cy="862013"/>
            </a:xfrm>
            <a:custGeom>
              <a:avLst/>
              <a:gdLst>
                <a:gd name="T0" fmla="*/ 0 w 33"/>
                <a:gd name="T1" fmla="*/ 420 h 543"/>
                <a:gd name="T2" fmla="*/ 1 w 33"/>
                <a:gd name="T3" fmla="*/ 410 h 543"/>
                <a:gd name="T4" fmla="*/ 1 w 33"/>
                <a:gd name="T5" fmla="*/ 397 h 543"/>
                <a:gd name="T6" fmla="*/ 1 w 33"/>
                <a:gd name="T7" fmla="*/ 371 h 543"/>
                <a:gd name="T8" fmla="*/ 3 w 33"/>
                <a:gd name="T9" fmla="*/ 360 h 543"/>
                <a:gd name="T10" fmla="*/ 3 w 33"/>
                <a:gd name="T11" fmla="*/ 423 h 543"/>
                <a:gd name="T12" fmla="*/ 3 w 33"/>
                <a:gd name="T13" fmla="*/ 462 h 543"/>
                <a:gd name="T14" fmla="*/ 4 w 33"/>
                <a:gd name="T15" fmla="*/ 488 h 543"/>
                <a:gd name="T16" fmla="*/ 4 w 33"/>
                <a:gd name="T17" fmla="*/ 492 h 543"/>
                <a:gd name="T18" fmla="*/ 5 w 33"/>
                <a:gd name="T19" fmla="*/ 475 h 543"/>
                <a:gd name="T20" fmla="*/ 5 w 33"/>
                <a:gd name="T21" fmla="*/ 457 h 543"/>
                <a:gd name="T22" fmla="*/ 7 w 33"/>
                <a:gd name="T23" fmla="*/ 457 h 543"/>
                <a:gd name="T24" fmla="*/ 7 w 33"/>
                <a:gd name="T25" fmla="*/ 474 h 543"/>
                <a:gd name="T26" fmla="*/ 7 w 33"/>
                <a:gd name="T27" fmla="*/ 515 h 543"/>
                <a:gd name="T28" fmla="*/ 8 w 33"/>
                <a:gd name="T29" fmla="*/ 532 h 543"/>
                <a:gd name="T30" fmla="*/ 8 w 33"/>
                <a:gd name="T31" fmla="*/ 543 h 543"/>
                <a:gd name="T32" fmla="*/ 9 w 33"/>
                <a:gd name="T33" fmla="*/ 494 h 543"/>
                <a:gd name="T34" fmla="*/ 9 w 33"/>
                <a:gd name="T35" fmla="*/ 520 h 543"/>
                <a:gd name="T36" fmla="*/ 11 w 33"/>
                <a:gd name="T37" fmla="*/ 460 h 543"/>
                <a:gd name="T38" fmla="*/ 11 w 33"/>
                <a:gd name="T39" fmla="*/ 437 h 543"/>
                <a:gd name="T40" fmla="*/ 11 w 33"/>
                <a:gd name="T41" fmla="*/ 443 h 543"/>
                <a:gd name="T42" fmla="*/ 12 w 33"/>
                <a:gd name="T43" fmla="*/ 398 h 543"/>
                <a:gd name="T44" fmla="*/ 12 w 33"/>
                <a:gd name="T45" fmla="*/ 409 h 543"/>
                <a:gd name="T46" fmla="*/ 13 w 33"/>
                <a:gd name="T47" fmla="*/ 426 h 543"/>
                <a:gd name="T48" fmla="*/ 13 w 33"/>
                <a:gd name="T49" fmla="*/ 426 h 543"/>
                <a:gd name="T50" fmla="*/ 13 w 33"/>
                <a:gd name="T51" fmla="*/ 441 h 543"/>
                <a:gd name="T52" fmla="*/ 15 w 33"/>
                <a:gd name="T53" fmla="*/ 390 h 543"/>
                <a:gd name="T54" fmla="*/ 15 w 33"/>
                <a:gd name="T55" fmla="*/ 357 h 543"/>
                <a:gd name="T56" fmla="*/ 16 w 33"/>
                <a:gd name="T57" fmla="*/ 272 h 543"/>
                <a:gd name="T58" fmla="*/ 16 w 33"/>
                <a:gd name="T59" fmla="*/ 272 h 543"/>
                <a:gd name="T60" fmla="*/ 16 w 33"/>
                <a:gd name="T61" fmla="*/ 267 h 543"/>
                <a:gd name="T62" fmla="*/ 17 w 33"/>
                <a:gd name="T63" fmla="*/ 321 h 543"/>
                <a:gd name="T64" fmla="*/ 18 w 33"/>
                <a:gd name="T65" fmla="*/ 409 h 543"/>
                <a:gd name="T66" fmla="*/ 18 w 33"/>
                <a:gd name="T67" fmla="*/ 419 h 543"/>
                <a:gd name="T68" fmla="*/ 18 w 33"/>
                <a:gd name="T69" fmla="*/ 402 h 543"/>
                <a:gd name="T70" fmla="*/ 20 w 33"/>
                <a:gd name="T71" fmla="*/ 342 h 543"/>
                <a:gd name="T72" fmla="*/ 20 w 33"/>
                <a:gd name="T73" fmla="*/ 352 h 543"/>
                <a:gd name="T74" fmla="*/ 20 w 33"/>
                <a:gd name="T75" fmla="*/ 322 h 543"/>
                <a:gd name="T76" fmla="*/ 21 w 33"/>
                <a:gd name="T77" fmla="*/ 322 h 543"/>
                <a:gd name="T78" fmla="*/ 21 w 33"/>
                <a:gd name="T79" fmla="*/ 319 h 543"/>
                <a:gd name="T80" fmla="*/ 22 w 33"/>
                <a:gd name="T81" fmla="*/ 283 h 543"/>
                <a:gd name="T82" fmla="*/ 22 w 33"/>
                <a:gd name="T83" fmla="*/ 268 h 543"/>
                <a:gd name="T84" fmla="*/ 24 w 33"/>
                <a:gd name="T85" fmla="*/ 327 h 543"/>
                <a:gd name="T86" fmla="*/ 24 w 33"/>
                <a:gd name="T87" fmla="*/ 302 h 543"/>
                <a:gd name="T88" fmla="*/ 24 w 33"/>
                <a:gd name="T89" fmla="*/ 264 h 543"/>
                <a:gd name="T90" fmla="*/ 25 w 33"/>
                <a:gd name="T91" fmla="*/ 236 h 543"/>
                <a:gd name="T92" fmla="*/ 26 w 33"/>
                <a:gd name="T93" fmla="*/ 230 h 543"/>
                <a:gd name="T94" fmla="*/ 26 w 33"/>
                <a:gd name="T95" fmla="*/ 190 h 543"/>
                <a:gd name="T96" fmla="*/ 26 w 33"/>
                <a:gd name="T97" fmla="*/ 206 h 543"/>
                <a:gd name="T98" fmla="*/ 28 w 33"/>
                <a:gd name="T99" fmla="*/ 216 h 543"/>
                <a:gd name="T100" fmla="*/ 28 w 33"/>
                <a:gd name="T101" fmla="*/ 216 h 543"/>
                <a:gd name="T102" fmla="*/ 28 w 33"/>
                <a:gd name="T103" fmla="*/ 212 h 543"/>
                <a:gd name="T104" fmla="*/ 29 w 33"/>
                <a:gd name="T105" fmla="*/ 173 h 543"/>
                <a:gd name="T106" fmla="*/ 29 w 33"/>
                <a:gd name="T107" fmla="*/ 189 h 543"/>
                <a:gd name="T108" fmla="*/ 30 w 33"/>
                <a:gd name="T109" fmla="*/ 246 h 543"/>
                <a:gd name="T110" fmla="*/ 30 w 33"/>
                <a:gd name="T111" fmla="*/ 206 h 543"/>
                <a:gd name="T112" fmla="*/ 32 w 33"/>
                <a:gd name="T113" fmla="*/ 69 h 543"/>
                <a:gd name="T114" fmla="*/ 32 w 33"/>
                <a:gd name="T115" fmla="*/ 50 h 543"/>
                <a:gd name="T116" fmla="*/ 33 w 33"/>
                <a:gd name="T117" fmla="*/ 3 h 543"/>
                <a:gd name="T118" fmla="*/ 33 w 33"/>
                <a:gd name="T119" fmla="*/ 48 h 5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3" h="543">
                  <a:moveTo>
                    <a:pt x="0" y="390"/>
                  </a:moveTo>
                  <a:lnTo>
                    <a:pt x="0" y="374"/>
                  </a:lnTo>
                  <a:lnTo>
                    <a:pt x="0" y="385"/>
                  </a:lnTo>
                  <a:lnTo>
                    <a:pt x="0" y="384"/>
                  </a:lnTo>
                  <a:lnTo>
                    <a:pt x="0" y="420"/>
                  </a:lnTo>
                  <a:lnTo>
                    <a:pt x="0" y="418"/>
                  </a:lnTo>
                  <a:lnTo>
                    <a:pt x="0" y="423"/>
                  </a:lnTo>
                  <a:lnTo>
                    <a:pt x="0" y="402"/>
                  </a:lnTo>
                  <a:lnTo>
                    <a:pt x="0" y="414"/>
                  </a:lnTo>
                  <a:lnTo>
                    <a:pt x="1" y="410"/>
                  </a:lnTo>
                  <a:lnTo>
                    <a:pt x="1" y="411"/>
                  </a:lnTo>
                  <a:lnTo>
                    <a:pt x="1" y="381"/>
                  </a:lnTo>
                  <a:lnTo>
                    <a:pt x="1" y="392"/>
                  </a:lnTo>
                  <a:lnTo>
                    <a:pt x="1" y="394"/>
                  </a:lnTo>
                  <a:lnTo>
                    <a:pt x="1" y="397"/>
                  </a:lnTo>
                  <a:lnTo>
                    <a:pt x="1" y="384"/>
                  </a:lnTo>
                  <a:lnTo>
                    <a:pt x="1" y="389"/>
                  </a:lnTo>
                  <a:lnTo>
                    <a:pt x="1" y="389"/>
                  </a:lnTo>
                  <a:lnTo>
                    <a:pt x="1" y="368"/>
                  </a:lnTo>
                  <a:lnTo>
                    <a:pt x="1" y="371"/>
                  </a:lnTo>
                  <a:lnTo>
                    <a:pt x="1" y="372"/>
                  </a:lnTo>
                  <a:lnTo>
                    <a:pt x="1" y="376"/>
                  </a:lnTo>
                  <a:lnTo>
                    <a:pt x="1" y="350"/>
                  </a:lnTo>
                  <a:lnTo>
                    <a:pt x="1" y="360"/>
                  </a:lnTo>
                  <a:lnTo>
                    <a:pt x="3" y="360"/>
                  </a:lnTo>
                  <a:lnTo>
                    <a:pt x="3" y="390"/>
                  </a:lnTo>
                  <a:lnTo>
                    <a:pt x="3" y="386"/>
                  </a:lnTo>
                  <a:lnTo>
                    <a:pt x="3" y="382"/>
                  </a:lnTo>
                  <a:lnTo>
                    <a:pt x="3" y="418"/>
                  </a:lnTo>
                  <a:lnTo>
                    <a:pt x="3" y="423"/>
                  </a:lnTo>
                  <a:lnTo>
                    <a:pt x="3" y="411"/>
                  </a:lnTo>
                  <a:lnTo>
                    <a:pt x="3" y="443"/>
                  </a:lnTo>
                  <a:lnTo>
                    <a:pt x="3" y="447"/>
                  </a:lnTo>
                  <a:lnTo>
                    <a:pt x="3" y="471"/>
                  </a:lnTo>
                  <a:lnTo>
                    <a:pt x="3" y="462"/>
                  </a:lnTo>
                  <a:lnTo>
                    <a:pt x="4" y="460"/>
                  </a:lnTo>
                  <a:lnTo>
                    <a:pt x="4" y="475"/>
                  </a:lnTo>
                  <a:lnTo>
                    <a:pt x="4" y="469"/>
                  </a:lnTo>
                  <a:lnTo>
                    <a:pt x="4" y="469"/>
                  </a:lnTo>
                  <a:lnTo>
                    <a:pt x="4" y="488"/>
                  </a:lnTo>
                  <a:lnTo>
                    <a:pt x="4" y="460"/>
                  </a:lnTo>
                  <a:lnTo>
                    <a:pt x="4" y="487"/>
                  </a:lnTo>
                  <a:lnTo>
                    <a:pt x="4" y="486"/>
                  </a:lnTo>
                  <a:lnTo>
                    <a:pt x="4" y="500"/>
                  </a:lnTo>
                  <a:lnTo>
                    <a:pt x="4" y="492"/>
                  </a:lnTo>
                  <a:lnTo>
                    <a:pt x="5" y="488"/>
                  </a:lnTo>
                  <a:lnTo>
                    <a:pt x="5" y="488"/>
                  </a:lnTo>
                  <a:lnTo>
                    <a:pt x="5" y="471"/>
                  </a:lnTo>
                  <a:lnTo>
                    <a:pt x="5" y="471"/>
                  </a:lnTo>
                  <a:lnTo>
                    <a:pt x="5" y="475"/>
                  </a:lnTo>
                  <a:lnTo>
                    <a:pt x="5" y="461"/>
                  </a:lnTo>
                  <a:lnTo>
                    <a:pt x="5" y="466"/>
                  </a:lnTo>
                  <a:lnTo>
                    <a:pt x="5" y="471"/>
                  </a:lnTo>
                  <a:lnTo>
                    <a:pt x="5" y="447"/>
                  </a:lnTo>
                  <a:lnTo>
                    <a:pt x="5" y="457"/>
                  </a:lnTo>
                  <a:lnTo>
                    <a:pt x="5" y="454"/>
                  </a:lnTo>
                  <a:lnTo>
                    <a:pt x="5" y="462"/>
                  </a:lnTo>
                  <a:lnTo>
                    <a:pt x="5" y="440"/>
                  </a:lnTo>
                  <a:lnTo>
                    <a:pt x="7" y="441"/>
                  </a:lnTo>
                  <a:lnTo>
                    <a:pt x="7" y="457"/>
                  </a:lnTo>
                  <a:lnTo>
                    <a:pt x="7" y="454"/>
                  </a:lnTo>
                  <a:lnTo>
                    <a:pt x="7" y="454"/>
                  </a:lnTo>
                  <a:lnTo>
                    <a:pt x="7" y="444"/>
                  </a:lnTo>
                  <a:lnTo>
                    <a:pt x="7" y="475"/>
                  </a:lnTo>
                  <a:lnTo>
                    <a:pt x="7" y="474"/>
                  </a:lnTo>
                  <a:lnTo>
                    <a:pt x="7" y="495"/>
                  </a:lnTo>
                  <a:lnTo>
                    <a:pt x="7" y="492"/>
                  </a:lnTo>
                  <a:lnTo>
                    <a:pt x="7" y="496"/>
                  </a:lnTo>
                  <a:lnTo>
                    <a:pt x="7" y="516"/>
                  </a:lnTo>
                  <a:lnTo>
                    <a:pt x="7" y="515"/>
                  </a:lnTo>
                  <a:lnTo>
                    <a:pt x="8" y="515"/>
                  </a:lnTo>
                  <a:lnTo>
                    <a:pt x="8" y="532"/>
                  </a:lnTo>
                  <a:lnTo>
                    <a:pt x="8" y="515"/>
                  </a:lnTo>
                  <a:lnTo>
                    <a:pt x="8" y="529"/>
                  </a:lnTo>
                  <a:lnTo>
                    <a:pt x="8" y="532"/>
                  </a:lnTo>
                  <a:lnTo>
                    <a:pt x="8" y="534"/>
                  </a:lnTo>
                  <a:lnTo>
                    <a:pt x="8" y="519"/>
                  </a:lnTo>
                  <a:lnTo>
                    <a:pt x="8" y="529"/>
                  </a:lnTo>
                  <a:lnTo>
                    <a:pt x="8" y="529"/>
                  </a:lnTo>
                  <a:lnTo>
                    <a:pt x="8" y="543"/>
                  </a:lnTo>
                  <a:lnTo>
                    <a:pt x="8" y="538"/>
                  </a:lnTo>
                  <a:lnTo>
                    <a:pt x="9" y="534"/>
                  </a:lnTo>
                  <a:lnTo>
                    <a:pt x="9" y="511"/>
                  </a:lnTo>
                  <a:lnTo>
                    <a:pt x="9" y="508"/>
                  </a:lnTo>
                  <a:lnTo>
                    <a:pt x="9" y="494"/>
                  </a:lnTo>
                  <a:lnTo>
                    <a:pt x="9" y="519"/>
                  </a:lnTo>
                  <a:lnTo>
                    <a:pt x="9" y="521"/>
                  </a:lnTo>
                  <a:lnTo>
                    <a:pt x="9" y="532"/>
                  </a:lnTo>
                  <a:lnTo>
                    <a:pt x="9" y="517"/>
                  </a:lnTo>
                  <a:lnTo>
                    <a:pt x="9" y="520"/>
                  </a:lnTo>
                  <a:lnTo>
                    <a:pt x="9" y="515"/>
                  </a:lnTo>
                  <a:lnTo>
                    <a:pt x="9" y="522"/>
                  </a:lnTo>
                  <a:lnTo>
                    <a:pt x="9" y="500"/>
                  </a:lnTo>
                  <a:lnTo>
                    <a:pt x="11" y="500"/>
                  </a:lnTo>
                  <a:lnTo>
                    <a:pt x="11" y="460"/>
                  </a:lnTo>
                  <a:lnTo>
                    <a:pt x="11" y="469"/>
                  </a:lnTo>
                  <a:lnTo>
                    <a:pt x="11" y="467"/>
                  </a:lnTo>
                  <a:lnTo>
                    <a:pt x="11" y="471"/>
                  </a:lnTo>
                  <a:lnTo>
                    <a:pt x="11" y="440"/>
                  </a:lnTo>
                  <a:lnTo>
                    <a:pt x="11" y="437"/>
                  </a:lnTo>
                  <a:lnTo>
                    <a:pt x="11" y="448"/>
                  </a:lnTo>
                  <a:lnTo>
                    <a:pt x="11" y="435"/>
                  </a:lnTo>
                  <a:lnTo>
                    <a:pt x="11" y="440"/>
                  </a:lnTo>
                  <a:lnTo>
                    <a:pt x="11" y="437"/>
                  </a:lnTo>
                  <a:lnTo>
                    <a:pt x="11" y="443"/>
                  </a:lnTo>
                  <a:lnTo>
                    <a:pt x="11" y="402"/>
                  </a:lnTo>
                  <a:lnTo>
                    <a:pt x="12" y="406"/>
                  </a:lnTo>
                  <a:lnTo>
                    <a:pt x="12" y="386"/>
                  </a:lnTo>
                  <a:lnTo>
                    <a:pt x="12" y="397"/>
                  </a:lnTo>
                  <a:lnTo>
                    <a:pt x="12" y="398"/>
                  </a:lnTo>
                  <a:lnTo>
                    <a:pt x="12" y="397"/>
                  </a:lnTo>
                  <a:lnTo>
                    <a:pt x="12" y="423"/>
                  </a:lnTo>
                  <a:lnTo>
                    <a:pt x="12" y="418"/>
                  </a:lnTo>
                  <a:lnTo>
                    <a:pt x="12" y="435"/>
                  </a:lnTo>
                  <a:lnTo>
                    <a:pt x="12" y="409"/>
                  </a:lnTo>
                  <a:lnTo>
                    <a:pt x="12" y="428"/>
                  </a:lnTo>
                  <a:lnTo>
                    <a:pt x="13" y="426"/>
                  </a:lnTo>
                  <a:lnTo>
                    <a:pt x="13" y="429"/>
                  </a:lnTo>
                  <a:lnTo>
                    <a:pt x="13" y="411"/>
                  </a:lnTo>
                  <a:lnTo>
                    <a:pt x="13" y="426"/>
                  </a:lnTo>
                  <a:lnTo>
                    <a:pt x="13" y="428"/>
                  </a:lnTo>
                  <a:lnTo>
                    <a:pt x="13" y="432"/>
                  </a:lnTo>
                  <a:lnTo>
                    <a:pt x="13" y="418"/>
                  </a:lnTo>
                  <a:lnTo>
                    <a:pt x="13" y="424"/>
                  </a:lnTo>
                  <a:lnTo>
                    <a:pt x="13" y="426"/>
                  </a:lnTo>
                  <a:lnTo>
                    <a:pt x="13" y="450"/>
                  </a:lnTo>
                  <a:lnTo>
                    <a:pt x="13" y="449"/>
                  </a:lnTo>
                  <a:lnTo>
                    <a:pt x="13" y="450"/>
                  </a:lnTo>
                  <a:lnTo>
                    <a:pt x="13" y="453"/>
                  </a:lnTo>
                  <a:lnTo>
                    <a:pt x="13" y="441"/>
                  </a:lnTo>
                  <a:lnTo>
                    <a:pt x="15" y="439"/>
                  </a:lnTo>
                  <a:lnTo>
                    <a:pt x="15" y="389"/>
                  </a:lnTo>
                  <a:lnTo>
                    <a:pt x="15" y="390"/>
                  </a:lnTo>
                  <a:lnTo>
                    <a:pt x="15" y="389"/>
                  </a:lnTo>
                  <a:lnTo>
                    <a:pt x="15" y="390"/>
                  </a:lnTo>
                  <a:lnTo>
                    <a:pt x="15" y="365"/>
                  </a:lnTo>
                  <a:lnTo>
                    <a:pt x="15" y="365"/>
                  </a:lnTo>
                  <a:lnTo>
                    <a:pt x="15" y="346"/>
                  </a:lnTo>
                  <a:lnTo>
                    <a:pt x="15" y="354"/>
                  </a:lnTo>
                  <a:lnTo>
                    <a:pt x="15" y="357"/>
                  </a:lnTo>
                  <a:lnTo>
                    <a:pt x="15" y="304"/>
                  </a:lnTo>
                  <a:lnTo>
                    <a:pt x="15" y="306"/>
                  </a:lnTo>
                  <a:lnTo>
                    <a:pt x="16" y="306"/>
                  </a:lnTo>
                  <a:lnTo>
                    <a:pt x="16" y="308"/>
                  </a:lnTo>
                  <a:lnTo>
                    <a:pt x="16" y="272"/>
                  </a:lnTo>
                  <a:lnTo>
                    <a:pt x="16" y="275"/>
                  </a:lnTo>
                  <a:lnTo>
                    <a:pt x="16" y="282"/>
                  </a:lnTo>
                  <a:lnTo>
                    <a:pt x="16" y="268"/>
                  </a:lnTo>
                  <a:lnTo>
                    <a:pt x="16" y="271"/>
                  </a:lnTo>
                  <a:lnTo>
                    <a:pt x="16" y="272"/>
                  </a:lnTo>
                  <a:lnTo>
                    <a:pt x="16" y="276"/>
                  </a:lnTo>
                  <a:lnTo>
                    <a:pt x="16" y="262"/>
                  </a:lnTo>
                  <a:lnTo>
                    <a:pt x="16" y="276"/>
                  </a:lnTo>
                  <a:lnTo>
                    <a:pt x="16" y="280"/>
                  </a:lnTo>
                  <a:lnTo>
                    <a:pt x="16" y="267"/>
                  </a:lnTo>
                  <a:lnTo>
                    <a:pt x="16" y="276"/>
                  </a:lnTo>
                  <a:lnTo>
                    <a:pt x="17" y="279"/>
                  </a:lnTo>
                  <a:lnTo>
                    <a:pt x="17" y="322"/>
                  </a:lnTo>
                  <a:lnTo>
                    <a:pt x="17" y="322"/>
                  </a:lnTo>
                  <a:lnTo>
                    <a:pt x="17" y="321"/>
                  </a:lnTo>
                  <a:lnTo>
                    <a:pt x="17" y="378"/>
                  </a:lnTo>
                  <a:lnTo>
                    <a:pt x="17" y="378"/>
                  </a:lnTo>
                  <a:lnTo>
                    <a:pt x="17" y="406"/>
                  </a:lnTo>
                  <a:lnTo>
                    <a:pt x="17" y="403"/>
                  </a:lnTo>
                  <a:lnTo>
                    <a:pt x="18" y="409"/>
                  </a:lnTo>
                  <a:lnTo>
                    <a:pt x="18" y="432"/>
                  </a:lnTo>
                  <a:lnTo>
                    <a:pt x="18" y="406"/>
                  </a:lnTo>
                  <a:lnTo>
                    <a:pt x="18" y="431"/>
                  </a:lnTo>
                  <a:lnTo>
                    <a:pt x="18" y="435"/>
                  </a:lnTo>
                  <a:lnTo>
                    <a:pt x="18" y="419"/>
                  </a:lnTo>
                  <a:lnTo>
                    <a:pt x="18" y="447"/>
                  </a:lnTo>
                  <a:lnTo>
                    <a:pt x="18" y="445"/>
                  </a:lnTo>
                  <a:lnTo>
                    <a:pt x="18" y="449"/>
                  </a:lnTo>
                  <a:lnTo>
                    <a:pt x="18" y="402"/>
                  </a:lnTo>
                  <a:lnTo>
                    <a:pt x="18" y="402"/>
                  </a:lnTo>
                  <a:lnTo>
                    <a:pt x="18" y="406"/>
                  </a:lnTo>
                  <a:lnTo>
                    <a:pt x="18" y="354"/>
                  </a:lnTo>
                  <a:lnTo>
                    <a:pt x="20" y="355"/>
                  </a:lnTo>
                  <a:lnTo>
                    <a:pt x="20" y="356"/>
                  </a:lnTo>
                  <a:lnTo>
                    <a:pt x="20" y="342"/>
                  </a:lnTo>
                  <a:lnTo>
                    <a:pt x="20" y="344"/>
                  </a:lnTo>
                  <a:lnTo>
                    <a:pt x="20" y="340"/>
                  </a:lnTo>
                  <a:lnTo>
                    <a:pt x="20" y="354"/>
                  </a:lnTo>
                  <a:lnTo>
                    <a:pt x="20" y="337"/>
                  </a:lnTo>
                  <a:lnTo>
                    <a:pt x="20" y="352"/>
                  </a:lnTo>
                  <a:lnTo>
                    <a:pt x="20" y="354"/>
                  </a:lnTo>
                  <a:lnTo>
                    <a:pt x="20" y="327"/>
                  </a:lnTo>
                  <a:lnTo>
                    <a:pt x="20" y="330"/>
                  </a:lnTo>
                  <a:lnTo>
                    <a:pt x="20" y="330"/>
                  </a:lnTo>
                  <a:lnTo>
                    <a:pt x="20" y="322"/>
                  </a:lnTo>
                  <a:lnTo>
                    <a:pt x="20" y="331"/>
                  </a:lnTo>
                  <a:lnTo>
                    <a:pt x="21" y="330"/>
                  </a:lnTo>
                  <a:lnTo>
                    <a:pt x="21" y="337"/>
                  </a:lnTo>
                  <a:lnTo>
                    <a:pt x="21" y="313"/>
                  </a:lnTo>
                  <a:lnTo>
                    <a:pt x="21" y="322"/>
                  </a:lnTo>
                  <a:lnTo>
                    <a:pt x="21" y="304"/>
                  </a:lnTo>
                  <a:lnTo>
                    <a:pt x="21" y="310"/>
                  </a:lnTo>
                  <a:lnTo>
                    <a:pt x="21" y="314"/>
                  </a:lnTo>
                  <a:lnTo>
                    <a:pt x="21" y="329"/>
                  </a:lnTo>
                  <a:lnTo>
                    <a:pt x="21" y="319"/>
                  </a:lnTo>
                  <a:lnTo>
                    <a:pt x="22" y="318"/>
                  </a:lnTo>
                  <a:lnTo>
                    <a:pt x="22" y="282"/>
                  </a:lnTo>
                  <a:lnTo>
                    <a:pt x="22" y="283"/>
                  </a:lnTo>
                  <a:lnTo>
                    <a:pt x="22" y="268"/>
                  </a:lnTo>
                  <a:lnTo>
                    <a:pt x="22" y="283"/>
                  </a:lnTo>
                  <a:lnTo>
                    <a:pt x="22" y="282"/>
                  </a:lnTo>
                  <a:lnTo>
                    <a:pt x="22" y="288"/>
                  </a:lnTo>
                  <a:lnTo>
                    <a:pt x="22" y="262"/>
                  </a:lnTo>
                  <a:lnTo>
                    <a:pt x="22" y="267"/>
                  </a:lnTo>
                  <a:lnTo>
                    <a:pt x="22" y="268"/>
                  </a:lnTo>
                  <a:lnTo>
                    <a:pt x="22" y="313"/>
                  </a:lnTo>
                  <a:lnTo>
                    <a:pt x="22" y="309"/>
                  </a:lnTo>
                  <a:lnTo>
                    <a:pt x="24" y="316"/>
                  </a:lnTo>
                  <a:lnTo>
                    <a:pt x="24" y="310"/>
                  </a:lnTo>
                  <a:lnTo>
                    <a:pt x="24" y="327"/>
                  </a:lnTo>
                  <a:lnTo>
                    <a:pt x="24" y="323"/>
                  </a:lnTo>
                  <a:lnTo>
                    <a:pt x="24" y="325"/>
                  </a:lnTo>
                  <a:lnTo>
                    <a:pt x="24" y="300"/>
                  </a:lnTo>
                  <a:lnTo>
                    <a:pt x="24" y="296"/>
                  </a:lnTo>
                  <a:lnTo>
                    <a:pt x="24" y="302"/>
                  </a:lnTo>
                  <a:lnTo>
                    <a:pt x="24" y="266"/>
                  </a:lnTo>
                  <a:lnTo>
                    <a:pt x="24" y="271"/>
                  </a:lnTo>
                  <a:lnTo>
                    <a:pt x="24" y="272"/>
                  </a:lnTo>
                  <a:lnTo>
                    <a:pt x="24" y="250"/>
                  </a:lnTo>
                  <a:lnTo>
                    <a:pt x="24" y="264"/>
                  </a:lnTo>
                  <a:lnTo>
                    <a:pt x="25" y="262"/>
                  </a:lnTo>
                  <a:lnTo>
                    <a:pt x="25" y="219"/>
                  </a:lnTo>
                  <a:lnTo>
                    <a:pt x="25" y="224"/>
                  </a:lnTo>
                  <a:lnTo>
                    <a:pt x="25" y="224"/>
                  </a:lnTo>
                  <a:lnTo>
                    <a:pt x="25" y="236"/>
                  </a:lnTo>
                  <a:lnTo>
                    <a:pt x="25" y="216"/>
                  </a:lnTo>
                  <a:lnTo>
                    <a:pt x="25" y="207"/>
                  </a:lnTo>
                  <a:lnTo>
                    <a:pt x="25" y="234"/>
                  </a:lnTo>
                  <a:lnTo>
                    <a:pt x="25" y="232"/>
                  </a:lnTo>
                  <a:lnTo>
                    <a:pt x="26" y="230"/>
                  </a:lnTo>
                  <a:lnTo>
                    <a:pt x="26" y="212"/>
                  </a:lnTo>
                  <a:lnTo>
                    <a:pt x="26" y="242"/>
                  </a:lnTo>
                  <a:lnTo>
                    <a:pt x="26" y="242"/>
                  </a:lnTo>
                  <a:lnTo>
                    <a:pt x="26" y="183"/>
                  </a:lnTo>
                  <a:lnTo>
                    <a:pt x="26" y="190"/>
                  </a:lnTo>
                  <a:lnTo>
                    <a:pt x="26" y="187"/>
                  </a:lnTo>
                  <a:lnTo>
                    <a:pt x="26" y="213"/>
                  </a:lnTo>
                  <a:lnTo>
                    <a:pt x="26" y="185"/>
                  </a:lnTo>
                  <a:lnTo>
                    <a:pt x="26" y="204"/>
                  </a:lnTo>
                  <a:lnTo>
                    <a:pt x="26" y="206"/>
                  </a:lnTo>
                  <a:lnTo>
                    <a:pt x="26" y="195"/>
                  </a:lnTo>
                  <a:lnTo>
                    <a:pt x="26" y="230"/>
                  </a:lnTo>
                  <a:lnTo>
                    <a:pt x="28" y="229"/>
                  </a:lnTo>
                  <a:lnTo>
                    <a:pt x="28" y="236"/>
                  </a:lnTo>
                  <a:lnTo>
                    <a:pt x="28" y="216"/>
                  </a:lnTo>
                  <a:lnTo>
                    <a:pt x="28" y="219"/>
                  </a:lnTo>
                  <a:lnTo>
                    <a:pt x="28" y="219"/>
                  </a:lnTo>
                  <a:lnTo>
                    <a:pt x="28" y="220"/>
                  </a:lnTo>
                  <a:lnTo>
                    <a:pt x="28" y="211"/>
                  </a:lnTo>
                  <a:lnTo>
                    <a:pt x="28" y="216"/>
                  </a:lnTo>
                  <a:lnTo>
                    <a:pt x="28" y="216"/>
                  </a:lnTo>
                  <a:lnTo>
                    <a:pt x="28" y="219"/>
                  </a:lnTo>
                  <a:lnTo>
                    <a:pt x="28" y="206"/>
                  </a:lnTo>
                  <a:lnTo>
                    <a:pt x="28" y="203"/>
                  </a:lnTo>
                  <a:lnTo>
                    <a:pt x="28" y="212"/>
                  </a:lnTo>
                  <a:lnTo>
                    <a:pt x="28" y="194"/>
                  </a:lnTo>
                  <a:lnTo>
                    <a:pt x="28" y="202"/>
                  </a:lnTo>
                  <a:lnTo>
                    <a:pt x="29" y="200"/>
                  </a:lnTo>
                  <a:lnTo>
                    <a:pt x="29" y="164"/>
                  </a:lnTo>
                  <a:lnTo>
                    <a:pt x="29" y="173"/>
                  </a:lnTo>
                  <a:lnTo>
                    <a:pt x="29" y="173"/>
                  </a:lnTo>
                  <a:lnTo>
                    <a:pt x="29" y="202"/>
                  </a:lnTo>
                  <a:lnTo>
                    <a:pt x="29" y="195"/>
                  </a:lnTo>
                  <a:lnTo>
                    <a:pt x="29" y="202"/>
                  </a:lnTo>
                  <a:lnTo>
                    <a:pt x="29" y="189"/>
                  </a:lnTo>
                  <a:lnTo>
                    <a:pt x="29" y="219"/>
                  </a:lnTo>
                  <a:lnTo>
                    <a:pt x="30" y="221"/>
                  </a:lnTo>
                  <a:lnTo>
                    <a:pt x="30" y="249"/>
                  </a:lnTo>
                  <a:lnTo>
                    <a:pt x="30" y="247"/>
                  </a:lnTo>
                  <a:lnTo>
                    <a:pt x="30" y="246"/>
                  </a:lnTo>
                  <a:lnTo>
                    <a:pt x="30" y="259"/>
                  </a:lnTo>
                  <a:lnTo>
                    <a:pt x="30" y="240"/>
                  </a:lnTo>
                  <a:lnTo>
                    <a:pt x="30" y="242"/>
                  </a:lnTo>
                  <a:lnTo>
                    <a:pt x="30" y="245"/>
                  </a:lnTo>
                  <a:lnTo>
                    <a:pt x="30" y="206"/>
                  </a:lnTo>
                  <a:lnTo>
                    <a:pt x="30" y="204"/>
                  </a:lnTo>
                  <a:lnTo>
                    <a:pt x="30" y="152"/>
                  </a:lnTo>
                  <a:lnTo>
                    <a:pt x="32" y="151"/>
                  </a:lnTo>
                  <a:lnTo>
                    <a:pt x="32" y="156"/>
                  </a:lnTo>
                  <a:lnTo>
                    <a:pt x="32" y="69"/>
                  </a:lnTo>
                  <a:lnTo>
                    <a:pt x="32" y="75"/>
                  </a:lnTo>
                  <a:lnTo>
                    <a:pt x="32" y="69"/>
                  </a:lnTo>
                  <a:lnTo>
                    <a:pt x="32" y="44"/>
                  </a:lnTo>
                  <a:lnTo>
                    <a:pt x="32" y="48"/>
                  </a:lnTo>
                  <a:lnTo>
                    <a:pt x="32" y="50"/>
                  </a:lnTo>
                  <a:lnTo>
                    <a:pt x="32" y="24"/>
                  </a:lnTo>
                  <a:lnTo>
                    <a:pt x="32" y="24"/>
                  </a:lnTo>
                  <a:lnTo>
                    <a:pt x="32" y="0"/>
                  </a:lnTo>
                  <a:lnTo>
                    <a:pt x="32" y="3"/>
                  </a:lnTo>
                  <a:lnTo>
                    <a:pt x="33" y="3"/>
                  </a:lnTo>
                  <a:lnTo>
                    <a:pt x="33" y="60"/>
                  </a:lnTo>
                  <a:lnTo>
                    <a:pt x="33" y="56"/>
                  </a:lnTo>
                  <a:lnTo>
                    <a:pt x="33" y="58"/>
                  </a:lnTo>
                  <a:lnTo>
                    <a:pt x="33" y="69"/>
                  </a:lnTo>
                  <a:lnTo>
                    <a:pt x="33" y="48"/>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240" name="Freeform 113"/>
            <p:cNvSpPr>
              <a:spLocks/>
            </p:cNvSpPr>
            <p:nvPr/>
          </p:nvSpPr>
          <p:spPr bwMode="auto">
            <a:xfrm>
              <a:off x="2085976" y="2262188"/>
              <a:ext cx="52388" cy="2076450"/>
            </a:xfrm>
            <a:custGeom>
              <a:avLst/>
              <a:gdLst>
                <a:gd name="T0" fmla="*/ 2 w 33"/>
                <a:gd name="T1" fmla="*/ 1176 h 1308"/>
                <a:gd name="T2" fmla="*/ 2 w 33"/>
                <a:gd name="T3" fmla="*/ 1167 h 1308"/>
                <a:gd name="T4" fmla="*/ 2 w 33"/>
                <a:gd name="T5" fmla="*/ 1214 h 1308"/>
                <a:gd name="T6" fmla="*/ 3 w 33"/>
                <a:gd name="T7" fmla="*/ 1265 h 1308"/>
                <a:gd name="T8" fmla="*/ 3 w 33"/>
                <a:gd name="T9" fmla="*/ 1290 h 1308"/>
                <a:gd name="T10" fmla="*/ 4 w 33"/>
                <a:gd name="T11" fmla="*/ 1269 h 1308"/>
                <a:gd name="T12" fmla="*/ 4 w 33"/>
                <a:gd name="T13" fmla="*/ 1255 h 1308"/>
                <a:gd name="T14" fmla="*/ 4 w 33"/>
                <a:gd name="T15" fmla="*/ 1257 h 1308"/>
                <a:gd name="T16" fmla="*/ 6 w 33"/>
                <a:gd name="T17" fmla="*/ 1260 h 1308"/>
                <a:gd name="T18" fmla="*/ 6 w 33"/>
                <a:gd name="T19" fmla="*/ 1283 h 1308"/>
                <a:gd name="T20" fmla="*/ 6 w 33"/>
                <a:gd name="T21" fmla="*/ 1277 h 1308"/>
                <a:gd name="T22" fmla="*/ 7 w 33"/>
                <a:gd name="T23" fmla="*/ 1256 h 1308"/>
                <a:gd name="T24" fmla="*/ 7 w 33"/>
                <a:gd name="T25" fmla="*/ 1230 h 1308"/>
                <a:gd name="T26" fmla="*/ 7 w 33"/>
                <a:gd name="T27" fmla="*/ 1218 h 1308"/>
                <a:gd name="T28" fmla="*/ 8 w 33"/>
                <a:gd name="T29" fmla="*/ 1224 h 1308"/>
                <a:gd name="T30" fmla="*/ 8 w 33"/>
                <a:gd name="T31" fmla="*/ 1243 h 1308"/>
                <a:gd name="T32" fmla="*/ 10 w 33"/>
                <a:gd name="T33" fmla="*/ 1252 h 1308"/>
                <a:gd name="T34" fmla="*/ 10 w 33"/>
                <a:gd name="T35" fmla="*/ 1260 h 1308"/>
                <a:gd name="T36" fmla="*/ 10 w 33"/>
                <a:gd name="T37" fmla="*/ 1194 h 1308"/>
                <a:gd name="T38" fmla="*/ 11 w 33"/>
                <a:gd name="T39" fmla="*/ 1099 h 1308"/>
                <a:gd name="T40" fmla="*/ 11 w 33"/>
                <a:gd name="T41" fmla="*/ 1083 h 1308"/>
                <a:gd name="T42" fmla="*/ 12 w 33"/>
                <a:gd name="T43" fmla="*/ 1032 h 1308"/>
                <a:gd name="T44" fmla="*/ 12 w 33"/>
                <a:gd name="T45" fmla="*/ 1048 h 1308"/>
                <a:gd name="T46" fmla="*/ 13 w 33"/>
                <a:gd name="T47" fmla="*/ 1048 h 1308"/>
                <a:gd name="T48" fmla="*/ 13 w 33"/>
                <a:gd name="T49" fmla="*/ 1084 h 1308"/>
                <a:gd name="T50" fmla="*/ 13 w 33"/>
                <a:gd name="T51" fmla="*/ 1103 h 1308"/>
                <a:gd name="T52" fmla="*/ 15 w 33"/>
                <a:gd name="T53" fmla="*/ 977 h 1308"/>
                <a:gd name="T54" fmla="*/ 15 w 33"/>
                <a:gd name="T55" fmla="*/ 991 h 1308"/>
                <a:gd name="T56" fmla="*/ 16 w 33"/>
                <a:gd name="T57" fmla="*/ 990 h 1308"/>
                <a:gd name="T58" fmla="*/ 16 w 33"/>
                <a:gd name="T59" fmla="*/ 969 h 1308"/>
                <a:gd name="T60" fmla="*/ 16 w 33"/>
                <a:gd name="T61" fmla="*/ 951 h 1308"/>
                <a:gd name="T62" fmla="*/ 17 w 33"/>
                <a:gd name="T63" fmla="*/ 919 h 1308"/>
                <a:gd name="T64" fmla="*/ 17 w 33"/>
                <a:gd name="T65" fmla="*/ 900 h 1308"/>
                <a:gd name="T66" fmla="*/ 17 w 33"/>
                <a:gd name="T67" fmla="*/ 830 h 1308"/>
                <a:gd name="T68" fmla="*/ 19 w 33"/>
                <a:gd name="T69" fmla="*/ 867 h 1308"/>
                <a:gd name="T70" fmla="*/ 19 w 33"/>
                <a:gd name="T71" fmla="*/ 843 h 1308"/>
                <a:gd name="T72" fmla="*/ 20 w 33"/>
                <a:gd name="T73" fmla="*/ 812 h 1308"/>
                <a:gd name="T74" fmla="*/ 20 w 33"/>
                <a:gd name="T75" fmla="*/ 526 h 1308"/>
                <a:gd name="T76" fmla="*/ 21 w 33"/>
                <a:gd name="T77" fmla="*/ 813 h 1308"/>
                <a:gd name="T78" fmla="*/ 21 w 33"/>
                <a:gd name="T79" fmla="*/ 1010 h 1308"/>
                <a:gd name="T80" fmla="*/ 23 w 33"/>
                <a:gd name="T81" fmla="*/ 1024 h 1308"/>
                <a:gd name="T82" fmla="*/ 23 w 33"/>
                <a:gd name="T83" fmla="*/ 1050 h 1308"/>
                <a:gd name="T84" fmla="*/ 23 w 33"/>
                <a:gd name="T85" fmla="*/ 1075 h 1308"/>
                <a:gd name="T86" fmla="*/ 24 w 33"/>
                <a:gd name="T87" fmla="*/ 1105 h 1308"/>
                <a:gd name="T88" fmla="*/ 24 w 33"/>
                <a:gd name="T89" fmla="*/ 1160 h 1308"/>
                <a:gd name="T90" fmla="*/ 25 w 33"/>
                <a:gd name="T91" fmla="*/ 1200 h 1308"/>
                <a:gd name="T92" fmla="*/ 25 w 33"/>
                <a:gd name="T93" fmla="*/ 1180 h 1308"/>
                <a:gd name="T94" fmla="*/ 25 w 33"/>
                <a:gd name="T95" fmla="*/ 1188 h 1308"/>
                <a:gd name="T96" fmla="*/ 27 w 33"/>
                <a:gd name="T97" fmla="*/ 1171 h 1308"/>
                <a:gd name="T98" fmla="*/ 27 w 33"/>
                <a:gd name="T99" fmla="*/ 1236 h 1308"/>
                <a:gd name="T100" fmla="*/ 28 w 33"/>
                <a:gd name="T101" fmla="*/ 1223 h 1308"/>
                <a:gd name="T102" fmla="*/ 28 w 33"/>
                <a:gd name="T103" fmla="*/ 1188 h 1308"/>
                <a:gd name="T104" fmla="*/ 29 w 33"/>
                <a:gd name="T105" fmla="*/ 1237 h 1308"/>
                <a:gd name="T106" fmla="*/ 29 w 33"/>
                <a:gd name="T107" fmla="*/ 1281 h 1308"/>
                <a:gd name="T108" fmla="*/ 31 w 33"/>
                <a:gd name="T109" fmla="*/ 1286 h 1308"/>
                <a:gd name="T110" fmla="*/ 31 w 33"/>
                <a:gd name="T111" fmla="*/ 1274 h 1308"/>
                <a:gd name="T112" fmla="*/ 31 w 33"/>
                <a:gd name="T113" fmla="*/ 1257 h 1308"/>
                <a:gd name="T114" fmla="*/ 32 w 33"/>
                <a:gd name="T115" fmla="*/ 1196 h 1308"/>
                <a:gd name="T116" fmla="*/ 32 w 33"/>
                <a:gd name="T117" fmla="*/ 1227 h 1308"/>
                <a:gd name="T118" fmla="*/ 33 w 33"/>
                <a:gd name="T119" fmla="*/ 1253 h 1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3" h="1308">
                  <a:moveTo>
                    <a:pt x="0" y="1205"/>
                  </a:moveTo>
                  <a:lnTo>
                    <a:pt x="0" y="1154"/>
                  </a:lnTo>
                  <a:lnTo>
                    <a:pt x="0" y="1200"/>
                  </a:lnTo>
                  <a:lnTo>
                    <a:pt x="2" y="1200"/>
                  </a:lnTo>
                  <a:lnTo>
                    <a:pt x="2" y="1176"/>
                  </a:lnTo>
                  <a:lnTo>
                    <a:pt x="2" y="1176"/>
                  </a:lnTo>
                  <a:lnTo>
                    <a:pt x="2" y="1177"/>
                  </a:lnTo>
                  <a:lnTo>
                    <a:pt x="2" y="1159"/>
                  </a:lnTo>
                  <a:lnTo>
                    <a:pt x="2" y="1164"/>
                  </a:lnTo>
                  <a:lnTo>
                    <a:pt x="2" y="1167"/>
                  </a:lnTo>
                  <a:lnTo>
                    <a:pt x="2" y="1200"/>
                  </a:lnTo>
                  <a:lnTo>
                    <a:pt x="2" y="1196"/>
                  </a:lnTo>
                  <a:lnTo>
                    <a:pt x="2" y="1197"/>
                  </a:lnTo>
                  <a:lnTo>
                    <a:pt x="2" y="1190"/>
                  </a:lnTo>
                  <a:lnTo>
                    <a:pt x="2" y="1214"/>
                  </a:lnTo>
                  <a:lnTo>
                    <a:pt x="3" y="1214"/>
                  </a:lnTo>
                  <a:lnTo>
                    <a:pt x="3" y="1213"/>
                  </a:lnTo>
                  <a:lnTo>
                    <a:pt x="3" y="1231"/>
                  </a:lnTo>
                  <a:lnTo>
                    <a:pt x="3" y="1230"/>
                  </a:lnTo>
                  <a:lnTo>
                    <a:pt x="3" y="1265"/>
                  </a:lnTo>
                  <a:lnTo>
                    <a:pt x="3" y="1264"/>
                  </a:lnTo>
                  <a:lnTo>
                    <a:pt x="3" y="1266"/>
                  </a:lnTo>
                  <a:lnTo>
                    <a:pt x="3" y="1291"/>
                  </a:lnTo>
                  <a:lnTo>
                    <a:pt x="3" y="1257"/>
                  </a:lnTo>
                  <a:lnTo>
                    <a:pt x="3" y="1290"/>
                  </a:lnTo>
                  <a:lnTo>
                    <a:pt x="3" y="1289"/>
                  </a:lnTo>
                  <a:lnTo>
                    <a:pt x="3" y="1294"/>
                  </a:lnTo>
                  <a:lnTo>
                    <a:pt x="3" y="1269"/>
                  </a:lnTo>
                  <a:lnTo>
                    <a:pt x="3" y="1272"/>
                  </a:lnTo>
                  <a:lnTo>
                    <a:pt x="4" y="1269"/>
                  </a:lnTo>
                  <a:lnTo>
                    <a:pt x="4" y="1279"/>
                  </a:lnTo>
                  <a:lnTo>
                    <a:pt x="4" y="1255"/>
                  </a:lnTo>
                  <a:lnTo>
                    <a:pt x="4" y="1261"/>
                  </a:lnTo>
                  <a:lnTo>
                    <a:pt x="4" y="1262"/>
                  </a:lnTo>
                  <a:lnTo>
                    <a:pt x="4" y="1255"/>
                  </a:lnTo>
                  <a:lnTo>
                    <a:pt x="4" y="1260"/>
                  </a:lnTo>
                  <a:lnTo>
                    <a:pt x="4" y="1257"/>
                  </a:lnTo>
                  <a:lnTo>
                    <a:pt x="4" y="1262"/>
                  </a:lnTo>
                  <a:lnTo>
                    <a:pt x="4" y="1244"/>
                  </a:lnTo>
                  <a:lnTo>
                    <a:pt x="4" y="1257"/>
                  </a:lnTo>
                  <a:lnTo>
                    <a:pt x="6" y="1253"/>
                  </a:lnTo>
                  <a:lnTo>
                    <a:pt x="6" y="1260"/>
                  </a:lnTo>
                  <a:lnTo>
                    <a:pt x="6" y="1237"/>
                  </a:lnTo>
                  <a:lnTo>
                    <a:pt x="6" y="1251"/>
                  </a:lnTo>
                  <a:lnTo>
                    <a:pt x="6" y="1260"/>
                  </a:lnTo>
                  <a:lnTo>
                    <a:pt x="6" y="1274"/>
                  </a:lnTo>
                  <a:lnTo>
                    <a:pt x="6" y="1260"/>
                  </a:lnTo>
                  <a:lnTo>
                    <a:pt x="6" y="1273"/>
                  </a:lnTo>
                  <a:lnTo>
                    <a:pt x="6" y="1277"/>
                  </a:lnTo>
                  <a:lnTo>
                    <a:pt x="6" y="1283"/>
                  </a:lnTo>
                  <a:lnTo>
                    <a:pt x="6" y="1262"/>
                  </a:lnTo>
                  <a:lnTo>
                    <a:pt x="6" y="1282"/>
                  </a:lnTo>
                  <a:lnTo>
                    <a:pt x="6" y="1283"/>
                  </a:lnTo>
                  <a:lnTo>
                    <a:pt x="6" y="1290"/>
                  </a:lnTo>
                  <a:lnTo>
                    <a:pt x="6" y="1277"/>
                  </a:lnTo>
                  <a:lnTo>
                    <a:pt x="6" y="1283"/>
                  </a:lnTo>
                  <a:lnTo>
                    <a:pt x="7" y="1286"/>
                  </a:lnTo>
                  <a:lnTo>
                    <a:pt x="7" y="1289"/>
                  </a:lnTo>
                  <a:lnTo>
                    <a:pt x="7" y="1257"/>
                  </a:lnTo>
                  <a:lnTo>
                    <a:pt x="7" y="1256"/>
                  </a:lnTo>
                  <a:lnTo>
                    <a:pt x="7" y="1240"/>
                  </a:lnTo>
                  <a:lnTo>
                    <a:pt x="7" y="1241"/>
                  </a:lnTo>
                  <a:lnTo>
                    <a:pt x="7" y="1241"/>
                  </a:lnTo>
                  <a:lnTo>
                    <a:pt x="7" y="1243"/>
                  </a:lnTo>
                  <a:lnTo>
                    <a:pt x="7" y="1230"/>
                  </a:lnTo>
                  <a:lnTo>
                    <a:pt x="7" y="1240"/>
                  </a:lnTo>
                  <a:lnTo>
                    <a:pt x="7" y="1237"/>
                  </a:lnTo>
                  <a:lnTo>
                    <a:pt x="7" y="1245"/>
                  </a:lnTo>
                  <a:lnTo>
                    <a:pt x="7" y="1217"/>
                  </a:lnTo>
                  <a:lnTo>
                    <a:pt x="7" y="1218"/>
                  </a:lnTo>
                  <a:lnTo>
                    <a:pt x="8" y="1217"/>
                  </a:lnTo>
                  <a:lnTo>
                    <a:pt x="8" y="1227"/>
                  </a:lnTo>
                  <a:lnTo>
                    <a:pt x="8" y="1209"/>
                  </a:lnTo>
                  <a:lnTo>
                    <a:pt x="8" y="1226"/>
                  </a:lnTo>
                  <a:lnTo>
                    <a:pt x="8" y="1224"/>
                  </a:lnTo>
                  <a:lnTo>
                    <a:pt x="8" y="1240"/>
                  </a:lnTo>
                  <a:lnTo>
                    <a:pt x="8" y="1218"/>
                  </a:lnTo>
                  <a:lnTo>
                    <a:pt x="8" y="1237"/>
                  </a:lnTo>
                  <a:lnTo>
                    <a:pt x="8" y="1240"/>
                  </a:lnTo>
                  <a:lnTo>
                    <a:pt x="8" y="1243"/>
                  </a:lnTo>
                  <a:lnTo>
                    <a:pt x="8" y="1227"/>
                  </a:lnTo>
                  <a:lnTo>
                    <a:pt x="8" y="1235"/>
                  </a:lnTo>
                  <a:lnTo>
                    <a:pt x="10" y="1234"/>
                  </a:lnTo>
                  <a:lnTo>
                    <a:pt x="10" y="1255"/>
                  </a:lnTo>
                  <a:lnTo>
                    <a:pt x="10" y="1252"/>
                  </a:lnTo>
                  <a:lnTo>
                    <a:pt x="10" y="1252"/>
                  </a:lnTo>
                  <a:lnTo>
                    <a:pt x="10" y="1262"/>
                  </a:lnTo>
                  <a:lnTo>
                    <a:pt x="10" y="1245"/>
                  </a:lnTo>
                  <a:lnTo>
                    <a:pt x="10" y="1257"/>
                  </a:lnTo>
                  <a:lnTo>
                    <a:pt x="10" y="1260"/>
                  </a:lnTo>
                  <a:lnTo>
                    <a:pt x="10" y="1206"/>
                  </a:lnTo>
                  <a:lnTo>
                    <a:pt x="10" y="1207"/>
                  </a:lnTo>
                  <a:lnTo>
                    <a:pt x="10" y="1207"/>
                  </a:lnTo>
                  <a:lnTo>
                    <a:pt x="10" y="1209"/>
                  </a:lnTo>
                  <a:lnTo>
                    <a:pt x="10" y="1194"/>
                  </a:lnTo>
                  <a:lnTo>
                    <a:pt x="11" y="1181"/>
                  </a:lnTo>
                  <a:lnTo>
                    <a:pt x="11" y="1186"/>
                  </a:lnTo>
                  <a:lnTo>
                    <a:pt x="11" y="1130"/>
                  </a:lnTo>
                  <a:lnTo>
                    <a:pt x="11" y="1130"/>
                  </a:lnTo>
                  <a:lnTo>
                    <a:pt x="11" y="1099"/>
                  </a:lnTo>
                  <a:lnTo>
                    <a:pt x="11" y="1116"/>
                  </a:lnTo>
                  <a:lnTo>
                    <a:pt x="11" y="1113"/>
                  </a:lnTo>
                  <a:lnTo>
                    <a:pt x="11" y="1084"/>
                  </a:lnTo>
                  <a:lnTo>
                    <a:pt x="11" y="1087"/>
                  </a:lnTo>
                  <a:lnTo>
                    <a:pt x="11" y="1083"/>
                  </a:lnTo>
                  <a:lnTo>
                    <a:pt x="11" y="1084"/>
                  </a:lnTo>
                  <a:lnTo>
                    <a:pt x="11" y="1065"/>
                  </a:lnTo>
                  <a:lnTo>
                    <a:pt x="12" y="1065"/>
                  </a:lnTo>
                  <a:lnTo>
                    <a:pt x="12" y="1019"/>
                  </a:lnTo>
                  <a:lnTo>
                    <a:pt x="12" y="1032"/>
                  </a:lnTo>
                  <a:lnTo>
                    <a:pt x="12" y="1033"/>
                  </a:lnTo>
                  <a:lnTo>
                    <a:pt x="12" y="1045"/>
                  </a:lnTo>
                  <a:lnTo>
                    <a:pt x="12" y="1027"/>
                  </a:lnTo>
                  <a:lnTo>
                    <a:pt x="12" y="1044"/>
                  </a:lnTo>
                  <a:lnTo>
                    <a:pt x="12" y="1048"/>
                  </a:lnTo>
                  <a:lnTo>
                    <a:pt x="12" y="1072"/>
                  </a:lnTo>
                  <a:lnTo>
                    <a:pt x="12" y="1044"/>
                  </a:lnTo>
                  <a:lnTo>
                    <a:pt x="12" y="1069"/>
                  </a:lnTo>
                  <a:lnTo>
                    <a:pt x="13" y="1069"/>
                  </a:lnTo>
                  <a:lnTo>
                    <a:pt x="13" y="1048"/>
                  </a:lnTo>
                  <a:lnTo>
                    <a:pt x="13" y="1076"/>
                  </a:lnTo>
                  <a:lnTo>
                    <a:pt x="13" y="1076"/>
                  </a:lnTo>
                  <a:lnTo>
                    <a:pt x="13" y="1091"/>
                  </a:lnTo>
                  <a:lnTo>
                    <a:pt x="13" y="1079"/>
                  </a:lnTo>
                  <a:lnTo>
                    <a:pt x="13" y="1084"/>
                  </a:lnTo>
                  <a:lnTo>
                    <a:pt x="13" y="1101"/>
                  </a:lnTo>
                  <a:lnTo>
                    <a:pt x="13" y="1082"/>
                  </a:lnTo>
                  <a:lnTo>
                    <a:pt x="13" y="1087"/>
                  </a:lnTo>
                  <a:lnTo>
                    <a:pt x="13" y="1093"/>
                  </a:lnTo>
                  <a:lnTo>
                    <a:pt x="13" y="1103"/>
                  </a:lnTo>
                  <a:lnTo>
                    <a:pt x="13" y="1078"/>
                  </a:lnTo>
                  <a:lnTo>
                    <a:pt x="15" y="1075"/>
                  </a:lnTo>
                  <a:lnTo>
                    <a:pt x="15" y="1044"/>
                  </a:lnTo>
                  <a:lnTo>
                    <a:pt x="15" y="1038"/>
                  </a:lnTo>
                  <a:lnTo>
                    <a:pt x="15" y="977"/>
                  </a:lnTo>
                  <a:lnTo>
                    <a:pt x="15" y="981"/>
                  </a:lnTo>
                  <a:lnTo>
                    <a:pt x="15" y="983"/>
                  </a:lnTo>
                  <a:lnTo>
                    <a:pt x="15" y="994"/>
                  </a:lnTo>
                  <a:lnTo>
                    <a:pt x="15" y="972"/>
                  </a:lnTo>
                  <a:lnTo>
                    <a:pt x="15" y="991"/>
                  </a:lnTo>
                  <a:lnTo>
                    <a:pt x="15" y="991"/>
                  </a:lnTo>
                  <a:lnTo>
                    <a:pt x="15" y="998"/>
                  </a:lnTo>
                  <a:lnTo>
                    <a:pt x="15" y="980"/>
                  </a:lnTo>
                  <a:lnTo>
                    <a:pt x="15" y="987"/>
                  </a:lnTo>
                  <a:lnTo>
                    <a:pt x="16" y="990"/>
                  </a:lnTo>
                  <a:lnTo>
                    <a:pt x="16" y="991"/>
                  </a:lnTo>
                  <a:lnTo>
                    <a:pt x="16" y="957"/>
                  </a:lnTo>
                  <a:lnTo>
                    <a:pt x="16" y="960"/>
                  </a:lnTo>
                  <a:lnTo>
                    <a:pt x="16" y="961"/>
                  </a:lnTo>
                  <a:lnTo>
                    <a:pt x="16" y="969"/>
                  </a:lnTo>
                  <a:lnTo>
                    <a:pt x="16" y="957"/>
                  </a:lnTo>
                  <a:lnTo>
                    <a:pt x="16" y="959"/>
                  </a:lnTo>
                  <a:lnTo>
                    <a:pt x="16" y="953"/>
                  </a:lnTo>
                  <a:lnTo>
                    <a:pt x="16" y="976"/>
                  </a:lnTo>
                  <a:lnTo>
                    <a:pt x="16" y="951"/>
                  </a:lnTo>
                  <a:lnTo>
                    <a:pt x="16" y="960"/>
                  </a:lnTo>
                  <a:lnTo>
                    <a:pt x="17" y="956"/>
                  </a:lnTo>
                  <a:lnTo>
                    <a:pt x="17" y="921"/>
                  </a:lnTo>
                  <a:lnTo>
                    <a:pt x="17" y="922"/>
                  </a:lnTo>
                  <a:lnTo>
                    <a:pt x="17" y="919"/>
                  </a:lnTo>
                  <a:lnTo>
                    <a:pt x="17" y="922"/>
                  </a:lnTo>
                  <a:lnTo>
                    <a:pt x="17" y="889"/>
                  </a:lnTo>
                  <a:lnTo>
                    <a:pt x="17" y="892"/>
                  </a:lnTo>
                  <a:lnTo>
                    <a:pt x="17" y="894"/>
                  </a:lnTo>
                  <a:lnTo>
                    <a:pt x="17" y="900"/>
                  </a:lnTo>
                  <a:lnTo>
                    <a:pt x="17" y="892"/>
                  </a:lnTo>
                  <a:lnTo>
                    <a:pt x="17" y="892"/>
                  </a:lnTo>
                  <a:lnTo>
                    <a:pt x="17" y="890"/>
                  </a:lnTo>
                  <a:lnTo>
                    <a:pt x="17" y="892"/>
                  </a:lnTo>
                  <a:lnTo>
                    <a:pt x="17" y="830"/>
                  </a:lnTo>
                  <a:lnTo>
                    <a:pt x="19" y="829"/>
                  </a:lnTo>
                  <a:lnTo>
                    <a:pt x="19" y="828"/>
                  </a:lnTo>
                  <a:lnTo>
                    <a:pt x="19" y="856"/>
                  </a:lnTo>
                  <a:lnTo>
                    <a:pt x="19" y="863"/>
                  </a:lnTo>
                  <a:lnTo>
                    <a:pt x="19" y="867"/>
                  </a:lnTo>
                  <a:lnTo>
                    <a:pt x="19" y="858"/>
                  </a:lnTo>
                  <a:lnTo>
                    <a:pt x="19" y="863"/>
                  </a:lnTo>
                  <a:lnTo>
                    <a:pt x="19" y="859"/>
                  </a:lnTo>
                  <a:lnTo>
                    <a:pt x="19" y="863"/>
                  </a:lnTo>
                  <a:lnTo>
                    <a:pt x="19" y="843"/>
                  </a:lnTo>
                  <a:lnTo>
                    <a:pt x="19" y="856"/>
                  </a:lnTo>
                  <a:lnTo>
                    <a:pt x="19" y="858"/>
                  </a:lnTo>
                  <a:lnTo>
                    <a:pt x="19" y="808"/>
                  </a:lnTo>
                  <a:lnTo>
                    <a:pt x="19" y="812"/>
                  </a:lnTo>
                  <a:lnTo>
                    <a:pt x="20" y="812"/>
                  </a:lnTo>
                  <a:lnTo>
                    <a:pt x="20" y="820"/>
                  </a:lnTo>
                  <a:lnTo>
                    <a:pt x="20" y="795"/>
                  </a:lnTo>
                  <a:lnTo>
                    <a:pt x="20" y="779"/>
                  </a:lnTo>
                  <a:lnTo>
                    <a:pt x="20" y="0"/>
                  </a:lnTo>
                  <a:lnTo>
                    <a:pt x="20" y="526"/>
                  </a:lnTo>
                  <a:lnTo>
                    <a:pt x="20" y="541"/>
                  </a:lnTo>
                  <a:lnTo>
                    <a:pt x="20" y="699"/>
                  </a:lnTo>
                  <a:lnTo>
                    <a:pt x="20" y="707"/>
                  </a:lnTo>
                  <a:lnTo>
                    <a:pt x="20" y="809"/>
                  </a:lnTo>
                  <a:lnTo>
                    <a:pt x="21" y="813"/>
                  </a:lnTo>
                  <a:lnTo>
                    <a:pt x="21" y="935"/>
                  </a:lnTo>
                  <a:lnTo>
                    <a:pt x="21" y="932"/>
                  </a:lnTo>
                  <a:lnTo>
                    <a:pt x="21" y="1003"/>
                  </a:lnTo>
                  <a:lnTo>
                    <a:pt x="21" y="999"/>
                  </a:lnTo>
                  <a:lnTo>
                    <a:pt x="21" y="1010"/>
                  </a:lnTo>
                  <a:lnTo>
                    <a:pt x="21" y="986"/>
                  </a:lnTo>
                  <a:lnTo>
                    <a:pt x="21" y="1004"/>
                  </a:lnTo>
                  <a:lnTo>
                    <a:pt x="23" y="1007"/>
                  </a:lnTo>
                  <a:lnTo>
                    <a:pt x="23" y="1003"/>
                  </a:lnTo>
                  <a:lnTo>
                    <a:pt x="23" y="1024"/>
                  </a:lnTo>
                  <a:lnTo>
                    <a:pt x="23" y="1025"/>
                  </a:lnTo>
                  <a:lnTo>
                    <a:pt x="23" y="1052"/>
                  </a:lnTo>
                  <a:lnTo>
                    <a:pt x="23" y="1014"/>
                  </a:lnTo>
                  <a:lnTo>
                    <a:pt x="23" y="1050"/>
                  </a:lnTo>
                  <a:lnTo>
                    <a:pt x="23" y="1050"/>
                  </a:lnTo>
                  <a:lnTo>
                    <a:pt x="23" y="1063"/>
                  </a:lnTo>
                  <a:lnTo>
                    <a:pt x="23" y="1046"/>
                  </a:lnTo>
                  <a:lnTo>
                    <a:pt x="23" y="1058"/>
                  </a:lnTo>
                  <a:lnTo>
                    <a:pt x="23" y="1058"/>
                  </a:lnTo>
                  <a:lnTo>
                    <a:pt x="23" y="1075"/>
                  </a:lnTo>
                  <a:lnTo>
                    <a:pt x="23" y="1058"/>
                  </a:lnTo>
                  <a:lnTo>
                    <a:pt x="24" y="1067"/>
                  </a:lnTo>
                  <a:lnTo>
                    <a:pt x="24" y="1063"/>
                  </a:lnTo>
                  <a:lnTo>
                    <a:pt x="24" y="1107"/>
                  </a:lnTo>
                  <a:lnTo>
                    <a:pt x="24" y="1105"/>
                  </a:lnTo>
                  <a:lnTo>
                    <a:pt x="24" y="1147"/>
                  </a:lnTo>
                  <a:lnTo>
                    <a:pt x="24" y="1146"/>
                  </a:lnTo>
                  <a:lnTo>
                    <a:pt x="24" y="1147"/>
                  </a:lnTo>
                  <a:lnTo>
                    <a:pt x="24" y="1167"/>
                  </a:lnTo>
                  <a:lnTo>
                    <a:pt x="24" y="1160"/>
                  </a:lnTo>
                  <a:lnTo>
                    <a:pt x="24" y="1162"/>
                  </a:lnTo>
                  <a:lnTo>
                    <a:pt x="24" y="1200"/>
                  </a:lnTo>
                  <a:lnTo>
                    <a:pt x="24" y="1193"/>
                  </a:lnTo>
                  <a:lnTo>
                    <a:pt x="25" y="1190"/>
                  </a:lnTo>
                  <a:lnTo>
                    <a:pt x="25" y="1200"/>
                  </a:lnTo>
                  <a:lnTo>
                    <a:pt x="25" y="1177"/>
                  </a:lnTo>
                  <a:lnTo>
                    <a:pt x="25" y="1194"/>
                  </a:lnTo>
                  <a:lnTo>
                    <a:pt x="25" y="1185"/>
                  </a:lnTo>
                  <a:lnTo>
                    <a:pt x="25" y="1197"/>
                  </a:lnTo>
                  <a:lnTo>
                    <a:pt x="25" y="1180"/>
                  </a:lnTo>
                  <a:lnTo>
                    <a:pt x="25" y="1190"/>
                  </a:lnTo>
                  <a:lnTo>
                    <a:pt x="25" y="1192"/>
                  </a:lnTo>
                  <a:lnTo>
                    <a:pt x="25" y="1196"/>
                  </a:lnTo>
                  <a:lnTo>
                    <a:pt x="25" y="1185"/>
                  </a:lnTo>
                  <a:lnTo>
                    <a:pt x="25" y="1188"/>
                  </a:lnTo>
                  <a:lnTo>
                    <a:pt x="27" y="1190"/>
                  </a:lnTo>
                  <a:lnTo>
                    <a:pt x="27" y="1172"/>
                  </a:lnTo>
                  <a:lnTo>
                    <a:pt x="27" y="1186"/>
                  </a:lnTo>
                  <a:lnTo>
                    <a:pt x="27" y="1185"/>
                  </a:lnTo>
                  <a:lnTo>
                    <a:pt x="27" y="1171"/>
                  </a:lnTo>
                  <a:lnTo>
                    <a:pt x="27" y="1189"/>
                  </a:lnTo>
                  <a:lnTo>
                    <a:pt x="27" y="1188"/>
                  </a:lnTo>
                  <a:lnTo>
                    <a:pt x="27" y="1209"/>
                  </a:lnTo>
                  <a:lnTo>
                    <a:pt x="27" y="1202"/>
                  </a:lnTo>
                  <a:lnTo>
                    <a:pt x="27" y="1236"/>
                  </a:lnTo>
                  <a:lnTo>
                    <a:pt x="27" y="1230"/>
                  </a:lnTo>
                  <a:lnTo>
                    <a:pt x="28" y="1230"/>
                  </a:lnTo>
                  <a:lnTo>
                    <a:pt x="28" y="1231"/>
                  </a:lnTo>
                  <a:lnTo>
                    <a:pt x="28" y="1218"/>
                  </a:lnTo>
                  <a:lnTo>
                    <a:pt x="28" y="1223"/>
                  </a:lnTo>
                  <a:lnTo>
                    <a:pt x="28" y="1220"/>
                  </a:lnTo>
                  <a:lnTo>
                    <a:pt x="28" y="1168"/>
                  </a:lnTo>
                  <a:lnTo>
                    <a:pt x="28" y="1171"/>
                  </a:lnTo>
                  <a:lnTo>
                    <a:pt x="28" y="1169"/>
                  </a:lnTo>
                  <a:lnTo>
                    <a:pt x="28" y="1188"/>
                  </a:lnTo>
                  <a:lnTo>
                    <a:pt x="28" y="1193"/>
                  </a:lnTo>
                  <a:lnTo>
                    <a:pt x="28" y="1236"/>
                  </a:lnTo>
                  <a:lnTo>
                    <a:pt x="28" y="1185"/>
                  </a:lnTo>
                  <a:lnTo>
                    <a:pt x="28" y="1234"/>
                  </a:lnTo>
                  <a:lnTo>
                    <a:pt x="29" y="1237"/>
                  </a:lnTo>
                  <a:lnTo>
                    <a:pt x="29" y="1236"/>
                  </a:lnTo>
                  <a:lnTo>
                    <a:pt x="29" y="1257"/>
                  </a:lnTo>
                  <a:lnTo>
                    <a:pt x="29" y="1261"/>
                  </a:lnTo>
                  <a:lnTo>
                    <a:pt x="29" y="1286"/>
                  </a:lnTo>
                  <a:lnTo>
                    <a:pt x="29" y="1281"/>
                  </a:lnTo>
                  <a:lnTo>
                    <a:pt x="29" y="1274"/>
                  </a:lnTo>
                  <a:lnTo>
                    <a:pt x="29" y="1304"/>
                  </a:lnTo>
                  <a:lnTo>
                    <a:pt x="31" y="1302"/>
                  </a:lnTo>
                  <a:lnTo>
                    <a:pt x="31" y="1308"/>
                  </a:lnTo>
                  <a:lnTo>
                    <a:pt x="31" y="1286"/>
                  </a:lnTo>
                  <a:lnTo>
                    <a:pt x="31" y="1291"/>
                  </a:lnTo>
                  <a:lnTo>
                    <a:pt x="31" y="1286"/>
                  </a:lnTo>
                  <a:lnTo>
                    <a:pt x="31" y="1291"/>
                  </a:lnTo>
                  <a:lnTo>
                    <a:pt x="31" y="1270"/>
                  </a:lnTo>
                  <a:lnTo>
                    <a:pt x="31" y="1274"/>
                  </a:lnTo>
                  <a:lnTo>
                    <a:pt x="31" y="1274"/>
                  </a:lnTo>
                  <a:lnTo>
                    <a:pt x="31" y="1304"/>
                  </a:lnTo>
                  <a:lnTo>
                    <a:pt x="31" y="1291"/>
                  </a:lnTo>
                  <a:lnTo>
                    <a:pt x="31" y="1291"/>
                  </a:lnTo>
                  <a:lnTo>
                    <a:pt x="31" y="1257"/>
                  </a:lnTo>
                  <a:lnTo>
                    <a:pt x="31" y="1260"/>
                  </a:lnTo>
                  <a:lnTo>
                    <a:pt x="32" y="1260"/>
                  </a:lnTo>
                  <a:lnTo>
                    <a:pt x="32" y="1196"/>
                  </a:lnTo>
                  <a:lnTo>
                    <a:pt x="32" y="1200"/>
                  </a:lnTo>
                  <a:lnTo>
                    <a:pt x="32" y="1196"/>
                  </a:lnTo>
                  <a:lnTo>
                    <a:pt x="32" y="1214"/>
                  </a:lnTo>
                  <a:lnTo>
                    <a:pt x="32" y="1211"/>
                  </a:lnTo>
                  <a:lnTo>
                    <a:pt x="32" y="1230"/>
                  </a:lnTo>
                  <a:lnTo>
                    <a:pt x="32" y="1200"/>
                  </a:lnTo>
                  <a:lnTo>
                    <a:pt x="32" y="1227"/>
                  </a:lnTo>
                  <a:lnTo>
                    <a:pt x="32" y="1230"/>
                  </a:lnTo>
                  <a:lnTo>
                    <a:pt x="32" y="1219"/>
                  </a:lnTo>
                  <a:lnTo>
                    <a:pt x="32" y="1231"/>
                  </a:lnTo>
                  <a:lnTo>
                    <a:pt x="33" y="1236"/>
                  </a:lnTo>
                  <a:lnTo>
                    <a:pt x="33" y="1253"/>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241" name="Freeform 114"/>
            <p:cNvSpPr>
              <a:spLocks/>
            </p:cNvSpPr>
            <p:nvPr/>
          </p:nvSpPr>
          <p:spPr bwMode="auto">
            <a:xfrm>
              <a:off x="2035176" y="3536951"/>
              <a:ext cx="50800" cy="893763"/>
            </a:xfrm>
            <a:custGeom>
              <a:avLst/>
              <a:gdLst>
                <a:gd name="T0" fmla="*/ 1 w 32"/>
                <a:gd name="T1" fmla="*/ 142 h 563"/>
                <a:gd name="T2" fmla="*/ 1 w 32"/>
                <a:gd name="T3" fmla="*/ 104 h 563"/>
                <a:gd name="T4" fmla="*/ 1 w 32"/>
                <a:gd name="T5" fmla="*/ 85 h 563"/>
                <a:gd name="T6" fmla="*/ 2 w 32"/>
                <a:gd name="T7" fmla="*/ 77 h 563"/>
                <a:gd name="T8" fmla="*/ 2 w 32"/>
                <a:gd name="T9" fmla="*/ 22 h 563"/>
                <a:gd name="T10" fmla="*/ 2 w 32"/>
                <a:gd name="T11" fmla="*/ 48 h 563"/>
                <a:gd name="T12" fmla="*/ 4 w 32"/>
                <a:gd name="T13" fmla="*/ 119 h 563"/>
                <a:gd name="T14" fmla="*/ 4 w 32"/>
                <a:gd name="T15" fmla="*/ 192 h 563"/>
                <a:gd name="T16" fmla="*/ 5 w 32"/>
                <a:gd name="T17" fmla="*/ 145 h 563"/>
                <a:gd name="T18" fmla="*/ 5 w 32"/>
                <a:gd name="T19" fmla="*/ 43 h 563"/>
                <a:gd name="T20" fmla="*/ 6 w 32"/>
                <a:gd name="T21" fmla="*/ 14 h 563"/>
                <a:gd name="T22" fmla="*/ 6 w 32"/>
                <a:gd name="T23" fmla="*/ 48 h 563"/>
                <a:gd name="T24" fmla="*/ 6 w 32"/>
                <a:gd name="T25" fmla="*/ 39 h 563"/>
                <a:gd name="T26" fmla="*/ 8 w 32"/>
                <a:gd name="T27" fmla="*/ 120 h 563"/>
                <a:gd name="T28" fmla="*/ 8 w 32"/>
                <a:gd name="T29" fmla="*/ 106 h 563"/>
                <a:gd name="T30" fmla="*/ 9 w 32"/>
                <a:gd name="T31" fmla="*/ 112 h 563"/>
                <a:gd name="T32" fmla="*/ 9 w 32"/>
                <a:gd name="T33" fmla="*/ 222 h 563"/>
                <a:gd name="T34" fmla="*/ 10 w 32"/>
                <a:gd name="T35" fmla="*/ 352 h 563"/>
                <a:gd name="T36" fmla="*/ 10 w 32"/>
                <a:gd name="T37" fmla="*/ 319 h 563"/>
                <a:gd name="T38" fmla="*/ 11 w 32"/>
                <a:gd name="T39" fmla="*/ 342 h 563"/>
                <a:gd name="T40" fmla="*/ 11 w 32"/>
                <a:gd name="T41" fmla="*/ 307 h 563"/>
                <a:gd name="T42" fmla="*/ 13 w 32"/>
                <a:gd name="T43" fmla="*/ 356 h 563"/>
                <a:gd name="T44" fmla="*/ 13 w 32"/>
                <a:gd name="T45" fmla="*/ 353 h 563"/>
                <a:gd name="T46" fmla="*/ 14 w 32"/>
                <a:gd name="T47" fmla="*/ 368 h 563"/>
                <a:gd name="T48" fmla="*/ 14 w 32"/>
                <a:gd name="T49" fmla="*/ 347 h 563"/>
                <a:gd name="T50" fmla="*/ 14 w 32"/>
                <a:gd name="T51" fmla="*/ 324 h 563"/>
                <a:gd name="T52" fmla="*/ 15 w 32"/>
                <a:gd name="T53" fmla="*/ 366 h 563"/>
                <a:gd name="T54" fmla="*/ 15 w 32"/>
                <a:gd name="T55" fmla="*/ 391 h 563"/>
                <a:gd name="T56" fmla="*/ 17 w 32"/>
                <a:gd name="T57" fmla="*/ 385 h 563"/>
                <a:gd name="T58" fmla="*/ 17 w 32"/>
                <a:gd name="T59" fmla="*/ 449 h 563"/>
                <a:gd name="T60" fmla="*/ 18 w 32"/>
                <a:gd name="T61" fmla="*/ 452 h 563"/>
                <a:gd name="T62" fmla="*/ 18 w 32"/>
                <a:gd name="T63" fmla="*/ 429 h 563"/>
                <a:gd name="T64" fmla="*/ 18 w 32"/>
                <a:gd name="T65" fmla="*/ 419 h 563"/>
                <a:gd name="T66" fmla="*/ 19 w 32"/>
                <a:gd name="T67" fmla="*/ 410 h 563"/>
                <a:gd name="T68" fmla="*/ 21 w 32"/>
                <a:gd name="T69" fmla="*/ 372 h 563"/>
                <a:gd name="T70" fmla="*/ 21 w 32"/>
                <a:gd name="T71" fmla="*/ 398 h 563"/>
                <a:gd name="T72" fmla="*/ 21 w 32"/>
                <a:gd name="T73" fmla="*/ 431 h 563"/>
                <a:gd name="T74" fmla="*/ 22 w 32"/>
                <a:gd name="T75" fmla="*/ 383 h 563"/>
                <a:gd name="T76" fmla="*/ 22 w 32"/>
                <a:gd name="T77" fmla="*/ 459 h 563"/>
                <a:gd name="T78" fmla="*/ 22 w 32"/>
                <a:gd name="T79" fmla="*/ 479 h 563"/>
                <a:gd name="T80" fmla="*/ 23 w 32"/>
                <a:gd name="T81" fmla="*/ 516 h 563"/>
                <a:gd name="T82" fmla="*/ 23 w 32"/>
                <a:gd name="T83" fmla="*/ 524 h 563"/>
                <a:gd name="T84" fmla="*/ 25 w 32"/>
                <a:gd name="T85" fmla="*/ 513 h 563"/>
                <a:gd name="T86" fmla="*/ 25 w 32"/>
                <a:gd name="T87" fmla="*/ 525 h 563"/>
                <a:gd name="T88" fmla="*/ 25 w 32"/>
                <a:gd name="T89" fmla="*/ 554 h 563"/>
                <a:gd name="T90" fmla="*/ 26 w 32"/>
                <a:gd name="T91" fmla="*/ 543 h 563"/>
                <a:gd name="T92" fmla="*/ 26 w 32"/>
                <a:gd name="T93" fmla="*/ 526 h 563"/>
                <a:gd name="T94" fmla="*/ 26 w 32"/>
                <a:gd name="T95" fmla="*/ 512 h 563"/>
                <a:gd name="T96" fmla="*/ 27 w 32"/>
                <a:gd name="T97" fmla="*/ 537 h 563"/>
                <a:gd name="T98" fmla="*/ 27 w 32"/>
                <a:gd name="T99" fmla="*/ 516 h 563"/>
                <a:gd name="T100" fmla="*/ 28 w 32"/>
                <a:gd name="T101" fmla="*/ 534 h 563"/>
                <a:gd name="T102" fmla="*/ 28 w 32"/>
                <a:gd name="T103" fmla="*/ 479 h 563"/>
                <a:gd name="T104" fmla="*/ 30 w 32"/>
                <a:gd name="T105" fmla="*/ 472 h 563"/>
                <a:gd name="T106" fmla="*/ 30 w 32"/>
                <a:gd name="T107" fmla="*/ 441 h 563"/>
                <a:gd name="T108" fmla="*/ 30 w 32"/>
                <a:gd name="T109" fmla="*/ 411 h 563"/>
                <a:gd name="T110" fmla="*/ 31 w 32"/>
                <a:gd name="T111" fmla="*/ 348 h 563"/>
                <a:gd name="T112" fmla="*/ 31 w 32"/>
                <a:gd name="T113" fmla="*/ 373 h 563"/>
                <a:gd name="T114" fmla="*/ 31 w 32"/>
                <a:gd name="T115" fmla="*/ 385 h 563"/>
                <a:gd name="T116" fmla="*/ 32 w 32"/>
                <a:gd name="T117" fmla="*/ 353 h 563"/>
                <a:gd name="T118" fmla="*/ 32 w 32"/>
                <a:gd name="T119" fmla="*/ 402 h 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2" h="563">
                  <a:moveTo>
                    <a:pt x="0" y="131"/>
                  </a:moveTo>
                  <a:lnTo>
                    <a:pt x="0" y="145"/>
                  </a:lnTo>
                  <a:lnTo>
                    <a:pt x="0" y="128"/>
                  </a:lnTo>
                  <a:lnTo>
                    <a:pt x="0" y="141"/>
                  </a:lnTo>
                  <a:lnTo>
                    <a:pt x="1" y="142"/>
                  </a:lnTo>
                  <a:lnTo>
                    <a:pt x="1" y="145"/>
                  </a:lnTo>
                  <a:lnTo>
                    <a:pt x="1" y="122"/>
                  </a:lnTo>
                  <a:lnTo>
                    <a:pt x="1" y="119"/>
                  </a:lnTo>
                  <a:lnTo>
                    <a:pt x="1" y="120"/>
                  </a:lnTo>
                  <a:lnTo>
                    <a:pt x="1" y="104"/>
                  </a:lnTo>
                  <a:lnTo>
                    <a:pt x="1" y="108"/>
                  </a:lnTo>
                  <a:lnTo>
                    <a:pt x="1" y="107"/>
                  </a:lnTo>
                  <a:lnTo>
                    <a:pt x="1" y="111"/>
                  </a:lnTo>
                  <a:lnTo>
                    <a:pt x="1" y="74"/>
                  </a:lnTo>
                  <a:lnTo>
                    <a:pt x="1" y="85"/>
                  </a:lnTo>
                  <a:lnTo>
                    <a:pt x="1" y="85"/>
                  </a:lnTo>
                  <a:lnTo>
                    <a:pt x="1" y="72"/>
                  </a:lnTo>
                  <a:lnTo>
                    <a:pt x="1" y="76"/>
                  </a:lnTo>
                  <a:lnTo>
                    <a:pt x="2" y="77"/>
                  </a:lnTo>
                  <a:lnTo>
                    <a:pt x="2" y="77"/>
                  </a:lnTo>
                  <a:lnTo>
                    <a:pt x="2" y="34"/>
                  </a:lnTo>
                  <a:lnTo>
                    <a:pt x="2" y="34"/>
                  </a:lnTo>
                  <a:lnTo>
                    <a:pt x="2" y="34"/>
                  </a:lnTo>
                  <a:lnTo>
                    <a:pt x="2" y="40"/>
                  </a:lnTo>
                  <a:lnTo>
                    <a:pt x="2" y="22"/>
                  </a:lnTo>
                  <a:lnTo>
                    <a:pt x="2" y="34"/>
                  </a:lnTo>
                  <a:lnTo>
                    <a:pt x="2" y="34"/>
                  </a:lnTo>
                  <a:lnTo>
                    <a:pt x="2" y="63"/>
                  </a:lnTo>
                  <a:lnTo>
                    <a:pt x="2" y="51"/>
                  </a:lnTo>
                  <a:lnTo>
                    <a:pt x="2" y="48"/>
                  </a:lnTo>
                  <a:lnTo>
                    <a:pt x="2" y="77"/>
                  </a:lnTo>
                  <a:lnTo>
                    <a:pt x="2" y="38"/>
                  </a:lnTo>
                  <a:lnTo>
                    <a:pt x="2" y="70"/>
                  </a:lnTo>
                  <a:lnTo>
                    <a:pt x="4" y="73"/>
                  </a:lnTo>
                  <a:lnTo>
                    <a:pt x="4" y="119"/>
                  </a:lnTo>
                  <a:lnTo>
                    <a:pt x="4" y="123"/>
                  </a:lnTo>
                  <a:lnTo>
                    <a:pt x="4" y="197"/>
                  </a:lnTo>
                  <a:lnTo>
                    <a:pt x="4" y="195"/>
                  </a:lnTo>
                  <a:lnTo>
                    <a:pt x="4" y="222"/>
                  </a:lnTo>
                  <a:lnTo>
                    <a:pt x="4" y="192"/>
                  </a:lnTo>
                  <a:lnTo>
                    <a:pt x="4" y="204"/>
                  </a:lnTo>
                  <a:lnTo>
                    <a:pt x="5" y="197"/>
                  </a:lnTo>
                  <a:lnTo>
                    <a:pt x="5" y="142"/>
                  </a:lnTo>
                  <a:lnTo>
                    <a:pt x="5" y="142"/>
                  </a:lnTo>
                  <a:lnTo>
                    <a:pt x="5" y="145"/>
                  </a:lnTo>
                  <a:lnTo>
                    <a:pt x="5" y="77"/>
                  </a:lnTo>
                  <a:lnTo>
                    <a:pt x="5" y="72"/>
                  </a:lnTo>
                  <a:lnTo>
                    <a:pt x="5" y="72"/>
                  </a:lnTo>
                  <a:lnTo>
                    <a:pt x="5" y="44"/>
                  </a:lnTo>
                  <a:lnTo>
                    <a:pt x="5" y="43"/>
                  </a:lnTo>
                  <a:lnTo>
                    <a:pt x="5" y="46"/>
                  </a:lnTo>
                  <a:lnTo>
                    <a:pt x="5" y="12"/>
                  </a:lnTo>
                  <a:lnTo>
                    <a:pt x="5" y="14"/>
                  </a:lnTo>
                  <a:lnTo>
                    <a:pt x="6" y="13"/>
                  </a:lnTo>
                  <a:lnTo>
                    <a:pt x="6" y="14"/>
                  </a:lnTo>
                  <a:lnTo>
                    <a:pt x="6" y="0"/>
                  </a:lnTo>
                  <a:lnTo>
                    <a:pt x="6" y="12"/>
                  </a:lnTo>
                  <a:lnTo>
                    <a:pt x="6" y="10"/>
                  </a:lnTo>
                  <a:lnTo>
                    <a:pt x="6" y="48"/>
                  </a:lnTo>
                  <a:lnTo>
                    <a:pt x="6" y="48"/>
                  </a:lnTo>
                  <a:lnTo>
                    <a:pt x="6" y="52"/>
                  </a:lnTo>
                  <a:lnTo>
                    <a:pt x="6" y="55"/>
                  </a:lnTo>
                  <a:lnTo>
                    <a:pt x="6" y="36"/>
                  </a:lnTo>
                  <a:lnTo>
                    <a:pt x="6" y="38"/>
                  </a:lnTo>
                  <a:lnTo>
                    <a:pt x="6" y="39"/>
                  </a:lnTo>
                  <a:lnTo>
                    <a:pt x="6" y="38"/>
                  </a:lnTo>
                  <a:lnTo>
                    <a:pt x="6" y="80"/>
                  </a:lnTo>
                  <a:lnTo>
                    <a:pt x="8" y="84"/>
                  </a:lnTo>
                  <a:lnTo>
                    <a:pt x="8" y="123"/>
                  </a:lnTo>
                  <a:lnTo>
                    <a:pt x="8" y="120"/>
                  </a:lnTo>
                  <a:lnTo>
                    <a:pt x="8" y="116"/>
                  </a:lnTo>
                  <a:lnTo>
                    <a:pt x="8" y="129"/>
                  </a:lnTo>
                  <a:lnTo>
                    <a:pt x="8" y="118"/>
                  </a:lnTo>
                  <a:lnTo>
                    <a:pt x="8" y="120"/>
                  </a:lnTo>
                  <a:lnTo>
                    <a:pt x="8" y="106"/>
                  </a:lnTo>
                  <a:lnTo>
                    <a:pt x="8" y="120"/>
                  </a:lnTo>
                  <a:lnTo>
                    <a:pt x="9" y="118"/>
                  </a:lnTo>
                  <a:lnTo>
                    <a:pt x="9" y="122"/>
                  </a:lnTo>
                  <a:lnTo>
                    <a:pt x="9" y="106"/>
                  </a:lnTo>
                  <a:lnTo>
                    <a:pt x="9" y="112"/>
                  </a:lnTo>
                  <a:lnTo>
                    <a:pt x="9" y="116"/>
                  </a:lnTo>
                  <a:lnTo>
                    <a:pt x="9" y="162"/>
                  </a:lnTo>
                  <a:lnTo>
                    <a:pt x="9" y="162"/>
                  </a:lnTo>
                  <a:lnTo>
                    <a:pt x="9" y="220"/>
                  </a:lnTo>
                  <a:lnTo>
                    <a:pt x="9" y="222"/>
                  </a:lnTo>
                  <a:lnTo>
                    <a:pt x="9" y="276"/>
                  </a:lnTo>
                  <a:lnTo>
                    <a:pt x="10" y="276"/>
                  </a:lnTo>
                  <a:lnTo>
                    <a:pt x="10" y="331"/>
                  </a:lnTo>
                  <a:lnTo>
                    <a:pt x="10" y="331"/>
                  </a:lnTo>
                  <a:lnTo>
                    <a:pt x="10" y="352"/>
                  </a:lnTo>
                  <a:lnTo>
                    <a:pt x="10" y="327"/>
                  </a:lnTo>
                  <a:lnTo>
                    <a:pt x="10" y="343"/>
                  </a:lnTo>
                  <a:lnTo>
                    <a:pt x="10" y="334"/>
                  </a:lnTo>
                  <a:lnTo>
                    <a:pt x="10" y="302"/>
                  </a:lnTo>
                  <a:lnTo>
                    <a:pt x="10" y="319"/>
                  </a:lnTo>
                  <a:lnTo>
                    <a:pt x="10" y="319"/>
                  </a:lnTo>
                  <a:lnTo>
                    <a:pt x="10" y="349"/>
                  </a:lnTo>
                  <a:lnTo>
                    <a:pt x="10" y="336"/>
                  </a:lnTo>
                  <a:lnTo>
                    <a:pt x="11" y="338"/>
                  </a:lnTo>
                  <a:lnTo>
                    <a:pt x="11" y="342"/>
                  </a:lnTo>
                  <a:lnTo>
                    <a:pt x="11" y="319"/>
                  </a:lnTo>
                  <a:lnTo>
                    <a:pt x="11" y="319"/>
                  </a:lnTo>
                  <a:lnTo>
                    <a:pt x="11" y="293"/>
                  </a:lnTo>
                  <a:lnTo>
                    <a:pt x="11" y="309"/>
                  </a:lnTo>
                  <a:lnTo>
                    <a:pt x="11" y="307"/>
                  </a:lnTo>
                  <a:lnTo>
                    <a:pt x="11" y="334"/>
                  </a:lnTo>
                  <a:lnTo>
                    <a:pt x="13" y="336"/>
                  </a:lnTo>
                  <a:lnTo>
                    <a:pt x="13" y="335"/>
                  </a:lnTo>
                  <a:lnTo>
                    <a:pt x="13" y="357"/>
                  </a:lnTo>
                  <a:lnTo>
                    <a:pt x="13" y="356"/>
                  </a:lnTo>
                  <a:lnTo>
                    <a:pt x="13" y="343"/>
                  </a:lnTo>
                  <a:lnTo>
                    <a:pt x="13" y="364"/>
                  </a:lnTo>
                  <a:lnTo>
                    <a:pt x="13" y="365"/>
                  </a:lnTo>
                  <a:lnTo>
                    <a:pt x="13" y="369"/>
                  </a:lnTo>
                  <a:lnTo>
                    <a:pt x="13" y="353"/>
                  </a:lnTo>
                  <a:lnTo>
                    <a:pt x="13" y="359"/>
                  </a:lnTo>
                  <a:lnTo>
                    <a:pt x="13" y="364"/>
                  </a:lnTo>
                  <a:lnTo>
                    <a:pt x="13" y="357"/>
                  </a:lnTo>
                  <a:lnTo>
                    <a:pt x="13" y="368"/>
                  </a:lnTo>
                  <a:lnTo>
                    <a:pt x="14" y="368"/>
                  </a:lnTo>
                  <a:lnTo>
                    <a:pt x="14" y="352"/>
                  </a:lnTo>
                  <a:lnTo>
                    <a:pt x="14" y="356"/>
                  </a:lnTo>
                  <a:lnTo>
                    <a:pt x="14" y="352"/>
                  </a:lnTo>
                  <a:lnTo>
                    <a:pt x="14" y="334"/>
                  </a:lnTo>
                  <a:lnTo>
                    <a:pt x="14" y="347"/>
                  </a:lnTo>
                  <a:lnTo>
                    <a:pt x="14" y="349"/>
                  </a:lnTo>
                  <a:lnTo>
                    <a:pt x="14" y="355"/>
                  </a:lnTo>
                  <a:lnTo>
                    <a:pt x="14" y="322"/>
                  </a:lnTo>
                  <a:lnTo>
                    <a:pt x="14" y="324"/>
                  </a:lnTo>
                  <a:lnTo>
                    <a:pt x="14" y="324"/>
                  </a:lnTo>
                  <a:lnTo>
                    <a:pt x="14" y="339"/>
                  </a:lnTo>
                  <a:lnTo>
                    <a:pt x="14" y="335"/>
                  </a:lnTo>
                  <a:lnTo>
                    <a:pt x="15" y="334"/>
                  </a:lnTo>
                  <a:lnTo>
                    <a:pt x="15" y="331"/>
                  </a:lnTo>
                  <a:lnTo>
                    <a:pt x="15" y="366"/>
                  </a:lnTo>
                  <a:lnTo>
                    <a:pt x="15" y="365"/>
                  </a:lnTo>
                  <a:lnTo>
                    <a:pt x="15" y="391"/>
                  </a:lnTo>
                  <a:lnTo>
                    <a:pt x="15" y="394"/>
                  </a:lnTo>
                  <a:lnTo>
                    <a:pt x="15" y="411"/>
                  </a:lnTo>
                  <a:lnTo>
                    <a:pt x="15" y="391"/>
                  </a:lnTo>
                  <a:lnTo>
                    <a:pt x="15" y="399"/>
                  </a:lnTo>
                  <a:lnTo>
                    <a:pt x="17" y="399"/>
                  </a:lnTo>
                  <a:lnTo>
                    <a:pt x="17" y="382"/>
                  </a:lnTo>
                  <a:lnTo>
                    <a:pt x="17" y="387"/>
                  </a:lnTo>
                  <a:lnTo>
                    <a:pt x="17" y="385"/>
                  </a:lnTo>
                  <a:lnTo>
                    <a:pt x="17" y="385"/>
                  </a:lnTo>
                  <a:lnTo>
                    <a:pt x="17" y="414"/>
                  </a:lnTo>
                  <a:lnTo>
                    <a:pt x="17" y="414"/>
                  </a:lnTo>
                  <a:lnTo>
                    <a:pt x="17" y="458"/>
                  </a:lnTo>
                  <a:lnTo>
                    <a:pt x="17" y="449"/>
                  </a:lnTo>
                  <a:lnTo>
                    <a:pt x="17" y="483"/>
                  </a:lnTo>
                  <a:lnTo>
                    <a:pt x="17" y="476"/>
                  </a:lnTo>
                  <a:lnTo>
                    <a:pt x="18" y="475"/>
                  </a:lnTo>
                  <a:lnTo>
                    <a:pt x="18" y="478"/>
                  </a:lnTo>
                  <a:lnTo>
                    <a:pt x="18" y="452"/>
                  </a:lnTo>
                  <a:lnTo>
                    <a:pt x="18" y="453"/>
                  </a:lnTo>
                  <a:lnTo>
                    <a:pt x="18" y="454"/>
                  </a:lnTo>
                  <a:lnTo>
                    <a:pt x="18" y="459"/>
                  </a:lnTo>
                  <a:lnTo>
                    <a:pt x="18" y="425"/>
                  </a:lnTo>
                  <a:lnTo>
                    <a:pt x="18" y="429"/>
                  </a:lnTo>
                  <a:lnTo>
                    <a:pt x="18" y="431"/>
                  </a:lnTo>
                  <a:lnTo>
                    <a:pt x="18" y="414"/>
                  </a:lnTo>
                  <a:lnTo>
                    <a:pt x="18" y="417"/>
                  </a:lnTo>
                  <a:lnTo>
                    <a:pt x="18" y="399"/>
                  </a:lnTo>
                  <a:lnTo>
                    <a:pt x="18" y="419"/>
                  </a:lnTo>
                  <a:lnTo>
                    <a:pt x="19" y="416"/>
                  </a:lnTo>
                  <a:lnTo>
                    <a:pt x="19" y="402"/>
                  </a:lnTo>
                  <a:lnTo>
                    <a:pt x="19" y="403"/>
                  </a:lnTo>
                  <a:lnTo>
                    <a:pt x="19" y="400"/>
                  </a:lnTo>
                  <a:lnTo>
                    <a:pt x="19" y="410"/>
                  </a:lnTo>
                  <a:lnTo>
                    <a:pt x="19" y="391"/>
                  </a:lnTo>
                  <a:lnTo>
                    <a:pt x="19" y="389"/>
                  </a:lnTo>
                  <a:lnTo>
                    <a:pt x="19" y="368"/>
                  </a:lnTo>
                  <a:lnTo>
                    <a:pt x="19" y="370"/>
                  </a:lnTo>
                  <a:lnTo>
                    <a:pt x="21" y="372"/>
                  </a:lnTo>
                  <a:lnTo>
                    <a:pt x="21" y="362"/>
                  </a:lnTo>
                  <a:lnTo>
                    <a:pt x="21" y="382"/>
                  </a:lnTo>
                  <a:lnTo>
                    <a:pt x="21" y="387"/>
                  </a:lnTo>
                  <a:lnTo>
                    <a:pt x="21" y="408"/>
                  </a:lnTo>
                  <a:lnTo>
                    <a:pt x="21" y="398"/>
                  </a:lnTo>
                  <a:lnTo>
                    <a:pt x="21" y="406"/>
                  </a:lnTo>
                  <a:lnTo>
                    <a:pt x="21" y="440"/>
                  </a:lnTo>
                  <a:lnTo>
                    <a:pt x="21" y="404"/>
                  </a:lnTo>
                  <a:lnTo>
                    <a:pt x="21" y="433"/>
                  </a:lnTo>
                  <a:lnTo>
                    <a:pt x="21" y="431"/>
                  </a:lnTo>
                  <a:lnTo>
                    <a:pt x="21" y="408"/>
                  </a:lnTo>
                  <a:lnTo>
                    <a:pt x="21" y="420"/>
                  </a:lnTo>
                  <a:lnTo>
                    <a:pt x="22" y="416"/>
                  </a:lnTo>
                  <a:lnTo>
                    <a:pt x="22" y="419"/>
                  </a:lnTo>
                  <a:lnTo>
                    <a:pt x="22" y="383"/>
                  </a:lnTo>
                  <a:lnTo>
                    <a:pt x="22" y="395"/>
                  </a:lnTo>
                  <a:lnTo>
                    <a:pt x="22" y="394"/>
                  </a:lnTo>
                  <a:lnTo>
                    <a:pt x="22" y="420"/>
                  </a:lnTo>
                  <a:lnTo>
                    <a:pt x="22" y="420"/>
                  </a:lnTo>
                  <a:lnTo>
                    <a:pt x="22" y="459"/>
                  </a:lnTo>
                  <a:lnTo>
                    <a:pt x="22" y="415"/>
                  </a:lnTo>
                  <a:lnTo>
                    <a:pt x="22" y="458"/>
                  </a:lnTo>
                  <a:lnTo>
                    <a:pt x="22" y="459"/>
                  </a:lnTo>
                  <a:lnTo>
                    <a:pt x="22" y="458"/>
                  </a:lnTo>
                  <a:lnTo>
                    <a:pt x="22" y="479"/>
                  </a:lnTo>
                  <a:lnTo>
                    <a:pt x="23" y="476"/>
                  </a:lnTo>
                  <a:lnTo>
                    <a:pt x="23" y="526"/>
                  </a:lnTo>
                  <a:lnTo>
                    <a:pt x="23" y="526"/>
                  </a:lnTo>
                  <a:lnTo>
                    <a:pt x="23" y="543"/>
                  </a:lnTo>
                  <a:lnTo>
                    <a:pt x="23" y="516"/>
                  </a:lnTo>
                  <a:lnTo>
                    <a:pt x="23" y="542"/>
                  </a:lnTo>
                  <a:lnTo>
                    <a:pt x="23" y="548"/>
                  </a:lnTo>
                  <a:lnTo>
                    <a:pt x="23" y="554"/>
                  </a:lnTo>
                  <a:lnTo>
                    <a:pt x="23" y="524"/>
                  </a:lnTo>
                  <a:lnTo>
                    <a:pt x="23" y="524"/>
                  </a:lnTo>
                  <a:lnTo>
                    <a:pt x="23" y="524"/>
                  </a:lnTo>
                  <a:lnTo>
                    <a:pt x="23" y="529"/>
                  </a:lnTo>
                  <a:lnTo>
                    <a:pt x="23" y="512"/>
                  </a:lnTo>
                  <a:lnTo>
                    <a:pt x="23" y="512"/>
                  </a:lnTo>
                  <a:lnTo>
                    <a:pt x="25" y="513"/>
                  </a:lnTo>
                  <a:lnTo>
                    <a:pt x="25" y="535"/>
                  </a:lnTo>
                  <a:lnTo>
                    <a:pt x="25" y="512"/>
                  </a:lnTo>
                  <a:lnTo>
                    <a:pt x="25" y="529"/>
                  </a:lnTo>
                  <a:lnTo>
                    <a:pt x="25" y="538"/>
                  </a:lnTo>
                  <a:lnTo>
                    <a:pt x="25" y="525"/>
                  </a:lnTo>
                  <a:lnTo>
                    <a:pt x="25" y="551"/>
                  </a:lnTo>
                  <a:lnTo>
                    <a:pt x="25" y="555"/>
                  </a:lnTo>
                  <a:lnTo>
                    <a:pt x="25" y="563"/>
                  </a:lnTo>
                  <a:lnTo>
                    <a:pt x="25" y="548"/>
                  </a:lnTo>
                  <a:lnTo>
                    <a:pt x="25" y="554"/>
                  </a:lnTo>
                  <a:lnTo>
                    <a:pt x="26" y="552"/>
                  </a:lnTo>
                  <a:lnTo>
                    <a:pt x="26" y="563"/>
                  </a:lnTo>
                  <a:lnTo>
                    <a:pt x="26" y="543"/>
                  </a:lnTo>
                  <a:lnTo>
                    <a:pt x="26" y="550"/>
                  </a:lnTo>
                  <a:lnTo>
                    <a:pt x="26" y="543"/>
                  </a:lnTo>
                  <a:lnTo>
                    <a:pt x="26" y="543"/>
                  </a:lnTo>
                  <a:lnTo>
                    <a:pt x="26" y="517"/>
                  </a:lnTo>
                  <a:lnTo>
                    <a:pt x="26" y="524"/>
                  </a:lnTo>
                  <a:lnTo>
                    <a:pt x="26" y="524"/>
                  </a:lnTo>
                  <a:lnTo>
                    <a:pt x="26" y="526"/>
                  </a:lnTo>
                  <a:lnTo>
                    <a:pt x="26" y="509"/>
                  </a:lnTo>
                  <a:lnTo>
                    <a:pt x="26" y="517"/>
                  </a:lnTo>
                  <a:lnTo>
                    <a:pt x="26" y="518"/>
                  </a:lnTo>
                  <a:lnTo>
                    <a:pt x="26" y="527"/>
                  </a:lnTo>
                  <a:lnTo>
                    <a:pt x="26" y="512"/>
                  </a:lnTo>
                  <a:lnTo>
                    <a:pt x="26" y="520"/>
                  </a:lnTo>
                  <a:lnTo>
                    <a:pt x="27" y="507"/>
                  </a:lnTo>
                  <a:lnTo>
                    <a:pt x="27" y="541"/>
                  </a:lnTo>
                  <a:lnTo>
                    <a:pt x="27" y="538"/>
                  </a:lnTo>
                  <a:lnTo>
                    <a:pt x="27" y="537"/>
                  </a:lnTo>
                  <a:lnTo>
                    <a:pt x="27" y="514"/>
                  </a:lnTo>
                  <a:lnTo>
                    <a:pt x="27" y="520"/>
                  </a:lnTo>
                  <a:lnTo>
                    <a:pt x="27" y="527"/>
                  </a:lnTo>
                  <a:lnTo>
                    <a:pt x="27" y="533"/>
                  </a:lnTo>
                  <a:lnTo>
                    <a:pt x="27" y="516"/>
                  </a:lnTo>
                  <a:lnTo>
                    <a:pt x="27" y="520"/>
                  </a:lnTo>
                  <a:lnTo>
                    <a:pt x="27" y="520"/>
                  </a:lnTo>
                  <a:lnTo>
                    <a:pt x="27" y="537"/>
                  </a:lnTo>
                  <a:lnTo>
                    <a:pt x="27" y="529"/>
                  </a:lnTo>
                  <a:lnTo>
                    <a:pt x="28" y="534"/>
                  </a:lnTo>
                  <a:lnTo>
                    <a:pt x="28" y="538"/>
                  </a:lnTo>
                  <a:lnTo>
                    <a:pt x="28" y="509"/>
                  </a:lnTo>
                  <a:lnTo>
                    <a:pt x="28" y="508"/>
                  </a:lnTo>
                  <a:lnTo>
                    <a:pt x="28" y="509"/>
                  </a:lnTo>
                  <a:lnTo>
                    <a:pt x="28" y="479"/>
                  </a:lnTo>
                  <a:lnTo>
                    <a:pt x="28" y="479"/>
                  </a:lnTo>
                  <a:lnTo>
                    <a:pt x="28" y="484"/>
                  </a:lnTo>
                  <a:lnTo>
                    <a:pt x="28" y="474"/>
                  </a:lnTo>
                  <a:lnTo>
                    <a:pt x="28" y="475"/>
                  </a:lnTo>
                  <a:lnTo>
                    <a:pt x="30" y="472"/>
                  </a:lnTo>
                  <a:lnTo>
                    <a:pt x="30" y="487"/>
                  </a:lnTo>
                  <a:lnTo>
                    <a:pt x="30" y="459"/>
                  </a:lnTo>
                  <a:lnTo>
                    <a:pt x="30" y="483"/>
                  </a:lnTo>
                  <a:lnTo>
                    <a:pt x="30" y="482"/>
                  </a:lnTo>
                  <a:lnTo>
                    <a:pt x="30" y="441"/>
                  </a:lnTo>
                  <a:lnTo>
                    <a:pt x="30" y="448"/>
                  </a:lnTo>
                  <a:lnTo>
                    <a:pt x="30" y="445"/>
                  </a:lnTo>
                  <a:lnTo>
                    <a:pt x="30" y="449"/>
                  </a:lnTo>
                  <a:lnTo>
                    <a:pt x="30" y="410"/>
                  </a:lnTo>
                  <a:lnTo>
                    <a:pt x="30" y="411"/>
                  </a:lnTo>
                  <a:lnTo>
                    <a:pt x="30" y="408"/>
                  </a:lnTo>
                  <a:lnTo>
                    <a:pt x="30" y="373"/>
                  </a:lnTo>
                  <a:lnTo>
                    <a:pt x="30" y="379"/>
                  </a:lnTo>
                  <a:lnTo>
                    <a:pt x="31" y="373"/>
                  </a:lnTo>
                  <a:lnTo>
                    <a:pt x="31" y="348"/>
                  </a:lnTo>
                  <a:lnTo>
                    <a:pt x="31" y="365"/>
                  </a:lnTo>
                  <a:lnTo>
                    <a:pt x="31" y="362"/>
                  </a:lnTo>
                  <a:lnTo>
                    <a:pt x="31" y="379"/>
                  </a:lnTo>
                  <a:lnTo>
                    <a:pt x="31" y="373"/>
                  </a:lnTo>
                  <a:lnTo>
                    <a:pt x="31" y="373"/>
                  </a:lnTo>
                  <a:lnTo>
                    <a:pt x="31" y="385"/>
                  </a:lnTo>
                  <a:lnTo>
                    <a:pt x="31" y="372"/>
                  </a:lnTo>
                  <a:lnTo>
                    <a:pt x="31" y="377"/>
                  </a:lnTo>
                  <a:lnTo>
                    <a:pt x="31" y="376"/>
                  </a:lnTo>
                  <a:lnTo>
                    <a:pt x="31" y="385"/>
                  </a:lnTo>
                  <a:lnTo>
                    <a:pt x="31" y="361"/>
                  </a:lnTo>
                  <a:lnTo>
                    <a:pt x="32" y="365"/>
                  </a:lnTo>
                  <a:lnTo>
                    <a:pt x="32" y="348"/>
                  </a:lnTo>
                  <a:lnTo>
                    <a:pt x="32" y="353"/>
                  </a:lnTo>
                  <a:lnTo>
                    <a:pt x="32" y="353"/>
                  </a:lnTo>
                  <a:lnTo>
                    <a:pt x="32" y="366"/>
                  </a:lnTo>
                  <a:lnTo>
                    <a:pt x="32" y="351"/>
                  </a:lnTo>
                  <a:lnTo>
                    <a:pt x="32" y="365"/>
                  </a:lnTo>
                  <a:lnTo>
                    <a:pt x="32" y="355"/>
                  </a:lnTo>
                  <a:lnTo>
                    <a:pt x="32" y="402"/>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242" name="Freeform 115"/>
            <p:cNvSpPr>
              <a:spLocks/>
            </p:cNvSpPr>
            <p:nvPr/>
          </p:nvSpPr>
          <p:spPr bwMode="auto">
            <a:xfrm>
              <a:off x="1982788" y="3741738"/>
              <a:ext cx="52388" cy="466725"/>
            </a:xfrm>
            <a:custGeom>
              <a:avLst/>
              <a:gdLst>
                <a:gd name="T0" fmla="*/ 0 w 33"/>
                <a:gd name="T1" fmla="*/ 80 h 294"/>
                <a:gd name="T2" fmla="*/ 0 w 33"/>
                <a:gd name="T3" fmla="*/ 140 h 294"/>
                <a:gd name="T4" fmla="*/ 1 w 33"/>
                <a:gd name="T5" fmla="*/ 241 h 294"/>
                <a:gd name="T6" fmla="*/ 1 w 33"/>
                <a:gd name="T7" fmla="*/ 245 h 294"/>
                <a:gd name="T8" fmla="*/ 3 w 33"/>
                <a:gd name="T9" fmla="*/ 236 h 294"/>
                <a:gd name="T10" fmla="*/ 3 w 33"/>
                <a:gd name="T11" fmla="*/ 220 h 294"/>
                <a:gd name="T12" fmla="*/ 4 w 33"/>
                <a:gd name="T13" fmla="*/ 197 h 294"/>
                <a:gd name="T14" fmla="*/ 4 w 33"/>
                <a:gd name="T15" fmla="*/ 279 h 294"/>
                <a:gd name="T16" fmla="*/ 5 w 33"/>
                <a:gd name="T17" fmla="*/ 232 h 294"/>
                <a:gd name="T18" fmla="*/ 5 w 33"/>
                <a:gd name="T19" fmla="*/ 237 h 294"/>
                <a:gd name="T20" fmla="*/ 6 w 33"/>
                <a:gd name="T21" fmla="*/ 256 h 294"/>
                <a:gd name="T22" fmla="*/ 6 w 33"/>
                <a:gd name="T23" fmla="*/ 239 h 294"/>
                <a:gd name="T24" fmla="*/ 6 w 33"/>
                <a:gd name="T25" fmla="*/ 220 h 294"/>
                <a:gd name="T26" fmla="*/ 8 w 33"/>
                <a:gd name="T27" fmla="*/ 228 h 294"/>
                <a:gd name="T28" fmla="*/ 8 w 33"/>
                <a:gd name="T29" fmla="*/ 178 h 294"/>
                <a:gd name="T30" fmla="*/ 9 w 33"/>
                <a:gd name="T31" fmla="*/ 230 h 294"/>
                <a:gd name="T32" fmla="*/ 9 w 33"/>
                <a:gd name="T33" fmla="*/ 258 h 294"/>
                <a:gd name="T34" fmla="*/ 10 w 33"/>
                <a:gd name="T35" fmla="*/ 239 h 294"/>
                <a:gd name="T36" fmla="*/ 10 w 33"/>
                <a:gd name="T37" fmla="*/ 226 h 294"/>
                <a:gd name="T38" fmla="*/ 10 w 33"/>
                <a:gd name="T39" fmla="*/ 244 h 294"/>
                <a:gd name="T40" fmla="*/ 12 w 33"/>
                <a:gd name="T41" fmla="*/ 265 h 294"/>
                <a:gd name="T42" fmla="*/ 12 w 33"/>
                <a:gd name="T43" fmla="*/ 279 h 294"/>
                <a:gd name="T44" fmla="*/ 13 w 33"/>
                <a:gd name="T45" fmla="*/ 265 h 294"/>
                <a:gd name="T46" fmla="*/ 13 w 33"/>
                <a:gd name="T47" fmla="*/ 193 h 294"/>
                <a:gd name="T48" fmla="*/ 13 w 33"/>
                <a:gd name="T49" fmla="*/ 209 h 294"/>
                <a:gd name="T50" fmla="*/ 14 w 33"/>
                <a:gd name="T51" fmla="*/ 215 h 294"/>
                <a:gd name="T52" fmla="*/ 14 w 33"/>
                <a:gd name="T53" fmla="*/ 214 h 294"/>
                <a:gd name="T54" fmla="*/ 14 w 33"/>
                <a:gd name="T55" fmla="*/ 182 h 294"/>
                <a:gd name="T56" fmla="*/ 16 w 33"/>
                <a:gd name="T57" fmla="*/ 155 h 294"/>
                <a:gd name="T58" fmla="*/ 16 w 33"/>
                <a:gd name="T59" fmla="*/ 151 h 294"/>
                <a:gd name="T60" fmla="*/ 17 w 33"/>
                <a:gd name="T61" fmla="*/ 201 h 294"/>
                <a:gd name="T62" fmla="*/ 17 w 33"/>
                <a:gd name="T63" fmla="*/ 219 h 294"/>
                <a:gd name="T64" fmla="*/ 17 w 33"/>
                <a:gd name="T65" fmla="*/ 224 h 294"/>
                <a:gd name="T66" fmla="*/ 18 w 33"/>
                <a:gd name="T67" fmla="*/ 266 h 294"/>
                <a:gd name="T68" fmla="*/ 18 w 33"/>
                <a:gd name="T69" fmla="*/ 244 h 294"/>
                <a:gd name="T70" fmla="*/ 20 w 33"/>
                <a:gd name="T71" fmla="*/ 258 h 294"/>
                <a:gd name="T72" fmla="*/ 20 w 33"/>
                <a:gd name="T73" fmla="*/ 257 h 294"/>
                <a:gd name="T74" fmla="*/ 20 w 33"/>
                <a:gd name="T75" fmla="*/ 243 h 294"/>
                <a:gd name="T76" fmla="*/ 21 w 33"/>
                <a:gd name="T77" fmla="*/ 236 h 294"/>
                <a:gd name="T78" fmla="*/ 21 w 33"/>
                <a:gd name="T79" fmla="*/ 199 h 294"/>
                <a:gd name="T80" fmla="*/ 22 w 33"/>
                <a:gd name="T81" fmla="*/ 198 h 294"/>
                <a:gd name="T82" fmla="*/ 22 w 33"/>
                <a:gd name="T83" fmla="*/ 213 h 294"/>
                <a:gd name="T84" fmla="*/ 22 w 33"/>
                <a:gd name="T85" fmla="*/ 213 h 294"/>
                <a:gd name="T86" fmla="*/ 23 w 33"/>
                <a:gd name="T87" fmla="*/ 232 h 294"/>
                <a:gd name="T88" fmla="*/ 23 w 33"/>
                <a:gd name="T89" fmla="*/ 270 h 294"/>
                <a:gd name="T90" fmla="*/ 25 w 33"/>
                <a:gd name="T91" fmla="*/ 258 h 294"/>
                <a:gd name="T92" fmla="*/ 25 w 33"/>
                <a:gd name="T93" fmla="*/ 168 h 294"/>
                <a:gd name="T94" fmla="*/ 26 w 33"/>
                <a:gd name="T95" fmla="*/ 144 h 294"/>
                <a:gd name="T96" fmla="*/ 26 w 33"/>
                <a:gd name="T97" fmla="*/ 104 h 294"/>
                <a:gd name="T98" fmla="*/ 27 w 33"/>
                <a:gd name="T99" fmla="*/ 116 h 294"/>
                <a:gd name="T100" fmla="*/ 27 w 33"/>
                <a:gd name="T101" fmla="*/ 140 h 294"/>
                <a:gd name="T102" fmla="*/ 29 w 33"/>
                <a:gd name="T103" fmla="*/ 182 h 294"/>
                <a:gd name="T104" fmla="*/ 29 w 33"/>
                <a:gd name="T105" fmla="*/ 213 h 294"/>
                <a:gd name="T106" fmla="*/ 29 w 33"/>
                <a:gd name="T107" fmla="*/ 186 h 294"/>
                <a:gd name="T108" fmla="*/ 30 w 33"/>
                <a:gd name="T109" fmla="*/ 181 h 294"/>
                <a:gd name="T110" fmla="*/ 30 w 33"/>
                <a:gd name="T111" fmla="*/ 122 h 294"/>
                <a:gd name="T112" fmla="*/ 31 w 33"/>
                <a:gd name="T113" fmla="*/ 92 h 294"/>
                <a:gd name="T114" fmla="*/ 31 w 33"/>
                <a:gd name="T115" fmla="*/ 41 h 294"/>
                <a:gd name="T116" fmla="*/ 33 w 33"/>
                <a:gd name="T117" fmla="*/ 19 h 294"/>
                <a:gd name="T118" fmla="*/ 33 w 33"/>
                <a:gd name="T119" fmla="*/ 2 h 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3" h="294">
                  <a:moveTo>
                    <a:pt x="0" y="114"/>
                  </a:moveTo>
                  <a:lnTo>
                    <a:pt x="0" y="61"/>
                  </a:lnTo>
                  <a:lnTo>
                    <a:pt x="0" y="62"/>
                  </a:lnTo>
                  <a:lnTo>
                    <a:pt x="0" y="51"/>
                  </a:lnTo>
                  <a:lnTo>
                    <a:pt x="0" y="80"/>
                  </a:lnTo>
                  <a:lnTo>
                    <a:pt x="0" y="78"/>
                  </a:lnTo>
                  <a:lnTo>
                    <a:pt x="0" y="71"/>
                  </a:lnTo>
                  <a:lnTo>
                    <a:pt x="0" y="110"/>
                  </a:lnTo>
                  <a:lnTo>
                    <a:pt x="0" y="109"/>
                  </a:lnTo>
                  <a:lnTo>
                    <a:pt x="0" y="140"/>
                  </a:lnTo>
                  <a:lnTo>
                    <a:pt x="1" y="146"/>
                  </a:lnTo>
                  <a:lnTo>
                    <a:pt x="1" y="209"/>
                  </a:lnTo>
                  <a:lnTo>
                    <a:pt x="1" y="210"/>
                  </a:lnTo>
                  <a:lnTo>
                    <a:pt x="1" y="198"/>
                  </a:lnTo>
                  <a:lnTo>
                    <a:pt x="1" y="241"/>
                  </a:lnTo>
                  <a:lnTo>
                    <a:pt x="1" y="243"/>
                  </a:lnTo>
                  <a:lnTo>
                    <a:pt x="1" y="256"/>
                  </a:lnTo>
                  <a:lnTo>
                    <a:pt x="1" y="241"/>
                  </a:lnTo>
                  <a:lnTo>
                    <a:pt x="1" y="244"/>
                  </a:lnTo>
                  <a:lnTo>
                    <a:pt x="1" y="245"/>
                  </a:lnTo>
                  <a:lnTo>
                    <a:pt x="1" y="250"/>
                  </a:lnTo>
                  <a:lnTo>
                    <a:pt x="1" y="232"/>
                  </a:lnTo>
                  <a:lnTo>
                    <a:pt x="3" y="219"/>
                  </a:lnTo>
                  <a:lnTo>
                    <a:pt x="3" y="218"/>
                  </a:lnTo>
                  <a:lnTo>
                    <a:pt x="3" y="236"/>
                  </a:lnTo>
                  <a:lnTo>
                    <a:pt x="3" y="233"/>
                  </a:lnTo>
                  <a:lnTo>
                    <a:pt x="3" y="253"/>
                  </a:lnTo>
                  <a:lnTo>
                    <a:pt x="3" y="250"/>
                  </a:lnTo>
                  <a:lnTo>
                    <a:pt x="3" y="214"/>
                  </a:lnTo>
                  <a:lnTo>
                    <a:pt x="3" y="220"/>
                  </a:lnTo>
                  <a:lnTo>
                    <a:pt x="3" y="223"/>
                  </a:lnTo>
                  <a:lnTo>
                    <a:pt x="3" y="230"/>
                  </a:lnTo>
                  <a:lnTo>
                    <a:pt x="3" y="210"/>
                  </a:lnTo>
                  <a:lnTo>
                    <a:pt x="4" y="213"/>
                  </a:lnTo>
                  <a:lnTo>
                    <a:pt x="4" y="197"/>
                  </a:lnTo>
                  <a:lnTo>
                    <a:pt x="4" y="220"/>
                  </a:lnTo>
                  <a:lnTo>
                    <a:pt x="4" y="222"/>
                  </a:lnTo>
                  <a:lnTo>
                    <a:pt x="4" y="249"/>
                  </a:lnTo>
                  <a:lnTo>
                    <a:pt x="4" y="250"/>
                  </a:lnTo>
                  <a:lnTo>
                    <a:pt x="4" y="279"/>
                  </a:lnTo>
                  <a:lnTo>
                    <a:pt x="4" y="277"/>
                  </a:lnTo>
                  <a:lnTo>
                    <a:pt x="5" y="282"/>
                  </a:lnTo>
                  <a:lnTo>
                    <a:pt x="5" y="260"/>
                  </a:lnTo>
                  <a:lnTo>
                    <a:pt x="5" y="262"/>
                  </a:lnTo>
                  <a:lnTo>
                    <a:pt x="5" y="232"/>
                  </a:lnTo>
                  <a:lnTo>
                    <a:pt x="5" y="235"/>
                  </a:lnTo>
                  <a:lnTo>
                    <a:pt x="5" y="233"/>
                  </a:lnTo>
                  <a:lnTo>
                    <a:pt x="5" y="245"/>
                  </a:lnTo>
                  <a:lnTo>
                    <a:pt x="5" y="236"/>
                  </a:lnTo>
                  <a:lnTo>
                    <a:pt x="5" y="237"/>
                  </a:lnTo>
                  <a:lnTo>
                    <a:pt x="5" y="253"/>
                  </a:lnTo>
                  <a:lnTo>
                    <a:pt x="5" y="247"/>
                  </a:lnTo>
                  <a:lnTo>
                    <a:pt x="6" y="243"/>
                  </a:lnTo>
                  <a:lnTo>
                    <a:pt x="6" y="232"/>
                  </a:lnTo>
                  <a:lnTo>
                    <a:pt x="6" y="256"/>
                  </a:lnTo>
                  <a:lnTo>
                    <a:pt x="6" y="256"/>
                  </a:lnTo>
                  <a:lnTo>
                    <a:pt x="6" y="262"/>
                  </a:lnTo>
                  <a:lnTo>
                    <a:pt x="6" y="239"/>
                  </a:lnTo>
                  <a:lnTo>
                    <a:pt x="6" y="241"/>
                  </a:lnTo>
                  <a:lnTo>
                    <a:pt x="6" y="239"/>
                  </a:lnTo>
                  <a:lnTo>
                    <a:pt x="6" y="223"/>
                  </a:lnTo>
                  <a:lnTo>
                    <a:pt x="6" y="232"/>
                  </a:lnTo>
                  <a:lnTo>
                    <a:pt x="6" y="230"/>
                  </a:lnTo>
                  <a:lnTo>
                    <a:pt x="6" y="239"/>
                  </a:lnTo>
                  <a:lnTo>
                    <a:pt x="6" y="220"/>
                  </a:lnTo>
                  <a:lnTo>
                    <a:pt x="6" y="239"/>
                  </a:lnTo>
                  <a:lnTo>
                    <a:pt x="8" y="237"/>
                  </a:lnTo>
                  <a:lnTo>
                    <a:pt x="8" y="244"/>
                  </a:lnTo>
                  <a:lnTo>
                    <a:pt x="8" y="224"/>
                  </a:lnTo>
                  <a:lnTo>
                    <a:pt x="8" y="228"/>
                  </a:lnTo>
                  <a:lnTo>
                    <a:pt x="8" y="171"/>
                  </a:lnTo>
                  <a:lnTo>
                    <a:pt x="8" y="172"/>
                  </a:lnTo>
                  <a:lnTo>
                    <a:pt x="8" y="172"/>
                  </a:lnTo>
                  <a:lnTo>
                    <a:pt x="8" y="158"/>
                  </a:lnTo>
                  <a:lnTo>
                    <a:pt x="8" y="178"/>
                  </a:lnTo>
                  <a:lnTo>
                    <a:pt x="9" y="177"/>
                  </a:lnTo>
                  <a:lnTo>
                    <a:pt x="9" y="206"/>
                  </a:lnTo>
                  <a:lnTo>
                    <a:pt x="9" y="206"/>
                  </a:lnTo>
                  <a:lnTo>
                    <a:pt x="9" y="239"/>
                  </a:lnTo>
                  <a:lnTo>
                    <a:pt x="9" y="230"/>
                  </a:lnTo>
                  <a:lnTo>
                    <a:pt x="9" y="227"/>
                  </a:lnTo>
                  <a:lnTo>
                    <a:pt x="9" y="261"/>
                  </a:lnTo>
                  <a:lnTo>
                    <a:pt x="9" y="257"/>
                  </a:lnTo>
                  <a:lnTo>
                    <a:pt x="9" y="253"/>
                  </a:lnTo>
                  <a:lnTo>
                    <a:pt x="9" y="258"/>
                  </a:lnTo>
                  <a:lnTo>
                    <a:pt x="9" y="248"/>
                  </a:lnTo>
                  <a:lnTo>
                    <a:pt x="9" y="257"/>
                  </a:lnTo>
                  <a:lnTo>
                    <a:pt x="10" y="260"/>
                  </a:lnTo>
                  <a:lnTo>
                    <a:pt x="10" y="268"/>
                  </a:lnTo>
                  <a:lnTo>
                    <a:pt x="10" y="239"/>
                  </a:lnTo>
                  <a:lnTo>
                    <a:pt x="10" y="239"/>
                  </a:lnTo>
                  <a:lnTo>
                    <a:pt x="10" y="235"/>
                  </a:lnTo>
                  <a:lnTo>
                    <a:pt x="10" y="237"/>
                  </a:lnTo>
                  <a:lnTo>
                    <a:pt x="10" y="224"/>
                  </a:lnTo>
                  <a:lnTo>
                    <a:pt x="10" y="226"/>
                  </a:lnTo>
                  <a:lnTo>
                    <a:pt x="10" y="233"/>
                  </a:lnTo>
                  <a:lnTo>
                    <a:pt x="10" y="250"/>
                  </a:lnTo>
                  <a:lnTo>
                    <a:pt x="10" y="218"/>
                  </a:lnTo>
                  <a:lnTo>
                    <a:pt x="10" y="247"/>
                  </a:lnTo>
                  <a:lnTo>
                    <a:pt x="10" y="244"/>
                  </a:lnTo>
                  <a:lnTo>
                    <a:pt x="10" y="247"/>
                  </a:lnTo>
                  <a:lnTo>
                    <a:pt x="10" y="230"/>
                  </a:lnTo>
                  <a:lnTo>
                    <a:pt x="10" y="235"/>
                  </a:lnTo>
                  <a:lnTo>
                    <a:pt x="12" y="233"/>
                  </a:lnTo>
                  <a:lnTo>
                    <a:pt x="12" y="265"/>
                  </a:lnTo>
                  <a:lnTo>
                    <a:pt x="12" y="258"/>
                  </a:lnTo>
                  <a:lnTo>
                    <a:pt x="12" y="262"/>
                  </a:lnTo>
                  <a:lnTo>
                    <a:pt x="12" y="282"/>
                  </a:lnTo>
                  <a:lnTo>
                    <a:pt x="12" y="260"/>
                  </a:lnTo>
                  <a:lnTo>
                    <a:pt x="12" y="279"/>
                  </a:lnTo>
                  <a:lnTo>
                    <a:pt x="12" y="282"/>
                  </a:lnTo>
                  <a:lnTo>
                    <a:pt x="12" y="286"/>
                  </a:lnTo>
                  <a:lnTo>
                    <a:pt x="12" y="262"/>
                  </a:lnTo>
                  <a:lnTo>
                    <a:pt x="12" y="268"/>
                  </a:lnTo>
                  <a:lnTo>
                    <a:pt x="13" y="265"/>
                  </a:lnTo>
                  <a:lnTo>
                    <a:pt x="13" y="266"/>
                  </a:lnTo>
                  <a:lnTo>
                    <a:pt x="13" y="214"/>
                  </a:lnTo>
                  <a:lnTo>
                    <a:pt x="13" y="210"/>
                  </a:lnTo>
                  <a:lnTo>
                    <a:pt x="13" y="211"/>
                  </a:lnTo>
                  <a:lnTo>
                    <a:pt x="13" y="193"/>
                  </a:lnTo>
                  <a:lnTo>
                    <a:pt x="13" y="193"/>
                  </a:lnTo>
                  <a:lnTo>
                    <a:pt x="13" y="190"/>
                  </a:lnTo>
                  <a:lnTo>
                    <a:pt x="13" y="211"/>
                  </a:lnTo>
                  <a:lnTo>
                    <a:pt x="13" y="177"/>
                  </a:lnTo>
                  <a:lnTo>
                    <a:pt x="13" y="209"/>
                  </a:lnTo>
                  <a:lnTo>
                    <a:pt x="13" y="214"/>
                  </a:lnTo>
                  <a:lnTo>
                    <a:pt x="13" y="231"/>
                  </a:lnTo>
                  <a:lnTo>
                    <a:pt x="13" y="211"/>
                  </a:lnTo>
                  <a:lnTo>
                    <a:pt x="13" y="216"/>
                  </a:lnTo>
                  <a:lnTo>
                    <a:pt x="14" y="215"/>
                  </a:lnTo>
                  <a:lnTo>
                    <a:pt x="14" y="235"/>
                  </a:lnTo>
                  <a:lnTo>
                    <a:pt x="14" y="235"/>
                  </a:lnTo>
                  <a:lnTo>
                    <a:pt x="14" y="236"/>
                  </a:lnTo>
                  <a:lnTo>
                    <a:pt x="14" y="213"/>
                  </a:lnTo>
                  <a:lnTo>
                    <a:pt x="14" y="214"/>
                  </a:lnTo>
                  <a:lnTo>
                    <a:pt x="14" y="216"/>
                  </a:lnTo>
                  <a:lnTo>
                    <a:pt x="14" y="176"/>
                  </a:lnTo>
                  <a:lnTo>
                    <a:pt x="14" y="178"/>
                  </a:lnTo>
                  <a:lnTo>
                    <a:pt x="14" y="181"/>
                  </a:lnTo>
                  <a:lnTo>
                    <a:pt x="14" y="182"/>
                  </a:lnTo>
                  <a:lnTo>
                    <a:pt x="14" y="160"/>
                  </a:lnTo>
                  <a:lnTo>
                    <a:pt x="16" y="165"/>
                  </a:lnTo>
                  <a:lnTo>
                    <a:pt x="16" y="150"/>
                  </a:lnTo>
                  <a:lnTo>
                    <a:pt x="16" y="151"/>
                  </a:lnTo>
                  <a:lnTo>
                    <a:pt x="16" y="155"/>
                  </a:lnTo>
                  <a:lnTo>
                    <a:pt x="16" y="188"/>
                  </a:lnTo>
                  <a:lnTo>
                    <a:pt x="16" y="151"/>
                  </a:lnTo>
                  <a:lnTo>
                    <a:pt x="16" y="186"/>
                  </a:lnTo>
                  <a:lnTo>
                    <a:pt x="16" y="186"/>
                  </a:lnTo>
                  <a:lnTo>
                    <a:pt x="16" y="151"/>
                  </a:lnTo>
                  <a:lnTo>
                    <a:pt x="16" y="164"/>
                  </a:lnTo>
                  <a:lnTo>
                    <a:pt x="17" y="172"/>
                  </a:lnTo>
                  <a:lnTo>
                    <a:pt x="17" y="209"/>
                  </a:lnTo>
                  <a:lnTo>
                    <a:pt x="17" y="167"/>
                  </a:lnTo>
                  <a:lnTo>
                    <a:pt x="17" y="201"/>
                  </a:lnTo>
                  <a:lnTo>
                    <a:pt x="17" y="198"/>
                  </a:lnTo>
                  <a:lnTo>
                    <a:pt x="17" y="189"/>
                  </a:lnTo>
                  <a:lnTo>
                    <a:pt x="17" y="213"/>
                  </a:lnTo>
                  <a:lnTo>
                    <a:pt x="17" y="211"/>
                  </a:lnTo>
                  <a:lnTo>
                    <a:pt x="17" y="219"/>
                  </a:lnTo>
                  <a:lnTo>
                    <a:pt x="17" y="193"/>
                  </a:lnTo>
                  <a:lnTo>
                    <a:pt x="17" y="195"/>
                  </a:lnTo>
                  <a:lnTo>
                    <a:pt x="17" y="224"/>
                  </a:lnTo>
                  <a:lnTo>
                    <a:pt x="17" y="193"/>
                  </a:lnTo>
                  <a:lnTo>
                    <a:pt x="17" y="224"/>
                  </a:lnTo>
                  <a:lnTo>
                    <a:pt x="18" y="227"/>
                  </a:lnTo>
                  <a:lnTo>
                    <a:pt x="18" y="220"/>
                  </a:lnTo>
                  <a:lnTo>
                    <a:pt x="18" y="262"/>
                  </a:lnTo>
                  <a:lnTo>
                    <a:pt x="18" y="256"/>
                  </a:lnTo>
                  <a:lnTo>
                    <a:pt x="18" y="266"/>
                  </a:lnTo>
                  <a:lnTo>
                    <a:pt x="18" y="253"/>
                  </a:lnTo>
                  <a:lnTo>
                    <a:pt x="18" y="265"/>
                  </a:lnTo>
                  <a:lnTo>
                    <a:pt x="18" y="265"/>
                  </a:lnTo>
                  <a:lnTo>
                    <a:pt x="18" y="274"/>
                  </a:lnTo>
                  <a:lnTo>
                    <a:pt x="18" y="244"/>
                  </a:lnTo>
                  <a:lnTo>
                    <a:pt x="18" y="245"/>
                  </a:lnTo>
                  <a:lnTo>
                    <a:pt x="18" y="260"/>
                  </a:lnTo>
                  <a:lnTo>
                    <a:pt x="18" y="241"/>
                  </a:lnTo>
                  <a:lnTo>
                    <a:pt x="18" y="258"/>
                  </a:lnTo>
                  <a:lnTo>
                    <a:pt x="20" y="258"/>
                  </a:lnTo>
                  <a:lnTo>
                    <a:pt x="20" y="241"/>
                  </a:lnTo>
                  <a:lnTo>
                    <a:pt x="20" y="261"/>
                  </a:lnTo>
                  <a:lnTo>
                    <a:pt x="20" y="262"/>
                  </a:lnTo>
                  <a:lnTo>
                    <a:pt x="20" y="269"/>
                  </a:lnTo>
                  <a:lnTo>
                    <a:pt x="20" y="257"/>
                  </a:lnTo>
                  <a:lnTo>
                    <a:pt x="20" y="258"/>
                  </a:lnTo>
                  <a:lnTo>
                    <a:pt x="20" y="257"/>
                  </a:lnTo>
                  <a:lnTo>
                    <a:pt x="20" y="269"/>
                  </a:lnTo>
                  <a:lnTo>
                    <a:pt x="20" y="239"/>
                  </a:lnTo>
                  <a:lnTo>
                    <a:pt x="20" y="243"/>
                  </a:lnTo>
                  <a:lnTo>
                    <a:pt x="21" y="239"/>
                  </a:lnTo>
                  <a:lnTo>
                    <a:pt x="21" y="241"/>
                  </a:lnTo>
                  <a:lnTo>
                    <a:pt x="21" y="227"/>
                  </a:lnTo>
                  <a:lnTo>
                    <a:pt x="21" y="235"/>
                  </a:lnTo>
                  <a:lnTo>
                    <a:pt x="21" y="236"/>
                  </a:lnTo>
                  <a:lnTo>
                    <a:pt x="21" y="202"/>
                  </a:lnTo>
                  <a:lnTo>
                    <a:pt x="21" y="202"/>
                  </a:lnTo>
                  <a:lnTo>
                    <a:pt x="21" y="215"/>
                  </a:lnTo>
                  <a:lnTo>
                    <a:pt x="21" y="207"/>
                  </a:lnTo>
                  <a:lnTo>
                    <a:pt x="21" y="199"/>
                  </a:lnTo>
                  <a:lnTo>
                    <a:pt x="21" y="224"/>
                  </a:lnTo>
                  <a:lnTo>
                    <a:pt x="21" y="197"/>
                  </a:lnTo>
                  <a:lnTo>
                    <a:pt x="21" y="213"/>
                  </a:lnTo>
                  <a:lnTo>
                    <a:pt x="22" y="215"/>
                  </a:lnTo>
                  <a:lnTo>
                    <a:pt x="22" y="198"/>
                  </a:lnTo>
                  <a:lnTo>
                    <a:pt x="22" y="220"/>
                  </a:lnTo>
                  <a:lnTo>
                    <a:pt x="22" y="219"/>
                  </a:lnTo>
                  <a:lnTo>
                    <a:pt x="22" y="227"/>
                  </a:lnTo>
                  <a:lnTo>
                    <a:pt x="22" y="207"/>
                  </a:lnTo>
                  <a:lnTo>
                    <a:pt x="22" y="213"/>
                  </a:lnTo>
                  <a:lnTo>
                    <a:pt x="22" y="211"/>
                  </a:lnTo>
                  <a:lnTo>
                    <a:pt x="22" y="214"/>
                  </a:lnTo>
                  <a:lnTo>
                    <a:pt x="22" y="207"/>
                  </a:lnTo>
                  <a:lnTo>
                    <a:pt x="22" y="213"/>
                  </a:lnTo>
                  <a:lnTo>
                    <a:pt x="22" y="213"/>
                  </a:lnTo>
                  <a:lnTo>
                    <a:pt x="22" y="209"/>
                  </a:lnTo>
                  <a:lnTo>
                    <a:pt x="22" y="248"/>
                  </a:lnTo>
                  <a:lnTo>
                    <a:pt x="23" y="248"/>
                  </a:lnTo>
                  <a:lnTo>
                    <a:pt x="23" y="253"/>
                  </a:lnTo>
                  <a:lnTo>
                    <a:pt x="23" y="232"/>
                  </a:lnTo>
                  <a:lnTo>
                    <a:pt x="23" y="241"/>
                  </a:lnTo>
                  <a:lnTo>
                    <a:pt x="23" y="241"/>
                  </a:lnTo>
                  <a:lnTo>
                    <a:pt x="23" y="279"/>
                  </a:lnTo>
                  <a:lnTo>
                    <a:pt x="23" y="279"/>
                  </a:lnTo>
                  <a:lnTo>
                    <a:pt x="23" y="270"/>
                  </a:lnTo>
                  <a:lnTo>
                    <a:pt x="23" y="294"/>
                  </a:lnTo>
                  <a:lnTo>
                    <a:pt x="25" y="294"/>
                  </a:lnTo>
                  <a:lnTo>
                    <a:pt x="25" y="256"/>
                  </a:lnTo>
                  <a:lnTo>
                    <a:pt x="25" y="261"/>
                  </a:lnTo>
                  <a:lnTo>
                    <a:pt x="25" y="258"/>
                  </a:lnTo>
                  <a:lnTo>
                    <a:pt x="25" y="199"/>
                  </a:lnTo>
                  <a:lnTo>
                    <a:pt x="25" y="203"/>
                  </a:lnTo>
                  <a:lnTo>
                    <a:pt x="25" y="186"/>
                  </a:lnTo>
                  <a:lnTo>
                    <a:pt x="25" y="192"/>
                  </a:lnTo>
                  <a:lnTo>
                    <a:pt x="25" y="168"/>
                  </a:lnTo>
                  <a:lnTo>
                    <a:pt x="25" y="184"/>
                  </a:lnTo>
                  <a:lnTo>
                    <a:pt x="26" y="184"/>
                  </a:lnTo>
                  <a:lnTo>
                    <a:pt x="26" y="186"/>
                  </a:lnTo>
                  <a:lnTo>
                    <a:pt x="26" y="144"/>
                  </a:lnTo>
                  <a:lnTo>
                    <a:pt x="26" y="144"/>
                  </a:lnTo>
                  <a:lnTo>
                    <a:pt x="26" y="129"/>
                  </a:lnTo>
                  <a:lnTo>
                    <a:pt x="26" y="135"/>
                  </a:lnTo>
                  <a:lnTo>
                    <a:pt x="26" y="135"/>
                  </a:lnTo>
                  <a:lnTo>
                    <a:pt x="26" y="108"/>
                  </a:lnTo>
                  <a:lnTo>
                    <a:pt x="26" y="104"/>
                  </a:lnTo>
                  <a:lnTo>
                    <a:pt x="26" y="80"/>
                  </a:lnTo>
                  <a:lnTo>
                    <a:pt x="26" y="85"/>
                  </a:lnTo>
                  <a:lnTo>
                    <a:pt x="27" y="87"/>
                  </a:lnTo>
                  <a:lnTo>
                    <a:pt x="27" y="83"/>
                  </a:lnTo>
                  <a:lnTo>
                    <a:pt x="27" y="116"/>
                  </a:lnTo>
                  <a:lnTo>
                    <a:pt x="27" y="116"/>
                  </a:lnTo>
                  <a:lnTo>
                    <a:pt x="27" y="143"/>
                  </a:lnTo>
                  <a:lnTo>
                    <a:pt x="27" y="105"/>
                  </a:lnTo>
                  <a:lnTo>
                    <a:pt x="27" y="139"/>
                  </a:lnTo>
                  <a:lnTo>
                    <a:pt x="27" y="140"/>
                  </a:lnTo>
                  <a:lnTo>
                    <a:pt x="27" y="169"/>
                  </a:lnTo>
                  <a:lnTo>
                    <a:pt x="27" y="169"/>
                  </a:lnTo>
                  <a:lnTo>
                    <a:pt x="27" y="198"/>
                  </a:lnTo>
                  <a:lnTo>
                    <a:pt x="27" y="182"/>
                  </a:lnTo>
                  <a:lnTo>
                    <a:pt x="29" y="182"/>
                  </a:lnTo>
                  <a:lnTo>
                    <a:pt x="29" y="195"/>
                  </a:lnTo>
                  <a:lnTo>
                    <a:pt x="29" y="181"/>
                  </a:lnTo>
                  <a:lnTo>
                    <a:pt x="29" y="193"/>
                  </a:lnTo>
                  <a:lnTo>
                    <a:pt x="29" y="194"/>
                  </a:lnTo>
                  <a:lnTo>
                    <a:pt x="29" y="213"/>
                  </a:lnTo>
                  <a:lnTo>
                    <a:pt x="29" y="184"/>
                  </a:lnTo>
                  <a:lnTo>
                    <a:pt x="29" y="211"/>
                  </a:lnTo>
                  <a:lnTo>
                    <a:pt x="29" y="213"/>
                  </a:lnTo>
                  <a:lnTo>
                    <a:pt x="29" y="184"/>
                  </a:lnTo>
                  <a:lnTo>
                    <a:pt x="29" y="186"/>
                  </a:lnTo>
                  <a:lnTo>
                    <a:pt x="30" y="188"/>
                  </a:lnTo>
                  <a:lnTo>
                    <a:pt x="30" y="193"/>
                  </a:lnTo>
                  <a:lnTo>
                    <a:pt x="30" y="178"/>
                  </a:lnTo>
                  <a:lnTo>
                    <a:pt x="30" y="176"/>
                  </a:lnTo>
                  <a:lnTo>
                    <a:pt x="30" y="181"/>
                  </a:lnTo>
                  <a:lnTo>
                    <a:pt x="30" y="144"/>
                  </a:lnTo>
                  <a:lnTo>
                    <a:pt x="30" y="142"/>
                  </a:lnTo>
                  <a:lnTo>
                    <a:pt x="30" y="118"/>
                  </a:lnTo>
                  <a:lnTo>
                    <a:pt x="30" y="123"/>
                  </a:lnTo>
                  <a:lnTo>
                    <a:pt x="30" y="122"/>
                  </a:lnTo>
                  <a:lnTo>
                    <a:pt x="30" y="125"/>
                  </a:lnTo>
                  <a:lnTo>
                    <a:pt x="30" y="95"/>
                  </a:lnTo>
                  <a:lnTo>
                    <a:pt x="31" y="93"/>
                  </a:lnTo>
                  <a:lnTo>
                    <a:pt x="31" y="80"/>
                  </a:lnTo>
                  <a:lnTo>
                    <a:pt x="31" y="92"/>
                  </a:lnTo>
                  <a:lnTo>
                    <a:pt x="31" y="89"/>
                  </a:lnTo>
                  <a:lnTo>
                    <a:pt x="31" y="99"/>
                  </a:lnTo>
                  <a:lnTo>
                    <a:pt x="31" y="83"/>
                  </a:lnTo>
                  <a:lnTo>
                    <a:pt x="31" y="83"/>
                  </a:lnTo>
                  <a:lnTo>
                    <a:pt x="31" y="41"/>
                  </a:lnTo>
                  <a:lnTo>
                    <a:pt x="31" y="42"/>
                  </a:lnTo>
                  <a:lnTo>
                    <a:pt x="31" y="40"/>
                  </a:lnTo>
                  <a:lnTo>
                    <a:pt x="31" y="20"/>
                  </a:lnTo>
                  <a:lnTo>
                    <a:pt x="31" y="21"/>
                  </a:lnTo>
                  <a:lnTo>
                    <a:pt x="33" y="19"/>
                  </a:lnTo>
                  <a:lnTo>
                    <a:pt x="33" y="2"/>
                  </a:lnTo>
                  <a:lnTo>
                    <a:pt x="33" y="29"/>
                  </a:lnTo>
                  <a:lnTo>
                    <a:pt x="33" y="27"/>
                  </a:lnTo>
                  <a:lnTo>
                    <a:pt x="33" y="0"/>
                  </a:lnTo>
                  <a:lnTo>
                    <a:pt x="33" y="2"/>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243" name="Freeform 116"/>
            <p:cNvSpPr>
              <a:spLocks/>
            </p:cNvSpPr>
            <p:nvPr/>
          </p:nvSpPr>
          <p:spPr bwMode="auto">
            <a:xfrm>
              <a:off x="1930401" y="3646488"/>
              <a:ext cx="50800" cy="1236663"/>
            </a:xfrm>
            <a:custGeom>
              <a:avLst/>
              <a:gdLst>
                <a:gd name="T0" fmla="*/ 0 w 32"/>
                <a:gd name="T1" fmla="*/ 752 h 779"/>
                <a:gd name="T2" fmla="*/ 0 w 32"/>
                <a:gd name="T3" fmla="*/ 750 h 779"/>
                <a:gd name="T4" fmla="*/ 1 w 32"/>
                <a:gd name="T5" fmla="*/ 752 h 779"/>
                <a:gd name="T6" fmla="*/ 1 w 32"/>
                <a:gd name="T7" fmla="*/ 724 h 779"/>
                <a:gd name="T8" fmla="*/ 3 w 32"/>
                <a:gd name="T9" fmla="*/ 740 h 779"/>
                <a:gd name="T10" fmla="*/ 3 w 32"/>
                <a:gd name="T11" fmla="*/ 737 h 779"/>
                <a:gd name="T12" fmla="*/ 4 w 32"/>
                <a:gd name="T13" fmla="*/ 766 h 779"/>
                <a:gd name="T14" fmla="*/ 4 w 32"/>
                <a:gd name="T15" fmla="*/ 757 h 779"/>
                <a:gd name="T16" fmla="*/ 4 w 32"/>
                <a:gd name="T17" fmla="*/ 761 h 779"/>
                <a:gd name="T18" fmla="*/ 5 w 32"/>
                <a:gd name="T19" fmla="*/ 768 h 779"/>
                <a:gd name="T20" fmla="*/ 5 w 32"/>
                <a:gd name="T21" fmla="*/ 739 h 779"/>
                <a:gd name="T22" fmla="*/ 5 w 32"/>
                <a:gd name="T23" fmla="*/ 739 h 779"/>
                <a:gd name="T24" fmla="*/ 7 w 32"/>
                <a:gd name="T25" fmla="*/ 748 h 779"/>
                <a:gd name="T26" fmla="*/ 7 w 32"/>
                <a:gd name="T27" fmla="*/ 762 h 779"/>
                <a:gd name="T28" fmla="*/ 7 w 32"/>
                <a:gd name="T29" fmla="*/ 753 h 779"/>
                <a:gd name="T30" fmla="*/ 8 w 32"/>
                <a:gd name="T31" fmla="*/ 765 h 779"/>
                <a:gd name="T32" fmla="*/ 8 w 32"/>
                <a:gd name="T33" fmla="*/ 728 h 779"/>
                <a:gd name="T34" fmla="*/ 9 w 32"/>
                <a:gd name="T35" fmla="*/ 747 h 779"/>
                <a:gd name="T36" fmla="*/ 9 w 32"/>
                <a:gd name="T37" fmla="*/ 757 h 779"/>
                <a:gd name="T38" fmla="*/ 9 w 32"/>
                <a:gd name="T39" fmla="*/ 761 h 779"/>
                <a:gd name="T40" fmla="*/ 11 w 32"/>
                <a:gd name="T41" fmla="*/ 774 h 779"/>
                <a:gd name="T42" fmla="*/ 11 w 32"/>
                <a:gd name="T43" fmla="*/ 765 h 779"/>
                <a:gd name="T44" fmla="*/ 12 w 32"/>
                <a:gd name="T45" fmla="*/ 761 h 779"/>
                <a:gd name="T46" fmla="*/ 12 w 32"/>
                <a:gd name="T47" fmla="*/ 777 h 779"/>
                <a:gd name="T48" fmla="*/ 12 w 32"/>
                <a:gd name="T49" fmla="*/ 771 h 779"/>
                <a:gd name="T50" fmla="*/ 13 w 32"/>
                <a:gd name="T51" fmla="*/ 775 h 779"/>
                <a:gd name="T52" fmla="*/ 13 w 32"/>
                <a:gd name="T53" fmla="*/ 774 h 779"/>
                <a:gd name="T54" fmla="*/ 15 w 32"/>
                <a:gd name="T55" fmla="*/ 744 h 779"/>
                <a:gd name="T56" fmla="*/ 15 w 32"/>
                <a:gd name="T57" fmla="*/ 756 h 779"/>
                <a:gd name="T58" fmla="*/ 15 w 32"/>
                <a:gd name="T59" fmla="*/ 727 h 779"/>
                <a:gd name="T60" fmla="*/ 16 w 32"/>
                <a:gd name="T61" fmla="*/ 709 h 779"/>
                <a:gd name="T62" fmla="*/ 16 w 32"/>
                <a:gd name="T63" fmla="*/ 709 h 779"/>
                <a:gd name="T64" fmla="*/ 17 w 32"/>
                <a:gd name="T65" fmla="*/ 664 h 779"/>
                <a:gd name="T66" fmla="*/ 17 w 32"/>
                <a:gd name="T67" fmla="*/ 584 h 779"/>
                <a:gd name="T68" fmla="*/ 19 w 32"/>
                <a:gd name="T69" fmla="*/ 647 h 779"/>
                <a:gd name="T70" fmla="*/ 19 w 32"/>
                <a:gd name="T71" fmla="*/ 661 h 779"/>
                <a:gd name="T72" fmla="*/ 19 w 32"/>
                <a:gd name="T73" fmla="*/ 596 h 779"/>
                <a:gd name="T74" fmla="*/ 20 w 32"/>
                <a:gd name="T75" fmla="*/ 533 h 779"/>
                <a:gd name="T76" fmla="*/ 21 w 32"/>
                <a:gd name="T77" fmla="*/ 494 h 779"/>
                <a:gd name="T78" fmla="*/ 21 w 32"/>
                <a:gd name="T79" fmla="*/ 500 h 779"/>
                <a:gd name="T80" fmla="*/ 21 w 32"/>
                <a:gd name="T81" fmla="*/ 478 h 779"/>
                <a:gd name="T82" fmla="*/ 22 w 32"/>
                <a:gd name="T83" fmla="*/ 383 h 779"/>
                <a:gd name="T84" fmla="*/ 22 w 32"/>
                <a:gd name="T85" fmla="*/ 356 h 779"/>
                <a:gd name="T86" fmla="*/ 24 w 32"/>
                <a:gd name="T87" fmla="*/ 356 h 779"/>
                <a:gd name="T88" fmla="*/ 24 w 32"/>
                <a:gd name="T89" fmla="*/ 371 h 779"/>
                <a:gd name="T90" fmla="*/ 25 w 32"/>
                <a:gd name="T91" fmla="*/ 254 h 779"/>
                <a:gd name="T92" fmla="*/ 25 w 32"/>
                <a:gd name="T93" fmla="*/ 144 h 779"/>
                <a:gd name="T94" fmla="*/ 26 w 32"/>
                <a:gd name="T95" fmla="*/ 152 h 779"/>
                <a:gd name="T96" fmla="*/ 26 w 32"/>
                <a:gd name="T97" fmla="*/ 153 h 779"/>
                <a:gd name="T98" fmla="*/ 26 w 32"/>
                <a:gd name="T99" fmla="*/ 92 h 779"/>
                <a:gd name="T100" fmla="*/ 28 w 32"/>
                <a:gd name="T101" fmla="*/ 54 h 779"/>
                <a:gd name="T102" fmla="*/ 28 w 32"/>
                <a:gd name="T103" fmla="*/ 43 h 779"/>
                <a:gd name="T104" fmla="*/ 29 w 32"/>
                <a:gd name="T105" fmla="*/ 134 h 779"/>
                <a:gd name="T106" fmla="*/ 29 w 32"/>
                <a:gd name="T107" fmla="*/ 163 h 779"/>
                <a:gd name="T108" fmla="*/ 30 w 32"/>
                <a:gd name="T109" fmla="*/ 157 h 779"/>
                <a:gd name="T110" fmla="*/ 30 w 32"/>
                <a:gd name="T111" fmla="*/ 130 h 779"/>
                <a:gd name="T112" fmla="*/ 30 w 32"/>
                <a:gd name="T113" fmla="*/ 145 h 779"/>
                <a:gd name="T114" fmla="*/ 32 w 32"/>
                <a:gd name="T115" fmla="*/ 149 h 779"/>
                <a:gd name="T116" fmla="*/ 32 w 32"/>
                <a:gd name="T117" fmla="*/ 181 h 779"/>
                <a:gd name="T118" fmla="*/ 32 w 32"/>
                <a:gd name="T119" fmla="*/ 174 h 7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2" h="779">
                  <a:moveTo>
                    <a:pt x="0" y="761"/>
                  </a:moveTo>
                  <a:lnTo>
                    <a:pt x="0" y="773"/>
                  </a:lnTo>
                  <a:lnTo>
                    <a:pt x="0" y="753"/>
                  </a:lnTo>
                  <a:lnTo>
                    <a:pt x="0" y="757"/>
                  </a:lnTo>
                  <a:lnTo>
                    <a:pt x="0" y="752"/>
                  </a:lnTo>
                  <a:lnTo>
                    <a:pt x="0" y="764"/>
                  </a:lnTo>
                  <a:lnTo>
                    <a:pt x="0" y="766"/>
                  </a:lnTo>
                  <a:lnTo>
                    <a:pt x="0" y="768"/>
                  </a:lnTo>
                  <a:lnTo>
                    <a:pt x="0" y="739"/>
                  </a:lnTo>
                  <a:lnTo>
                    <a:pt x="0" y="750"/>
                  </a:lnTo>
                  <a:lnTo>
                    <a:pt x="1" y="754"/>
                  </a:lnTo>
                  <a:lnTo>
                    <a:pt x="1" y="764"/>
                  </a:lnTo>
                  <a:lnTo>
                    <a:pt x="1" y="736"/>
                  </a:lnTo>
                  <a:lnTo>
                    <a:pt x="1" y="743"/>
                  </a:lnTo>
                  <a:lnTo>
                    <a:pt x="1" y="752"/>
                  </a:lnTo>
                  <a:lnTo>
                    <a:pt x="1" y="739"/>
                  </a:lnTo>
                  <a:lnTo>
                    <a:pt x="1" y="748"/>
                  </a:lnTo>
                  <a:lnTo>
                    <a:pt x="1" y="744"/>
                  </a:lnTo>
                  <a:lnTo>
                    <a:pt x="1" y="748"/>
                  </a:lnTo>
                  <a:lnTo>
                    <a:pt x="1" y="724"/>
                  </a:lnTo>
                  <a:lnTo>
                    <a:pt x="1" y="747"/>
                  </a:lnTo>
                  <a:lnTo>
                    <a:pt x="1" y="753"/>
                  </a:lnTo>
                  <a:lnTo>
                    <a:pt x="1" y="736"/>
                  </a:lnTo>
                  <a:lnTo>
                    <a:pt x="1" y="739"/>
                  </a:lnTo>
                  <a:lnTo>
                    <a:pt x="3" y="740"/>
                  </a:lnTo>
                  <a:lnTo>
                    <a:pt x="3" y="761"/>
                  </a:lnTo>
                  <a:lnTo>
                    <a:pt x="3" y="756"/>
                  </a:lnTo>
                  <a:lnTo>
                    <a:pt x="3" y="754"/>
                  </a:lnTo>
                  <a:lnTo>
                    <a:pt x="3" y="764"/>
                  </a:lnTo>
                  <a:lnTo>
                    <a:pt x="3" y="737"/>
                  </a:lnTo>
                  <a:lnTo>
                    <a:pt x="3" y="758"/>
                  </a:lnTo>
                  <a:lnTo>
                    <a:pt x="3" y="761"/>
                  </a:lnTo>
                  <a:lnTo>
                    <a:pt x="3" y="748"/>
                  </a:lnTo>
                  <a:lnTo>
                    <a:pt x="3" y="768"/>
                  </a:lnTo>
                  <a:lnTo>
                    <a:pt x="4" y="766"/>
                  </a:lnTo>
                  <a:lnTo>
                    <a:pt x="4" y="774"/>
                  </a:lnTo>
                  <a:lnTo>
                    <a:pt x="4" y="747"/>
                  </a:lnTo>
                  <a:lnTo>
                    <a:pt x="4" y="750"/>
                  </a:lnTo>
                  <a:lnTo>
                    <a:pt x="4" y="748"/>
                  </a:lnTo>
                  <a:lnTo>
                    <a:pt x="4" y="757"/>
                  </a:lnTo>
                  <a:lnTo>
                    <a:pt x="4" y="752"/>
                  </a:lnTo>
                  <a:lnTo>
                    <a:pt x="4" y="753"/>
                  </a:lnTo>
                  <a:lnTo>
                    <a:pt x="4" y="740"/>
                  </a:lnTo>
                  <a:lnTo>
                    <a:pt x="4" y="760"/>
                  </a:lnTo>
                  <a:lnTo>
                    <a:pt x="4" y="761"/>
                  </a:lnTo>
                  <a:lnTo>
                    <a:pt x="4" y="765"/>
                  </a:lnTo>
                  <a:lnTo>
                    <a:pt x="4" y="739"/>
                  </a:lnTo>
                  <a:lnTo>
                    <a:pt x="4" y="748"/>
                  </a:lnTo>
                  <a:lnTo>
                    <a:pt x="5" y="748"/>
                  </a:lnTo>
                  <a:lnTo>
                    <a:pt x="5" y="768"/>
                  </a:lnTo>
                  <a:lnTo>
                    <a:pt x="5" y="765"/>
                  </a:lnTo>
                  <a:lnTo>
                    <a:pt x="5" y="765"/>
                  </a:lnTo>
                  <a:lnTo>
                    <a:pt x="5" y="765"/>
                  </a:lnTo>
                  <a:lnTo>
                    <a:pt x="5" y="736"/>
                  </a:lnTo>
                  <a:lnTo>
                    <a:pt x="5" y="739"/>
                  </a:lnTo>
                  <a:lnTo>
                    <a:pt x="5" y="739"/>
                  </a:lnTo>
                  <a:lnTo>
                    <a:pt x="5" y="714"/>
                  </a:lnTo>
                  <a:lnTo>
                    <a:pt x="5" y="728"/>
                  </a:lnTo>
                  <a:lnTo>
                    <a:pt x="5" y="724"/>
                  </a:lnTo>
                  <a:lnTo>
                    <a:pt x="5" y="739"/>
                  </a:lnTo>
                  <a:lnTo>
                    <a:pt x="5" y="732"/>
                  </a:lnTo>
                  <a:lnTo>
                    <a:pt x="7" y="720"/>
                  </a:lnTo>
                  <a:lnTo>
                    <a:pt x="7" y="749"/>
                  </a:lnTo>
                  <a:lnTo>
                    <a:pt x="7" y="748"/>
                  </a:lnTo>
                  <a:lnTo>
                    <a:pt x="7" y="748"/>
                  </a:lnTo>
                  <a:lnTo>
                    <a:pt x="7" y="753"/>
                  </a:lnTo>
                  <a:lnTo>
                    <a:pt x="7" y="731"/>
                  </a:lnTo>
                  <a:lnTo>
                    <a:pt x="7" y="753"/>
                  </a:lnTo>
                  <a:lnTo>
                    <a:pt x="7" y="752"/>
                  </a:lnTo>
                  <a:lnTo>
                    <a:pt x="7" y="762"/>
                  </a:lnTo>
                  <a:lnTo>
                    <a:pt x="7" y="745"/>
                  </a:lnTo>
                  <a:lnTo>
                    <a:pt x="7" y="745"/>
                  </a:lnTo>
                  <a:lnTo>
                    <a:pt x="7" y="760"/>
                  </a:lnTo>
                  <a:lnTo>
                    <a:pt x="7" y="744"/>
                  </a:lnTo>
                  <a:lnTo>
                    <a:pt x="7" y="753"/>
                  </a:lnTo>
                  <a:lnTo>
                    <a:pt x="8" y="753"/>
                  </a:lnTo>
                  <a:lnTo>
                    <a:pt x="8" y="736"/>
                  </a:lnTo>
                  <a:lnTo>
                    <a:pt x="8" y="765"/>
                  </a:lnTo>
                  <a:lnTo>
                    <a:pt x="8" y="762"/>
                  </a:lnTo>
                  <a:lnTo>
                    <a:pt x="8" y="765"/>
                  </a:lnTo>
                  <a:lnTo>
                    <a:pt x="8" y="739"/>
                  </a:lnTo>
                  <a:lnTo>
                    <a:pt x="8" y="736"/>
                  </a:lnTo>
                  <a:lnTo>
                    <a:pt x="8" y="741"/>
                  </a:lnTo>
                  <a:lnTo>
                    <a:pt x="8" y="722"/>
                  </a:lnTo>
                  <a:lnTo>
                    <a:pt x="8" y="728"/>
                  </a:lnTo>
                  <a:lnTo>
                    <a:pt x="9" y="727"/>
                  </a:lnTo>
                  <a:lnTo>
                    <a:pt x="9" y="747"/>
                  </a:lnTo>
                  <a:lnTo>
                    <a:pt x="9" y="714"/>
                  </a:lnTo>
                  <a:lnTo>
                    <a:pt x="9" y="741"/>
                  </a:lnTo>
                  <a:lnTo>
                    <a:pt x="9" y="747"/>
                  </a:lnTo>
                  <a:lnTo>
                    <a:pt x="9" y="750"/>
                  </a:lnTo>
                  <a:lnTo>
                    <a:pt x="9" y="736"/>
                  </a:lnTo>
                  <a:lnTo>
                    <a:pt x="9" y="741"/>
                  </a:lnTo>
                  <a:lnTo>
                    <a:pt x="9" y="748"/>
                  </a:lnTo>
                  <a:lnTo>
                    <a:pt x="9" y="757"/>
                  </a:lnTo>
                  <a:lnTo>
                    <a:pt x="9" y="740"/>
                  </a:lnTo>
                  <a:lnTo>
                    <a:pt x="9" y="743"/>
                  </a:lnTo>
                  <a:lnTo>
                    <a:pt x="9" y="764"/>
                  </a:lnTo>
                  <a:lnTo>
                    <a:pt x="9" y="741"/>
                  </a:lnTo>
                  <a:lnTo>
                    <a:pt x="9" y="761"/>
                  </a:lnTo>
                  <a:lnTo>
                    <a:pt x="11" y="760"/>
                  </a:lnTo>
                  <a:lnTo>
                    <a:pt x="11" y="756"/>
                  </a:lnTo>
                  <a:lnTo>
                    <a:pt x="11" y="770"/>
                  </a:lnTo>
                  <a:lnTo>
                    <a:pt x="11" y="770"/>
                  </a:lnTo>
                  <a:lnTo>
                    <a:pt x="11" y="774"/>
                  </a:lnTo>
                  <a:lnTo>
                    <a:pt x="11" y="760"/>
                  </a:lnTo>
                  <a:lnTo>
                    <a:pt x="11" y="771"/>
                  </a:lnTo>
                  <a:lnTo>
                    <a:pt x="11" y="771"/>
                  </a:lnTo>
                  <a:lnTo>
                    <a:pt x="11" y="761"/>
                  </a:lnTo>
                  <a:lnTo>
                    <a:pt x="11" y="765"/>
                  </a:lnTo>
                  <a:lnTo>
                    <a:pt x="11" y="762"/>
                  </a:lnTo>
                  <a:lnTo>
                    <a:pt x="11" y="766"/>
                  </a:lnTo>
                  <a:lnTo>
                    <a:pt x="11" y="752"/>
                  </a:lnTo>
                  <a:lnTo>
                    <a:pt x="11" y="762"/>
                  </a:lnTo>
                  <a:lnTo>
                    <a:pt x="12" y="761"/>
                  </a:lnTo>
                  <a:lnTo>
                    <a:pt x="12" y="766"/>
                  </a:lnTo>
                  <a:lnTo>
                    <a:pt x="12" y="750"/>
                  </a:lnTo>
                  <a:lnTo>
                    <a:pt x="12" y="761"/>
                  </a:lnTo>
                  <a:lnTo>
                    <a:pt x="12" y="761"/>
                  </a:lnTo>
                  <a:lnTo>
                    <a:pt x="12" y="777"/>
                  </a:lnTo>
                  <a:lnTo>
                    <a:pt x="12" y="761"/>
                  </a:lnTo>
                  <a:lnTo>
                    <a:pt x="12" y="774"/>
                  </a:lnTo>
                  <a:lnTo>
                    <a:pt x="12" y="768"/>
                  </a:lnTo>
                  <a:lnTo>
                    <a:pt x="12" y="760"/>
                  </a:lnTo>
                  <a:lnTo>
                    <a:pt x="12" y="771"/>
                  </a:lnTo>
                  <a:lnTo>
                    <a:pt x="13" y="768"/>
                  </a:lnTo>
                  <a:lnTo>
                    <a:pt x="13" y="750"/>
                  </a:lnTo>
                  <a:lnTo>
                    <a:pt x="13" y="765"/>
                  </a:lnTo>
                  <a:lnTo>
                    <a:pt x="13" y="765"/>
                  </a:lnTo>
                  <a:lnTo>
                    <a:pt x="13" y="775"/>
                  </a:lnTo>
                  <a:lnTo>
                    <a:pt x="13" y="766"/>
                  </a:lnTo>
                  <a:lnTo>
                    <a:pt x="13" y="765"/>
                  </a:lnTo>
                  <a:lnTo>
                    <a:pt x="13" y="779"/>
                  </a:lnTo>
                  <a:lnTo>
                    <a:pt x="13" y="777"/>
                  </a:lnTo>
                  <a:lnTo>
                    <a:pt x="13" y="774"/>
                  </a:lnTo>
                  <a:lnTo>
                    <a:pt x="13" y="744"/>
                  </a:lnTo>
                  <a:lnTo>
                    <a:pt x="13" y="756"/>
                  </a:lnTo>
                  <a:lnTo>
                    <a:pt x="15" y="757"/>
                  </a:lnTo>
                  <a:lnTo>
                    <a:pt x="15" y="761"/>
                  </a:lnTo>
                  <a:lnTo>
                    <a:pt x="15" y="744"/>
                  </a:lnTo>
                  <a:lnTo>
                    <a:pt x="15" y="750"/>
                  </a:lnTo>
                  <a:lnTo>
                    <a:pt x="15" y="748"/>
                  </a:lnTo>
                  <a:lnTo>
                    <a:pt x="15" y="756"/>
                  </a:lnTo>
                  <a:lnTo>
                    <a:pt x="15" y="754"/>
                  </a:lnTo>
                  <a:lnTo>
                    <a:pt x="15" y="756"/>
                  </a:lnTo>
                  <a:lnTo>
                    <a:pt x="15" y="760"/>
                  </a:lnTo>
                  <a:lnTo>
                    <a:pt x="15" y="741"/>
                  </a:lnTo>
                  <a:lnTo>
                    <a:pt x="15" y="740"/>
                  </a:lnTo>
                  <a:lnTo>
                    <a:pt x="15" y="720"/>
                  </a:lnTo>
                  <a:lnTo>
                    <a:pt x="15" y="727"/>
                  </a:lnTo>
                  <a:lnTo>
                    <a:pt x="16" y="722"/>
                  </a:lnTo>
                  <a:lnTo>
                    <a:pt x="16" y="728"/>
                  </a:lnTo>
                  <a:lnTo>
                    <a:pt x="16" y="710"/>
                  </a:lnTo>
                  <a:lnTo>
                    <a:pt x="16" y="710"/>
                  </a:lnTo>
                  <a:lnTo>
                    <a:pt x="16" y="709"/>
                  </a:lnTo>
                  <a:lnTo>
                    <a:pt x="16" y="716"/>
                  </a:lnTo>
                  <a:lnTo>
                    <a:pt x="16" y="695"/>
                  </a:lnTo>
                  <a:lnTo>
                    <a:pt x="16" y="710"/>
                  </a:lnTo>
                  <a:lnTo>
                    <a:pt x="16" y="707"/>
                  </a:lnTo>
                  <a:lnTo>
                    <a:pt x="16" y="709"/>
                  </a:lnTo>
                  <a:lnTo>
                    <a:pt x="16" y="690"/>
                  </a:lnTo>
                  <a:lnTo>
                    <a:pt x="16" y="694"/>
                  </a:lnTo>
                  <a:lnTo>
                    <a:pt x="17" y="695"/>
                  </a:lnTo>
                  <a:lnTo>
                    <a:pt x="17" y="659"/>
                  </a:lnTo>
                  <a:lnTo>
                    <a:pt x="17" y="664"/>
                  </a:lnTo>
                  <a:lnTo>
                    <a:pt x="17" y="672"/>
                  </a:lnTo>
                  <a:lnTo>
                    <a:pt x="17" y="605"/>
                  </a:lnTo>
                  <a:lnTo>
                    <a:pt x="17" y="603"/>
                  </a:lnTo>
                  <a:lnTo>
                    <a:pt x="17" y="578"/>
                  </a:lnTo>
                  <a:lnTo>
                    <a:pt x="17" y="584"/>
                  </a:lnTo>
                  <a:lnTo>
                    <a:pt x="17" y="585"/>
                  </a:lnTo>
                  <a:lnTo>
                    <a:pt x="17" y="583"/>
                  </a:lnTo>
                  <a:lnTo>
                    <a:pt x="17" y="608"/>
                  </a:lnTo>
                  <a:lnTo>
                    <a:pt x="19" y="606"/>
                  </a:lnTo>
                  <a:lnTo>
                    <a:pt x="19" y="647"/>
                  </a:lnTo>
                  <a:lnTo>
                    <a:pt x="19" y="650"/>
                  </a:lnTo>
                  <a:lnTo>
                    <a:pt x="19" y="665"/>
                  </a:lnTo>
                  <a:lnTo>
                    <a:pt x="19" y="639"/>
                  </a:lnTo>
                  <a:lnTo>
                    <a:pt x="19" y="660"/>
                  </a:lnTo>
                  <a:lnTo>
                    <a:pt x="19" y="661"/>
                  </a:lnTo>
                  <a:lnTo>
                    <a:pt x="19" y="663"/>
                  </a:lnTo>
                  <a:lnTo>
                    <a:pt x="19" y="647"/>
                  </a:lnTo>
                  <a:lnTo>
                    <a:pt x="19" y="647"/>
                  </a:lnTo>
                  <a:lnTo>
                    <a:pt x="19" y="648"/>
                  </a:lnTo>
                  <a:lnTo>
                    <a:pt x="19" y="596"/>
                  </a:lnTo>
                  <a:lnTo>
                    <a:pt x="20" y="595"/>
                  </a:lnTo>
                  <a:lnTo>
                    <a:pt x="20" y="541"/>
                  </a:lnTo>
                  <a:lnTo>
                    <a:pt x="20" y="537"/>
                  </a:lnTo>
                  <a:lnTo>
                    <a:pt x="20" y="515"/>
                  </a:lnTo>
                  <a:lnTo>
                    <a:pt x="20" y="533"/>
                  </a:lnTo>
                  <a:lnTo>
                    <a:pt x="20" y="534"/>
                  </a:lnTo>
                  <a:lnTo>
                    <a:pt x="20" y="504"/>
                  </a:lnTo>
                  <a:lnTo>
                    <a:pt x="21" y="504"/>
                  </a:lnTo>
                  <a:lnTo>
                    <a:pt x="21" y="485"/>
                  </a:lnTo>
                  <a:lnTo>
                    <a:pt x="21" y="494"/>
                  </a:lnTo>
                  <a:lnTo>
                    <a:pt x="21" y="496"/>
                  </a:lnTo>
                  <a:lnTo>
                    <a:pt x="21" y="503"/>
                  </a:lnTo>
                  <a:lnTo>
                    <a:pt x="21" y="478"/>
                  </a:lnTo>
                  <a:lnTo>
                    <a:pt x="21" y="502"/>
                  </a:lnTo>
                  <a:lnTo>
                    <a:pt x="21" y="500"/>
                  </a:lnTo>
                  <a:lnTo>
                    <a:pt x="21" y="508"/>
                  </a:lnTo>
                  <a:lnTo>
                    <a:pt x="21" y="496"/>
                  </a:lnTo>
                  <a:lnTo>
                    <a:pt x="21" y="496"/>
                  </a:lnTo>
                  <a:lnTo>
                    <a:pt x="21" y="507"/>
                  </a:lnTo>
                  <a:lnTo>
                    <a:pt x="21" y="478"/>
                  </a:lnTo>
                  <a:lnTo>
                    <a:pt x="22" y="475"/>
                  </a:lnTo>
                  <a:lnTo>
                    <a:pt x="22" y="423"/>
                  </a:lnTo>
                  <a:lnTo>
                    <a:pt x="22" y="426"/>
                  </a:lnTo>
                  <a:lnTo>
                    <a:pt x="22" y="375"/>
                  </a:lnTo>
                  <a:lnTo>
                    <a:pt x="22" y="383"/>
                  </a:lnTo>
                  <a:lnTo>
                    <a:pt x="22" y="379"/>
                  </a:lnTo>
                  <a:lnTo>
                    <a:pt x="22" y="386"/>
                  </a:lnTo>
                  <a:lnTo>
                    <a:pt x="22" y="354"/>
                  </a:lnTo>
                  <a:lnTo>
                    <a:pt x="22" y="359"/>
                  </a:lnTo>
                  <a:lnTo>
                    <a:pt x="22" y="356"/>
                  </a:lnTo>
                  <a:lnTo>
                    <a:pt x="22" y="365"/>
                  </a:lnTo>
                  <a:lnTo>
                    <a:pt x="22" y="347"/>
                  </a:lnTo>
                  <a:lnTo>
                    <a:pt x="22" y="360"/>
                  </a:lnTo>
                  <a:lnTo>
                    <a:pt x="24" y="360"/>
                  </a:lnTo>
                  <a:lnTo>
                    <a:pt x="24" y="356"/>
                  </a:lnTo>
                  <a:lnTo>
                    <a:pt x="24" y="385"/>
                  </a:lnTo>
                  <a:lnTo>
                    <a:pt x="24" y="385"/>
                  </a:lnTo>
                  <a:lnTo>
                    <a:pt x="24" y="392"/>
                  </a:lnTo>
                  <a:lnTo>
                    <a:pt x="24" y="368"/>
                  </a:lnTo>
                  <a:lnTo>
                    <a:pt x="24" y="371"/>
                  </a:lnTo>
                  <a:lnTo>
                    <a:pt x="24" y="365"/>
                  </a:lnTo>
                  <a:lnTo>
                    <a:pt x="24" y="304"/>
                  </a:lnTo>
                  <a:lnTo>
                    <a:pt x="24" y="305"/>
                  </a:lnTo>
                  <a:lnTo>
                    <a:pt x="25" y="301"/>
                  </a:lnTo>
                  <a:lnTo>
                    <a:pt x="25" y="254"/>
                  </a:lnTo>
                  <a:lnTo>
                    <a:pt x="25" y="250"/>
                  </a:lnTo>
                  <a:lnTo>
                    <a:pt x="25" y="190"/>
                  </a:lnTo>
                  <a:lnTo>
                    <a:pt x="25" y="189"/>
                  </a:lnTo>
                  <a:lnTo>
                    <a:pt x="25" y="193"/>
                  </a:lnTo>
                  <a:lnTo>
                    <a:pt x="25" y="144"/>
                  </a:lnTo>
                  <a:lnTo>
                    <a:pt x="25" y="140"/>
                  </a:lnTo>
                  <a:lnTo>
                    <a:pt x="25" y="155"/>
                  </a:lnTo>
                  <a:lnTo>
                    <a:pt x="25" y="135"/>
                  </a:lnTo>
                  <a:lnTo>
                    <a:pt x="25" y="153"/>
                  </a:lnTo>
                  <a:lnTo>
                    <a:pt x="26" y="152"/>
                  </a:lnTo>
                  <a:lnTo>
                    <a:pt x="26" y="159"/>
                  </a:lnTo>
                  <a:lnTo>
                    <a:pt x="26" y="142"/>
                  </a:lnTo>
                  <a:lnTo>
                    <a:pt x="26" y="147"/>
                  </a:lnTo>
                  <a:lnTo>
                    <a:pt x="26" y="149"/>
                  </a:lnTo>
                  <a:lnTo>
                    <a:pt x="26" y="153"/>
                  </a:lnTo>
                  <a:lnTo>
                    <a:pt x="26" y="89"/>
                  </a:lnTo>
                  <a:lnTo>
                    <a:pt x="26" y="89"/>
                  </a:lnTo>
                  <a:lnTo>
                    <a:pt x="26" y="77"/>
                  </a:lnTo>
                  <a:lnTo>
                    <a:pt x="26" y="90"/>
                  </a:lnTo>
                  <a:lnTo>
                    <a:pt x="26" y="92"/>
                  </a:lnTo>
                  <a:lnTo>
                    <a:pt x="26" y="89"/>
                  </a:lnTo>
                  <a:lnTo>
                    <a:pt x="26" y="114"/>
                  </a:lnTo>
                  <a:lnTo>
                    <a:pt x="28" y="113"/>
                  </a:lnTo>
                  <a:lnTo>
                    <a:pt x="28" y="55"/>
                  </a:lnTo>
                  <a:lnTo>
                    <a:pt x="28" y="54"/>
                  </a:lnTo>
                  <a:lnTo>
                    <a:pt x="28" y="60"/>
                  </a:lnTo>
                  <a:lnTo>
                    <a:pt x="28" y="26"/>
                  </a:lnTo>
                  <a:lnTo>
                    <a:pt x="28" y="22"/>
                  </a:lnTo>
                  <a:lnTo>
                    <a:pt x="28" y="0"/>
                  </a:lnTo>
                  <a:lnTo>
                    <a:pt x="28" y="43"/>
                  </a:lnTo>
                  <a:lnTo>
                    <a:pt x="29" y="45"/>
                  </a:lnTo>
                  <a:lnTo>
                    <a:pt x="29" y="92"/>
                  </a:lnTo>
                  <a:lnTo>
                    <a:pt x="29" y="90"/>
                  </a:lnTo>
                  <a:lnTo>
                    <a:pt x="29" y="92"/>
                  </a:lnTo>
                  <a:lnTo>
                    <a:pt x="29" y="134"/>
                  </a:lnTo>
                  <a:lnTo>
                    <a:pt x="29" y="121"/>
                  </a:lnTo>
                  <a:lnTo>
                    <a:pt x="29" y="128"/>
                  </a:lnTo>
                  <a:lnTo>
                    <a:pt x="29" y="166"/>
                  </a:lnTo>
                  <a:lnTo>
                    <a:pt x="29" y="164"/>
                  </a:lnTo>
                  <a:lnTo>
                    <a:pt x="29" y="163"/>
                  </a:lnTo>
                  <a:lnTo>
                    <a:pt x="29" y="166"/>
                  </a:lnTo>
                  <a:lnTo>
                    <a:pt x="29" y="139"/>
                  </a:lnTo>
                  <a:lnTo>
                    <a:pt x="29" y="149"/>
                  </a:lnTo>
                  <a:lnTo>
                    <a:pt x="30" y="149"/>
                  </a:lnTo>
                  <a:lnTo>
                    <a:pt x="30" y="157"/>
                  </a:lnTo>
                  <a:lnTo>
                    <a:pt x="30" y="127"/>
                  </a:lnTo>
                  <a:lnTo>
                    <a:pt x="30" y="132"/>
                  </a:lnTo>
                  <a:lnTo>
                    <a:pt x="30" y="131"/>
                  </a:lnTo>
                  <a:lnTo>
                    <a:pt x="30" y="143"/>
                  </a:lnTo>
                  <a:lnTo>
                    <a:pt x="30" y="130"/>
                  </a:lnTo>
                  <a:lnTo>
                    <a:pt x="30" y="135"/>
                  </a:lnTo>
                  <a:lnTo>
                    <a:pt x="30" y="135"/>
                  </a:lnTo>
                  <a:lnTo>
                    <a:pt x="30" y="147"/>
                  </a:lnTo>
                  <a:lnTo>
                    <a:pt x="30" y="126"/>
                  </a:lnTo>
                  <a:lnTo>
                    <a:pt x="30" y="145"/>
                  </a:lnTo>
                  <a:lnTo>
                    <a:pt x="30" y="147"/>
                  </a:lnTo>
                  <a:lnTo>
                    <a:pt x="30" y="149"/>
                  </a:lnTo>
                  <a:lnTo>
                    <a:pt x="30" y="135"/>
                  </a:lnTo>
                  <a:lnTo>
                    <a:pt x="30" y="143"/>
                  </a:lnTo>
                  <a:lnTo>
                    <a:pt x="32" y="149"/>
                  </a:lnTo>
                  <a:lnTo>
                    <a:pt x="32" y="174"/>
                  </a:lnTo>
                  <a:lnTo>
                    <a:pt x="32" y="169"/>
                  </a:lnTo>
                  <a:lnTo>
                    <a:pt x="32" y="169"/>
                  </a:lnTo>
                  <a:lnTo>
                    <a:pt x="32" y="156"/>
                  </a:lnTo>
                  <a:lnTo>
                    <a:pt x="32" y="181"/>
                  </a:lnTo>
                  <a:lnTo>
                    <a:pt x="32" y="181"/>
                  </a:lnTo>
                  <a:lnTo>
                    <a:pt x="32" y="191"/>
                  </a:lnTo>
                  <a:lnTo>
                    <a:pt x="32" y="170"/>
                  </a:lnTo>
                  <a:lnTo>
                    <a:pt x="32" y="172"/>
                  </a:lnTo>
                  <a:lnTo>
                    <a:pt x="32" y="174"/>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244" name="Freeform 117"/>
            <p:cNvSpPr>
              <a:spLocks/>
            </p:cNvSpPr>
            <p:nvPr/>
          </p:nvSpPr>
          <p:spPr bwMode="auto">
            <a:xfrm>
              <a:off x="1881188" y="4608513"/>
              <a:ext cx="49213" cy="274638"/>
            </a:xfrm>
            <a:custGeom>
              <a:avLst/>
              <a:gdLst>
                <a:gd name="T0" fmla="*/ 1 w 31"/>
                <a:gd name="T1" fmla="*/ 130 h 173"/>
                <a:gd name="T2" fmla="*/ 1 w 31"/>
                <a:gd name="T3" fmla="*/ 148 h 173"/>
                <a:gd name="T4" fmla="*/ 2 w 31"/>
                <a:gd name="T5" fmla="*/ 131 h 173"/>
                <a:gd name="T6" fmla="*/ 2 w 31"/>
                <a:gd name="T7" fmla="*/ 126 h 173"/>
                <a:gd name="T8" fmla="*/ 2 w 31"/>
                <a:gd name="T9" fmla="*/ 154 h 173"/>
                <a:gd name="T10" fmla="*/ 4 w 31"/>
                <a:gd name="T11" fmla="*/ 150 h 173"/>
                <a:gd name="T12" fmla="*/ 4 w 31"/>
                <a:gd name="T13" fmla="*/ 142 h 173"/>
                <a:gd name="T14" fmla="*/ 5 w 31"/>
                <a:gd name="T15" fmla="*/ 144 h 173"/>
                <a:gd name="T16" fmla="*/ 5 w 31"/>
                <a:gd name="T17" fmla="*/ 133 h 173"/>
                <a:gd name="T18" fmla="*/ 5 w 31"/>
                <a:gd name="T19" fmla="*/ 151 h 173"/>
                <a:gd name="T20" fmla="*/ 6 w 31"/>
                <a:gd name="T21" fmla="*/ 154 h 173"/>
                <a:gd name="T22" fmla="*/ 6 w 31"/>
                <a:gd name="T23" fmla="*/ 147 h 173"/>
                <a:gd name="T24" fmla="*/ 8 w 31"/>
                <a:gd name="T25" fmla="*/ 138 h 173"/>
                <a:gd name="T26" fmla="*/ 8 w 31"/>
                <a:gd name="T27" fmla="*/ 134 h 173"/>
                <a:gd name="T28" fmla="*/ 8 w 31"/>
                <a:gd name="T29" fmla="*/ 138 h 173"/>
                <a:gd name="T30" fmla="*/ 9 w 31"/>
                <a:gd name="T31" fmla="*/ 156 h 173"/>
                <a:gd name="T32" fmla="*/ 9 w 31"/>
                <a:gd name="T33" fmla="*/ 130 h 173"/>
                <a:gd name="T34" fmla="*/ 9 w 31"/>
                <a:gd name="T35" fmla="*/ 89 h 173"/>
                <a:gd name="T36" fmla="*/ 10 w 31"/>
                <a:gd name="T37" fmla="*/ 105 h 173"/>
                <a:gd name="T38" fmla="*/ 10 w 31"/>
                <a:gd name="T39" fmla="*/ 103 h 173"/>
                <a:gd name="T40" fmla="*/ 12 w 31"/>
                <a:gd name="T41" fmla="*/ 101 h 173"/>
                <a:gd name="T42" fmla="*/ 12 w 31"/>
                <a:gd name="T43" fmla="*/ 76 h 173"/>
                <a:gd name="T44" fmla="*/ 12 w 31"/>
                <a:gd name="T45" fmla="*/ 83 h 173"/>
                <a:gd name="T46" fmla="*/ 13 w 31"/>
                <a:gd name="T47" fmla="*/ 45 h 173"/>
                <a:gd name="T48" fmla="*/ 13 w 31"/>
                <a:gd name="T49" fmla="*/ 12 h 173"/>
                <a:gd name="T50" fmla="*/ 13 w 31"/>
                <a:gd name="T51" fmla="*/ 17 h 173"/>
                <a:gd name="T52" fmla="*/ 14 w 31"/>
                <a:gd name="T53" fmla="*/ 50 h 173"/>
                <a:gd name="T54" fmla="*/ 14 w 31"/>
                <a:gd name="T55" fmla="*/ 36 h 173"/>
                <a:gd name="T56" fmla="*/ 15 w 31"/>
                <a:gd name="T57" fmla="*/ 49 h 173"/>
                <a:gd name="T58" fmla="*/ 15 w 31"/>
                <a:gd name="T59" fmla="*/ 0 h 173"/>
                <a:gd name="T60" fmla="*/ 15 w 31"/>
                <a:gd name="T61" fmla="*/ 53 h 173"/>
                <a:gd name="T62" fmla="*/ 17 w 31"/>
                <a:gd name="T63" fmla="*/ 44 h 173"/>
                <a:gd name="T64" fmla="*/ 17 w 31"/>
                <a:gd name="T65" fmla="*/ 48 h 173"/>
                <a:gd name="T66" fmla="*/ 17 w 31"/>
                <a:gd name="T67" fmla="*/ 41 h 173"/>
                <a:gd name="T68" fmla="*/ 18 w 31"/>
                <a:gd name="T69" fmla="*/ 58 h 173"/>
                <a:gd name="T70" fmla="*/ 18 w 31"/>
                <a:gd name="T71" fmla="*/ 67 h 173"/>
                <a:gd name="T72" fmla="*/ 19 w 31"/>
                <a:gd name="T73" fmla="*/ 109 h 173"/>
                <a:gd name="T74" fmla="*/ 19 w 31"/>
                <a:gd name="T75" fmla="*/ 120 h 173"/>
                <a:gd name="T76" fmla="*/ 21 w 31"/>
                <a:gd name="T77" fmla="*/ 126 h 173"/>
                <a:gd name="T78" fmla="*/ 21 w 31"/>
                <a:gd name="T79" fmla="*/ 107 h 173"/>
                <a:gd name="T80" fmla="*/ 21 w 31"/>
                <a:gd name="T81" fmla="*/ 122 h 173"/>
                <a:gd name="T82" fmla="*/ 22 w 31"/>
                <a:gd name="T83" fmla="*/ 110 h 173"/>
                <a:gd name="T84" fmla="*/ 22 w 31"/>
                <a:gd name="T85" fmla="*/ 126 h 173"/>
                <a:gd name="T86" fmla="*/ 23 w 31"/>
                <a:gd name="T87" fmla="*/ 142 h 173"/>
                <a:gd name="T88" fmla="*/ 23 w 31"/>
                <a:gd name="T89" fmla="*/ 150 h 173"/>
                <a:gd name="T90" fmla="*/ 23 w 31"/>
                <a:gd name="T91" fmla="*/ 133 h 173"/>
                <a:gd name="T92" fmla="*/ 25 w 31"/>
                <a:gd name="T93" fmla="*/ 120 h 173"/>
                <a:gd name="T94" fmla="*/ 25 w 31"/>
                <a:gd name="T95" fmla="*/ 118 h 173"/>
                <a:gd name="T96" fmla="*/ 26 w 31"/>
                <a:gd name="T97" fmla="*/ 138 h 173"/>
                <a:gd name="T98" fmla="*/ 26 w 31"/>
                <a:gd name="T99" fmla="*/ 151 h 173"/>
                <a:gd name="T100" fmla="*/ 26 w 31"/>
                <a:gd name="T101" fmla="*/ 130 h 173"/>
                <a:gd name="T102" fmla="*/ 27 w 31"/>
                <a:gd name="T103" fmla="*/ 146 h 173"/>
                <a:gd name="T104" fmla="*/ 27 w 31"/>
                <a:gd name="T105" fmla="*/ 143 h 173"/>
                <a:gd name="T106" fmla="*/ 27 w 31"/>
                <a:gd name="T107" fmla="*/ 160 h 173"/>
                <a:gd name="T108" fmla="*/ 29 w 31"/>
                <a:gd name="T109" fmla="*/ 172 h 173"/>
                <a:gd name="T110" fmla="*/ 29 w 31"/>
                <a:gd name="T111" fmla="*/ 173 h 173"/>
                <a:gd name="T112" fmla="*/ 29 w 31"/>
                <a:gd name="T113" fmla="*/ 159 h 173"/>
                <a:gd name="T114" fmla="*/ 30 w 31"/>
                <a:gd name="T115" fmla="*/ 141 h 173"/>
                <a:gd name="T116" fmla="*/ 30 w 31"/>
                <a:gd name="T117" fmla="*/ 126 h 173"/>
                <a:gd name="T118" fmla="*/ 31 w 31"/>
                <a:gd name="T119" fmla="*/ 155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1" h="173">
                  <a:moveTo>
                    <a:pt x="0" y="141"/>
                  </a:moveTo>
                  <a:lnTo>
                    <a:pt x="1" y="141"/>
                  </a:lnTo>
                  <a:lnTo>
                    <a:pt x="1" y="143"/>
                  </a:lnTo>
                  <a:lnTo>
                    <a:pt x="1" y="124"/>
                  </a:lnTo>
                  <a:lnTo>
                    <a:pt x="1" y="130"/>
                  </a:lnTo>
                  <a:lnTo>
                    <a:pt x="1" y="131"/>
                  </a:lnTo>
                  <a:lnTo>
                    <a:pt x="1" y="144"/>
                  </a:lnTo>
                  <a:lnTo>
                    <a:pt x="1" y="139"/>
                  </a:lnTo>
                  <a:lnTo>
                    <a:pt x="1" y="137"/>
                  </a:lnTo>
                  <a:lnTo>
                    <a:pt x="1" y="148"/>
                  </a:lnTo>
                  <a:lnTo>
                    <a:pt x="1" y="121"/>
                  </a:lnTo>
                  <a:lnTo>
                    <a:pt x="1" y="147"/>
                  </a:lnTo>
                  <a:lnTo>
                    <a:pt x="2" y="150"/>
                  </a:lnTo>
                  <a:lnTo>
                    <a:pt x="2" y="154"/>
                  </a:lnTo>
                  <a:lnTo>
                    <a:pt x="2" y="131"/>
                  </a:lnTo>
                  <a:lnTo>
                    <a:pt x="2" y="137"/>
                  </a:lnTo>
                  <a:lnTo>
                    <a:pt x="2" y="138"/>
                  </a:lnTo>
                  <a:lnTo>
                    <a:pt x="2" y="148"/>
                  </a:lnTo>
                  <a:lnTo>
                    <a:pt x="2" y="125"/>
                  </a:lnTo>
                  <a:lnTo>
                    <a:pt x="2" y="126"/>
                  </a:lnTo>
                  <a:lnTo>
                    <a:pt x="2" y="152"/>
                  </a:lnTo>
                  <a:lnTo>
                    <a:pt x="2" y="148"/>
                  </a:lnTo>
                  <a:lnTo>
                    <a:pt x="2" y="154"/>
                  </a:lnTo>
                  <a:lnTo>
                    <a:pt x="2" y="133"/>
                  </a:lnTo>
                  <a:lnTo>
                    <a:pt x="2" y="154"/>
                  </a:lnTo>
                  <a:lnTo>
                    <a:pt x="4" y="154"/>
                  </a:lnTo>
                  <a:lnTo>
                    <a:pt x="4" y="160"/>
                  </a:lnTo>
                  <a:lnTo>
                    <a:pt x="4" y="138"/>
                  </a:lnTo>
                  <a:lnTo>
                    <a:pt x="4" y="142"/>
                  </a:lnTo>
                  <a:lnTo>
                    <a:pt x="4" y="150"/>
                  </a:lnTo>
                  <a:lnTo>
                    <a:pt x="4" y="162"/>
                  </a:lnTo>
                  <a:lnTo>
                    <a:pt x="4" y="144"/>
                  </a:lnTo>
                  <a:lnTo>
                    <a:pt x="4" y="155"/>
                  </a:lnTo>
                  <a:lnTo>
                    <a:pt x="4" y="159"/>
                  </a:lnTo>
                  <a:lnTo>
                    <a:pt x="4" y="142"/>
                  </a:lnTo>
                  <a:lnTo>
                    <a:pt x="4" y="159"/>
                  </a:lnTo>
                  <a:lnTo>
                    <a:pt x="4" y="156"/>
                  </a:lnTo>
                  <a:lnTo>
                    <a:pt x="4" y="130"/>
                  </a:lnTo>
                  <a:lnTo>
                    <a:pt x="4" y="143"/>
                  </a:lnTo>
                  <a:lnTo>
                    <a:pt x="5" y="144"/>
                  </a:lnTo>
                  <a:lnTo>
                    <a:pt x="5" y="154"/>
                  </a:lnTo>
                  <a:lnTo>
                    <a:pt x="5" y="143"/>
                  </a:lnTo>
                  <a:lnTo>
                    <a:pt x="5" y="146"/>
                  </a:lnTo>
                  <a:lnTo>
                    <a:pt x="5" y="154"/>
                  </a:lnTo>
                  <a:lnTo>
                    <a:pt x="5" y="133"/>
                  </a:lnTo>
                  <a:lnTo>
                    <a:pt x="5" y="151"/>
                  </a:lnTo>
                  <a:lnTo>
                    <a:pt x="5" y="152"/>
                  </a:lnTo>
                  <a:lnTo>
                    <a:pt x="5" y="155"/>
                  </a:lnTo>
                  <a:lnTo>
                    <a:pt x="5" y="138"/>
                  </a:lnTo>
                  <a:lnTo>
                    <a:pt x="5" y="151"/>
                  </a:lnTo>
                  <a:lnTo>
                    <a:pt x="6" y="154"/>
                  </a:lnTo>
                  <a:lnTo>
                    <a:pt x="6" y="163"/>
                  </a:lnTo>
                  <a:lnTo>
                    <a:pt x="6" y="137"/>
                  </a:lnTo>
                  <a:lnTo>
                    <a:pt x="6" y="143"/>
                  </a:lnTo>
                  <a:lnTo>
                    <a:pt x="6" y="154"/>
                  </a:lnTo>
                  <a:lnTo>
                    <a:pt x="6" y="138"/>
                  </a:lnTo>
                  <a:lnTo>
                    <a:pt x="6" y="150"/>
                  </a:lnTo>
                  <a:lnTo>
                    <a:pt x="6" y="150"/>
                  </a:lnTo>
                  <a:lnTo>
                    <a:pt x="6" y="129"/>
                  </a:lnTo>
                  <a:lnTo>
                    <a:pt x="6" y="147"/>
                  </a:lnTo>
                  <a:lnTo>
                    <a:pt x="6" y="150"/>
                  </a:lnTo>
                  <a:lnTo>
                    <a:pt x="6" y="151"/>
                  </a:lnTo>
                  <a:lnTo>
                    <a:pt x="6" y="131"/>
                  </a:lnTo>
                  <a:lnTo>
                    <a:pt x="6" y="135"/>
                  </a:lnTo>
                  <a:lnTo>
                    <a:pt x="8" y="138"/>
                  </a:lnTo>
                  <a:lnTo>
                    <a:pt x="8" y="137"/>
                  </a:lnTo>
                  <a:lnTo>
                    <a:pt x="8" y="156"/>
                  </a:lnTo>
                  <a:lnTo>
                    <a:pt x="8" y="154"/>
                  </a:lnTo>
                  <a:lnTo>
                    <a:pt x="8" y="155"/>
                  </a:lnTo>
                  <a:lnTo>
                    <a:pt x="8" y="134"/>
                  </a:lnTo>
                  <a:lnTo>
                    <a:pt x="8" y="147"/>
                  </a:lnTo>
                  <a:lnTo>
                    <a:pt x="8" y="151"/>
                  </a:lnTo>
                  <a:lnTo>
                    <a:pt x="8" y="154"/>
                  </a:lnTo>
                  <a:lnTo>
                    <a:pt x="8" y="135"/>
                  </a:lnTo>
                  <a:lnTo>
                    <a:pt x="8" y="138"/>
                  </a:lnTo>
                  <a:lnTo>
                    <a:pt x="8" y="141"/>
                  </a:lnTo>
                  <a:lnTo>
                    <a:pt x="8" y="155"/>
                  </a:lnTo>
                  <a:lnTo>
                    <a:pt x="8" y="147"/>
                  </a:lnTo>
                  <a:lnTo>
                    <a:pt x="9" y="137"/>
                  </a:lnTo>
                  <a:lnTo>
                    <a:pt x="9" y="156"/>
                  </a:lnTo>
                  <a:lnTo>
                    <a:pt x="9" y="129"/>
                  </a:lnTo>
                  <a:lnTo>
                    <a:pt x="9" y="154"/>
                  </a:lnTo>
                  <a:lnTo>
                    <a:pt x="9" y="155"/>
                  </a:lnTo>
                  <a:lnTo>
                    <a:pt x="9" y="126"/>
                  </a:lnTo>
                  <a:lnTo>
                    <a:pt x="9" y="130"/>
                  </a:lnTo>
                  <a:lnTo>
                    <a:pt x="9" y="133"/>
                  </a:lnTo>
                  <a:lnTo>
                    <a:pt x="9" y="83"/>
                  </a:lnTo>
                  <a:lnTo>
                    <a:pt x="9" y="84"/>
                  </a:lnTo>
                  <a:lnTo>
                    <a:pt x="9" y="84"/>
                  </a:lnTo>
                  <a:lnTo>
                    <a:pt x="9" y="89"/>
                  </a:lnTo>
                  <a:lnTo>
                    <a:pt x="9" y="79"/>
                  </a:lnTo>
                  <a:lnTo>
                    <a:pt x="9" y="84"/>
                  </a:lnTo>
                  <a:lnTo>
                    <a:pt x="10" y="87"/>
                  </a:lnTo>
                  <a:lnTo>
                    <a:pt x="10" y="72"/>
                  </a:lnTo>
                  <a:lnTo>
                    <a:pt x="10" y="105"/>
                  </a:lnTo>
                  <a:lnTo>
                    <a:pt x="10" y="104"/>
                  </a:lnTo>
                  <a:lnTo>
                    <a:pt x="10" y="118"/>
                  </a:lnTo>
                  <a:lnTo>
                    <a:pt x="10" y="100"/>
                  </a:lnTo>
                  <a:lnTo>
                    <a:pt x="10" y="104"/>
                  </a:lnTo>
                  <a:lnTo>
                    <a:pt x="10" y="103"/>
                  </a:lnTo>
                  <a:lnTo>
                    <a:pt x="10" y="107"/>
                  </a:lnTo>
                  <a:lnTo>
                    <a:pt x="10" y="96"/>
                  </a:lnTo>
                  <a:lnTo>
                    <a:pt x="10" y="97"/>
                  </a:lnTo>
                  <a:lnTo>
                    <a:pt x="12" y="99"/>
                  </a:lnTo>
                  <a:lnTo>
                    <a:pt x="12" y="101"/>
                  </a:lnTo>
                  <a:lnTo>
                    <a:pt x="12" y="82"/>
                  </a:lnTo>
                  <a:lnTo>
                    <a:pt x="12" y="95"/>
                  </a:lnTo>
                  <a:lnTo>
                    <a:pt x="12" y="92"/>
                  </a:lnTo>
                  <a:lnTo>
                    <a:pt x="12" y="93"/>
                  </a:lnTo>
                  <a:lnTo>
                    <a:pt x="12" y="76"/>
                  </a:lnTo>
                  <a:lnTo>
                    <a:pt x="12" y="82"/>
                  </a:lnTo>
                  <a:lnTo>
                    <a:pt x="12" y="82"/>
                  </a:lnTo>
                  <a:lnTo>
                    <a:pt x="12" y="104"/>
                  </a:lnTo>
                  <a:lnTo>
                    <a:pt x="12" y="82"/>
                  </a:lnTo>
                  <a:lnTo>
                    <a:pt x="12" y="83"/>
                  </a:lnTo>
                  <a:lnTo>
                    <a:pt x="12" y="84"/>
                  </a:lnTo>
                  <a:lnTo>
                    <a:pt x="12" y="49"/>
                  </a:lnTo>
                  <a:lnTo>
                    <a:pt x="13" y="48"/>
                  </a:lnTo>
                  <a:lnTo>
                    <a:pt x="13" y="24"/>
                  </a:lnTo>
                  <a:lnTo>
                    <a:pt x="13" y="45"/>
                  </a:lnTo>
                  <a:lnTo>
                    <a:pt x="13" y="46"/>
                  </a:lnTo>
                  <a:lnTo>
                    <a:pt x="13" y="46"/>
                  </a:lnTo>
                  <a:lnTo>
                    <a:pt x="13" y="7"/>
                  </a:lnTo>
                  <a:lnTo>
                    <a:pt x="13" y="8"/>
                  </a:lnTo>
                  <a:lnTo>
                    <a:pt x="13" y="12"/>
                  </a:lnTo>
                  <a:lnTo>
                    <a:pt x="13" y="28"/>
                  </a:lnTo>
                  <a:lnTo>
                    <a:pt x="13" y="10"/>
                  </a:lnTo>
                  <a:lnTo>
                    <a:pt x="13" y="25"/>
                  </a:lnTo>
                  <a:lnTo>
                    <a:pt x="13" y="27"/>
                  </a:lnTo>
                  <a:lnTo>
                    <a:pt x="13" y="17"/>
                  </a:lnTo>
                  <a:lnTo>
                    <a:pt x="13" y="59"/>
                  </a:lnTo>
                  <a:lnTo>
                    <a:pt x="14" y="58"/>
                  </a:lnTo>
                  <a:lnTo>
                    <a:pt x="14" y="67"/>
                  </a:lnTo>
                  <a:lnTo>
                    <a:pt x="14" y="49"/>
                  </a:lnTo>
                  <a:lnTo>
                    <a:pt x="14" y="50"/>
                  </a:lnTo>
                  <a:lnTo>
                    <a:pt x="14" y="53"/>
                  </a:lnTo>
                  <a:lnTo>
                    <a:pt x="14" y="54"/>
                  </a:lnTo>
                  <a:lnTo>
                    <a:pt x="14" y="36"/>
                  </a:lnTo>
                  <a:lnTo>
                    <a:pt x="14" y="41"/>
                  </a:lnTo>
                  <a:lnTo>
                    <a:pt x="14" y="36"/>
                  </a:lnTo>
                  <a:lnTo>
                    <a:pt x="14" y="44"/>
                  </a:lnTo>
                  <a:lnTo>
                    <a:pt x="14" y="23"/>
                  </a:lnTo>
                  <a:lnTo>
                    <a:pt x="14" y="38"/>
                  </a:lnTo>
                  <a:lnTo>
                    <a:pt x="15" y="38"/>
                  </a:lnTo>
                  <a:lnTo>
                    <a:pt x="15" y="49"/>
                  </a:lnTo>
                  <a:lnTo>
                    <a:pt x="15" y="25"/>
                  </a:lnTo>
                  <a:lnTo>
                    <a:pt x="15" y="27"/>
                  </a:lnTo>
                  <a:lnTo>
                    <a:pt x="15" y="27"/>
                  </a:lnTo>
                  <a:lnTo>
                    <a:pt x="15" y="33"/>
                  </a:lnTo>
                  <a:lnTo>
                    <a:pt x="15" y="0"/>
                  </a:lnTo>
                  <a:lnTo>
                    <a:pt x="15" y="2"/>
                  </a:lnTo>
                  <a:lnTo>
                    <a:pt x="15" y="42"/>
                  </a:lnTo>
                  <a:lnTo>
                    <a:pt x="15" y="44"/>
                  </a:lnTo>
                  <a:lnTo>
                    <a:pt x="15" y="36"/>
                  </a:lnTo>
                  <a:lnTo>
                    <a:pt x="15" y="53"/>
                  </a:lnTo>
                  <a:lnTo>
                    <a:pt x="17" y="53"/>
                  </a:lnTo>
                  <a:lnTo>
                    <a:pt x="17" y="59"/>
                  </a:lnTo>
                  <a:lnTo>
                    <a:pt x="17" y="32"/>
                  </a:lnTo>
                  <a:lnTo>
                    <a:pt x="17" y="40"/>
                  </a:lnTo>
                  <a:lnTo>
                    <a:pt x="17" y="44"/>
                  </a:lnTo>
                  <a:lnTo>
                    <a:pt x="17" y="58"/>
                  </a:lnTo>
                  <a:lnTo>
                    <a:pt x="17" y="40"/>
                  </a:lnTo>
                  <a:lnTo>
                    <a:pt x="17" y="46"/>
                  </a:lnTo>
                  <a:lnTo>
                    <a:pt x="17" y="45"/>
                  </a:lnTo>
                  <a:lnTo>
                    <a:pt x="17" y="48"/>
                  </a:lnTo>
                  <a:lnTo>
                    <a:pt x="17" y="28"/>
                  </a:lnTo>
                  <a:lnTo>
                    <a:pt x="17" y="37"/>
                  </a:lnTo>
                  <a:lnTo>
                    <a:pt x="17" y="36"/>
                  </a:lnTo>
                  <a:lnTo>
                    <a:pt x="17" y="21"/>
                  </a:lnTo>
                  <a:lnTo>
                    <a:pt x="17" y="41"/>
                  </a:lnTo>
                  <a:lnTo>
                    <a:pt x="18" y="41"/>
                  </a:lnTo>
                  <a:lnTo>
                    <a:pt x="18" y="59"/>
                  </a:lnTo>
                  <a:lnTo>
                    <a:pt x="18" y="58"/>
                  </a:lnTo>
                  <a:lnTo>
                    <a:pt x="18" y="45"/>
                  </a:lnTo>
                  <a:lnTo>
                    <a:pt x="18" y="58"/>
                  </a:lnTo>
                  <a:lnTo>
                    <a:pt x="18" y="40"/>
                  </a:lnTo>
                  <a:lnTo>
                    <a:pt x="18" y="57"/>
                  </a:lnTo>
                  <a:lnTo>
                    <a:pt x="18" y="55"/>
                  </a:lnTo>
                  <a:lnTo>
                    <a:pt x="18" y="41"/>
                  </a:lnTo>
                  <a:lnTo>
                    <a:pt x="18" y="67"/>
                  </a:lnTo>
                  <a:lnTo>
                    <a:pt x="19" y="71"/>
                  </a:lnTo>
                  <a:lnTo>
                    <a:pt x="19" y="89"/>
                  </a:lnTo>
                  <a:lnTo>
                    <a:pt x="19" y="80"/>
                  </a:lnTo>
                  <a:lnTo>
                    <a:pt x="19" y="82"/>
                  </a:lnTo>
                  <a:lnTo>
                    <a:pt x="19" y="109"/>
                  </a:lnTo>
                  <a:lnTo>
                    <a:pt x="19" y="108"/>
                  </a:lnTo>
                  <a:lnTo>
                    <a:pt x="19" y="108"/>
                  </a:lnTo>
                  <a:lnTo>
                    <a:pt x="19" y="91"/>
                  </a:lnTo>
                  <a:lnTo>
                    <a:pt x="19" y="124"/>
                  </a:lnTo>
                  <a:lnTo>
                    <a:pt x="19" y="120"/>
                  </a:lnTo>
                  <a:lnTo>
                    <a:pt x="19" y="125"/>
                  </a:lnTo>
                  <a:lnTo>
                    <a:pt x="19" y="105"/>
                  </a:lnTo>
                  <a:lnTo>
                    <a:pt x="19" y="116"/>
                  </a:lnTo>
                  <a:lnTo>
                    <a:pt x="21" y="116"/>
                  </a:lnTo>
                  <a:lnTo>
                    <a:pt x="21" y="126"/>
                  </a:lnTo>
                  <a:lnTo>
                    <a:pt x="21" y="101"/>
                  </a:lnTo>
                  <a:lnTo>
                    <a:pt x="21" y="101"/>
                  </a:lnTo>
                  <a:lnTo>
                    <a:pt x="21" y="79"/>
                  </a:lnTo>
                  <a:lnTo>
                    <a:pt x="21" y="107"/>
                  </a:lnTo>
                  <a:lnTo>
                    <a:pt x="21" y="107"/>
                  </a:lnTo>
                  <a:lnTo>
                    <a:pt x="21" y="113"/>
                  </a:lnTo>
                  <a:lnTo>
                    <a:pt x="21" y="97"/>
                  </a:lnTo>
                  <a:lnTo>
                    <a:pt x="21" y="107"/>
                  </a:lnTo>
                  <a:lnTo>
                    <a:pt x="21" y="113"/>
                  </a:lnTo>
                  <a:lnTo>
                    <a:pt x="21" y="122"/>
                  </a:lnTo>
                  <a:lnTo>
                    <a:pt x="21" y="100"/>
                  </a:lnTo>
                  <a:lnTo>
                    <a:pt x="22" y="93"/>
                  </a:lnTo>
                  <a:lnTo>
                    <a:pt x="22" y="118"/>
                  </a:lnTo>
                  <a:lnTo>
                    <a:pt x="22" y="118"/>
                  </a:lnTo>
                  <a:lnTo>
                    <a:pt x="22" y="110"/>
                  </a:lnTo>
                  <a:lnTo>
                    <a:pt x="22" y="133"/>
                  </a:lnTo>
                  <a:lnTo>
                    <a:pt x="22" y="131"/>
                  </a:lnTo>
                  <a:lnTo>
                    <a:pt x="22" y="141"/>
                  </a:lnTo>
                  <a:lnTo>
                    <a:pt x="22" y="118"/>
                  </a:lnTo>
                  <a:lnTo>
                    <a:pt x="22" y="126"/>
                  </a:lnTo>
                  <a:lnTo>
                    <a:pt x="23" y="127"/>
                  </a:lnTo>
                  <a:lnTo>
                    <a:pt x="23" y="146"/>
                  </a:lnTo>
                  <a:lnTo>
                    <a:pt x="23" y="126"/>
                  </a:lnTo>
                  <a:lnTo>
                    <a:pt x="23" y="142"/>
                  </a:lnTo>
                  <a:lnTo>
                    <a:pt x="23" y="142"/>
                  </a:lnTo>
                  <a:lnTo>
                    <a:pt x="23" y="151"/>
                  </a:lnTo>
                  <a:lnTo>
                    <a:pt x="23" y="131"/>
                  </a:lnTo>
                  <a:lnTo>
                    <a:pt x="23" y="150"/>
                  </a:lnTo>
                  <a:lnTo>
                    <a:pt x="23" y="147"/>
                  </a:lnTo>
                  <a:lnTo>
                    <a:pt x="23" y="150"/>
                  </a:lnTo>
                  <a:lnTo>
                    <a:pt x="23" y="124"/>
                  </a:lnTo>
                  <a:lnTo>
                    <a:pt x="23" y="133"/>
                  </a:lnTo>
                  <a:lnTo>
                    <a:pt x="23" y="138"/>
                  </a:lnTo>
                  <a:lnTo>
                    <a:pt x="23" y="147"/>
                  </a:lnTo>
                  <a:lnTo>
                    <a:pt x="23" y="133"/>
                  </a:lnTo>
                  <a:lnTo>
                    <a:pt x="25" y="137"/>
                  </a:lnTo>
                  <a:lnTo>
                    <a:pt x="25" y="116"/>
                  </a:lnTo>
                  <a:lnTo>
                    <a:pt x="25" y="125"/>
                  </a:lnTo>
                  <a:lnTo>
                    <a:pt x="25" y="118"/>
                  </a:lnTo>
                  <a:lnTo>
                    <a:pt x="25" y="120"/>
                  </a:lnTo>
                  <a:lnTo>
                    <a:pt x="25" y="97"/>
                  </a:lnTo>
                  <a:lnTo>
                    <a:pt x="25" y="117"/>
                  </a:lnTo>
                  <a:lnTo>
                    <a:pt x="25" y="118"/>
                  </a:lnTo>
                  <a:lnTo>
                    <a:pt x="25" y="134"/>
                  </a:lnTo>
                  <a:lnTo>
                    <a:pt x="25" y="118"/>
                  </a:lnTo>
                  <a:lnTo>
                    <a:pt x="25" y="122"/>
                  </a:lnTo>
                  <a:lnTo>
                    <a:pt x="25" y="147"/>
                  </a:lnTo>
                  <a:lnTo>
                    <a:pt x="25" y="120"/>
                  </a:lnTo>
                  <a:lnTo>
                    <a:pt x="25" y="139"/>
                  </a:lnTo>
                  <a:lnTo>
                    <a:pt x="26" y="138"/>
                  </a:lnTo>
                  <a:lnTo>
                    <a:pt x="26" y="143"/>
                  </a:lnTo>
                  <a:lnTo>
                    <a:pt x="26" y="121"/>
                  </a:lnTo>
                  <a:lnTo>
                    <a:pt x="26" y="139"/>
                  </a:lnTo>
                  <a:lnTo>
                    <a:pt x="26" y="142"/>
                  </a:lnTo>
                  <a:lnTo>
                    <a:pt x="26" y="151"/>
                  </a:lnTo>
                  <a:lnTo>
                    <a:pt x="26" y="130"/>
                  </a:lnTo>
                  <a:lnTo>
                    <a:pt x="26" y="130"/>
                  </a:lnTo>
                  <a:lnTo>
                    <a:pt x="26" y="130"/>
                  </a:lnTo>
                  <a:lnTo>
                    <a:pt x="26" y="146"/>
                  </a:lnTo>
                  <a:lnTo>
                    <a:pt x="26" y="130"/>
                  </a:lnTo>
                  <a:lnTo>
                    <a:pt x="26" y="144"/>
                  </a:lnTo>
                  <a:lnTo>
                    <a:pt x="27" y="147"/>
                  </a:lnTo>
                  <a:lnTo>
                    <a:pt x="27" y="151"/>
                  </a:lnTo>
                  <a:lnTo>
                    <a:pt x="27" y="125"/>
                  </a:lnTo>
                  <a:lnTo>
                    <a:pt x="27" y="146"/>
                  </a:lnTo>
                  <a:lnTo>
                    <a:pt x="27" y="146"/>
                  </a:lnTo>
                  <a:lnTo>
                    <a:pt x="27" y="150"/>
                  </a:lnTo>
                  <a:lnTo>
                    <a:pt x="27" y="134"/>
                  </a:lnTo>
                  <a:lnTo>
                    <a:pt x="27" y="143"/>
                  </a:lnTo>
                  <a:lnTo>
                    <a:pt x="27" y="143"/>
                  </a:lnTo>
                  <a:lnTo>
                    <a:pt x="27" y="163"/>
                  </a:lnTo>
                  <a:lnTo>
                    <a:pt x="27" y="159"/>
                  </a:lnTo>
                  <a:lnTo>
                    <a:pt x="27" y="165"/>
                  </a:lnTo>
                  <a:lnTo>
                    <a:pt x="27" y="144"/>
                  </a:lnTo>
                  <a:lnTo>
                    <a:pt x="27" y="160"/>
                  </a:lnTo>
                  <a:lnTo>
                    <a:pt x="29" y="165"/>
                  </a:lnTo>
                  <a:lnTo>
                    <a:pt x="29" y="168"/>
                  </a:lnTo>
                  <a:lnTo>
                    <a:pt x="29" y="154"/>
                  </a:lnTo>
                  <a:lnTo>
                    <a:pt x="29" y="163"/>
                  </a:lnTo>
                  <a:lnTo>
                    <a:pt x="29" y="172"/>
                  </a:lnTo>
                  <a:lnTo>
                    <a:pt x="29" y="173"/>
                  </a:lnTo>
                  <a:lnTo>
                    <a:pt x="29" y="146"/>
                  </a:lnTo>
                  <a:lnTo>
                    <a:pt x="29" y="150"/>
                  </a:lnTo>
                  <a:lnTo>
                    <a:pt x="29" y="158"/>
                  </a:lnTo>
                  <a:lnTo>
                    <a:pt x="29" y="173"/>
                  </a:lnTo>
                  <a:lnTo>
                    <a:pt x="29" y="154"/>
                  </a:lnTo>
                  <a:lnTo>
                    <a:pt x="29" y="167"/>
                  </a:lnTo>
                  <a:lnTo>
                    <a:pt x="29" y="167"/>
                  </a:lnTo>
                  <a:lnTo>
                    <a:pt x="29" y="147"/>
                  </a:lnTo>
                  <a:lnTo>
                    <a:pt x="29" y="159"/>
                  </a:lnTo>
                  <a:lnTo>
                    <a:pt x="30" y="155"/>
                  </a:lnTo>
                  <a:lnTo>
                    <a:pt x="30" y="118"/>
                  </a:lnTo>
                  <a:lnTo>
                    <a:pt x="30" y="122"/>
                  </a:lnTo>
                  <a:lnTo>
                    <a:pt x="30" y="125"/>
                  </a:lnTo>
                  <a:lnTo>
                    <a:pt x="30" y="141"/>
                  </a:lnTo>
                  <a:lnTo>
                    <a:pt x="30" y="122"/>
                  </a:lnTo>
                  <a:lnTo>
                    <a:pt x="30" y="139"/>
                  </a:lnTo>
                  <a:lnTo>
                    <a:pt x="30" y="142"/>
                  </a:lnTo>
                  <a:lnTo>
                    <a:pt x="30" y="162"/>
                  </a:lnTo>
                  <a:lnTo>
                    <a:pt x="30" y="126"/>
                  </a:lnTo>
                  <a:lnTo>
                    <a:pt x="30" y="156"/>
                  </a:lnTo>
                  <a:lnTo>
                    <a:pt x="31" y="159"/>
                  </a:lnTo>
                  <a:lnTo>
                    <a:pt x="31" y="139"/>
                  </a:lnTo>
                  <a:lnTo>
                    <a:pt x="31" y="154"/>
                  </a:lnTo>
                  <a:lnTo>
                    <a:pt x="31" y="155"/>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245" name="Freeform 118"/>
            <p:cNvSpPr>
              <a:spLocks/>
            </p:cNvSpPr>
            <p:nvPr/>
          </p:nvSpPr>
          <p:spPr bwMode="auto">
            <a:xfrm>
              <a:off x="1835151" y="4679951"/>
              <a:ext cx="46038" cy="160338"/>
            </a:xfrm>
            <a:custGeom>
              <a:avLst/>
              <a:gdLst>
                <a:gd name="T0" fmla="*/ 0 w 29"/>
                <a:gd name="T1" fmla="*/ 59 h 101"/>
                <a:gd name="T2" fmla="*/ 1 w 29"/>
                <a:gd name="T3" fmla="*/ 62 h 101"/>
                <a:gd name="T4" fmla="*/ 1 w 29"/>
                <a:gd name="T5" fmla="*/ 46 h 101"/>
                <a:gd name="T6" fmla="*/ 1 w 29"/>
                <a:gd name="T7" fmla="*/ 54 h 101"/>
                <a:gd name="T8" fmla="*/ 3 w 29"/>
                <a:gd name="T9" fmla="*/ 34 h 101"/>
                <a:gd name="T10" fmla="*/ 3 w 29"/>
                <a:gd name="T11" fmla="*/ 46 h 101"/>
                <a:gd name="T12" fmla="*/ 4 w 29"/>
                <a:gd name="T13" fmla="*/ 44 h 101"/>
                <a:gd name="T14" fmla="*/ 4 w 29"/>
                <a:gd name="T15" fmla="*/ 48 h 101"/>
                <a:gd name="T16" fmla="*/ 4 w 29"/>
                <a:gd name="T17" fmla="*/ 10 h 101"/>
                <a:gd name="T18" fmla="*/ 4 w 29"/>
                <a:gd name="T19" fmla="*/ 10 h 101"/>
                <a:gd name="T20" fmla="*/ 5 w 29"/>
                <a:gd name="T21" fmla="*/ 50 h 101"/>
                <a:gd name="T22" fmla="*/ 5 w 29"/>
                <a:gd name="T23" fmla="*/ 44 h 101"/>
                <a:gd name="T24" fmla="*/ 6 w 29"/>
                <a:gd name="T25" fmla="*/ 47 h 101"/>
                <a:gd name="T26" fmla="*/ 6 w 29"/>
                <a:gd name="T27" fmla="*/ 51 h 101"/>
                <a:gd name="T28" fmla="*/ 6 w 29"/>
                <a:gd name="T29" fmla="*/ 59 h 101"/>
                <a:gd name="T30" fmla="*/ 8 w 29"/>
                <a:gd name="T31" fmla="*/ 75 h 101"/>
                <a:gd name="T32" fmla="*/ 8 w 29"/>
                <a:gd name="T33" fmla="*/ 55 h 101"/>
                <a:gd name="T34" fmla="*/ 9 w 29"/>
                <a:gd name="T35" fmla="*/ 68 h 101"/>
                <a:gd name="T36" fmla="*/ 9 w 29"/>
                <a:gd name="T37" fmla="*/ 62 h 101"/>
                <a:gd name="T38" fmla="*/ 9 w 29"/>
                <a:gd name="T39" fmla="*/ 52 h 101"/>
                <a:gd name="T40" fmla="*/ 10 w 29"/>
                <a:gd name="T41" fmla="*/ 68 h 101"/>
                <a:gd name="T42" fmla="*/ 10 w 29"/>
                <a:gd name="T43" fmla="*/ 47 h 101"/>
                <a:gd name="T44" fmla="*/ 12 w 29"/>
                <a:gd name="T45" fmla="*/ 63 h 101"/>
                <a:gd name="T46" fmla="*/ 12 w 29"/>
                <a:gd name="T47" fmla="*/ 69 h 101"/>
                <a:gd name="T48" fmla="*/ 12 w 29"/>
                <a:gd name="T49" fmla="*/ 71 h 101"/>
                <a:gd name="T50" fmla="*/ 13 w 29"/>
                <a:gd name="T51" fmla="*/ 47 h 101"/>
                <a:gd name="T52" fmla="*/ 13 w 29"/>
                <a:gd name="T53" fmla="*/ 27 h 101"/>
                <a:gd name="T54" fmla="*/ 13 w 29"/>
                <a:gd name="T55" fmla="*/ 37 h 101"/>
                <a:gd name="T56" fmla="*/ 14 w 29"/>
                <a:gd name="T57" fmla="*/ 35 h 101"/>
                <a:gd name="T58" fmla="*/ 14 w 29"/>
                <a:gd name="T59" fmla="*/ 35 h 101"/>
                <a:gd name="T60" fmla="*/ 16 w 29"/>
                <a:gd name="T61" fmla="*/ 17 h 101"/>
                <a:gd name="T62" fmla="*/ 16 w 29"/>
                <a:gd name="T63" fmla="*/ 35 h 101"/>
                <a:gd name="T64" fmla="*/ 16 w 29"/>
                <a:gd name="T65" fmla="*/ 16 h 101"/>
                <a:gd name="T66" fmla="*/ 17 w 29"/>
                <a:gd name="T67" fmla="*/ 8 h 101"/>
                <a:gd name="T68" fmla="*/ 17 w 29"/>
                <a:gd name="T69" fmla="*/ 10 h 101"/>
                <a:gd name="T70" fmla="*/ 17 w 29"/>
                <a:gd name="T71" fmla="*/ 52 h 101"/>
                <a:gd name="T72" fmla="*/ 18 w 29"/>
                <a:gd name="T73" fmla="*/ 52 h 101"/>
                <a:gd name="T74" fmla="*/ 20 w 29"/>
                <a:gd name="T75" fmla="*/ 84 h 101"/>
                <a:gd name="T76" fmla="*/ 20 w 29"/>
                <a:gd name="T77" fmla="*/ 71 h 101"/>
                <a:gd name="T78" fmla="*/ 20 w 29"/>
                <a:gd name="T79" fmla="*/ 81 h 101"/>
                <a:gd name="T80" fmla="*/ 21 w 29"/>
                <a:gd name="T81" fmla="*/ 63 h 101"/>
                <a:gd name="T82" fmla="*/ 21 w 29"/>
                <a:gd name="T83" fmla="*/ 51 h 101"/>
                <a:gd name="T84" fmla="*/ 21 w 29"/>
                <a:gd name="T85" fmla="*/ 64 h 101"/>
                <a:gd name="T86" fmla="*/ 22 w 29"/>
                <a:gd name="T87" fmla="*/ 69 h 101"/>
                <a:gd name="T88" fmla="*/ 22 w 29"/>
                <a:gd name="T89" fmla="*/ 85 h 101"/>
                <a:gd name="T90" fmla="*/ 22 w 29"/>
                <a:gd name="T91" fmla="*/ 60 h 101"/>
                <a:gd name="T92" fmla="*/ 24 w 29"/>
                <a:gd name="T93" fmla="*/ 82 h 101"/>
                <a:gd name="T94" fmla="*/ 24 w 29"/>
                <a:gd name="T95" fmla="*/ 93 h 101"/>
                <a:gd name="T96" fmla="*/ 24 w 29"/>
                <a:gd name="T97" fmla="*/ 71 h 101"/>
                <a:gd name="T98" fmla="*/ 25 w 29"/>
                <a:gd name="T99" fmla="*/ 80 h 101"/>
                <a:gd name="T100" fmla="*/ 25 w 29"/>
                <a:gd name="T101" fmla="*/ 67 h 101"/>
                <a:gd name="T102" fmla="*/ 25 w 29"/>
                <a:gd name="T103" fmla="*/ 77 h 101"/>
                <a:gd name="T104" fmla="*/ 26 w 29"/>
                <a:gd name="T105" fmla="*/ 92 h 101"/>
                <a:gd name="T106" fmla="*/ 26 w 29"/>
                <a:gd name="T107" fmla="*/ 64 h 101"/>
                <a:gd name="T108" fmla="*/ 27 w 29"/>
                <a:gd name="T109" fmla="*/ 64 h 101"/>
                <a:gd name="T110" fmla="*/ 27 w 29"/>
                <a:gd name="T111" fmla="*/ 63 h 101"/>
                <a:gd name="T112" fmla="*/ 27 w 29"/>
                <a:gd name="T113" fmla="*/ 67 h 101"/>
                <a:gd name="T114" fmla="*/ 29 w 29"/>
                <a:gd name="T115" fmla="*/ 80 h 101"/>
                <a:gd name="T116" fmla="*/ 29 w 29"/>
                <a:gd name="T117" fmla="*/ 101 h 101"/>
                <a:gd name="T118" fmla="*/ 29 w 29"/>
                <a:gd name="T119" fmla="*/ 96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9" h="101">
                  <a:moveTo>
                    <a:pt x="0" y="52"/>
                  </a:moveTo>
                  <a:lnTo>
                    <a:pt x="0" y="37"/>
                  </a:lnTo>
                  <a:lnTo>
                    <a:pt x="0" y="35"/>
                  </a:lnTo>
                  <a:lnTo>
                    <a:pt x="0" y="62"/>
                  </a:lnTo>
                  <a:lnTo>
                    <a:pt x="0" y="59"/>
                  </a:lnTo>
                  <a:lnTo>
                    <a:pt x="0" y="56"/>
                  </a:lnTo>
                  <a:lnTo>
                    <a:pt x="0" y="44"/>
                  </a:lnTo>
                  <a:lnTo>
                    <a:pt x="0" y="62"/>
                  </a:lnTo>
                  <a:lnTo>
                    <a:pt x="1" y="59"/>
                  </a:lnTo>
                  <a:lnTo>
                    <a:pt x="1" y="62"/>
                  </a:lnTo>
                  <a:lnTo>
                    <a:pt x="1" y="42"/>
                  </a:lnTo>
                  <a:lnTo>
                    <a:pt x="1" y="43"/>
                  </a:lnTo>
                  <a:lnTo>
                    <a:pt x="1" y="47"/>
                  </a:lnTo>
                  <a:lnTo>
                    <a:pt x="1" y="58"/>
                  </a:lnTo>
                  <a:lnTo>
                    <a:pt x="1" y="46"/>
                  </a:lnTo>
                  <a:lnTo>
                    <a:pt x="1" y="52"/>
                  </a:lnTo>
                  <a:lnTo>
                    <a:pt x="1" y="54"/>
                  </a:lnTo>
                  <a:lnTo>
                    <a:pt x="1" y="58"/>
                  </a:lnTo>
                  <a:lnTo>
                    <a:pt x="1" y="41"/>
                  </a:lnTo>
                  <a:lnTo>
                    <a:pt x="1" y="54"/>
                  </a:lnTo>
                  <a:lnTo>
                    <a:pt x="3" y="50"/>
                  </a:lnTo>
                  <a:lnTo>
                    <a:pt x="3" y="51"/>
                  </a:lnTo>
                  <a:lnTo>
                    <a:pt x="3" y="18"/>
                  </a:lnTo>
                  <a:lnTo>
                    <a:pt x="3" y="30"/>
                  </a:lnTo>
                  <a:lnTo>
                    <a:pt x="3" y="34"/>
                  </a:lnTo>
                  <a:lnTo>
                    <a:pt x="3" y="42"/>
                  </a:lnTo>
                  <a:lnTo>
                    <a:pt x="3" y="25"/>
                  </a:lnTo>
                  <a:lnTo>
                    <a:pt x="3" y="25"/>
                  </a:lnTo>
                  <a:lnTo>
                    <a:pt x="3" y="51"/>
                  </a:lnTo>
                  <a:lnTo>
                    <a:pt x="3" y="46"/>
                  </a:lnTo>
                  <a:lnTo>
                    <a:pt x="3" y="44"/>
                  </a:lnTo>
                  <a:lnTo>
                    <a:pt x="3" y="51"/>
                  </a:lnTo>
                  <a:lnTo>
                    <a:pt x="3" y="25"/>
                  </a:lnTo>
                  <a:lnTo>
                    <a:pt x="3" y="42"/>
                  </a:lnTo>
                  <a:lnTo>
                    <a:pt x="4" y="44"/>
                  </a:lnTo>
                  <a:lnTo>
                    <a:pt x="4" y="48"/>
                  </a:lnTo>
                  <a:lnTo>
                    <a:pt x="4" y="29"/>
                  </a:lnTo>
                  <a:lnTo>
                    <a:pt x="4" y="35"/>
                  </a:lnTo>
                  <a:lnTo>
                    <a:pt x="4" y="38"/>
                  </a:lnTo>
                  <a:lnTo>
                    <a:pt x="4" y="48"/>
                  </a:lnTo>
                  <a:lnTo>
                    <a:pt x="4" y="29"/>
                  </a:lnTo>
                  <a:lnTo>
                    <a:pt x="4" y="30"/>
                  </a:lnTo>
                  <a:lnTo>
                    <a:pt x="4" y="26"/>
                  </a:lnTo>
                  <a:lnTo>
                    <a:pt x="4" y="30"/>
                  </a:lnTo>
                  <a:lnTo>
                    <a:pt x="4" y="10"/>
                  </a:lnTo>
                  <a:lnTo>
                    <a:pt x="4" y="24"/>
                  </a:lnTo>
                  <a:lnTo>
                    <a:pt x="4" y="22"/>
                  </a:lnTo>
                  <a:lnTo>
                    <a:pt x="4" y="22"/>
                  </a:lnTo>
                  <a:lnTo>
                    <a:pt x="4" y="0"/>
                  </a:lnTo>
                  <a:lnTo>
                    <a:pt x="4" y="10"/>
                  </a:lnTo>
                  <a:lnTo>
                    <a:pt x="5" y="10"/>
                  </a:lnTo>
                  <a:lnTo>
                    <a:pt x="5" y="7"/>
                  </a:lnTo>
                  <a:lnTo>
                    <a:pt x="5" y="34"/>
                  </a:lnTo>
                  <a:lnTo>
                    <a:pt x="5" y="35"/>
                  </a:lnTo>
                  <a:lnTo>
                    <a:pt x="5" y="50"/>
                  </a:lnTo>
                  <a:lnTo>
                    <a:pt x="5" y="13"/>
                  </a:lnTo>
                  <a:lnTo>
                    <a:pt x="5" y="47"/>
                  </a:lnTo>
                  <a:lnTo>
                    <a:pt x="5" y="46"/>
                  </a:lnTo>
                  <a:lnTo>
                    <a:pt x="5" y="59"/>
                  </a:lnTo>
                  <a:lnTo>
                    <a:pt x="5" y="44"/>
                  </a:lnTo>
                  <a:lnTo>
                    <a:pt x="5" y="56"/>
                  </a:lnTo>
                  <a:lnTo>
                    <a:pt x="6" y="59"/>
                  </a:lnTo>
                  <a:lnTo>
                    <a:pt x="6" y="69"/>
                  </a:lnTo>
                  <a:lnTo>
                    <a:pt x="6" y="52"/>
                  </a:lnTo>
                  <a:lnTo>
                    <a:pt x="6" y="47"/>
                  </a:lnTo>
                  <a:lnTo>
                    <a:pt x="6" y="69"/>
                  </a:lnTo>
                  <a:lnTo>
                    <a:pt x="6" y="67"/>
                  </a:lnTo>
                  <a:lnTo>
                    <a:pt x="6" y="68"/>
                  </a:lnTo>
                  <a:lnTo>
                    <a:pt x="6" y="69"/>
                  </a:lnTo>
                  <a:lnTo>
                    <a:pt x="6" y="51"/>
                  </a:lnTo>
                  <a:lnTo>
                    <a:pt x="6" y="65"/>
                  </a:lnTo>
                  <a:lnTo>
                    <a:pt x="6" y="64"/>
                  </a:lnTo>
                  <a:lnTo>
                    <a:pt x="6" y="73"/>
                  </a:lnTo>
                  <a:lnTo>
                    <a:pt x="6" y="51"/>
                  </a:lnTo>
                  <a:lnTo>
                    <a:pt x="6" y="59"/>
                  </a:lnTo>
                  <a:lnTo>
                    <a:pt x="8" y="59"/>
                  </a:lnTo>
                  <a:lnTo>
                    <a:pt x="8" y="76"/>
                  </a:lnTo>
                  <a:lnTo>
                    <a:pt x="8" y="65"/>
                  </a:lnTo>
                  <a:lnTo>
                    <a:pt x="8" y="65"/>
                  </a:lnTo>
                  <a:lnTo>
                    <a:pt x="8" y="75"/>
                  </a:lnTo>
                  <a:lnTo>
                    <a:pt x="8" y="55"/>
                  </a:lnTo>
                  <a:lnTo>
                    <a:pt x="8" y="68"/>
                  </a:lnTo>
                  <a:lnTo>
                    <a:pt x="8" y="67"/>
                  </a:lnTo>
                  <a:lnTo>
                    <a:pt x="8" y="38"/>
                  </a:lnTo>
                  <a:lnTo>
                    <a:pt x="8" y="55"/>
                  </a:lnTo>
                  <a:lnTo>
                    <a:pt x="8" y="52"/>
                  </a:lnTo>
                  <a:lnTo>
                    <a:pt x="8" y="68"/>
                  </a:lnTo>
                  <a:lnTo>
                    <a:pt x="8" y="63"/>
                  </a:lnTo>
                  <a:lnTo>
                    <a:pt x="9" y="63"/>
                  </a:lnTo>
                  <a:lnTo>
                    <a:pt x="9" y="68"/>
                  </a:lnTo>
                  <a:lnTo>
                    <a:pt x="9" y="48"/>
                  </a:lnTo>
                  <a:lnTo>
                    <a:pt x="9" y="62"/>
                  </a:lnTo>
                  <a:lnTo>
                    <a:pt x="9" y="63"/>
                  </a:lnTo>
                  <a:lnTo>
                    <a:pt x="9" y="41"/>
                  </a:lnTo>
                  <a:lnTo>
                    <a:pt x="9" y="62"/>
                  </a:lnTo>
                  <a:lnTo>
                    <a:pt x="9" y="60"/>
                  </a:lnTo>
                  <a:lnTo>
                    <a:pt x="9" y="69"/>
                  </a:lnTo>
                  <a:lnTo>
                    <a:pt x="9" y="51"/>
                  </a:lnTo>
                  <a:lnTo>
                    <a:pt x="9" y="52"/>
                  </a:lnTo>
                  <a:lnTo>
                    <a:pt x="9" y="52"/>
                  </a:lnTo>
                  <a:lnTo>
                    <a:pt x="9" y="69"/>
                  </a:lnTo>
                  <a:lnTo>
                    <a:pt x="9" y="52"/>
                  </a:lnTo>
                  <a:lnTo>
                    <a:pt x="9" y="62"/>
                  </a:lnTo>
                  <a:lnTo>
                    <a:pt x="10" y="64"/>
                  </a:lnTo>
                  <a:lnTo>
                    <a:pt x="10" y="68"/>
                  </a:lnTo>
                  <a:lnTo>
                    <a:pt x="10" y="46"/>
                  </a:lnTo>
                  <a:lnTo>
                    <a:pt x="10" y="59"/>
                  </a:lnTo>
                  <a:lnTo>
                    <a:pt x="10" y="59"/>
                  </a:lnTo>
                  <a:lnTo>
                    <a:pt x="10" y="67"/>
                  </a:lnTo>
                  <a:lnTo>
                    <a:pt x="10" y="47"/>
                  </a:lnTo>
                  <a:lnTo>
                    <a:pt x="10" y="51"/>
                  </a:lnTo>
                  <a:lnTo>
                    <a:pt x="10" y="51"/>
                  </a:lnTo>
                  <a:lnTo>
                    <a:pt x="10" y="67"/>
                  </a:lnTo>
                  <a:lnTo>
                    <a:pt x="10" y="63"/>
                  </a:lnTo>
                  <a:lnTo>
                    <a:pt x="12" y="63"/>
                  </a:lnTo>
                  <a:lnTo>
                    <a:pt x="12" y="67"/>
                  </a:lnTo>
                  <a:lnTo>
                    <a:pt x="12" y="44"/>
                  </a:lnTo>
                  <a:lnTo>
                    <a:pt x="12" y="64"/>
                  </a:lnTo>
                  <a:lnTo>
                    <a:pt x="12" y="63"/>
                  </a:lnTo>
                  <a:lnTo>
                    <a:pt x="12" y="69"/>
                  </a:lnTo>
                  <a:lnTo>
                    <a:pt x="12" y="52"/>
                  </a:lnTo>
                  <a:lnTo>
                    <a:pt x="12" y="62"/>
                  </a:lnTo>
                  <a:lnTo>
                    <a:pt x="12" y="64"/>
                  </a:lnTo>
                  <a:lnTo>
                    <a:pt x="12" y="77"/>
                  </a:lnTo>
                  <a:lnTo>
                    <a:pt x="12" y="71"/>
                  </a:lnTo>
                  <a:lnTo>
                    <a:pt x="12" y="56"/>
                  </a:lnTo>
                  <a:lnTo>
                    <a:pt x="12" y="71"/>
                  </a:lnTo>
                  <a:lnTo>
                    <a:pt x="12" y="65"/>
                  </a:lnTo>
                  <a:lnTo>
                    <a:pt x="13" y="69"/>
                  </a:lnTo>
                  <a:lnTo>
                    <a:pt x="13" y="47"/>
                  </a:lnTo>
                  <a:lnTo>
                    <a:pt x="13" y="59"/>
                  </a:lnTo>
                  <a:lnTo>
                    <a:pt x="13" y="60"/>
                  </a:lnTo>
                  <a:lnTo>
                    <a:pt x="13" y="63"/>
                  </a:lnTo>
                  <a:lnTo>
                    <a:pt x="13" y="25"/>
                  </a:lnTo>
                  <a:lnTo>
                    <a:pt x="13" y="27"/>
                  </a:lnTo>
                  <a:lnTo>
                    <a:pt x="13" y="31"/>
                  </a:lnTo>
                  <a:lnTo>
                    <a:pt x="13" y="34"/>
                  </a:lnTo>
                  <a:lnTo>
                    <a:pt x="13" y="24"/>
                  </a:lnTo>
                  <a:lnTo>
                    <a:pt x="13" y="18"/>
                  </a:lnTo>
                  <a:lnTo>
                    <a:pt x="13" y="37"/>
                  </a:lnTo>
                  <a:lnTo>
                    <a:pt x="13" y="7"/>
                  </a:lnTo>
                  <a:lnTo>
                    <a:pt x="13" y="34"/>
                  </a:lnTo>
                  <a:lnTo>
                    <a:pt x="14" y="39"/>
                  </a:lnTo>
                  <a:lnTo>
                    <a:pt x="14" y="22"/>
                  </a:lnTo>
                  <a:lnTo>
                    <a:pt x="14" y="35"/>
                  </a:lnTo>
                  <a:lnTo>
                    <a:pt x="14" y="34"/>
                  </a:lnTo>
                  <a:lnTo>
                    <a:pt x="14" y="42"/>
                  </a:lnTo>
                  <a:lnTo>
                    <a:pt x="14" y="34"/>
                  </a:lnTo>
                  <a:lnTo>
                    <a:pt x="14" y="39"/>
                  </a:lnTo>
                  <a:lnTo>
                    <a:pt x="14" y="35"/>
                  </a:lnTo>
                  <a:lnTo>
                    <a:pt x="14" y="47"/>
                  </a:lnTo>
                  <a:lnTo>
                    <a:pt x="14" y="22"/>
                  </a:lnTo>
                  <a:lnTo>
                    <a:pt x="14" y="44"/>
                  </a:lnTo>
                  <a:lnTo>
                    <a:pt x="16" y="44"/>
                  </a:lnTo>
                  <a:lnTo>
                    <a:pt x="16" y="17"/>
                  </a:lnTo>
                  <a:lnTo>
                    <a:pt x="16" y="30"/>
                  </a:lnTo>
                  <a:lnTo>
                    <a:pt x="16" y="27"/>
                  </a:lnTo>
                  <a:lnTo>
                    <a:pt x="16" y="51"/>
                  </a:lnTo>
                  <a:lnTo>
                    <a:pt x="16" y="35"/>
                  </a:lnTo>
                  <a:lnTo>
                    <a:pt x="16" y="35"/>
                  </a:lnTo>
                  <a:lnTo>
                    <a:pt x="16" y="52"/>
                  </a:lnTo>
                  <a:lnTo>
                    <a:pt x="16" y="41"/>
                  </a:lnTo>
                  <a:lnTo>
                    <a:pt x="16" y="43"/>
                  </a:lnTo>
                  <a:lnTo>
                    <a:pt x="16" y="46"/>
                  </a:lnTo>
                  <a:lnTo>
                    <a:pt x="16" y="16"/>
                  </a:lnTo>
                  <a:lnTo>
                    <a:pt x="16" y="24"/>
                  </a:lnTo>
                  <a:lnTo>
                    <a:pt x="17" y="22"/>
                  </a:lnTo>
                  <a:lnTo>
                    <a:pt x="17" y="31"/>
                  </a:lnTo>
                  <a:lnTo>
                    <a:pt x="17" y="10"/>
                  </a:lnTo>
                  <a:lnTo>
                    <a:pt x="17" y="8"/>
                  </a:lnTo>
                  <a:lnTo>
                    <a:pt x="17" y="25"/>
                  </a:lnTo>
                  <a:lnTo>
                    <a:pt x="17" y="7"/>
                  </a:lnTo>
                  <a:lnTo>
                    <a:pt x="17" y="25"/>
                  </a:lnTo>
                  <a:lnTo>
                    <a:pt x="17" y="29"/>
                  </a:lnTo>
                  <a:lnTo>
                    <a:pt x="17" y="10"/>
                  </a:lnTo>
                  <a:lnTo>
                    <a:pt x="17" y="44"/>
                  </a:lnTo>
                  <a:lnTo>
                    <a:pt x="17" y="46"/>
                  </a:lnTo>
                  <a:lnTo>
                    <a:pt x="17" y="56"/>
                  </a:lnTo>
                  <a:lnTo>
                    <a:pt x="17" y="42"/>
                  </a:lnTo>
                  <a:lnTo>
                    <a:pt x="17" y="52"/>
                  </a:lnTo>
                  <a:lnTo>
                    <a:pt x="18" y="50"/>
                  </a:lnTo>
                  <a:lnTo>
                    <a:pt x="18" y="69"/>
                  </a:lnTo>
                  <a:lnTo>
                    <a:pt x="18" y="65"/>
                  </a:lnTo>
                  <a:lnTo>
                    <a:pt x="18" y="77"/>
                  </a:lnTo>
                  <a:lnTo>
                    <a:pt x="18" y="52"/>
                  </a:lnTo>
                  <a:lnTo>
                    <a:pt x="18" y="73"/>
                  </a:lnTo>
                  <a:lnTo>
                    <a:pt x="18" y="79"/>
                  </a:lnTo>
                  <a:lnTo>
                    <a:pt x="18" y="64"/>
                  </a:lnTo>
                  <a:lnTo>
                    <a:pt x="18" y="84"/>
                  </a:lnTo>
                  <a:lnTo>
                    <a:pt x="20" y="84"/>
                  </a:lnTo>
                  <a:lnTo>
                    <a:pt x="20" y="88"/>
                  </a:lnTo>
                  <a:lnTo>
                    <a:pt x="20" y="63"/>
                  </a:lnTo>
                  <a:lnTo>
                    <a:pt x="20" y="68"/>
                  </a:lnTo>
                  <a:lnTo>
                    <a:pt x="20" y="72"/>
                  </a:lnTo>
                  <a:lnTo>
                    <a:pt x="20" y="71"/>
                  </a:lnTo>
                  <a:lnTo>
                    <a:pt x="20" y="93"/>
                  </a:lnTo>
                  <a:lnTo>
                    <a:pt x="20" y="88"/>
                  </a:lnTo>
                  <a:lnTo>
                    <a:pt x="20" y="93"/>
                  </a:lnTo>
                  <a:lnTo>
                    <a:pt x="20" y="71"/>
                  </a:lnTo>
                  <a:lnTo>
                    <a:pt x="20" y="81"/>
                  </a:lnTo>
                  <a:lnTo>
                    <a:pt x="20" y="79"/>
                  </a:lnTo>
                  <a:lnTo>
                    <a:pt x="20" y="81"/>
                  </a:lnTo>
                  <a:lnTo>
                    <a:pt x="20" y="52"/>
                  </a:lnTo>
                  <a:lnTo>
                    <a:pt x="20" y="63"/>
                  </a:lnTo>
                  <a:lnTo>
                    <a:pt x="21" y="63"/>
                  </a:lnTo>
                  <a:lnTo>
                    <a:pt x="21" y="73"/>
                  </a:lnTo>
                  <a:lnTo>
                    <a:pt x="21" y="59"/>
                  </a:lnTo>
                  <a:lnTo>
                    <a:pt x="21" y="63"/>
                  </a:lnTo>
                  <a:lnTo>
                    <a:pt x="21" y="63"/>
                  </a:lnTo>
                  <a:lnTo>
                    <a:pt x="21" y="51"/>
                  </a:lnTo>
                  <a:lnTo>
                    <a:pt x="21" y="79"/>
                  </a:lnTo>
                  <a:lnTo>
                    <a:pt x="21" y="73"/>
                  </a:lnTo>
                  <a:lnTo>
                    <a:pt x="21" y="76"/>
                  </a:lnTo>
                  <a:lnTo>
                    <a:pt x="21" y="55"/>
                  </a:lnTo>
                  <a:lnTo>
                    <a:pt x="21" y="64"/>
                  </a:lnTo>
                  <a:lnTo>
                    <a:pt x="21" y="64"/>
                  </a:lnTo>
                  <a:lnTo>
                    <a:pt x="21" y="85"/>
                  </a:lnTo>
                  <a:lnTo>
                    <a:pt x="21" y="63"/>
                  </a:lnTo>
                  <a:lnTo>
                    <a:pt x="21" y="68"/>
                  </a:lnTo>
                  <a:lnTo>
                    <a:pt x="22" y="69"/>
                  </a:lnTo>
                  <a:lnTo>
                    <a:pt x="22" y="86"/>
                  </a:lnTo>
                  <a:lnTo>
                    <a:pt x="22" y="68"/>
                  </a:lnTo>
                  <a:lnTo>
                    <a:pt x="22" y="84"/>
                  </a:lnTo>
                  <a:lnTo>
                    <a:pt x="22" y="80"/>
                  </a:lnTo>
                  <a:lnTo>
                    <a:pt x="22" y="85"/>
                  </a:lnTo>
                  <a:lnTo>
                    <a:pt x="22" y="63"/>
                  </a:lnTo>
                  <a:lnTo>
                    <a:pt x="22" y="80"/>
                  </a:lnTo>
                  <a:lnTo>
                    <a:pt x="22" y="81"/>
                  </a:lnTo>
                  <a:lnTo>
                    <a:pt x="22" y="85"/>
                  </a:lnTo>
                  <a:lnTo>
                    <a:pt x="22" y="60"/>
                  </a:lnTo>
                  <a:lnTo>
                    <a:pt x="22" y="65"/>
                  </a:lnTo>
                  <a:lnTo>
                    <a:pt x="24" y="64"/>
                  </a:lnTo>
                  <a:lnTo>
                    <a:pt x="24" y="63"/>
                  </a:lnTo>
                  <a:lnTo>
                    <a:pt x="24" y="84"/>
                  </a:lnTo>
                  <a:lnTo>
                    <a:pt x="24" y="82"/>
                  </a:lnTo>
                  <a:lnTo>
                    <a:pt x="24" y="90"/>
                  </a:lnTo>
                  <a:lnTo>
                    <a:pt x="24" y="71"/>
                  </a:lnTo>
                  <a:lnTo>
                    <a:pt x="24" y="88"/>
                  </a:lnTo>
                  <a:lnTo>
                    <a:pt x="24" y="92"/>
                  </a:lnTo>
                  <a:lnTo>
                    <a:pt x="24" y="93"/>
                  </a:lnTo>
                  <a:lnTo>
                    <a:pt x="24" y="72"/>
                  </a:lnTo>
                  <a:lnTo>
                    <a:pt x="24" y="76"/>
                  </a:lnTo>
                  <a:lnTo>
                    <a:pt x="24" y="72"/>
                  </a:lnTo>
                  <a:lnTo>
                    <a:pt x="24" y="81"/>
                  </a:lnTo>
                  <a:lnTo>
                    <a:pt x="24" y="71"/>
                  </a:lnTo>
                  <a:lnTo>
                    <a:pt x="24" y="76"/>
                  </a:lnTo>
                  <a:lnTo>
                    <a:pt x="25" y="76"/>
                  </a:lnTo>
                  <a:lnTo>
                    <a:pt x="25" y="81"/>
                  </a:lnTo>
                  <a:lnTo>
                    <a:pt x="25" y="60"/>
                  </a:lnTo>
                  <a:lnTo>
                    <a:pt x="25" y="80"/>
                  </a:lnTo>
                  <a:lnTo>
                    <a:pt x="25" y="76"/>
                  </a:lnTo>
                  <a:lnTo>
                    <a:pt x="25" y="80"/>
                  </a:lnTo>
                  <a:lnTo>
                    <a:pt x="25" y="59"/>
                  </a:lnTo>
                  <a:lnTo>
                    <a:pt x="25" y="68"/>
                  </a:lnTo>
                  <a:lnTo>
                    <a:pt x="25" y="67"/>
                  </a:lnTo>
                  <a:lnTo>
                    <a:pt x="25" y="76"/>
                  </a:lnTo>
                  <a:lnTo>
                    <a:pt x="25" y="54"/>
                  </a:lnTo>
                  <a:lnTo>
                    <a:pt x="25" y="59"/>
                  </a:lnTo>
                  <a:lnTo>
                    <a:pt x="25" y="52"/>
                  </a:lnTo>
                  <a:lnTo>
                    <a:pt x="25" y="77"/>
                  </a:lnTo>
                  <a:lnTo>
                    <a:pt x="25" y="76"/>
                  </a:lnTo>
                  <a:lnTo>
                    <a:pt x="26" y="80"/>
                  </a:lnTo>
                  <a:lnTo>
                    <a:pt x="26" y="63"/>
                  </a:lnTo>
                  <a:lnTo>
                    <a:pt x="26" y="88"/>
                  </a:lnTo>
                  <a:lnTo>
                    <a:pt x="26" y="92"/>
                  </a:lnTo>
                  <a:lnTo>
                    <a:pt x="26" y="58"/>
                  </a:lnTo>
                  <a:lnTo>
                    <a:pt x="26" y="71"/>
                  </a:lnTo>
                  <a:lnTo>
                    <a:pt x="26" y="73"/>
                  </a:lnTo>
                  <a:lnTo>
                    <a:pt x="26" y="76"/>
                  </a:lnTo>
                  <a:lnTo>
                    <a:pt x="26" y="64"/>
                  </a:lnTo>
                  <a:lnTo>
                    <a:pt x="26" y="69"/>
                  </a:lnTo>
                  <a:lnTo>
                    <a:pt x="27" y="67"/>
                  </a:lnTo>
                  <a:lnTo>
                    <a:pt x="27" y="71"/>
                  </a:lnTo>
                  <a:lnTo>
                    <a:pt x="27" y="54"/>
                  </a:lnTo>
                  <a:lnTo>
                    <a:pt x="27" y="64"/>
                  </a:lnTo>
                  <a:lnTo>
                    <a:pt x="27" y="63"/>
                  </a:lnTo>
                  <a:lnTo>
                    <a:pt x="27" y="72"/>
                  </a:lnTo>
                  <a:lnTo>
                    <a:pt x="27" y="47"/>
                  </a:lnTo>
                  <a:lnTo>
                    <a:pt x="27" y="63"/>
                  </a:lnTo>
                  <a:lnTo>
                    <a:pt x="27" y="63"/>
                  </a:lnTo>
                  <a:lnTo>
                    <a:pt x="27" y="85"/>
                  </a:lnTo>
                  <a:lnTo>
                    <a:pt x="27" y="81"/>
                  </a:lnTo>
                  <a:lnTo>
                    <a:pt x="27" y="68"/>
                  </a:lnTo>
                  <a:lnTo>
                    <a:pt x="27" y="96"/>
                  </a:lnTo>
                  <a:lnTo>
                    <a:pt x="27" y="67"/>
                  </a:lnTo>
                  <a:lnTo>
                    <a:pt x="27" y="88"/>
                  </a:lnTo>
                  <a:lnTo>
                    <a:pt x="29" y="88"/>
                  </a:lnTo>
                  <a:lnTo>
                    <a:pt x="29" y="90"/>
                  </a:lnTo>
                  <a:lnTo>
                    <a:pt x="29" y="72"/>
                  </a:lnTo>
                  <a:lnTo>
                    <a:pt x="29" y="80"/>
                  </a:lnTo>
                  <a:lnTo>
                    <a:pt x="29" y="80"/>
                  </a:lnTo>
                  <a:lnTo>
                    <a:pt x="29" y="86"/>
                  </a:lnTo>
                  <a:lnTo>
                    <a:pt x="29" y="73"/>
                  </a:lnTo>
                  <a:lnTo>
                    <a:pt x="29" y="77"/>
                  </a:lnTo>
                  <a:lnTo>
                    <a:pt x="29" y="101"/>
                  </a:lnTo>
                  <a:lnTo>
                    <a:pt x="29" y="97"/>
                  </a:lnTo>
                  <a:lnTo>
                    <a:pt x="29" y="96"/>
                  </a:lnTo>
                  <a:lnTo>
                    <a:pt x="29" y="97"/>
                  </a:lnTo>
                  <a:lnTo>
                    <a:pt x="29" y="73"/>
                  </a:lnTo>
                  <a:lnTo>
                    <a:pt x="29" y="96"/>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246" name="Freeform 119"/>
            <p:cNvSpPr>
              <a:spLocks/>
            </p:cNvSpPr>
            <p:nvPr/>
          </p:nvSpPr>
          <p:spPr bwMode="auto">
            <a:xfrm>
              <a:off x="1785938" y="4344988"/>
              <a:ext cx="49213" cy="417513"/>
            </a:xfrm>
            <a:custGeom>
              <a:avLst/>
              <a:gdLst>
                <a:gd name="T0" fmla="*/ 0 w 31"/>
                <a:gd name="T1" fmla="*/ 181 h 263"/>
                <a:gd name="T2" fmla="*/ 1 w 31"/>
                <a:gd name="T3" fmla="*/ 185 h 263"/>
                <a:gd name="T4" fmla="*/ 1 w 31"/>
                <a:gd name="T5" fmla="*/ 89 h 263"/>
                <a:gd name="T6" fmla="*/ 2 w 31"/>
                <a:gd name="T7" fmla="*/ 94 h 263"/>
                <a:gd name="T8" fmla="*/ 2 w 31"/>
                <a:gd name="T9" fmla="*/ 106 h 263"/>
                <a:gd name="T10" fmla="*/ 2 w 31"/>
                <a:gd name="T11" fmla="*/ 140 h 263"/>
                <a:gd name="T12" fmla="*/ 3 w 31"/>
                <a:gd name="T13" fmla="*/ 138 h 263"/>
                <a:gd name="T14" fmla="*/ 3 w 31"/>
                <a:gd name="T15" fmla="*/ 149 h 263"/>
                <a:gd name="T16" fmla="*/ 5 w 31"/>
                <a:gd name="T17" fmla="*/ 140 h 263"/>
                <a:gd name="T18" fmla="*/ 5 w 31"/>
                <a:gd name="T19" fmla="*/ 115 h 263"/>
                <a:gd name="T20" fmla="*/ 6 w 31"/>
                <a:gd name="T21" fmla="*/ 37 h 263"/>
                <a:gd name="T22" fmla="*/ 6 w 31"/>
                <a:gd name="T23" fmla="*/ 50 h 263"/>
                <a:gd name="T24" fmla="*/ 6 w 31"/>
                <a:gd name="T25" fmla="*/ 85 h 263"/>
                <a:gd name="T26" fmla="*/ 7 w 31"/>
                <a:gd name="T27" fmla="*/ 76 h 263"/>
                <a:gd name="T28" fmla="*/ 7 w 31"/>
                <a:gd name="T29" fmla="*/ 90 h 263"/>
                <a:gd name="T30" fmla="*/ 9 w 31"/>
                <a:gd name="T31" fmla="*/ 89 h 263"/>
                <a:gd name="T32" fmla="*/ 9 w 31"/>
                <a:gd name="T33" fmla="*/ 76 h 263"/>
                <a:gd name="T34" fmla="*/ 9 w 31"/>
                <a:gd name="T35" fmla="*/ 97 h 263"/>
                <a:gd name="T36" fmla="*/ 10 w 31"/>
                <a:gd name="T37" fmla="*/ 106 h 263"/>
                <a:gd name="T38" fmla="*/ 10 w 31"/>
                <a:gd name="T39" fmla="*/ 121 h 263"/>
                <a:gd name="T40" fmla="*/ 10 w 31"/>
                <a:gd name="T41" fmla="*/ 148 h 263"/>
                <a:gd name="T42" fmla="*/ 11 w 31"/>
                <a:gd name="T43" fmla="*/ 159 h 263"/>
                <a:gd name="T44" fmla="*/ 11 w 31"/>
                <a:gd name="T45" fmla="*/ 155 h 263"/>
                <a:gd name="T46" fmla="*/ 11 w 31"/>
                <a:gd name="T47" fmla="*/ 164 h 263"/>
                <a:gd name="T48" fmla="*/ 13 w 31"/>
                <a:gd name="T49" fmla="*/ 160 h 263"/>
                <a:gd name="T50" fmla="*/ 13 w 31"/>
                <a:gd name="T51" fmla="*/ 139 h 263"/>
                <a:gd name="T52" fmla="*/ 14 w 31"/>
                <a:gd name="T53" fmla="*/ 143 h 263"/>
                <a:gd name="T54" fmla="*/ 14 w 31"/>
                <a:gd name="T55" fmla="*/ 138 h 263"/>
                <a:gd name="T56" fmla="*/ 14 w 31"/>
                <a:gd name="T57" fmla="*/ 152 h 263"/>
                <a:gd name="T58" fmla="*/ 15 w 31"/>
                <a:gd name="T59" fmla="*/ 152 h 263"/>
                <a:gd name="T60" fmla="*/ 15 w 31"/>
                <a:gd name="T61" fmla="*/ 121 h 263"/>
                <a:gd name="T62" fmla="*/ 17 w 31"/>
                <a:gd name="T63" fmla="*/ 135 h 263"/>
                <a:gd name="T64" fmla="*/ 17 w 31"/>
                <a:gd name="T65" fmla="*/ 169 h 263"/>
                <a:gd name="T66" fmla="*/ 18 w 31"/>
                <a:gd name="T67" fmla="*/ 181 h 263"/>
                <a:gd name="T68" fmla="*/ 18 w 31"/>
                <a:gd name="T69" fmla="*/ 159 h 263"/>
                <a:gd name="T70" fmla="*/ 18 w 31"/>
                <a:gd name="T71" fmla="*/ 178 h 263"/>
                <a:gd name="T72" fmla="*/ 19 w 31"/>
                <a:gd name="T73" fmla="*/ 183 h 263"/>
                <a:gd name="T74" fmla="*/ 19 w 31"/>
                <a:gd name="T75" fmla="*/ 165 h 263"/>
                <a:gd name="T76" fmla="*/ 19 w 31"/>
                <a:gd name="T77" fmla="*/ 155 h 263"/>
                <a:gd name="T78" fmla="*/ 20 w 31"/>
                <a:gd name="T79" fmla="*/ 135 h 263"/>
                <a:gd name="T80" fmla="*/ 20 w 31"/>
                <a:gd name="T81" fmla="*/ 126 h 263"/>
                <a:gd name="T82" fmla="*/ 22 w 31"/>
                <a:gd name="T83" fmla="*/ 87 h 263"/>
                <a:gd name="T84" fmla="*/ 22 w 31"/>
                <a:gd name="T85" fmla="*/ 100 h 263"/>
                <a:gd name="T86" fmla="*/ 22 w 31"/>
                <a:gd name="T87" fmla="*/ 160 h 263"/>
                <a:gd name="T88" fmla="*/ 23 w 31"/>
                <a:gd name="T89" fmla="*/ 164 h 263"/>
                <a:gd name="T90" fmla="*/ 23 w 31"/>
                <a:gd name="T91" fmla="*/ 169 h 263"/>
                <a:gd name="T92" fmla="*/ 23 w 31"/>
                <a:gd name="T93" fmla="*/ 195 h 263"/>
                <a:gd name="T94" fmla="*/ 24 w 31"/>
                <a:gd name="T95" fmla="*/ 118 h 263"/>
                <a:gd name="T96" fmla="*/ 24 w 31"/>
                <a:gd name="T97" fmla="*/ 98 h 263"/>
                <a:gd name="T98" fmla="*/ 26 w 31"/>
                <a:gd name="T99" fmla="*/ 160 h 263"/>
                <a:gd name="T100" fmla="*/ 26 w 31"/>
                <a:gd name="T101" fmla="*/ 174 h 263"/>
                <a:gd name="T102" fmla="*/ 27 w 31"/>
                <a:gd name="T103" fmla="*/ 211 h 263"/>
                <a:gd name="T104" fmla="*/ 27 w 31"/>
                <a:gd name="T105" fmla="*/ 212 h 263"/>
                <a:gd name="T106" fmla="*/ 27 w 31"/>
                <a:gd name="T107" fmla="*/ 160 h 263"/>
                <a:gd name="T108" fmla="*/ 28 w 31"/>
                <a:gd name="T109" fmla="*/ 169 h 263"/>
                <a:gd name="T110" fmla="*/ 28 w 31"/>
                <a:gd name="T111" fmla="*/ 206 h 263"/>
                <a:gd name="T112" fmla="*/ 30 w 31"/>
                <a:gd name="T113" fmla="*/ 237 h 263"/>
                <a:gd name="T114" fmla="*/ 30 w 31"/>
                <a:gd name="T115" fmla="*/ 229 h 263"/>
                <a:gd name="T116" fmla="*/ 31 w 31"/>
                <a:gd name="T117" fmla="*/ 238 h 263"/>
                <a:gd name="T118" fmla="*/ 31 w 31"/>
                <a:gd name="T119" fmla="*/ 263 h 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1" h="263">
                  <a:moveTo>
                    <a:pt x="0" y="147"/>
                  </a:moveTo>
                  <a:lnTo>
                    <a:pt x="0" y="152"/>
                  </a:lnTo>
                  <a:lnTo>
                    <a:pt x="0" y="155"/>
                  </a:lnTo>
                  <a:lnTo>
                    <a:pt x="0" y="185"/>
                  </a:lnTo>
                  <a:lnTo>
                    <a:pt x="0" y="181"/>
                  </a:lnTo>
                  <a:lnTo>
                    <a:pt x="1" y="183"/>
                  </a:lnTo>
                  <a:lnTo>
                    <a:pt x="1" y="191"/>
                  </a:lnTo>
                  <a:lnTo>
                    <a:pt x="1" y="172"/>
                  </a:lnTo>
                  <a:lnTo>
                    <a:pt x="1" y="187"/>
                  </a:lnTo>
                  <a:lnTo>
                    <a:pt x="1" y="185"/>
                  </a:lnTo>
                  <a:lnTo>
                    <a:pt x="1" y="115"/>
                  </a:lnTo>
                  <a:lnTo>
                    <a:pt x="1" y="119"/>
                  </a:lnTo>
                  <a:lnTo>
                    <a:pt x="1" y="115"/>
                  </a:lnTo>
                  <a:lnTo>
                    <a:pt x="1" y="119"/>
                  </a:lnTo>
                  <a:lnTo>
                    <a:pt x="1" y="89"/>
                  </a:lnTo>
                  <a:lnTo>
                    <a:pt x="1" y="76"/>
                  </a:lnTo>
                  <a:lnTo>
                    <a:pt x="1" y="96"/>
                  </a:lnTo>
                  <a:lnTo>
                    <a:pt x="1" y="71"/>
                  </a:lnTo>
                  <a:lnTo>
                    <a:pt x="1" y="93"/>
                  </a:lnTo>
                  <a:lnTo>
                    <a:pt x="2" y="94"/>
                  </a:lnTo>
                  <a:lnTo>
                    <a:pt x="2" y="72"/>
                  </a:lnTo>
                  <a:lnTo>
                    <a:pt x="2" y="97"/>
                  </a:lnTo>
                  <a:lnTo>
                    <a:pt x="2" y="94"/>
                  </a:lnTo>
                  <a:lnTo>
                    <a:pt x="2" y="119"/>
                  </a:lnTo>
                  <a:lnTo>
                    <a:pt x="2" y="106"/>
                  </a:lnTo>
                  <a:lnTo>
                    <a:pt x="2" y="110"/>
                  </a:lnTo>
                  <a:lnTo>
                    <a:pt x="2" y="151"/>
                  </a:lnTo>
                  <a:lnTo>
                    <a:pt x="2" y="149"/>
                  </a:lnTo>
                  <a:lnTo>
                    <a:pt x="2" y="153"/>
                  </a:lnTo>
                  <a:lnTo>
                    <a:pt x="2" y="140"/>
                  </a:lnTo>
                  <a:lnTo>
                    <a:pt x="2" y="166"/>
                  </a:lnTo>
                  <a:lnTo>
                    <a:pt x="3" y="166"/>
                  </a:lnTo>
                  <a:lnTo>
                    <a:pt x="3" y="174"/>
                  </a:lnTo>
                  <a:lnTo>
                    <a:pt x="3" y="140"/>
                  </a:lnTo>
                  <a:lnTo>
                    <a:pt x="3" y="138"/>
                  </a:lnTo>
                  <a:lnTo>
                    <a:pt x="3" y="147"/>
                  </a:lnTo>
                  <a:lnTo>
                    <a:pt x="3" y="136"/>
                  </a:lnTo>
                  <a:lnTo>
                    <a:pt x="3" y="143"/>
                  </a:lnTo>
                  <a:lnTo>
                    <a:pt x="3" y="144"/>
                  </a:lnTo>
                  <a:lnTo>
                    <a:pt x="3" y="149"/>
                  </a:lnTo>
                  <a:lnTo>
                    <a:pt x="3" y="127"/>
                  </a:lnTo>
                  <a:lnTo>
                    <a:pt x="3" y="147"/>
                  </a:lnTo>
                  <a:lnTo>
                    <a:pt x="5" y="145"/>
                  </a:lnTo>
                  <a:lnTo>
                    <a:pt x="5" y="159"/>
                  </a:lnTo>
                  <a:lnTo>
                    <a:pt x="5" y="140"/>
                  </a:lnTo>
                  <a:lnTo>
                    <a:pt x="5" y="151"/>
                  </a:lnTo>
                  <a:lnTo>
                    <a:pt x="5" y="147"/>
                  </a:lnTo>
                  <a:lnTo>
                    <a:pt x="5" y="160"/>
                  </a:lnTo>
                  <a:lnTo>
                    <a:pt x="5" y="126"/>
                  </a:lnTo>
                  <a:lnTo>
                    <a:pt x="5" y="115"/>
                  </a:lnTo>
                  <a:lnTo>
                    <a:pt x="5" y="87"/>
                  </a:lnTo>
                  <a:lnTo>
                    <a:pt x="5" y="83"/>
                  </a:lnTo>
                  <a:lnTo>
                    <a:pt x="5" y="28"/>
                  </a:lnTo>
                  <a:lnTo>
                    <a:pt x="5" y="34"/>
                  </a:lnTo>
                  <a:lnTo>
                    <a:pt x="6" y="37"/>
                  </a:lnTo>
                  <a:lnTo>
                    <a:pt x="6" y="0"/>
                  </a:lnTo>
                  <a:lnTo>
                    <a:pt x="6" y="12"/>
                  </a:lnTo>
                  <a:lnTo>
                    <a:pt x="6" y="11"/>
                  </a:lnTo>
                  <a:lnTo>
                    <a:pt x="6" y="54"/>
                  </a:lnTo>
                  <a:lnTo>
                    <a:pt x="6" y="50"/>
                  </a:lnTo>
                  <a:lnTo>
                    <a:pt x="6" y="72"/>
                  </a:lnTo>
                  <a:lnTo>
                    <a:pt x="6" y="39"/>
                  </a:lnTo>
                  <a:lnTo>
                    <a:pt x="6" y="72"/>
                  </a:lnTo>
                  <a:lnTo>
                    <a:pt x="6" y="75"/>
                  </a:lnTo>
                  <a:lnTo>
                    <a:pt x="6" y="85"/>
                  </a:lnTo>
                  <a:lnTo>
                    <a:pt x="6" y="68"/>
                  </a:lnTo>
                  <a:lnTo>
                    <a:pt x="6" y="80"/>
                  </a:lnTo>
                  <a:lnTo>
                    <a:pt x="7" y="84"/>
                  </a:lnTo>
                  <a:lnTo>
                    <a:pt x="7" y="93"/>
                  </a:lnTo>
                  <a:lnTo>
                    <a:pt x="7" y="76"/>
                  </a:lnTo>
                  <a:lnTo>
                    <a:pt x="7" y="85"/>
                  </a:lnTo>
                  <a:lnTo>
                    <a:pt x="7" y="85"/>
                  </a:lnTo>
                  <a:lnTo>
                    <a:pt x="7" y="96"/>
                  </a:lnTo>
                  <a:lnTo>
                    <a:pt x="7" y="71"/>
                  </a:lnTo>
                  <a:lnTo>
                    <a:pt x="7" y="90"/>
                  </a:lnTo>
                  <a:lnTo>
                    <a:pt x="7" y="85"/>
                  </a:lnTo>
                  <a:lnTo>
                    <a:pt x="7" y="90"/>
                  </a:lnTo>
                  <a:lnTo>
                    <a:pt x="7" y="72"/>
                  </a:lnTo>
                  <a:lnTo>
                    <a:pt x="7" y="88"/>
                  </a:lnTo>
                  <a:lnTo>
                    <a:pt x="9" y="89"/>
                  </a:lnTo>
                  <a:lnTo>
                    <a:pt x="9" y="117"/>
                  </a:lnTo>
                  <a:lnTo>
                    <a:pt x="9" y="97"/>
                  </a:lnTo>
                  <a:lnTo>
                    <a:pt x="9" y="98"/>
                  </a:lnTo>
                  <a:lnTo>
                    <a:pt x="9" y="77"/>
                  </a:lnTo>
                  <a:lnTo>
                    <a:pt x="9" y="76"/>
                  </a:lnTo>
                  <a:lnTo>
                    <a:pt x="9" y="84"/>
                  </a:lnTo>
                  <a:lnTo>
                    <a:pt x="9" y="53"/>
                  </a:lnTo>
                  <a:lnTo>
                    <a:pt x="9" y="79"/>
                  </a:lnTo>
                  <a:lnTo>
                    <a:pt x="9" y="83"/>
                  </a:lnTo>
                  <a:lnTo>
                    <a:pt x="9" y="97"/>
                  </a:lnTo>
                  <a:lnTo>
                    <a:pt x="9" y="83"/>
                  </a:lnTo>
                  <a:lnTo>
                    <a:pt x="9" y="88"/>
                  </a:lnTo>
                  <a:lnTo>
                    <a:pt x="10" y="89"/>
                  </a:lnTo>
                  <a:lnTo>
                    <a:pt x="10" y="117"/>
                  </a:lnTo>
                  <a:lnTo>
                    <a:pt x="10" y="106"/>
                  </a:lnTo>
                  <a:lnTo>
                    <a:pt x="10" y="114"/>
                  </a:lnTo>
                  <a:lnTo>
                    <a:pt x="10" y="121"/>
                  </a:lnTo>
                  <a:lnTo>
                    <a:pt x="10" y="92"/>
                  </a:lnTo>
                  <a:lnTo>
                    <a:pt x="10" y="118"/>
                  </a:lnTo>
                  <a:lnTo>
                    <a:pt x="10" y="121"/>
                  </a:lnTo>
                  <a:lnTo>
                    <a:pt x="10" y="130"/>
                  </a:lnTo>
                  <a:lnTo>
                    <a:pt x="10" y="115"/>
                  </a:lnTo>
                  <a:lnTo>
                    <a:pt x="10" y="126"/>
                  </a:lnTo>
                  <a:lnTo>
                    <a:pt x="10" y="130"/>
                  </a:lnTo>
                  <a:lnTo>
                    <a:pt x="10" y="148"/>
                  </a:lnTo>
                  <a:lnTo>
                    <a:pt x="10" y="130"/>
                  </a:lnTo>
                  <a:lnTo>
                    <a:pt x="10" y="140"/>
                  </a:lnTo>
                  <a:lnTo>
                    <a:pt x="11" y="144"/>
                  </a:lnTo>
                  <a:lnTo>
                    <a:pt x="11" y="126"/>
                  </a:lnTo>
                  <a:lnTo>
                    <a:pt x="11" y="159"/>
                  </a:lnTo>
                  <a:lnTo>
                    <a:pt x="11" y="159"/>
                  </a:lnTo>
                  <a:lnTo>
                    <a:pt x="11" y="159"/>
                  </a:lnTo>
                  <a:lnTo>
                    <a:pt x="11" y="138"/>
                  </a:lnTo>
                  <a:lnTo>
                    <a:pt x="11" y="155"/>
                  </a:lnTo>
                  <a:lnTo>
                    <a:pt x="11" y="155"/>
                  </a:lnTo>
                  <a:lnTo>
                    <a:pt x="11" y="164"/>
                  </a:lnTo>
                  <a:lnTo>
                    <a:pt x="11" y="138"/>
                  </a:lnTo>
                  <a:lnTo>
                    <a:pt x="11" y="143"/>
                  </a:lnTo>
                  <a:lnTo>
                    <a:pt x="11" y="142"/>
                  </a:lnTo>
                  <a:lnTo>
                    <a:pt x="11" y="164"/>
                  </a:lnTo>
                  <a:lnTo>
                    <a:pt x="11" y="159"/>
                  </a:lnTo>
                  <a:lnTo>
                    <a:pt x="13" y="156"/>
                  </a:lnTo>
                  <a:lnTo>
                    <a:pt x="13" y="140"/>
                  </a:lnTo>
                  <a:lnTo>
                    <a:pt x="13" y="161"/>
                  </a:lnTo>
                  <a:lnTo>
                    <a:pt x="13" y="160"/>
                  </a:lnTo>
                  <a:lnTo>
                    <a:pt x="13" y="166"/>
                  </a:lnTo>
                  <a:lnTo>
                    <a:pt x="13" y="122"/>
                  </a:lnTo>
                  <a:lnTo>
                    <a:pt x="13" y="130"/>
                  </a:lnTo>
                  <a:lnTo>
                    <a:pt x="13" y="126"/>
                  </a:lnTo>
                  <a:lnTo>
                    <a:pt x="13" y="139"/>
                  </a:lnTo>
                  <a:lnTo>
                    <a:pt x="13" y="134"/>
                  </a:lnTo>
                  <a:lnTo>
                    <a:pt x="14" y="138"/>
                  </a:lnTo>
                  <a:lnTo>
                    <a:pt x="14" y="149"/>
                  </a:lnTo>
                  <a:lnTo>
                    <a:pt x="14" y="126"/>
                  </a:lnTo>
                  <a:lnTo>
                    <a:pt x="14" y="143"/>
                  </a:lnTo>
                  <a:lnTo>
                    <a:pt x="14" y="140"/>
                  </a:lnTo>
                  <a:lnTo>
                    <a:pt x="14" y="145"/>
                  </a:lnTo>
                  <a:lnTo>
                    <a:pt x="14" y="121"/>
                  </a:lnTo>
                  <a:lnTo>
                    <a:pt x="14" y="135"/>
                  </a:lnTo>
                  <a:lnTo>
                    <a:pt x="14" y="138"/>
                  </a:lnTo>
                  <a:lnTo>
                    <a:pt x="14" y="159"/>
                  </a:lnTo>
                  <a:lnTo>
                    <a:pt x="14" y="147"/>
                  </a:lnTo>
                  <a:lnTo>
                    <a:pt x="14" y="143"/>
                  </a:lnTo>
                  <a:lnTo>
                    <a:pt x="14" y="164"/>
                  </a:lnTo>
                  <a:lnTo>
                    <a:pt x="14" y="152"/>
                  </a:lnTo>
                  <a:lnTo>
                    <a:pt x="15" y="149"/>
                  </a:lnTo>
                  <a:lnTo>
                    <a:pt x="15" y="160"/>
                  </a:lnTo>
                  <a:lnTo>
                    <a:pt x="15" y="138"/>
                  </a:lnTo>
                  <a:lnTo>
                    <a:pt x="15" y="152"/>
                  </a:lnTo>
                  <a:lnTo>
                    <a:pt x="15" y="152"/>
                  </a:lnTo>
                  <a:lnTo>
                    <a:pt x="15" y="159"/>
                  </a:lnTo>
                  <a:lnTo>
                    <a:pt x="15" y="106"/>
                  </a:lnTo>
                  <a:lnTo>
                    <a:pt x="15" y="104"/>
                  </a:lnTo>
                  <a:lnTo>
                    <a:pt x="15" y="98"/>
                  </a:lnTo>
                  <a:lnTo>
                    <a:pt x="15" y="121"/>
                  </a:lnTo>
                  <a:lnTo>
                    <a:pt x="15" y="117"/>
                  </a:lnTo>
                  <a:lnTo>
                    <a:pt x="15" y="101"/>
                  </a:lnTo>
                  <a:lnTo>
                    <a:pt x="15" y="138"/>
                  </a:lnTo>
                  <a:lnTo>
                    <a:pt x="17" y="140"/>
                  </a:lnTo>
                  <a:lnTo>
                    <a:pt x="17" y="135"/>
                  </a:lnTo>
                  <a:lnTo>
                    <a:pt x="17" y="147"/>
                  </a:lnTo>
                  <a:lnTo>
                    <a:pt x="17" y="149"/>
                  </a:lnTo>
                  <a:lnTo>
                    <a:pt x="17" y="176"/>
                  </a:lnTo>
                  <a:lnTo>
                    <a:pt x="17" y="172"/>
                  </a:lnTo>
                  <a:lnTo>
                    <a:pt x="17" y="169"/>
                  </a:lnTo>
                  <a:lnTo>
                    <a:pt x="17" y="181"/>
                  </a:lnTo>
                  <a:lnTo>
                    <a:pt x="17" y="152"/>
                  </a:lnTo>
                  <a:lnTo>
                    <a:pt x="17" y="178"/>
                  </a:lnTo>
                  <a:lnTo>
                    <a:pt x="18" y="176"/>
                  </a:lnTo>
                  <a:lnTo>
                    <a:pt x="18" y="181"/>
                  </a:lnTo>
                  <a:lnTo>
                    <a:pt x="18" y="159"/>
                  </a:lnTo>
                  <a:lnTo>
                    <a:pt x="18" y="165"/>
                  </a:lnTo>
                  <a:lnTo>
                    <a:pt x="18" y="169"/>
                  </a:lnTo>
                  <a:lnTo>
                    <a:pt x="18" y="182"/>
                  </a:lnTo>
                  <a:lnTo>
                    <a:pt x="18" y="159"/>
                  </a:lnTo>
                  <a:lnTo>
                    <a:pt x="18" y="164"/>
                  </a:lnTo>
                  <a:lnTo>
                    <a:pt x="18" y="193"/>
                  </a:lnTo>
                  <a:lnTo>
                    <a:pt x="18" y="189"/>
                  </a:lnTo>
                  <a:lnTo>
                    <a:pt x="18" y="189"/>
                  </a:lnTo>
                  <a:lnTo>
                    <a:pt x="18" y="178"/>
                  </a:lnTo>
                  <a:lnTo>
                    <a:pt x="18" y="194"/>
                  </a:lnTo>
                  <a:lnTo>
                    <a:pt x="19" y="194"/>
                  </a:lnTo>
                  <a:lnTo>
                    <a:pt x="19" y="198"/>
                  </a:lnTo>
                  <a:lnTo>
                    <a:pt x="19" y="177"/>
                  </a:lnTo>
                  <a:lnTo>
                    <a:pt x="19" y="183"/>
                  </a:lnTo>
                  <a:lnTo>
                    <a:pt x="19" y="182"/>
                  </a:lnTo>
                  <a:lnTo>
                    <a:pt x="19" y="181"/>
                  </a:lnTo>
                  <a:lnTo>
                    <a:pt x="19" y="195"/>
                  </a:lnTo>
                  <a:lnTo>
                    <a:pt x="19" y="195"/>
                  </a:lnTo>
                  <a:lnTo>
                    <a:pt x="19" y="165"/>
                  </a:lnTo>
                  <a:lnTo>
                    <a:pt x="19" y="181"/>
                  </a:lnTo>
                  <a:lnTo>
                    <a:pt x="19" y="181"/>
                  </a:lnTo>
                  <a:lnTo>
                    <a:pt x="19" y="183"/>
                  </a:lnTo>
                  <a:lnTo>
                    <a:pt x="19" y="147"/>
                  </a:lnTo>
                  <a:lnTo>
                    <a:pt x="19" y="155"/>
                  </a:lnTo>
                  <a:lnTo>
                    <a:pt x="20" y="155"/>
                  </a:lnTo>
                  <a:lnTo>
                    <a:pt x="20" y="163"/>
                  </a:lnTo>
                  <a:lnTo>
                    <a:pt x="20" y="135"/>
                  </a:lnTo>
                  <a:lnTo>
                    <a:pt x="20" y="138"/>
                  </a:lnTo>
                  <a:lnTo>
                    <a:pt x="20" y="135"/>
                  </a:lnTo>
                  <a:lnTo>
                    <a:pt x="20" y="136"/>
                  </a:lnTo>
                  <a:lnTo>
                    <a:pt x="20" y="125"/>
                  </a:lnTo>
                  <a:lnTo>
                    <a:pt x="20" y="127"/>
                  </a:lnTo>
                  <a:lnTo>
                    <a:pt x="20" y="123"/>
                  </a:lnTo>
                  <a:lnTo>
                    <a:pt x="20" y="126"/>
                  </a:lnTo>
                  <a:lnTo>
                    <a:pt x="20" y="102"/>
                  </a:lnTo>
                  <a:lnTo>
                    <a:pt x="20" y="106"/>
                  </a:lnTo>
                  <a:lnTo>
                    <a:pt x="22" y="109"/>
                  </a:lnTo>
                  <a:lnTo>
                    <a:pt x="22" y="109"/>
                  </a:lnTo>
                  <a:lnTo>
                    <a:pt x="22" y="87"/>
                  </a:lnTo>
                  <a:lnTo>
                    <a:pt x="22" y="88"/>
                  </a:lnTo>
                  <a:lnTo>
                    <a:pt x="22" y="89"/>
                  </a:lnTo>
                  <a:lnTo>
                    <a:pt x="22" y="102"/>
                  </a:lnTo>
                  <a:lnTo>
                    <a:pt x="22" y="83"/>
                  </a:lnTo>
                  <a:lnTo>
                    <a:pt x="22" y="100"/>
                  </a:lnTo>
                  <a:lnTo>
                    <a:pt x="22" y="106"/>
                  </a:lnTo>
                  <a:lnTo>
                    <a:pt x="22" y="93"/>
                  </a:lnTo>
                  <a:lnTo>
                    <a:pt x="22" y="143"/>
                  </a:lnTo>
                  <a:lnTo>
                    <a:pt x="22" y="143"/>
                  </a:lnTo>
                  <a:lnTo>
                    <a:pt x="22" y="160"/>
                  </a:lnTo>
                  <a:lnTo>
                    <a:pt x="22" y="149"/>
                  </a:lnTo>
                  <a:lnTo>
                    <a:pt x="23" y="151"/>
                  </a:lnTo>
                  <a:lnTo>
                    <a:pt x="23" y="164"/>
                  </a:lnTo>
                  <a:lnTo>
                    <a:pt x="23" y="149"/>
                  </a:lnTo>
                  <a:lnTo>
                    <a:pt x="23" y="164"/>
                  </a:lnTo>
                  <a:lnTo>
                    <a:pt x="23" y="164"/>
                  </a:lnTo>
                  <a:lnTo>
                    <a:pt x="23" y="169"/>
                  </a:lnTo>
                  <a:lnTo>
                    <a:pt x="23" y="144"/>
                  </a:lnTo>
                  <a:lnTo>
                    <a:pt x="23" y="169"/>
                  </a:lnTo>
                  <a:lnTo>
                    <a:pt x="23" y="169"/>
                  </a:lnTo>
                  <a:lnTo>
                    <a:pt x="23" y="159"/>
                  </a:lnTo>
                  <a:lnTo>
                    <a:pt x="23" y="176"/>
                  </a:lnTo>
                  <a:lnTo>
                    <a:pt x="23" y="174"/>
                  </a:lnTo>
                  <a:lnTo>
                    <a:pt x="23" y="195"/>
                  </a:lnTo>
                  <a:lnTo>
                    <a:pt x="23" y="195"/>
                  </a:lnTo>
                  <a:lnTo>
                    <a:pt x="24" y="180"/>
                  </a:lnTo>
                  <a:lnTo>
                    <a:pt x="24" y="189"/>
                  </a:lnTo>
                  <a:lnTo>
                    <a:pt x="24" y="174"/>
                  </a:lnTo>
                  <a:lnTo>
                    <a:pt x="24" y="176"/>
                  </a:lnTo>
                  <a:lnTo>
                    <a:pt x="24" y="118"/>
                  </a:lnTo>
                  <a:lnTo>
                    <a:pt x="24" y="121"/>
                  </a:lnTo>
                  <a:lnTo>
                    <a:pt x="24" y="123"/>
                  </a:lnTo>
                  <a:lnTo>
                    <a:pt x="24" y="123"/>
                  </a:lnTo>
                  <a:lnTo>
                    <a:pt x="24" y="94"/>
                  </a:lnTo>
                  <a:lnTo>
                    <a:pt x="24" y="98"/>
                  </a:lnTo>
                  <a:lnTo>
                    <a:pt x="26" y="101"/>
                  </a:lnTo>
                  <a:lnTo>
                    <a:pt x="26" y="132"/>
                  </a:lnTo>
                  <a:lnTo>
                    <a:pt x="26" y="138"/>
                  </a:lnTo>
                  <a:lnTo>
                    <a:pt x="26" y="126"/>
                  </a:lnTo>
                  <a:lnTo>
                    <a:pt x="26" y="160"/>
                  </a:lnTo>
                  <a:lnTo>
                    <a:pt x="26" y="161"/>
                  </a:lnTo>
                  <a:lnTo>
                    <a:pt x="26" y="183"/>
                  </a:lnTo>
                  <a:lnTo>
                    <a:pt x="26" y="174"/>
                  </a:lnTo>
                  <a:lnTo>
                    <a:pt x="26" y="180"/>
                  </a:lnTo>
                  <a:lnTo>
                    <a:pt x="26" y="174"/>
                  </a:lnTo>
                  <a:lnTo>
                    <a:pt x="26" y="198"/>
                  </a:lnTo>
                  <a:lnTo>
                    <a:pt x="27" y="204"/>
                  </a:lnTo>
                  <a:lnTo>
                    <a:pt x="27" y="185"/>
                  </a:lnTo>
                  <a:lnTo>
                    <a:pt x="27" y="212"/>
                  </a:lnTo>
                  <a:lnTo>
                    <a:pt x="27" y="211"/>
                  </a:lnTo>
                  <a:lnTo>
                    <a:pt x="27" y="212"/>
                  </a:lnTo>
                  <a:lnTo>
                    <a:pt x="27" y="191"/>
                  </a:lnTo>
                  <a:lnTo>
                    <a:pt x="27" y="202"/>
                  </a:lnTo>
                  <a:lnTo>
                    <a:pt x="27" y="208"/>
                  </a:lnTo>
                  <a:lnTo>
                    <a:pt x="27" y="212"/>
                  </a:lnTo>
                  <a:lnTo>
                    <a:pt x="27" y="166"/>
                  </a:lnTo>
                  <a:lnTo>
                    <a:pt x="27" y="165"/>
                  </a:lnTo>
                  <a:lnTo>
                    <a:pt x="27" y="172"/>
                  </a:lnTo>
                  <a:lnTo>
                    <a:pt x="27" y="160"/>
                  </a:lnTo>
                  <a:lnTo>
                    <a:pt x="27" y="160"/>
                  </a:lnTo>
                  <a:lnTo>
                    <a:pt x="28" y="160"/>
                  </a:lnTo>
                  <a:lnTo>
                    <a:pt x="28" y="169"/>
                  </a:lnTo>
                  <a:lnTo>
                    <a:pt x="28" y="138"/>
                  </a:lnTo>
                  <a:lnTo>
                    <a:pt x="28" y="168"/>
                  </a:lnTo>
                  <a:lnTo>
                    <a:pt x="28" y="169"/>
                  </a:lnTo>
                  <a:lnTo>
                    <a:pt x="28" y="183"/>
                  </a:lnTo>
                  <a:lnTo>
                    <a:pt x="28" y="166"/>
                  </a:lnTo>
                  <a:lnTo>
                    <a:pt x="28" y="170"/>
                  </a:lnTo>
                  <a:lnTo>
                    <a:pt x="28" y="173"/>
                  </a:lnTo>
                  <a:lnTo>
                    <a:pt x="28" y="206"/>
                  </a:lnTo>
                  <a:lnTo>
                    <a:pt x="30" y="208"/>
                  </a:lnTo>
                  <a:lnTo>
                    <a:pt x="30" y="191"/>
                  </a:lnTo>
                  <a:lnTo>
                    <a:pt x="30" y="233"/>
                  </a:lnTo>
                  <a:lnTo>
                    <a:pt x="30" y="227"/>
                  </a:lnTo>
                  <a:lnTo>
                    <a:pt x="30" y="237"/>
                  </a:lnTo>
                  <a:lnTo>
                    <a:pt x="30" y="220"/>
                  </a:lnTo>
                  <a:lnTo>
                    <a:pt x="30" y="236"/>
                  </a:lnTo>
                  <a:lnTo>
                    <a:pt x="30" y="232"/>
                  </a:lnTo>
                  <a:lnTo>
                    <a:pt x="30" y="248"/>
                  </a:lnTo>
                  <a:lnTo>
                    <a:pt x="30" y="229"/>
                  </a:lnTo>
                  <a:lnTo>
                    <a:pt x="30" y="238"/>
                  </a:lnTo>
                  <a:lnTo>
                    <a:pt x="30" y="241"/>
                  </a:lnTo>
                  <a:lnTo>
                    <a:pt x="30" y="220"/>
                  </a:lnTo>
                  <a:lnTo>
                    <a:pt x="30" y="238"/>
                  </a:lnTo>
                  <a:lnTo>
                    <a:pt x="31" y="238"/>
                  </a:lnTo>
                  <a:lnTo>
                    <a:pt x="31" y="246"/>
                  </a:lnTo>
                  <a:lnTo>
                    <a:pt x="31" y="224"/>
                  </a:lnTo>
                  <a:lnTo>
                    <a:pt x="31" y="238"/>
                  </a:lnTo>
                  <a:lnTo>
                    <a:pt x="31" y="241"/>
                  </a:lnTo>
                  <a:lnTo>
                    <a:pt x="31" y="263"/>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247" name="Freeform 120"/>
            <p:cNvSpPr>
              <a:spLocks/>
            </p:cNvSpPr>
            <p:nvPr/>
          </p:nvSpPr>
          <p:spPr bwMode="auto">
            <a:xfrm>
              <a:off x="1736726" y="4578351"/>
              <a:ext cx="49213" cy="234950"/>
            </a:xfrm>
            <a:custGeom>
              <a:avLst/>
              <a:gdLst>
                <a:gd name="T0" fmla="*/ 0 w 31"/>
                <a:gd name="T1" fmla="*/ 82 h 148"/>
                <a:gd name="T2" fmla="*/ 0 w 31"/>
                <a:gd name="T3" fmla="*/ 98 h 148"/>
                <a:gd name="T4" fmla="*/ 2 w 31"/>
                <a:gd name="T5" fmla="*/ 106 h 148"/>
                <a:gd name="T6" fmla="*/ 2 w 31"/>
                <a:gd name="T7" fmla="*/ 106 h 148"/>
                <a:gd name="T8" fmla="*/ 3 w 31"/>
                <a:gd name="T9" fmla="*/ 122 h 148"/>
                <a:gd name="T10" fmla="*/ 3 w 31"/>
                <a:gd name="T11" fmla="*/ 98 h 148"/>
                <a:gd name="T12" fmla="*/ 3 w 31"/>
                <a:gd name="T13" fmla="*/ 111 h 148"/>
                <a:gd name="T14" fmla="*/ 4 w 31"/>
                <a:gd name="T15" fmla="*/ 108 h 148"/>
                <a:gd name="T16" fmla="*/ 4 w 31"/>
                <a:gd name="T17" fmla="*/ 101 h 148"/>
                <a:gd name="T18" fmla="*/ 4 w 31"/>
                <a:gd name="T19" fmla="*/ 98 h 148"/>
                <a:gd name="T20" fmla="*/ 6 w 31"/>
                <a:gd name="T21" fmla="*/ 120 h 148"/>
                <a:gd name="T22" fmla="*/ 6 w 31"/>
                <a:gd name="T23" fmla="*/ 90 h 148"/>
                <a:gd name="T24" fmla="*/ 6 w 31"/>
                <a:gd name="T25" fmla="*/ 69 h 148"/>
                <a:gd name="T26" fmla="*/ 7 w 31"/>
                <a:gd name="T27" fmla="*/ 64 h 148"/>
                <a:gd name="T28" fmla="*/ 7 w 31"/>
                <a:gd name="T29" fmla="*/ 101 h 148"/>
                <a:gd name="T30" fmla="*/ 8 w 31"/>
                <a:gd name="T31" fmla="*/ 124 h 148"/>
                <a:gd name="T32" fmla="*/ 8 w 31"/>
                <a:gd name="T33" fmla="*/ 127 h 148"/>
                <a:gd name="T34" fmla="*/ 8 w 31"/>
                <a:gd name="T35" fmla="*/ 136 h 148"/>
                <a:gd name="T36" fmla="*/ 10 w 31"/>
                <a:gd name="T37" fmla="*/ 139 h 148"/>
                <a:gd name="T38" fmla="*/ 10 w 31"/>
                <a:gd name="T39" fmla="*/ 128 h 148"/>
                <a:gd name="T40" fmla="*/ 11 w 31"/>
                <a:gd name="T41" fmla="*/ 132 h 148"/>
                <a:gd name="T42" fmla="*/ 11 w 31"/>
                <a:gd name="T43" fmla="*/ 127 h 148"/>
                <a:gd name="T44" fmla="*/ 11 w 31"/>
                <a:gd name="T45" fmla="*/ 128 h 148"/>
                <a:gd name="T46" fmla="*/ 12 w 31"/>
                <a:gd name="T47" fmla="*/ 140 h 148"/>
                <a:gd name="T48" fmla="*/ 12 w 31"/>
                <a:gd name="T49" fmla="*/ 144 h 148"/>
                <a:gd name="T50" fmla="*/ 12 w 31"/>
                <a:gd name="T51" fmla="*/ 145 h 148"/>
                <a:gd name="T52" fmla="*/ 13 w 31"/>
                <a:gd name="T53" fmla="*/ 111 h 148"/>
                <a:gd name="T54" fmla="*/ 13 w 31"/>
                <a:gd name="T55" fmla="*/ 102 h 148"/>
                <a:gd name="T56" fmla="*/ 13 w 31"/>
                <a:gd name="T57" fmla="*/ 116 h 148"/>
                <a:gd name="T58" fmla="*/ 15 w 31"/>
                <a:gd name="T59" fmla="*/ 107 h 148"/>
                <a:gd name="T60" fmla="*/ 15 w 31"/>
                <a:gd name="T61" fmla="*/ 95 h 148"/>
                <a:gd name="T62" fmla="*/ 16 w 31"/>
                <a:gd name="T63" fmla="*/ 122 h 148"/>
                <a:gd name="T64" fmla="*/ 16 w 31"/>
                <a:gd name="T65" fmla="*/ 103 h 148"/>
                <a:gd name="T66" fmla="*/ 16 w 31"/>
                <a:gd name="T67" fmla="*/ 103 h 148"/>
                <a:gd name="T68" fmla="*/ 17 w 31"/>
                <a:gd name="T69" fmla="*/ 108 h 148"/>
                <a:gd name="T70" fmla="*/ 17 w 31"/>
                <a:gd name="T71" fmla="*/ 123 h 148"/>
                <a:gd name="T72" fmla="*/ 19 w 31"/>
                <a:gd name="T73" fmla="*/ 139 h 148"/>
                <a:gd name="T74" fmla="*/ 19 w 31"/>
                <a:gd name="T75" fmla="*/ 124 h 148"/>
                <a:gd name="T76" fmla="*/ 20 w 31"/>
                <a:gd name="T77" fmla="*/ 72 h 148"/>
                <a:gd name="T78" fmla="*/ 20 w 31"/>
                <a:gd name="T79" fmla="*/ 107 h 148"/>
                <a:gd name="T80" fmla="*/ 20 w 31"/>
                <a:gd name="T81" fmla="*/ 112 h 148"/>
                <a:gd name="T82" fmla="*/ 21 w 31"/>
                <a:gd name="T83" fmla="*/ 132 h 148"/>
                <a:gd name="T84" fmla="*/ 21 w 31"/>
                <a:gd name="T85" fmla="*/ 114 h 148"/>
                <a:gd name="T86" fmla="*/ 21 w 31"/>
                <a:gd name="T87" fmla="*/ 89 h 148"/>
                <a:gd name="T88" fmla="*/ 23 w 31"/>
                <a:gd name="T89" fmla="*/ 112 h 148"/>
                <a:gd name="T90" fmla="*/ 23 w 31"/>
                <a:gd name="T91" fmla="*/ 132 h 148"/>
                <a:gd name="T92" fmla="*/ 24 w 31"/>
                <a:gd name="T93" fmla="*/ 133 h 148"/>
                <a:gd name="T94" fmla="*/ 24 w 31"/>
                <a:gd name="T95" fmla="*/ 128 h 148"/>
                <a:gd name="T96" fmla="*/ 25 w 31"/>
                <a:gd name="T97" fmla="*/ 93 h 148"/>
                <a:gd name="T98" fmla="*/ 25 w 31"/>
                <a:gd name="T99" fmla="*/ 97 h 148"/>
                <a:gd name="T100" fmla="*/ 25 w 31"/>
                <a:gd name="T101" fmla="*/ 74 h 148"/>
                <a:gd name="T102" fmla="*/ 27 w 31"/>
                <a:gd name="T103" fmla="*/ 91 h 148"/>
                <a:gd name="T104" fmla="*/ 27 w 31"/>
                <a:gd name="T105" fmla="*/ 102 h 148"/>
                <a:gd name="T106" fmla="*/ 27 w 31"/>
                <a:gd name="T107" fmla="*/ 111 h 148"/>
                <a:gd name="T108" fmla="*/ 28 w 31"/>
                <a:gd name="T109" fmla="*/ 111 h 148"/>
                <a:gd name="T110" fmla="*/ 28 w 31"/>
                <a:gd name="T111" fmla="*/ 69 h 148"/>
                <a:gd name="T112" fmla="*/ 29 w 31"/>
                <a:gd name="T113" fmla="*/ 90 h 148"/>
                <a:gd name="T114" fmla="*/ 29 w 31"/>
                <a:gd name="T115" fmla="*/ 44 h 148"/>
                <a:gd name="T116" fmla="*/ 31 w 31"/>
                <a:gd name="T117" fmla="*/ 22 h 148"/>
                <a:gd name="T118" fmla="*/ 31 w 31"/>
                <a:gd name="T119" fmla="*/ 0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1" h="148">
                  <a:moveTo>
                    <a:pt x="0" y="98"/>
                  </a:moveTo>
                  <a:lnTo>
                    <a:pt x="0" y="95"/>
                  </a:lnTo>
                  <a:lnTo>
                    <a:pt x="0" y="105"/>
                  </a:lnTo>
                  <a:lnTo>
                    <a:pt x="0" y="77"/>
                  </a:lnTo>
                  <a:lnTo>
                    <a:pt x="0" y="82"/>
                  </a:lnTo>
                  <a:lnTo>
                    <a:pt x="0" y="86"/>
                  </a:lnTo>
                  <a:lnTo>
                    <a:pt x="0" y="93"/>
                  </a:lnTo>
                  <a:lnTo>
                    <a:pt x="0" y="72"/>
                  </a:lnTo>
                  <a:lnTo>
                    <a:pt x="0" y="77"/>
                  </a:lnTo>
                  <a:lnTo>
                    <a:pt x="0" y="98"/>
                  </a:lnTo>
                  <a:lnTo>
                    <a:pt x="0" y="77"/>
                  </a:lnTo>
                  <a:lnTo>
                    <a:pt x="0" y="98"/>
                  </a:lnTo>
                  <a:lnTo>
                    <a:pt x="2" y="97"/>
                  </a:lnTo>
                  <a:lnTo>
                    <a:pt x="2" y="85"/>
                  </a:lnTo>
                  <a:lnTo>
                    <a:pt x="2" y="106"/>
                  </a:lnTo>
                  <a:lnTo>
                    <a:pt x="2" y="108"/>
                  </a:lnTo>
                  <a:lnTo>
                    <a:pt x="2" y="118"/>
                  </a:lnTo>
                  <a:lnTo>
                    <a:pt x="2" y="99"/>
                  </a:lnTo>
                  <a:lnTo>
                    <a:pt x="2" y="102"/>
                  </a:lnTo>
                  <a:lnTo>
                    <a:pt x="2" y="106"/>
                  </a:lnTo>
                  <a:lnTo>
                    <a:pt x="2" y="122"/>
                  </a:lnTo>
                  <a:lnTo>
                    <a:pt x="2" y="105"/>
                  </a:lnTo>
                  <a:lnTo>
                    <a:pt x="2" y="115"/>
                  </a:lnTo>
                  <a:lnTo>
                    <a:pt x="3" y="116"/>
                  </a:lnTo>
                  <a:lnTo>
                    <a:pt x="3" y="122"/>
                  </a:lnTo>
                  <a:lnTo>
                    <a:pt x="3" y="94"/>
                  </a:lnTo>
                  <a:lnTo>
                    <a:pt x="3" y="116"/>
                  </a:lnTo>
                  <a:lnTo>
                    <a:pt x="3" y="115"/>
                  </a:lnTo>
                  <a:lnTo>
                    <a:pt x="3" y="120"/>
                  </a:lnTo>
                  <a:lnTo>
                    <a:pt x="3" y="98"/>
                  </a:lnTo>
                  <a:lnTo>
                    <a:pt x="3" y="105"/>
                  </a:lnTo>
                  <a:lnTo>
                    <a:pt x="3" y="111"/>
                  </a:lnTo>
                  <a:lnTo>
                    <a:pt x="3" y="128"/>
                  </a:lnTo>
                  <a:lnTo>
                    <a:pt x="3" y="111"/>
                  </a:lnTo>
                  <a:lnTo>
                    <a:pt x="3" y="111"/>
                  </a:lnTo>
                  <a:lnTo>
                    <a:pt x="3" y="110"/>
                  </a:lnTo>
                  <a:lnTo>
                    <a:pt x="3" y="116"/>
                  </a:lnTo>
                  <a:lnTo>
                    <a:pt x="3" y="90"/>
                  </a:lnTo>
                  <a:lnTo>
                    <a:pt x="3" y="110"/>
                  </a:lnTo>
                  <a:lnTo>
                    <a:pt x="4" y="108"/>
                  </a:lnTo>
                  <a:lnTo>
                    <a:pt x="4" y="111"/>
                  </a:lnTo>
                  <a:lnTo>
                    <a:pt x="4" y="86"/>
                  </a:lnTo>
                  <a:lnTo>
                    <a:pt x="4" y="94"/>
                  </a:lnTo>
                  <a:lnTo>
                    <a:pt x="4" y="94"/>
                  </a:lnTo>
                  <a:lnTo>
                    <a:pt x="4" y="101"/>
                  </a:lnTo>
                  <a:lnTo>
                    <a:pt x="4" y="72"/>
                  </a:lnTo>
                  <a:lnTo>
                    <a:pt x="4" y="76"/>
                  </a:lnTo>
                  <a:lnTo>
                    <a:pt x="4" y="103"/>
                  </a:lnTo>
                  <a:lnTo>
                    <a:pt x="4" y="98"/>
                  </a:lnTo>
                  <a:lnTo>
                    <a:pt x="4" y="98"/>
                  </a:lnTo>
                  <a:lnTo>
                    <a:pt x="4" y="114"/>
                  </a:lnTo>
                  <a:lnTo>
                    <a:pt x="4" y="89"/>
                  </a:lnTo>
                  <a:lnTo>
                    <a:pt x="4" y="112"/>
                  </a:lnTo>
                  <a:lnTo>
                    <a:pt x="6" y="112"/>
                  </a:lnTo>
                  <a:lnTo>
                    <a:pt x="6" y="120"/>
                  </a:lnTo>
                  <a:lnTo>
                    <a:pt x="6" y="86"/>
                  </a:lnTo>
                  <a:lnTo>
                    <a:pt x="6" y="93"/>
                  </a:lnTo>
                  <a:lnTo>
                    <a:pt x="6" y="94"/>
                  </a:lnTo>
                  <a:lnTo>
                    <a:pt x="6" y="101"/>
                  </a:lnTo>
                  <a:lnTo>
                    <a:pt x="6" y="90"/>
                  </a:lnTo>
                  <a:lnTo>
                    <a:pt x="6" y="91"/>
                  </a:lnTo>
                  <a:lnTo>
                    <a:pt x="6" y="86"/>
                  </a:lnTo>
                  <a:lnTo>
                    <a:pt x="6" y="90"/>
                  </a:lnTo>
                  <a:lnTo>
                    <a:pt x="6" y="60"/>
                  </a:lnTo>
                  <a:lnTo>
                    <a:pt x="6" y="69"/>
                  </a:lnTo>
                  <a:lnTo>
                    <a:pt x="7" y="67"/>
                  </a:lnTo>
                  <a:lnTo>
                    <a:pt x="7" y="71"/>
                  </a:lnTo>
                  <a:lnTo>
                    <a:pt x="7" y="46"/>
                  </a:lnTo>
                  <a:lnTo>
                    <a:pt x="7" y="60"/>
                  </a:lnTo>
                  <a:lnTo>
                    <a:pt x="7" y="64"/>
                  </a:lnTo>
                  <a:lnTo>
                    <a:pt x="7" y="82"/>
                  </a:lnTo>
                  <a:lnTo>
                    <a:pt x="7" y="81"/>
                  </a:lnTo>
                  <a:lnTo>
                    <a:pt x="7" y="72"/>
                  </a:lnTo>
                  <a:lnTo>
                    <a:pt x="7" y="103"/>
                  </a:lnTo>
                  <a:lnTo>
                    <a:pt x="7" y="101"/>
                  </a:lnTo>
                  <a:lnTo>
                    <a:pt x="7" y="102"/>
                  </a:lnTo>
                  <a:lnTo>
                    <a:pt x="7" y="86"/>
                  </a:lnTo>
                  <a:lnTo>
                    <a:pt x="7" y="108"/>
                  </a:lnTo>
                  <a:lnTo>
                    <a:pt x="8" y="114"/>
                  </a:lnTo>
                  <a:lnTo>
                    <a:pt x="8" y="124"/>
                  </a:lnTo>
                  <a:lnTo>
                    <a:pt x="8" y="110"/>
                  </a:lnTo>
                  <a:lnTo>
                    <a:pt x="8" y="115"/>
                  </a:lnTo>
                  <a:lnTo>
                    <a:pt x="8" y="111"/>
                  </a:lnTo>
                  <a:lnTo>
                    <a:pt x="8" y="132"/>
                  </a:lnTo>
                  <a:lnTo>
                    <a:pt x="8" y="127"/>
                  </a:lnTo>
                  <a:lnTo>
                    <a:pt x="8" y="126"/>
                  </a:lnTo>
                  <a:lnTo>
                    <a:pt x="8" y="140"/>
                  </a:lnTo>
                  <a:lnTo>
                    <a:pt x="8" y="111"/>
                  </a:lnTo>
                  <a:lnTo>
                    <a:pt x="8" y="133"/>
                  </a:lnTo>
                  <a:lnTo>
                    <a:pt x="8" y="136"/>
                  </a:lnTo>
                  <a:lnTo>
                    <a:pt x="8" y="137"/>
                  </a:lnTo>
                  <a:lnTo>
                    <a:pt x="8" y="116"/>
                  </a:lnTo>
                  <a:lnTo>
                    <a:pt x="8" y="128"/>
                  </a:lnTo>
                  <a:lnTo>
                    <a:pt x="10" y="127"/>
                  </a:lnTo>
                  <a:lnTo>
                    <a:pt x="10" y="139"/>
                  </a:lnTo>
                  <a:lnTo>
                    <a:pt x="10" y="129"/>
                  </a:lnTo>
                  <a:lnTo>
                    <a:pt x="10" y="132"/>
                  </a:lnTo>
                  <a:lnTo>
                    <a:pt x="10" y="135"/>
                  </a:lnTo>
                  <a:lnTo>
                    <a:pt x="10" y="111"/>
                  </a:lnTo>
                  <a:lnTo>
                    <a:pt x="10" y="128"/>
                  </a:lnTo>
                  <a:lnTo>
                    <a:pt x="10" y="133"/>
                  </a:lnTo>
                  <a:lnTo>
                    <a:pt x="10" y="111"/>
                  </a:lnTo>
                  <a:lnTo>
                    <a:pt x="10" y="118"/>
                  </a:lnTo>
                  <a:lnTo>
                    <a:pt x="11" y="126"/>
                  </a:lnTo>
                  <a:lnTo>
                    <a:pt x="11" y="132"/>
                  </a:lnTo>
                  <a:lnTo>
                    <a:pt x="11" y="106"/>
                  </a:lnTo>
                  <a:lnTo>
                    <a:pt x="11" y="112"/>
                  </a:lnTo>
                  <a:lnTo>
                    <a:pt x="11" y="135"/>
                  </a:lnTo>
                  <a:lnTo>
                    <a:pt x="11" y="108"/>
                  </a:lnTo>
                  <a:lnTo>
                    <a:pt x="11" y="127"/>
                  </a:lnTo>
                  <a:lnTo>
                    <a:pt x="11" y="129"/>
                  </a:lnTo>
                  <a:lnTo>
                    <a:pt x="11" y="131"/>
                  </a:lnTo>
                  <a:lnTo>
                    <a:pt x="11" y="112"/>
                  </a:lnTo>
                  <a:lnTo>
                    <a:pt x="11" y="129"/>
                  </a:lnTo>
                  <a:lnTo>
                    <a:pt x="11" y="128"/>
                  </a:lnTo>
                  <a:lnTo>
                    <a:pt x="11" y="139"/>
                  </a:lnTo>
                  <a:lnTo>
                    <a:pt x="11" y="116"/>
                  </a:lnTo>
                  <a:lnTo>
                    <a:pt x="11" y="120"/>
                  </a:lnTo>
                  <a:lnTo>
                    <a:pt x="12" y="118"/>
                  </a:lnTo>
                  <a:lnTo>
                    <a:pt x="12" y="140"/>
                  </a:lnTo>
                  <a:lnTo>
                    <a:pt x="12" y="137"/>
                  </a:lnTo>
                  <a:lnTo>
                    <a:pt x="12" y="148"/>
                  </a:lnTo>
                  <a:lnTo>
                    <a:pt x="12" y="126"/>
                  </a:lnTo>
                  <a:lnTo>
                    <a:pt x="12" y="145"/>
                  </a:lnTo>
                  <a:lnTo>
                    <a:pt x="12" y="144"/>
                  </a:lnTo>
                  <a:lnTo>
                    <a:pt x="12" y="145"/>
                  </a:lnTo>
                  <a:lnTo>
                    <a:pt x="12" y="126"/>
                  </a:lnTo>
                  <a:lnTo>
                    <a:pt x="12" y="135"/>
                  </a:lnTo>
                  <a:lnTo>
                    <a:pt x="12" y="133"/>
                  </a:lnTo>
                  <a:lnTo>
                    <a:pt x="12" y="145"/>
                  </a:lnTo>
                  <a:lnTo>
                    <a:pt x="12" y="128"/>
                  </a:lnTo>
                  <a:lnTo>
                    <a:pt x="12" y="131"/>
                  </a:lnTo>
                  <a:lnTo>
                    <a:pt x="13" y="123"/>
                  </a:lnTo>
                  <a:lnTo>
                    <a:pt x="13" y="124"/>
                  </a:lnTo>
                  <a:lnTo>
                    <a:pt x="13" y="111"/>
                  </a:lnTo>
                  <a:lnTo>
                    <a:pt x="13" y="122"/>
                  </a:lnTo>
                  <a:lnTo>
                    <a:pt x="13" y="116"/>
                  </a:lnTo>
                  <a:lnTo>
                    <a:pt x="13" y="93"/>
                  </a:lnTo>
                  <a:lnTo>
                    <a:pt x="13" y="105"/>
                  </a:lnTo>
                  <a:lnTo>
                    <a:pt x="13" y="102"/>
                  </a:lnTo>
                  <a:lnTo>
                    <a:pt x="13" y="111"/>
                  </a:lnTo>
                  <a:lnTo>
                    <a:pt x="13" y="99"/>
                  </a:lnTo>
                  <a:lnTo>
                    <a:pt x="13" y="101"/>
                  </a:lnTo>
                  <a:lnTo>
                    <a:pt x="13" y="101"/>
                  </a:lnTo>
                  <a:lnTo>
                    <a:pt x="13" y="116"/>
                  </a:lnTo>
                  <a:lnTo>
                    <a:pt x="13" y="99"/>
                  </a:lnTo>
                  <a:lnTo>
                    <a:pt x="13" y="105"/>
                  </a:lnTo>
                  <a:lnTo>
                    <a:pt x="15" y="106"/>
                  </a:lnTo>
                  <a:lnTo>
                    <a:pt x="15" y="88"/>
                  </a:lnTo>
                  <a:lnTo>
                    <a:pt x="15" y="107"/>
                  </a:lnTo>
                  <a:lnTo>
                    <a:pt x="15" y="108"/>
                  </a:lnTo>
                  <a:lnTo>
                    <a:pt x="15" y="111"/>
                  </a:lnTo>
                  <a:lnTo>
                    <a:pt x="15" y="88"/>
                  </a:lnTo>
                  <a:lnTo>
                    <a:pt x="15" y="94"/>
                  </a:lnTo>
                  <a:lnTo>
                    <a:pt x="15" y="95"/>
                  </a:lnTo>
                  <a:lnTo>
                    <a:pt x="15" y="116"/>
                  </a:lnTo>
                  <a:lnTo>
                    <a:pt x="16" y="119"/>
                  </a:lnTo>
                  <a:lnTo>
                    <a:pt x="16" y="127"/>
                  </a:lnTo>
                  <a:lnTo>
                    <a:pt x="16" y="101"/>
                  </a:lnTo>
                  <a:lnTo>
                    <a:pt x="16" y="122"/>
                  </a:lnTo>
                  <a:lnTo>
                    <a:pt x="16" y="126"/>
                  </a:lnTo>
                  <a:lnTo>
                    <a:pt x="16" y="127"/>
                  </a:lnTo>
                  <a:lnTo>
                    <a:pt x="16" y="103"/>
                  </a:lnTo>
                  <a:lnTo>
                    <a:pt x="16" y="105"/>
                  </a:lnTo>
                  <a:lnTo>
                    <a:pt x="16" y="103"/>
                  </a:lnTo>
                  <a:lnTo>
                    <a:pt x="16" y="110"/>
                  </a:lnTo>
                  <a:lnTo>
                    <a:pt x="16" y="94"/>
                  </a:lnTo>
                  <a:lnTo>
                    <a:pt x="16" y="80"/>
                  </a:lnTo>
                  <a:lnTo>
                    <a:pt x="16" y="105"/>
                  </a:lnTo>
                  <a:lnTo>
                    <a:pt x="16" y="103"/>
                  </a:lnTo>
                  <a:lnTo>
                    <a:pt x="17" y="106"/>
                  </a:lnTo>
                  <a:lnTo>
                    <a:pt x="17" y="114"/>
                  </a:lnTo>
                  <a:lnTo>
                    <a:pt x="17" y="93"/>
                  </a:lnTo>
                  <a:lnTo>
                    <a:pt x="17" y="103"/>
                  </a:lnTo>
                  <a:lnTo>
                    <a:pt x="17" y="108"/>
                  </a:lnTo>
                  <a:lnTo>
                    <a:pt x="17" y="120"/>
                  </a:lnTo>
                  <a:lnTo>
                    <a:pt x="17" y="98"/>
                  </a:lnTo>
                  <a:lnTo>
                    <a:pt x="17" y="103"/>
                  </a:lnTo>
                  <a:lnTo>
                    <a:pt x="17" y="107"/>
                  </a:lnTo>
                  <a:lnTo>
                    <a:pt x="17" y="123"/>
                  </a:lnTo>
                  <a:lnTo>
                    <a:pt x="17" y="120"/>
                  </a:lnTo>
                  <a:lnTo>
                    <a:pt x="17" y="119"/>
                  </a:lnTo>
                  <a:lnTo>
                    <a:pt x="17" y="111"/>
                  </a:lnTo>
                  <a:lnTo>
                    <a:pt x="17" y="133"/>
                  </a:lnTo>
                  <a:lnTo>
                    <a:pt x="19" y="139"/>
                  </a:lnTo>
                  <a:lnTo>
                    <a:pt x="19" y="115"/>
                  </a:lnTo>
                  <a:lnTo>
                    <a:pt x="19" y="127"/>
                  </a:lnTo>
                  <a:lnTo>
                    <a:pt x="19" y="127"/>
                  </a:lnTo>
                  <a:lnTo>
                    <a:pt x="19" y="143"/>
                  </a:lnTo>
                  <a:lnTo>
                    <a:pt x="19" y="124"/>
                  </a:lnTo>
                  <a:lnTo>
                    <a:pt x="19" y="129"/>
                  </a:lnTo>
                  <a:lnTo>
                    <a:pt x="19" y="129"/>
                  </a:lnTo>
                  <a:lnTo>
                    <a:pt x="19" y="90"/>
                  </a:lnTo>
                  <a:lnTo>
                    <a:pt x="20" y="93"/>
                  </a:lnTo>
                  <a:lnTo>
                    <a:pt x="20" y="72"/>
                  </a:lnTo>
                  <a:lnTo>
                    <a:pt x="20" y="103"/>
                  </a:lnTo>
                  <a:lnTo>
                    <a:pt x="20" y="105"/>
                  </a:lnTo>
                  <a:lnTo>
                    <a:pt x="20" y="120"/>
                  </a:lnTo>
                  <a:lnTo>
                    <a:pt x="20" y="101"/>
                  </a:lnTo>
                  <a:lnTo>
                    <a:pt x="20" y="107"/>
                  </a:lnTo>
                  <a:lnTo>
                    <a:pt x="20" y="108"/>
                  </a:lnTo>
                  <a:lnTo>
                    <a:pt x="20" y="133"/>
                  </a:lnTo>
                  <a:lnTo>
                    <a:pt x="20" y="131"/>
                  </a:lnTo>
                  <a:lnTo>
                    <a:pt x="20" y="129"/>
                  </a:lnTo>
                  <a:lnTo>
                    <a:pt x="20" y="112"/>
                  </a:lnTo>
                  <a:lnTo>
                    <a:pt x="20" y="136"/>
                  </a:lnTo>
                  <a:lnTo>
                    <a:pt x="21" y="133"/>
                  </a:lnTo>
                  <a:lnTo>
                    <a:pt x="21" y="141"/>
                  </a:lnTo>
                  <a:lnTo>
                    <a:pt x="21" y="123"/>
                  </a:lnTo>
                  <a:lnTo>
                    <a:pt x="21" y="132"/>
                  </a:lnTo>
                  <a:lnTo>
                    <a:pt x="21" y="131"/>
                  </a:lnTo>
                  <a:lnTo>
                    <a:pt x="21" y="135"/>
                  </a:lnTo>
                  <a:lnTo>
                    <a:pt x="21" y="115"/>
                  </a:lnTo>
                  <a:lnTo>
                    <a:pt x="21" y="115"/>
                  </a:lnTo>
                  <a:lnTo>
                    <a:pt x="21" y="114"/>
                  </a:lnTo>
                  <a:lnTo>
                    <a:pt x="21" y="115"/>
                  </a:lnTo>
                  <a:lnTo>
                    <a:pt x="21" y="85"/>
                  </a:lnTo>
                  <a:lnTo>
                    <a:pt x="21" y="106"/>
                  </a:lnTo>
                  <a:lnTo>
                    <a:pt x="21" y="106"/>
                  </a:lnTo>
                  <a:lnTo>
                    <a:pt x="21" y="89"/>
                  </a:lnTo>
                  <a:lnTo>
                    <a:pt x="21" y="98"/>
                  </a:lnTo>
                  <a:lnTo>
                    <a:pt x="23" y="97"/>
                  </a:lnTo>
                  <a:lnTo>
                    <a:pt x="23" y="112"/>
                  </a:lnTo>
                  <a:lnTo>
                    <a:pt x="23" y="110"/>
                  </a:lnTo>
                  <a:lnTo>
                    <a:pt x="23" y="112"/>
                  </a:lnTo>
                  <a:lnTo>
                    <a:pt x="23" y="93"/>
                  </a:lnTo>
                  <a:lnTo>
                    <a:pt x="23" y="123"/>
                  </a:lnTo>
                  <a:lnTo>
                    <a:pt x="23" y="122"/>
                  </a:lnTo>
                  <a:lnTo>
                    <a:pt x="23" y="110"/>
                  </a:lnTo>
                  <a:lnTo>
                    <a:pt x="23" y="132"/>
                  </a:lnTo>
                  <a:lnTo>
                    <a:pt x="24" y="131"/>
                  </a:lnTo>
                  <a:lnTo>
                    <a:pt x="24" y="140"/>
                  </a:lnTo>
                  <a:lnTo>
                    <a:pt x="24" y="119"/>
                  </a:lnTo>
                  <a:lnTo>
                    <a:pt x="24" y="122"/>
                  </a:lnTo>
                  <a:lnTo>
                    <a:pt x="24" y="133"/>
                  </a:lnTo>
                  <a:lnTo>
                    <a:pt x="24" y="127"/>
                  </a:lnTo>
                  <a:lnTo>
                    <a:pt x="24" y="128"/>
                  </a:lnTo>
                  <a:lnTo>
                    <a:pt x="24" y="129"/>
                  </a:lnTo>
                  <a:lnTo>
                    <a:pt x="24" y="111"/>
                  </a:lnTo>
                  <a:lnTo>
                    <a:pt x="24" y="128"/>
                  </a:lnTo>
                  <a:lnTo>
                    <a:pt x="24" y="127"/>
                  </a:lnTo>
                  <a:lnTo>
                    <a:pt x="24" y="128"/>
                  </a:lnTo>
                  <a:lnTo>
                    <a:pt x="24" y="89"/>
                  </a:lnTo>
                  <a:lnTo>
                    <a:pt x="24" y="89"/>
                  </a:lnTo>
                  <a:lnTo>
                    <a:pt x="25" y="93"/>
                  </a:lnTo>
                  <a:lnTo>
                    <a:pt x="25" y="99"/>
                  </a:lnTo>
                  <a:lnTo>
                    <a:pt x="25" y="86"/>
                  </a:lnTo>
                  <a:lnTo>
                    <a:pt x="25" y="89"/>
                  </a:lnTo>
                  <a:lnTo>
                    <a:pt x="25" y="94"/>
                  </a:lnTo>
                  <a:lnTo>
                    <a:pt x="25" y="97"/>
                  </a:lnTo>
                  <a:lnTo>
                    <a:pt x="25" y="78"/>
                  </a:lnTo>
                  <a:lnTo>
                    <a:pt x="25" y="90"/>
                  </a:lnTo>
                  <a:lnTo>
                    <a:pt x="25" y="94"/>
                  </a:lnTo>
                  <a:lnTo>
                    <a:pt x="25" y="95"/>
                  </a:lnTo>
                  <a:lnTo>
                    <a:pt x="25" y="74"/>
                  </a:lnTo>
                  <a:lnTo>
                    <a:pt x="25" y="91"/>
                  </a:lnTo>
                  <a:lnTo>
                    <a:pt x="25" y="93"/>
                  </a:lnTo>
                  <a:lnTo>
                    <a:pt x="25" y="108"/>
                  </a:lnTo>
                  <a:lnTo>
                    <a:pt x="25" y="93"/>
                  </a:lnTo>
                  <a:lnTo>
                    <a:pt x="27" y="91"/>
                  </a:lnTo>
                  <a:lnTo>
                    <a:pt x="27" y="123"/>
                  </a:lnTo>
                  <a:lnTo>
                    <a:pt x="27" y="120"/>
                  </a:lnTo>
                  <a:lnTo>
                    <a:pt x="27" y="120"/>
                  </a:lnTo>
                  <a:lnTo>
                    <a:pt x="27" y="120"/>
                  </a:lnTo>
                  <a:lnTo>
                    <a:pt x="27" y="102"/>
                  </a:lnTo>
                  <a:lnTo>
                    <a:pt x="27" y="116"/>
                  </a:lnTo>
                  <a:lnTo>
                    <a:pt x="27" y="122"/>
                  </a:lnTo>
                  <a:lnTo>
                    <a:pt x="27" y="128"/>
                  </a:lnTo>
                  <a:lnTo>
                    <a:pt x="27" y="106"/>
                  </a:lnTo>
                  <a:lnTo>
                    <a:pt x="27" y="111"/>
                  </a:lnTo>
                  <a:lnTo>
                    <a:pt x="28" y="111"/>
                  </a:lnTo>
                  <a:lnTo>
                    <a:pt x="28" y="120"/>
                  </a:lnTo>
                  <a:lnTo>
                    <a:pt x="28" y="108"/>
                  </a:lnTo>
                  <a:lnTo>
                    <a:pt x="28" y="114"/>
                  </a:lnTo>
                  <a:lnTo>
                    <a:pt x="28" y="111"/>
                  </a:lnTo>
                  <a:lnTo>
                    <a:pt x="28" y="90"/>
                  </a:lnTo>
                  <a:lnTo>
                    <a:pt x="28" y="94"/>
                  </a:lnTo>
                  <a:lnTo>
                    <a:pt x="28" y="97"/>
                  </a:lnTo>
                  <a:lnTo>
                    <a:pt x="28" y="98"/>
                  </a:lnTo>
                  <a:lnTo>
                    <a:pt x="28" y="69"/>
                  </a:lnTo>
                  <a:lnTo>
                    <a:pt x="28" y="74"/>
                  </a:lnTo>
                  <a:lnTo>
                    <a:pt x="28" y="71"/>
                  </a:lnTo>
                  <a:lnTo>
                    <a:pt x="28" y="91"/>
                  </a:lnTo>
                  <a:lnTo>
                    <a:pt x="28" y="90"/>
                  </a:lnTo>
                  <a:lnTo>
                    <a:pt x="29" y="90"/>
                  </a:lnTo>
                  <a:lnTo>
                    <a:pt x="29" y="57"/>
                  </a:lnTo>
                  <a:lnTo>
                    <a:pt x="29" y="56"/>
                  </a:lnTo>
                  <a:lnTo>
                    <a:pt x="29" y="38"/>
                  </a:lnTo>
                  <a:lnTo>
                    <a:pt x="29" y="40"/>
                  </a:lnTo>
                  <a:lnTo>
                    <a:pt x="29" y="44"/>
                  </a:lnTo>
                  <a:lnTo>
                    <a:pt x="29" y="8"/>
                  </a:lnTo>
                  <a:lnTo>
                    <a:pt x="29" y="10"/>
                  </a:lnTo>
                  <a:lnTo>
                    <a:pt x="29" y="25"/>
                  </a:lnTo>
                  <a:lnTo>
                    <a:pt x="29" y="23"/>
                  </a:lnTo>
                  <a:lnTo>
                    <a:pt x="31" y="22"/>
                  </a:lnTo>
                  <a:lnTo>
                    <a:pt x="31" y="9"/>
                  </a:lnTo>
                  <a:lnTo>
                    <a:pt x="31" y="30"/>
                  </a:lnTo>
                  <a:lnTo>
                    <a:pt x="31" y="27"/>
                  </a:lnTo>
                  <a:lnTo>
                    <a:pt x="31" y="31"/>
                  </a:lnTo>
                  <a:lnTo>
                    <a:pt x="31" y="0"/>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248" name="Freeform 121"/>
            <p:cNvSpPr>
              <a:spLocks/>
            </p:cNvSpPr>
            <p:nvPr/>
          </p:nvSpPr>
          <p:spPr bwMode="auto">
            <a:xfrm>
              <a:off x="1689101" y="4449763"/>
              <a:ext cx="47625" cy="323850"/>
            </a:xfrm>
            <a:custGeom>
              <a:avLst/>
              <a:gdLst>
                <a:gd name="T0" fmla="*/ 0 w 30"/>
                <a:gd name="T1" fmla="*/ 184 h 204"/>
                <a:gd name="T2" fmla="*/ 0 w 30"/>
                <a:gd name="T3" fmla="*/ 166 h 204"/>
                <a:gd name="T4" fmla="*/ 2 w 30"/>
                <a:gd name="T5" fmla="*/ 189 h 204"/>
                <a:gd name="T6" fmla="*/ 2 w 30"/>
                <a:gd name="T7" fmla="*/ 193 h 204"/>
                <a:gd name="T8" fmla="*/ 2 w 30"/>
                <a:gd name="T9" fmla="*/ 179 h 204"/>
                <a:gd name="T10" fmla="*/ 3 w 30"/>
                <a:gd name="T11" fmla="*/ 196 h 204"/>
                <a:gd name="T12" fmla="*/ 3 w 30"/>
                <a:gd name="T13" fmla="*/ 166 h 204"/>
                <a:gd name="T14" fmla="*/ 4 w 30"/>
                <a:gd name="T15" fmla="*/ 187 h 204"/>
                <a:gd name="T16" fmla="*/ 4 w 30"/>
                <a:gd name="T17" fmla="*/ 169 h 204"/>
                <a:gd name="T18" fmla="*/ 4 w 30"/>
                <a:gd name="T19" fmla="*/ 180 h 204"/>
                <a:gd name="T20" fmla="*/ 6 w 30"/>
                <a:gd name="T21" fmla="*/ 184 h 204"/>
                <a:gd name="T22" fmla="*/ 6 w 30"/>
                <a:gd name="T23" fmla="*/ 163 h 204"/>
                <a:gd name="T24" fmla="*/ 6 w 30"/>
                <a:gd name="T25" fmla="*/ 183 h 204"/>
                <a:gd name="T26" fmla="*/ 7 w 30"/>
                <a:gd name="T27" fmla="*/ 161 h 204"/>
                <a:gd name="T28" fmla="*/ 7 w 30"/>
                <a:gd name="T29" fmla="*/ 180 h 204"/>
                <a:gd name="T30" fmla="*/ 8 w 30"/>
                <a:gd name="T31" fmla="*/ 175 h 204"/>
                <a:gd name="T32" fmla="*/ 8 w 30"/>
                <a:gd name="T33" fmla="*/ 171 h 204"/>
                <a:gd name="T34" fmla="*/ 8 w 30"/>
                <a:gd name="T35" fmla="*/ 184 h 204"/>
                <a:gd name="T36" fmla="*/ 9 w 30"/>
                <a:gd name="T37" fmla="*/ 159 h 204"/>
                <a:gd name="T38" fmla="*/ 9 w 30"/>
                <a:gd name="T39" fmla="*/ 172 h 204"/>
                <a:gd name="T40" fmla="*/ 9 w 30"/>
                <a:gd name="T41" fmla="*/ 161 h 204"/>
                <a:gd name="T42" fmla="*/ 11 w 30"/>
                <a:gd name="T43" fmla="*/ 169 h 204"/>
                <a:gd name="T44" fmla="*/ 11 w 30"/>
                <a:gd name="T45" fmla="*/ 148 h 204"/>
                <a:gd name="T46" fmla="*/ 11 w 30"/>
                <a:gd name="T47" fmla="*/ 171 h 204"/>
                <a:gd name="T48" fmla="*/ 12 w 30"/>
                <a:gd name="T49" fmla="*/ 167 h 204"/>
                <a:gd name="T50" fmla="*/ 12 w 30"/>
                <a:gd name="T51" fmla="*/ 140 h 204"/>
                <a:gd name="T52" fmla="*/ 12 w 30"/>
                <a:gd name="T53" fmla="*/ 124 h 204"/>
                <a:gd name="T54" fmla="*/ 13 w 30"/>
                <a:gd name="T55" fmla="*/ 103 h 204"/>
                <a:gd name="T56" fmla="*/ 13 w 30"/>
                <a:gd name="T57" fmla="*/ 144 h 204"/>
                <a:gd name="T58" fmla="*/ 15 w 30"/>
                <a:gd name="T59" fmla="*/ 159 h 204"/>
                <a:gd name="T60" fmla="*/ 15 w 30"/>
                <a:gd name="T61" fmla="*/ 196 h 204"/>
                <a:gd name="T62" fmla="*/ 15 w 30"/>
                <a:gd name="T63" fmla="*/ 175 h 204"/>
                <a:gd name="T64" fmla="*/ 16 w 30"/>
                <a:gd name="T65" fmla="*/ 162 h 204"/>
                <a:gd name="T66" fmla="*/ 16 w 30"/>
                <a:gd name="T67" fmla="*/ 184 h 204"/>
                <a:gd name="T68" fmla="*/ 17 w 30"/>
                <a:gd name="T69" fmla="*/ 192 h 204"/>
                <a:gd name="T70" fmla="*/ 17 w 30"/>
                <a:gd name="T71" fmla="*/ 197 h 204"/>
                <a:gd name="T72" fmla="*/ 19 w 30"/>
                <a:gd name="T73" fmla="*/ 195 h 204"/>
                <a:gd name="T74" fmla="*/ 19 w 30"/>
                <a:gd name="T75" fmla="*/ 204 h 204"/>
                <a:gd name="T76" fmla="*/ 19 w 30"/>
                <a:gd name="T77" fmla="*/ 183 h 204"/>
                <a:gd name="T78" fmla="*/ 20 w 30"/>
                <a:gd name="T79" fmla="*/ 157 h 204"/>
                <a:gd name="T80" fmla="*/ 20 w 30"/>
                <a:gd name="T81" fmla="*/ 48 h 204"/>
                <a:gd name="T82" fmla="*/ 21 w 30"/>
                <a:gd name="T83" fmla="*/ 0 h 204"/>
                <a:gd name="T84" fmla="*/ 21 w 30"/>
                <a:gd name="T85" fmla="*/ 38 h 204"/>
                <a:gd name="T86" fmla="*/ 21 w 30"/>
                <a:gd name="T87" fmla="*/ 100 h 204"/>
                <a:gd name="T88" fmla="*/ 23 w 30"/>
                <a:gd name="T89" fmla="*/ 102 h 204"/>
                <a:gd name="T90" fmla="*/ 23 w 30"/>
                <a:gd name="T91" fmla="*/ 134 h 204"/>
                <a:gd name="T92" fmla="*/ 24 w 30"/>
                <a:gd name="T93" fmla="*/ 148 h 204"/>
                <a:gd name="T94" fmla="*/ 24 w 30"/>
                <a:gd name="T95" fmla="*/ 148 h 204"/>
                <a:gd name="T96" fmla="*/ 25 w 30"/>
                <a:gd name="T97" fmla="*/ 131 h 204"/>
                <a:gd name="T98" fmla="*/ 25 w 30"/>
                <a:gd name="T99" fmla="*/ 124 h 204"/>
                <a:gd name="T100" fmla="*/ 25 w 30"/>
                <a:gd name="T101" fmla="*/ 102 h 204"/>
                <a:gd name="T102" fmla="*/ 25 w 30"/>
                <a:gd name="T103" fmla="*/ 117 h 204"/>
                <a:gd name="T104" fmla="*/ 26 w 30"/>
                <a:gd name="T105" fmla="*/ 155 h 204"/>
                <a:gd name="T106" fmla="*/ 26 w 30"/>
                <a:gd name="T107" fmla="*/ 146 h 204"/>
                <a:gd name="T108" fmla="*/ 28 w 30"/>
                <a:gd name="T109" fmla="*/ 157 h 204"/>
                <a:gd name="T110" fmla="*/ 28 w 30"/>
                <a:gd name="T111" fmla="*/ 175 h 204"/>
                <a:gd name="T112" fmla="*/ 29 w 30"/>
                <a:gd name="T113" fmla="*/ 158 h 204"/>
                <a:gd name="T114" fmla="*/ 29 w 30"/>
                <a:gd name="T115" fmla="*/ 172 h 204"/>
                <a:gd name="T116" fmla="*/ 29 w 30"/>
                <a:gd name="T117" fmla="*/ 157 h 204"/>
                <a:gd name="T118" fmla="*/ 30 w 30"/>
                <a:gd name="T119" fmla="*/ 179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0" h="204">
                  <a:moveTo>
                    <a:pt x="0" y="172"/>
                  </a:moveTo>
                  <a:lnTo>
                    <a:pt x="0" y="193"/>
                  </a:lnTo>
                  <a:lnTo>
                    <a:pt x="0" y="170"/>
                  </a:lnTo>
                  <a:lnTo>
                    <a:pt x="0" y="184"/>
                  </a:lnTo>
                  <a:lnTo>
                    <a:pt x="0" y="184"/>
                  </a:lnTo>
                  <a:lnTo>
                    <a:pt x="0" y="162"/>
                  </a:lnTo>
                  <a:lnTo>
                    <a:pt x="0" y="189"/>
                  </a:lnTo>
                  <a:lnTo>
                    <a:pt x="0" y="186"/>
                  </a:lnTo>
                  <a:lnTo>
                    <a:pt x="0" y="189"/>
                  </a:lnTo>
                  <a:lnTo>
                    <a:pt x="0" y="166"/>
                  </a:lnTo>
                  <a:lnTo>
                    <a:pt x="0" y="174"/>
                  </a:lnTo>
                  <a:lnTo>
                    <a:pt x="0" y="175"/>
                  </a:lnTo>
                  <a:lnTo>
                    <a:pt x="0" y="199"/>
                  </a:lnTo>
                  <a:lnTo>
                    <a:pt x="0" y="189"/>
                  </a:lnTo>
                  <a:lnTo>
                    <a:pt x="2" y="189"/>
                  </a:lnTo>
                  <a:lnTo>
                    <a:pt x="2" y="191"/>
                  </a:lnTo>
                  <a:lnTo>
                    <a:pt x="2" y="172"/>
                  </a:lnTo>
                  <a:lnTo>
                    <a:pt x="2" y="189"/>
                  </a:lnTo>
                  <a:lnTo>
                    <a:pt x="2" y="187"/>
                  </a:lnTo>
                  <a:lnTo>
                    <a:pt x="2" y="193"/>
                  </a:lnTo>
                  <a:lnTo>
                    <a:pt x="2" y="172"/>
                  </a:lnTo>
                  <a:lnTo>
                    <a:pt x="2" y="182"/>
                  </a:lnTo>
                  <a:lnTo>
                    <a:pt x="2" y="183"/>
                  </a:lnTo>
                  <a:lnTo>
                    <a:pt x="2" y="195"/>
                  </a:lnTo>
                  <a:lnTo>
                    <a:pt x="2" y="179"/>
                  </a:lnTo>
                  <a:lnTo>
                    <a:pt x="2" y="165"/>
                  </a:lnTo>
                  <a:lnTo>
                    <a:pt x="2" y="191"/>
                  </a:lnTo>
                  <a:lnTo>
                    <a:pt x="2" y="189"/>
                  </a:lnTo>
                  <a:lnTo>
                    <a:pt x="3" y="188"/>
                  </a:lnTo>
                  <a:lnTo>
                    <a:pt x="3" y="196"/>
                  </a:lnTo>
                  <a:lnTo>
                    <a:pt x="3" y="179"/>
                  </a:lnTo>
                  <a:lnTo>
                    <a:pt x="3" y="187"/>
                  </a:lnTo>
                  <a:lnTo>
                    <a:pt x="3" y="187"/>
                  </a:lnTo>
                  <a:lnTo>
                    <a:pt x="3" y="189"/>
                  </a:lnTo>
                  <a:lnTo>
                    <a:pt x="3" y="166"/>
                  </a:lnTo>
                  <a:lnTo>
                    <a:pt x="3" y="172"/>
                  </a:lnTo>
                  <a:lnTo>
                    <a:pt x="3" y="178"/>
                  </a:lnTo>
                  <a:lnTo>
                    <a:pt x="3" y="196"/>
                  </a:lnTo>
                  <a:lnTo>
                    <a:pt x="3" y="186"/>
                  </a:lnTo>
                  <a:lnTo>
                    <a:pt x="4" y="187"/>
                  </a:lnTo>
                  <a:lnTo>
                    <a:pt x="4" y="189"/>
                  </a:lnTo>
                  <a:lnTo>
                    <a:pt x="4" y="172"/>
                  </a:lnTo>
                  <a:lnTo>
                    <a:pt x="4" y="187"/>
                  </a:lnTo>
                  <a:lnTo>
                    <a:pt x="4" y="192"/>
                  </a:lnTo>
                  <a:lnTo>
                    <a:pt x="4" y="169"/>
                  </a:lnTo>
                  <a:lnTo>
                    <a:pt x="4" y="172"/>
                  </a:lnTo>
                  <a:lnTo>
                    <a:pt x="4" y="174"/>
                  </a:lnTo>
                  <a:lnTo>
                    <a:pt x="4" y="172"/>
                  </a:lnTo>
                  <a:lnTo>
                    <a:pt x="4" y="187"/>
                  </a:lnTo>
                  <a:lnTo>
                    <a:pt x="4" y="180"/>
                  </a:lnTo>
                  <a:lnTo>
                    <a:pt x="4" y="186"/>
                  </a:lnTo>
                  <a:lnTo>
                    <a:pt x="4" y="167"/>
                  </a:lnTo>
                  <a:lnTo>
                    <a:pt x="4" y="182"/>
                  </a:lnTo>
                  <a:lnTo>
                    <a:pt x="6" y="180"/>
                  </a:lnTo>
                  <a:lnTo>
                    <a:pt x="6" y="184"/>
                  </a:lnTo>
                  <a:lnTo>
                    <a:pt x="6" y="157"/>
                  </a:lnTo>
                  <a:lnTo>
                    <a:pt x="6" y="174"/>
                  </a:lnTo>
                  <a:lnTo>
                    <a:pt x="6" y="179"/>
                  </a:lnTo>
                  <a:lnTo>
                    <a:pt x="6" y="184"/>
                  </a:lnTo>
                  <a:lnTo>
                    <a:pt x="6" y="163"/>
                  </a:lnTo>
                  <a:lnTo>
                    <a:pt x="6" y="171"/>
                  </a:lnTo>
                  <a:lnTo>
                    <a:pt x="6" y="169"/>
                  </a:lnTo>
                  <a:lnTo>
                    <a:pt x="6" y="187"/>
                  </a:lnTo>
                  <a:lnTo>
                    <a:pt x="6" y="179"/>
                  </a:lnTo>
                  <a:lnTo>
                    <a:pt x="6" y="183"/>
                  </a:lnTo>
                  <a:lnTo>
                    <a:pt x="6" y="184"/>
                  </a:lnTo>
                  <a:lnTo>
                    <a:pt x="6" y="161"/>
                  </a:lnTo>
                  <a:lnTo>
                    <a:pt x="6" y="175"/>
                  </a:lnTo>
                  <a:lnTo>
                    <a:pt x="7" y="183"/>
                  </a:lnTo>
                  <a:lnTo>
                    <a:pt x="7" y="161"/>
                  </a:lnTo>
                  <a:lnTo>
                    <a:pt x="7" y="175"/>
                  </a:lnTo>
                  <a:lnTo>
                    <a:pt x="7" y="170"/>
                  </a:lnTo>
                  <a:lnTo>
                    <a:pt x="7" y="186"/>
                  </a:lnTo>
                  <a:lnTo>
                    <a:pt x="7" y="182"/>
                  </a:lnTo>
                  <a:lnTo>
                    <a:pt x="7" y="180"/>
                  </a:lnTo>
                  <a:lnTo>
                    <a:pt x="7" y="183"/>
                  </a:lnTo>
                  <a:lnTo>
                    <a:pt x="7" y="158"/>
                  </a:lnTo>
                  <a:lnTo>
                    <a:pt x="7" y="170"/>
                  </a:lnTo>
                  <a:lnTo>
                    <a:pt x="8" y="171"/>
                  </a:lnTo>
                  <a:lnTo>
                    <a:pt x="8" y="175"/>
                  </a:lnTo>
                  <a:lnTo>
                    <a:pt x="8" y="157"/>
                  </a:lnTo>
                  <a:lnTo>
                    <a:pt x="8" y="169"/>
                  </a:lnTo>
                  <a:lnTo>
                    <a:pt x="8" y="167"/>
                  </a:lnTo>
                  <a:lnTo>
                    <a:pt x="8" y="183"/>
                  </a:lnTo>
                  <a:lnTo>
                    <a:pt x="8" y="171"/>
                  </a:lnTo>
                  <a:lnTo>
                    <a:pt x="8" y="179"/>
                  </a:lnTo>
                  <a:lnTo>
                    <a:pt x="8" y="158"/>
                  </a:lnTo>
                  <a:lnTo>
                    <a:pt x="8" y="178"/>
                  </a:lnTo>
                  <a:lnTo>
                    <a:pt x="8" y="176"/>
                  </a:lnTo>
                  <a:lnTo>
                    <a:pt x="8" y="184"/>
                  </a:lnTo>
                  <a:lnTo>
                    <a:pt x="8" y="166"/>
                  </a:lnTo>
                  <a:lnTo>
                    <a:pt x="8" y="179"/>
                  </a:lnTo>
                  <a:lnTo>
                    <a:pt x="9" y="187"/>
                  </a:lnTo>
                  <a:lnTo>
                    <a:pt x="9" y="191"/>
                  </a:lnTo>
                  <a:lnTo>
                    <a:pt x="9" y="159"/>
                  </a:lnTo>
                  <a:lnTo>
                    <a:pt x="9" y="163"/>
                  </a:lnTo>
                  <a:lnTo>
                    <a:pt x="9" y="172"/>
                  </a:lnTo>
                  <a:lnTo>
                    <a:pt x="9" y="179"/>
                  </a:lnTo>
                  <a:lnTo>
                    <a:pt x="9" y="167"/>
                  </a:lnTo>
                  <a:lnTo>
                    <a:pt x="9" y="172"/>
                  </a:lnTo>
                  <a:lnTo>
                    <a:pt x="9" y="172"/>
                  </a:lnTo>
                  <a:lnTo>
                    <a:pt x="9" y="175"/>
                  </a:lnTo>
                  <a:lnTo>
                    <a:pt x="9" y="155"/>
                  </a:lnTo>
                  <a:lnTo>
                    <a:pt x="9" y="161"/>
                  </a:lnTo>
                  <a:lnTo>
                    <a:pt x="9" y="161"/>
                  </a:lnTo>
                  <a:lnTo>
                    <a:pt x="9" y="166"/>
                  </a:lnTo>
                  <a:lnTo>
                    <a:pt x="9" y="142"/>
                  </a:lnTo>
                  <a:lnTo>
                    <a:pt x="9" y="148"/>
                  </a:lnTo>
                  <a:lnTo>
                    <a:pt x="11" y="149"/>
                  </a:lnTo>
                  <a:lnTo>
                    <a:pt x="11" y="169"/>
                  </a:lnTo>
                  <a:lnTo>
                    <a:pt x="11" y="148"/>
                  </a:lnTo>
                  <a:lnTo>
                    <a:pt x="11" y="161"/>
                  </a:lnTo>
                  <a:lnTo>
                    <a:pt x="11" y="158"/>
                  </a:lnTo>
                  <a:lnTo>
                    <a:pt x="11" y="179"/>
                  </a:lnTo>
                  <a:lnTo>
                    <a:pt x="11" y="148"/>
                  </a:lnTo>
                  <a:lnTo>
                    <a:pt x="11" y="172"/>
                  </a:lnTo>
                  <a:lnTo>
                    <a:pt x="11" y="171"/>
                  </a:lnTo>
                  <a:lnTo>
                    <a:pt x="11" y="175"/>
                  </a:lnTo>
                  <a:lnTo>
                    <a:pt x="11" y="152"/>
                  </a:lnTo>
                  <a:lnTo>
                    <a:pt x="11" y="171"/>
                  </a:lnTo>
                  <a:lnTo>
                    <a:pt x="12" y="169"/>
                  </a:lnTo>
                  <a:lnTo>
                    <a:pt x="12" y="175"/>
                  </a:lnTo>
                  <a:lnTo>
                    <a:pt x="12" y="142"/>
                  </a:lnTo>
                  <a:lnTo>
                    <a:pt x="12" y="145"/>
                  </a:lnTo>
                  <a:lnTo>
                    <a:pt x="12" y="167"/>
                  </a:lnTo>
                  <a:lnTo>
                    <a:pt x="12" y="144"/>
                  </a:lnTo>
                  <a:lnTo>
                    <a:pt x="12" y="161"/>
                  </a:lnTo>
                  <a:lnTo>
                    <a:pt x="12" y="158"/>
                  </a:lnTo>
                  <a:lnTo>
                    <a:pt x="12" y="161"/>
                  </a:lnTo>
                  <a:lnTo>
                    <a:pt x="12" y="140"/>
                  </a:lnTo>
                  <a:lnTo>
                    <a:pt x="12" y="146"/>
                  </a:lnTo>
                  <a:lnTo>
                    <a:pt x="12" y="144"/>
                  </a:lnTo>
                  <a:lnTo>
                    <a:pt x="12" y="146"/>
                  </a:lnTo>
                  <a:lnTo>
                    <a:pt x="12" y="123"/>
                  </a:lnTo>
                  <a:lnTo>
                    <a:pt x="12" y="124"/>
                  </a:lnTo>
                  <a:lnTo>
                    <a:pt x="13" y="127"/>
                  </a:lnTo>
                  <a:lnTo>
                    <a:pt x="13" y="144"/>
                  </a:lnTo>
                  <a:lnTo>
                    <a:pt x="13" y="127"/>
                  </a:lnTo>
                  <a:lnTo>
                    <a:pt x="13" y="123"/>
                  </a:lnTo>
                  <a:lnTo>
                    <a:pt x="13" y="103"/>
                  </a:lnTo>
                  <a:lnTo>
                    <a:pt x="13" y="134"/>
                  </a:lnTo>
                  <a:lnTo>
                    <a:pt x="13" y="137"/>
                  </a:lnTo>
                  <a:lnTo>
                    <a:pt x="13" y="155"/>
                  </a:lnTo>
                  <a:lnTo>
                    <a:pt x="13" y="134"/>
                  </a:lnTo>
                  <a:lnTo>
                    <a:pt x="13" y="144"/>
                  </a:lnTo>
                  <a:lnTo>
                    <a:pt x="13" y="144"/>
                  </a:lnTo>
                  <a:lnTo>
                    <a:pt x="13" y="176"/>
                  </a:lnTo>
                  <a:lnTo>
                    <a:pt x="13" y="175"/>
                  </a:lnTo>
                  <a:lnTo>
                    <a:pt x="15" y="175"/>
                  </a:lnTo>
                  <a:lnTo>
                    <a:pt x="15" y="159"/>
                  </a:lnTo>
                  <a:lnTo>
                    <a:pt x="15" y="189"/>
                  </a:lnTo>
                  <a:lnTo>
                    <a:pt x="15" y="188"/>
                  </a:lnTo>
                  <a:lnTo>
                    <a:pt x="15" y="179"/>
                  </a:lnTo>
                  <a:lnTo>
                    <a:pt x="15" y="196"/>
                  </a:lnTo>
                  <a:lnTo>
                    <a:pt x="15" y="196"/>
                  </a:lnTo>
                  <a:lnTo>
                    <a:pt x="15" y="204"/>
                  </a:lnTo>
                  <a:lnTo>
                    <a:pt x="15" y="167"/>
                  </a:lnTo>
                  <a:lnTo>
                    <a:pt x="15" y="171"/>
                  </a:lnTo>
                  <a:lnTo>
                    <a:pt x="15" y="174"/>
                  </a:lnTo>
                  <a:lnTo>
                    <a:pt x="15" y="175"/>
                  </a:lnTo>
                  <a:lnTo>
                    <a:pt x="15" y="163"/>
                  </a:lnTo>
                  <a:lnTo>
                    <a:pt x="16" y="163"/>
                  </a:lnTo>
                  <a:lnTo>
                    <a:pt x="16" y="145"/>
                  </a:lnTo>
                  <a:lnTo>
                    <a:pt x="16" y="161"/>
                  </a:lnTo>
                  <a:lnTo>
                    <a:pt x="16" y="162"/>
                  </a:lnTo>
                  <a:lnTo>
                    <a:pt x="16" y="172"/>
                  </a:lnTo>
                  <a:lnTo>
                    <a:pt x="16" y="153"/>
                  </a:lnTo>
                  <a:lnTo>
                    <a:pt x="16" y="162"/>
                  </a:lnTo>
                  <a:lnTo>
                    <a:pt x="16" y="162"/>
                  </a:lnTo>
                  <a:lnTo>
                    <a:pt x="16" y="184"/>
                  </a:lnTo>
                  <a:lnTo>
                    <a:pt x="16" y="175"/>
                  </a:lnTo>
                  <a:lnTo>
                    <a:pt x="17" y="178"/>
                  </a:lnTo>
                  <a:lnTo>
                    <a:pt x="17" y="163"/>
                  </a:lnTo>
                  <a:lnTo>
                    <a:pt x="17" y="195"/>
                  </a:lnTo>
                  <a:lnTo>
                    <a:pt x="17" y="192"/>
                  </a:lnTo>
                  <a:lnTo>
                    <a:pt x="17" y="197"/>
                  </a:lnTo>
                  <a:lnTo>
                    <a:pt x="17" y="175"/>
                  </a:lnTo>
                  <a:lnTo>
                    <a:pt x="17" y="184"/>
                  </a:lnTo>
                  <a:lnTo>
                    <a:pt x="17" y="187"/>
                  </a:lnTo>
                  <a:lnTo>
                    <a:pt x="17" y="197"/>
                  </a:lnTo>
                  <a:lnTo>
                    <a:pt x="17" y="189"/>
                  </a:lnTo>
                  <a:lnTo>
                    <a:pt x="17" y="180"/>
                  </a:lnTo>
                  <a:lnTo>
                    <a:pt x="17" y="201"/>
                  </a:lnTo>
                  <a:lnTo>
                    <a:pt x="17" y="197"/>
                  </a:lnTo>
                  <a:lnTo>
                    <a:pt x="19" y="195"/>
                  </a:lnTo>
                  <a:lnTo>
                    <a:pt x="19" y="199"/>
                  </a:lnTo>
                  <a:lnTo>
                    <a:pt x="19" y="175"/>
                  </a:lnTo>
                  <a:lnTo>
                    <a:pt x="19" y="197"/>
                  </a:lnTo>
                  <a:lnTo>
                    <a:pt x="19" y="197"/>
                  </a:lnTo>
                  <a:lnTo>
                    <a:pt x="19" y="204"/>
                  </a:lnTo>
                  <a:lnTo>
                    <a:pt x="19" y="184"/>
                  </a:lnTo>
                  <a:lnTo>
                    <a:pt x="19" y="187"/>
                  </a:lnTo>
                  <a:lnTo>
                    <a:pt x="19" y="187"/>
                  </a:lnTo>
                  <a:lnTo>
                    <a:pt x="19" y="187"/>
                  </a:lnTo>
                  <a:lnTo>
                    <a:pt x="19" y="183"/>
                  </a:lnTo>
                  <a:lnTo>
                    <a:pt x="19" y="184"/>
                  </a:lnTo>
                  <a:lnTo>
                    <a:pt x="19" y="188"/>
                  </a:lnTo>
                  <a:lnTo>
                    <a:pt x="19" y="152"/>
                  </a:lnTo>
                  <a:lnTo>
                    <a:pt x="19" y="158"/>
                  </a:lnTo>
                  <a:lnTo>
                    <a:pt x="20" y="157"/>
                  </a:lnTo>
                  <a:lnTo>
                    <a:pt x="20" y="159"/>
                  </a:lnTo>
                  <a:lnTo>
                    <a:pt x="20" y="102"/>
                  </a:lnTo>
                  <a:lnTo>
                    <a:pt x="20" y="107"/>
                  </a:lnTo>
                  <a:lnTo>
                    <a:pt x="20" y="110"/>
                  </a:lnTo>
                  <a:lnTo>
                    <a:pt x="20" y="48"/>
                  </a:lnTo>
                  <a:lnTo>
                    <a:pt x="20" y="48"/>
                  </a:lnTo>
                  <a:lnTo>
                    <a:pt x="20" y="52"/>
                  </a:lnTo>
                  <a:lnTo>
                    <a:pt x="20" y="9"/>
                  </a:lnTo>
                  <a:lnTo>
                    <a:pt x="21" y="9"/>
                  </a:lnTo>
                  <a:lnTo>
                    <a:pt x="21" y="0"/>
                  </a:lnTo>
                  <a:lnTo>
                    <a:pt x="21" y="23"/>
                  </a:lnTo>
                  <a:lnTo>
                    <a:pt x="21" y="27"/>
                  </a:lnTo>
                  <a:lnTo>
                    <a:pt x="21" y="57"/>
                  </a:lnTo>
                  <a:lnTo>
                    <a:pt x="21" y="31"/>
                  </a:lnTo>
                  <a:lnTo>
                    <a:pt x="21" y="38"/>
                  </a:lnTo>
                  <a:lnTo>
                    <a:pt x="21" y="38"/>
                  </a:lnTo>
                  <a:lnTo>
                    <a:pt x="21" y="76"/>
                  </a:lnTo>
                  <a:lnTo>
                    <a:pt x="21" y="76"/>
                  </a:lnTo>
                  <a:lnTo>
                    <a:pt x="21" y="61"/>
                  </a:lnTo>
                  <a:lnTo>
                    <a:pt x="21" y="100"/>
                  </a:lnTo>
                  <a:lnTo>
                    <a:pt x="23" y="99"/>
                  </a:lnTo>
                  <a:lnTo>
                    <a:pt x="23" y="111"/>
                  </a:lnTo>
                  <a:lnTo>
                    <a:pt x="23" y="93"/>
                  </a:lnTo>
                  <a:lnTo>
                    <a:pt x="23" y="100"/>
                  </a:lnTo>
                  <a:lnTo>
                    <a:pt x="23" y="102"/>
                  </a:lnTo>
                  <a:lnTo>
                    <a:pt x="23" y="131"/>
                  </a:lnTo>
                  <a:lnTo>
                    <a:pt x="23" y="127"/>
                  </a:lnTo>
                  <a:lnTo>
                    <a:pt x="23" y="127"/>
                  </a:lnTo>
                  <a:lnTo>
                    <a:pt x="23" y="112"/>
                  </a:lnTo>
                  <a:lnTo>
                    <a:pt x="23" y="134"/>
                  </a:lnTo>
                  <a:lnTo>
                    <a:pt x="23" y="132"/>
                  </a:lnTo>
                  <a:lnTo>
                    <a:pt x="23" y="112"/>
                  </a:lnTo>
                  <a:lnTo>
                    <a:pt x="23" y="127"/>
                  </a:lnTo>
                  <a:lnTo>
                    <a:pt x="24" y="127"/>
                  </a:lnTo>
                  <a:lnTo>
                    <a:pt x="24" y="148"/>
                  </a:lnTo>
                  <a:lnTo>
                    <a:pt x="24" y="141"/>
                  </a:lnTo>
                  <a:lnTo>
                    <a:pt x="24" y="141"/>
                  </a:lnTo>
                  <a:lnTo>
                    <a:pt x="24" y="152"/>
                  </a:lnTo>
                  <a:lnTo>
                    <a:pt x="24" y="127"/>
                  </a:lnTo>
                  <a:lnTo>
                    <a:pt x="24" y="148"/>
                  </a:lnTo>
                  <a:lnTo>
                    <a:pt x="24" y="150"/>
                  </a:lnTo>
                  <a:lnTo>
                    <a:pt x="24" y="150"/>
                  </a:lnTo>
                  <a:lnTo>
                    <a:pt x="24" y="120"/>
                  </a:lnTo>
                  <a:lnTo>
                    <a:pt x="24" y="129"/>
                  </a:lnTo>
                  <a:lnTo>
                    <a:pt x="25" y="131"/>
                  </a:lnTo>
                  <a:lnTo>
                    <a:pt x="25" y="137"/>
                  </a:lnTo>
                  <a:lnTo>
                    <a:pt x="25" y="110"/>
                  </a:lnTo>
                  <a:lnTo>
                    <a:pt x="25" y="111"/>
                  </a:lnTo>
                  <a:lnTo>
                    <a:pt x="25" y="112"/>
                  </a:lnTo>
                  <a:lnTo>
                    <a:pt x="25" y="124"/>
                  </a:lnTo>
                  <a:lnTo>
                    <a:pt x="25" y="106"/>
                  </a:lnTo>
                  <a:lnTo>
                    <a:pt x="25" y="119"/>
                  </a:lnTo>
                  <a:lnTo>
                    <a:pt x="25" y="121"/>
                  </a:lnTo>
                  <a:lnTo>
                    <a:pt x="25" y="127"/>
                  </a:lnTo>
                  <a:lnTo>
                    <a:pt x="25" y="102"/>
                  </a:lnTo>
                  <a:lnTo>
                    <a:pt x="25" y="123"/>
                  </a:lnTo>
                  <a:lnTo>
                    <a:pt x="25" y="125"/>
                  </a:lnTo>
                  <a:lnTo>
                    <a:pt x="25" y="129"/>
                  </a:lnTo>
                  <a:lnTo>
                    <a:pt x="25" y="114"/>
                  </a:lnTo>
                  <a:lnTo>
                    <a:pt x="25" y="117"/>
                  </a:lnTo>
                  <a:lnTo>
                    <a:pt x="26" y="120"/>
                  </a:lnTo>
                  <a:lnTo>
                    <a:pt x="26" y="119"/>
                  </a:lnTo>
                  <a:lnTo>
                    <a:pt x="26" y="141"/>
                  </a:lnTo>
                  <a:lnTo>
                    <a:pt x="26" y="145"/>
                  </a:lnTo>
                  <a:lnTo>
                    <a:pt x="26" y="155"/>
                  </a:lnTo>
                  <a:lnTo>
                    <a:pt x="26" y="125"/>
                  </a:lnTo>
                  <a:lnTo>
                    <a:pt x="26" y="154"/>
                  </a:lnTo>
                  <a:lnTo>
                    <a:pt x="26" y="158"/>
                  </a:lnTo>
                  <a:lnTo>
                    <a:pt x="26" y="163"/>
                  </a:lnTo>
                  <a:lnTo>
                    <a:pt x="26" y="146"/>
                  </a:lnTo>
                  <a:lnTo>
                    <a:pt x="26" y="155"/>
                  </a:lnTo>
                  <a:lnTo>
                    <a:pt x="26" y="155"/>
                  </a:lnTo>
                  <a:lnTo>
                    <a:pt x="26" y="176"/>
                  </a:lnTo>
                  <a:lnTo>
                    <a:pt x="26" y="167"/>
                  </a:lnTo>
                  <a:lnTo>
                    <a:pt x="28" y="157"/>
                  </a:lnTo>
                  <a:lnTo>
                    <a:pt x="28" y="188"/>
                  </a:lnTo>
                  <a:lnTo>
                    <a:pt x="28" y="183"/>
                  </a:lnTo>
                  <a:lnTo>
                    <a:pt x="28" y="182"/>
                  </a:lnTo>
                  <a:lnTo>
                    <a:pt x="28" y="158"/>
                  </a:lnTo>
                  <a:lnTo>
                    <a:pt x="28" y="175"/>
                  </a:lnTo>
                  <a:lnTo>
                    <a:pt x="28" y="176"/>
                  </a:lnTo>
                  <a:lnTo>
                    <a:pt x="28" y="180"/>
                  </a:lnTo>
                  <a:lnTo>
                    <a:pt x="28" y="154"/>
                  </a:lnTo>
                  <a:lnTo>
                    <a:pt x="28" y="158"/>
                  </a:lnTo>
                  <a:lnTo>
                    <a:pt x="29" y="158"/>
                  </a:lnTo>
                  <a:lnTo>
                    <a:pt x="29" y="179"/>
                  </a:lnTo>
                  <a:lnTo>
                    <a:pt x="29" y="175"/>
                  </a:lnTo>
                  <a:lnTo>
                    <a:pt x="29" y="175"/>
                  </a:lnTo>
                  <a:lnTo>
                    <a:pt x="29" y="158"/>
                  </a:lnTo>
                  <a:lnTo>
                    <a:pt x="29" y="172"/>
                  </a:lnTo>
                  <a:lnTo>
                    <a:pt x="29" y="176"/>
                  </a:lnTo>
                  <a:lnTo>
                    <a:pt x="29" y="146"/>
                  </a:lnTo>
                  <a:lnTo>
                    <a:pt x="29" y="158"/>
                  </a:lnTo>
                  <a:lnTo>
                    <a:pt x="29" y="158"/>
                  </a:lnTo>
                  <a:lnTo>
                    <a:pt x="29" y="157"/>
                  </a:lnTo>
                  <a:lnTo>
                    <a:pt x="29" y="171"/>
                  </a:lnTo>
                  <a:lnTo>
                    <a:pt x="30" y="167"/>
                  </a:lnTo>
                  <a:lnTo>
                    <a:pt x="30" y="180"/>
                  </a:lnTo>
                  <a:lnTo>
                    <a:pt x="30" y="152"/>
                  </a:lnTo>
                  <a:lnTo>
                    <a:pt x="30" y="179"/>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249" name="Freeform 122"/>
            <p:cNvSpPr>
              <a:spLocks/>
            </p:cNvSpPr>
            <p:nvPr/>
          </p:nvSpPr>
          <p:spPr bwMode="auto">
            <a:xfrm>
              <a:off x="1641476" y="4487863"/>
              <a:ext cx="47625" cy="258763"/>
            </a:xfrm>
            <a:custGeom>
              <a:avLst/>
              <a:gdLst>
                <a:gd name="T0" fmla="*/ 0 w 30"/>
                <a:gd name="T1" fmla="*/ 14 h 163"/>
                <a:gd name="T2" fmla="*/ 1 w 30"/>
                <a:gd name="T3" fmla="*/ 79 h 163"/>
                <a:gd name="T4" fmla="*/ 1 w 30"/>
                <a:gd name="T5" fmla="*/ 87 h 163"/>
                <a:gd name="T6" fmla="*/ 1 w 30"/>
                <a:gd name="T7" fmla="*/ 76 h 163"/>
                <a:gd name="T8" fmla="*/ 3 w 30"/>
                <a:gd name="T9" fmla="*/ 65 h 163"/>
                <a:gd name="T10" fmla="*/ 3 w 30"/>
                <a:gd name="T11" fmla="*/ 67 h 163"/>
                <a:gd name="T12" fmla="*/ 3 w 30"/>
                <a:gd name="T13" fmla="*/ 99 h 163"/>
                <a:gd name="T14" fmla="*/ 4 w 30"/>
                <a:gd name="T15" fmla="*/ 105 h 163"/>
                <a:gd name="T16" fmla="*/ 4 w 30"/>
                <a:gd name="T17" fmla="*/ 110 h 163"/>
                <a:gd name="T18" fmla="*/ 5 w 30"/>
                <a:gd name="T19" fmla="*/ 96 h 163"/>
                <a:gd name="T20" fmla="*/ 5 w 30"/>
                <a:gd name="T21" fmla="*/ 86 h 163"/>
                <a:gd name="T22" fmla="*/ 5 w 30"/>
                <a:gd name="T23" fmla="*/ 91 h 163"/>
                <a:gd name="T24" fmla="*/ 7 w 30"/>
                <a:gd name="T25" fmla="*/ 105 h 163"/>
                <a:gd name="T26" fmla="*/ 7 w 30"/>
                <a:gd name="T27" fmla="*/ 112 h 163"/>
                <a:gd name="T28" fmla="*/ 8 w 30"/>
                <a:gd name="T29" fmla="*/ 79 h 163"/>
                <a:gd name="T30" fmla="*/ 8 w 30"/>
                <a:gd name="T31" fmla="*/ 97 h 163"/>
                <a:gd name="T32" fmla="*/ 9 w 30"/>
                <a:gd name="T33" fmla="*/ 99 h 163"/>
                <a:gd name="T34" fmla="*/ 9 w 30"/>
                <a:gd name="T35" fmla="*/ 105 h 163"/>
                <a:gd name="T36" fmla="*/ 9 w 30"/>
                <a:gd name="T37" fmla="*/ 120 h 163"/>
                <a:gd name="T38" fmla="*/ 11 w 30"/>
                <a:gd name="T39" fmla="*/ 114 h 163"/>
                <a:gd name="T40" fmla="*/ 11 w 30"/>
                <a:gd name="T41" fmla="*/ 126 h 163"/>
                <a:gd name="T42" fmla="*/ 11 w 30"/>
                <a:gd name="T43" fmla="*/ 90 h 163"/>
                <a:gd name="T44" fmla="*/ 12 w 30"/>
                <a:gd name="T45" fmla="*/ 107 h 163"/>
                <a:gd name="T46" fmla="*/ 12 w 30"/>
                <a:gd name="T47" fmla="*/ 105 h 163"/>
                <a:gd name="T48" fmla="*/ 13 w 30"/>
                <a:gd name="T49" fmla="*/ 103 h 163"/>
                <a:gd name="T50" fmla="*/ 13 w 30"/>
                <a:gd name="T51" fmla="*/ 99 h 163"/>
                <a:gd name="T52" fmla="*/ 13 w 30"/>
                <a:gd name="T53" fmla="*/ 96 h 163"/>
                <a:gd name="T54" fmla="*/ 15 w 30"/>
                <a:gd name="T55" fmla="*/ 112 h 163"/>
                <a:gd name="T56" fmla="*/ 15 w 30"/>
                <a:gd name="T57" fmla="*/ 86 h 163"/>
                <a:gd name="T58" fmla="*/ 16 w 30"/>
                <a:gd name="T59" fmla="*/ 112 h 163"/>
                <a:gd name="T60" fmla="*/ 16 w 30"/>
                <a:gd name="T61" fmla="*/ 122 h 163"/>
                <a:gd name="T62" fmla="*/ 16 w 30"/>
                <a:gd name="T63" fmla="*/ 107 h 163"/>
                <a:gd name="T64" fmla="*/ 16 w 30"/>
                <a:gd name="T65" fmla="*/ 107 h 163"/>
                <a:gd name="T66" fmla="*/ 17 w 30"/>
                <a:gd name="T67" fmla="*/ 117 h 163"/>
                <a:gd name="T68" fmla="*/ 17 w 30"/>
                <a:gd name="T69" fmla="*/ 138 h 163"/>
                <a:gd name="T70" fmla="*/ 18 w 30"/>
                <a:gd name="T71" fmla="*/ 114 h 163"/>
                <a:gd name="T72" fmla="*/ 18 w 30"/>
                <a:gd name="T73" fmla="*/ 126 h 163"/>
                <a:gd name="T74" fmla="*/ 18 w 30"/>
                <a:gd name="T75" fmla="*/ 117 h 163"/>
                <a:gd name="T76" fmla="*/ 20 w 30"/>
                <a:gd name="T77" fmla="*/ 108 h 163"/>
                <a:gd name="T78" fmla="*/ 20 w 30"/>
                <a:gd name="T79" fmla="*/ 107 h 163"/>
                <a:gd name="T80" fmla="*/ 20 w 30"/>
                <a:gd name="T81" fmla="*/ 103 h 163"/>
                <a:gd name="T82" fmla="*/ 21 w 30"/>
                <a:gd name="T83" fmla="*/ 66 h 163"/>
                <a:gd name="T84" fmla="*/ 21 w 30"/>
                <a:gd name="T85" fmla="*/ 80 h 163"/>
                <a:gd name="T86" fmla="*/ 22 w 30"/>
                <a:gd name="T87" fmla="*/ 92 h 163"/>
                <a:gd name="T88" fmla="*/ 22 w 30"/>
                <a:gd name="T89" fmla="*/ 76 h 163"/>
                <a:gd name="T90" fmla="*/ 22 w 30"/>
                <a:gd name="T91" fmla="*/ 112 h 163"/>
                <a:gd name="T92" fmla="*/ 24 w 30"/>
                <a:gd name="T93" fmla="*/ 100 h 163"/>
                <a:gd name="T94" fmla="*/ 24 w 30"/>
                <a:gd name="T95" fmla="*/ 125 h 163"/>
                <a:gd name="T96" fmla="*/ 24 w 30"/>
                <a:gd name="T97" fmla="*/ 131 h 163"/>
                <a:gd name="T98" fmla="*/ 25 w 30"/>
                <a:gd name="T99" fmla="*/ 145 h 163"/>
                <a:gd name="T100" fmla="*/ 25 w 30"/>
                <a:gd name="T101" fmla="*/ 120 h 163"/>
                <a:gd name="T102" fmla="*/ 25 w 30"/>
                <a:gd name="T103" fmla="*/ 138 h 163"/>
                <a:gd name="T104" fmla="*/ 26 w 30"/>
                <a:gd name="T105" fmla="*/ 131 h 163"/>
                <a:gd name="T106" fmla="*/ 26 w 30"/>
                <a:gd name="T107" fmla="*/ 143 h 163"/>
                <a:gd name="T108" fmla="*/ 28 w 30"/>
                <a:gd name="T109" fmla="*/ 135 h 163"/>
                <a:gd name="T110" fmla="*/ 28 w 30"/>
                <a:gd name="T111" fmla="*/ 134 h 163"/>
                <a:gd name="T112" fmla="*/ 28 w 30"/>
                <a:gd name="T113" fmla="*/ 146 h 163"/>
                <a:gd name="T114" fmla="*/ 29 w 30"/>
                <a:gd name="T115" fmla="*/ 143 h 163"/>
                <a:gd name="T116" fmla="*/ 29 w 30"/>
                <a:gd name="T117" fmla="*/ 152 h 163"/>
                <a:gd name="T118" fmla="*/ 30 w 30"/>
                <a:gd name="T119" fmla="*/ 148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0" h="163">
                  <a:moveTo>
                    <a:pt x="0" y="4"/>
                  </a:moveTo>
                  <a:lnTo>
                    <a:pt x="0" y="7"/>
                  </a:lnTo>
                  <a:lnTo>
                    <a:pt x="0" y="16"/>
                  </a:lnTo>
                  <a:lnTo>
                    <a:pt x="0" y="0"/>
                  </a:lnTo>
                  <a:lnTo>
                    <a:pt x="0" y="14"/>
                  </a:lnTo>
                  <a:lnTo>
                    <a:pt x="0" y="21"/>
                  </a:lnTo>
                  <a:lnTo>
                    <a:pt x="0" y="50"/>
                  </a:lnTo>
                  <a:lnTo>
                    <a:pt x="0" y="41"/>
                  </a:lnTo>
                  <a:lnTo>
                    <a:pt x="1" y="45"/>
                  </a:lnTo>
                  <a:lnTo>
                    <a:pt x="1" y="79"/>
                  </a:lnTo>
                  <a:lnTo>
                    <a:pt x="1" y="76"/>
                  </a:lnTo>
                  <a:lnTo>
                    <a:pt x="1" y="79"/>
                  </a:lnTo>
                  <a:lnTo>
                    <a:pt x="1" y="88"/>
                  </a:lnTo>
                  <a:lnTo>
                    <a:pt x="1" y="69"/>
                  </a:lnTo>
                  <a:lnTo>
                    <a:pt x="1" y="87"/>
                  </a:lnTo>
                  <a:lnTo>
                    <a:pt x="1" y="88"/>
                  </a:lnTo>
                  <a:lnTo>
                    <a:pt x="1" y="97"/>
                  </a:lnTo>
                  <a:lnTo>
                    <a:pt x="1" y="70"/>
                  </a:lnTo>
                  <a:lnTo>
                    <a:pt x="1" y="78"/>
                  </a:lnTo>
                  <a:lnTo>
                    <a:pt x="1" y="76"/>
                  </a:lnTo>
                  <a:lnTo>
                    <a:pt x="1" y="96"/>
                  </a:lnTo>
                  <a:lnTo>
                    <a:pt x="1" y="76"/>
                  </a:lnTo>
                  <a:lnTo>
                    <a:pt x="1" y="82"/>
                  </a:lnTo>
                  <a:lnTo>
                    <a:pt x="3" y="82"/>
                  </a:lnTo>
                  <a:lnTo>
                    <a:pt x="3" y="65"/>
                  </a:lnTo>
                  <a:lnTo>
                    <a:pt x="3" y="70"/>
                  </a:lnTo>
                  <a:lnTo>
                    <a:pt x="3" y="74"/>
                  </a:lnTo>
                  <a:lnTo>
                    <a:pt x="3" y="54"/>
                  </a:lnTo>
                  <a:lnTo>
                    <a:pt x="3" y="65"/>
                  </a:lnTo>
                  <a:lnTo>
                    <a:pt x="3" y="67"/>
                  </a:lnTo>
                  <a:lnTo>
                    <a:pt x="3" y="92"/>
                  </a:lnTo>
                  <a:lnTo>
                    <a:pt x="3" y="83"/>
                  </a:lnTo>
                  <a:lnTo>
                    <a:pt x="3" y="73"/>
                  </a:lnTo>
                  <a:lnTo>
                    <a:pt x="3" y="103"/>
                  </a:lnTo>
                  <a:lnTo>
                    <a:pt x="3" y="99"/>
                  </a:lnTo>
                  <a:lnTo>
                    <a:pt x="4" y="103"/>
                  </a:lnTo>
                  <a:lnTo>
                    <a:pt x="4" y="104"/>
                  </a:lnTo>
                  <a:lnTo>
                    <a:pt x="4" y="79"/>
                  </a:lnTo>
                  <a:lnTo>
                    <a:pt x="4" y="101"/>
                  </a:lnTo>
                  <a:lnTo>
                    <a:pt x="4" y="105"/>
                  </a:lnTo>
                  <a:lnTo>
                    <a:pt x="4" y="112"/>
                  </a:lnTo>
                  <a:lnTo>
                    <a:pt x="4" y="91"/>
                  </a:lnTo>
                  <a:lnTo>
                    <a:pt x="4" y="97"/>
                  </a:lnTo>
                  <a:lnTo>
                    <a:pt x="4" y="95"/>
                  </a:lnTo>
                  <a:lnTo>
                    <a:pt x="4" y="110"/>
                  </a:lnTo>
                  <a:lnTo>
                    <a:pt x="5" y="108"/>
                  </a:lnTo>
                  <a:lnTo>
                    <a:pt x="5" y="110"/>
                  </a:lnTo>
                  <a:lnTo>
                    <a:pt x="5" y="79"/>
                  </a:lnTo>
                  <a:lnTo>
                    <a:pt x="5" y="95"/>
                  </a:lnTo>
                  <a:lnTo>
                    <a:pt x="5" y="96"/>
                  </a:lnTo>
                  <a:lnTo>
                    <a:pt x="5" y="105"/>
                  </a:lnTo>
                  <a:lnTo>
                    <a:pt x="5" y="73"/>
                  </a:lnTo>
                  <a:lnTo>
                    <a:pt x="5" y="74"/>
                  </a:lnTo>
                  <a:lnTo>
                    <a:pt x="5" y="74"/>
                  </a:lnTo>
                  <a:lnTo>
                    <a:pt x="5" y="86"/>
                  </a:lnTo>
                  <a:lnTo>
                    <a:pt x="5" y="82"/>
                  </a:lnTo>
                  <a:lnTo>
                    <a:pt x="5" y="84"/>
                  </a:lnTo>
                  <a:lnTo>
                    <a:pt x="5" y="97"/>
                  </a:lnTo>
                  <a:lnTo>
                    <a:pt x="5" y="70"/>
                  </a:lnTo>
                  <a:lnTo>
                    <a:pt x="5" y="91"/>
                  </a:lnTo>
                  <a:lnTo>
                    <a:pt x="7" y="96"/>
                  </a:lnTo>
                  <a:lnTo>
                    <a:pt x="7" y="103"/>
                  </a:lnTo>
                  <a:lnTo>
                    <a:pt x="7" y="84"/>
                  </a:lnTo>
                  <a:lnTo>
                    <a:pt x="7" y="93"/>
                  </a:lnTo>
                  <a:lnTo>
                    <a:pt x="7" y="105"/>
                  </a:lnTo>
                  <a:lnTo>
                    <a:pt x="7" y="114"/>
                  </a:lnTo>
                  <a:lnTo>
                    <a:pt x="7" y="91"/>
                  </a:lnTo>
                  <a:lnTo>
                    <a:pt x="7" y="97"/>
                  </a:lnTo>
                  <a:lnTo>
                    <a:pt x="7" y="113"/>
                  </a:lnTo>
                  <a:lnTo>
                    <a:pt x="7" y="112"/>
                  </a:lnTo>
                  <a:lnTo>
                    <a:pt x="7" y="112"/>
                  </a:lnTo>
                  <a:lnTo>
                    <a:pt x="7" y="95"/>
                  </a:lnTo>
                  <a:lnTo>
                    <a:pt x="7" y="117"/>
                  </a:lnTo>
                  <a:lnTo>
                    <a:pt x="8" y="120"/>
                  </a:lnTo>
                  <a:lnTo>
                    <a:pt x="8" y="79"/>
                  </a:lnTo>
                  <a:lnTo>
                    <a:pt x="8" y="87"/>
                  </a:lnTo>
                  <a:lnTo>
                    <a:pt x="8" y="92"/>
                  </a:lnTo>
                  <a:lnTo>
                    <a:pt x="8" y="103"/>
                  </a:lnTo>
                  <a:lnTo>
                    <a:pt x="8" y="91"/>
                  </a:lnTo>
                  <a:lnTo>
                    <a:pt x="8" y="97"/>
                  </a:lnTo>
                  <a:lnTo>
                    <a:pt x="8" y="99"/>
                  </a:lnTo>
                  <a:lnTo>
                    <a:pt x="8" y="79"/>
                  </a:lnTo>
                  <a:lnTo>
                    <a:pt x="8" y="99"/>
                  </a:lnTo>
                  <a:lnTo>
                    <a:pt x="9" y="97"/>
                  </a:lnTo>
                  <a:lnTo>
                    <a:pt x="9" y="99"/>
                  </a:lnTo>
                  <a:lnTo>
                    <a:pt x="9" y="75"/>
                  </a:lnTo>
                  <a:lnTo>
                    <a:pt x="9" y="91"/>
                  </a:lnTo>
                  <a:lnTo>
                    <a:pt x="9" y="93"/>
                  </a:lnTo>
                  <a:lnTo>
                    <a:pt x="9" y="110"/>
                  </a:lnTo>
                  <a:lnTo>
                    <a:pt x="9" y="105"/>
                  </a:lnTo>
                  <a:lnTo>
                    <a:pt x="9" y="103"/>
                  </a:lnTo>
                  <a:lnTo>
                    <a:pt x="9" y="93"/>
                  </a:lnTo>
                  <a:lnTo>
                    <a:pt x="9" y="122"/>
                  </a:lnTo>
                  <a:lnTo>
                    <a:pt x="9" y="117"/>
                  </a:lnTo>
                  <a:lnTo>
                    <a:pt x="9" y="120"/>
                  </a:lnTo>
                  <a:lnTo>
                    <a:pt x="9" y="99"/>
                  </a:lnTo>
                  <a:lnTo>
                    <a:pt x="9" y="118"/>
                  </a:lnTo>
                  <a:lnTo>
                    <a:pt x="11" y="122"/>
                  </a:lnTo>
                  <a:lnTo>
                    <a:pt x="11" y="133"/>
                  </a:lnTo>
                  <a:lnTo>
                    <a:pt x="11" y="114"/>
                  </a:lnTo>
                  <a:lnTo>
                    <a:pt x="11" y="117"/>
                  </a:lnTo>
                  <a:lnTo>
                    <a:pt x="11" y="116"/>
                  </a:lnTo>
                  <a:lnTo>
                    <a:pt x="11" y="128"/>
                  </a:lnTo>
                  <a:lnTo>
                    <a:pt x="11" y="126"/>
                  </a:lnTo>
                  <a:lnTo>
                    <a:pt x="11" y="126"/>
                  </a:lnTo>
                  <a:lnTo>
                    <a:pt x="11" y="130"/>
                  </a:lnTo>
                  <a:lnTo>
                    <a:pt x="11" y="100"/>
                  </a:lnTo>
                  <a:lnTo>
                    <a:pt x="11" y="108"/>
                  </a:lnTo>
                  <a:lnTo>
                    <a:pt x="11" y="108"/>
                  </a:lnTo>
                  <a:lnTo>
                    <a:pt x="11" y="90"/>
                  </a:lnTo>
                  <a:lnTo>
                    <a:pt x="11" y="95"/>
                  </a:lnTo>
                  <a:lnTo>
                    <a:pt x="12" y="91"/>
                  </a:lnTo>
                  <a:lnTo>
                    <a:pt x="12" y="110"/>
                  </a:lnTo>
                  <a:lnTo>
                    <a:pt x="12" y="91"/>
                  </a:lnTo>
                  <a:lnTo>
                    <a:pt x="12" y="107"/>
                  </a:lnTo>
                  <a:lnTo>
                    <a:pt x="12" y="110"/>
                  </a:lnTo>
                  <a:lnTo>
                    <a:pt x="12" y="92"/>
                  </a:lnTo>
                  <a:lnTo>
                    <a:pt x="12" y="105"/>
                  </a:lnTo>
                  <a:lnTo>
                    <a:pt x="12" y="103"/>
                  </a:lnTo>
                  <a:lnTo>
                    <a:pt x="12" y="105"/>
                  </a:lnTo>
                  <a:lnTo>
                    <a:pt x="12" y="80"/>
                  </a:lnTo>
                  <a:lnTo>
                    <a:pt x="12" y="87"/>
                  </a:lnTo>
                  <a:lnTo>
                    <a:pt x="13" y="83"/>
                  </a:lnTo>
                  <a:lnTo>
                    <a:pt x="13" y="112"/>
                  </a:lnTo>
                  <a:lnTo>
                    <a:pt x="13" y="103"/>
                  </a:lnTo>
                  <a:lnTo>
                    <a:pt x="13" y="88"/>
                  </a:lnTo>
                  <a:lnTo>
                    <a:pt x="13" y="122"/>
                  </a:lnTo>
                  <a:lnTo>
                    <a:pt x="13" y="121"/>
                  </a:lnTo>
                  <a:lnTo>
                    <a:pt x="13" y="120"/>
                  </a:lnTo>
                  <a:lnTo>
                    <a:pt x="13" y="99"/>
                  </a:lnTo>
                  <a:lnTo>
                    <a:pt x="13" y="125"/>
                  </a:lnTo>
                  <a:lnTo>
                    <a:pt x="13" y="125"/>
                  </a:lnTo>
                  <a:lnTo>
                    <a:pt x="13" y="126"/>
                  </a:lnTo>
                  <a:lnTo>
                    <a:pt x="13" y="92"/>
                  </a:lnTo>
                  <a:lnTo>
                    <a:pt x="13" y="96"/>
                  </a:lnTo>
                  <a:lnTo>
                    <a:pt x="15" y="99"/>
                  </a:lnTo>
                  <a:lnTo>
                    <a:pt x="15" y="118"/>
                  </a:lnTo>
                  <a:lnTo>
                    <a:pt x="15" y="95"/>
                  </a:lnTo>
                  <a:lnTo>
                    <a:pt x="15" y="113"/>
                  </a:lnTo>
                  <a:lnTo>
                    <a:pt x="15" y="112"/>
                  </a:lnTo>
                  <a:lnTo>
                    <a:pt x="15" y="90"/>
                  </a:lnTo>
                  <a:lnTo>
                    <a:pt x="15" y="104"/>
                  </a:lnTo>
                  <a:lnTo>
                    <a:pt x="15" y="107"/>
                  </a:lnTo>
                  <a:lnTo>
                    <a:pt x="15" y="110"/>
                  </a:lnTo>
                  <a:lnTo>
                    <a:pt x="15" y="86"/>
                  </a:lnTo>
                  <a:lnTo>
                    <a:pt x="15" y="99"/>
                  </a:lnTo>
                  <a:lnTo>
                    <a:pt x="15" y="99"/>
                  </a:lnTo>
                  <a:lnTo>
                    <a:pt x="15" y="117"/>
                  </a:lnTo>
                  <a:lnTo>
                    <a:pt x="15" y="113"/>
                  </a:lnTo>
                  <a:lnTo>
                    <a:pt x="16" y="112"/>
                  </a:lnTo>
                  <a:lnTo>
                    <a:pt x="16" y="120"/>
                  </a:lnTo>
                  <a:lnTo>
                    <a:pt x="16" y="99"/>
                  </a:lnTo>
                  <a:lnTo>
                    <a:pt x="16" y="114"/>
                  </a:lnTo>
                  <a:lnTo>
                    <a:pt x="16" y="114"/>
                  </a:lnTo>
                  <a:lnTo>
                    <a:pt x="16" y="122"/>
                  </a:lnTo>
                  <a:lnTo>
                    <a:pt x="16" y="99"/>
                  </a:lnTo>
                  <a:lnTo>
                    <a:pt x="16" y="110"/>
                  </a:lnTo>
                  <a:lnTo>
                    <a:pt x="16" y="114"/>
                  </a:lnTo>
                  <a:lnTo>
                    <a:pt x="16" y="131"/>
                  </a:lnTo>
                  <a:lnTo>
                    <a:pt x="16" y="107"/>
                  </a:lnTo>
                  <a:lnTo>
                    <a:pt x="16" y="108"/>
                  </a:lnTo>
                  <a:lnTo>
                    <a:pt x="16" y="108"/>
                  </a:lnTo>
                  <a:lnTo>
                    <a:pt x="16" y="116"/>
                  </a:lnTo>
                  <a:lnTo>
                    <a:pt x="16" y="103"/>
                  </a:lnTo>
                  <a:lnTo>
                    <a:pt x="16" y="107"/>
                  </a:lnTo>
                  <a:lnTo>
                    <a:pt x="17" y="108"/>
                  </a:lnTo>
                  <a:lnTo>
                    <a:pt x="17" y="117"/>
                  </a:lnTo>
                  <a:lnTo>
                    <a:pt x="17" y="97"/>
                  </a:lnTo>
                  <a:lnTo>
                    <a:pt x="17" y="114"/>
                  </a:lnTo>
                  <a:lnTo>
                    <a:pt x="17" y="117"/>
                  </a:lnTo>
                  <a:lnTo>
                    <a:pt x="17" y="125"/>
                  </a:lnTo>
                  <a:lnTo>
                    <a:pt x="17" y="109"/>
                  </a:lnTo>
                  <a:lnTo>
                    <a:pt x="17" y="120"/>
                  </a:lnTo>
                  <a:lnTo>
                    <a:pt x="17" y="117"/>
                  </a:lnTo>
                  <a:lnTo>
                    <a:pt x="17" y="138"/>
                  </a:lnTo>
                  <a:lnTo>
                    <a:pt x="17" y="116"/>
                  </a:lnTo>
                  <a:lnTo>
                    <a:pt x="17" y="137"/>
                  </a:lnTo>
                  <a:lnTo>
                    <a:pt x="18" y="134"/>
                  </a:lnTo>
                  <a:lnTo>
                    <a:pt x="18" y="142"/>
                  </a:lnTo>
                  <a:lnTo>
                    <a:pt x="18" y="114"/>
                  </a:lnTo>
                  <a:lnTo>
                    <a:pt x="18" y="138"/>
                  </a:lnTo>
                  <a:lnTo>
                    <a:pt x="18" y="139"/>
                  </a:lnTo>
                  <a:lnTo>
                    <a:pt x="18" y="143"/>
                  </a:lnTo>
                  <a:lnTo>
                    <a:pt x="18" y="121"/>
                  </a:lnTo>
                  <a:lnTo>
                    <a:pt x="18" y="126"/>
                  </a:lnTo>
                  <a:lnTo>
                    <a:pt x="18" y="126"/>
                  </a:lnTo>
                  <a:lnTo>
                    <a:pt x="18" y="143"/>
                  </a:lnTo>
                  <a:lnTo>
                    <a:pt x="18" y="121"/>
                  </a:lnTo>
                  <a:lnTo>
                    <a:pt x="18" y="122"/>
                  </a:lnTo>
                  <a:lnTo>
                    <a:pt x="18" y="117"/>
                  </a:lnTo>
                  <a:lnTo>
                    <a:pt x="18" y="137"/>
                  </a:lnTo>
                  <a:lnTo>
                    <a:pt x="18" y="104"/>
                  </a:lnTo>
                  <a:lnTo>
                    <a:pt x="18" y="131"/>
                  </a:lnTo>
                  <a:lnTo>
                    <a:pt x="20" y="131"/>
                  </a:lnTo>
                  <a:lnTo>
                    <a:pt x="20" y="108"/>
                  </a:lnTo>
                  <a:lnTo>
                    <a:pt x="20" y="114"/>
                  </a:lnTo>
                  <a:lnTo>
                    <a:pt x="20" y="118"/>
                  </a:lnTo>
                  <a:lnTo>
                    <a:pt x="20" y="125"/>
                  </a:lnTo>
                  <a:lnTo>
                    <a:pt x="20" y="97"/>
                  </a:lnTo>
                  <a:lnTo>
                    <a:pt x="20" y="107"/>
                  </a:lnTo>
                  <a:lnTo>
                    <a:pt x="20" y="103"/>
                  </a:lnTo>
                  <a:lnTo>
                    <a:pt x="20" y="118"/>
                  </a:lnTo>
                  <a:lnTo>
                    <a:pt x="20" y="96"/>
                  </a:lnTo>
                  <a:lnTo>
                    <a:pt x="20" y="97"/>
                  </a:lnTo>
                  <a:lnTo>
                    <a:pt x="20" y="103"/>
                  </a:lnTo>
                  <a:lnTo>
                    <a:pt x="20" y="78"/>
                  </a:lnTo>
                  <a:lnTo>
                    <a:pt x="20" y="86"/>
                  </a:lnTo>
                  <a:lnTo>
                    <a:pt x="21" y="86"/>
                  </a:lnTo>
                  <a:lnTo>
                    <a:pt x="21" y="88"/>
                  </a:lnTo>
                  <a:lnTo>
                    <a:pt x="21" y="66"/>
                  </a:lnTo>
                  <a:lnTo>
                    <a:pt x="21" y="73"/>
                  </a:lnTo>
                  <a:lnTo>
                    <a:pt x="21" y="76"/>
                  </a:lnTo>
                  <a:lnTo>
                    <a:pt x="21" y="88"/>
                  </a:lnTo>
                  <a:lnTo>
                    <a:pt x="21" y="86"/>
                  </a:lnTo>
                  <a:lnTo>
                    <a:pt x="21" y="80"/>
                  </a:lnTo>
                  <a:lnTo>
                    <a:pt x="21" y="87"/>
                  </a:lnTo>
                  <a:lnTo>
                    <a:pt x="21" y="66"/>
                  </a:lnTo>
                  <a:lnTo>
                    <a:pt x="21" y="83"/>
                  </a:lnTo>
                  <a:lnTo>
                    <a:pt x="22" y="84"/>
                  </a:lnTo>
                  <a:lnTo>
                    <a:pt x="22" y="92"/>
                  </a:lnTo>
                  <a:lnTo>
                    <a:pt x="22" y="70"/>
                  </a:lnTo>
                  <a:lnTo>
                    <a:pt x="22" y="79"/>
                  </a:lnTo>
                  <a:lnTo>
                    <a:pt x="22" y="80"/>
                  </a:lnTo>
                  <a:lnTo>
                    <a:pt x="22" y="95"/>
                  </a:lnTo>
                  <a:lnTo>
                    <a:pt x="22" y="76"/>
                  </a:lnTo>
                  <a:lnTo>
                    <a:pt x="22" y="86"/>
                  </a:lnTo>
                  <a:lnTo>
                    <a:pt x="22" y="82"/>
                  </a:lnTo>
                  <a:lnTo>
                    <a:pt x="22" y="96"/>
                  </a:lnTo>
                  <a:lnTo>
                    <a:pt x="22" y="93"/>
                  </a:lnTo>
                  <a:lnTo>
                    <a:pt x="22" y="112"/>
                  </a:lnTo>
                  <a:lnTo>
                    <a:pt x="22" y="86"/>
                  </a:lnTo>
                  <a:lnTo>
                    <a:pt x="22" y="110"/>
                  </a:lnTo>
                  <a:lnTo>
                    <a:pt x="24" y="113"/>
                  </a:lnTo>
                  <a:lnTo>
                    <a:pt x="24" y="120"/>
                  </a:lnTo>
                  <a:lnTo>
                    <a:pt x="24" y="100"/>
                  </a:lnTo>
                  <a:lnTo>
                    <a:pt x="24" y="105"/>
                  </a:lnTo>
                  <a:lnTo>
                    <a:pt x="24" y="109"/>
                  </a:lnTo>
                  <a:lnTo>
                    <a:pt x="24" y="129"/>
                  </a:lnTo>
                  <a:lnTo>
                    <a:pt x="24" y="107"/>
                  </a:lnTo>
                  <a:lnTo>
                    <a:pt x="24" y="125"/>
                  </a:lnTo>
                  <a:lnTo>
                    <a:pt x="24" y="125"/>
                  </a:lnTo>
                  <a:lnTo>
                    <a:pt x="24" y="131"/>
                  </a:lnTo>
                  <a:lnTo>
                    <a:pt x="24" y="105"/>
                  </a:lnTo>
                  <a:lnTo>
                    <a:pt x="24" y="131"/>
                  </a:lnTo>
                  <a:lnTo>
                    <a:pt x="24" y="131"/>
                  </a:lnTo>
                  <a:lnTo>
                    <a:pt x="24" y="131"/>
                  </a:lnTo>
                  <a:lnTo>
                    <a:pt x="24" y="114"/>
                  </a:lnTo>
                  <a:lnTo>
                    <a:pt x="24" y="125"/>
                  </a:lnTo>
                  <a:lnTo>
                    <a:pt x="25" y="128"/>
                  </a:lnTo>
                  <a:lnTo>
                    <a:pt x="25" y="145"/>
                  </a:lnTo>
                  <a:lnTo>
                    <a:pt x="25" y="126"/>
                  </a:lnTo>
                  <a:lnTo>
                    <a:pt x="25" y="137"/>
                  </a:lnTo>
                  <a:lnTo>
                    <a:pt x="25" y="137"/>
                  </a:lnTo>
                  <a:lnTo>
                    <a:pt x="25" y="151"/>
                  </a:lnTo>
                  <a:lnTo>
                    <a:pt x="25" y="120"/>
                  </a:lnTo>
                  <a:lnTo>
                    <a:pt x="25" y="146"/>
                  </a:lnTo>
                  <a:lnTo>
                    <a:pt x="25" y="146"/>
                  </a:lnTo>
                  <a:lnTo>
                    <a:pt x="25" y="146"/>
                  </a:lnTo>
                  <a:lnTo>
                    <a:pt x="25" y="126"/>
                  </a:lnTo>
                  <a:lnTo>
                    <a:pt x="25" y="138"/>
                  </a:lnTo>
                  <a:lnTo>
                    <a:pt x="26" y="143"/>
                  </a:lnTo>
                  <a:lnTo>
                    <a:pt x="26" y="148"/>
                  </a:lnTo>
                  <a:lnTo>
                    <a:pt x="26" y="126"/>
                  </a:lnTo>
                  <a:lnTo>
                    <a:pt x="26" y="131"/>
                  </a:lnTo>
                  <a:lnTo>
                    <a:pt x="26" y="131"/>
                  </a:lnTo>
                  <a:lnTo>
                    <a:pt x="26" y="150"/>
                  </a:lnTo>
                  <a:lnTo>
                    <a:pt x="26" y="143"/>
                  </a:lnTo>
                  <a:lnTo>
                    <a:pt x="26" y="146"/>
                  </a:lnTo>
                  <a:lnTo>
                    <a:pt x="26" y="126"/>
                  </a:lnTo>
                  <a:lnTo>
                    <a:pt x="26" y="143"/>
                  </a:lnTo>
                  <a:lnTo>
                    <a:pt x="26" y="142"/>
                  </a:lnTo>
                  <a:lnTo>
                    <a:pt x="26" y="155"/>
                  </a:lnTo>
                  <a:lnTo>
                    <a:pt x="26" y="129"/>
                  </a:lnTo>
                  <a:lnTo>
                    <a:pt x="26" y="138"/>
                  </a:lnTo>
                  <a:lnTo>
                    <a:pt x="28" y="135"/>
                  </a:lnTo>
                  <a:lnTo>
                    <a:pt x="28" y="155"/>
                  </a:lnTo>
                  <a:lnTo>
                    <a:pt x="28" y="152"/>
                  </a:lnTo>
                  <a:lnTo>
                    <a:pt x="28" y="152"/>
                  </a:lnTo>
                  <a:lnTo>
                    <a:pt x="28" y="159"/>
                  </a:lnTo>
                  <a:lnTo>
                    <a:pt x="28" y="134"/>
                  </a:lnTo>
                  <a:lnTo>
                    <a:pt x="28" y="151"/>
                  </a:lnTo>
                  <a:lnTo>
                    <a:pt x="28" y="152"/>
                  </a:lnTo>
                  <a:lnTo>
                    <a:pt x="28" y="156"/>
                  </a:lnTo>
                  <a:lnTo>
                    <a:pt x="28" y="137"/>
                  </a:lnTo>
                  <a:lnTo>
                    <a:pt x="28" y="146"/>
                  </a:lnTo>
                  <a:lnTo>
                    <a:pt x="28" y="143"/>
                  </a:lnTo>
                  <a:lnTo>
                    <a:pt x="28" y="160"/>
                  </a:lnTo>
                  <a:lnTo>
                    <a:pt x="29" y="151"/>
                  </a:lnTo>
                  <a:lnTo>
                    <a:pt x="29" y="163"/>
                  </a:lnTo>
                  <a:lnTo>
                    <a:pt x="29" y="143"/>
                  </a:lnTo>
                  <a:lnTo>
                    <a:pt x="29" y="158"/>
                  </a:lnTo>
                  <a:lnTo>
                    <a:pt x="29" y="156"/>
                  </a:lnTo>
                  <a:lnTo>
                    <a:pt x="29" y="160"/>
                  </a:lnTo>
                  <a:lnTo>
                    <a:pt x="29" y="138"/>
                  </a:lnTo>
                  <a:lnTo>
                    <a:pt x="29" y="152"/>
                  </a:lnTo>
                  <a:lnTo>
                    <a:pt x="29" y="156"/>
                  </a:lnTo>
                  <a:lnTo>
                    <a:pt x="29" y="163"/>
                  </a:lnTo>
                  <a:lnTo>
                    <a:pt x="29" y="142"/>
                  </a:lnTo>
                  <a:lnTo>
                    <a:pt x="29" y="143"/>
                  </a:lnTo>
                  <a:lnTo>
                    <a:pt x="30" y="148"/>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250" name="Freeform 123"/>
            <p:cNvSpPr>
              <a:spLocks/>
            </p:cNvSpPr>
            <p:nvPr/>
          </p:nvSpPr>
          <p:spPr bwMode="auto">
            <a:xfrm>
              <a:off x="1587501" y="3808413"/>
              <a:ext cx="53975" cy="757238"/>
            </a:xfrm>
            <a:custGeom>
              <a:avLst/>
              <a:gdLst>
                <a:gd name="T0" fmla="*/ 0 w 34"/>
                <a:gd name="T1" fmla="*/ 13 h 477"/>
                <a:gd name="T2" fmla="*/ 1 w 34"/>
                <a:gd name="T3" fmla="*/ 36 h 477"/>
                <a:gd name="T4" fmla="*/ 3 w 34"/>
                <a:gd name="T5" fmla="*/ 140 h 477"/>
                <a:gd name="T6" fmla="*/ 3 w 34"/>
                <a:gd name="T7" fmla="*/ 254 h 477"/>
                <a:gd name="T8" fmla="*/ 3 w 34"/>
                <a:gd name="T9" fmla="*/ 245 h 477"/>
                <a:gd name="T10" fmla="*/ 4 w 34"/>
                <a:gd name="T11" fmla="*/ 254 h 477"/>
                <a:gd name="T12" fmla="*/ 4 w 34"/>
                <a:gd name="T13" fmla="*/ 239 h 477"/>
                <a:gd name="T14" fmla="*/ 4 w 34"/>
                <a:gd name="T15" fmla="*/ 284 h 477"/>
                <a:gd name="T16" fmla="*/ 5 w 34"/>
                <a:gd name="T17" fmla="*/ 322 h 477"/>
                <a:gd name="T18" fmla="*/ 5 w 34"/>
                <a:gd name="T19" fmla="*/ 338 h 477"/>
                <a:gd name="T20" fmla="*/ 7 w 34"/>
                <a:gd name="T21" fmla="*/ 320 h 477"/>
                <a:gd name="T22" fmla="*/ 7 w 34"/>
                <a:gd name="T23" fmla="*/ 318 h 477"/>
                <a:gd name="T24" fmla="*/ 8 w 34"/>
                <a:gd name="T25" fmla="*/ 338 h 477"/>
                <a:gd name="T26" fmla="*/ 8 w 34"/>
                <a:gd name="T27" fmla="*/ 355 h 477"/>
                <a:gd name="T28" fmla="*/ 8 w 34"/>
                <a:gd name="T29" fmla="*/ 343 h 477"/>
                <a:gd name="T30" fmla="*/ 9 w 34"/>
                <a:gd name="T31" fmla="*/ 305 h 477"/>
                <a:gd name="T32" fmla="*/ 9 w 34"/>
                <a:gd name="T33" fmla="*/ 325 h 477"/>
                <a:gd name="T34" fmla="*/ 11 w 34"/>
                <a:gd name="T35" fmla="*/ 337 h 477"/>
                <a:gd name="T36" fmla="*/ 11 w 34"/>
                <a:gd name="T37" fmla="*/ 317 h 477"/>
                <a:gd name="T38" fmla="*/ 12 w 34"/>
                <a:gd name="T39" fmla="*/ 205 h 477"/>
                <a:gd name="T40" fmla="*/ 12 w 34"/>
                <a:gd name="T41" fmla="*/ 266 h 477"/>
                <a:gd name="T42" fmla="*/ 13 w 34"/>
                <a:gd name="T43" fmla="*/ 278 h 477"/>
                <a:gd name="T44" fmla="*/ 13 w 34"/>
                <a:gd name="T45" fmla="*/ 299 h 477"/>
                <a:gd name="T46" fmla="*/ 15 w 34"/>
                <a:gd name="T47" fmla="*/ 271 h 477"/>
                <a:gd name="T48" fmla="*/ 15 w 34"/>
                <a:gd name="T49" fmla="*/ 298 h 477"/>
                <a:gd name="T50" fmla="*/ 15 w 34"/>
                <a:gd name="T51" fmla="*/ 298 h 477"/>
                <a:gd name="T52" fmla="*/ 16 w 34"/>
                <a:gd name="T53" fmla="*/ 320 h 477"/>
                <a:gd name="T54" fmla="*/ 16 w 34"/>
                <a:gd name="T55" fmla="*/ 394 h 477"/>
                <a:gd name="T56" fmla="*/ 16 w 34"/>
                <a:gd name="T57" fmla="*/ 303 h 477"/>
                <a:gd name="T58" fmla="*/ 17 w 34"/>
                <a:gd name="T59" fmla="*/ 273 h 477"/>
                <a:gd name="T60" fmla="*/ 17 w 34"/>
                <a:gd name="T61" fmla="*/ 284 h 477"/>
                <a:gd name="T62" fmla="*/ 18 w 34"/>
                <a:gd name="T63" fmla="*/ 360 h 477"/>
                <a:gd name="T64" fmla="*/ 18 w 34"/>
                <a:gd name="T65" fmla="*/ 380 h 477"/>
                <a:gd name="T66" fmla="*/ 20 w 34"/>
                <a:gd name="T67" fmla="*/ 384 h 477"/>
                <a:gd name="T68" fmla="*/ 20 w 34"/>
                <a:gd name="T69" fmla="*/ 336 h 477"/>
                <a:gd name="T70" fmla="*/ 20 w 34"/>
                <a:gd name="T71" fmla="*/ 307 h 477"/>
                <a:gd name="T72" fmla="*/ 21 w 34"/>
                <a:gd name="T73" fmla="*/ 351 h 477"/>
                <a:gd name="T74" fmla="*/ 21 w 34"/>
                <a:gd name="T75" fmla="*/ 376 h 477"/>
                <a:gd name="T76" fmla="*/ 22 w 34"/>
                <a:gd name="T77" fmla="*/ 398 h 477"/>
                <a:gd name="T78" fmla="*/ 22 w 34"/>
                <a:gd name="T79" fmla="*/ 286 h 477"/>
                <a:gd name="T80" fmla="*/ 24 w 34"/>
                <a:gd name="T81" fmla="*/ 346 h 477"/>
                <a:gd name="T82" fmla="*/ 24 w 34"/>
                <a:gd name="T83" fmla="*/ 360 h 477"/>
                <a:gd name="T84" fmla="*/ 25 w 34"/>
                <a:gd name="T85" fmla="*/ 353 h 477"/>
                <a:gd name="T86" fmla="*/ 25 w 34"/>
                <a:gd name="T87" fmla="*/ 372 h 477"/>
                <a:gd name="T88" fmla="*/ 25 w 34"/>
                <a:gd name="T89" fmla="*/ 359 h 477"/>
                <a:gd name="T90" fmla="*/ 26 w 34"/>
                <a:gd name="T91" fmla="*/ 359 h 477"/>
                <a:gd name="T92" fmla="*/ 26 w 34"/>
                <a:gd name="T93" fmla="*/ 404 h 477"/>
                <a:gd name="T94" fmla="*/ 28 w 34"/>
                <a:gd name="T95" fmla="*/ 419 h 477"/>
                <a:gd name="T96" fmla="*/ 28 w 34"/>
                <a:gd name="T97" fmla="*/ 421 h 477"/>
                <a:gd name="T98" fmla="*/ 28 w 34"/>
                <a:gd name="T99" fmla="*/ 425 h 477"/>
                <a:gd name="T100" fmla="*/ 29 w 34"/>
                <a:gd name="T101" fmla="*/ 411 h 477"/>
                <a:gd name="T102" fmla="*/ 29 w 34"/>
                <a:gd name="T103" fmla="*/ 421 h 477"/>
                <a:gd name="T104" fmla="*/ 30 w 34"/>
                <a:gd name="T105" fmla="*/ 418 h 477"/>
                <a:gd name="T106" fmla="*/ 30 w 34"/>
                <a:gd name="T107" fmla="*/ 392 h 477"/>
                <a:gd name="T108" fmla="*/ 32 w 34"/>
                <a:gd name="T109" fmla="*/ 405 h 477"/>
                <a:gd name="T110" fmla="*/ 32 w 34"/>
                <a:gd name="T111" fmla="*/ 427 h 477"/>
                <a:gd name="T112" fmla="*/ 32 w 34"/>
                <a:gd name="T113" fmla="*/ 432 h 477"/>
                <a:gd name="T114" fmla="*/ 33 w 34"/>
                <a:gd name="T115" fmla="*/ 476 h 477"/>
                <a:gd name="T116" fmla="*/ 33 w 34"/>
                <a:gd name="T117" fmla="*/ 428 h 477"/>
                <a:gd name="T118" fmla="*/ 34 w 34"/>
                <a:gd name="T119" fmla="*/ 432 h 4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4" h="477">
                  <a:moveTo>
                    <a:pt x="0" y="66"/>
                  </a:moveTo>
                  <a:lnTo>
                    <a:pt x="0" y="41"/>
                  </a:lnTo>
                  <a:lnTo>
                    <a:pt x="0" y="38"/>
                  </a:lnTo>
                  <a:lnTo>
                    <a:pt x="0" y="0"/>
                  </a:lnTo>
                  <a:lnTo>
                    <a:pt x="0" y="13"/>
                  </a:lnTo>
                  <a:lnTo>
                    <a:pt x="1" y="19"/>
                  </a:lnTo>
                  <a:lnTo>
                    <a:pt x="1" y="34"/>
                  </a:lnTo>
                  <a:lnTo>
                    <a:pt x="1" y="13"/>
                  </a:lnTo>
                  <a:lnTo>
                    <a:pt x="1" y="29"/>
                  </a:lnTo>
                  <a:lnTo>
                    <a:pt x="1" y="36"/>
                  </a:lnTo>
                  <a:lnTo>
                    <a:pt x="1" y="19"/>
                  </a:lnTo>
                  <a:lnTo>
                    <a:pt x="1" y="81"/>
                  </a:lnTo>
                  <a:lnTo>
                    <a:pt x="1" y="83"/>
                  </a:lnTo>
                  <a:lnTo>
                    <a:pt x="1" y="131"/>
                  </a:lnTo>
                  <a:lnTo>
                    <a:pt x="3" y="140"/>
                  </a:lnTo>
                  <a:lnTo>
                    <a:pt x="3" y="202"/>
                  </a:lnTo>
                  <a:lnTo>
                    <a:pt x="3" y="184"/>
                  </a:lnTo>
                  <a:lnTo>
                    <a:pt x="3" y="199"/>
                  </a:lnTo>
                  <a:lnTo>
                    <a:pt x="3" y="194"/>
                  </a:lnTo>
                  <a:lnTo>
                    <a:pt x="3" y="254"/>
                  </a:lnTo>
                  <a:lnTo>
                    <a:pt x="3" y="257"/>
                  </a:lnTo>
                  <a:lnTo>
                    <a:pt x="3" y="288"/>
                  </a:lnTo>
                  <a:lnTo>
                    <a:pt x="3" y="288"/>
                  </a:lnTo>
                  <a:lnTo>
                    <a:pt x="3" y="243"/>
                  </a:lnTo>
                  <a:lnTo>
                    <a:pt x="3" y="245"/>
                  </a:lnTo>
                  <a:lnTo>
                    <a:pt x="4" y="244"/>
                  </a:lnTo>
                  <a:lnTo>
                    <a:pt x="4" y="260"/>
                  </a:lnTo>
                  <a:lnTo>
                    <a:pt x="4" y="243"/>
                  </a:lnTo>
                  <a:lnTo>
                    <a:pt x="4" y="254"/>
                  </a:lnTo>
                  <a:lnTo>
                    <a:pt x="4" y="254"/>
                  </a:lnTo>
                  <a:lnTo>
                    <a:pt x="4" y="267"/>
                  </a:lnTo>
                  <a:lnTo>
                    <a:pt x="4" y="237"/>
                  </a:lnTo>
                  <a:lnTo>
                    <a:pt x="4" y="265"/>
                  </a:lnTo>
                  <a:lnTo>
                    <a:pt x="4" y="266"/>
                  </a:lnTo>
                  <a:lnTo>
                    <a:pt x="4" y="239"/>
                  </a:lnTo>
                  <a:lnTo>
                    <a:pt x="4" y="257"/>
                  </a:lnTo>
                  <a:lnTo>
                    <a:pt x="4" y="266"/>
                  </a:lnTo>
                  <a:lnTo>
                    <a:pt x="4" y="291"/>
                  </a:lnTo>
                  <a:lnTo>
                    <a:pt x="4" y="263"/>
                  </a:lnTo>
                  <a:lnTo>
                    <a:pt x="4" y="284"/>
                  </a:lnTo>
                  <a:lnTo>
                    <a:pt x="5" y="279"/>
                  </a:lnTo>
                  <a:lnTo>
                    <a:pt x="5" y="320"/>
                  </a:lnTo>
                  <a:lnTo>
                    <a:pt x="5" y="270"/>
                  </a:lnTo>
                  <a:lnTo>
                    <a:pt x="5" y="317"/>
                  </a:lnTo>
                  <a:lnTo>
                    <a:pt x="5" y="322"/>
                  </a:lnTo>
                  <a:lnTo>
                    <a:pt x="5" y="339"/>
                  </a:lnTo>
                  <a:lnTo>
                    <a:pt x="5" y="318"/>
                  </a:lnTo>
                  <a:lnTo>
                    <a:pt x="5" y="332"/>
                  </a:lnTo>
                  <a:lnTo>
                    <a:pt x="5" y="336"/>
                  </a:lnTo>
                  <a:lnTo>
                    <a:pt x="5" y="338"/>
                  </a:lnTo>
                  <a:lnTo>
                    <a:pt x="5" y="315"/>
                  </a:lnTo>
                  <a:lnTo>
                    <a:pt x="7" y="317"/>
                  </a:lnTo>
                  <a:lnTo>
                    <a:pt x="7" y="308"/>
                  </a:lnTo>
                  <a:lnTo>
                    <a:pt x="7" y="311"/>
                  </a:lnTo>
                  <a:lnTo>
                    <a:pt x="7" y="320"/>
                  </a:lnTo>
                  <a:lnTo>
                    <a:pt x="7" y="296"/>
                  </a:lnTo>
                  <a:lnTo>
                    <a:pt x="7" y="317"/>
                  </a:lnTo>
                  <a:lnTo>
                    <a:pt x="7" y="322"/>
                  </a:lnTo>
                  <a:lnTo>
                    <a:pt x="7" y="338"/>
                  </a:lnTo>
                  <a:lnTo>
                    <a:pt x="7" y="318"/>
                  </a:lnTo>
                  <a:lnTo>
                    <a:pt x="7" y="336"/>
                  </a:lnTo>
                  <a:lnTo>
                    <a:pt x="7" y="330"/>
                  </a:lnTo>
                  <a:lnTo>
                    <a:pt x="7" y="353"/>
                  </a:lnTo>
                  <a:lnTo>
                    <a:pt x="8" y="355"/>
                  </a:lnTo>
                  <a:lnTo>
                    <a:pt x="8" y="338"/>
                  </a:lnTo>
                  <a:lnTo>
                    <a:pt x="8" y="375"/>
                  </a:lnTo>
                  <a:lnTo>
                    <a:pt x="8" y="372"/>
                  </a:lnTo>
                  <a:lnTo>
                    <a:pt x="8" y="342"/>
                  </a:lnTo>
                  <a:lnTo>
                    <a:pt x="8" y="358"/>
                  </a:lnTo>
                  <a:lnTo>
                    <a:pt x="8" y="355"/>
                  </a:lnTo>
                  <a:lnTo>
                    <a:pt x="8" y="381"/>
                  </a:lnTo>
                  <a:lnTo>
                    <a:pt x="8" y="360"/>
                  </a:lnTo>
                  <a:lnTo>
                    <a:pt x="8" y="341"/>
                  </a:lnTo>
                  <a:lnTo>
                    <a:pt x="8" y="363"/>
                  </a:lnTo>
                  <a:lnTo>
                    <a:pt x="8" y="343"/>
                  </a:lnTo>
                  <a:lnTo>
                    <a:pt x="9" y="337"/>
                  </a:lnTo>
                  <a:lnTo>
                    <a:pt x="9" y="299"/>
                  </a:lnTo>
                  <a:lnTo>
                    <a:pt x="9" y="303"/>
                  </a:lnTo>
                  <a:lnTo>
                    <a:pt x="9" y="304"/>
                  </a:lnTo>
                  <a:lnTo>
                    <a:pt x="9" y="305"/>
                  </a:lnTo>
                  <a:lnTo>
                    <a:pt x="9" y="277"/>
                  </a:lnTo>
                  <a:lnTo>
                    <a:pt x="9" y="288"/>
                  </a:lnTo>
                  <a:lnTo>
                    <a:pt x="9" y="291"/>
                  </a:lnTo>
                  <a:lnTo>
                    <a:pt x="9" y="329"/>
                  </a:lnTo>
                  <a:lnTo>
                    <a:pt x="9" y="325"/>
                  </a:lnTo>
                  <a:lnTo>
                    <a:pt x="11" y="326"/>
                  </a:lnTo>
                  <a:lnTo>
                    <a:pt x="11" y="312"/>
                  </a:lnTo>
                  <a:lnTo>
                    <a:pt x="11" y="334"/>
                  </a:lnTo>
                  <a:lnTo>
                    <a:pt x="11" y="336"/>
                  </a:lnTo>
                  <a:lnTo>
                    <a:pt x="11" y="337"/>
                  </a:lnTo>
                  <a:lnTo>
                    <a:pt x="11" y="316"/>
                  </a:lnTo>
                  <a:lnTo>
                    <a:pt x="11" y="325"/>
                  </a:lnTo>
                  <a:lnTo>
                    <a:pt x="11" y="329"/>
                  </a:lnTo>
                  <a:lnTo>
                    <a:pt x="11" y="347"/>
                  </a:lnTo>
                  <a:lnTo>
                    <a:pt x="11" y="317"/>
                  </a:lnTo>
                  <a:lnTo>
                    <a:pt x="11" y="320"/>
                  </a:lnTo>
                  <a:lnTo>
                    <a:pt x="11" y="260"/>
                  </a:lnTo>
                  <a:lnTo>
                    <a:pt x="12" y="254"/>
                  </a:lnTo>
                  <a:lnTo>
                    <a:pt x="12" y="199"/>
                  </a:lnTo>
                  <a:lnTo>
                    <a:pt x="12" y="205"/>
                  </a:lnTo>
                  <a:lnTo>
                    <a:pt x="12" y="210"/>
                  </a:lnTo>
                  <a:lnTo>
                    <a:pt x="12" y="226"/>
                  </a:lnTo>
                  <a:lnTo>
                    <a:pt x="12" y="215"/>
                  </a:lnTo>
                  <a:lnTo>
                    <a:pt x="12" y="223"/>
                  </a:lnTo>
                  <a:lnTo>
                    <a:pt x="12" y="266"/>
                  </a:lnTo>
                  <a:lnTo>
                    <a:pt x="12" y="261"/>
                  </a:lnTo>
                  <a:lnTo>
                    <a:pt x="12" y="260"/>
                  </a:lnTo>
                  <a:lnTo>
                    <a:pt x="12" y="243"/>
                  </a:lnTo>
                  <a:lnTo>
                    <a:pt x="12" y="279"/>
                  </a:lnTo>
                  <a:lnTo>
                    <a:pt x="13" y="278"/>
                  </a:lnTo>
                  <a:lnTo>
                    <a:pt x="13" y="298"/>
                  </a:lnTo>
                  <a:lnTo>
                    <a:pt x="13" y="291"/>
                  </a:lnTo>
                  <a:lnTo>
                    <a:pt x="13" y="294"/>
                  </a:lnTo>
                  <a:lnTo>
                    <a:pt x="13" y="321"/>
                  </a:lnTo>
                  <a:lnTo>
                    <a:pt x="13" y="299"/>
                  </a:lnTo>
                  <a:lnTo>
                    <a:pt x="13" y="295"/>
                  </a:lnTo>
                  <a:lnTo>
                    <a:pt x="13" y="298"/>
                  </a:lnTo>
                  <a:lnTo>
                    <a:pt x="13" y="261"/>
                  </a:lnTo>
                  <a:lnTo>
                    <a:pt x="13" y="274"/>
                  </a:lnTo>
                  <a:lnTo>
                    <a:pt x="15" y="271"/>
                  </a:lnTo>
                  <a:lnTo>
                    <a:pt x="15" y="245"/>
                  </a:lnTo>
                  <a:lnTo>
                    <a:pt x="15" y="256"/>
                  </a:lnTo>
                  <a:lnTo>
                    <a:pt x="15" y="258"/>
                  </a:lnTo>
                  <a:lnTo>
                    <a:pt x="15" y="300"/>
                  </a:lnTo>
                  <a:lnTo>
                    <a:pt x="15" y="298"/>
                  </a:lnTo>
                  <a:lnTo>
                    <a:pt x="15" y="298"/>
                  </a:lnTo>
                  <a:lnTo>
                    <a:pt x="15" y="307"/>
                  </a:lnTo>
                  <a:lnTo>
                    <a:pt x="15" y="281"/>
                  </a:lnTo>
                  <a:lnTo>
                    <a:pt x="15" y="303"/>
                  </a:lnTo>
                  <a:lnTo>
                    <a:pt x="15" y="298"/>
                  </a:lnTo>
                  <a:lnTo>
                    <a:pt x="15" y="283"/>
                  </a:lnTo>
                  <a:lnTo>
                    <a:pt x="15" y="309"/>
                  </a:lnTo>
                  <a:lnTo>
                    <a:pt x="16" y="309"/>
                  </a:lnTo>
                  <a:lnTo>
                    <a:pt x="16" y="333"/>
                  </a:lnTo>
                  <a:lnTo>
                    <a:pt x="16" y="320"/>
                  </a:lnTo>
                  <a:lnTo>
                    <a:pt x="16" y="326"/>
                  </a:lnTo>
                  <a:lnTo>
                    <a:pt x="16" y="367"/>
                  </a:lnTo>
                  <a:lnTo>
                    <a:pt x="16" y="366"/>
                  </a:lnTo>
                  <a:lnTo>
                    <a:pt x="16" y="368"/>
                  </a:lnTo>
                  <a:lnTo>
                    <a:pt x="16" y="394"/>
                  </a:lnTo>
                  <a:lnTo>
                    <a:pt x="16" y="364"/>
                  </a:lnTo>
                  <a:lnTo>
                    <a:pt x="16" y="392"/>
                  </a:lnTo>
                  <a:lnTo>
                    <a:pt x="16" y="389"/>
                  </a:lnTo>
                  <a:lnTo>
                    <a:pt x="16" y="391"/>
                  </a:lnTo>
                  <a:lnTo>
                    <a:pt x="16" y="303"/>
                  </a:lnTo>
                  <a:lnTo>
                    <a:pt x="17" y="301"/>
                  </a:lnTo>
                  <a:lnTo>
                    <a:pt x="17" y="270"/>
                  </a:lnTo>
                  <a:lnTo>
                    <a:pt x="17" y="271"/>
                  </a:lnTo>
                  <a:lnTo>
                    <a:pt x="17" y="269"/>
                  </a:lnTo>
                  <a:lnTo>
                    <a:pt x="17" y="273"/>
                  </a:lnTo>
                  <a:lnTo>
                    <a:pt x="17" y="246"/>
                  </a:lnTo>
                  <a:lnTo>
                    <a:pt x="17" y="257"/>
                  </a:lnTo>
                  <a:lnTo>
                    <a:pt x="17" y="257"/>
                  </a:lnTo>
                  <a:lnTo>
                    <a:pt x="17" y="256"/>
                  </a:lnTo>
                  <a:lnTo>
                    <a:pt x="17" y="284"/>
                  </a:lnTo>
                  <a:lnTo>
                    <a:pt x="18" y="283"/>
                  </a:lnTo>
                  <a:lnTo>
                    <a:pt x="18" y="318"/>
                  </a:lnTo>
                  <a:lnTo>
                    <a:pt x="18" y="307"/>
                  </a:lnTo>
                  <a:lnTo>
                    <a:pt x="18" y="313"/>
                  </a:lnTo>
                  <a:lnTo>
                    <a:pt x="18" y="360"/>
                  </a:lnTo>
                  <a:lnTo>
                    <a:pt x="18" y="360"/>
                  </a:lnTo>
                  <a:lnTo>
                    <a:pt x="18" y="362"/>
                  </a:lnTo>
                  <a:lnTo>
                    <a:pt x="18" y="381"/>
                  </a:lnTo>
                  <a:lnTo>
                    <a:pt x="18" y="358"/>
                  </a:lnTo>
                  <a:lnTo>
                    <a:pt x="18" y="380"/>
                  </a:lnTo>
                  <a:lnTo>
                    <a:pt x="18" y="383"/>
                  </a:lnTo>
                  <a:lnTo>
                    <a:pt x="18" y="397"/>
                  </a:lnTo>
                  <a:lnTo>
                    <a:pt x="18" y="379"/>
                  </a:lnTo>
                  <a:lnTo>
                    <a:pt x="18" y="384"/>
                  </a:lnTo>
                  <a:lnTo>
                    <a:pt x="20" y="384"/>
                  </a:lnTo>
                  <a:lnTo>
                    <a:pt x="20" y="397"/>
                  </a:lnTo>
                  <a:lnTo>
                    <a:pt x="20" y="387"/>
                  </a:lnTo>
                  <a:lnTo>
                    <a:pt x="20" y="381"/>
                  </a:lnTo>
                  <a:lnTo>
                    <a:pt x="20" y="338"/>
                  </a:lnTo>
                  <a:lnTo>
                    <a:pt x="20" y="336"/>
                  </a:lnTo>
                  <a:lnTo>
                    <a:pt x="20" y="299"/>
                  </a:lnTo>
                  <a:lnTo>
                    <a:pt x="20" y="298"/>
                  </a:lnTo>
                  <a:lnTo>
                    <a:pt x="20" y="312"/>
                  </a:lnTo>
                  <a:lnTo>
                    <a:pt x="20" y="294"/>
                  </a:lnTo>
                  <a:lnTo>
                    <a:pt x="20" y="307"/>
                  </a:lnTo>
                  <a:lnTo>
                    <a:pt x="21" y="312"/>
                  </a:lnTo>
                  <a:lnTo>
                    <a:pt x="21" y="355"/>
                  </a:lnTo>
                  <a:lnTo>
                    <a:pt x="21" y="295"/>
                  </a:lnTo>
                  <a:lnTo>
                    <a:pt x="21" y="353"/>
                  </a:lnTo>
                  <a:lnTo>
                    <a:pt x="21" y="351"/>
                  </a:lnTo>
                  <a:lnTo>
                    <a:pt x="21" y="350"/>
                  </a:lnTo>
                  <a:lnTo>
                    <a:pt x="21" y="380"/>
                  </a:lnTo>
                  <a:lnTo>
                    <a:pt x="21" y="379"/>
                  </a:lnTo>
                  <a:lnTo>
                    <a:pt x="21" y="392"/>
                  </a:lnTo>
                  <a:lnTo>
                    <a:pt x="21" y="376"/>
                  </a:lnTo>
                  <a:lnTo>
                    <a:pt x="21" y="376"/>
                  </a:lnTo>
                  <a:lnTo>
                    <a:pt x="21" y="404"/>
                  </a:lnTo>
                  <a:lnTo>
                    <a:pt x="21" y="397"/>
                  </a:lnTo>
                  <a:lnTo>
                    <a:pt x="22" y="397"/>
                  </a:lnTo>
                  <a:lnTo>
                    <a:pt x="22" y="398"/>
                  </a:lnTo>
                  <a:lnTo>
                    <a:pt x="22" y="349"/>
                  </a:lnTo>
                  <a:lnTo>
                    <a:pt x="22" y="349"/>
                  </a:lnTo>
                  <a:lnTo>
                    <a:pt x="22" y="283"/>
                  </a:lnTo>
                  <a:lnTo>
                    <a:pt x="22" y="286"/>
                  </a:lnTo>
                  <a:lnTo>
                    <a:pt x="22" y="286"/>
                  </a:lnTo>
                  <a:lnTo>
                    <a:pt x="22" y="286"/>
                  </a:lnTo>
                  <a:lnTo>
                    <a:pt x="22" y="315"/>
                  </a:lnTo>
                  <a:lnTo>
                    <a:pt x="24" y="311"/>
                  </a:lnTo>
                  <a:lnTo>
                    <a:pt x="24" y="349"/>
                  </a:lnTo>
                  <a:lnTo>
                    <a:pt x="24" y="346"/>
                  </a:lnTo>
                  <a:lnTo>
                    <a:pt x="24" y="343"/>
                  </a:lnTo>
                  <a:lnTo>
                    <a:pt x="24" y="359"/>
                  </a:lnTo>
                  <a:lnTo>
                    <a:pt x="24" y="355"/>
                  </a:lnTo>
                  <a:lnTo>
                    <a:pt x="24" y="372"/>
                  </a:lnTo>
                  <a:lnTo>
                    <a:pt x="24" y="360"/>
                  </a:lnTo>
                  <a:lnTo>
                    <a:pt x="24" y="347"/>
                  </a:lnTo>
                  <a:lnTo>
                    <a:pt x="24" y="368"/>
                  </a:lnTo>
                  <a:lnTo>
                    <a:pt x="24" y="367"/>
                  </a:lnTo>
                  <a:lnTo>
                    <a:pt x="25" y="367"/>
                  </a:lnTo>
                  <a:lnTo>
                    <a:pt x="25" y="353"/>
                  </a:lnTo>
                  <a:lnTo>
                    <a:pt x="25" y="376"/>
                  </a:lnTo>
                  <a:lnTo>
                    <a:pt x="25" y="384"/>
                  </a:lnTo>
                  <a:lnTo>
                    <a:pt x="25" y="391"/>
                  </a:lnTo>
                  <a:lnTo>
                    <a:pt x="25" y="373"/>
                  </a:lnTo>
                  <a:lnTo>
                    <a:pt x="25" y="372"/>
                  </a:lnTo>
                  <a:lnTo>
                    <a:pt x="25" y="397"/>
                  </a:lnTo>
                  <a:lnTo>
                    <a:pt x="25" y="375"/>
                  </a:lnTo>
                  <a:lnTo>
                    <a:pt x="25" y="373"/>
                  </a:lnTo>
                  <a:lnTo>
                    <a:pt x="25" y="376"/>
                  </a:lnTo>
                  <a:lnTo>
                    <a:pt x="25" y="359"/>
                  </a:lnTo>
                  <a:lnTo>
                    <a:pt x="25" y="375"/>
                  </a:lnTo>
                  <a:lnTo>
                    <a:pt x="26" y="375"/>
                  </a:lnTo>
                  <a:lnTo>
                    <a:pt x="26" y="379"/>
                  </a:lnTo>
                  <a:lnTo>
                    <a:pt x="26" y="355"/>
                  </a:lnTo>
                  <a:lnTo>
                    <a:pt x="26" y="359"/>
                  </a:lnTo>
                  <a:lnTo>
                    <a:pt x="26" y="377"/>
                  </a:lnTo>
                  <a:lnTo>
                    <a:pt x="26" y="356"/>
                  </a:lnTo>
                  <a:lnTo>
                    <a:pt x="26" y="376"/>
                  </a:lnTo>
                  <a:lnTo>
                    <a:pt x="26" y="381"/>
                  </a:lnTo>
                  <a:lnTo>
                    <a:pt x="26" y="404"/>
                  </a:lnTo>
                  <a:lnTo>
                    <a:pt x="26" y="364"/>
                  </a:lnTo>
                  <a:lnTo>
                    <a:pt x="26" y="401"/>
                  </a:lnTo>
                  <a:lnTo>
                    <a:pt x="28" y="404"/>
                  </a:lnTo>
                  <a:lnTo>
                    <a:pt x="28" y="394"/>
                  </a:lnTo>
                  <a:lnTo>
                    <a:pt x="28" y="419"/>
                  </a:lnTo>
                  <a:lnTo>
                    <a:pt x="28" y="421"/>
                  </a:lnTo>
                  <a:lnTo>
                    <a:pt x="28" y="444"/>
                  </a:lnTo>
                  <a:lnTo>
                    <a:pt x="28" y="431"/>
                  </a:lnTo>
                  <a:lnTo>
                    <a:pt x="28" y="434"/>
                  </a:lnTo>
                  <a:lnTo>
                    <a:pt x="28" y="421"/>
                  </a:lnTo>
                  <a:lnTo>
                    <a:pt x="28" y="426"/>
                  </a:lnTo>
                  <a:lnTo>
                    <a:pt x="28" y="423"/>
                  </a:lnTo>
                  <a:lnTo>
                    <a:pt x="28" y="427"/>
                  </a:lnTo>
                  <a:lnTo>
                    <a:pt x="28" y="406"/>
                  </a:lnTo>
                  <a:lnTo>
                    <a:pt x="28" y="425"/>
                  </a:lnTo>
                  <a:lnTo>
                    <a:pt x="29" y="428"/>
                  </a:lnTo>
                  <a:lnTo>
                    <a:pt x="29" y="392"/>
                  </a:lnTo>
                  <a:lnTo>
                    <a:pt x="29" y="394"/>
                  </a:lnTo>
                  <a:lnTo>
                    <a:pt x="29" y="394"/>
                  </a:lnTo>
                  <a:lnTo>
                    <a:pt x="29" y="411"/>
                  </a:lnTo>
                  <a:lnTo>
                    <a:pt x="29" y="408"/>
                  </a:lnTo>
                  <a:lnTo>
                    <a:pt x="29" y="410"/>
                  </a:lnTo>
                  <a:lnTo>
                    <a:pt x="29" y="396"/>
                  </a:lnTo>
                  <a:lnTo>
                    <a:pt x="29" y="421"/>
                  </a:lnTo>
                  <a:lnTo>
                    <a:pt x="29" y="421"/>
                  </a:lnTo>
                  <a:lnTo>
                    <a:pt x="29" y="435"/>
                  </a:lnTo>
                  <a:lnTo>
                    <a:pt x="29" y="410"/>
                  </a:lnTo>
                  <a:lnTo>
                    <a:pt x="29" y="414"/>
                  </a:lnTo>
                  <a:lnTo>
                    <a:pt x="30" y="417"/>
                  </a:lnTo>
                  <a:lnTo>
                    <a:pt x="30" y="418"/>
                  </a:lnTo>
                  <a:lnTo>
                    <a:pt x="30" y="406"/>
                  </a:lnTo>
                  <a:lnTo>
                    <a:pt x="30" y="405"/>
                  </a:lnTo>
                  <a:lnTo>
                    <a:pt x="30" y="384"/>
                  </a:lnTo>
                  <a:lnTo>
                    <a:pt x="30" y="387"/>
                  </a:lnTo>
                  <a:lnTo>
                    <a:pt x="30" y="392"/>
                  </a:lnTo>
                  <a:lnTo>
                    <a:pt x="30" y="364"/>
                  </a:lnTo>
                  <a:lnTo>
                    <a:pt x="30" y="398"/>
                  </a:lnTo>
                  <a:lnTo>
                    <a:pt x="32" y="401"/>
                  </a:lnTo>
                  <a:lnTo>
                    <a:pt x="32" y="418"/>
                  </a:lnTo>
                  <a:lnTo>
                    <a:pt x="32" y="405"/>
                  </a:lnTo>
                  <a:lnTo>
                    <a:pt x="32" y="408"/>
                  </a:lnTo>
                  <a:lnTo>
                    <a:pt x="32" y="435"/>
                  </a:lnTo>
                  <a:lnTo>
                    <a:pt x="32" y="425"/>
                  </a:lnTo>
                  <a:lnTo>
                    <a:pt x="32" y="426"/>
                  </a:lnTo>
                  <a:lnTo>
                    <a:pt x="32" y="427"/>
                  </a:lnTo>
                  <a:lnTo>
                    <a:pt x="32" y="398"/>
                  </a:lnTo>
                  <a:lnTo>
                    <a:pt x="32" y="423"/>
                  </a:lnTo>
                  <a:lnTo>
                    <a:pt x="32" y="423"/>
                  </a:lnTo>
                  <a:lnTo>
                    <a:pt x="32" y="438"/>
                  </a:lnTo>
                  <a:lnTo>
                    <a:pt x="32" y="432"/>
                  </a:lnTo>
                  <a:lnTo>
                    <a:pt x="33" y="434"/>
                  </a:lnTo>
                  <a:lnTo>
                    <a:pt x="33" y="464"/>
                  </a:lnTo>
                  <a:lnTo>
                    <a:pt x="33" y="463"/>
                  </a:lnTo>
                  <a:lnTo>
                    <a:pt x="33" y="466"/>
                  </a:lnTo>
                  <a:lnTo>
                    <a:pt x="33" y="476"/>
                  </a:lnTo>
                  <a:lnTo>
                    <a:pt x="33" y="449"/>
                  </a:lnTo>
                  <a:lnTo>
                    <a:pt x="33" y="473"/>
                  </a:lnTo>
                  <a:lnTo>
                    <a:pt x="33" y="477"/>
                  </a:lnTo>
                  <a:lnTo>
                    <a:pt x="33" y="432"/>
                  </a:lnTo>
                  <a:lnTo>
                    <a:pt x="33" y="428"/>
                  </a:lnTo>
                  <a:lnTo>
                    <a:pt x="33" y="447"/>
                  </a:lnTo>
                  <a:lnTo>
                    <a:pt x="33" y="444"/>
                  </a:lnTo>
                  <a:lnTo>
                    <a:pt x="34" y="442"/>
                  </a:lnTo>
                  <a:lnTo>
                    <a:pt x="34" y="419"/>
                  </a:lnTo>
                  <a:lnTo>
                    <a:pt x="34" y="432"/>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251" name="Freeform 124"/>
            <p:cNvSpPr>
              <a:spLocks/>
            </p:cNvSpPr>
            <p:nvPr/>
          </p:nvSpPr>
          <p:spPr bwMode="auto">
            <a:xfrm>
              <a:off x="1538288" y="3663951"/>
              <a:ext cx="49213" cy="847725"/>
            </a:xfrm>
            <a:custGeom>
              <a:avLst/>
              <a:gdLst>
                <a:gd name="T0" fmla="*/ 0 w 31"/>
                <a:gd name="T1" fmla="*/ 417 h 534"/>
                <a:gd name="T2" fmla="*/ 1 w 31"/>
                <a:gd name="T3" fmla="*/ 381 h 534"/>
                <a:gd name="T4" fmla="*/ 1 w 31"/>
                <a:gd name="T5" fmla="*/ 379 h 534"/>
                <a:gd name="T6" fmla="*/ 1 w 31"/>
                <a:gd name="T7" fmla="*/ 360 h 534"/>
                <a:gd name="T8" fmla="*/ 2 w 31"/>
                <a:gd name="T9" fmla="*/ 358 h 534"/>
                <a:gd name="T10" fmla="*/ 2 w 31"/>
                <a:gd name="T11" fmla="*/ 389 h 534"/>
                <a:gd name="T12" fmla="*/ 2 w 31"/>
                <a:gd name="T13" fmla="*/ 455 h 534"/>
                <a:gd name="T14" fmla="*/ 4 w 31"/>
                <a:gd name="T15" fmla="*/ 467 h 534"/>
                <a:gd name="T16" fmla="*/ 5 w 31"/>
                <a:gd name="T17" fmla="*/ 423 h 534"/>
                <a:gd name="T18" fmla="*/ 5 w 31"/>
                <a:gd name="T19" fmla="*/ 455 h 534"/>
                <a:gd name="T20" fmla="*/ 5 w 31"/>
                <a:gd name="T21" fmla="*/ 483 h 534"/>
                <a:gd name="T22" fmla="*/ 6 w 31"/>
                <a:gd name="T23" fmla="*/ 467 h 534"/>
                <a:gd name="T24" fmla="*/ 6 w 31"/>
                <a:gd name="T25" fmla="*/ 447 h 534"/>
                <a:gd name="T26" fmla="*/ 8 w 31"/>
                <a:gd name="T27" fmla="*/ 446 h 534"/>
                <a:gd name="T28" fmla="*/ 8 w 31"/>
                <a:gd name="T29" fmla="*/ 421 h 534"/>
                <a:gd name="T30" fmla="*/ 9 w 31"/>
                <a:gd name="T31" fmla="*/ 408 h 534"/>
                <a:gd name="T32" fmla="*/ 9 w 31"/>
                <a:gd name="T33" fmla="*/ 417 h 534"/>
                <a:gd name="T34" fmla="*/ 9 w 31"/>
                <a:gd name="T35" fmla="*/ 394 h 534"/>
                <a:gd name="T36" fmla="*/ 10 w 31"/>
                <a:gd name="T37" fmla="*/ 427 h 534"/>
                <a:gd name="T38" fmla="*/ 10 w 31"/>
                <a:gd name="T39" fmla="*/ 455 h 534"/>
                <a:gd name="T40" fmla="*/ 10 w 31"/>
                <a:gd name="T41" fmla="*/ 446 h 534"/>
                <a:gd name="T42" fmla="*/ 11 w 31"/>
                <a:gd name="T43" fmla="*/ 462 h 534"/>
                <a:gd name="T44" fmla="*/ 11 w 31"/>
                <a:gd name="T45" fmla="*/ 475 h 534"/>
                <a:gd name="T46" fmla="*/ 13 w 31"/>
                <a:gd name="T47" fmla="*/ 502 h 534"/>
                <a:gd name="T48" fmla="*/ 13 w 31"/>
                <a:gd name="T49" fmla="*/ 512 h 534"/>
                <a:gd name="T50" fmla="*/ 13 w 31"/>
                <a:gd name="T51" fmla="*/ 526 h 534"/>
                <a:gd name="T52" fmla="*/ 14 w 31"/>
                <a:gd name="T53" fmla="*/ 518 h 534"/>
                <a:gd name="T54" fmla="*/ 14 w 31"/>
                <a:gd name="T55" fmla="*/ 497 h 534"/>
                <a:gd name="T56" fmla="*/ 14 w 31"/>
                <a:gd name="T57" fmla="*/ 496 h 534"/>
                <a:gd name="T58" fmla="*/ 15 w 31"/>
                <a:gd name="T59" fmla="*/ 461 h 534"/>
                <a:gd name="T60" fmla="*/ 15 w 31"/>
                <a:gd name="T61" fmla="*/ 483 h 534"/>
                <a:gd name="T62" fmla="*/ 17 w 31"/>
                <a:gd name="T63" fmla="*/ 458 h 534"/>
                <a:gd name="T64" fmla="*/ 17 w 31"/>
                <a:gd name="T65" fmla="*/ 429 h 534"/>
                <a:gd name="T66" fmla="*/ 18 w 31"/>
                <a:gd name="T67" fmla="*/ 385 h 534"/>
                <a:gd name="T68" fmla="*/ 18 w 31"/>
                <a:gd name="T69" fmla="*/ 340 h 534"/>
                <a:gd name="T70" fmla="*/ 18 w 31"/>
                <a:gd name="T71" fmla="*/ 336 h 534"/>
                <a:gd name="T72" fmla="*/ 19 w 31"/>
                <a:gd name="T73" fmla="*/ 289 h 534"/>
                <a:gd name="T74" fmla="*/ 19 w 31"/>
                <a:gd name="T75" fmla="*/ 299 h 534"/>
                <a:gd name="T76" fmla="*/ 21 w 31"/>
                <a:gd name="T77" fmla="*/ 276 h 534"/>
                <a:gd name="T78" fmla="*/ 21 w 31"/>
                <a:gd name="T79" fmla="*/ 229 h 534"/>
                <a:gd name="T80" fmla="*/ 21 w 31"/>
                <a:gd name="T81" fmla="*/ 227 h 534"/>
                <a:gd name="T82" fmla="*/ 22 w 31"/>
                <a:gd name="T83" fmla="*/ 199 h 534"/>
                <a:gd name="T84" fmla="*/ 22 w 31"/>
                <a:gd name="T85" fmla="*/ 184 h 534"/>
                <a:gd name="T86" fmla="*/ 22 w 31"/>
                <a:gd name="T87" fmla="*/ 199 h 534"/>
                <a:gd name="T88" fmla="*/ 23 w 31"/>
                <a:gd name="T89" fmla="*/ 207 h 534"/>
                <a:gd name="T90" fmla="*/ 23 w 31"/>
                <a:gd name="T91" fmla="*/ 196 h 534"/>
                <a:gd name="T92" fmla="*/ 23 w 31"/>
                <a:gd name="T93" fmla="*/ 175 h 534"/>
                <a:gd name="T94" fmla="*/ 25 w 31"/>
                <a:gd name="T95" fmla="*/ 187 h 534"/>
                <a:gd name="T96" fmla="*/ 25 w 31"/>
                <a:gd name="T97" fmla="*/ 129 h 534"/>
                <a:gd name="T98" fmla="*/ 26 w 31"/>
                <a:gd name="T99" fmla="*/ 191 h 534"/>
                <a:gd name="T100" fmla="*/ 26 w 31"/>
                <a:gd name="T101" fmla="*/ 196 h 534"/>
                <a:gd name="T102" fmla="*/ 27 w 31"/>
                <a:gd name="T103" fmla="*/ 132 h 534"/>
                <a:gd name="T104" fmla="*/ 27 w 31"/>
                <a:gd name="T105" fmla="*/ 144 h 534"/>
                <a:gd name="T106" fmla="*/ 27 w 31"/>
                <a:gd name="T107" fmla="*/ 161 h 534"/>
                <a:gd name="T108" fmla="*/ 28 w 31"/>
                <a:gd name="T109" fmla="*/ 179 h 534"/>
                <a:gd name="T110" fmla="*/ 28 w 31"/>
                <a:gd name="T111" fmla="*/ 186 h 534"/>
                <a:gd name="T112" fmla="*/ 30 w 31"/>
                <a:gd name="T113" fmla="*/ 34 h 534"/>
                <a:gd name="T114" fmla="*/ 30 w 31"/>
                <a:gd name="T115" fmla="*/ 28 h 534"/>
                <a:gd name="T116" fmla="*/ 31 w 31"/>
                <a:gd name="T117" fmla="*/ 81 h 534"/>
                <a:gd name="T118" fmla="*/ 31 w 31"/>
                <a:gd name="T119" fmla="*/ 157 h 5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1" h="534">
                  <a:moveTo>
                    <a:pt x="0" y="352"/>
                  </a:moveTo>
                  <a:lnTo>
                    <a:pt x="0" y="354"/>
                  </a:lnTo>
                  <a:lnTo>
                    <a:pt x="0" y="394"/>
                  </a:lnTo>
                  <a:lnTo>
                    <a:pt x="0" y="394"/>
                  </a:lnTo>
                  <a:lnTo>
                    <a:pt x="0" y="417"/>
                  </a:lnTo>
                  <a:lnTo>
                    <a:pt x="0" y="389"/>
                  </a:lnTo>
                  <a:lnTo>
                    <a:pt x="0" y="413"/>
                  </a:lnTo>
                  <a:lnTo>
                    <a:pt x="1" y="404"/>
                  </a:lnTo>
                  <a:lnTo>
                    <a:pt x="1" y="369"/>
                  </a:lnTo>
                  <a:lnTo>
                    <a:pt x="1" y="381"/>
                  </a:lnTo>
                  <a:lnTo>
                    <a:pt x="1" y="387"/>
                  </a:lnTo>
                  <a:lnTo>
                    <a:pt x="1" y="395"/>
                  </a:lnTo>
                  <a:lnTo>
                    <a:pt x="1" y="385"/>
                  </a:lnTo>
                  <a:lnTo>
                    <a:pt x="1" y="391"/>
                  </a:lnTo>
                  <a:lnTo>
                    <a:pt x="1" y="379"/>
                  </a:lnTo>
                  <a:lnTo>
                    <a:pt x="1" y="386"/>
                  </a:lnTo>
                  <a:lnTo>
                    <a:pt x="1" y="377"/>
                  </a:lnTo>
                  <a:lnTo>
                    <a:pt x="1" y="374"/>
                  </a:lnTo>
                  <a:lnTo>
                    <a:pt x="1" y="377"/>
                  </a:lnTo>
                  <a:lnTo>
                    <a:pt x="1" y="360"/>
                  </a:lnTo>
                  <a:lnTo>
                    <a:pt x="1" y="366"/>
                  </a:lnTo>
                  <a:lnTo>
                    <a:pt x="2" y="369"/>
                  </a:lnTo>
                  <a:lnTo>
                    <a:pt x="2" y="373"/>
                  </a:lnTo>
                  <a:lnTo>
                    <a:pt x="2" y="351"/>
                  </a:lnTo>
                  <a:lnTo>
                    <a:pt x="2" y="358"/>
                  </a:lnTo>
                  <a:lnTo>
                    <a:pt x="2" y="357"/>
                  </a:lnTo>
                  <a:lnTo>
                    <a:pt x="2" y="390"/>
                  </a:lnTo>
                  <a:lnTo>
                    <a:pt x="2" y="390"/>
                  </a:lnTo>
                  <a:lnTo>
                    <a:pt x="2" y="429"/>
                  </a:lnTo>
                  <a:lnTo>
                    <a:pt x="2" y="389"/>
                  </a:lnTo>
                  <a:lnTo>
                    <a:pt x="2" y="428"/>
                  </a:lnTo>
                  <a:lnTo>
                    <a:pt x="2" y="434"/>
                  </a:lnTo>
                  <a:lnTo>
                    <a:pt x="2" y="455"/>
                  </a:lnTo>
                  <a:lnTo>
                    <a:pt x="2" y="432"/>
                  </a:lnTo>
                  <a:lnTo>
                    <a:pt x="2" y="455"/>
                  </a:lnTo>
                  <a:lnTo>
                    <a:pt x="4" y="453"/>
                  </a:lnTo>
                  <a:lnTo>
                    <a:pt x="4" y="468"/>
                  </a:lnTo>
                  <a:lnTo>
                    <a:pt x="4" y="451"/>
                  </a:lnTo>
                  <a:lnTo>
                    <a:pt x="4" y="466"/>
                  </a:lnTo>
                  <a:lnTo>
                    <a:pt x="4" y="467"/>
                  </a:lnTo>
                  <a:lnTo>
                    <a:pt x="4" y="440"/>
                  </a:lnTo>
                  <a:lnTo>
                    <a:pt x="4" y="436"/>
                  </a:lnTo>
                  <a:lnTo>
                    <a:pt x="4" y="406"/>
                  </a:lnTo>
                  <a:lnTo>
                    <a:pt x="4" y="423"/>
                  </a:lnTo>
                  <a:lnTo>
                    <a:pt x="5" y="423"/>
                  </a:lnTo>
                  <a:lnTo>
                    <a:pt x="5" y="436"/>
                  </a:lnTo>
                  <a:lnTo>
                    <a:pt x="5" y="413"/>
                  </a:lnTo>
                  <a:lnTo>
                    <a:pt x="5" y="417"/>
                  </a:lnTo>
                  <a:lnTo>
                    <a:pt x="5" y="455"/>
                  </a:lnTo>
                  <a:lnTo>
                    <a:pt x="5" y="455"/>
                  </a:lnTo>
                  <a:lnTo>
                    <a:pt x="5" y="446"/>
                  </a:lnTo>
                  <a:lnTo>
                    <a:pt x="5" y="472"/>
                  </a:lnTo>
                  <a:lnTo>
                    <a:pt x="5" y="471"/>
                  </a:lnTo>
                  <a:lnTo>
                    <a:pt x="5" y="489"/>
                  </a:lnTo>
                  <a:lnTo>
                    <a:pt x="5" y="483"/>
                  </a:lnTo>
                  <a:lnTo>
                    <a:pt x="6" y="487"/>
                  </a:lnTo>
                  <a:lnTo>
                    <a:pt x="6" y="492"/>
                  </a:lnTo>
                  <a:lnTo>
                    <a:pt x="6" y="466"/>
                  </a:lnTo>
                  <a:lnTo>
                    <a:pt x="6" y="466"/>
                  </a:lnTo>
                  <a:lnTo>
                    <a:pt x="6" y="467"/>
                  </a:lnTo>
                  <a:lnTo>
                    <a:pt x="6" y="449"/>
                  </a:lnTo>
                  <a:lnTo>
                    <a:pt x="6" y="450"/>
                  </a:lnTo>
                  <a:lnTo>
                    <a:pt x="6" y="454"/>
                  </a:lnTo>
                  <a:lnTo>
                    <a:pt x="6" y="440"/>
                  </a:lnTo>
                  <a:lnTo>
                    <a:pt x="6" y="447"/>
                  </a:lnTo>
                  <a:lnTo>
                    <a:pt x="6" y="447"/>
                  </a:lnTo>
                  <a:lnTo>
                    <a:pt x="6" y="450"/>
                  </a:lnTo>
                  <a:lnTo>
                    <a:pt x="6" y="438"/>
                  </a:lnTo>
                  <a:lnTo>
                    <a:pt x="6" y="449"/>
                  </a:lnTo>
                  <a:lnTo>
                    <a:pt x="8" y="446"/>
                  </a:lnTo>
                  <a:lnTo>
                    <a:pt x="8" y="462"/>
                  </a:lnTo>
                  <a:lnTo>
                    <a:pt x="8" y="429"/>
                  </a:lnTo>
                  <a:lnTo>
                    <a:pt x="8" y="457"/>
                  </a:lnTo>
                  <a:lnTo>
                    <a:pt x="8" y="457"/>
                  </a:lnTo>
                  <a:lnTo>
                    <a:pt x="8" y="421"/>
                  </a:lnTo>
                  <a:lnTo>
                    <a:pt x="8" y="429"/>
                  </a:lnTo>
                  <a:lnTo>
                    <a:pt x="8" y="429"/>
                  </a:lnTo>
                  <a:lnTo>
                    <a:pt x="8" y="437"/>
                  </a:lnTo>
                  <a:lnTo>
                    <a:pt x="8" y="404"/>
                  </a:lnTo>
                  <a:lnTo>
                    <a:pt x="9" y="408"/>
                  </a:lnTo>
                  <a:lnTo>
                    <a:pt x="9" y="415"/>
                  </a:lnTo>
                  <a:lnTo>
                    <a:pt x="9" y="406"/>
                  </a:lnTo>
                  <a:lnTo>
                    <a:pt x="9" y="409"/>
                  </a:lnTo>
                  <a:lnTo>
                    <a:pt x="9" y="407"/>
                  </a:lnTo>
                  <a:lnTo>
                    <a:pt x="9" y="417"/>
                  </a:lnTo>
                  <a:lnTo>
                    <a:pt x="9" y="403"/>
                  </a:lnTo>
                  <a:lnTo>
                    <a:pt x="9" y="412"/>
                  </a:lnTo>
                  <a:lnTo>
                    <a:pt x="9" y="407"/>
                  </a:lnTo>
                  <a:lnTo>
                    <a:pt x="9" y="411"/>
                  </a:lnTo>
                  <a:lnTo>
                    <a:pt x="9" y="394"/>
                  </a:lnTo>
                  <a:lnTo>
                    <a:pt x="9" y="404"/>
                  </a:lnTo>
                  <a:lnTo>
                    <a:pt x="9" y="406"/>
                  </a:lnTo>
                  <a:lnTo>
                    <a:pt x="9" y="406"/>
                  </a:lnTo>
                  <a:lnTo>
                    <a:pt x="9" y="430"/>
                  </a:lnTo>
                  <a:lnTo>
                    <a:pt x="10" y="427"/>
                  </a:lnTo>
                  <a:lnTo>
                    <a:pt x="10" y="447"/>
                  </a:lnTo>
                  <a:lnTo>
                    <a:pt x="10" y="420"/>
                  </a:lnTo>
                  <a:lnTo>
                    <a:pt x="10" y="446"/>
                  </a:lnTo>
                  <a:lnTo>
                    <a:pt x="10" y="446"/>
                  </a:lnTo>
                  <a:lnTo>
                    <a:pt x="10" y="455"/>
                  </a:lnTo>
                  <a:lnTo>
                    <a:pt x="10" y="441"/>
                  </a:lnTo>
                  <a:lnTo>
                    <a:pt x="10" y="442"/>
                  </a:lnTo>
                  <a:lnTo>
                    <a:pt x="10" y="445"/>
                  </a:lnTo>
                  <a:lnTo>
                    <a:pt x="10" y="459"/>
                  </a:lnTo>
                  <a:lnTo>
                    <a:pt x="10" y="446"/>
                  </a:lnTo>
                  <a:lnTo>
                    <a:pt x="10" y="444"/>
                  </a:lnTo>
                  <a:lnTo>
                    <a:pt x="10" y="457"/>
                  </a:lnTo>
                  <a:lnTo>
                    <a:pt x="10" y="453"/>
                  </a:lnTo>
                  <a:lnTo>
                    <a:pt x="11" y="455"/>
                  </a:lnTo>
                  <a:lnTo>
                    <a:pt x="11" y="462"/>
                  </a:lnTo>
                  <a:lnTo>
                    <a:pt x="11" y="445"/>
                  </a:lnTo>
                  <a:lnTo>
                    <a:pt x="11" y="457"/>
                  </a:lnTo>
                  <a:lnTo>
                    <a:pt x="11" y="463"/>
                  </a:lnTo>
                  <a:lnTo>
                    <a:pt x="11" y="462"/>
                  </a:lnTo>
                  <a:lnTo>
                    <a:pt x="11" y="475"/>
                  </a:lnTo>
                  <a:lnTo>
                    <a:pt x="11" y="476"/>
                  </a:lnTo>
                  <a:lnTo>
                    <a:pt x="11" y="512"/>
                  </a:lnTo>
                  <a:lnTo>
                    <a:pt x="11" y="510"/>
                  </a:lnTo>
                  <a:lnTo>
                    <a:pt x="13" y="512"/>
                  </a:lnTo>
                  <a:lnTo>
                    <a:pt x="13" y="502"/>
                  </a:lnTo>
                  <a:lnTo>
                    <a:pt x="13" y="523"/>
                  </a:lnTo>
                  <a:lnTo>
                    <a:pt x="13" y="522"/>
                  </a:lnTo>
                  <a:lnTo>
                    <a:pt x="13" y="526"/>
                  </a:lnTo>
                  <a:lnTo>
                    <a:pt x="13" y="506"/>
                  </a:lnTo>
                  <a:lnTo>
                    <a:pt x="13" y="512"/>
                  </a:lnTo>
                  <a:lnTo>
                    <a:pt x="13" y="512"/>
                  </a:lnTo>
                  <a:lnTo>
                    <a:pt x="13" y="533"/>
                  </a:lnTo>
                  <a:lnTo>
                    <a:pt x="13" y="509"/>
                  </a:lnTo>
                  <a:lnTo>
                    <a:pt x="13" y="525"/>
                  </a:lnTo>
                  <a:lnTo>
                    <a:pt x="13" y="526"/>
                  </a:lnTo>
                  <a:lnTo>
                    <a:pt x="13" y="534"/>
                  </a:lnTo>
                  <a:lnTo>
                    <a:pt x="13" y="512"/>
                  </a:lnTo>
                  <a:lnTo>
                    <a:pt x="13" y="530"/>
                  </a:lnTo>
                  <a:lnTo>
                    <a:pt x="14" y="531"/>
                  </a:lnTo>
                  <a:lnTo>
                    <a:pt x="14" y="518"/>
                  </a:lnTo>
                  <a:lnTo>
                    <a:pt x="14" y="523"/>
                  </a:lnTo>
                  <a:lnTo>
                    <a:pt x="14" y="525"/>
                  </a:lnTo>
                  <a:lnTo>
                    <a:pt x="14" y="527"/>
                  </a:lnTo>
                  <a:lnTo>
                    <a:pt x="14" y="495"/>
                  </a:lnTo>
                  <a:lnTo>
                    <a:pt x="14" y="497"/>
                  </a:lnTo>
                  <a:lnTo>
                    <a:pt x="14" y="499"/>
                  </a:lnTo>
                  <a:lnTo>
                    <a:pt x="14" y="489"/>
                  </a:lnTo>
                  <a:lnTo>
                    <a:pt x="14" y="495"/>
                  </a:lnTo>
                  <a:lnTo>
                    <a:pt x="14" y="489"/>
                  </a:lnTo>
                  <a:lnTo>
                    <a:pt x="14" y="496"/>
                  </a:lnTo>
                  <a:lnTo>
                    <a:pt x="14" y="475"/>
                  </a:lnTo>
                  <a:lnTo>
                    <a:pt x="15" y="479"/>
                  </a:lnTo>
                  <a:lnTo>
                    <a:pt x="15" y="449"/>
                  </a:lnTo>
                  <a:lnTo>
                    <a:pt x="15" y="459"/>
                  </a:lnTo>
                  <a:lnTo>
                    <a:pt x="15" y="461"/>
                  </a:lnTo>
                  <a:lnTo>
                    <a:pt x="15" y="475"/>
                  </a:lnTo>
                  <a:lnTo>
                    <a:pt x="15" y="457"/>
                  </a:lnTo>
                  <a:lnTo>
                    <a:pt x="15" y="467"/>
                  </a:lnTo>
                  <a:lnTo>
                    <a:pt x="15" y="470"/>
                  </a:lnTo>
                  <a:lnTo>
                    <a:pt x="15" y="483"/>
                  </a:lnTo>
                  <a:lnTo>
                    <a:pt x="15" y="462"/>
                  </a:lnTo>
                  <a:lnTo>
                    <a:pt x="15" y="480"/>
                  </a:lnTo>
                  <a:lnTo>
                    <a:pt x="17" y="482"/>
                  </a:lnTo>
                  <a:lnTo>
                    <a:pt x="17" y="484"/>
                  </a:lnTo>
                  <a:lnTo>
                    <a:pt x="17" y="458"/>
                  </a:lnTo>
                  <a:lnTo>
                    <a:pt x="17" y="463"/>
                  </a:lnTo>
                  <a:lnTo>
                    <a:pt x="17" y="458"/>
                  </a:lnTo>
                  <a:lnTo>
                    <a:pt x="17" y="459"/>
                  </a:lnTo>
                  <a:lnTo>
                    <a:pt x="17" y="434"/>
                  </a:lnTo>
                  <a:lnTo>
                    <a:pt x="17" y="429"/>
                  </a:lnTo>
                  <a:lnTo>
                    <a:pt x="17" y="413"/>
                  </a:lnTo>
                  <a:lnTo>
                    <a:pt x="17" y="413"/>
                  </a:lnTo>
                  <a:lnTo>
                    <a:pt x="17" y="374"/>
                  </a:lnTo>
                  <a:lnTo>
                    <a:pt x="17" y="385"/>
                  </a:lnTo>
                  <a:lnTo>
                    <a:pt x="18" y="385"/>
                  </a:lnTo>
                  <a:lnTo>
                    <a:pt x="18" y="331"/>
                  </a:lnTo>
                  <a:lnTo>
                    <a:pt x="18" y="334"/>
                  </a:lnTo>
                  <a:lnTo>
                    <a:pt x="18" y="336"/>
                  </a:lnTo>
                  <a:lnTo>
                    <a:pt x="18" y="348"/>
                  </a:lnTo>
                  <a:lnTo>
                    <a:pt x="18" y="340"/>
                  </a:lnTo>
                  <a:lnTo>
                    <a:pt x="18" y="343"/>
                  </a:lnTo>
                  <a:lnTo>
                    <a:pt x="18" y="322"/>
                  </a:lnTo>
                  <a:lnTo>
                    <a:pt x="18" y="336"/>
                  </a:lnTo>
                  <a:lnTo>
                    <a:pt x="18" y="332"/>
                  </a:lnTo>
                  <a:lnTo>
                    <a:pt x="18" y="336"/>
                  </a:lnTo>
                  <a:lnTo>
                    <a:pt x="18" y="311"/>
                  </a:lnTo>
                  <a:lnTo>
                    <a:pt x="18" y="315"/>
                  </a:lnTo>
                  <a:lnTo>
                    <a:pt x="19" y="315"/>
                  </a:lnTo>
                  <a:lnTo>
                    <a:pt x="19" y="318"/>
                  </a:lnTo>
                  <a:lnTo>
                    <a:pt x="19" y="289"/>
                  </a:lnTo>
                  <a:lnTo>
                    <a:pt x="19" y="292"/>
                  </a:lnTo>
                  <a:lnTo>
                    <a:pt x="19" y="289"/>
                  </a:lnTo>
                  <a:lnTo>
                    <a:pt x="19" y="305"/>
                  </a:lnTo>
                  <a:lnTo>
                    <a:pt x="19" y="277"/>
                  </a:lnTo>
                  <a:lnTo>
                    <a:pt x="19" y="299"/>
                  </a:lnTo>
                  <a:lnTo>
                    <a:pt x="19" y="302"/>
                  </a:lnTo>
                  <a:lnTo>
                    <a:pt x="19" y="307"/>
                  </a:lnTo>
                  <a:lnTo>
                    <a:pt x="19" y="277"/>
                  </a:lnTo>
                  <a:lnTo>
                    <a:pt x="19" y="282"/>
                  </a:lnTo>
                  <a:lnTo>
                    <a:pt x="21" y="276"/>
                  </a:lnTo>
                  <a:lnTo>
                    <a:pt x="21" y="288"/>
                  </a:lnTo>
                  <a:lnTo>
                    <a:pt x="21" y="251"/>
                  </a:lnTo>
                  <a:lnTo>
                    <a:pt x="21" y="237"/>
                  </a:lnTo>
                  <a:lnTo>
                    <a:pt x="21" y="241"/>
                  </a:lnTo>
                  <a:lnTo>
                    <a:pt x="21" y="229"/>
                  </a:lnTo>
                  <a:lnTo>
                    <a:pt x="21" y="230"/>
                  </a:lnTo>
                  <a:lnTo>
                    <a:pt x="21" y="227"/>
                  </a:lnTo>
                  <a:lnTo>
                    <a:pt x="21" y="233"/>
                  </a:lnTo>
                  <a:lnTo>
                    <a:pt x="21" y="218"/>
                  </a:lnTo>
                  <a:lnTo>
                    <a:pt x="21" y="227"/>
                  </a:lnTo>
                  <a:lnTo>
                    <a:pt x="21" y="227"/>
                  </a:lnTo>
                  <a:lnTo>
                    <a:pt x="21" y="230"/>
                  </a:lnTo>
                  <a:lnTo>
                    <a:pt x="21" y="188"/>
                  </a:lnTo>
                  <a:lnTo>
                    <a:pt x="21" y="193"/>
                  </a:lnTo>
                  <a:lnTo>
                    <a:pt x="22" y="199"/>
                  </a:lnTo>
                  <a:lnTo>
                    <a:pt x="22" y="208"/>
                  </a:lnTo>
                  <a:lnTo>
                    <a:pt x="22" y="196"/>
                  </a:lnTo>
                  <a:lnTo>
                    <a:pt x="22" y="201"/>
                  </a:lnTo>
                  <a:lnTo>
                    <a:pt x="22" y="197"/>
                  </a:lnTo>
                  <a:lnTo>
                    <a:pt x="22" y="184"/>
                  </a:lnTo>
                  <a:lnTo>
                    <a:pt x="22" y="204"/>
                  </a:lnTo>
                  <a:lnTo>
                    <a:pt x="22" y="204"/>
                  </a:lnTo>
                  <a:lnTo>
                    <a:pt x="22" y="209"/>
                  </a:lnTo>
                  <a:lnTo>
                    <a:pt x="22" y="191"/>
                  </a:lnTo>
                  <a:lnTo>
                    <a:pt x="22" y="199"/>
                  </a:lnTo>
                  <a:lnTo>
                    <a:pt x="22" y="200"/>
                  </a:lnTo>
                  <a:lnTo>
                    <a:pt x="22" y="212"/>
                  </a:lnTo>
                  <a:lnTo>
                    <a:pt x="22" y="197"/>
                  </a:lnTo>
                  <a:lnTo>
                    <a:pt x="22" y="203"/>
                  </a:lnTo>
                  <a:lnTo>
                    <a:pt x="23" y="207"/>
                  </a:lnTo>
                  <a:lnTo>
                    <a:pt x="23" y="235"/>
                  </a:lnTo>
                  <a:lnTo>
                    <a:pt x="23" y="193"/>
                  </a:lnTo>
                  <a:lnTo>
                    <a:pt x="23" y="227"/>
                  </a:lnTo>
                  <a:lnTo>
                    <a:pt x="23" y="230"/>
                  </a:lnTo>
                  <a:lnTo>
                    <a:pt x="23" y="196"/>
                  </a:lnTo>
                  <a:lnTo>
                    <a:pt x="23" y="204"/>
                  </a:lnTo>
                  <a:lnTo>
                    <a:pt x="23" y="199"/>
                  </a:lnTo>
                  <a:lnTo>
                    <a:pt x="23" y="201"/>
                  </a:lnTo>
                  <a:lnTo>
                    <a:pt x="23" y="174"/>
                  </a:lnTo>
                  <a:lnTo>
                    <a:pt x="23" y="175"/>
                  </a:lnTo>
                  <a:lnTo>
                    <a:pt x="23" y="210"/>
                  </a:lnTo>
                  <a:lnTo>
                    <a:pt x="23" y="204"/>
                  </a:lnTo>
                  <a:lnTo>
                    <a:pt x="25" y="203"/>
                  </a:lnTo>
                  <a:lnTo>
                    <a:pt x="25" y="207"/>
                  </a:lnTo>
                  <a:lnTo>
                    <a:pt x="25" y="187"/>
                  </a:lnTo>
                  <a:lnTo>
                    <a:pt x="25" y="189"/>
                  </a:lnTo>
                  <a:lnTo>
                    <a:pt x="25" y="188"/>
                  </a:lnTo>
                  <a:lnTo>
                    <a:pt x="25" y="127"/>
                  </a:lnTo>
                  <a:lnTo>
                    <a:pt x="25" y="132"/>
                  </a:lnTo>
                  <a:lnTo>
                    <a:pt x="25" y="129"/>
                  </a:lnTo>
                  <a:lnTo>
                    <a:pt x="25" y="155"/>
                  </a:lnTo>
                  <a:lnTo>
                    <a:pt x="26" y="159"/>
                  </a:lnTo>
                  <a:lnTo>
                    <a:pt x="26" y="154"/>
                  </a:lnTo>
                  <a:lnTo>
                    <a:pt x="26" y="189"/>
                  </a:lnTo>
                  <a:lnTo>
                    <a:pt x="26" y="191"/>
                  </a:lnTo>
                  <a:lnTo>
                    <a:pt x="26" y="205"/>
                  </a:lnTo>
                  <a:lnTo>
                    <a:pt x="26" y="186"/>
                  </a:lnTo>
                  <a:lnTo>
                    <a:pt x="26" y="188"/>
                  </a:lnTo>
                  <a:lnTo>
                    <a:pt x="26" y="187"/>
                  </a:lnTo>
                  <a:lnTo>
                    <a:pt x="26" y="196"/>
                  </a:lnTo>
                  <a:lnTo>
                    <a:pt x="26" y="165"/>
                  </a:lnTo>
                  <a:lnTo>
                    <a:pt x="26" y="162"/>
                  </a:lnTo>
                  <a:lnTo>
                    <a:pt x="26" y="124"/>
                  </a:lnTo>
                  <a:lnTo>
                    <a:pt x="26" y="133"/>
                  </a:lnTo>
                  <a:lnTo>
                    <a:pt x="27" y="132"/>
                  </a:lnTo>
                  <a:lnTo>
                    <a:pt x="27" y="136"/>
                  </a:lnTo>
                  <a:lnTo>
                    <a:pt x="27" y="112"/>
                  </a:lnTo>
                  <a:lnTo>
                    <a:pt x="27" y="129"/>
                  </a:lnTo>
                  <a:lnTo>
                    <a:pt x="27" y="132"/>
                  </a:lnTo>
                  <a:lnTo>
                    <a:pt x="27" y="144"/>
                  </a:lnTo>
                  <a:lnTo>
                    <a:pt x="27" y="116"/>
                  </a:lnTo>
                  <a:lnTo>
                    <a:pt x="27" y="121"/>
                  </a:lnTo>
                  <a:lnTo>
                    <a:pt x="27" y="119"/>
                  </a:lnTo>
                  <a:lnTo>
                    <a:pt x="27" y="158"/>
                  </a:lnTo>
                  <a:lnTo>
                    <a:pt x="27" y="161"/>
                  </a:lnTo>
                  <a:lnTo>
                    <a:pt x="27" y="159"/>
                  </a:lnTo>
                  <a:lnTo>
                    <a:pt x="27" y="204"/>
                  </a:lnTo>
                  <a:lnTo>
                    <a:pt x="28" y="201"/>
                  </a:lnTo>
                  <a:lnTo>
                    <a:pt x="28" y="204"/>
                  </a:lnTo>
                  <a:lnTo>
                    <a:pt x="28" y="179"/>
                  </a:lnTo>
                  <a:lnTo>
                    <a:pt x="28" y="199"/>
                  </a:lnTo>
                  <a:lnTo>
                    <a:pt x="28" y="199"/>
                  </a:lnTo>
                  <a:lnTo>
                    <a:pt x="28" y="212"/>
                  </a:lnTo>
                  <a:lnTo>
                    <a:pt x="28" y="182"/>
                  </a:lnTo>
                  <a:lnTo>
                    <a:pt x="28" y="186"/>
                  </a:lnTo>
                  <a:lnTo>
                    <a:pt x="28" y="178"/>
                  </a:lnTo>
                  <a:lnTo>
                    <a:pt x="28" y="86"/>
                  </a:lnTo>
                  <a:lnTo>
                    <a:pt x="30" y="81"/>
                  </a:lnTo>
                  <a:lnTo>
                    <a:pt x="30" y="23"/>
                  </a:lnTo>
                  <a:lnTo>
                    <a:pt x="30" y="34"/>
                  </a:lnTo>
                  <a:lnTo>
                    <a:pt x="30" y="34"/>
                  </a:lnTo>
                  <a:lnTo>
                    <a:pt x="30" y="40"/>
                  </a:lnTo>
                  <a:lnTo>
                    <a:pt x="30" y="14"/>
                  </a:lnTo>
                  <a:lnTo>
                    <a:pt x="30" y="0"/>
                  </a:lnTo>
                  <a:lnTo>
                    <a:pt x="30" y="28"/>
                  </a:lnTo>
                  <a:lnTo>
                    <a:pt x="30" y="26"/>
                  </a:lnTo>
                  <a:lnTo>
                    <a:pt x="30" y="28"/>
                  </a:lnTo>
                  <a:lnTo>
                    <a:pt x="30" y="26"/>
                  </a:lnTo>
                  <a:lnTo>
                    <a:pt x="30" y="76"/>
                  </a:lnTo>
                  <a:lnTo>
                    <a:pt x="31" y="81"/>
                  </a:lnTo>
                  <a:lnTo>
                    <a:pt x="31" y="127"/>
                  </a:lnTo>
                  <a:lnTo>
                    <a:pt x="31" y="127"/>
                  </a:lnTo>
                  <a:lnTo>
                    <a:pt x="31" y="155"/>
                  </a:lnTo>
                  <a:lnTo>
                    <a:pt x="31" y="152"/>
                  </a:lnTo>
                  <a:lnTo>
                    <a:pt x="31" y="157"/>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252" name="Freeform 125"/>
            <p:cNvSpPr>
              <a:spLocks/>
            </p:cNvSpPr>
            <p:nvPr/>
          </p:nvSpPr>
          <p:spPr bwMode="auto">
            <a:xfrm>
              <a:off x="1485901" y="3609976"/>
              <a:ext cx="52388" cy="874713"/>
            </a:xfrm>
            <a:custGeom>
              <a:avLst/>
              <a:gdLst>
                <a:gd name="T0" fmla="*/ 0 w 33"/>
                <a:gd name="T1" fmla="*/ 492 h 551"/>
                <a:gd name="T2" fmla="*/ 1 w 33"/>
                <a:gd name="T3" fmla="*/ 519 h 551"/>
                <a:gd name="T4" fmla="*/ 1 w 33"/>
                <a:gd name="T5" fmla="*/ 506 h 551"/>
                <a:gd name="T6" fmla="*/ 1 w 33"/>
                <a:gd name="T7" fmla="*/ 526 h 551"/>
                <a:gd name="T8" fmla="*/ 3 w 33"/>
                <a:gd name="T9" fmla="*/ 542 h 551"/>
                <a:gd name="T10" fmla="*/ 3 w 33"/>
                <a:gd name="T11" fmla="*/ 519 h 551"/>
                <a:gd name="T12" fmla="*/ 3 w 33"/>
                <a:gd name="T13" fmla="*/ 502 h 551"/>
                <a:gd name="T14" fmla="*/ 4 w 33"/>
                <a:gd name="T15" fmla="*/ 390 h 551"/>
                <a:gd name="T16" fmla="*/ 4 w 33"/>
                <a:gd name="T17" fmla="*/ 399 h 551"/>
                <a:gd name="T18" fmla="*/ 5 w 33"/>
                <a:gd name="T19" fmla="*/ 318 h 551"/>
                <a:gd name="T20" fmla="*/ 5 w 33"/>
                <a:gd name="T21" fmla="*/ 292 h 551"/>
                <a:gd name="T22" fmla="*/ 6 w 33"/>
                <a:gd name="T23" fmla="*/ 281 h 551"/>
                <a:gd name="T24" fmla="*/ 6 w 33"/>
                <a:gd name="T25" fmla="*/ 297 h 551"/>
                <a:gd name="T26" fmla="*/ 6 w 33"/>
                <a:gd name="T27" fmla="*/ 296 h 551"/>
                <a:gd name="T28" fmla="*/ 8 w 33"/>
                <a:gd name="T29" fmla="*/ 298 h 551"/>
                <a:gd name="T30" fmla="*/ 8 w 33"/>
                <a:gd name="T31" fmla="*/ 281 h 551"/>
                <a:gd name="T32" fmla="*/ 9 w 33"/>
                <a:gd name="T33" fmla="*/ 344 h 551"/>
                <a:gd name="T34" fmla="*/ 9 w 33"/>
                <a:gd name="T35" fmla="*/ 406 h 551"/>
                <a:gd name="T36" fmla="*/ 10 w 33"/>
                <a:gd name="T37" fmla="*/ 406 h 551"/>
                <a:gd name="T38" fmla="*/ 10 w 33"/>
                <a:gd name="T39" fmla="*/ 395 h 551"/>
                <a:gd name="T40" fmla="*/ 10 w 33"/>
                <a:gd name="T41" fmla="*/ 461 h 551"/>
                <a:gd name="T42" fmla="*/ 12 w 33"/>
                <a:gd name="T43" fmla="*/ 479 h 551"/>
                <a:gd name="T44" fmla="*/ 12 w 33"/>
                <a:gd name="T45" fmla="*/ 471 h 551"/>
                <a:gd name="T46" fmla="*/ 13 w 33"/>
                <a:gd name="T47" fmla="*/ 429 h 551"/>
                <a:gd name="T48" fmla="*/ 13 w 33"/>
                <a:gd name="T49" fmla="*/ 345 h 551"/>
                <a:gd name="T50" fmla="*/ 14 w 33"/>
                <a:gd name="T51" fmla="*/ 269 h 551"/>
                <a:gd name="T52" fmla="*/ 14 w 33"/>
                <a:gd name="T53" fmla="*/ 166 h 551"/>
                <a:gd name="T54" fmla="*/ 16 w 33"/>
                <a:gd name="T55" fmla="*/ 15 h 551"/>
                <a:gd name="T56" fmla="*/ 16 w 33"/>
                <a:gd name="T57" fmla="*/ 7 h 551"/>
                <a:gd name="T58" fmla="*/ 17 w 33"/>
                <a:gd name="T59" fmla="*/ 14 h 551"/>
                <a:gd name="T60" fmla="*/ 17 w 33"/>
                <a:gd name="T61" fmla="*/ 100 h 551"/>
                <a:gd name="T62" fmla="*/ 17 w 33"/>
                <a:gd name="T63" fmla="*/ 157 h 551"/>
                <a:gd name="T64" fmla="*/ 18 w 33"/>
                <a:gd name="T65" fmla="*/ 197 h 551"/>
                <a:gd name="T66" fmla="*/ 18 w 33"/>
                <a:gd name="T67" fmla="*/ 144 h 551"/>
                <a:gd name="T68" fmla="*/ 20 w 33"/>
                <a:gd name="T69" fmla="*/ 162 h 551"/>
                <a:gd name="T70" fmla="*/ 20 w 33"/>
                <a:gd name="T71" fmla="*/ 149 h 551"/>
                <a:gd name="T72" fmla="*/ 21 w 33"/>
                <a:gd name="T73" fmla="*/ 146 h 551"/>
                <a:gd name="T74" fmla="*/ 21 w 33"/>
                <a:gd name="T75" fmla="*/ 144 h 551"/>
                <a:gd name="T76" fmla="*/ 21 w 33"/>
                <a:gd name="T77" fmla="*/ 144 h 551"/>
                <a:gd name="T78" fmla="*/ 22 w 33"/>
                <a:gd name="T79" fmla="*/ 196 h 551"/>
                <a:gd name="T80" fmla="*/ 22 w 33"/>
                <a:gd name="T81" fmla="*/ 216 h 551"/>
                <a:gd name="T82" fmla="*/ 24 w 33"/>
                <a:gd name="T83" fmla="*/ 336 h 551"/>
                <a:gd name="T84" fmla="*/ 24 w 33"/>
                <a:gd name="T85" fmla="*/ 327 h 551"/>
                <a:gd name="T86" fmla="*/ 25 w 33"/>
                <a:gd name="T87" fmla="*/ 353 h 551"/>
                <a:gd name="T88" fmla="*/ 25 w 33"/>
                <a:gd name="T89" fmla="*/ 368 h 551"/>
                <a:gd name="T90" fmla="*/ 25 w 33"/>
                <a:gd name="T91" fmla="*/ 365 h 551"/>
                <a:gd name="T92" fmla="*/ 26 w 33"/>
                <a:gd name="T93" fmla="*/ 360 h 551"/>
                <a:gd name="T94" fmla="*/ 26 w 33"/>
                <a:gd name="T95" fmla="*/ 382 h 551"/>
                <a:gd name="T96" fmla="*/ 26 w 33"/>
                <a:gd name="T97" fmla="*/ 377 h 551"/>
                <a:gd name="T98" fmla="*/ 27 w 33"/>
                <a:gd name="T99" fmla="*/ 382 h 551"/>
                <a:gd name="T100" fmla="*/ 27 w 33"/>
                <a:gd name="T101" fmla="*/ 360 h 551"/>
                <a:gd name="T102" fmla="*/ 29 w 33"/>
                <a:gd name="T103" fmla="*/ 335 h 551"/>
                <a:gd name="T104" fmla="*/ 29 w 33"/>
                <a:gd name="T105" fmla="*/ 314 h 551"/>
                <a:gd name="T106" fmla="*/ 30 w 33"/>
                <a:gd name="T107" fmla="*/ 323 h 551"/>
                <a:gd name="T108" fmla="*/ 30 w 33"/>
                <a:gd name="T109" fmla="*/ 358 h 551"/>
                <a:gd name="T110" fmla="*/ 30 w 33"/>
                <a:gd name="T111" fmla="*/ 362 h 551"/>
                <a:gd name="T112" fmla="*/ 31 w 33"/>
                <a:gd name="T113" fmla="*/ 362 h 551"/>
                <a:gd name="T114" fmla="*/ 31 w 33"/>
                <a:gd name="T115" fmla="*/ 330 h 551"/>
                <a:gd name="T116" fmla="*/ 31 w 33"/>
                <a:gd name="T117" fmla="*/ 337 h 551"/>
                <a:gd name="T118" fmla="*/ 33 w 33"/>
                <a:gd name="T119" fmla="*/ 386 h 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3" h="551">
                  <a:moveTo>
                    <a:pt x="0" y="489"/>
                  </a:moveTo>
                  <a:lnTo>
                    <a:pt x="0" y="496"/>
                  </a:lnTo>
                  <a:lnTo>
                    <a:pt x="0" y="500"/>
                  </a:lnTo>
                  <a:lnTo>
                    <a:pt x="0" y="510"/>
                  </a:lnTo>
                  <a:lnTo>
                    <a:pt x="0" y="492"/>
                  </a:lnTo>
                  <a:lnTo>
                    <a:pt x="0" y="500"/>
                  </a:lnTo>
                  <a:lnTo>
                    <a:pt x="0" y="501"/>
                  </a:lnTo>
                  <a:lnTo>
                    <a:pt x="0" y="525"/>
                  </a:lnTo>
                  <a:lnTo>
                    <a:pt x="0" y="519"/>
                  </a:lnTo>
                  <a:lnTo>
                    <a:pt x="1" y="519"/>
                  </a:lnTo>
                  <a:lnTo>
                    <a:pt x="1" y="510"/>
                  </a:lnTo>
                  <a:lnTo>
                    <a:pt x="1" y="521"/>
                  </a:lnTo>
                  <a:lnTo>
                    <a:pt x="1" y="522"/>
                  </a:lnTo>
                  <a:lnTo>
                    <a:pt x="1" y="526"/>
                  </a:lnTo>
                  <a:lnTo>
                    <a:pt x="1" y="506"/>
                  </a:lnTo>
                  <a:lnTo>
                    <a:pt x="1" y="510"/>
                  </a:lnTo>
                  <a:lnTo>
                    <a:pt x="1" y="513"/>
                  </a:lnTo>
                  <a:lnTo>
                    <a:pt x="1" y="526"/>
                  </a:lnTo>
                  <a:lnTo>
                    <a:pt x="1" y="525"/>
                  </a:lnTo>
                  <a:lnTo>
                    <a:pt x="1" y="526"/>
                  </a:lnTo>
                  <a:lnTo>
                    <a:pt x="1" y="543"/>
                  </a:lnTo>
                  <a:lnTo>
                    <a:pt x="1" y="514"/>
                  </a:lnTo>
                  <a:lnTo>
                    <a:pt x="1" y="539"/>
                  </a:lnTo>
                  <a:lnTo>
                    <a:pt x="3" y="540"/>
                  </a:lnTo>
                  <a:lnTo>
                    <a:pt x="3" y="542"/>
                  </a:lnTo>
                  <a:lnTo>
                    <a:pt x="3" y="523"/>
                  </a:lnTo>
                  <a:lnTo>
                    <a:pt x="3" y="539"/>
                  </a:lnTo>
                  <a:lnTo>
                    <a:pt x="3" y="539"/>
                  </a:lnTo>
                  <a:lnTo>
                    <a:pt x="3" y="551"/>
                  </a:lnTo>
                  <a:lnTo>
                    <a:pt x="3" y="519"/>
                  </a:lnTo>
                  <a:lnTo>
                    <a:pt x="3" y="519"/>
                  </a:lnTo>
                  <a:lnTo>
                    <a:pt x="3" y="521"/>
                  </a:lnTo>
                  <a:lnTo>
                    <a:pt x="3" y="495"/>
                  </a:lnTo>
                  <a:lnTo>
                    <a:pt x="3" y="496"/>
                  </a:lnTo>
                  <a:lnTo>
                    <a:pt x="3" y="502"/>
                  </a:lnTo>
                  <a:lnTo>
                    <a:pt x="3" y="451"/>
                  </a:lnTo>
                  <a:lnTo>
                    <a:pt x="4" y="454"/>
                  </a:lnTo>
                  <a:lnTo>
                    <a:pt x="4" y="421"/>
                  </a:lnTo>
                  <a:lnTo>
                    <a:pt x="4" y="420"/>
                  </a:lnTo>
                  <a:lnTo>
                    <a:pt x="4" y="390"/>
                  </a:lnTo>
                  <a:lnTo>
                    <a:pt x="4" y="392"/>
                  </a:lnTo>
                  <a:lnTo>
                    <a:pt x="4" y="398"/>
                  </a:lnTo>
                  <a:lnTo>
                    <a:pt x="4" y="408"/>
                  </a:lnTo>
                  <a:lnTo>
                    <a:pt x="4" y="388"/>
                  </a:lnTo>
                  <a:lnTo>
                    <a:pt x="4" y="399"/>
                  </a:lnTo>
                  <a:lnTo>
                    <a:pt x="5" y="396"/>
                  </a:lnTo>
                  <a:lnTo>
                    <a:pt x="5" y="333"/>
                  </a:lnTo>
                  <a:lnTo>
                    <a:pt x="5" y="331"/>
                  </a:lnTo>
                  <a:lnTo>
                    <a:pt x="5" y="333"/>
                  </a:lnTo>
                  <a:lnTo>
                    <a:pt x="5" y="318"/>
                  </a:lnTo>
                  <a:lnTo>
                    <a:pt x="5" y="319"/>
                  </a:lnTo>
                  <a:lnTo>
                    <a:pt x="5" y="305"/>
                  </a:lnTo>
                  <a:lnTo>
                    <a:pt x="5" y="286"/>
                  </a:lnTo>
                  <a:lnTo>
                    <a:pt x="5" y="290"/>
                  </a:lnTo>
                  <a:lnTo>
                    <a:pt x="5" y="292"/>
                  </a:lnTo>
                  <a:lnTo>
                    <a:pt x="5" y="261"/>
                  </a:lnTo>
                  <a:lnTo>
                    <a:pt x="5" y="281"/>
                  </a:lnTo>
                  <a:lnTo>
                    <a:pt x="6" y="284"/>
                  </a:lnTo>
                  <a:lnTo>
                    <a:pt x="6" y="296"/>
                  </a:lnTo>
                  <a:lnTo>
                    <a:pt x="6" y="281"/>
                  </a:lnTo>
                  <a:lnTo>
                    <a:pt x="6" y="290"/>
                  </a:lnTo>
                  <a:lnTo>
                    <a:pt x="6" y="290"/>
                  </a:lnTo>
                  <a:lnTo>
                    <a:pt x="6" y="303"/>
                  </a:lnTo>
                  <a:lnTo>
                    <a:pt x="6" y="289"/>
                  </a:lnTo>
                  <a:lnTo>
                    <a:pt x="6" y="297"/>
                  </a:lnTo>
                  <a:lnTo>
                    <a:pt x="6" y="297"/>
                  </a:lnTo>
                  <a:lnTo>
                    <a:pt x="6" y="299"/>
                  </a:lnTo>
                  <a:lnTo>
                    <a:pt x="6" y="281"/>
                  </a:lnTo>
                  <a:lnTo>
                    <a:pt x="6" y="294"/>
                  </a:lnTo>
                  <a:lnTo>
                    <a:pt x="6" y="296"/>
                  </a:lnTo>
                  <a:lnTo>
                    <a:pt x="6" y="310"/>
                  </a:lnTo>
                  <a:lnTo>
                    <a:pt x="6" y="294"/>
                  </a:lnTo>
                  <a:lnTo>
                    <a:pt x="6" y="296"/>
                  </a:lnTo>
                  <a:lnTo>
                    <a:pt x="8" y="297"/>
                  </a:lnTo>
                  <a:lnTo>
                    <a:pt x="8" y="298"/>
                  </a:lnTo>
                  <a:lnTo>
                    <a:pt x="8" y="256"/>
                  </a:lnTo>
                  <a:lnTo>
                    <a:pt x="8" y="256"/>
                  </a:lnTo>
                  <a:lnTo>
                    <a:pt x="8" y="241"/>
                  </a:lnTo>
                  <a:lnTo>
                    <a:pt x="8" y="278"/>
                  </a:lnTo>
                  <a:lnTo>
                    <a:pt x="8" y="281"/>
                  </a:lnTo>
                  <a:lnTo>
                    <a:pt x="8" y="319"/>
                  </a:lnTo>
                  <a:lnTo>
                    <a:pt x="8" y="318"/>
                  </a:lnTo>
                  <a:lnTo>
                    <a:pt x="9" y="320"/>
                  </a:lnTo>
                  <a:lnTo>
                    <a:pt x="9" y="358"/>
                  </a:lnTo>
                  <a:lnTo>
                    <a:pt x="9" y="344"/>
                  </a:lnTo>
                  <a:lnTo>
                    <a:pt x="9" y="348"/>
                  </a:lnTo>
                  <a:lnTo>
                    <a:pt x="9" y="398"/>
                  </a:lnTo>
                  <a:lnTo>
                    <a:pt x="9" y="394"/>
                  </a:lnTo>
                  <a:lnTo>
                    <a:pt x="9" y="387"/>
                  </a:lnTo>
                  <a:lnTo>
                    <a:pt x="9" y="406"/>
                  </a:lnTo>
                  <a:lnTo>
                    <a:pt x="9" y="407"/>
                  </a:lnTo>
                  <a:lnTo>
                    <a:pt x="9" y="382"/>
                  </a:lnTo>
                  <a:lnTo>
                    <a:pt x="9" y="391"/>
                  </a:lnTo>
                  <a:lnTo>
                    <a:pt x="10" y="394"/>
                  </a:lnTo>
                  <a:lnTo>
                    <a:pt x="10" y="406"/>
                  </a:lnTo>
                  <a:lnTo>
                    <a:pt x="10" y="390"/>
                  </a:lnTo>
                  <a:lnTo>
                    <a:pt x="10" y="394"/>
                  </a:lnTo>
                  <a:lnTo>
                    <a:pt x="10" y="374"/>
                  </a:lnTo>
                  <a:lnTo>
                    <a:pt x="10" y="391"/>
                  </a:lnTo>
                  <a:lnTo>
                    <a:pt x="10" y="395"/>
                  </a:lnTo>
                  <a:lnTo>
                    <a:pt x="10" y="416"/>
                  </a:lnTo>
                  <a:lnTo>
                    <a:pt x="10" y="394"/>
                  </a:lnTo>
                  <a:lnTo>
                    <a:pt x="10" y="415"/>
                  </a:lnTo>
                  <a:lnTo>
                    <a:pt x="10" y="417"/>
                  </a:lnTo>
                  <a:lnTo>
                    <a:pt x="10" y="461"/>
                  </a:lnTo>
                  <a:lnTo>
                    <a:pt x="10" y="459"/>
                  </a:lnTo>
                  <a:lnTo>
                    <a:pt x="12" y="459"/>
                  </a:lnTo>
                  <a:lnTo>
                    <a:pt x="12" y="480"/>
                  </a:lnTo>
                  <a:lnTo>
                    <a:pt x="12" y="449"/>
                  </a:lnTo>
                  <a:lnTo>
                    <a:pt x="12" y="479"/>
                  </a:lnTo>
                  <a:lnTo>
                    <a:pt x="12" y="480"/>
                  </a:lnTo>
                  <a:lnTo>
                    <a:pt x="12" y="481"/>
                  </a:lnTo>
                  <a:lnTo>
                    <a:pt x="12" y="463"/>
                  </a:lnTo>
                  <a:lnTo>
                    <a:pt x="12" y="468"/>
                  </a:lnTo>
                  <a:lnTo>
                    <a:pt x="12" y="471"/>
                  </a:lnTo>
                  <a:lnTo>
                    <a:pt x="12" y="478"/>
                  </a:lnTo>
                  <a:lnTo>
                    <a:pt x="12" y="457"/>
                  </a:lnTo>
                  <a:lnTo>
                    <a:pt x="13" y="454"/>
                  </a:lnTo>
                  <a:lnTo>
                    <a:pt x="13" y="429"/>
                  </a:lnTo>
                  <a:lnTo>
                    <a:pt x="13" y="429"/>
                  </a:lnTo>
                  <a:lnTo>
                    <a:pt x="13" y="409"/>
                  </a:lnTo>
                  <a:lnTo>
                    <a:pt x="13" y="417"/>
                  </a:lnTo>
                  <a:lnTo>
                    <a:pt x="13" y="417"/>
                  </a:lnTo>
                  <a:lnTo>
                    <a:pt x="13" y="348"/>
                  </a:lnTo>
                  <a:lnTo>
                    <a:pt x="13" y="345"/>
                  </a:lnTo>
                  <a:lnTo>
                    <a:pt x="13" y="314"/>
                  </a:lnTo>
                  <a:lnTo>
                    <a:pt x="13" y="316"/>
                  </a:lnTo>
                  <a:lnTo>
                    <a:pt x="14" y="316"/>
                  </a:lnTo>
                  <a:lnTo>
                    <a:pt x="14" y="318"/>
                  </a:lnTo>
                  <a:lnTo>
                    <a:pt x="14" y="269"/>
                  </a:lnTo>
                  <a:lnTo>
                    <a:pt x="14" y="268"/>
                  </a:lnTo>
                  <a:lnTo>
                    <a:pt x="14" y="218"/>
                  </a:lnTo>
                  <a:lnTo>
                    <a:pt x="14" y="220"/>
                  </a:lnTo>
                  <a:lnTo>
                    <a:pt x="14" y="214"/>
                  </a:lnTo>
                  <a:lnTo>
                    <a:pt x="14" y="166"/>
                  </a:lnTo>
                  <a:lnTo>
                    <a:pt x="14" y="153"/>
                  </a:lnTo>
                  <a:lnTo>
                    <a:pt x="14" y="90"/>
                  </a:lnTo>
                  <a:lnTo>
                    <a:pt x="16" y="85"/>
                  </a:lnTo>
                  <a:lnTo>
                    <a:pt x="16" y="11"/>
                  </a:lnTo>
                  <a:lnTo>
                    <a:pt x="16" y="15"/>
                  </a:lnTo>
                  <a:lnTo>
                    <a:pt x="16" y="15"/>
                  </a:lnTo>
                  <a:lnTo>
                    <a:pt x="16" y="21"/>
                  </a:lnTo>
                  <a:lnTo>
                    <a:pt x="16" y="0"/>
                  </a:lnTo>
                  <a:lnTo>
                    <a:pt x="16" y="2"/>
                  </a:lnTo>
                  <a:lnTo>
                    <a:pt x="16" y="7"/>
                  </a:lnTo>
                  <a:lnTo>
                    <a:pt x="16" y="19"/>
                  </a:lnTo>
                  <a:lnTo>
                    <a:pt x="16" y="17"/>
                  </a:lnTo>
                  <a:lnTo>
                    <a:pt x="17" y="19"/>
                  </a:lnTo>
                  <a:lnTo>
                    <a:pt x="17" y="43"/>
                  </a:lnTo>
                  <a:lnTo>
                    <a:pt x="17" y="14"/>
                  </a:lnTo>
                  <a:lnTo>
                    <a:pt x="17" y="40"/>
                  </a:lnTo>
                  <a:lnTo>
                    <a:pt x="17" y="44"/>
                  </a:lnTo>
                  <a:lnTo>
                    <a:pt x="17" y="43"/>
                  </a:lnTo>
                  <a:lnTo>
                    <a:pt x="17" y="100"/>
                  </a:lnTo>
                  <a:lnTo>
                    <a:pt x="17" y="100"/>
                  </a:lnTo>
                  <a:lnTo>
                    <a:pt x="17" y="163"/>
                  </a:lnTo>
                  <a:lnTo>
                    <a:pt x="17" y="163"/>
                  </a:lnTo>
                  <a:lnTo>
                    <a:pt x="17" y="165"/>
                  </a:lnTo>
                  <a:lnTo>
                    <a:pt x="17" y="189"/>
                  </a:lnTo>
                  <a:lnTo>
                    <a:pt x="17" y="157"/>
                  </a:lnTo>
                  <a:lnTo>
                    <a:pt x="17" y="187"/>
                  </a:lnTo>
                  <a:lnTo>
                    <a:pt x="18" y="191"/>
                  </a:lnTo>
                  <a:lnTo>
                    <a:pt x="18" y="183"/>
                  </a:lnTo>
                  <a:lnTo>
                    <a:pt x="18" y="201"/>
                  </a:lnTo>
                  <a:lnTo>
                    <a:pt x="18" y="197"/>
                  </a:lnTo>
                  <a:lnTo>
                    <a:pt x="18" y="212"/>
                  </a:lnTo>
                  <a:lnTo>
                    <a:pt x="18" y="175"/>
                  </a:lnTo>
                  <a:lnTo>
                    <a:pt x="18" y="175"/>
                  </a:lnTo>
                  <a:lnTo>
                    <a:pt x="18" y="178"/>
                  </a:lnTo>
                  <a:lnTo>
                    <a:pt x="18" y="144"/>
                  </a:lnTo>
                  <a:lnTo>
                    <a:pt x="18" y="140"/>
                  </a:lnTo>
                  <a:lnTo>
                    <a:pt x="18" y="125"/>
                  </a:lnTo>
                  <a:lnTo>
                    <a:pt x="18" y="153"/>
                  </a:lnTo>
                  <a:lnTo>
                    <a:pt x="20" y="155"/>
                  </a:lnTo>
                  <a:lnTo>
                    <a:pt x="20" y="162"/>
                  </a:lnTo>
                  <a:lnTo>
                    <a:pt x="20" y="148"/>
                  </a:lnTo>
                  <a:lnTo>
                    <a:pt x="20" y="148"/>
                  </a:lnTo>
                  <a:lnTo>
                    <a:pt x="20" y="153"/>
                  </a:lnTo>
                  <a:lnTo>
                    <a:pt x="20" y="142"/>
                  </a:lnTo>
                  <a:lnTo>
                    <a:pt x="20" y="149"/>
                  </a:lnTo>
                  <a:lnTo>
                    <a:pt x="20" y="149"/>
                  </a:lnTo>
                  <a:lnTo>
                    <a:pt x="20" y="151"/>
                  </a:lnTo>
                  <a:lnTo>
                    <a:pt x="20" y="133"/>
                  </a:lnTo>
                  <a:lnTo>
                    <a:pt x="20" y="149"/>
                  </a:lnTo>
                  <a:lnTo>
                    <a:pt x="21" y="146"/>
                  </a:lnTo>
                  <a:lnTo>
                    <a:pt x="21" y="125"/>
                  </a:lnTo>
                  <a:lnTo>
                    <a:pt x="21" y="137"/>
                  </a:lnTo>
                  <a:lnTo>
                    <a:pt x="21" y="144"/>
                  </a:lnTo>
                  <a:lnTo>
                    <a:pt x="21" y="166"/>
                  </a:lnTo>
                  <a:lnTo>
                    <a:pt x="21" y="144"/>
                  </a:lnTo>
                  <a:lnTo>
                    <a:pt x="21" y="141"/>
                  </a:lnTo>
                  <a:lnTo>
                    <a:pt x="21" y="145"/>
                  </a:lnTo>
                  <a:lnTo>
                    <a:pt x="21" y="128"/>
                  </a:lnTo>
                  <a:lnTo>
                    <a:pt x="21" y="137"/>
                  </a:lnTo>
                  <a:lnTo>
                    <a:pt x="21" y="144"/>
                  </a:lnTo>
                  <a:lnTo>
                    <a:pt x="21" y="167"/>
                  </a:lnTo>
                  <a:lnTo>
                    <a:pt x="21" y="144"/>
                  </a:lnTo>
                  <a:lnTo>
                    <a:pt x="21" y="165"/>
                  </a:lnTo>
                  <a:lnTo>
                    <a:pt x="22" y="167"/>
                  </a:lnTo>
                  <a:lnTo>
                    <a:pt x="22" y="196"/>
                  </a:lnTo>
                  <a:lnTo>
                    <a:pt x="22" y="187"/>
                  </a:lnTo>
                  <a:lnTo>
                    <a:pt x="22" y="187"/>
                  </a:lnTo>
                  <a:lnTo>
                    <a:pt x="22" y="227"/>
                  </a:lnTo>
                  <a:lnTo>
                    <a:pt x="22" y="221"/>
                  </a:lnTo>
                  <a:lnTo>
                    <a:pt x="22" y="216"/>
                  </a:lnTo>
                  <a:lnTo>
                    <a:pt x="22" y="267"/>
                  </a:lnTo>
                  <a:lnTo>
                    <a:pt x="22" y="269"/>
                  </a:lnTo>
                  <a:lnTo>
                    <a:pt x="22" y="305"/>
                  </a:lnTo>
                  <a:lnTo>
                    <a:pt x="24" y="307"/>
                  </a:lnTo>
                  <a:lnTo>
                    <a:pt x="24" y="336"/>
                  </a:lnTo>
                  <a:lnTo>
                    <a:pt x="24" y="332"/>
                  </a:lnTo>
                  <a:lnTo>
                    <a:pt x="24" y="327"/>
                  </a:lnTo>
                  <a:lnTo>
                    <a:pt x="24" y="328"/>
                  </a:lnTo>
                  <a:lnTo>
                    <a:pt x="24" y="316"/>
                  </a:lnTo>
                  <a:lnTo>
                    <a:pt x="24" y="327"/>
                  </a:lnTo>
                  <a:lnTo>
                    <a:pt x="24" y="327"/>
                  </a:lnTo>
                  <a:lnTo>
                    <a:pt x="24" y="352"/>
                  </a:lnTo>
                  <a:lnTo>
                    <a:pt x="25" y="357"/>
                  </a:lnTo>
                  <a:lnTo>
                    <a:pt x="25" y="368"/>
                  </a:lnTo>
                  <a:lnTo>
                    <a:pt x="25" y="353"/>
                  </a:lnTo>
                  <a:lnTo>
                    <a:pt x="25" y="360"/>
                  </a:lnTo>
                  <a:lnTo>
                    <a:pt x="25" y="353"/>
                  </a:lnTo>
                  <a:lnTo>
                    <a:pt x="25" y="373"/>
                  </a:lnTo>
                  <a:lnTo>
                    <a:pt x="25" y="366"/>
                  </a:lnTo>
                  <a:lnTo>
                    <a:pt x="25" y="368"/>
                  </a:lnTo>
                  <a:lnTo>
                    <a:pt x="25" y="369"/>
                  </a:lnTo>
                  <a:lnTo>
                    <a:pt x="25" y="352"/>
                  </a:lnTo>
                  <a:lnTo>
                    <a:pt x="25" y="361"/>
                  </a:lnTo>
                  <a:lnTo>
                    <a:pt x="25" y="360"/>
                  </a:lnTo>
                  <a:lnTo>
                    <a:pt x="25" y="365"/>
                  </a:lnTo>
                  <a:lnTo>
                    <a:pt x="25" y="333"/>
                  </a:lnTo>
                  <a:lnTo>
                    <a:pt x="25" y="337"/>
                  </a:lnTo>
                  <a:lnTo>
                    <a:pt x="26" y="336"/>
                  </a:lnTo>
                  <a:lnTo>
                    <a:pt x="26" y="336"/>
                  </a:lnTo>
                  <a:lnTo>
                    <a:pt x="26" y="360"/>
                  </a:lnTo>
                  <a:lnTo>
                    <a:pt x="26" y="356"/>
                  </a:lnTo>
                  <a:lnTo>
                    <a:pt x="26" y="349"/>
                  </a:lnTo>
                  <a:lnTo>
                    <a:pt x="26" y="379"/>
                  </a:lnTo>
                  <a:lnTo>
                    <a:pt x="26" y="377"/>
                  </a:lnTo>
                  <a:lnTo>
                    <a:pt x="26" y="382"/>
                  </a:lnTo>
                  <a:lnTo>
                    <a:pt x="26" y="370"/>
                  </a:lnTo>
                  <a:lnTo>
                    <a:pt x="26" y="378"/>
                  </a:lnTo>
                  <a:lnTo>
                    <a:pt x="26" y="378"/>
                  </a:lnTo>
                  <a:lnTo>
                    <a:pt x="26" y="395"/>
                  </a:lnTo>
                  <a:lnTo>
                    <a:pt x="26" y="377"/>
                  </a:lnTo>
                  <a:lnTo>
                    <a:pt x="26" y="391"/>
                  </a:lnTo>
                  <a:lnTo>
                    <a:pt x="27" y="387"/>
                  </a:lnTo>
                  <a:lnTo>
                    <a:pt x="27" y="369"/>
                  </a:lnTo>
                  <a:lnTo>
                    <a:pt x="27" y="379"/>
                  </a:lnTo>
                  <a:lnTo>
                    <a:pt x="27" y="382"/>
                  </a:lnTo>
                  <a:lnTo>
                    <a:pt x="27" y="382"/>
                  </a:lnTo>
                  <a:lnTo>
                    <a:pt x="27" y="353"/>
                  </a:lnTo>
                  <a:lnTo>
                    <a:pt x="27" y="354"/>
                  </a:lnTo>
                  <a:lnTo>
                    <a:pt x="27" y="351"/>
                  </a:lnTo>
                  <a:lnTo>
                    <a:pt x="27" y="360"/>
                  </a:lnTo>
                  <a:lnTo>
                    <a:pt x="27" y="336"/>
                  </a:lnTo>
                  <a:lnTo>
                    <a:pt x="27" y="343"/>
                  </a:lnTo>
                  <a:lnTo>
                    <a:pt x="27" y="353"/>
                  </a:lnTo>
                  <a:lnTo>
                    <a:pt x="27" y="336"/>
                  </a:lnTo>
                  <a:lnTo>
                    <a:pt x="29" y="335"/>
                  </a:lnTo>
                  <a:lnTo>
                    <a:pt x="29" y="341"/>
                  </a:lnTo>
                  <a:lnTo>
                    <a:pt x="29" y="327"/>
                  </a:lnTo>
                  <a:lnTo>
                    <a:pt x="29" y="337"/>
                  </a:lnTo>
                  <a:lnTo>
                    <a:pt x="29" y="340"/>
                  </a:lnTo>
                  <a:lnTo>
                    <a:pt x="29" y="314"/>
                  </a:lnTo>
                  <a:lnTo>
                    <a:pt x="29" y="331"/>
                  </a:lnTo>
                  <a:lnTo>
                    <a:pt x="29" y="326"/>
                  </a:lnTo>
                  <a:lnTo>
                    <a:pt x="29" y="340"/>
                  </a:lnTo>
                  <a:lnTo>
                    <a:pt x="29" y="320"/>
                  </a:lnTo>
                  <a:lnTo>
                    <a:pt x="30" y="323"/>
                  </a:lnTo>
                  <a:lnTo>
                    <a:pt x="30" y="313"/>
                  </a:lnTo>
                  <a:lnTo>
                    <a:pt x="30" y="368"/>
                  </a:lnTo>
                  <a:lnTo>
                    <a:pt x="30" y="365"/>
                  </a:lnTo>
                  <a:lnTo>
                    <a:pt x="30" y="375"/>
                  </a:lnTo>
                  <a:lnTo>
                    <a:pt x="30" y="358"/>
                  </a:lnTo>
                  <a:lnTo>
                    <a:pt x="30" y="369"/>
                  </a:lnTo>
                  <a:lnTo>
                    <a:pt x="30" y="370"/>
                  </a:lnTo>
                  <a:lnTo>
                    <a:pt x="30" y="382"/>
                  </a:lnTo>
                  <a:lnTo>
                    <a:pt x="30" y="360"/>
                  </a:lnTo>
                  <a:lnTo>
                    <a:pt x="30" y="362"/>
                  </a:lnTo>
                  <a:lnTo>
                    <a:pt x="30" y="362"/>
                  </a:lnTo>
                  <a:lnTo>
                    <a:pt x="30" y="351"/>
                  </a:lnTo>
                  <a:lnTo>
                    <a:pt x="30" y="358"/>
                  </a:lnTo>
                  <a:lnTo>
                    <a:pt x="31" y="358"/>
                  </a:lnTo>
                  <a:lnTo>
                    <a:pt x="31" y="362"/>
                  </a:lnTo>
                  <a:lnTo>
                    <a:pt x="31" y="341"/>
                  </a:lnTo>
                  <a:lnTo>
                    <a:pt x="31" y="348"/>
                  </a:lnTo>
                  <a:lnTo>
                    <a:pt x="31" y="348"/>
                  </a:lnTo>
                  <a:lnTo>
                    <a:pt x="31" y="351"/>
                  </a:lnTo>
                  <a:lnTo>
                    <a:pt x="31" y="330"/>
                  </a:lnTo>
                  <a:lnTo>
                    <a:pt x="31" y="332"/>
                  </a:lnTo>
                  <a:lnTo>
                    <a:pt x="31" y="341"/>
                  </a:lnTo>
                  <a:lnTo>
                    <a:pt x="31" y="341"/>
                  </a:lnTo>
                  <a:lnTo>
                    <a:pt x="31" y="335"/>
                  </a:lnTo>
                  <a:lnTo>
                    <a:pt x="31" y="337"/>
                  </a:lnTo>
                  <a:lnTo>
                    <a:pt x="31" y="332"/>
                  </a:lnTo>
                  <a:lnTo>
                    <a:pt x="31" y="322"/>
                  </a:lnTo>
                  <a:lnTo>
                    <a:pt x="31" y="354"/>
                  </a:lnTo>
                  <a:lnTo>
                    <a:pt x="33" y="361"/>
                  </a:lnTo>
                  <a:lnTo>
                    <a:pt x="33" y="386"/>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253" name="Freeform 126"/>
            <p:cNvSpPr>
              <a:spLocks/>
            </p:cNvSpPr>
            <p:nvPr/>
          </p:nvSpPr>
          <p:spPr bwMode="auto">
            <a:xfrm>
              <a:off x="1433513" y="3678238"/>
              <a:ext cx="52388" cy="868363"/>
            </a:xfrm>
            <a:custGeom>
              <a:avLst/>
              <a:gdLst>
                <a:gd name="T0" fmla="*/ 0 w 33"/>
                <a:gd name="T1" fmla="*/ 73 h 547"/>
                <a:gd name="T2" fmla="*/ 0 w 33"/>
                <a:gd name="T3" fmla="*/ 48 h 547"/>
                <a:gd name="T4" fmla="*/ 2 w 33"/>
                <a:gd name="T5" fmla="*/ 64 h 547"/>
                <a:gd name="T6" fmla="*/ 2 w 33"/>
                <a:gd name="T7" fmla="*/ 60 h 547"/>
                <a:gd name="T8" fmla="*/ 3 w 33"/>
                <a:gd name="T9" fmla="*/ 0 h 547"/>
                <a:gd name="T10" fmla="*/ 3 w 33"/>
                <a:gd name="T11" fmla="*/ 59 h 547"/>
                <a:gd name="T12" fmla="*/ 4 w 33"/>
                <a:gd name="T13" fmla="*/ 160 h 547"/>
                <a:gd name="T14" fmla="*/ 4 w 33"/>
                <a:gd name="T15" fmla="*/ 178 h 547"/>
                <a:gd name="T16" fmla="*/ 5 w 33"/>
                <a:gd name="T17" fmla="*/ 135 h 547"/>
                <a:gd name="T18" fmla="*/ 5 w 33"/>
                <a:gd name="T19" fmla="*/ 149 h 547"/>
                <a:gd name="T20" fmla="*/ 7 w 33"/>
                <a:gd name="T21" fmla="*/ 186 h 547"/>
                <a:gd name="T22" fmla="*/ 7 w 33"/>
                <a:gd name="T23" fmla="*/ 192 h 547"/>
                <a:gd name="T24" fmla="*/ 7 w 33"/>
                <a:gd name="T25" fmla="*/ 217 h 547"/>
                <a:gd name="T26" fmla="*/ 8 w 33"/>
                <a:gd name="T27" fmla="*/ 243 h 547"/>
                <a:gd name="T28" fmla="*/ 8 w 33"/>
                <a:gd name="T29" fmla="*/ 224 h 547"/>
                <a:gd name="T30" fmla="*/ 8 w 33"/>
                <a:gd name="T31" fmla="*/ 221 h 547"/>
                <a:gd name="T32" fmla="*/ 9 w 33"/>
                <a:gd name="T33" fmla="*/ 220 h 547"/>
                <a:gd name="T34" fmla="*/ 9 w 33"/>
                <a:gd name="T35" fmla="*/ 224 h 547"/>
                <a:gd name="T36" fmla="*/ 9 w 33"/>
                <a:gd name="T37" fmla="*/ 251 h 547"/>
                <a:gd name="T38" fmla="*/ 11 w 33"/>
                <a:gd name="T39" fmla="*/ 267 h 547"/>
                <a:gd name="T40" fmla="*/ 11 w 33"/>
                <a:gd name="T41" fmla="*/ 243 h 547"/>
                <a:gd name="T42" fmla="*/ 12 w 33"/>
                <a:gd name="T43" fmla="*/ 215 h 547"/>
                <a:gd name="T44" fmla="*/ 12 w 33"/>
                <a:gd name="T45" fmla="*/ 235 h 547"/>
                <a:gd name="T46" fmla="*/ 13 w 33"/>
                <a:gd name="T47" fmla="*/ 256 h 547"/>
                <a:gd name="T48" fmla="*/ 13 w 33"/>
                <a:gd name="T49" fmla="*/ 310 h 547"/>
                <a:gd name="T50" fmla="*/ 15 w 33"/>
                <a:gd name="T51" fmla="*/ 332 h 547"/>
                <a:gd name="T52" fmla="*/ 15 w 33"/>
                <a:gd name="T53" fmla="*/ 364 h 547"/>
                <a:gd name="T54" fmla="*/ 15 w 33"/>
                <a:gd name="T55" fmla="*/ 348 h 547"/>
                <a:gd name="T56" fmla="*/ 16 w 33"/>
                <a:gd name="T57" fmla="*/ 332 h 547"/>
                <a:gd name="T58" fmla="*/ 16 w 33"/>
                <a:gd name="T59" fmla="*/ 363 h 547"/>
                <a:gd name="T60" fmla="*/ 17 w 33"/>
                <a:gd name="T61" fmla="*/ 356 h 547"/>
                <a:gd name="T62" fmla="*/ 17 w 33"/>
                <a:gd name="T63" fmla="*/ 391 h 547"/>
                <a:gd name="T64" fmla="*/ 17 w 33"/>
                <a:gd name="T65" fmla="*/ 404 h 547"/>
                <a:gd name="T66" fmla="*/ 19 w 33"/>
                <a:gd name="T67" fmla="*/ 429 h 547"/>
                <a:gd name="T68" fmla="*/ 19 w 33"/>
                <a:gd name="T69" fmla="*/ 353 h 547"/>
                <a:gd name="T70" fmla="*/ 20 w 33"/>
                <a:gd name="T71" fmla="*/ 353 h 547"/>
                <a:gd name="T72" fmla="*/ 20 w 33"/>
                <a:gd name="T73" fmla="*/ 372 h 547"/>
                <a:gd name="T74" fmla="*/ 21 w 33"/>
                <a:gd name="T75" fmla="*/ 424 h 547"/>
                <a:gd name="T76" fmla="*/ 21 w 33"/>
                <a:gd name="T77" fmla="*/ 407 h 547"/>
                <a:gd name="T78" fmla="*/ 21 w 33"/>
                <a:gd name="T79" fmla="*/ 385 h 547"/>
                <a:gd name="T80" fmla="*/ 22 w 33"/>
                <a:gd name="T81" fmla="*/ 407 h 547"/>
                <a:gd name="T82" fmla="*/ 22 w 33"/>
                <a:gd name="T83" fmla="*/ 441 h 547"/>
                <a:gd name="T84" fmla="*/ 24 w 33"/>
                <a:gd name="T85" fmla="*/ 479 h 547"/>
                <a:gd name="T86" fmla="*/ 24 w 33"/>
                <a:gd name="T87" fmla="*/ 488 h 547"/>
                <a:gd name="T88" fmla="*/ 25 w 33"/>
                <a:gd name="T89" fmla="*/ 499 h 547"/>
                <a:gd name="T90" fmla="*/ 25 w 33"/>
                <a:gd name="T91" fmla="*/ 493 h 547"/>
                <a:gd name="T92" fmla="*/ 25 w 33"/>
                <a:gd name="T93" fmla="*/ 508 h 547"/>
                <a:gd name="T94" fmla="*/ 26 w 33"/>
                <a:gd name="T95" fmla="*/ 505 h 547"/>
                <a:gd name="T96" fmla="*/ 26 w 33"/>
                <a:gd name="T97" fmla="*/ 510 h 547"/>
                <a:gd name="T98" fmla="*/ 26 w 33"/>
                <a:gd name="T99" fmla="*/ 471 h 547"/>
                <a:gd name="T100" fmla="*/ 28 w 33"/>
                <a:gd name="T101" fmla="*/ 488 h 547"/>
                <a:gd name="T102" fmla="*/ 28 w 33"/>
                <a:gd name="T103" fmla="*/ 425 h 547"/>
                <a:gd name="T104" fmla="*/ 29 w 33"/>
                <a:gd name="T105" fmla="*/ 437 h 547"/>
                <a:gd name="T106" fmla="*/ 29 w 33"/>
                <a:gd name="T107" fmla="*/ 495 h 547"/>
                <a:gd name="T108" fmla="*/ 30 w 33"/>
                <a:gd name="T109" fmla="*/ 541 h 547"/>
                <a:gd name="T110" fmla="*/ 30 w 33"/>
                <a:gd name="T111" fmla="*/ 534 h 547"/>
                <a:gd name="T112" fmla="*/ 30 w 33"/>
                <a:gd name="T113" fmla="*/ 537 h 547"/>
                <a:gd name="T114" fmla="*/ 32 w 33"/>
                <a:gd name="T115" fmla="*/ 503 h 547"/>
                <a:gd name="T116" fmla="*/ 32 w 33"/>
                <a:gd name="T117" fmla="*/ 469 h 547"/>
                <a:gd name="T118" fmla="*/ 33 w 33"/>
                <a:gd name="T119" fmla="*/ 446 h 5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3" h="547">
                  <a:moveTo>
                    <a:pt x="0" y="74"/>
                  </a:moveTo>
                  <a:lnTo>
                    <a:pt x="0" y="60"/>
                  </a:lnTo>
                  <a:lnTo>
                    <a:pt x="0" y="72"/>
                  </a:lnTo>
                  <a:lnTo>
                    <a:pt x="0" y="68"/>
                  </a:lnTo>
                  <a:lnTo>
                    <a:pt x="0" y="73"/>
                  </a:lnTo>
                  <a:lnTo>
                    <a:pt x="0" y="52"/>
                  </a:lnTo>
                  <a:lnTo>
                    <a:pt x="0" y="59"/>
                  </a:lnTo>
                  <a:lnTo>
                    <a:pt x="0" y="60"/>
                  </a:lnTo>
                  <a:lnTo>
                    <a:pt x="0" y="69"/>
                  </a:lnTo>
                  <a:lnTo>
                    <a:pt x="0" y="48"/>
                  </a:lnTo>
                  <a:lnTo>
                    <a:pt x="2" y="50"/>
                  </a:lnTo>
                  <a:lnTo>
                    <a:pt x="2" y="67"/>
                  </a:lnTo>
                  <a:lnTo>
                    <a:pt x="2" y="63"/>
                  </a:lnTo>
                  <a:lnTo>
                    <a:pt x="2" y="63"/>
                  </a:lnTo>
                  <a:lnTo>
                    <a:pt x="2" y="64"/>
                  </a:lnTo>
                  <a:lnTo>
                    <a:pt x="2" y="47"/>
                  </a:lnTo>
                  <a:lnTo>
                    <a:pt x="2" y="61"/>
                  </a:lnTo>
                  <a:lnTo>
                    <a:pt x="2" y="59"/>
                  </a:lnTo>
                  <a:lnTo>
                    <a:pt x="2" y="44"/>
                  </a:lnTo>
                  <a:lnTo>
                    <a:pt x="2" y="60"/>
                  </a:lnTo>
                  <a:lnTo>
                    <a:pt x="2" y="63"/>
                  </a:lnTo>
                  <a:lnTo>
                    <a:pt x="2" y="65"/>
                  </a:lnTo>
                  <a:lnTo>
                    <a:pt x="2" y="31"/>
                  </a:lnTo>
                  <a:lnTo>
                    <a:pt x="3" y="30"/>
                  </a:lnTo>
                  <a:lnTo>
                    <a:pt x="3" y="0"/>
                  </a:lnTo>
                  <a:lnTo>
                    <a:pt x="3" y="8"/>
                  </a:lnTo>
                  <a:lnTo>
                    <a:pt x="3" y="6"/>
                  </a:lnTo>
                  <a:lnTo>
                    <a:pt x="3" y="30"/>
                  </a:lnTo>
                  <a:lnTo>
                    <a:pt x="3" y="31"/>
                  </a:lnTo>
                  <a:lnTo>
                    <a:pt x="3" y="59"/>
                  </a:lnTo>
                  <a:lnTo>
                    <a:pt x="3" y="53"/>
                  </a:lnTo>
                  <a:lnTo>
                    <a:pt x="4" y="44"/>
                  </a:lnTo>
                  <a:lnTo>
                    <a:pt x="4" y="91"/>
                  </a:lnTo>
                  <a:lnTo>
                    <a:pt x="4" y="93"/>
                  </a:lnTo>
                  <a:lnTo>
                    <a:pt x="4" y="160"/>
                  </a:lnTo>
                  <a:lnTo>
                    <a:pt x="4" y="161"/>
                  </a:lnTo>
                  <a:lnTo>
                    <a:pt x="4" y="183"/>
                  </a:lnTo>
                  <a:lnTo>
                    <a:pt x="4" y="171"/>
                  </a:lnTo>
                  <a:lnTo>
                    <a:pt x="4" y="169"/>
                  </a:lnTo>
                  <a:lnTo>
                    <a:pt x="4" y="178"/>
                  </a:lnTo>
                  <a:lnTo>
                    <a:pt x="4" y="161"/>
                  </a:lnTo>
                  <a:lnTo>
                    <a:pt x="4" y="162"/>
                  </a:lnTo>
                  <a:lnTo>
                    <a:pt x="5" y="160"/>
                  </a:lnTo>
                  <a:lnTo>
                    <a:pt x="5" y="161"/>
                  </a:lnTo>
                  <a:lnTo>
                    <a:pt x="5" y="135"/>
                  </a:lnTo>
                  <a:lnTo>
                    <a:pt x="5" y="139"/>
                  </a:lnTo>
                  <a:lnTo>
                    <a:pt x="5" y="139"/>
                  </a:lnTo>
                  <a:lnTo>
                    <a:pt x="5" y="128"/>
                  </a:lnTo>
                  <a:lnTo>
                    <a:pt x="5" y="146"/>
                  </a:lnTo>
                  <a:lnTo>
                    <a:pt x="5" y="149"/>
                  </a:lnTo>
                  <a:lnTo>
                    <a:pt x="5" y="191"/>
                  </a:lnTo>
                  <a:lnTo>
                    <a:pt x="5" y="190"/>
                  </a:lnTo>
                  <a:lnTo>
                    <a:pt x="5" y="175"/>
                  </a:lnTo>
                  <a:lnTo>
                    <a:pt x="5" y="184"/>
                  </a:lnTo>
                  <a:lnTo>
                    <a:pt x="7" y="186"/>
                  </a:lnTo>
                  <a:lnTo>
                    <a:pt x="7" y="187"/>
                  </a:lnTo>
                  <a:lnTo>
                    <a:pt x="7" y="169"/>
                  </a:lnTo>
                  <a:lnTo>
                    <a:pt x="7" y="178"/>
                  </a:lnTo>
                  <a:lnTo>
                    <a:pt x="7" y="180"/>
                  </a:lnTo>
                  <a:lnTo>
                    <a:pt x="7" y="192"/>
                  </a:lnTo>
                  <a:lnTo>
                    <a:pt x="7" y="175"/>
                  </a:lnTo>
                  <a:lnTo>
                    <a:pt x="7" y="180"/>
                  </a:lnTo>
                  <a:lnTo>
                    <a:pt x="7" y="180"/>
                  </a:lnTo>
                  <a:lnTo>
                    <a:pt x="7" y="218"/>
                  </a:lnTo>
                  <a:lnTo>
                    <a:pt x="7" y="217"/>
                  </a:lnTo>
                  <a:lnTo>
                    <a:pt x="7" y="218"/>
                  </a:lnTo>
                  <a:lnTo>
                    <a:pt x="7" y="245"/>
                  </a:lnTo>
                  <a:lnTo>
                    <a:pt x="7" y="213"/>
                  </a:lnTo>
                  <a:lnTo>
                    <a:pt x="7" y="243"/>
                  </a:lnTo>
                  <a:lnTo>
                    <a:pt x="8" y="243"/>
                  </a:lnTo>
                  <a:lnTo>
                    <a:pt x="8" y="246"/>
                  </a:lnTo>
                  <a:lnTo>
                    <a:pt x="8" y="226"/>
                  </a:lnTo>
                  <a:lnTo>
                    <a:pt x="8" y="228"/>
                  </a:lnTo>
                  <a:lnTo>
                    <a:pt x="8" y="230"/>
                  </a:lnTo>
                  <a:lnTo>
                    <a:pt x="8" y="224"/>
                  </a:lnTo>
                  <a:lnTo>
                    <a:pt x="8" y="229"/>
                  </a:lnTo>
                  <a:lnTo>
                    <a:pt x="8" y="225"/>
                  </a:lnTo>
                  <a:lnTo>
                    <a:pt x="8" y="226"/>
                  </a:lnTo>
                  <a:lnTo>
                    <a:pt x="8" y="209"/>
                  </a:lnTo>
                  <a:lnTo>
                    <a:pt x="8" y="221"/>
                  </a:lnTo>
                  <a:lnTo>
                    <a:pt x="9" y="221"/>
                  </a:lnTo>
                  <a:lnTo>
                    <a:pt x="9" y="228"/>
                  </a:lnTo>
                  <a:lnTo>
                    <a:pt x="9" y="218"/>
                  </a:lnTo>
                  <a:lnTo>
                    <a:pt x="9" y="218"/>
                  </a:lnTo>
                  <a:lnTo>
                    <a:pt x="9" y="220"/>
                  </a:lnTo>
                  <a:lnTo>
                    <a:pt x="9" y="243"/>
                  </a:lnTo>
                  <a:lnTo>
                    <a:pt x="9" y="235"/>
                  </a:lnTo>
                  <a:lnTo>
                    <a:pt x="9" y="235"/>
                  </a:lnTo>
                  <a:lnTo>
                    <a:pt x="9" y="250"/>
                  </a:lnTo>
                  <a:lnTo>
                    <a:pt x="9" y="224"/>
                  </a:lnTo>
                  <a:lnTo>
                    <a:pt x="9" y="247"/>
                  </a:lnTo>
                  <a:lnTo>
                    <a:pt x="9" y="245"/>
                  </a:lnTo>
                  <a:lnTo>
                    <a:pt x="9" y="254"/>
                  </a:lnTo>
                  <a:lnTo>
                    <a:pt x="9" y="238"/>
                  </a:lnTo>
                  <a:lnTo>
                    <a:pt x="9" y="251"/>
                  </a:lnTo>
                  <a:lnTo>
                    <a:pt x="11" y="255"/>
                  </a:lnTo>
                  <a:lnTo>
                    <a:pt x="11" y="276"/>
                  </a:lnTo>
                  <a:lnTo>
                    <a:pt x="11" y="253"/>
                  </a:lnTo>
                  <a:lnTo>
                    <a:pt x="11" y="256"/>
                  </a:lnTo>
                  <a:lnTo>
                    <a:pt x="11" y="267"/>
                  </a:lnTo>
                  <a:lnTo>
                    <a:pt x="11" y="254"/>
                  </a:lnTo>
                  <a:lnTo>
                    <a:pt x="11" y="256"/>
                  </a:lnTo>
                  <a:lnTo>
                    <a:pt x="11" y="260"/>
                  </a:lnTo>
                  <a:lnTo>
                    <a:pt x="11" y="238"/>
                  </a:lnTo>
                  <a:lnTo>
                    <a:pt x="11" y="243"/>
                  </a:lnTo>
                  <a:lnTo>
                    <a:pt x="11" y="235"/>
                  </a:lnTo>
                  <a:lnTo>
                    <a:pt x="11" y="195"/>
                  </a:lnTo>
                  <a:lnTo>
                    <a:pt x="11" y="198"/>
                  </a:lnTo>
                  <a:lnTo>
                    <a:pt x="12" y="196"/>
                  </a:lnTo>
                  <a:lnTo>
                    <a:pt x="12" y="215"/>
                  </a:lnTo>
                  <a:lnTo>
                    <a:pt x="12" y="215"/>
                  </a:lnTo>
                  <a:lnTo>
                    <a:pt x="12" y="235"/>
                  </a:lnTo>
                  <a:lnTo>
                    <a:pt x="12" y="209"/>
                  </a:lnTo>
                  <a:lnTo>
                    <a:pt x="12" y="232"/>
                  </a:lnTo>
                  <a:lnTo>
                    <a:pt x="12" y="235"/>
                  </a:lnTo>
                  <a:lnTo>
                    <a:pt x="12" y="233"/>
                  </a:lnTo>
                  <a:lnTo>
                    <a:pt x="12" y="263"/>
                  </a:lnTo>
                  <a:lnTo>
                    <a:pt x="13" y="266"/>
                  </a:lnTo>
                  <a:lnTo>
                    <a:pt x="13" y="276"/>
                  </a:lnTo>
                  <a:lnTo>
                    <a:pt x="13" y="256"/>
                  </a:lnTo>
                  <a:lnTo>
                    <a:pt x="13" y="259"/>
                  </a:lnTo>
                  <a:lnTo>
                    <a:pt x="13" y="280"/>
                  </a:lnTo>
                  <a:lnTo>
                    <a:pt x="13" y="276"/>
                  </a:lnTo>
                  <a:lnTo>
                    <a:pt x="13" y="277"/>
                  </a:lnTo>
                  <a:lnTo>
                    <a:pt x="13" y="310"/>
                  </a:lnTo>
                  <a:lnTo>
                    <a:pt x="13" y="276"/>
                  </a:lnTo>
                  <a:lnTo>
                    <a:pt x="13" y="306"/>
                  </a:lnTo>
                  <a:lnTo>
                    <a:pt x="13" y="309"/>
                  </a:lnTo>
                  <a:lnTo>
                    <a:pt x="13" y="331"/>
                  </a:lnTo>
                  <a:lnTo>
                    <a:pt x="15" y="332"/>
                  </a:lnTo>
                  <a:lnTo>
                    <a:pt x="15" y="370"/>
                  </a:lnTo>
                  <a:lnTo>
                    <a:pt x="15" y="368"/>
                  </a:lnTo>
                  <a:lnTo>
                    <a:pt x="15" y="370"/>
                  </a:lnTo>
                  <a:lnTo>
                    <a:pt x="15" y="380"/>
                  </a:lnTo>
                  <a:lnTo>
                    <a:pt x="15" y="364"/>
                  </a:lnTo>
                  <a:lnTo>
                    <a:pt x="15" y="372"/>
                  </a:lnTo>
                  <a:lnTo>
                    <a:pt x="15" y="373"/>
                  </a:lnTo>
                  <a:lnTo>
                    <a:pt x="15" y="338"/>
                  </a:lnTo>
                  <a:lnTo>
                    <a:pt x="15" y="339"/>
                  </a:lnTo>
                  <a:lnTo>
                    <a:pt x="15" y="348"/>
                  </a:lnTo>
                  <a:lnTo>
                    <a:pt x="15" y="338"/>
                  </a:lnTo>
                  <a:lnTo>
                    <a:pt x="15" y="347"/>
                  </a:lnTo>
                  <a:lnTo>
                    <a:pt x="16" y="348"/>
                  </a:lnTo>
                  <a:lnTo>
                    <a:pt x="16" y="351"/>
                  </a:lnTo>
                  <a:lnTo>
                    <a:pt x="16" y="332"/>
                  </a:lnTo>
                  <a:lnTo>
                    <a:pt x="16" y="347"/>
                  </a:lnTo>
                  <a:lnTo>
                    <a:pt x="16" y="345"/>
                  </a:lnTo>
                  <a:lnTo>
                    <a:pt x="16" y="344"/>
                  </a:lnTo>
                  <a:lnTo>
                    <a:pt x="16" y="360"/>
                  </a:lnTo>
                  <a:lnTo>
                    <a:pt x="16" y="363"/>
                  </a:lnTo>
                  <a:lnTo>
                    <a:pt x="16" y="374"/>
                  </a:lnTo>
                  <a:lnTo>
                    <a:pt x="16" y="351"/>
                  </a:lnTo>
                  <a:lnTo>
                    <a:pt x="17" y="359"/>
                  </a:lnTo>
                  <a:lnTo>
                    <a:pt x="17" y="386"/>
                  </a:lnTo>
                  <a:lnTo>
                    <a:pt x="17" y="356"/>
                  </a:lnTo>
                  <a:lnTo>
                    <a:pt x="17" y="385"/>
                  </a:lnTo>
                  <a:lnTo>
                    <a:pt x="17" y="390"/>
                  </a:lnTo>
                  <a:lnTo>
                    <a:pt x="17" y="370"/>
                  </a:lnTo>
                  <a:lnTo>
                    <a:pt x="17" y="394"/>
                  </a:lnTo>
                  <a:lnTo>
                    <a:pt x="17" y="391"/>
                  </a:lnTo>
                  <a:lnTo>
                    <a:pt x="17" y="394"/>
                  </a:lnTo>
                  <a:lnTo>
                    <a:pt x="17" y="370"/>
                  </a:lnTo>
                  <a:lnTo>
                    <a:pt x="17" y="377"/>
                  </a:lnTo>
                  <a:lnTo>
                    <a:pt x="17" y="377"/>
                  </a:lnTo>
                  <a:lnTo>
                    <a:pt x="17" y="404"/>
                  </a:lnTo>
                  <a:lnTo>
                    <a:pt x="17" y="398"/>
                  </a:lnTo>
                  <a:lnTo>
                    <a:pt x="19" y="404"/>
                  </a:lnTo>
                  <a:lnTo>
                    <a:pt x="19" y="395"/>
                  </a:lnTo>
                  <a:lnTo>
                    <a:pt x="19" y="433"/>
                  </a:lnTo>
                  <a:lnTo>
                    <a:pt x="19" y="429"/>
                  </a:lnTo>
                  <a:lnTo>
                    <a:pt x="19" y="390"/>
                  </a:lnTo>
                  <a:lnTo>
                    <a:pt x="19" y="385"/>
                  </a:lnTo>
                  <a:lnTo>
                    <a:pt x="19" y="394"/>
                  </a:lnTo>
                  <a:lnTo>
                    <a:pt x="19" y="363"/>
                  </a:lnTo>
                  <a:lnTo>
                    <a:pt x="19" y="353"/>
                  </a:lnTo>
                  <a:lnTo>
                    <a:pt x="19" y="345"/>
                  </a:lnTo>
                  <a:lnTo>
                    <a:pt x="19" y="363"/>
                  </a:lnTo>
                  <a:lnTo>
                    <a:pt x="20" y="363"/>
                  </a:lnTo>
                  <a:lnTo>
                    <a:pt x="20" y="369"/>
                  </a:lnTo>
                  <a:lnTo>
                    <a:pt x="20" y="353"/>
                  </a:lnTo>
                  <a:lnTo>
                    <a:pt x="20" y="359"/>
                  </a:lnTo>
                  <a:lnTo>
                    <a:pt x="20" y="359"/>
                  </a:lnTo>
                  <a:lnTo>
                    <a:pt x="20" y="373"/>
                  </a:lnTo>
                  <a:lnTo>
                    <a:pt x="20" y="370"/>
                  </a:lnTo>
                  <a:lnTo>
                    <a:pt x="20" y="372"/>
                  </a:lnTo>
                  <a:lnTo>
                    <a:pt x="20" y="397"/>
                  </a:lnTo>
                  <a:lnTo>
                    <a:pt x="20" y="394"/>
                  </a:lnTo>
                  <a:lnTo>
                    <a:pt x="21" y="395"/>
                  </a:lnTo>
                  <a:lnTo>
                    <a:pt x="21" y="389"/>
                  </a:lnTo>
                  <a:lnTo>
                    <a:pt x="21" y="424"/>
                  </a:lnTo>
                  <a:lnTo>
                    <a:pt x="21" y="425"/>
                  </a:lnTo>
                  <a:lnTo>
                    <a:pt x="21" y="433"/>
                  </a:lnTo>
                  <a:lnTo>
                    <a:pt x="21" y="397"/>
                  </a:lnTo>
                  <a:lnTo>
                    <a:pt x="21" y="399"/>
                  </a:lnTo>
                  <a:lnTo>
                    <a:pt x="21" y="407"/>
                  </a:lnTo>
                  <a:lnTo>
                    <a:pt x="21" y="393"/>
                  </a:lnTo>
                  <a:lnTo>
                    <a:pt x="21" y="403"/>
                  </a:lnTo>
                  <a:lnTo>
                    <a:pt x="21" y="402"/>
                  </a:lnTo>
                  <a:lnTo>
                    <a:pt x="21" y="403"/>
                  </a:lnTo>
                  <a:lnTo>
                    <a:pt x="21" y="385"/>
                  </a:lnTo>
                  <a:lnTo>
                    <a:pt x="21" y="399"/>
                  </a:lnTo>
                  <a:lnTo>
                    <a:pt x="22" y="402"/>
                  </a:lnTo>
                  <a:lnTo>
                    <a:pt x="22" y="390"/>
                  </a:lnTo>
                  <a:lnTo>
                    <a:pt x="22" y="404"/>
                  </a:lnTo>
                  <a:lnTo>
                    <a:pt x="22" y="407"/>
                  </a:lnTo>
                  <a:lnTo>
                    <a:pt x="22" y="420"/>
                  </a:lnTo>
                  <a:lnTo>
                    <a:pt x="22" y="418"/>
                  </a:lnTo>
                  <a:lnTo>
                    <a:pt x="22" y="407"/>
                  </a:lnTo>
                  <a:lnTo>
                    <a:pt x="22" y="442"/>
                  </a:lnTo>
                  <a:lnTo>
                    <a:pt x="22" y="441"/>
                  </a:lnTo>
                  <a:lnTo>
                    <a:pt x="22" y="440"/>
                  </a:lnTo>
                  <a:lnTo>
                    <a:pt x="22" y="438"/>
                  </a:lnTo>
                  <a:lnTo>
                    <a:pt x="22" y="462"/>
                  </a:lnTo>
                  <a:lnTo>
                    <a:pt x="24" y="463"/>
                  </a:lnTo>
                  <a:lnTo>
                    <a:pt x="24" y="479"/>
                  </a:lnTo>
                  <a:lnTo>
                    <a:pt x="24" y="474"/>
                  </a:lnTo>
                  <a:lnTo>
                    <a:pt x="24" y="476"/>
                  </a:lnTo>
                  <a:lnTo>
                    <a:pt x="24" y="495"/>
                  </a:lnTo>
                  <a:lnTo>
                    <a:pt x="24" y="487"/>
                  </a:lnTo>
                  <a:lnTo>
                    <a:pt x="24" y="488"/>
                  </a:lnTo>
                  <a:lnTo>
                    <a:pt x="24" y="492"/>
                  </a:lnTo>
                  <a:lnTo>
                    <a:pt x="24" y="474"/>
                  </a:lnTo>
                  <a:lnTo>
                    <a:pt x="24" y="490"/>
                  </a:lnTo>
                  <a:lnTo>
                    <a:pt x="25" y="491"/>
                  </a:lnTo>
                  <a:lnTo>
                    <a:pt x="25" y="499"/>
                  </a:lnTo>
                  <a:lnTo>
                    <a:pt x="25" y="479"/>
                  </a:lnTo>
                  <a:lnTo>
                    <a:pt x="25" y="492"/>
                  </a:lnTo>
                  <a:lnTo>
                    <a:pt x="25" y="495"/>
                  </a:lnTo>
                  <a:lnTo>
                    <a:pt x="25" y="508"/>
                  </a:lnTo>
                  <a:lnTo>
                    <a:pt x="25" y="493"/>
                  </a:lnTo>
                  <a:lnTo>
                    <a:pt x="25" y="505"/>
                  </a:lnTo>
                  <a:lnTo>
                    <a:pt x="25" y="507"/>
                  </a:lnTo>
                  <a:lnTo>
                    <a:pt x="25" y="512"/>
                  </a:lnTo>
                  <a:lnTo>
                    <a:pt x="25" y="495"/>
                  </a:lnTo>
                  <a:lnTo>
                    <a:pt x="25" y="508"/>
                  </a:lnTo>
                  <a:lnTo>
                    <a:pt x="25" y="508"/>
                  </a:lnTo>
                  <a:lnTo>
                    <a:pt x="25" y="509"/>
                  </a:lnTo>
                  <a:lnTo>
                    <a:pt x="25" y="493"/>
                  </a:lnTo>
                  <a:lnTo>
                    <a:pt x="25" y="505"/>
                  </a:lnTo>
                  <a:lnTo>
                    <a:pt x="26" y="505"/>
                  </a:lnTo>
                  <a:lnTo>
                    <a:pt x="26" y="517"/>
                  </a:lnTo>
                  <a:lnTo>
                    <a:pt x="26" y="505"/>
                  </a:lnTo>
                  <a:lnTo>
                    <a:pt x="26" y="508"/>
                  </a:lnTo>
                  <a:lnTo>
                    <a:pt x="26" y="507"/>
                  </a:lnTo>
                  <a:lnTo>
                    <a:pt x="26" y="510"/>
                  </a:lnTo>
                  <a:lnTo>
                    <a:pt x="26" y="480"/>
                  </a:lnTo>
                  <a:lnTo>
                    <a:pt x="26" y="482"/>
                  </a:lnTo>
                  <a:lnTo>
                    <a:pt x="26" y="458"/>
                  </a:lnTo>
                  <a:lnTo>
                    <a:pt x="26" y="474"/>
                  </a:lnTo>
                  <a:lnTo>
                    <a:pt x="26" y="471"/>
                  </a:lnTo>
                  <a:lnTo>
                    <a:pt x="26" y="488"/>
                  </a:lnTo>
                  <a:lnTo>
                    <a:pt x="26" y="483"/>
                  </a:lnTo>
                  <a:lnTo>
                    <a:pt x="28" y="483"/>
                  </a:lnTo>
                  <a:lnTo>
                    <a:pt x="28" y="503"/>
                  </a:lnTo>
                  <a:lnTo>
                    <a:pt x="28" y="488"/>
                  </a:lnTo>
                  <a:lnTo>
                    <a:pt x="28" y="487"/>
                  </a:lnTo>
                  <a:lnTo>
                    <a:pt x="28" y="461"/>
                  </a:lnTo>
                  <a:lnTo>
                    <a:pt x="28" y="462"/>
                  </a:lnTo>
                  <a:lnTo>
                    <a:pt x="28" y="459"/>
                  </a:lnTo>
                  <a:lnTo>
                    <a:pt x="28" y="425"/>
                  </a:lnTo>
                  <a:lnTo>
                    <a:pt x="28" y="432"/>
                  </a:lnTo>
                  <a:lnTo>
                    <a:pt x="29" y="428"/>
                  </a:lnTo>
                  <a:lnTo>
                    <a:pt x="29" y="454"/>
                  </a:lnTo>
                  <a:lnTo>
                    <a:pt x="29" y="450"/>
                  </a:lnTo>
                  <a:lnTo>
                    <a:pt x="29" y="437"/>
                  </a:lnTo>
                  <a:lnTo>
                    <a:pt x="29" y="471"/>
                  </a:lnTo>
                  <a:lnTo>
                    <a:pt x="29" y="469"/>
                  </a:lnTo>
                  <a:lnTo>
                    <a:pt x="29" y="466"/>
                  </a:lnTo>
                  <a:lnTo>
                    <a:pt x="29" y="491"/>
                  </a:lnTo>
                  <a:lnTo>
                    <a:pt x="29" y="495"/>
                  </a:lnTo>
                  <a:lnTo>
                    <a:pt x="29" y="513"/>
                  </a:lnTo>
                  <a:lnTo>
                    <a:pt x="29" y="493"/>
                  </a:lnTo>
                  <a:lnTo>
                    <a:pt x="29" y="503"/>
                  </a:lnTo>
                  <a:lnTo>
                    <a:pt x="30" y="508"/>
                  </a:lnTo>
                  <a:lnTo>
                    <a:pt x="30" y="541"/>
                  </a:lnTo>
                  <a:lnTo>
                    <a:pt x="30" y="537"/>
                  </a:lnTo>
                  <a:lnTo>
                    <a:pt x="30" y="538"/>
                  </a:lnTo>
                  <a:lnTo>
                    <a:pt x="30" y="524"/>
                  </a:lnTo>
                  <a:lnTo>
                    <a:pt x="30" y="534"/>
                  </a:lnTo>
                  <a:lnTo>
                    <a:pt x="30" y="534"/>
                  </a:lnTo>
                  <a:lnTo>
                    <a:pt x="30" y="547"/>
                  </a:lnTo>
                  <a:lnTo>
                    <a:pt x="30" y="528"/>
                  </a:lnTo>
                  <a:lnTo>
                    <a:pt x="30" y="534"/>
                  </a:lnTo>
                  <a:lnTo>
                    <a:pt x="30" y="534"/>
                  </a:lnTo>
                  <a:lnTo>
                    <a:pt x="30" y="537"/>
                  </a:lnTo>
                  <a:lnTo>
                    <a:pt x="30" y="524"/>
                  </a:lnTo>
                  <a:lnTo>
                    <a:pt x="30" y="524"/>
                  </a:lnTo>
                  <a:lnTo>
                    <a:pt x="32" y="526"/>
                  </a:lnTo>
                  <a:lnTo>
                    <a:pt x="32" y="503"/>
                  </a:lnTo>
                  <a:lnTo>
                    <a:pt x="32" y="503"/>
                  </a:lnTo>
                  <a:lnTo>
                    <a:pt x="32" y="463"/>
                  </a:lnTo>
                  <a:lnTo>
                    <a:pt x="32" y="465"/>
                  </a:lnTo>
                  <a:lnTo>
                    <a:pt x="32" y="466"/>
                  </a:lnTo>
                  <a:lnTo>
                    <a:pt x="32" y="480"/>
                  </a:lnTo>
                  <a:lnTo>
                    <a:pt x="32" y="469"/>
                  </a:lnTo>
                  <a:lnTo>
                    <a:pt x="33" y="469"/>
                  </a:lnTo>
                  <a:lnTo>
                    <a:pt x="33" y="486"/>
                  </a:lnTo>
                  <a:lnTo>
                    <a:pt x="33" y="476"/>
                  </a:lnTo>
                  <a:lnTo>
                    <a:pt x="33" y="474"/>
                  </a:lnTo>
                  <a:lnTo>
                    <a:pt x="33" y="446"/>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254" name="Freeform 127"/>
            <p:cNvSpPr>
              <a:spLocks/>
            </p:cNvSpPr>
            <p:nvPr/>
          </p:nvSpPr>
          <p:spPr bwMode="auto">
            <a:xfrm>
              <a:off x="1384301" y="3778251"/>
              <a:ext cx="49213" cy="715963"/>
            </a:xfrm>
            <a:custGeom>
              <a:avLst/>
              <a:gdLst>
                <a:gd name="T0" fmla="*/ 0 w 31"/>
                <a:gd name="T1" fmla="*/ 262 h 451"/>
                <a:gd name="T2" fmla="*/ 0 w 31"/>
                <a:gd name="T3" fmla="*/ 273 h 451"/>
                <a:gd name="T4" fmla="*/ 1 w 31"/>
                <a:gd name="T5" fmla="*/ 307 h 451"/>
                <a:gd name="T6" fmla="*/ 2 w 31"/>
                <a:gd name="T7" fmla="*/ 192 h 451"/>
                <a:gd name="T8" fmla="*/ 2 w 31"/>
                <a:gd name="T9" fmla="*/ 221 h 451"/>
                <a:gd name="T10" fmla="*/ 2 w 31"/>
                <a:gd name="T11" fmla="*/ 250 h 451"/>
                <a:gd name="T12" fmla="*/ 4 w 31"/>
                <a:gd name="T13" fmla="*/ 305 h 451"/>
                <a:gd name="T14" fmla="*/ 4 w 31"/>
                <a:gd name="T15" fmla="*/ 296 h 451"/>
                <a:gd name="T16" fmla="*/ 5 w 31"/>
                <a:gd name="T17" fmla="*/ 348 h 451"/>
                <a:gd name="T18" fmla="*/ 5 w 31"/>
                <a:gd name="T19" fmla="*/ 344 h 451"/>
                <a:gd name="T20" fmla="*/ 6 w 31"/>
                <a:gd name="T21" fmla="*/ 343 h 451"/>
                <a:gd name="T22" fmla="*/ 6 w 31"/>
                <a:gd name="T23" fmla="*/ 383 h 451"/>
                <a:gd name="T24" fmla="*/ 6 w 31"/>
                <a:gd name="T25" fmla="*/ 389 h 451"/>
                <a:gd name="T26" fmla="*/ 8 w 31"/>
                <a:gd name="T27" fmla="*/ 394 h 451"/>
                <a:gd name="T28" fmla="*/ 8 w 31"/>
                <a:gd name="T29" fmla="*/ 403 h 451"/>
                <a:gd name="T30" fmla="*/ 8 w 31"/>
                <a:gd name="T31" fmla="*/ 410 h 451"/>
                <a:gd name="T32" fmla="*/ 9 w 31"/>
                <a:gd name="T33" fmla="*/ 429 h 451"/>
                <a:gd name="T34" fmla="*/ 9 w 31"/>
                <a:gd name="T35" fmla="*/ 423 h 451"/>
                <a:gd name="T36" fmla="*/ 9 w 31"/>
                <a:gd name="T37" fmla="*/ 411 h 451"/>
                <a:gd name="T38" fmla="*/ 10 w 31"/>
                <a:gd name="T39" fmla="*/ 396 h 451"/>
                <a:gd name="T40" fmla="*/ 10 w 31"/>
                <a:gd name="T41" fmla="*/ 403 h 451"/>
                <a:gd name="T42" fmla="*/ 12 w 31"/>
                <a:gd name="T43" fmla="*/ 357 h 451"/>
                <a:gd name="T44" fmla="*/ 12 w 31"/>
                <a:gd name="T45" fmla="*/ 392 h 451"/>
                <a:gd name="T46" fmla="*/ 12 w 31"/>
                <a:gd name="T47" fmla="*/ 378 h 451"/>
                <a:gd name="T48" fmla="*/ 13 w 31"/>
                <a:gd name="T49" fmla="*/ 389 h 451"/>
                <a:gd name="T50" fmla="*/ 13 w 31"/>
                <a:gd name="T51" fmla="*/ 374 h 451"/>
                <a:gd name="T52" fmla="*/ 13 w 31"/>
                <a:gd name="T53" fmla="*/ 377 h 451"/>
                <a:gd name="T54" fmla="*/ 14 w 31"/>
                <a:gd name="T55" fmla="*/ 398 h 451"/>
                <a:gd name="T56" fmla="*/ 14 w 31"/>
                <a:gd name="T57" fmla="*/ 372 h 451"/>
                <a:gd name="T58" fmla="*/ 15 w 31"/>
                <a:gd name="T59" fmla="*/ 402 h 451"/>
                <a:gd name="T60" fmla="*/ 15 w 31"/>
                <a:gd name="T61" fmla="*/ 406 h 451"/>
                <a:gd name="T62" fmla="*/ 15 w 31"/>
                <a:gd name="T63" fmla="*/ 406 h 451"/>
                <a:gd name="T64" fmla="*/ 17 w 31"/>
                <a:gd name="T65" fmla="*/ 427 h 451"/>
                <a:gd name="T66" fmla="*/ 17 w 31"/>
                <a:gd name="T67" fmla="*/ 432 h 451"/>
                <a:gd name="T68" fmla="*/ 18 w 31"/>
                <a:gd name="T69" fmla="*/ 451 h 451"/>
                <a:gd name="T70" fmla="*/ 18 w 31"/>
                <a:gd name="T71" fmla="*/ 420 h 451"/>
                <a:gd name="T72" fmla="*/ 19 w 31"/>
                <a:gd name="T73" fmla="*/ 403 h 451"/>
                <a:gd name="T74" fmla="*/ 19 w 31"/>
                <a:gd name="T75" fmla="*/ 416 h 451"/>
                <a:gd name="T76" fmla="*/ 19 w 31"/>
                <a:gd name="T77" fmla="*/ 395 h 451"/>
                <a:gd name="T78" fmla="*/ 21 w 31"/>
                <a:gd name="T79" fmla="*/ 377 h 451"/>
                <a:gd name="T80" fmla="*/ 21 w 31"/>
                <a:gd name="T81" fmla="*/ 362 h 451"/>
                <a:gd name="T82" fmla="*/ 21 w 31"/>
                <a:gd name="T83" fmla="*/ 348 h 451"/>
                <a:gd name="T84" fmla="*/ 22 w 31"/>
                <a:gd name="T85" fmla="*/ 336 h 451"/>
                <a:gd name="T86" fmla="*/ 22 w 31"/>
                <a:gd name="T87" fmla="*/ 260 h 451"/>
                <a:gd name="T88" fmla="*/ 23 w 31"/>
                <a:gd name="T89" fmla="*/ 127 h 451"/>
                <a:gd name="T90" fmla="*/ 23 w 31"/>
                <a:gd name="T91" fmla="*/ 157 h 451"/>
                <a:gd name="T92" fmla="*/ 25 w 31"/>
                <a:gd name="T93" fmla="*/ 154 h 451"/>
                <a:gd name="T94" fmla="*/ 25 w 31"/>
                <a:gd name="T95" fmla="*/ 165 h 451"/>
                <a:gd name="T96" fmla="*/ 25 w 31"/>
                <a:gd name="T97" fmla="*/ 136 h 451"/>
                <a:gd name="T98" fmla="*/ 26 w 31"/>
                <a:gd name="T99" fmla="*/ 199 h 451"/>
                <a:gd name="T100" fmla="*/ 26 w 31"/>
                <a:gd name="T101" fmla="*/ 271 h 451"/>
                <a:gd name="T102" fmla="*/ 27 w 31"/>
                <a:gd name="T103" fmla="*/ 302 h 451"/>
                <a:gd name="T104" fmla="*/ 27 w 31"/>
                <a:gd name="T105" fmla="*/ 317 h 451"/>
                <a:gd name="T106" fmla="*/ 27 w 31"/>
                <a:gd name="T107" fmla="*/ 307 h 451"/>
                <a:gd name="T108" fmla="*/ 29 w 31"/>
                <a:gd name="T109" fmla="*/ 320 h 451"/>
                <a:gd name="T110" fmla="*/ 29 w 31"/>
                <a:gd name="T111" fmla="*/ 343 h 451"/>
                <a:gd name="T112" fmla="*/ 29 w 31"/>
                <a:gd name="T113" fmla="*/ 310 h 451"/>
                <a:gd name="T114" fmla="*/ 30 w 31"/>
                <a:gd name="T115" fmla="*/ 231 h 451"/>
                <a:gd name="T116" fmla="*/ 30 w 31"/>
                <a:gd name="T117" fmla="*/ 107 h 451"/>
                <a:gd name="T118" fmla="*/ 31 w 31"/>
                <a:gd name="T119" fmla="*/ 11 h 4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1" h="451">
                  <a:moveTo>
                    <a:pt x="0" y="273"/>
                  </a:moveTo>
                  <a:lnTo>
                    <a:pt x="0" y="272"/>
                  </a:lnTo>
                  <a:lnTo>
                    <a:pt x="0" y="279"/>
                  </a:lnTo>
                  <a:lnTo>
                    <a:pt x="0" y="264"/>
                  </a:lnTo>
                  <a:lnTo>
                    <a:pt x="0" y="262"/>
                  </a:lnTo>
                  <a:lnTo>
                    <a:pt x="0" y="246"/>
                  </a:lnTo>
                  <a:lnTo>
                    <a:pt x="0" y="268"/>
                  </a:lnTo>
                  <a:lnTo>
                    <a:pt x="0" y="268"/>
                  </a:lnTo>
                  <a:lnTo>
                    <a:pt x="0" y="256"/>
                  </a:lnTo>
                  <a:lnTo>
                    <a:pt x="0" y="273"/>
                  </a:lnTo>
                  <a:lnTo>
                    <a:pt x="1" y="276"/>
                  </a:lnTo>
                  <a:lnTo>
                    <a:pt x="1" y="306"/>
                  </a:lnTo>
                  <a:lnTo>
                    <a:pt x="1" y="305"/>
                  </a:lnTo>
                  <a:lnTo>
                    <a:pt x="1" y="303"/>
                  </a:lnTo>
                  <a:lnTo>
                    <a:pt x="1" y="307"/>
                  </a:lnTo>
                  <a:lnTo>
                    <a:pt x="1" y="271"/>
                  </a:lnTo>
                  <a:lnTo>
                    <a:pt x="1" y="273"/>
                  </a:lnTo>
                  <a:lnTo>
                    <a:pt x="1" y="218"/>
                  </a:lnTo>
                  <a:lnTo>
                    <a:pt x="2" y="217"/>
                  </a:lnTo>
                  <a:lnTo>
                    <a:pt x="2" y="192"/>
                  </a:lnTo>
                  <a:lnTo>
                    <a:pt x="2" y="193"/>
                  </a:lnTo>
                  <a:lnTo>
                    <a:pt x="2" y="192"/>
                  </a:lnTo>
                  <a:lnTo>
                    <a:pt x="2" y="171"/>
                  </a:lnTo>
                  <a:lnTo>
                    <a:pt x="2" y="226"/>
                  </a:lnTo>
                  <a:lnTo>
                    <a:pt x="2" y="221"/>
                  </a:lnTo>
                  <a:lnTo>
                    <a:pt x="2" y="247"/>
                  </a:lnTo>
                  <a:lnTo>
                    <a:pt x="2" y="246"/>
                  </a:lnTo>
                  <a:lnTo>
                    <a:pt x="2" y="260"/>
                  </a:lnTo>
                  <a:lnTo>
                    <a:pt x="2" y="245"/>
                  </a:lnTo>
                  <a:lnTo>
                    <a:pt x="2" y="250"/>
                  </a:lnTo>
                  <a:lnTo>
                    <a:pt x="4" y="254"/>
                  </a:lnTo>
                  <a:lnTo>
                    <a:pt x="4" y="252"/>
                  </a:lnTo>
                  <a:lnTo>
                    <a:pt x="4" y="296"/>
                  </a:lnTo>
                  <a:lnTo>
                    <a:pt x="4" y="294"/>
                  </a:lnTo>
                  <a:lnTo>
                    <a:pt x="4" y="305"/>
                  </a:lnTo>
                  <a:lnTo>
                    <a:pt x="4" y="289"/>
                  </a:lnTo>
                  <a:lnTo>
                    <a:pt x="4" y="298"/>
                  </a:lnTo>
                  <a:lnTo>
                    <a:pt x="4" y="301"/>
                  </a:lnTo>
                  <a:lnTo>
                    <a:pt x="4" y="311"/>
                  </a:lnTo>
                  <a:lnTo>
                    <a:pt x="4" y="296"/>
                  </a:lnTo>
                  <a:lnTo>
                    <a:pt x="4" y="300"/>
                  </a:lnTo>
                  <a:lnTo>
                    <a:pt x="4" y="305"/>
                  </a:lnTo>
                  <a:lnTo>
                    <a:pt x="4" y="327"/>
                  </a:lnTo>
                  <a:lnTo>
                    <a:pt x="5" y="326"/>
                  </a:lnTo>
                  <a:lnTo>
                    <a:pt x="5" y="348"/>
                  </a:lnTo>
                  <a:lnTo>
                    <a:pt x="5" y="314"/>
                  </a:lnTo>
                  <a:lnTo>
                    <a:pt x="5" y="344"/>
                  </a:lnTo>
                  <a:lnTo>
                    <a:pt x="5" y="347"/>
                  </a:lnTo>
                  <a:lnTo>
                    <a:pt x="5" y="362"/>
                  </a:lnTo>
                  <a:lnTo>
                    <a:pt x="5" y="344"/>
                  </a:lnTo>
                  <a:lnTo>
                    <a:pt x="5" y="355"/>
                  </a:lnTo>
                  <a:lnTo>
                    <a:pt x="5" y="348"/>
                  </a:lnTo>
                  <a:lnTo>
                    <a:pt x="5" y="356"/>
                  </a:lnTo>
                  <a:lnTo>
                    <a:pt x="5" y="344"/>
                  </a:lnTo>
                  <a:lnTo>
                    <a:pt x="6" y="343"/>
                  </a:lnTo>
                  <a:lnTo>
                    <a:pt x="6" y="362"/>
                  </a:lnTo>
                  <a:lnTo>
                    <a:pt x="6" y="361"/>
                  </a:lnTo>
                  <a:lnTo>
                    <a:pt x="6" y="365"/>
                  </a:lnTo>
                  <a:lnTo>
                    <a:pt x="6" y="357"/>
                  </a:lnTo>
                  <a:lnTo>
                    <a:pt x="6" y="383"/>
                  </a:lnTo>
                  <a:lnTo>
                    <a:pt x="6" y="386"/>
                  </a:lnTo>
                  <a:lnTo>
                    <a:pt x="6" y="398"/>
                  </a:lnTo>
                  <a:lnTo>
                    <a:pt x="6" y="383"/>
                  </a:lnTo>
                  <a:lnTo>
                    <a:pt x="6" y="391"/>
                  </a:lnTo>
                  <a:lnTo>
                    <a:pt x="6" y="389"/>
                  </a:lnTo>
                  <a:lnTo>
                    <a:pt x="6" y="402"/>
                  </a:lnTo>
                  <a:lnTo>
                    <a:pt x="6" y="396"/>
                  </a:lnTo>
                  <a:lnTo>
                    <a:pt x="8" y="402"/>
                  </a:lnTo>
                  <a:lnTo>
                    <a:pt x="8" y="412"/>
                  </a:lnTo>
                  <a:lnTo>
                    <a:pt x="8" y="394"/>
                  </a:lnTo>
                  <a:lnTo>
                    <a:pt x="8" y="411"/>
                  </a:lnTo>
                  <a:lnTo>
                    <a:pt x="8" y="411"/>
                  </a:lnTo>
                  <a:lnTo>
                    <a:pt x="8" y="413"/>
                  </a:lnTo>
                  <a:lnTo>
                    <a:pt x="8" y="400"/>
                  </a:lnTo>
                  <a:lnTo>
                    <a:pt x="8" y="403"/>
                  </a:lnTo>
                  <a:lnTo>
                    <a:pt x="8" y="404"/>
                  </a:lnTo>
                  <a:lnTo>
                    <a:pt x="8" y="410"/>
                  </a:lnTo>
                  <a:lnTo>
                    <a:pt x="8" y="403"/>
                  </a:lnTo>
                  <a:lnTo>
                    <a:pt x="8" y="408"/>
                  </a:lnTo>
                  <a:lnTo>
                    <a:pt x="8" y="410"/>
                  </a:lnTo>
                  <a:lnTo>
                    <a:pt x="8" y="429"/>
                  </a:lnTo>
                  <a:lnTo>
                    <a:pt x="8" y="394"/>
                  </a:lnTo>
                  <a:lnTo>
                    <a:pt x="8" y="427"/>
                  </a:lnTo>
                  <a:lnTo>
                    <a:pt x="9" y="427"/>
                  </a:lnTo>
                  <a:lnTo>
                    <a:pt x="9" y="429"/>
                  </a:lnTo>
                  <a:lnTo>
                    <a:pt x="9" y="417"/>
                  </a:lnTo>
                  <a:lnTo>
                    <a:pt x="9" y="429"/>
                  </a:lnTo>
                  <a:lnTo>
                    <a:pt x="9" y="432"/>
                  </a:lnTo>
                  <a:lnTo>
                    <a:pt x="9" y="446"/>
                  </a:lnTo>
                  <a:lnTo>
                    <a:pt x="9" y="423"/>
                  </a:lnTo>
                  <a:lnTo>
                    <a:pt x="9" y="429"/>
                  </a:lnTo>
                  <a:lnTo>
                    <a:pt x="9" y="432"/>
                  </a:lnTo>
                  <a:lnTo>
                    <a:pt x="9" y="411"/>
                  </a:lnTo>
                  <a:lnTo>
                    <a:pt x="9" y="408"/>
                  </a:lnTo>
                  <a:lnTo>
                    <a:pt x="9" y="411"/>
                  </a:lnTo>
                  <a:lnTo>
                    <a:pt x="9" y="391"/>
                  </a:lnTo>
                  <a:lnTo>
                    <a:pt x="9" y="406"/>
                  </a:lnTo>
                  <a:lnTo>
                    <a:pt x="10" y="407"/>
                  </a:lnTo>
                  <a:lnTo>
                    <a:pt x="10" y="411"/>
                  </a:lnTo>
                  <a:lnTo>
                    <a:pt x="10" y="396"/>
                  </a:lnTo>
                  <a:lnTo>
                    <a:pt x="10" y="402"/>
                  </a:lnTo>
                  <a:lnTo>
                    <a:pt x="10" y="403"/>
                  </a:lnTo>
                  <a:lnTo>
                    <a:pt x="10" y="417"/>
                  </a:lnTo>
                  <a:lnTo>
                    <a:pt x="10" y="403"/>
                  </a:lnTo>
                  <a:lnTo>
                    <a:pt x="10" y="403"/>
                  </a:lnTo>
                  <a:lnTo>
                    <a:pt x="10" y="404"/>
                  </a:lnTo>
                  <a:lnTo>
                    <a:pt x="10" y="382"/>
                  </a:lnTo>
                  <a:lnTo>
                    <a:pt x="10" y="400"/>
                  </a:lnTo>
                  <a:lnTo>
                    <a:pt x="12" y="400"/>
                  </a:lnTo>
                  <a:lnTo>
                    <a:pt x="12" y="357"/>
                  </a:lnTo>
                  <a:lnTo>
                    <a:pt x="12" y="362"/>
                  </a:lnTo>
                  <a:lnTo>
                    <a:pt x="12" y="360"/>
                  </a:lnTo>
                  <a:lnTo>
                    <a:pt x="12" y="381"/>
                  </a:lnTo>
                  <a:lnTo>
                    <a:pt x="12" y="377"/>
                  </a:lnTo>
                  <a:lnTo>
                    <a:pt x="12" y="392"/>
                  </a:lnTo>
                  <a:lnTo>
                    <a:pt x="12" y="373"/>
                  </a:lnTo>
                  <a:lnTo>
                    <a:pt x="12" y="389"/>
                  </a:lnTo>
                  <a:lnTo>
                    <a:pt x="12" y="390"/>
                  </a:lnTo>
                  <a:lnTo>
                    <a:pt x="12" y="395"/>
                  </a:lnTo>
                  <a:lnTo>
                    <a:pt x="12" y="378"/>
                  </a:lnTo>
                  <a:lnTo>
                    <a:pt x="12" y="390"/>
                  </a:lnTo>
                  <a:lnTo>
                    <a:pt x="13" y="391"/>
                  </a:lnTo>
                  <a:lnTo>
                    <a:pt x="13" y="400"/>
                  </a:lnTo>
                  <a:lnTo>
                    <a:pt x="13" y="381"/>
                  </a:lnTo>
                  <a:lnTo>
                    <a:pt x="13" y="389"/>
                  </a:lnTo>
                  <a:lnTo>
                    <a:pt x="13" y="386"/>
                  </a:lnTo>
                  <a:lnTo>
                    <a:pt x="13" y="379"/>
                  </a:lnTo>
                  <a:lnTo>
                    <a:pt x="13" y="390"/>
                  </a:lnTo>
                  <a:lnTo>
                    <a:pt x="13" y="389"/>
                  </a:lnTo>
                  <a:lnTo>
                    <a:pt x="13" y="374"/>
                  </a:lnTo>
                  <a:lnTo>
                    <a:pt x="13" y="398"/>
                  </a:lnTo>
                  <a:lnTo>
                    <a:pt x="13" y="396"/>
                  </a:lnTo>
                  <a:lnTo>
                    <a:pt x="13" y="398"/>
                  </a:lnTo>
                  <a:lnTo>
                    <a:pt x="13" y="374"/>
                  </a:lnTo>
                  <a:lnTo>
                    <a:pt x="13" y="377"/>
                  </a:lnTo>
                  <a:lnTo>
                    <a:pt x="14" y="377"/>
                  </a:lnTo>
                  <a:lnTo>
                    <a:pt x="14" y="399"/>
                  </a:lnTo>
                  <a:lnTo>
                    <a:pt x="14" y="394"/>
                  </a:lnTo>
                  <a:lnTo>
                    <a:pt x="14" y="394"/>
                  </a:lnTo>
                  <a:lnTo>
                    <a:pt x="14" y="398"/>
                  </a:lnTo>
                  <a:lnTo>
                    <a:pt x="14" y="381"/>
                  </a:lnTo>
                  <a:lnTo>
                    <a:pt x="14" y="391"/>
                  </a:lnTo>
                  <a:lnTo>
                    <a:pt x="14" y="391"/>
                  </a:lnTo>
                  <a:lnTo>
                    <a:pt x="14" y="394"/>
                  </a:lnTo>
                  <a:lnTo>
                    <a:pt x="14" y="372"/>
                  </a:lnTo>
                  <a:lnTo>
                    <a:pt x="14" y="391"/>
                  </a:lnTo>
                  <a:lnTo>
                    <a:pt x="15" y="387"/>
                  </a:lnTo>
                  <a:lnTo>
                    <a:pt x="15" y="404"/>
                  </a:lnTo>
                  <a:lnTo>
                    <a:pt x="15" y="403"/>
                  </a:lnTo>
                  <a:lnTo>
                    <a:pt x="15" y="402"/>
                  </a:lnTo>
                  <a:lnTo>
                    <a:pt x="15" y="423"/>
                  </a:lnTo>
                  <a:lnTo>
                    <a:pt x="15" y="391"/>
                  </a:lnTo>
                  <a:lnTo>
                    <a:pt x="15" y="419"/>
                  </a:lnTo>
                  <a:lnTo>
                    <a:pt x="15" y="417"/>
                  </a:lnTo>
                  <a:lnTo>
                    <a:pt x="15" y="406"/>
                  </a:lnTo>
                  <a:lnTo>
                    <a:pt x="15" y="430"/>
                  </a:lnTo>
                  <a:lnTo>
                    <a:pt x="15" y="432"/>
                  </a:lnTo>
                  <a:lnTo>
                    <a:pt x="15" y="433"/>
                  </a:lnTo>
                  <a:lnTo>
                    <a:pt x="15" y="398"/>
                  </a:lnTo>
                  <a:lnTo>
                    <a:pt x="15" y="406"/>
                  </a:lnTo>
                  <a:lnTo>
                    <a:pt x="17" y="406"/>
                  </a:lnTo>
                  <a:lnTo>
                    <a:pt x="17" y="430"/>
                  </a:lnTo>
                  <a:lnTo>
                    <a:pt x="17" y="406"/>
                  </a:lnTo>
                  <a:lnTo>
                    <a:pt x="17" y="428"/>
                  </a:lnTo>
                  <a:lnTo>
                    <a:pt x="17" y="427"/>
                  </a:lnTo>
                  <a:lnTo>
                    <a:pt x="17" y="424"/>
                  </a:lnTo>
                  <a:lnTo>
                    <a:pt x="17" y="441"/>
                  </a:lnTo>
                  <a:lnTo>
                    <a:pt x="17" y="438"/>
                  </a:lnTo>
                  <a:lnTo>
                    <a:pt x="17" y="421"/>
                  </a:lnTo>
                  <a:lnTo>
                    <a:pt x="17" y="432"/>
                  </a:lnTo>
                  <a:lnTo>
                    <a:pt x="17" y="427"/>
                  </a:lnTo>
                  <a:lnTo>
                    <a:pt x="17" y="424"/>
                  </a:lnTo>
                  <a:lnTo>
                    <a:pt x="17" y="440"/>
                  </a:lnTo>
                  <a:lnTo>
                    <a:pt x="18" y="437"/>
                  </a:lnTo>
                  <a:lnTo>
                    <a:pt x="18" y="451"/>
                  </a:lnTo>
                  <a:lnTo>
                    <a:pt x="18" y="429"/>
                  </a:lnTo>
                  <a:lnTo>
                    <a:pt x="18" y="449"/>
                  </a:lnTo>
                  <a:lnTo>
                    <a:pt x="18" y="451"/>
                  </a:lnTo>
                  <a:lnTo>
                    <a:pt x="18" y="417"/>
                  </a:lnTo>
                  <a:lnTo>
                    <a:pt x="18" y="420"/>
                  </a:lnTo>
                  <a:lnTo>
                    <a:pt x="18" y="428"/>
                  </a:lnTo>
                  <a:lnTo>
                    <a:pt x="18" y="410"/>
                  </a:lnTo>
                  <a:lnTo>
                    <a:pt x="19" y="410"/>
                  </a:lnTo>
                  <a:lnTo>
                    <a:pt x="19" y="413"/>
                  </a:lnTo>
                  <a:lnTo>
                    <a:pt x="19" y="403"/>
                  </a:lnTo>
                  <a:lnTo>
                    <a:pt x="19" y="408"/>
                  </a:lnTo>
                  <a:lnTo>
                    <a:pt x="19" y="410"/>
                  </a:lnTo>
                  <a:lnTo>
                    <a:pt x="19" y="417"/>
                  </a:lnTo>
                  <a:lnTo>
                    <a:pt x="19" y="400"/>
                  </a:lnTo>
                  <a:lnTo>
                    <a:pt x="19" y="416"/>
                  </a:lnTo>
                  <a:lnTo>
                    <a:pt x="19" y="415"/>
                  </a:lnTo>
                  <a:lnTo>
                    <a:pt x="19" y="420"/>
                  </a:lnTo>
                  <a:lnTo>
                    <a:pt x="19" y="390"/>
                  </a:lnTo>
                  <a:lnTo>
                    <a:pt x="19" y="394"/>
                  </a:lnTo>
                  <a:lnTo>
                    <a:pt x="19" y="395"/>
                  </a:lnTo>
                  <a:lnTo>
                    <a:pt x="19" y="406"/>
                  </a:lnTo>
                  <a:lnTo>
                    <a:pt x="19" y="391"/>
                  </a:lnTo>
                  <a:lnTo>
                    <a:pt x="21" y="391"/>
                  </a:lnTo>
                  <a:lnTo>
                    <a:pt x="21" y="394"/>
                  </a:lnTo>
                  <a:lnTo>
                    <a:pt x="21" y="377"/>
                  </a:lnTo>
                  <a:lnTo>
                    <a:pt x="21" y="390"/>
                  </a:lnTo>
                  <a:lnTo>
                    <a:pt x="21" y="389"/>
                  </a:lnTo>
                  <a:lnTo>
                    <a:pt x="21" y="344"/>
                  </a:lnTo>
                  <a:lnTo>
                    <a:pt x="21" y="352"/>
                  </a:lnTo>
                  <a:lnTo>
                    <a:pt x="21" y="362"/>
                  </a:lnTo>
                  <a:lnTo>
                    <a:pt x="21" y="348"/>
                  </a:lnTo>
                  <a:lnTo>
                    <a:pt x="21" y="358"/>
                  </a:lnTo>
                  <a:lnTo>
                    <a:pt x="21" y="358"/>
                  </a:lnTo>
                  <a:lnTo>
                    <a:pt x="21" y="373"/>
                  </a:lnTo>
                  <a:lnTo>
                    <a:pt x="21" y="348"/>
                  </a:lnTo>
                  <a:lnTo>
                    <a:pt x="21" y="365"/>
                  </a:lnTo>
                  <a:lnTo>
                    <a:pt x="22" y="362"/>
                  </a:lnTo>
                  <a:lnTo>
                    <a:pt x="22" y="368"/>
                  </a:lnTo>
                  <a:lnTo>
                    <a:pt x="22" y="334"/>
                  </a:lnTo>
                  <a:lnTo>
                    <a:pt x="22" y="336"/>
                  </a:lnTo>
                  <a:lnTo>
                    <a:pt x="22" y="337"/>
                  </a:lnTo>
                  <a:lnTo>
                    <a:pt x="22" y="264"/>
                  </a:lnTo>
                  <a:lnTo>
                    <a:pt x="22" y="267"/>
                  </a:lnTo>
                  <a:lnTo>
                    <a:pt x="22" y="259"/>
                  </a:lnTo>
                  <a:lnTo>
                    <a:pt x="22" y="260"/>
                  </a:lnTo>
                  <a:lnTo>
                    <a:pt x="22" y="182"/>
                  </a:lnTo>
                  <a:lnTo>
                    <a:pt x="22" y="182"/>
                  </a:lnTo>
                  <a:lnTo>
                    <a:pt x="23" y="179"/>
                  </a:lnTo>
                  <a:lnTo>
                    <a:pt x="23" y="127"/>
                  </a:lnTo>
                  <a:lnTo>
                    <a:pt x="23" y="127"/>
                  </a:lnTo>
                  <a:lnTo>
                    <a:pt x="23" y="129"/>
                  </a:lnTo>
                  <a:lnTo>
                    <a:pt x="23" y="98"/>
                  </a:lnTo>
                  <a:lnTo>
                    <a:pt x="23" y="110"/>
                  </a:lnTo>
                  <a:lnTo>
                    <a:pt x="23" y="112"/>
                  </a:lnTo>
                  <a:lnTo>
                    <a:pt x="23" y="157"/>
                  </a:lnTo>
                  <a:lnTo>
                    <a:pt x="23" y="158"/>
                  </a:lnTo>
                  <a:lnTo>
                    <a:pt x="23" y="178"/>
                  </a:lnTo>
                  <a:lnTo>
                    <a:pt x="23" y="150"/>
                  </a:lnTo>
                  <a:lnTo>
                    <a:pt x="23" y="153"/>
                  </a:lnTo>
                  <a:lnTo>
                    <a:pt x="25" y="154"/>
                  </a:lnTo>
                  <a:lnTo>
                    <a:pt x="25" y="157"/>
                  </a:lnTo>
                  <a:lnTo>
                    <a:pt x="25" y="129"/>
                  </a:lnTo>
                  <a:lnTo>
                    <a:pt x="25" y="141"/>
                  </a:lnTo>
                  <a:lnTo>
                    <a:pt x="25" y="138"/>
                  </a:lnTo>
                  <a:lnTo>
                    <a:pt x="25" y="165"/>
                  </a:lnTo>
                  <a:lnTo>
                    <a:pt x="25" y="148"/>
                  </a:lnTo>
                  <a:lnTo>
                    <a:pt x="25" y="142"/>
                  </a:lnTo>
                  <a:lnTo>
                    <a:pt x="25" y="144"/>
                  </a:lnTo>
                  <a:lnTo>
                    <a:pt x="25" y="133"/>
                  </a:lnTo>
                  <a:lnTo>
                    <a:pt x="25" y="136"/>
                  </a:lnTo>
                  <a:lnTo>
                    <a:pt x="25" y="135"/>
                  </a:lnTo>
                  <a:lnTo>
                    <a:pt x="25" y="123"/>
                  </a:lnTo>
                  <a:lnTo>
                    <a:pt x="25" y="163"/>
                  </a:lnTo>
                  <a:lnTo>
                    <a:pt x="26" y="169"/>
                  </a:lnTo>
                  <a:lnTo>
                    <a:pt x="26" y="199"/>
                  </a:lnTo>
                  <a:lnTo>
                    <a:pt x="26" y="197"/>
                  </a:lnTo>
                  <a:lnTo>
                    <a:pt x="26" y="221"/>
                  </a:lnTo>
                  <a:lnTo>
                    <a:pt x="26" y="221"/>
                  </a:lnTo>
                  <a:lnTo>
                    <a:pt x="26" y="224"/>
                  </a:lnTo>
                  <a:lnTo>
                    <a:pt x="26" y="271"/>
                  </a:lnTo>
                  <a:lnTo>
                    <a:pt x="26" y="222"/>
                  </a:lnTo>
                  <a:lnTo>
                    <a:pt x="26" y="269"/>
                  </a:lnTo>
                  <a:lnTo>
                    <a:pt x="27" y="268"/>
                  </a:lnTo>
                  <a:lnTo>
                    <a:pt x="27" y="300"/>
                  </a:lnTo>
                  <a:lnTo>
                    <a:pt x="27" y="302"/>
                  </a:lnTo>
                  <a:lnTo>
                    <a:pt x="27" y="310"/>
                  </a:lnTo>
                  <a:lnTo>
                    <a:pt x="27" y="290"/>
                  </a:lnTo>
                  <a:lnTo>
                    <a:pt x="27" y="294"/>
                  </a:lnTo>
                  <a:lnTo>
                    <a:pt x="27" y="298"/>
                  </a:lnTo>
                  <a:lnTo>
                    <a:pt x="27" y="317"/>
                  </a:lnTo>
                  <a:lnTo>
                    <a:pt x="27" y="276"/>
                  </a:lnTo>
                  <a:lnTo>
                    <a:pt x="27" y="315"/>
                  </a:lnTo>
                  <a:lnTo>
                    <a:pt x="27" y="314"/>
                  </a:lnTo>
                  <a:lnTo>
                    <a:pt x="27" y="322"/>
                  </a:lnTo>
                  <a:lnTo>
                    <a:pt x="27" y="307"/>
                  </a:lnTo>
                  <a:lnTo>
                    <a:pt x="29" y="311"/>
                  </a:lnTo>
                  <a:lnTo>
                    <a:pt x="29" y="326"/>
                  </a:lnTo>
                  <a:lnTo>
                    <a:pt x="29" y="310"/>
                  </a:lnTo>
                  <a:lnTo>
                    <a:pt x="29" y="311"/>
                  </a:lnTo>
                  <a:lnTo>
                    <a:pt x="29" y="320"/>
                  </a:lnTo>
                  <a:lnTo>
                    <a:pt x="29" y="345"/>
                  </a:lnTo>
                  <a:lnTo>
                    <a:pt x="29" y="319"/>
                  </a:lnTo>
                  <a:lnTo>
                    <a:pt x="29" y="343"/>
                  </a:lnTo>
                  <a:lnTo>
                    <a:pt x="29" y="340"/>
                  </a:lnTo>
                  <a:lnTo>
                    <a:pt x="29" y="343"/>
                  </a:lnTo>
                  <a:lnTo>
                    <a:pt x="29" y="313"/>
                  </a:lnTo>
                  <a:lnTo>
                    <a:pt x="29" y="314"/>
                  </a:lnTo>
                  <a:lnTo>
                    <a:pt x="29" y="314"/>
                  </a:lnTo>
                  <a:lnTo>
                    <a:pt x="29" y="318"/>
                  </a:lnTo>
                  <a:lnTo>
                    <a:pt x="29" y="310"/>
                  </a:lnTo>
                  <a:lnTo>
                    <a:pt x="29" y="314"/>
                  </a:lnTo>
                  <a:lnTo>
                    <a:pt x="30" y="313"/>
                  </a:lnTo>
                  <a:lnTo>
                    <a:pt x="30" y="317"/>
                  </a:lnTo>
                  <a:lnTo>
                    <a:pt x="30" y="233"/>
                  </a:lnTo>
                  <a:lnTo>
                    <a:pt x="30" y="231"/>
                  </a:lnTo>
                  <a:lnTo>
                    <a:pt x="30" y="162"/>
                  </a:lnTo>
                  <a:lnTo>
                    <a:pt x="30" y="163"/>
                  </a:lnTo>
                  <a:lnTo>
                    <a:pt x="30" y="165"/>
                  </a:lnTo>
                  <a:lnTo>
                    <a:pt x="30" y="166"/>
                  </a:lnTo>
                  <a:lnTo>
                    <a:pt x="30" y="107"/>
                  </a:lnTo>
                  <a:lnTo>
                    <a:pt x="31" y="107"/>
                  </a:lnTo>
                  <a:lnTo>
                    <a:pt x="31" y="110"/>
                  </a:lnTo>
                  <a:lnTo>
                    <a:pt x="31" y="13"/>
                  </a:lnTo>
                  <a:lnTo>
                    <a:pt x="31" y="0"/>
                  </a:lnTo>
                  <a:lnTo>
                    <a:pt x="31" y="11"/>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255" name="Freeform 128"/>
            <p:cNvSpPr>
              <a:spLocks/>
            </p:cNvSpPr>
            <p:nvPr/>
          </p:nvSpPr>
          <p:spPr bwMode="auto">
            <a:xfrm>
              <a:off x="1330326" y="3527426"/>
              <a:ext cx="53975" cy="960438"/>
            </a:xfrm>
            <a:custGeom>
              <a:avLst/>
              <a:gdLst>
                <a:gd name="T0" fmla="*/ 0 w 34"/>
                <a:gd name="T1" fmla="*/ 550 h 605"/>
                <a:gd name="T2" fmla="*/ 0 w 34"/>
                <a:gd name="T3" fmla="*/ 558 h 605"/>
                <a:gd name="T4" fmla="*/ 1 w 34"/>
                <a:gd name="T5" fmla="*/ 569 h 605"/>
                <a:gd name="T6" fmla="*/ 1 w 34"/>
                <a:gd name="T7" fmla="*/ 554 h 605"/>
                <a:gd name="T8" fmla="*/ 1 w 34"/>
                <a:gd name="T9" fmla="*/ 548 h 605"/>
                <a:gd name="T10" fmla="*/ 2 w 34"/>
                <a:gd name="T11" fmla="*/ 594 h 605"/>
                <a:gd name="T12" fmla="*/ 2 w 34"/>
                <a:gd name="T13" fmla="*/ 586 h 605"/>
                <a:gd name="T14" fmla="*/ 4 w 34"/>
                <a:gd name="T15" fmla="*/ 586 h 605"/>
                <a:gd name="T16" fmla="*/ 4 w 34"/>
                <a:gd name="T17" fmla="*/ 583 h 605"/>
                <a:gd name="T18" fmla="*/ 5 w 34"/>
                <a:gd name="T19" fmla="*/ 507 h 605"/>
                <a:gd name="T20" fmla="*/ 5 w 34"/>
                <a:gd name="T21" fmla="*/ 465 h 605"/>
                <a:gd name="T22" fmla="*/ 5 w 34"/>
                <a:gd name="T23" fmla="*/ 414 h 605"/>
                <a:gd name="T24" fmla="*/ 6 w 34"/>
                <a:gd name="T25" fmla="*/ 437 h 605"/>
                <a:gd name="T26" fmla="*/ 6 w 34"/>
                <a:gd name="T27" fmla="*/ 405 h 605"/>
                <a:gd name="T28" fmla="*/ 8 w 34"/>
                <a:gd name="T29" fmla="*/ 426 h 605"/>
                <a:gd name="T30" fmla="*/ 8 w 34"/>
                <a:gd name="T31" fmla="*/ 403 h 605"/>
                <a:gd name="T32" fmla="*/ 9 w 34"/>
                <a:gd name="T33" fmla="*/ 448 h 605"/>
                <a:gd name="T34" fmla="*/ 9 w 34"/>
                <a:gd name="T35" fmla="*/ 458 h 605"/>
                <a:gd name="T36" fmla="*/ 9 w 34"/>
                <a:gd name="T37" fmla="*/ 509 h 605"/>
                <a:gd name="T38" fmla="*/ 10 w 34"/>
                <a:gd name="T39" fmla="*/ 387 h 605"/>
                <a:gd name="T40" fmla="*/ 12 w 34"/>
                <a:gd name="T41" fmla="*/ 351 h 605"/>
                <a:gd name="T42" fmla="*/ 12 w 34"/>
                <a:gd name="T43" fmla="*/ 315 h 605"/>
                <a:gd name="T44" fmla="*/ 12 w 34"/>
                <a:gd name="T45" fmla="*/ 359 h 605"/>
                <a:gd name="T46" fmla="*/ 13 w 34"/>
                <a:gd name="T47" fmla="*/ 359 h 605"/>
                <a:gd name="T48" fmla="*/ 13 w 34"/>
                <a:gd name="T49" fmla="*/ 302 h 605"/>
                <a:gd name="T50" fmla="*/ 14 w 34"/>
                <a:gd name="T51" fmla="*/ 319 h 605"/>
                <a:gd name="T52" fmla="*/ 14 w 34"/>
                <a:gd name="T53" fmla="*/ 249 h 605"/>
                <a:gd name="T54" fmla="*/ 15 w 34"/>
                <a:gd name="T55" fmla="*/ 224 h 605"/>
                <a:gd name="T56" fmla="*/ 15 w 34"/>
                <a:gd name="T57" fmla="*/ 300 h 605"/>
                <a:gd name="T58" fmla="*/ 17 w 34"/>
                <a:gd name="T59" fmla="*/ 317 h 605"/>
                <a:gd name="T60" fmla="*/ 17 w 34"/>
                <a:gd name="T61" fmla="*/ 274 h 605"/>
                <a:gd name="T62" fmla="*/ 17 w 34"/>
                <a:gd name="T63" fmla="*/ 258 h 605"/>
                <a:gd name="T64" fmla="*/ 18 w 34"/>
                <a:gd name="T65" fmla="*/ 264 h 605"/>
                <a:gd name="T66" fmla="*/ 18 w 34"/>
                <a:gd name="T67" fmla="*/ 135 h 605"/>
                <a:gd name="T68" fmla="*/ 19 w 34"/>
                <a:gd name="T69" fmla="*/ 84 h 605"/>
                <a:gd name="T70" fmla="*/ 19 w 34"/>
                <a:gd name="T71" fmla="*/ 57 h 605"/>
                <a:gd name="T72" fmla="*/ 21 w 34"/>
                <a:gd name="T73" fmla="*/ 8 h 605"/>
                <a:gd name="T74" fmla="*/ 21 w 34"/>
                <a:gd name="T75" fmla="*/ 32 h 605"/>
                <a:gd name="T76" fmla="*/ 22 w 34"/>
                <a:gd name="T77" fmla="*/ 124 h 605"/>
                <a:gd name="T78" fmla="*/ 22 w 34"/>
                <a:gd name="T79" fmla="*/ 131 h 605"/>
                <a:gd name="T80" fmla="*/ 22 w 34"/>
                <a:gd name="T81" fmla="*/ 69 h 605"/>
                <a:gd name="T82" fmla="*/ 23 w 34"/>
                <a:gd name="T83" fmla="*/ 141 h 605"/>
                <a:gd name="T84" fmla="*/ 25 w 34"/>
                <a:gd name="T85" fmla="*/ 215 h 605"/>
                <a:gd name="T86" fmla="*/ 25 w 34"/>
                <a:gd name="T87" fmla="*/ 302 h 605"/>
                <a:gd name="T88" fmla="*/ 25 w 34"/>
                <a:gd name="T89" fmla="*/ 324 h 605"/>
                <a:gd name="T90" fmla="*/ 26 w 34"/>
                <a:gd name="T91" fmla="*/ 324 h 605"/>
                <a:gd name="T92" fmla="*/ 26 w 34"/>
                <a:gd name="T93" fmla="*/ 307 h 605"/>
                <a:gd name="T94" fmla="*/ 26 w 34"/>
                <a:gd name="T95" fmla="*/ 304 h 605"/>
                <a:gd name="T96" fmla="*/ 27 w 34"/>
                <a:gd name="T97" fmla="*/ 302 h 605"/>
                <a:gd name="T98" fmla="*/ 27 w 34"/>
                <a:gd name="T99" fmla="*/ 287 h 605"/>
                <a:gd name="T100" fmla="*/ 29 w 34"/>
                <a:gd name="T101" fmla="*/ 260 h 605"/>
                <a:gd name="T102" fmla="*/ 29 w 34"/>
                <a:gd name="T103" fmla="*/ 243 h 605"/>
                <a:gd name="T104" fmla="*/ 30 w 34"/>
                <a:gd name="T105" fmla="*/ 315 h 605"/>
                <a:gd name="T106" fmla="*/ 30 w 34"/>
                <a:gd name="T107" fmla="*/ 325 h 605"/>
                <a:gd name="T108" fmla="*/ 31 w 34"/>
                <a:gd name="T109" fmla="*/ 376 h 605"/>
                <a:gd name="T110" fmla="*/ 31 w 34"/>
                <a:gd name="T111" fmla="*/ 408 h 605"/>
                <a:gd name="T112" fmla="*/ 32 w 34"/>
                <a:gd name="T113" fmla="*/ 443 h 605"/>
                <a:gd name="T114" fmla="*/ 32 w 34"/>
                <a:gd name="T115" fmla="*/ 477 h 605"/>
                <a:gd name="T116" fmla="*/ 32 w 34"/>
                <a:gd name="T117" fmla="*/ 482 h 605"/>
                <a:gd name="T118" fmla="*/ 34 w 34"/>
                <a:gd name="T119" fmla="*/ 431 h 6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4" h="605">
                  <a:moveTo>
                    <a:pt x="0" y="573"/>
                  </a:moveTo>
                  <a:lnTo>
                    <a:pt x="0" y="575"/>
                  </a:lnTo>
                  <a:lnTo>
                    <a:pt x="0" y="575"/>
                  </a:lnTo>
                  <a:lnTo>
                    <a:pt x="0" y="578"/>
                  </a:lnTo>
                  <a:lnTo>
                    <a:pt x="0" y="550"/>
                  </a:lnTo>
                  <a:lnTo>
                    <a:pt x="0" y="562"/>
                  </a:lnTo>
                  <a:lnTo>
                    <a:pt x="0" y="564"/>
                  </a:lnTo>
                  <a:lnTo>
                    <a:pt x="0" y="571"/>
                  </a:lnTo>
                  <a:lnTo>
                    <a:pt x="0" y="556"/>
                  </a:lnTo>
                  <a:lnTo>
                    <a:pt x="0" y="558"/>
                  </a:lnTo>
                  <a:lnTo>
                    <a:pt x="0" y="562"/>
                  </a:lnTo>
                  <a:lnTo>
                    <a:pt x="0" y="549"/>
                  </a:lnTo>
                  <a:lnTo>
                    <a:pt x="0" y="558"/>
                  </a:lnTo>
                  <a:lnTo>
                    <a:pt x="1" y="557"/>
                  </a:lnTo>
                  <a:lnTo>
                    <a:pt x="1" y="569"/>
                  </a:lnTo>
                  <a:lnTo>
                    <a:pt x="1" y="560"/>
                  </a:lnTo>
                  <a:lnTo>
                    <a:pt x="1" y="561"/>
                  </a:lnTo>
                  <a:lnTo>
                    <a:pt x="1" y="571"/>
                  </a:lnTo>
                  <a:lnTo>
                    <a:pt x="1" y="564"/>
                  </a:lnTo>
                  <a:lnTo>
                    <a:pt x="1" y="554"/>
                  </a:lnTo>
                  <a:lnTo>
                    <a:pt x="1" y="566"/>
                  </a:lnTo>
                  <a:lnTo>
                    <a:pt x="1" y="553"/>
                  </a:lnTo>
                  <a:lnTo>
                    <a:pt x="1" y="558"/>
                  </a:lnTo>
                  <a:lnTo>
                    <a:pt x="1" y="558"/>
                  </a:lnTo>
                  <a:lnTo>
                    <a:pt x="1" y="548"/>
                  </a:lnTo>
                  <a:lnTo>
                    <a:pt x="1" y="581"/>
                  </a:lnTo>
                  <a:lnTo>
                    <a:pt x="2" y="585"/>
                  </a:lnTo>
                  <a:lnTo>
                    <a:pt x="2" y="599"/>
                  </a:lnTo>
                  <a:lnTo>
                    <a:pt x="2" y="595"/>
                  </a:lnTo>
                  <a:lnTo>
                    <a:pt x="2" y="594"/>
                  </a:lnTo>
                  <a:lnTo>
                    <a:pt x="2" y="605"/>
                  </a:lnTo>
                  <a:lnTo>
                    <a:pt x="2" y="600"/>
                  </a:lnTo>
                  <a:lnTo>
                    <a:pt x="2" y="598"/>
                  </a:lnTo>
                  <a:lnTo>
                    <a:pt x="2" y="605"/>
                  </a:lnTo>
                  <a:lnTo>
                    <a:pt x="2" y="586"/>
                  </a:lnTo>
                  <a:lnTo>
                    <a:pt x="2" y="598"/>
                  </a:lnTo>
                  <a:lnTo>
                    <a:pt x="4" y="596"/>
                  </a:lnTo>
                  <a:lnTo>
                    <a:pt x="4" y="598"/>
                  </a:lnTo>
                  <a:lnTo>
                    <a:pt x="4" y="583"/>
                  </a:lnTo>
                  <a:lnTo>
                    <a:pt x="4" y="586"/>
                  </a:lnTo>
                  <a:lnTo>
                    <a:pt x="4" y="587"/>
                  </a:lnTo>
                  <a:lnTo>
                    <a:pt x="4" y="600"/>
                  </a:lnTo>
                  <a:lnTo>
                    <a:pt x="4" y="583"/>
                  </a:lnTo>
                  <a:lnTo>
                    <a:pt x="4" y="586"/>
                  </a:lnTo>
                  <a:lnTo>
                    <a:pt x="4" y="583"/>
                  </a:lnTo>
                  <a:lnTo>
                    <a:pt x="4" y="549"/>
                  </a:lnTo>
                  <a:lnTo>
                    <a:pt x="4" y="554"/>
                  </a:lnTo>
                  <a:lnTo>
                    <a:pt x="4" y="549"/>
                  </a:lnTo>
                  <a:lnTo>
                    <a:pt x="4" y="509"/>
                  </a:lnTo>
                  <a:lnTo>
                    <a:pt x="5" y="507"/>
                  </a:lnTo>
                  <a:lnTo>
                    <a:pt x="5" y="452"/>
                  </a:lnTo>
                  <a:lnTo>
                    <a:pt x="5" y="458"/>
                  </a:lnTo>
                  <a:lnTo>
                    <a:pt x="5" y="473"/>
                  </a:lnTo>
                  <a:lnTo>
                    <a:pt x="5" y="468"/>
                  </a:lnTo>
                  <a:lnTo>
                    <a:pt x="5" y="465"/>
                  </a:lnTo>
                  <a:lnTo>
                    <a:pt x="5" y="468"/>
                  </a:lnTo>
                  <a:lnTo>
                    <a:pt x="5" y="429"/>
                  </a:lnTo>
                  <a:lnTo>
                    <a:pt x="5" y="426"/>
                  </a:lnTo>
                  <a:lnTo>
                    <a:pt x="5" y="433"/>
                  </a:lnTo>
                  <a:lnTo>
                    <a:pt x="5" y="414"/>
                  </a:lnTo>
                  <a:lnTo>
                    <a:pt x="5" y="429"/>
                  </a:lnTo>
                  <a:lnTo>
                    <a:pt x="6" y="426"/>
                  </a:lnTo>
                  <a:lnTo>
                    <a:pt x="6" y="451"/>
                  </a:lnTo>
                  <a:lnTo>
                    <a:pt x="6" y="440"/>
                  </a:lnTo>
                  <a:lnTo>
                    <a:pt x="6" y="437"/>
                  </a:lnTo>
                  <a:lnTo>
                    <a:pt x="6" y="421"/>
                  </a:lnTo>
                  <a:lnTo>
                    <a:pt x="6" y="435"/>
                  </a:lnTo>
                  <a:lnTo>
                    <a:pt x="6" y="434"/>
                  </a:lnTo>
                  <a:lnTo>
                    <a:pt x="6" y="437"/>
                  </a:lnTo>
                  <a:lnTo>
                    <a:pt x="6" y="405"/>
                  </a:lnTo>
                  <a:lnTo>
                    <a:pt x="6" y="414"/>
                  </a:lnTo>
                  <a:lnTo>
                    <a:pt x="8" y="416"/>
                  </a:lnTo>
                  <a:lnTo>
                    <a:pt x="8" y="427"/>
                  </a:lnTo>
                  <a:lnTo>
                    <a:pt x="8" y="414"/>
                  </a:lnTo>
                  <a:lnTo>
                    <a:pt x="8" y="426"/>
                  </a:lnTo>
                  <a:lnTo>
                    <a:pt x="8" y="425"/>
                  </a:lnTo>
                  <a:lnTo>
                    <a:pt x="8" y="412"/>
                  </a:lnTo>
                  <a:lnTo>
                    <a:pt x="8" y="414"/>
                  </a:lnTo>
                  <a:lnTo>
                    <a:pt x="8" y="391"/>
                  </a:lnTo>
                  <a:lnTo>
                    <a:pt x="8" y="403"/>
                  </a:lnTo>
                  <a:lnTo>
                    <a:pt x="8" y="404"/>
                  </a:lnTo>
                  <a:lnTo>
                    <a:pt x="8" y="421"/>
                  </a:lnTo>
                  <a:lnTo>
                    <a:pt x="8" y="413"/>
                  </a:lnTo>
                  <a:lnTo>
                    <a:pt x="9" y="416"/>
                  </a:lnTo>
                  <a:lnTo>
                    <a:pt x="9" y="448"/>
                  </a:lnTo>
                  <a:lnTo>
                    <a:pt x="9" y="443"/>
                  </a:lnTo>
                  <a:lnTo>
                    <a:pt x="9" y="444"/>
                  </a:lnTo>
                  <a:lnTo>
                    <a:pt x="9" y="433"/>
                  </a:lnTo>
                  <a:lnTo>
                    <a:pt x="9" y="455"/>
                  </a:lnTo>
                  <a:lnTo>
                    <a:pt x="9" y="458"/>
                  </a:lnTo>
                  <a:lnTo>
                    <a:pt x="9" y="494"/>
                  </a:lnTo>
                  <a:lnTo>
                    <a:pt x="9" y="492"/>
                  </a:lnTo>
                  <a:lnTo>
                    <a:pt x="9" y="494"/>
                  </a:lnTo>
                  <a:lnTo>
                    <a:pt x="9" y="515"/>
                  </a:lnTo>
                  <a:lnTo>
                    <a:pt x="9" y="509"/>
                  </a:lnTo>
                  <a:lnTo>
                    <a:pt x="10" y="510"/>
                  </a:lnTo>
                  <a:lnTo>
                    <a:pt x="10" y="513"/>
                  </a:lnTo>
                  <a:lnTo>
                    <a:pt x="10" y="443"/>
                  </a:lnTo>
                  <a:lnTo>
                    <a:pt x="10" y="440"/>
                  </a:lnTo>
                  <a:lnTo>
                    <a:pt x="10" y="387"/>
                  </a:lnTo>
                  <a:lnTo>
                    <a:pt x="10" y="385"/>
                  </a:lnTo>
                  <a:lnTo>
                    <a:pt x="10" y="385"/>
                  </a:lnTo>
                  <a:lnTo>
                    <a:pt x="10" y="354"/>
                  </a:lnTo>
                  <a:lnTo>
                    <a:pt x="12" y="345"/>
                  </a:lnTo>
                  <a:lnTo>
                    <a:pt x="12" y="351"/>
                  </a:lnTo>
                  <a:lnTo>
                    <a:pt x="12" y="340"/>
                  </a:lnTo>
                  <a:lnTo>
                    <a:pt x="12" y="342"/>
                  </a:lnTo>
                  <a:lnTo>
                    <a:pt x="12" y="302"/>
                  </a:lnTo>
                  <a:lnTo>
                    <a:pt x="12" y="313"/>
                  </a:lnTo>
                  <a:lnTo>
                    <a:pt x="12" y="315"/>
                  </a:lnTo>
                  <a:lnTo>
                    <a:pt x="12" y="323"/>
                  </a:lnTo>
                  <a:lnTo>
                    <a:pt x="12" y="307"/>
                  </a:lnTo>
                  <a:lnTo>
                    <a:pt x="12" y="313"/>
                  </a:lnTo>
                  <a:lnTo>
                    <a:pt x="12" y="317"/>
                  </a:lnTo>
                  <a:lnTo>
                    <a:pt x="12" y="359"/>
                  </a:lnTo>
                  <a:lnTo>
                    <a:pt x="13" y="355"/>
                  </a:lnTo>
                  <a:lnTo>
                    <a:pt x="13" y="367"/>
                  </a:lnTo>
                  <a:lnTo>
                    <a:pt x="13" y="354"/>
                  </a:lnTo>
                  <a:lnTo>
                    <a:pt x="13" y="362"/>
                  </a:lnTo>
                  <a:lnTo>
                    <a:pt x="13" y="359"/>
                  </a:lnTo>
                  <a:lnTo>
                    <a:pt x="13" y="304"/>
                  </a:lnTo>
                  <a:lnTo>
                    <a:pt x="13" y="308"/>
                  </a:lnTo>
                  <a:lnTo>
                    <a:pt x="13" y="299"/>
                  </a:lnTo>
                  <a:lnTo>
                    <a:pt x="13" y="311"/>
                  </a:lnTo>
                  <a:lnTo>
                    <a:pt x="13" y="302"/>
                  </a:lnTo>
                  <a:lnTo>
                    <a:pt x="13" y="323"/>
                  </a:lnTo>
                  <a:lnTo>
                    <a:pt x="13" y="296"/>
                  </a:lnTo>
                  <a:lnTo>
                    <a:pt x="13" y="316"/>
                  </a:lnTo>
                  <a:lnTo>
                    <a:pt x="14" y="317"/>
                  </a:lnTo>
                  <a:lnTo>
                    <a:pt x="14" y="319"/>
                  </a:lnTo>
                  <a:lnTo>
                    <a:pt x="14" y="282"/>
                  </a:lnTo>
                  <a:lnTo>
                    <a:pt x="14" y="282"/>
                  </a:lnTo>
                  <a:lnTo>
                    <a:pt x="14" y="252"/>
                  </a:lnTo>
                  <a:lnTo>
                    <a:pt x="14" y="247"/>
                  </a:lnTo>
                  <a:lnTo>
                    <a:pt x="14" y="249"/>
                  </a:lnTo>
                  <a:lnTo>
                    <a:pt x="14" y="209"/>
                  </a:lnTo>
                  <a:lnTo>
                    <a:pt x="14" y="206"/>
                  </a:lnTo>
                  <a:lnTo>
                    <a:pt x="14" y="186"/>
                  </a:lnTo>
                  <a:lnTo>
                    <a:pt x="14" y="214"/>
                  </a:lnTo>
                  <a:lnTo>
                    <a:pt x="15" y="224"/>
                  </a:lnTo>
                  <a:lnTo>
                    <a:pt x="15" y="251"/>
                  </a:lnTo>
                  <a:lnTo>
                    <a:pt x="15" y="222"/>
                  </a:lnTo>
                  <a:lnTo>
                    <a:pt x="15" y="244"/>
                  </a:lnTo>
                  <a:lnTo>
                    <a:pt x="15" y="249"/>
                  </a:lnTo>
                  <a:lnTo>
                    <a:pt x="15" y="300"/>
                  </a:lnTo>
                  <a:lnTo>
                    <a:pt x="15" y="302"/>
                  </a:lnTo>
                  <a:lnTo>
                    <a:pt x="15" y="321"/>
                  </a:lnTo>
                  <a:lnTo>
                    <a:pt x="15" y="296"/>
                  </a:lnTo>
                  <a:lnTo>
                    <a:pt x="15" y="317"/>
                  </a:lnTo>
                  <a:lnTo>
                    <a:pt x="17" y="317"/>
                  </a:lnTo>
                  <a:lnTo>
                    <a:pt x="17" y="285"/>
                  </a:lnTo>
                  <a:lnTo>
                    <a:pt x="17" y="290"/>
                  </a:lnTo>
                  <a:lnTo>
                    <a:pt x="17" y="274"/>
                  </a:lnTo>
                  <a:lnTo>
                    <a:pt x="17" y="279"/>
                  </a:lnTo>
                  <a:lnTo>
                    <a:pt x="17" y="274"/>
                  </a:lnTo>
                  <a:lnTo>
                    <a:pt x="17" y="289"/>
                  </a:lnTo>
                  <a:lnTo>
                    <a:pt x="17" y="260"/>
                  </a:lnTo>
                  <a:lnTo>
                    <a:pt x="17" y="281"/>
                  </a:lnTo>
                  <a:lnTo>
                    <a:pt x="17" y="279"/>
                  </a:lnTo>
                  <a:lnTo>
                    <a:pt x="17" y="258"/>
                  </a:lnTo>
                  <a:lnTo>
                    <a:pt x="17" y="268"/>
                  </a:lnTo>
                  <a:lnTo>
                    <a:pt x="18" y="264"/>
                  </a:lnTo>
                  <a:lnTo>
                    <a:pt x="18" y="285"/>
                  </a:lnTo>
                  <a:lnTo>
                    <a:pt x="18" y="265"/>
                  </a:lnTo>
                  <a:lnTo>
                    <a:pt x="18" y="264"/>
                  </a:lnTo>
                  <a:lnTo>
                    <a:pt x="18" y="268"/>
                  </a:lnTo>
                  <a:lnTo>
                    <a:pt x="18" y="211"/>
                  </a:lnTo>
                  <a:lnTo>
                    <a:pt x="18" y="209"/>
                  </a:lnTo>
                  <a:lnTo>
                    <a:pt x="18" y="137"/>
                  </a:lnTo>
                  <a:lnTo>
                    <a:pt x="18" y="135"/>
                  </a:lnTo>
                  <a:lnTo>
                    <a:pt x="18" y="95"/>
                  </a:lnTo>
                  <a:lnTo>
                    <a:pt x="18" y="100"/>
                  </a:lnTo>
                  <a:lnTo>
                    <a:pt x="19" y="101"/>
                  </a:lnTo>
                  <a:lnTo>
                    <a:pt x="19" y="104"/>
                  </a:lnTo>
                  <a:lnTo>
                    <a:pt x="19" y="84"/>
                  </a:lnTo>
                  <a:lnTo>
                    <a:pt x="19" y="86"/>
                  </a:lnTo>
                  <a:lnTo>
                    <a:pt x="19" y="87"/>
                  </a:lnTo>
                  <a:lnTo>
                    <a:pt x="19" y="57"/>
                  </a:lnTo>
                  <a:lnTo>
                    <a:pt x="19" y="58"/>
                  </a:lnTo>
                  <a:lnTo>
                    <a:pt x="19" y="57"/>
                  </a:lnTo>
                  <a:lnTo>
                    <a:pt x="19" y="62"/>
                  </a:lnTo>
                  <a:lnTo>
                    <a:pt x="19" y="28"/>
                  </a:lnTo>
                  <a:lnTo>
                    <a:pt x="21" y="23"/>
                  </a:lnTo>
                  <a:lnTo>
                    <a:pt x="21" y="25"/>
                  </a:lnTo>
                  <a:lnTo>
                    <a:pt x="21" y="8"/>
                  </a:lnTo>
                  <a:lnTo>
                    <a:pt x="21" y="11"/>
                  </a:lnTo>
                  <a:lnTo>
                    <a:pt x="21" y="4"/>
                  </a:lnTo>
                  <a:lnTo>
                    <a:pt x="21" y="0"/>
                  </a:lnTo>
                  <a:lnTo>
                    <a:pt x="21" y="28"/>
                  </a:lnTo>
                  <a:lnTo>
                    <a:pt x="21" y="32"/>
                  </a:lnTo>
                  <a:lnTo>
                    <a:pt x="21" y="80"/>
                  </a:lnTo>
                  <a:lnTo>
                    <a:pt x="21" y="83"/>
                  </a:lnTo>
                  <a:lnTo>
                    <a:pt x="21" y="129"/>
                  </a:lnTo>
                  <a:lnTo>
                    <a:pt x="21" y="124"/>
                  </a:lnTo>
                  <a:lnTo>
                    <a:pt x="22" y="124"/>
                  </a:lnTo>
                  <a:lnTo>
                    <a:pt x="22" y="143"/>
                  </a:lnTo>
                  <a:lnTo>
                    <a:pt x="22" y="139"/>
                  </a:lnTo>
                  <a:lnTo>
                    <a:pt x="22" y="143"/>
                  </a:lnTo>
                  <a:lnTo>
                    <a:pt x="22" y="128"/>
                  </a:lnTo>
                  <a:lnTo>
                    <a:pt x="22" y="131"/>
                  </a:lnTo>
                  <a:lnTo>
                    <a:pt x="22" y="129"/>
                  </a:lnTo>
                  <a:lnTo>
                    <a:pt x="22" y="130"/>
                  </a:lnTo>
                  <a:lnTo>
                    <a:pt x="22" y="66"/>
                  </a:lnTo>
                  <a:lnTo>
                    <a:pt x="22" y="71"/>
                  </a:lnTo>
                  <a:lnTo>
                    <a:pt x="22" y="69"/>
                  </a:lnTo>
                  <a:lnTo>
                    <a:pt x="22" y="80"/>
                  </a:lnTo>
                  <a:lnTo>
                    <a:pt x="23" y="86"/>
                  </a:lnTo>
                  <a:lnTo>
                    <a:pt x="23" y="75"/>
                  </a:lnTo>
                  <a:lnTo>
                    <a:pt x="23" y="138"/>
                  </a:lnTo>
                  <a:lnTo>
                    <a:pt x="23" y="141"/>
                  </a:lnTo>
                  <a:lnTo>
                    <a:pt x="23" y="176"/>
                  </a:lnTo>
                  <a:lnTo>
                    <a:pt x="23" y="177"/>
                  </a:lnTo>
                  <a:lnTo>
                    <a:pt x="23" y="224"/>
                  </a:lnTo>
                  <a:lnTo>
                    <a:pt x="23" y="222"/>
                  </a:lnTo>
                  <a:lnTo>
                    <a:pt x="25" y="215"/>
                  </a:lnTo>
                  <a:lnTo>
                    <a:pt x="25" y="282"/>
                  </a:lnTo>
                  <a:lnTo>
                    <a:pt x="25" y="279"/>
                  </a:lnTo>
                  <a:lnTo>
                    <a:pt x="25" y="282"/>
                  </a:lnTo>
                  <a:lnTo>
                    <a:pt x="25" y="302"/>
                  </a:lnTo>
                  <a:lnTo>
                    <a:pt x="25" y="302"/>
                  </a:lnTo>
                  <a:lnTo>
                    <a:pt x="25" y="313"/>
                  </a:lnTo>
                  <a:lnTo>
                    <a:pt x="25" y="296"/>
                  </a:lnTo>
                  <a:lnTo>
                    <a:pt x="25" y="304"/>
                  </a:lnTo>
                  <a:lnTo>
                    <a:pt x="25" y="304"/>
                  </a:lnTo>
                  <a:lnTo>
                    <a:pt x="25" y="324"/>
                  </a:lnTo>
                  <a:lnTo>
                    <a:pt x="25" y="319"/>
                  </a:lnTo>
                  <a:lnTo>
                    <a:pt x="26" y="317"/>
                  </a:lnTo>
                  <a:lnTo>
                    <a:pt x="26" y="328"/>
                  </a:lnTo>
                  <a:lnTo>
                    <a:pt x="26" y="308"/>
                  </a:lnTo>
                  <a:lnTo>
                    <a:pt x="26" y="324"/>
                  </a:lnTo>
                  <a:lnTo>
                    <a:pt x="26" y="323"/>
                  </a:lnTo>
                  <a:lnTo>
                    <a:pt x="26" y="289"/>
                  </a:lnTo>
                  <a:lnTo>
                    <a:pt x="26" y="295"/>
                  </a:lnTo>
                  <a:lnTo>
                    <a:pt x="26" y="294"/>
                  </a:lnTo>
                  <a:lnTo>
                    <a:pt x="26" y="307"/>
                  </a:lnTo>
                  <a:lnTo>
                    <a:pt x="26" y="293"/>
                  </a:lnTo>
                  <a:lnTo>
                    <a:pt x="26" y="306"/>
                  </a:lnTo>
                  <a:lnTo>
                    <a:pt x="26" y="308"/>
                  </a:lnTo>
                  <a:lnTo>
                    <a:pt x="26" y="298"/>
                  </a:lnTo>
                  <a:lnTo>
                    <a:pt x="26" y="304"/>
                  </a:lnTo>
                  <a:lnTo>
                    <a:pt x="27" y="303"/>
                  </a:lnTo>
                  <a:lnTo>
                    <a:pt x="27" y="304"/>
                  </a:lnTo>
                  <a:lnTo>
                    <a:pt x="27" y="285"/>
                  </a:lnTo>
                  <a:lnTo>
                    <a:pt x="27" y="296"/>
                  </a:lnTo>
                  <a:lnTo>
                    <a:pt x="27" y="302"/>
                  </a:lnTo>
                  <a:lnTo>
                    <a:pt x="27" y="304"/>
                  </a:lnTo>
                  <a:lnTo>
                    <a:pt x="27" y="275"/>
                  </a:lnTo>
                  <a:lnTo>
                    <a:pt x="27" y="275"/>
                  </a:lnTo>
                  <a:lnTo>
                    <a:pt x="27" y="278"/>
                  </a:lnTo>
                  <a:lnTo>
                    <a:pt x="27" y="287"/>
                  </a:lnTo>
                  <a:lnTo>
                    <a:pt x="27" y="260"/>
                  </a:lnTo>
                  <a:lnTo>
                    <a:pt x="29" y="258"/>
                  </a:lnTo>
                  <a:lnTo>
                    <a:pt x="29" y="265"/>
                  </a:lnTo>
                  <a:lnTo>
                    <a:pt x="29" y="245"/>
                  </a:lnTo>
                  <a:lnTo>
                    <a:pt x="29" y="260"/>
                  </a:lnTo>
                  <a:lnTo>
                    <a:pt x="29" y="260"/>
                  </a:lnTo>
                  <a:lnTo>
                    <a:pt x="29" y="223"/>
                  </a:lnTo>
                  <a:lnTo>
                    <a:pt x="29" y="226"/>
                  </a:lnTo>
                  <a:lnTo>
                    <a:pt x="29" y="215"/>
                  </a:lnTo>
                  <a:lnTo>
                    <a:pt x="29" y="243"/>
                  </a:lnTo>
                  <a:lnTo>
                    <a:pt x="29" y="241"/>
                  </a:lnTo>
                  <a:lnTo>
                    <a:pt x="29" y="239"/>
                  </a:lnTo>
                  <a:lnTo>
                    <a:pt x="29" y="287"/>
                  </a:lnTo>
                  <a:lnTo>
                    <a:pt x="30" y="290"/>
                  </a:lnTo>
                  <a:lnTo>
                    <a:pt x="30" y="315"/>
                  </a:lnTo>
                  <a:lnTo>
                    <a:pt x="30" y="316"/>
                  </a:lnTo>
                  <a:lnTo>
                    <a:pt x="30" y="336"/>
                  </a:lnTo>
                  <a:lnTo>
                    <a:pt x="30" y="337"/>
                  </a:lnTo>
                  <a:lnTo>
                    <a:pt x="30" y="366"/>
                  </a:lnTo>
                  <a:lnTo>
                    <a:pt x="30" y="325"/>
                  </a:lnTo>
                  <a:lnTo>
                    <a:pt x="30" y="365"/>
                  </a:lnTo>
                  <a:lnTo>
                    <a:pt x="30" y="367"/>
                  </a:lnTo>
                  <a:lnTo>
                    <a:pt x="30" y="359"/>
                  </a:lnTo>
                  <a:lnTo>
                    <a:pt x="30" y="372"/>
                  </a:lnTo>
                  <a:lnTo>
                    <a:pt x="31" y="376"/>
                  </a:lnTo>
                  <a:lnTo>
                    <a:pt x="31" y="384"/>
                  </a:lnTo>
                  <a:lnTo>
                    <a:pt x="31" y="368"/>
                  </a:lnTo>
                  <a:lnTo>
                    <a:pt x="31" y="374"/>
                  </a:lnTo>
                  <a:lnTo>
                    <a:pt x="31" y="378"/>
                  </a:lnTo>
                  <a:lnTo>
                    <a:pt x="31" y="408"/>
                  </a:lnTo>
                  <a:lnTo>
                    <a:pt x="31" y="403"/>
                  </a:lnTo>
                  <a:lnTo>
                    <a:pt x="31" y="405"/>
                  </a:lnTo>
                  <a:lnTo>
                    <a:pt x="31" y="439"/>
                  </a:lnTo>
                  <a:lnTo>
                    <a:pt x="32" y="437"/>
                  </a:lnTo>
                  <a:lnTo>
                    <a:pt x="32" y="443"/>
                  </a:lnTo>
                  <a:lnTo>
                    <a:pt x="32" y="431"/>
                  </a:lnTo>
                  <a:lnTo>
                    <a:pt x="32" y="442"/>
                  </a:lnTo>
                  <a:lnTo>
                    <a:pt x="32" y="444"/>
                  </a:lnTo>
                  <a:lnTo>
                    <a:pt x="32" y="475"/>
                  </a:lnTo>
                  <a:lnTo>
                    <a:pt x="32" y="477"/>
                  </a:lnTo>
                  <a:lnTo>
                    <a:pt x="32" y="489"/>
                  </a:lnTo>
                  <a:lnTo>
                    <a:pt x="32" y="472"/>
                  </a:lnTo>
                  <a:lnTo>
                    <a:pt x="32" y="480"/>
                  </a:lnTo>
                  <a:lnTo>
                    <a:pt x="32" y="478"/>
                  </a:lnTo>
                  <a:lnTo>
                    <a:pt x="32" y="482"/>
                  </a:lnTo>
                  <a:lnTo>
                    <a:pt x="32" y="460"/>
                  </a:lnTo>
                  <a:lnTo>
                    <a:pt x="32" y="464"/>
                  </a:lnTo>
                  <a:lnTo>
                    <a:pt x="34" y="464"/>
                  </a:lnTo>
                  <a:lnTo>
                    <a:pt x="34" y="465"/>
                  </a:lnTo>
                  <a:lnTo>
                    <a:pt x="34" y="431"/>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256" name="Freeform 129"/>
            <p:cNvSpPr>
              <a:spLocks/>
            </p:cNvSpPr>
            <p:nvPr/>
          </p:nvSpPr>
          <p:spPr bwMode="auto">
            <a:xfrm>
              <a:off x="1276351" y="3603626"/>
              <a:ext cx="53975" cy="935038"/>
            </a:xfrm>
            <a:custGeom>
              <a:avLst/>
              <a:gdLst>
                <a:gd name="T0" fmla="*/ 1 w 34"/>
                <a:gd name="T1" fmla="*/ 229 h 589"/>
                <a:gd name="T2" fmla="*/ 1 w 34"/>
                <a:gd name="T3" fmla="*/ 260 h 589"/>
                <a:gd name="T4" fmla="*/ 1 w 34"/>
                <a:gd name="T5" fmla="*/ 239 h 589"/>
                <a:gd name="T6" fmla="*/ 2 w 34"/>
                <a:gd name="T7" fmla="*/ 203 h 589"/>
                <a:gd name="T8" fmla="*/ 2 w 34"/>
                <a:gd name="T9" fmla="*/ 169 h 589"/>
                <a:gd name="T10" fmla="*/ 4 w 34"/>
                <a:gd name="T11" fmla="*/ 251 h 589"/>
                <a:gd name="T12" fmla="*/ 4 w 34"/>
                <a:gd name="T13" fmla="*/ 250 h 589"/>
                <a:gd name="T14" fmla="*/ 5 w 34"/>
                <a:gd name="T15" fmla="*/ 264 h 589"/>
                <a:gd name="T16" fmla="*/ 5 w 34"/>
                <a:gd name="T17" fmla="*/ 136 h 589"/>
                <a:gd name="T18" fmla="*/ 5 w 34"/>
                <a:gd name="T19" fmla="*/ 87 h 589"/>
                <a:gd name="T20" fmla="*/ 6 w 34"/>
                <a:gd name="T21" fmla="*/ 83 h 589"/>
                <a:gd name="T22" fmla="*/ 6 w 34"/>
                <a:gd name="T23" fmla="*/ 93 h 589"/>
                <a:gd name="T24" fmla="*/ 8 w 34"/>
                <a:gd name="T25" fmla="*/ 30 h 589"/>
                <a:gd name="T26" fmla="*/ 8 w 34"/>
                <a:gd name="T27" fmla="*/ 66 h 589"/>
                <a:gd name="T28" fmla="*/ 9 w 34"/>
                <a:gd name="T29" fmla="*/ 77 h 589"/>
                <a:gd name="T30" fmla="*/ 9 w 34"/>
                <a:gd name="T31" fmla="*/ 51 h 589"/>
                <a:gd name="T32" fmla="*/ 9 w 34"/>
                <a:gd name="T33" fmla="*/ 64 h 589"/>
                <a:gd name="T34" fmla="*/ 10 w 34"/>
                <a:gd name="T35" fmla="*/ 61 h 589"/>
                <a:gd name="T36" fmla="*/ 10 w 34"/>
                <a:gd name="T37" fmla="*/ 15 h 589"/>
                <a:gd name="T38" fmla="*/ 10 w 34"/>
                <a:gd name="T39" fmla="*/ 4 h 589"/>
                <a:gd name="T40" fmla="*/ 11 w 34"/>
                <a:gd name="T41" fmla="*/ 64 h 589"/>
                <a:gd name="T42" fmla="*/ 13 w 34"/>
                <a:gd name="T43" fmla="*/ 43 h 589"/>
                <a:gd name="T44" fmla="*/ 13 w 34"/>
                <a:gd name="T45" fmla="*/ 73 h 589"/>
                <a:gd name="T46" fmla="*/ 13 w 34"/>
                <a:gd name="T47" fmla="*/ 26 h 589"/>
                <a:gd name="T48" fmla="*/ 14 w 34"/>
                <a:gd name="T49" fmla="*/ 30 h 589"/>
                <a:gd name="T50" fmla="*/ 14 w 34"/>
                <a:gd name="T51" fmla="*/ 123 h 589"/>
                <a:gd name="T52" fmla="*/ 14 w 34"/>
                <a:gd name="T53" fmla="*/ 150 h 589"/>
                <a:gd name="T54" fmla="*/ 15 w 34"/>
                <a:gd name="T55" fmla="*/ 193 h 589"/>
                <a:gd name="T56" fmla="*/ 15 w 34"/>
                <a:gd name="T57" fmla="*/ 250 h 589"/>
                <a:gd name="T58" fmla="*/ 17 w 34"/>
                <a:gd name="T59" fmla="*/ 260 h 589"/>
                <a:gd name="T60" fmla="*/ 17 w 34"/>
                <a:gd name="T61" fmla="*/ 306 h 589"/>
                <a:gd name="T62" fmla="*/ 18 w 34"/>
                <a:gd name="T63" fmla="*/ 334 h 589"/>
                <a:gd name="T64" fmla="*/ 18 w 34"/>
                <a:gd name="T65" fmla="*/ 318 h 589"/>
                <a:gd name="T66" fmla="*/ 19 w 34"/>
                <a:gd name="T67" fmla="*/ 245 h 589"/>
                <a:gd name="T68" fmla="*/ 19 w 34"/>
                <a:gd name="T69" fmla="*/ 288 h 589"/>
                <a:gd name="T70" fmla="*/ 19 w 34"/>
                <a:gd name="T71" fmla="*/ 336 h 589"/>
                <a:gd name="T72" fmla="*/ 21 w 34"/>
                <a:gd name="T73" fmla="*/ 375 h 589"/>
                <a:gd name="T74" fmla="*/ 22 w 34"/>
                <a:gd name="T75" fmla="*/ 326 h 589"/>
                <a:gd name="T76" fmla="*/ 22 w 34"/>
                <a:gd name="T77" fmla="*/ 303 h 589"/>
                <a:gd name="T78" fmla="*/ 22 w 34"/>
                <a:gd name="T79" fmla="*/ 272 h 589"/>
                <a:gd name="T80" fmla="*/ 23 w 34"/>
                <a:gd name="T81" fmla="*/ 277 h 589"/>
                <a:gd name="T82" fmla="*/ 23 w 34"/>
                <a:gd name="T83" fmla="*/ 294 h 589"/>
                <a:gd name="T84" fmla="*/ 25 w 34"/>
                <a:gd name="T85" fmla="*/ 410 h 589"/>
                <a:gd name="T86" fmla="*/ 25 w 34"/>
                <a:gd name="T87" fmla="*/ 436 h 589"/>
                <a:gd name="T88" fmla="*/ 26 w 34"/>
                <a:gd name="T89" fmla="*/ 461 h 589"/>
                <a:gd name="T90" fmla="*/ 26 w 34"/>
                <a:gd name="T91" fmla="*/ 451 h 589"/>
                <a:gd name="T92" fmla="*/ 26 w 34"/>
                <a:gd name="T93" fmla="*/ 441 h 589"/>
                <a:gd name="T94" fmla="*/ 27 w 34"/>
                <a:gd name="T95" fmla="*/ 453 h 589"/>
                <a:gd name="T96" fmla="*/ 27 w 34"/>
                <a:gd name="T97" fmla="*/ 482 h 589"/>
                <a:gd name="T98" fmla="*/ 28 w 34"/>
                <a:gd name="T99" fmla="*/ 455 h 589"/>
                <a:gd name="T100" fmla="*/ 28 w 34"/>
                <a:gd name="T101" fmla="*/ 466 h 589"/>
                <a:gd name="T102" fmla="*/ 30 w 34"/>
                <a:gd name="T103" fmla="*/ 504 h 589"/>
                <a:gd name="T104" fmla="*/ 30 w 34"/>
                <a:gd name="T105" fmla="*/ 551 h 589"/>
                <a:gd name="T106" fmla="*/ 30 w 34"/>
                <a:gd name="T107" fmla="*/ 527 h 589"/>
                <a:gd name="T108" fmla="*/ 31 w 34"/>
                <a:gd name="T109" fmla="*/ 504 h 589"/>
                <a:gd name="T110" fmla="*/ 31 w 34"/>
                <a:gd name="T111" fmla="*/ 538 h 589"/>
                <a:gd name="T112" fmla="*/ 31 w 34"/>
                <a:gd name="T113" fmla="*/ 581 h 589"/>
                <a:gd name="T114" fmla="*/ 32 w 34"/>
                <a:gd name="T115" fmla="*/ 569 h 589"/>
                <a:gd name="T116" fmla="*/ 32 w 34"/>
                <a:gd name="T117" fmla="*/ 555 h 589"/>
                <a:gd name="T118" fmla="*/ 34 w 34"/>
                <a:gd name="T119" fmla="*/ 525 h 5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4" h="589">
                  <a:moveTo>
                    <a:pt x="0" y="222"/>
                  </a:moveTo>
                  <a:lnTo>
                    <a:pt x="0" y="216"/>
                  </a:lnTo>
                  <a:lnTo>
                    <a:pt x="0" y="242"/>
                  </a:lnTo>
                  <a:lnTo>
                    <a:pt x="1" y="235"/>
                  </a:lnTo>
                  <a:lnTo>
                    <a:pt x="1" y="229"/>
                  </a:lnTo>
                  <a:lnTo>
                    <a:pt x="1" y="260"/>
                  </a:lnTo>
                  <a:lnTo>
                    <a:pt x="1" y="255"/>
                  </a:lnTo>
                  <a:lnTo>
                    <a:pt x="1" y="263"/>
                  </a:lnTo>
                  <a:lnTo>
                    <a:pt x="1" y="247"/>
                  </a:lnTo>
                  <a:lnTo>
                    <a:pt x="1" y="260"/>
                  </a:lnTo>
                  <a:lnTo>
                    <a:pt x="1" y="263"/>
                  </a:lnTo>
                  <a:lnTo>
                    <a:pt x="1" y="265"/>
                  </a:lnTo>
                  <a:lnTo>
                    <a:pt x="1" y="227"/>
                  </a:lnTo>
                  <a:lnTo>
                    <a:pt x="1" y="231"/>
                  </a:lnTo>
                  <a:lnTo>
                    <a:pt x="1" y="239"/>
                  </a:lnTo>
                  <a:lnTo>
                    <a:pt x="1" y="226"/>
                  </a:lnTo>
                  <a:lnTo>
                    <a:pt x="1" y="234"/>
                  </a:lnTo>
                  <a:lnTo>
                    <a:pt x="2" y="231"/>
                  </a:lnTo>
                  <a:lnTo>
                    <a:pt x="2" y="235"/>
                  </a:lnTo>
                  <a:lnTo>
                    <a:pt x="2" y="203"/>
                  </a:lnTo>
                  <a:lnTo>
                    <a:pt x="2" y="203"/>
                  </a:lnTo>
                  <a:lnTo>
                    <a:pt x="2" y="205"/>
                  </a:lnTo>
                  <a:lnTo>
                    <a:pt x="2" y="174"/>
                  </a:lnTo>
                  <a:lnTo>
                    <a:pt x="2" y="172"/>
                  </a:lnTo>
                  <a:lnTo>
                    <a:pt x="2" y="169"/>
                  </a:lnTo>
                  <a:lnTo>
                    <a:pt x="2" y="204"/>
                  </a:lnTo>
                  <a:lnTo>
                    <a:pt x="2" y="205"/>
                  </a:lnTo>
                  <a:lnTo>
                    <a:pt x="2" y="200"/>
                  </a:lnTo>
                  <a:lnTo>
                    <a:pt x="2" y="254"/>
                  </a:lnTo>
                  <a:lnTo>
                    <a:pt x="4" y="251"/>
                  </a:lnTo>
                  <a:lnTo>
                    <a:pt x="4" y="247"/>
                  </a:lnTo>
                  <a:lnTo>
                    <a:pt x="4" y="263"/>
                  </a:lnTo>
                  <a:lnTo>
                    <a:pt x="4" y="263"/>
                  </a:lnTo>
                  <a:lnTo>
                    <a:pt x="4" y="273"/>
                  </a:lnTo>
                  <a:lnTo>
                    <a:pt x="4" y="250"/>
                  </a:lnTo>
                  <a:lnTo>
                    <a:pt x="4" y="251"/>
                  </a:lnTo>
                  <a:lnTo>
                    <a:pt x="4" y="251"/>
                  </a:lnTo>
                  <a:lnTo>
                    <a:pt x="4" y="269"/>
                  </a:lnTo>
                  <a:lnTo>
                    <a:pt x="4" y="267"/>
                  </a:lnTo>
                  <a:lnTo>
                    <a:pt x="5" y="264"/>
                  </a:lnTo>
                  <a:lnTo>
                    <a:pt x="5" y="265"/>
                  </a:lnTo>
                  <a:lnTo>
                    <a:pt x="5" y="208"/>
                  </a:lnTo>
                  <a:lnTo>
                    <a:pt x="5" y="205"/>
                  </a:lnTo>
                  <a:lnTo>
                    <a:pt x="5" y="135"/>
                  </a:lnTo>
                  <a:lnTo>
                    <a:pt x="5" y="136"/>
                  </a:lnTo>
                  <a:lnTo>
                    <a:pt x="5" y="137"/>
                  </a:lnTo>
                  <a:lnTo>
                    <a:pt x="5" y="91"/>
                  </a:lnTo>
                  <a:lnTo>
                    <a:pt x="5" y="93"/>
                  </a:lnTo>
                  <a:lnTo>
                    <a:pt x="5" y="82"/>
                  </a:lnTo>
                  <a:lnTo>
                    <a:pt x="5" y="87"/>
                  </a:lnTo>
                  <a:lnTo>
                    <a:pt x="5" y="56"/>
                  </a:lnTo>
                  <a:lnTo>
                    <a:pt x="5" y="85"/>
                  </a:lnTo>
                  <a:lnTo>
                    <a:pt x="6" y="87"/>
                  </a:lnTo>
                  <a:lnTo>
                    <a:pt x="6" y="104"/>
                  </a:lnTo>
                  <a:lnTo>
                    <a:pt x="6" y="83"/>
                  </a:lnTo>
                  <a:lnTo>
                    <a:pt x="6" y="81"/>
                  </a:lnTo>
                  <a:lnTo>
                    <a:pt x="6" y="107"/>
                  </a:lnTo>
                  <a:lnTo>
                    <a:pt x="6" y="103"/>
                  </a:lnTo>
                  <a:lnTo>
                    <a:pt x="6" y="111"/>
                  </a:lnTo>
                  <a:lnTo>
                    <a:pt x="6" y="93"/>
                  </a:lnTo>
                  <a:lnTo>
                    <a:pt x="6" y="107"/>
                  </a:lnTo>
                  <a:lnTo>
                    <a:pt x="6" y="110"/>
                  </a:lnTo>
                  <a:lnTo>
                    <a:pt x="6" y="110"/>
                  </a:lnTo>
                  <a:lnTo>
                    <a:pt x="6" y="38"/>
                  </a:lnTo>
                  <a:lnTo>
                    <a:pt x="8" y="30"/>
                  </a:lnTo>
                  <a:lnTo>
                    <a:pt x="8" y="32"/>
                  </a:lnTo>
                  <a:lnTo>
                    <a:pt x="8" y="18"/>
                  </a:lnTo>
                  <a:lnTo>
                    <a:pt x="8" y="27"/>
                  </a:lnTo>
                  <a:lnTo>
                    <a:pt x="8" y="32"/>
                  </a:lnTo>
                  <a:lnTo>
                    <a:pt x="8" y="66"/>
                  </a:lnTo>
                  <a:lnTo>
                    <a:pt x="8" y="66"/>
                  </a:lnTo>
                  <a:lnTo>
                    <a:pt x="8" y="78"/>
                  </a:lnTo>
                  <a:lnTo>
                    <a:pt x="8" y="62"/>
                  </a:lnTo>
                  <a:lnTo>
                    <a:pt x="8" y="76"/>
                  </a:lnTo>
                  <a:lnTo>
                    <a:pt x="9" y="77"/>
                  </a:lnTo>
                  <a:lnTo>
                    <a:pt x="9" y="82"/>
                  </a:lnTo>
                  <a:lnTo>
                    <a:pt x="9" y="60"/>
                  </a:lnTo>
                  <a:lnTo>
                    <a:pt x="9" y="60"/>
                  </a:lnTo>
                  <a:lnTo>
                    <a:pt x="9" y="42"/>
                  </a:lnTo>
                  <a:lnTo>
                    <a:pt x="9" y="51"/>
                  </a:lnTo>
                  <a:lnTo>
                    <a:pt x="9" y="53"/>
                  </a:lnTo>
                  <a:lnTo>
                    <a:pt x="9" y="65"/>
                  </a:lnTo>
                  <a:lnTo>
                    <a:pt x="9" y="42"/>
                  </a:lnTo>
                  <a:lnTo>
                    <a:pt x="9" y="64"/>
                  </a:lnTo>
                  <a:lnTo>
                    <a:pt x="9" y="64"/>
                  </a:lnTo>
                  <a:lnTo>
                    <a:pt x="9" y="64"/>
                  </a:lnTo>
                  <a:lnTo>
                    <a:pt x="9" y="78"/>
                  </a:lnTo>
                  <a:lnTo>
                    <a:pt x="10" y="74"/>
                  </a:lnTo>
                  <a:lnTo>
                    <a:pt x="10" y="87"/>
                  </a:lnTo>
                  <a:lnTo>
                    <a:pt x="10" y="61"/>
                  </a:lnTo>
                  <a:lnTo>
                    <a:pt x="10" y="64"/>
                  </a:lnTo>
                  <a:lnTo>
                    <a:pt x="10" y="49"/>
                  </a:lnTo>
                  <a:lnTo>
                    <a:pt x="10" y="49"/>
                  </a:lnTo>
                  <a:lnTo>
                    <a:pt x="10" y="55"/>
                  </a:lnTo>
                  <a:lnTo>
                    <a:pt x="10" y="15"/>
                  </a:lnTo>
                  <a:lnTo>
                    <a:pt x="10" y="19"/>
                  </a:lnTo>
                  <a:lnTo>
                    <a:pt x="10" y="17"/>
                  </a:lnTo>
                  <a:lnTo>
                    <a:pt x="10" y="19"/>
                  </a:lnTo>
                  <a:lnTo>
                    <a:pt x="10" y="0"/>
                  </a:lnTo>
                  <a:lnTo>
                    <a:pt x="10" y="4"/>
                  </a:lnTo>
                  <a:lnTo>
                    <a:pt x="11" y="6"/>
                  </a:lnTo>
                  <a:lnTo>
                    <a:pt x="11" y="39"/>
                  </a:lnTo>
                  <a:lnTo>
                    <a:pt x="11" y="38"/>
                  </a:lnTo>
                  <a:lnTo>
                    <a:pt x="11" y="39"/>
                  </a:lnTo>
                  <a:lnTo>
                    <a:pt x="11" y="64"/>
                  </a:lnTo>
                  <a:lnTo>
                    <a:pt x="11" y="35"/>
                  </a:lnTo>
                  <a:lnTo>
                    <a:pt x="11" y="64"/>
                  </a:lnTo>
                  <a:lnTo>
                    <a:pt x="11" y="64"/>
                  </a:lnTo>
                  <a:lnTo>
                    <a:pt x="11" y="38"/>
                  </a:lnTo>
                  <a:lnTo>
                    <a:pt x="13" y="43"/>
                  </a:lnTo>
                  <a:lnTo>
                    <a:pt x="13" y="69"/>
                  </a:lnTo>
                  <a:lnTo>
                    <a:pt x="13" y="42"/>
                  </a:lnTo>
                  <a:lnTo>
                    <a:pt x="13" y="66"/>
                  </a:lnTo>
                  <a:lnTo>
                    <a:pt x="13" y="68"/>
                  </a:lnTo>
                  <a:lnTo>
                    <a:pt x="13" y="73"/>
                  </a:lnTo>
                  <a:lnTo>
                    <a:pt x="13" y="53"/>
                  </a:lnTo>
                  <a:lnTo>
                    <a:pt x="13" y="72"/>
                  </a:lnTo>
                  <a:lnTo>
                    <a:pt x="13" y="72"/>
                  </a:lnTo>
                  <a:lnTo>
                    <a:pt x="13" y="73"/>
                  </a:lnTo>
                  <a:lnTo>
                    <a:pt x="13" y="26"/>
                  </a:lnTo>
                  <a:lnTo>
                    <a:pt x="13" y="26"/>
                  </a:lnTo>
                  <a:lnTo>
                    <a:pt x="13" y="45"/>
                  </a:lnTo>
                  <a:lnTo>
                    <a:pt x="13" y="31"/>
                  </a:lnTo>
                  <a:lnTo>
                    <a:pt x="14" y="31"/>
                  </a:lnTo>
                  <a:lnTo>
                    <a:pt x="14" y="30"/>
                  </a:lnTo>
                  <a:lnTo>
                    <a:pt x="14" y="55"/>
                  </a:lnTo>
                  <a:lnTo>
                    <a:pt x="14" y="55"/>
                  </a:lnTo>
                  <a:lnTo>
                    <a:pt x="14" y="112"/>
                  </a:lnTo>
                  <a:lnTo>
                    <a:pt x="14" y="112"/>
                  </a:lnTo>
                  <a:lnTo>
                    <a:pt x="14" y="123"/>
                  </a:lnTo>
                  <a:lnTo>
                    <a:pt x="14" y="110"/>
                  </a:lnTo>
                  <a:lnTo>
                    <a:pt x="14" y="117"/>
                  </a:lnTo>
                  <a:lnTo>
                    <a:pt x="14" y="117"/>
                  </a:lnTo>
                  <a:lnTo>
                    <a:pt x="14" y="153"/>
                  </a:lnTo>
                  <a:lnTo>
                    <a:pt x="14" y="150"/>
                  </a:lnTo>
                  <a:lnTo>
                    <a:pt x="15" y="150"/>
                  </a:lnTo>
                  <a:lnTo>
                    <a:pt x="15" y="186"/>
                  </a:lnTo>
                  <a:lnTo>
                    <a:pt x="15" y="141"/>
                  </a:lnTo>
                  <a:lnTo>
                    <a:pt x="15" y="183"/>
                  </a:lnTo>
                  <a:lnTo>
                    <a:pt x="15" y="193"/>
                  </a:lnTo>
                  <a:lnTo>
                    <a:pt x="15" y="188"/>
                  </a:lnTo>
                  <a:lnTo>
                    <a:pt x="15" y="230"/>
                  </a:lnTo>
                  <a:lnTo>
                    <a:pt x="15" y="234"/>
                  </a:lnTo>
                  <a:lnTo>
                    <a:pt x="15" y="233"/>
                  </a:lnTo>
                  <a:lnTo>
                    <a:pt x="15" y="250"/>
                  </a:lnTo>
                  <a:lnTo>
                    <a:pt x="17" y="251"/>
                  </a:lnTo>
                  <a:lnTo>
                    <a:pt x="17" y="239"/>
                  </a:lnTo>
                  <a:lnTo>
                    <a:pt x="17" y="268"/>
                  </a:lnTo>
                  <a:lnTo>
                    <a:pt x="17" y="271"/>
                  </a:lnTo>
                  <a:lnTo>
                    <a:pt x="17" y="260"/>
                  </a:lnTo>
                  <a:lnTo>
                    <a:pt x="17" y="276"/>
                  </a:lnTo>
                  <a:lnTo>
                    <a:pt x="17" y="276"/>
                  </a:lnTo>
                  <a:lnTo>
                    <a:pt x="17" y="309"/>
                  </a:lnTo>
                  <a:lnTo>
                    <a:pt x="17" y="302"/>
                  </a:lnTo>
                  <a:lnTo>
                    <a:pt x="17" y="306"/>
                  </a:lnTo>
                  <a:lnTo>
                    <a:pt x="17" y="337"/>
                  </a:lnTo>
                  <a:lnTo>
                    <a:pt x="17" y="331"/>
                  </a:lnTo>
                  <a:lnTo>
                    <a:pt x="18" y="335"/>
                  </a:lnTo>
                  <a:lnTo>
                    <a:pt x="18" y="313"/>
                  </a:lnTo>
                  <a:lnTo>
                    <a:pt x="18" y="334"/>
                  </a:lnTo>
                  <a:lnTo>
                    <a:pt x="18" y="339"/>
                  </a:lnTo>
                  <a:lnTo>
                    <a:pt x="18" y="317"/>
                  </a:lnTo>
                  <a:lnTo>
                    <a:pt x="18" y="317"/>
                  </a:lnTo>
                  <a:lnTo>
                    <a:pt x="18" y="317"/>
                  </a:lnTo>
                  <a:lnTo>
                    <a:pt x="18" y="318"/>
                  </a:lnTo>
                  <a:lnTo>
                    <a:pt x="18" y="281"/>
                  </a:lnTo>
                  <a:lnTo>
                    <a:pt x="18" y="279"/>
                  </a:lnTo>
                  <a:lnTo>
                    <a:pt x="18" y="245"/>
                  </a:lnTo>
                  <a:lnTo>
                    <a:pt x="18" y="246"/>
                  </a:lnTo>
                  <a:lnTo>
                    <a:pt x="19" y="245"/>
                  </a:lnTo>
                  <a:lnTo>
                    <a:pt x="19" y="263"/>
                  </a:lnTo>
                  <a:lnTo>
                    <a:pt x="19" y="262"/>
                  </a:lnTo>
                  <a:lnTo>
                    <a:pt x="19" y="292"/>
                  </a:lnTo>
                  <a:lnTo>
                    <a:pt x="19" y="260"/>
                  </a:lnTo>
                  <a:lnTo>
                    <a:pt x="19" y="288"/>
                  </a:lnTo>
                  <a:lnTo>
                    <a:pt x="19" y="280"/>
                  </a:lnTo>
                  <a:lnTo>
                    <a:pt x="19" y="273"/>
                  </a:lnTo>
                  <a:lnTo>
                    <a:pt x="19" y="314"/>
                  </a:lnTo>
                  <a:lnTo>
                    <a:pt x="19" y="314"/>
                  </a:lnTo>
                  <a:lnTo>
                    <a:pt x="19" y="336"/>
                  </a:lnTo>
                  <a:lnTo>
                    <a:pt x="21" y="337"/>
                  </a:lnTo>
                  <a:lnTo>
                    <a:pt x="21" y="351"/>
                  </a:lnTo>
                  <a:lnTo>
                    <a:pt x="21" y="340"/>
                  </a:lnTo>
                  <a:lnTo>
                    <a:pt x="21" y="345"/>
                  </a:lnTo>
                  <a:lnTo>
                    <a:pt x="21" y="375"/>
                  </a:lnTo>
                  <a:lnTo>
                    <a:pt x="21" y="361"/>
                  </a:lnTo>
                  <a:lnTo>
                    <a:pt x="21" y="360"/>
                  </a:lnTo>
                  <a:lnTo>
                    <a:pt x="21" y="326"/>
                  </a:lnTo>
                  <a:lnTo>
                    <a:pt x="21" y="330"/>
                  </a:lnTo>
                  <a:lnTo>
                    <a:pt x="22" y="326"/>
                  </a:lnTo>
                  <a:lnTo>
                    <a:pt x="22" y="327"/>
                  </a:lnTo>
                  <a:lnTo>
                    <a:pt x="22" y="292"/>
                  </a:lnTo>
                  <a:lnTo>
                    <a:pt x="22" y="301"/>
                  </a:lnTo>
                  <a:lnTo>
                    <a:pt x="22" y="300"/>
                  </a:lnTo>
                  <a:lnTo>
                    <a:pt x="22" y="303"/>
                  </a:lnTo>
                  <a:lnTo>
                    <a:pt x="22" y="290"/>
                  </a:lnTo>
                  <a:lnTo>
                    <a:pt x="22" y="289"/>
                  </a:lnTo>
                  <a:lnTo>
                    <a:pt x="22" y="265"/>
                  </a:lnTo>
                  <a:lnTo>
                    <a:pt x="22" y="272"/>
                  </a:lnTo>
                  <a:lnTo>
                    <a:pt x="22" y="272"/>
                  </a:lnTo>
                  <a:lnTo>
                    <a:pt x="22" y="250"/>
                  </a:lnTo>
                  <a:lnTo>
                    <a:pt x="22" y="271"/>
                  </a:lnTo>
                  <a:lnTo>
                    <a:pt x="23" y="269"/>
                  </a:lnTo>
                  <a:lnTo>
                    <a:pt x="23" y="292"/>
                  </a:lnTo>
                  <a:lnTo>
                    <a:pt x="23" y="277"/>
                  </a:lnTo>
                  <a:lnTo>
                    <a:pt x="23" y="277"/>
                  </a:lnTo>
                  <a:lnTo>
                    <a:pt x="23" y="311"/>
                  </a:lnTo>
                  <a:lnTo>
                    <a:pt x="23" y="311"/>
                  </a:lnTo>
                  <a:lnTo>
                    <a:pt x="23" y="309"/>
                  </a:lnTo>
                  <a:lnTo>
                    <a:pt x="23" y="294"/>
                  </a:lnTo>
                  <a:lnTo>
                    <a:pt x="23" y="323"/>
                  </a:lnTo>
                  <a:lnTo>
                    <a:pt x="23" y="324"/>
                  </a:lnTo>
                  <a:lnTo>
                    <a:pt x="23" y="370"/>
                  </a:lnTo>
                  <a:lnTo>
                    <a:pt x="25" y="370"/>
                  </a:lnTo>
                  <a:lnTo>
                    <a:pt x="25" y="410"/>
                  </a:lnTo>
                  <a:lnTo>
                    <a:pt x="25" y="408"/>
                  </a:lnTo>
                  <a:lnTo>
                    <a:pt x="25" y="410"/>
                  </a:lnTo>
                  <a:lnTo>
                    <a:pt x="25" y="400"/>
                  </a:lnTo>
                  <a:lnTo>
                    <a:pt x="25" y="430"/>
                  </a:lnTo>
                  <a:lnTo>
                    <a:pt x="25" y="436"/>
                  </a:lnTo>
                  <a:lnTo>
                    <a:pt x="25" y="442"/>
                  </a:lnTo>
                  <a:lnTo>
                    <a:pt x="25" y="428"/>
                  </a:lnTo>
                  <a:lnTo>
                    <a:pt x="25" y="438"/>
                  </a:lnTo>
                  <a:lnTo>
                    <a:pt x="26" y="442"/>
                  </a:lnTo>
                  <a:lnTo>
                    <a:pt x="26" y="461"/>
                  </a:lnTo>
                  <a:lnTo>
                    <a:pt x="26" y="455"/>
                  </a:lnTo>
                  <a:lnTo>
                    <a:pt x="26" y="455"/>
                  </a:lnTo>
                  <a:lnTo>
                    <a:pt x="26" y="433"/>
                  </a:lnTo>
                  <a:lnTo>
                    <a:pt x="26" y="445"/>
                  </a:lnTo>
                  <a:lnTo>
                    <a:pt x="26" y="451"/>
                  </a:lnTo>
                  <a:lnTo>
                    <a:pt x="26" y="437"/>
                  </a:lnTo>
                  <a:lnTo>
                    <a:pt x="26" y="445"/>
                  </a:lnTo>
                  <a:lnTo>
                    <a:pt x="26" y="445"/>
                  </a:lnTo>
                  <a:lnTo>
                    <a:pt x="26" y="458"/>
                  </a:lnTo>
                  <a:lnTo>
                    <a:pt x="26" y="441"/>
                  </a:lnTo>
                  <a:lnTo>
                    <a:pt x="26" y="447"/>
                  </a:lnTo>
                  <a:lnTo>
                    <a:pt x="27" y="446"/>
                  </a:lnTo>
                  <a:lnTo>
                    <a:pt x="27" y="458"/>
                  </a:lnTo>
                  <a:lnTo>
                    <a:pt x="27" y="453"/>
                  </a:lnTo>
                  <a:lnTo>
                    <a:pt x="27" y="453"/>
                  </a:lnTo>
                  <a:lnTo>
                    <a:pt x="27" y="449"/>
                  </a:lnTo>
                  <a:lnTo>
                    <a:pt x="27" y="479"/>
                  </a:lnTo>
                  <a:lnTo>
                    <a:pt x="27" y="485"/>
                  </a:lnTo>
                  <a:lnTo>
                    <a:pt x="27" y="501"/>
                  </a:lnTo>
                  <a:lnTo>
                    <a:pt x="27" y="482"/>
                  </a:lnTo>
                  <a:lnTo>
                    <a:pt x="27" y="493"/>
                  </a:lnTo>
                  <a:lnTo>
                    <a:pt x="27" y="488"/>
                  </a:lnTo>
                  <a:lnTo>
                    <a:pt x="27" y="489"/>
                  </a:lnTo>
                  <a:lnTo>
                    <a:pt x="27" y="455"/>
                  </a:lnTo>
                  <a:lnTo>
                    <a:pt x="28" y="455"/>
                  </a:lnTo>
                  <a:lnTo>
                    <a:pt x="28" y="476"/>
                  </a:lnTo>
                  <a:lnTo>
                    <a:pt x="28" y="442"/>
                  </a:lnTo>
                  <a:lnTo>
                    <a:pt x="28" y="475"/>
                  </a:lnTo>
                  <a:lnTo>
                    <a:pt x="28" y="474"/>
                  </a:lnTo>
                  <a:lnTo>
                    <a:pt x="28" y="466"/>
                  </a:lnTo>
                  <a:lnTo>
                    <a:pt x="28" y="488"/>
                  </a:lnTo>
                  <a:lnTo>
                    <a:pt x="28" y="489"/>
                  </a:lnTo>
                  <a:lnTo>
                    <a:pt x="28" y="510"/>
                  </a:lnTo>
                  <a:lnTo>
                    <a:pt x="28" y="500"/>
                  </a:lnTo>
                  <a:lnTo>
                    <a:pt x="30" y="504"/>
                  </a:lnTo>
                  <a:lnTo>
                    <a:pt x="30" y="534"/>
                  </a:lnTo>
                  <a:lnTo>
                    <a:pt x="30" y="502"/>
                  </a:lnTo>
                  <a:lnTo>
                    <a:pt x="30" y="531"/>
                  </a:lnTo>
                  <a:lnTo>
                    <a:pt x="30" y="533"/>
                  </a:lnTo>
                  <a:lnTo>
                    <a:pt x="30" y="551"/>
                  </a:lnTo>
                  <a:lnTo>
                    <a:pt x="30" y="550"/>
                  </a:lnTo>
                  <a:lnTo>
                    <a:pt x="30" y="548"/>
                  </a:lnTo>
                  <a:lnTo>
                    <a:pt x="30" y="554"/>
                  </a:lnTo>
                  <a:lnTo>
                    <a:pt x="30" y="521"/>
                  </a:lnTo>
                  <a:lnTo>
                    <a:pt x="30" y="527"/>
                  </a:lnTo>
                  <a:lnTo>
                    <a:pt x="30" y="526"/>
                  </a:lnTo>
                  <a:lnTo>
                    <a:pt x="30" y="530"/>
                  </a:lnTo>
                  <a:lnTo>
                    <a:pt x="30" y="520"/>
                  </a:lnTo>
                  <a:lnTo>
                    <a:pt x="31" y="518"/>
                  </a:lnTo>
                  <a:lnTo>
                    <a:pt x="31" y="504"/>
                  </a:lnTo>
                  <a:lnTo>
                    <a:pt x="31" y="527"/>
                  </a:lnTo>
                  <a:lnTo>
                    <a:pt x="31" y="527"/>
                  </a:lnTo>
                  <a:lnTo>
                    <a:pt x="31" y="542"/>
                  </a:lnTo>
                  <a:lnTo>
                    <a:pt x="31" y="526"/>
                  </a:lnTo>
                  <a:lnTo>
                    <a:pt x="31" y="538"/>
                  </a:lnTo>
                  <a:lnTo>
                    <a:pt x="31" y="535"/>
                  </a:lnTo>
                  <a:lnTo>
                    <a:pt x="31" y="561"/>
                  </a:lnTo>
                  <a:lnTo>
                    <a:pt x="31" y="559"/>
                  </a:lnTo>
                  <a:lnTo>
                    <a:pt x="31" y="561"/>
                  </a:lnTo>
                  <a:lnTo>
                    <a:pt x="31" y="581"/>
                  </a:lnTo>
                  <a:lnTo>
                    <a:pt x="31" y="548"/>
                  </a:lnTo>
                  <a:lnTo>
                    <a:pt x="31" y="576"/>
                  </a:lnTo>
                  <a:lnTo>
                    <a:pt x="32" y="575"/>
                  </a:lnTo>
                  <a:lnTo>
                    <a:pt x="32" y="584"/>
                  </a:lnTo>
                  <a:lnTo>
                    <a:pt x="32" y="569"/>
                  </a:lnTo>
                  <a:lnTo>
                    <a:pt x="32" y="581"/>
                  </a:lnTo>
                  <a:lnTo>
                    <a:pt x="32" y="581"/>
                  </a:lnTo>
                  <a:lnTo>
                    <a:pt x="32" y="589"/>
                  </a:lnTo>
                  <a:lnTo>
                    <a:pt x="32" y="552"/>
                  </a:lnTo>
                  <a:lnTo>
                    <a:pt x="32" y="555"/>
                  </a:lnTo>
                  <a:lnTo>
                    <a:pt x="32" y="554"/>
                  </a:lnTo>
                  <a:lnTo>
                    <a:pt x="32" y="559"/>
                  </a:lnTo>
                  <a:lnTo>
                    <a:pt x="32" y="547"/>
                  </a:lnTo>
                  <a:lnTo>
                    <a:pt x="34" y="547"/>
                  </a:lnTo>
                  <a:lnTo>
                    <a:pt x="34" y="525"/>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257" name="Freeform 130"/>
            <p:cNvSpPr>
              <a:spLocks/>
            </p:cNvSpPr>
            <p:nvPr/>
          </p:nvSpPr>
          <p:spPr bwMode="auto">
            <a:xfrm>
              <a:off x="1223963" y="3914776"/>
              <a:ext cx="52388" cy="484188"/>
            </a:xfrm>
            <a:custGeom>
              <a:avLst/>
              <a:gdLst>
                <a:gd name="T0" fmla="*/ 0 w 33"/>
                <a:gd name="T1" fmla="*/ 72 h 305"/>
                <a:gd name="T2" fmla="*/ 1 w 33"/>
                <a:gd name="T3" fmla="*/ 38 h 305"/>
                <a:gd name="T4" fmla="*/ 1 w 33"/>
                <a:gd name="T5" fmla="*/ 17 h 305"/>
                <a:gd name="T6" fmla="*/ 1 w 33"/>
                <a:gd name="T7" fmla="*/ 119 h 305"/>
                <a:gd name="T8" fmla="*/ 3 w 33"/>
                <a:gd name="T9" fmla="*/ 149 h 305"/>
                <a:gd name="T10" fmla="*/ 3 w 33"/>
                <a:gd name="T11" fmla="*/ 160 h 305"/>
                <a:gd name="T12" fmla="*/ 4 w 33"/>
                <a:gd name="T13" fmla="*/ 107 h 305"/>
                <a:gd name="T14" fmla="*/ 4 w 33"/>
                <a:gd name="T15" fmla="*/ 130 h 305"/>
                <a:gd name="T16" fmla="*/ 4 w 33"/>
                <a:gd name="T17" fmla="*/ 124 h 305"/>
                <a:gd name="T18" fmla="*/ 5 w 33"/>
                <a:gd name="T19" fmla="*/ 147 h 305"/>
                <a:gd name="T20" fmla="*/ 5 w 33"/>
                <a:gd name="T21" fmla="*/ 118 h 305"/>
                <a:gd name="T22" fmla="*/ 6 w 33"/>
                <a:gd name="T23" fmla="*/ 118 h 305"/>
                <a:gd name="T24" fmla="*/ 6 w 33"/>
                <a:gd name="T25" fmla="*/ 162 h 305"/>
                <a:gd name="T26" fmla="*/ 6 w 33"/>
                <a:gd name="T27" fmla="*/ 178 h 305"/>
                <a:gd name="T28" fmla="*/ 8 w 33"/>
                <a:gd name="T29" fmla="*/ 145 h 305"/>
                <a:gd name="T30" fmla="*/ 8 w 33"/>
                <a:gd name="T31" fmla="*/ 76 h 305"/>
                <a:gd name="T32" fmla="*/ 9 w 33"/>
                <a:gd name="T33" fmla="*/ 101 h 305"/>
                <a:gd name="T34" fmla="*/ 9 w 33"/>
                <a:gd name="T35" fmla="*/ 156 h 305"/>
                <a:gd name="T36" fmla="*/ 10 w 33"/>
                <a:gd name="T37" fmla="*/ 219 h 305"/>
                <a:gd name="T38" fmla="*/ 10 w 33"/>
                <a:gd name="T39" fmla="*/ 216 h 305"/>
                <a:gd name="T40" fmla="*/ 10 w 33"/>
                <a:gd name="T41" fmla="*/ 253 h 305"/>
                <a:gd name="T42" fmla="*/ 12 w 33"/>
                <a:gd name="T43" fmla="*/ 242 h 305"/>
                <a:gd name="T44" fmla="*/ 12 w 33"/>
                <a:gd name="T45" fmla="*/ 223 h 305"/>
                <a:gd name="T46" fmla="*/ 13 w 33"/>
                <a:gd name="T47" fmla="*/ 203 h 305"/>
                <a:gd name="T48" fmla="*/ 13 w 33"/>
                <a:gd name="T49" fmla="*/ 182 h 305"/>
                <a:gd name="T50" fmla="*/ 13 w 33"/>
                <a:gd name="T51" fmla="*/ 185 h 305"/>
                <a:gd name="T52" fmla="*/ 14 w 33"/>
                <a:gd name="T53" fmla="*/ 202 h 305"/>
                <a:gd name="T54" fmla="*/ 14 w 33"/>
                <a:gd name="T55" fmla="*/ 223 h 305"/>
                <a:gd name="T56" fmla="*/ 14 w 33"/>
                <a:gd name="T57" fmla="*/ 165 h 305"/>
                <a:gd name="T58" fmla="*/ 16 w 33"/>
                <a:gd name="T59" fmla="*/ 240 h 305"/>
                <a:gd name="T60" fmla="*/ 17 w 33"/>
                <a:gd name="T61" fmla="*/ 305 h 305"/>
                <a:gd name="T62" fmla="*/ 17 w 33"/>
                <a:gd name="T63" fmla="*/ 266 h 305"/>
                <a:gd name="T64" fmla="*/ 18 w 33"/>
                <a:gd name="T65" fmla="*/ 220 h 305"/>
                <a:gd name="T66" fmla="*/ 18 w 33"/>
                <a:gd name="T67" fmla="*/ 237 h 305"/>
                <a:gd name="T68" fmla="*/ 18 w 33"/>
                <a:gd name="T69" fmla="*/ 170 h 305"/>
                <a:gd name="T70" fmla="*/ 20 w 33"/>
                <a:gd name="T71" fmla="*/ 107 h 305"/>
                <a:gd name="T72" fmla="*/ 21 w 33"/>
                <a:gd name="T73" fmla="*/ 149 h 305"/>
                <a:gd name="T74" fmla="*/ 21 w 33"/>
                <a:gd name="T75" fmla="*/ 69 h 305"/>
                <a:gd name="T76" fmla="*/ 21 w 33"/>
                <a:gd name="T77" fmla="*/ 80 h 305"/>
                <a:gd name="T78" fmla="*/ 22 w 33"/>
                <a:gd name="T79" fmla="*/ 84 h 305"/>
                <a:gd name="T80" fmla="*/ 22 w 33"/>
                <a:gd name="T81" fmla="*/ 58 h 305"/>
                <a:gd name="T82" fmla="*/ 22 w 33"/>
                <a:gd name="T83" fmla="*/ 130 h 305"/>
                <a:gd name="T84" fmla="*/ 24 w 33"/>
                <a:gd name="T85" fmla="*/ 166 h 305"/>
                <a:gd name="T86" fmla="*/ 24 w 33"/>
                <a:gd name="T87" fmla="*/ 166 h 305"/>
                <a:gd name="T88" fmla="*/ 25 w 33"/>
                <a:gd name="T89" fmla="*/ 122 h 305"/>
                <a:gd name="T90" fmla="*/ 25 w 33"/>
                <a:gd name="T91" fmla="*/ 139 h 305"/>
                <a:gd name="T92" fmla="*/ 26 w 33"/>
                <a:gd name="T93" fmla="*/ 90 h 305"/>
                <a:gd name="T94" fmla="*/ 26 w 33"/>
                <a:gd name="T95" fmla="*/ 105 h 305"/>
                <a:gd name="T96" fmla="*/ 26 w 33"/>
                <a:gd name="T97" fmla="*/ 110 h 305"/>
                <a:gd name="T98" fmla="*/ 27 w 33"/>
                <a:gd name="T99" fmla="*/ 89 h 305"/>
                <a:gd name="T100" fmla="*/ 27 w 33"/>
                <a:gd name="T101" fmla="*/ 102 h 305"/>
                <a:gd name="T102" fmla="*/ 29 w 33"/>
                <a:gd name="T103" fmla="*/ 182 h 305"/>
                <a:gd name="T104" fmla="*/ 29 w 33"/>
                <a:gd name="T105" fmla="*/ 194 h 305"/>
                <a:gd name="T106" fmla="*/ 30 w 33"/>
                <a:gd name="T107" fmla="*/ 159 h 305"/>
                <a:gd name="T108" fmla="*/ 30 w 33"/>
                <a:gd name="T109" fmla="*/ 138 h 305"/>
                <a:gd name="T110" fmla="*/ 30 w 33"/>
                <a:gd name="T111" fmla="*/ 41 h 305"/>
                <a:gd name="T112" fmla="*/ 31 w 33"/>
                <a:gd name="T113" fmla="*/ 0 h 305"/>
                <a:gd name="T114" fmla="*/ 31 w 33"/>
                <a:gd name="T115" fmla="*/ 59 h 305"/>
                <a:gd name="T116" fmla="*/ 33 w 33"/>
                <a:gd name="T117" fmla="*/ 84 h 305"/>
                <a:gd name="T118" fmla="*/ 33 w 33"/>
                <a:gd name="T119" fmla="*/ 26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3" h="305">
                  <a:moveTo>
                    <a:pt x="0" y="115"/>
                  </a:moveTo>
                  <a:lnTo>
                    <a:pt x="0" y="104"/>
                  </a:lnTo>
                  <a:lnTo>
                    <a:pt x="0" y="110"/>
                  </a:lnTo>
                  <a:lnTo>
                    <a:pt x="0" y="110"/>
                  </a:lnTo>
                  <a:lnTo>
                    <a:pt x="0" y="72"/>
                  </a:lnTo>
                  <a:lnTo>
                    <a:pt x="0" y="67"/>
                  </a:lnTo>
                  <a:lnTo>
                    <a:pt x="0" y="24"/>
                  </a:lnTo>
                  <a:lnTo>
                    <a:pt x="0" y="28"/>
                  </a:lnTo>
                  <a:lnTo>
                    <a:pt x="1" y="29"/>
                  </a:lnTo>
                  <a:lnTo>
                    <a:pt x="1" y="38"/>
                  </a:lnTo>
                  <a:lnTo>
                    <a:pt x="1" y="24"/>
                  </a:lnTo>
                  <a:lnTo>
                    <a:pt x="1" y="26"/>
                  </a:lnTo>
                  <a:lnTo>
                    <a:pt x="1" y="25"/>
                  </a:lnTo>
                  <a:lnTo>
                    <a:pt x="1" y="58"/>
                  </a:lnTo>
                  <a:lnTo>
                    <a:pt x="1" y="17"/>
                  </a:lnTo>
                  <a:lnTo>
                    <a:pt x="1" y="55"/>
                  </a:lnTo>
                  <a:lnTo>
                    <a:pt x="1" y="54"/>
                  </a:lnTo>
                  <a:lnTo>
                    <a:pt x="1" y="97"/>
                  </a:lnTo>
                  <a:lnTo>
                    <a:pt x="1" y="101"/>
                  </a:lnTo>
                  <a:lnTo>
                    <a:pt x="1" y="119"/>
                  </a:lnTo>
                  <a:lnTo>
                    <a:pt x="1" y="100"/>
                  </a:lnTo>
                  <a:lnTo>
                    <a:pt x="1" y="106"/>
                  </a:lnTo>
                  <a:lnTo>
                    <a:pt x="3" y="105"/>
                  </a:lnTo>
                  <a:lnTo>
                    <a:pt x="3" y="151"/>
                  </a:lnTo>
                  <a:lnTo>
                    <a:pt x="3" y="149"/>
                  </a:lnTo>
                  <a:lnTo>
                    <a:pt x="3" y="159"/>
                  </a:lnTo>
                  <a:lnTo>
                    <a:pt x="3" y="140"/>
                  </a:lnTo>
                  <a:lnTo>
                    <a:pt x="3" y="152"/>
                  </a:lnTo>
                  <a:lnTo>
                    <a:pt x="3" y="156"/>
                  </a:lnTo>
                  <a:lnTo>
                    <a:pt x="3" y="160"/>
                  </a:lnTo>
                  <a:lnTo>
                    <a:pt x="3" y="127"/>
                  </a:lnTo>
                  <a:lnTo>
                    <a:pt x="3" y="132"/>
                  </a:lnTo>
                  <a:lnTo>
                    <a:pt x="3" y="135"/>
                  </a:lnTo>
                  <a:lnTo>
                    <a:pt x="3" y="104"/>
                  </a:lnTo>
                  <a:lnTo>
                    <a:pt x="4" y="107"/>
                  </a:lnTo>
                  <a:lnTo>
                    <a:pt x="4" y="118"/>
                  </a:lnTo>
                  <a:lnTo>
                    <a:pt x="4" y="90"/>
                  </a:lnTo>
                  <a:lnTo>
                    <a:pt x="4" y="113"/>
                  </a:lnTo>
                  <a:lnTo>
                    <a:pt x="4" y="119"/>
                  </a:lnTo>
                  <a:lnTo>
                    <a:pt x="4" y="130"/>
                  </a:lnTo>
                  <a:lnTo>
                    <a:pt x="4" y="115"/>
                  </a:lnTo>
                  <a:lnTo>
                    <a:pt x="4" y="127"/>
                  </a:lnTo>
                  <a:lnTo>
                    <a:pt x="4" y="130"/>
                  </a:lnTo>
                  <a:lnTo>
                    <a:pt x="4" y="141"/>
                  </a:lnTo>
                  <a:lnTo>
                    <a:pt x="4" y="124"/>
                  </a:lnTo>
                  <a:lnTo>
                    <a:pt x="5" y="114"/>
                  </a:lnTo>
                  <a:lnTo>
                    <a:pt x="5" y="113"/>
                  </a:lnTo>
                  <a:lnTo>
                    <a:pt x="5" y="135"/>
                  </a:lnTo>
                  <a:lnTo>
                    <a:pt x="5" y="134"/>
                  </a:lnTo>
                  <a:lnTo>
                    <a:pt x="5" y="147"/>
                  </a:lnTo>
                  <a:lnTo>
                    <a:pt x="5" y="130"/>
                  </a:lnTo>
                  <a:lnTo>
                    <a:pt x="5" y="145"/>
                  </a:lnTo>
                  <a:lnTo>
                    <a:pt x="5" y="149"/>
                  </a:lnTo>
                  <a:lnTo>
                    <a:pt x="5" y="118"/>
                  </a:lnTo>
                  <a:lnTo>
                    <a:pt x="5" y="118"/>
                  </a:lnTo>
                  <a:lnTo>
                    <a:pt x="5" y="119"/>
                  </a:lnTo>
                  <a:lnTo>
                    <a:pt x="5" y="128"/>
                  </a:lnTo>
                  <a:lnTo>
                    <a:pt x="5" y="115"/>
                  </a:lnTo>
                  <a:lnTo>
                    <a:pt x="5" y="121"/>
                  </a:lnTo>
                  <a:lnTo>
                    <a:pt x="6" y="118"/>
                  </a:lnTo>
                  <a:lnTo>
                    <a:pt x="6" y="107"/>
                  </a:lnTo>
                  <a:lnTo>
                    <a:pt x="6" y="149"/>
                  </a:lnTo>
                  <a:lnTo>
                    <a:pt x="6" y="153"/>
                  </a:lnTo>
                  <a:lnTo>
                    <a:pt x="6" y="166"/>
                  </a:lnTo>
                  <a:lnTo>
                    <a:pt x="6" y="162"/>
                  </a:lnTo>
                  <a:lnTo>
                    <a:pt x="6" y="168"/>
                  </a:lnTo>
                  <a:lnTo>
                    <a:pt x="6" y="181"/>
                  </a:lnTo>
                  <a:lnTo>
                    <a:pt x="6" y="164"/>
                  </a:lnTo>
                  <a:lnTo>
                    <a:pt x="6" y="179"/>
                  </a:lnTo>
                  <a:lnTo>
                    <a:pt x="6" y="178"/>
                  </a:lnTo>
                  <a:lnTo>
                    <a:pt x="6" y="196"/>
                  </a:lnTo>
                  <a:lnTo>
                    <a:pt x="6" y="161"/>
                  </a:lnTo>
                  <a:lnTo>
                    <a:pt x="6" y="193"/>
                  </a:lnTo>
                  <a:lnTo>
                    <a:pt x="8" y="195"/>
                  </a:lnTo>
                  <a:lnTo>
                    <a:pt x="8" y="145"/>
                  </a:lnTo>
                  <a:lnTo>
                    <a:pt x="8" y="143"/>
                  </a:lnTo>
                  <a:lnTo>
                    <a:pt x="8" y="81"/>
                  </a:lnTo>
                  <a:lnTo>
                    <a:pt x="8" y="81"/>
                  </a:lnTo>
                  <a:lnTo>
                    <a:pt x="8" y="84"/>
                  </a:lnTo>
                  <a:lnTo>
                    <a:pt x="8" y="76"/>
                  </a:lnTo>
                  <a:lnTo>
                    <a:pt x="8" y="81"/>
                  </a:lnTo>
                  <a:lnTo>
                    <a:pt x="9" y="83"/>
                  </a:lnTo>
                  <a:lnTo>
                    <a:pt x="9" y="76"/>
                  </a:lnTo>
                  <a:lnTo>
                    <a:pt x="9" y="101"/>
                  </a:lnTo>
                  <a:lnTo>
                    <a:pt x="9" y="101"/>
                  </a:lnTo>
                  <a:lnTo>
                    <a:pt x="9" y="113"/>
                  </a:lnTo>
                  <a:lnTo>
                    <a:pt x="9" y="88"/>
                  </a:lnTo>
                  <a:lnTo>
                    <a:pt x="9" y="90"/>
                  </a:lnTo>
                  <a:lnTo>
                    <a:pt x="9" y="89"/>
                  </a:lnTo>
                  <a:lnTo>
                    <a:pt x="9" y="156"/>
                  </a:lnTo>
                  <a:lnTo>
                    <a:pt x="9" y="153"/>
                  </a:lnTo>
                  <a:lnTo>
                    <a:pt x="9" y="207"/>
                  </a:lnTo>
                  <a:lnTo>
                    <a:pt x="9" y="204"/>
                  </a:lnTo>
                  <a:lnTo>
                    <a:pt x="10" y="211"/>
                  </a:lnTo>
                  <a:lnTo>
                    <a:pt x="10" y="219"/>
                  </a:lnTo>
                  <a:lnTo>
                    <a:pt x="10" y="204"/>
                  </a:lnTo>
                  <a:lnTo>
                    <a:pt x="10" y="216"/>
                  </a:lnTo>
                  <a:lnTo>
                    <a:pt x="10" y="219"/>
                  </a:lnTo>
                  <a:lnTo>
                    <a:pt x="10" y="233"/>
                  </a:lnTo>
                  <a:lnTo>
                    <a:pt x="10" y="216"/>
                  </a:lnTo>
                  <a:lnTo>
                    <a:pt x="10" y="224"/>
                  </a:lnTo>
                  <a:lnTo>
                    <a:pt x="10" y="224"/>
                  </a:lnTo>
                  <a:lnTo>
                    <a:pt x="10" y="217"/>
                  </a:lnTo>
                  <a:lnTo>
                    <a:pt x="10" y="253"/>
                  </a:lnTo>
                  <a:lnTo>
                    <a:pt x="10" y="253"/>
                  </a:lnTo>
                  <a:lnTo>
                    <a:pt x="10" y="249"/>
                  </a:lnTo>
                  <a:lnTo>
                    <a:pt x="10" y="269"/>
                  </a:lnTo>
                  <a:lnTo>
                    <a:pt x="12" y="270"/>
                  </a:lnTo>
                  <a:lnTo>
                    <a:pt x="12" y="274"/>
                  </a:lnTo>
                  <a:lnTo>
                    <a:pt x="12" y="242"/>
                  </a:lnTo>
                  <a:lnTo>
                    <a:pt x="12" y="245"/>
                  </a:lnTo>
                  <a:lnTo>
                    <a:pt x="12" y="248"/>
                  </a:lnTo>
                  <a:lnTo>
                    <a:pt x="12" y="224"/>
                  </a:lnTo>
                  <a:lnTo>
                    <a:pt x="12" y="224"/>
                  </a:lnTo>
                  <a:lnTo>
                    <a:pt x="12" y="223"/>
                  </a:lnTo>
                  <a:lnTo>
                    <a:pt x="12" y="227"/>
                  </a:lnTo>
                  <a:lnTo>
                    <a:pt x="12" y="191"/>
                  </a:lnTo>
                  <a:lnTo>
                    <a:pt x="12" y="194"/>
                  </a:lnTo>
                  <a:lnTo>
                    <a:pt x="13" y="196"/>
                  </a:lnTo>
                  <a:lnTo>
                    <a:pt x="13" y="203"/>
                  </a:lnTo>
                  <a:lnTo>
                    <a:pt x="13" y="189"/>
                  </a:lnTo>
                  <a:lnTo>
                    <a:pt x="13" y="194"/>
                  </a:lnTo>
                  <a:lnTo>
                    <a:pt x="13" y="202"/>
                  </a:lnTo>
                  <a:lnTo>
                    <a:pt x="13" y="182"/>
                  </a:lnTo>
                  <a:lnTo>
                    <a:pt x="13" y="182"/>
                  </a:lnTo>
                  <a:lnTo>
                    <a:pt x="13" y="162"/>
                  </a:lnTo>
                  <a:lnTo>
                    <a:pt x="13" y="186"/>
                  </a:lnTo>
                  <a:lnTo>
                    <a:pt x="13" y="187"/>
                  </a:lnTo>
                  <a:lnTo>
                    <a:pt x="13" y="204"/>
                  </a:lnTo>
                  <a:lnTo>
                    <a:pt x="13" y="185"/>
                  </a:lnTo>
                  <a:lnTo>
                    <a:pt x="13" y="200"/>
                  </a:lnTo>
                  <a:lnTo>
                    <a:pt x="14" y="199"/>
                  </a:lnTo>
                  <a:lnTo>
                    <a:pt x="14" y="207"/>
                  </a:lnTo>
                  <a:lnTo>
                    <a:pt x="14" y="202"/>
                  </a:lnTo>
                  <a:lnTo>
                    <a:pt x="14" y="202"/>
                  </a:lnTo>
                  <a:lnTo>
                    <a:pt x="14" y="220"/>
                  </a:lnTo>
                  <a:lnTo>
                    <a:pt x="14" y="186"/>
                  </a:lnTo>
                  <a:lnTo>
                    <a:pt x="14" y="212"/>
                  </a:lnTo>
                  <a:lnTo>
                    <a:pt x="14" y="208"/>
                  </a:lnTo>
                  <a:lnTo>
                    <a:pt x="14" y="223"/>
                  </a:lnTo>
                  <a:lnTo>
                    <a:pt x="14" y="185"/>
                  </a:lnTo>
                  <a:lnTo>
                    <a:pt x="14" y="185"/>
                  </a:lnTo>
                  <a:lnTo>
                    <a:pt x="14" y="185"/>
                  </a:lnTo>
                  <a:lnTo>
                    <a:pt x="14" y="155"/>
                  </a:lnTo>
                  <a:lnTo>
                    <a:pt x="14" y="165"/>
                  </a:lnTo>
                  <a:lnTo>
                    <a:pt x="16" y="164"/>
                  </a:lnTo>
                  <a:lnTo>
                    <a:pt x="16" y="193"/>
                  </a:lnTo>
                  <a:lnTo>
                    <a:pt x="16" y="195"/>
                  </a:lnTo>
                  <a:lnTo>
                    <a:pt x="16" y="240"/>
                  </a:lnTo>
                  <a:lnTo>
                    <a:pt x="16" y="240"/>
                  </a:lnTo>
                  <a:lnTo>
                    <a:pt x="16" y="269"/>
                  </a:lnTo>
                  <a:lnTo>
                    <a:pt x="17" y="269"/>
                  </a:lnTo>
                  <a:lnTo>
                    <a:pt x="17" y="291"/>
                  </a:lnTo>
                  <a:lnTo>
                    <a:pt x="17" y="293"/>
                  </a:lnTo>
                  <a:lnTo>
                    <a:pt x="17" y="305"/>
                  </a:lnTo>
                  <a:lnTo>
                    <a:pt x="17" y="282"/>
                  </a:lnTo>
                  <a:lnTo>
                    <a:pt x="17" y="301"/>
                  </a:lnTo>
                  <a:lnTo>
                    <a:pt x="17" y="301"/>
                  </a:lnTo>
                  <a:lnTo>
                    <a:pt x="17" y="265"/>
                  </a:lnTo>
                  <a:lnTo>
                    <a:pt x="17" y="266"/>
                  </a:lnTo>
                  <a:lnTo>
                    <a:pt x="17" y="267"/>
                  </a:lnTo>
                  <a:lnTo>
                    <a:pt x="17" y="227"/>
                  </a:lnTo>
                  <a:lnTo>
                    <a:pt x="18" y="221"/>
                  </a:lnTo>
                  <a:lnTo>
                    <a:pt x="18" y="236"/>
                  </a:lnTo>
                  <a:lnTo>
                    <a:pt x="18" y="220"/>
                  </a:lnTo>
                  <a:lnTo>
                    <a:pt x="18" y="219"/>
                  </a:lnTo>
                  <a:lnTo>
                    <a:pt x="18" y="199"/>
                  </a:lnTo>
                  <a:lnTo>
                    <a:pt x="18" y="219"/>
                  </a:lnTo>
                  <a:lnTo>
                    <a:pt x="18" y="220"/>
                  </a:lnTo>
                  <a:lnTo>
                    <a:pt x="18" y="237"/>
                  </a:lnTo>
                  <a:lnTo>
                    <a:pt x="18" y="196"/>
                  </a:lnTo>
                  <a:lnTo>
                    <a:pt x="18" y="200"/>
                  </a:lnTo>
                  <a:lnTo>
                    <a:pt x="18" y="195"/>
                  </a:lnTo>
                  <a:lnTo>
                    <a:pt x="18" y="168"/>
                  </a:lnTo>
                  <a:lnTo>
                    <a:pt x="18" y="170"/>
                  </a:lnTo>
                  <a:lnTo>
                    <a:pt x="20" y="170"/>
                  </a:lnTo>
                  <a:lnTo>
                    <a:pt x="20" y="152"/>
                  </a:lnTo>
                  <a:lnTo>
                    <a:pt x="20" y="156"/>
                  </a:lnTo>
                  <a:lnTo>
                    <a:pt x="20" y="152"/>
                  </a:lnTo>
                  <a:lnTo>
                    <a:pt x="20" y="107"/>
                  </a:lnTo>
                  <a:lnTo>
                    <a:pt x="20" y="117"/>
                  </a:lnTo>
                  <a:lnTo>
                    <a:pt x="20" y="113"/>
                  </a:lnTo>
                  <a:lnTo>
                    <a:pt x="20" y="144"/>
                  </a:lnTo>
                  <a:lnTo>
                    <a:pt x="21" y="144"/>
                  </a:lnTo>
                  <a:lnTo>
                    <a:pt x="21" y="149"/>
                  </a:lnTo>
                  <a:lnTo>
                    <a:pt x="21" y="126"/>
                  </a:lnTo>
                  <a:lnTo>
                    <a:pt x="21" y="147"/>
                  </a:lnTo>
                  <a:lnTo>
                    <a:pt x="21" y="147"/>
                  </a:lnTo>
                  <a:lnTo>
                    <a:pt x="21" y="149"/>
                  </a:lnTo>
                  <a:lnTo>
                    <a:pt x="21" y="69"/>
                  </a:lnTo>
                  <a:lnTo>
                    <a:pt x="21" y="72"/>
                  </a:lnTo>
                  <a:lnTo>
                    <a:pt x="21" y="67"/>
                  </a:lnTo>
                  <a:lnTo>
                    <a:pt x="21" y="38"/>
                  </a:lnTo>
                  <a:lnTo>
                    <a:pt x="21" y="39"/>
                  </a:lnTo>
                  <a:lnTo>
                    <a:pt x="21" y="80"/>
                  </a:lnTo>
                  <a:lnTo>
                    <a:pt x="21" y="38"/>
                  </a:lnTo>
                  <a:lnTo>
                    <a:pt x="21" y="76"/>
                  </a:lnTo>
                  <a:lnTo>
                    <a:pt x="22" y="77"/>
                  </a:lnTo>
                  <a:lnTo>
                    <a:pt x="22" y="67"/>
                  </a:lnTo>
                  <a:lnTo>
                    <a:pt x="22" y="84"/>
                  </a:lnTo>
                  <a:lnTo>
                    <a:pt x="22" y="79"/>
                  </a:lnTo>
                  <a:lnTo>
                    <a:pt x="22" y="84"/>
                  </a:lnTo>
                  <a:lnTo>
                    <a:pt x="22" y="50"/>
                  </a:lnTo>
                  <a:lnTo>
                    <a:pt x="22" y="55"/>
                  </a:lnTo>
                  <a:lnTo>
                    <a:pt x="22" y="58"/>
                  </a:lnTo>
                  <a:lnTo>
                    <a:pt x="22" y="56"/>
                  </a:lnTo>
                  <a:lnTo>
                    <a:pt x="22" y="92"/>
                  </a:lnTo>
                  <a:lnTo>
                    <a:pt x="22" y="93"/>
                  </a:lnTo>
                  <a:lnTo>
                    <a:pt x="22" y="84"/>
                  </a:lnTo>
                  <a:lnTo>
                    <a:pt x="22" y="130"/>
                  </a:lnTo>
                  <a:lnTo>
                    <a:pt x="24" y="131"/>
                  </a:lnTo>
                  <a:lnTo>
                    <a:pt x="24" y="122"/>
                  </a:lnTo>
                  <a:lnTo>
                    <a:pt x="24" y="139"/>
                  </a:lnTo>
                  <a:lnTo>
                    <a:pt x="24" y="139"/>
                  </a:lnTo>
                  <a:lnTo>
                    <a:pt x="24" y="166"/>
                  </a:lnTo>
                  <a:lnTo>
                    <a:pt x="24" y="161"/>
                  </a:lnTo>
                  <a:lnTo>
                    <a:pt x="24" y="168"/>
                  </a:lnTo>
                  <a:lnTo>
                    <a:pt x="24" y="157"/>
                  </a:lnTo>
                  <a:lnTo>
                    <a:pt x="24" y="161"/>
                  </a:lnTo>
                  <a:lnTo>
                    <a:pt x="24" y="166"/>
                  </a:lnTo>
                  <a:lnTo>
                    <a:pt x="24" y="168"/>
                  </a:lnTo>
                  <a:lnTo>
                    <a:pt x="24" y="148"/>
                  </a:lnTo>
                  <a:lnTo>
                    <a:pt x="24" y="152"/>
                  </a:lnTo>
                  <a:lnTo>
                    <a:pt x="25" y="151"/>
                  </a:lnTo>
                  <a:lnTo>
                    <a:pt x="25" y="122"/>
                  </a:lnTo>
                  <a:lnTo>
                    <a:pt x="25" y="127"/>
                  </a:lnTo>
                  <a:lnTo>
                    <a:pt x="25" y="127"/>
                  </a:lnTo>
                  <a:lnTo>
                    <a:pt x="25" y="145"/>
                  </a:lnTo>
                  <a:lnTo>
                    <a:pt x="25" y="139"/>
                  </a:lnTo>
                  <a:lnTo>
                    <a:pt x="25" y="139"/>
                  </a:lnTo>
                  <a:lnTo>
                    <a:pt x="25" y="141"/>
                  </a:lnTo>
                  <a:lnTo>
                    <a:pt x="25" y="104"/>
                  </a:lnTo>
                  <a:lnTo>
                    <a:pt x="26" y="106"/>
                  </a:lnTo>
                  <a:lnTo>
                    <a:pt x="26" y="110"/>
                  </a:lnTo>
                  <a:lnTo>
                    <a:pt x="26" y="90"/>
                  </a:lnTo>
                  <a:lnTo>
                    <a:pt x="26" y="97"/>
                  </a:lnTo>
                  <a:lnTo>
                    <a:pt x="26" y="92"/>
                  </a:lnTo>
                  <a:lnTo>
                    <a:pt x="26" y="110"/>
                  </a:lnTo>
                  <a:lnTo>
                    <a:pt x="26" y="109"/>
                  </a:lnTo>
                  <a:lnTo>
                    <a:pt x="26" y="105"/>
                  </a:lnTo>
                  <a:lnTo>
                    <a:pt x="26" y="114"/>
                  </a:lnTo>
                  <a:lnTo>
                    <a:pt x="26" y="94"/>
                  </a:lnTo>
                  <a:lnTo>
                    <a:pt x="26" y="107"/>
                  </a:lnTo>
                  <a:lnTo>
                    <a:pt x="26" y="106"/>
                  </a:lnTo>
                  <a:lnTo>
                    <a:pt x="26" y="110"/>
                  </a:lnTo>
                  <a:lnTo>
                    <a:pt x="26" y="94"/>
                  </a:lnTo>
                  <a:lnTo>
                    <a:pt x="26" y="101"/>
                  </a:lnTo>
                  <a:lnTo>
                    <a:pt x="27" y="104"/>
                  </a:lnTo>
                  <a:lnTo>
                    <a:pt x="27" y="115"/>
                  </a:lnTo>
                  <a:lnTo>
                    <a:pt x="27" y="89"/>
                  </a:lnTo>
                  <a:lnTo>
                    <a:pt x="27" y="79"/>
                  </a:lnTo>
                  <a:lnTo>
                    <a:pt x="27" y="86"/>
                  </a:lnTo>
                  <a:lnTo>
                    <a:pt x="27" y="79"/>
                  </a:lnTo>
                  <a:lnTo>
                    <a:pt x="27" y="79"/>
                  </a:lnTo>
                  <a:lnTo>
                    <a:pt x="27" y="102"/>
                  </a:lnTo>
                  <a:lnTo>
                    <a:pt x="27" y="105"/>
                  </a:lnTo>
                  <a:lnTo>
                    <a:pt x="27" y="147"/>
                  </a:lnTo>
                  <a:lnTo>
                    <a:pt x="27" y="147"/>
                  </a:lnTo>
                  <a:lnTo>
                    <a:pt x="29" y="147"/>
                  </a:lnTo>
                  <a:lnTo>
                    <a:pt x="29" y="182"/>
                  </a:lnTo>
                  <a:lnTo>
                    <a:pt x="29" y="178"/>
                  </a:lnTo>
                  <a:lnTo>
                    <a:pt x="29" y="178"/>
                  </a:lnTo>
                  <a:lnTo>
                    <a:pt x="29" y="177"/>
                  </a:lnTo>
                  <a:lnTo>
                    <a:pt x="29" y="191"/>
                  </a:lnTo>
                  <a:lnTo>
                    <a:pt x="29" y="194"/>
                  </a:lnTo>
                  <a:lnTo>
                    <a:pt x="29" y="172"/>
                  </a:lnTo>
                  <a:lnTo>
                    <a:pt x="29" y="178"/>
                  </a:lnTo>
                  <a:lnTo>
                    <a:pt x="30" y="182"/>
                  </a:lnTo>
                  <a:lnTo>
                    <a:pt x="30" y="182"/>
                  </a:lnTo>
                  <a:lnTo>
                    <a:pt x="30" y="159"/>
                  </a:lnTo>
                  <a:lnTo>
                    <a:pt x="30" y="164"/>
                  </a:lnTo>
                  <a:lnTo>
                    <a:pt x="30" y="162"/>
                  </a:lnTo>
                  <a:lnTo>
                    <a:pt x="30" y="138"/>
                  </a:lnTo>
                  <a:lnTo>
                    <a:pt x="30" y="136"/>
                  </a:lnTo>
                  <a:lnTo>
                    <a:pt x="30" y="138"/>
                  </a:lnTo>
                  <a:lnTo>
                    <a:pt x="30" y="107"/>
                  </a:lnTo>
                  <a:lnTo>
                    <a:pt x="30" y="113"/>
                  </a:lnTo>
                  <a:lnTo>
                    <a:pt x="30" y="110"/>
                  </a:lnTo>
                  <a:lnTo>
                    <a:pt x="30" y="114"/>
                  </a:lnTo>
                  <a:lnTo>
                    <a:pt x="30" y="41"/>
                  </a:lnTo>
                  <a:lnTo>
                    <a:pt x="31" y="46"/>
                  </a:lnTo>
                  <a:lnTo>
                    <a:pt x="31" y="17"/>
                  </a:lnTo>
                  <a:lnTo>
                    <a:pt x="31" y="18"/>
                  </a:lnTo>
                  <a:lnTo>
                    <a:pt x="31" y="17"/>
                  </a:lnTo>
                  <a:lnTo>
                    <a:pt x="31" y="0"/>
                  </a:lnTo>
                  <a:lnTo>
                    <a:pt x="31" y="47"/>
                  </a:lnTo>
                  <a:lnTo>
                    <a:pt x="31" y="45"/>
                  </a:lnTo>
                  <a:lnTo>
                    <a:pt x="31" y="60"/>
                  </a:lnTo>
                  <a:lnTo>
                    <a:pt x="31" y="59"/>
                  </a:lnTo>
                  <a:lnTo>
                    <a:pt x="31" y="59"/>
                  </a:lnTo>
                  <a:lnTo>
                    <a:pt x="31" y="76"/>
                  </a:lnTo>
                  <a:lnTo>
                    <a:pt x="31" y="58"/>
                  </a:lnTo>
                  <a:lnTo>
                    <a:pt x="31" y="75"/>
                  </a:lnTo>
                  <a:lnTo>
                    <a:pt x="33" y="71"/>
                  </a:lnTo>
                  <a:lnTo>
                    <a:pt x="33" y="84"/>
                  </a:lnTo>
                  <a:lnTo>
                    <a:pt x="33" y="64"/>
                  </a:lnTo>
                  <a:lnTo>
                    <a:pt x="33" y="76"/>
                  </a:lnTo>
                  <a:lnTo>
                    <a:pt x="33" y="77"/>
                  </a:lnTo>
                  <a:lnTo>
                    <a:pt x="33" y="22"/>
                  </a:lnTo>
                  <a:lnTo>
                    <a:pt x="33" y="26"/>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258" name="Freeform 131"/>
            <p:cNvSpPr>
              <a:spLocks/>
            </p:cNvSpPr>
            <p:nvPr/>
          </p:nvSpPr>
          <p:spPr bwMode="auto">
            <a:xfrm>
              <a:off x="1171576" y="4081463"/>
              <a:ext cx="52388" cy="785813"/>
            </a:xfrm>
            <a:custGeom>
              <a:avLst/>
              <a:gdLst>
                <a:gd name="T0" fmla="*/ 2 w 33"/>
                <a:gd name="T1" fmla="*/ 411 h 495"/>
                <a:gd name="T2" fmla="*/ 2 w 33"/>
                <a:gd name="T3" fmla="*/ 412 h 495"/>
                <a:gd name="T4" fmla="*/ 2 w 33"/>
                <a:gd name="T5" fmla="*/ 380 h 495"/>
                <a:gd name="T6" fmla="*/ 3 w 33"/>
                <a:gd name="T7" fmla="*/ 385 h 495"/>
                <a:gd name="T8" fmla="*/ 3 w 33"/>
                <a:gd name="T9" fmla="*/ 433 h 495"/>
                <a:gd name="T10" fmla="*/ 4 w 33"/>
                <a:gd name="T11" fmla="*/ 412 h 495"/>
                <a:gd name="T12" fmla="*/ 4 w 33"/>
                <a:gd name="T13" fmla="*/ 432 h 495"/>
                <a:gd name="T14" fmla="*/ 5 w 33"/>
                <a:gd name="T15" fmla="*/ 462 h 495"/>
                <a:gd name="T16" fmla="*/ 5 w 33"/>
                <a:gd name="T17" fmla="*/ 475 h 495"/>
                <a:gd name="T18" fmla="*/ 5 w 33"/>
                <a:gd name="T19" fmla="*/ 486 h 495"/>
                <a:gd name="T20" fmla="*/ 7 w 33"/>
                <a:gd name="T21" fmla="*/ 486 h 495"/>
                <a:gd name="T22" fmla="*/ 7 w 33"/>
                <a:gd name="T23" fmla="*/ 486 h 495"/>
                <a:gd name="T24" fmla="*/ 7 w 33"/>
                <a:gd name="T25" fmla="*/ 466 h 495"/>
                <a:gd name="T26" fmla="*/ 8 w 33"/>
                <a:gd name="T27" fmla="*/ 473 h 495"/>
                <a:gd name="T28" fmla="*/ 8 w 33"/>
                <a:gd name="T29" fmla="*/ 475 h 495"/>
                <a:gd name="T30" fmla="*/ 9 w 33"/>
                <a:gd name="T31" fmla="*/ 486 h 495"/>
                <a:gd name="T32" fmla="*/ 9 w 33"/>
                <a:gd name="T33" fmla="*/ 482 h 495"/>
                <a:gd name="T34" fmla="*/ 9 w 33"/>
                <a:gd name="T35" fmla="*/ 435 h 495"/>
                <a:gd name="T36" fmla="*/ 11 w 33"/>
                <a:gd name="T37" fmla="*/ 435 h 495"/>
                <a:gd name="T38" fmla="*/ 11 w 33"/>
                <a:gd name="T39" fmla="*/ 432 h 495"/>
                <a:gd name="T40" fmla="*/ 11 w 33"/>
                <a:gd name="T41" fmla="*/ 404 h 495"/>
                <a:gd name="T42" fmla="*/ 12 w 33"/>
                <a:gd name="T43" fmla="*/ 436 h 495"/>
                <a:gd name="T44" fmla="*/ 12 w 33"/>
                <a:gd name="T45" fmla="*/ 469 h 495"/>
                <a:gd name="T46" fmla="*/ 13 w 33"/>
                <a:gd name="T47" fmla="*/ 433 h 495"/>
                <a:gd name="T48" fmla="*/ 13 w 33"/>
                <a:gd name="T49" fmla="*/ 416 h 495"/>
                <a:gd name="T50" fmla="*/ 13 w 33"/>
                <a:gd name="T51" fmla="*/ 428 h 495"/>
                <a:gd name="T52" fmla="*/ 15 w 33"/>
                <a:gd name="T53" fmla="*/ 429 h 495"/>
                <a:gd name="T54" fmla="*/ 15 w 33"/>
                <a:gd name="T55" fmla="*/ 462 h 495"/>
                <a:gd name="T56" fmla="*/ 16 w 33"/>
                <a:gd name="T57" fmla="*/ 448 h 495"/>
                <a:gd name="T58" fmla="*/ 16 w 33"/>
                <a:gd name="T59" fmla="*/ 397 h 495"/>
                <a:gd name="T60" fmla="*/ 17 w 33"/>
                <a:gd name="T61" fmla="*/ 338 h 495"/>
                <a:gd name="T62" fmla="*/ 17 w 33"/>
                <a:gd name="T63" fmla="*/ 340 h 495"/>
                <a:gd name="T64" fmla="*/ 17 w 33"/>
                <a:gd name="T65" fmla="*/ 347 h 495"/>
                <a:gd name="T66" fmla="*/ 19 w 33"/>
                <a:gd name="T67" fmla="*/ 378 h 495"/>
                <a:gd name="T68" fmla="*/ 19 w 33"/>
                <a:gd name="T69" fmla="*/ 376 h 495"/>
                <a:gd name="T70" fmla="*/ 19 w 33"/>
                <a:gd name="T71" fmla="*/ 323 h 495"/>
                <a:gd name="T72" fmla="*/ 20 w 33"/>
                <a:gd name="T73" fmla="*/ 249 h 495"/>
                <a:gd name="T74" fmla="*/ 21 w 33"/>
                <a:gd name="T75" fmla="*/ 212 h 495"/>
                <a:gd name="T76" fmla="*/ 21 w 33"/>
                <a:gd name="T77" fmla="*/ 106 h 495"/>
                <a:gd name="T78" fmla="*/ 22 w 33"/>
                <a:gd name="T79" fmla="*/ 164 h 495"/>
                <a:gd name="T80" fmla="*/ 22 w 33"/>
                <a:gd name="T81" fmla="*/ 169 h 495"/>
                <a:gd name="T82" fmla="*/ 22 w 33"/>
                <a:gd name="T83" fmla="*/ 233 h 495"/>
                <a:gd name="T84" fmla="*/ 24 w 33"/>
                <a:gd name="T85" fmla="*/ 268 h 495"/>
                <a:gd name="T86" fmla="*/ 25 w 33"/>
                <a:gd name="T87" fmla="*/ 266 h 495"/>
                <a:gd name="T88" fmla="*/ 25 w 33"/>
                <a:gd name="T89" fmla="*/ 280 h 495"/>
                <a:gd name="T90" fmla="*/ 25 w 33"/>
                <a:gd name="T91" fmla="*/ 275 h 495"/>
                <a:gd name="T92" fmla="*/ 26 w 33"/>
                <a:gd name="T93" fmla="*/ 283 h 495"/>
                <a:gd name="T94" fmla="*/ 26 w 33"/>
                <a:gd name="T95" fmla="*/ 313 h 495"/>
                <a:gd name="T96" fmla="*/ 26 w 33"/>
                <a:gd name="T97" fmla="*/ 313 h 495"/>
                <a:gd name="T98" fmla="*/ 28 w 33"/>
                <a:gd name="T99" fmla="*/ 317 h 495"/>
                <a:gd name="T100" fmla="*/ 28 w 33"/>
                <a:gd name="T101" fmla="*/ 330 h 495"/>
                <a:gd name="T102" fmla="*/ 29 w 33"/>
                <a:gd name="T103" fmla="*/ 251 h 495"/>
                <a:gd name="T104" fmla="*/ 29 w 33"/>
                <a:gd name="T105" fmla="*/ 226 h 495"/>
                <a:gd name="T106" fmla="*/ 30 w 33"/>
                <a:gd name="T107" fmla="*/ 228 h 495"/>
                <a:gd name="T108" fmla="*/ 30 w 33"/>
                <a:gd name="T109" fmla="*/ 229 h 495"/>
                <a:gd name="T110" fmla="*/ 30 w 33"/>
                <a:gd name="T111" fmla="*/ 160 h 495"/>
                <a:gd name="T112" fmla="*/ 32 w 33"/>
                <a:gd name="T113" fmla="*/ 140 h 495"/>
                <a:gd name="T114" fmla="*/ 32 w 33"/>
                <a:gd name="T115" fmla="*/ 54 h 495"/>
                <a:gd name="T116" fmla="*/ 32 w 33"/>
                <a:gd name="T117" fmla="*/ 42 h 495"/>
                <a:gd name="T118" fmla="*/ 33 w 33"/>
                <a:gd name="T119" fmla="*/ 10 h 4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3" h="495">
                  <a:moveTo>
                    <a:pt x="0" y="423"/>
                  </a:moveTo>
                  <a:lnTo>
                    <a:pt x="0" y="445"/>
                  </a:lnTo>
                  <a:lnTo>
                    <a:pt x="2" y="448"/>
                  </a:lnTo>
                  <a:lnTo>
                    <a:pt x="2" y="449"/>
                  </a:lnTo>
                  <a:lnTo>
                    <a:pt x="2" y="411"/>
                  </a:lnTo>
                  <a:lnTo>
                    <a:pt x="2" y="411"/>
                  </a:lnTo>
                  <a:lnTo>
                    <a:pt x="2" y="421"/>
                  </a:lnTo>
                  <a:lnTo>
                    <a:pt x="2" y="410"/>
                  </a:lnTo>
                  <a:lnTo>
                    <a:pt x="2" y="412"/>
                  </a:lnTo>
                  <a:lnTo>
                    <a:pt x="2" y="412"/>
                  </a:lnTo>
                  <a:lnTo>
                    <a:pt x="2" y="414"/>
                  </a:lnTo>
                  <a:lnTo>
                    <a:pt x="2" y="393"/>
                  </a:lnTo>
                  <a:lnTo>
                    <a:pt x="2" y="404"/>
                  </a:lnTo>
                  <a:lnTo>
                    <a:pt x="2" y="404"/>
                  </a:lnTo>
                  <a:lnTo>
                    <a:pt x="2" y="380"/>
                  </a:lnTo>
                  <a:lnTo>
                    <a:pt x="2" y="387"/>
                  </a:lnTo>
                  <a:lnTo>
                    <a:pt x="3" y="384"/>
                  </a:lnTo>
                  <a:lnTo>
                    <a:pt x="3" y="403"/>
                  </a:lnTo>
                  <a:lnTo>
                    <a:pt x="3" y="393"/>
                  </a:lnTo>
                  <a:lnTo>
                    <a:pt x="3" y="385"/>
                  </a:lnTo>
                  <a:lnTo>
                    <a:pt x="3" y="376"/>
                  </a:lnTo>
                  <a:lnTo>
                    <a:pt x="3" y="418"/>
                  </a:lnTo>
                  <a:lnTo>
                    <a:pt x="3" y="416"/>
                  </a:lnTo>
                  <a:lnTo>
                    <a:pt x="3" y="415"/>
                  </a:lnTo>
                  <a:lnTo>
                    <a:pt x="3" y="433"/>
                  </a:lnTo>
                  <a:lnTo>
                    <a:pt x="3" y="433"/>
                  </a:lnTo>
                  <a:lnTo>
                    <a:pt x="3" y="436"/>
                  </a:lnTo>
                  <a:lnTo>
                    <a:pt x="3" y="407"/>
                  </a:lnTo>
                  <a:lnTo>
                    <a:pt x="3" y="414"/>
                  </a:lnTo>
                  <a:lnTo>
                    <a:pt x="4" y="412"/>
                  </a:lnTo>
                  <a:lnTo>
                    <a:pt x="4" y="424"/>
                  </a:lnTo>
                  <a:lnTo>
                    <a:pt x="4" y="420"/>
                  </a:lnTo>
                  <a:lnTo>
                    <a:pt x="4" y="404"/>
                  </a:lnTo>
                  <a:lnTo>
                    <a:pt x="4" y="429"/>
                  </a:lnTo>
                  <a:lnTo>
                    <a:pt x="4" y="432"/>
                  </a:lnTo>
                  <a:lnTo>
                    <a:pt x="4" y="424"/>
                  </a:lnTo>
                  <a:lnTo>
                    <a:pt x="4" y="440"/>
                  </a:lnTo>
                  <a:lnTo>
                    <a:pt x="5" y="440"/>
                  </a:lnTo>
                  <a:lnTo>
                    <a:pt x="5" y="466"/>
                  </a:lnTo>
                  <a:lnTo>
                    <a:pt x="5" y="462"/>
                  </a:lnTo>
                  <a:lnTo>
                    <a:pt x="5" y="463"/>
                  </a:lnTo>
                  <a:lnTo>
                    <a:pt x="5" y="476"/>
                  </a:lnTo>
                  <a:lnTo>
                    <a:pt x="5" y="450"/>
                  </a:lnTo>
                  <a:lnTo>
                    <a:pt x="5" y="474"/>
                  </a:lnTo>
                  <a:lnTo>
                    <a:pt x="5" y="475"/>
                  </a:lnTo>
                  <a:lnTo>
                    <a:pt x="5" y="478"/>
                  </a:lnTo>
                  <a:lnTo>
                    <a:pt x="5" y="452"/>
                  </a:lnTo>
                  <a:lnTo>
                    <a:pt x="5" y="473"/>
                  </a:lnTo>
                  <a:lnTo>
                    <a:pt x="5" y="471"/>
                  </a:lnTo>
                  <a:lnTo>
                    <a:pt x="5" y="486"/>
                  </a:lnTo>
                  <a:lnTo>
                    <a:pt x="5" y="465"/>
                  </a:lnTo>
                  <a:lnTo>
                    <a:pt x="7" y="469"/>
                  </a:lnTo>
                  <a:lnTo>
                    <a:pt x="7" y="495"/>
                  </a:lnTo>
                  <a:lnTo>
                    <a:pt x="7" y="469"/>
                  </a:lnTo>
                  <a:lnTo>
                    <a:pt x="7" y="486"/>
                  </a:lnTo>
                  <a:lnTo>
                    <a:pt x="7" y="487"/>
                  </a:lnTo>
                  <a:lnTo>
                    <a:pt x="7" y="491"/>
                  </a:lnTo>
                  <a:lnTo>
                    <a:pt x="7" y="463"/>
                  </a:lnTo>
                  <a:lnTo>
                    <a:pt x="7" y="483"/>
                  </a:lnTo>
                  <a:lnTo>
                    <a:pt x="7" y="486"/>
                  </a:lnTo>
                  <a:lnTo>
                    <a:pt x="7" y="487"/>
                  </a:lnTo>
                  <a:lnTo>
                    <a:pt x="7" y="453"/>
                  </a:lnTo>
                  <a:lnTo>
                    <a:pt x="7" y="457"/>
                  </a:lnTo>
                  <a:lnTo>
                    <a:pt x="7" y="456"/>
                  </a:lnTo>
                  <a:lnTo>
                    <a:pt x="7" y="466"/>
                  </a:lnTo>
                  <a:lnTo>
                    <a:pt x="7" y="453"/>
                  </a:lnTo>
                  <a:lnTo>
                    <a:pt x="7" y="462"/>
                  </a:lnTo>
                  <a:lnTo>
                    <a:pt x="8" y="463"/>
                  </a:lnTo>
                  <a:lnTo>
                    <a:pt x="8" y="448"/>
                  </a:lnTo>
                  <a:lnTo>
                    <a:pt x="8" y="473"/>
                  </a:lnTo>
                  <a:lnTo>
                    <a:pt x="8" y="474"/>
                  </a:lnTo>
                  <a:lnTo>
                    <a:pt x="8" y="476"/>
                  </a:lnTo>
                  <a:lnTo>
                    <a:pt x="8" y="457"/>
                  </a:lnTo>
                  <a:lnTo>
                    <a:pt x="8" y="473"/>
                  </a:lnTo>
                  <a:lnTo>
                    <a:pt x="8" y="475"/>
                  </a:lnTo>
                  <a:lnTo>
                    <a:pt x="8" y="491"/>
                  </a:lnTo>
                  <a:lnTo>
                    <a:pt x="8" y="488"/>
                  </a:lnTo>
                  <a:lnTo>
                    <a:pt x="9" y="494"/>
                  </a:lnTo>
                  <a:lnTo>
                    <a:pt x="9" y="470"/>
                  </a:lnTo>
                  <a:lnTo>
                    <a:pt x="9" y="486"/>
                  </a:lnTo>
                  <a:lnTo>
                    <a:pt x="9" y="490"/>
                  </a:lnTo>
                  <a:lnTo>
                    <a:pt x="9" y="466"/>
                  </a:lnTo>
                  <a:lnTo>
                    <a:pt x="9" y="474"/>
                  </a:lnTo>
                  <a:lnTo>
                    <a:pt x="9" y="474"/>
                  </a:lnTo>
                  <a:lnTo>
                    <a:pt x="9" y="482"/>
                  </a:lnTo>
                  <a:lnTo>
                    <a:pt x="9" y="436"/>
                  </a:lnTo>
                  <a:lnTo>
                    <a:pt x="9" y="441"/>
                  </a:lnTo>
                  <a:lnTo>
                    <a:pt x="9" y="448"/>
                  </a:lnTo>
                  <a:lnTo>
                    <a:pt x="9" y="433"/>
                  </a:lnTo>
                  <a:lnTo>
                    <a:pt x="9" y="435"/>
                  </a:lnTo>
                  <a:lnTo>
                    <a:pt x="11" y="429"/>
                  </a:lnTo>
                  <a:lnTo>
                    <a:pt x="11" y="437"/>
                  </a:lnTo>
                  <a:lnTo>
                    <a:pt x="11" y="416"/>
                  </a:lnTo>
                  <a:lnTo>
                    <a:pt x="11" y="433"/>
                  </a:lnTo>
                  <a:lnTo>
                    <a:pt x="11" y="435"/>
                  </a:lnTo>
                  <a:lnTo>
                    <a:pt x="11" y="440"/>
                  </a:lnTo>
                  <a:lnTo>
                    <a:pt x="11" y="414"/>
                  </a:lnTo>
                  <a:lnTo>
                    <a:pt x="11" y="418"/>
                  </a:lnTo>
                  <a:lnTo>
                    <a:pt x="11" y="419"/>
                  </a:lnTo>
                  <a:lnTo>
                    <a:pt x="11" y="432"/>
                  </a:lnTo>
                  <a:lnTo>
                    <a:pt x="11" y="416"/>
                  </a:lnTo>
                  <a:lnTo>
                    <a:pt x="11" y="421"/>
                  </a:lnTo>
                  <a:lnTo>
                    <a:pt x="11" y="421"/>
                  </a:lnTo>
                  <a:lnTo>
                    <a:pt x="11" y="440"/>
                  </a:lnTo>
                  <a:lnTo>
                    <a:pt x="11" y="404"/>
                  </a:lnTo>
                  <a:lnTo>
                    <a:pt x="11" y="436"/>
                  </a:lnTo>
                  <a:lnTo>
                    <a:pt x="12" y="432"/>
                  </a:lnTo>
                  <a:lnTo>
                    <a:pt x="12" y="440"/>
                  </a:lnTo>
                  <a:lnTo>
                    <a:pt x="12" y="420"/>
                  </a:lnTo>
                  <a:lnTo>
                    <a:pt x="12" y="436"/>
                  </a:lnTo>
                  <a:lnTo>
                    <a:pt x="12" y="435"/>
                  </a:lnTo>
                  <a:lnTo>
                    <a:pt x="12" y="457"/>
                  </a:lnTo>
                  <a:lnTo>
                    <a:pt x="12" y="453"/>
                  </a:lnTo>
                  <a:lnTo>
                    <a:pt x="12" y="450"/>
                  </a:lnTo>
                  <a:lnTo>
                    <a:pt x="12" y="469"/>
                  </a:lnTo>
                  <a:lnTo>
                    <a:pt x="12" y="441"/>
                  </a:lnTo>
                  <a:lnTo>
                    <a:pt x="12" y="469"/>
                  </a:lnTo>
                  <a:lnTo>
                    <a:pt x="13" y="462"/>
                  </a:lnTo>
                  <a:lnTo>
                    <a:pt x="13" y="429"/>
                  </a:lnTo>
                  <a:lnTo>
                    <a:pt x="13" y="433"/>
                  </a:lnTo>
                  <a:lnTo>
                    <a:pt x="13" y="435"/>
                  </a:lnTo>
                  <a:lnTo>
                    <a:pt x="13" y="440"/>
                  </a:lnTo>
                  <a:lnTo>
                    <a:pt x="13" y="411"/>
                  </a:lnTo>
                  <a:lnTo>
                    <a:pt x="13" y="411"/>
                  </a:lnTo>
                  <a:lnTo>
                    <a:pt x="13" y="416"/>
                  </a:lnTo>
                  <a:lnTo>
                    <a:pt x="13" y="404"/>
                  </a:lnTo>
                  <a:lnTo>
                    <a:pt x="13" y="412"/>
                  </a:lnTo>
                  <a:lnTo>
                    <a:pt x="13" y="411"/>
                  </a:lnTo>
                  <a:lnTo>
                    <a:pt x="13" y="398"/>
                  </a:lnTo>
                  <a:lnTo>
                    <a:pt x="13" y="428"/>
                  </a:lnTo>
                  <a:lnTo>
                    <a:pt x="15" y="429"/>
                  </a:lnTo>
                  <a:lnTo>
                    <a:pt x="15" y="442"/>
                  </a:lnTo>
                  <a:lnTo>
                    <a:pt x="15" y="424"/>
                  </a:lnTo>
                  <a:lnTo>
                    <a:pt x="15" y="431"/>
                  </a:lnTo>
                  <a:lnTo>
                    <a:pt x="15" y="429"/>
                  </a:lnTo>
                  <a:lnTo>
                    <a:pt x="15" y="456"/>
                  </a:lnTo>
                  <a:lnTo>
                    <a:pt x="15" y="454"/>
                  </a:lnTo>
                  <a:lnTo>
                    <a:pt x="15" y="456"/>
                  </a:lnTo>
                  <a:lnTo>
                    <a:pt x="15" y="441"/>
                  </a:lnTo>
                  <a:lnTo>
                    <a:pt x="15" y="462"/>
                  </a:lnTo>
                  <a:lnTo>
                    <a:pt x="15" y="457"/>
                  </a:lnTo>
                  <a:lnTo>
                    <a:pt x="15" y="463"/>
                  </a:lnTo>
                  <a:lnTo>
                    <a:pt x="15" y="448"/>
                  </a:lnTo>
                  <a:lnTo>
                    <a:pt x="16" y="448"/>
                  </a:lnTo>
                  <a:lnTo>
                    <a:pt x="16" y="448"/>
                  </a:lnTo>
                  <a:lnTo>
                    <a:pt x="16" y="424"/>
                  </a:lnTo>
                  <a:lnTo>
                    <a:pt x="16" y="414"/>
                  </a:lnTo>
                  <a:lnTo>
                    <a:pt x="16" y="427"/>
                  </a:lnTo>
                  <a:lnTo>
                    <a:pt x="16" y="397"/>
                  </a:lnTo>
                  <a:lnTo>
                    <a:pt x="16" y="397"/>
                  </a:lnTo>
                  <a:lnTo>
                    <a:pt x="16" y="359"/>
                  </a:lnTo>
                  <a:lnTo>
                    <a:pt x="16" y="368"/>
                  </a:lnTo>
                  <a:lnTo>
                    <a:pt x="17" y="369"/>
                  </a:lnTo>
                  <a:lnTo>
                    <a:pt x="17" y="370"/>
                  </a:lnTo>
                  <a:lnTo>
                    <a:pt x="17" y="338"/>
                  </a:lnTo>
                  <a:lnTo>
                    <a:pt x="17" y="347"/>
                  </a:lnTo>
                  <a:lnTo>
                    <a:pt x="17" y="349"/>
                  </a:lnTo>
                  <a:lnTo>
                    <a:pt x="17" y="353"/>
                  </a:lnTo>
                  <a:lnTo>
                    <a:pt x="17" y="334"/>
                  </a:lnTo>
                  <a:lnTo>
                    <a:pt x="17" y="340"/>
                  </a:lnTo>
                  <a:lnTo>
                    <a:pt x="17" y="335"/>
                  </a:lnTo>
                  <a:lnTo>
                    <a:pt x="17" y="349"/>
                  </a:lnTo>
                  <a:lnTo>
                    <a:pt x="17" y="318"/>
                  </a:lnTo>
                  <a:lnTo>
                    <a:pt x="17" y="343"/>
                  </a:lnTo>
                  <a:lnTo>
                    <a:pt x="17" y="347"/>
                  </a:lnTo>
                  <a:lnTo>
                    <a:pt x="17" y="353"/>
                  </a:lnTo>
                  <a:lnTo>
                    <a:pt x="17" y="334"/>
                  </a:lnTo>
                  <a:lnTo>
                    <a:pt x="17" y="353"/>
                  </a:lnTo>
                  <a:lnTo>
                    <a:pt x="19" y="351"/>
                  </a:lnTo>
                  <a:lnTo>
                    <a:pt x="19" y="378"/>
                  </a:lnTo>
                  <a:lnTo>
                    <a:pt x="19" y="376"/>
                  </a:lnTo>
                  <a:lnTo>
                    <a:pt x="19" y="377"/>
                  </a:lnTo>
                  <a:lnTo>
                    <a:pt x="19" y="360"/>
                  </a:lnTo>
                  <a:lnTo>
                    <a:pt x="19" y="378"/>
                  </a:lnTo>
                  <a:lnTo>
                    <a:pt x="19" y="376"/>
                  </a:lnTo>
                  <a:lnTo>
                    <a:pt x="19" y="378"/>
                  </a:lnTo>
                  <a:lnTo>
                    <a:pt x="19" y="340"/>
                  </a:lnTo>
                  <a:lnTo>
                    <a:pt x="19" y="343"/>
                  </a:lnTo>
                  <a:lnTo>
                    <a:pt x="19" y="346"/>
                  </a:lnTo>
                  <a:lnTo>
                    <a:pt x="19" y="323"/>
                  </a:lnTo>
                  <a:lnTo>
                    <a:pt x="20" y="323"/>
                  </a:lnTo>
                  <a:lnTo>
                    <a:pt x="20" y="332"/>
                  </a:lnTo>
                  <a:lnTo>
                    <a:pt x="20" y="304"/>
                  </a:lnTo>
                  <a:lnTo>
                    <a:pt x="20" y="301"/>
                  </a:lnTo>
                  <a:lnTo>
                    <a:pt x="20" y="249"/>
                  </a:lnTo>
                  <a:lnTo>
                    <a:pt x="20" y="250"/>
                  </a:lnTo>
                  <a:lnTo>
                    <a:pt x="20" y="246"/>
                  </a:lnTo>
                  <a:lnTo>
                    <a:pt x="20" y="212"/>
                  </a:lnTo>
                  <a:lnTo>
                    <a:pt x="20" y="213"/>
                  </a:lnTo>
                  <a:lnTo>
                    <a:pt x="21" y="212"/>
                  </a:lnTo>
                  <a:lnTo>
                    <a:pt x="21" y="160"/>
                  </a:lnTo>
                  <a:lnTo>
                    <a:pt x="21" y="158"/>
                  </a:lnTo>
                  <a:lnTo>
                    <a:pt x="21" y="114"/>
                  </a:lnTo>
                  <a:lnTo>
                    <a:pt x="21" y="114"/>
                  </a:lnTo>
                  <a:lnTo>
                    <a:pt x="21" y="106"/>
                  </a:lnTo>
                  <a:lnTo>
                    <a:pt x="21" y="118"/>
                  </a:lnTo>
                  <a:lnTo>
                    <a:pt x="21" y="115"/>
                  </a:lnTo>
                  <a:lnTo>
                    <a:pt x="21" y="136"/>
                  </a:lnTo>
                  <a:lnTo>
                    <a:pt x="22" y="127"/>
                  </a:lnTo>
                  <a:lnTo>
                    <a:pt x="22" y="164"/>
                  </a:lnTo>
                  <a:lnTo>
                    <a:pt x="22" y="116"/>
                  </a:lnTo>
                  <a:lnTo>
                    <a:pt x="22" y="160"/>
                  </a:lnTo>
                  <a:lnTo>
                    <a:pt x="22" y="162"/>
                  </a:lnTo>
                  <a:lnTo>
                    <a:pt x="22" y="157"/>
                  </a:lnTo>
                  <a:lnTo>
                    <a:pt x="22" y="169"/>
                  </a:lnTo>
                  <a:lnTo>
                    <a:pt x="22" y="170"/>
                  </a:lnTo>
                  <a:lnTo>
                    <a:pt x="22" y="203"/>
                  </a:lnTo>
                  <a:lnTo>
                    <a:pt x="22" y="201"/>
                  </a:lnTo>
                  <a:lnTo>
                    <a:pt x="22" y="236"/>
                  </a:lnTo>
                  <a:lnTo>
                    <a:pt x="22" y="233"/>
                  </a:lnTo>
                  <a:lnTo>
                    <a:pt x="24" y="236"/>
                  </a:lnTo>
                  <a:lnTo>
                    <a:pt x="24" y="225"/>
                  </a:lnTo>
                  <a:lnTo>
                    <a:pt x="24" y="250"/>
                  </a:lnTo>
                  <a:lnTo>
                    <a:pt x="24" y="249"/>
                  </a:lnTo>
                  <a:lnTo>
                    <a:pt x="24" y="268"/>
                  </a:lnTo>
                  <a:lnTo>
                    <a:pt x="24" y="272"/>
                  </a:lnTo>
                  <a:lnTo>
                    <a:pt x="24" y="287"/>
                  </a:lnTo>
                  <a:lnTo>
                    <a:pt x="24" y="267"/>
                  </a:lnTo>
                  <a:lnTo>
                    <a:pt x="24" y="267"/>
                  </a:lnTo>
                  <a:lnTo>
                    <a:pt x="25" y="266"/>
                  </a:lnTo>
                  <a:lnTo>
                    <a:pt x="25" y="256"/>
                  </a:lnTo>
                  <a:lnTo>
                    <a:pt x="25" y="284"/>
                  </a:lnTo>
                  <a:lnTo>
                    <a:pt x="25" y="284"/>
                  </a:lnTo>
                  <a:lnTo>
                    <a:pt x="25" y="296"/>
                  </a:lnTo>
                  <a:lnTo>
                    <a:pt x="25" y="280"/>
                  </a:lnTo>
                  <a:lnTo>
                    <a:pt x="25" y="289"/>
                  </a:lnTo>
                  <a:lnTo>
                    <a:pt x="25" y="289"/>
                  </a:lnTo>
                  <a:lnTo>
                    <a:pt x="25" y="291"/>
                  </a:lnTo>
                  <a:lnTo>
                    <a:pt x="25" y="272"/>
                  </a:lnTo>
                  <a:lnTo>
                    <a:pt x="25" y="275"/>
                  </a:lnTo>
                  <a:lnTo>
                    <a:pt x="25" y="300"/>
                  </a:lnTo>
                  <a:lnTo>
                    <a:pt x="25" y="296"/>
                  </a:lnTo>
                  <a:lnTo>
                    <a:pt x="26" y="294"/>
                  </a:lnTo>
                  <a:lnTo>
                    <a:pt x="26" y="306"/>
                  </a:lnTo>
                  <a:lnTo>
                    <a:pt x="26" y="283"/>
                  </a:lnTo>
                  <a:lnTo>
                    <a:pt x="26" y="304"/>
                  </a:lnTo>
                  <a:lnTo>
                    <a:pt x="26" y="306"/>
                  </a:lnTo>
                  <a:lnTo>
                    <a:pt x="26" y="321"/>
                  </a:lnTo>
                  <a:lnTo>
                    <a:pt x="26" y="305"/>
                  </a:lnTo>
                  <a:lnTo>
                    <a:pt x="26" y="313"/>
                  </a:lnTo>
                  <a:lnTo>
                    <a:pt x="26" y="315"/>
                  </a:lnTo>
                  <a:lnTo>
                    <a:pt x="26" y="323"/>
                  </a:lnTo>
                  <a:lnTo>
                    <a:pt x="26" y="309"/>
                  </a:lnTo>
                  <a:lnTo>
                    <a:pt x="26" y="309"/>
                  </a:lnTo>
                  <a:lnTo>
                    <a:pt x="26" y="313"/>
                  </a:lnTo>
                  <a:lnTo>
                    <a:pt x="26" y="294"/>
                  </a:lnTo>
                  <a:lnTo>
                    <a:pt x="26" y="317"/>
                  </a:lnTo>
                  <a:lnTo>
                    <a:pt x="28" y="318"/>
                  </a:lnTo>
                  <a:lnTo>
                    <a:pt x="28" y="304"/>
                  </a:lnTo>
                  <a:lnTo>
                    <a:pt x="28" y="317"/>
                  </a:lnTo>
                  <a:lnTo>
                    <a:pt x="28" y="318"/>
                  </a:lnTo>
                  <a:lnTo>
                    <a:pt x="28" y="334"/>
                  </a:lnTo>
                  <a:lnTo>
                    <a:pt x="28" y="330"/>
                  </a:lnTo>
                  <a:lnTo>
                    <a:pt x="28" y="327"/>
                  </a:lnTo>
                  <a:lnTo>
                    <a:pt x="28" y="330"/>
                  </a:lnTo>
                  <a:lnTo>
                    <a:pt x="28" y="306"/>
                  </a:lnTo>
                  <a:lnTo>
                    <a:pt x="28" y="304"/>
                  </a:lnTo>
                  <a:lnTo>
                    <a:pt x="28" y="243"/>
                  </a:lnTo>
                  <a:lnTo>
                    <a:pt x="29" y="246"/>
                  </a:lnTo>
                  <a:lnTo>
                    <a:pt x="29" y="251"/>
                  </a:lnTo>
                  <a:lnTo>
                    <a:pt x="29" y="224"/>
                  </a:lnTo>
                  <a:lnTo>
                    <a:pt x="29" y="232"/>
                  </a:lnTo>
                  <a:lnTo>
                    <a:pt x="29" y="237"/>
                  </a:lnTo>
                  <a:lnTo>
                    <a:pt x="29" y="241"/>
                  </a:lnTo>
                  <a:lnTo>
                    <a:pt x="29" y="226"/>
                  </a:lnTo>
                  <a:lnTo>
                    <a:pt x="29" y="224"/>
                  </a:lnTo>
                  <a:lnTo>
                    <a:pt x="29" y="229"/>
                  </a:lnTo>
                  <a:lnTo>
                    <a:pt x="29" y="213"/>
                  </a:lnTo>
                  <a:lnTo>
                    <a:pt x="29" y="229"/>
                  </a:lnTo>
                  <a:lnTo>
                    <a:pt x="30" y="228"/>
                  </a:lnTo>
                  <a:lnTo>
                    <a:pt x="30" y="238"/>
                  </a:lnTo>
                  <a:lnTo>
                    <a:pt x="30" y="217"/>
                  </a:lnTo>
                  <a:lnTo>
                    <a:pt x="30" y="226"/>
                  </a:lnTo>
                  <a:lnTo>
                    <a:pt x="30" y="226"/>
                  </a:lnTo>
                  <a:lnTo>
                    <a:pt x="30" y="229"/>
                  </a:lnTo>
                  <a:lnTo>
                    <a:pt x="30" y="200"/>
                  </a:lnTo>
                  <a:lnTo>
                    <a:pt x="30" y="201"/>
                  </a:lnTo>
                  <a:lnTo>
                    <a:pt x="30" y="158"/>
                  </a:lnTo>
                  <a:lnTo>
                    <a:pt x="30" y="165"/>
                  </a:lnTo>
                  <a:lnTo>
                    <a:pt x="30" y="160"/>
                  </a:lnTo>
                  <a:lnTo>
                    <a:pt x="30" y="164"/>
                  </a:lnTo>
                  <a:lnTo>
                    <a:pt x="30" y="133"/>
                  </a:lnTo>
                  <a:lnTo>
                    <a:pt x="30" y="143"/>
                  </a:lnTo>
                  <a:lnTo>
                    <a:pt x="32" y="140"/>
                  </a:lnTo>
                  <a:lnTo>
                    <a:pt x="32" y="140"/>
                  </a:lnTo>
                  <a:lnTo>
                    <a:pt x="32" y="64"/>
                  </a:lnTo>
                  <a:lnTo>
                    <a:pt x="32" y="63"/>
                  </a:lnTo>
                  <a:lnTo>
                    <a:pt x="32" y="64"/>
                  </a:lnTo>
                  <a:lnTo>
                    <a:pt x="32" y="51"/>
                  </a:lnTo>
                  <a:lnTo>
                    <a:pt x="32" y="54"/>
                  </a:lnTo>
                  <a:lnTo>
                    <a:pt x="32" y="51"/>
                  </a:lnTo>
                  <a:lnTo>
                    <a:pt x="32" y="54"/>
                  </a:lnTo>
                  <a:lnTo>
                    <a:pt x="32" y="27"/>
                  </a:lnTo>
                  <a:lnTo>
                    <a:pt x="32" y="39"/>
                  </a:lnTo>
                  <a:lnTo>
                    <a:pt x="32" y="42"/>
                  </a:lnTo>
                  <a:lnTo>
                    <a:pt x="32" y="42"/>
                  </a:lnTo>
                  <a:lnTo>
                    <a:pt x="32" y="0"/>
                  </a:lnTo>
                  <a:lnTo>
                    <a:pt x="32" y="4"/>
                  </a:lnTo>
                  <a:lnTo>
                    <a:pt x="33" y="0"/>
                  </a:lnTo>
                  <a:lnTo>
                    <a:pt x="33" y="10"/>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259" name="Freeform 132"/>
            <p:cNvSpPr>
              <a:spLocks/>
            </p:cNvSpPr>
            <p:nvPr/>
          </p:nvSpPr>
          <p:spPr bwMode="auto">
            <a:xfrm>
              <a:off x="1123951" y="4613276"/>
              <a:ext cx="47625" cy="222250"/>
            </a:xfrm>
            <a:custGeom>
              <a:avLst/>
              <a:gdLst>
                <a:gd name="T0" fmla="*/ 0 w 30"/>
                <a:gd name="T1" fmla="*/ 72 h 140"/>
                <a:gd name="T2" fmla="*/ 0 w 30"/>
                <a:gd name="T3" fmla="*/ 93 h 140"/>
                <a:gd name="T4" fmla="*/ 1 w 30"/>
                <a:gd name="T5" fmla="*/ 94 h 140"/>
                <a:gd name="T6" fmla="*/ 1 w 30"/>
                <a:gd name="T7" fmla="*/ 77 h 140"/>
                <a:gd name="T8" fmla="*/ 3 w 30"/>
                <a:gd name="T9" fmla="*/ 98 h 140"/>
                <a:gd name="T10" fmla="*/ 3 w 30"/>
                <a:gd name="T11" fmla="*/ 92 h 140"/>
                <a:gd name="T12" fmla="*/ 3 w 30"/>
                <a:gd name="T13" fmla="*/ 39 h 140"/>
                <a:gd name="T14" fmla="*/ 4 w 30"/>
                <a:gd name="T15" fmla="*/ 63 h 140"/>
                <a:gd name="T16" fmla="*/ 4 w 30"/>
                <a:gd name="T17" fmla="*/ 69 h 140"/>
                <a:gd name="T18" fmla="*/ 4 w 30"/>
                <a:gd name="T19" fmla="*/ 83 h 140"/>
                <a:gd name="T20" fmla="*/ 5 w 30"/>
                <a:gd name="T21" fmla="*/ 92 h 140"/>
                <a:gd name="T22" fmla="*/ 5 w 30"/>
                <a:gd name="T23" fmla="*/ 67 h 140"/>
                <a:gd name="T24" fmla="*/ 7 w 30"/>
                <a:gd name="T25" fmla="*/ 69 h 140"/>
                <a:gd name="T26" fmla="*/ 7 w 30"/>
                <a:gd name="T27" fmla="*/ 59 h 140"/>
                <a:gd name="T28" fmla="*/ 8 w 30"/>
                <a:gd name="T29" fmla="*/ 75 h 140"/>
                <a:gd name="T30" fmla="*/ 8 w 30"/>
                <a:gd name="T31" fmla="*/ 30 h 140"/>
                <a:gd name="T32" fmla="*/ 8 w 30"/>
                <a:gd name="T33" fmla="*/ 38 h 140"/>
                <a:gd name="T34" fmla="*/ 9 w 30"/>
                <a:gd name="T35" fmla="*/ 35 h 140"/>
                <a:gd name="T36" fmla="*/ 9 w 30"/>
                <a:gd name="T37" fmla="*/ 34 h 140"/>
                <a:gd name="T38" fmla="*/ 11 w 30"/>
                <a:gd name="T39" fmla="*/ 38 h 140"/>
                <a:gd name="T40" fmla="*/ 11 w 30"/>
                <a:gd name="T41" fmla="*/ 76 h 140"/>
                <a:gd name="T42" fmla="*/ 11 w 30"/>
                <a:gd name="T43" fmla="*/ 105 h 140"/>
                <a:gd name="T44" fmla="*/ 12 w 30"/>
                <a:gd name="T45" fmla="*/ 105 h 140"/>
                <a:gd name="T46" fmla="*/ 12 w 30"/>
                <a:gd name="T47" fmla="*/ 93 h 140"/>
                <a:gd name="T48" fmla="*/ 12 w 30"/>
                <a:gd name="T49" fmla="*/ 79 h 140"/>
                <a:gd name="T50" fmla="*/ 13 w 30"/>
                <a:gd name="T51" fmla="*/ 106 h 140"/>
                <a:gd name="T52" fmla="*/ 13 w 30"/>
                <a:gd name="T53" fmla="*/ 123 h 140"/>
                <a:gd name="T54" fmla="*/ 14 w 30"/>
                <a:gd name="T55" fmla="*/ 130 h 140"/>
                <a:gd name="T56" fmla="*/ 14 w 30"/>
                <a:gd name="T57" fmla="*/ 107 h 140"/>
                <a:gd name="T58" fmla="*/ 16 w 30"/>
                <a:gd name="T59" fmla="*/ 49 h 140"/>
                <a:gd name="T60" fmla="*/ 16 w 30"/>
                <a:gd name="T61" fmla="*/ 68 h 140"/>
                <a:gd name="T62" fmla="*/ 16 w 30"/>
                <a:gd name="T63" fmla="*/ 93 h 140"/>
                <a:gd name="T64" fmla="*/ 17 w 30"/>
                <a:gd name="T65" fmla="*/ 109 h 140"/>
                <a:gd name="T66" fmla="*/ 17 w 30"/>
                <a:gd name="T67" fmla="*/ 122 h 140"/>
                <a:gd name="T68" fmla="*/ 18 w 30"/>
                <a:gd name="T69" fmla="*/ 130 h 140"/>
                <a:gd name="T70" fmla="*/ 18 w 30"/>
                <a:gd name="T71" fmla="*/ 69 h 140"/>
                <a:gd name="T72" fmla="*/ 18 w 30"/>
                <a:gd name="T73" fmla="*/ 43 h 140"/>
                <a:gd name="T74" fmla="*/ 20 w 30"/>
                <a:gd name="T75" fmla="*/ 60 h 140"/>
                <a:gd name="T76" fmla="*/ 20 w 30"/>
                <a:gd name="T77" fmla="*/ 66 h 140"/>
                <a:gd name="T78" fmla="*/ 21 w 30"/>
                <a:gd name="T79" fmla="*/ 77 h 140"/>
                <a:gd name="T80" fmla="*/ 21 w 30"/>
                <a:gd name="T81" fmla="*/ 113 h 140"/>
                <a:gd name="T82" fmla="*/ 22 w 30"/>
                <a:gd name="T83" fmla="*/ 75 h 140"/>
                <a:gd name="T84" fmla="*/ 22 w 30"/>
                <a:gd name="T85" fmla="*/ 69 h 140"/>
                <a:gd name="T86" fmla="*/ 22 w 30"/>
                <a:gd name="T87" fmla="*/ 79 h 140"/>
                <a:gd name="T88" fmla="*/ 24 w 30"/>
                <a:gd name="T89" fmla="*/ 124 h 140"/>
                <a:gd name="T90" fmla="*/ 24 w 30"/>
                <a:gd name="T91" fmla="*/ 118 h 140"/>
                <a:gd name="T92" fmla="*/ 24 w 30"/>
                <a:gd name="T93" fmla="*/ 110 h 140"/>
                <a:gd name="T94" fmla="*/ 25 w 30"/>
                <a:gd name="T95" fmla="*/ 90 h 140"/>
                <a:gd name="T96" fmla="*/ 25 w 30"/>
                <a:gd name="T97" fmla="*/ 92 h 140"/>
                <a:gd name="T98" fmla="*/ 26 w 30"/>
                <a:gd name="T99" fmla="*/ 98 h 140"/>
                <a:gd name="T100" fmla="*/ 26 w 30"/>
                <a:gd name="T101" fmla="*/ 119 h 140"/>
                <a:gd name="T102" fmla="*/ 26 w 30"/>
                <a:gd name="T103" fmla="*/ 136 h 140"/>
                <a:gd name="T104" fmla="*/ 28 w 30"/>
                <a:gd name="T105" fmla="*/ 128 h 140"/>
                <a:gd name="T106" fmla="*/ 28 w 30"/>
                <a:gd name="T107" fmla="*/ 98 h 140"/>
                <a:gd name="T108" fmla="*/ 28 w 30"/>
                <a:gd name="T109" fmla="*/ 97 h 140"/>
                <a:gd name="T110" fmla="*/ 29 w 30"/>
                <a:gd name="T111" fmla="*/ 83 h 140"/>
                <a:gd name="T112" fmla="*/ 29 w 30"/>
                <a:gd name="T113" fmla="*/ 73 h 140"/>
                <a:gd name="T114" fmla="*/ 29 w 30"/>
                <a:gd name="T115" fmla="*/ 81 h 140"/>
                <a:gd name="T116" fmla="*/ 30 w 30"/>
                <a:gd name="T117" fmla="*/ 83 h 140"/>
                <a:gd name="T118" fmla="*/ 30 w 30"/>
                <a:gd name="T119" fmla="*/ 88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0" h="140">
                  <a:moveTo>
                    <a:pt x="0" y="110"/>
                  </a:moveTo>
                  <a:lnTo>
                    <a:pt x="0" y="77"/>
                  </a:lnTo>
                  <a:lnTo>
                    <a:pt x="0" y="79"/>
                  </a:lnTo>
                  <a:lnTo>
                    <a:pt x="0" y="76"/>
                  </a:lnTo>
                  <a:lnTo>
                    <a:pt x="0" y="72"/>
                  </a:lnTo>
                  <a:lnTo>
                    <a:pt x="0" y="86"/>
                  </a:lnTo>
                  <a:lnTo>
                    <a:pt x="0" y="86"/>
                  </a:lnTo>
                  <a:lnTo>
                    <a:pt x="0" y="94"/>
                  </a:lnTo>
                  <a:lnTo>
                    <a:pt x="0" y="67"/>
                  </a:lnTo>
                  <a:lnTo>
                    <a:pt x="0" y="93"/>
                  </a:lnTo>
                  <a:lnTo>
                    <a:pt x="1" y="89"/>
                  </a:lnTo>
                  <a:lnTo>
                    <a:pt x="1" y="98"/>
                  </a:lnTo>
                  <a:lnTo>
                    <a:pt x="1" y="79"/>
                  </a:lnTo>
                  <a:lnTo>
                    <a:pt x="1" y="90"/>
                  </a:lnTo>
                  <a:lnTo>
                    <a:pt x="1" y="94"/>
                  </a:lnTo>
                  <a:lnTo>
                    <a:pt x="1" y="105"/>
                  </a:lnTo>
                  <a:lnTo>
                    <a:pt x="1" y="79"/>
                  </a:lnTo>
                  <a:lnTo>
                    <a:pt x="1" y="67"/>
                  </a:lnTo>
                  <a:lnTo>
                    <a:pt x="1" y="88"/>
                  </a:lnTo>
                  <a:lnTo>
                    <a:pt x="1" y="77"/>
                  </a:lnTo>
                  <a:lnTo>
                    <a:pt x="1" y="81"/>
                  </a:lnTo>
                  <a:lnTo>
                    <a:pt x="1" y="64"/>
                  </a:lnTo>
                  <a:lnTo>
                    <a:pt x="1" y="85"/>
                  </a:lnTo>
                  <a:lnTo>
                    <a:pt x="3" y="84"/>
                  </a:lnTo>
                  <a:lnTo>
                    <a:pt x="3" y="98"/>
                  </a:lnTo>
                  <a:lnTo>
                    <a:pt x="3" y="83"/>
                  </a:lnTo>
                  <a:lnTo>
                    <a:pt x="3" y="94"/>
                  </a:lnTo>
                  <a:lnTo>
                    <a:pt x="3" y="93"/>
                  </a:lnTo>
                  <a:lnTo>
                    <a:pt x="3" y="113"/>
                  </a:lnTo>
                  <a:lnTo>
                    <a:pt x="3" y="92"/>
                  </a:lnTo>
                  <a:lnTo>
                    <a:pt x="3" y="105"/>
                  </a:lnTo>
                  <a:lnTo>
                    <a:pt x="3" y="105"/>
                  </a:lnTo>
                  <a:lnTo>
                    <a:pt x="3" y="72"/>
                  </a:lnTo>
                  <a:lnTo>
                    <a:pt x="3" y="71"/>
                  </a:lnTo>
                  <a:lnTo>
                    <a:pt x="3" y="39"/>
                  </a:lnTo>
                  <a:lnTo>
                    <a:pt x="3" y="49"/>
                  </a:lnTo>
                  <a:lnTo>
                    <a:pt x="4" y="49"/>
                  </a:lnTo>
                  <a:lnTo>
                    <a:pt x="4" y="67"/>
                  </a:lnTo>
                  <a:lnTo>
                    <a:pt x="4" y="47"/>
                  </a:lnTo>
                  <a:lnTo>
                    <a:pt x="4" y="63"/>
                  </a:lnTo>
                  <a:lnTo>
                    <a:pt x="4" y="60"/>
                  </a:lnTo>
                  <a:lnTo>
                    <a:pt x="4" y="49"/>
                  </a:lnTo>
                  <a:lnTo>
                    <a:pt x="4" y="79"/>
                  </a:lnTo>
                  <a:lnTo>
                    <a:pt x="4" y="81"/>
                  </a:lnTo>
                  <a:lnTo>
                    <a:pt x="4" y="69"/>
                  </a:lnTo>
                  <a:lnTo>
                    <a:pt x="4" y="89"/>
                  </a:lnTo>
                  <a:lnTo>
                    <a:pt x="4" y="93"/>
                  </a:lnTo>
                  <a:lnTo>
                    <a:pt x="4" y="102"/>
                  </a:lnTo>
                  <a:lnTo>
                    <a:pt x="4" y="76"/>
                  </a:lnTo>
                  <a:lnTo>
                    <a:pt x="4" y="83"/>
                  </a:lnTo>
                  <a:lnTo>
                    <a:pt x="5" y="85"/>
                  </a:lnTo>
                  <a:lnTo>
                    <a:pt x="5" y="101"/>
                  </a:lnTo>
                  <a:lnTo>
                    <a:pt x="5" y="92"/>
                  </a:lnTo>
                  <a:lnTo>
                    <a:pt x="5" y="86"/>
                  </a:lnTo>
                  <a:lnTo>
                    <a:pt x="5" y="92"/>
                  </a:lnTo>
                  <a:lnTo>
                    <a:pt x="5" y="72"/>
                  </a:lnTo>
                  <a:lnTo>
                    <a:pt x="5" y="90"/>
                  </a:lnTo>
                  <a:lnTo>
                    <a:pt x="5" y="94"/>
                  </a:lnTo>
                  <a:lnTo>
                    <a:pt x="5" y="66"/>
                  </a:lnTo>
                  <a:lnTo>
                    <a:pt x="5" y="67"/>
                  </a:lnTo>
                  <a:lnTo>
                    <a:pt x="7" y="64"/>
                  </a:lnTo>
                  <a:lnTo>
                    <a:pt x="7" y="69"/>
                  </a:lnTo>
                  <a:lnTo>
                    <a:pt x="7" y="58"/>
                  </a:lnTo>
                  <a:lnTo>
                    <a:pt x="7" y="59"/>
                  </a:lnTo>
                  <a:lnTo>
                    <a:pt x="7" y="69"/>
                  </a:lnTo>
                  <a:lnTo>
                    <a:pt x="7" y="43"/>
                  </a:lnTo>
                  <a:lnTo>
                    <a:pt x="7" y="69"/>
                  </a:lnTo>
                  <a:lnTo>
                    <a:pt x="7" y="69"/>
                  </a:lnTo>
                  <a:lnTo>
                    <a:pt x="7" y="73"/>
                  </a:lnTo>
                  <a:lnTo>
                    <a:pt x="7" y="59"/>
                  </a:lnTo>
                  <a:lnTo>
                    <a:pt x="7" y="69"/>
                  </a:lnTo>
                  <a:lnTo>
                    <a:pt x="7" y="72"/>
                  </a:lnTo>
                  <a:lnTo>
                    <a:pt x="7" y="81"/>
                  </a:lnTo>
                  <a:lnTo>
                    <a:pt x="7" y="76"/>
                  </a:lnTo>
                  <a:lnTo>
                    <a:pt x="8" y="75"/>
                  </a:lnTo>
                  <a:lnTo>
                    <a:pt x="8" y="42"/>
                  </a:lnTo>
                  <a:lnTo>
                    <a:pt x="8" y="43"/>
                  </a:lnTo>
                  <a:lnTo>
                    <a:pt x="8" y="17"/>
                  </a:lnTo>
                  <a:lnTo>
                    <a:pt x="8" y="29"/>
                  </a:lnTo>
                  <a:lnTo>
                    <a:pt x="8" y="30"/>
                  </a:lnTo>
                  <a:lnTo>
                    <a:pt x="8" y="33"/>
                  </a:lnTo>
                  <a:lnTo>
                    <a:pt x="8" y="0"/>
                  </a:lnTo>
                  <a:lnTo>
                    <a:pt x="8" y="7"/>
                  </a:lnTo>
                  <a:lnTo>
                    <a:pt x="8" y="14"/>
                  </a:lnTo>
                  <a:lnTo>
                    <a:pt x="8" y="38"/>
                  </a:lnTo>
                  <a:lnTo>
                    <a:pt x="8" y="12"/>
                  </a:lnTo>
                  <a:lnTo>
                    <a:pt x="8" y="29"/>
                  </a:lnTo>
                  <a:lnTo>
                    <a:pt x="9" y="31"/>
                  </a:lnTo>
                  <a:lnTo>
                    <a:pt x="9" y="9"/>
                  </a:lnTo>
                  <a:lnTo>
                    <a:pt x="9" y="35"/>
                  </a:lnTo>
                  <a:lnTo>
                    <a:pt x="9" y="37"/>
                  </a:lnTo>
                  <a:lnTo>
                    <a:pt x="9" y="41"/>
                  </a:lnTo>
                  <a:lnTo>
                    <a:pt x="9" y="20"/>
                  </a:lnTo>
                  <a:lnTo>
                    <a:pt x="9" y="33"/>
                  </a:lnTo>
                  <a:lnTo>
                    <a:pt x="9" y="34"/>
                  </a:lnTo>
                  <a:lnTo>
                    <a:pt x="9" y="55"/>
                  </a:lnTo>
                  <a:lnTo>
                    <a:pt x="9" y="30"/>
                  </a:lnTo>
                  <a:lnTo>
                    <a:pt x="9" y="52"/>
                  </a:lnTo>
                  <a:lnTo>
                    <a:pt x="11" y="51"/>
                  </a:lnTo>
                  <a:lnTo>
                    <a:pt x="11" y="38"/>
                  </a:lnTo>
                  <a:lnTo>
                    <a:pt x="11" y="72"/>
                  </a:lnTo>
                  <a:lnTo>
                    <a:pt x="11" y="75"/>
                  </a:lnTo>
                  <a:lnTo>
                    <a:pt x="11" y="76"/>
                  </a:lnTo>
                  <a:lnTo>
                    <a:pt x="11" y="56"/>
                  </a:lnTo>
                  <a:lnTo>
                    <a:pt x="11" y="76"/>
                  </a:lnTo>
                  <a:lnTo>
                    <a:pt x="11" y="73"/>
                  </a:lnTo>
                  <a:lnTo>
                    <a:pt x="11" y="96"/>
                  </a:lnTo>
                  <a:lnTo>
                    <a:pt x="11" y="83"/>
                  </a:lnTo>
                  <a:lnTo>
                    <a:pt x="11" y="83"/>
                  </a:lnTo>
                  <a:lnTo>
                    <a:pt x="11" y="105"/>
                  </a:lnTo>
                  <a:lnTo>
                    <a:pt x="11" y="101"/>
                  </a:lnTo>
                  <a:lnTo>
                    <a:pt x="12" y="100"/>
                  </a:lnTo>
                  <a:lnTo>
                    <a:pt x="12" y="106"/>
                  </a:lnTo>
                  <a:lnTo>
                    <a:pt x="12" y="89"/>
                  </a:lnTo>
                  <a:lnTo>
                    <a:pt x="12" y="105"/>
                  </a:lnTo>
                  <a:lnTo>
                    <a:pt x="12" y="110"/>
                  </a:lnTo>
                  <a:lnTo>
                    <a:pt x="12" y="113"/>
                  </a:lnTo>
                  <a:lnTo>
                    <a:pt x="12" y="89"/>
                  </a:lnTo>
                  <a:lnTo>
                    <a:pt x="12" y="93"/>
                  </a:lnTo>
                  <a:lnTo>
                    <a:pt x="12" y="93"/>
                  </a:lnTo>
                  <a:lnTo>
                    <a:pt x="12" y="102"/>
                  </a:lnTo>
                  <a:lnTo>
                    <a:pt x="12" y="97"/>
                  </a:lnTo>
                  <a:lnTo>
                    <a:pt x="12" y="96"/>
                  </a:lnTo>
                  <a:lnTo>
                    <a:pt x="12" y="102"/>
                  </a:lnTo>
                  <a:lnTo>
                    <a:pt x="12" y="79"/>
                  </a:lnTo>
                  <a:lnTo>
                    <a:pt x="12" y="101"/>
                  </a:lnTo>
                  <a:lnTo>
                    <a:pt x="13" y="105"/>
                  </a:lnTo>
                  <a:lnTo>
                    <a:pt x="13" y="110"/>
                  </a:lnTo>
                  <a:lnTo>
                    <a:pt x="13" y="98"/>
                  </a:lnTo>
                  <a:lnTo>
                    <a:pt x="13" y="106"/>
                  </a:lnTo>
                  <a:lnTo>
                    <a:pt x="13" y="107"/>
                  </a:lnTo>
                  <a:lnTo>
                    <a:pt x="13" y="121"/>
                  </a:lnTo>
                  <a:lnTo>
                    <a:pt x="13" y="106"/>
                  </a:lnTo>
                  <a:lnTo>
                    <a:pt x="13" y="119"/>
                  </a:lnTo>
                  <a:lnTo>
                    <a:pt x="13" y="123"/>
                  </a:lnTo>
                  <a:lnTo>
                    <a:pt x="13" y="102"/>
                  </a:lnTo>
                  <a:lnTo>
                    <a:pt x="13" y="130"/>
                  </a:lnTo>
                  <a:lnTo>
                    <a:pt x="14" y="124"/>
                  </a:lnTo>
                  <a:lnTo>
                    <a:pt x="14" y="110"/>
                  </a:lnTo>
                  <a:lnTo>
                    <a:pt x="14" y="130"/>
                  </a:lnTo>
                  <a:lnTo>
                    <a:pt x="14" y="128"/>
                  </a:lnTo>
                  <a:lnTo>
                    <a:pt x="14" y="131"/>
                  </a:lnTo>
                  <a:lnTo>
                    <a:pt x="14" y="104"/>
                  </a:lnTo>
                  <a:lnTo>
                    <a:pt x="14" y="106"/>
                  </a:lnTo>
                  <a:lnTo>
                    <a:pt x="14" y="107"/>
                  </a:lnTo>
                  <a:lnTo>
                    <a:pt x="14" y="122"/>
                  </a:lnTo>
                  <a:lnTo>
                    <a:pt x="14" y="94"/>
                  </a:lnTo>
                  <a:lnTo>
                    <a:pt x="14" y="92"/>
                  </a:lnTo>
                  <a:lnTo>
                    <a:pt x="14" y="43"/>
                  </a:lnTo>
                  <a:lnTo>
                    <a:pt x="16" y="49"/>
                  </a:lnTo>
                  <a:lnTo>
                    <a:pt x="16" y="12"/>
                  </a:lnTo>
                  <a:lnTo>
                    <a:pt x="16" y="26"/>
                  </a:lnTo>
                  <a:lnTo>
                    <a:pt x="16" y="25"/>
                  </a:lnTo>
                  <a:lnTo>
                    <a:pt x="16" y="24"/>
                  </a:lnTo>
                  <a:lnTo>
                    <a:pt x="16" y="68"/>
                  </a:lnTo>
                  <a:lnTo>
                    <a:pt x="16" y="69"/>
                  </a:lnTo>
                  <a:lnTo>
                    <a:pt x="16" y="94"/>
                  </a:lnTo>
                  <a:lnTo>
                    <a:pt x="16" y="56"/>
                  </a:lnTo>
                  <a:lnTo>
                    <a:pt x="16" y="93"/>
                  </a:lnTo>
                  <a:lnTo>
                    <a:pt x="16" y="93"/>
                  </a:lnTo>
                  <a:lnTo>
                    <a:pt x="16" y="105"/>
                  </a:lnTo>
                  <a:lnTo>
                    <a:pt x="16" y="86"/>
                  </a:lnTo>
                  <a:lnTo>
                    <a:pt x="16" y="93"/>
                  </a:lnTo>
                  <a:lnTo>
                    <a:pt x="17" y="101"/>
                  </a:lnTo>
                  <a:lnTo>
                    <a:pt x="17" y="109"/>
                  </a:lnTo>
                  <a:lnTo>
                    <a:pt x="17" y="93"/>
                  </a:lnTo>
                  <a:lnTo>
                    <a:pt x="17" y="98"/>
                  </a:lnTo>
                  <a:lnTo>
                    <a:pt x="17" y="126"/>
                  </a:lnTo>
                  <a:lnTo>
                    <a:pt x="17" y="123"/>
                  </a:lnTo>
                  <a:lnTo>
                    <a:pt x="17" y="122"/>
                  </a:lnTo>
                  <a:lnTo>
                    <a:pt x="17" y="124"/>
                  </a:lnTo>
                  <a:lnTo>
                    <a:pt x="17" y="110"/>
                  </a:lnTo>
                  <a:lnTo>
                    <a:pt x="17" y="122"/>
                  </a:lnTo>
                  <a:lnTo>
                    <a:pt x="18" y="123"/>
                  </a:lnTo>
                  <a:lnTo>
                    <a:pt x="18" y="130"/>
                  </a:lnTo>
                  <a:lnTo>
                    <a:pt x="18" y="104"/>
                  </a:lnTo>
                  <a:lnTo>
                    <a:pt x="18" y="110"/>
                  </a:lnTo>
                  <a:lnTo>
                    <a:pt x="18" y="105"/>
                  </a:lnTo>
                  <a:lnTo>
                    <a:pt x="18" y="106"/>
                  </a:lnTo>
                  <a:lnTo>
                    <a:pt x="18" y="69"/>
                  </a:lnTo>
                  <a:lnTo>
                    <a:pt x="18" y="68"/>
                  </a:lnTo>
                  <a:lnTo>
                    <a:pt x="18" y="35"/>
                  </a:lnTo>
                  <a:lnTo>
                    <a:pt x="18" y="41"/>
                  </a:lnTo>
                  <a:lnTo>
                    <a:pt x="18" y="37"/>
                  </a:lnTo>
                  <a:lnTo>
                    <a:pt x="18" y="43"/>
                  </a:lnTo>
                  <a:lnTo>
                    <a:pt x="18" y="26"/>
                  </a:lnTo>
                  <a:lnTo>
                    <a:pt x="18" y="38"/>
                  </a:lnTo>
                  <a:lnTo>
                    <a:pt x="20" y="38"/>
                  </a:lnTo>
                  <a:lnTo>
                    <a:pt x="20" y="62"/>
                  </a:lnTo>
                  <a:lnTo>
                    <a:pt x="20" y="60"/>
                  </a:lnTo>
                  <a:lnTo>
                    <a:pt x="20" y="76"/>
                  </a:lnTo>
                  <a:lnTo>
                    <a:pt x="20" y="42"/>
                  </a:lnTo>
                  <a:lnTo>
                    <a:pt x="20" y="75"/>
                  </a:lnTo>
                  <a:lnTo>
                    <a:pt x="20" y="75"/>
                  </a:lnTo>
                  <a:lnTo>
                    <a:pt x="20" y="66"/>
                  </a:lnTo>
                  <a:lnTo>
                    <a:pt x="20" y="84"/>
                  </a:lnTo>
                  <a:lnTo>
                    <a:pt x="20" y="83"/>
                  </a:lnTo>
                  <a:lnTo>
                    <a:pt x="20" y="93"/>
                  </a:lnTo>
                  <a:lnTo>
                    <a:pt x="20" y="73"/>
                  </a:lnTo>
                  <a:lnTo>
                    <a:pt x="21" y="77"/>
                  </a:lnTo>
                  <a:lnTo>
                    <a:pt x="21" y="110"/>
                  </a:lnTo>
                  <a:lnTo>
                    <a:pt x="21" y="106"/>
                  </a:lnTo>
                  <a:lnTo>
                    <a:pt x="21" y="105"/>
                  </a:lnTo>
                  <a:lnTo>
                    <a:pt x="21" y="88"/>
                  </a:lnTo>
                  <a:lnTo>
                    <a:pt x="21" y="113"/>
                  </a:lnTo>
                  <a:lnTo>
                    <a:pt x="21" y="113"/>
                  </a:lnTo>
                  <a:lnTo>
                    <a:pt x="21" y="115"/>
                  </a:lnTo>
                  <a:lnTo>
                    <a:pt x="21" y="75"/>
                  </a:lnTo>
                  <a:lnTo>
                    <a:pt x="21" y="76"/>
                  </a:lnTo>
                  <a:lnTo>
                    <a:pt x="22" y="75"/>
                  </a:lnTo>
                  <a:lnTo>
                    <a:pt x="22" y="71"/>
                  </a:lnTo>
                  <a:lnTo>
                    <a:pt x="22" y="81"/>
                  </a:lnTo>
                  <a:lnTo>
                    <a:pt x="22" y="77"/>
                  </a:lnTo>
                  <a:lnTo>
                    <a:pt x="22" y="85"/>
                  </a:lnTo>
                  <a:lnTo>
                    <a:pt x="22" y="69"/>
                  </a:lnTo>
                  <a:lnTo>
                    <a:pt x="22" y="84"/>
                  </a:lnTo>
                  <a:lnTo>
                    <a:pt x="22" y="86"/>
                  </a:lnTo>
                  <a:lnTo>
                    <a:pt x="22" y="90"/>
                  </a:lnTo>
                  <a:lnTo>
                    <a:pt x="22" y="67"/>
                  </a:lnTo>
                  <a:lnTo>
                    <a:pt x="22" y="79"/>
                  </a:lnTo>
                  <a:lnTo>
                    <a:pt x="22" y="88"/>
                  </a:lnTo>
                  <a:lnTo>
                    <a:pt x="22" y="83"/>
                  </a:lnTo>
                  <a:lnTo>
                    <a:pt x="22" y="113"/>
                  </a:lnTo>
                  <a:lnTo>
                    <a:pt x="24" y="98"/>
                  </a:lnTo>
                  <a:lnTo>
                    <a:pt x="24" y="124"/>
                  </a:lnTo>
                  <a:lnTo>
                    <a:pt x="24" y="122"/>
                  </a:lnTo>
                  <a:lnTo>
                    <a:pt x="24" y="121"/>
                  </a:lnTo>
                  <a:lnTo>
                    <a:pt x="24" y="123"/>
                  </a:lnTo>
                  <a:lnTo>
                    <a:pt x="24" y="104"/>
                  </a:lnTo>
                  <a:lnTo>
                    <a:pt x="24" y="118"/>
                  </a:lnTo>
                  <a:lnTo>
                    <a:pt x="24" y="122"/>
                  </a:lnTo>
                  <a:lnTo>
                    <a:pt x="24" y="124"/>
                  </a:lnTo>
                  <a:lnTo>
                    <a:pt x="24" y="105"/>
                  </a:lnTo>
                  <a:lnTo>
                    <a:pt x="24" y="113"/>
                  </a:lnTo>
                  <a:lnTo>
                    <a:pt x="24" y="110"/>
                  </a:lnTo>
                  <a:lnTo>
                    <a:pt x="24" y="123"/>
                  </a:lnTo>
                  <a:lnTo>
                    <a:pt x="24" y="118"/>
                  </a:lnTo>
                  <a:lnTo>
                    <a:pt x="25" y="119"/>
                  </a:lnTo>
                  <a:lnTo>
                    <a:pt x="25" y="122"/>
                  </a:lnTo>
                  <a:lnTo>
                    <a:pt x="25" y="90"/>
                  </a:lnTo>
                  <a:lnTo>
                    <a:pt x="25" y="96"/>
                  </a:lnTo>
                  <a:lnTo>
                    <a:pt x="25" y="94"/>
                  </a:lnTo>
                  <a:lnTo>
                    <a:pt x="25" y="96"/>
                  </a:lnTo>
                  <a:lnTo>
                    <a:pt x="25" y="79"/>
                  </a:lnTo>
                  <a:lnTo>
                    <a:pt x="25" y="92"/>
                  </a:lnTo>
                  <a:lnTo>
                    <a:pt x="25" y="92"/>
                  </a:lnTo>
                  <a:lnTo>
                    <a:pt x="25" y="115"/>
                  </a:lnTo>
                  <a:lnTo>
                    <a:pt x="26" y="114"/>
                  </a:lnTo>
                  <a:lnTo>
                    <a:pt x="26" y="124"/>
                  </a:lnTo>
                  <a:lnTo>
                    <a:pt x="26" y="98"/>
                  </a:lnTo>
                  <a:lnTo>
                    <a:pt x="26" y="119"/>
                  </a:lnTo>
                  <a:lnTo>
                    <a:pt x="26" y="123"/>
                  </a:lnTo>
                  <a:lnTo>
                    <a:pt x="26" y="106"/>
                  </a:lnTo>
                  <a:lnTo>
                    <a:pt x="26" y="118"/>
                  </a:lnTo>
                  <a:lnTo>
                    <a:pt x="26" y="119"/>
                  </a:lnTo>
                  <a:lnTo>
                    <a:pt x="26" y="136"/>
                  </a:lnTo>
                  <a:lnTo>
                    <a:pt x="26" y="118"/>
                  </a:lnTo>
                  <a:lnTo>
                    <a:pt x="26" y="117"/>
                  </a:lnTo>
                  <a:lnTo>
                    <a:pt x="26" y="140"/>
                  </a:lnTo>
                  <a:lnTo>
                    <a:pt x="26" y="136"/>
                  </a:lnTo>
                  <a:lnTo>
                    <a:pt x="28" y="139"/>
                  </a:lnTo>
                  <a:lnTo>
                    <a:pt x="28" y="121"/>
                  </a:lnTo>
                  <a:lnTo>
                    <a:pt x="28" y="130"/>
                  </a:lnTo>
                  <a:lnTo>
                    <a:pt x="28" y="126"/>
                  </a:lnTo>
                  <a:lnTo>
                    <a:pt x="28" y="128"/>
                  </a:lnTo>
                  <a:lnTo>
                    <a:pt x="28" y="96"/>
                  </a:lnTo>
                  <a:lnTo>
                    <a:pt x="28" y="100"/>
                  </a:lnTo>
                  <a:lnTo>
                    <a:pt x="28" y="101"/>
                  </a:lnTo>
                  <a:lnTo>
                    <a:pt x="28" y="107"/>
                  </a:lnTo>
                  <a:lnTo>
                    <a:pt x="28" y="98"/>
                  </a:lnTo>
                  <a:lnTo>
                    <a:pt x="28" y="106"/>
                  </a:lnTo>
                  <a:lnTo>
                    <a:pt x="28" y="105"/>
                  </a:lnTo>
                  <a:lnTo>
                    <a:pt x="28" y="106"/>
                  </a:lnTo>
                  <a:lnTo>
                    <a:pt x="28" y="93"/>
                  </a:lnTo>
                  <a:lnTo>
                    <a:pt x="28" y="97"/>
                  </a:lnTo>
                  <a:lnTo>
                    <a:pt x="29" y="94"/>
                  </a:lnTo>
                  <a:lnTo>
                    <a:pt x="29" y="96"/>
                  </a:lnTo>
                  <a:lnTo>
                    <a:pt x="29" y="73"/>
                  </a:lnTo>
                  <a:lnTo>
                    <a:pt x="29" y="84"/>
                  </a:lnTo>
                  <a:lnTo>
                    <a:pt x="29" y="83"/>
                  </a:lnTo>
                  <a:lnTo>
                    <a:pt x="29" y="96"/>
                  </a:lnTo>
                  <a:lnTo>
                    <a:pt x="29" y="81"/>
                  </a:lnTo>
                  <a:lnTo>
                    <a:pt x="29" y="92"/>
                  </a:lnTo>
                  <a:lnTo>
                    <a:pt x="29" y="89"/>
                  </a:lnTo>
                  <a:lnTo>
                    <a:pt x="29" y="73"/>
                  </a:lnTo>
                  <a:lnTo>
                    <a:pt x="29" y="84"/>
                  </a:lnTo>
                  <a:lnTo>
                    <a:pt x="29" y="86"/>
                  </a:lnTo>
                  <a:lnTo>
                    <a:pt x="29" y="86"/>
                  </a:lnTo>
                  <a:lnTo>
                    <a:pt x="29" y="67"/>
                  </a:lnTo>
                  <a:lnTo>
                    <a:pt x="29" y="81"/>
                  </a:lnTo>
                  <a:lnTo>
                    <a:pt x="30" y="89"/>
                  </a:lnTo>
                  <a:lnTo>
                    <a:pt x="30" y="96"/>
                  </a:lnTo>
                  <a:lnTo>
                    <a:pt x="30" y="76"/>
                  </a:lnTo>
                  <a:lnTo>
                    <a:pt x="30" y="84"/>
                  </a:lnTo>
                  <a:lnTo>
                    <a:pt x="30" y="83"/>
                  </a:lnTo>
                  <a:lnTo>
                    <a:pt x="30" y="111"/>
                  </a:lnTo>
                  <a:lnTo>
                    <a:pt x="30" y="110"/>
                  </a:lnTo>
                  <a:lnTo>
                    <a:pt x="30" y="105"/>
                  </a:lnTo>
                  <a:lnTo>
                    <a:pt x="30" y="113"/>
                  </a:lnTo>
                  <a:lnTo>
                    <a:pt x="30" y="88"/>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260" name="Freeform 133"/>
            <p:cNvSpPr>
              <a:spLocks/>
            </p:cNvSpPr>
            <p:nvPr/>
          </p:nvSpPr>
          <p:spPr bwMode="auto">
            <a:xfrm>
              <a:off x="1074738" y="4551363"/>
              <a:ext cx="49213" cy="249238"/>
            </a:xfrm>
            <a:custGeom>
              <a:avLst/>
              <a:gdLst>
                <a:gd name="T0" fmla="*/ 0 w 31"/>
                <a:gd name="T1" fmla="*/ 106 h 157"/>
                <a:gd name="T2" fmla="*/ 0 w 31"/>
                <a:gd name="T3" fmla="*/ 77 h 157"/>
                <a:gd name="T4" fmla="*/ 1 w 31"/>
                <a:gd name="T5" fmla="*/ 70 h 157"/>
                <a:gd name="T6" fmla="*/ 1 w 31"/>
                <a:gd name="T7" fmla="*/ 69 h 157"/>
                <a:gd name="T8" fmla="*/ 2 w 31"/>
                <a:gd name="T9" fmla="*/ 88 h 157"/>
                <a:gd name="T10" fmla="*/ 2 w 31"/>
                <a:gd name="T11" fmla="*/ 111 h 157"/>
                <a:gd name="T12" fmla="*/ 4 w 31"/>
                <a:gd name="T13" fmla="*/ 99 h 157"/>
                <a:gd name="T14" fmla="*/ 4 w 31"/>
                <a:gd name="T15" fmla="*/ 85 h 157"/>
                <a:gd name="T16" fmla="*/ 4 w 31"/>
                <a:gd name="T17" fmla="*/ 111 h 157"/>
                <a:gd name="T18" fmla="*/ 5 w 31"/>
                <a:gd name="T19" fmla="*/ 123 h 157"/>
                <a:gd name="T20" fmla="*/ 5 w 31"/>
                <a:gd name="T21" fmla="*/ 136 h 157"/>
                <a:gd name="T22" fmla="*/ 6 w 31"/>
                <a:gd name="T23" fmla="*/ 127 h 157"/>
                <a:gd name="T24" fmla="*/ 6 w 31"/>
                <a:gd name="T25" fmla="*/ 91 h 157"/>
                <a:gd name="T26" fmla="*/ 6 w 31"/>
                <a:gd name="T27" fmla="*/ 46 h 157"/>
                <a:gd name="T28" fmla="*/ 8 w 31"/>
                <a:gd name="T29" fmla="*/ 77 h 157"/>
                <a:gd name="T30" fmla="*/ 8 w 31"/>
                <a:gd name="T31" fmla="*/ 89 h 157"/>
                <a:gd name="T32" fmla="*/ 9 w 31"/>
                <a:gd name="T33" fmla="*/ 129 h 157"/>
                <a:gd name="T34" fmla="*/ 9 w 31"/>
                <a:gd name="T35" fmla="*/ 116 h 157"/>
                <a:gd name="T36" fmla="*/ 10 w 31"/>
                <a:gd name="T37" fmla="*/ 99 h 157"/>
                <a:gd name="T38" fmla="*/ 10 w 31"/>
                <a:gd name="T39" fmla="*/ 84 h 157"/>
                <a:gd name="T40" fmla="*/ 10 w 31"/>
                <a:gd name="T41" fmla="*/ 70 h 157"/>
                <a:gd name="T42" fmla="*/ 11 w 31"/>
                <a:gd name="T43" fmla="*/ 55 h 157"/>
                <a:gd name="T44" fmla="*/ 11 w 31"/>
                <a:gd name="T45" fmla="*/ 98 h 157"/>
                <a:gd name="T46" fmla="*/ 13 w 31"/>
                <a:gd name="T47" fmla="*/ 99 h 157"/>
                <a:gd name="T48" fmla="*/ 13 w 31"/>
                <a:gd name="T49" fmla="*/ 44 h 157"/>
                <a:gd name="T50" fmla="*/ 14 w 31"/>
                <a:gd name="T51" fmla="*/ 77 h 157"/>
                <a:gd name="T52" fmla="*/ 14 w 31"/>
                <a:gd name="T53" fmla="*/ 98 h 157"/>
                <a:gd name="T54" fmla="*/ 14 w 31"/>
                <a:gd name="T55" fmla="*/ 65 h 157"/>
                <a:gd name="T56" fmla="*/ 15 w 31"/>
                <a:gd name="T57" fmla="*/ 34 h 157"/>
                <a:gd name="T58" fmla="*/ 15 w 31"/>
                <a:gd name="T59" fmla="*/ 17 h 157"/>
                <a:gd name="T60" fmla="*/ 17 w 31"/>
                <a:gd name="T61" fmla="*/ 46 h 157"/>
                <a:gd name="T62" fmla="*/ 17 w 31"/>
                <a:gd name="T63" fmla="*/ 57 h 157"/>
                <a:gd name="T64" fmla="*/ 17 w 31"/>
                <a:gd name="T65" fmla="*/ 110 h 157"/>
                <a:gd name="T66" fmla="*/ 18 w 31"/>
                <a:gd name="T67" fmla="*/ 99 h 157"/>
                <a:gd name="T68" fmla="*/ 18 w 31"/>
                <a:gd name="T69" fmla="*/ 105 h 157"/>
                <a:gd name="T70" fmla="*/ 18 w 31"/>
                <a:gd name="T71" fmla="*/ 91 h 157"/>
                <a:gd name="T72" fmla="*/ 19 w 31"/>
                <a:gd name="T73" fmla="*/ 103 h 157"/>
                <a:gd name="T74" fmla="*/ 19 w 31"/>
                <a:gd name="T75" fmla="*/ 101 h 157"/>
                <a:gd name="T76" fmla="*/ 21 w 31"/>
                <a:gd name="T77" fmla="*/ 115 h 157"/>
                <a:gd name="T78" fmla="*/ 21 w 31"/>
                <a:gd name="T79" fmla="*/ 106 h 157"/>
                <a:gd name="T80" fmla="*/ 21 w 31"/>
                <a:gd name="T81" fmla="*/ 120 h 157"/>
                <a:gd name="T82" fmla="*/ 22 w 31"/>
                <a:gd name="T83" fmla="*/ 133 h 157"/>
                <a:gd name="T84" fmla="*/ 22 w 31"/>
                <a:gd name="T85" fmla="*/ 115 h 157"/>
                <a:gd name="T86" fmla="*/ 23 w 31"/>
                <a:gd name="T87" fmla="*/ 116 h 157"/>
                <a:gd name="T88" fmla="*/ 23 w 31"/>
                <a:gd name="T89" fmla="*/ 99 h 157"/>
                <a:gd name="T90" fmla="*/ 23 w 31"/>
                <a:gd name="T91" fmla="*/ 123 h 157"/>
                <a:gd name="T92" fmla="*/ 25 w 31"/>
                <a:gd name="T93" fmla="*/ 139 h 157"/>
                <a:gd name="T94" fmla="*/ 25 w 31"/>
                <a:gd name="T95" fmla="*/ 152 h 157"/>
                <a:gd name="T96" fmla="*/ 25 w 31"/>
                <a:gd name="T97" fmla="*/ 140 h 157"/>
                <a:gd name="T98" fmla="*/ 26 w 31"/>
                <a:gd name="T99" fmla="*/ 132 h 157"/>
                <a:gd name="T100" fmla="*/ 26 w 31"/>
                <a:gd name="T101" fmla="*/ 143 h 157"/>
                <a:gd name="T102" fmla="*/ 26 w 31"/>
                <a:gd name="T103" fmla="*/ 145 h 157"/>
                <a:gd name="T104" fmla="*/ 27 w 31"/>
                <a:gd name="T105" fmla="*/ 157 h 157"/>
                <a:gd name="T106" fmla="*/ 27 w 31"/>
                <a:gd name="T107" fmla="*/ 106 h 157"/>
                <a:gd name="T108" fmla="*/ 28 w 31"/>
                <a:gd name="T109" fmla="*/ 135 h 157"/>
                <a:gd name="T110" fmla="*/ 28 w 31"/>
                <a:gd name="T111" fmla="*/ 137 h 157"/>
                <a:gd name="T112" fmla="*/ 30 w 31"/>
                <a:gd name="T113" fmla="*/ 135 h 157"/>
                <a:gd name="T114" fmla="*/ 30 w 31"/>
                <a:gd name="T115" fmla="*/ 128 h 157"/>
                <a:gd name="T116" fmla="*/ 30 w 31"/>
                <a:gd name="T117" fmla="*/ 141 h 157"/>
                <a:gd name="T118" fmla="*/ 31 w 31"/>
                <a:gd name="T119" fmla="*/ 149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1" h="157">
                  <a:moveTo>
                    <a:pt x="0" y="120"/>
                  </a:moveTo>
                  <a:lnTo>
                    <a:pt x="0" y="122"/>
                  </a:lnTo>
                  <a:lnTo>
                    <a:pt x="0" y="99"/>
                  </a:lnTo>
                  <a:lnTo>
                    <a:pt x="0" y="110"/>
                  </a:lnTo>
                  <a:lnTo>
                    <a:pt x="0" y="106"/>
                  </a:lnTo>
                  <a:lnTo>
                    <a:pt x="0" y="114"/>
                  </a:lnTo>
                  <a:lnTo>
                    <a:pt x="0" y="105"/>
                  </a:lnTo>
                  <a:lnTo>
                    <a:pt x="0" y="88"/>
                  </a:lnTo>
                  <a:lnTo>
                    <a:pt x="0" y="94"/>
                  </a:lnTo>
                  <a:lnTo>
                    <a:pt x="0" y="77"/>
                  </a:lnTo>
                  <a:lnTo>
                    <a:pt x="1" y="74"/>
                  </a:lnTo>
                  <a:lnTo>
                    <a:pt x="1" y="50"/>
                  </a:lnTo>
                  <a:lnTo>
                    <a:pt x="1" y="63"/>
                  </a:lnTo>
                  <a:lnTo>
                    <a:pt x="1" y="64"/>
                  </a:lnTo>
                  <a:lnTo>
                    <a:pt x="1" y="70"/>
                  </a:lnTo>
                  <a:lnTo>
                    <a:pt x="1" y="48"/>
                  </a:lnTo>
                  <a:lnTo>
                    <a:pt x="1" y="50"/>
                  </a:lnTo>
                  <a:lnTo>
                    <a:pt x="1" y="81"/>
                  </a:lnTo>
                  <a:lnTo>
                    <a:pt x="1" y="78"/>
                  </a:lnTo>
                  <a:lnTo>
                    <a:pt x="1" y="69"/>
                  </a:lnTo>
                  <a:lnTo>
                    <a:pt x="1" y="93"/>
                  </a:lnTo>
                  <a:lnTo>
                    <a:pt x="2" y="94"/>
                  </a:lnTo>
                  <a:lnTo>
                    <a:pt x="2" y="99"/>
                  </a:lnTo>
                  <a:lnTo>
                    <a:pt x="2" y="80"/>
                  </a:lnTo>
                  <a:lnTo>
                    <a:pt x="2" y="88"/>
                  </a:lnTo>
                  <a:lnTo>
                    <a:pt x="2" y="88"/>
                  </a:lnTo>
                  <a:lnTo>
                    <a:pt x="2" y="97"/>
                  </a:lnTo>
                  <a:lnTo>
                    <a:pt x="2" y="93"/>
                  </a:lnTo>
                  <a:lnTo>
                    <a:pt x="2" y="94"/>
                  </a:lnTo>
                  <a:lnTo>
                    <a:pt x="2" y="111"/>
                  </a:lnTo>
                  <a:lnTo>
                    <a:pt x="2" y="80"/>
                  </a:lnTo>
                  <a:lnTo>
                    <a:pt x="2" y="107"/>
                  </a:lnTo>
                  <a:lnTo>
                    <a:pt x="4" y="110"/>
                  </a:lnTo>
                  <a:lnTo>
                    <a:pt x="4" y="91"/>
                  </a:lnTo>
                  <a:lnTo>
                    <a:pt x="4" y="99"/>
                  </a:lnTo>
                  <a:lnTo>
                    <a:pt x="4" y="99"/>
                  </a:lnTo>
                  <a:lnTo>
                    <a:pt x="4" y="116"/>
                  </a:lnTo>
                  <a:lnTo>
                    <a:pt x="4" y="89"/>
                  </a:lnTo>
                  <a:lnTo>
                    <a:pt x="4" y="86"/>
                  </a:lnTo>
                  <a:lnTo>
                    <a:pt x="4" y="85"/>
                  </a:lnTo>
                  <a:lnTo>
                    <a:pt x="4" y="103"/>
                  </a:lnTo>
                  <a:lnTo>
                    <a:pt x="4" y="99"/>
                  </a:lnTo>
                  <a:lnTo>
                    <a:pt x="4" y="115"/>
                  </a:lnTo>
                  <a:lnTo>
                    <a:pt x="4" y="84"/>
                  </a:lnTo>
                  <a:lnTo>
                    <a:pt x="4" y="111"/>
                  </a:lnTo>
                  <a:lnTo>
                    <a:pt x="5" y="115"/>
                  </a:lnTo>
                  <a:lnTo>
                    <a:pt x="5" y="124"/>
                  </a:lnTo>
                  <a:lnTo>
                    <a:pt x="5" y="111"/>
                  </a:lnTo>
                  <a:lnTo>
                    <a:pt x="5" y="123"/>
                  </a:lnTo>
                  <a:lnTo>
                    <a:pt x="5" y="123"/>
                  </a:lnTo>
                  <a:lnTo>
                    <a:pt x="5" y="137"/>
                  </a:lnTo>
                  <a:lnTo>
                    <a:pt x="5" y="129"/>
                  </a:lnTo>
                  <a:lnTo>
                    <a:pt x="5" y="127"/>
                  </a:lnTo>
                  <a:lnTo>
                    <a:pt x="5" y="103"/>
                  </a:lnTo>
                  <a:lnTo>
                    <a:pt x="5" y="136"/>
                  </a:lnTo>
                  <a:lnTo>
                    <a:pt x="5" y="132"/>
                  </a:lnTo>
                  <a:lnTo>
                    <a:pt x="5" y="140"/>
                  </a:lnTo>
                  <a:lnTo>
                    <a:pt x="5" y="116"/>
                  </a:lnTo>
                  <a:lnTo>
                    <a:pt x="6" y="118"/>
                  </a:lnTo>
                  <a:lnTo>
                    <a:pt x="6" y="127"/>
                  </a:lnTo>
                  <a:lnTo>
                    <a:pt x="6" y="103"/>
                  </a:lnTo>
                  <a:lnTo>
                    <a:pt x="6" y="106"/>
                  </a:lnTo>
                  <a:lnTo>
                    <a:pt x="6" y="80"/>
                  </a:lnTo>
                  <a:lnTo>
                    <a:pt x="6" y="94"/>
                  </a:lnTo>
                  <a:lnTo>
                    <a:pt x="6" y="91"/>
                  </a:lnTo>
                  <a:lnTo>
                    <a:pt x="6" y="53"/>
                  </a:lnTo>
                  <a:lnTo>
                    <a:pt x="6" y="57"/>
                  </a:lnTo>
                  <a:lnTo>
                    <a:pt x="6" y="57"/>
                  </a:lnTo>
                  <a:lnTo>
                    <a:pt x="6" y="68"/>
                  </a:lnTo>
                  <a:lnTo>
                    <a:pt x="6" y="46"/>
                  </a:lnTo>
                  <a:lnTo>
                    <a:pt x="6" y="53"/>
                  </a:lnTo>
                  <a:lnTo>
                    <a:pt x="8" y="55"/>
                  </a:lnTo>
                  <a:lnTo>
                    <a:pt x="8" y="93"/>
                  </a:lnTo>
                  <a:lnTo>
                    <a:pt x="8" y="88"/>
                  </a:lnTo>
                  <a:lnTo>
                    <a:pt x="8" y="77"/>
                  </a:lnTo>
                  <a:lnTo>
                    <a:pt x="8" y="95"/>
                  </a:lnTo>
                  <a:lnTo>
                    <a:pt x="8" y="101"/>
                  </a:lnTo>
                  <a:lnTo>
                    <a:pt x="8" y="103"/>
                  </a:lnTo>
                  <a:lnTo>
                    <a:pt x="8" y="76"/>
                  </a:lnTo>
                  <a:lnTo>
                    <a:pt x="8" y="89"/>
                  </a:lnTo>
                  <a:lnTo>
                    <a:pt x="9" y="90"/>
                  </a:lnTo>
                  <a:lnTo>
                    <a:pt x="9" y="123"/>
                  </a:lnTo>
                  <a:lnTo>
                    <a:pt x="9" y="122"/>
                  </a:lnTo>
                  <a:lnTo>
                    <a:pt x="9" y="124"/>
                  </a:lnTo>
                  <a:lnTo>
                    <a:pt x="9" y="129"/>
                  </a:lnTo>
                  <a:lnTo>
                    <a:pt x="9" y="108"/>
                  </a:lnTo>
                  <a:lnTo>
                    <a:pt x="9" y="128"/>
                  </a:lnTo>
                  <a:lnTo>
                    <a:pt x="9" y="132"/>
                  </a:lnTo>
                  <a:lnTo>
                    <a:pt x="9" y="139"/>
                  </a:lnTo>
                  <a:lnTo>
                    <a:pt x="9" y="116"/>
                  </a:lnTo>
                  <a:lnTo>
                    <a:pt x="9" y="132"/>
                  </a:lnTo>
                  <a:lnTo>
                    <a:pt x="9" y="131"/>
                  </a:lnTo>
                  <a:lnTo>
                    <a:pt x="9" y="133"/>
                  </a:lnTo>
                  <a:lnTo>
                    <a:pt x="9" y="116"/>
                  </a:lnTo>
                  <a:lnTo>
                    <a:pt x="10" y="99"/>
                  </a:lnTo>
                  <a:lnTo>
                    <a:pt x="10" y="114"/>
                  </a:lnTo>
                  <a:lnTo>
                    <a:pt x="10" y="112"/>
                  </a:lnTo>
                  <a:lnTo>
                    <a:pt x="10" y="112"/>
                  </a:lnTo>
                  <a:lnTo>
                    <a:pt x="10" y="81"/>
                  </a:lnTo>
                  <a:lnTo>
                    <a:pt x="10" y="84"/>
                  </a:lnTo>
                  <a:lnTo>
                    <a:pt x="10" y="85"/>
                  </a:lnTo>
                  <a:lnTo>
                    <a:pt x="10" y="86"/>
                  </a:lnTo>
                  <a:lnTo>
                    <a:pt x="10" y="68"/>
                  </a:lnTo>
                  <a:lnTo>
                    <a:pt x="10" y="70"/>
                  </a:lnTo>
                  <a:lnTo>
                    <a:pt x="10" y="70"/>
                  </a:lnTo>
                  <a:lnTo>
                    <a:pt x="10" y="74"/>
                  </a:lnTo>
                  <a:lnTo>
                    <a:pt x="10" y="60"/>
                  </a:lnTo>
                  <a:lnTo>
                    <a:pt x="10" y="68"/>
                  </a:lnTo>
                  <a:lnTo>
                    <a:pt x="11" y="68"/>
                  </a:lnTo>
                  <a:lnTo>
                    <a:pt x="11" y="55"/>
                  </a:lnTo>
                  <a:lnTo>
                    <a:pt x="11" y="93"/>
                  </a:lnTo>
                  <a:lnTo>
                    <a:pt x="11" y="91"/>
                  </a:lnTo>
                  <a:lnTo>
                    <a:pt x="11" y="103"/>
                  </a:lnTo>
                  <a:lnTo>
                    <a:pt x="11" y="91"/>
                  </a:lnTo>
                  <a:lnTo>
                    <a:pt x="11" y="98"/>
                  </a:lnTo>
                  <a:lnTo>
                    <a:pt x="11" y="97"/>
                  </a:lnTo>
                  <a:lnTo>
                    <a:pt x="11" y="131"/>
                  </a:lnTo>
                  <a:lnTo>
                    <a:pt x="11" y="128"/>
                  </a:lnTo>
                  <a:lnTo>
                    <a:pt x="13" y="128"/>
                  </a:lnTo>
                  <a:lnTo>
                    <a:pt x="13" y="99"/>
                  </a:lnTo>
                  <a:lnTo>
                    <a:pt x="13" y="97"/>
                  </a:lnTo>
                  <a:lnTo>
                    <a:pt x="13" y="98"/>
                  </a:lnTo>
                  <a:lnTo>
                    <a:pt x="13" y="38"/>
                  </a:lnTo>
                  <a:lnTo>
                    <a:pt x="13" y="36"/>
                  </a:lnTo>
                  <a:lnTo>
                    <a:pt x="13" y="44"/>
                  </a:lnTo>
                  <a:lnTo>
                    <a:pt x="13" y="30"/>
                  </a:lnTo>
                  <a:lnTo>
                    <a:pt x="13" y="29"/>
                  </a:lnTo>
                  <a:lnTo>
                    <a:pt x="13" y="76"/>
                  </a:lnTo>
                  <a:lnTo>
                    <a:pt x="13" y="73"/>
                  </a:lnTo>
                  <a:lnTo>
                    <a:pt x="14" y="77"/>
                  </a:lnTo>
                  <a:lnTo>
                    <a:pt x="14" y="72"/>
                  </a:lnTo>
                  <a:lnTo>
                    <a:pt x="14" y="106"/>
                  </a:lnTo>
                  <a:lnTo>
                    <a:pt x="14" y="108"/>
                  </a:lnTo>
                  <a:lnTo>
                    <a:pt x="14" y="120"/>
                  </a:lnTo>
                  <a:lnTo>
                    <a:pt x="14" y="98"/>
                  </a:lnTo>
                  <a:lnTo>
                    <a:pt x="14" y="101"/>
                  </a:lnTo>
                  <a:lnTo>
                    <a:pt x="14" y="99"/>
                  </a:lnTo>
                  <a:lnTo>
                    <a:pt x="14" y="102"/>
                  </a:lnTo>
                  <a:lnTo>
                    <a:pt x="14" y="64"/>
                  </a:lnTo>
                  <a:lnTo>
                    <a:pt x="14" y="65"/>
                  </a:lnTo>
                  <a:lnTo>
                    <a:pt x="14" y="42"/>
                  </a:lnTo>
                  <a:lnTo>
                    <a:pt x="14" y="57"/>
                  </a:lnTo>
                  <a:lnTo>
                    <a:pt x="15" y="53"/>
                  </a:lnTo>
                  <a:lnTo>
                    <a:pt x="15" y="55"/>
                  </a:lnTo>
                  <a:lnTo>
                    <a:pt x="15" y="34"/>
                  </a:lnTo>
                  <a:lnTo>
                    <a:pt x="15" y="47"/>
                  </a:lnTo>
                  <a:lnTo>
                    <a:pt x="15" y="48"/>
                  </a:lnTo>
                  <a:lnTo>
                    <a:pt x="15" y="56"/>
                  </a:lnTo>
                  <a:lnTo>
                    <a:pt x="15" y="19"/>
                  </a:lnTo>
                  <a:lnTo>
                    <a:pt x="15" y="17"/>
                  </a:lnTo>
                  <a:lnTo>
                    <a:pt x="15" y="0"/>
                  </a:lnTo>
                  <a:lnTo>
                    <a:pt x="15" y="22"/>
                  </a:lnTo>
                  <a:lnTo>
                    <a:pt x="17" y="22"/>
                  </a:lnTo>
                  <a:lnTo>
                    <a:pt x="17" y="15"/>
                  </a:lnTo>
                  <a:lnTo>
                    <a:pt x="17" y="46"/>
                  </a:lnTo>
                  <a:lnTo>
                    <a:pt x="17" y="52"/>
                  </a:lnTo>
                  <a:lnTo>
                    <a:pt x="17" y="65"/>
                  </a:lnTo>
                  <a:lnTo>
                    <a:pt x="17" y="50"/>
                  </a:lnTo>
                  <a:lnTo>
                    <a:pt x="17" y="57"/>
                  </a:lnTo>
                  <a:lnTo>
                    <a:pt x="17" y="57"/>
                  </a:lnTo>
                  <a:lnTo>
                    <a:pt x="17" y="94"/>
                  </a:lnTo>
                  <a:lnTo>
                    <a:pt x="17" y="91"/>
                  </a:lnTo>
                  <a:lnTo>
                    <a:pt x="17" y="91"/>
                  </a:lnTo>
                  <a:lnTo>
                    <a:pt x="17" y="77"/>
                  </a:lnTo>
                  <a:lnTo>
                    <a:pt x="17" y="110"/>
                  </a:lnTo>
                  <a:lnTo>
                    <a:pt x="18" y="108"/>
                  </a:lnTo>
                  <a:lnTo>
                    <a:pt x="18" y="110"/>
                  </a:lnTo>
                  <a:lnTo>
                    <a:pt x="18" y="88"/>
                  </a:lnTo>
                  <a:lnTo>
                    <a:pt x="18" y="95"/>
                  </a:lnTo>
                  <a:lnTo>
                    <a:pt x="18" y="99"/>
                  </a:lnTo>
                  <a:lnTo>
                    <a:pt x="18" y="114"/>
                  </a:lnTo>
                  <a:lnTo>
                    <a:pt x="18" y="97"/>
                  </a:lnTo>
                  <a:lnTo>
                    <a:pt x="18" y="105"/>
                  </a:lnTo>
                  <a:lnTo>
                    <a:pt x="18" y="102"/>
                  </a:lnTo>
                  <a:lnTo>
                    <a:pt x="18" y="105"/>
                  </a:lnTo>
                  <a:lnTo>
                    <a:pt x="18" y="82"/>
                  </a:lnTo>
                  <a:lnTo>
                    <a:pt x="18" y="103"/>
                  </a:lnTo>
                  <a:lnTo>
                    <a:pt x="18" y="106"/>
                  </a:lnTo>
                  <a:lnTo>
                    <a:pt x="18" y="110"/>
                  </a:lnTo>
                  <a:lnTo>
                    <a:pt x="18" y="91"/>
                  </a:lnTo>
                  <a:lnTo>
                    <a:pt x="18" y="101"/>
                  </a:lnTo>
                  <a:lnTo>
                    <a:pt x="19" y="106"/>
                  </a:lnTo>
                  <a:lnTo>
                    <a:pt x="19" y="114"/>
                  </a:lnTo>
                  <a:lnTo>
                    <a:pt x="19" y="101"/>
                  </a:lnTo>
                  <a:lnTo>
                    <a:pt x="19" y="103"/>
                  </a:lnTo>
                  <a:lnTo>
                    <a:pt x="19" y="94"/>
                  </a:lnTo>
                  <a:lnTo>
                    <a:pt x="19" y="82"/>
                  </a:lnTo>
                  <a:lnTo>
                    <a:pt x="19" y="111"/>
                  </a:lnTo>
                  <a:lnTo>
                    <a:pt x="19" y="111"/>
                  </a:lnTo>
                  <a:lnTo>
                    <a:pt x="19" y="101"/>
                  </a:lnTo>
                  <a:lnTo>
                    <a:pt x="19" y="116"/>
                  </a:lnTo>
                  <a:lnTo>
                    <a:pt x="21" y="116"/>
                  </a:lnTo>
                  <a:lnTo>
                    <a:pt x="21" y="127"/>
                  </a:lnTo>
                  <a:lnTo>
                    <a:pt x="21" y="108"/>
                  </a:lnTo>
                  <a:lnTo>
                    <a:pt x="21" y="115"/>
                  </a:lnTo>
                  <a:lnTo>
                    <a:pt x="21" y="114"/>
                  </a:lnTo>
                  <a:lnTo>
                    <a:pt x="21" y="125"/>
                  </a:lnTo>
                  <a:lnTo>
                    <a:pt x="21" y="123"/>
                  </a:lnTo>
                  <a:lnTo>
                    <a:pt x="21" y="123"/>
                  </a:lnTo>
                  <a:lnTo>
                    <a:pt x="21" y="106"/>
                  </a:lnTo>
                  <a:lnTo>
                    <a:pt x="21" y="122"/>
                  </a:lnTo>
                  <a:lnTo>
                    <a:pt x="21" y="120"/>
                  </a:lnTo>
                  <a:lnTo>
                    <a:pt x="21" y="129"/>
                  </a:lnTo>
                  <a:lnTo>
                    <a:pt x="21" y="111"/>
                  </a:lnTo>
                  <a:lnTo>
                    <a:pt x="21" y="120"/>
                  </a:lnTo>
                  <a:lnTo>
                    <a:pt x="22" y="124"/>
                  </a:lnTo>
                  <a:lnTo>
                    <a:pt x="22" y="137"/>
                  </a:lnTo>
                  <a:lnTo>
                    <a:pt x="22" y="123"/>
                  </a:lnTo>
                  <a:lnTo>
                    <a:pt x="22" y="133"/>
                  </a:lnTo>
                  <a:lnTo>
                    <a:pt x="22" y="133"/>
                  </a:lnTo>
                  <a:lnTo>
                    <a:pt x="22" y="119"/>
                  </a:lnTo>
                  <a:lnTo>
                    <a:pt x="22" y="139"/>
                  </a:lnTo>
                  <a:lnTo>
                    <a:pt x="22" y="135"/>
                  </a:lnTo>
                  <a:lnTo>
                    <a:pt x="22" y="136"/>
                  </a:lnTo>
                  <a:lnTo>
                    <a:pt x="22" y="115"/>
                  </a:lnTo>
                  <a:lnTo>
                    <a:pt x="22" y="132"/>
                  </a:lnTo>
                  <a:lnTo>
                    <a:pt x="22" y="132"/>
                  </a:lnTo>
                  <a:lnTo>
                    <a:pt x="22" y="146"/>
                  </a:lnTo>
                  <a:lnTo>
                    <a:pt x="22" y="115"/>
                  </a:lnTo>
                  <a:lnTo>
                    <a:pt x="23" y="116"/>
                  </a:lnTo>
                  <a:lnTo>
                    <a:pt x="23" y="125"/>
                  </a:lnTo>
                  <a:lnTo>
                    <a:pt x="23" y="114"/>
                  </a:lnTo>
                  <a:lnTo>
                    <a:pt x="23" y="119"/>
                  </a:lnTo>
                  <a:lnTo>
                    <a:pt x="23" y="123"/>
                  </a:lnTo>
                  <a:lnTo>
                    <a:pt x="23" y="99"/>
                  </a:lnTo>
                  <a:lnTo>
                    <a:pt x="23" y="125"/>
                  </a:lnTo>
                  <a:lnTo>
                    <a:pt x="23" y="128"/>
                  </a:lnTo>
                  <a:lnTo>
                    <a:pt x="23" y="137"/>
                  </a:lnTo>
                  <a:lnTo>
                    <a:pt x="23" y="118"/>
                  </a:lnTo>
                  <a:lnTo>
                    <a:pt x="23" y="123"/>
                  </a:lnTo>
                  <a:lnTo>
                    <a:pt x="25" y="123"/>
                  </a:lnTo>
                  <a:lnTo>
                    <a:pt x="25" y="137"/>
                  </a:lnTo>
                  <a:lnTo>
                    <a:pt x="25" y="120"/>
                  </a:lnTo>
                  <a:lnTo>
                    <a:pt x="25" y="132"/>
                  </a:lnTo>
                  <a:lnTo>
                    <a:pt x="25" y="139"/>
                  </a:lnTo>
                  <a:lnTo>
                    <a:pt x="25" y="145"/>
                  </a:lnTo>
                  <a:lnTo>
                    <a:pt x="25" y="122"/>
                  </a:lnTo>
                  <a:lnTo>
                    <a:pt x="25" y="141"/>
                  </a:lnTo>
                  <a:lnTo>
                    <a:pt x="25" y="145"/>
                  </a:lnTo>
                  <a:lnTo>
                    <a:pt x="25" y="152"/>
                  </a:lnTo>
                  <a:lnTo>
                    <a:pt x="25" y="132"/>
                  </a:lnTo>
                  <a:lnTo>
                    <a:pt x="25" y="139"/>
                  </a:lnTo>
                  <a:lnTo>
                    <a:pt x="25" y="140"/>
                  </a:lnTo>
                  <a:lnTo>
                    <a:pt x="25" y="154"/>
                  </a:lnTo>
                  <a:lnTo>
                    <a:pt x="25" y="140"/>
                  </a:lnTo>
                  <a:lnTo>
                    <a:pt x="25" y="144"/>
                  </a:lnTo>
                  <a:lnTo>
                    <a:pt x="26" y="141"/>
                  </a:lnTo>
                  <a:lnTo>
                    <a:pt x="26" y="123"/>
                  </a:lnTo>
                  <a:lnTo>
                    <a:pt x="26" y="132"/>
                  </a:lnTo>
                  <a:lnTo>
                    <a:pt x="26" y="132"/>
                  </a:lnTo>
                  <a:lnTo>
                    <a:pt x="26" y="133"/>
                  </a:lnTo>
                  <a:lnTo>
                    <a:pt x="26" y="115"/>
                  </a:lnTo>
                  <a:lnTo>
                    <a:pt x="26" y="125"/>
                  </a:lnTo>
                  <a:lnTo>
                    <a:pt x="26" y="128"/>
                  </a:lnTo>
                  <a:lnTo>
                    <a:pt x="26" y="143"/>
                  </a:lnTo>
                  <a:lnTo>
                    <a:pt x="26" y="123"/>
                  </a:lnTo>
                  <a:lnTo>
                    <a:pt x="26" y="128"/>
                  </a:lnTo>
                  <a:lnTo>
                    <a:pt x="26" y="127"/>
                  </a:lnTo>
                  <a:lnTo>
                    <a:pt x="26" y="149"/>
                  </a:lnTo>
                  <a:lnTo>
                    <a:pt x="26" y="145"/>
                  </a:lnTo>
                  <a:lnTo>
                    <a:pt x="27" y="141"/>
                  </a:lnTo>
                  <a:lnTo>
                    <a:pt x="27" y="132"/>
                  </a:lnTo>
                  <a:lnTo>
                    <a:pt x="27" y="150"/>
                  </a:lnTo>
                  <a:lnTo>
                    <a:pt x="27" y="152"/>
                  </a:lnTo>
                  <a:lnTo>
                    <a:pt x="27" y="157"/>
                  </a:lnTo>
                  <a:lnTo>
                    <a:pt x="27" y="99"/>
                  </a:lnTo>
                  <a:lnTo>
                    <a:pt x="27" y="108"/>
                  </a:lnTo>
                  <a:lnTo>
                    <a:pt x="27" y="106"/>
                  </a:lnTo>
                  <a:lnTo>
                    <a:pt x="27" y="123"/>
                  </a:lnTo>
                  <a:lnTo>
                    <a:pt x="27" y="106"/>
                  </a:lnTo>
                  <a:lnTo>
                    <a:pt x="27" y="122"/>
                  </a:lnTo>
                  <a:lnTo>
                    <a:pt x="28" y="123"/>
                  </a:lnTo>
                  <a:lnTo>
                    <a:pt x="28" y="108"/>
                  </a:lnTo>
                  <a:lnTo>
                    <a:pt x="28" y="136"/>
                  </a:lnTo>
                  <a:lnTo>
                    <a:pt x="28" y="135"/>
                  </a:lnTo>
                  <a:lnTo>
                    <a:pt x="28" y="136"/>
                  </a:lnTo>
                  <a:lnTo>
                    <a:pt x="28" y="111"/>
                  </a:lnTo>
                  <a:lnTo>
                    <a:pt x="28" y="127"/>
                  </a:lnTo>
                  <a:lnTo>
                    <a:pt x="28" y="128"/>
                  </a:lnTo>
                  <a:lnTo>
                    <a:pt x="28" y="137"/>
                  </a:lnTo>
                  <a:lnTo>
                    <a:pt x="28" y="127"/>
                  </a:lnTo>
                  <a:lnTo>
                    <a:pt x="28" y="115"/>
                  </a:lnTo>
                  <a:lnTo>
                    <a:pt x="28" y="135"/>
                  </a:lnTo>
                  <a:lnTo>
                    <a:pt x="28" y="133"/>
                  </a:lnTo>
                  <a:lnTo>
                    <a:pt x="30" y="135"/>
                  </a:lnTo>
                  <a:lnTo>
                    <a:pt x="30" y="115"/>
                  </a:lnTo>
                  <a:lnTo>
                    <a:pt x="30" y="133"/>
                  </a:lnTo>
                  <a:lnTo>
                    <a:pt x="30" y="136"/>
                  </a:lnTo>
                  <a:lnTo>
                    <a:pt x="30" y="144"/>
                  </a:lnTo>
                  <a:lnTo>
                    <a:pt x="30" y="128"/>
                  </a:lnTo>
                  <a:lnTo>
                    <a:pt x="30" y="128"/>
                  </a:lnTo>
                  <a:lnTo>
                    <a:pt x="30" y="131"/>
                  </a:lnTo>
                  <a:lnTo>
                    <a:pt x="30" y="150"/>
                  </a:lnTo>
                  <a:lnTo>
                    <a:pt x="30" y="144"/>
                  </a:lnTo>
                  <a:lnTo>
                    <a:pt x="30" y="141"/>
                  </a:lnTo>
                  <a:lnTo>
                    <a:pt x="30" y="149"/>
                  </a:lnTo>
                  <a:lnTo>
                    <a:pt x="30" y="123"/>
                  </a:lnTo>
                  <a:lnTo>
                    <a:pt x="30" y="146"/>
                  </a:lnTo>
                  <a:lnTo>
                    <a:pt x="31" y="149"/>
                  </a:lnTo>
                  <a:lnTo>
                    <a:pt x="31" y="149"/>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261" name="Freeform 134"/>
            <p:cNvSpPr>
              <a:spLocks/>
            </p:cNvSpPr>
            <p:nvPr/>
          </p:nvSpPr>
          <p:spPr bwMode="auto">
            <a:xfrm>
              <a:off x="1050926" y="4600576"/>
              <a:ext cx="23813" cy="180975"/>
            </a:xfrm>
            <a:custGeom>
              <a:avLst/>
              <a:gdLst>
                <a:gd name="T0" fmla="*/ 0 w 15"/>
                <a:gd name="T1" fmla="*/ 74 h 114"/>
                <a:gd name="T2" fmla="*/ 0 w 15"/>
                <a:gd name="T3" fmla="*/ 53 h 114"/>
                <a:gd name="T4" fmla="*/ 0 w 15"/>
                <a:gd name="T5" fmla="*/ 87 h 114"/>
                <a:gd name="T6" fmla="*/ 0 w 15"/>
                <a:gd name="T7" fmla="*/ 89 h 114"/>
                <a:gd name="T8" fmla="*/ 0 w 15"/>
                <a:gd name="T9" fmla="*/ 85 h 114"/>
                <a:gd name="T10" fmla="*/ 2 w 15"/>
                <a:gd name="T11" fmla="*/ 60 h 114"/>
                <a:gd name="T12" fmla="*/ 2 w 15"/>
                <a:gd name="T13" fmla="*/ 66 h 114"/>
                <a:gd name="T14" fmla="*/ 2 w 15"/>
                <a:gd name="T15" fmla="*/ 28 h 114"/>
                <a:gd name="T16" fmla="*/ 3 w 15"/>
                <a:gd name="T17" fmla="*/ 25 h 114"/>
                <a:gd name="T18" fmla="*/ 3 w 15"/>
                <a:gd name="T19" fmla="*/ 67 h 114"/>
                <a:gd name="T20" fmla="*/ 3 w 15"/>
                <a:gd name="T21" fmla="*/ 51 h 114"/>
                <a:gd name="T22" fmla="*/ 3 w 15"/>
                <a:gd name="T23" fmla="*/ 63 h 114"/>
                <a:gd name="T24" fmla="*/ 3 w 15"/>
                <a:gd name="T25" fmla="*/ 63 h 114"/>
                <a:gd name="T26" fmla="*/ 4 w 15"/>
                <a:gd name="T27" fmla="*/ 59 h 114"/>
                <a:gd name="T28" fmla="*/ 4 w 15"/>
                <a:gd name="T29" fmla="*/ 96 h 114"/>
                <a:gd name="T30" fmla="*/ 4 w 15"/>
                <a:gd name="T31" fmla="*/ 114 h 114"/>
                <a:gd name="T32" fmla="*/ 4 w 15"/>
                <a:gd name="T33" fmla="*/ 110 h 114"/>
                <a:gd name="T34" fmla="*/ 5 w 15"/>
                <a:gd name="T35" fmla="*/ 97 h 114"/>
                <a:gd name="T36" fmla="*/ 5 w 15"/>
                <a:gd name="T37" fmla="*/ 92 h 114"/>
                <a:gd name="T38" fmla="*/ 5 w 15"/>
                <a:gd name="T39" fmla="*/ 94 h 114"/>
                <a:gd name="T40" fmla="*/ 5 w 15"/>
                <a:gd name="T41" fmla="*/ 80 h 114"/>
                <a:gd name="T42" fmla="*/ 7 w 15"/>
                <a:gd name="T43" fmla="*/ 58 h 114"/>
                <a:gd name="T44" fmla="*/ 7 w 15"/>
                <a:gd name="T45" fmla="*/ 81 h 114"/>
                <a:gd name="T46" fmla="*/ 7 w 15"/>
                <a:gd name="T47" fmla="*/ 24 h 114"/>
                <a:gd name="T48" fmla="*/ 7 w 15"/>
                <a:gd name="T49" fmla="*/ 15 h 114"/>
                <a:gd name="T50" fmla="*/ 8 w 15"/>
                <a:gd name="T51" fmla="*/ 12 h 114"/>
                <a:gd name="T52" fmla="*/ 8 w 15"/>
                <a:gd name="T53" fmla="*/ 30 h 114"/>
                <a:gd name="T54" fmla="*/ 8 w 15"/>
                <a:gd name="T55" fmla="*/ 12 h 114"/>
                <a:gd name="T56" fmla="*/ 8 w 15"/>
                <a:gd name="T57" fmla="*/ 8 h 114"/>
                <a:gd name="T58" fmla="*/ 8 w 15"/>
                <a:gd name="T59" fmla="*/ 8 h 114"/>
                <a:gd name="T60" fmla="*/ 9 w 15"/>
                <a:gd name="T61" fmla="*/ 12 h 114"/>
                <a:gd name="T62" fmla="*/ 9 w 15"/>
                <a:gd name="T63" fmla="*/ 32 h 114"/>
                <a:gd name="T64" fmla="*/ 9 w 15"/>
                <a:gd name="T65" fmla="*/ 57 h 114"/>
                <a:gd name="T66" fmla="*/ 11 w 15"/>
                <a:gd name="T67" fmla="*/ 34 h 114"/>
                <a:gd name="T68" fmla="*/ 11 w 15"/>
                <a:gd name="T69" fmla="*/ 68 h 114"/>
                <a:gd name="T70" fmla="*/ 11 w 15"/>
                <a:gd name="T71" fmla="*/ 66 h 114"/>
                <a:gd name="T72" fmla="*/ 11 w 15"/>
                <a:gd name="T73" fmla="*/ 60 h 114"/>
                <a:gd name="T74" fmla="*/ 12 w 15"/>
                <a:gd name="T75" fmla="*/ 75 h 114"/>
                <a:gd name="T76" fmla="*/ 12 w 15"/>
                <a:gd name="T77" fmla="*/ 89 h 114"/>
                <a:gd name="T78" fmla="*/ 12 w 15"/>
                <a:gd name="T79" fmla="*/ 59 h 114"/>
                <a:gd name="T80" fmla="*/ 12 w 15"/>
                <a:gd name="T81" fmla="*/ 70 h 114"/>
                <a:gd name="T82" fmla="*/ 12 w 15"/>
                <a:gd name="T83" fmla="*/ 49 h 114"/>
                <a:gd name="T84" fmla="*/ 13 w 15"/>
                <a:gd name="T85" fmla="*/ 67 h 114"/>
                <a:gd name="T86" fmla="*/ 13 w 15"/>
                <a:gd name="T87" fmla="*/ 75 h 114"/>
                <a:gd name="T88" fmla="*/ 13 w 15"/>
                <a:gd name="T89" fmla="*/ 71 h 114"/>
                <a:gd name="T90" fmla="*/ 13 w 15"/>
                <a:gd name="T91" fmla="*/ 64 h 114"/>
                <a:gd name="T92" fmla="*/ 15 w 15"/>
                <a:gd name="T93" fmla="*/ 88 h 114"/>
                <a:gd name="T94" fmla="*/ 15 w 15"/>
                <a:gd name="T95" fmla="*/ 89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5" h="114">
                  <a:moveTo>
                    <a:pt x="0" y="106"/>
                  </a:moveTo>
                  <a:lnTo>
                    <a:pt x="0" y="72"/>
                  </a:lnTo>
                  <a:lnTo>
                    <a:pt x="0" y="74"/>
                  </a:lnTo>
                  <a:lnTo>
                    <a:pt x="0" y="72"/>
                  </a:lnTo>
                  <a:lnTo>
                    <a:pt x="0" y="74"/>
                  </a:lnTo>
                  <a:lnTo>
                    <a:pt x="0" y="53"/>
                  </a:lnTo>
                  <a:lnTo>
                    <a:pt x="0" y="58"/>
                  </a:lnTo>
                  <a:lnTo>
                    <a:pt x="0" y="64"/>
                  </a:lnTo>
                  <a:lnTo>
                    <a:pt x="0" y="87"/>
                  </a:lnTo>
                  <a:lnTo>
                    <a:pt x="0" y="60"/>
                  </a:lnTo>
                  <a:lnTo>
                    <a:pt x="0" y="84"/>
                  </a:lnTo>
                  <a:lnTo>
                    <a:pt x="0" y="89"/>
                  </a:lnTo>
                  <a:lnTo>
                    <a:pt x="0" y="89"/>
                  </a:lnTo>
                  <a:lnTo>
                    <a:pt x="0" y="68"/>
                  </a:lnTo>
                  <a:lnTo>
                    <a:pt x="0" y="85"/>
                  </a:lnTo>
                  <a:lnTo>
                    <a:pt x="2" y="77"/>
                  </a:lnTo>
                  <a:lnTo>
                    <a:pt x="2" y="81"/>
                  </a:lnTo>
                  <a:lnTo>
                    <a:pt x="2" y="60"/>
                  </a:lnTo>
                  <a:lnTo>
                    <a:pt x="2" y="66"/>
                  </a:lnTo>
                  <a:lnTo>
                    <a:pt x="2" y="63"/>
                  </a:lnTo>
                  <a:lnTo>
                    <a:pt x="2" y="66"/>
                  </a:lnTo>
                  <a:lnTo>
                    <a:pt x="2" y="54"/>
                  </a:lnTo>
                  <a:lnTo>
                    <a:pt x="2" y="54"/>
                  </a:lnTo>
                  <a:lnTo>
                    <a:pt x="2" y="28"/>
                  </a:lnTo>
                  <a:lnTo>
                    <a:pt x="2" y="36"/>
                  </a:lnTo>
                  <a:lnTo>
                    <a:pt x="3" y="37"/>
                  </a:lnTo>
                  <a:lnTo>
                    <a:pt x="3" y="25"/>
                  </a:lnTo>
                  <a:lnTo>
                    <a:pt x="3" y="45"/>
                  </a:lnTo>
                  <a:lnTo>
                    <a:pt x="3" y="49"/>
                  </a:lnTo>
                  <a:lnTo>
                    <a:pt x="3" y="67"/>
                  </a:lnTo>
                  <a:lnTo>
                    <a:pt x="3" y="46"/>
                  </a:lnTo>
                  <a:lnTo>
                    <a:pt x="3" y="49"/>
                  </a:lnTo>
                  <a:lnTo>
                    <a:pt x="3" y="51"/>
                  </a:lnTo>
                  <a:lnTo>
                    <a:pt x="3" y="60"/>
                  </a:lnTo>
                  <a:lnTo>
                    <a:pt x="3" y="59"/>
                  </a:lnTo>
                  <a:lnTo>
                    <a:pt x="3" y="63"/>
                  </a:lnTo>
                  <a:lnTo>
                    <a:pt x="3" y="66"/>
                  </a:lnTo>
                  <a:lnTo>
                    <a:pt x="3" y="47"/>
                  </a:lnTo>
                  <a:lnTo>
                    <a:pt x="3" y="63"/>
                  </a:lnTo>
                  <a:lnTo>
                    <a:pt x="4" y="63"/>
                  </a:lnTo>
                  <a:lnTo>
                    <a:pt x="4" y="77"/>
                  </a:lnTo>
                  <a:lnTo>
                    <a:pt x="4" y="59"/>
                  </a:lnTo>
                  <a:lnTo>
                    <a:pt x="4" y="70"/>
                  </a:lnTo>
                  <a:lnTo>
                    <a:pt x="4" y="72"/>
                  </a:lnTo>
                  <a:lnTo>
                    <a:pt x="4" y="96"/>
                  </a:lnTo>
                  <a:lnTo>
                    <a:pt x="4" y="94"/>
                  </a:lnTo>
                  <a:lnTo>
                    <a:pt x="4" y="94"/>
                  </a:lnTo>
                  <a:lnTo>
                    <a:pt x="4" y="114"/>
                  </a:lnTo>
                  <a:lnTo>
                    <a:pt x="4" y="81"/>
                  </a:lnTo>
                  <a:lnTo>
                    <a:pt x="4" y="113"/>
                  </a:lnTo>
                  <a:lnTo>
                    <a:pt x="4" y="110"/>
                  </a:lnTo>
                  <a:lnTo>
                    <a:pt x="4" y="84"/>
                  </a:lnTo>
                  <a:lnTo>
                    <a:pt x="4" y="97"/>
                  </a:lnTo>
                  <a:lnTo>
                    <a:pt x="5" y="97"/>
                  </a:lnTo>
                  <a:lnTo>
                    <a:pt x="5" y="113"/>
                  </a:lnTo>
                  <a:lnTo>
                    <a:pt x="5" y="97"/>
                  </a:lnTo>
                  <a:lnTo>
                    <a:pt x="5" y="92"/>
                  </a:lnTo>
                  <a:lnTo>
                    <a:pt x="5" y="102"/>
                  </a:lnTo>
                  <a:lnTo>
                    <a:pt x="5" y="96"/>
                  </a:lnTo>
                  <a:lnTo>
                    <a:pt x="5" y="94"/>
                  </a:lnTo>
                  <a:lnTo>
                    <a:pt x="5" y="98"/>
                  </a:lnTo>
                  <a:lnTo>
                    <a:pt x="5" y="72"/>
                  </a:lnTo>
                  <a:lnTo>
                    <a:pt x="5" y="80"/>
                  </a:lnTo>
                  <a:lnTo>
                    <a:pt x="7" y="76"/>
                  </a:lnTo>
                  <a:lnTo>
                    <a:pt x="7" y="85"/>
                  </a:lnTo>
                  <a:lnTo>
                    <a:pt x="7" y="58"/>
                  </a:lnTo>
                  <a:lnTo>
                    <a:pt x="7" y="63"/>
                  </a:lnTo>
                  <a:lnTo>
                    <a:pt x="7" y="70"/>
                  </a:lnTo>
                  <a:lnTo>
                    <a:pt x="7" y="81"/>
                  </a:lnTo>
                  <a:lnTo>
                    <a:pt x="7" y="63"/>
                  </a:lnTo>
                  <a:lnTo>
                    <a:pt x="7" y="63"/>
                  </a:lnTo>
                  <a:lnTo>
                    <a:pt x="7" y="24"/>
                  </a:lnTo>
                  <a:lnTo>
                    <a:pt x="7" y="26"/>
                  </a:lnTo>
                  <a:lnTo>
                    <a:pt x="7" y="32"/>
                  </a:lnTo>
                  <a:lnTo>
                    <a:pt x="7" y="15"/>
                  </a:lnTo>
                  <a:lnTo>
                    <a:pt x="8" y="16"/>
                  </a:lnTo>
                  <a:lnTo>
                    <a:pt x="8" y="32"/>
                  </a:lnTo>
                  <a:lnTo>
                    <a:pt x="8" y="12"/>
                  </a:lnTo>
                  <a:lnTo>
                    <a:pt x="8" y="28"/>
                  </a:lnTo>
                  <a:lnTo>
                    <a:pt x="8" y="26"/>
                  </a:lnTo>
                  <a:lnTo>
                    <a:pt x="8" y="30"/>
                  </a:lnTo>
                  <a:lnTo>
                    <a:pt x="8" y="9"/>
                  </a:lnTo>
                  <a:lnTo>
                    <a:pt x="8" y="13"/>
                  </a:lnTo>
                  <a:lnTo>
                    <a:pt x="8" y="12"/>
                  </a:lnTo>
                  <a:lnTo>
                    <a:pt x="8" y="20"/>
                  </a:lnTo>
                  <a:lnTo>
                    <a:pt x="8" y="0"/>
                  </a:lnTo>
                  <a:lnTo>
                    <a:pt x="8" y="8"/>
                  </a:lnTo>
                  <a:lnTo>
                    <a:pt x="8" y="21"/>
                  </a:lnTo>
                  <a:lnTo>
                    <a:pt x="8" y="25"/>
                  </a:lnTo>
                  <a:lnTo>
                    <a:pt x="8" y="8"/>
                  </a:lnTo>
                  <a:lnTo>
                    <a:pt x="9" y="15"/>
                  </a:lnTo>
                  <a:lnTo>
                    <a:pt x="9" y="41"/>
                  </a:lnTo>
                  <a:lnTo>
                    <a:pt x="9" y="12"/>
                  </a:lnTo>
                  <a:lnTo>
                    <a:pt x="9" y="39"/>
                  </a:lnTo>
                  <a:lnTo>
                    <a:pt x="9" y="39"/>
                  </a:lnTo>
                  <a:lnTo>
                    <a:pt x="9" y="32"/>
                  </a:lnTo>
                  <a:lnTo>
                    <a:pt x="9" y="55"/>
                  </a:lnTo>
                  <a:lnTo>
                    <a:pt x="9" y="54"/>
                  </a:lnTo>
                  <a:lnTo>
                    <a:pt x="9" y="57"/>
                  </a:lnTo>
                  <a:lnTo>
                    <a:pt x="9" y="29"/>
                  </a:lnTo>
                  <a:lnTo>
                    <a:pt x="9" y="34"/>
                  </a:lnTo>
                  <a:lnTo>
                    <a:pt x="11" y="34"/>
                  </a:lnTo>
                  <a:lnTo>
                    <a:pt x="11" y="54"/>
                  </a:lnTo>
                  <a:lnTo>
                    <a:pt x="11" y="49"/>
                  </a:lnTo>
                  <a:lnTo>
                    <a:pt x="11" y="68"/>
                  </a:lnTo>
                  <a:lnTo>
                    <a:pt x="11" y="39"/>
                  </a:lnTo>
                  <a:lnTo>
                    <a:pt x="11" y="66"/>
                  </a:lnTo>
                  <a:lnTo>
                    <a:pt x="11" y="66"/>
                  </a:lnTo>
                  <a:lnTo>
                    <a:pt x="11" y="68"/>
                  </a:lnTo>
                  <a:lnTo>
                    <a:pt x="11" y="47"/>
                  </a:lnTo>
                  <a:lnTo>
                    <a:pt x="11" y="60"/>
                  </a:lnTo>
                  <a:lnTo>
                    <a:pt x="11" y="60"/>
                  </a:lnTo>
                  <a:lnTo>
                    <a:pt x="11" y="84"/>
                  </a:lnTo>
                  <a:lnTo>
                    <a:pt x="12" y="75"/>
                  </a:lnTo>
                  <a:lnTo>
                    <a:pt x="12" y="89"/>
                  </a:lnTo>
                  <a:lnTo>
                    <a:pt x="12" y="66"/>
                  </a:lnTo>
                  <a:lnTo>
                    <a:pt x="12" y="89"/>
                  </a:lnTo>
                  <a:lnTo>
                    <a:pt x="12" y="88"/>
                  </a:lnTo>
                  <a:lnTo>
                    <a:pt x="12" y="92"/>
                  </a:lnTo>
                  <a:lnTo>
                    <a:pt x="12" y="59"/>
                  </a:lnTo>
                  <a:lnTo>
                    <a:pt x="12" y="63"/>
                  </a:lnTo>
                  <a:lnTo>
                    <a:pt x="12" y="68"/>
                  </a:lnTo>
                  <a:lnTo>
                    <a:pt x="12" y="70"/>
                  </a:lnTo>
                  <a:lnTo>
                    <a:pt x="12" y="47"/>
                  </a:lnTo>
                  <a:lnTo>
                    <a:pt x="12" y="49"/>
                  </a:lnTo>
                  <a:lnTo>
                    <a:pt x="12" y="49"/>
                  </a:lnTo>
                  <a:lnTo>
                    <a:pt x="12" y="68"/>
                  </a:lnTo>
                  <a:lnTo>
                    <a:pt x="12" y="66"/>
                  </a:lnTo>
                  <a:lnTo>
                    <a:pt x="13" y="67"/>
                  </a:lnTo>
                  <a:lnTo>
                    <a:pt x="13" y="46"/>
                  </a:lnTo>
                  <a:lnTo>
                    <a:pt x="13" y="75"/>
                  </a:lnTo>
                  <a:lnTo>
                    <a:pt x="13" y="75"/>
                  </a:lnTo>
                  <a:lnTo>
                    <a:pt x="13" y="79"/>
                  </a:lnTo>
                  <a:lnTo>
                    <a:pt x="13" y="60"/>
                  </a:lnTo>
                  <a:lnTo>
                    <a:pt x="13" y="71"/>
                  </a:lnTo>
                  <a:lnTo>
                    <a:pt x="13" y="66"/>
                  </a:lnTo>
                  <a:lnTo>
                    <a:pt x="13" y="81"/>
                  </a:lnTo>
                  <a:lnTo>
                    <a:pt x="13" y="64"/>
                  </a:lnTo>
                  <a:lnTo>
                    <a:pt x="13" y="70"/>
                  </a:lnTo>
                  <a:lnTo>
                    <a:pt x="15" y="74"/>
                  </a:lnTo>
                  <a:lnTo>
                    <a:pt x="15" y="88"/>
                  </a:lnTo>
                  <a:lnTo>
                    <a:pt x="15" y="55"/>
                  </a:lnTo>
                  <a:lnTo>
                    <a:pt x="15" y="87"/>
                  </a:lnTo>
                  <a:lnTo>
                    <a:pt x="15" y="89"/>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262" name="Line 135"/>
            <p:cNvSpPr>
              <a:spLocks noChangeShapeType="1"/>
            </p:cNvSpPr>
            <p:nvPr/>
          </p:nvSpPr>
          <p:spPr bwMode="auto">
            <a:xfrm flipV="1">
              <a:off x="7804151" y="4578351"/>
              <a:ext cx="0" cy="439738"/>
            </a:xfrm>
            <a:prstGeom prst="line">
              <a:avLst/>
            </a:prstGeom>
            <a:noFill/>
            <a:ln w="95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263" name="Line 136"/>
            <p:cNvSpPr>
              <a:spLocks noChangeShapeType="1"/>
            </p:cNvSpPr>
            <p:nvPr/>
          </p:nvSpPr>
          <p:spPr bwMode="auto">
            <a:xfrm>
              <a:off x="7583488" y="5018088"/>
              <a:ext cx="220663" cy="0"/>
            </a:xfrm>
            <a:prstGeom prst="line">
              <a:avLst/>
            </a:prstGeom>
            <a:noFill/>
            <a:ln w="95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grpSp>
      <p:grpSp>
        <p:nvGrpSpPr>
          <p:cNvPr id="2" name="Group 1"/>
          <p:cNvGrpSpPr/>
          <p:nvPr/>
        </p:nvGrpSpPr>
        <p:grpSpPr>
          <a:xfrm>
            <a:off x="4870781" y="1945412"/>
            <a:ext cx="448889" cy="184666"/>
            <a:chOff x="3346780" y="1945412"/>
            <a:chExt cx="448889" cy="184666"/>
          </a:xfrm>
        </p:grpSpPr>
        <p:cxnSp>
          <p:nvCxnSpPr>
            <p:cNvPr id="384" name="Straight Connector 383"/>
            <p:cNvCxnSpPr/>
            <p:nvPr/>
          </p:nvCxnSpPr>
          <p:spPr>
            <a:xfrm>
              <a:off x="3570833" y="2090091"/>
              <a:ext cx="224836"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11707" name="Rectangle 111706"/>
            <p:cNvSpPr/>
            <p:nvPr/>
          </p:nvSpPr>
          <p:spPr>
            <a:xfrm>
              <a:off x="3346780" y="1945412"/>
              <a:ext cx="433132" cy="184666"/>
            </a:xfrm>
            <a:prstGeom prst="rect">
              <a:avLst/>
            </a:prstGeom>
          </p:spPr>
          <p:txBody>
            <a:bodyPr wrap="none">
              <a:spAutoFit/>
            </a:bodyPr>
            <a:lstStyle/>
            <a:p>
              <a:r>
                <a:rPr lang="en-GB" sz="600" dirty="0">
                  <a:solidFill>
                    <a:prstClr val="black"/>
                  </a:solidFill>
                  <a:latin typeface="Arial" pitchFamily="34" charset="0"/>
                  <a:cs typeface="Arial" pitchFamily="34" charset="0"/>
                </a:rPr>
                <a:t>-70 mV</a:t>
              </a:r>
              <a:endParaRPr lang="en-GB" sz="600" dirty="0">
                <a:solidFill>
                  <a:prstClr val="black"/>
                </a:solidFill>
              </a:endParaRPr>
            </a:p>
          </p:txBody>
        </p:sp>
      </p:grpSp>
      <p:grpSp>
        <p:nvGrpSpPr>
          <p:cNvPr id="338" name="Group 337"/>
          <p:cNvGrpSpPr/>
          <p:nvPr/>
        </p:nvGrpSpPr>
        <p:grpSpPr>
          <a:xfrm>
            <a:off x="4312826" y="5294745"/>
            <a:ext cx="6300452" cy="902798"/>
            <a:chOff x="2788826" y="5294745"/>
            <a:chExt cx="6300452" cy="902798"/>
          </a:xfrm>
        </p:grpSpPr>
        <p:grpSp>
          <p:nvGrpSpPr>
            <p:cNvPr id="336" name="Group 335"/>
            <p:cNvGrpSpPr/>
            <p:nvPr/>
          </p:nvGrpSpPr>
          <p:grpSpPr>
            <a:xfrm>
              <a:off x="7047020" y="5495632"/>
              <a:ext cx="2042258" cy="184666"/>
              <a:chOff x="7047020" y="5495632"/>
              <a:chExt cx="2042258" cy="184666"/>
            </a:xfrm>
          </p:grpSpPr>
          <p:cxnSp>
            <p:nvCxnSpPr>
              <p:cNvPr id="560" name="Straight Connector 559"/>
              <p:cNvCxnSpPr/>
              <p:nvPr/>
            </p:nvCxnSpPr>
            <p:spPr>
              <a:xfrm>
                <a:off x="7047020" y="5587569"/>
                <a:ext cx="182357" cy="0"/>
              </a:xfrm>
              <a:prstGeom prst="line">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562" name="Rectangle 405"/>
              <p:cNvSpPr>
                <a:spLocks noChangeArrowheads="1"/>
              </p:cNvSpPr>
              <p:nvPr/>
            </p:nvSpPr>
            <p:spPr bwMode="auto">
              <a:xfrm>
                <a:off x="7308341" y="5495632"/>
                <a:ext cx="1780937" cy="18466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r>
                  <a:rPr lang="en-US" sz="1200" dirty="0">
                    <a:solidFill>
                      <a:prstClr val="black"/>
                    </a:solidFill>
                    <a:latin typeface="Arial" pitchFamily="34" charset="0"/>
                    <a:cs typeface="Arial" pitchFamily="34" charset="0"/>
                  </a:rPr>
                  <a:t>Modulation amplitude (F1)</a:t>
                </a:r>
              </a:p>
            </p:txBody>
          </p:sp>
        </p:grpSp>
        <p:sp>
          <p:nvSpPr>
            <p:cNvPr id="554" name="Freeform 427"/>
            <p:cNvSpPr>
              <a:spLocks/>
            </p:cNvSpPr>
            <p:nvPr/>
          </p:nvSpPr>
          <p:spPr bwMode="auto">
            <a:xfrm>
              <a:off x="2788826" y="5294745"/>
              <a:ext cx="1165540" cy="902798"/>
            </a:xfrm>
            <a:custGeom>
              <a:avLst/>
              <a:gdLst/>
              <a:ahLst/>
              <a:cxnLst>
                <a:cxn ang="0">
                  <a:pos x="0" y="367"/>
                </a:cxn>
                <a:cxn ang="0">
                  <a:pos x="112" y="105"/>
                </a:cxn>
                <a:cxn ang="0">
                  <a:pos x="225" y="0"/>
                </a:cxn>
                <a:cxn ang="0">
                  <a:pos x="337" y="325"/>
                </a:cxn>
                <a:cxn ang="0">
                  <a:pos x="449" y="375"/>
                </a:cxn>
              </a:cxnLst>
              <a:rect l="0" t="0" r="r" b="b"/>
              <a:pathLst>
                <a:path w="449" h="375">
                  <a:moveTo>
                    <a:pt x="0" y="367"/>
                  </a:moveTo>
                  <a:lnTo>
                    <a:pt x="112" y="105"/>
                  </a:lnTo>
                  <a:lnTo>
                    <a:pt x="225" y="0"/>
                  </a:lnTo>
                  <a:lnTo>
                    <a:pt x="337" y="325"/>
                  </a:lnTo>
                  <a:lnTo>
                    <a:pt x="449" y="375"/>
                  </a:lnTo>
                </a:path>
              </a:pathLst>
            </a:custGeom>
            <a:noFill/>
            <a:ln w="1905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sz="1000">
                <a:solidFill>
                  <a:prstClr val="black"/>
                </a:solidFill>
              </a:endParaRPr>
            </a:p>
          </p:txBody>
        </p:sp>
        <p:grpSp>
          <p:nvGrpSpPr>
            <p:cNvPr id="335" name="Group 334"/>
            <p:cNvGrpSpPr/>
            <p:nvPr/>
          </p:nvGrpSpPr>
          <p:grpSpPr>
            <a:xfrm>
              <a:off x="5268283" y="5345302"/>
              <a:ext cx="1157752" cy="763166"/>
              <a:chOff x="5268283" y="5345302"/>
              <a:chExt cx="1157752" cy="763166"/>
            </a:xfrm>
          </p:grpSpPr>
          <p:sp>
            <p:nvSpPr>
              <p:cNvPr id="495" name="Freeform 381"/>
              <p:cNvSpPr>
                <a:spLocks/>
              </p:cNvSpPr>
              <p:nvPr/>
            </p:nvSpPr>
            <p:spPr bwMode="auto">
              <a:xfrm>
                <a:off x="5268283" y="5405488"/>
                <a:ext cx="1157752" cy="669275"/>
              </a:xfrm>
              <a:custGeom>
                <a:avLst/>
                <a:gdLst/>
                <a:ahLst/>
                <a:cxnLst>
                  <a:cxn ang="0">
                    <a:pos x="0" y="278"/>
                  </a:cxn>
                  <a:cxn ang="0">
                    <a:pos x="111" y="206"/>
                  </a:cxn>
                  <a:cxn ang="0">
                    <a:pos x="223" y="0"/>
                  </a:cxn>
                  <a:cxn ang="0">
                    <a:pos x="334" y="168"/>
                  </a:cxn>
                  <a:cxn ang="0">
                    <a:pos x="446" y="253"/>
                  </a:cxn>
                </a:cxnLst>
                <a:rect l="0" t="0" r="r" b="b"/>
                <a:pathLst>
                  <a:path w="446" h="278">
                    <a:moveTo>
                      <a:pt x="0" y="278"/>
                    </a:moveTo>
                    <a:lnTo>
                      <a:pt x="111" y="206"/>
                    </a:lnTo>
                    <a:lnTo>
                      <a:pt x="223" y="0"/>
                    </a:lnTo>
                    <a:lnTo>
                      <a:pt x="334" y="168"/>
                    </a:lnTo>
                    <a:lnTo>
                      <a:pt x="446" y="253"/>
                    </a:lnTo>
                  </a:path>
                </a:pathLst>
              </a:custGeom>
              <a:noFill/>
              <a:ln w="1905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sz="1000">
                  <a:solidFill>
                    <a:prstClr val="black"/>
                  </a:solidFill>
                </a:endParaRPr>
              </a:p>
            </p:txBody>
          </p:sp>
          <p:sp>
            <p:nvSpPr>
              <p:cNvPr id="525" name="Line 382"/>
              <p:cNvSpPr>
                <a:spLocks noChangeShapeType="1"/>
              </p:cNvSpPr>
              <p:nvPr/>
            </p:nvSpPr>
            <p:spPr bwMode="auto">
              <a:xfrm>
                <a:off x="5268283" y="6036244"/>
                <a:ext cx="0" cy="72224"/>
              </a:xfrm>
              <a:prstGeom prst="line">
                <a:avLst/>
              </a:prstGeom>
              <a:noFill/>
              <a:ln w="1905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sz="1000">
                  <a:solidFill>
                    <a:prstClr val="black"/>
                  </a:solidFill>
                </a:endParaRPr>
              </a:p>
            </p:txBody>
          </p:sp>
          <p:sp>
            <p:nvSpPr>
              <p:cNvPr id="526" name="Line 385"/>
              <p:cNvSpPr>
                <a:spLocks noChangeShapeType="1"/>
              </p:cNvSpPr>
              <p:nvPr/>
            </p:nvSpPr>
            <p:spPr bwMode="auto">
              <a:xfrm>
                <a:off x="5556422" y="5843647"/>
                <a:ext cx="0" cy="113151"/>
              </a:xfrm>
              <a:prstGeom prst="line">
                <a:avLst/>
              </a:prstGeom>
              <a:noFill/>
              <a:ln w="1905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sz="1000">
                  <a:solidFill>
                    <a:prstClr val="black"/>
                  </a:solidFill>
                </a:endParaRPr>
              </a:p>
            </p:txBody>
          </p:sp>
          <p:sp>
            <p:nvSpPr>
              <p:cNvPr id="527" name="Line 388"/>
              <p:cNvSpPr>
                <a:spLocks noChangeShapeType="1"/>
              </p:cNvSpPr>
              <p:nvPr/>
            </p:nvSpPr>
            <p:spPr bwMode="auto">
              <a:xfrm>
                <a:off x="5847157" y="5345302"/>
                <a:ext cx="0" cy="122782"/>
              </a:xfrm>
              <a:prstGeom prst="line">
                <a:avLst/>
              </a:prstGeom>
              <a:noFill/>
              <a:ln w="1905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sz="1000">
                  <a:solidFill>
                    <a:prstClr val="black"/>
                  </a:solidFill>
                </a:endParaRPr>
              </a:p>
            </p:txBody>
          </p:sp>
          <p:sp>
            <p:nvSpPr>
              <p:cNvPr id="528" name="Line 391"/>
              <p:cNvSpPr>
                <a:spLocks noChangeShapeType="1"/>
              </p:cNvSpPr>
              <p:nvPr/>
            </p:nvSpPr>
            <p:spPr bwMode="auto">
              <a:xfrm>
                <a:off x="6135299" y="5749756"/>
                <a:ext cx="0" cy="122782"/>
              </a:xfrm>
              <a:prstGeom prst="line">
                <a:avLst/>
              </a:prstGeom>
              <a:noFill/>
              <a:ln w="1905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sz="1000">
                  <a:solidFill>
                    <a:prstClr val="black"/>
                  </a:solidFill>
                </a:endParaRPr>
              </a:p>
            </p:txBody>
          </p:sp>
          <p:sp>
            <p:nvSpPr>
              <p:cNvPr id="529" name="Line 394"/>
              <p:cNvSpPr>
                <a:spLocks noChangeShapeType="1"/>
              </p:cNvSpPr>
              <p:nvPr/>
            </p:nvSpPr>
            <p:spPr bwMode="auto">
              <a:xfrm>
                <a:off x="6426034" y="5961613"/>
                <a:ext cx="0" cy="110744"/>
              </a:xfrm>
              <a:prstGeom prst="line">
                <a:avLst/>
              </a:prstGeom>
              <a:noFill/>
              <a:ln w="1905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sz="1000">
                  <a:solidFill>
                    <a:prstClr val="black"/>
                  </a:solidFill>
                </a:endParaRPr>
              </a:p>
            </p:txBody>
          </p:sp>
        </p:grpSp>
      </p:grpSp>
      <p:grpSp>
        <p:nvGrpSpPr>
          <p:cNvPr id="339" name="Group 338"/>
          <p:cNvGrpSpPr/>
          <p:nvPr/>
        </p:nvGrpSpPr>
        <p:grpSpPr>
          <a:xfrm>
            <a:off x="3760936" y="4366803"/>
            <a:ext cx="6775399" cy="2432474"/>
            <a:chOff x="2236935" y="4366803"/>
            <a:chExt cx="6775399" cy="2432474"/>
          </a:xfrm>
        </p:grpSpPr>
        <p:grpSp>
          <p:nvGrpSpPr>
            <p:cNvPr id="337" name="Group 336"/>
            <p:cNvGrpSpPr/>
            <p:nvPr/>
          </p:nvGrpSpPr>
          <p:grpSpPr>
            <a:xfrm>
              <a:off x="7047020" y="5207139"/>
              <a:ext cx="1965314" cy="184666"/>
              <a:chOff x="7047020" y="5207139"/>
              <a:chExt cx="1965314" cy="184666"/>
            </a:xfrm>
          </p:grpSpPr>
          <p:cxnSp>
            <p:nvCxnSpPr>
              <p:cNvPr id="559" name="Straight Connector 558"/>
              <p:cNvCxnSpPr/>
              <p:nvPr/>
            </p:nvCxnSpPr>
            <p:spPr>
              <a:xfrm>
                <a:off x="7047020" y="5302914"/>
                <a:ext cx="195700" cy="0"/>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561" name="Rectangle 405"/>
              <p:cNvSpPr>
                <a:spLocks noChangeArrowheads="1"/>
              </p:cNvSpPr>
              <p:nvPr/>
            </p:nvSpPr>
            <p:spPr bwMode="auto">
              <a:xfrm>
                <a:off x="7308341" y="5207139"/>
                <a:ext cx="1703993" cy="18466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r>
                  <a:rPr lang="en-US" sz="1200" dirty="0">
                    <a:solidFill>
                      <a:prstClr val="black"/>
                    </a:solidFill>
                    <a:latin typeface="Arial" pitchFamily="34" charset="0"/>
                    <a:cs typeface="Arial" pitchFamily="34" charset="0"/>
                  </a:rPr>
                  <a:t>Mean depolarization (F0)</a:t>
                </a:r>
              </a:p>
            </p:txBody>
          </p:sp>
        </p:grpSp>
        <p:sp>
          <p:nvSpPr>
            <p:cNvPr id="531" name="Line 402"/>
            <p:cNvSpPr>
              <a:spLocks noChangeShapeType="1"/>
            </p:cNvSpPr>
            <p:nvPr/>
          </p:nvSpPr>
          <p:spPr bwMode="auto">
            <a:xfrm>
              <a:off x="2726525" y="6366067"/>
              <a:ext cx="1292737" cy="0"/>
            </a:xfrm>
            <a:prstGeom prst="line">
              <a:avLst/>
            </a:prstGeom>
            <a:no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sz="1000">
                <a:solidFill>
                  <a:prstClr val="black"/>
                </a:solidFill>
              </a:endParaRPr>
            </a:p>
          </p:txBody>
        </p:sp>
        <p:sp>
          <p:nvSpPr>
            <p:cNvPr id="532" name="Line 403"/>
            <p:cNvSpPr>
              <a:spLocks noChangeShapeType="1"/>
            </p:cNvSpPr>
            <p:nvPr/>
          </p:nvSpPr>
          <p:spPr bwMode="auto">
            <a:xfrm flipV="1">
              <a:off x="2726525" y="4676028"/>
              <a:ext cx="0" cy="1690039"/>
            </a:xfrm>
            <a:prstGeom prst="line">
              <a:avLst/>
            </a:prstGeom>
            <a:no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sz="1000">
                <a:solidFill>
                  <a:prstClr val="black"/>
                </a:solidFill>
              </a:endParaRPr>
            </a:p>
          </p:txBody>
        </p:sp>
        <p:sp>
          <p:nvSpPr>
            <p:cNvPr id="533" name="Line 404"/>
            <p:cNvSpPr>
              <a:spLocks noChangeShapeType="1"/>
            </p:cNvSpPr>
            <p:nvPr/>
          </p:nvSpPr>
          <p:spPr bwMode="auto">
            <a:xfrm flipV="1">
              <a:off x="2788826" y="6310695"/>
              <a:ext cx="0" cy="54595"/>
            </a:xfrm>
            <a:prstGeom prst="line">
              <a:avLst/>
            </a:prstGeom>
            <a:no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sz="1000">
                <a:solidFill>
                  <a:prstClr val="black"/>
                </a:solidFill>
              </a:endParaRPr>
            </a:p>
          </p:txBody>
        </p:sp>
        <p:sp>
          <p:nvSpPr>
            <p:cNvPr id="534" name="Rectangle 405"/>
            <p:cNvSpPr>
              <a:spLocks noChangeArrowheads="1"/>
            </p:cNvSpPr>
            <p:nvPr/>
          </p:nvSpPr>
          <p:spPr bwMode="auto">
            <a:xfrm>
              <a:off x="2672005" y="6410603"/>
              <a:ext cx="184346" cy="153888"/>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r>
                <a:rPr lang="en-US" sz="1000" dirty="0">
                  <a:solidFill>
                    <a:srgbClr val="4BACC6">
                      <a:lumMod val="75000"/>
                    </a:srgbClr>
                  </a:solidFill>
                  <a:latin typeface="Arial" pitchFamily="34" charset="0"/>
                  <a:cs typeface="Arial" pitchFamily="34" charset="0"/>
                </a:rPr>
                <a:t>-90</a:t>
              </a:r>
            </a:p>
          </p:txBody>
        </p:sp>
        <p:sp>
          <p:nvSpPr>
            <p:cNvPr id="535" name="Line 406"/>
            <p:cNvSpPr>
              <a:spLocks noChangeShapeType="1"/>
            </p:cNvSpPr>
            <p:nvPr/>
          </p:nvSpPr>
          <p:spPr bwMode="auto">
            <a:xfrm flipV="1">
              <a:off x="3079562" y="6310695"/>
              <a:ext cx="0" cy="54595"/>
            </a:xfrm>
            <a:prstGeom prst="line">
              <a:avLst/>
            </a:prstGeom>
            <a:no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sz="1000">
                <a:solidFill>
                  <a:prstClr val="black"/>
                </a:solidFill>
              </a:endParaRPr>
            </a:p>
          </p:txBody>
        </p:sp>
        <p:sp>
          <p:nvSpPr>
            <p:cNvPr id="536" name="Rectangle 407"/>
            <p:cNvSpPr>
              <a:spLocks noChangeArrowheads="1"/>
            </p:cNvSpPr>
            <p:nvPr/>
          </p:nvSpPr>
          <p:spPr bwMode="auto">
            <a:xfrm>
              <a:off x="2962740" y="6410603"/>
              <a:ext cx="184346" cy="153888"/>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r>
                <a:rPr lang="en-US" sz="1000" dirty="0">
                  <a:solidFill>
                    <a:srgbClr val="000000"/>
                  </a:solidFill>
                  <a:latin typeface="Arial" pitchFamily="34" charset="0"/>
                  <a:cs typeface="Arial" pitchFamily="34" charset="0"/>
                </a:rPr>
                <a:t>-45</a:t>
              </a:r>
              <a:endParaRPr lang="en-US" sz="1000" dirty="0">
                <a:solidFill>
                  <a:prstClr val="black"/>
                </a:solidFill>
                <a:latin typeface="Arial" pitchFamily="34" charset="0"/>
                <a:cs typeface="Arial" pitchFamily="34" charset="0"/>
              </a:endParaRPr>
            </a:p>
          </p:txBody>
        </p:sp>
        <p:sp>
          <p:nvSpPr>
            <p:cNvPr id="537" name="Line 408"/>
            <p:cNvSpPr>
              <a:spLocks noChangeShapeType="1"/>
            </p:cNvSpPr>
            <p:nvPr/>
          </p:nvSpPr>
          <p:spPr bwMode="auto">
            <a:xfrm flipV="1">
              <a:off x="3372892" y="6310695"/>
              <a:ext cx="0" cy="54595"/>
            </a:xfrm>
            <a:prstGeom prst="line">
              <a:avLst/>
            </a:prstGeom>
            <a:no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sz="1000">
                <a:solidFill>
                  <a:prstClr val="black"/>
                </a:solidFill>
              </a:endParaRPr>
            </a:p>
          </p:txBody>
        </p:sp>
        <p:sp>
          <p:nvSpPr>
            <p:cNvPr id="538" name="Rectangle 409"/>
            <p:cNvSpPr>
              <a:spLocks noChangeArrowheads="1"/>
            </p:cNvSpPr>
            <p:nvPr/>
          </p:nvSpPr>
          <p:spPr bwMode="auto">
            <a:xfrm>
              <a:off x="3331357" y="6410603"/>
              <a:ext cx="70532" cy="153888"/>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r>
                <a:rPr lang="en-US" sz="1000" dirty="0">
                  <a:solidFill>
                    <a:srgbClr val="FF0000"/>
                  </a:solidFill>
                  <a:latin typeface="Arial" pitchFamily="34" charset="0"/>
                  <a:cs typeface="Arial" pitchFamily="34" charset="0"/>
                </a:rPr>
                <a:t>0</a:t>
              </a:r>
            </a:p>
          </p:txBody>
        </p:sp>
        <p:sp>
          <p:nvSpPr>
            <p:cNvPr id="539" name="Line 410"/>
            <p:cNvSpPr>
              <a:spLocks noChangeShapeType="1"/>
            </p:cNvSpPr>
            <p:nvPr/>
          </p:nvSpPr>
          <p:spPr bwMode="auto">
            <a:xfrm flipV="1">
              <a:off x="3663628" y="6310695"/>
              <a:ext cx="0" cy="54595"/>
            </a:xfrm>
            <a:prstGeom prst="line">
              <a:avLst/>
            </a:prstGeom>
            <a:no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sz="1000">
                <a:solidFill>
                  <a:prstClr val="black"/>
                </a:solidFill>
              </a:endParaRPr>
            </a:p>
          </p:txBody>
        </p:sp>
        <p:sp>
          <p:nvSpPr>
            <p:cNvPr id="540" name="Rectangle 411"/>
            <p:cNvSpPr>
              <a:spLocks noChangeArrowheads="1"/>
            </p:cNvSpPr>
            <p:nvPr/>
          </p:nvSpPr>
          <p:spPr bwMode="auto">
            <a:xfrm>
              <a:off x="3564978" y="6410603"/>
              <a:ext cx="141064" cy="153888"/>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r>
                <a:rPr lang="en-US" sz="1000">
                  <a:solidFill>
                    <a:srgbClr val="000000"/>
                  </a:solidFill>
                  <a:latin typeface="Arial" pitchFamily="34" charset="0"/>
                  <a:cs typeface="Arial" pitchFamily="34" charset="0"/>
                </a:rPr>
                <a:t>45</a:t>
              </a:r>
              <a:endParaRPr lang="en-US" sz="1000">
                <a:solidFill>
                  <a:prstClr val="black"/>
                </a:solidFill>
                <a:latin typeface="Arial" pitchFamily="34" charset="0"/>
                <a:cs typeface="Arial" pitchFamily="34" charset="0"/>
              </a:endParaRPr>
            </a:p>
          </p:txBody>
        </p:sp>
        <p:sp>
          <p:nvSpPr>
            <p:cNvPr id="541" name="Rectangle 413"/>
            <p:cNvSpPr>
              <a:spLocks noChangeArrowheads="1"/>
            </p:cNvSpPr>
            <p:nvPr/>
          </p:nvSpPr>
          <p:spPr bwMode="auto">
            <a:xfrm>
              <a:off x="3855715" y="6410603"/>
              <a:ext cx="141064" cy="153888"/>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r>
                <a:rPr lang="en-US" sz="1000" dirty="0">
                  <a:solidFill>
                    <a:srgbClr val="4BACC6">
                      <a:lumMod val="75000"/>
                    </a:srgbClr>
                  </a:solidFill>
                  <a:latin typeface="Arial" pitchFamily="34" charset="0"/>
                  <a:cs typeface="Arial" pitchFamily="34" charset="0"/>
                </a:rPr>
                <a:t>90</a:t>
              </a:r>
            </a:p>
          </p:txBody>
        </p:sp>
        <p:sp>
          <p:nvSpPr>
            <p:cNvPr id="542" name="Rectangle 415"/>
            <p:cNvSpPr>
              <a:spLocks noChangeArrowheads="1"/>
            </p:cNvSpPr>
            <p:nvPr/>
          </p:nvSpPr>
          <p:spPr bwMode="auto">
            <a:xfrm>
              <a:off x="2537020" y="6281802"/>
              <a:ext cx="70532" cy="153888"/>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r>
                <a:rPr lang="en-US" sz="1000" dirty="0">
                  <a:solidFill>
                    <a:srgbClr val="000000"/>
                  </a:solidFill>
                  <a:latin typeface="Arial" pitchFamily="34" charset="0"/>
                  <a:cs typeface="Arial" pitchFamily="34" charset="0"/>
                </a:rPr>
                <a:t>0</a:t>
              </a:r>
              <a:endParaRPr lang="en-US" sz="1000" dirty="0">
                <a:solidFill>
                  <a:prstClr val="black"/>
                </a:solidFill>
                <a:latin typeface="Arial" pitchFamily="34" charset="0"/>
                <a:cs typeface="Arial" pitchFamily="34" charset="0"/>
              </a:endParaRPr>
            </a:p>
          </p:txBody>
        </p:sp>
        <p:sp>
          <p:nvSpPr>
            <p:cNvPr id="543" name="Line 416"/>
            <p:cNvSpPr>
              <a:spLocks noChangeShapeType="1"/>
            </p:cNvSpPr>
            <p:nvPr/>
          </p:nvSpPr>
          <p:spPr bwMode="auto">
            <a:xfrm>
              <a:off x="2726525" y="6029022"/>
              <a:ext cx="58867" cy="0"/>
            </a:xfrm>
            <a:prstGeom prst="line">
              <a:avLst/>
            </a:prstGeom>
            <a:no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sz="1000">
                <a:solidFill>
                  <a:prstClr val="black"/>
                </a:solidFill>
              </a:endParaRPr>
            </a:p>
          </p:txBody>
        </p:sp>
        <p:sp>
          <p:nvSpPr>
            <p:cNvPr id="544" name="Rectangle 417"/>
            <p:cNvSpPr>
              <a:spLocks noChangeArrowheads="1"/>
            </p:cNvSpPr>
            <p:nvPr/>
          </p:nvSpPr>
          <p:spPr bwMode="auto">
            <a:xfrm>
              <a:off x="2537020" y="5944757"/>
              <a:ext cx="70532" cy="153888"/>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r>
                <a:rPr lang="en-US" sz="1000">
                  <a:solidFill>
                    <a:srgbClr val="000000"/>
                  </a:solidFill>
                  <a:latin typeface="Arial" pitchFamily="34" charset="0"/>
                  <a:cs typeface="Arial" pitchFamily="34" charset="0"/>
                </a:rPr>
                <a:t>5</a:t>
              </a:r>
              <a:endParaRPr lang="en-US" sz="1000">
                <a:solidFill>
                  <a:prstClr val="black"/>
                </a:solidFill>
                <a:latin typeface="Arial" pitchFamily="34" charset="0"/>
                <a:cs typeface="Arial" pitchFamily="34" charset="0"/>
              </a:endParaRPr>
            </a:p>
          </p:txBody>
        </p:sp>
        <p:sp>
          <p:nvSpPr>
            <p:cNvPr id="545" name="Line 418"/>
            <p:cNvSpPr>
              <a:spLocks noChangeShapeType="1"/>
            </p:cNvSpPr>
            <p:nvPr/>
          </p:nvSpPr>
          <p:spPr bwMode="auto">
            <a:xfrm>
              <a:off x="2726525" y="5689570"/>
              <a:ext cx="58867" cy="0"/>
            </a:xfrm>
            <a:prstGeom prst="line">
              <a:avLst/>
            </a:prstGeom>
            <a:no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sz="1000">
                <a:solidFill>
                  <a:prstClr val="black"/>
                </a:solidFill>
              </a:endParaRPr>
            </a:p>
          </p:txBody>
        </p:sp>
        <p:sp>
          <p:nvSpPr>
            <p:cNvPr id="546" name="Rectangle 419"/>
            <p:cNvSpPr>
              <a:spLocks noChangeArrowheads="1"/>
            </p:cNvSpPr>
            <p:nvPr/>
          </p:nvSpPr>
          <p:spPr bwMode="auto">
            <a:xfrm>
              <a:off x="2495486" y="5605304"/>
              <a:ext cx="141064" cy="153888"/>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r>
                <a:rPr lang="en-US" sz="1000">
                  <a:solidFill>
                    <a:srgbClr val="000000"/>
                  </a:solidFill>
                  <a:latin typeface="Arial" pitchFamily="34" charset="0"/>
                  <a:cs typeface="Arial" pitchFamily="34" charset="0"/>
                </a:rPr>
                <a:t>10</a:t>
              </a:r>
              <a:endParaRPr lang="en-US" sz="1000">
                <a:solidFill>
                  <a:prstClr val="black"/>
                </a:solidFill>
                <a:latin typeface="Arial" pitchFamily="34" charset="0"/>
                <a:cs typeface="Arial" pitchFamily="34" charset="0"/>
              </a:endParaRPr>
            </a:p>
          </p:txBody>
        </p:sp>
        <p:sp>
          <p:nvSpPr>
            <p:cNvPr id="547" name="Line 420"/>
            <p:cNvSpPr>
              <a:spLocks noChangeShapeType="1"/>
            </p:cNvSpPr>
            <p:nvPr/>
          </p:nvSpPr>
          <p:spPr bwMode="auto">
            <a:xfrm>
              <a:off x="2726525" y="5352525"/>
              <a:ext cx="58867" cy="0"/>
            </a:xfrm>
            <a:prstGeom prst="line">
              <a:avLst/>
            </a:prstGeom>
            <a:no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sz="1000">
                <a:solidFill>
                  <a:prstClr val="black"/>
                </a:solidFill>
              </a:endParaRPr>
            </a:p>
          </p:txBody>
        </p:sp>
        <p:sp>
          <p:nvSpPr>
            <p:cNvPr id="548" name="Rectangle 421"/>
            <p:cNvSpPr>
              <a:spLocks noChangeArrowheads="1"/>
            </p:cNvSpPr>
            <p:nvPr/>
          </p:nvSpPr>
          <p:spPr bwMode="auto">
            <a:xfrm>
              <a:off x="2495486" y="5268259"/>
              <a:ext cx="141064" cy="153888"/>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r>
                <a:rPr lang="en-US" sz="1000">
                  <a:solidFill>
                    <a:srgbClr val="000000"/>
                  </a:solidFill>
                  <a:latin typeface="Arial" pitchFamily="34" charset="0"/>
                  <a:cs typeface="Arial" pitchFamily="34" charset="0"/>
                </a:rPr>
                <a:t>15</a:t>
              </a:r>
              <a:endParaRPr lang="en-US" sz="1000">
                <a:solidFill>
                  <a:prstClr val="black"/>
                </a:solidFill>
                <a:latin typeface="Arial" pitchFamily="34" charset="0"/>
                <a:cs typeface="Arial" pitchFamily="34" charset="0"/>
              </a:endParaRPr>
            </a:p>
          </p:txBody>
        </p:sp>
        <p:sp>
          <p:nvSpPr>
            <p:cNvPr id="549" name="Line 422"/>
            <p:cNvSpPr>
              <a:spLocks noChangeShapeType="1"/>
            </p:cNvSpPr>
            <p:nvPr/>
          </p:nvSpPr>
          <p:spPr bwMode="auto">
            <a:xfrm>
              <a:off x="2726525" y="5015480"/>
              <a:ext cx="58867" cy="0"/>
            </a:xfrm>
            <a:prstGeom prst="line">
              <a:avLst/>
            </a:prstGeom>
            <a:no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sz="1000">
                <a:solidFill>
                  <a:prstClr val="black"/>
                </a:solidFill>
              </a:endParaRPr>
            </a:p>
          </p:txBody>
        </p:sp>
        <p:sp>
          <p:nvSpPr>
            <p:cNvPr id="550" name="Rectangle 423"/>
            <p:cNvSpPr>
              <a:spLocks noChangeArrowheads="1"/>
            </p:cNvSpPr>
            <p:nvPr/>
          </p:nvSpPr>
          <p:spPr bwMode="auto">
            <a:xfrm>
              <a:off x="2495486" y="4931214"/>
              <a:ext cx="141064" cy="153888"/>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r>
                <a:rPr lang="en-US" sz="1000">
                  <a:solidFill>
                    <a:srgbClr val="000000"/>
                  </a:solidFill>
                  <a:latin typeface="Arial" pitchFamily="34" charset="0"/>
                  <a:cs typeface="Arial" pitchFamily="34" charset="0"/>
                </a:rPr>
                <a:t>20</a:t>
              </a:r>
              <a:endParaRPr lang="en-US" sz="1000">
                <a:solidFill>
                  <a:prstClr val="black"/>
                </a:solidFill>
                <a:latin typeface="Arial" pitchFamily="34" charset="0"/>
                <a:cs typeface="Arial" pitchFamily="34" charset="0"/>
              </a:endParaRPr>
            </a:p>
          </p:txBody>
        </p:sp>
        <p:sp>
          <p:nvSpPr>
            <p:cNvPr id="551" name="Line 424"/>
            <p:cNvSpPr>
              <a:spLocks noChangeShapeType="1"/>
            </p:cNvSpPr>
            <p:nvPr/>
          </p:nvSpPr>
          <p:spPr bwMode="auto">
            <a:xfrm>
              <a:off x="2726525" y="4676028"/>
              <a:ext cx="58867" cy="0"/>
            </a:xfrm>
            <a:prstGeom prst="line">
              <a:avLst/>
            </a:prstGeom>
            <a:no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sz="1000">
                <a:solidFill>
                  <a:prstClr val="black"/>
                </a:solidFill>
              </a:endParaRPr>
            </a:p>
          </p:txBody>
        </p:sp>
        <p:sp>
          <p:nvSpPr>
            <p:cNvPr id="552" name="Rectangle 425"/>
            <p:cNvSpPr>
              <a:spLocks noChangeArrowheads="1"/>
            </p:cNvSpPr>
            <p:nvPr/>
          </p:nvSpPr>
          <p:spPr bwMode="auto">
            <a:xfrm>
              <a:off x="2495486" y="4591763"/>
              <a:ext cx="141064" cy="153888"/>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r>
                <a:rPr lang="en-US" sz="1000" dirty="0">
                  <a:solidFill>
                    <a:srgbClr val="000000"/>
                  </a:solidFill>
                  <a:latin typeface="Arial" pitchFamily="34" charset="0"/>
                  <a:cs typeface="Arial" pitchFamily="34" charset="0"/>
                </a:rPr>
                <a:t>25</a:t>
              </a:r>
              <a:endParaRPr lang="en-US" sz="1000" dirty="0">
                <a:solidFill>
                  <a:prstClr val="black"/>
                </a:solidFill>
                <a:latin typeface="Arial" pitchFamily="34" charset="0"/>
                <a:cs typeface="Arial" pitchFamily="34" charset="0"/>
              </a:endParaRPr>
            </a:p>
          </p:txBody>
        </p:sp>
        <p:sp>
          <p:nvSpPr>
            <p:cNvPr id="553" name="Freeform 426"/>
            <p:cNvSpPr>
              <a:spLocks/>
            </p:cNvSpPr>
            <p:nvPr/>
          </p:nvSpPr>
          <p:spPr bwMode="auto">
            <a:xfrm>
              <a:off x="2788826" y="4952886"/>
              <a:ext cx="1165540" cy="252783"/>
            </a:xfrm>
            <a:custGeom>
              <a:avLst/>
              <a:gdLst/>
              <a:ahLst/>
              <a:cxnLst>
                <a:cxn ang="0">
                  <a:pos x="0" y="83"/>
                </a:cxn>
                <a:cxn ang="0">
                  <a:pos x="112" y="34"/>
                </a:cxn>
                <a:cxn ang="0">
                  <a:pos x="225" y="0"/>
                </a:cxn>
                <a:cxn ang="0">
                  <a:pos x="337" y="42"/>
                </a:cxn>
                <a:cxn ang="0">
                  <a:pos x="449" y="105"/>
                </a:cxn>
              </a:cxnLst>
              <a:rect l="0" t="0" r="r" b="b"/>
              <a:pathLst>
                <a:path w="449" h="105">
                  <a:moveTo>
                    <a:pt x="0" y="83"/>
                  </a:moveTo>
                  <a:lnTo>
                    <a:pt x="112" y="34"/>
                  </a:lnTo>
                  <a:lnTo>
                    <a:pt x="225" y="0"/>
                  </a:lnTo>
                  <a:lnTo>
                    <a:pt x="337" y="42"/>
                  </a:lnTo>
                  <a:lnTo>
                    <a:pt x="449" y="105"/>
                  </a:lnTo>
                </a:path>
              </a:pathLst>
            </a:custGeom>
            <a:noFill/>
            <a:ln w="19050" cap="flat">
              <a:solidFill>
                <a:srgbClr val="000000"/>
              </a:solidFill>
              <a:prstDash val="sysDot"/>
              <a:round/>
              <a:headEnd/>
              <a:tailEnd/>
            </a:ln>
          </p:spPr>
          <p:txBody>
            <a:bodyPr vert="horz" wrap="square" lIns="91440" tIns="45720" rIns="91440" bIns="45720" numCol="1" anchor="t" anchorCtr="0" compatLnSpc="1">
              <a:prstTxWarp prst="textNoShape">
                <a:avLst/>
              </a:prstTxWarp>
            </a:bodyPr>
            <a:lstStyle/>
            <a:p>
              <a:endParaRPr lang="en-GB" sz="1000">
                <a:solidFill>
                  <a:prstClr val="black"/>
                </a:solidFill>
              </a:endParaRPr>
            </a:p>
          </p:txBody>
        </p:sp>
        <p:sp>
          <p:nvSpPr>
            <p:cNvPr id="555" name="Rectangle 428"/>
            <p:cNvSpPr>
              <a:spLocks noChangeArrowheads="1"/>
            </p:cNvSpPr>
            <p:nvPr/>
          </p:nvSpPr>
          <p:spPr bwMode="auto">
            <a:xfrm rot="16200000">
              <a:off x="1556475" y="5285320"/>
              <a:ext cx="1545585" cy="184666"/>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r>
                <a:rPr lang="en-US" sz="1200" dirty="0">
                  <a:solidFill>
                    <a:srgbClr val="000000"/>
                  </a:solidFill>
                  <a:latin typeface="Arial" pitchFamily="34" charset="0"/>
                  <a:cs typeface="Arial" pitchFamily="34" charset="0"/>
                </a:rPr>
                <a:t>Depolarization (mV)</a:t>
              </a:r>
              <a:endParaRPr lang="en-US" sz="1200" dirty="0">
                <a:solidFill>
                  <a:prstClr val="black"/>
                </a:solidFill>
                <a:latin typeface="Arial" pitchFamily="34" charset="0"/>
                <a:cs typeface="Arial" pitchFamily="34" charset="0"/>
              </a:endParaRPr>
            </a:p>
          </p:txBody>
        </p:sp>
        <p:sp>
          <p:nvSpPr>
            <p:cNvPr id="556" name="TextBox 555"/>
            <p:cNvSpPr txBox="1"/>
            <p:nvPr/>
          </p:nvSpPr>
          <p:spPr>
            <a:xfrm>
              <a:off x="2834298" y="4375094"/>
              <a:ext cx="1053494" cy="276999"/>
            </a:xfrm>
            <a:prstGeom prst="rect">
              <a:avLst/>
            </a:prstGeom>
            <a:noFill/>
          </p:spPr>
          <p:txBody>
            <a:bodyPr wrap="none" rtlCol="0">
              <a:spAutoFit/>
            </a:bodyPr>
            <a:lstStyle/>
            <a:p>
              <a:pPr algn="ctr"/>
              <a:r>
                <a:rPr lang="en-GB" sz="1200" dirty="0">
                  <a:solidFill>
                    <a:prstClr val="black"/>
                  </a:solidFill>
                  <a:latin typeface="Arial" pitchFamily="34" charset="0"/>
                  <a:cs typeface="Arial" pitchFamily="34" charset="0"/>
                </a:rPr>
                <a:t>Example cell</a:t>
              </a:r>
            </a:p>
          </p:txBody>
        </p:sp>
        <p:sp>
          <p:nvSpPr>
            <p:cNvPr id="563" name="Rectangle 428"/>
            <p:cNvSpPr>
              <a:spLocks noChangeArrowheads="1"/>
            </p:cNvSpPr>
            <p:nvPr/>
          </p:nvSpPr>
          <p:spPr bwMode="auto">
            <a:xfrm>
              <a:off x="2851638" y="6614611"/>
              <a:ext cx="1052885" cy="184666"/>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algn="ctr"/>
              <a:r>
                <a:rPr lang="el-GR" sz="1200" dirty="0">
                  <a:solidFill>
                    <a:srgbClr val="000000"/>
                  </a:solidFill>
                  <a:latin typeface="Arial" pitchFamily="34" charset="0"/>
                  <a:cs typeface="Arial" pitchFamily="34" charset="0"/>
                </a:rPr>
                <a:t>Δ</a:t>
              </a:r>
              <a:r>
                <a:rPr lang="en-GB" sz="1200" dirty="0">
                  <a:solidFill>
                    <a:srgbClr val="000000"/>
                  </a:solidFill>
                  <a:latin typeface="Arial" pitchFamily="34" charset="0"/>
                  <a:cs typeface="Arial" pitchFamily="34" charset="0"/>
                </a:rPr>
                <a:t> Orientation</a:t>
              </a:r>
              <a:endParaRPr lang="en-US" sz="1200" dirty="0">
                <a:solidFill>
                  <a:prstClr val="black"/>
                </a:solidFill>
                <a:latin typeface="Arial" pitchFamily="34" charset="0"/>
                <a:cs typeface="Arial" pitchFamily="34" charset="0"/>
              </a:endParaRPr>
            </a:p>
          </p:txBody>
        </p:sp>
        <p:sp>
          <p:nvSpPr>
            <p:cNvPr id="496" name="Line 340"/>
            <p:cNvSpPr>
              <a:spLocks noChangeShapeType="1"/>
            </p:cNvSpPr>
            <p:nvPr/>
          </p:nvSpPr>
          <p:spPr bwMode="auto">
            <a:xfrm>
              <a:off x="5203385" y="6375697"/>
              <a:ext cx="1284947" cy="0"/>
            </a:xfrm>
            <a:prstGeom prst="line">
              <a:avLst/>
            </a:prstGeom>
            <a:no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sz="1000">
                <a:solidFill>
                  <a:prstClr val="black"/>
                </a:solidFill>
              </a:endParaRPr>
            </a:p>
          </p:txBody>
        </p:sp>
        <p:sp>
          <p:nvSpPr>
            <p:cNvPr id="497" name="Line 341"/>
            <p:cNvSpPr>
              <a:spLocks noChangeShapeType="1"/>
            </p:cNvSpPr>
            <p:nvPr/>
          </p:nvSpPr>
          <p:spPr bwMode="auto">
            <a:xfrm flipV="1">
              <a:off x="5203385" y="4688064"/>
              <a:ext cx="0" cy="1687633"/>
            </a:xfrm>
            <a:prstGeom prst="line">
              <a:avLst/>
            </a:prstGeom>
            <a:no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sz="1000">
                <a:solidFill>
                  <a:prstClr val="black"/>
                </a:solidFill>
              </a:endParaRPr>
            </a:p>
          </p:txBody>
        </p:sp>
        <p:sp>
          <p:nvSpPr>
            <p:cNvPr id="498" name="Line 342"/>
            <p:cNvSpPr>
              <a:spLocks noChangeShapeType="1"/>
            </p:cNvSpPr>
            <p:nvPr/>
          </p:nvSpPr>
          <p:spPr bwMode="auto">
            <a:xfrm flipV="1">
              <a:off x="5268283" y="6320322"/>
              <a:ext cx="0" cy="54595"/>
            </a:xfrm>
            <a:prstGeom prst="line">
              <a:avLst/>
            </a:prstGeom>
            <a:no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sz="1000">
                <a:solidFill>
                  <a:prstClr val="black"/>
                </a:solidFill>
              </a:endParaRPr>
            </a:p>
          </p:txBody>
        </p:sp>
        <p:sp>
          <p:nvSpPr>
            <p:cNvPr id="499" name="Rectangle 343"/>
            <p:cNvSpPr>
              <a:spLocks noChangeArrowheads="1"/>
            </p:cNvSpPr>
            <p:nvPr/>
          </p:nvSpPr>
          <p:spPr bwMode="auto">
            <a:xfrm>
              <a:off x="5151462" y="6410603"/>
              <a:ext cx="184346" cy="153888"/>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r>
                <a:rPr lang="en-US" sz="1000" dirty="0">
                  <a:solidFill>
                    <a:srgbClr val="4BACC6">
                      <a:lumMod val="75000"/>
                    </a:srgbClr>
                  </a:solidFill>
                  <a:latin typeface="Arial" pitchFamily="34" charset="0"/>
                  <a:cs typeface="Arial" pitchFamily="34" charset="0"/>
                </a:rPr>
                <a:t>-90</a:t>
              </a:r>
            </a:p>
          </p:txBody>
        </p:sp>
        <p:sp>
          <p:nvSpPr>
            <p:cNvPr id="500" name="Line 344"/>
            <p:cNvSpPr>
              <a:spLocks noChangeShapeType="1"/>
            </p:cNvSpPr>
            <p:nvPr/>
          </p:nvSpPr>
          <p:spPr bwMode="auto">
            <a:xfrm flipV="1">
              <a:off x="5556422" y="6320322"/>
              <a:ext cx="0" cy="54595"/>
            </a:xfrm>
            <a:prstGeom prst="line">
              <a:avLst/>
            </a:prstGeom>
            <a:no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sz="1000">
                <a:solidFill>
                  <a:prstClr val="black"/>
                </a:solidFill>
              </a:endParaRPr>
            </a:p>
          </p:txBody>
        </p:sp>
        <p:sp>
          <p:nvSpPr>
            <p:cNvPr id="501" name="Rectangle 345"/>
            <p:cNvSpPr>
              <a:spLocks noChangeArrowheads="1"/>
            </p:cNvSpPr>
            <p:nvPr/>
          </p:nvSpPr>
          <p:spPr bwMode="auto">
            <a:xfrm>
              <a:off x="5439601" y="6410603"/>
              <a:ext cx="184346" cy="153888"/>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r>
                <a:rPr lang="en-US" sz="1000">
                  <a:solidFill>
                    <a:srgbClr val="000000"/>
                  </a:solidFill>
                  <a:latin typeface="Arial" pitchFamily="34" charset="0"/>
                  <a:cs typeface="Arial" pitchFamily="34" charset="0"/>
                </a:rPr>
                <a:t>-45</a:t>
              </a:r>
              <a:endParaRPr lang="en-US" sz="1000">
                <a:solidFill>
                  <a:prstClr val="black"/>
                </a:solidFill>
                <a:latin typeface="Arial" pitchFamily="34" charset="0"/>
                <a:cs typeface="Arial" pitchFamily="34" charset="0"/>
              </a:endParaRPr>
            </a:p>
          </p:txBody>
        </p:sp>
        <p:sp>
          <p:nvSpPr>
            <p:cNvPr id="502" name="Line 346"/>
            <p:cNvSpPr>
              <a:spLocks noChangeShapeType="1"/>
            </p:cNvSpPr>
            <p:nvPr/>
          </p:nvSpPr>
          <p:spPr bwMode="auto">
            <a:xfrm flipV="1">
              <a:off x="5847157" y="6320322"/>
              <a:ext cx="0" cy="54595"/>
            </a:xfrm>
            <a:prstGeom prst="line">
              <a:avLst/>
            </a:prstGeom>
            <a:no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sz="1000">
                <a:solidFill>
                  <a:prstClr val="black"/>
                </a:solidFill>
              </a:endParaRPr>
            </a:p>
          </p:txBody>
        </p:sp>
        <p:sp>
          <p:nvSpPr>
            <p:cNvPr id="503" name="Rectangle 347"/>
            <p:cNvSpPr>
              <a:spLocks noChangeArrowheads="1"/>
            </p:cNvSpPr>
            <p:nvPr/>
          </p:nvSpPr>
          <p:spPr bwMode="auto">
            <a:xfrm>
              <a:off x="5808217" y="6410603"/>
              <a:ext cx="70532" cy="153888"/>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r>
                <a:rPr lang="en-US" sz="1000" dirty="0">
                  <a:solidFill>
                    <a:srgbClr val="FF0000"/>
                  </a:solidFill>
                  <a:latin typeface="Arial" pitchFamily="34" charset="0"/>
                  <a:cs typeface="Arial" pitchFamily="34" charset="0"/>
                </a:rPr>
                <a:t>0</a:t>
              </a:r>
            </a:p>
          </p:txBody>
        </p:sp>
        <p:sp>
          <p:nvSpPr>
            <p:cNvPr id="504" name="Line 348"/>
            <p:cNvSpPr>
              <a:spLocks noChangeShapeType="1"/>
            </p:cNvSpPr>
            <p:nvPr/>
          </p:nvSpPr>
          <p:spPr bwMode="auto">
            <a:xfrm flipV="1">
              <a:off x="6135299" y="6320322"/>
              <a:ext cx="0" cy="54595"/>
            </a:xfrm>
            <a:prstGeom prst="line">
              <a:avLst/>
            </a:prstGeom>
            <a:no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sz="1000">
                <a:solidFill>
                  <a:prstClr val="black"/>
                </a:solidFill>
              </a:endParaRPr>
            </a:p>
          </p:txBody>
        </p:sp>
        <p:sp>
          <p:nvSpPr>
            <p:cNvPr id="505" name="Rectangle 349"/>
            <p:cNvSpPr>
              <a:spLocks noChangeArrowheads="1"/>
            </p:cNvSpPr>
            <p:nvPr/>
          </p:nvSpPr>
          <p:spPr bwMode="auto">
            <a:xfrm>
              <a:off x="6054821" y="6410603"/>
              <a:ext cx="141064" cy="153888"/>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r>
                <a:rPr lang="en-US" sz="1000" dirty="0">
                  <a:solidFill>
                    <a:srgbClr val="000000"/>
                  </a:solidFill>
                  <a:latin typeface="Arial" pitchFamily="34" charset="0"/>
                  <a:cs typeface="Arial" pitchFamily="34" charset="0"/>
                </a:rPr>
                <a:t>45</a:t>
              </a:r>
              <a:endParaRPr lang="en-US" sz="1000" dirty="0">
                <a:solidFill>
                  <a:prstClr val="black"/>
                </a:solidFill>
                <a:latin typeface="Arial" pitchFamily="34" charset="0"/>
                <a:cs typeface="Arial" pitchFamily="34" charset="0"/>
              </a:endParaRPr>
            </a:p>
          </p:txBody>
        </p:sp>
        <p:sp>
          <p:nvSpPr>
            <p:cNvPr id="506" name="Line 350"/>
            <p:cNvSpPr>
              <a:spLocks noChangeShapeType="1"/>
            </p:cNvSpPr>
            <p:nvPr/>
          </p:nvSpPr>
          <p:spPr bwMode="auto">
            <a:xfrm flipV="1">
              <a:off x="6426034" y="6320322"/>
              <a:ext cx="0" cy="54595"/>
            </a:xfrm>
            <a:prstGeom prst="line">
              <a:avLst/>
            </a:prstGeom>
            <a:no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sz="1000">
                <a:solidFill>
                  <a:prstClr val="black"/>
                </a:solidFill>
              </a:endParaRPr>
            </a:p>
          </p:txBody>
        </p:sp>
        <p:sp>
          <p:nvSpPr>
            <p:cNvPr id="507" name="Rectangle 351"/>
            <p:cNvSpPr>
              <a:spLocks noChangeArrowheads="1"/>
            </p:cNvSpPr>
            <p:nvPr/>
          </p:nvSpPr>
          <p:spPr bwMode="auto">
            <a:xfrm>
              <a:off x="6345557" y="6410603"/>
              <a:ext cx="141064" cy="153888"/>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r>
                <a:rPr lang="en-US" sz="1000">
                  <a:solidFill>
                    <a:srgbClr val="4BACC6">
                      <a:lumMod val="75000"/>
                    </a:srgbClr>
                  </a:solidFill>
                  <a:latin typeface="Arial" pitchFamily="34" charset="0"/>
                  <a:cs typeface="Arial" pitchFamily="34" charset="0"/>
                </a:rPr>
                <a:t>90</a:t>
              </a:r>
            </a:p>
          </p:txBody>
        </p:sp>
        <p:sp>
          <p:nvSpPr>
            <p:cNvPr id="508" name="Rectangle 353"/>
            <p:cNvSpPr>
              <a:spLocks noChangeArrowheads="1"/>
            </p:cNvSpPr>
            <p:nvPr/>
          </p:nvSpPr>
          <p:spPr bwMode="auto">
            <a:xfrm>
              <a:off x="5053207" y="6284208"/>
              <a:ext cx="70532" cy="153888"/>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r>
                <a:rPr lang="en-US" sz="1000">
                  <a:solidFill>
                    <a:srgbClr val="000000"/>
                  </a:solidFill>
                  <a:latin typeface="Arial" pitchFamily="34" charset="0"/>
                  <a:cs typeface="Arial" pitchFamily="34" charset="0"/>
                </a:rPr>
                <a:t>0</a:t>
              </a:r>
              <a:endParaRPr lang="en-US" sz="1000">
                <a:solidFill>
                  <a:prstClr val="black"/>
                </a:solidFill>
                <a:latin typeface="Arial" pitchFamily="34" charset="0"/>
                <a:cs typeface="Arial" pitchFamily="34" charset="0"/>
              </a:endParaRPr>
            </a:p>
          </p:txBody>
        </p:sp>
        <p:sp>
          <p:nvSpPr>
            <p:cNvPr id="509" name="Line 354"/>
            <p:cNvSpPr>
              <a:spLocks noChangeShapeType="1"/>
            </p:cNvSpPr>
            <p:nvPr/>
          </p:nvSpPr>
          <p:spPr bwMode="auto">
            <a:xfrm>
              <a:off x="5203385" y="6036244"/>
              <a:ext cx="58867" cy="0"/>
            </a:xfrm>
            <a:prstGeom prst="line">
              <a:avLst/>
            </a:prstGeom>
            <a:no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sz="1000">
                <a:solidFill>
                  <a:prstClr val="black"/>
                </a:solidFill>
              </a:endParaRPr>
            </a:p>
          </p:txBody>
        </p:sp>
        <p:sp>
          <p:nvSpPr>
            <p:cNvPr id="510" name="Rectangle 355"/>
            <p:cNvSpPr>
              <a:spLocks noChangeArrowheads="1"/>
            </p:cNvSpPr>
            <p:nvPr/>
          </p:nvSpPr>
          <p:spPr bwMode="auto">
            <a:xfrm>
              <a:off x="5053207" y="5944756"/>
              <a:ext cx="70532" cy="153888"/>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r>
                <a:rPr lang="en-US" sz="1000">
                  <a:solidFill>
                    <a:srgbClr val="000000"/>
                  </a:solidFill>
                  <a:latin typeface="Arial" pitchFamily="34" charset="0"/>
                  <a:cs typeface="Arial" pitchFamily="34" charset="0"/>
                </a:rPr>
                <a:t>5</a:t>
              </a:r>
              <a:endParaRPr lang="en-US" sz="1000">
                <a:solidFill>
                  <a:prstClr val="black"/>
                </a:solidFill>
                <a:latin typeface="Arial" pitchFamily="34" charset="0"/>
                <a:cs typeface="Arial" pitchFamily="34" charset="0"/>
              </a:endParaRPr>
            </a:p>
          </p:txBody>
        </p:sp>
        <p:sp>
          <p:nvSpPr>
            <p:cNvPr id="511" name="Line 356"/>
            <p:cNvSpPr>
              <a:spLocks noChangeShapeType="1"/>
            </p:cNvSpPr>
            <p:nvPr/>
          </p:nvSpPr>
          <p:spPr bwMode="auto">
            <a:xfrm>
              <a:off x="5203385" y="5699199"/>
              <a:ext cx="58867" cy="0"/>
            </a:xfrm>
            <a:prstGeom prst="line">
              <a:avLst/>
            </a:prstGeom>
            <a:no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sz="1000">
                <a:solidFill>
                  <a:prstClr val="black"/>
                </a:solidFill>
              </a:endParaRPr>
            </a:p>
          </p:txBody>
        </p:sp>
        <p:sp>
          <p:nvSpPr>
            <p:cNvPr id="512" name="Rectangle 357"/>
            <p:cNvSpPr>
              <a:spLocks noChangeArrowheads="1"/>
            </p:cNvSpPr>
            <p:nvPr/>
          </p:nvSpPr>
          <p:spPr bwMode="auto">
            <a:xfrm>
              <a:off x="4958844" y="5607711"/>
              <a:ext cx="141064" cy="153888"/>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r>
                <a:rPr lang="en-US" sz="1000">
                  <a:solidFill>
                    <a:srgbClr val="000000"/>
                  </a:solidFill>
                  <a:latin typeface="Arial" pitchFamily="34" charset="0"/>
                  <a:cs typeface="Arial" pitchFamily="34" charset="0"/>
                </a:rPr>
                <a:t>10</a:t>
              </a:r>
              <a:endParaRPr lang="en-US" sz="1000">
                <a:solidFill>
                  <a:prstClr val="black"/>
                </a:solidFill>
                <a:latin typeface="Arial" pitchFamily="34" charset="0"/>
                <a:cs typeface="Arial" pitchFamily="34" charset="0"/>
              </a:endParaRPr>
            </a:p>
          </p:txBody>
        </p:sp>
        <p:sp>
          <p:nvSpPr>
            <p:cNvPr id="513" name="Line 358"/>
            <p:cNvSpPr>
              <a:spLocks noChangeShapeType="1"/>
            </p:cNvSpPr>
            <p:nvPr/>
          </p:nvSpPr>
          <p:spPr bwMode="auto">
            <a:xfrm>
              <a:off x="5203385" y="5362154"/>
              <a:ext cx="58867" cy="0"/>
            </a:xfrm>
            <a:prstGeom prst="line">
              <a:avLst/>
            </a:prstGeom>
            <a:no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sz="1000">
                <a:solidFill>
                  <a:prstClr val="black"/>
                </a:solidFill>
              </a:endParaRPr>
            </a:p>
          </p:txBody>
        </p:sp>
        <p:sp>
          <p:nvSpPr>
            <p:cNvPr id="514" name="Rectangle 359"/>
            <p:cNvSpPr>
              <a:spLocks noChangeArrowheads="1"/>
            </p:cNvSpPr>
            <p:nvPr/>
          </p:nvSpPr>
          <p:spPr bwMode="auto">
            <a:xfrm>
              <a:off x="4958844" y="5273074"/>
              <a:ext cx="141064" cy="153888"/>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r>
                <a:rPr lang="en-US" sz="1000">
                  <a:solidFill>
                    <a:srgbClr val="000000"/>
                  </a:solidFill>
                  <a:latin typeface="Arial" pitchFamily="34" charset="0"/>
                  <a:cs typeface="Arial" pitchFamily="34" charset="0"/>
                </a:rPr>
                <a:t>15</a:t>
              </a:r>
              <a:endParaRPr lang="en-US" sz="1000">
                <a:solidFill>
                  <a:prstClr val="black"/>
                </a:solidFill>
                <a:latin typeface="Arial" pitchFamily="34" charset="0"/>
                <a:cs typeface="Arial" pitchFamily="34" charset="0"/>
              </a:endParaRPr>
            </a:p>
          </p:txBody>
        </p:sp>
        <p:sp>
          <p:nvSpPr>
            <p:cNvPr id="515" name="Line 360"/>
            <p:cNvSpPr>
              <a:spLocks noChangeShapeType="1"/>
            </p:cNvSpPr>
            <p:nvPr/>
          </p:nvSpPr>
          <p:spPr bwMode="auto">
            <a:xfrm>
              <a:off x="5203385" y="5025110"/>
              <a:ext cx="58867" cy="0"/>
            </a:xfrm>
            <a:prstGeom prst="line">
              <a:avLst/>
            </a:prstGeom>
            <a:no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sz="1000">
                <a:solidFill>
                  <a:prstClr val="black"/>
                </a:solidFill>
              </a:endParaRPr>
            </a:p>
          </p:txBody>
        </p:sp>
        <p:sp>
          <p:nvSpPr>
            <p:cNvPr id="516" name="Rectangle 361"/>
            <p:cNvSpPr>
              <a:spLocks noChangeArrowheads="1"/>
            </p:cNvSpPr>
            <p:nvPr/>
          </p:nvSpPr>
          <p:spPr bwMode="auto">
            <a:xfrm>
              <a:off x="4958844" y="4933621"/>
              <a:ext cx="141064" cy="153888"/>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r>
                <a:rPr lang="en-US" sz="1000">
                  <a:solidFill>
                    <a:srgbClr val="000000"/>
                  </a:solidFill>
                  <a:latin typeface="Arial" pitchFamily="34" charset="0"/>
                  <a:cs typeface="Arial" pitchFamily="34" charset="0"/>
                </a:rPr>
                <a:t>20</a:t>
              </a:r>
              <a:endParaRPr lang="en-US" sz="1000">
                <a:solidFill>
                  <a:prstClr val="black"/>
                </a:solidFill>
                <a:latin typeface="Arial" pitchFamily="34" charset="0"/>
                <a:cs typeface="Arial" pitchFamily="34" charset="0"/>
              </a:endParaRPr>
            </a:p>
          </p:txBody>
        </p:sp>
        <p:sp>
          <p:nvSpPr>
            <p:cNvPr id="517" name="Line 362"/>
            <p:cNvSpPr>
              <a:spLocks noChangeShapeType="1"/>
            </p:cNvSpPr>
            <p:nvPr/>
          </p:nvSpPr>
          <p:spPr bwMode="auto">
            <a:xfrm>
              <a:off x="5203385" y="4688064"/>
              <a:ext cx="58867" cy="0"/>
            </a:xfrm>
            <a:prstGeom prst="line">
              <a:avLst/>
            </a:prstGeom>
            <a:no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sz="1000">
                <a:solidFill>
                  <a:prstClr val="black"/>
                </a:solidFill>
              </a:endParaRPr>
            </a:p>
          </p:txBody>
        </p:sp>
        <p:sp>
          <p:nvSpPr>
            <p:cNvPr id="518" name="Rectangle 363"/>
            <p:cNvSpPr>
              <a:spLocks noChangeArrowheads="1"/>
            </p:cNvSpPr>
            <p:nvPr/>
          </p:nvSpPr>
          <p:spPr bwMode="auto">
            <a:xfrm>
              <a:off x="4958844" y="4596576"/>
              <a:ext cx="141064" cy="153888"/>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r>
                <a:rPr lang="en-US" sz="1000" dirty="0">
                  <a:solidFill>
                    <a:srgbClr val="000000"/>
                  </a:solidFill>
                  <a:latin typeface="Arial" pitchFamily="34" charset="0"/>
                  <a:cs typeface="Arial" pitchFamily="34" charset="0"/>
                </a:rPr>
                <a:t>25</a:t>
              </a:r>
              <a:endParaRPr lang="en-US" sz="1000" dirty="0">
                <a:solidFill>
                  <a:prstClr val="black"/>
                </a:solidFill>
                <a:latin typeface="Arial" pitchFamily="34" charset="0"/>
                <a:cs typeface="Arial" pitchFamily="34" charset="0"/>
              </a:endParaRPr>
            </a:p>
          </p:txBody>
        </p:sp>
        <p:sp>
          <p:nvSpPr>
            <p:cNvPr id="519" name="Freeform 364"/>
            <p:cNvSpPr>
              <a:spLocks/>
            </p:cNvSpPr>
            <p:nvPr/>
          </p:nvSpPr>
          <p:spPr bwMode="auto">
            <a:xfrm>
              <a:off x="5268283" y="5010664"/>
              <a:ext cx="1157752" cy="284081"/>
            </a:xfrm>
            <a:custGeom>
              <a:avLst/>
              <a:gdLst/>
              <a:ahLst/>
              <a:cxnLst>
                <a:cxn ang="0">
                  <a:pos x="0" y="118"/>
                </a:cxn>
                <a:cxn ang="0">
                  <a:pos x="111" y="73"/>
                </a:cxn>
                <a:cxn ang="0">
                  <a:pos x="223" y="0"/>
                </a:cxn>
                <a:cxn ang="0">
                  <a:pos x="334" y="74"/>
                </a:cxn>
                <a:cxn ang="0">
                  <a:pos x="446" y="102"/>
                </a:cxn>
              </a:cxnLst>
              <a:rect l="0" t="0" r="r" b="b"/>
              <a:pathLst>
                <a:path w="446" h="118">
                  <a:moveTo>
                    <a:pt x="0" y="118"/>
                  </a:moveTo>
                  <a:lnTo>
                    <a:pt x="111" y="73"/>
                  </a:lnTo>
                  <a:lnTo>
                    <a:pt x="223" y="0"/>
                  </a:lnTo>
                  <a:lnTo>
                    <a:pt x="334" y="74"/>
                  </a:lnTo>
                  <a:lnTo>
                    <a:pt x="446" y="102"/>
                  </a:lnTo>
                </a:path>
              </a:pathLst>
            </a:custGeom>
            <a:noFill/>
            <a:ln w="19050" cap="flat">
              <a:solidFill>
                <a:srgbClr val="000000"/>
              </a:solidFill>
              <a:prstDash val="sysDot"/>
              <a:round/>
              <a:headEnd/>
              <a:tailEnd/>
            </a:ln>
          </p:spPr>
          <p:txBody>
            <a:bodyPr vert="horz" wrap="square" lIns="91440" tIns="45720" rIns="91440" bIns="45720" numCol="1" anchor="t" anchorCtr="0" compatLnSpc="1">
              <a:prstTxWarp prst="textNoShape">
                <a:avLst/>
              </a:prstTxWarp>
            </a:bodyPr>
            <a:lstStyle/>
            <a:p>
              <a:endParaRPr lang="en-GB" sz="1000">
                <a:solidFill>
                  <a:prstClr val="black"/>
                </a:solidFill>
              </a:endParaRPr>
            </a:p>
          </p:txBody>
        </p:sp>
        <p:sp>
          <p:nvSpPr>
            <p:cNvPr id="520" name="Line 365"/>
            <p:cNvSpPr>
              <a:spLocks noChangeShapeType="1"/>
            </p:cNvSpPr>
            <p:nvPr/>
          </p:nvSpPr>
          <p:spPr bwMode="auto">
            <a:xfrm>
              <a:off x="5268283" y="5263449"/>
              <a:ext cx="0" cy="60187"/>
            </a:xfrm>
            <a:prstGeom prst="line">
              <a:avLst/>
            </a:prstGeom>
            <a:noFill/>
            <a:ln w="1905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sz="1000">
                <a:solidFill>
                  <a:prstClr val="black"/>
                </a:solidFill>
              </a:endParaRPr>
            </a:p>
          </p:txBody>
        </p:sp>
        <p:sp>
          <p:nvSpPr>
            <p:cNvPr id="521" name="Line 368"/>
            <p:cNvSpPr>
              <a:spLocks noChangeShapeType="1"/>
            </p:cNvSpPr>
            <p:nvPr/>
          </p:nvSpPr>
          <p:spPr bwMode="auto">
            <a:xfrm>
              <a:off x="5556422" y="5152705"/>
              <a:ext cx="0" cy="62594"/>
            </a:xfrm>
            <a:prstGeom prst="line">
              <a:avLst/>
            </a:prstGeom>
            <a:noFill/>
            <a:ln w="1905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sz="1000">
                <a:solidFill>
                  <a:prstClr val="black"/>
                </a:solidFill>
              </a:endParaRPr>
            </a:p>
          </p:txBody>
        </p:sp>
        <p:sp>
          <p:nvSpPr>
            <p:cNvPr id="522" name="Line 371"/>
            <p:cNvSpPr>
              <a:spLocks noChangeShapeType="1"/>
            </p:cNvSpPr>
            <p:nvPr/>
          </p:nvSpPr>
          <p:spPr bwMode="auto">
            <a:xfrm>
              <a:off x="5847157" y="4969738"/>
              <a:ext cx="0" cy="81853"/>
            </a:xfrm>
            <a:prstGeom prst="line">
              <a:avLst/>
            </a:prstGeom>
            <a:noFill/>
            <a:ln w="1905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sz="1000">
                <a:solidFill>
                  <a:prstClr val="black"/>
                </a:solidFill>
              </a:endParaRPr>
            </a:p>
          </p:txBody>
        </p:sp>
        <p:sp>
          <p:nvSpPr>
            <p:cNvPr id="523" name="Line 374"/>
            <p:cNvSpPr>
              <a:spLocks noChangeShapeType="1"/>
            </p:cNvSpPr>
            <p:nvPr/>
          </p:nvSpPr>
          <p:spPr bwMode="auto">
            <a:xfrm>
              <a:off x="6135299" y="5159927"/>
              <a:ext cx="0" cy="55373"/>
            </a:xfrm>
            <a:prstGeom prst="line">
              <a:avLst/>
            </a:prstGeom>
            <a:noFill/>
            <a:ln w="1905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sz="1000">
                <a:solidFill>
                  <a:prstClr val="black"/>
                </a:solidFill>
              </a:endParaRPr>
            </a:p>
          </p:txBody>
        </p:sp>
        <p:sp>
          <p:nvSpPr>
            <p:cNvPr id="524" name="Line 377"/>
            <p:cNvSpPr>
              <a:spLocks noChangeShapeType="1"/>
            </p:cNvSpPr>
            <p:nvPr/>
          </p:nvSpPr>
          <p:spPr bwMode="auto">
            <a:xfrm>
              <a:off x="6426034" y="5224929"/>
              <a:ext cx="0" cy="62594"/>
            </a:xfrm>
            <a:prstGeom prst="line">
              <a:avLst/>
            </a:prstGeom>
            <a:noFill/>
            <a:ln w="1905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sz="1000">
                <a:solidFill>
                  <a:prstClr val="black"/>
                </a:solidFill>
              </a:endParaRPr>
            </a:p>
          </p:txBody>
        </p:sp>
        <p:sp>
          <p:nvSpPr>
            <p:cNvPr id="530" name="Rectangle 398"/>
            <p:cNvSpPr>
              <a:spLocks noChangeArrowheads="1"/>
            </p:cNvSpPr>
            <p:nvPr/>
          </p:nvSpPr>
          <p:spPr bwMode="auto">
            <a:xfrm rot="16200000">
              <a:off x="4027789" y="5284715"/>
              <a:ext cx="1546793" cy="184666"/>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r>
                <a:rPr lang="en-US" sz="1200" dirty="0">
                  <a:solidFill>
                    <a:srgbClr val="000000"/>
                  </a:solidFill>
                  <a:latin typeface="Arial" pitchFamily="34" charset="0"/>
                  <a:cs typeface="Arial" pitchFamily="34" charset="0"/>
                </a:rPr>
                <a:t>Depolarization (mV)</a:t>
              </a:r>
              <a:endParaRPr lang="en-US" sz="1200" dirty="0">
                <a:solidFill>
                  <a:prstClr val="black"/>
                </a:solidFill>
                <a:latin typeface="Arial" pitchFamily="34" charset="0"/>
                <a:cs typeface="Arial" pitchFamily="34" charset="0"/>
              </a:endParaRPr>
            </a:p>
          </p:txBody>
        </p:sp>
        <p:sp>
          <p:nvSpPr>
            <p:cNvPr id="557" name="TextBox 556"/>
            <p:cNvSpPr txBox="1"/>
            <p:nvPr/>
          </p:nvSpPr>
          <p:spPr>
            <a:xfrm>
              <a:off x="5099890" y="4366803"/>
              <a:ext cx="1560342" cy="276999"/>
            </a:xfrm>
            <a:prstGeom prst="rect">
              <a:avLst/>
            </a:prstGeom>
            <a:noFill/>
          </p:spPr>
          <p:txBody>
            <a:bodyPr wrap="square" rtlCol="0">
              <a:spAutoFit/>
            </a:bodyPr>
            <a:lstStyle/>
            <a:p>
              <a:pPr algn="ctr"/>
              <a:r>
                <a:rPr lang="en-GB" sz="1200" dirty="0">
                  <a:solidFill>
                    <a:prstClr val="black"/>
                  </a:solidFill>
                  <a:latin typeface="Arial" pitchFamily="34" charset="0"/>
                  <a:cs typeface="Arial" pitchFamily="34" charset="0"/>
                </a:rPr>
                <a:t>Population average</a:t>
              </a:r>
            </a:p>
          </p:txBody>
        </p:sp>
        <p:sp>
          <p:nvSpPr>
            <p:cNvPr id="564" name="Rectangle 428"/>
            <p:cNvSpPr>
              <a:spLocks noChangeArrowheads="1"/>
            </p:cNvSpPr>
            <p:nvPr/>
          </p:nvSpPr>
          <p:spPr bwMode="auto">
            <a:xfrm>
              <a:off x="5325903" y="6614611"/>
              <a:ext cx="1052885" cy="184666"/>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algn="ctr"/>
              <a:r>
                <a:rPr lang="el-GR" sz="1200" dirty="0">
                  <a:solidFill>
                    <a:srgbClr val="000000"/>
                  </a:solidFill>
                  <a:latin typeface="Arial" pitchFamily="34" charset="0"/>
                  <a:cs typeface="Arial" pitchFamily="34" charset="0"/>
                </a:rPr>
                <a:t>Δ</a:t>
              </a:r>
              <a:r>
                <a:rPr lang="en-GB" sz="1200" dirty="0">
                  <a:solidFill>
                    <a:srgbClr val="000000"/>
                  </a:solidFill>
                  <a:latin typeface="Arial" pitchFamily="34" charset="0"/>
                  <a:cs typeface="Arial" pitchFamily="34" charset="0"/>
                </a:rPr>
                <a:t> Orientation</a:t>
              </a:r>
              <a:endParaRPr lang="en-US" sz="1200" dirty="0">
                <a:solidFill>
                  <a:prstClr val="black"/>
                </a:solidFill>
                <a:latin typeface="Arial" pitchFamily="34" charset="0"/>
                <a:cs typeface="Arial" pitchFamily="34" charset="0"/>
              </a:endParaRPr>
            </a:p>
          </p:txBody>
        </p:sp>
      </p:grpSp>
      <p:grpSp>
        <p:nvGrpSpPr>
          <p:cNvPr id="581" name="Group 580"/>
          <p:cNvGrpSpPr/>
          <p:nvPr/>
        </p:nvGrpSpPr>
        <p:grpSpPr>
          <a:xfrm>
            <a:off x="1775521" y="2492896"/>
            <a:ext cx="8304921" cy="1681466"/>
            <a:chOff x="251520" y="2492896"/>
            <a:chExt cx="8304921" cy="1681466"/>
          </a:xfrm>
        </p:grpSpPr>
        <p:sp>
          <p:nvSpPr>
            <p:cNvPr id="582" name="TextBox 581"/>
            <p:cNvSpPr txBox="1"/>
            <p:nvPr/>
          </p:nvSpPr>
          <p:spPr>
            <a:xfrm>
              <a:off x="257110" y="2492896"/>
              <a:ext cx="2478499" cy="307777"/>
            </a:xfrm>
            <a:prstGeom prst="rect">
              <a:avLst/>
            </a:prstGeom>
            <a:noFill/>
          </p:spPr>
          <p:txBody>
            <a:bodyPr wrap="none" rtlCol="0">
              <a:spAutoFit/>
            </a:bodyPr>
            <a:lstStyle/>
            <a:p>
              <a:r>
                <a:rPr lang="en-GB" sz="1400" dirty="0">
                  <a:solidFill>
                    <a:prstClr val="black"/>
                  </a:solidFill>
                  <a:latin typeface="Arial" pitchFamily="34" charset="0"/>
                  <a:cs typeface="Arial" pitchFamily="34" charset="0"/>
                </a:rPr>
                <a:t>Average membrane potential</a:t>
              </a:r>
            </a:p>
          </p:txBody>
        </p:sp>
        <p:sp>
          <p:nvSpPr>
            <p:cNvPr id="583" name="TextBox 582"/>
            <p:cNvSpPr txBox="1"/>
            <p:nvPr/>
          </p:nvSpPr>
          <p:spPr>
            <a:xfrm>
              <a:off x="8217887" y="3727619"/>
              <a:ext cx="338554" cy="338554"/>
            </a:xfrm>
            <a:prstGeom prst="rect">
              <a:avLst/>
            </a:prstGeom>
            <a:noFill/>
          </p:spPr>
          <p:txBody>
            <a:bodyPr wrap="none" rtlCol="0">
              <a:spAutoFit/>
            </a:bodyPr>
            <a:lstStyle/>
            <a:p>
              <a:pPr algn="ctr"/>
              <a:r>
                <a:rPr lang="en-GB" sz="800" dirty="0">
                  <a:solidFill>
                    <a:prstClr val="black"/>
                  </a:solidFill>
                  <a:latin typeface="Arial" pitchFamily="34" charset="0"/>
                  <a:cs typeface="Arial" pitchFamily="34" charset="0"/>
                </a:rPr>
                <a:t>10 </a:t>
              </a:r>
            </a:p>
            <a:p>
              <a:pPr algn="ctr"/>
              <a:r>
                <a:rPr lang="en-GB" sz="800" dirty="0">
                  <a:solidFill>
                    <a:prstClr val="black"/>
                  </a:solidFill>
                  <a:latin typeface="Arial" pitchFamily="34" charset="0"/>
                  <a:cs typeface="Arial" pitchFamily="34" charset="0"/>
                </a:rPr>
                <a:t>mV</a:t>
              </a:r>
            </a:p>
          </p:txBody>
        </p:sp>
        <p:sp>
          <p:nvSpPr>
            <p:cNvPr id="584" name="TextBox 583"/>
            <p:cNvSpPr txBox="1"/>
            <p:nvPr/>
          </p:nvSpPr>
          <p:spPr>
            <a:xfrm>
              <a:off x="7861474" y="3958918"/>
              <a:ext cx="322524" cy="215444"/>
            </a:xfrm>
            <a:prstGeom prst="rect">
              <a:avLst/>
            </a:prstGeom>
            <a:noFill/>
          </p:spPr>
          <p:txBody>
            <a:bodyPr wrap="none" rtlCol="0">
              <a:spAutoFit/>
            </a:bodyPr>
            <a:lstStyle/>
            <a:p>
              <a:r>
                <a:rPr lang="en-GB" sz="800" dirty="0">
                  <a:solidFill>
                    <a:prstClr val="black"/>
                  </a:solidFill>
                  <a:latin typeface="Arial" pitchFamily="34" charset="0"/>
                  <a:cs typeface="Arial" pitchFamily="34" charset="0"/>
                </a:rPr>
                <a:t>1 s</a:t>
              </a:r>
            </a:p>
          </p:txBody>
        </p:sp>
        <p:grpSp>
          <p:nvGrpSpPr>
            <p:cNvPr id="585" name="Group 584"/>
            <p:cNvGrpSpPr/>
            <p:nvPr/>
          </p:nvGrpSpPr>
          <p:grpSpPr>
            <a:xfrm flipV="1">
              <a:off x="546450" y="2872681"/>
              <a:ext cx="7238446" cy="200567"/>
              <a:chOff x="-171151" y="4850958"/>
              <a:chExt cx="7527310" cy="231485"/>
            </a:xfrm>
            <a:solidFill>
              <a:schemeClr val="bg1">
                <a:lumMod val="75000"/>
              </a:schemeClr>
            </a:solidFill>
          </p:grpSpPr>
          <p:sp>
            <p:nvSpPr>
              <p:cNvPr id="639" name="Right Arrow 638"/>
              <p:cNvSpPr/>
              <p:nvPr/>
            </p:nvSpPr>
            <p:spPr>
              <a:xfrm rot="10800000">
                <a:off x="839211" y="4854510"/>
                <a:ext cx="196123" cy="189023"/>
              </a:xfrm>
              <a:prstGeom prst="rightArrow">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Arial" pitchFamily="34" charset="0"/>
                  <a:cs typeface="Arial" pitchFamily="34" charset="0"/>
                </a:endParaRPr>
              </a:p>
            </p:txBody>
          </p:sp>
          <p:sp>
            <p:nvSpPr>
              <p:cNvPr id="640" name="Right Arrow 639"/>
              <p:cNvSpPr/>
              <p:nvPr/>
            </p:nvSpPr>
            <p:spPr>
              <a:xfrm rot="13772889">
                <a:off x="1943949" y="4854508"/>
                <a:ext cx="196123" cy="189023"/>
              </a:xfrm>
              <a:prstGeom prst="rightArrow">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Arial" pitchFamily="34" charset="0"/>
                  <a:cs typeface="Arial" pitchFamily="34" charset="0"/>
                </a:endParaRPr>
              </a:p>
            </p:txBody>
          </p:sp>
          <p:sp>
            <p:nvSpPr>
              <p:cNvPr id="641" name="Right Arrow 640"/>
              <p:cNvSpPr/>
              <p:nvPr/>
            </p:nvSpPr>
            <p:spPr>
              <a:xfrm rot="16200000">
                <a:off x="2955307" y="4854510"/>
                <a:ext cx="196123" cy="189023"/>
              </a:xfrm>
              <a:prstGeom prst="rightArrow">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Arial" pitchFamily="34" charset="0"/>
                  <a:cs typeface="Arial" pitchFamily="34" charset="0"/>
                </a:endParaRPr>
              </a:p>
            </p:txBody>
          </p:sp>
          <p:sp>
            <p:nvSpPr>
              <p:cNvPr id="642" name="Right Arrow 641"/>
              <p:cNvSpPr/>
              <p:nvPr/>
            </p:nvSpPr>
            <p:spPr>
              <a:xfrm rot="18944594">
                <a:off x="3954650" y="4854510"/>
                <a:ext cx="196123" cy="189023"/>
              </a:xfrm>
              <a:prstGeom prst="rightArrow">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Arial" pitchFamily="34" charset="0"/>
                  <a:cs typeface="Arial" pitchFamily="34" charset="0"/>
                </a:endParaRPr>
              </a:p>
            </p:txBody>
          </p:sp>
          <p:sp>
            <p:nvSpPr>
              <p:cNvPr id="643" name="Right Arrow 642"/>
              <p:cNvSpPr/>
              <p:nvPr/>
            </p:nvSpPr>
            <p:spPr>
              <a:xfrm>
                <a:off x="5087475" y="4854510"/>
                <a:ext cx="196123" cy="189023"/>
              </a:xfrm>
              <a:prstGeom prst="rightArrow">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Arial" pitchFamily="34" charset="0"/>
                  <a:cs typeface="Arial" pitchFamily="34" charset="0"/>
                </a:endParaRPr>
              </a:p>
            </p:txBody>
          </p:sp>
          <p:sp>
            <p:nvSpPr>
              <p:cNvPr id="644" name="Right Arrow 643"/>
              <p:cNvSpPr/>
              <p:nvPr/>
            </p:nvSpPr>
            <p:spPr>
              <a:xfrm rot="2972889">
                <a:off x="6151416" y="4854510"/>
                <a:ext cx="196123" cy="189023"/>
              </a:xfrm>
              <a:prstGeom prst="rightArrow">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Arial" pitchFamily="34" charset="0"/>
                  <a:cs typeface="Arial" pitchFamily="34" charset="0"/>
                </a:endParaRPr>
              </a:p>
            </p:txBody>
          </p:sp>
          <p:sp>
            <p:nvSpPr>
              <p:cNvPr id="645" name="Right Arrow 644"/>
              <p:cNvSpPr/>
              <p:nvPr/>
            </p:nvSpPr>
            <p:spPr>
              <a:xfrm rot="5400000">
                <a:off x="7163586" y="4854510"/>
                <a:ext cx="196123" cy="189023"/>
              </a:xfrm>
              <a:prstGeom prst="rightArrow">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Arial" pitchFamily="34" charset="0"/>
                  <a:cs typeface="Arial" pitchFamily="34" charset="0"/>
                </a:endParaRPr>
              </a:p>
            </p:txBody>
          </p:sp>
          <p:sp>
            <p:nvSpPr>
              <p:cNvPr id="646" name="Right Arrow 645"/>
              <p:cNvSpPr/>
              <p:nvPr/>
            </p:nvSpPr>
            <p:spPr>
              <a:xfrm rot="8144594">
                <a:off x="-171151" y="4893420"/>
                <a:ext cx="196123" cy="189023"/>
              </a:xfrm>
              <a:prstGeom prst="rightArrow">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Arial" pitchFamily="34" charset="0"/>
                  <a:cs typeface="Arial" pitchFamily="34" charset="0"/>
                </a:endParaRPr>
              </a:p>
            </p:txBody>
          </p:sp>
        </p:grpSp>
        <p:sp>
          <p:nvSpPr>
            <p:cNvPr id="586" name="Freeform 585"/>
            <p:cNvSpPr>
              <a:spLocks/>
            </p:cNvSpPr>
            <p:nvPr/>
          </p:nvSpPr>
          <p:spPr bwMode="auto">
            <a:xfrm>
              <a:off x="923356" y="3577706"/>
              <a:ext cx="158571" cy="236451"/>
            </a:xfrm>
            <a:custGeom>
              <a:avLst/>
              <a:gdLst>
                <a:gd name="T0" fmla="*/ 1 w 114"/>
                <a:gd name="T1" fmla="*/ 36 h 575"/>
                <a:gd name="T2" fmla="*/ 3 w 114"/>
                <a:gd name="T3" fmla="*/ 67 h 575"/>
                <a:gd name="T4" fmla="*/ 5 w 114"/>
                <a:gd name="T5" fmla="*/ 116 h 575"/>
                <a:gd name="T6" fmla="*/ 6 w 114"/>
                <a:gd name="T7" fmla="*/ 98 h 575"/>
                <a:gd name="T8" fmla="*/ 8 w 114"/>
                <a:gd name="T9" fmla="*/ 92 h 575"/>
                <a:gd name="T10" fmla="*/ 10 w 114"/>
                <a:gd name="T11" fmla="*/ 110 h 575"/>
                <a:gd name="T12" fmla="*/ 11 w 114"/>
                <a:gd name="T13" fmla="*/ 73 h 575"/>
                <a:gd name="T14" fmla="*/ 13 w 114"/>
                <a:gd name="T15" fmla="*/ 110 h 575"/>
                <a:gd name="T16" fmla="*/ 15 w 114"/>
                <a:gd name="T17" fmla="*/ 153 h 575"/>
                <a:gd name="T18" fmla="*/ 16 w 114"/>
                <a:gd name="T19" fmla="*/ 153 h 575"/>
                <a:gd name="T20" fmla="*/ 18 w 114"/>
                <a:gd name="T21" fmla="*/ 159 h 575"/>
                <a:gd name="T22" fmla="*/ 19 w 114"/>
                <a:gd name="T23" fmla="*/ 183 h 575"/>
                <a:gd name="T24" fmla="*/ 23 w 114"/>
                <a:gd name="T25" fmla="*/ 159 h 575"/>
                <a:gd name="T26" fmla="*/ 24 w 114"/>
                <a:gd name="T27" fmla="*/ 153 h 575"/>
                <a:gd name="T28" fmla="*/ 26 w 114"/>
                <a:gd name="T29" fmla="*/ 183 h 575"/>
                <a:gd name="T30" fmla="*/ 28 w 114"/>
                <a:gd name="T31" fmla="*/ 195 h 575"/>
                <a:gd name="T32" fmla="*/ 29 w 114"/>
                <a:gd name="T33" fmla="*/ 189 h 575"/>
                <a:gd name="T34" fmla="*/ 31 w 114"/>
                <a:gd name="T35" fmla="*/ 159 h 575"/>
                <a:gd name="T36" fmla="*/ 33 w 114"/>
                <a:gd name="T37" fmla="*/ 195 h 575"/>
                <a:gd name="T38" fmla="*/ 36 w 114"/>
                <a:gd name="T39" fmla="*/ 177 h 575"/>
                <a:gd name="T40" fmla="*/ 38 w 114"/>
                <a:gd name="T41" fmla="*/ 153 h 575"/>
                <a:gd name="T42" fmla="*/ 39 w 114"/>
                <a:gd name="T43" fmla="*/ 183 h 575"/>
                <a:gd name="T44" fmla="*/ 41 w 114"/>
                <a:gd name="T45" fmla="*/ 208 h 575"/>
                <a:gd name="T46" fmla="*/ 43 w 114"/>
                <a:gd name="T47" fmla="*/ 244 h 575"/>
                <a:gd name="T48" fmla="*/ 44 w 114"/>
                <a:gd name="T49" fmla="*/ 269 h 575"/>
                <a:gd name="T50" fmla="*/ 46 w 114"/>
                <a:gd name="T51" fmla="*/ 269 h 575"/>
                <a:gd name="T52" fmla="*/ 48 w 114"/>
                <a:gd name="T53" fmla="*/ 244 h 575"/>
                <a:gd name="T54" fmla="*/ 49 w 114"/>
                <a:gd name="T55" fmla="*/ 220 h 575"/>
                <a:gd name="T56" fmla="*/ 51 w 114"/>
                <a:gd name="T57" fmla="*/ 220 h 575"/>
                <a:gd name="T58" fmla="*/ 53 w 114"/>
                <a:gd name="T59" fmla="*/ 251 h 575"/>
                <a:gd name="T60" fmla="*/ 54 w 114"/>
                <a:gd name="T61" fmla="*/ 244 h 575"/>
                <a:gd name="T62" fmla="*/ 56 w 114"/>
                <a:gd name="T63" fmla="*/ 208 h 575"/>
                <a:gd name="T64" fmla="*/ 58 w 114"/>
                <a:gd name="T65" fmla="*/ 195 h 575"/>
                <a:gd name="T66" fmla="*/ 59 w 114"/>
                <a:gd name="T67" fmla="*/ 226 h 575"/>
                <a:gd name="T68" fmla="*/ 61 w 114"/>
                <a:gd name="T69" fmla="*/ 251 h 575"/>
                <a:gd name="T70" fmla="*/ 63 w 114"/>
                <a:gd name="T71" fmla="*/ 287 h 575"/>
                <a:gd name="T72" fmla="*/ 64 w 114"/>
                <a:gd name="T73" fmla="*/ 318 h 575"/>
                <a:gd name="T74" fmla="*/ 66 w 114"/>
                <a:gd name="T75" fmla="*/ 348 h 575"/>
                <a:gd name="T76" fmla="*/ 68 w 114"/>
                <a:gd name="T77" fmla="*/ 373 h 575"/>
                <a:gd name="T78" fmla="*/ 68 w 114"/>
                <a:gd name="T79" fmla="*/ 403 h 575"/>
                <a:gd name="T80" fmla="*/ 71 w 114"/>
                <a:gd name="T81" fmla="*/ 440 h 575"/>
                <a:gd name="T82" fmla="*/ 73 w 114"/>
                <a:gd name="T83" fmla="*/ 459 h 575"/>
                <a:gd name="T84" fmla="*/ 74 w 114"/>
                <a:gd name="T85" fmla="*/ 465 h 575"/>
                <a:gd name="T86" fmla="*/ 78 w 114"/>
                <a:gd name="T87" fmla="*/ 440 h 575"/>
                <a:gd name="T88" fmla="*/ 79 w 114"/>
                <a:gd name="T89" fmla="*/ 434 h 575"/>
                <a:gd name="T90" fmla="*/ 81 w 114"/>
                <a:gd name="T91" fmla="*/ 465 h 575"/>
                <a:gd name="T92" fmla="*/ 82 w 114"/>
                <a:gd name="T93" fmla="*/ 495 h 575"/>
                <a:gd name="T94" fmla="*/ 84 w 114"/>
                <a:gd name="T95" fmla="*/ 507 h 575"/>
                <a:gd name="T96" fmla="*/ 87 w 114"/>
                <a:gd name="T97" fmla="*/ 532 h 575"/>
                <a:gd name="T98" fmla="*/ 89 w 114"/>
                <a:gd name="T99" fmla="*/ 550 h 575"/>
                <a:gd name="T100" fmla="*/ 92 w 114"/>
                <a:gd name="T101" fmla="*/ 556 h 575"/>
                <a:gd name="T102" fmla="*/ 94 w 114"/>
                <a:gd name="T103" fmla="*/ 544 h 575"/>
                <a:gd name="T104" fmla="*/ 97 w 114"/>
                <a:gd name="T105" fmla="*/ 526 h 575"/>
                <a:gd name="T106" fmla="*/ 99 w 114"/>
                <a:gd name="T107" fmla="*/ 514 h 575"/>
                <a:gd name="T108" fmla="*/ 101 w 114"/>
                <a:gd name="T109" fmla="*/ 544 h 575"/>
                <a:gd name="T110" fmla="*/ 102 w 114"/>
                <a:gd name="T111" fmla="*/ 550 h 575"/>
                <a:gd name="T112" fmla="*/ 106 w 114"/>
                <a:gd name="T113" fmla="*/ 575 h 575"/>
                <a:gd name="T114" fmla="*/ 107 w 114"/>
                <a:gd name="T115" fmla="*/ 569 h 575"/>
                <a:gd name="T116" fmla="*/ 111 w 114"/>
                <a:gd name="T117" fmla="*/ 569 h 575"/>
                <a:gd name="T118" fmla="*/ 114 w 114"/>
                <a:gd name="T119" fmla="*/ 544 h 5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14" h="575">
                  <a:moveTo>
                    <a:pt x="0" y="0"/>
                  </a:moveTo>
                  <a:lnTo>
                    <a:pt x="0" y="12"/>
                  </a:lnTo>
                  <a:lnTo>
                    <a:pt x="0" y="24"/>
                  </a:lnTo>
                  <a:lnTo>
                    <a:pt x="0" y="30"/>
                  </a:lnTo>
                  <a:lnTo>
                    <a:pt x="1" y="36"/>
                  </a:lnTo>
                  <a:lnTo>
                    <a:pt x="1" y="43"/>
                  </a:lnTo>
                  <a:lnTo>
                    <a:pt x="1" y="49"/>
                  </a:lnTo>
                  <a:lnTo>
                    <a:pt x="1" y="55"/>
                  </a:lnTo>
                  <a:lnTo>
                    <a:pt x="1" y="61"/>
                  </a:lnTo>
                  <a:lnTo>
                    <a:pt x="3" y="67"/>
                  </a:lnTo>
                  <a:lnTo>
                    <a:pt x="3" y="79"/>
                  </a:lnTo>
                  <a:lnTo>
                    <a:pt x="3" y="85"/>
                  </a:lnTo>
                  <a:lnTo>
                    <a:pt x="3" y="104"/>
                  </a:lnTo>
                  <a:lnTo>
                    <a:pt x="3" y="110"/>
                  </a:lnTo>
                  <a:lnTo>
                    <a:pt x="5" y="116"/>
                  </a:lnTo>
                  <a:lnTo>
                    <a:pt x="5" y="116"/>
                  </a:lnTo>
                  <a:lnTo>
                    <a:pt x="5" y="116"/>
                  </a:lnTo>
                  <a:lnTo>
                    <a:pt x="6" y="110"/>
                  </a:lnTo>
                  <a:lnTo>
                    <a:pt x="6" y="104"/>
                  </a:lnTo>
                  <a:lnTo>
                    <a:pt x="6" y="98"/>
                  </a:lnTo>
                  <a:lnTo>
                    <a:pt x="6" y="85"/>
                  </a:lnTo>
                  <a:lnTo>
                    <a:pt x="8" y="79"/>
                  </a:lnTo>
                  <a:lnTo>
                    <a:pt x="6" y="79"/>
                  </a:lnTo>
                  <a:lnTo>
                    <a:pt x="8" y="85"/>
                  </a:lnTo>
                  <a:lnTo>
                    <a:pt x="8" y="92"/>
                  </a:lnTo>
                  <a:lnTo>
                    <a:pt x="8" y="104"/>
                  </a:lnTo>
                  <a:lnTo>
                    <a:pt x="8" y="104"/>
                  </a:lnTo>
                  <a:lnTo>
                    <a:pt x="8" y="116"/>
                  </a:lnTo>
                  <a:lnTo>
                    <a:pt x="10" y="110"/>
                  </a:lnTo>
                  <a:lnTo>
                    <a:pt x="10" y="110"/>
                  </a:lnTo>
                  <a:lnTo>
                    <a:pt x="10" y="104"/>
                  </a:lnTo>
                  <a:lnTo>
                    <a:pt x="10" y="92"/>
                  </a:lnTo>
                  <a:lnTo>
                    <a:pt x="10" y="85"/>
                  </a:lnTo>
                  <a:lnTo>
                    <a:pt x="11" y="73"/>
                  </a:lnTo>
                  <a:lnTo>
                    <a:pt x="11" y="73"/>
                  </a:lnTo>
                  <a:lnTo>
                    <a:pt x="11" y="73"/>
                  </a:lnTo>
                  <a:lnTo>
                    <a:pt x="11" y="79"/>
                  </a:lnTo>
                  <a:lnTo>
                    <a:pt x="11" y="85"/>
                  </a:lnTo>
                  <a:lnTo>
                    <a:pt x="13" y="104"/>
                  </a:lnTo>
                  <a:lnTo>
                    <a:pt x="13" y="110"/>
                  </a:lnTo>
                  <a:lnTo>
                    <a:pt x="13" y="116"/>
                  </a:lnTo>
                  <a:lnTo>
                    <a:pt x="13" y="128"/>
                  </a:lnTo>
                  <a:lnTo>
                    <a:pt x="13" y="134"/>
                  </a:lnTo>
                  <a:lnTo>
                    <a:pt x="13" y="147"/>
                  </a:lnTo>
                  <a:lnTo>
                    <a:pt x="15" y="153"/>
                  </a:lnTo>
                  <a:lnTo>
                    <a:pt x="15" y="159"/>
                  </a:lnTo>
                  <a:lnTo>
                    <a:pt x="15" y="159"/>
                  </a:lnTo>
                  <a:lnTo>
                    <a:pt x="15" y="165"/>
                  </a:lnTo>
                  <a:lnTo>
                    <a:pt x="16" y="159"/>
                  </a:lnTo>
                  <a:lnTo>
                    <a:pt x="16" y="153"/>
                  </a:lnTo>
                  <a:lnTo>
                    <a:pt x="16" y="147"/>
                  </a:lnTo>
                  <a:lnTo>
                    <a:pt x="18" y="147"/>
                  </a:lnTo>
                  <a:lnTo>
                    <a:pt x="18" y="153"/>
                  </a:lnTo>
                  <a:lnTo>
                    <a:pt x="18" y="159"/>
                  </a:lnTo>
                  <a:lnTo>
                    <a:pt x="18" y="159"/>
                  </a:lnTo>
                  <a:lnTo>
                    <a:pt x="18" y="171"/>
                  </a:lnTo>
                  <a:lnTo>
                    <a:pt x="18" y="177"/>
                  </a:lnTo>
                  <a:lnTo>
                    <a:pt x="19" y="183"/>
                  </a:lnTo>
                  <a:lnTo>
                    <a:pt x="19" y="183"/>
                  </a:lnTo>
                  <a:lnTo>
                    <a:pt x="19" y="183"/>
                  </a:lnTo>
                  <a:lnTo>
                    <a:pt x="21" y="183"/>
                  </a:lnTo>
                  <a:lnTo>
                    <a:pt x="21" y="183"/>
                  </a:lnTo>
                  <a:lnTo>
                    <a:pt x="21" y="171"/>
                  </a:lnTo>
                  <a:lnTo>
                    <a:pt x="21" y="159"/>
                  </a:lnTo>
                  <a:lnTo>
                    <a:pt x="23" y="159"/>
                  </a:lnTo>
                  <a:lnTo>
                    <a:pt x="23" y="153"/>
                  </a:lnTo>
                  <a:lnTo>
                    <a:pt x="23" y="140"/>
                  </a:lnTo>
                  <a:lnTo>
                    <a:pt x="23" y="140"/>
                  </a:lnTo>
                  <a:lnTo>
                    <a:pt x="23" y="147"/>
                  </a:lnTo>
                  <a:lnTo>
                    <a:pt x="24" y="153"/>
                  </a:lnTo>
                  <a:lnTo>
                    <a:pt x="24" y="159"/>
                  </a:lnTo>
                  <a:lnTo>
                    <a:pt x="24" y="159"/>
                  </a:lnTo>
                  <a:lnTo>
                    <a:pt x="24" y="165"/>
                  </a:lnTo>
                  <a:lnTo>
                    <a:pt x="26" y="177"/>
                  </a:lnTo>
                  <a:lnTo>
                    <a:pt x="26" y="183"/>
                  </a:lnTo>
                  <a:lnTo>
                    <a:pt x="26" y="189"/>
                  </a:lnTo>
                  <a:lnTo>
                    <a:pt x="26" y="202"/>
                  </a:lnTo>
                  <a:lnTo>
                    <a:pt x="26" y="202"/>
                  </a:lnTo>
                  <a:lnTo>
                    <a:pt x="28" y="202"/>
                  </a:lnTo>
                  <a:lnTo>
                    <a:pt x="28" y="195"/>
                  </a:lnTo>
                  <a:lnTo>
                    <a:pt x="29" y="208"/>
                  </a:lnTo>
                  <a:lnTo>
                    <a:pt x="29" y="208"/>
                  </a:lnTo>
                  <a:lnTo>
                    <a:pt x="29" y="208"/>
                  </a:lnTo>
                  <a:lnTo>
                    <a:pt x="29" y="202"/>
                  </a:lnTo>
                  <a:lnTo>
                    <a:pt x="29" y="189"/>
                  </a:lnTo>
                  <a:lnTo>
                    <a:pt x="31" y="183"/>
                  </a:lnTo>
                  <a:lnTo>
                    <a:pt x="31" y="177"/>
                  </a:lnTo>
                  <a:lnTo>
                    <a:pt x="31" y="159"/>
                  </a:lnTo>
                  <a:lnTo>
                    <a:pt x="31" y="159"/>
                  </a:lnTo>
                  <a:lnTo>
                    <a:pt x="31" y="159"/>
                  </a:lnTo>
                  <a:lnTo>
                    <a:pt x="33" y="165"/>
                  </a:lnTo>
                  <a:lnTo>
                    <a:pt x="33" y="177"/>
                  </a:lnTo>
                  <a:lnTo>
                    <a:pt x="33" y="183"/>
                  </a:lnTo>
                  <a:lnTo>
                    <a:pt x="34" y="195"/>
                  </a:lnTo>
                  <a:lnTo>
                    <a:pt x="33" y="195"/>
                  </a:lnTo>
                  <a:lnTo>
                    <a:pt x="34" y="189"/>
                  </a:lnTo>
                  <a:lnTo>
                    <a:pt x="34" y="189"/>
                  </a:lnTo>
                  <a:lnTo>
                    <a:pt x="34" y="183"/>
                  </a:lnTo>
                  <a:lnTo>
                    <a:pt x="36" y="183"/>
                  </a:lnTo>
                  <a:lnTo>
                    <a:pt x="36" y="177"/>
                  </a:lnTo>
                  <a:lnTo>
                    <a:pt x="36" y="171"/>
                  </a:lnTo>
                  <a:lnTo>
                    <a:pt x="36" y="165"/>
                  </a:lnTo>
                  <a:lnTo>
                    <a:pt x="36" y="153"/>
                  </a:lnTo>
                  <a:lnTo>
                    <a:pt x="38" y="147"/>
                  </a:lnTo>
                  <a:lnTo>
                    <a:pt x="38" y="153"/>
                  </a:lnTo>
                  <a:lnTo>
                    <a:pt x="38" y="159"/>
                  </a:lnTo>
                  <a:lnTo>
                    <a:pt x="38" y="165"/>
                  </a:lnTo>
                  <a:lnTo>
                    <a:pt x="39" y="177"/>
                  </a:lnTo>
                  <a:lnTo>
                    <a:pt x="39" y="183"/>
                  </a:lnTo>
                  <a:lnTo>
                    <a:pt x="39" y="183"/>
                  </a:lnTo>
                  <a:lnTo>
                    <a:pt x="39" y="189"/>
                  </a:lnTo>
                  <a:lnTo>
                    <a:pt x="39" y="195"/>
                  </a:lnTo>
                  <a:lnTo>
                    <a:pt x="39" y="202"/>
                  </a:lnTo>
                  <a:lnTo>
                    <a:pt x="41" y="208"/>
                  </a:lnTo>
                  <a:lnTo>
                    <a:pt x="41" y="208"/>
                  </a:lnTo>
                  <a:lnTo>
                    <a:pt x="41" y="220"/>
                  </a:lnTo>
                  <a:lnTo>
                    <a:pt x="41" y="226"/>
                  </a:lnTo>
                  <a:lnTo>
                    <a:pt x="41" y="232"/>
                  </a:lnTo>
                  <a:lnTo>
                    <a:pt x="43" y="238"/>
                  </a:lnTo>
                  <a:lnTo>
                    <a:pt x="43" y="244"/>
                  </a:lnTo>
                  <a:lnTo>
                    <a:pt x="43" y="251"/>
                  </a:lnTo>
                  <a:lnTo>
                    <a:pt x="43" y="257"/>
                  </a:lnTo>
                  <a:lnTo>
                    <a:pt x="43" y="257"/>
                  </a:lnTo>
                  <a:lnTo>
                    <a:pt x="43" y="263"/>
                  </a:lnTo>
                  <a:lnTo>
                    <a:pt x="44" y="269"/>
                  </a:lnTo>
                  <a:lnTo>
                    <a:pt x="44" y="275"/>
                  </a:lnTo>
                  <a:lnTo>
                    <a:pt x="44" y="281"/>
                  </a:lnTo>
                  <a:lnTo>
                    <a:pt x="44" y="281"/>
                  </a:lnTo>
                  <a:lnTo>
                    <a:pt x="46" y="275"/>
                  </a:lnTo>
                  <a:lnTo>
                    <a:pt x="46" y="269"/>
                  </a:lnTo>
                  <a:lnTo>
                    <a:pt x="46" y="263"/>
                  </a:lnTo>
                  <a:lnTo>
                    <a:pt x="46" y="257"/>
                  </a:lnTo>
                  <a:lnTo>
                    <a:pt x="46" y="257"/>
                  </a:lnTo>
                  <a:lnTo>
                    <a:pt x="46" y="251"/>
                  </a:lnTo>
                  <a:lnTo>
                    <a:pt x="48" y="244"/>
                  </a:lnTo>
                  <a:lnTo>
                    <a:pt x="48" y="238"/>
                  </a:lnTo>
                  <a:lnTo>
                    <a:pt x="48" y="232"/>
                  </a:lnTo>
                  <a:lnTo>
                    <a:pt x="48" y="232"/>
                  </a:lnTo>
                  <a:lnTo>
                    <a:pt x="49" y="226"/>
                  </a:lnTo>
                  <a:lnTo>
                    <a:pt x="49" y="220"/>
                  </a:lnTo>
                  <a:lnTo>
                    <a:pt x="49" y="208"/>
                  </a:lnTo>
                  <a:lnTo>
                    <a:pt x="49" y="208"/>
                  </a:lnTo>
                  <a:lnTo>
                    <a:pt x="49" y="208"/>
                  </a:lnTo>
                  <a:lnTo>
                    <a:pt x="51" y="214"/>
                  </a:lnTo>
                  <a:lnTo>
                    <a:pt x="51" y="220"/>
                  </a:lnTo>
                  <a:lnTo>
                    <a:pt x="51" y="226"/>
                  </a:lnTo>
                  <a:lnTo>
                    <a:pt x="53" y="232"/>
                  </a:lnTo>
                  <a:lnTo>
                    <a:pt x="53" y="238"/>
                  </a:lnTo>
                  <a:lnTo>
                    <a:pt x="53" y="244"/>
                  </a:lnTo>
                  <a:lnTo>
                    <a:pt x="53" y="251"/>
                  </a:lnTo>
                  <a:lnTo>
                    <a:pt x="54" y="257"/>
                  </a:lnTo>
                  <a:lnTo>
                    <a:pt x="53" y="257"/>
                  </a:lnTo>
                  <a:lnTo>
                    <a:pt x="54" y="257"/>
                  </a:lnTo>
                  <a:lnTo>
                    <a:pt x="54" y="257"/>
                  </a:lnTo>
                  <a:lnTo>
                    <a:pt x="54" y="244"/>
                  </a:lnTo>
                  <a:lnTo>
                    <a:pt x="54" y="232"/>
                  </a:lnTo>
                  <a:lnTo>
                    <a:pt x="54" y="232"/>
                  </a:lnTo>
                  <a:lnTo>
                    <a:pt x="56" y="220"/>
                  </a:lnTo>
                  <a:lnTo>
                    <a:pt x="56" y="208"/>
                  </a:lnTo>
                  <a:lnTo>
                    <a:pt x="56" y="208"/>
                  </a:lnTo>
                  <a:lnTo>
                    <a:pt x="56" y="208"/>
                  </a:lnTo>
                  <a:lnTo>
                    <a:pt x="58" y="208"/>
                  </a:lnTo>
                  <a:lnTo>
                    <a:pt x="58" y="195"/>
                  </a:lnTo>
                  <a:lnTo>
                    <a:pt x="58" y="195"/>
                  </a:lnTo>
                  <a:lnTo>
                    <a:pt x="58" y="195"/>
                  </a:lnTo>
                  <a:lnTo>
                    <a:pt x="59" y="202"/>
                  </a:lnTo>
                  <a:lnTo>
                    <a:pt x="59" y="208"/>
                  </a:lnTo>
                  <a:lnTo>
                    <a:pt x="59" y="208"/>
                  </a:lnTo>
                  <a:lnTo>
                    <a:pt x="59" y="214"/>
                  </a:lnTo>
                  <a:lnTo>
                    <a:pt x="59" y="226"/>
                  </a:lnTo>
                  <a:lnTo>
                    <a:pt x="59" y="232"/>
                  </a:lnTo>
                  <a:lnTo>
                    <a:pt x="61" y="232"/>
                  </a:lnTo>
                  <a:lnTo>
                    <a:pt x="61" y="238"/>
                  </a:lnTo>
                  <a:lnTo>
                    <a:pt x="61" y="244"/>
                  </a:lnTo>
                  <a:lnTo>
                    <a:pt x="61" y="251"/>
                  </a:lnTo>
                  <a:lnTo>
                    <a:pt x="61" y="257"/>
                  </a:lnTo>
                  <a:lnTo>
                    <a:pt x="61" y="257"/>
                  </a:lnTo>
                  <a:lnTo>
                    <a:pt x="63" y="269"/>
                  </a:lnTo>
                  <a:lnTo>
                    <a:pt x="63" y="281"/>
                  </a:lnTo>
                  <a:lnTo>
                    <a:pt x="63" y="287"/>
                  </a:lnTo>
                  <a:lnTo>
                    <a:pt x="63" y="293"/>
                  </a:lnTo>
                  <a:lnTo>
                    <a:pt x="63" y="299"/>
                  </a:lnTo>
                  <a:lnTo>
                    <a:pt x="63" y="306"/>
                  </a:lnTo>
                  <a:lnTo>
                    <a:pt x="64" y="312"/>
                  </a:lnTo>
                  <a:lnTo>
                    <a:pt x="64" y="318"/>
                  </a:lnTo>
                  <a:lnTo>
                    <a:pt x="64" y="324"/>
                  </a:lnTo>
                  <a:lnTo>
                    <a:pt x="64" y="336"/>
                  </a:lnTo>
                  <a:lnTo>
                    <a:pt x="64" y="336"/>
                  </a:lnTo>
                  <a:lnTo>
                    <a:pt x="64" y="342"/>
                  </a:lnTo>
                  <a:lnTo>
                    <a:pt x="66" y="348"/>
                  </a:lnTo>
                  <a:lnTo>
                    <a:pt x="66" y="355"/>
                  </a:lnTo>
                  <a:lnTo>
                    <a:pt x="66" y="361"/>
                  </a:lnTo>
                  <a:lnTo>
                    <a:pt x="66" y="361"/>
                  </a:lnTo>
                  <a:lnTo>
                    <a:pt x="66" y="367"/>
                  </a:lnTo>
                  <a:lnTo>
                    <a:pt x="68" y="373"/>
                  </a:lnTo>
                  <a:lnTo>
                    <a:pt x="68" y="379"/>
                  </a:lnTo>
                  <a:lnTo>
                    <a:pt x="68" y="385"/>
                  </a:lnTo>
                  <a:lnTo>
                    <a:pt x="68" y="391"/>
                  </a:lnTo>
                  <a:lnTo>
                    <a:pt x="68" y="397"/>
                  </a:lnTo>
                  <a:lnTo>
                    <a:pt x="68" y="403"/>
                  </a:lnTo>
                  <a:lnTo>
                    <a:pt x="69" y="416"/>
                  </a:lnTo>
                  <a:lnTo>
                    <a:pt x="69" y="416"/>
                  </a:lnTo>
                  <a:lnTo>
                    <a:pt x="69" y="422"/>
                  </a:lnTo>
                  <a:lnTo>
                    <a:pt x="71" y="434"/>
                  </a:lnTo>
                  <a:lnTo>
                    <a:pt x="71" y="440"/>
                  </a:lnTo>
                  <a:lnTo>
                    <a:pt x="71" y="440"/>
                  </a:lnTo>
                  <a:lnTo>
                    <a:pt x="71" y="440"/>
                  </a:lnTo>
                  <a:lnTo>
                    <a:pt x="73" y="446"/>
                  </a:lnTo>
                  <a:lnTo>
                    <a:pt x="73" y="452"/>
                  </a:lnTo>
                  <a:lnTo>
                    <a:pt x="73" y="459"/>
                  </a:lnTo>
                  <a:lnTo>
                    <a:pt x="73" y="465"/>
                  </a:lnTo>
                  <a:lnTo>
                    <a:pt x="73" y="465"/>
                  </a:lnTo>
                  <a:lnTo>
                    <a:pt x="74" y="471"/>
                  </a:lnTo>
                  <a:lnTo>
                    <a:pt x="74" y="465"/>
                  </a:lnTo>
                  <a:lnTo>
                    <a:pt x="74" y="465"/>
                  </a:lnTo>
                  <a:lnTo>
                    <a:pt x="76" y="465"/>
                  </a:lnTo>
                  <a:lnTo>
                    <a:pt x="76" y="465"/>
                  </a:lnTo>
                  <a:lnTo>
                    <a:pt x="76" y="459"/>
                  </a:lnTo>
                  <a:lnTo>
                    <a:pt x="76" y="446"/>
                  </a:lnTo>
                  <a:lnTo>
                    <a:pt x="78" y="440"/>
                  </a:lnTo>
                  <a:lnTo>
                    <a:pt x="78" y="440"/>
                  </a:lnTo>
                  <a:lnTo>
                    <a:pt x="78" y="428"/>
                  </a:lnTo>
                  <a:lnTo>
                    <a:pt x="78" y="428"/>
                  </a:lnTo>
                  <a:lnTo>
                    <a:pt x="78" y="428"/>
                  </a:lnTo>
                  <a:lnTo>
                    <a:pt x="79" y="434"/>
                  </a:lnTo>
                  <a:lnTo>
                    <a:pt x="79" y="440"/>
                  </a:lnTo>
                  <a:lnTo>
                    <a:pt x="79" y="446"/>
                  </a:lnTo>
                  <a:lnTo>
                    <a:pt x="79" y="452"/>
                  </a:lnTo>
                  <a:lnTo>
                    <a:pt x="81" y="459"/>
                  </a:lnTo>
                  <a:lnTo>
                    <a:pt x="81" y="465"/>
                  </a:lnTo>
                  <a:lnTo>
                    <a:pt x="81" y="471"/>
                  </a:lnTo>
                  <a:lnTo>
                    <a:pt x="81" y="477"/>
                  </a:lnTo>
                  <a:lnTo>
                    <a:pt x="81" y="483"/>
                  </a:lnTo>
                  <a:lnTo>
                    <a:pt x="81" y="489"/>
                  </a:lnTo>
                  <a:lnTo>
                    <a:pt x="82" y="495"/>
                  </a:lnTo>
                  <a:lnTo>
                    <a:pt x="82" y="501"/>
                  </a:lnTo>
                  <a:lnTo>
                    <a:pt x="82" y="501"/>
                  </a:lnTo>
                  <a:lnTo>
                    <a:pt x="84" y="507"/>
                  </a:lnTo>
                  <a:lnTo>
                    <a:pt x="84" y="501"/>
                  </a:lnTo>
                  <a:lnTo>
                    <a:pt x="84" y="507"/>
                  </a:lnTo>
                  <a:lnTo>
                    <a:pt x="86" y="514"/>
                  </a:lnTo>
                  <a:lnTo>
                    <a:pt x="86" y="520"/>
                  </a:lnTo>
                  <a:lnTo>
                    <a:pt x="86" y="520"/>
                  </a:lnTo>
                  <a:lnTo>
                    <a:pt x="86" y="526"/>
                  </a:lnTo>
                  <a:lnTo>
                    <a:pt x="87" y="532"/>
                  </a:lnTo>
                  <a:lnTo>
                    <a:pt x="87" y="538"/>
                  </a:lnTo>
                  <a:lnTo>
                    <a:pt x="87" y="544"/>
                  </a:lnTo>
                  <a:lnTo>
                    <a:pt x="87" y="544"/>
                  </a:lnTo>
                  <a:lnTo>
                    <a:pt x="89" y="550"/>
                  </a:lnTo>
                  <a:lnTo>
                    <a:pt x="89" y="550"/>
                  </a:lnTo>
                  <a:lnTo>
                    <a:pt x="89" y="544"/>
                  </a:lnTo>
                  <a:lnTo>
                    <a:pt x="91" y="550"/>
                  </a:lnTo>
                  <a:lnTo>
                    <a:pt x="91" y="556"/>
                  </a:lnTo>
                  <a:lnTo>
                    <a:pt x="91" y="556"/>
                  </a:lnTo>
                  <a:lnTo>
                    <a:pt x="92" y="556"/>
                  </a:lnTo>
                  <a:lnTo>
                    <a:pt x="92" y="556"/>
                  </a:lnTo>
                  <a:lnTo>
                    <a:pt x="92" y="556"/>
                  </a:lnTo>
                  <a:lnTo>
                    <a:pt x="94" y="556"/>
                  </a:lnTo>
                  <a:lnTo>
                    <a:pt x="94" y="550"/>
                  </a:lnTo>
                  <a:lnTo>
                    <a:pt x="94" y="544"/>
                  </a:lnTo>
                  <a:lnTo>
                    <a:pt x="96" y="544"/>
                  </a:lnTo>
                  <a:lnTo>
                    <a:pt x="96" y="544"/>
                  </a:lnTo>
                  <a:lnTo>
                    <a:pt x="96" y="538"/>
                  </a:lnTo>
                  <a:lnTo>
                    <a:pt x="97" y="532"/>
                  </a:lnTo>
                  <a:lnTo>
                    <a:pt x="97" y="526"/>
                  </a:lnTo>
                  <a:lnTo>
                    <a:pt x="97" y="520"/>
                  </a:lnTo>
                  <a:lnTo>
                    <a:pt x="99" y="514"/>
                  </a:lnTo>
                  <a:lnTo>
                    <a:pt x="97" y="514"/>
                  </a:lnTo>
                  <a:lnTo>
                    <a:pt x="99" y="514"/>
                  </a:lnTo>
                  <a:lnTo>
                    <a:pt x="99" y="514"/>
                  </a:lnTo>
                  <a:lnTo>
                    <a:pt x="99" y="520"/>
                  </a:lnTo>
                  <a:lnTo>
                    <a:pt x="99" y="532"/>
                  </a:lnTo>
                  <a:lnTo>
                    <a:pt x="101" y="544"/>
                  </a:lnTo>
                  <a:lnTo>
                    <a:pt x="101" y="544"/>
                  </a:lnTo>
                  <a:lnTo>
                    <a:pt x="101" y="544"/>
                  </a:lnTo>
                  <a:lnTo>
                    <a:pt x="101" y="538"/>
                  </a:lnTo>
                  <a:lnTo>
                    <a:pt x="102" y="538"/>
                  </a:lnTo>
                  <a:lnTo>
                    <a:pt x="102" y="544"/>
                  </a:lnTo>
                  <a:lnTo>
                    <a:pt x="102" y="544"/>
                  </a:lnTo>
                  <a:lnTo>
                    <a:pt x="102" y="550"/>
                  </a:lnTo>
                  <a:lnTo>
                    <a:pt x="104" y="556"/>
                  </a:lnTo>
                  <a:lnTo>
                    <a:pt x="104" y="562"/>
                  </a:lnTo>
                  <a:lnTo>
                    <a:pt x="104" y="569"/>
                  </a:lnTo>
                  <a:lnTo>
                    <a:pt x="104" y="575"/>
                  </a:lnTo>
                  <a:lnTo>
                    <a:pt x="106" y="575"/>
                  </a:lnTo>
                  <a:lnTo>
                    <a:pt x="106" y="575"/>
                  </a:lnTo>
                  <a:lnTo>
                    <a:pt x="106" y="575"/>
                  </a:lnTo>
                  <a:lnTo>
                    <a:pt x="107" y="569"/>
                  </a:lnTo>
                  <a:lnTo>
                    <a:pt x="107" y="569"/>
                  </a:lnTo>
                  <a:lnTo>
                    <a:pt x="107" y="569"/>
                  </a:lnTo>
                  <a:lnTo>
                    <a:pt x="109" y="569"/>
                  </a:lnTo>
                  <a:lnTo>
                    <a:pt x="109" y="569"/>
                  </a:lnTo>
                  <a:lnTo>
                    <a:pt x="109" y="569"/>
                  </a:lnTo>
                  <a:lnTo>
                    <a:pt x="111" y="569"/>
                  </a:lnTo>
                  <a:lnTo>
                    <a:pt x="111" y="569"/>
                  </a:lnTo>
                  <a:lnTo>
                    <a:pt x="111" y="569"/>
                  </a:lnTo>
                  <a:lnTo>
                    <a:pt x="112" y="562"/>
                  </a:lnTo>
                  <a:lnTo>
                    <a:pt x="112" y="550"/>
                  </a:lnTo>
                  <a:lnTo>
                    <a:pt x="112" y="544"/>
                  </a:lnTo>
                  <a:lnTo>
                    <a:pt x="114" y="544"/>
                  </a:lnTo>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587" name="Freeform 586"/>
            <p:cNvSpPr>
              <a:spLocks/>
            </p:cNvSpPr>
            <p:nvPr/>
          </p:nvSpPr>
          <p:spPr bwMode="auto">
            <a:xfrm>
              <a:off x="784260" y="3386489"/>
              <a:ext cx="139097" cy="213834"/>
            </a:xfrm>
            <a:custGeom>
              <a:avLst/>
              <a:gdLst>
                <a:gd name="T0" fmla="*/ 2 w 100"/>
                <a:gd name="T1" fmla="*/ 220 h 520"/>
                <a:gd name="T2" fmla="*/ 3 w 100"/>
                <a:gd name="T3" fmla="*/ 275 h 520"/>
                <a:gd name="T4" fmla="*/ 5 w 100"/>
                <a:gd name="T5" fmla="*/ 251 h 520"/>
                <a:gd name="T6" fmla="*/ 7 w 100"/>
                <a:gd name="T7" fmla="*/ 318 h 520"/>
                <a:gd name="T8" fmla="*/ 8 w 100"/>
                <a:gd name="T9" fmla="*/ 361 h 520"/>
                <a:gd name="T10" fmla="*/ 10 w 100"/>
                <a:gd name="T11" fmla="*/ 391 h 520"/>
                <a:gd name="T12" fmla="*/ 12 w 100"/>
                <a:gd name="T13" fmla="*/ 495 h 520"/>
                <a:gd name="T14" fmla="*/ 13 w 100"/>
                <a:gd name="T15" fmla="*/ 514 h 520"/>
                <a:gd name="T16" fmla="*/ 15 w 100"/>
                <a:gd name="T17" fmla="*/ 495 h 520"/>
                <a:gd name="T18" fmla="*/ 17 w 100"/>
                <a:gd name="T19" fmla="*/ 446 h 520"/>
                <a:gd name="T20" fmla="*/ 18 w 100"/>
                <a:gd name="T21" fmla="*/ 428 h 520"/>
                <a:gd name="T22" fmla="*/ 22 w 100"/>
                <a:gd name="T23" fmla="*/ 446 h 520"/>
                <a:gd name="T24" fmla="*/ 23 w 100"/>
                <a:gd name="T25" fmla="*/ 422 h 520"/>
                <a:gd name="T26" fmla="*/ 25 w 100"/>
                <a:gd name="T27" fmla="*/ 324 h 520"/>
                <a:gd name="T28" fmla="*/ 27 w 100"/>
                <a:gd name="T29" fmla="*/ 281 h 520"/>
                <a:gd name="T30" fmla="*/ 28 w 100"/>
                <a:gd name="T31" fmla="*/ 263 h 520"/>
                <a:gd name="T32" fmla="*/ 30 w 100"/>
                <a:gd name="T33" fmla="*/ 245 h 520"/>
                <a:gd name="T34" fmla="*/ 32 w 100"/>
                <a:gd name="T35" fmla="*/ 238 h 520"/>
                <a:gd name="T36" fmla="*/ 33 w 100"/>
                <a:gd name="T37" fmla="*/ 269 h 520"/>
                <a:gd name="T38" fmla="*/ 35 w 100"/>
                <a:gd name="T39" fmla="*/ 330 h 520"/>
                <a:gd name="T40" fmla="*/ 37 w 100"/>
                <a:gd name="T41" fmla="*/ 422 h 520"/>
                <a:gd name="T42" fmla="*/ 38 w 100"/>
                <a:gd name="T43" fmla="*/ 465 h 520"/>
                <a:gd name="T44" fmla="*/ 40 w 100"/>
                <a:gd name="T45" fmla="*/ 434 h 520"/>
                <a:gd name="T46" fmla="*/ 42 w 100"/>
                <a:gd name="T47" fmla="*/ 391 h 520"/>
                <a:gd name="T48" fmla="*/ 42 w 100"/>
                <a:gd name="T49" fmla="*/ 336 h 520"/>
                <a:gd name="T50" fmla="*/ 45 w 100"/>
                <a:gd name="T51" fmla="*/ 336 h 520"/>
                <a:gd name="T52" fmla="*/ 47 w 100"/>
                <a:gd name="T53" fmla="*/ 342 h 520"/>
                <a:gd name="T54" fmla="*/ 48 w 100"/>
                <a:gd name="T55" fmla="*/ 391 h 520"/>
                <a:gd name="T56" fmla="*/ 50 w 100"/>
                <a:gd name="T57" fmla="*/ 465 h 520"/>
                <a:gd name="T58" fmla="*/ 52 w 100"/>
                <a:gd name="T59" fmla="*/ 446 h 520"/>
                <a:gd name="T60" fmla="*/ 53 w 100"/>
                <a:gd name="T61" fmla="*/ 385 h 520"/>
                <a:gd name="T62" fmla="*/ 55 w 100"/>
                <a:gd name="T63" fmla="*/ 342 h 520"/>
                <a:gd name="T64" fmla="*/ 57 w 100"/>
                <a:gd name="T65" fmla="*/ 281 h 520"/>
                <a:gd name="T66" fmla="*/ 58 w 100"/>
                <a:gd name="T67" fmla="*/ 226 h 520"/>
                <a:gd name="T68" fmla="*/ 60 w 100"/>
                <a:gd name="T69" fmla="*/ 196 h 520"/>
                <a:gd name="T70" fmla="*/ 61 w 100"/>
                <a:gd name="T71" fmla="*/ 122 h 520"/>
                <a:gd name="T72" fmla="*/ 63 w 100"/>
                <a:gd name="T73" fmla="*/ 61 h 520"/>
                <a:gd name="T74" fmla="*/ 65 w 100"/>
                <a:gd name="T75" fmla="*/ 61 h 520"/>
                <a:gd name="T76" fmla="*/ 66 w 100"/>
                <a:gd name="T77" fmla="*/ 104 h 520"/>
                <a:gd name="T78" fmla="*/ 68 w 100"/>
                <a:gd name="T79" fmla="*/ 159 h 520"/>
                <a:gd name="T80" fmla="*/ 68 w 100"/>
                <a:gd name="T81" fmla="*/ 196 h 520"/>
                <a:gd name="T82" fmla="*/ 70 w 100"/>
                <a:gd name="T83" fmla="*/ 128 h 520"/>
                <a:gd name="T84" fmla="*/ 71 w 100"/>
                <a:gd name="T85" fmla="*/ 55 h 520"/>
                <a:gd name="T86" fmla="*/ 73 w 100"/>
                <a:gd name="T87" fmla="*/ 6 h 520"/>
                <a:gd name="T88" fmla="*/ 75 w 100"/>
                <a:gd name="T89" fmla="*/ 24 h 520"/>
                <a:gd name="T90" fmla="*/ 76 w 100"/>
                <a:gd name="T91" fmla="*/ 104 h 520"/>
                <a:gd name="T92" fmla="*/ 78 w 100"/>
                <a:gd name="T93" fmla="*/ 202 h 520"/>
                <a:gd name="T94" fmla="*/ 78 w 100"/>
                <a:gd name="T95" fmla="*/ 257 h 520"/>
                <a:gd name="T96" fmla="*/ 80 w 100"/>
                <a:gd name="T97" fmla="*/ 245 h 520"/>
                <a:gd name="T98" fmla="*/ 81 w 100"/>
                <a:gd name="T99" fmla="*/ 190 h 520"/>
                <a:gd name="T100" fmla="*/ 85 w 100"/>
                <a:gd name="T101" fmla="*/ 183 h 520"/>
                <a:gd name="T102" fmla="*/ 86 w 100"/>
                <a:gd name="T103" fmla="*/ 208 h 520"/>
                <a:gd name="T104" fmla="*/ 88 w 100"/>
                <a:gd name="T105" fmla="*/ 238 h 520"/>
                <a:gd name="T106" fmla="*/ 90 w 100"/>
                <a:gd name="T107" fmla="*/ 300 h 520"/>
                <a:gd name="T108" fmla="*/ 91 w 100"/>
                <a:gd name="T109" fmla="*/ 373 h 520"/>
                <a:gd name="T110" fmla="*/ 93 w 100"/>
                <a:gd name="T111" fmla="*/ 410 h 520"/>
                <a:gd name="T112" fmla="*/ 93 w 100"/>
                <a:gd name="T113" fmla="*/ 440 h 520"/>
                <a:gd name="T114" fmla="*/ 95 w 100"/>
                <a:gd name="T115" fmla="*/ 404 h 520"/>
                <a:gd name="T116" fmla="*/ 98 w 100"/>
                <a:gd name="T117" fmla="*/ 397 h 520"/>
                <a:gd name="T118" fmla="*/ 100 w 100"/>
                <a:gd name="T119" fmla="*/ 465 h 5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0" h="520">
                  <a:moveTo>
                    <a:pt x="2" y="208"/>
                  </a:moveTo>
                  <a:lnTo>
                    <a:pt x="0" y="208"/>
                  </a:lnTo>
                  <a:lnTo>
                    <a:pt x="2" y="208"/>
                  </a:lnTo>
                  <a:lnTo>
                    <a:pt x="2" y="208"/>
                  </a:lnTo>
                  <a:lnTo>
                    <a:pt x="2" y="220"/>
                  </a:lnTo>
                  <a:lnTo>
                    <a:pt x="2" y="232"/>
                  </a:lnTo>
                  <a:lnTo>
                    <a:pt x="2" y="251"/>
                  </a:lnTo>
                  <a:lnTo>
                    <a:pt x="3" y="263"/>
                  </a:lnTo>
                  <a:lnTo>
                    <a:pt x="3" y="269"/>
                  </a:lnTo>
                  <a:lnTo>
                    <a:pt x="3" y="275"/>
                  </a:lnTo>
                  <a:lnTo>
                    <a:pt x="3" y="269"/>
                  </a:lnTo>
                  <a:lnTo>
                    <a:pt x="5" y="263"/>
                  </a:lnTo>
                  <a:lnTo>
                    <a:pt x="5" y="257"/>
                  </a:lnTo>
                  <a:lnTo>
                    <a:pt x="5" y="245"/>
                  </a:lnTo>
                  <a:lnTo>
                    <a:pt x="5" y="251"/>
                  </a:lnTo>
                  <a:lnTo>
                    <a:pt x="5" y="257"/>
                  </a:lnTo>
                  <a:lnTo>
                    <a:pt x="7" y="269"/>
                  </a:lnTo>
                  <a:lnTo>
                    <a:pt x="7" y="281"/>
                  </a:lnTo>
                  <a:lnTo>
                    <a:pt x="7" y="293"/>
                  </a:lnTo>
                  <a:lnTo>
                    <a:pt x="7" y="318"/>
                  </a:lnTo>
                  <a:lnTo>
                    <a:pt x="7" y="336"/>
                  </a:lnTo>
                  <a:lnTo>
                    <a:pt x="7" y="342"/>
                  </a:lnTo>
                  <a:lnTo>
                    <a:pt x="8" y="349"/>
                  </a:lnTo>
                  <a:lnTo>
                    <a:pt x="8" y="355"/>
                  </a:lnTo>
                  <a:lnTo>
                    <a:pt x="8" y="361"/>
                  </a:lnTo>
                  <a:lnTo>
                    <a:pt x="8" y="361"/>
                  </a:lnTo>
                  <a:lnTo>
                    <a:pt x="10" y="367"/>
                  </a:lnTo>
                  <a:lnTo>
                    <a:pt x="10" y="367"/>
                  </a:lnTo>
                  <a:lnTo>
                    <a:pt x="10" y="373"/>
                  </a:lnTo>
                  <a:lnTo>
                    <a:pt x="10" y="391"/>
                  </a:lnTo>
                  <a:lnTo>
                    <a:pt x="10" y="404"/>
                  </a:lnTo>
                  <a:lnTo>
                    <a:pt x="10" y="422"/>
                  </a:lnTo>
                  <a:lnTo>
                    <a:pt x="12" y="440"/>
                  </a:lnTo>
                  <a:lnTo>
                    <a:pt x="12" y="477"/>
                  </a:lnTo>
                  <a:lnTo>
                    <a:pt x="12" y="495"/>
                  </a:lnTo>
                  <a:lnTo>
                    <a:pt x="12" y="501"/>
                  </a:lnTo>
                  <a:lnTo>
                    <a:pt x="13" y="514"/>
                  </a:lnTo>
                  <a:lnTo>
                    <a:pt x="13" y="520"/>
                  </a:lnTo>
                  <a:lnTo>
                    <a:pt x="13" y="520"/>
                  </a:lnTo>
                  <a:lnTo>
                    <a:pt x="13" y="514"/>
                  </a:lnTo>
                  <a:lnTo>
                    <a:pt x="13" y="508"/>
                  </a:lnTo>
                  <a:lnTo>
                    <a:pt x="15" y="501"/>
                  </a:lnTo>
                  <a:lnTo>
                    <a:pt x="15" y="495"/>
                  </a:lnTo>
                  <a:lnTo>
                    <a:pt x="15" y="495"/>
                  </a:lnTo>
                  <a:lnTo>
                    <a:pt x="15" y="495"/>
                  </a:lnTo>
                  <a:lnTo>
                    <a:pt x="17" y="489"/>
                  </a:lnTo>
                  <a:lnTo>
                    <a:pt x="17" y="477"/>
                  </a:lnTo>
                  <a:lnTo>
                    <a:pt x="17" y="465"/>
                  </a:lnTo>
                  <a:lnTo>
                    <a:pt x="17" y="459"/>
                  </a:lnTo>
                  <a:lnTo>
                    <a:pt x="17" y="446"/>
                  </a:lnTo>
                  <a:lnTo>
                    <a:pt x="17" y="440"/>
                  </a:lnTo>
                  <a:lnTo>
                    <a:pt x="18" y="428"/>
                  </a:lnTo>
                  <a:lnTo>
                    <a:pt x="18" y="422"/>
                  </a:lnTo>
                  <a:lnTo>
                    <a:pt x="18" y="422"/>
                  </a:lnTo>
                  <a:lnTo>
                    <a:pt x="18" y="428"/>
                  </a:lnTo>
                  <a:lnTo>
                    <a:pt x="20" y="440"/>
                  </a:lnTo>
                  <a:lnTo>
                    <a:pt x="20" y="440"/>
                  </a:lnTo>
                  <a:lnTo>
                    <a:pt x="20" y="440"/>
                  </a:lnTo>
                  <a:lnTo>
                    <a:pt x="20" y="440"/>
                  </a:lnTo>
                  <a:lnTo>
                    <a:pt x="22" y="446"/>
                  </a:lnTo>
                  <a:lnTo>
                    <a:pt x="22" y="453"/>
                  </a:lnTo>
                  <a:lnTo>
                    <a:pt x="22" y="446"/>
                  </a:lnTo>
                  <a:lnTo>
                    <a:pt x="23" y="440"/>
                  </a:lnTo>
                  <a:lnTo>
                    <a:pt x="23" y="434"/>
                  </a:lnTo>
                  <a:lnTo>
                    <a:pt x="23" y="422"/>
                  </a:lnTo>
                  <a:lnTo>
                    <a:pt x="23" y="391"/>
                  </a:lnTo>
                  <a:lnTo>
                    <a:pt x="23" y="373"/>
                  </a:lnTo>
                  <a:lnTo>
                    <a:pt x="23" y="355"/>
                  </a:lnTo>
                  <a:lnTo>
                    <a:pt x="25" y="336"/>
                  </a:lnTo>
                  <a:lnTo>
                    <a:pt x="25" y="324"/>
                  </a:lnTo>
                  <a:lnTo>
                    <a:pt x="25" y="312"/>
                  </a:lnTo>
                  <a:lnTo>
                    <a:pt x="25" y="300"/>
                  </a:lnTo>
                  <a:lnTo>
                    <a:pt x="25" y="293"/>
                  </a:lnTo>
                  <a:lnTo>
                    <a:pt x="25" y="287"/>
                  </a:lnTo>
                  <a:lnTo>
                    <a:pt x="27" y="281"/>
                  </a:lnTo>
                  <a:lnTo>
                    <a:pt x="27" y="269"/>
                  </a:lnTo>
                  <a:lnTo>
                    <a:pt x="27" y="263"/>
                  </a:lnTo>
                  <a:lnTo>
                    <a:pt x="27" y="263"/>
                  </a:lnTo>
                  <a:lnTo>
                    <a:pt x="27" y="257"/>
                  </a:lnTo>
                  <a:lnTo>
                    <a:pt x="28" y="263"/>
                  </a:lnTo>
                  <a:lnTo>
                    <a:pt x="28" y="263"/>
                  </a:lnTo>
                  <a:lnTo>
                    <a:pt x="28" y="263"/>
                  </a:lnTo>
                  <a:lnTo>
                    <a:pt x="30" y="257"/>
                  </a:lnTo>
                  <a:lnTo>
                    <a:pt x="30" y="251"/>
                  </a:lnTo>
                  <a:lnTo>
                    <a:pt x="30" y="245"/>
                  </a:lnTo>
                  <a:lnTo>
                    <a:pt x="30" y="238"/>
                  </a:lnTo>
                  <a:lnTo>
                    <a:pt x="32" y="238"/>
                  </a:lnTo>
                  <a:lnTo>
                    <a:pt x="30" y="238"/>
                  </a:lnTo>
                  <a:lnTo>
                    <a:pt x="32" y="238"/>
                  </a:lnTo>
                  <a:lnTo>
                    <a:pt x="32" y="238"/>
                  </a:lnTo>
                  <a:lnTo>
                    <a:pt x="32" y="238"/>
                  </a:lnTo>
                  <a:lnTo>
                    <a:pt x="33" y="245"/>
                  </a:lnTo>
                  <a:lnTo>
                    <a:pt x="33" y="251"/>
                  </a:lnTo>
                  <a:lnTo>
                    <a:pt x="33" y="263"/>
                  </a:lnTo>
                  <a:lnTo>
                    <a:pt x="33" y="269"/>
                  </a:lnTo>
                  <a:lnTo>
                    <a:pt x="33" y="287"/>
                  </a:lnTo>
                  <a:lnTo>
                    <a:pt x="35" y="293"/>
                  </a:lnTo>
                  <a:lnTo>
                    <a:pt x="35" y="306"/>
                  </a:lnTo>
                  <a:lnTo>
                    <a:pt x="35" y="318"/>
                  </a:lnTo>
                  <a:lnTo>
                    <a:pt x="35" y="330"/>
                  </a:lnTo>
                  <a:lnTo>
                    <a:pt x="35" y="342"/>
                  </a:lnTo>
                  <a:lnTo>
                    <a:pt x="35" y="367"/>
                  </a:lnTo>
                  <a:lnTo>
                    <a:pt x="37" y="379"/>
                  </a:lnTo>
                  <a:lnTo>
                    <a:pt x="37" y="410"/>
                  </a:lnTo>
                  <a:lnTo>
                    <a:pt x="37" y="422"/>
                  </a:lnTo>
                  <a:lnTo>
                    <a:pt x="37" y="440"/>
                  </a:lnTo>
                  <a:lnTo>
                    <a:pt x="37" y="446"/>
                  </a:lnTo>
                  <a:lnTo>
                    <a:pt x="37" y="453"/>
                  </a:lnTo>
                  <a:lnTo>
                    <a:pt x="38" y="465"/>
                  </a:lnTo>
                  <a:lnTo>
                    <a:pt x="38" y="465"/>
                  </a:lnTo>
                  <a:lnTo>
                    <a:pt x="38" y="465"/>
                  </a:lnTo>
                  <a:lnTo>
                    <a:pt x="38" y="459"/>
                  </a:lnTo>
                  <a:lnTo>
                    <a:pt x="38" y="446"/>
                  </a:lnTo>
                  <a:lnTo>
                    <a:pt x="40" y="440"/>
                  </a:lnTo>
                  <a:lnTo>
                    <a:pt x="40" y="434"/>
                  </a:lnTo>
                  <a:lnTo>
                    <a:pt x="40" y="428"/>
                  </a:lnTo>
                  <a:lnTo>
                    <a:pt x="40" y="416"/>
                  </a:lnTo>
                  <a:lnTo>
                    <a:pt x="40" y="416"/>
                  </a:lnTo>
                  <a:lnTo>
                    <a:pt x="40" y="397"/>
                  </a:lnTo>
                  <a:lnTo>
                    <a:pt x="42" y="391"/>
                  </a:lnTo>
                  <a:lnTo>
                    <a:pt x="42" y="379"/>
                  </a:lnTo>
                  <a:lnTo>
                    <a:pt x="42" y="367"/>
                  </a:lnTo>
                  <a:lnTo>
                    <a:pt x="42" y="361"/>
                  </a:lnTo>
                  <a:lnTo>
                    <a:pt x="42" y="349"/>
                  </a:lnTo>
                  <a:lnTo>
                    <a:pt x="42" y="336"/>
                  </a:lnTo>
                  <a:lnTo>
                    <a:pt x="43" y="324"/>
                  </a:lnTo>
                  <a:lnTo>
                    <a:pt x="43" y="318"/>
                  </a:lnTo>
                  <a:lnTo>
                    <a:pt x="43" y="324"/>
                  </a:lnTo>
                  <a:lnTo>
                    <a:pt x="45" y="330"/>
                  </a:lnTo>
                  <a:lnTo>
                    <a:pt x="45" y="336"/>
                  </a:lnTo>
                  <a:lnTo>
                    <a:pt x="45" y="336"/>
                  </a:lnTo>
                  <a:lnTo>
                    <a:pt x="47" y="330"/>
                  </a:lnTo>
                  <a:lnTo>
                    <a:pt x="47" y="336"/>
                  </a:lnTo>
                  <a:lnTo>
                    <a:pt x="47" y="336"/>
                  </a:lnTo>
                  <a:lnTo>
                    <a:pt x="47" y="342"/>
                  </a:lnTo>
                  <a:lnTo>
                    <a:pt x="48" y="355"/>
                  </a:lnTo>
                  <a:lnTo>
                    <a:pt x="48" y="361"/>
                  </a:lnTo>
                  <a:lnTo>
                    <a:pt x="48" y="367"/>
                  </a:lnTo>
                  <a:lnTo>
                    <a:pt x="48" y="385"/>
                  </a:lnTo>
                  <a:lnTo>
                    <a:pt x="48" y="391"/>
                  </a:lnTo>
                  <a:lnTo>
                    <a:pt x="48" y="422"/>
                  </a:lnTo>
                  <a:lnTo>
                    <a:pt x="50" y="440"/>
                  </a:lnTo>
                  <a:lnTo>
                    <a:pt x="50" y="446"/>
                  </a:lnTo>
                  <a:lnTo>
                    <a:pt x="50" y="459"/>
                  </a:lnTo>
                  <a:lnTo>
                    <a:pt x="50" y="465"/>
                  </a:lnTo>
                  <a:lnTo>
                    <a:pt x="50" y="465"/>
                  </a:lnTo>
                  <a:lnTo>
                    <a:pt x="52" y="471"/>
                  </a:lnTo>
                  <a:lnTo>
                    <a:pt x="52" y="465"/>
                  </a:lnTo>
                  <a:lnTo>
                    <a:pt x="52" y="459"/>
                  </a:lnTo>
                  <a:lnTo>
                    <a:pt x="52" y="446"/>
                  </a:lnTo>
                  <a:lnTo>
                    <a:pt x="52" y="440"/>
                  </a:lnTo>
                  <a:lnTo>
                    <a:pt x="53" y="422"/>
                  </a:lnTo>
                  <a:lnTo>
                    <a:pt x="53" y="397"/>
                  </a:lnTo>
                  <a:lnTo>
                    <a:pt x="53" y="391"/>
                  </a:lnTo>
                  <a:lnTo>
                    <a:pt x="53" y="385"/>
                  </a:lnTo>
                  <a:lnTo>
                    <a:pt x="55" y="379"/>
                  </a:lnTo>
                  <a:lnTo>
                    <a:pt x="55" y="373"/>
                  </a:lnTo>
                  <a:lnTo>
                    <a:pt x="55" y="367"/>
                  </a:lnTo>
                  <a:lnTo>
                    <a:pt x="55" y="355"/>
                  </a:lnTo>
                  <a:lnTo>
                    <a:pt x="55" y="342"/>
                  </a:lnTo>
                  <a:lnTo>
                    <a:pt x="55" y="336"/>
                  </a:lnTo>
                  <a:lnTo>
                    <a:pt x="57" y="318"/>
                  </a:lnTo>
                  <a:lnTo>
                    <a:pt x="57" y="312"/>
                  </a:lnTo>
                  <a:lnTo>
                    <a:pt x="57" y="293"/>
                  </a:lnTo>
                  <a:lnTo>
                    <a:pt x="57" y="281"/>
                  </a:lnTo>
                  <a:lnTo>
                    <a:pt x="57" y="269"/>
                  </a:lnTo>
                  <a:lnTo>
                    <a:pt x="57" y="245"/>
                  </a:lnTo>
                  <a:lnTo>
                    <a:pt x="58" y="232"/>
                  </a:lnTo>
                  <a:lnTo>
                    <a:pt x="58" y="232"/>
                  </a:lnTo>
                  <a:lnTo>
                    <a:pt x="58" y="226"/>
                  </a:lnTo>
                  <a:lnTo>
                    <a:pt x="58" y="220"/>
                  </a:lnTo>
                  <a:lnTo>
                    <a:pt x="58" y="214"/>
                  </a:lnTo>
                  <a:lnTo>
                    <a:pt x="58" y="208"/>
                  </a:lnTo>
                  <a:lnTo>
                    <a:pt x="60" y="202"/>
                  </a:lnTo>
                  <a:lnTo>
                    <a:pt x="60" y="196"/>
                  </a:lnTo>
                  <a:lnTo>
                    <a:pt x="60" y="183"/>
                  </a:lnTo>
                  <a:lnTo>
                    <a:pt x="60" y="171"/>
                  </a:lnTo>
                  <a:lnTo>
                    <a:pt x="60" y="159"/>
                  </a:lnTo>
                  <a:lnTo>
                    <a:pt x="60" y="134"/>
                  </a:lnTo>
                  <a:lnTo>
                    <a:pt x="61" y="122"/>
                  </a:lnTo>
                  <a:lnTo>
                    <a:pt x="61" y="104"/>
                  </a:lnTo>
                  <a:lnTo>
                    <a:pt x="61" y="92"/>
                  </a:lnTo>
                  <a:lnTo>
                    <a:pt x="61" y="79"/>
                  </a:lnTo>
                  <a:lnTo>
                    <a:pt x="63" y="67"/>
                  </a:lnTo>
                  <a:lnTo>
                    <a:pt x="63" y="61"/>
                  </a:lnTo>
                  <a:lnTo>
                    <a:pt x="63" y="55"/>
                  </a:lnTo>
                  <a:lnTo>
                    <a:pt x="63" y="55"/>
                  </a:lnTo>
                  <a:lnTo>
                    <a:pt x="63" y="55"/>
                  </a:lnTo>
                  <a:lnTo>
                    <a:pt x="65" y="55"/>
                  </a:lnTo>
                  <a:lnTo>
                    <a:pt x="65" y="61"/>
                  </a:lnTo>
                  <a:lnTo>
                    <a:pt x="65" y="73"/>
                  </a:lnTo>
                  <a:lnTo>
                    <a:pt x="65" y="79"/>
                  </a:lnTo>
                  <a:lnTo>
                    <a:pt x="65" y="86"/>
                  </a:lnTo>
                  <a:lnTo>
                    <a:pt x="66" y="92"/>
                  </a:lnTo>
                  <a:lnTo>
                    <a:pt x="66" y="104"/>
                  </a:lnTo>
                  <a:lnTo>
                    <a:pt x="66" y="116"/>
                  </a:lnTo>
                  <a:lnTo>
                    <a:pt x="66" y="128"/>
                  </a:lnTo>
                  <a:lnTo>
                    <a:pt x="66" y="134"/>
                  </a:lnTo>
                  <a:lnTo>
                    <a:pt x="66" y="147"/>
                  </a:lnTo>
                  <a:lnTo>
                    <a:pt x="68" y="159"/>
                  </a:lnTo>
                  <a:lnTo>
                    <a:pt x="68" y="159"/>
                  </a:lnTo>
                  <a:lnTo>
                    <a:pt x="68" y="171"/>
                  </a:lnTo>
                  <a:lnTo>
                    <a:pt x="68" y="177"/>
                  </a:lnTo>
                  <a:lnTo>
                    <a:pt x="68" y="183"/>
                  </a:lnTo>
                  <a:lnTo>
                    <a:pt x="68" y="196"/>
                  </a:lnTo>
                  <a:lnTo>
                    <a:pt x="70" y="202"/>
                  </a:lnTo>
                  <a:lnTo>
                    <a:pt x="70" y="196"/>
                  </a:lnTo>
                  <a:lnTo>
                    <a:pt x="70" y="165"/>
                  </a:lnTo>
                  <a:lnTo>
                    <a:pt x="70" y="153"/>
                  </a:lnTo>
                  <a:lnTo>
                    <a:pt x="70" y="128"/>
                  </a:lnTo>
                  <a:lnTo>
                    <a:pt x="71" y="104"/>
                  </a:lnTo>
                  <a:lnTo>
                    <a:pt x="71" y="92"/>
                  </a:lnTo>
                  <a:lnTo>
                    <a:pt x="71" y="79"/>
                  </a:lnTo>
                  <a:lnTo>
                    <a:pt x="71" y="61"/>
                  </a:lnTo>
                  <a:lnTo>
                    <a:pt x="71" y="55"/>
                  </a:lnTo>
                  <a:lnTo>
                    <a:pt x="71" y="37"/>
                  </a:lnTo>
                  <a:lnTo>
                    <a:pt x="73" y="30"/>
                  </a:lnTo>
                  <a:lnTo>
                    <a:pt x="73" y="18"/>
                  </a:lnTo>
                  <a:lnTo>
                    <a:pt x="73" y="6"/>
                  </a:lnTo>
                  <a:lnTo>
                    <a:pt x="73" y="6"/>
                  </a:lnTo>
                  <a:lnTo>
                    <a:pt x="73" y="0"/>
                  </a:lnTo>
                  <a:lnTo>
                    <a:pt x="73" y="6"/>
                  </a:lnTo>
                  <a:lnTo>
                    <a:pt x="75" y="6"/>
                  </a:lnTo>
                  <a:lnTo>
                    <a:pt x="75" y="12"/>
                  </a:lnTo>
                  <a:lnTo>
                    <a:pt x="75" y="24"/>
                  </a:lnTo>
                  <a:lnTo>
                    <a:pt x="75" y="30"/>
                  </a:lnTo>
                  <a:lnTo>
                    <a:pt x="75" y="49"/>
                  </a:lnTo>
                  <a:lnTo>
                    <a:pt x="75" y="61"/>
                  </a:lnTo>
                  <a:lnTo>
                    <a:pt x="76" y="79"/>
                  </a:lnTo>
                  <a:lnTo>
                    <a:pt x="76" y="104"/>
                  </a:lnTo>
                  <a:lnTo>
                    <a:pt x="76" y="128"/>
                  </a:lnTo>
                  <a:lnTo>
                    <a:pt x="76" y="147"/>
                  </a:lnTo>
                  <a:lnTo>
                    <a:pt x="76" y="165"/>
                  </a:lnTo>
                  <a:lnTo>
                    <a:pt x="76" y="183"/>
                  </a:lnTo>
                  <a:lnTo>
                    <a:pt x="78" y="202"/>
                  </a:lnTo>
                  <a:lnTo>
                    <a:pt x="78" y="208"/>
                  </a:lnTo>
                  <a:lnTo>
                    <a:pt x="78" y="220"/>
                  </a:lnTo>
                  <a:lnTo>
                    <a:pt x="78" y="238"/>
                  </a:lnTo>
                  <a:lnTo>
                    <a:pt x="78" y="251"/>
                  </a:lnTo>
                  <a:lnTo>
                    <a:pt x="78" y="257"/>
                  </a:lnTo>
                  <a:lnTo>
                    <a:pt x="80" y="263"/>
                  </a:lnTo>
                  <a:lnTo>
                    <a:pt x="80" y="263"/>
                  </a:lnTo>
                  <a:lnTo>
                    <a:pt x="80" y="263"/>
                  </a:lnTo>
                  <a:lnTo>
                    <a:pt x="80" y="257"/>
                  </a:lnTo>
                  <a:lnTo>
                    <a:pt x="80" y="245"/>
                  </a:lnTo>
                  <a:lnTo>
                    <a:pt x="81" y="232"/>
                  </a:lnTo>
                  <a:lnTo>
                    <a:pt x="81" y="220"/>
                  </a:lnTo>
                  <a:lnTo>
                    <a:pt x="81" y="208"/>
                  </a:lnTo>
                  <a:lnTo>
                    <a:pt x="81" y="196"/>
                  </a:lnTo>
                  <a:lnTo>
                    <a:pt x="81" y="190"/>
                  </a:lnTo>
                  <a:lnTo>
                    <a:pt x="81" y="183"/>
                  </a:lnTo>
                  <a:lnTo>
                    <a:pt x="83" y="177"/>
                  </a:lnTo>
                  <a:lnTo>
                    <a:pt x="83" y="183"/>
                  </a:lnTo>
                  <a:lnTo>
                    <a:pt x="83" y="183"/>
                  </a:lnTo>
                  <a:lnTo>
                    <a:pt x="85" y="183"/>
                  </a:lnTo>
                  <a:lnTo>
                    <a:pt x="85" y="183"/>
                  </a:lnTo>
                  <a:lnTo>
                    <a:pt x="85" y="190"/>
                  </a:lnTo>
                  <a:lnTo>
                    <a:pt x="85" y="196"/>
                  </a:lnTo>
                  <a:lnTo>
                    <a:pt x="85" y="202"/>
                  </a:lnTo>
                  <a:lnTo>
                    <a:pt x="86" y="208"/>
                  </a:lnTo>
                  <a:lnTo>
                    <a:pt x="86" y="214"/>
                  </a:lnTo>
                  <a:lnTo>
                    <a:pt x="86" y="226"/>
                  </a:lnTo>
                  <a:lnTo>
                    <a:pt x="86" y="232"/>
                  </a:lnTo>
                  <a:lnTo>
                    <a:pt x="88" y="232"/>
                  </a:lnTo>
                  <a:lnTo>
                    <a:pt x="88" y="238"/>
                  </a:lnTo>
                  <a:lnTo>
                    <a:pt x="88" y="251"/>
                  </a:lnTo>
                  <a:lnTo>
                    <a:pt x="88" y="263"/>
                  </a:lnTo>
                  <a:lnTo>
                    <a:pt x="90" y="269"/>
                  </a:lnTo>
                  <a:lnTo>
                    <a:pt x="90" y="287"/>
                  </a:lnTo>
                  <a:lnTo>
                    <a:pt x="90" y="300"/>
                  </a:lnTo>
                  <a:lnTo>
                    <a:pt x="90" y="312"/>
                  </a:lnTo>
                  <a:lnTo>
                    <a:pt x="90" y="330"/>
                  </a:lnTo>
                  <a:lnTo>
                    <a:pt x="90" y="342"/>
                  </a:lnTo>
                  <a:lnTo>
                    <a:pt x="91" y="355"/>
                  </a:lnTo>
                  <a:lnTo>
                    <a:pt x="91" y="373"/>
                  </a:lnTo>
                  <a:lnTo>
                    <a:pt x="91" y="379"/>
                  </a:lnTo>
                  <a:lnTo>
                    <a:pt x="91" y="391"/>
                  </a:lnTo>
                  <a:lnTo>
                    <a:pt x="91" y="391"/>
                  </a:lnTo>
                  <a:lnTo>
                    <a:pt x="91" y="397"/>
                  </a:lnTo>
                  <a:lnTo>
                    <a:pt x="93" y="410"/>
                  </a:lnTo>
                  <a:lnTo>
                    <a:pt x="93" y="416"/>
                  </a:lnTo>
                  <a:lnTo>
                    <a:pt x="93" y="422"/>
                  </a:lnTo>
                  <a:lnTo>
                    <a:pt x="93" y="428"/>
                  </a:lnTo>
                  <a:lnTo>
                    <a:pt x="95" y="440"/>
                  </a:lnTo>
                  <a:lnTo>
                    <a:pt x="93" y="440"/>
                  </a:lnTo>
                  <a:lnTo>
                    <a:pt x="95" y="440"/>
                  </a:lnTo>
                  <a:lnTo>
                    <a:pt x="95" y="434"/>
                  </a:lnTo>
                  <a:lnTo>
                    <a:pt x="95" y="416"/>
                  </a:lnTo>
                  <a:lnTo>
                    <a:pt x="95" y="416"/>
                  </a:lnTo>
                  <a:lnTo>
                    <a:pt x="95" y="404"/>
                  </a:lnTo>
                  <a:lnTo>
                    <a:pt x="96" y="397"/>
                  </a:lnTo>
                  <a:lnTo>
                    <a:pt x="96" y="391"/>
                  </a:lnTo>
                  <a:lnTo>
                    <a:pt x="96" y="391"/>
                  </a:lnTo>
                  <a:lnTo>
                    <a:pt x="98" y="391"/>
                  </a:lnTo>
                  <a:lnTo>
                    <a:pt x="98" y="397"/>
                  </a:lnTo>
                  <a:lnTo>
                    <a:pt x="98" y="410"/>
                  </a:lnTo>
                  <a:lnTo>
                    <a:pt x="98" y="416"/>
                  </a:lnTo>
                  <a:lnTo>
                    <a:pt x="100" y="422"/>
                  </a:lnTo>
                  <a:lnTo>
                    <a:pt x="100" y="446"/>
                  </a:lnTo>
                  <a:lnTo>
                    <a:pt x="100" y="465"/>
                  </a:lnTo>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588" name="Freeform 587"/>
            <p:cNvSpPr>
              <a:spLocks/>
            </p:cNvSpPr>
            <p:nvPr/>
          </p:nvSpPr>
          <p:spPr bwMode="auto">
            <a:xfrm>
              <a:off x="640991" y="3409106"/>
              <a:ext cx="146052" cy="201086"/>
            </a:xfrm>
            <a:custGeom>
              <a:avLst/>
              <a:gdLst>
                <a:gd name="T0" fmla="*/ 2 w 105"/>
                <a:gd name="T1" fmla="*/ 104 h 489"/>
                <a:gd name="T2" fmla="*/ 2 w 105"/>
                <a:gd name="T3" fmla="*/ 49 h 489"/>
                <a:gd name="T4" fmla="*/ 4 w 105"/>
                <a:gd name="T5" fmla="*/ 12 h 489"/>
                <a:gd name="T6" fmla="*/ 5 w 105"/>
                <a:gd name="T7" fmla="*/ 104 h 489"/>
                <a:gd name="T8" fmla="*/ 7 w 105"/>
                <a:gd name="T9" fmla="*/ 147 h 489"/>
                <a:gd name="T10" fmla="*/ 9 w 105"/>
                <a:gd name="T11" fmla="*/ 190 h 489"/>
                <a:gd name="T12" fmla="*/ 12 w 105"/>
                <a:gd name="T13" fmla="*/ 257 h 489"/>
                <a:gd name="T14" fmla="*/ 14 w 105"/>
                <a:gd name="T15" fmla="*/ 232 h 489"/>
                <a:gd name="T16" fmla="*/ 15 w 105"/>
                <a:gd name="T17" fmla="*/ 177 h 489"/>
                <a:gd name="T18" fmla="*/ 15 w 105"/>
                <a:gd name="T19" fmla="*/ 128 h 489"/>
                <a:gd name="T20" fmla="*/ 17 w 105"/>
                <a:gd name="T21" fmla="*/ 128 h 489"/>
                <a:gd name="T22" fmla="*/ 19 w 105"/>
                <a:gd name="T23" fmla="*/ 177 h 489"/>
                <a:gd name="T24" fmla="*/ 20 w 105"/>
                <a:gd name="T25" fmla="*/ 226 h 489"/>
                <a:gd name="T26" fmla="*/ 22 w 105"/>
                <a:gd name="T27" fmla="*/ 238 h 489"/>
                <a:gd name="T28" fmla="*/ 25 w 105"/>
                <a:gd name="T29" fmla="*/ 257 h 489"/>
                <a:gd name="T30" fmla="*/ 27 w 105"/>
                <a:gd name="T31" fmla="*/ 336 h 489"/>
                <a:gd name="T32" fmla="*/ 29 w 105"/>
                <a:gd name="T33" fmla="*/ 361 h 489"/>
                <a:gd name="T34" fmla="*/ 30 w 105"/>
                <a:gd name="T35" fmla="*/ 434 h 489"/>
                <a:gd name="T36" fmla="*/ 30 w 105"/>
                <a:gd name="T37" fmla="*/ 483 h 489"/>
                <a:gd name="T38" fmla="*/ 32 w 105"/>
                <a:gd name="T39" fmla="*/ 410 h 489"/>
                <a:gd name="T40" fmla="*/ 34 w 105"/>
                <a:gd name="T41" fmla="*/ 312 h 489"/>
                <a:gd name="T42" fmla="*/ 35 w 105"/>
                <a:gd name="T43" fmla="*/ 312 h 489"/>
                <a:gd name="T44" fmla="*/ 37 w 105"/>
                <a:gd name="T45" fmla="*/ 385 h 489"/>
                <a:gd name="T46" fmla="*/ 39 w 105"/>
                <a:gd name="T47" fmla="*/ 404 h 489"/>
                <a:gd name="T48" fmla="*/ 40 w 105"/>
                <a:gd name="T49" fmla="*/ 361 h 489"/>
                <a:gd name="T50" fmla="*/ 42 w 105"/>
                <a:gd name="T51" fmla="*/ 300 h 489"/>
                <a:gd name="T52" fmla="*/ 43 w 105"/>
                <a:gd name="T53" fmla="*/ 281 h 489"/>
                <a:gd name="T54" fmla="*/ 45 w 105"/>
                <a:gd name="T55" fmla="*/ 306 h 489"/>
                <a:gd name="T56" fmla="*/ 47 w 105"/>
                <a:gd name="T57" fmla="*/ 294 h 489"/>
                <a:gd name="T58" fmla="*/ 48 w 105"/>
                <a:gd name="T59" fmla="*/ 306 h 489"/>
                <a:gd name="T60" fmla="*/ 50 w 105"/>
                <a:gd name="T61" fmla="*/ 269 h 489"/>
                <a:gd name="T62" fmla="*/ 53 w 105"/>
                <a:gd name="T63" fmla="*/ 257 h 489"/>
                <a:gd name="T64" fmla="*/ 57 w 105"/>
                <a:gd name="T65" fmla="*/ 257 h 489"/>
                <a:gd name="T66" fmla="*/ 58 w 105"/>
                <a:gd name="T67" fmla="*/ 275 h 489"/>
                <a:gd name="T68" fmla="*/ 60 w 105"/>
                <a:gd name="T69" fmla="*/ 281 h 489"/>
                <a:gd name="T70" fmla="*/ 62 w 105"/>
                <a:gd name="T71" fmla="*/ 245 h 489"/>
                <a:gd name="T72" fmla="*/ 63 w 105"/>
                <a:gd name="T73" fmla="*/ 208 h 489"/>
                <a:gd name="T74" fmla="*/ 65 w 105"/>
                <a:gd name="T75" fmla="*/ 190 h 489"/>
                <a:gd name="T76" fmla="*/ 67 w 105"/>
                <a:gd name="T77" fmla="*/ 238 h 489"/>
                <a:gd name="T78" fmla="*/ 68 w 105"/>
                <a:gd name="T79" fmla="*/ 324 h 489"/>
                <a:gd name="T80" fmla="*/ 70 w 105"/>
                <a:gd name="T81" fmla="*/ 275 h 489"/>
                <a:gd name="T82" fmla="*/ 72 w 105"/>
                <a:gd name="T83" fmla="*/ 257 h 489"/>
                <a:gd name="T84" fmla="*/ 73 w 105"/>
                <a:gd name="T85" fmla="*/ 294 h 489"/>
                <a:gd name="T86" fmla="*/ 75 w 105"/>
                <a:gd name="T87" fmla="*/ 263 h 489"/>
                <a:gd name="T88" fmla="*/ 77 w 105"/>
                <a:gd name="T89" fmla="*/ 159 h 489"/>
                <a:gd name="T90" fmla="*/ 77 w 105"/>
                <a:gd name="T91" fmla="*/ 73 h 489"/>
                <a:gd name="T92" fmla="*/ 78 w 105"/>
                <a:gd name="T93" fmla="*/ 49 h 489"/>
                <a:gd name="T94" fmla="*/ 82 w 105"/>
                <a:gd name="T95" fmla="*/ 24 h 489"/>
                <a:gd name="T96" fmla="*/ 85 w 105"/>
                <a:gd name="T97" fmla="*/ 24 h 489"/>
                <a:gd name="T98" fmla="*/ 87 w 105"/>
                <a:gd name="T99" fmla="*/ 43 h 489"/>
                <a:gd name="T100" fmla="*/ 88 w 105"/>
                <a:gd name="T101" fmla="*/ 24 h 489"/>
                <a:gd name="T102" fmla="*/ 90 w 105"/>
                <a:gd name="T103" fmla="*/ 24 h 489"/>
                <a:gd name="T104" fmla="*/ 92 w 105"/>
                <a:gd name="T105" fmla="*/ 61 h 489"/>
                <a:gd name="T106" fmla="*/ 93 w 105"/>
                <a:gd name="T107" fmla="*/ 128 h 489"/>
                <a:gd name="T108" fmla="*/ 95 w 105"/>
                <a:gd name="T109" fmla="*/ 171 h 489"/>
                <a:gd name="T110" fmla="*/ 97 w 105"/>
                <a:gd name="T111" fmla="*/ 196 h 489"/>
                <a:gd name="T112" fmla="*/ 98 w 105"/>
                <a:gd name="T113" fmla="*/ 232 h 489"/>
                <a:gd name="T114" fmla="*/ 101 w 105"/>
                <a:gd name="T115" fmla="*/ 257 h 489"/>
                <a:gd name="T116" fmla="*/ 101 w 105"/>
                <a:gd name="T117" fmla="*/ 208 h 489"/>
                <a:gd name="T118" fmla="*/ 105 w 105"/>
                <a:gd name="T119" fmla="*/ 153 h 4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5" h="489">
                  <a:moveTo>
                    <a:pt x="0" y="86"/>
                  </a:moveTo>
                  <a:lnTo>
                    <a:pt x="0" y="98"/>
                  </a:lnTo>
                  <a:lnTo>
                    <a:pt x="0" y="104"/>
                  </a:lnTo>
                  <a:lnTo>
                    <a:pt x="0" y="104"/>
                  </a:lnTo>
                  <a:lnTo>
                    <a:pt x="2" y="104"/>
                  </a:lnTo>
                  <a:lnTo>
                    <a:pt x="2" y="98"/>
                  </a:lnTo>
                  <a:lnTo>
                    <a:pt x="2" y="86"/>
                  </a:lnTo>
                  <a:lnTo>
                    <a:pt x="2" y="73"/>
                  </a:lnTo>
                  <a:lnTo>
                    <a:pt x="2" y="61"/>
                  </a:lnTo>
                  <a:lnTo>
                    <a:pt x="2" y="49"/>
                  </a:lnTo>
                  <a:lnTo>
                    <a:pt x="4" y="31"/>
                  </a:lnTo>
                  <a:lnTo>
                    <a:pt x="4" y="18"/>
                  </a:lnTo>
                  <a:lnTo>
                    <a:pt x="4" y="0"/>
                  </a:lnTo>
                  <a:lnTo>
                    <a:pt x="4" y="0"/>
                  </a:lnTo>
                  <a:lnTo>
                    <a:pt x="4" y="12"/>
                  </a:lnTo>
                  <a:lnTo>
                    <a:pt x="5" y="24"/>
                  </a:lnTo>
                  <a:lnTo>
                    <a:pt x="5" y="55"/>
                  </a:lnTo>
                  <a:lnTo>
                    <a:pt x="5" y="79"/>
                  </a:lnTo>
                  <a:lnTo>
                    <a:pt x="5" y="92"/>
                  </a:lnTo>
                  <a:lnTo>
                    <a:pt x="5" y="104"/>
                  </a:lnTo>
                  <a:lnTo>
                    <a:pt x="5" y="116"/>
                  </a:lnTo>
                  <a:lnTo>
                    <a:pt x="7" y="122"/>
                  </a:lnTo>
                  <a:lnTo>
                    <a:pt x="7" y="128"/>
                  </a:lnTo>
                  <a:lnTo>
                    <a:pt x="7" y="141"/>
                  </a:lnTo>
                  <a:lnTo>
                    <a:pt x="7" y="147"/>
                  </a:lnTo>
                  <a:lnTo>
                    <a:pt x="9" y="153"/>
                  </a:lnTo>
                  <a:lnTo>
                    <a:pt x="9" y="153"/>
                  </a:lnTo>
                  <a:lnTo>
                    <a:pt x="9" y="159"/>
                  </a:lnTo>
                  <a:lnTo>
                    <a:pt x="9" y="165"/>
                  </a:lnTo>
                  <a:lnTo>
                    <a:pt x="9" y="190"/>
                  </a:lnTo>
                  <a:lnTo>
                    <a:pt x="10" y="208"/>
                  </a:lnTo>
                  <a:lnTo>
                    <a:pt x="10" y="220"/>
                  </a:lnTo>
                  <a:lnTo>
                    <a:pt x="10" y="232"/>
                  </a:lnTo>
                  <a:lnTo>
                    <a:pt x="10" y="245"/>
                  </a:lnTo>
                  <a:lnTo>
                    <a:pt x="12" y="257"/>
                  </a:lnTo>
                  <a:lnTo>
                    <a:pt x="12" y="263"/>
                  </a:lnTo>
                  <a:lnTo>
                    <a:pt x="12" y="257"/>
                  </a:lnTo>
                  <a:lnTo>
                    <a:pt x="12" y="257"/>
                  </a:lnTo>
                  <a:lnTo>
                    <a:pt x="14" y="251"/>
                  </a:lnTo>
                  <a:lnTo>
                    <a:pt x="14" y="232"/>
                  </a:lnTo>
                  <a:lnTo>
                    <a:pt x="14" y="220"/>
                  </a:lnTo>
                  <a:lnTo>
                    <a:pt x="14" y="208"/>
                  </a:lnTo>
                  <a:lnTo>
                    <a:pt x="14" y="196"/>
                  </a:lnTo>
                  <a:lnTo>
                    <a:pt x="14" y="183"/>
                  </a:lnTo>
                  <a:lnTo>
                    <a:pt x="15" y="177"/>
                  </a:lnTo>
                  <a:lnTo>
                    <a:pt x="15" y="165"/>
                  </a:lnTo>
                  <a:lnTo>
                    <a:pt x="15" y="153"/>
                  </a:lnTo>
                  <a:lnTo>
                    <a:pt x="15" y="153"/>
                  </a:lnTo>
                  <a:lnTo>
                    <a:pt x="15" y="141"/>
                  </a:lnTo>
                  <a:lnTo>
                    <a:pt x="15" y="128"/>
                  </a:lnTo>
                  <a:lnTo>
                    <a:pt x="17" y="122"/>
                  </a:lnTo>
                  <a:lnTo>
                    <a:pt x="17" y="116"/>
                  </a:lnTo>
                  <a:lnTo>
                    <a:pt x="17" y="110"/>
                  </a:lnTo>
                  <a:lnTo>
                    <a:pt x="17" y="110"/>
                  </a:lnTo>
                  <a:lnTo>
                    <a:pt x="17" y="128"/>
                  </a:lnTo>
                  <a:lnTo>
                    <a:pt x="19" y="141"/>
                  </a:lnTo>
                  <a:lnTo>
                    <a:pt x="19" y="153"/>
                  </a:lnTo>
                  <a:lnTo>
                    <a:pt x="19" y="159"/>
                  </a:lnTo>
                  <a:lnTo>
                    <a:pt x="19" y="171"/>
                  </a:lnTo>
                  <a:lnTo>
                    <a:pt x="19" y="177"/>
                  </a:lnTo>
                  <a:lnTo>
                    <a:pt x="19" y="183"/>
                  </a:lnTo>
                  <a:lnTo>
                    <a:pt x="20" y="196"/>
                  </a:lnTo>
                  <a:lnTo>
                    <a:pt x="20" y="208"/>
                  </a:lnTo>
                  <a:lnTo>
                    <a:pt x="20" y="214"/>
                  </a:lnTo>
                  <a:lnTo>
                    <a:pt x="20" y="226"/>
                  </a:lnTo>
                  <a:lnTo>
                    <a:pt x="20" y="232"/>
                  </a:lnTo>
                  <a:lnTo>
                    <a:pt x="20" y="232"/>
                  </a:lnTo>
                  <a:lnTo>
                    <a:pt x="22" y="238"/>
                  </a:lnTo>
                  <a:lnTo>
                    <a:pt x="22" y="245"/>
                  </a:lnTo>
                  <a:lnTo>
                    <a:pt x="22" y="238"/>
                  </a:lnTo>
                  <a:lnTo>
                    <a:pt x="24" y="232"/>
                  </a:lnTo>
                  <a:lnTo>
                    <a:pt x="24" y="232"/>
                  </a:lnTo>
                  <a:lnTo>
                    <a:pt x="24" y="232"/>
                  </a:lnTo>
                  <a:lnTo>
                    <a:pt x="25" y="245"/>
                  </a:lnTo>
                  <a:lnTo>
                    <a:pt x="25" y="257"/>
                  </a:lnTo>
                  <a:lnTo>
                    <a:pt x="25" y="269"/>
                  </a:lnTo>
                  <a:lnTo>
                    <a:pt x="25" y="281"/>
                  </a:lnTo>
                  <a:lnTo>
                    <a:pt x="25" y="294"/>
                  </a:lnTo>
                  <a:lnTo>
                    <a:pt x="25" y="324"/>
                  </a:lnTo>
                  <a:lnTo>
                    <a:pt x="27" y="336"/>
                  </a:lnTo>
                  <a:lnTo>
                    <a:pt x="27" y="342"/>
                  </a:lnTo>
                  <a:lnTo>
                    <a:pt x="27" y="349"/>
                  </a:lnTo>
                  <a:lnTo>
                    <a:pt x="27" y="355"/>
                  </a:lnTo>
                  <a:lnTo>
                    <a:pt x="27" y="361"/>
                  </a:lnTo>
                  <a:lnTo>
                    <a:pt x="29" y="361"/>
                  </a:lnTo>
                  <a:lnTo>
                    <a:pt x="29" y="373"/>
                  </a:lnTo>
                  <a:lnTo>
                    <a:pt x="29" y="385"/>
                  </a:lnTo>
                  <a:lnTo>
                    <a:pt x="29" y="398"/>
                  </a:lnTo>
                  <a:lnTo>
                    <a:pt x="29" y="410"/>
                  </a:lnTo>
                  <a:lnTo>
                    <a:pt x="30" y="434"/>
                  </a:lnTo>
                  <a:lnTo>
                    <a:pt x="30" y="446"/>
                  </a:lnTo>
                  <a:lnTo>
                    <a:pt x="30" y="465"/>
                  </a:lnTo>
                  <a:lnTo>
                    <a:pt x="30" y="483"/>
                  </a:lnTo>
                  <a:lnTo>
                    <a:pt x="30" y="489"/>
                  </a:lnTo>
                  <a:lnTo>
                    <a:pt x="30" y="483"/>
                  </a:lnTo>
                  <a:lnTo>
                    <a:pt x="32" y="471"/>
                  </a:lnTo>
                  <a:lnTo>
                    <a:pt x="32" y="465"/>
                  </a:lnTo>
                  <a:lnTo>
                    <a:pt x="32" y="446"/>
                  </a:lnTo>
                  <a:lnTo>
                    <a:pt x="32" y="428"/>
                  </a:lnTo>
                  <a:lnTo>
                    <a:pt x="32" y="410"/>
                  </a:lnTo>
                  <a:lnTo>
                    <a:pt x="32" y="385"/>
                  </a:lnTo>
                  <a:lnTo>
                    <a:pt x="34" y="361"/>
                  </a:lnTo>
                  <a:lnTo>
                    <a:pt x="34" y="342"/>
                  </a:lnTo>
                  <a:lnTo>
                    <a:pt x="34" y="324"/>
                  </a:lnTo>
                  <a:lnTo>
                    <a:pt x="34" y="312"/>
                  </a:lnTo>
                  <a:lnTo>
                    <a:pt x="34" y="300"/>
                  </a:lnTo>
                  <a:lnTo>
                    <a:pt x="34" y="287"/>
                  </a:lnTo>
                  <a:lnTo>
                    <a:pt x="35" y="294"/>
                  </a:lnTo>
                  <a:lnTo>
                    <a:pt x="35" y="300"/>
                  </a:lnTo>
                  <a:lnTo>
                    <a:pt x="35" y="312"/>
                  </a:lnTo>
                  <a:lnTo>
                    <a:pt x="35" y="318"/>
                  </a:lnTo>
                  <a:lnTo>
                    <a:pt x="35" y="336"/>
                  </a:lnTo>
                  <a:lnTo>
                    <a:pt x="37" y="349"/>
                  </a:lnTo>
                  <a:lnTo>
                    <a:pt x="37" y="367"/>
                  </a:lnTo>
                  <a:lnTo>
                    <a:pt x="37" y="385"/>
                  </a:lnTo>
                  <a:lnTo>
                    <a:pt x="37" y="391"/>
                  </a:lnTo>
                  <a:lnTo>
                    <a:pt x="37" y="404"/>
                  </a:lnTo>
                  <a:lnTo>
                    <a:pt x="37" y="410"/>
                  </a:lnTo>
                  <a:lnTo>
                    <a:pt x="39" y="410"/>
                  </a:lnTo>
                  <a:lnTo>
                    <a:pt x="39" y="404"/>
                  </a:lnTo>
                  <a:lnTo>
                    <a:pt x="39" y="398"/>
                  </a:lnTo>
                  <a:lnTo>
                    <a:pt x="40" y="385"/>
                  </a:lnTo>
                  <a:lnTo>
                    <a:pt x="40" y="385"/>
                  </a:lnTo>
                  <a:lnTo>
                    <a:pt x="40" y="367"/>
                  </a:lnTo>
                  <a:lnTo>
                    <a:pt x="40" y="361"/>
                  </a:lnTo>
                  <a:lnTo>
                    <a:pt x="40" y="342"/>
                  </a:lnTo>
                  <a:lnTo>
                    <a:pt x="40" y="336"/>
                  </a:lnTo>
                  <a:lnTo>
                    <a:pt x="42" y="318"/>
                  </a:lnTo>
                  <a:lnTo>
                    <a:pt x="42" y="312"/>
                  </a:lnTo>
                  <a:lnTo>
                    <a:pt x="42" y="300"/>
                  </a:lnTo>
                  <a:lnTo>
                    <a:pt x="42" y="287"/>
                  </a:lnTo>
                  <a:lnTo>
                    <a:pt x="42" y="281"/>
                  </a:lnTo>
                  <a:lnTo>
                    <a:pt x="42" y="281"/>
                  </a:lnTo>
                  <a:lnTo>
                    <a:pt x="43" y="275"/>
                  </a:lnTo>
                  <a:lnTo>
                    <a:pt x="43" y="281"/>
                  </a:lnTo>
                  <a:lnTo>
                    <a:pt x="43" y="281"/>
                  </a:lnTo>
                  <a:lnTo>
                    <a:pt x="43" y="287"/>
                  </a:lnTo>
                  <a:lnTo>
                    <a:pt x="43" y="294"/>
                  </a:lnTo>
                  <a:lnTo>
                    <a:pt x="43" y="300"/>
                  </a:lnTo>
                  <a:lnTo>
                    <a:pt x="45" y="306"/>
                  </a:lnTo>
                  <a:lnTo>
                    <a:pt x="45" y="300"/>
                  </a:lnTo>
                  <a:lnTo>
                    <a:pt x="47" y="287"/>
                  </a:lnTo>
                  <a:lnTo>
                    <a:pt x="45" y="287"/>
                  </a:lnTo>
                  <a:lnTo>
                    <a:pt x="47" y="287"/>
                  </a:lnTo>
                  <a:lnTo>
                    <a:pt x="47" y="294"/>
                  </a:lnTo>
                  <a:lnTo>
                    <a:pt x="47" y="300"/>
                  </a:lnTo>
                  <a:lnTo>
                    <a:pt x="47" y="306"/>
                  </a:lnTo>
                  <a:lnTo>
                    <a:pt x="48" y="312"/>
                  </a:lnTo>
                  <a:lnTo>
                    <a:pt x="48" y="312"/>
                  </a:lnTo>
                  <a:lnTo>
                    <a:pt x="48" y="306"/>
                  </a:lnTo>
                  <a:lnTo>
                    <a:pt x="50" y="300"/>
                  </a:lnTo>
                  <a:lnTo>
                    <a:pt x="50" y="294"/>
                  </a:lnTo>
                  <a:lnTo>
                    <a:pt x="50" y="287"/>
                  </a:lnTo>
                  <a:lnTo>
                    <a:pt x="50" y="281"/>
                  </a:lnTo>
                  <a:lnTo>
                    <a:pt x="50" y="269"/>
                  </a:lnTo>
                  <a:lnTo>
                    <a:pt x="52" y="263"/>
                  </a:lnTo>
                  <a:lnTo>
                    <a:pt x="52" y="251"/>
                  </a:lnTo>
                  <a:lnTo>
                    <a:pt x="52" y="245"/>
                  </a:lnTo>
                  <a:lnTo>
                    <a:pt x="52" y="251"/>
                  </a:lnTo>
                  <a:lnTo>
                    <a:pt x="53" y="257"/>
                  </a:lnTo>
                  <a:lnTo>
                    <a:pt x="53" y="263"/>
                  </a:lnTo>
                  <a:lnTo>
                    <a:pt x="53" y="269"/>
                  </a:lnTo>
                  <a:lnTo>
                    <a:pt x="55" y="275"/>
                  </a:lnTo>
                  <a:lnTo>
                    <a:pt x="55" y="269"/>
                  </a:lnTo>
                  <a:lnTo>
                    <a:pt x="57" y="257"/>
                  </a:lnTo>
                  <a:lnTo>
                    <a:pt x="57" y="257"/>
                  </a:lnTo>
                  <a:lnTo>
                    <a:pt x="57" y="257"/>
                  </a:lnTo>
                  <a:lnTo>
                    <a:pt x="58" y="263"/>
                  </a:lnTo>
                  <a:lnTo>
                    <a:pt x="58" y="269"/>
                  </a:lnTo>
                  <a:lnTo>
                    <a:pt x="58" y="275"/>
                  </a:lnTo>
                  <a:lnTo>
                    <a:pt x="58" y="281"/>
                  </a:lnTo>
                  <a:lnTo>
                    <a:pt x="58" y="281"/>
                  </a:lnTo>
                  <a:lnTo>
                    <a:pt x="60" y="287"/>
                  </a:lnTo>
                  <a:lnTo>
                    <a:pt x="60" y="281"/>
                  </a:lnTo>
                  <a:lnTo>
                    <a:pt x="60" y="281"/>
                  </a:lnTo>
                  <a:lnTo>
                    <a:pt x="60" y="275"/>
                  </a:lnTo>
                  <a:lnTo>
                    <a:pt x="60" y="263"/>
                  </a:lnTo>
                  <a:lnTo>
                    <a:pt x="60" y="257"/>
                  </a:lnTo>
                  <a:lnTo>
                    <a:pt x="62" y="251"/>
                  </a:lnTo>
                  <a:lnTo>
                    <a:pt x="62" y="245"/>
                  </a:lnTo>
                  <a:lnTo>
                    <a:pt x="62" y="232"/>
                  </a:lnTo>
                  <a:lnTo>
                    <a:pt x="62" y="226"/>
                  </a:lnTo>
                  <a:lnTo>
                    <a:pt x="62" y="214"/>
                  </a:lnTo>
                  <a:lnTo>
                    <a:pt x="62" y="208"/>
                  </a:lnTo>
                  <a:lnTo>
                    <a:pt x="63" y="208"/>
                  </a:lnTo>
                  <a:lnTo>
                    <a:pt x="63" y="202"/>
                  </a:lnTo>
                  <a:lnTo>
                    <a:pt x="63" y="208"/>
                  </a:lnTo>
                  <a:lnTo>
                    <a:pt x="65" y="202"/>
                  </a:lnTo>
                  <a:lnTo>
                    <a:pt x="65" y="190"/>
                  </a:lnTo>
                  <a:lnTo>
                    <a:pt x="65" y="190"/>
                  </a:lnTo>
                  <a:lnTo>
                    <a:pt x="65" y="190"/>
                  </a:lnTo>
                  <a:lnTo>
                    <a:pt x="67" y="196"/>
                  </a:lnTo>
                  <a:lnTo>
                    <a:pt x="67" y="208"/>
                  </a:lnTo>
                  <a:lnTo>
                    <a:pt x="67" y="226"/>
                  </a:lnTo>
                  <a:lnTo>
                    <a:pt x="67" y="238"/>
                  </a:lnTo>
                  <a:lnTo>
                    <a:pt x="67" y="257"/>
                  </a:lnTo>
                  <a:lnTo>
                    <a:pt x="67" y="281"/>
                  </a:lnTo>
                  <a:lnTo>
                    <a:pt x="68" y="294"/>
                  </a:lnTo>
                  <a:lnTo>
                    <a:pt x="68" y="318"/>
                  </a:lnTo>
                  <a:lnTo>
                    <a:pt x="68" y="324"/>
                  </a:lnTo>
                  <a:lnTo>
                    <a:pt x="68" y="318"/>
                  </a:lnTo>
                  <a:lnTo>
                    <a:pt x="68" y="312"/>
                  </a:lnTo>
                  <a:lnTo>
                    <a:pt x="70" y="300"/>
                  </a:lnTo>
                  <a:lnTo>
                    <a:pt x="70" y="281"/>
                  </a:lnTo>
                  <a:lnTo>
                    <a:pt x="70" y="275"/>
                  </a:lnTo>
                  <a:lnTo>
                    <a:pt x="70" y="257"/>
                  </a:lnTo>
                  <a:lnTo>
                    <a:pt x="72" y="245"/>
                  </a:lnTo>
                  <a:lnTo>
                    <a:pt x="70" y="245"/>
                  </a:lnTo>
                  <a:lnTo>
                    <a:pt x="72" y="251"/>
                  </a:lnTo>
                  <a:lnTo>
                    <a:pt x="72" y="257"/>
                  </a:lnTo>
                  <a:lnTo>
                    <a:pt x="72" y="263"/>
                  </a:lnTo>
                  <a:lnTo>
                    <a:pt x="72" y="281"/>
                  </a:lnTo>
                  <a:lnTo>
                    <a:pt x="73" y="281"/>
                  </a:lnTo>
                  <a:lnTo>
                    <a:pt x="73" y="287"/>
                  </a:lnTo>
                  <a:lnTo>
                    <a:pt x="73" y="294"/>
                  </a:lnTo>
                  <a:lnTo>
                    <a:pt x="73" y="300"/>
                  </a:lnTo>
                  <a:lnTo>
                    <a:pt x="73" y="294"/>
                  </a:lnTo>
                  <a:lnTo>
                    <a:pt x="73" y="287"/>
                  </a:lnTo>
                  <a:lnTo>
                    <a:pt x="75" y="275"/>
                  </a:lnTo>
                  <a:lnTo>
                    <a:pt x="75" y="263"/>
                  </a:lnTo>
                  <a:lnTo>
                    <a:pt x="75" y="245"/>
                  </a:lnTo>
                  <a:lnTo>
                    <a:pt x="75" y="226"/>
                  </a:lnTo>
                  <a:lnTo>
                    <a:pt x="75" y="208"/>
                  </a:lnTo>
                  <a:lnTo>
                    <a:pt x="75" y="177"/>
                  </a:lnTo>
                  <a:lnTo>
                    <a:pt x="77" y="159"/>
                  </a:lnTo>
                  <a:lnTo>
                    <a:pt x="77" y="128"/>
                  </a:lnTo>
                  <a:lnTo>
                    <a:pt x="77" y="104"/>
                  </a:lnTo>
                  <a:lnTo>
                    <a:pt x="77" y="92"/>
                  </a:lnTo>
                  <a:lnTo>
                    <a:pt x="77" y="79"/>
                  </a:lnTo>
                  <a:lnTo>
                    <a:pt x="77" y="73"/>
                  </a:lnTo>
                  <a:lnTo>
                    <a:pt x="78" y="61"/>
                  </a:lnTo>
                  <a:lnTo>
                    <a:pt x="78" y="55"/>
                  </a:lnTo>
                  <a:lnTo>
                    <a:pt x="78" y="49"/>
                  </a:lnTo>
                  <a:lnTo>
                    <a:pt x="78" y="49"/>
                  </a:lnTo>
                  <a:lnTo>
                    <a:pt x="78" y="49"/>
                  </a:lnTo>
                  <a:lnTo>
                    <a:pt x="80" y="49"/>
                  </a:lnTo>
                  <a:lnTo>
                    <a:pt x="80" y="49"/>
                  </a:lnTo>
                  <a:lnTo>
                    <a:pt x="80" y="43"/>
                  </a:lnTo>
                  <a:lnTo>
                    <a:pt x="82" y="31"/>
                  </a:lnTo>
                  <a:lnTo>
                    <a:pt x="82" y="24"/>
                  </a:lnTo>
                  <a:lnTo>
                    <a:pt x="83" y="18"/>
                  </a:lnTo>
                  <a:lnTo>
                    <a:pt x="83" y="12"/>
                  </a:lnTo>
                  <a:lnTo>
                    <a:pt x="83" y="18"/>
                  </a:lnTo>
                  <a:lnTo>
                    <a:pt x="83" y="18"/>
                  </a:lnTo>
                  <a:lnTo>
                    <a:pt x="85" y="24"/>
                  </a:lnTo>
                  <a:lnTo>
                    <a:pt x="85" y="31"/>
                  </a:lnTo>
                  <a:lnTo>
                    <a:pt x="85" y="37"/>
                  </a:lnTo>
                  <a:lnTo>
                    <a:pt x="85" y="43"/>
                  </a:lnTo>
                  <a:lnTo>
                    <a:pt x="87" y="43"/>
                  </a:lnTo>
                  <a:lnTo>
                    <a:pt x="87" y="43"/>
                  </a:lnTo>
                  <a:lnTo>
                    <a:pt x="87" y="43"/>
                  </a:lnTo>
                  <a:lnTo>
                    <a:pt x="88" y="49"/>
                  </a:lnTo>
                  <a:lnTo>
                    <a:pt x="88" y="43"/>
                  </a:lnTo>
                  <a:lnTo>
                    <a:pt x="88" y="37"/>
                  </a:lnTo>
                  <a:lnTo>
                    <a:pt x="88" y="24"/>
                  </a:lnTo>
                  <a:lnTo>
                    <a:pt x="90" y="18"/>
                  </a:lnTo>
                  <a:lnTo>
                    <a:pt x="90" y="18"/>
                  </a:lnTo>
                  <a:lnTo>
                    <a:pt x="90" y="18"/>
                  </a:lnTo>
                  <a:lnTo>
                    <a:pt x="90" y="24"/>
                  </a:lnTo>
                  <a:lnTo>
                    <a:pt x="90" y="24"/>
                  </a:lnTo>
                  <a:lnTo>
                    <a:pt x="92" y="31"/>
                  </a:lnTo>
                  <a:lnTo>
                    <a:pt x="92" y="37"/>
                  </a:lnTo>
                  <a:lnTo>
                    <a:pt x="92" y="49"/>
                  </a:lnTo>
                  <a:lnTo>
                    <a:pt x="92" y="49"/>
                  </a:lnTo>
                  <a:lnTo>
                    <a:pt x="92" y="61"/>
                  </a:lnTo>
                  <a:lnTo>
                    <a:pt x="93" y="73"/>
                  </a:lnTo>
                  <a:lnTo>
                    <a:pt x="93" y="79"/>
                  </a:lnTo>
                  <a:lnTo>
                    <a:pt x="93" y="98"/>
                  </a:lnTo>
                  <a:lnTo>
                    <a:pt x="93" y="116"/>
                  </a:lnTo>
                  <a:lnTo>
                    <a:pt x="93" y="128"/>
                  </a:lnTo>
                  <a:lnTo>
                    <a:pt x="93" y="135"/>
                  </a:lnTo>
                  <a:lnTo>
                    <a:pt x="95" y="147"/>
                  </a:lnTo>
                  <a:lnTo>
                    <a:pt x="95" y="153"/>
                  </a:lnTo>
                  <a:lnTo>
                    <a:pt x="95" y="159"/>
                  </a:lnTo>
                  <a:lnTo>
                    <a:pt x="95" y="171"/>
                  </a:lnTo>
                  <a:lnTo>
                    <a:pt x="95" y="177"/>
                  </a:lnTo>
                  <a:lnTo>
                    <a:pt x="95" y="177"/>
                  </a:lnTo>
                  <a:lnTo>
                    <a:pt x="97" y="183"/>
                  </a:lnTo>
                  <a:lnTo>
                    <a:pt x="97" y="190"/>
                  </a:lnTo>
                  <a:lnTo>
                    <a:pt x="97" y="196"/>
                  </a:lnTo>
                  <a:lnTo>
                    <a:pt x="98" y="202"/>
                  </a:lnTo>
                  <a:lnTo>
                    <a:pt x="98" y="208"/>
                  </a:lnTo>
                  <a:lnTo>
                    <a:pt x="98" y="214"/>
                  </a:lnTo>
                  <a:lnTo>
                    <a:pt x="98" y="226"/>
                  </a:lnTo>
                  <a:lnTo>
                    <a:pt x="98" y="232"/>
                  </a:lnTo>
                  <a:lnTo>
                    <a:pt x="100" y="245"/>
                  </a:lnTo>
                  <a:lnTo>
                    <a:pt x="100" y="257"/>
                  </a:lnTo>
                  <a:lnTo>
                    <a:pt x="100" y="257"/>
                  </a:lnTo>
                  <a:lnTo>
                    <a:pt x="100" y="263"/>
                  </a:lnTo>
                  <a:lnTo>
                    <a:pt x="101" y="257"/>
                  </a:lnTo>
                  <a:lnTo>
                    <a:pt x="101" y="257"/>
                  </a:lnTo>
                  <a:lnTo>
                    <a:pt x="101" y="251"/>
                  </a:lnTo>
                  <a:lnTo>
                    <a:pt x="101" y="232"/>
                  </a:lnTo>
                  <a:lnTo>
                    <a:pt x="101" y="220"/>
                  </a:lnTo>
                  <a:lnTo>
                    <a:pt x="101" y="208"/>
                  </a:lnTo>
                  <a:lnTo>
                    <a:pt x="103" y="190"/>
                  </a:lnTo>
                  <a:lnTo>
                    <a:pt x="103" y="177"/>
                  </a:lnTo>
                  <a:lnTo>
                    <a:pt x="103" y="171"/>
                  </a:lnTo>
                  <a:lnTo>
                    <a:pt x="103" y="159"/>
                  </a:lnTo>
                  <a:lnTo>
                    <a:pt x="105" y="153"/>
                  </a:lnTo>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589" name="Freeform 588"/>
            <p:cNvSpPr>
              <a:spLocks/>
            </p:cNvSpPr>
            <p:nvPr/>
          </p:nvSpPr>
          <p:spPr bwMode="auto">
            <a:xfrm>
              <a:off x="500502" y="3326040"/>
              <a:ext cx="140489" cy="241386"/>
            </a:xfrm>
            <a:custGeom>
              <a:avLst/>
              <a:gdLst>
                <a:gd name="T0" fmla="*/ 2 w 101"/>
                <a:gd name="T1" fmla="*/ 171 h 587"/>
                <a:gd name="T2" fmla="*/ 4 w 101"/>
                <a:gd name="T3" fmla="*/ 98 h 587"/>
                <a:gd name="T4" fmla="*/ 5 w 101"/>
                <a:gd name="T5" fmla="*/ 25 h 587"/>
                <a:gd name="T6" fmla="*/ 7 w 101"/>
                <a:gd name="T7" fmla="*/ 12 h 587"/>
                <a:gd name="T8" fmla="*/ 9 w 101"/>
                <a:gd name="T9" fmla="*/ 43 h 587"/>
                <a:gd name="T10" fmla="*/ 10 w 101"/>
                <a:gd name="T11" fmla="*/ 25 h 587"/>
                <a:gd name="T12" fmla="*/ 12 w 101"/>
                <a:gd name="T13" fmla="*/ 98 h 587"/>
                <a:gd name="T14" fmla="*/ 14 w 101"/>
                <a:gd name="T15" fmla="*/ 122 h 587"/>
                <a:gd name="T16" fmla="*/ 15 w 101"/>
                <a:gd name="T17" fmla="*/ 73 h 587"/>
                <a:gd name="T18" fmla="*/ 17 w 101"/>
                <a:gd name="T19" fmla="*/ 25 h 587"/>
                <a:gd name="T20" fmla="*/ 19 w 101"/>
                <a:gd name="T21" fmla="*/ 6 h 587"/>
                <a:gd name="T22" fmla="*/ 20 w 101"/>
                <a:gd name="T23" fmla="*/ 55 h 587"/>
                <a:gd name="T24" fmla="*/ 22 w 101"/>
                <a:gd name="T25" fmla="*/ 122 h 587"/>
                <a:gd name="T26" fmla="*/ 23 w 101"/>
                <a:gd name="T27" fmla="*/ 208 h 587"/>
                <a:gd name="T28" fmla="*/ 25 w 101"/>
                <a:gd name="T29" fmla="*/ 226 h 587"/>
                <a:gd name="T30" fmla="*/ 27 w 101"/>
                <a:gd name="T31" fmla="*/ 214 h 587"/>
                <a:gd name="T32" fmla="*/ 28 w 101"/>
                <a:gd name="T33" fmla="*/ 245 h 587"/>
                <a:gd name="T34" fmla="*/ 30 w 101"/>
                <a:gd name="T35" fmla="*/ 251 h 587"/>
                <a:gd name="T36" fmla="*/ 32 w 101"/>
                <a:gd name="T37" fmla="*/ 251 h 587"/>
                <a:gd name="T38" fmla="*/ 35 w 101"/>
                <a:gd name="T39" fmla="*/ 251 h 587"/>
                <a:gd name="T40" fmla="*/ 37 w 101"/>
                <a:gd name="T41" fmla="*/ 245 h 587"/>
                <a:gd name="T42" fmla="*/ 38 w 101"/>
                <a:gd name="T43" fmla="*/ 306 h 587"/>
                <a:gd name="T44" fmla="*/ 38 w 101"/>
                <a:gd name="T45" fmla="*/ 373 h 587"/>
                <a:gd name="T46" fmla="*/ 40 w 101"/>
                <a:gd name="T47" fmla="*/ 410 h 587"/>
                <a:gd name="T48" fmla="*/ 42 w 101"/>
                <a:gd name="T49" fmla="*/ 496 h 587"/>
                <a:gd name="T50" fmla="*/ 43 w 101"/>
                <a:gd name="T51" fmla="*/ 581 h 587"/>
                <a:gd name="T52" fmla="*/ 45 w 101"/>
                <a:gd name="T53" fmla="*/ 551 h 587"/>
                <a:gd name="T54" fmla="*/ 47 w 101"/>
                <a:gd name="T55" fmla="*/ 483 h 587"/>
                <a:gd name="T56" fmla="*/ 48 w 101"/>
                <a:gd name="T57" fmla="*/ 514 h 587"/>
                <a:gd name="T58" fmla="*/ 50 w 101"/>
                <a:gd name="T59" fmla="*/ 483 h 587"/>
                <a:gd name="T60" fmla="*/ 52 w 101"/>
                <a:gd name="T61" fmla="*/ 514 h 587"/>
                <a:gd name="T62" fmla="*/ 53 w 101"/>
                <a:gd name="T63" fmla="*/ 563 h 587"/>
                <a:gd name="T64" fmla="*/ 55 w 101"/>
                <a:gd name="T65" fmla="*/ 514 h 587"/>
                <a:gd name="T66" fmla="*/ 55 w 101"/>
                <a:gd name="T67" fmla="*/ 416 h 587"/>
                <a:gd name="T68" fmla="*/ 57 w 101"/>
                <a:gd name="T69" fmla="*/ 355 h 587"/>
                <a:gd name="T70" fmla="*/ 58 w 101"/>
                <a:gd name="T71" fmla="*/ 367 h 587"/>
                <a:gd name="T72" fmla="*/ 60 w 101"/>
                <a:gd name="T73" fmla="*/ 392 h 587"/>
                <a:gd name="T74" fmla="*/ 62 w 101"/>
                <a:gd name="T75" fmla="*/ 434 h 587"/>
                <a:gd name="T76" fmla="*/ 63 w 101"/>
                <a:gd name="T77" fmla="*/ 459 h 587"/>
                <a:gd name="T78" fmla="*/ 67 w 101"/>
                <a:gd name="T79" fmla="*/ 459 h 587"/>
                <a:gd name="T80" fmla="*/ 68 w 101"/>
                <a:gd name="T81" fmla="*/ 496 h 587"/>
                <a:gd name="T82" fmla="*/ 70 w 101"/>
                <a:gd name="T83" fmla="*/ 477 h 587"/>
                <a:gd name="T84" fmla="*/ 72 w 101"/>
                <a:gd name="T85" fmla="*/ 489 h 587"/>
                <a:gd name="T86" fmla="*/ 73 w 101"/>
                <a:gd name="T87" fmla="*/ 514 h 587"/>
                <a:gd name="T88" fmla="*/ 75 w 101"/>
                <a:gd name="T89" fmla="*/ 440 h 587"/>
                <a:gd name="T90" fmla="*/ 77 w 101"/>
                <a:gd name="T91" fmla="*/ 373 h 587"/>
                <a:gd name="T92" fmla="*/ 78 w 101"/>
                <a:gd name="T93" fmla="*/ 410 h 587"/>
                <a:gd name="T94" fmla="*/ 80 w 101"/>
                <a:gd name="T95" fmla="*/ 453 h 587"/>
                <a:gd name="T96" fmla="*/ 81 w 101"/>
                <a:gd name="T97" fmla="*/ 496 h 587"/>
                <a:gd name="T98" fmla="*/ 83 w 101"/>
                <a:gd name="T99" fmla="*/ 526 h 587"/>
                <a:gd name="T100" fmla="*/ 85 w 101"/>
                <a:gd name="T101" fmla="*/ 489 h 587"/>
                <a:gd name="T102" fmla="*/ 86 w 101"/>
                <a:gd name="T103" fmla="*/ 459 h 587"/>
                <a:gd name="T104" fmla="*/ 88 w 101"/>
                <a:gd name="T105" fmla="*/ 373 h 587"/>
                <a:gd name="T106" fmla="*/ 90 w 101"/>
                <a:gd name="T107" fmla="*/ 281 h 587"/>
                <a:gd name="T108" fmla="*/ 91 w 101"/>
                <a:gd name="T109" fmla="*/ 226 h 587"/>
                <a:gd name="T110" fmla="*/ 93 w 101"/>
                <a:gd name="T111" fmla="*/ 202 h 587"/>
                <a:gd name="T112" fmla="*/ 96 w 101"/>
                <a:gd name="T113" fmla="*/ 208 h 587"/>
                <a:gd name="T114" fmla="*/ 96 w 101"/>
                <a:gd name="T115" fmla="*/ 226 h 587"/>
                <a:gd name="T116" fmla="*/ 100 w 101"/>
                <a:gd name="T117" fmla="*/ 275 h 587"/>
                <a:gd name="T118" fmla="*/ 101 w 101"/>
                <a:gd name="T119" fmla="*/ 288 h 5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1" h="587">
                  <a:moveTo>
                    <a:pt x="0" y="294"/>
                  </a:moveTo>
                  <a:lnTo>
                    <a:pt x="0" y="281"/>
                  </a:lnTo>
                  <a:lnTo>
                    <a:pt x="2" y="251"/>
                  </a:lnTo>
                  <a:lnTo>
                    <a:pt x="2" y="202"/>
                  </a:lnTo>
                  <a:lnTo>
                    <a:pt x="2" y="171"/>
                  </a:lnTo>
                  <a:lnTo>
                    <a:pt x="2" y="153"/>
                  </a:lnTo>
                  <a:lnTo>
                    <a:pt x="2" y="129"/>
                  </a:lnTo>
                  <a:lnTo>
                    <a:pt x="2" y="116"/>
                  </a:lnTo>
                  <a:lnTo>
                    <a:pt x="4" y="104"/>
                  </a:lnTo>
                  <a:lnTo>
                    <a:pt x="4" y="98"/>
                  </a:lnTo>
                  <a:lnTo>
                    <a:pt x="4" y="98"/>
                  </a:lnTo>
                  <a:lnTo>
                    <a:pt x="5" y="86"/>
                  </a:lnTo>
                  <a:lnTo>
                    <a:pt x="5" y="73"/>
                  </a:lnTo>
                  <a:lnTo>
                    <a:pt x="5" y="55"/>
                  </a:lnTo>
                  <a:lnTo>
                    <a:pt x="5" y="25"/>
                  </a:lnTo>
                  <a:lnTo>
                    <a:pt x="5" y="18"/>
                  </a:lnTo>
                  <a:lnTo>
                    <a:pt x="5" y="6"/>
                  </a:lnTo>
                  <a:lnTo>
                    <a:pt x="7" y="0"/>
                  </a:lnTo>
                  <a:lnTo>
                    <a:pt x="7" y="6"/>
                  </a:lnTo>
                  <a:lnTo>
                    <a:pt x="7" y="12"/>
                  </a:lnTo>
                  <a:lnTo>
                    <a:pt x="9" y="18"/>
                  </a:lnTo>
                  <a:lnTo>
                    <a:pt x="9" y="25"/>
                  </a:lnTo>
                  <a:lnTo>
                    <a:pt x="9" y="31"/>
                  </a:lnTo>
                  <a:lnTo>
                    <a:pt x="9" y="37"/>
                  </a:lnTo>
                  <a:lnTo>
                    <a:pt x="9" y="43"/>
                  </a:lnTo>
                  <a:lnTo>
                    <a:pt x="9" y="49"/>
                  </a:lnTo>
                  <a:lnTo>
                    <a:pt x="10" y="43"/>
                  </a:lnTo>
                  <a:lnTo>
                    <a:pt x="10" y="37"/>
                  </a:lnTo>
                  <a:lnTo>
                    <a:pt x="10" y="31"/>
                  </a:lnTo>
                  <a:lnTo>
                    <a:pt x="10" y="25"/>
                  </a:lnTo>
                  <a:lnTo>
                    <a:pt x="10" y="31"/>
                  </a:lnTo>
                  <a:lnTo>
                    <a:pt x="10" y="43"/>
                  </a:lnTo>
                  <a:lnTo>
                    <a:pt x="12" y="55"/>
                  </a:lnTo>
                  <a:lnTo>
                    <a:pt x="12" y="73"/>
                  </a:lnTo>
                  <a:lnTo>
                    <a:pt x="12" y="98"/>
                  </a:lnTo>
                  <a:lnTo>
                    <a:pt x="12" y="110"/>
                  </a:lnTo>
                  <a:lnTo>
                    <a:pt x="14" y="129"/>
                  </a:lnTo>
                  <a:lnTo>
                    <a:pt x="12" y="129"/>
                  </a:lnTo>
                  <a:lnTo>
                    <a:pt x="14" y="129"/>
                  </a:lnTo>
                  <a:lnTo>
                    <a:pt x="14" y="122"/>
                  </a:lnTo>
                  <a:lnTo>
                    <a:pt x="14" y="104"/>
                  </a:lnTo>
                  <a:lnTo>
                    <a:pt x="14" y="98"/>
                  </a:lnTo>
                  <a:lnTo>
                    <a:pt x="14" y="86"/>
                  </a:lnTo>
                  <a:lnTo>
                    <a:pt x="15" y="80"/>
                  </a:lnTo>
                  <a:lnTo>
                    <a:pt x="15" y="73"/>
                  </a:lnTo>
                  <a:lnTo>
                    <a:pt x="15" y="61"/>
                  </a:lnTo>
                  <a:lnTo>
                    <a:pt x="15" y="49"/>
                  </a:lnTo>
                  <a:lnTo>
                    <a:pt x="15" y="43"/>
                  </a:lnTo>
                  <a:lnTo>
                    <a:pt x="15" y="31"/>
                  </a:lnTo>
                  <a:lnTo>
                    <a:pt x="17" y="25"/>
                  </a:lnTo>
                  <a:lnTo>
                    <a:pt x="17" y="18"/>
                  </a:lnTo>
                  <a:lnTo>
                    <a:pt x="17" y="0"/>
                  </a:lnTo>
                  <a:lnTo>
                    <a:pt x="17" y="0"/>
                  </a:lnTo>
                  <a:lnTo>
                    <a:pt x="17" y="0"/>
                  </a:lnTo>
                  <a:lnTo>
                    <a:pt x="19" y="6"/>
                  </a:lnTo>
                  <a:lnTo>
                    <a:pt x="19" y="18"/>
                  </a:lnTo>
                  <a:lnTo>
                    <a:pt x="19" y="25"/>
                  </a:lnTo>
                  <a:lnTo>
                    <a:pt x="20" y="31"/>
                  </a:lnTo>
                  <a:lnTo>
                    <a:pt x="20" y="43"/>
                  </a:lnTo>
                  <a:lnTo>
                    <a:pt x="20" y="55"/>
                  </a:lnTo>
                  <a:lnTo>
                    <a:pt x="20" y="73"/>
                  </a:lnTo>
                  <a:lnTo>
                    <a:pt x="20" y="80"/>
                  </a:lnTo>
                  <a:lnTo>
                    <a:pt x="20" y="98"/>
                  </a:lnTo>
                  <a:lnTo>
                    <a:pt x="22" y="110"/>
                  </a:lnTo>
                  <a:lnTo>
                    <a:pt x="22" y="122"/>
                  </a:lnTo>
                  <a:lnTo>
                    <a:pt x="22" y="135"/>
                  </a:lnTo>
                  <a:lnTo>
                    <a:pt x="22" y="153"/>
                  </a:lnTo>
                  <a:lnTo>
                    <a:pt x="22" y="159"/>
                  </a:lnTo>
                  <a:lnTo>
                    <a:pt x="22" y="196"/>
                  </a:lnTo>
                  <a:lnTo>
                    <a:pt x="23" y="208"/>
                  </a:lnTo>
                  <a:lnTo>
                    <a:pt x="23" y="220"/>
                  </a:lnTo>
                  <a:lnTo>
                    <a:pt x="23" y="239"/>
                  </a:lnTo>
                  <a:lnTo>
                    <a:pt x="23" y="239"/>
                  </a:lnTo>
                  <a:lnTo>
                    <a:pt x="23" y="233"/>
                  </a:lnTo>
                  <a:lnTo>
                    <a:pt x="25" y="226"/>
                  </a:lnTo>
                  <a:lnTo>
                    <a:pt x="25" y="226"/>
                  </a:lnTo>
                  <a:lnTo>
                    <a:pt x="25" y="220"/>
                  </a:lnTo>
                  <a:lnTo>
                    <a:pt x="25" y="214"/>
                  </a:lnTo>
                  <a:lnTo>
                    <a:pt x="25" y="208"/>
                  </a:lnTo>
                  <a:lnTo>
                    <a:pt x="27" y="214"/>
                  </a:lnTo>
                  <a:lnTo>
                    <a:pt x="27" y="220"/>
                  </a:lnTo>
                  <a:lnTo>
                    <a:pt x="27" y="226"/>
                  </a:lnTo>
                  <a:lnTo>
                    <a:pt x="27" y="226"/>
                  </a:lnTo>
                  <a:lnTo>
                    <a:pt x="27" y="233"/>
                  </a:lnTo>
                  <a:lnTo>
                    <a:pt x="28" y="245"/>
                  </a:lnTo>
                  <a:lnTo>
                    <a:pt x="28" y="245"/>
                  </a:lnTo>
                  <a:lnTo>
                    <a:pt x="28" y="239"/>
                  </a:lnTo>
                  <a:lnTo>
                    <a:pt x="30" y="239"/>
                  </a:lnTo>
                  <a:lnTo>
                    <a:pt x="30" y="245"/>
                  </a:lnTo>
                  <a:lnTo>
                    <a:pt x="30" y="251"/>
                  </a:lnTo>
                  <a:lnTo>
                    <a:pt x="30" y="263"/>
                  </a:lnTo>
                  <a:lnTo>
                    <a:pt x="32" y="269"/>
                  </a:lnTo>
                  <a:lnTo>
                    <a:pt x="32" y="263"/>
                  </a:lnTo>
                  <a:lnTo>
                    <a:pt x="32" y="257"/>
                  </a:lnTo>
                  <a:lnTo>
                    <a:pt x="32" y="251"/>
                  </a:lnTo>
                  <a:lnTo>
                    <a:pt x="33" y="251"/>
                  </a:lnTo>
                  <a:lnTo>
                    <a:pt x="33" y="251"/>
                  </a:lnTo>
                  <a:lnTo>
                    <a:pt x="33" y="257"/>
                  </a:lnTo>
                  <a:lnTo>
                    <a:pt x="35" y="251"/>
                  </a:lnTo>
                  <a:lnTo>
                    <a:pt x="35" y="251"/>
                  </a:lnTo>
                  <a:lnTo>
                    <a:pt x="35" y="245"/>
                  </a:lnTo>
                  <a:lnTo>
                    <a:pt x="35" y="239"/>
                  </a:lnTo>
                  <a:lnTo>
                    <a:pt x="35" y="233"/>
                  </a:lnTo>
                  <a:lnTo>
                    <a:pt x="37" y="239"/>
                  </a:lnTo>
                  <a:lnTo>
                    <a:pt x="37" y="245"/>
                  </a:lnTo>
                  <a:lnTo>
                    <a:pt x="37" y="251"/>
                  </a:lnTo>
                  <a:lnTo>
                    <a:pt x="37" y="263"/>
                  </a:lnTo>
                  <a:lnTo>
                    <a:pt x="37" y="275"/>
                  </a:lnTo>
                  <a:lnTo>
                    <a:pt x="37" y="288"/>
                  </a:lnTo>
                  <a:lnTo>
                    <a:pt x="38" y="306"/>
                  </a:lnTo>
                  <a:lnTo>
                    <a:pt x="38" y="318"/>
                  </a:lnTo>
                  <a:lnTo>
                    <a:pt x="38" y="330"/>
                  </a:lnTo>
                  <a:lnTo>
                    <a:pt x="38" y="349"/>
                  </a:lnTo>
                  <a:lnTo>
                    <a:pt x="38" y="355"/>
                  </a:lnTo>
                  <a:lnTo>
                    <a:pt x="38" y="373"/>
                  </a:lnTo>
                  <a:lnTo>
                    <a:pt x="40" y="379"/>
                  </a:lnTo>
                  <a:lnTo>
                    <a:pt x="40" y="379"/>
                  </a:lnTo>
                  <a:lnTo>
                    <a:pt x="40" y="392"/>
                  </a:lnTo>
                  <a:lnTo>
                    <a:pt x="40" y="404"/>
                  </a:lnTo>
                  <a:lnTo>
                    <a:pt x="40" y="410"/>
                  </a:lnTo>
                  <a:lnTo>
                    <a:pt x="40" y="428"/>
                  </a:lnTo>
                  <a:lnTo>
                    <a:pt x="42" y="440"/>
                  </a:lnTo>
                  <a:lnTo>
                    <a:pt x="42" y="459"/>
                  </a:lnTo>
                  <a:lnTo>
                    <a:pt x="42" y="477"/>
                  </a:lnTo>
                  <a:lnTo>
                    <a:pt x="42" y="496"/>
                  </a:lnTo>
                  <a:lnTo>
                    <a:pt x="42" y="514"/>
                  </a:lnTo>
                  <a:lnTo>
                    <a:pt x="42" y="538"/>
                  </a:lnTo>
                  <a:lnTo>
                    <a:pt x="43" y="551"/>
                  </a:lnTo>
                  <a:lnTo>
                    <a:pt x="43" y="563"/>
                  </a:lnTo>
                  <a:lnTo>
                    <a:pt x="43" y="581"/>
                  </a:lnTo>
                  <a:lnTo>
                    <a:pt x="43" y="587"/>
                  </a:lnTo>
                  <a:lnTo>
                    <a:pt x="43" y="587"/>
                  </a:lnTo>
                  <a:lnTo>
                    <a:pt x="45" y="581"/>
                  </a:lnTo>
                  <a:lnTo>
                    <a:pt x="45" y="563"/>
                  </a:lnTo>
                  <a:lnTo>
                    <a:pt x="45" y="551"/>
                  </a:lnTo>
                  <a:lnTo>
                    <a:pt x="45" y="532"/>
                  </a:lnTo>
                  <a:lnTo>
                    <a:pt x="45" y="514"/>
                  </a:lnTo>
                  <a:lnTo>
                    <a:pt x="45" y="502"/>
                  </a:lnTo>
                  <a:lnTo>
                    <a:pt x="47" y="489"/>
                  </a:lnTo>
                  <a:lnTo>
                    <a:pt x="47" y="483"/>
                  </a:lnTo>
                  <a:lnTo>
                    <a:pt x="47" y="483"/>
                  </a:lnTo>
                  <a:lnTo>
                    <a:pt x="47" y="489"/>
                  </a:lnTo>
                  <a:lnTo>
                    <a:pt x="47" y="502"/>
                  </a:lnTo>
                  <a:lnTo>
                    <a:pt x="48" y="514"/>
                  </a:lnTo>
                  <a:lnTo>
                    <a:pt x="48" y="514"/>
                  </a:lnTo>
                  <a:lnTo>
                    <a:pt x="48" y="508"/>
                  </a:lnTo>
                  <a:lnTo>
                    <a:pt x="48" y="502"/>
                  </a:lnTo>
                  <a:lnTo>
                    <a:pt x="48" y="496"/>
                  </a:lnTo>
                  <a:lnTo>
                    <a:pt x="50" y="489"/>
                  </a:lnTo>
                  <a:lnTo>
                    <a:pt x="50" y="483"/>
                  </a:lnTo>
                  <a:lnTo>
                    <a:pt x="50" y="489"/>
                  </a:lnTo>
                  <a:lnTo>
                    <a:pt x="50" y="496"/>
                  </a:lnTo>
                  <a:lnTo>
                    <a:pt x="50" y="502"/>
                  </a:lnTo>
                  <a:lnTo>
                    <a:pt x="52" y="514"/>
                  </a:lnTo>
                  <a:lnTo>
                    <a:pt x="52" y="514"/>
                  </a:lnTo>
                  <a:lnTo>
                    <a:pt x="52" y="526"/>
                  </a:lnTo>
                  <a:lnTo>
                    <a:pt x="52" y="544"/>
                  </a:lnTo>
                  <a:lnTo>
                    <a:pt x="52" y="551"/>
                  </a:lnTo>
                  <a:lnTo>
                    <a:pt x="52" y="557"/>
                  </a:lnTo>
                  <a:lnTo>
                    <a:pt x="53" y="563"/>
                  </a:lnTo>
                  <a:lnTo>
                    <a:pt x="53" y="563"/>
                  </a:lnTo>
                  <a:lnTo>
                    <a:pt x="53" y="557"/>
                  </a:lnTo>
                  <a:lnTo>
                    <a:pt x="53" y="544"/>
                  </a:lnTo>
                  <a:lnTo>
                    <a:pt x="53" y="526"/>
                  </a:lnTo>
                  <a:lnTo>
                    <a:pt x="55" y="514"/>
                  </a:lnTo>
                  <a:lnTo>
                    <a:pt x="55" y="489"/>
                  </a:lnTo>
                  <a:lnTo>
                    <a:pt x="55" y="471"/>
                  </a:lnTo>
                  <a:lnTo>
                    <a:pt x="55" y="459"/>
                  </a:lnTo>
                  <a:lnTo>
                    <a:pt x="55" y="447"/>
                  </a:lnTo>
                  <a:lnTo>
                    <a:pt x="55" y="416"/>
                  </a:lnTo>
                  <a:lnTo>
                    <a:pt x="57" y="410"/>
                  </a:lnTo>
                  <a:lnTo>
                    <a:pt x="57" y="398"/>
                  </a:lnTo>
                  <a:lnTo>
                    <a:pt x="57" y="379"/>
                  </a:lnTo>
                  <a:lnTo>
                    <a:pt x="57" y="367"/>
                  </a:lnTo>
                  <a:lnTo>
                    <a:pt x="57" y="355"/>
                  </a:lnTo>
                  <a:lnTo>
                    <a:pt x="57" y="355"/>
                  </a:lnTo>
                  <a:lnTo>
                    <a:pt x="58" y="349"/>
                  </a:lnTo>
                  <a:lnTo>
                    <a:pt x="58" y="355"/>
                  </a:lnTo>
                  <a:lnTo>
                    <a:pt x="58" y="355"/>
                  </a:lnTo>
                  <a:lnTo>
                    <a:pt x="58" y="367"/>
                  </a:lnTo>
                  <a:lnTo>
                    <a:pt x="58" y="379"/>
                  </a:lnTo>
                  <a:lnTo>
                    <a:pt x="58" y="392"/>
                  </a:lnTo>
                  <a:lnTo>
                    <a:pt x="60" y="398"/>
                  </a:lnTo>
                  <a:lnTo>
                    <a:pt x="60" y="392"/>
                  </a:lnTo>
                  <a:lnTo>
                    <a:pt x="60" y="392"/>
                  </a:lnTo>
                  <a:lnTo>
                    <a:pt x="62" y="404"/>
                  </a:lnTo>
                  <a:lnTo>
                    <a:pt x="62" y="410"/>
                  </a:lnTo>
                  <a:lnTo>
                    <a:pt x="62" y="422"/>
                  </a:lnTo>
                  <a:lnTo>
                    <a:pt x="62" y="428"/>
                  </a:lnTo>
                  <a:lnTo>
                    <a:pt x="62" y="434"/>
                  </a:lnTo>
                  <a:lnTo>
                    <a:pt x="62" y="440"/>
                  </a:lnTo>
                  <a:lnTo>
                    <a:pt x="63" y="447"/>
                  </a:lnTo>
                  <a:lnTo>
                    <a:pt x="63" y="453"/>
                  </a:lnTo>
                  <a:lnTo>
                    <a:pt x="63" y="459"/>
                  </a:lnTo>
                  <a:lnTo>
                    <a:pt x="63" y="459"/>
                  </a:lnTo>
                  <a:lnTo>
                    <a:pt x="65" y="465"/>
                  </a:lnTo>
                  <a:lnTo>
                    <a:pt x="65" y="459"/>
                  </a:lnTo>
                  <a:lnTo>
                    <a:pt x="65" y="459"/>
                  </a:lnTo>
                  <a:lnTo>
                    <a:pt x="67" y="459"/>
                  </a:lnTo>
                  <a:lnTo>
                    <a:pt x="67" y="459"/>
                  </a:lnTo>
                  <a:lnTo>
                    <a:pt x="67" y="471"/>
                  </a:lnTo>
                  <a:lnTo>
                    <a:pt x="67" y="477"/>
                  </a:lnTo>
                  <a:lnTo>
                    <a:pt x="68" y="483"/>
                  </a:lnTo>
                  <a:lnTo>
                    <a:pt x="68" y="483"/>
                  </a:lnTo>
                  <a:lnTo>
                    <a:pt x="68" y="496"/>
                  </a:lnTo>
                  <a:lnTo>
                    <a:pt x="68" y="496"/>
                  </a:lnTo>
                  <a:lnTo>
                    <a:pt x="68" y="496"/>
                  </a:lnTo>
                  <a:lnTo>
                    <a:pt x="70" y="489"/>
                  </a:lnTo>
                  <a:lnTo>
                    <a:pt x="70" y="483"/>
                  </a:lnTo>
                  <a:lnTo>
                    <a:pt x="70" y="477"/>
                  </a:lnTo>
                  <a:lnTo>
                    <a:pt x="70" y="471"/>
                  </a:lnTo>
                  <a:lnTo>
                    <a:pt x="70" y="465"/>
                  </a:lnTo>
                  <a:lnTo>
                    <a:pt x="72" y="471"/>
                  </a:lnTo>
                  <a:lnTo>
                    <a:pt x="72" y="483"/>
                  </a:lnTo>
                  <a:lnTo>
                    <a:pt x="72" y="489"/>
                  </a:lnTo>
                  <a:lnTo>
                    <a:pt x="72" y="502"/>
                  </a:lnTo>
                  <a:lnTo>
                    <a:pt x="72" y="514"/>
                  </a:lnTo>
                  <a:lnTo>
                    <a:pt x="72" y="526"/>
                  </a:lnTo>
                  <a:lnTo>
                    <a:pt x="73" y="526"/>
                  </a:lnTo>
                  <a:lnTo>
                    <a:pt x="73" y="514"/>
                  </a:lnTo>
                  <a:lnTo>
                    <a:pt x="73" y="508"/>
                  </a:lnTo>
                  <a:lnTo>
                    <a:pt x="73" y="489"/>
                  </a:lnTo>
                  <a:lnTo>
                    <a:pt x="73" y="477"/>
                  </a:lnTo>
                  <a:lnTo>
                    <a:pt x="75" y="459"/>
                  </a:lnTo>
                  <a:lnTo>
                    <a:pt x="75" y="440"/>
                  </a:lnTo>
                  <a:lnTo>
                    <a:pt x="75" y="422"/>
                  </a:lnTo>
                  <a:lnTo>
                    <a:pt x="75" y="410"/>
                  </a:lnTo>
                  <a:lnTo>
                    <a:pt x="75" y="392"/>
                  </a:lnTo>
                  <a:lnTo>
                    <a:pt x="75" y="379"/>
                  </a:lnTo>
                  <a:lnTo>
                    <a:pt x="77" y="373"/>
                  </a:lnTo>
                  <a:lnTo>
                    <a:pt x="77" y="379"/>
                  </a:lnTo>
                  <a:lnTo>
                    <a:pt x="77" y="379"/>
                  </a:lnTo>
                  <a:lnTo>
                    <a:pt x="77" y="385"/>
                  </a:lnTo>
                  <a:lnTo>
                    <a:pt x="77" y="398"/>
                  </a:lnTo>
                  <a:lnTo>
                    <a:pt x="78" y="410"/>
                  </a:lnTo>
                  <a:lnTo>
                    <a:pt x="78" y="422"/>
                  </a:lnTo>
                  <a:lnTo>
                    <a:pt x="78" y="434"/>
                  </a:lnTo>
                  <a:lnTo>
                    <a:pt x="78" y="434"/>
                  </a:lnTo>
                  <a:lnTo>
                    <a:pt x="80" y="447"/>
                  </a:lnTo>
                  <a:lnTo>
                    <a:pt x="80" y="453"/>
                  </a:lnTo>
                  <a:lnTo>
                    <a:pt x="80" y="459"/>
                  </a:lnTo>
                  <a:lnTo>
                    <a:pt x="80" y="459"/>
                  </a:lnTo>
                  <a:lnTo>
                    <a:pt x="80" y="465"/>
                  </a:lnTo>
                  <a:lnTo>
                    <a:pt x="81" y="477"/>
                  </a:lnTo>
                  <a:lnTo>
                    <a:pt x="81" y="496"/>
                  </a:lnTo>
                  <a:lnTo>
                    <a:pt x="81" y="502"/>
                  </a:lnTo>
                  <a:lnTo>
                    <a:pt x="81" y="514"/>
                  </a:lnTo>
                  <a:lnTo>
                    <a:pt x="81" y="514"/>
                  </a:lnTo>
                  <a:lnTo>
                    <a:pt x="81" y="520"/>
                  </a:lnTo>
                  <a:lnTo>
                    <a:pt x="83" y="526"/>
                  </a:lnTo>
                  <a:lnTo>
                    <a:pt x="83" y="520"/>
                  </a:lnTo>
                  <a:lnTo>
                    <a:pt x="83" y="514"/>
                  </a:lnTo>
                  <a:lnTo>
                    <a:pt x="83" y="514"/>
                  </a:lnTo>
                  <a:lnTo>
                    <a:pt x="85" y="502"/>
                  </a:lnTo>
                  <a:lnTo>
                    <a:pt x="85" y="489"/>
                  </a:lnTo>
                  <a:lnTo>
                    <a:pt x="85" y="483"/>
                  </a:lnTo>
                  <a:lnTo>
                    <a:pt x="85" y="471"/>
                  </a:lnTo>
                  <a:lnTo>
                    <a:pt x="85" y="465"/>
                  </a:lnTo>
                  <a:lnTo>
                    <a:pt x="86" y="459"/>
                  </a:lnTo>
                  <a:lnTo>
                    <a:pt x="86" y="459"/>
                  </a:lnTo>
                  <a:lnTo>
                    <a:pt x="86" y="447"/>
                  </a:lnTo>
                  <a:lnTo>
                    <a:pt x="86" y="434"/>
                  </a:lnTo>
                  <a:lnTo>
                    <a:pt x="86" y="410"/>
                  </a:lnTo>
                  <a:lnTo>
                    <a:pt x="88" y="392"/>
                  </a:lnTo>
                  <a:lnTo>
                    <a:pt x="88" y="373"/>
                  </a:lnTo>
                  <a:lnTo>
                    <a:pt x="88" y="355"/>
                  </a:lnTo>
                  <a:lnTo>
                    <a:pt x="88" y="330"/>
                  </a:lnTo>
                  <a:lnTo>
                    <a:pt x="88" y="312"/>
                  </a:lnTo>
                  <a:lnTo>
                    <a:pt x="88" y="300"/>
                  </a:lnTo>
                  <a:lnTo>
                    <a:pt x="90" y="281"/>
                  </a:lnTo>
                  <a:lnTo>
                    <a:pt x="90" y="251"/>
                  </a:lnTo>
                  <a:lnTo>
                    <a:pt x="90" y="239"/>
                  </a:lnTo>
                  <a:lnTo>
                    <a:pt x="90" y="226"/>
                  </a:lnTo>
                  <a:lnTo>
                    <a:pt x="90" y="226"/>
                  </a:lnTo>
                  <a:lnTo>
                    <a:pt x="91" y="226"/>
                  </a:lnTo>
                  <a:lnTo>
                    <a:pt x="91" y="226"/>
                  </a:lnTo>
                  <a:lnTo>
                    <a:pt x="91" y="220"/>
                  </a:lnTo>
                  <a:lnTo>
                    <a:pt x="93" y="214"/>
                  </a:lnTo>
                  <a:lnTo>
                    <a:pt x="93" y="208"/>
                  </a:lnTo>
                  <a:lnTo>
                    <a:pt x="93" y="202"/>
                  </a:lnTo>
                  <a:lnTo>
                    <a:pt x="93" y="196"/>
                  </a:lnTo>
                  <a:lnTo>
                    <a:pt x="93" y="190"/>
                  </a:lnTo>
                  <a:lnTo>
                    <a:pt x="95" y="196"/>
                  </a:lnTo>
                  <a:lnTo>
                    <a:pt x="95" y="202"/>
                  </a:lnTo>
                  <a:lnTo>
                    <a:pt x="96" y="208"/>
                  </a:lnTo>
                  <a:lnTo>
                    <a:pt x="95" y="208"/>
                  </a:lnTo>
                  <a:lnTo>
                    <a:pt x="96" y="208"/>
                  </a:lnTo>
                  <a:lnTo>
                    <a:pt x="96" y="214"/>
                  </a:lnTo>
                  <a:lnTo>
                    <a:pt x="96" y="220"/>
                  </a:lnTo>
                  <a:lnTo>
                    <a:pt x="96" y="226"/>
                  </a:lnTo>
                  <a:lnTo>
                    <a:pt x="98" y="233"/>
                  </a:lnTo>
                  <a:lnTo>
                    <a:pt x="98" y="251"/>
                  </a:lnTo>
                  <a:lnTo>
                    <a:pt x="98" y="263"/>
                  </a:lnTo>
                  <a:lnTo>
                    <a:pt x="98" y="275"/>
                  </a:lnTo>
                  <a:lnTo>
                    <a:pt x="100" y="275"/>
                  </a:lnTo>
                  <a:lnTo>
                    <a:pt x="100" y="269"/>
                  </a:lnTo>
                  <a:lnTo>
                    <a:pt x="100" y="263"/>
                  </a:lnTo>
                  <a:lnTo>
                    <a:pt x="100" y="269"/>
                  </a:lnTo>
                  <a:lnTo>
                    <a:pt x="101" y="281"/>
                  </a:lnTo>
                  <a:lnTo>
                    <a:pt x="101" y="288"/>
                  </a:lnTo>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590" name="Freeform 589"/>
            <p:cNvSpPr>
              <a:spLocks/>
            </p:cNvSpPr>
            <p:nvPr/>
          </p:nvSpPr>
          <p:spPr bwMode="auto">
            <a:xfrm>
              <a:off x="364188" y="3323572"/>
              <a:ext cx="136314" cy="221236"/>
            </a:xfrm>
            <a:custGeom>
              <a:avLst/>
              <a:gdLst>
                <a:gd name="T0" fmla="*/ 2 w 98"/>
                <a:gd name="T1" fmla="*/ 226 h 538"/>
                <a:gd name="T2" fmla="*/ 4 w 98"/>
                <a:gd name="T3" fmla="*/ 263 h 538"/>
                <a:gd name="T4" fmla="*/ 4 w 98"/>
                <a:gd name="T5" fmla="*/ 312 h 538"/>
                <a:gd name="T6" fmla="*/ 5 w 98"/>
                <a:gd name="T7" fmla="*/ 300 h 538"/>
                <a:gd name="T8" fmla="*/ 7 w 98"/>
                <a:gd name="T9" fmla="*/ 269 h 538"/>
                <a:gd name="T10" fmla="*/ 9 w 98"/>
                <a:gd name="T11" fmla="*/ 214 h 538"/>
                <a:gd name="T12" fmla="*/ 10 w 98"/>
                <a:gd name="T13" fmla="*/ 110 h 538"/>
                <a:gd name="T14" fmla="*/ 12 w 98"/>
                <a:gd name="T15" fmla="*/ 67 h 538"/>
                <a:gd name="T16" fmla="*/ 14 w 98"/>
                <a:gd name="T17" fmla="*/ 116 h 538"/>
                <a:gd name="T18" fmla="*/ 15 w 98"/>
                <a:gd name="T19" fmla="*/ 79 h 538"/>
                <a:gd name="T20" fmla="*/ 17 w 98"/>
                <a:gd name="T21" fmla="*/ 12 h 538"/>
                <a:gd name="T22" fmla="*/ 19 w 98"/>
                <a:gd name="T23" fmla="*/ 6 h 538"/>
                <a:gd name="T24" fmla="*/ 19 w 98"/>
                <a:gd name="T25" fmla="*/ 92 h 538"/>
                <a:gd name="T26" fmla="*/ 20 w 98"/>
                <a:gd name="T27" fmla="*/ 177 h 538"/>
                <a:gd name="T28" fmla="*/ 22 w 98"/>
                <a:gd name="T29" fmla="*/ 239 h 538"/>
                <a:gd name="T30" fmla="*/ 24 w 98"/>
                <a:gd name="T31" fmla="*/ 226 h 538"/>
                <a:gd name="T32" fmla="*/ 25 w 98"/>
                <a:gd name="T33" fmla="*/ 183 h 538"/>
                <a:gd name="T34" fmla="*/ 27 w 98"/>
                <a:gd name="T35" fmla="*/ 61 h 538"/>
                <a:gd name="T36" fmla="*/ 29 w 98"/>
                <a:gd name="T37" fmla="*/ 12 h 538"/>
                <a:gd name="T38" fmla="*/ 30 w 98"/>
                <a:gd name="T39" fmla="*/ 37 h 538"/>
                <a:gd name="T40" fmla="*/ 32 w 98"/>
                <a:gd name="T41" fmla="*/ 67 h 538"/>
                <a:gd name="T42" fmla="*/ 34 w 98"/>
                <a:gd name="T43" fmla="*/ 86 h 538"/>
                <a:gd name="T44" fmla="*/ 35 w 98"/>
                <a:gd name="T45" fmla="*/ 49 h 538"/>
                <a:gd name="T46" fmla="*/ 37 w 98"/>
                <a:gd name="T47" fmla="*/ 55 h 538"/>
                <a:gd name="T48" fmla="*/ 39 w 98"/>
                <a:gd name="T49" fmla="*/ 122 h 538"/>
                <a:gd name="T50" fmla="*/ 40 w 98"/>
                <a:gd name="T51" fmla="*/ 141 h 538"/>
                <a:gd name="T52" fmla="*/ 42 w 98"/>
                <a:gd name="T53" fmla="*/ 190 h 538"/>
                <a:gd name="T54" fmla="*/ 44 w 98"/>
                <a:gd name="T55" fmla="*/ 251 h 538"/>
                <a:gd name="T56" fmla="*/ 45 w 98"/>
                <a:gd name="T57" fmla="*/ 239 h 538"/>
                <a:gd name="T58" fmla="*/ 49 w 98"/>
                <a:gd name="T59" fmla="*/ 232 h 538"/>
                <a:gd name="T60" fmla="*/ 50 w 98"/>
                <a:gd name="T61" fmla="*/ 208 h 538"/>
                <a:gd name="T62" fmla="*/ 52 w 98"/>
                <a:gd name="T63" fmla="*/ 239 h 538"/>
                <a:gd name="T64" fmla="*/ 54 w 98"/>
                <a:gd name="T65" fmla="*/ 336 h 538"/>
                <a:gd name="T66" fmla="*/ 55 w 98"/>
                <a:gd name="T67" fmla="*/ 404 h 538"/>
                <a:gd name="T68" fmla="*/ 55 w 98"/>
                <a:gd name="T69" fmla="*/ 440 h 538"/>
                <a:gd name="T70" fmla="*/ 57 w 98"/>
                <a:gd name="T71" fmla="*/ 465 h 538"/>
                <a:gd name="T72" fmla="*/ 60 w 98"/>
                <a:gd name="T73" fmla="*/ 471 h 538"/>
                <a:gd name="T74" fmla="*/ 62 w 98"/>
                <a:gd name="T75" fmla="*/ 489 h 538"/>
                <a:gd name="T76" fmla="*/ 63 w 98"/>
                <a:gd name="T77" fmla="*/ 526 h 538"/>
                <a:gd name="T78" fmla="*/ 65 w 98"/>
                <a:gd name="T79" fmla="*/ 514 h 538"/>
                <a:gd name="T80" fmla="*/ 67 w 98"/>
                <a:gd name="T81" fmla="*/ 391 h 538"/>
                <a:gd name="T82" fmla="*/ 68 w 98"/>
                <a:gd name="T83" fmla="*/ 373 h 538"/>
                <a:gd name="T84" fmla="*/ 70 w 98"/>
                <a:gd name="T85" fmla="*/ 379 h 538"/>
                <a:gd name="T86" fmla="*/ 72 w 98"/>
                <a:gd name="T87" fmla="*/ 336 h 538"/>
                <a:gd name="T88" fmla="*/ 73 w 98"/>
                <a:gd name="T89" fmla="*/ 294 h 538"/>
                <a:gd name="T90" fmla="*/ 75 w 98"/>
                <a:gd name="T91" fmla="*/ 287 h 538"/>
                <a:gd name="T92" fmla="*/ 77 w 98"/>
                <a:gd name="T93" fmla="*/ 373 h 538"/>
                <a:gd name="T94" fmla="*/ 78 w 98"/>
                <a:gd name="T95" fmla="*/ 361 h 538"/>
                <a:gd name="T96" fmla="*/ 80 w 98"/>
                <a:gd name="T97" fmla="*/ 287 h 538"/>
                <a:gd name="T98" fmla="*/ 82 w 98"/>
                <a:gd name="T99" fmla="*/ 257 h 538"/>
                <a:gd name="T100" fmla="*/ 83 w 98"/>
                <a:gd name="T101" fmla="*/ 257 h 538"/>
                <a:gd name="T102" fmla="*/ 85 w 98"/>
                <a:gd name="T103" fmla="*/ 159 h 538"/>
                <a:gd name="T104" fmla="*/ 87 w 98"/>
                <a:gd name="T105" fmla="*/ 183 h 538"/>
                <a:gd name="T106" fmla="*/ 88 w 98"/>
                <a:gd name="T107" fmla="*/ 214 h 538"/>
                <a:gd name="T108" fmla="*/ 90 w 98"/>
                <a:gd name="T109" fmla="*/ 263 h 538"/>
                <a:gd name="T110" fmla="*/ 92 w 98"/>
                <a:gd name="T111" fmla="*/ 318 h 538"/>
                <a:gd name="T112" fmla="*/ 93 w 98"/>
                <a:gd name="T113" fmla="*/ 355 h 538"/>
                <a:gd name="T114" fmla="*/ 95 w 98"/>
                <a:gd name="T115" fmla="*/ 373 h 538"/>
                <a:gd name="T116" fmla="*/ 97 w 98"/>
                <a:gd name="T117" fmla="*/ 343 h 538"/>
                <a:gd name="T118" fmla="*/ 98 w 98"/>
                <a:gd name="T119" fmla="*/ 300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98" h="538">
                  <a:moveTo>
                    <a:pt x="0" y="165"/>
                  </a:moveTo>
                  <a:lnTo>
                    <a:pt x="0" y="177"/>
                  </a:lnTo>
                  <a:lnTo>
                    <a:pt x="0" y="190"/>
                  </a:lnTo>
                  <a:lnTo>
                    <a:pt x="0" y="208"/>
                  </a:lnTo>
                  <a:lnTo>
                    <a:pt x="2" y="226"/>
                  </a:lnTo>
                  <a:lnTo>
                    <a:pt x="2" y="232"/>
                  </a:lnTo>
                  <a:lnTo>
                    <a:pt x="2" y="245"/>
                  </a:lnTo>
                  <a:lnTo>
                    <a:pt x="2" y="251"/>
                  </a:lnTo>
                  <a:lnTo>
                    <a:pt x="2" y="257"/>
                  </a:lnTo>
                  <a:lnTo>
                    <a:pt x="4" y="263"/>
                  </a:lnTo>
                  <a:lnTo>
                    <a:pt x="4" y="269"/>
                  </a:lnTo>
                  <a:lnTo>
                    <a:pt x="4" y="281"/>
                  </a:lnTo>
                  <a:lnTo>
                    <a:pt x="4" y="294"/>
                  </a:lnTo>
                  <a:lnTo>
                    <a:pt x="4" y="306"/>
                  </a:lnTo>
                  <a:lnTo>
                    <a:pt x="4" y="312"/>
                  </a:lnTo>
                  <a:lnTo>
                    <a:pt x="5" y="318"/>
                  </a:lnTo>
                  <a:lnTo>
                    <a:pt x="5" y="318"/>
                  </a:lnTo>
                  <a:lnTo>
                    <a:pt x="5" y="312"/>
                  </a:lnTo>
                  <a:lnTo>
                    <a:pt x="5" y="306"/>
                  </a:lnTo>
                  <a:lnTo>
                    <a:pt x="5" y="300"/>
                  </a:lnTo>
                  <a:lnTo>
                    <a:pt x="7" y="294"/>
                  </a:lnTo>
                  <a:lnTo>
                    <a:pt x="7" y="287"/>
                  </a:lnTo>
                  <a:lnTo>
                    <a:pt x="7" y="281"/>
                  </a:lnTo>
                  <a:lnTo>
                    <a:pt x="7" y="275"/>
                  </a:lnTo>
                  <a:lnTo>
                    <a:pt x="7" y="269"/>
                  </a:lnTo>
                  <a:lnTo>
                    <a:pt x="7" y="263"/>
                  </a:lnTo>
                  <a:lnTo>
                    <a:pt x="9" y="257"/>
                  </a:lnTo>
                  <a:lnTo>
                    <a:pt x="9" y="245"/>
                  </a:lnTo>
                  <a:lnTo>
                    <a:pt x="9" y="232"/>
                  </a:lnTo>
                  <a:lnTo>
                    <a:pt x="9" y="214"/>
                  </a:lnTo>
                  <a:lnTo>
                    <a:pt x="9" y="196"/>
                  </a:lnTo>
                  <a:lnTo>
                    <a:pt x="9" y="171"/>
                  </a:lnTo>
                  <a:lnTo>
                    <a:pt x="10" y="153"/>
                  </a:lnTo>
                  <a:lnTo>
                    <a:pt x="10" y="128"/>
                  </a:lnTo>
                  <a:lnTo>
                    <a:pt x="10" y="110"/>
                  </a:lnTo>
                  <a:lnTo>
                    <a:pt x="10" y="92"/>
                  </a:lnTo>
                  <a:lnTo>
                    <a:pt x="10" y="79"/>
                  </a:lnTo>
                  <a:lnTo>
                    <a:pt x="10" y="61"/>
                  </a:lnTo>
                  <a:lnTo>
                    <a:pt x="12" y="61"/>
                  </a:lnTo>
                  <a:lnTo>
                    <a:pt x="12" y="67"/>
                  </a:lnTo>
                  <a:lnTo>
                    <a:pt x="12" y="79"/>
                  </a:lnTo>
                  <a:lnTo>
                    <a:pt x="12" y="86"/>
                  </a:lnTo>
                  <a:lnTo>
                    <a:pt x="12" y="104"/>
                  </a:lnTo>
                  <a:lnTo>
                    <a:pt x="14" y="110"/>
                  </a:lnTo>
                  <a:lnTo>
                    <a:pt x="14" y="116"/>
                  </a:lnTo>
                  <a:lnTo>
                    <a:pt x="14" y="122"/>
                  </a:lnTo>
                  <a:lnTo>
                    <a:pt x="14" y="116"/>
                  </a:lnTo>
                  <a:lnTo>
                    <a:pt x="14" y="104"/>
                  </a:lnTo>
                  <a:lnTo>
                    <a:pt x="15" y="98"/>
                  </a:lnTo>
                  <a:lnTo>
                    <a:pt x="15" y="79"/>
                  </a:lnTo>
                  <a:lnTo>
                    <a:pt x="15" y="67"/>
                  </a:lnTo>
                  <a:lnTo>
                    <a:pt x="15" y="37"/>
                  </a:lnTo>
                  <a:lnTo>
                    <a:pt x="15" y="31"/>
                  </a:lnTo>
                  <a:lnTo>
                    <a:pt x="15" y="24"/>
                  </a:lnTo>
                  <a:lnTo>
                    <a:pt x="17" y="12"/>
                  </a:lnTo>
                  <a:lnTo>
                    <a:pt x="17" y="6"/>
                  </a:lnTo>
                  <a:lnTo>
                    <a:pt x="17" y="0"/>
                  </a:lnTo>
                  <a:lnTo>
                    <a:pt x="17" y="0"/>
                  </a:lnTo>
                  <a:lnTo>
                    <a:pt x="17" y="0"/>
                  </a:lnTo>
                  <a:lnTo>
                    <a:pt x="19" y="6"/>
                  </a:lnTo>
                  <a:lnTo>
                    <a:pt x="19" y="18"/>
                  </a:lnTo>
                  <a:lnTo>
                    <a:pt x="19" y="31"/>
                  </a:lnTo>
                  <a:lnTo>
                    <a:pt x="19" y="55"/>
                  </a:lnTo>
                  <a:lnTo>
                    <a:pt x="19" y="73"/>
                  </a:lnTo>
                  <a:lnTo>
                    <a:pt x="19" y="92"/>
                  </a:lnTo>
                  <a:lnTo>
                    <a:pt x="20" y="104"/>
                  </a:lnTo>
                  <a:lnTo>
                    <a:pt x="20" y="135"/>
                  </a:lnTo>
                  <a:lnTo>
                    <a:pt x="20" y="153"/>
                  </a:lnTo>
                  <a:lnTo>
                    <a:pt x="20" y="159"/>
                  </a:lnTo>
                  <a:lnTo>
                    <a:pt x="20" y="177"/>
                  </a:lnTo>
                  <a:lnTo>
                    <a:pt x="20" y="190"/>
                  </a:lnTo>
                  <a:lnTo>
                    <a:pt x="22" y="208"/>
                  </a:lnTo>
                  <a:lnTo>
                    <a:pt x="22" y="220"/>
                  </a:lnTo>
                  <a:lnTo>
                    <a:pt x="22" y="232"/>
                  </a:lnTo>
                  <a:lnTo>
                    <a:pt x="22" y="239"/>
                  </a:lnTo>
                  <a:lnTo>
                    <a:pt x="22" y="245"/>
                  </a:lnTo>
                  <a:lnTo>
                    <a:pt x="22" y="239"/>
                  </a:lnTo>
                  <a:lnTo>
                    <a:pt x="24" y="232"/>
                  </a:lnTo>
                  <a:lnTo>
                    <a:pt x="24" y="232"/>
                  </a:lnTo>
                  <a:lnTo>
                    <a:pt x="24" y="226"/>
                  </a:lnTo>
                  <a:lnTo>
                    <a:pt x="25" y="220"/>
                  </a:lnTo>
                  <a:lnTo>
                    <a:pt x="25" y="214"/>
                  </a:lnTo>
                  <a:lnTo>
                    <a:pt x="25" y="208"/>
                  </a:lnTo>
                  <a:lnTo>
                    <a:pt x="25" y="196"/>
                  </a:lnTo>
                  <a:lnTo>
                    <a:pt x="25" y="183"/>
                  </a:lnTo>
                  <a:lnTo>
                    <a:pt x="25" y="165"/>
                  </a:lnTo>
                  <a:lnTo>
                    <a:pt x="27" y="141"/>
                  </a:lnTo>
                  <a:lnTo>
                    <a:pt x="27" y="116"/>
                  </a:lnTo>
                  <a:lnTo>
                    <a:pt x="27" y="92"/>
                  </a:lnTo>
                  <a:lnTo>
                    <a:pt x="27" y="61"/>
                  </a:lnTo>
                  <a:lnTo>
                    <a:pt x="27" y="43"/>
                  </a:lnTo>
                  <a:lnTo>
                    <a:pt x="27" y="24"/>
                  </a:lnTo>
                  <a:lnTo>
                    <a:pt x="29" y="12"/>
                  </a:lnTo>
                  <a:lnTo>
                    <a:pt x="29" y="0"/>
                  </a:lnTo>
                  <a:lnTo>
                    <a:pt x="29" y="12"/>
                  </a:lnTo>
                  <a:lnTo>
                    <a:pt x="29" y="18"/>
                  </a:lnTo>
                  <a:lnTo>
                    <a:pt x="30" y="24"/>
                  </a:lnTo>
                  <a:lnTo>
                    <a:pt x="30" y="31"/>
                  </a:lnTo>
                  <a:lnTo>
                    <a:pt x="30" y="31"/>
                  </a:lnTo>
                  <a:lnTo>
                    <a:pt x="30" y="37"/>
                  </a:lnTo>
                  <a:lnTo>
                    <a:pt x="30" y="43"/>
                  </a:lnTo>
                  <a:lnTo>
                    <a:pt x="32" y="49"/>
                  </a:lnTo>
                  <a:lnTo>
                    <a:pt x="32" y="55"/>
                  </a:lnTo>
                  <a:lnTo>
                    <a:pt x="32" y="55"/>
                  </a:lnTo>
                  <a:lnTo>
                    <a:pt x="32" y="67"/>
                  </a:lnTo>
                  <a:lnTo>
                    <a:pt x="32" y="73"/>
                  </a:lnTo>
                  <a:lnTo>
                    <a:pt x="34" y="79"/>
                  </a:lnTo>
                  <a:lnTo>
                    <a:pt x="34" y="86"/>
                  </a:lnTo>
                  <a:lnTo>
                    <a:pt x="34" y="92"/>
                  </a:lnTo>
                  <a:lnTo>
                    <a:pt x="34" y="86"/>
                  </a:lnTo>
                  <a:lnTo>
                    <a:pt x="35" y="79"/>
                  </a:lnTo>
                  <a:lnTo>
                    <a:pt x="35" y="73"/>
                  </a:lnTo>
                  <a:lnTo>
                    <a:pt x="35" y="67"/>
                  </a:lnTo>
                  <a:lnTo>
                    <a:pt x="35" y="55"/>
                  </a:lnTo>
                  <a:lnTo>
                    <a:pt x="35" y="49"/>
                  </a:lnTo>
                  <a:lnTo>
                    <a:pt x="35" y="43"/>
                  </a:lnTo>
                  <a:lnTo>
                    <a:pt x="37" y="37"/>
                  </a:lnTo>
                  <a:lnTo>
                    <a:pt x="37" y="43"/>
                  </a:lnTo>
                  <a:lnTo>
                    <a:pt x="37" y="49"/>
                  </a:lnTo>
                  <a:lnTo>
                    <a:pt x="37" y="55"/>
                  </a:lnTo>
                  <a:lnTo>
                    <a:pt x="37" y="73"/>
                  </a:lnTo>
                  <a:lnTo>
                    <a:pt x="37" y="79"/>
                  </a:lnTo>
                  <a:lnTo>
                    <a:pt x="39" y="98"/>
                  </a:lnTo>
                  <a:lnTo>
                    <a:pt x="39" y="110"/>
                  </a:lnTo>
                  <a:lnTo>
                    <a:pt x="39" y="122"/>
                  </a:lnTo>
                  <a:lnTo>
                    <a:pt x="39" y="128"/>
                  </a:lnTo>
                  <a:lnTo>
                    <a:pt x="39" y="128"/>
                  </a:lnTo>
                  <a:lnTo>
                    <a:pt x="40" y="128"/>
                  </a:lnTo>
                  <a:lnTo>
                    <a:pt x="40" y="128"/>
                  </a:lnTo>
                  <a:lnTo>
                    <a:pt x="40" y="141"/>
                  </a:lnTo>
                  <a:lnTo>
                    <a:pt x="40" y="147"/>
                  </a:lnTo>
                  <a:lnTo>
                    <a:pt x="40" y="159"/>
                  </a:lnTo>
                  <a:lnTo>
                    <a:pt x="42" y="165"/>
                  </a:lnTo>
                  <a:lnTo>
                    <a:pt x="42" y="183"/>
                  </a:lnTo>
                  <a:lnTo>
                    <a:pt x="42" y="190"/>
                  </a:lnTo>
                  <a:lnTo>
                    <a:pt x="42" y="208"/>
                  </a:lnTo>
                  <a:lnTo>
                    <a:pt x="42" y="220"/>
                  </a:lnTo>
                  <a:lnTo>
                    <a:pt x="42" y="232"/>
                  </a:lnTo>
                  <a:lnTo>
                    <a:pt x="44" y="239"/>
                  </a:lnTo>
                  <a:lnTo>
                    <a:pt x="44" y="251"/>
                  </a:lnTo>
                  <a:lnTo>
                    <a:pt x="44" y="251"/>
                  </a:lnTo>
                  <a:lnTo>
                    <a:pt x="44" y="245"/>
                  </a:lnTo>
                  <a:lnTo>
                    <a:pt x="45" y="232"/>
                  </a:lnTo>
                  <a:lnTo>
                    <a:pt x="45" y="232"/>
                  </a:lnTo>
                  <a:lnTo>
                    <a:pt x="45" y="239"/>
                  </a:lnTo>
                  <a:lnTo>
                    <a:pt x="45" y="239"/>
                  </a:lnTo>
                  <a:lnTo>
                    <a:pt x="47" y="232"/>
                  </a:lnTo>
                  <a:lnTo>
                    <a:pt x="47" y="232"/>
                  </a:lnTo>
                  <a:lnTo>
                    <a:pt x="47" y="232"/>
                  </a:lnTo>
                  <a:lnTo>
                    <a:pt x="49" y="232"/>
                  </a:lnTo>
                  <a:lnTo>
                    <a:pt x="49" y="232"/>
                  </a:lnTo>
                  <a:lnTo>
                    <a:pt x="49" y="226"/>
                  </a:lnTo>
                  <a:lnTo>
                    <a:pt x="49" y="220"/>
                  </a:lnTo>
                  <a:lnTo>
                    <a:pt x="50" y="208"/>
                  </a:lnTo>
                  <a:lnTo>
                    <a:pt x="50" y="208"/>
                  </a:lnTo>
                  <a:lnTo>
                    <a:pt x="50" y="208"/>
                  </a:lnTo>
                  <a:lnTo>
                    <a:pt x="50" y="214"/>
                  </a:lnTo>
                  <a:lnTo>
                    <a:pt x="52" y="220"/>
                  </a:lnTo>
                  <a:lnTo>
                    <a:pt x="52" y="232"/>
                  </a:lnTo>
                  <a:lnTo>
                    <a:pt x="52" y="239"/>
                  </a:lnTo>
                  <a:lnTo>
                    <a:pt x="52" y="251"/>
                  </a:lnTo>
                  <a:lnTo>
                    <a:pt x="52" y="263"/>
                  </a:lnTo>
                  <a:lnTo>
                    <a:pt x="52" y="281"/>
                  </a:lnTo>
                  <a:lnTo>
                    <a:pt x="54" y="300"/>
                  </a:lnTo>
                  <a:lnTo>
                    <a:pt x="54" y="336"/>
                  </a:lnTo>
                  <a:lnTo>
                    <a:pt x="54" y="349"/>
                  </a:lnTo>
                  <a:lnTo>
                    <a:pt x="54" y="361"/>
                  </a:lnTo>
                  <a:lnTo>
                    <a:pt x="54" y="379"/>
                  </a:lnTo>
                  <a:lnTo>
                    <a:pt x="54" y="391"/>
                  </a:lnTo>
                  <a:lnTo>
                    <a:pt x="55" y="404"/>
                  </a:lnTo>
                  <a:lnTo>
                    <a:pt x="55" y="416"/>
                  </a:lnTo>
                  <a:lnTo>
                    <a:pt x="55" y="422"/>
                  </a:lnTo>
                  <a:lnTo>
                    <a:pt x="55" y="428"/>
                  </a:lnTo>
                  <a:lnTo>
                    <a:pt x="55" y="434"/>
                  </a:lnTo>
                  <a:lnTo>
                    <a:pt x="55" y="440"/>
                  </a:lnTo>
                  <a:lnTo>
                    <a:pt x="57" y="440"/>
                  </a:lnTo>
                  <a:lnTo>
                    <a:pt x="57" y="446"/>
                  </a:lnTo>
                  <a:lnTo>
                    <a:pt x="57" y="453"/>
                  </a:lnTo>
                  <a:lnTo>
                    <a:pt x="57" y="459"/>
                  </a:lnTo>
                  <a:lnTo>
                    <a:pt x="57" y="465"/>
                  </a:lnTo>
                  <a:lnTo>
                    <a:pt x="58" y="471"/>
                  </a:lnTo>
                  <a:lnTo>
                    <a:pt x="58" y="477"/>
                  </a:lnTo>
                  <a:lnTo>
                    <a:pt x="58" y="483"/>
                  </a:lnTo>
                  <a:lnTo>
                    <a:pt x="60" y="477"/>
                  </a:lnTo>
                  <a:lnTo>
                    <a:pt x="60" y="471"/>
                  </a:lnTo>
                  <a:lnTo>
                    <a:pt x="60" y="465"/>
                  </a:lnTo>
                  <a:lnTo>
                    <a:pt x="62" y="471"/>
                  </a:lnTo>
                  <a:lnTo>
                    <a:pt x="62" y="477"/>
                  </a:lnTo>
                  <a:lnTo>
                    <a:pt x="62" y="483"/>
                  </a:lnTo>
                  <a:lnTo>
                    <a:pt x="62" y="489"/>
                  </a:lnTo>
                  <a:lnTo>
                    <a:pt x="62" y="495"/>
                  </a:lnTo>
                  <a:lnTo>
                    <a:pt x="63" y="502"/>
                  </a:lnTo>
                  <a:lnTo>
                    <a:pt x="63" y="514"/>
                  </a:lnTo>
                  <a:lnTo>
                    <a:pt x="63" y="520"/>
                  </a:lnTo>
                  <a:lnTo>
                    <a:pt x="63" y="526"/>
                  </a:lnTo>
                  <a:lnTo>
                    <a:pt x="65" y="538"/>
                  </a:lnTo>
                  <a:lnTo>
                    <a:pt x="63" y="538"/>
                  </a:lnTo>
                  <a:lnTo>
                    <a:pt x="65" y="532"/>
                  </a:lnTo>
                  <a:lnTo>
                    <a:pt x="65" y="520"/>
                  </a:lnTo>
                  <a:lnTo>
                    <a:pt x="65" y="514"/>
                  </a:lnTo>
                  <a:lnTo>
                    <a:pt x="65" y="489"/>
                  </a:lnTo>
                  <a:lnTo>
                    <a:pt x="65" y="453"/>
                  </a:lnTo>
                  <a:lnTo>
                    <a:pt x="67" y="434"/>
                  </a:lnTo>
                  <a:lnTo>
                    <a:pt x="67" y="416"/>
                  </a:lnTo>
                  <a:lnTo>
                    <a:pt x="67" y="391"/>
                  </a:lnTo>
                  <a:lnTo>
                    <a:pt x="67" y="385"/>
                  </a:lnTo>
                  <a:lnTo>
                    <a:pt x="67" y="373"/>
                  </a:lnTo>
                  <a:lnTo>
                    <a:pt x="67" y="367"/>
                  </a:lnTo>
                  <a:lnTo>
                    <a:pt x="68" y="367"/>
                  </a:lnTo>
                  <a:lnTo>
                    <a:pt x="68" y="373"/>
                  </a:lnTo>
                  <a:lnTo>
                    <a:pt x="70" y="385"/>
                  </a:lnTo>
                  <a:lnTo>
                    <a:pt x="70" y="385"/>
                  </a:lnTo>
                  <a:lnTo>
                    <a:pt x="70" y="385"/>
                  </a:lnTo>
                  <a:lnTo>
                    <a:pt x="70" y="385"/>
                  </a:lnTo>
                  <a:lnTo>
                    <a:pt x="70" y="379"/>
                  </a:lnTo>
                  <a:lnTo>
                    <a:pt x="72" y="373"/>
                  </a:lnTo>
                  <a:lnTo>
                    <a:pt x="72" y="361"/>
                  </a:lnTo>
                  <a:lnTo>
                    <a:pt x="72" y="355"/>
                  </a:lnTo>
                  <a:lnTo>
                    <a:pt x="72" y="343"/>
                  </a:lnTo>
                  <a:lnTo>
                    <a:pt x="72" y="336"/>
                  </a:lnTo>
                  <a:lnTo>
                    <a:pt x="72" y="324"/>
                  </a:lnTo>
                  <a:lnTo>
                    <a:pt x="73" y="312"/>
                  </a:lnTo>
                  <a:lnTo>
                    <a:pt x="73" y="312"/>
                  </a:lnTo>
                  <a:lnTo>
                    <a:pt x="73" y="300"/>
                  </a:lnTo>
                  <a:lnTo>
                    <a:pt x="73" y="294"/>
                  </a:lnTo>
                  <a:lnTo>
                    <a:pt x="73" y="287"/>
                  </a:lnTo>
                  <a:lnTo>
                    <a:pt x="73" y="281"/>
                  </a:lnTo>
                  <a:lnTo>
                    <a:pt x="75" y="275"/>
                  </a:lnTo>
                  <a:lnTo>
                    <a:pt x="75" y="281"/>
                  </a:lnTo>
                  <a:lnTo>
                    <a:pt x="75" y="287"/>
                  </a:lnTo>
                  <a:lnTo>
                    <a:pt x="75" y="300"/>
                  </a:lnTo>
                  <a:lnTo>
                    <a:pt x="77" y="312"/>
                  </a:lnTo>
                  <a:lnTo>
                    <a:pt x="77" y="336"/>
                  </a:lnTo>
                  <a:lnTo>
                    <a:pt x="77" y="355"/>
                  </a:lnTo>
                  <a:lnTo>
                    <a:pt x="77" y="373"/>
                  </a:lnTo>
                  <a:lnTo>
                    <a:pt x="77" y="385"/>
                  </a:lnTo>
                  <a:lnTo>
                    <a:pt x="77" y="398"/>
                  </a:lnTo>
                  <a:lnTo>
                    <a:pt x="78" y="404"/>
                  </a:lnTo>
                  <a:lnTo>
                    <a:pt x="78" y="391"/>
                  </a:lnTo>
                  <a:lnTo>
                    <a:pt x="78" y="361"/>
                  </a:lnTo>
                  <a:lnTo>
                    <a:pt x="78" y="349"/>
                  </a:lnTo>
                  <a:lnTo>
                    <a:pt x="78" y="330"/>
                  </a:lnTo>
                  <a:lnTo>
                    <a:pt x="80" y="312"/>
                  </a:lnTo>
                  <a:lnTo>
                    <a:pt x="80" y="300"/>
                  </a:lnTo>
                  <a:lnTo>
                    <a:pt x="80" y="287"/>
                  </a:lnTo>
                  <a:lnTo>
                    <a:pt x="80" y="269"/>
                  </a:lnTo>
                  <a:lnTo>
                    <a:pt x="80" y="257"/>
                  </a:lnTo>
                  <a:lnTo>
                    <a:pt x="80" y="251"/>
                  </a:lnTo>
                  <a:lnTo>
                    <a:pt x="82" y="251"/>
                  </a:lnTo>
                  <a:lnTo>
                    <a:pt x="82" y="257"/>
                  </a:lnTo>
                  <a:lnTo>
                    <a:pt x="82" y="263"/>
                  </a:lnTo>
                  <a:lnTo>
                    <a:pt x="82" y="275"/>
                  </a:lnTo>
                  <a:lnTo>
                    <a:pt x="82" y="281"/>
                  </a:lnTo>
                  <a:lnTo>
                    <a:pt x="83" y="275"/>
                  </a:lnTo>
                  <a:lnTo>
                    <a:pt x="83" y="257"/>
                  </a:lnTo>
                  <a:lnTo>
                    <a:pt x="83" y="239"/>
                  </a:lnTo>
                  <a:lnTo>
                    <a:pt x="83" y="214"/>
                  </a:lnTo>
                  <a:lnTo>
                    <a:pt x="83" y="196"/>
                  </a:lnTo>
                  <a:lnTo>
                    <a:pt x="83" y="177"/>
                  </a:lnTo>
                  <a:lnTo>
                    <a:pt x="85" y="159"/>
                  </a:lnTo>
                  <a:lnTo>
                    <a:pt x="85" y="159"/>
                  </a:lnTo>
                  <a:lnTo>
                    <a:pt x="85" y="159"/>
                  </a:lnTo>
                  <a:lnTo>
                    <a:pt x="85" y="171"/>
                  </a:lnTo>
                  <a:lnTo>
                    <a:pt x="85" y="177"/>
                  </a:lnTo>
                  <a:lnTo>
                    <a:pt x="87" y="183"/>
                  </a:lnTo>
                  <a:lnTo>
                    <a:pt x="87" y="196"/>
                  </a:lnTo>
                  <a:lnTo>
                    <a:pt x="87" y="208"/>
                  </a:lnTo>
                  <a:lnTo>
                    <a:pt x="87" y="214"/>
                  </a:lnTo>
                  <a:lnTo>
                    <a:pt x="87" y="214"/>
                  </a:lnTo>
                  <a:lnTo>
                    <a:pt x="88" y="214"/>
                  </a:lnTo>
                  <a:lnTo>
                    <a:pt x="88" y="220"/>
                  </a:lnTo>
                  <a:lnTo>
                    <a:pt x="88" y="226"/>
                  </a:lnTo>
                  <a:lnTo>
                    <a:pt x="88" y="232"/>
                  </a:lnTo>
                  <a:lnTo>
                    <a:pt x="90" y="251"/>
                  </a:lnTo>
                  <a:lnTo>
                    <a:pt x="90" y="263"/>
                  </a:lnTo>
                  <a:lnTo>
                    <a:pt x="90" y="281"/>
                  </a:lnTo>
                  <a:lnTo>
                    <a:pt x="90" y="287"/>
                  </a:lnTo>
                  <a:lnTo>
                    <a:pt x="90" y="306"/>
                  </a:lnTo>
                  <a:lnTo>
                    <a:pt x="90" y="312"/>
                  </a:lnTo>
                  <a:lnTo>
                    <a:pt x="92" y="318"/>
                  </a:lnTo>
                  <a:lnTo>
                    <a:pt x="92" y="336"/>
                  </a:lnTo>
                  <a:lnTo>
                    <a:pt x="92" y="336"/>
                  </a:lnTo>
                  <a:lnTo>
                    <a:pt x="92" y="343"/>
                  </a:lnTo>
                  <a:lnTo>
                    <a:pt x="93" y="349"/>
                  </a:lnTo>
                  <a:lnTo>
                    <a:pt x="93" y="355"/>
                  </a:lnTo>
                  <a:lnTo>
                    <a:pt x="93" y="361"/>
                  </a:lnTo>
                  <a:lnTo>
                    <a:pt x="95" y="361"/>
                  </a:lnTo>
                  <a:lnTo>
                    <a:pt x="95" y="361"/>
                  </a:lnTo>
                  <a:lnTo>
                    <a:pt x="95" y="367"/>
                  </a:lnTo>
                  <a:lnTo>
                    <a:pt x="95" y="373"/>
                  </a:lnTo>
                  <a:lnTo>
                    <a:pt x="97" y="373"/>
                  </a:lnTo>
                  <a:lnTo>
                    <a:pt x="97" y="367"/>
                  </a:lnTo>
                  <a:lnTo>
                    <a:pt x="97" y="361"/>
                  </a:lnTo>
                  <a:lnTo>
                    <a:pt x="97" y="355"/>
                  </a:lnTo>
                  <a:lnTo>
                    <a:pt x="97" y="343"/>
                  </a:lnTo>
                  <a:lnTo>
                    <a:pt x="98" y="336"/>
                  </a:lnTo>
                  <a:lnTo>
                    <a:pt x="98" y="336"/>
                  </a:lnTo>
                  <a:lnTo>
                    <a:pt x="98" y="324"/>
                  </a:lnTo>
                  <a:lnTo>
                    <a:pt x="98" y="312"/>
                  </a:lnTo>
                  <a:lnTo>
                    <a:pt x="98" y="300"/>
                  </a:lnTo>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591" name="Freeform 590"/>
            <p:cNvSpPr>
              <a:spLocks/>
            </p:cNvSpPr>
            <p:nvPr/>
          </p:nvSpPr>
          <p:spPr bwMode="auto">
            <a:xfrm>
              <a:off x="251520" y="3363872"/>
              <a:ext cx="112669" cy="540753"/>
            </a:xfrm>
            <a:custGeom>
              <a:avLst/>
              <a:gdLst>
                <a:gd name="T0" fmla="*/ 2 w 81"/>
                <a:gd name="T1" fmla="*/ 1168 h 1315"/>
                <a:gd name="T2" fmla="*/ 4 w 81"/>
                <a:gd name="T3" fmla="*/ 1193 h 1315"/>
                <a:gd name="T4" fmla="*/ 5 w 81"/>
                <a:gd name="T5" fmla="*/ 1168 h 1315"/>
                <a:gd name="T6" fmla="*/ 5 w 81"/>
                <a:gd name="T7" fmla="*/ 1186 h 1315"/>
                <a:gd name="T8" fmla="*/ 7 w 81"/>
                <a:gd name="T9" fmla="*/ 1211 h 1315"/>
                <a:gd name="T10" fmla="*/ 9 w 81"/>
                <a:gd name="T11" fmla="*/ 1205 h 1315"/>
                <a:gd name="T12" fmla="*/ 10 w 81"/>
                <a:gd name="T13" fmla="*/ 1223 h 1315"/>
                <a:gd name="T14" fmla="*/ 12 w 81"/>
                <a:gd name="T15" fmla="*/ 1248 h 1315"/>
                <a:gd name="T16" fmla="*/ 14 w 81"/>
                <a:gd name="T17" fmla="*/ 1229 h 1315"/>
                <a:gd name="T18" fmla="*/ 15 w 81"/>
                <a:gd name="T19" fmla="*/ 1205 h 1315"/>
                <a:gd name="T20" fmla="*/ 17 w 81"/>
                <a:gd name="T21" fmla="*/ 1217 h 1315"/>
                <a:gd name="T22" fmla="*/ 18 w 81"/>
                <a:gd name="T23" fmla="*/ 1235 h 1315"/>
                <a:gd name="T24" fmla="*/ 22 w 81"/>
                <a:gd name="T25" fmla="*/ 1254 h 1315"/>
                <a:gd name="T26" fmla="*/ 23 w 81"/>
                <a:gd name="T27" fmla="*/ 1266 h 1315"/>
                <a:gd name="T28" fmla="*/ 25 w 81"/>
                <a:gd name="T29" fmla="*/ 1266 h 1315"/>
                <a:gd name="T30" fmla="*/ 27 w 81"/>
                <a:gd name="T31" fmla="*/ 1266 h 1315"/>
                <a:gd name="T32" fmla="*/ 30 w 81"/>
                <a:gd name="T33" fmla="*/ 1254 h 1315"/>
                <a:gd name="T34" fmla="*/ 32 w 81"/>
                <a:gd name="T35" fmla="*/ 1284 h 1315"/>
                <a:gd name="T36" fmla="*/ 33 w 81"/>
                <a:gd name="T37" fmla="*/ 1290 h 1315"/>
                <a:gd name="T38" fmla="*/ 35 w 81"/>
                <a:gd name="T39" fmla="*/ 1278 h 1315"/>
                <a:gd name="T40" fmla="*/ 37 w 81"/>
                <a:gd name="T41" fmla="*/ 1284 h 1315"/>
                <a:gd name="T42" fmla="*/ 38 w 81"/>
                <a:gd name="T43" fmla="*/ 1297 h 1315"/>
                <a:gd name="T44" fmla="*/ 42 w 81"/>
                <a:gd name="T45" fmla="*/ 1303 h 1315"/>
                <a:gd name="T46" fmla="*/ 43 w 81"/>
                <a:gd name="T47" fmla="*/ 1309 h 1315"/>
                <a:gd name="T48" fmla="*/ 45 w 81"/>
                <a:gd name="T49" fmla="*/ 1284 h 1315"/>
                <a:gd name="T50" fmla="*/ 45 w 81"/>
                <a:gd name="T51" fmla="*/ 1260 h 1315"/>
                <a:gd name="T52" fmla="*/ 47 w 81"/>
                <a:gd name="T53" fmla="*/ 1211 h 1315"/>
                <a:gd name="T54" fmla="*/ 48 w 81"/>
                <a:gd name="T55" fmla="*/ 1156 h 1315"/>
                <a:gd name="T56" fmla="*/ 48 w 81"/>
                <a:gd name="T57" fmla="*/ 1107 h 1315"/>
                <a:gd name="T58" fmla="*/ 50 w 81"/>
                <a:gd name="T59" fmla="*/ 1064 h 1315"/>
                <a:gd name="T60" fmla="*/ 52 w 81"/>
                <a:gd name="T61" fmla="*/ 1040 h 1315"/>
                <a:gd name="T62" fmla="*/ 52 w 81"/>
                <a:gd name="T63" fmla="*/ 1009 h 1315"/>
                <a:gd name="T64" fmla="*/ 53 w 81"/>
                <a:gd name="T65" fmla="*/ 942 h 1315"/>
                <a:gd name="T66" fmla="*/ 55 w 81"/>
                <a:gd name="T67" fmla="*/ 832 h 1315"/>
                <a:gd name="T68" fmla="*/ 55 w 81"/>
                <a:gd name="T69" fmla="*/ 740 h 1315"/>
                <a:gd name="T70" fmla="*/ 57 w 81"/>
                <a:gd name="T71" fmla="*/ 679 h 1315"/>
                <a:gd name="T72" fmla="*/ 58 w 81"/>
                <a:gd name="T73" fmla="*/ 593 h 1315"/>
                <a:gd name="T74" fmla="*/ 58 w 81"/>
                <a:gd name="T75" fmla="*/ 440 h 1315"/>
                <a:gd name="T76" fmla="*/ 60 w 81"/>
                <a:gd name="T77" fmla="*/ 324 h 1315"/>
                <a:gd name="T78" fmla="*/ 62 w 81"/>
                <a:gd name="T79" fmla="*/ 214 h 1315"/>
                <a:gd name="T80" fmla="*/ 62 w 81"/>
                <a:gd name="T81" fmla="*/ 165 h 1315"/>
                <a:gd name="T82" fmla="*/ 63 w 81"/>
                <a:gd name="T83" fmla="*/ 128 h 1315"/>
                <a:gd name="T84" fmla="*/ 65 w 81"/>
                <a:gd name="T85" fmla="*/ 67 h 1315"/>
                <a:gd name="T86" fmla="*/ 67 w 81"/>
                <a:gd name="T87" fmla="*/ 61 h 1315"/>
                <a:gd name="T88" fmla="*/ 67 w 81"/>
                <a:gd name="T89" fmla="*/ 30 h 1315"/>
                <a:gd name="T90" fmla="*/ 68 w 81"/>
                <a:gd name="T91" fmla="*/ 6 h 1315"/>
                <a:gd name="T92" fmla="*/ 70 w 81"/>
                <a:gd name="T93" fmla="*/ 6 h 1315"/>
                <a:gd name="T94" fmla="*/ 72 w 81"/>
                <a:gd name="T95" fmla="*/ 37 h 1315"/>
                <a:gd name="T96" fmla="*/ 73 w 81"/>
                <a:gd name="T97" fmla="*/ 67 h 1315"/>
                <a:gd name="T98" fmla="*/ 75 w 81"/>
                <a:gd name="T99" fmla="*/ 61 h 1315"/>
                <a:gd name="T100" fmla="*/ 77 w 81"/>
                <a:gd name="T101" fmla="*/ 49 h 1315"/>
                <a:gd name="T102" fmla="*/ 77 w 81"/>
                <a:gd name="T103" fmla="*/ 73 h 1315"/>
                <a:gd name="T104" fmla="*/ 78 w 81"/>
                <a:gd name="T105" fmla="*/ 110 h 1315"/>
                <a:gd name="T106" fmla="*/ 80 w 81"/>
                <a:gd name="T107" fmla="*/ 79 h 1315"/>
                <a:gd name="T108" fmla="*/ 81 w 81"/>
                <a:gd name="T109" fmla="*/ 67 h 1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81" h="1315">
                  <a:moveTo>
                    <a:pt x="0" y="1156"/>
                  </a:moveTo>
                  <a:lnTo>
                    <a:pt x="0" y="1162"/>
                  </a:lnTo>
                  <a:lnTo>
                    <a:pt x="0" y="1162"/>
                  </a:lnTo>
                  <a:lnTo>
                    <a:pt x="2" y="1168"/>
                  </a:lnTo>
                  <a:lnTo>
                    <a:pt x="2" y="1180"/>
                  </a:lnTo>
                  <a:lnTo>
                    <a:pt x="2" y="1193"/>
                  </a:lnTo>
                  <a:lnTo>
                    <a:pt x="2" y="1193"/>
                  </a:lnTo>
                  <a:lnTo>
                    <a:pt x="4" y="1193"/>
                  </a:lnTo>
                  <a:lnTo>
                    <a:pt x="4" y="1193"/>
                  </a:lnTo>
                  <a:lnTo>
                    <a:pt x="4" y="1193"/>
                  </a:lnTo>
                  <a:lnTo>
                    <a:pt x="4" y="1180"/>
                  </a:lnTo>
                  <a:lnTo>
                    <a:pt x="5" y="1168"/>
                  </a:lnTo>
                  <a:lnTo>
                    <a:pt x="5" y="1168"/>
                  </a:lnTo>
                  <a:lnTo>
                    <a:pt x="5" y="1174"/>
                  </a:lnTo>
                  <a:lnTo>
                    <a:pt x="5" y="1174"/>
                  </a:lnTo>
                  <a:lnTo>
                    <a:pt x="5" y="1186"/>
                  </a:lnTo>
                  <a:lnTo>
                    <a:pt x="7" y="1193"/>
                  </a:lnTo>
                  <a:lnTo>
                    <a:pt x="7" y="1199"/>
                  </a:lnTo>
                  <a:lnTo>
                    <a:pt x="7" y="1205"/>
                  </a:lnTo>
                  <a:lnTo>
                    <a:pt x="7" y="1211"/>
                  </a:lnTo>
                  <a:lnTo>
                    <a:pt x="7" y="1217"/>
                  </a:lnTo>
                  <a:lnTo>
                    <a:pt x="9" y="1217"/>
                  </a:lnTo>
                  <a:lnTo>
                    <a:pt x="9" y="1211"/>
                  </a:lnTo>
                  <a:lnTo>
                    <a:pt x="9" y="1205"/>
                  </a:lnTo>
                  <a:lnTo>
                    <a:pt x="10" y="1211"/>
                  </a:lnTo>
                  <a:lnTo>
                    <a:pt x="10" y="1217"/>
                  </a:lnTo>
                  <a:lnTo>
                    <a:pt x="10" y="1217"/>
                  </a:lnTo>
                  <a:lnTo>
                    <a:pt x="10" y="1223"/>
                  </a:lnTo>
                  <a:lnTo>
                    <a:pt x="12" y="1229"/>
                  </a:lnTo>
                  <a:lnTo>
                    <a:pt x="12" y="1235"/>
                  </a:lnTo>
                  <a:lnTo>
                    <a:pt x="12" y="1242"/>
                  </a:lnTo>
                  <a:lnTo>
                    <a:pt x="12" y="1248"/>
                  </a:lnTo>
                  <a:lnTo>
                    <a:pt x="14" y="1248"/>
                  </a:lnTo>
                  <a:lnTo>
                    <a:pt x="14" y="1242"/>
                  </a:lnTo>
                  <a:lnTo>
                    <a:pt x="14" y="1242"/>
                  </a:lnTo>
                  <a:lnTo>
                    <a:pt x="14" y="1229"/>
                  </a:lnTo>
                  <a:lnTo>
                    <a:pt x="15" y="1223"/>
                  </a:lnTo>
                  <a:lnTo>
                    <a:pt x="15" y="1217"/>
                  </a:lnTo>
                  <a:lnTo>
                    <a:pt x="15" y="1211"/>
                  </a:lnTo>
                  <a:lnTo>
                    <a:pt x="15" y="1205"/>
                  </a:lnTo>
                  <a:lnTo>
                    <a:pt x="15" y="1199"/>
                  </a:lnTo>
                  <a:lnTo>
                    <a:pt x="17" y="1205"/>
                  </a:lnTo>
                  <a:lnTo>
                    <a:pt x="17" y="1211"/>
                  </a:lnTo>
                  <a:lnTo>
                    <a:pt x="17" y="1217"/>
                  </a:lnTo>
                  <a:lnTo>
                    <a:pt x="17" y="1223"/>
                  </a:lnTo>
                  <a:lnTo>
                    <a:pt x="18" y="1229"/>
                  </a:lnTo>
                  <a:lnTo>
                    <a:pt x="18" y="1235"/>
                  </a:lnTo>
                  <a:lnTo>
                    <a:pt x="18" y="1235"/>
                  </a:lnTo>
                  <a:lnTo>
                    <a:pt x="20" y="1242"/>
                  </a:lnTo>
                  <a:lnTo>
                    <a:pt x="20" y="1242"/>
                  </a:lnTo>
                  <a:lnTo>
                    <a:pt x="22" y="1248"/>
                  </a:lnTo>
                  <a:lnTo>
                    <a:pt x="22" y="1254"/>
                  </a:lnTo>
                  <a:lnTo>
                    <a:pt x="22" y="1260"/>
                  </a:lnTo>
                  <a:lnTo>
                    <a:pt x="22" y="1266"/>
                  </a:lnTo>
                  <a:lnTo>
                    <a:pt x="22" y="1266"/>
                  </a:lnTo>
                  <a:lnTo>
                    <a:pt x="23" y="1266"/>
                  </a:lnTo>
                  <a:lnTo>
                    <a:pt x="23" y="1266"/>
                  </a:lnTo>
                  <a:lnTo>
                    <a:pt x="23" y="1266"/>
                  </a:lnTo>
                  <a:lnTo>
                    <a:pt x="25" y="1260"/>
                  </a:lnTo>
                  <a:lnTo>
                    <a:pt x="25" y="1266"/>
                  </a:lnTo>
                  <a:lnTo>
                    <a:pt x="25" y="1266"/>
                  </a:lnTo>
                  <a:lnTo>
                    <a:pt x="27" y="1266"/>
                  </a:lnTo>
                  <a:lnTo>
                    <a:pt x="27" y="1272"/>
                  </a:lnTo>
                  <a:lnTo>
                    <a:pt x="27" y="1266"/>
                  </a:lnTo>
                  <a:lnTo>
                    <a:pt x="28" y="1266"/>
                  </a:lnTo>
                  <a:lnTo>
                    <a:pt x="28" y="1260"/>
                  </a:lnTo>
                  <a:lnTo>
                    <a:pt x="28" y="1254"/>
                  </a:lnTo>
                  <a:lnTo>
                    <a:pt x="30" y="1254"/>
                  </a:lnTo>
                  <a:lnTo>
                    <a:pt x="30" y="1266"/>
                  </a:lnTo>
                  <a:lnTo>
                    <a:pt x="30" y="1266"/>
                  </a:lnTo>
                  <a:lnTo>
                    <a:pt x="30" y="1272"/>
                  </a:lnTo>
                  <a:lnTo>
                    <a:pt x="32" y="1284"/>
                  </a:lnTo>
                  <a:lnTo>
                    <a:pt x="32" y="1290"/>
                  </a:lnTo>
                  <a:lnTo>
                    <a:pt x="32" y="1290"/>
                  </a:lnTo>
                  <a:lnTo>
                    <a:pt x="32" y="1290"/>
                  </a:lnTo>
                  <a:lnTo>
                    <a:pt x="33" y="1290"/>
                  </a:lnTo>
                  <a:lnTo>
                    <a:pt x="33" y="1290"/>
                  </a:lnTo>
                  <a:lnTo>
                    <a:pt x="33" y="1284"/>
                  </a:lnTo>
                  <a:lnTo>
                    <a:pt x="35" y="1278"/>
                  </a:lnTo>
                  <a:lnTo>
                    <a:pt x="35" y="1278"/>
                  </a:lnTo>
                  <a:lnTo>
                    <a:pt x="35" y="1278"/>
                  </a:lnTo>
                  <a:lnTo>
                    <a:pt x="37" y="1278"/>
                  </a:lnTo>
                  <a:lnTo>
                    <a:pt x="37" y="1278"/>
                  </a:lnTo>
                  <a:lnTo>
                    <a:pt x="37" y="1284"/>
                  </a:lnTo>
                  <a:lnTo>
                    <a:pt x="38" y="1290"/>
                  </a:lnTo>
                  <a:lnTo>
                    <a:pt x="38" y="1290"/>
                  </a:lnTo>
                  <a:lnTo>
                    <a:pt x="38" y="1297"/>
                  </a:lnTo>
                  <a:lnTo>
                    <a:pt x="38" y="1297"/>
                  </a:lnTo>
                  <a:lnTo>
                    <a:pt x="40" y="1297"/>
                  </a:lnTo>
                  <a:lnTo>
                    <a:pt x="40" y="1297"/>
                  </a:lnTo>
                  <a:lnTo>
                    <a:pt x="40" y="1303"/>
                  </a:lnTo>
                  <a:lnTo>
                    <a:pt x="42" y="1303"/>
                  </a:lnTo>
                  <a:lnTo>
                    <a:pt x="42" y="1309"/>
                  </a:lnTo>
                  <a:lnTo>
                    <a:pt x="42" y="1315"/>
                  </a:lnTo>
                  <a:lnTo>
                    <a:pt x="43" y="1315"/>
                  </a:lnTo>
                  <a:lnTo>
                    <a:pt x="43" y="1309"/>
                  </a:lnTo>
                  <a:lnTo>
                    <a:pt x="43" y="1303"/>
                  </a:lnTo>
                  <a:lnTo>
                    <a:pt x="43" y="1297"/>
                  </a:lnTo>
                  <a:lnTo>
                    <a:pt x="45" y="1290"/>
                  </a:lnTo>
                  <a:lnTo>
                    <a:pt x="45" y="1284"/>
                  </a:lnTo>
                  <a:lnTo>
                    <a:pt x="45" y="1278"/>
                  </a:lnTo>
                  <a:lnTo>
                    <a:pt x="45" y="1272"/>
                  </a:lnTo>
                  <a:lnTo>
                    <a:pt x="45" y="1266"/>
                  </a:lnTo>
                  <a:lnTo>
                    <a:pt x="45" y="1260"/>
                  </a:lnTo>
                  <a:lnTo>
                    <a:pt x="47" y="1254"/>
                  </a:lnTo>
                  <a:lnTo>
                    <a:pt x="47" y="1235"/>
                  </a:lnTo>
                  <a:lnTo>
                    <a:pt x="47" y="1223"/>
                  </a:lnTo>
                  <a:lnTo>
                    <a:pt x="47" y="1211"/>
                  </a:lnTo>
                  <a:lnTo>
                    <a:pt x="47" y="1199"/>
                  </a:lnTo>
                  <a:lnTo>
                    <a:pt x="47" y="1186"/>
                  </a:lnTo>
                  <a:lnTo>
                    <a:pt x="48" y="1168"/>
                  </a:lnTo>
                  <a:lnTo>
                    <a:pt x="48" y="1156"/>
                  </a:lnTo>
                  <a:lnTo>
                    <a:pt x="48" y="1144"/>
                  </a:lnTo>
                  <a:lnTo>
                    <a:pt x="48" y="1131"/>
                  </a:lnTo>
                  <a:lnTo>
                    <a:pt x="48" y="1113"/>
                  </a:lnTo>
                  <a:lnTo>
                    <a:pt x="48" y="1107"/>
                  </a:lnTo>
                  <a:lnTo>
                    <a:pt x="50" y="1095"/>
                  </a:lnTo>
                  <a:lnTo>
                    <a:pt x="50" y="1089"/>
                  </a:lnTo>
                  <a:lnTo>
                    <a:pt x="50" y="1076"/>
                  </a:lnTo>
                  <a:lnTo>
                    <a:pt x="50" y="1064"/>
                  </a:lnTo>
                  <a:lnTo>
                    <a:pt x="50" y="1064"/>
                  </a:lnTo>
                  <a:lnTo>
                    <a:pt x="50" y="1052"/>
                  </a:lnTo>
                  <a:lnTo>
                    <a:pt x="52" y="1046"/>
                  </a:lnTo>
                  <a:lnTo>
                    <a:pt x="52" y="1040"/>
                  </a:lnTo>
                  <a:lnTo>
                    <a:pt x="52" y="1034"/>
                  </a:lnTo>
                  <a:lnTo>
                    <a:pt x="52" y="1034"/>
                  </a:lnTo>
                  <a:lnTo>
                    <a:pt x="52" y="1027"/>
                  </a:lnTo>
                  <a:lnTo>
                    <a:pt x="52" y="1009"/>
                  </a:lnTo>
                  <a:lnTo>
                    <a:pt x="53" y="997"/>
                  </a:lnTo>
                  <a:lnTo>
                    <a:pt x="53" y="985"/>
                  </a:lnTo>
                  <a:lnTo>
                    <a:pt x="53" y="960"/>
                  </a:lnTo>
                  <a:lnTo>
                    <a:pt x="53" y="942"/>
                  </a:lnTo>
                  <a:lnTo>
                    <a:pt x="53" y="923"/>
                  </a:lnTo>
                  <a:lnTo>
                    <a:pt x="53" y="905"/>
                  </a:lnTo>
                  <a:lnTo>
                    <a:pt x="55" y="881"/>
                  </a:lnTo>
                  <a:lnTo>
                    <a:pt x="55" y="832"/>
                  </a:lnTo>
                  <a:lnTo>
                    <a:pt x="55" y="807"/>
                  </a:lnTo>
                  <a:lnTo>
                    <a:pt x="55" y="777"/>
                  </a:lnTo>
                  <a:lnTo>
                    <a:pt x="55" y="758"/>
                  </a:lnTo>
                  <a:lnTo>
                    <a:pt x="55" y="740"/>
                  </a:lnTo>
                  <a:lnTo>
                    <a:pt x="57" y="722"/>
                  </a:lnTo>
                  <a:lnTo>
                    <a:pt x="57" y="703"/>
                  </a:lnTo>
                  <a:lnTo>
                    <a:pt x="57" y="697"/>
                  </a:lnTo>
                  <a:lnTo>
                    <a:pt x="57" y="679"/>
                  </a:lnTo>
                  <a:lnTo>
                    <a:pt x="57" y="667"/>
                  </a:lnTo>
                  <a:lnTo>
                    <a:pt x="57" y="648"/>
                  </a:lnTo>
                  <a:lnTo>
                    <a:pt x="58" y="618"/>
                  </a:lnTo>
                  <a:lnTo>
                    <a:pt x="58" y="593"/>
                  </a:lnTo>
                  <a:lnTo>
                    <a:pt x="58" y="563"/>
                  </a:lnTo>
                  <a:lnTo>
                    <a:pt x="58" y="526"/>
                  </a:lnTo>
                  <a:lnTo>
                    <a:pt x="58" y="495"/>
                  </a:lnTo>
                  <a:lnTo>
                    <a:pt x="58" y="440"/>
                  </a:lnTo>
                  <a:lnTo>
                    <a:pt x="60" y="410"/>
                  </a:lnTo>
                  <a:lnTo>
                    <a:pt x="60" y="385"/>
                  </a:lnTo>
                  <a:lnTo>
                    <a:pt x="60" y="355"/>
                  </a:lnTo>
                  <a:lnTo>
                    <a:pt x="60" y="324"/>
                  </a:lnTo>
                  <a:lnTo>
                    <a:pt x="60" y="287"/>
                  </a:lnTo>
                  <a:lnTo>
                    <a:pt x="60" y="263"/>
                  </a:lnTo>
                  <a:lnTo>
                    <a:pt x="62" y="238"/>
                  </a:lnTo>
                  <a:lnTo>
                    <a:pt x="62" y="214"/>
                  </a:lnTo>
                  <a:lnTo>
                    <a:pt x="62" y="189"/>
                  </a:lnTo>
                  <a:lnTo>
                    <a:pt x="62" y="177"/>
                  </a:lnTo>
                  <a:lnTo>
                    <a:pt x="62" y="171"/>
                  </a:lnTo>
                  <a:lnTo>
                    <a:pt x="62" y="165"/>
                  </a:lnTo>
                  <a:lnTo>
                    <a:pt x="63" y="159"/>
                  </a:lnTo>
                  <a:lnTo>
                    <a:pt x="63" y="153"/>
                  </a:lnTo>
                  <a:lnTo>
                    <a:pt x="63" y="141"/>
                  </a:lnTo>
                  <a:lnTo>
                    <a:pt x="63" y="128"/>
                  </a:lnTo>
                  <a:lnTo>
                    <a:pt x="63" y="110"/>
                  </a:lnTo>
                  <a:lnTo>
                    <a:pt x="63" y="92"/>
                  </a:lnTo>
                  <a:lnTo>
                    <a:pt x="65" y="79"/>
                  </a:lnTo>
                  <a:lnTo>
                    <a:pt x="65" y="67"/>
                  </a:lnTo>
                  <a:lnTo>
                    <a:pt x="65" y="61"/>
                  </a:lnTo>
                  <a:lnTo>
                    <a:pt x="65" y="61"/>
                  </a:lnTo>
                  <a:lnTo>
                    <a:pt x="65" y="61"/>
                  </a:lnTo>
                  <a:lnTo>
                    <a:pt x="67" y="61"/>
                  </a:lnTo>
                  <a:lnTo>
                    <a:pt x="67" y="61"/>
                  </a:lnTo>
                  <a:lnTo>
                    <a:pt x="67" y="49"/>
                  </a:lnTo>
                  <a:lnTo>
                    <a:pt x="67" y="43"/>
                  </a:lnTo>
                  <a:lnTo>
                    <a:pt x="67" y="30"/>
                  </a:lnTo>
                  <a:lnTo>
                    <a:pt x="68" y="30"/>
                  </a:lnTo>
                  <a:lnTo>
                    <a:pt x="68" y="18"/>
                  </a:lnTo>
                  <a:lnTo>
                    <a:pt x="68" y="12"/>
                  </a:lnTo>
                  <a:lnTo>
                    <a:pt x="68" y="6"/>
                  </a:lnTo>
                  <a:lnTo>
                    <a:pt x="70" y="0"/>
                  </a:lnTo>
                  <a:lnTo>
                    <a:pt x="68" y="0"/>
                  </a:lnTo>
                  <a:lnTo>
                    <a:pt x="70" y="0"/>
                  </a:lnTo>
                  <a:lnTo>
                    <a:pt x="70" y="6"/>
                  </a:lnTo>
                  <a:lnTo>
                    <a:pt x="70" y="12"/>
                  </a:lnTo>
                  <a:lnTo>
                    <a:pt x="70" y="24"/>
                  </a:lnTo>
                  <a:lnTo>
                    <a:pt x="70" y="30"/>
                  </a:lnTo>
                  <a:lnTo>
                    <a:pt x="72" y="37"/>
                  </a:lnTo>
                  <a:lnTo>
                    <a:pt x="72" y="55"/>
                  </a:lnTo>
                  <a:lnTo>
                    <a:pt x="72" y="61"/>
                  </a:lnTo>
                  <a:lnTo>
                    <a:pt x="72" y="61"/>
                  </a:lnTo>
                  <a:lnTo>
                    <a:pt x="73" y="67"/>
                  </a:lnTo>
                  <a:lnTo>
                    <a:pt x="73" y="73"/>
                  </a:lnTo>
                  <a:lnTo>
                    <a:pt x="73" y="67"/>
                  </a:lnTo>
                  <a:lnTo>
                    <a:pt x="75" y="61"/>
                  </a:lnTo>
                  <a:lnTo>
                    <a:pt x="75" y="61"/>
                  </a:lnTo>
                  <a:lnTo>
                    <a:pt x="75" y="55"/>
                  </a:lnTo>
                  <a:lnTo>
                    <a:pt x="75" y="49"/>
                  </a:lnTo>
                  <a:lnTo>
                    <a:pt x="75" y="43"/>
                  </a:lnTo>
                  <a:lnTo>
                    <a:pt x="77" y="49"/>
                  </a:lnTo>
                  <a:lnTo>
                    <a:pt x="77" y="55"/>
                  </a:lnTo>
                  <a:lnTo>
                    <a:pt x="77" y="61"/>
                  </a:lnTo>
                  <a:lnTo>
                    <a:pt x="77" y="67"/>
                  </a:lnTo>
                  <a:lnTo>
                    <a:pt x="77" y="73"/>
                  </a:lnTo>
                  <a:lnTo>
                    <a:pt x="77" y="85"/>
                  </a:lnTo>
                  <a:lnTo>
                    <a:pt x="78" y="98"/>
                  </a:lnTo>
                  <a:lnTo>
                    <a:pt x="78" y="104"/>
                  </a:lnTo>
                  <a:lnTo>
                    <a:pt x="78" y="110"/>
                  </a:lnTo>
                  <a:lnTo>
                    <a:pt x="78" y="104"/>
                  </a:lnTo>
                  <a:lnTo>
                    <a:pt x="80" y="98"/>
                  </a:lnTo>
                  <a:lnTo>
                    <a:pt x="80" y="92"/>
                  </a:lnTo>
                  <a:lnTo>
                    <a:pt x="80" y="79"/>
                  </a:lnTo>
                  <a:lnTo>
                    <a:pt x="80" y="73"/>
                  </a:lnTo>
                  <a:lnTo>
                    <a:pt x="80" y="67"/>
                  </a:lnTo>
                  <a:lnTo>
                    <a:pt x="81" y="61"/>
                  </a:lnTo>
                  <a:lnTo>
                    <a:pt x="81" y="67"/>
                  </a:lnTo>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grpSp>
          <p:nvGrpSpPr>
            <p:cNvPr id="592" name="Group 591"/>
            <p:cNvGrpSpPr/>
            <p:nvPr/>
          </p:nvGrpSpPr>
          <p:grpSpPr>
            <a:xfrm>
              <a:off x="1261361" y="3333442"/>
              <a:ext cx="830408" cy="558435"/>
              <a:chOff x="1038246" y="3621474"/>
              <a:chExt cx="646937" cy="558435"/>
            </a:xfrm>
          </p:grpSpPr>
          <p:sp>
            <p:nvSpPr>
              <p:cNvPr id="633" name="Freeform 632"/>
              <p:cNvSpPr>
                <a:spLocks/>
              </p:cNvSpPr>
              <p:nvPr/>
            </p:nvSpPr>
            <p:spPr bwMode="auto">
              <a:xfrm>
                <a:off x="1561647" y="3855457"/>
                <a:ext cx="123536" cy="256601"/>
              </a:xfrm>
              <a:custGeom>
                <a:avLst/>
                <a:gdLst>
                  <a:gd name="T0" fmla="*/ 0 w 114"/>
                  <a:gd name="T1" fmla="*/ 227 h 624"/>
                  <a:gd name="T2" fmla="*/ 1 w 114"/>
                  <a:gd name="T3" fmla="*/ 220 h 624"/>
                  <a:gd name="T4" fmla="*/ 3 w 114"/>
                  <a:gd name="T5" fmla="*/ 172 h 624"/>
                  <a:gd name="T6" fmla="*/ 5 w 114"/>
                  <a:gd name="T7" fmla="*/ 196 h 624"/>
                  <a:gd name="T8" fmla="*/ 8 w 114"/>
                  <a:gd name="T9" fmla="*/ 214 h 624"/>
                  <a:gd name="T10" fmla="*/ 10 w 114"/>
                  <a:gd name="T11" fmla="*/ 184 h 624"/>
                  <a:gd name="T12" fmla="*/ 11 w 114"/>
                  <a:gd name="T13" fmla="*/ 117 h 624"/>
                  <a:gd name="T14" fmla="*/ 13 w 114"/>
                  <a:gd name="T15" fmla="*/ 61 h 624"/>
                  <a:gd name="T16" fmla="*/ 15 w 114"/>
                  <a:gd name="T17" fmla="*/ 74 h 624"/>
                  <a:gd name="T18" fmla="*/ 16 w 114"/>
                  <a:gd name="T19" fmla="*/ 92 h 624"/>
                  <a:gd name="T20" fmla="*/ 18 w 114"/>
                  <a:gd name="T21" fmla="*/ 55 h 624"/>
                  <a:gd name="T22" fmla="*/ 18 w 114"/>
                  <a:gd name="T23" fmla="*/ 104 h 624"/>
                  <a:gd name="T24" fmla="*/ 20 w 114"/>
                  <a:gd name="T25" fmla="*/ 104 h 624"/>
                  <a:gd name="T26" fmla="*/ 21 w 114"/>
                  <a:gd name="T27" fmla="*/ 80 h 624"/>
                  <a:gd name="T28" fmla="*/ 24 w 114"/>
                  <a:gd name="T29" fmla="*/ 55 h 624"/>
                  <a:gd name="T30" fmla="*/ 26 w 114"/>
                  <a:gd name="T31" fmla="*/ 19 h 624"/>
                  <a:gd name="T32" fmla="*/ 28 w 114"/>
                  <a:gd name="T33" fmla="*/ 0 h 624"/>
                  <a:gd name="T34" fmla="*/ 29 w 114"/>
                  <a:gd name="T35" fmla="*/ 31 h 624"/>
                  <a:gd name="T36" fmla="*/ 31 w 114"/>
                  <a:gd name="T37" fmla="*/ 80 h 624"/>
                  <a:gd name="T38" fmla="*/ 33 w 114"/>
                  <a:gd name="T39" fmla="*/ 55 h 624"/>
                  <a:gd name="T40" fmla="*/ 34 w 114"/>
                  <a:gd name="T41" fmla="*/ 92 h 624"/>
                  <a:gd name="T42" fmla="*/ 36 w 114"/>
                  <a:gd name="T43" fmla="*/ 153 h 624"/>
                  <a:gd name="T44" fmla="*/ 38 w 114"/>
                  <a:gd name="T45" fmla="*/ 178 h 624"/>
                  <a:gd name="T46" fmla="*/ 39 w 114"/>
                  <a:gd name="T47" fmla="*/ 208 h 624"/>
                  <a:gd name="T48" fmla="*/ 41 w 114"/>
                  <a:gd name="T49" fmla="*/ 233 h 624"/>
                  <a:gd name="T50" fmla="*/ 44 w 114"/>
                  <a:gd name="T51" fmla="*/ 233 h 624"/>
                  <a:gd name="T52" fmla="*/ 48 w 114"/>
                  <a:gd name="T53" fmla="*/ 245 h 624"/>
                  <a:gd name="T54" fmla="*/ 48 w 114"/>
                  <a:gd name="T55" fmla="*/ 269 h 624"/>
                  <a:gd name="T56" fmla="*/ 51 w 114"/>
                  <a:gd name="T57" fmla="*/ 269 h 624"/>
                  <a:gd name="T58" fmla="*/ 53 w 114"/>
                  <a:gd name="T59" fmla="*/ 257 h 624"/>
                  <a:gd name="T60" fmla="*/ 56 w 114"/>
                  <a:gd name="T61" fmla="*/ 233 h 624"/>
                  <a:gd name="T62" fmla="*/ 59 w 114"/>
                  <a:gd name="T63" fmla="*/ 233 h 624"/>
                  <a:gd name="T64" fmla="*/ 59 w 114"/>
                  <a:gd name="T65" fmla="*/ 288 h 624"/>
                  <a:gd name="T66" fmla="*/ 63 w 114"/>
                  <a:gd name="T67" fmla="*/ 361 h 624"/>
                  <a:gd name="T68" fmla="*/ 63 w 114"/>
                  <a:gd name="T69" fmla="*/ 380 h 624"/>
                  <a:gd name="T70" fmla="*/ 64 w 114"/>
                  <a:gd name="T71" fmla="*/ 410 h 624"/>
                  <a:gd name="T72" fmla="*/ 66 w 114"/>
                  <a:gd name="T73" fmla="*/ 441 h 624"/>
                  <a:gd name="T74" fmla="*/ 68 w 114"/>
                  <a:gd name="T75" fmla="*/ 484 h 624"/>
                  <a:gd name="T76" fmla="*/ 69 w 114"/>
                  <a:gd name="T77" fmla="*/ 484 h 624"/>
                  <a:gd name="T78" fmla="*/ 73 w 114"/>
                  <a:gd name="T79" fmla="*/ 496 h 624"/>
                  <a:gd name="T80" fmla="*/ 74 w 114"/>
                  <a:gd name="T81" fmla="*/ 520 h 624"/>
                  <a:gd name="T82" fmla="*/ 76 w 114"/>
                  <a:gd name="T83" fmla="*/ 539 h 624"/>
                  <a:gd name="T84" fmla="*/ 78 w 114"/>
                  <a:gd name="T85" fmla="*/ 508 h 624"/>
                  <a:gd name="T86" fmla="*/ 79 w 114"/>
                  <a:gd name="T87" fmla="*/ 520 h 624"/>
                  <a:gd name="T88" fmla="*/ 81 w 114"/>
                  <a:gd name="T89" fmla="*/ 532 h 624"/>
                  <a:gd name="T90" fmla="*/ 82 w 114"/>
                  <a:gd name="T91" fmla="*/ 539 h 624"/>
                  <a:gd name="T92" fmla="*/ 86 w 114"/>
                  <a:gd name="T93" fmla="*/ 545 h 624"/>
                  <a:gd name="T94" fmla="*/ 87 w 114"/>
                  <a:gd name="T95" fmla="*/ 526 h 624"/>
                  <a:gd name="T96" fmla="*/ 89 w 114"/>
                  <a:gd name="T97" fmla="*/ 551 h 624"/>
                  <a:gd name="T98" fmla="*/ 91 w 114"/>
                  <a:gd name="T99" fmla="*/ 557 h 624"/>
                  <a:gd name="T100" fmla="*/ 94 w 114"/>
                  <a:gd name="T101" fmla="*/ 569 h 624"/>
                  <a:gd name="T102" fmla="*/ 96 w 114"/>
                  <a:gd name="T103" fmla="*/ 600 h 624"/>
                  <a:gd name="T104" fmla="*/ 99 w 114"/>
                  <a:gd name="T105" fmla="*/ 600 h 624"/>
                  <a:gd name="T106" fmla="*/ 101 w 114"/>
                  <a:gd name="T107" fmla="*/ 624 h 624"/>
                  <a:gd name="T108" fmla="*/ 102 w 114"/>
                  <a:gd name="T109" fmla="*/ 600 h 624"/>
                  <a:gd name="T110" fmla="*/ 106 w 114"/>
                  <a:gd name="T111" fmla="*/ 600 h 624"/>
                  <a:gd name="T112" fmla="*/ 107 w 114"/>
                  <a:gd name="T113" fmla="*/ 618 h 624"/>
                  <a:gd name="T114" fmla="*/ 109 w 114"/>
                  <a:gd name="T115" fmla="*/ 600 h 624"/>
                  <a:gd name="T116" fmla="*/ 112 w 114"/>
                  <a:gd name="T117" fmla="*/ 581 h 624"/>
                  <a:gd name="T118" fmla="*/ 112 w 114"/>
                  <a:gd name="T119" fmla="*/ 545 h 6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14" h="624">
                    <a:moveTo>
                      <a:pt x="0" y="178"/>
                    </a:moveTo>
                    <a:lnTo>
                      <a:pt x="0" y="190"/>
                    </a:lnTo>
                    <a:lnTo>
                      <a:pt x="0" y="208"/>
                    </a:lnTo>
                    <a:lnTo>
                      <a:pt x="0" y="214"/>
                    </a:lnTo>
                    <a:lnTo>
                      <a:pt x="0" y="227"/>
                    </a:lnTo>
                    <a:lnTo>
                      <a:pt x="0" y="233"/>
                    </a:lnTo>
                    <a:lnTo>
                      <a:pt x="1" y="239"/>
                    </a:lnTo>
                    <a:lnTo>
                      <a:pt x="1" y="233"/>
                    </a:lnTo>
                    <a:lnTo>
                      <a:pt x="1" y="233"/>
                    </a:lnTo>
                    <a:lnTo>
                      <a:pt x="1" y="220"/>
                    </a:lnTo>
                    <a:lnTo>
                      <a:pt x="3" y="208"/>
                    </a:lnTo>
                    <a:lnTo>
                      <a:pt x="3" y="190"/>
                    </a:lnTo>
                    <a:lnTo>
                      <a:pt x="3" y="184"/>
                    </a:lnTo>
                    <a:lnTo>
                      <a:pt x="3" y="172"/>
                    </a:lnTo>
                    <a:lnTo>
                      <a:pt x="3" y="172"/>
                    </a:lnTo>
                    <a:lnTo>
                      <a:pt x="5" y="178"/>
                    </a:lnTo>
                    <a:lnTo>
                      <a:pt x="5" y="184"/>
                    </a:lnTo>
                    <a:lnTo>
                      <a:pt x="5" y="184"/>
                    </a:lnTo>
                    <a:lnTo>
                      <a:pt x="6" y="196"/>
                    </a:lnTo>
                    <a:lnTo>
                      <a:pt x="5" y="196"/>
                    </a:lnTo>
                    <a:lnTo>
                      <a:pt x="6" y="196"/>
                    </a:lnTo>
                    <a:lnTo>
                      <a:pt x="6" y="202"/>
                    </a:lnTo>
                    <a:lnTo>
                      <a:pt x="6" y="208"/>
                    </a:lnTo>
                    <a:lnTo>
                      <a:pt x="8" y="208"/>
                    </a:lnTo>
                    <a:lnTo>
                      <a:pt x="8" y="214"/>
                    </a:lnTo>
                    <a:lnTo>
                      <a:pt x="8" y="214"/>
                    </a:lnTo>
                    <a:lnTo>
                      <a:pt x="10" y="208"/>
                    </a:lnTo>
                    <a:lnTo>
                      <a:pt x="10" y="202"/>
                    </a:lnTo>
                    <a:lnTo>
                      <a:pt x="10" y="190"/>
                    </a:lnTo>
                    <a:lnTo>
                      <a:pt x="10" y="184"/>
                    </a:lnTo>
                    <a:lnTo>
                      <a:pt x="10" y="172"/>
                    </a:lnTo>
                    <a:lnTo>
                      <a:pt x="10" y="153"/>
                    </a:lnTo>
                    <a:lnTo>
                      <a:pt x="11" y="147"/>
                    </a:lnTo>
                    <a:lnTo>
                      <a:pt x="11" y="129"/>
                    </a:lnTo>
                    <a:lnTo>
                      <a:pt x="11" y="117"/>
                    </a:lnTo>
                    <a:lnTo>
                      <a:pt x="11" y="104"/>
                    </a:lnTo>
                    <a:lnTo>
                      <a:pt x="11" y="98"/>
                    </a:lnTo>
                    <a:lnTo>
                      <a:pt x="11" y="80"/>
                    </a:lnTo>
                    <a:lnTo>
                      <a:pt x="13" y="74"/>
                    </a:lnTo>
                    <a:lnTo>
                      <a:pt x="13" y="61"/>
                    </a:lnTo>
                    <a:lnTo>
                      <a:pt x="13" y="55"/>
                    </a:lnTo>
                    <a:lnTo>
                      <a:pt x="13" y="55"/>
                    </a:lnTo>
                    <a:lnTo>
                      <a:pt x="13" y="55"/>
                    </a:lnTo>
                    <a:lnTo>
                      <a:pt x="15" y="61"/>
                    </a:lnTo>
                    <a:lnTo>
                      <a:pt x="15" y="74"/>
                    </a:lnTo>
                    <a:lnTo>
                      <a:pt x="15" y="80"/>
                    </a:lnTo>
                    <a:lnTo>
                      <a:pt x="15" y="98"/>
                    </a:lnTo>
                    <a:lnTo>
                      <a:pt x="15" y="104"/>
                    </a:lnTo>
                    <a:lnTo>
                      <a:pt x="16" y="104"/>
                    </a:lnTo>
                    <a:lnTo>
                      <a:pt x="16" y="92"/>
                    </a:lnTo>
                    <a:lnTo>
                      <a:pt x="16" y="80"/>
                    </a:lnTo>
                    <a:lnTo>
                      <a:pt x="16" y="74"/>
                    </a:lnTo>
                    <a:lnTo>
                      <a:pt x="16" y="68"/>
                    </a:lnTo>
                    <a:lnTo>
                      <a:pt x="16" y="61"/>
                    </a:lnTo>
                    <a:lnTo>
                      <a:pt x="18" y="55"/>
                    </a:lnTo>
                    <a:lnTo>
                      <a:pt x="18" y="61"/>
                    </a:lnTo>
                    <a:lnTo>
                      <a:pt x="18" y="68"/>
                    </a:lnTo>
                    <a:lnTo>
                      <a:pt x="18" y="80"/>
                    </a:lnTo>
                    <a:lnTo>
                      <a:pt x="18" y="92"/>
                    </a:lnTo>
                    <a:lnTo>
                      <a:pt x="18" y="104"/>
                    </a:lnTo>
                    <a:lnTo>
                      <a:pt x="20" y="110"/>
                    </a:lnTo>
                    <a:lnTo>
                      <a:pt x="20" y="123"/>
                    </a:lnTo>
                    <a:lnTo>
                      <a:pt x="20" y="123"/>
                    </a:lnTo>
                    <a:lnTo>
                      <a:pt x="20" y="117"/>
                    </a:lnTo>
                    <a:lnTo>
                      <a:pt x="20" y="104"/>
                    </a:lnTo>
                    <a:lnTo>
                      <a:pt x="21" y="104"/>
                    </a:lnTo>
                    <a:lnTo>
                      <a:pt x="21" y="98"/>
                    </a:lnTo>
                    <a:lnTo>
                      <a:pt x="21" y="92"/>
                    </a:lnTo>
                    <a:lnTo>
                      <a:pt x="21" y="86"/>
                    </a:lnTo>
                    <a:lnTo>
                      <a:pt x="21" y="80"/>
                    </a:lnTo>
                    <a:lnTo>
                      <a:pt x="23" y="74"/>
                    </a:lnTo>
                    <a:lnTo>
                      <a:pt x="23" y="68"/>
                    </a:lnTo>
                    <a:lnTo>
                      <a:pt x="23" y="61"/>
                    </a:lnTo>
                    <a:lnTo>
                      <a:pt x="24" y="61"/>
                    </a:lnTo>
                    <a:lnTo>
                      <a:pt x="24" y="55"/>
                    </a:lnTo>
                    <a:lnTo>
                      <a:pt x="24" y="49"/>
                    </a:lnTo>
                    <a:lnTo>
                      <a:pt x="24" y="43"/>
                    </a:lnTo>
                    <a:lnTo>
                      <a:pt x="24" y="31"/>
                    </a:lnTo>
                    <a:lnTo>
                      <a:pt x="26" y="25"/>
                    </a:lnTo>
                    <a:lnTo>
                      <a:pt x="26" y="19"/>
                    </a:lnTo>
                    <a:lnTo>
                      <a:pt x="26" y="19"/>
                    </a:lnTo>
                    <a:lnTo>
                      <a:pt x="26" y="19"/>
                    </a:lnTo>
                    <a:lnTo>
                      <a:pt x="26" y="19"/>
                    </a:lnTo>
                    <a:lnTo>
                      <a:pt x="28" y="13"/>
                    </a:lnTo>
                    <a:lnTo>
                      <a:pt x="28" y="0"/>
                    </a:lnTo>
                    <a:lnTo>
                      <a:pt x="28" y="0"/>
                    </a:lnTo>
                    <a:lnTo>
                      <a:pt x="28" y="0"/>
                    </a:lnTo>
                    <a:lnTo>
                      <a:pt x="29" y="6"/>
                    </a:lnTo>
                    <a:lnTo>
                      <a:pt x="29" y="19"/>
                    </a:lnTo>
                    <a:lnTo>
                      <a:pt x="29" y="31"/>
                    </a:lnTo>
                    <a:lnTo>
                      <a:pt x="29" y="43"/>
                    </a:lnTo>
                    <a:lnTo>
                      <a:pt x="29" y="55"/>
                    </a:lnTo>
                    <a:lnTo>
                      <a:pt x="29" y="55"/>
                    </a:lnTo>
                    <a:lnTo>
                      <a:pt x="31" y="68"/>
                    </a:lnTo>
                    <a:lnTo>
                      <a:pt x="31" y="80"/>
                    </a:lnTo>
                    <a:lnTo>
                      <a:pt x="31" y="80"/>
                    </a:lnTo>
                    <a:lnTo>
                      <a:pt x="31" y="80"/>
                    </a:lnTo>
                    <a:lnTo>
                      <a:pt x="33" y="74"/>
                    </a:lnTo>
                    <a:lnTo>
                      <a:pt x="33" y="61"/>
                    </a:lnTo>
                    <a:lnTo>
                      <a:pt x="33" y="55"/>
                    </a:lnTo>
                    <a:lnTo>
                      <a:pt x="33" y="55"/>
                    </a:lnTo>
                    <a:lnTo>
                      <a:pt x="33" y="55"/>
                    </a:lnTo>
                    <a:lnTo>
                      <a:pt x="34" y="68"/>
                    </a:lnTo>
                    <a:lnTo>
                      <a:pt x="34" y="80"/>
                    </a:lnTo>
                    <a:lnTo>
                      <a:pt x="34" y="92"/>
                    </a:lnTo>
                    <a:lnTo>
                      <a:pt x="34" y="104"/>
                    </a:lnTo>
                    <a:lnTo>
                      <a:pt x="34" y="123"/>
                    </a:lnTo>
                    <a:lnTo>
                      <a:pt x="34" y="135"/>
                    </a:lnTo>
                    <a:lnTo>
                      <a:pt x="36" y="147"/>
                    </a:lnTo>
                    <a:lnTo>
                      <a:pt x="36" y="153"/>
                    </a:lnTo>
                    <a:lnTo>
                      <a:pt x="36" y="153"/>
                    </a:lnTo>
                    <a:lnTo>
                      <a:pt x="36" y="153"/>
                    </a:lnTo>
                    <a:lnTo>
                      <a:pt x="38" y="159"/>
                    </a:lnTo>
                    <a:lnTo>
                      <a:pt x="38" y="165"/>
                    </a:lnTo>
                    <a:lnTo>
                      <a:pt x="38" y="178"/>
                    </a:lnTo>
                    <a:lnTo>
                      <a:pt x="38" y="184"/>
                    </a:lnTo>
                    <a:lnTo>
                      <a:pt x="39" y="190"/>
                    </a:lnTo>
                    <a:lnTo>
                      <a:pt x="39" y="196"/>
                    </a:lnTo>
                    <a:lnTo>
                      <a:pt x="39" y="202"/>
                    </a:lnTo>
                    <a:lnTo>
                      <a:pt x="39" y="208"/>
                    </a:lnTo>
                    <a:lnTo>
                      <a:pt x="39" y="208"/>
                    </a:lnTo>
                    <a:lnTo>
                      <a:pt x="39" y="214"/>
                    </a:lnTo>
                    <a:lnTo>
                      <a:pt x="41" y="220"/>
                    </a:lnTo>
                    <a:lnTo>
                      <a:pt x="41" y="227"/>
                    </a:lnTo>
                    <a:lnTo>
                      <a:pt x="41" y="233"/>
                    </a:lnTo>
                    <a:lnTo>
                      <a:pt x="43" y="233"/>
                    </a:lnTo>
                    <a:lnTo>
                      <a:pt x="43" y="239"/>
                    </a:lnTo>
                    <a:lnTo>
                      <a:pt x="43" y="245"/>
                    </a:lnTo>
                    <a:lnTo>
                      <a:pt x="43" y="239"/>
                    </a:lnTo>
                    <a:lnTo>
                      <a:pt x="44" y="233"/>
                    </a:lnTo>
                    <a:lnTo>
                      <a:pt x="44" y="233"/>
                    </a:lnTo>
                    <a:lnTo>
                      <a:pt x="44" y="233"/>
                    </a:lnTo>
                    <a:lnTo>
                      <a:pt x="46" y="233"/>
                    </a:lnTo>
                    <a:lnTo>
                      <a:pt x="46" y="233"/>
                    </a:lnTo>
                    <a:lnTo>
                      <a:pt x="48" y="245"/>
                    </a:lnTo>
                    <a:lnTo>
                      <a:pt x="48" y="251"/>
                    </a:lnTo>
                    <a:lnTo>
                      <a:pt x="48" y="257"/>
                    </a:lnTo>
                    <a:lnTo>
                      <a:pt x="48" y="257"/>
                    </a:lnTo>
                    <a:lnTo>
                      <a:pt x="48" y="263"/>
                    </a:lnTo>
                    <a:lnTo>
                      <a:pt x="48" y="269"/>
                    </a:lnTo>
                    <a:lnTo>
                      <a:pt x="49" y="276"/>
                    </a:lnTo>
                    <a:lnTo>
                      <a:pt x="49" y="276"/>
                    </a:lnTo>
                    <a:lnTo>
                      <a:pt x="49" y="269"/>
                    </a:lnTo>
                    <a:lnTo>
                      <a:pt x="51" y="269"/>
                    </a:lnTo>
                    <a:lnTo>
                      <a:pt x="51" y="269"/>
                    </a:lnTo>
                    <a:lnTo>
                      <a:pt x="51" y="269"/>
                    </a:lnTo>
                    <a:lnTo>
                      <a:pt x="53" y="269"/>
                    </a:lnTo>
                    <a:lnTo>
                      <a:pt x="53" y="263"/>
                    </a:lnTo>
                    <a:lnTo>
                      <a:pt x="53" y="257"/>
                    </a:lnTo>
                    <a:lnTo>
                      <a:pt x="53" y="257"/>
                    </a:lnTo>
                    <a:lnTo>
                      <a:pt x="54" y="245"/>
                    </a:lnTo>
                    <a:lnTo>
                      <a:pt x="54" y="239"/>
                    </a:lnTo>
                    <a:lnTo>
                      <a:pt x="54" y="245"/>
                    </a:lnTo>
                    <a:lnTo>
                      <a:pt x="56" y="245"/>
                    </a:lnTo>
                    <a:lnTo>
                      <a:pt x="56" y="233"/>
                    </a:lnTo>
                    <a:lnTo>
                      <a:pt x="56" y="227"/>
                    </a:lnTo>
                    <a:lnTo>
                      <a:pt x="58" y="220"/>
                    </a:lnTo>
                    <a:lnTo>
                      <a:pt x="58" y="220"/>
                    </a:lnTo>
                    <a:lnTo>
                      <a:pt x="58" y="227"/>
                    </a:lnTo>
                    <a:lnTo>
                      <a:pt x="59" y="233"/>
                    </a:lnTo>
                    <a:lnTo>
                      <a:pt x="59" y="239"/>
                    </a:lnTo>
                    <a:lnTo>
                      <a:pt x="59" y="251"/>
                    </a:lnTo>
                    <a:lnTo>
                      <a:pt x="59" y="263"/>
                    </a:lnTo>
                    <a:lnTo>
                      <a:pt x="59" y="276"/>
                    </a:lnTo>
                    <a:lnTo>
                      <a:pt x="59" y="288"/>
                    </a:lnTo>
                    <a:lnTo>
                      <a:pt x="61" y="306"/>
                    </a:lnTo>
                    <a:lnTo>
                      <a:pt x="61" y="318"/>
                    </a:lnTo>
                    <a:lnTo>
                      <a:pt x="61" y="331"/>
                    </a:lnTo>
                    <a:lnTo>
                      <a:pt x="61" y="355"/>
                    </a:lnTo>
                    <a:lnTo>
                      <a:pt x="63" y="361"/>
                    </a:lnTo>
                    <a:lnTo>
                      <a:pt x="61" y="361"/>
                    </a:lnTo>
                    <a:lnTo>
                      <a:pt x="63" y="361"/>
                    </a:lnTo>
                    <a:lnTo>
                      <a:pt x="63" y="367"/>
                    </a:lnTo>
                    <a:lnTo>
                      <a:pt x="63" y="373"/>
                    </a:lnTo>
                    <a:lnTo>
                      <a:pt x="63" y="380"/>
                    </a:lnTo>
                    <a:lnTo>
                      <a:pt x="64" y="386"/>
                    </a:lnTo>
                    <a:lnTo>
                      <a:pt x="64" y="392"/>
                    </a:lnTo>
                    <a:lnTo>
                      <a:pt x="64" y="398"/>
                    </a:lnTo>
                    <a:lnTo>
                      <a:pt x="64" y="404"/>
                    </a:lnTo>
                    <a:lnTo>
                      <a:pt x="64" y="410"/>
                    </a:lnTo>
                    <a:lnTo>
                      <a:pt x="64" y="410"/>
                    </a:lnTo>
                    <a:lnTo>
                      <a:pt x="66" y="416"/>
                    </a:lnTo>
                    <a:lnTo>
                      <a:pt x="66" y="422"/>
                    </a:lnTo>
                    <a:lnTo>
                      <a:pt x="66" y="435"/>
                    </a:lnTo>
                    <a:lnTo>
                      <a:pt x="66" y="441"/>
                    </a:lnTo>
                    <a:lnTo>
                      <a:pt x="66" y="453"/>
                    </a:lnTo>
                    <a:lnTo>
                      <a:pt x="66" y="459"/>
                    </a:lnTo>
                    <a:lnTo>
                      <a:pt x="68" y="465"/>
                    </a:lnTo>
                    <a:lnTo>
                      <a:pt x="68" y="471"/>
                    </a:lnTo>
                    <a:lnTo>
                      <a:pt x="68" y="484"/>
                    </a:lnTo>
                    <a:lnTo>
                      <a:pt x="68" y="484"/>
                    </a:lnTo>
                    <a:lnTo>
                      <a:pt x="68" y="484"/>
                    </a:lnTo>
                    <a:lnTo>
                      <a:pt x="69" y="484"/>
                    </a:lnTo>
                    <a:lnTo>
                      <a:pt x="69" y="490"/>
                    </a:lnTo>
                    <a:lnTo>
                      <a:pt x="69" y="484"/>
                    </a:lnTo>
                    <a:lnTo>
                      <a:pt x="71" y="484"/>
                    </a:lnTo>
                    <a:lnTo>
                      <a:pt x="71" y="484"/>
                    </a:lnTo>
                    <a:lnTo>
                      <a:pt x="71" y="490"/>
                    </a:lnTo>
                    <a:lnTo>
                      <a:pt x="73" y="490"/>
                    </a:lnTo>
                    <a:lnTo>
                      <a:pt x="73" y="496"/>
                    </a:lnTo>
                    <a:lnTo>
                      <a:pt x="73" y="502"/>
                    </a:lnTo>
                    <a:lnTo>
                      <a:pt x="73" y="508"/>
                    </a:lnTo>
                    <a:lnTo>
                      <a:pt x="73" y="514"/>
                    </a:lnTo>
                    <a:lnTo>
                      <a:pt x="73" y="514"/>
                    </a:lnTo>
                    <a:lnTo>
                      <a:pt x="74" y="520"/>
                    </a:lnTo>
                    <a:lnTo>
                      <a:pt x="74" y="526"/>
                    </a:lnTo>
                    <a:lnTo>
                      <a:pt x="74" y="539"/>
                    </a:lnTo>
                    <a:lnTo>
                      <a:pt x="74" y="539"/>
                    </a:lnTo>
                    <a:lnTo>
                      <a:pt x="74" y="539"/>
                    </a:lnTo>
                    <a:lnTo>
                      <a:pt x="76" y="539"/>
                    </a:lnTo>
                    <a:lnTo>
                      <a:pt x="76" y="532"/>
                    </a:lnTo>
                    <a:lnTo>
                      <a:pt x="76" y="526"/>
                    </a:lnTo>
                    <a:lnTo>
                      <a:pt x="76" y="520"/>
                    </a:lnTo>
                    <a:lnTo>
                      <a:pt x="76" y="514"/>
                    </a:lnTo>
                    <a:lnTo>
                      <a:pt x="78" y="508"/>
                    </a:lnTo>
                    <a:lnTo>
                      <a:pt x="78" y="508"/>
                    </a:lnTo>
                    <a:lnTo>
                      <a:pt x="78" y="508"/>
                    </a:lnTo>
                    <a:lnTo>
                      <a:pt x="78" y="514"/>
                    </a:lnTo>
                    <a:lnTo>
                      <a:pt x="79" y="514"/>
                    </a:lnTo>
                    <a:lnTo>
                      <a:pt x="79" y="520"/>
                    </a:lnTo>
                    <a:lnTo>
                      <a:pt x="79" y="526"/>
                    </a:lnTo>
                    <a:lnTo>
                      <a:pt x="79" y="532"/>
                    </a:lnTo>
                    <a:lnTo>
                      <a:pt x="79" y="539"/>
                    </a:lnTo>
                    <a:lnTo>
                      <a:pt x="81" y="539"/>
                    </a:lnTo>
                    <a:lnTo>
                      <a:pt x="81" y="532"/>
                    </a:lnTo>
                    <a:lnTo>
                      <a:pt x="81" y="526"/>
                    </a:lnTo>
                    <a:lnTo>
                      <a:pt x="82" y="526"/>
                    </a:lnTo>
                    <a:lnTo>
                      <a:pt x="82" y="532"/>
                    </a:lnTo>
                    <a:lnTo>
                      <a:pt x="82" y="539"/>
                    </a:lnTo>
                    <a:lnTo>
                      <a:pt x="82" y="539"/>
                    </a:lnTo>
                    <a:lnTo>
                      <a:pt x="84" y="551"/>
                    </a:lnTo>
                    <a:lnTo>
                      <a:pt x="84" y="551"/>
                    </a:lnTo>
                    <a:lnTo>
                      <a:pt x="84" y="551"/>
                    </a:lnTo>
                    <a:lnTo>
                      <a:pt x="84" y="545"/>
                    </a:lnTo>
                    <a:lnTo>
                      <a:pt x="86" y="545"/>
                    </a:lnTo>
                    <a:lnTo>
                      <a:pt x="86" y="539"/>
                    </a:lnTo>
                    <a:lnTo>
                      <a:pt x="86" y="539"/>
                    </a:lnTo>
                    <a:lnTo>
                      <a:pt x="87" y="526"/>
                    </a:lnTo>
                    <a:lnTo>
                      <a:pt x="86" y="526"/>
                    </a:lnTo>
                    <a:lnTo>
                      <a:pt x="87" y="526"/>
                    </a:lnTo>
                    <a:lnTo>
                      <a:pt x="87" y="526"/>
                    </a:lnTo>
                    <a:lnTo>
                      <a:pt x="87" y="532"/>
                    </a:lnTo>
                    <a:lnTo>
                      <a:pt x="87" y="539"/>
                    </a:lnTo>
                    <a:lnTo>
                      <a:pt x="89" y="545"/>
                    </a:lnTo>
                    <a:lnTo>
                      <a:pt x="89" y="551"/>
                    </a:lnTo>
                    <a:lnTo>
                      <a:pt x="89" y="569"/>
                    </a:lnTo>
                    <a:lnTo>
                      <a:pt x="89" y="569"/>
                    </a:lnTo>
                    <a:lnTo>
                      <a:pt x="91" y="569"/>
                    </a:lnTo>
                    <a:lnTo>
                      <a:pt x="91" y="563"/>
                    </a:lnTo>
                    <a:lnTo>
                      <a:pt x="91" y="557"/>
                    </a:lnTo>
                    <a:lnTo>
                      <a:pt x="92" y="551"/>
                    </a:lnTo>
                    <a:lnTo>
                      <a:pt x="92" y="557"/>
                    </a:lnTo>
                    <a:lnTo>
                      <a:pt x="92" y="563"/>
                    </a:lnTo>
                    <a:lnTo>
                      <a:pt x="94" y="569"/>
                    </a:lnTo>
                    <a:lnTo>
                      <a:pt x="94" y="569"/>
                    </a:lnTo>
                    <a:lnTo>
                      <a:pt x="94" y="575"/>
                    </a:lnTo>
                    <a:lnTo>
                      <a:pt x="94" y="587"/>
                    </a:lnTo>
                    <a:lnTo>
                      <a:pt x="96" y="594"/>
                    </a:lnTo>
                    <a:lnTo>
                      <a:pt x="96" y="594"/>
                    </a:lnTo>
                    <a:lnTo>
                      <a:pt x="96" y="600"/>
                    </a:lnTo>
                    <a:lnTo>
                      <a:pt x="96" y="606"/>
                    </a:lnTo>
                    <a:lnTo>
                      <a:pt x="97" y="606"/>
                    </a:lnTo>
                    <a:lnTo>
                      <a:pt x="97" y="606"/>
                    </a:lnTo>
                    <a:lnTo>
                      <a:pt x="97" y="600"/>
                    </a:lnTo>
                    <a:lnTo>
                      <a:pt x="99" y="600"/>
                    </a:lnTo>
                    <a:lnTo>
                      <a:pt x="99" y="606"/>
                    </a:lnTo>
                    <a:lnTo>
                      <a:pt x="99" y="612"/>
                    </a:lnTo>
                    <a:lnTo>
                      <a:pt x="99" y="618"/>
                    </a:lnTo>
                    <a:lnTo>
                      <a:pt x="101" y="624"/>
                    </a:lnTo>
                    <a:lnTo>
                      <a:pt x="101" y="624"/>
                    </a:lnTo>
                    <a:lnTo>
                      <a:pt x="101" y="624"/>
                    </a:lnTo>
                    <a:lnTo>
                      <a:pt x="101" y="618"/>
                    </a:lnTo>
                    <a:lnTo>
                      <a:pt x="102" y="612"/>
                    </a:lnTo>
                    <a:lnTo>
                      <a:pt x="102" y="606"/>
                    </a:lnTo>
                    <a:lnTo>
                      <a:pt x="102" y="600"/>
                    </a:lnTo>
                    <a:lnTo>
                      <a:pt x="102" y="594"/>
                    </a:lnTo>
                    <a:lnTo>
                      <a:pt x="104" y="594"/>
                    </a:lnTo>
                    <a:lnTo>
                      <a:pt x="104" y="594"/>
                    </a:lnTo>
                    <a:lnTo>
                      <a:pt x="104" y="594"/>
                    </a:lnTo>
                    <a:lnTo>
                      <a:pt x="106" y="600"/>
                    </a:lnTo>
                    <a:lnTo>
                      <a:pt x="106" y="606"/>
                    </a:lnTo>
                    <a:lnTo>
                      <a:pt x="106" y="612"/>
                    </a:lnTo>
                    <a:lnTo>
                      <a:pt x="106" y="618"/>
                    </a:lnTo>
                    <a:lnTo>
                      <a:pt x="107" y="618"/>
                    </a:lnTo>
                    <a:lnTo>
                      <a:pt x="107" y="618"/>
                    </a:lnTo>
                    <a:lnTo>
                      <a:pt x="107" y="612"/>
                    </a:lnTo>
                    <a:lnTo>
                      <a:pt x="109" y="600"/>
                    </a:lnTo>
                    <a:lnTo>
                      <a:pt x="109" y="600"/>
                    </a:lnTo>
                    <a:lnTo>
                      <a:pt x="109" y="600"/>
                    </a:lnTo>
                    <a:lnTo>
                      <a:pt x="109" y="600"/>
                    </a:lnTo>
                    <a:lnTo>
                      <a:pt x="111" y="600"/>
                    </a:lnTo>
                    <a:lnTo>
                      <a:pt x="111" y="600"/>
                    </a:lnTo>
                    <a:lnTo>
                      <a:pt x="111" y="594"/>
                    </a:lnTo>
                    <a:lnTo>
                      <a:pt x="111" y="594"/>
                    </a:lnTo>
                    <a:lnTo>
                      <a:pt x="112" y="581"/>
                    </a:lnTo>
                    <a:lnTo>
                      <a:pt x="112" y="569"/>
                    </a:lnTo>
                    <a:lnTo>
                      <a:pt x="112" y="563"/>
                    </a:lnTo>
                    <a:lnTo>
                      <a:pt x="112" y="557"/>
                    </a:lnTo>
                    <a:lnTo>
                      <a:pt x="114" y="545"/>
                    </a:lnTo>
                    <a:lnTo>
                      <a:pt x="112" y="545"/>
                    </a:lnTo>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634" name="Freeform 633"/>
              <p:cNvSpPr>
                <a:spLocks/>
              </p:cNvSpPr>
              <p:nvPr/>
            </p:nvSpPr>
            <p:spPr bwMode="auto">
              <a:xfrm>
                <a:off x="1453282" y="3737438"/>
                <a:ext cx="108365" cy="191217"/>
              </a:xfrm>
              <a:custGeom>
                <a:avLst/>
                <a:gdLst>
                  <a:gd name="T0" fmla="*/ 2 w 100"/>
                  <a:gd name="T1" fmla="*/ 134 h 465"/>
                  <a:gd name="T2" fmla="*/ 3 w 100"/>
                  <a:gd name="T3" fmla="*/ 208 h 465"/>
                  <a:gd name="T4" fmla="*/ 5 w 100"/>
                  <a:gd name="T5" fmla="*/ 244 h 465"/>
                  <a:gd name="T6" fmla="*/ 7 w 100"/>
                  <a:gd name="T7" fmla="*/ 300 h 465"/>
                  <a:gd name="T8" fmla="*/ 7 w 100"/>
                  <a:gd name="T9" fmla="*/ 348 h 465"/>
                  <a:gd name="T10" fmla="*/ 10 w 100"/>
                  <a:gd name="T11" fmla="*/ 367 h 465"/>
                  <a:gd name="T12" fmla="*/ 12 w 100"/>
                  <a:gd name="T13" fmla="*/ 336 h 465"/>
                  <a:gd name="T14" fmla="*/ 13 w 100"/>
                  <a:gd name="T15" fmla="*/ 287 h 465"/>
                  <a:gd name="T16" fmla="*/ 15 w 100"/>
                  <a:gd name="T17" fmla="*/ 281 h 465"/>
                  <a:gd name="T18" fmla="*/ 18 w 100"/>
                  <a:gd name="T19" fmla="*/ 281 h 465"/>
                  <a:gd name="T20" fmla="*/ 20 w 100"/>
                  <a:gd name="T21" fmla="*/ 312 h 465"/>
                  <a:gd name="T22" fmla="*/ 22 w 100"/>
                  <a:gd name="T23" fmla="*/ 373 h 465"/>
                  <a:gd name="T24" fmla="*/ 23 w 100"/>
                  <a:gd name="T25" fmla="*/ 336 h 465"/>
                  <a:gd name="T26" fmla="*/ 23 w 100"/>
                  <a:gd name="T27" fmla="*/ 232 h 465"/>
                  <a:gd name="T28" fmla="*/ 25 w 100"/>
                  <a:gd name="T29" fmla="*/ 196 h 465"/>
                  <a:gd name="T30" fmla="*/ 27 w 100"/>
                  <a:gd name="T31" fmla="*/ 165 h 465"/>
                  <a:gd name="T32" fmla="*/ 30 w 100"/>
                  <a:gd name="T33" fmla="*/ 159 h 465"/>
                  <a:gd name="T34" fmla="*/ 32 w 100"/>
                  <a:gd name="T35" fmla="*/ 214 h 465"/>
                  <a:gd name="T36" fmla="*/ 33 w 100"/>
                  <a:gd name="T37" fmla="*/ 251 h 465"/>
                  <a:gd name="T38" fmla="*/ 35 w 100"/>
                  <a:gd name="T39" fmla="*/ 257 h 465"/>
                  <a:gd name="T40" fmla="*/ 37 w 100"/>
                  <a:gd name="T41" fmla="*/ 287 h 465"/>
                  <a:gd name="T42" fmla="*/ 38 w 100"/>
                  <a:gd name="T43" fmla="*/ 312 h 465"/>
                  <a:gd name="T44" fmla="*/ 40 w 100"/>
                  <a:gd name="T45" fmla="*/ 312 h 465"/>
                  <a:gd name="T46" fmla="*/ 42 w 100"/>
                  <a:gd name="T47" fmla="*/ 281 h 465"/>
                  <a:gd name="T48" fmla="*/ 43 w 100"/>
                  <a:gd name="T49" fmla="*/ 257 h 465"/>
                  <a:gd name="T50" fmla="*/ 45 w 100"/>
                  <a:gd name="T51" fmla="*/ 263 h 465"/>
                  <a:gd name="T52" fmla="*/ 47 w 100"/>
                  <a:gd name="T53" fmla="*/ 287 h 465"/>
                  <a:gd name="T54" fmla="*/ 48 w 100"/>
                  <a:gd name="T55" fmla="*/ 336 h 465"/>
                  <a:gd name="T56" fmla="*/ 50 w 100"/>
                  <a:gd name="T57" fmla="*/ 342 h 465"/>
                  <a:gd name="T58" fmla="*/ 52 w 100"/>
                  <a:gd name="T59" fmla="*/ 373 h 465"/>
                  <a:gd name="T60" fmla="*/ 53 w 100"/>
                  <a:gd name="T61" fmla="*/ 348 h 465"/>
                  <a:gd name="T62" fmla="*/ 55 w 100"/>
                  <a:gd name="T63" fmla="*/ 312 h 465"/>
                  <a:gd name="T64" fmla="*/ 57 w 100"/>
                  <a:gd name="T65" fmla="*/ 263 h 465"/>
                  <a:gd name="T66" fmla="*/ 58 w 100"/>
                  <a:gd name="T67" fmla="*/ 208 h 465"/>
                  <a:gd name="T68" fmla="*/ 60 w 100"/>
                  <a:gd name="T69" fmla="*/ 196 h 465"/>
                  <a:gd name="T70" fmla="*/ 61 w 100"/>
                  <a:gd name="T71" fmla="*/ 238 h 465"/>
                  <a:gd name="T72" fmla="*/ 63 w 100"/>
                  <a:gd name="T73" fmla="*/ 183 h 465"/>
                  <a:gd name="T74" fmla="*/ 65 w 100"/>
                  <a:gd name="T75" fmla="*/ 92 h 465"/>
                  <a:gd name="T76" fmla="*/ 65 w 100"/>
                  <a:gd name="T77" fmla="*/ 30 h 465"/>
                  <a:gd name="T78" fmla="*/ 68 w 100"/>
                  <a:gd name="T79" fmla="*/ 0 h 465"/>
                  <a:gd name="T80" fmla="*/ 68 w 100"/>
                  <a:gd name="T81" fmla="*/ 30 h 465"/>
                  <a:gd name="T82" fmla="*/ 70 w 100"/>
                  <a:gd name="T83" fmla="*/ 104 h 465"/>
                  <a:gd name="T84" fmla="*/ 71 w 100"/>
                  <a:gd name="T85" fmla="*/ 153 h 465"/>
                  <a:gd name="T86" fmla="*/ 73 w 100"/>
                  <a:gd name="T87" fmla="*/ 183 h 465"/>
                  <a:gd name="T88" fmla="*/ 75 w 100"/>
                  <a:gd name="T89" fmla="*/ 226 h 465"/>
                  <a:gd name="T90" fmla="*/ 78 w 100"/>
                  <a:gd name="T91" fmla="*/ 220 h 465"/>
                  <a:gd name="T92" fmla="*/ 80 w 100"/>
                  <a:gd name="T93" fmla="*/ 214 h 465"/>
                  <a:gd name="T94" fmla="*/ 81 w 100"/>
                  <a:gd name="T95" fmla="*/ 165 h 465"/>
                  <a:gd name="T96" fmla="*/ 83 w 100"/>
                  <a:gd name="T97" fmla="*/ 116 h 465"/>
                  <a:gd name="T98" fmla="*/ 85 w 100"/>
                  <a:gd name="T99" fmla="*/ 55 h 465"/>
                  <a:gd name="T100" fmla="*/ 86 w 100"/>
                  <a:gd name="T101" fmla="*/ 43 h 465"/>
                  <a:gd name="T102" fmla="*/ 86 w 100"/>
                  <a:gd name="T103" fmla="*/ 110 h 465"/>
                  <a:gd name="T104" fmla="*/ 88 w 100"/>
                  <a:gd name="T105" fmla="*/ 183 h 465"/>
                  <a:gd name="T106" fmla="*/ 90 w 100"/>
                  <a:gd name="T107" fmla="*/ 238 h 465"/>
                  <a:gd name="T108" fmla="*/ 91 w 100"/>
                  <a:gd name="T109" fmla="*/ 275 h 465"/>
                  <a:gd name="T110" fmla="*/ 93 w 100"/>
                  <a:gd name="T111" fmla="*/ 342 h 465"/>
                  <a:gd name="T112" fmla="*/ 95 w 100"/>
                  <a:gd name="T113" fmla="*/ 367 h 465"/>
                  <a:gd name="T114" fmla="*/ 96 w 100"/>
                  <a:gd name="T115" fmla="*/ 348 h 465"/>
                  <a:gd name="T116" fmla="*/ 98 w 100"/>
                  <a:gd name="T117" fmla="*/ 379 h 465"/>
                  <a:gd name="T118" fmla="*/ 100 w 100"/>
                  <a:gd name="T119" fmla="*/ 465 h 4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0" h="465">
                    <a:moveTo>
                      <a:pt x="0" y="73"/>
                    </a:moveTo>
                    <a:lnTo>
                      <a:pt x="2" y="79"/>
                    </a:lnTo>
                    <a:lnTo>
                      <a:pt x="2" y="85"/>
                    </a:lnTo>
                    <a:lnTo>
                      <a:pt x="2" y="104"/>
                    </a:lnTo>
                    <a:lnTo>
                      <a:pt x="2" y="134"/>
                    </a:lnTo>
                    <a:lnTo>
                      <a:pt x="2" y="153"/>
                    </a:lnTo>
                    <a:lnTo>
                      <a:pt x="2" y="165"/>
                    </a:lnTo>
                    <a:lnTo>
                      <a:pt x="3" y="183"/>
                    </a:lnTo>
                    <a:lnTo>
                      <a:pt x="3" y="196"/>
                    </a:lnTo>
                    <a:lnTo>
                      <a:pt x="3" y="208"/>
                    </a:lnTo>
                    <a:lnTo>
                      <a:pt x="3" y="214"/>
                    </a:lnTo>
                    <a:lnTo>
                      <a:pt x="3" y="220"/>
                    </a:lnTo>
                    <a:lnTo>
                      <a:pt x="3" y="226"/>
                    </a:lnTo>
                    <a:lnTo>
                      <a:pt x="5" y="238"/>
                    </a:lnTo>
                    <a:lnTo>
                      <a:pt x="5" y="244"/>
                    </a:lnTo>
                    <a:lnTo>
                      <a:pt x="5" y="251"/>
                    </a:lnTo>
                    <a:lnTo>
                      <a:pt x="5" y="263"/>
                    </a:lnTo>
                    <a:lnTo>
                      <a:pt x="5" y="275"/>
                    </a:lnTo>
                    <a:lnTo>
                      <a:pt x="5" y="287"/>
                    </a:lnTo>
                    <a:lnTo>
                      <a:pt x="7" y="300"/>
                    </a:lnTo>
                    <a:lnTo>
                      <a:pt x="7" y="312"/>
                    </a:lnTo>
                    <a:lnTo>
                      <a:pt x="7" y="324"/>
                    </a:lnTo>
                    <a:lnTo>
                      <a:pt x="7" y="336"/>
                    </a:lnTo>
                    <a:lnTo>
                      <a:pt x="7" y="342"/>
                    </a:lnTo>
                    <a:lnTo>
                      <a:pt x="7" y="348"/>
                    </a:lnTo>
                    <a:lnTo>
                      <a:pt x="8" y="361"/>
                    </a:lnTo>
                    <a:lnTo>
                      <a:pt x="8" y="367"/>
                    </a:lnTo>
                    <a:lnTo>
                      <a:pt x="8" y="367"/>
                    </a:lnTo>
                    <a:lnTo>
                      <a:pt x="8" y="367"/>
                    </a:lnTo>
                    <a:lnTo>
                      <a:pt x="10" y="367"/>
                    </a:lnTo>
                    <a:lnTo>
                      <a:pt x="10" y="367"/>
                    </a:lnTo>
                    <a:lnTo>
                      <a:pt x="10" y="361"/>
                    </a:lnTo>
                    <a:lnTo>
                      <a:pt x="12" y="348"/>
                    </a:lnTo>
                    <a:lnTo>
                      <a:pt x="12" y="342"/>
                    </a:lnTo>
                    <a:lnTo>
                      <a:pt x="12" y="336"/>
                    </a:lnTo>
                    <a:lnTo>
                      <a:pt x="12" y="324"/>
                    </a:lnTo>
                    <a:lnTo>
                      <a:pt x="13" y="318"/>
                    </a:lnTo>
                    <a:lnTo>
                      <a:pt x="13" y="312"/>
                    </a:lnTo>
                    <a:lnTo>
                      <a:pt x="13" y="300"/>
                    </a:lnTo>
                    <a:lnTo>
                      <a:pt x="13" y="287"/>
                    </a:lnTo>
                    <a:lnTo>
                      <a:pt x="13" y="287"/>
                    </a:lnTo>
                    <a:lnTo>
                      <a:pt x="13" y="275"/>
                    </a:lnTo>
                    <a:lnTo>
                      <a:pt x="15" y="275"/>
                    </a:lnTo>
                    <a:lnTo>
                      <a:pt x="15" y="275"/>
                    </a:lnTo>
                    <a:lnTo>
                      <a:pt x="15" y="281"/>
                    </a:lnTo>
                    <a:lnTo>
                      <a:pt x="17" y="275"/>
                    </a:lnTo>
                    <a:lnTo>
                      <a:pt x="17" y="275"/>
                    </a:lnTo>
                    <a:lnTo>
                      <a:pt x="17" y="269"/>
                    </a:lnTo>
                    <a:lnTo>
                      <a:pt x="18" y="275"/>
                    </a:lnTo>
                    <a:lnTo>
                      <a:pt x="18" y="281"/>
                    </a:lnTo>
                    <a:lnTo>
                      <a:pt x="18" y="287"/>
                    </a:lnTo>
                    <a:lnTo>
                      <a:pt x="18" y="293"/>
                    </a:lnTo>
                    <a:lnTo>
                      <a:pt x="18" y="300"/>
                    </a:lnTo>
                    <a:lnTo>
                      <a:pt x="20" y="312"/>
                    </a:lnTo>
                    <a:lnTo>
                      <a:pt x="20" y="312"/>
                    </a:lnTo>
                    <a:lnTo>
                      <a:pt x="20" y="324"/>
                    </a:lnTo>
                    <a:lnTo>
                      <a:pt x="20" y="336"/>
                    </a:lnTo>
                    <a:lnTo>
                      <a:pt x="20" y="342"/>
                    </a:lnTo>
                    <a:lnTo>
                      <a:pt x="20" y="361"/>
                    </a:lnTo>
                    <a:lnTo>
                      <a:pt x="22" y="373"/>
                    </a:lnTo>
                    <a:lnTo>
                      <a:pt x="22" y="373"/>
                    </a:lnTo>
                    <a:lnTo>
                      <a:pt x="22" y="373"/>
                    </a:lnTo>
                    <a:lnTo>
                      <a:pt x="22" y="367"/>
                    </a:lnTo>
                    <a:lnTo>
                      <a:pt x="22" y="355"/>
                    </a:lnTo>
                    <a:lnTo>
                      <a:pt x="23" y="336"/>
                    </a:lnTo>
                    <a:lnTo>
                      <a:pt x="23" y="293"/>
                    </a:lnTo>
                    <a:lnTo>
                      <a:pt x="23" y="281"/>
                    </a:lnTo>
                    <a:lnTo>
                      <a:pt x="23" y="263"/>
                    </a:lnTo>
                    <a:lnTo>
                      <a:pt x="23" y="244"/>
                    </a:lnTo>
                    <a:lnTo>
                      <a:pt x="23" y="232"/>
                    </a:lnTo>
                    <a:lnTo>
                      <a:pt x="25" y="220"/>
                    </a:lnTo>
                    <a:lnTo>
                      <a:pt x="25" y="214"/>
                    </a:lnTo>
                    <a:lnTo>
                      <a:pt x="25" y="208"/>
                    </a:lnTo>
                    <a:lnTo>
                      <a:pt x="25" y="202"/>
                    </a:lnTo>
                    <a:lnTo>
                      <a:pt x="25" y="196"/>
                    </a:lnTo>
                    <a:lnTo>
                      <a:pt x="25" y="189"/>
                    </a:lnTo>
                    <a:lnTo>
                      <a:pt x="27" y="183"/>
                    </a:lnTo>
                    <a:lnTo>
                      <a:pt x="27" y="183"/>
                    </a:lnTo>
                    <a:lnTo>
                      <a:pt x="27" y="177"/>
                    </a:lnTo>
                    <a:lnTo>
                      <a:pt x="27" y="165"/>
                    </a:lnTo>
                    <a:lnTo>
                      <a:pt x="27" y="165"/>
                    </a:lnTo>
                    <a:lnTo>
                      <a:pt x="28" y="165"/>
                    </a:lnTo>
                    <a:lnTo>
                      <a:pt x="28" y="171"/>
                    </a:lnTo>
                    <a:lnTo>
                      <a:pt x="28" y="165"/>
                    </a:lnTo>
                    <a:lnTo>
                      <a:pt x="30" y="159"/>
                    </a:lnTo>
                    <a:lnTo>
                      <a:pt x="30" y="165"/>
                    </a:lnTo>
                    <a:lnTo>
                      <a:pt x="30" y="171"/>
                    </a:lnTo>
                    <a:lnTo>
                      <a:pt x="30" y="177"/>
                    </a:lnTo>
                    <a:lnTo>
                      <a:pt x="32" y="183"/>
                    </a:lnTo>
                    <a:lnTo>
                      <a:pt x="32" y="214"/>
                    </a:lnTo>
                    <a:lnTo>
                      <a:pt x="32" y="226"/>
                    </a:lnTo>
                    <a:lnTo>
                      <a:pt x="32" y="238"/>
                    </a:lnTo>
                    <a:lnTo>
                      <a:pt x="33" y="251"/>
                    </a:lnTo>
                    <a:lnTo>
                      <a:pt x="32" y="251"/>
                    </a:lnTo>
                    <a:lnTo>
                      <a:pt x="33" y="251"/>
                    </a:lnTo>
                    <a:lnTo>
                      <a:pt x="33" y="244"/>
                    </a:lnTo>
                    <a:lnTo>
                      <a:pt x="33" y="238"/>
                    </a:lnTo>
                    <a:lnTo>
                      <a:pt x="35" y="238"/>
                    </a:lnTo>
                    <a:lnTo>
                      <a:pt x="35" y="244"/>
                    </a:lnTo>
                    <a:lnTo>
                      <a:pt x="35" y="257"/>
                    </a:lnTo>
                    <a:lnTo>
                      <a:pt x="35" y="263"/>
                    </a:lnTo>
                    <a:lnTo>
                      <a:pt x="35" y="263"/>
                    </a:lnTo>
                    <a:lnTo>
                      <a:pt x="37" y="275"/>
                    </a:lnTo>
                    <a:lnTo>
                      <a:pt x="37" y="281"/>
                    </a:lnTo>
                    <a:lnTo>
                      <a:pt x="37" y="287"/>
                    </a:lnTo>
                    <a:lnTo>
                      <a:pt x="37" y="293"/>
                    </a:lnTo>
                    <a:lnTo>
                      <a:pt x="37" y="300"/>
                    </a:lnTo>
                    <a:lnTo>
                      <a:pt x="37" y="306"/>
                    </a:lnTo>
                    <a:lnTo>
                      <a:pt x="38" y="312"/>
                    </a:lnTo>
                    <a:lnTo>
                      <a:pt x="38" y="312"/>
                    </a:lnTo>
                    <a:lnTo>
                      <a:pt x="38" y="318"/>
                    </a:lnTo>
                    <a:lnTo>
                      <a:pt x="38" y="324"/>
                    </a:lnTo>
                    <a:lnTo>
                      <a:pt x="40" y="318"/>
                    </a:lnTo>
                    <a:lnTo>
                      <a:pt x="40" y="312"/>
                    </a:lnTo>
                    <a:lnTo>
                      <a:pt x="40" y="312"/>
                    </a:lnTo>
                    <a:lnTo>
                      <a:pt x="40" y="306"/>
                    </a:lnTo>
                    <a:lnTo>
                      <a:pt x="40" y="300"/>
                    </a:lnTo>
                    <a:lnTo>
                      <a:pt x="42" y="293"/>
                    </a:lnTo>
                    <a:lnTo>
                      <a:pt x="42" y="287"/>
                    </a:lnTo>
                    <a:lnTo>
                      <a:pt x="42" y="281"/>
                    </a:lnTo>
                    <a:lnTo>
                      <a:pt x="42" y="269"/>
                    </a:lnTo>
                    <a:lnTo>
                      <a:pt x="42" y="263"/>
                    </a:lnTo>
                    <a:lnTo>
                      <a:pt x="42" y="257"/>
                    </a:lnTo>
                    <a:lnTo>
                      <a:pt x="43" y="251"/>
                    </a:lnTo>
                    <a:lnTo>
                      <a:pt x="43" y="257"/>
                    </a:lnTo>
                    <a:lnTo>
                      <a:pt x="45" y="263"/>
                    </a:lnTo>
                    <a:lnTo>
                      <a:pt x="43" y="263"/>
                    </a:lnTo>
                    <a:lnTo>
                      <a:pt x="45" y="263"/>
                    </a:lnTo>
                    <a:lnTo>
                      <a:pt x="45" y="263"/>
                    </a:lnTo>
                    <a:lnTo>
                      <a:pt x="45" y="263"/>
                    </a:lnTo>
                    <a:lnTo>
                      <a:pt x="47" y="269"/>
                    </a:lnTo>
                    <a:lnTo>
                      <a:pt x="47" y="275"/>
                    </a:lnTo>
                    <a:lnTo>
                      <a:pt x="47" y="281"/>
                    </a:lnTo>
                    <a:lnTo>
                      <a:pt x="47" y="287"/>
                    </a:lnTo>
                    <a:lnTo>
                      <a:pt x="47" y="287"/>
                    </a:lnTo>
                    <a:lnTo>
                      <a:pt x="48" y="293"/>
                    </a:lnTo>
                    <a:lnTo>
                      <a:pt x="48" y="306"/>
                    </a:lnTo>
                    <a:lnTo>
                      <a:pt x="48" y="312"/>
                    </a:lnTo>
                    <a:lnTo>
                      <a:pt x="48" y="324"/>
                    </a:lnTo>
                    <a:lnTo>
                      <a:pt x="48" y="336"/>
                    </a:lnTo>
                    <a:lnTo>
                      <a:pt x="48" y="342"/>
                    </a:lnTo>
                    <a:lnTo>
                      <a:pt x="50" y="355"/>
                    </a:lnTo>
                    <a:lnTo>
                      <a:pt x="50" y="355"/>
                    </a:lnTo>
                    <a:lnTo>
                      <a:pt x="50" y="348"/>
                    </a:lnTo>
                    <a:lnTo>
                      <a:pt x="50" y="342"/>
                    </a:lnTo>
                    <a:lnTo>
                      <a:pt x="52" y="348"/>
                    </a:lnTo>
                    <a:lnTo>
                      <a:pt x="52" y="355"/>
                    </a:lnTo>
                    <a:lnTo>
                      <a:pt x="52" y="367"/>
                    </a:lnTo>
                    <a:lnTo>
                      <a:pt x="52" y="367"/>
                    </a:lnTo>
                    <a:lnTo>
                      <a:pt x="52" y="373"/>
                    </a:lnTo>
                    <a:lnTo>
                      <a:pt x="53" y="379"/>
                    </a:lnTo>
                    <a:lnTo>
                      <a:pt x="53" y="373"/>
                    </a:lnTo>
                    <a:lnTo>
                      <a:pt x="53" y="367"/>
                    </a:lnTo>
                    <a:lnTo>
                      <a:pt x="53" y="361"/>
                    </a:lnTo>
                    <a:lnTo>
                      <a:pt x="53" y="348"/>
                    </a:lnTo>
                    <a:lnTo>
                      <a:pt x="55" y="342"/>
                    </a:lnTo>
                    <a:lnTo>
                      <a:pt x="55" y="336"/>
                    </a:lnTo>
                    <a:lnTo>
                      <a:pt x="55" y="330"/>
                    </a:lnTo>
                    <a:lnTo>
                      <a:pt x="55" y="318"/>
                    </a:lnTo>
                    <a:lnTo>
                      <a:pt x="55" y="312"/>
                    </a:lnTo>
                    <a:lnTo>
                      <a:pt x="55" y="312"/>
                    </a:lnTo>
                    <a:lnTo>
                      <a:pt x="57" y="306"/>
                    </a:lnTo>
                    <a:lnTo>
                      <a:pt x="57" y="281"/>
                    </a:lnTo>
                    <a:lnTo>
                      <a:pt x="57" y="269"/>
                    </a:lnTo>
                    <a:lnTo>
                      <a:pt x="57" y="263"/>
                    </a:lnTo>
                    <a:lnTo>
                      <a:pt x="57" y="244"/>
                    </a:lnTo>
                    <a:lnTo>
                      <a:pt x="57" y="238"/>
                    </a:lnTo>
                    <a:lnTo>
                      <a:pt x="58" y="220"/>
                    </a:lnTo>
                    <a:lnTo>
                      <a:pt x="58" y="214"/>
                    </a:lnTo>
                    <a:lnTo>
                      <a:pt x="58" y="208"/>
                    </a:lnTo>
                    <a:lnTo>
                      <a:pt x="58" y="196"/>
                    </a:lnTo>
                    <a:lnTo>
                      <a:pt x="60" y="183"/>
                    </a:lnTo>
                    <a:lnTo>
                      <a:pt x="58" y="183"/>
                    </a:lnTo>
                    <a:lnTo>
                      <a:pt x="60" y="189"/>
                    </a:lnTo>
                    <a:lnTo>
                      <a:pt x="60" y="196"/>
                    </a:lnTo>
                    <a:lnTo>
                      <a:pt x="60" y="208"/>
                    </a:lnTo>
                    <a:lnTo>
                      <a:pt x="60" y="214"/>
                    </a:lnTo>
                    <a:lnTo>
                      <a:pt x="60" y="232"/>
                    </a:lnTo>
                    <a:lnTo>
                      <a:pt x="61" y="238"/>
                    </a:lnTo>
                    <a:lnTo>
                      <a:pt x="61" y="238"/>
                    </a:lnTo>
                    <a:lnTo>
                      <a:pt x="61" y="238"/>
                    </a:lnTo>
                    <a:lnTo>
                      <a:pt x="61" y="226"/>
                    </a:lnTo>
                    <a:lnTo>
                      <a:pt x="61" y="214"/>
                    </a:lnTo>
                    <a:lnTo>
                      <a:pt x="63" y="208"/>
                    </a:lnTo>
                    <a:lnTo>
                      <a:pt x="63" y="183"/>
                    </a:lnTo>
                    <a:lnTo>
                      <a:pt x="63" y="171"/>
                    </a:lnTo>
                    <a:lnTo>
                      <a:pt x="63" y="147"/>
                    </a:lnTo>
                    <a:lnTo>
                      <a:pt x="63" y="128"/>
                    </a:lnTo>
                    <a:lnTo>
                      <a:pt x="63" y="110"/>
                    </a:lnTo>
                    <a:lnTo>
                      <a:pt x="65" y="92"/>
                    </a:lnTo>
                    <a:lnTo>
                      <a:pt x="65" y="61"/>
                    </a:lnTo>
                    <a:lnTo>
                      <a:pt x="65" y="55"/>
                    </a:lnTo>
                    <a:lnTo>
                      <a:pt x="65" y="49"/>
                    </a:lnTo>
                    <a:lnTo>
                      <a:pt x="65" y="37"/>
                    </a:lnTo>
                    <a:lnTo>
                      <a:pt x="65" y="30"/>
                    </a:lnTo>
                    <a:lnTo>
                      <a:pt x="66" y="24"/>
                    </a:lnTo>
                    <a:lnTo>
                      <a:pt x="66" y="18"/>
                    </a:lnTo>
                    <a:lnTo>
                      <a:pt x="66" y="12"/>
                    </a:lnTo>
                    <a:lnTo>
                      <a:pt x="66" y="6"/>
                    </a:lnTo>
                    <a:lnTo>
                      <a:pt x="68" y="0"/>
                    </a:lnTo>
                    <a:lnTo>
                      <a:pt x="66" y="0"/>
                    </a:lnTo>
                    <a:lnTo>
                      <a:pt x="68" y="0"/>
                    </a:lnTo>
                    <a:lnTo>
                      <a:pt x="68" y="6"/>
                    </a:lnTo>
                    <a:lnTo>
                      <a:pt x="68" y="6"/>
                    </a:lnTo>
                    <a:lnTo>
                      <a:pt x="68" y="30"/>
                    </a:lnTo>
                    <a:lnTo>
                      <a:pt x="70" y="49"/>
                    </a:lnTo>
                    <a:lnTo>
                      <a:pt x="70" y="61"/>
                    </a:lnTo>
                    <a:lnTo>
                      <a:pt x="70" y="79"/>
                    </a:lnTo>
                    <a:lnTo>
                      <a:pt x="70" y="85"/>
                    </a:lnTo>
                    <a:lnTo>
                      <a:pt x="70" y="104"/>
                    </a:lnTo>
                    <a:lnTo>
                      <a:pt x="70" y="116"/>
                    </a:lnTo>
                    <a:lnTo>
                      <a:pt x="71" y="128"/>
                    </a:lnTo>
                    <a:lnTo>
                      <a:pt x="71" y="134"/>
                    </a:lnTo>
                    <a:lnTo>
                      <a:pt x="71" y="147"/>
                    </a:lnTo>
                    <a:lnTo>
                      <a:pt x="71" y="153"/>
                    </a:lnTo>
                    <a:lnTo>
                      <a:pt x="73" y="159"/>
                    </a:lnTo>
                    <a:lnTo>
                      <a:pt x="71" y="159"/>
                    </a:lnTo>
                    <a:lnTo>
                      <a:pt x="73" y="159"/>
                    </a:lnTo>
                    <a:lnTo>
                      <a:pt x="73" y="165"/>
                    </a:lnTo>
                    <a:lnTo>
                      <a:pt x="73" y="183"/>
                    </a:lnTo>
                    <a:lnTo>
                      <a:pt x="73" y="196"/>
                    </a:lnTo>
                    <a:lnTo>
                      <a:pt x="73" y="208"/>
                    </a:lnTo>
                    <a:lnTo>
                      <a:pt x="75" y="214"/>
                    </a:lnTo>
                    <a:lnTo>
                      <a:pt x="75" y="220"/>
                    </a:lnTo>
                    <a:lnTo>
                      <a:pt x="75" y="226"/>
                    </a:lnTo>
                    <a:lnTo>
                      <a:pt x="75" y="232"/>
                    </a:lnTo>
                    <a:lnTo>
                      <a:pt x="76" y="232"/>
                    </a:lnTo>
                    <a:lnTo>
                      <a:pt x="76" y="226"/>
                    </a:lnTo>
                    <a:lnTo>
                      <a:pt x="76" y="220"/>
                    </a:lnTo>
                    <a:lnTo>
                      <a:pt x="78" y="220"/>
                    </a:lnTo>
                    <a:lnTo>
                      <a:pt x="78" y="220"/>
                    </a:lnTo>
                    <a:lnTo>
                      <a:pt x="78" y="220"/>
                    </a:lnTo>
                    <a:lnTo>
                      <a:pt x="80" y="220"/>
                    </a:lnTo>
                    <a:lnTo>
                      <a:pt x="80" y="214"/>
                    </a:lnTo>
                    <a:lnTo>
                      <a:pt x="80" y="214"/>
                    </a:lnTo>
                    <a:lnTo>
                      <a:pt x="80" y="208"/>
                    </a:lnTo>
                    <a:lnTo>
                      <a:pt x="81" y="202"/>
                    </a:lnTo>
                    <a:lnTo>
                      <a:pt x="81" y="189"/>
                    </a:lnTo>
                    <a:lnTo>
                      <a:pt x="81" y="183"/>
                    </a:lnTo>
                    <a:lnTo>
                      <a:pt x="81" y="165"/>
                    </a:lnTo>
                    <a:lnTo>
                      <a:pt x="81" y="159"/>
                    </a:lnTo>
                    <a:lnTo>
                      <a:pt x="81" y="153"/>
                    </a:lnTo>
                    <a:lnTo>
                      <a:pt x="83" y="140"/>
                    </a:lnTo>
                    <a:lnTo>
                      <a:pt x="83" y="128"/>
                    </a:lnTo>
                    <a:lnTo>
                      <a:pt x="83" y="116"/>
                    </a:lnTo>
                    <a:lnTo>
                      <a:pt x="83" y="104"/>
                    </a:lnTo>
                    <a:lnTo>
                      <a:pt x="83" y="85"/>
                    </a:lnTo>
                    <a:lnTo>
                      <a:pt x="83" y="73"/>
                    </a:lnTo>
                    <a:lnTo>
                      <a:pt x="85" y="61"/>
                    </a:lnTo>
                    <a:lnTo>
                      <a:pt x="85" y="55"/>
                    </a:lnTo>
                    <a:lnTo>
                      <a:pt x="85" y="43"/>
                    </a:lnTo>
                    <a:lnTo>
                      <a:pt x="85" y="37"/>
                    </a:lnTo>
                    <a:lnTo>
                      <a:pt x="85" y="30"/>
                    </a:lnTo>
                    <a:lnTo>
                      <a:pt x="85" y="37"/>
                    </a:lnTo>
                    <a:lnTo>
                      <a:pt x="86" y="43"/>
                    </a:lnTo>
                    <a:lnTo>
                      <a:pt x="86" y="55"/>
                    </a:lnTo>
                    <a:lnTo>
                      <a:pt x="86" y="61"/>
                    </a:lnTo>
                    <a:lnTo>
                      <a:pt x="86" y="79"/>
                    </a:lnTo>
                    <a:lnTo>
                      <a:pt x="86" y="98"/>
                    </a:lnTo>
                    <a:lnTo>
                      <a:pt x="86" y="110"/>
                    </a:lnTo>
                    <a:lnTo>
                      <a:pt x="88" y="134"/>
                    </a:lnTo>
                    <a:lnTo>
                      <a:pt x="88" y="147"/>
                    </a:lnTo>
                    <a:lnTo>
                      <a:pt x="88" y="159"/>
                    </a:lnTo>
                    <a:lnTo>
                      <a:pt x="88" y="177"/>
                    </a:lnTo>
                    <a:lnTo>
                      <a:pt x="88" y="183"/>
                    </a:lnTo>
                    <a:lnTo>
                      <a:pt x="88" y="202"/>
                    </a:lnTo>
                    <a:lnTo>
                      <a:pt x="90" y="214"/>
                    </a:lnTo>
                    <a:lnTo>
                      <a:pt x="90" y="220"/>
                    </a:lnTo>
                    <a:lnTo>
                      <a:pt x="90" y="232"/>
                    </a:lnTo>
                    <a:lnTo>
                      <a:pt x="90" y="238"/>
                    </a:lnTo>
                    <a:lnTo>
                      <a:pt x="90" y="251"/>
                    </a:lnTo>
                    <a:lnTo>
                      <a:pt x="90" y="257"/>
                    </a:lnTo>
                    <a:lnTo>
                      <a:pt x="91" y="263"/>
                    </a:lnTo>
                    <a:lnTo>
                      <a:pt x="91" y="269"/>
                    </a:lnTo>
                    <a:lnTo>
                      <a:pt x="91" y="275"/>
                    </a:lnTo>
                    <a:lnTo>
                      <a:pt x="91" y="287"/>
                    </a:lnTo>
                    <a:lnTo>
                      <a:pt x="91" y="300"/>
                    </a:lnTo>
                    <a:lnTo>
                      <a:pt x="91" y="312"/>
                    </a:lnTo>
                    <a:lnTo>
                      <a:pt x="93" y="330"/>
                    </a:lnTo>
                    <a:lnTo>
                      <a:pt x="93" y="342"/>
                    </a:lnTo>
                    <a:lnTo>
                      <a:pt x="93" y="361"/>
                    </a:lnTo>
                    <a:lnTo>
                      <a:pt x="93" y="373"/>
                    </a:lnTo>
                    <a:lnTo>
                      <a:pt x="93" y="379"/>
                    </a:lnTo>
                    <a:lnTo>
                      <a:pt x="95" y="373"/>
                    </a:lnTo>
                    <a:lnTo>
                      <a:pt x="95" y="367"/>
                    </a:lnTo>
                    <a:lnTo>
                      <a:pt x="95" y="361"/>
                    </a:lnTo>
                    <a:lnTo>
                      <a:pt x="95" y="355"/>
                    </a:lnTo>
                    <a:lnTo>
                      <a:pt x="95" y="348"/>
                    </a:lnTo>
                    <a:lnTo>
                      <a:pt x="96" y="348"/>
                    </a:lnTo>
                    <a:lnTo>
                      <a:pt x="96" y="348"/>
                    </a:lnTo>
                    <a:lnTo>
                      <a:pt x="96" y="348"/>
                    </a:lnTo>
                    <a:lnTo>
                      <a:pt x="96" y="355"/>
                    </a:lnTo>
                    <a:lnTo>
                      <a:pt x="96" y="361"/>
                    </a:lnTo>
                    <a:lnTo>
                      <a:pt x="98" y="367"/>
                    </a:lnTo>
                    <a:lnTo>
                      <a:pt x="98" y="379"/>
                    </a:lnTo>
                    <a:lnTo>
                      <a:pt x="98" y="391"/>
                    </a:lnTo>
                    <a:lnTo>
                      <a:pt x="98" y="422"/>
                    </a:lnTo>
                    <a:lnTo>
                      <a:pt x="98" y="440"/>
                    </a:lnTo>
                    <a:lnTo>
                      <a:pt x="98" y="452"/>
                    </a:lnTo>
                    <a:lnTo>
                      <a:pt x="100" y="465"/>
                    </a:lnTo>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635" name="Freeform 634"/>
              <p:cNvSpPr>
                <a:spLocks/>
              </p:cNvSpPr>
              <p:nvPr/>
            </p:nvSpPr>
            <p:spPr bwMode="auto">
              <a:xfrm>
                <a:off x="1346002" y="3724690"/>
                <a:ext cx="107281" cy="191217"/>
              </a:xfrm>
              <a:custGeom>
                <a:avLst/>
                <a:gdLst>
                  <a:gd name="T0" fmla="*/ 1 w 99"/>
                  <a:gd name="T1" fmla="*/ 214 h 465"/>
                  <a:gd name="T2" fmla="*/ 3 w 99"/>
                  <a:gd name="T3" fmla="*/ 165 h 465"/>
                  <a:gd name="T4" fmla="*/ 5 w 99"/>
                  <a:gd name="T5" fmla="*/ 159 h 465"/>
                  <a:gd name="T6" fmla="*/ 6 w 99"/>
                  <a:gd name="T7" fmla="*/ 104 h 465"/>
                  <a:gd name="T8" fmla="*/ 8 w 99"/>
                  <a:gd name="T9" fmla="*/ 43 h 465"/>
                  <a:gd name="T10" fmla="*/ 8 w 99"/>
                  <a:gd name="T11" fmla="*/ 6 h 465"/>
                  <a:gd name="T12" fmla="*/ 10 w 99"/>
                  <a:gd name="T13" fmla="*/ 25 h 465"/>
                  <a:gd name="T14" fmla="*/ 11 w 99"/>
                  <a:gd name="T15" fmla="*/ 68 h 465"/>
                  <a:gd name="T16" fmla="*/ 13 w 99"/>
                  <a:gd name="T17" fmla="*/ 104 h 465"/>
                  <a:gd name="T18" fmla="*/ 15 w 99"/>
                  <a:gd name="T19" fmla="*/ 147 h 465"/>
                  <a:gd name="T20" fmla="*/ 16 w 99"/>
                  <a:gd name="T21" fmla="*/ 178 h 465"/>
                  <a:gd name="T22" fmla="*/ 18 w 99"/>
                  <a:gd name="T23" fmla="*/ 282 h 465"/>
                  <a:gd name="T24" fmla="*/ 20 w 99"/>
                  <a:gd name="T25" fmla="*/ 379 h 465"/>
                  <a:gd name="T26" fmla="*/ 21 w 99"/>
                  <a:gd name="T27" fmla="*/ 453 h 465"/>
                  <a:gd name="T28" fmla="*/ 23 w 99"/>
                  <a:gd name="T29" fmla="*/ 453 h 465"/>
                  <a:gd name="T30" fmla="*/ 25 w 99"/>
                  <a:gd name="T31" fmla="*/ 416 h 465"/>
                  <a:gd name="T32" fmla="*/ 26 w 99"/>
                  <a:gd name="T33" fmla="*/ 343 h 465"/>
                  <a:gd name="T34" fmla="*/ 26 w 99"/>
                  <a:gd name="T35" fmla="*/ 306 h 465"/>
                  <a:gd name="T36" fmla="*/ 28 w 99"/>
                  <a:gd name="T37" fmla="*/ 306 h 465"/>
                  <a:gd name="T38" fmla="*/ 30 w 99"/>
                  <a:gd name="T39" fmla="*/ 373 h 465"/>
                  <a:gd name="T40" fmla="*/ 31 w 99"/>
                  <a:gd name="T41" fmla="*/ 398 h 465"/>
                  <a:gd name="T42" fmla="*/ 33 w 99"/>
                  <a:gd name="T43" fmla="*/ 428 h 465"/>
                  <a:gd name="T44" fmla="*/ 35 w 99"/>
                  <a:gd name="T45" fmla="*/ 422 h 465"/>
                  <a:gd name="T46" fmla="*/ 36 w 99"/>
                  <a:gd name="T47" fmla="*/ 361 h 465"/>
                  <a:gd name="T48" fmla="*/ 38 w 99"/>
                  <a:gd name="T49" fmla="*/ 282 h 465"/>
                  <a:gd name="T50" fmla="*/ 38 w 99"/>
                  <a:gd name="T51" fmla="*/ 282 h 465"/>
                  <a:gd name="T52" fmla="*/ 41 w 99"/>
                  <a:gd name="T53" fmla="*/ 263 h 465"/>
                  <a:gd name="T54" fmla="*/ 43 w 99"/>
                  <a:gd name="T55" fmla="*/ 275 h 465"/>
                  <a:gd name="T56" fmla="*/ 46 w 99"/>
                  <a:gd name="T57" fmla="*/ 294 h 465"/>
                  <a:gd name="T58" fmla="*/ 48 w 99"/>
                  <a:gd name="T59" fmla="*/ 306 h 465"/>
                  <a:gd name="T60" fmla="*/ 51 w 99"/>
                  <a:gd name="T61" fmla="*/ 288 h 465"/>
                  <a:gd name="T62" fmla="*/ 53 w 99"/>
                  <a:gd name="T63" fmla="*/ 251 h 465"/>
                  <a:gd name="T64" fmla="*/ 54 w 99"/>
                  <a:gd name="T65" fmla="*/ 227 h 465"/>
                  <a:gd name="T66" fmla="*/ 56 w 99"/>
                  <a:gd name="T67" fmla="*/ 214 h 465"/>
                  <a:gd name="T68" fmla="*/ 58 w 99"/>
                  <a:gd name="T69" fmla="*/ 159 h 465"/>
                  <a:gd name="T70" fmla="*/ 61 w 99"/>
                  <a:gd name="T71" fmla="*/ 184 h 465"/>
                  <a:gd name="T72" fmla="*/ 63 w 99"/>
                  <a:gd name="T73" fmla="*/ 190 h 465"/>
                  <a:gd name="T74" fmla="*/ 64 w 99"/>
                  <a:gd name="T75" fmla="*/ 233 h 465"/>
                  <a:gd name="T76" fmla="*/ 68 w 99"/>
                  <a:gd name="T77" fmla="*/ 282 h 465"/>
                  <a:gd name="T78" fmla="*/ 69 w 99"/>
                  <a:gd name="T79" fmla="*/ 245 h 465"/>
                  <a:gd name="T80" fmla="*/ 69 w 99"/>
                  <a:gd name="T81" fmla="*/ 251 h 465"/>
                  <a:gd name="T82" fmla="*/ 71 w 99"/>
                  <a:gd name="T83" fmla="*/ 214 h 465"/>
                  <a:gd name="T84" fmla="*/ 73 w 99"/>
                  <a:gd name="T85" fmla="*/ 165 h 465"/>
                  <a:gd name="T86" fmla="*/ 76 w 99"/>
                  <a:gd name="T87" fmla="*/ 141 h 465"/>
                  <a:gd name="T88" fmla="*/ 76 w 99"/>
                  <a:gd name="T89" fmla="*/ 86 h 465"/>
                  <a:gd name="T90" fmla="*/ 78 w 99"/>
                  <a:gd name="T91" fmla="*/ 43 h 465"/>
                  <a:gd name="T92" fmla="*/ 79 w 99"/>
                  <a:gd name="T93" fmla="*/ 123 h 465"/>
                  <a:gd name="T94" fmla="*/ 81 w 99"/>
                  <a:gd name="T95" fmla="*/ 190 h 465"/>
                  <a:gd name="T96" fmla="*/ 83 w 99"/>
                  <a:gd name="T97" fmla="*/ 184 h 465"/>
                  <a:gd name="T98" fmla="*/ 84 w 99"/>
                  <a:gd name="T99" fmla="*/ 165 h 465"/>
                  <a:gd name="T100" fmla="*/ 86 w 99"/>
                  <a:gd name="T101" fmla="*/ 214 h 465"/>
                  <a:gd name="T102" fmla="*/ 88 w 99"/>
                  <a:gd name="T103" fmla="*/ 208 h 465"/>
                  <a:gd name="T104" fmla="*/ 89 w 99"/>
                  <a:gd name="T105" fmla="*/ 178 h 465"/>
                  <a:gd name="T106" fmla="*/ 91 w 99"/>
                  <a:gd name="T107" fmla="*/ 141 h 465"/>
                  <a:gd name="T108" fmla="*/ 93 w 99"/>
                  <a:gd name="T109" fmla="*/ 153 h 465"/>
                  <a:gd name="T110" fmla="*/ 94 w 99"/>
                  <a:gd name="T111" fmla="*/ 129 h 465"/>
                  <a:gd name="T112" fmla="*/ 96 w 99"/>
                  <a:gd name="T113" fmla="*/ 37 h 465"/>
                  <a:gd name="T114" fmla="*/ 98 w 99"/>
                  <a:gd name="T115" fmla="*/ 19 h 465"/>
                  <a:gd name="T116" fmla="*/ 99 w 99"/>
                  <a:gd name="T117" fmla="*/ 61 h 465"/>
                  <a:gd name="T118" fmla="*/ 99 w 99"/>
                  <a:gd name="T119" fmla="*/ 104 h 4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99" h="465">
                    <a:moveTo>
                      <a:pt x="0" y="227"/>
                    </a:moveTo>
                    <a:lnTo>
                      <a:pt x="0" y="233"/>
                    </a:lnTo>
                    <a:lnTo>
                      <a:pt x="1" y="233"/>
                    </a:lnTo>
                    <a:lnTo>
                      <a:pt x="1" y="227"/>
                    </a:lnTo>
                    <a:lnTo>
                      <a:pt x="1" y="214"/>
                    </a:lnTo>
                    <a:lnTo>
                      <a:pt x="1" y="208"/>
                    </a:lnTo>
                    <a:lnTo>
                      <a:pt x="1" y="196"/>
                    </a:lnTo>
                    <a:lnTo>
                      <a:pt x="1" y="190"/>
                    </a:lnTo>
                    <a:lnTo>
                      <a:pt x="3" y="171"/>
                    </a:lnTo>
                    <a:lnTo>
                      <a:pt x="3" y="165"/>
                    </a:lnTo>
                    <a:lnTo>
                      <a:pt x="3" y="147"/>
                    </a:lnTo>
                    <a:lnTo>
                      <a:pt x="3" y="147"/>
                    </a:lnTo>
                    <a:lnTo>
                      <a:pt x="3" y="147"/>
                    </a:lnTo>
                    <a:lnTo>
                      <a:pt x="5" y="159"/>
                    </a:lnTo>
                    <a:lnTo>
                      <a:pt x="5" y="159"/>
                    </a:lnTo>
                    <a:lnTo>
                      <a:pt x="5" y="159"/>
                    </a:lnTo>
                    <a:lnTo>
                      <a:pt x="5" y="147"/>
                    </a:lnTo>
                    <a:lnTo>
                      <a:pt x="5" y="135"/>
                    </a:lnTo>
                    <a:lnTo>
                      <a:pt x="6" y="116"/>
                    </a:lnTo>
                    <a:lnTo>
                      <a:pt x="6" y="104"/>
                    </a:lnTo>
                    <a:lnTo>
                      <a:pt x="6" y="86"/>
                    </a:lnTo>
                    <a:lnTo>
                      <a:pt x="6" y="74"/>
                    </a:lnTo>
                    <a:lnTo>
                      <a:pt x="6" y="61"/>
                    </a:lnTo>
                    <a:lnTo>
                      <a:pt x="6" y="55"/>
                    </a:lnTo>
                    <a:lnTo>
                      <a:pt x="8" y="43"/>
                    </a:lnTo>
                    <a:lnTo>
                      <a:pt x="8" y="37"/>
                    </a:lnTo>
                    <a:lnTo>
                      <a:pt x="8" y="31"/>
                    </a:lnTo>
                    <a:lnTo>
                      <a:pt x="8" y="19"/>
                    </a:lnTo>
                    <a:lnTo>
                      <a:pt x="8" y="12"/>
                    </a:lnTo>
                    <a:lnTo>
                      <a:pt x="8" y="6"/>
                    </a:lnTo>
                    <a:lnTo>
                      <a:pt x="10" y="0"/>
                    </a:lnTo>
                    <a:lnTo>
                      <a:pt x="10" y="6"/>
                    </a:lnTo>
                    <a:lnTo>
                      <a:pt x="10" y="12"/>
                    </a:lnTo>
                    <a:lnTo>
                      <a:pt x="10" y="12"/>
                    </a:lnTo>
                    <a:lnTo>
                      <a:pt x="10" y="25"/>
                    </a:lnTo>
                    <a:lnTo>
                      <a:pt x="11" y="37"/>
                    </a:lnTo>
                    <a:lnTo>
                      <a:pt x="11" y="43"/>
                    </a:lnTo>
                    <a:lnTo>
                      <a:pt x="11" y="55"/>
                    </a:lnTo>
                    <a:lnTo>
                      <a:pt x="11" y="61"/>
                    </a:lnTo>
                    <a:lnTo>
                      <a:pt x="11" y="68"/>
                    </a:lnTo>
                    <a:lnTo>
                      <a:pt x="11" y="80"/>
                    </a:lnTo>
                    <a:lnTo>
                      <a:pt x="13" y="86"/>
                    </a:lnTo>
                    <a:lnTo>
                      <a:pt x="13" y="92"/>
                    </a:lnTo>
                    <a:lnTo>
                      <a:pt x="13" y="98"/>
                    </a:lnTo>
                    <a:lnTo>
                      <a:pt x="13" y="104"/>
                    </a:lnTo>
                    <a:lnTo>
                      <a:pt x="13" y="110"/>
                    </a:lnTo>
                    <a:lnTo>
                      <a:pt x="13" y="116"/>
                    </a:lnTo>
                    <a:lnTo>
                      <a:pt x="15" y="129"/>
                    </a:lnTo>
                    <a:lnTo>
                      <a:pt x="15" y="135"/>
                    </a:lnTo>
                    <a:lnTo>
                      <a:pt x="15" y="147"/>
                    </a:lnTo>
                    <a:lnTo>
                      <a:pt x="15" y="153"/>
                    </a:lnTo>
                    <a:lnTo>
                      <a:pt x="16" y="153"/>
                    </a:lnTo>
                    <a:lnTo>
                      <a:pt x="16" y="159"/>
                    </a:lnTo>
                    <a:lnTo>
                      <a:pt x="16" y="165"/>
                    </a:lnTo>
                    <a:lnTo>
                      <a:pt x="16" y="178"/>
                    </a:lnTo>
                    <a:lnTo>
                      <a:pt x="16" y="208"/>
                    </a:lnTo>
                    <a:lnTo>
                      <a:pt x="18" y="227"/>
                    </a:lnTo>
                    <a:lnTo>
                      <a:pt x="18" y="245"/>
                    </a:lnTo>
                    <a:lnTo>
                      <a:pt x="18" y="263"/>
                    </a:lnTo>
                    <a:lnTo>
                      <a:pt x="18" y="282"/>
                    </a:lnTo>
                    <a:lnTo>
                      <a:pt x="18" y="300"/>
                    </a:lnTo>
                    <a:lnTo>
                      <a:pt x="18" y="318"/>
                    </a:lnTo>
                    <a:lnTo>
                      <a:pt x="20" y="343"/>
                    </a:lnTo>
                    <a:lnTo>
                      <a:pt x="20" y="361"/>
                    </a:lnTo>
                    <a:lnTo>
                      <a:pt x="20" y="379"/>
                    </a:lnTo>
                    <a:lnTo>
                      <a:pt x="20" y="398"/>
                    </a:lnTo>
                    <a:lnTo>
                      <a:pt x="20" y="422"/>
                    </a:lnTo>
                    <a:lnTo>
                      <a:pt x="20" y="435"/>
                    </a:lnTo>
                    <a:lnTo>
                      <a:pt x="21" y="447"/>
                    </a:lnTo>
                    <a:lnTo>
                      <a:pt x="21" y="453"/>
                    </a:lnTo>
                    <a:lnTo>
                      <a:pt x="21" y="465"/>
                    </a:lnTo>
                    <a:lnTo>
                      <a:pt x="21" y="465"/>
                    </a:lnTo>
                    <a:lnTo>
                      <a:pt x="21" y="459"/>
                    </a:lnTo>
                    <a:lnTo>
                      <a:pt x="23" y="459"/>
                    </a:lnTo>
                    <a:lnTo>
                      <a:pt x="23" y="453"/>
                    </a:lnTo>
                    <a:lnTo>
                      <a:pt x="23" y="447"/>
                    </a:lnTo>
                    <a:lnTo>
                      <a:pt x="23" y="441"/>
                    </a:lnTo>
                    <a:lnTo>
                      <a:pt x="23" y="435"/>
                    </a:lnTo>
                    <a:lnTo>
                      <a:pt x="25" y="422"/>
                    </a:lnTo>
                    <a:lnTo>
                      <a:pt x="25" y="416"/>
                    </a:lnTo>
                    <a:lnTo>
                      <a:pt x="25" y="404"/>
                    </a:lnTo>
                    <a:lnTo>
                      <a:pt x="25" y="392"/>
                    </a:lnTo>
                    <a:lnTo>
                      <a:pt x="25" y="379"/>
                    </a:lnTo>
                    <a:lnTo>
                      <a:pt x="25" y="355"/>
                    </a:lnTo>
                    <a:lnTo>
                      <a:pt x="26" y="343"/>
                    </a:lnTo>
                    <a:lnTo>
                      <a:pt x="26" y="331"/>
                    </a:lnTo>
                    <a:lnTo>
                      <a:pt x="26" y="318"/>
                    </a:lnTo>
                    <a:lnTo>
                      <a:pt x="26" y="318"/>
                    </a:lnTo>
                    <a:lnTo>
                      <a:pt x="26" y="312"/>
                    </a:lnTo>
                    <a:lnTo>
                      <a:pt x="26" y="306"/>
                    </a:lnTo>
                    <a:lnTo>
                      <a:pt x="28" y="294"/>
                    </a:lnTo>
                    <a:lnTo>
                      <a:pt x="28" y="294"/>
                    </a:lnTo>
                    <a:lnTo>
                      <a:pt x="28" y="294"/>
                    </a:lnTo>
                    <a:lnTo>
                      <a:pt x="28" y="300"/>
                    </a:lnTo>
                    <a:lnTo>
                      <a:pt x="28" y="306"/>
                    </a:lnTo>
                    <a:lnTo>
                      <a:pt x="30" y="312"/>
                    </a:lnTo>
                    <a:lnTo>
                      <a:pt x="30" y="324"/>
                    </a:lnTo>
                    <a:lnTo>
                      <a:pt x="30" y="343"/>
                    </a:lnTo>
                    <a:lnTo>
                      <a:pt x="30" y="361"/>
                    </a:lnTo>
                    <a:lnTo>
                      <a:pt x="30" y="373"/>
                    </a:lnTo>
                    <a:lnTo>
                      <a:pt x="30" y="373"/>
                    </a:lnTo>
                    <a:lnTo>
                      <a:pt x="31" y="379"/>
                    </a:lnTo>
                    <a:lnTo>
                      <a:pt x="31" y="386"/>
                    </a:lnTo>
                    <a:lnTo>
                      <a:pt x="31" y="392"/>
                    </a:lnTo>
                    <a:lnTo>
                      <a:pt x="31" y="398"/>
                    </a:lnTo>
                    <a:lnTo>
                      <a:pt x="31" y="398"/>
                    </a:lnTo>
                    <a:lnTo>
                      <a:pt x="31" y="410"/>
                    </a:lnTo>
                    <a:lnTo>
                      <a:pt x="33" y="416"/>
                    </a:lnTo>
                    <a:lnTo>
                      <a:pt x="33" y="422"/>
                    </a:lnTo>
                    <a:lnTo>
                      <a:pt x="33" y="428"/>
                    </a:lnTo>
                    <a:lnTo>
                      <a:pt x="33" y="441"/>
                    </a:lnTo>
                    <a:lnTo>
                      <a:pt x="33" y="447"/>
                    </a:lnTo>
                    <a:lnTo>
                      <a:pt x="35" y="441"/>
                    </a:lnTo>
                    <a:lnTo>
                      <a:pt x="35" y="435"/>
                    </a:lnTo>
                    <a:lnTo>
                      <a:pt x="35" y="422"/>
                    </a:lnTo>
                    <a:lnTo>
                      <a:pt x="35" y="416"/>
                    </a:lnTo>
                    <a:lnTo>
                      <a:pt x="35" y="404"/>
                    </a:lnTo>
                    <a:lnTo>
                      <a:pt x="35" y="392"/>
                    </a:lnTo>
                    <a:lnTo>
                      <a:pt x="36" y="373"/>
                    </a:lnTo>
                    <a:lnTo>
                      <a:pt x="36" y="361"/>
                    </a:lnTo>
                    <a:lnTo>
                      <a:pt x="36" y="343"/>
                    </a:lnTo>
                    <a:lnTo>
                      <a:pt x="36" y="324"/>
                    </a:lnTo>
                    <a:lnTo>
                      <a:pt x="36" y="312"/>
                    </a:lnTo>
                    <a:lnTo>
                      <a:pt x="36" y="294"/>
                    </a:lnTo>
                    <a:lnTo>
                      <a:pt x="38" y="282"/>
                    </a:lnTo>
                    <a:lnTo>
                      <a:pt x="38" y="269"/>
                    </a:lnTo>
                    <a:lnTo>
                      <a:pt x="38" y="269"/>
                    </a:lnTo>
                    <a:lnTo>
                      <a:pt x="38" y="269"/>
                    </a:lnTo>
                    <a:lnTo>
                      <a:pt x="39" y="282"/>
                    </a:lnTo>
                    <a:lnTo>
                      <a:pt x="38" y="282"/>
                    </a:lnTo>
                    <a:lnTo>
                      <a:pt x="39" y="282"/>
                    </a:lnTo>
                    <a:lnTo>
                      <a:pt x="39" y="275"/>
                    </a:lnTo>
                    <a:lnTo>
                      <a:pt x="41" y="269"/>
                    </a:lnTo>
                    <a:lnTo>
                      <a:pt x="41" y="263"/>
                    </a:lnTo>
                    <a:lnTo>
                      <a:pt x="41" y="263"/>
                    </a:lnTo>
                    <a:lnTo>
                      <a:pt x="41" y="263"/>
                    </a:lnTo>
                    <a:lnTo>
                      <a:pt x="43" y="263"/>
                    </a:lnTo>
                    <a:lnTo>
                      <a:pt x="43" y="269"/>
                    </a:lnTo>
                    <a:lnTo>
                      <a:pt x="43" y="269"/>
                    </a:lnTo>
                    <a:lnTo>
                      <a:pt x="43" y="275"/>
                    </a:lnTo>
                    <a:lnTo>
                      <a:pt x="44" y="282"/>
                    </a:lnTo>
                    <a:lnTo>
                      <a:pt x="44" y="288"/>
                    </a:lnTo>
                    <a:lnTo>
                      <a:pt x="44" y="294"/>
                    </a:lnTo>
                    <a:lnTo>
                      <a:pt x="44" y="294"/>
                    </a:lnTo>
                    <a:lnTo>
                      <a:pt x="46" y="294"/>
                    </a:lnTo>
                    <a:lnTo>
                      <a:pt x="46" y="294"/>
                    </a:lnTo>
                    <a:lnTo>
                      <a:pt x="46" y="300"/>
                    </a:lnTo>
                    <a:lnTo>
                      <a:pt x="46" y="306"/>
                    </a:lnTo>
                    <a:lnTo>
                      <a:pt x="48" y="306"/>
                    </a:lnTo>
                    <a:lnTo>
                      <a:pt x="48" y="306"/>
                    </a:lnTo>
                    <a:lnTo>
                      <a:pt x="48" y="312"/>
                    </a:lnTo>
                    <a:lnTo>
                      <a:pt x="49" y="312"/>
                    </a:lnTo>
                    <a:lnTo>
                      <a:pt x="49" y="306"/>
                    </a:lnTo>
                    <a:lnTo>
                      <a:pt x="51" y="294"/>
                    </a:lnTo>
                    <a:lnTo>
                      <a:pt x="51" y="288"/>
                    </a:lnTo>
                    <a:lnTo>
                      <a:pt x="51" y="282"/>
                    </a:lnTo>
                    <a:lnTo>
                      <a:pt x="51" y="269"/>
                    </a:lnTo>
                    <a:lnTo>
                      <a:pt x="51" y="269"/>
                    </a:lnTo>
                    <a:lnTo>
                      <a:pt x="53" y="263"/>
                    </a:lnTo>
                    <a:lnTo>
                      <a:pt x="53" y="251"/>
                    </a:lnTo>
                    <a:lnTo>
                      <a:pt x="53" y="245"/>
                    </a:lnTo>
                    <a:lnTo>
                      <a:pt x="53" y="245"/>
                    </a:lnTo>
                    <a:lnTo>
                      <a:pt x="54" y="233"/>
                    </a:lnTo>
                    <a:lnTo>
                      <a:pt x="54" y="227"/>
                    </a:lnTo>
                    <a:lnTo>
                      <a:pt x="54" y="227"/>
                    </a:lnTo>
                    <a:lnTo>
                      <a:pt x="54" y="233"/>
                    </a:lnTo>
                    <a:lnTo>
                      <a:pt x="56" y="239"/>
                    </a:lnTo>
                    <a:lnTo>
                      <a:pt x="56" y="233"/>
                    </a:lnTo>
                    <a:lnTo>
                      <a:pt x="56" y="220"/>
                    </a:lnTo>
                    <a:lnTo>
                      <a:pt x="56" y="214"/>
                    </a:lnTo>
                    <a:lnTo>
                      <a:pt x="58" y="196"/>
                    </a:lnTo>
                    <a:lnTo>
                      <a:pt x="58" y="184"/>
                    </a:lnTo>
                    <a:lnTo>
                      <a:pt x="58" y="171"/>
                    </a:lnTo>
                    <a:lnTo>
                      <a:pt x="58" y="165"/>
                    </a:lnTo>
                    <a:lnTo>
                      <a:pt x="58" y="159"/>
                    </a:lnTo>
                    <a:lnTo>
                      <a:pt x="59" y="153"/>
                    </a:lnTo>
                    <a:lnTo>
                      <a:pt x="59" y="165"/>
                    </a:lnTo>
                    <a:lnTo>
                      <a:pt x="59" y="165"/>
                    </a:lnTo>
                    <a:lnTo>
                      <a:pt x="59" y="171"/>
                    </a:lnTo>
                    <a:lnTo>
                      <a:pt x="61" y="184"/>
                    </a:lnTo>
                    <a:lnTo>
                      <a:pt x="61" y="190"/>
                    </a:lnTo>
                    <a:lnTo>
                      <a:pt x="61" y="196"/>
                    </a:lnTo>
                    <a:lnTo>
                      <a:pt x="63" y="190"/>
                    </a:lnTo>
                    <a:lnTo>
                      <a:pt x="63" y="190"/>
                    </a:lnTo>
                    <a:lnTo>
                      <a:pt x="63" y="190"/>
                    </a:lnTo>
                    <a:lnTo>
                      <a:pt x="64" y="196"/>
                    </a:lnTo>
                    <a:lnTo>
                      <a:pt x="64" y="208"/>
                    </a:lnTo>
                    <a:lnTo>
                      <a:pt x="64" y="214"/>
                    </a:lnTo>
                    <a:lnTo>
                      <a:pt x="64" y="220"/>
                    </a:lnTo>
                    <a:lnTo>
                      <a:pt x="64" y="233"/>
                    </a:lnTo>
                    <a:lnTo>
                      <a:pt x="66" y="245"/>
                    </a:lnTo>
                    <a:lnTo>
                      <a:pt x="66" y="257"/>
                    </a:lnTo>
                    <a:lnTo>
                      <a:pt x="66" y="269"/>
                    </a:lnTo>
                    <a:lnTo>
                      <a:pt x="66" y="269"/>
                    </a:lnTo>
                    <a:lnTo>
                      <a:pt x="68" y="282"/>
                    </a:lnTo>
                    <a:lnTo>
                      <a:pt x="66" y="282"/>
                    </a:lnTo>
                    <a:lnTo>
                      <a:pt x="68" y="269"/>
                    </a:lnTo>
                    <a:lnTo>
                      <a:pt x="68" y="263"/>
                    </a:lnTo>
                    <a:lnTo>
                      <a:pt x="68" y="257"/>
                    </a:lnTo>
                    <a:lnTo>
                      <a:pt x="69" y="245"/>
                    </a:lnTo>
                    <a:lnTo>
                      <a:pt x="68" y="245"/>
                    </a:lnTo>
                    <a:lnTo>
                      <a:pt x="69" y="245"/>
                    </a:lnTo>
                    <a:lnTo>
                      <a:pt x="69" y="251"/>
                    </a:lnTo>
                    <a:lnTo>
                      <a:pt x="69" y="251"/>
                    </a:lnTo>
                    <a:lnTo>
                      <a:pt x="69" y="251"/>
                    </a:lnTo>
                    <a:lnTo>
                      <a:pt x="71" y="245"/>
                    </a:lnTo>
                    <a:lnTo>
                      <a:pt x="71" y="245"/>
                    </a:lnTo>
                    <a:lnTo>
                      <a:pt x="71" y="239"/>
                    </a:lnTo>
                    <a:lnTo>
                      <a:pt x="71" y="227"/>
                    </a:lnTo>
                    <a:lnTo>
                      <a:pt x="71" y="214"/>
                    </a:lnTo>
                    <a:lnTo>
                      <a:pt x="73" y="202"/>
                    </a:lnTo>
                    <a:lnTo>
                      <a:pt x="73" y="190"/>
                    </a:lnTo>
                    <a:lnTo>
                      <a:pt x="73" y="184"/>
                    </a:lnTo>
                    <a:lnTo>
                      <a:pt x="73" y="178"/>
                    </a:lnTo>
                    <a:lnTo>
                      <a:pt x="73" y="165"/>
                    </a:lnTo>
                    <a:lnTo>
                      <a:pt x="73" y="165"/>
                    </a:lnTo>
                    <a:lnTo>
                      <a:pt x="74" y="159"/>
                    </a:lnTo>
                    <a:lnTo>
                      <a:pt x="74" y="153"/>
                    </a:lnTo>
                    <a:lnTo>
                      <a:pt x="74" y="147"/>
                    </a:lnTo>
                    <a:lnTo>
                      <a:pt x="76" y="141"/>
                    </a:lnTo>
                    <a:lnTo>
                      <a:pt x="76" y="135"/>
                    </a:lnTo>
                    <a:lnTo>
                      <a:pt x="76" y="123"/>
                    </a:lnTo>
                    <a:lnTo>
                      <a:pt x="76" y="110"/>
                    </a:lnTo>
                    <a:lnTo>
                      <a:pt x="76" y="104"/>
                    </a:lnTo>
                    <a:lnTo>
                      <a:pt x="76" y="86"/>
                    </a:lnTo>
                    <a:lnTo>
                      <a:pt x="78" y="80"/>
                    </a:lnTo>
                    <a:lnTo>
                      <a:pt x="78" y="68"/>
                    </a:lnTo>
                    <a:lnTo>
                      <a:pt x="78" y="61"/>
                    </a:lnTo>
                    <a:lnTo>
                      <a:pt x="78" y="55"/>
                    </a:lnTo>
                    <a:lnTo>
                      <a:pt x="78" y="43"/>
                    </a:lnTo>
                    <a:lnTo>
                      <a:pt x="79" y="49"/>
                    </a:lnTo>
                    <a:lnTo>
                      <a:pt x="79" y="61"/>
                    </a:lnTo>
                    <a:lnTo>
                      <a:pt x="79" y="74"/>
                    </a:lnTo>
                    <a:lnTo>
                      <a:pt x="79" y="86"/>
                    </a:lnTo>
                    <a:lnTo>
                      <a:pt x="79" y="123"/>
                    </a:lnTo>
                    <a:lnTo>
                      <a:pt x="81" y="141"/>
                    </a:lnTo>
                    <a:lnTo>
                      <a:pt x="81" y="153"/>
                    </a:lnTo>
                    <a:lnTo>
                      <a:pt x="81" y="165"/>
                    </a:lnTo>
                    <a:lnTo>
                      <a:pt x="81" y="184"/>
                    </a:lnTo>
                    <a:lnTo>
                      <a:pt x="81" y="190"/>
                    </a:lnTo>
                    <a:lnTo>
                      <a:pt x="81" y="196"/>
                    </a:lnTo>
                    <a:lnTo>
                      <a:pt x="83" y="202"/>
                    </a:lnTo>
                    <a:lnTo>
                      <a:pt x="83" y="196"/>
                    </a:lnTo>
                    <a:lnTo>
                      <a:pt x="83" y="190"/>
                    </a:lnTo>
                    <a:lnTo>
                      <a:pt x="83" y="184"/>
                    </a:lnTo>
                    <a:lnTo>
                      <a:pt x="83" y="178"/>
                    </a:lnTo>
                    <a:lnTo>
                      <a:pt x="84" y="165"/>
                    </a:lnTo>
                    <a:lnTo>
                      <a:pt x="84" y="159"/>
                    </a:lnTo>
                    <a:lnTo>
                      <a:pt x="84" y="159"/>
                    </a:lnTo>
                    <a:lnTo>
                      <a:pt x="84" y="165"/>
                    </a:lnTo>
                    <a:lnTo>
                      <a:pt x="84" y="178"/>
                    </a:lnTo>
                    <a:lnTo>
                      <a:pt x="86" y="190"/>
                    </a:lnTo>
                    <a:lnTo>
                      <a:pt x="86" y="196"/>
                    </a:lnTo>
                    <a:lnTo>
                      <a:pt x="86" y="208"/>
                    </a:lnTo>
                    <a:lnTo>
                      <a:pt x="86" y="214"/>
                    </a:lnTo>
                    <a:lnTo>
                      <a:pt x="88" y="220"/>
                    </a:lnTo>
                    <a:lnTo>
                      <a:pt x="86" y="220"/>
                    </a:lnTo>
                    <a:lnTo>
                      <a:pt x="88" y="214"/>
                    </a:lnTo>
                    <a:lnTo>
                      <a:pt x="88" y="214"/>
                    </a:lnTo>
                    <a:lnTo>
                      <a:pt x="88" y="208"/>
                    </a:lnTo>
                    <a:lnTo>
                      <a:pt x="88" y="196"/>
                    </a:lnTo>
                    <a:lnTo>
                      <a:pt x="89" y="190"/>
                    </a:lnTo>
                    <a:lnTo>
                      <a:pt x="89" y="190"/>
                    </a:lnTo>
                    <a:lnTo>
                      <a:pt x="89" y="184"/>
                    </a:lnTo>
                    <a:lnTo>
                      <a:pt x="89" y="178"/>
                    </a:lnTo>
                    <a:lnTo>
                      <a:pt x="89" y="165"/>
                    </a:lnTo>
                    <a:lnTo>
                      <a:pt x="89" y="165"/>
                    </a:lnTo>
                    <a:lnTo>
                      <a:pt x="91" y="153"/>
                    </a:lnTo>
                    <a:lnTo>
                      <a:pt x="91" y="147"/>
                    </a:lnTo>
                    <a:lnTo>
                      <a:pt x="91" y="141"/>
                    </a:lnTo>
                    <a:lnTo>
                      <a:pt x="91" y="141"/>
                    </a:lnTo>
                    <a:lnTo>
                      <a:pt x="91" y="135"/>
                    </a:lnTo>
                    <a:lnTo>
                      <a:pt x="93" y="141"/>
                    </a:lnTo>
                    <a:lnTo>
                      <a:pt x="93" y="147"/>
                    </a:lnTo>
                    <a:lnTo>
                      <a:pt x="93" y="153"/>
                    </a:lnTo>
                    <a:lnTo>
                      <a:pt x="93" y="159"/>
                    </a:lnTo>
                    <a:lnTo>
                      <a:pt x="93" y="165"/>
                    </a:lnTo>
                    <a:lnTo>
                      <a:pt x="94" y="159"/>
                    </a:lnTo>
                    <a:lnTo>
                      <a:pt x="94" y="141"/>
                    </a:lnTo>
                    <a:lnTo>
                      <a:pt x="94" y="129"/>
                    </a:lnTo>
                    <a:lnTo>
                      <a:pt x="94" y="110"/>
                    </a:lnTo>
                    <a:lnTo>
                      <a:pt x="94" y="86"/>
                    </a:lnTo>
                    <a:lnTo>
                      <a:pt x="94" y="68"/>
                    </a:lnTo>
                    <a:lnTo>
                      <a:pt x="96" y="55"/>
                    </a:lnTo>
                    <a:lnTo>
                      <a:pt x="96" y="37"/>
                    </a:lnTo>
                    <a:lnTo>
                      <a:pt x="96" y="25"/>
                    </a:lnTo>
                    <a:lnTo>
                      <a:pt x="96" y="12"/>
                    </a:lnTo>
                    <a:lnTo>
                      <a:pt x="96" y="12"/>
                    </a:lnTo>
                    <a:lnTo>
                      <a:pt x="98" y="12"/>
                    </a:lnTo>
                    <a:lnTo>
                      <a:pt x="98" y="19"/>
                    </a:lnTo>
                    <a:lnTo>
                      <a:pt x="98" y="25"/>
                    </a:lnTo>
                    <a:lnTo>
                      <a:pt x="98" y="37"/>
                    </a:lnTo>
                    <a:lnTo>
                      <a:pt x="98" y="43"/>
                    </a:lnTo>
                    <a:lnTo>
                      <a:pt x="98" y="55"/>
                    </a:lnTo>
                    <a:lnTo>
                      <a:pt x="99" y="61"/>
                    </a:lnTo>
                    <a:lnTo>
                      <a:pt x="99" y="74"/>
                    </a:lnTo>
                    <a:lnTo>
                      <a:pt x="99" y="86"/>
                    </a:lnTo>
                    <a:lnTo>
                      <a:pt x="99" y="92"/>
                    </a:lnTo>
                    <a:lnTo>
                      <a:pt x="99" y="98"/>
                    </a:lnTo>
                    <a:lnTo>
                      <a:pt x="99" y="104"/>
                    </a:lnTo>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636" name="Freeform 635"/>
              <p:cNvSpPr>
                <a:spLocks/>
              </p:cNvSpPr>
              <p:nvPr/>
            </p:nvSpPr>
            <p:spPr bwMode="auto">
              <a:xfrm>
                <a:off x="1236553" y="3755120"/>
                <a:ext cx="109449" cy="158319"/>
              </a:xfrm>
              <a:custGeom>
                <a:avLst/>
                <a:gdLst>
                  <a:gd name="T0" fmla="*/ 1 w 101"/>
                  <a:gd name="T1" fmla="*/ 6 h 385"/>
                  <a:gd name="T2" fmla="*/ 5 w 101"/>
                  <a:gd name="T3" fmla="*/ 30 h 385"/>
                  <a:gd name="T4" fmla="*/ 6 w 101"/>
                  <a:gd name="T5" fmla="*/ 30 h 385"/>
                  <a:gd name="T6" fmla="*/ 8 w 101"/>
                  <a:gd name="T7" fmla="*/ 12 h 385"/>
                  <a:gd name="T8" fmla="*/ 11 w 101"/>
                  <a:gd name="T9" fmla="*/ 6 h 385"/>
                  <a:gd name="T10" fmla="*/ 13 w 101"/>
                  <a:gd name="T11" fmla="*/ 30 h 385"/>
                  <a:gd name="T12" fmla="*/ 15 w 101"/>
                  <a:gd name="T13" fmla="*/ 79 h 385"/>
                  <a:gd name="T14" fmla="*/ 15 w 101"/>
                  <a:gd name="T15" fmla="*/ 134 h 385"/>
                  <a:gd name="T16" fmla="*/ 16 w 101"/>
                  <a:gd name="T17" fmla="*/ 183 h 385"/>
                  <a:gd name="T18" fmla="*/ 18 w 101"/>
                  <a:gd name="T19" fmla="*/ 214 h 385"/>
                  <a:gd name="T20" fmla="*/ 21 w 101"/>
                  <a:gd name="T21" fmla="*/ 183 h 385"/>
                  <a:gd name="T22" fmla="*/ 21 w 101"/>
                  <a:gd name="T23" fmla="*/ 42 h 385"/>
                  <a:gd name="T24" fmla="*/ 23 w 101"/>
                  <a:gd name="T25" fmla="*/ 6 h 385"/>
                  <a:gd name="T26" fmla="*/ 24 w 101"/>
                  <a:gd name="T27" fmla="*/ 42 h 385"/>
                  <a:gd name="T28" fmla="*/ 26 w 101"/>
                  <a:gd name="T29" fmla="*/ 61 h 385"/>
                  <a:gd name="T30" fmla="*/ 28 w 101"/>
                  <a:gd name="T31" fmla="*/ 36 h 385"/>
                  <a:gd name="T32" fmla="*/ 29 w 101"/>
                  <a:gd name="T33" fmla="*/ 24 h 385"/>
                  <a:gd name="T34" fmla="*/ 31 w 101"/>
                  <a:gd name="T35" fmla="*/ 85 h 385"/>
                  <a:gd name="T36" fmla="*/ 33 w 101"/>
                  <a:gd name="T37" fmla="*/ 153 h 385"/>
                  <a:gd name="T38" fmla="*/ 34 w 101"/>
                  <a:gd name="T39" fmla="*/ 232 h 385"/>
                  <a:gd name="T40" fmla="*/ 36 w 101"/>
                  <a:gd name="T41" fmla="*/ 287 h 385"/>
                  <a:gd name="T42" fmla="*/ 38 w 101"/>
                  <a:gd name="T43" fmla="*/ 324 h 385"/>
                  <a:gd name="T44" fmla="*/ 39 w 101"/>
                  <a:gd name="T45" fmla="*/ 257 h 385"/>
                  <a:gd name="T46" fmla="*/ 41 w 101"/>
                  <a:gd name="T47" fmla="*/ 195 h 385"/>
                  <a:gd name="T48" fmla="*/ 43 w 101"/>
                  <a:gd name="T49" fmla="*/ 232 h 385"/>
                  <a:gd name="T50" fmla="*/ 44 w 101"/>
                  <a:gd name="T51" fmla="*/ 287 h 385"/>
                  <a:gd name="T52" fmla="*/ 46 w 101"/>
                  <a:gd name="T53" fmla="*/ 324 h 385"/>
                  <a:gd name="T54" fmla="*/ 46 w 101"/>
                  <a:gd name="T55" fmla="*/ 348 h 385"/>
                  <a:gd name="T56" fmla="*/ 48 w 101"/>
                  <a:gd name="T57" fmla="*/ 385 h 385"/>
                  <a:gd name="T58" fmla="*/ 49 w 101"/>
                  <a:gd name="T59" fmla="*/ 324 h 385"/>
                  <a:gd name="T60" fmla="*/ 51 w 101"/>
                  <a:gd name="T61" fmla="*/ 269 h 385"/>
                  <a:gd name="T62" fmla="*/ 54 w 101"/>
                  <a:gd name="T63" fmla="*/ 250 h 385"/>
                  <a:gd name="T64" fmla="*/ 56 w 101"/>
                  <a:gd name="T65" fmla="*/ 171 h 385"/>
                  <a:gd name="T66" fmla="*/ 56 w 101"/>
                  <a:gd name="T67" fmla="*/ 122 h 385"/>
                  <a:gd name="T68" fmla="*/ 59 w 101"/>
                  <a:gd name="T69" fmla="*/ 165 h 385"/>
                  <a:gd name="T70" fmla="*/ 59 w 101"/>
                  <a:gd name="T71" fmla="*/ 238 h 385"/>
                  <a:gd name="T72" fmla="*/ 61 w 101"/>
                  <a:gd name="T73" fmla="*/ 220 h 385"/>
                  <a:gd name="T74" fmla="*/ 64 w 101"/>
                  <a:gd name="T75" fmla="*/ 232 h 385"/>
                  <a:gd name="T76" fmla="*/ 66 w 101"/>
                  <a:gd name="T77" fmla="*/ 220 h 385"/>
                  <a:gd name="T78" fmla="*/ 68 w 101"/>
                  <a:gd name="T79" fmla="*/ 159 h 385"/>
                  <a:gd name="T80" fmla="*/ 69 w 101"/>
                  <a:gd name="T81" fmla="*/ 85 h 385"/>
                  <a:gd name="T82" fmla="*/ 71 w 101"/>
                  <a:gd name="T83" fmla="*/ 91 h 385"/>
                  <a:gd name="T84" fmla="*/ 73 w 101"/>
                  <a:gd name="T85" fmla="*/ 128 h 385"/>
                  <a:gd name="T86" fmla="*/ 74 w 101"/>
                  <a:gd name="T87" fmla="*/ 73 h 385"/>
                  <a:gd name="T88" fmla="*/ 76 w 101"/>
                  <a:gd name="T89" fmla="*/ 49 h 385"/>
                  <a:gd name="T90" fmla="*/ 78 w 101"/>
                  <a:gd name="T91" fmla="*/ 104 h 385"/>
                  <a:gd name="T92" fmla="*/ 78 w 101"/>
                  <a:gd name="T93" fmla="*/ 128 h 385"/>
                  <a:gd name="T94" fmla="*/ 81 w 101"/>
                  <a:gd name="T95" fmla="*/ 159 h 385"/>
                  <a:gd name="T96" fmla="*/ 82 w 101"/>
                  <a:gd name="T97" fmla="*/ 183 h 385"/>
                  <a:gd name="T98" fmla="*/ 84 w 101"/>
                  <a:gd name="T99" fmla="*/ 177 h 385"/>
                  <a:gd name="T100" fmla="*/ 84 w 101"/>
                  <a:gd name="T101" fmla="*/ 67 h 385"/>
                  <a:gd name="T102" fmla="*/ 86 w 101"/>
                  <a:gd name="T103" fmla="*/ 36 h 385"/>
                  <a:gd name="T104" fmla="*/ 87 w 101"/>
                  <a:gd name="T105" fmla="*/ 91 h 385"/>
                  <a:gd name="T106" fmla="*/ 91 w 101"/>
                  <a:gd name="T107" fmla="*/ 104 h 385"/>
                  <a:gd name="T108" fmla="*/ 92 w 101"/>
                  <a:gd name="T109" fmla="*/ 134 h 385"/>
                  <a:gd name="T110" fmla="*/ 94 w 101"/>
                  <a:gd name="T111" fmla="*/ 159 h 385"/>
                  <a:gd name="T112" fmla="*/ 96 w 101"/>
                  <a:gd name="T113" fmla="*/ 195 h 385"/>
                  <a:gd name="T114" fmla="*/ 97 w 101"/>
                  <a:gd name="T115" fmla="*/ 177 h 385"/>
                  <a:gd name="T116" fmla="*/ 99 w 101"/>
                  <a:gd name="T117" fmla="*/ 122 h 385"/>
                  <a:gd name="T118" fmla="*/ 101 w 101"/>
                  <a:gd name="T119" fmla="*/ 153 h 3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1" h="385">
                    <a:moveTo>
                      <a:pt x="0" y="18"/>
                    </a:moveTo>
                    <a:lnTo>
                      <a:pt x="0" y="12"/>
                    </a:lnTo>
                    <a:lnTo>
                      <a:pt x="1" y="12"/>
                    </a:lnTo>
                    <a:lnTo>
                      <a:pt x="1" y="12"/>
                    </a:lnTo>
                    <a:lnTo>
                      <a:pt x="1" y="6"/>
                    </a:lnTo>
                    <a:lnTo>
                      <a:pt x="3" y="6"/>
                    </a:lnTo>
                    <a:lnTo>
                      <a:pt x="3" y="12"/>
                    </a:lnTo>
                    <a:lnTo>
                      <a:pt x="3" y="12"/>
                    </a:lnTo>
                    <a:lnTo>
                      <a:pt x="3" y="24"/>
                    </a:lnTo>
                    <a:lnTo>
                      <a:pt x="5" y="30"/>
                    </a:lnTo>
                    <a:lnTo>
                      <a:pt x="5" y="30"/>
                    </a:lnTo>
                    <a:lnTo>
                      <a:pt x="5" y="30"/>
                    </a:lnTo>
                    <a:lnTo>
                      <a:pt x="5" y="30"/>
                    </a:lnTo>
                    <a:lnTo>
                      <a:pt x="6" y="30"/>
                    </a:lnTo>
                    <a:lnTo>
                      <a:pt x="6" y="30"/>
                    </a:lnTo>
                    <a:lnTo>
                      <a:pt x="6" y="30"/>
                    </a:lnTo>
                    <a:lnTo>
                      <a:pt x="8" y="30"/>
                    </a:lnTo>
                    <a:lnTo>
                      <a:pt x="8" y="24"/>
                    </a:lnTo>
                    <a:lnTo>
                      <a:pt x="8" y="18"/>
                    </a:lnTo>
                    <a:lnTo>
                      <a:pt x="8" y="12"/>
                    </a:lnTo>
                    <a:lnTo>
                      <a:pt x="10" y="12"/>
                    </a:lnTo>
                    <a:lnTo>
                      <a:pt x="10" y="6"/>
                    </a:lnTo>
                    <a:lnTo>
                      <a:pt x="10" y="0"/>
                    </a:lnTo>
                    <a:lnTo>
                      <a:pt x="10" y="0"/>
                    </a:lnTo>
                    <a:lnTo>
                      <a:pt x="11" y="6"/>
                    </a:lnTo>
                    <a:lnTo>
                      <a:pt x="11" y="12"/>
                    </a:lnTo>
                    <a:lnTo>
                      <a:pt x="11" y="12"/>
                    </a:lnTo>
                    <a:lnTo>
                      <a:pt x="11" y="18"/>
                    </a:lnTo>
                    <a:lnTo>
                      <a:pt x="13" y="24"/>
                    </a:lnTo>
                    <a:lnTo>
                      <a:pt x="13" y="30"/>
                    </a:lnTo>
                    <a:lnTo>
                      <a:pt x="13" y="36"/>
                    </a:lnTo>
                    <a:lnTo>
                      <a:pt x="13" y="49"/>
                    </a:lnTo>
                    <a:lnTo>
                      <a:pt x="13" y="61"/>
                    </a:lnTo>
                    <a:lnTo>
                      <a:pt x="13" y="67"/>
                    </a:lnTo>
                    <a:lnTo>
                      <a:pt x="15" y="79"/>
                    </a:lnTo>
                    <a:lnTo>
                      <a:pt x="15" y="91"/>
                    </a:lnTo>
                    <a:lnTo>
                      <a:pt x="15" y="104"/>
                    </a:lnTo>
                    <a:lnTo>
                      <a:pt x="15" y="116"/>
                    </a:lnTo>
                    <a:lnTo>
                      <a:pt x="15" y="122"/>
                    </a:lnTo>
                    <a:lnTo>
                      <a:pt x="15" y="134"/>
                    </a:lnTo>
                    <a:lnTo>
                      <a:pt x="16" y="146"/>
                    </a:lnTo>
                    <a:lnTo>
                      <a:pt x="16" y="153"/>
                    </a:lnTo>
                    <a:lnTo>
                      <a:pt x="16" y="165"/>
                    </a:lnTo>
                    <a:lnTo>
                      <a:pt x="16" y="171"/>
                    </a:lnTo>
                    <a:lnTo>
                      <a:pt x="16" y="183"/>
                    </a:lnTo>
                    <a:lnTo>
                      <a:pt x="16" y="195"/>
                    </a:lnTo>
                    <a:lnTo>
                      <a:pt x="18" y="195"/>
                    </a:lnTo>
                    <a:lnTo>
                      <a:pt x="18" y="208"/>
                    </a:lnTo>
                    <a:lnTo>
                      <a:pt x="18" y="214"/>
                    </a:lnTo>
                    <a:lnTo>
                      <a:pt x="18" y="214"/>
                    </a:lnTo>
                    <a:lnTo>
                      <a:pt x="19" y="220"/>
                    </a:lnTo>
                    <a:lnTo>
                      <a:pt x="19" y="220"/>
                    </a:lnTo>
                    <a:lnTo>
                      <a:pt x="19" y="214"/>
                    </a:lnTo>
                    <a:lnTo>
                      <a:pt x="19" y="195"/>
                    </a:lnTo>
                    <a:lnTo>
                      <a:pt x="21" y="183"/>
                    </a:lnTo>
                    <a:lnTo>
                      <a:pt x="21" y="165"/>
                    </a:lnTo>
                    <a:lnTo>
                      <a:pt x="21" y="140"/>
                    </a:lnTo>
                    <a:lnTo>
                      <a:pt x="21" y="85"/>
                    </a:lnTo>
                    <a:lnTo>
                      <a:pt x="21" y="61"/>
                    </a:lnTo>
                    <a:lnTo>
                      <a:pt x="21" y="42"/>
                    </a:lnTo>
                    <a:lnTo>
                      <a:pt x="23" y="30"/>
                    </a:lnTo>
                    <a:lnTo>
                      <a:pt x="23" y="12"/>
                    </a:lnTo>
                    <a:lnTo>
                      <a:pt x="23" y="6"/>
                    </a:lnTo>
                    <a:lnTo>
                      <a:pt x="23" y="6"/>
                    </a:lnTo>
                    <a:lnTo>
                      <a:pt x="23" y="6"/>
                    </a:lnTo>
                    <a:lnTo>
                      <a:pt x="24" y="12"/>
                    </a:lnTo>
                    <a:lnTo>
                      <a:pt x="24" y="18"/>
                    </a:lnTo>
                    <a:lnTo>
                      <a:pt x="24" y="24"/>
                    </a:lnTo>
                    <a:lnTo>
                      <a:pt x="24" y="36"/>
                    </a:lnTo>
                    <a:lnTo>
                      <a:pt x="24" y="42"/>
                    </a:lnTo>
                    <a:lnTo>
                      <a:pt x="24" y="55"/>
                    </a:lnTo>
                    <a:lnTo>
                      <a:pt x="26" y="67"/>
                    </a:lnTo>
                    <a:lnTo>
                      <a:pt x="26" y="67"/>
                    </a:lnTo>
                    <a:lnTo>
                      <a:pt x="26" y="67"/>
                    </a:lnTo>
                    <a:lnTo>
                      <a:pt x="26" y="61"/>
                    </a:lnTo>
                    <a:lnTo>
                      <a:pt x="28" y="49"/>
                    </a:lnTo>
                    <a:lnTo>
                      <a:pt x="28" y="49"/>
                    </a:lnTo>
                    <a:lnTo>
                      <a:pt x="28" y="49"/>
                    </a:lnTo>
                    <a:lnTo>
                      <a:pt x="28" y="42"/>
                    </a:lnTo>
                    <a:lnTo>
                      <a:pt x="28" y="36"/>
                    </a:lnTo>
                    <a:lnTo>
                      <a:pt x="29" y="30"/>
                    </a:lnTo>
                    <a:lnTo>
                      <a:pt x="29" y="24"/>
                    </a:lnTo>
                    <a:lnTo>
                      <a:pt x="29" y="12"/>
                    </a:lnTo>
                    <a:lnTo>
                      <a:pt x="29" y="12"/>
                    </a:lnTo>
                    <a:lnTo>
                      <a:pt x="29" y="24"/>
                    </a:lnTo>
                    <a:lnTo>
                      <a:pt x="31" y="36"/>
                    </a:lnTo>
                    <a:lnTo>
                      <a:pt x="31" y="42"/>
                    </a:lnTo>
                    <a:lnTo>
                      <a:pt x="31" y="55"/>
                    </a:lnTo>
                    <a:lnTo>
                      <a:pt x="31" y="67"/>
                    </a:lnTo>
                    <a:lnTo>
                      <a:pt x="31" y="85"/>
                    </a:lnTo>
                    <a:lnTo>
                      <a:pt x="31" y="91"/>
                    </a:lnTo>
                    <a:lnTo>
                      <a:pt x="33" y="110"/>
                    </a:lnTo>
                    <a:lnTo>
                      <a:pt x="33" y="122"/>
                    </a:lnTo>
                    <a:lnTo>
                      <a:pt x="33" y="140"/>
                    </a:lnTo>
                    <a:lnTo>
                      <a:pt x="33" y="153"/>
                    </a:lnTo>
                    <a:lnTo>
                      <a:pt x="33" y="165"/>
                    </a:lnTo>
                    <a:lnTo>
                      <a:pt x="33" y="177"/>
                    </a:lnTo>
                    <a:lnTo>
                      <a:pt x="34" y="195"/>
                    </a:lnTo>
                    <a:lnTo>
                      <a:pt x="34" y="220"/>
                    </a:lnTo>
                    <a:lnTo>
                      <a:pt x="34" y="232"/>
                    </a:lnTo>
                    <a:lnTo>
                      <a:pt x="34" y="244"/>
                    </a:lnTo>
                    <a:lnTo>
                      <a:pt x="34" y="263"/>
                    </a:lnTo>
                    <a:lnTo>
                      <a:pt x="34" y="269"/>
                    </a:lnTo>
                    <a:lnTo>
                      <a:pt x="36" y="281"/>
                    </a:lnTo>
                    <a:lnTo>
                      <a:pt x="36" y="287"/>
                    </a:lnTo>
                    <a:lnTo>
                      <a:pt x="36" y="299"/>
                    </a:lnTo>
                    <a:lnTo>
                      <a:pt x="36" y="305"/>
                    </a:lnTo>
                    <a:lnTo>
                      <a:pt x="38" y="324"/>
                    </a:lnTo>
                    <a:lnTo>
                      <a:pt x="38" y="324"/>
                    </a:lnTo>
                    <a:lnTo>
                      <a:pt x="38" y="324"/>
                    </a:lnTo>
                    <a:lnTo>
                      <a:pt x="38" y="312"/>
                    </a:lnTo>
                    <a:lnTo>
                      <a:pt x="39" y="299"/>
                    </a:lnTo>
                    <a:lnTo>
                      <a:pt x="39" y="287"/>
                    </a:lnTo>
                    <a:lnTo>
                      <a:pt x="39" y="269"/>
                    </a:lnTo>
                    <a:lnTo>
                      <a:pt x="39" y="257"/>
                    </a:lnTo>
                    <a:lnTo>
                      <a:pt x="39" y="244"/>
                    </a:lnTo>
                    <a:lnTo>
                      <a:pt x="39" y="226"/>
                    </a:lnTo>
                    <a:lnTo>
                      <a:pt x="41" y="220"/>
                    </a:lnTo>
                    <a:lnTo>
                      <a:pt x="41" y="208"/>
                    </a:lnTo>
                    <a:lnTo>
                      <a:pt x="41" y="195"/>
                    </a:lnTo>
                    <a:lnTo>
                      <a:pt x="41" y="195"/>
                    </a:lnTo>
                    <a:lnTo>
                      <a:pt x="41" y="195"/>
                    </a:lnTo>
                    <a:lnTo>
                      <a:pt x="43" y="201"/>
                    </a:lnTo>
                    <a:lnTo>
                      <a:pt x="43" y="220"/>
                    </a:lnTo>
                    <a:lnTo>
                      <a:pt x="43" y="232"/>
                    </a:lnTo>
                    <a:lnTo>
                      <a:pt x="43" y="244"/>
                    </a:lnTo>
                    <a:lnTo>
                      <a:pt x="43" y="257"/>
                    </a:lnTo>
                    <a:lnTo>
                      <a:pt x="43" y="269"/>
                    </a:lnTo>
                    <a:lnTo>
                      <a:pt x="44" y="275"/>
                    </a:lnTo>
                    <a:lnTo>
                      <a:pt x="44" y="287"/>
                    </a:lnTo>
                    <a:lnTo>
                      <a:pt x="44" y="293"/>
                    </a:lnTo>
                    <a:lnTo>
                      <a:pt x="44" y="299"/>
                    </a:lnTo>
                    <a:lnTo>
                      <a:pt x="44" y="305"/>
                    </a:lnTo>
                    <a:lnTo>
                      <a:pt x="44" y="312"/>
                    </a:lnTo>
                    <a:lnTo>
                      <a:pt x="46" y="324"/>
                    </a:lnTo>
                    <a:lnTo>
                      <a:pt x="46" y="324"/>
                    </a:lnTo>
                    <a:lnTo>
                      <a:pt x="46" y="330"/>
                    </a:lnTo>
                    <a:lnTo>
                      <a:pt x="46" y="336"/>
                    </a:lnTo>
                    <a:lnTo>
                      <a:pt x="46" y="342"/>
                    </a:lnTo>
                    <a:lnTo>
                      <a:pt x="46" y="348"/>
                    </a:lnTo>
                    <a:lnTo>
                      <a:pt x="48" y="354"/>
                    </a:lnTo>
                    <a:lnTo>
                      <a:pt x="48" y="367"/>
                    </a:lnTo>
                    <a:lnTo>
                      <a:pt x="48" y="373"/>
                    </a:lnTo>
                    <a:lnTo>
                      <a:pt x="48" y="373"/>
                    </a:lnTo>
                    <a:lnTo>
                      <a:pt x="48" y="385"/>
                    </a:lnTo>
                    <a:lnTo>
                      <a:pt x="49" y="379"/>
                    </a:lnTo>
                    <a:lnTo>
                      <a:pt x="49" y="373"/>
                    </a:lnTo>
                    <a:lnTo>
                      <a:pt x="49" y="361"/>
                    </a:lnTo>
                    <a:lnTo>
                      <a:pt x="49" y="348"/>
                    </a:lnTo>
                    <a:lnTo>
                      <a:pt x="49" y="324"/>
                    </a:lnTo>
                    <a:lnTo>
                      <a:pt x="51" y="312"/>
                    </a:lnTo>
                    <a:lnTo>
                      <a:pt x="51" y="293"/>
                    </a:lnTo>
                    <a:lnTo>
                      <a:pt x="51" y="281"/>
                    </a:lnTo>
                    <a:lnTo>
                      <a:pt x="51" y="269"/>
                    </a:lnTo>
                    <a:lnTo>
                      <a:pt x="51" y="269"/>
                    </a:lnTo>
                    <a:lnTo>
                      <a:pt x="53" y="269"/>
                    </a:lnTo>
                    <a:lnTo>
                      <a:pt x="53" y="269"/>
                    </a:lnTo>
                    <a:lnTo>
                      <a:pt x="53" y="269"/>
                    </a:lnTo>
                    <a:lnTo>
                      <a:pt x="54" y="263"/>
                    </a:lnTo>
                    <a:lnTo>
                      <a:pt x="54" y="250"/>
                    </a:lnTo>
                    <a:lnTo>
                      <a:pt x="54" y="238"/>
                    </a:lnTo>
                    <a:lnTo>
                      <a:pt x="54" y="226"/>
                    </a:lnTo>
                    <a:lnTo>
                      <a:pt x="54" y="214"/>
                    </a:lnTo>
                    <a:lnTo>
                      <a:pt x="54" y="177"/>
                    </a:lnTo>
                    <a:lnTo>
                      <a:pt x="56" y="171"/>
                    </a:lnTo>
                    <a:lnTo>
                      <a:pt x="56" y="153"/>
                    </a:lnTo>
                    <a:lnTo>
                      <a:pt x="56" y="140"/>
                    </a:lnTo>
                    <a:lnTo>
                      <a:pt x="56" y="140"/>
                    </a:lnTo>
                    <a:lnTo>
                      <a:pt x="58" y="122"/>
                    </a:lnTo>
                    <a:lnTo>
                      <a:pt x="56" y="122"/>
                    </a:lnTo>
                    <a:lnTo>
                      <a:pt x="58" y="122"/>
                    </a:lnTo>
                    <a:lnTo>
                      <a:pt x="58" y="128"/>
                    </a:lnTo>
                    <a:lnTo>
                      <a:pt x="58" y="140"/>
                    </a:lnTo>
                    <a:lnTo>
                      <a:pt x="58" y="146"/>
                    </a:lnTo>
                    <a:lnTo>
                      <a:pt x="59" y="165"/>
                    </a:lnTo>
                    <a:lnTo>
                      <a:pt x="59" y="177"/>
                    </a:lnTo>
                    <a:lnTo>
                      <a:pt x="59" y="195"/>
                    </a:lnTo>
                    <a:lnTo>
                      <a:pt x="59" y="220"/>
                    </a:lnTo>
                    <a:lnTo>
                      <a:pt x="61" y="238"/>
                    </a:lnTo>
                    <a:lnTo>
                      <a:pt x="59" y="238"/>
                    </a:lnTo>
                    <a:lnTo>
                      <a:pt x="61" y="238"/>
                    </a:lnTo>
                    <a:lnTo>
                      <a:pt x="61" y="232"/>
                    </a:lnTo>
                    <a:lnTo>
                      <a:pt x="61" y="226"/>
                    </a:lnTo>
                    <a:lnTo>
                      <a:pt x="63" y="220"/>
                    </a:lnTo>
                    <a:lnTo>
                      <a:pt x="61" y="220"/>
                    </a:lnTo>
                    <a:lnTo>
                      <a:pt x="63" y="220"/>
                    </a:lnTo>
                    <a:lnTo>
                      <a:pt x="63" y="220"/>
                    </a:lnTo>
                    <a:lnTo>
                      <a:pt x="64" y="232"/>
                    </a:lnTo>
                    <a:lnTo>
                      <a:pt x="63" y="232"/>
                    </a:lnTo>
                    <a:lnTo>
                      <a:pt x="64" y="232"/>
                    </a:lnTo>
                    <a:lnTo>
                      <a:pt x="64" y="238"/>
                    </a:lnTo>
                    <a:lnTo>
                      <a:pt x="64" y="232"/>
                    </a:lnTo>
                    <a:lnTo>
                      <a:pt x="66" y="226"/>
                    </a:lnTo>
                    <a:lnTo>
                      <a:pt x="66" y="220"/>
                    </a:lnTo>
                    <a:lnTo>
                      <a:pt x="66" y="220"/>
                    </a:lnTo>
                    <a:lnTo>
                      <a:pt x="66" y="214"/>
                    </a:lnTo>
                    <a:lnTo>
                      <a:pt x="66" y="201"/>
                    </a:lnTo>
                    <a:lnTo>
                      <a:pt x="68" y="195"/>
                    </a:lnTo>
                    <a:lnTo>
                      <a:pt x="68" y="177"/>
                    </a:lnTo>
                    <a:lnTo>
                      <a:pt x="68" y="159"/>
                    </a:lnTo>
                    <a:lnTo>
                      <a:pt x="68" y="122"/>
                    </a:lnTo>
                    <a:lnTo>
                      <a:pt x="68" y="110"/>
                    </a:lnTo>
                    <a:lnTo>
                      <a:pt x="68" y="91"/>
                    </a:lnTo>
                    <a:lnTo>
                      <a:pt x="69" y="91"/>
                    </a:lnTo>
                    <a:lnTo>
                      <a:pt x="69" y="85"/>
                    </a:lnTo>
                    <a:lnTo>
                      <a:pt x="69" y="73"/>
                    </a:lnTo>
                    <a:lnTo>
                      <a:pt x="69" y="73"/>
                    </a:lnTo>
                    <a:lnTo>
                      <a:pt x="69" y="79"/>
                    </a:lnTo>
                    <a:lnTo>
                      <a:pt x="71" y="85"/>
                    </a:lnTo>
                    <a:lnTo>
                      <a:pt x="71" y="91"/>
                    </a:lnTo>
                    <a:lnTo>
                      <a:pt x="71" y="91"/>
                    </a:lnTo>
                    <a:lnTo>
                      <a:pt x="71" y="104"/>
                    </a:lnTo>
                    <a:lnTo>
                      <a:pt x="71" y="116"/>
                    </a:lnTo>
                    <a:lnTo>
                      <a:pt x="71" y="134"/>
                    </a:lnTo>
                    <a:lnTo>
                      <a:pt x="73" y="128"/>
                    </a:lnTo>
                    <a:lnTo>
                      <a:pt x="73" y="122"/>
                    </a:lnTo>
                    <a:lnTo>
                      <a:pt x="73" y="110"/>
                    </a:lnTo>
                    <a:lnTo>
                      <a:pt x="73" y="97"/>
                    </a:lnTo>
                    <a:lnTo>
                      <a:pt x="73" y="85"/>
                    </a:lnTo>
                    <a:lnTo>
                      <a:pt x="74" y="73"/>
                    </a:lnTo>
                    <a:lnTo>
                      <a:pt x="74" y="61"/>
                    </a:lnTo>
                    <a:lnTo>
                      <a:pt x="74" y="42"/>
                    </a:lnTo>
                    <a:lnTo>
                      <a:pt x="74" y="42"/>
                    </a:lnTo>
                    <a:lnTo>
                      <a:pt x="74" y="42"/>
                    </a:lnTo>
                    <a:lnTo>
                      <a:pt x="76" y="49"/>
                    </a:lnTo>
                    <a:lnTo>
                      <a:pt x="76" y="61"/>
                    </a:lnTo>
                    <a:lnTo>
                      <a:pt x="76" y="79"/>
                    </a:lnTo>
                    <a:lnTo>
                      <a:pt x="76" y="91"/>
                    </a:lnTo>
                    <a:lnTo>
                      <a:pt x="76" y="97"/>
                    </a:lnTo>
                    <a:lnTo>
                      <a:pt x="78" y="104"/>
                    </a:lnTo>
                    <a:lnTo>
                      <a:pt x="78" y="110"/>
                    </a:lnTo>
                    <a:lnTo>
                      <a:pt x="78" y="116"/>
                    </a:lnTo>
                    <a:lnTo>
                      <a:pt x="78" y="116"/>
                    </a:lnTo>
                    <a:lnTo>
                      <a:pt x="78" y="122"/>
                    </a:lnTo>
                    <a:lnTo>
                      <a:pt x="78" y="128"/>
                    </a:lnTo>
                    <a:lnTo>
                      <a:pt x="79" y="134"/>
                    </a:lnTo>
                    <a:lnTo>
                      <a:pt x="79" y="140"/>
                    </a:lnTo>
                    <a:lnTo>
                      <a:pt x="79" y="140"/>
                    </a:lnTo>
                    <a:lnTo>
                      <a:pt x="79" y="146"/>
                    </a:lnTo>
                    <a:lnTo>
                      <a:pt x="81" y="159"/>
                    </a:lnTo>
                    <a:lnTo>
                      <a:pt x="81" y="165"/>
                    </a:lnTo>
                    <a:lnTo>
                      <a:pt x="81" y="171"/>
                    </a:lnTo>
                    <a:lnTo>
                      <a:pt x="81" y="171"/>
                    </a:lnTo>
                    <a:lnTo>
                      <a:pt x="82" y="177"/>
                    </a:lnTo>
                    <a:lnTo>
                      <a:pt x="82" y="183"/>
                    </a:lnTo>
                    <a:lnTo>
                      <a:pt x="82" y="195"/>
                    </a:lnTo>
                    <a:lnTo>
                      <a:pt x="82" y="195"/>
                    </a:lnTo>
                    <a:lnTo>
                      <a:pt x="82" y="195"/>
                    </a:lnTo>
                    <a:lnTo>
                      <a:pt x="82" y="189"/>
                    </a:lnTo>
                    <a:lnTo>
                      <a:pt x="84" y="177"/>
                    </a:lnTo>
                    <a:lnTo>
                      <a:pt x="84" y="171"/>
                    </a:lnTo>
                    <a:lnTo>
                      <a:pt x="84" y="146"/>
                    </a:lnTo>
                    <a:lnTo>
                      <a:pt x="84" y="104"/>
                    </a:lnTo>
                    <a:lnTo>
                      <a:pt x="84" y="85"/>
                    </a:lnTo>
                    <a:lnTo>
                      <a:pt x="84" y="67"/>
                    </a:lnTo>
                    <a:lnTo>
                      <a:pt x="86" y="42"/>
                    </a:lnTo>
                    <a:lnTo>
                      <a:pt x="86" y="36"/>
                    </a:lnTo>
                    <a:lnTo>
                      <a:pt x="86" y="24"/>
                    </a:lnTo>
                    <a:lnTo>
                      <a:pt x="86" y="30"/>
                    </a:lnTo>
                    <a:lnTo>
                      <a:pt x="86" y="36"/>
                    </a:lnTo>
                    <a:lnTo>
                      <a:pt x="87" y="55"/>
                    </a:lnTo>
                    <a:lnTo>
                      <a:pt x="87" y="67"/>
                    </a:lnTo>
                    <a:lnTo>
                      <a:pt x="87" y="73"/>
                    </a:lnTo>
                    <a:lnTo>
                      <a:pt x="87" y="85"/>
                    </a:lnTo>
                    <a:lnTo>
                      <a:pt x="87" y="91"/>
                    </a:lnTo>
                    <a:lnTo>
                      <a:pt x="87" y="91"/>
                    </a:lnTo>
                    <a:lnTo>
                      <a:pt x="89" y="97"/>
                    </a:lnTo>
                    <a:lnTo>
                      <a:pt x="89" y="97"/>
                    </a:lnTo>
                    <a:lnTo>
                      <a:pt x="89" y="104"/>
                    </a:lnTo>
                    <a:lnTo>
                      <a:pt x="91" y="104"/>
                    </a:lnTo>
                    <a:lnTo>
                      <a:pt x="91" y="116"/>
                    </a:lnTo>
                    <a:lnTo>
                      <a:pt x="91" y="116"/>
                    </a:lnTo>
                    <a:lnTo>
                      <a:pt x="92" y="122"/>
                    </a:lnTo>
                    <a:lnTo>
                      <a:pt x="92" y="128"/>
                    </a:lnTo>
                    <a:lnTo>
                      <a:pt x="92" y="134"/>
                    </a:lnTo>
                    <a:lnTo>
                      <a:pt x="92" y="140"/>
                    </a:lnTo>
                    <a:lnTo>
                      <a:pt x="94" y="153"/>
                    </a:lnTo>
                    <a:lnTo>
                      <a:pt x="92" y="153"/>
                    </a:lnTo>
                    <a:lnTo>
                      <a:pt x="94" y="153"/>
                    </a:lnTo>
                    <a:lnTo>
                      <a:pt x="94" y="159"/>
                    </a:lnTo>
                    <a:lnTo>
                      <a:pt x="94" y="165"/>
                    </a:lnTo>
                    <a:lnTo>
                      <a:pt x="94" y="171"/>
                    </a:lnTo>
                    <a:lnTo>
                      <a:pt x="96" y="177"/>
                    </a:lnTo>
                    <a:lnTo>
                      <a:pt x="96" y="183"/>
                    </a:lnTo>
                    <a:lnTo>
                      <a:pt x="96" y="195"/>
                    </a:lnTo>
                    <a:lnTo>
                      <a:pt x="96" y="195"/>
                    </a:lnTo>
                    <a:lnTo>
                      <a:pt x="96" y="201"/>
                    </a:lnTo>
                    <a:lnTo>
                      <a:pt x="97" y="195"/>
                    </a:lnTo>
                    <a:lnTo>
                      <a:pt x="97" y="189"/>
                    </a:lnTo>
                    <a:lnTo>
                      <a:pt x="97" y="177"/>
                    </a:lnTo>
                    <a:lnTo>
                      <a:pt x="97" y="165"/>
                    </a:lnTo>
                    <a:lnTo>
                      <a:pt x="97" y="146"/>
                    </a:lnTo>
                    <a:lnTo>
                      <a:pt x="99" y="140"/>
                    </a:lnTo>
                    <a:lnTo>
                      <a:pt x="99" y="128"/>
                    </a:lnTo>
                    <a:lnTo>
                      <a:pt x="99" y="122"/>
                    </a:lnTo>
                    <a:lnTo>
                      <a:pt x="99" y="128"/>
                    </a:lnTo>
                    <a:lnTo>
                      <a:pt x="99" y="134"/>
                    </a:lnTo>
                    <a:lnTo>
                      <a:pt x="101" y="140"/>
                    </a:lnTo>
                    <a:lnTo>
                      <a:pt x="101" y="146"/>
                    </a:lnTo>
                    <a:lnTo>
                      <a:pt x="101" y="153"/>
                    </a:lnTo>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637" name="Freeform 636"/>
              <p:cNvSpPr>
                <a:spLocks/>
              </p:cNvSpPr>
              <p:nvPr/>
            </p:nvSpPr>
            <p:spPr bwMode="auto">
              <a:xfrm>
                <a:off x="1126021" y="3621474"/>
                <a:ext cx="110532" cy="221647"/>
              </a:xfrm>
              <a:custGeom>
                <a:avLst/>
                <a:gdLst>
                  <a:gd name="T0" fmla="*/ 2 w 102"/>
                  <a:gd name="T1" fmla="*/ 178 h 539"/>
                  <a:gd name="T2" fmla="*/ 4 w 102"/>
                  <a:gd name="T3" fmla="*/ 215 h 539"/>
                  <a:gd name="T4" fmla="*/ 5 w 102"/>
                  <a:gd name="T5" fmla="*/ 239 h 539"/>
                  <a:gd name="T6" fmla="*/ 7 w 102"/>
                  <a:gd name="T7" fmla="*/ 312 h 539"/>
                  <a:gd name="T8" fmla="*/ 9 w 102"/>
                  <a:gd name="T9" fmla="*/ 337 h 539"/>
                  <a:gd name="T10" fmla="*/ 10 w 102"/>
                  <a:gd name="T11" fmla="*/ 288 h 539"/>
                  <a:gd name="T12" fmla="*/ 12 w 102"/>
                  <a:gd name="T13" fmla="*/ 245 h 539"/>
                  <a:gd name="T14" fmla="*/ 12 w 102"/>
                  <a:gd name="T15" fmla="*/ 184 h 539"/>
                  <a:gd name="T16" fmla="*/ 14 w 102"/>
                  <a:gd name="T17" fmla="*/ 147 h 539"/>
                  <a:gd name="T18" fmla="*/ 15 w 102"/>
                  <a:gd name="T19" fmla="*/ 135 h 539"/>
                  <a:gd name="T20" fmla="*/ 17 w 102"/>
                  <a:gd name="T21" fmla="*/ 172 h 539"/>
                  <a:gd name="T22" fmla="*/ 20 w 102"/>
                  <a:gd name="T23" fmla="*/ 135 h 539"/>
                  <a:gd name="T24" fmla="*/ 22 w 102"/>
                  <a:gd name="T25" fmla="*/ 135 h 539"/>
                  <a:gd name="T26" fmla="*/ 24 w 102"/>
                  <a:gd name="T27" fmla="*/ 153 h 539"/>
                  <a:gd name="T28" fmla="*/ 25 w 102"/>
                  <a:gd name="T29" fmla="*/ 135 h 539"/>
                  <a:gd name="T30" fmla="*/ 27 w 102"/>
                  <a:gd name="T31" fmla="*/ 208 h 539"/>
                  <a:gd name="T32" fmla="*/ 29 w 102"/>
                  <a:gd name="T33" fmla="*/ 270 h 539"/>
                  <a:gd name="T34" fmla="*/ 30 w 102"/>
                  <a:gd name="T35" fmla="*/ 270 h 539"/>
                  <a:gd name="T36" fmla="*/ 32 w 102"/>
                  <a:gd name="T37" fmla="*/ 233 h 539"/>
                  <a:gd name="T38" fmla="*/ 34 w 102"/>
                  <a:gd name="T39" fmla="*/ 184 h 539"/>
                  <a:gd name="T40" fmla="*/ 35 w 102"/>
                  <a:gd name="T41" fmla="*/ 104 h 539"/>
                  <a:gd name="T42" fmla="*/ 37 w 102"/>
                  <a:gd name="T43" fmla="*/ 80 h 539"/>
                  <a:gd name="T44" fmla="*/ 39 w 102"/>
                  <a:gd name="T45" fmla="*/ 31 h 539"/>
                  <a:gd name="T46" fmla="*/ 40 w 102"/>
                  <a:gd name="T47" fmla="*/ 7 h 539"/>
                  <a:gd name="T48" fmla="*/ 42 w 102"/>
                  <a:gd name="T49" fmla="*/ 25 h 539"/>
                  <a:gd name="T50" fmla="*/ 42 w 102"/>
                  <a:gd name="T51" fmla="*/ 92 h 539"/>
                  <a:gd name="T52" fmla="*/ 44 w 102"/>
                  <a:gd name="T53" fmla="*/ 166 h 539"/>
                  <a:gd name="T54" fmla="*/ 45 w 102"/>
                  <a:gd name="T55" fmla="*/ 202 h 539"/>
                  <a:gd name="T56" fmla="*/ 47 w 102"/>
                  <a:gd name="T57" fmla="*/ 251 h 539"/>
                  <a:gd name="T58" fmla="*/ 49 w 102"/>
                  <a:gd name="T59" fmla="*/ 306 h 539"/>
                  <a:gd name="T60" fmla="*/ 50 w 102"/>
                  <a:gd name="T61" fmla="*/ 337 h 539"/>
                  <a:gd name="T62" fmla="*/ 52 w 102"/>
                  <a:gd name="T63" fmla="*/ 367 h 539"/>
                  <a:gd name="T64" fmla="*/ 54 w 102"/>
                  <a:gd name="T65" fmla="*/ 386 h 539"/>
                  <a:gd name="T66" fmla="*/ 57 w 102"/>
                  <a:gd name="T67" fmla="*/ 392 h 539"/>
                  <a:gd name="T68" fmla="*/ 59 w 102"/>
                  <a:gd name="T69" fmla="*/ 429 h 539"/>
                  <a:gd name="T70" fmla="*/ 60 w 102"/>
                  <a:gd name="T71" fmla="*/ 435 h 539"/>
                  <a:gd name="T72" fmla="*/ 62 w 102"/>
                  <a:gd name="T73" fmla="*/ 465 h 539"/>
                  <a:gd name="T74" fmla="*/ 63 w 102"/>
                  <a:gd name="T75" fmla="*/ 520 h 539"/>
                  <a:gd name="T76" fmla="*/ 65 w 102"/>
                  <a:gd name="T77" fmla="*/ 478 h 539"/>
                  <a:gd name="T78" fmla="*/ 67 w 102"/>
                  <a:gd name="T79" fmla="*/ 422 h 539"/>
                  <a:gd name="T80" fmla="*/ 68 w 102"/>
                  <a:gd name="T81" fmla="*/ 392 h 539"/>
                  <a:gd name="T82" fmla="*/ 68 w 102"/>
                  <a:gd name="T83" fmla="*/ 319 h 539"/>
                  <a:gd name="T84" fmla="*/ 70 w 102"/>
                  <a:gd name="T85" fmla="*/ 337 h 539"/>
                  <a:gd name="T86" fmla="*/ 72 w 102"/>
                  <a:gd name="T87" fmla="*/ 441 h 539"/>
                  <a:gd name="T88" fmla="*/ 73 w 102"/>
                  <a:gd name="T89" fmla="*/ 429 h 539"/>
                  <a:gd name="T90" fmla="*/ 75 w 102"/>
                  <a:gd name="T91" fmla="*/ 410 h 539"/>
                  <a:gd name="T92" fmla="*/ 77 w 102"/>
                  <a:gd name="T93" fmla="*/ 459 h 539"/>
                  <a:gd name="T94" fmla="*/ 78 w 102"/>
                  <a:gd name="T95" fmla="*/ 471 h 539"/>
                  <a:gd name="T96" fmla="*/ 80 w 102"/>
                  <a:gd name="T97" fmla="*/ 435 h 539"/>
                  <a:gd name="T98" fmla="*/ 82 w 102"/>
                  <a:gd name="T99" fmla="*/ 380 h 539"/>
                  <a:gd name="T100" fmla="*/ 83 w 102"/>
                  <a:gd name="T101" fmla="*/ 398 h 539"/>
                  <a:gd name="T102" fmla="*/ 85 w 102"/>
                  <a:gd name="T103" fmla="*/ 392 h 539"/>
                  <a:gd name="T104" fmla="*/ 88 w 102"/>
                  <a:gd name="T105" fmla="*/ 422 h 539"/>
                  <a:gd name="T106" fmla="*/ 92 w 102"/>
                  <a:gd name="T107" fmla="*/ 447 h 539"/>
                  <a:gd name="T108" fmla="*/ 92 w 102"/>
                  <a:gd name="T109" fmla="*/ 520 h 539"/>
                  <a:gd name="T110" fmla="*/ 95 w 102"/>
                  <a:gd name="T111" fmla="*/ 520 h 539"/>
                  <a:gd name="T112" fmla="*/ 97 w 102"/>
                  <a:gd name="T113" fmla="*/ 471 h 539"/>
                  <a:gd name="T114" fmla="*/ 98 w 102"/>
                  <a:gd name="T115" fmla="*/ 416 h 539"/>
                  <a:gd name="T116" fmla="*/ 100 w 102"/>
                  <a:gd name="T117" fmla="*/ 380 h 539"/>
                  <a:gd name="T118" fmla="*/ 102 w 102"/>
                  <a:gd name="T119" fmla="*/ 343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2" h="539">
                    <a:moveTo>
                      <a:pt x="0" y="190"/>
                    </a:moveTo>
                    <a:lnTo>
                      <a:pt x="0" y="184"/>
                    </a:lnTo>
                    <a:lnTo>
                      <a:pt x="2" y="172"/>
                    </a:lnTo>
                    <a:lnTo>
                      <a:pt x="0" y="172"/>
                    </a:lnTo>
                    <a:lnTo>
                      <a:pt x="2" y="178"/>
                    </a:lnTo>
                    <a:lnTo>
                      <a:pt x="2" y="184"/>
                    </a:lnTo>
                    <a:lnTo>
                      <a:pt x="2" y="190"/>
                    </a:lnTo>
                    <a:lnTo>
                      <a:pt x="2" y="196"/>
                    </a:lnTo>
                    <a:lnTo>
                      <a:pt x="2" y="208"/>
                    </a:lnTo>
                    <a:lnTo>
                      <a:pt x="4" y="215"/>
                    </a:lnTo>
                    <a:lnTo>
                      <a:pt x="4" y="221"/>
                    </a:lnTo>
                    <a:lnTo>
                      <a:pt x="4" y="233"/>
                    </a:lnTo>
                    <a:lnTo>
                      <a:pt x="4" y="233"/>
                    </a:lnTo>
                    <a:lnTo>
                      <a:pt x="5" y="233"/>
                    </a:lnTo>
                    <a:lnTo>
                      <a:pt x="5" y="239"/>
                    </a:lnTo>
                    <a:lnTo>
                      <a:pt x="5" y="245"/>
                    </a:lnTo>
                    <a:lnTo>
                      <a:pt x="5" y="251"/>
                    </a:lnTo>
                    <a:lnTo>
                      <a:pt x="5" y="282"/>
                    </a:lnTo>
                    <a:lnTo>
                      <a:pt x="7" y="294"/>
                    </a:lnTo>
                    <a:lnTo>
                      <a:pt x="7" y="312"/>
                    </a:lnTo>
                    <a:lnTo>
                      <a:pt x="7" y="331"/>
                    </a:lnTo>
                    <a:lnTo>
                      <a:pt x="7" y="343"/>
                    </a:lnTo>
                    <a:lnTo>
                      <a:pt x="7" y="355"/>
                    </a:lnTo>
                    <a:lnTo>
                      <a:pt x="9" y="349"/>
                    </a:lnTo>
                    <a:lnTo>
                      <a:pt x="9" y="337"/>
                    </a:lnTo>
                    <a:lnTo>
                      <a:pt x="9" y="331"/>
                    </a:lnTo>
                    <a:lnTo>
                      <a:pt x="9" y="319"/>
                    </a:lnTo>
                    <a:lnTo>
                      <a:pt x="9" y="312"/>
                    </a:lnTo>
                    <a:lnTo>
                      <a:pt x="10" y="300"/>
                    </a:lnTo>
                    <a:lnTo>
                      <a:pt x="10" y="288"/>
                    </a:lnTo>
                    <a:lnTo>
                      <a:pt x="10" y="282"/>
                    </a:lnTo>
                    <a:lnTo>
                      <a:pt x="10" y="270"/>
                    </a:lnTo>
                    <a:lnTo>
                      <a:pt x="10" y="263"/>
                    </a:lnTo>
                    <a:lnTo>
                      <a:pt x="10" y="257"/>
                    </a:lnTo>
                    <a:lnTo>
                      <a:pt x="12" y="245"/>
                    </a:lnTo>
                    <a:lnTo>
                      <a:pt x="12" y="233"/>
                    </a:lnTo>
                    <a:lnTo>
                      <a:pt x="12" y="215"/>
                    </a:lnTo>
                    <a:lnTo>
                      <a:pt x="12" y="208"/>
                    </a:lnTo>
                    <a:lnTo>
                      <a:pt x="12" y="196"/>
                    </a:lnTo>
                    <a:lnTo>
                      <a:pt x="12" y="184"/>
                    </a:lnTo>
                    <a:lnTo>
                      <a:pt x="14" y="184"/>
                    </a:lnTo>
                    <a:lnTo>
                      <a:pt x="14" y="178"/>
                    </a:lnTo>
                    <a:lnTo>
                      <a:pt x="14" y="166"/>
                    </a:lnTo>
                    <a:lnTo>
                      <a:pt x="14" y="159"/>
                    </a:lnTo>
                    <a:lnTo>
                      <a:pt x="14" y="147"/>
                    </a:lnTo>
                    <a:lnTo>
                      <a:pt x="14" y="129"/>
                    </a:lnTo>
                    <a:lnTo>
                      <a:pt x="15" y="123"/>
                    </a:lnTo>
                    <a:lnTo>
                      <a:pt x="15" y="117"/>
                    </a:lnTo>
                    <a:lnTo>
                      <a:pt x="15" y="123"/>
                    </a:lnTo>
                    <a:lnTo>
                      <a:pt x="15" y="135"/>
                    </a:lnTo>
                    <a:lnTo>
                      <a:pt x="15" y="141"/>
                    </a:lnTo>
                    <a:lnTo>
                      <a:pt x="15" y="153"/>
                    </a:lnTo>
                    <a:lnTo>
                      <a:pt x="17" y="159"/>
                    </a:lnTo>
                    <a:lnTo>
                      <a:pt x="17" y="166"/>
                    </a:lnTo>
                    <a:lnTo>
                      <a:pt x="17" y="172"/>
                    </a:lnTo>
                    <a:lnTo>
                      <a:pt x="17" y="178"/>
                    </a:lnTo>
                    <a:lnTo>
                      <a:pt x="19" y="172"/>
                    </a:lnTo>
                    <a:lnTo>
                      <a:pt x="19" y="166"/>
                    </a:lnTo>
                    <a:lnTo>
                      <a:pt x="19" y="153"/>
                    </a:lnTo>
                    <a:lnTo>
                      <a:pt x="20" y="135"/>
                    </a:lnTo>
                    <a:lnTo>
                      <a:pt x="19" y="135"/>
                    </a:lnTo>
                    <a:lnTo>
                      <a:pt x="20" y="135"/>
                    </a:lnTo>
                    <a:lnTo>
                      <a:pt x="20" y="135"/>
                    </a:lnTo>
                    <a:lnTo>
                      <a:pt x="20" y="135"/>
                    </a:lnTo>
                    <a:lnTo>
                      <a:pt x="22" y="135"/>
                    </a:lnTo>
                    <a:lnTo>
                      <a:pt x="22" y="135"/>
                    </a:lnTo>
                    <a:lnTo>
                      <a:pt x="22" y="141"/>
                    </a:lnTo>
                    <a:lnTo>
                      <a:pt x="22" y="147"/>
                    </a:lnTo>
                    <a:lnTo>
                      <a:pt x="24" y="153"/>
                    </a:lnTo>
                    <a:lnTo>
                      <a:pt x="24" y="153"/>
                    </a:lnTo>
                    <a:lnTo>
                      <a:pt x="24" y="153"/>
                    </a:lnTo>
                    <a:lnTo>
                      <a:pt x="25" y="147"/>
                    </a:lnTo>
                    <a:lnTo>
                      <a:pt x="25" y="141"/>
                    </a:lnTo>
                    <a:lnTo>
                      <a:pt x="25" y="135"/>
                    </a:lnTo>
                    <a:lnTo>
                      <a:pt x="25" y="135"/>
                    </a:lnTo>
                    <a:lnTo>
                      <a:pt x="27" y="135"/>
                    </a:lnTo>
                    <a:lnTo>
                      <a:pt x="27" y="141"/>
                    </a:lnTo>
                    <a:lnTo>
                      <a:pt x="27" y="159"/>
                    </a:lnTo>
                    <a:lnTo>
                      <a:pt x="27" y="190"/>
                    </a:lnTo>
                    <a:lnTo>
                      <a:pt x="27" y="208"/>
                    </a:lnTo>
                    <a:lnTo>
                      <a:pt x="27" y="221"/>
                    </a:lnTo>
                    <a:lnTo>
                      <a:pt x="29" y="233"/>
                    </a:lnTo>
                    <a:lnTo>
                      <a:pt x="29" y="251"/>
                    </a:lnTo>
                    <a:lnTo>
                      <a:pt x="29" y="263"/>
                    </a:lnTo>
                    <a:lnTo>
                      <a:pt x="29" y="270"/>
                    </a:lnTo>
                    <a:lnTo>
                      <a:pt x="29" y="276"/>
                    </a:lnTo>
                    <a:lnTo>
                      <a:pt x="29" y="282"/>
                    </a:lnTo>
                    <a:lnTo>
                      <a:pt x="30" y="288"/>
                    </a:lnTo>
                    <a:lnTo>
                      <a:pt x="30" y="276"/>
                    </a:lnTo>
                    <a:lnTo>
                      <a:pt x="30" y="270"/>
                    </a:lnTo>
                    <a:lnTo>
                      <a:pt x="32" y="263"/>
                    </a:lnTo>
                    <a:lnTo>
                      <a:pt x="32" y="245"/>
                    </a:lnTo>
                    <a:lnTo>
                      <a:pt x="32" y="239"/>
                    </a:lnTo>
                    <a:lnTo>
                      <a:pt x="32" y="233"/>
                    </a:lnTo>
                    <a:lnTo>
                      <a:pt x="32" y="233"/>
                    </a:lnTo>
                    <a:lnTo>
                      <a:pt x="34" y="227"/>
                    </a:lnTo>
                    <a:lnTo>
                      <a:pt x="34" y="221"/>
                    </a:lnTo>
                    <a:lnTo>
                      <a:pt x="34" y="208"/>
                    </a:lnTo>
                    <a:lnTo>
                      <a:pt x="34" y="202"/>
                    </a:lnTo>
                    <a:lnTo>
                      <a:pt x="34" y="184"/>
                    </a:lnTo>
                    <a:lnTo>
                      <a:pt x="34" y="172"/>
                    </a:lnTo>
                    <a:lnTo>
                      <a:pt x="35" y="153"/>
                    </a:lnTo>
                    <a:lnTo>
                      <a:pt x="35" y="135"/>
                    </a:lnTo>
                    <a:lnTo>
                      <a:pt x="35" y="123"/>
                    </a:lnTo>
                    <a:lnTo>
                      <a:pt x="35" y="104"/>
                    </a:lnTo>
                    <a:lnTo>
                      <a:pt x="37" y="92"/>
                    </a:lnTo>
                    <a:lnTo>
                      <a:pt x="35" y="92"/>
                    </a:lnTo>
                    <a:lnTo>
                      <a:pt x="37" y="92"/>
                    </a:lnTo>
                    <a:lnTo>
                      <a:pt x="37" y="86"/>
                    </a:lnTo>
                    <a:lnTo>
                      <a:pt x="37" y="80"/>
                    </a:lnTo>
                    <a:lnTo>
                      <a:pt x="37" y="68"/>
                    </a:lnTo>
                    <a:lnTo>
                      <a:pt x="37" y="55"/>
                    </a:lnTo>
                    <a:lnTo>
                      <a:pt x="39" y="49"/>
                    </a:lnTo>
                    <a:lnTo>
                      <a:pt x="39" y="43"/>
                    </a:lnTo>
                    <a:lnTo>
                      <a:pt x="39" y="31"/>
                    </a:lnTo>
                    <a:lnTo>
                      <a:pt x="39" y="25"/>
                    </a:lnTo>
                    <a:lnTo>
                      <a:pt x="39" y="19"/>
                    </a:lnTo>
                    <a:lnTo>
                      <a:pt x="39" y="13"/>
                    </a:lnTo>
                    <a:lnTo>
                      <a:pt x="40" y="7"/>
                    </a:lnTo>
                    <a:lnTo>
                      <a:pt x="40" y="7"/>
                    </a:lnTo>
                    <a:lnTo>
                      <a:pt x="40" y="0"/>
                    </a:lnTo>
                    <a:lnTo>
                      <a:pt x="40" y="7"/>
                    </a:lnTo>
                    <a:lnTo>
                      <a:pt x="40" y="7"/>
                    </a:lnTo>
                    <a:lnTo>
                      <a:pt x="40" y="13"/>
                    </a:lnTo>
                    <a:lnTo>
                      <a:pt x="42" y="25"/>
                    </a:lnTo>
                    <a:lnTo>
                      <a:pt x="42" y="31"/>
                    </a:lnTo>
                    <a:lnTo>
                      <a:pt x="42" y="49"/>
                    </a:lnTo>
                    <a:lnTo>
                      <a:pt x="42" y="62"/>
                    </a:lnTo>
                    <a:lnTo>
                      <a:pt x="42" y="80"/>
                    </a:lnTo>
                    <a:lnTo>
                      <a:pt x="42" y="92"/>
                    </a:lnTo>
                    <a:lnTo>
                      <a:pt x="44" y="104"/>
                    </a:lnTo>
                    <a:lnTo>
                      <a:pt x="44" y="123"/>
                    </a:lnTo>
                    <a:lnTo>
                      <a:pt x="44" y="135"/>
                    </a:lnTo>
                    <a:lnTo>
                      <a:pt x="44" y="159"/>
                    </a:lnTo>
                    <a:lnTo>
                      <a:pt x="44" y="166"/>
                    </a:lnTo>
                    <a:lnTo>
                      <a:pt x="44" y="178"/>
                    </a:lnTo>
                    <a:lnTo>
                      <a:pt x="45" y="184"/>
                    </a:lnTo>
                    <a:lnTo>
                      <a:pt x="45" y="184"/>
                    </a:lnTo>
                    <a:lnTo>
                      <a:pt x="45" y="196"/>
                    </a:lnTo>
                    <a:lnTo>
                      <a:pt x="45" y="202"/>
                    </a:lnTo>
                    <a:lnTo>
                      <a:pt x="45" y="208"/>
                    </a:lnTo>
                    <a:lnTo>
                      <a:pt x="45" y="221"/>
                    </a:lnTo>
                    <a:lnTo>
                      <a:pt x="47" y="233"/>
                    </a:lnTo>
                    <a:lnTo>
                      <a:pt x="47" y="239"/>
                    </a:lnTo>
                    <a:lnTo>
                      <a:pt x="47" y="251"/>
                    </a:lnTo>
                    <a:lnTo>
                      <a:pt x="47" y="263"/>
                    </a:lnTo>
                    <a:lnTo>
                      <a:pt x="47" y="270"/>
                    </a:lnTo>
                    <a:lnTo>
                      <a:pt x="47" y="282"/>
                    </a:lnTo>
                    <a:lnTo>
                      <a:pt x="49" y="288"/>
                    </a:lnTo>
                    <a:lnTo>
                      <a:pt x="49" y="306"/>
                    </a:lnTo>
                    <a:lnTo>
                      <a:pt x="49" y="312"/>
                    </a:lnTo>
                    <a:lnTo>
                      <a:pt x="49" y="319"/>
                    </a:lnTo>
                    <a:lnTo>
                      <a:pt x="49" y="325"/>
                    </a:lnTo>
                    <a:lnTo>
                      <a:pt x="49" y="337"/>
                    </a:lnTo>
                    <a:lnTo>
                      <a:pt x="50" y="337"/>
                    </a:lnTo>
                    <a:lnTo>
                      <a:pt x="50" y="343"/>
                    </a:lnTo>
                    <a:lnTo>
                      <a:pt x="50" y="349"/>
                    </a:lnTo>
                    <a:lnTo>
                      <a:pt x="50" y="355"/>
                    </a:lnTo>
                    <a:lnTo>
                      <a:pt x="52" y="361"/>
                    </a:lnTo>
                    <a:lnTo>
                      <a:pt x="52" y="367"/>
                    </a:lnTo>
                    <a:lnTo>
                      <a:pt x="52" y="367"/>
                    </a:lnTo>
                    <a:lnTo>
                      <a:pt x="52" y="367"/>
                    </a:lnTo>
                    <a:lnTo>
                      <a:pt x="54" y="374"/>
                    </a:lnTo>
                    <a:lnTo>
                      <a:pt x="54" y="380"/>
                    </a:lnTo>
                    <a:lnTo>
                      <a:pt x="54" y="386"/>
                    </a:lnTo>
                    <a:lnTo>
                      <a:pt x="55" y="386"/>
                    </a:lnTo>
                    <a:lnTo>
                      <a:pt x="55" y="380"/>
                    </a:lnTo>
                    <a:lnTo>
                      <a:pt x="55" y="374"/>
                    </a:lnTo>
                    <a:lnTo>
                      <a:pt x="57" y="380"/>
                    </a:lnTo>
                    <a:lnTo>
                      <a:pt x="57" y="392"/>
                    </a:lnTo>
                    <a:lnTo>
                      <a:pt x="57" y="392"/>
                    </a:lnTo>
                    <a:lnTo>
                      <a:pt x="57" y="404"/>
                    </a:lnTo>
                    <a:lnTo>
                      <a:pt x="57" y="416"/>
                    </a:lnTo>
                    <a:lnTo>
                      <a:pt x="57" y="422"/>
                    </a:lnTo>
                    <a:lnTo>
                      <a:pt x="59" y="429"/>
                    </a:lnTo>
                    <a:lnTo>
                      <a:pt x="59" y="441"/>
                    </a:lnTo>
                    <a:lnTo>
                      <a:pt x="59" y="441"/>
                    </a:lnTo>
                    <a:lnTo>
                      <a:pt x="59" y="441"/>
                    </a:lnTo>
                    <a:lnTo>
                      <a:pt x="60" y="435"/>
                    </a:lnTo>
                    <a:lnTo>
                      <a:pt x="60" y="435"/>
                    </a:lnTo>
                    <a:lnTo>
                      <a:pt x="60" y="441"/>
                    </a:lnTo>
                    <a:lnTo>
                      <a:pt x="60" y="441"/>
                    </a:lnTo>
                    <a:lnTo>
                      <a:pt x="62" y="453"/>
                    </a:lnTo>
                    <a:lnTo>
                      <a:pt x="62" y="459"/>
                    </a:lnTo>
                    <a:lnTo>
                      <a:pt x="62" y="465"/>
                    </a:lnTo>
                    <a:lnTo>
                      <a:pt x="62" y="478"/>
                    </a:lnTo>
                    <a:lnTo>
                      <a:pt x="62" y="496"/>
                    </a:lnTo>
                    <a:lnTo>
                      <a:pt x="62" y="502"/>
                    </a:lnTo>
                    <a:lnTo>
                      <a:pt x="63" y="514"/>
                    </a:lnTo>
                    <a:lnTo>
                      <a:pt x="63" y="520"/>
                    </a:lnTo>
                    <a:lnTo>
                      <a:pt x="63" y="520"/>
                    </a:lnTo>
                    <a:lnTo>
                      <a:pt x="63" y="520"/>
                    </a:lnTo>
                    <a:lnTo>
                      <a:pt x="63" y="508"/>
                    </a:lnTo>
                    <a:lnTo>
                      <a:pt x="65" y="496"/>
                    </a:lnTo>
                    <a:lnTo>
                      <a:pt x="65" y="478"/>
                    </a:lnTo>
                    <a:lnTo>
                      <a:pt x="65" y="465"/>
                    </a:lnTo>
                    <a:lnTo>
                      <a:pt x="65" y="453"/>
                    </a:lnTo>
                    <a:lnTo>
                      <a:pt x="65" y="441"/>
                    </a:lnTo>
                    <a:lnTo>
                      <a:pt x="65" y="435"/>
                    </a:lnTo>
                    <a:lnTo>
                      <a:pt x="67" y="422"/>
                    </a:lnTo>
                    <a:lnTo>
                      <a:pt x="67" y="416"/>
                    </a:lnTo>
                    <a:lnTo>
                      <a:pt x="67" y="404"/>
                    </a:lnTo>
                    <a:lnTo>
                      <a:pt x="67" y="398"/>
                    </a:lnTo>
                    <a:lnTo>
                      <a:pt x="67" y="392"/>
                    </a:lnTo>
                    <a:lnTo>
                      <a:pt x="68" y="392"/>
                    </a:lnTo>
                    <a:lnTo>
                      <a:pt x="68" y="380"/>
                    </a:lnTo>
                    <a:lnTo>
                      <a:pt x="68" y="367"/>
                    </a:lnTo>
                    <a:lnTo>
                      <a:pt x="68" y="361"/>
                    </a:lnTo>
                    <a:lnTo>
                      <a:pt x="68" y="343"/>
                    </a:lnTo>
                    <a:lnTo>
                      <a:pt x="68" y="319"/>
                    </a:lnTo>
                    <a:lnTo>
                      <a:pt x="70" y="306"/>
                    </a:lnTo>
                    <a:lnTo>
                      <a:pt x="70" y="306"/>
                    </a:lnTo>
                    <a:lnTo>
                      <a:pt x="70" y="312"/>
                    </a:lnTo>
                    <a:lnTo>
                      <a:pt x="70" y="325"/>
                    </a:lnTo>
                    <a:lnTo>
                      <a:pt x="70" y="337"/>
                    </a:lnTo>
                    <a:lnTo>
                      <a:pt x="72" y="361"/>
                    </a:lnTo>
                    <a:lnTo>
                      <a:pt x="72" y="380"/>
                    </a:lnTo>
                    <a:lnTo>
                      <a:pt x="72" y="398"/>
                    </a:lnTo>
                    <a:lnTo>
                      <a:pt x="72" y="416"/>
                    </a:lnTo>
                    <a:lnTo>
                      <a:pt x="72" y="441"/>
                    </a:lnTo>
                    <a:lnTo>
                      <a:pt x="72" y="447"/>
                    </a:lnTo>
                    <a:lnTo>
                      <a:pt x="73" y="453"/>
                    </a:lnTo>
                    <a:lnTo>
                      <a:pt x="73" y="447"/>
                    </a:lnTo>
                    <a:lnTo>
                      <a:pt x="73" y="441"/>
                    </a:lnTo>
                    <a:lnTo>
                      <a:pt x="73" y="429"/>
                    </a:lnTo>
                    <a:lnTo>
                      <a:pt x="73" y="416"/>
                    </a:lnTo>
                    <a:lnTo>
                      <a:pt x="73" y="410"/>
                    </a:lnTo>
                    <a:lnTo>
                      <a:pt x="75" y="398"/>
                    </a:lnTo>
                    <a:lnTo>
                      <a:pt x="75" y="398"/>
                    </a:lnTo>
                    <a:lnTo>
                      <a:pt x="75" y="410"/>
                    </a:lnTo>
                    <a:lnTo>
                      <a:pt x="75" y="416"/>
                    </a:lnTo>
                    <a:lnTo>
                      <a:pt x="77" y="429"/>
                    </a:lnTo>
                    <a:lnTo>
                      <a:pt x="77" y="441"/>
                    </a:lnTo>
                    <a:lnTo>
                      <a:pt x="77" y="447"/>
                    </a:lnTo>
                    <a:lnTo>
                      <a:pt x="77" y="459"/>
                    </a:lnTo>
                    <a:lnTo>
                      <a:pt x="78" y="465"/>
                    </a:lnTo>
                    <a:lnTo>
                      <a:pt x="77" y="465"/>
                    </a:lnTo>
                    <a:lnTo>
                      <a:pt x="78" y="465"/>
                    </a:lnTo>
                    <a:lnTo>
                      <a:pt x="78" y="471"/>
                    </a:lnTo>
                    <a:lnTo>
                      <a:pt x="78" y="471"/>
                    </a:lnTo>
                    <a:lnTo>
                      <a:pt x="80" y="465"/>
                    </a:lnTo>
                    <a:lnTo>
                      <a:pt x="80" y="465"/>
                    </a:lnTo>
                    <a:lnTo>
                      <a:pt x="80" y="453"/>
                    </a:lnTo>
                    <a:lnTo>
                      <a:pt x="80" y="441"/>
                    </a:lnTo>
                    <a:lnTo>
                      <a:pt x="80" y="435"/>
                    </a:lnTo>
                    <a:lnTo>
                      <a:pt x="80" y="429"/>
                    </a:lnTo>
                    <a:lnTo>
                      <a:pt x="82" y="416"/>
                    </a:lnTo>
                    <a:lnTo>
                      <a:pt x="82" y="410"/>
                    </a:lnTo>
                    <a:lnTo>
                      <a:pt x="82" y="398"/>
                    </a:lnTo>
                    <a:lnTo>
                      <a:pt x="82" y="380"/>
                    </a:lnTo>
                    <a:lnTo>
                      <a:pt x="82" y="374"/>
                    </a:lnTo>
                    <a:lnTo>
                      <a:pt x="83" y="380"/>
                    </a:lnTo>
                    <a:lnTo>
                      <a:pt x="83" y="386"/>
                    </a:lnTo>
                    <a:lnTo>
                      <a:pt x="83" y="392"/>
                    </a:lnTo>
                    <a:lnTo>
                      <a:pt x="83" y="398"/>
                    </a:lnTo>
                    <a:lnTo>
                      <a:pt x="83" y="398"/>
                    </a:lnTo>
                    <a:lnTo>
                      <a:pt x="85" y="398"/>
                    </a:lnTo>
                    <a:lnTo>
                      <a:pt x="85" y="392"/>
                    </a:lnTo>
                    <a:lnTo>
                      <a:pt x="85" y="392"/>
                    </a:lnTo>
                    <a:lnTo>
                      <a:pt x="85" y="392"/>
                    </a:lnTo>
                    <a:lnTo>
                      <a:pt x="87" y="398"/>
                    </a:lnTo>
                    <a:lnTo>
                      <a:pt x="87" y="404"/>
                    </a:lnTo>
                    <a:lnTo>
                      <a:pt x="88" y="416"/>
                    </a:lnTo>
                    <a:lnTo>
                      <a:pt x="88" y="416"/>
                    </a:lnTo>
                    <a:lnTo>
                      <a:pt x="88" y="422"/>
                    </a:lnTo>
                    <a:lnTo>
                      <a:pt x="88" y="429"/>
                    </a:lnTo>
                    <a:lnTo>
                      <a:pt x="90" y="429"/>
                    </a:lnTo>
                    <a:lnTo>
                      <a:pt x="90" y="429"/>
                    </a:lnTo>
                    <a:lnTo>
                      <a:pt x="90" y="441"/>
                    </a:lnTo>
                    <a:lnTo>
                      <a:pt x="92" y="447"/>
                    </a:lnTo>
                    <a:lnTo>
                      <a:pt x="92" y="465"/>
                    </a:lnTo>
                    <a:lnTo>
                      <a:pt x="92" y="478"/>
                    </a:lnTo>
                    <a:lnTo>
                      <a:pt x="92" y="496"/>
                    </a:lnTo>
                    <a:lnTo>
                      <a:pt x="92" y="508"/>
                    </a:lnTo>
                    <a:lnTo>
                      <a:pt x="92" y="520"/>
                    </a:lnTo>
                    <a:lnTo>
                      <a:pt x="93" y="533"/>
                    </a:lnTo>
                    <a:lnTo>
                      <a:pt x="93" y="539"/>
                    </a:lnTo>
                    <a:lnTo>
                      <a:pt x="93" y="539"/>
                    </a:lnTo>
                    <a:lnTo>
                      <a:pt x="93" y="526"/>
                    </a:lnTo>
                    <a:lnTo>
                      <a:pt x="95" y="520"/>
                    </a:lnTo>
                    <a:lnTo>
                      <a:pt x="95" y="520"/>
                    </a:lnTo>
                    <a:lnTo>
                      <a:pt x="95" y="514"/>
                    </a:lnTo>
                    <a:lnTo>
                      <a:pt x="95" y="502"/>
                    </a:lnTo>
                    <a:lnTo>
                      <a:pt x="97" y="490"/>
                    </a:lnTo>
                    <a:lnTo>
                      <a:pt x="97" y="471"/>
                    </a:lnTo>
                    <a:lnTo>
                      <a:pt x="97" y="459"/>
                    </a:lnTo>
                    <a:lnTo>
                      <a:pt x="97" y="441"/>
                    </a:lnTo>
                    <a:lnTo>
                      <a:pt x="97" y="435"/>
                    </a:lnTo>
                    <a:lnTo>
                      <a:pt x="97" y="422"/>
                    </a:lnTo>
                    <a:lnTo>
                      <a:pt x="98" y="416"/>
                    </a:lnTo>
                    <a:lnTo>
                      <a:pt x="98" y="416"/>
                    </a:lnTo>
                    <a:lnTo>
                      <a:pt x="98" y="404"/>
                    </a:lnTo>
                    <a:lnTo>
                      <a:pt x="98" y="398"/>
                    </a:lnTo>
                    <a:lnTo>
                      <a:pt x="98" y="392"/>
                    </a:lnTo>
                    <a:lnTo>
                      <a:pt x="100" y="380"/>
                    </a:lnTo>
                    <a:lnTo>
                      <a:pt x="100" y="374"/>
                    </a:lnTo>
                    <a:lnTo>
                      <a:pt x="100" y="361"/>
                    </a:lnTo>
                    <a:lnTo>
                      <a:pt x="100" y="355"/>
                    </a:lnTo>
                    <a:lnTo>
                      <a:pt x="102" y="349"/>
                    </a:lnTo>
                    <a:lnTo>
                      <a:pt x="102" y="343"/>
                    </a:lnTo>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638" name="Freeform 637"/>
              <p:cNvSpPr>
                <a:spLocks/>
              </p:cNvSpPr>
              <p:nvPr/>
            </p:nvSpPr>
            <p:spPr bwMode="auto">
              <a:xfrm>
                <a:off x="1038246" y="3686858"/>
                <a:ext cx="87776" cy="493051"/>
              </a:xfrm>
              <a:custGeom>
                <a:avLst/>
                <a:gdLst>
                  <a:gd name="T0" fmla="*/ 2 w 81"/>
                  <a:gd name="T1" fmla="*/ 1181 h 1199"/>
                  <a:gd name="T2" fmla="*/ 4 w 81"/>
                  <a:gd name="T3" fmla="*/ 1199 h 1199"/>
                  <a:gd name="T4" fmla="*/ 5 w 81"/>
                  <a:gd name="T5" fmla="*/ 1193 h 1199"/>
                  <a:gd name="T6" fmla="*/ 7 w 81"/>
                  <a:gd name="T7" fmla="*/ 1181 h 1199"/>
                  <a:gd name="T8" fmla="*/ 10 w 81"/>
                  <a:gd name="T9" fmla="*/ 1193 h 1199"/>
                  <a:gd name="T10" fmla="*/ 12 w 81"/>
                  <a:gd name="T11" fmla="*/ 1169 h 1199"/>
                  <a:gd name="T12" fmla="*/ 12 w 81"/>
                  <a:gd name="T13" fmla="*/ 1132 h 1199"/>
                  <a:gd name="T14" fmla="*/ 14 w 81"/>
                  <a:gd name="T15" fmla="*/ 1108 h 1199"/>
                  <a:gd name="T16" fmla="*/ 15 w 81"/>
                  <a:gd name="T17" fmla="*/ 1083 h 1199"/>
                  <a:gd name="T18" fmla="*/ 17 w 81"/>
                  <a:gd name="T19" fmla="*/ 1101 h 1199"/>
                  <a:gd name="T20" fmla="*/ 20 w 81"/>
                  <a:gd name="T21" fmla="*/ 1114 h 1199"/>
                  <a:gd name="T22" fmla="*/ 22 w 81"/>
                  <a:gd name="T23" fmla="*/ 1101 h 1199"/>
                  <a:gd name="T24" fmla="*/ 23 w 81"/>
                  <a:gd name="T25" fmla="*/ 1077 h 1199"/>
                  <a:gd name="T26" fmla="*/ 23 w 81"/>
                  <a:gd name="T27" fmla="*/ 1059 h 1199"/>
                  <a:gd name="T28" fmla="*/ 27 w 81"/>
                  <a:gd name="T29" fmla="*/ 1053 h 1199"/>
                  <a:gd name="T30" fmla="*/ 27 w 81"/>
                  <a:gd name="T31" fmla="*/ 1010 h 1199"/>
                  <a:gd name="T32" fmla="*/ 28 w 81"/>
                  <a:gd name="T33" fmla="*/ 949 h 1199"/>
                  <a:gd name="T34" fmla="*/ 30 w 81"/>
                  <a:gd name="T35" fmla="*/ 949 h 1199"/>
                  <a:gd name="T36" fmla="*/ 32 w 81"/>
                  <a:gd name="T37" fmla="*/ 973 h 1199"/>
                  <a:gd name="T38" fmla="*/ 33 w 81"/>
                  <a:gd name="T39" fmla="*/ 991 h 1199"/>
                  <a:gd name="T40" fmla="*/ 35 w 81"/>
                  <a:gd name="T41" fmla="*/ 973 h 1199"/>
                  <a:gd name="T42" fmla="*/ 37 w 81"/>
                  <a:gd name="T43" fmla="*/ 997 h 1199"/>
                  <a:gd name="T44" fmla="*/ 38 w 81"/>
                  <a:gd name="T45" fmla="*/ 1034 h 1199"/>
                  <a:gd name="T46" fmla="*/ 40 w 81"/>
                  <a:gd name="T47" fmla="*/ 1040 h 1199"/>
                  <a:gd name="T48" fmla="*/ 42 w 81"/>
                  <a:gd name="T49" fmla="*/ 1028 h 1199"/>
                  <a:gd name="T50" fmla="*/ 42 w 81"/>
                  <a:gd name="T51" fmla="*/ 1010 h 1199"/>
                  <a:gd name="T52" fmla="*/ 43 w 81"/>
                  <a:gd name="T53" fmla="*/ 967 h 1199"/>
                  <a:gd name="T54" fmla="*/ 45 w 81"/>
                  <a:gd name="T55" fmla="*/ 924 h 1199"/>
                  <a:gd name="T56" fmla="*/ 45 w 81"/>
                  <a:gd name="T57" fmla="*/ 869 h 1199"/>
                  <a:gd name="T58" fmla="*/ 48 w 81"/>
                  <a:gd name="T59" fmla="*/ 869 h 1199"/>
                  <a:gd name="T60" fmla="*/ 48 w 81"/>
                  <a:gd name="T61" fmla="*/ 857 h 1199"/>
                  <a:gd name="T62" fmla="*/ 50 w 81"/>
                  <a:gd name="T63" fmla="*/ 802 h 1199"/>
                  <a:gd name="T64" fmla="*/ 50 w 81"/>
                  <a:gd name="T65" fmla="*/ 747 h 1199"/>
                  <a:gd name="T66" fmla="*/ 52 w 81"/>
                  <a:gd name="T67" fmla="*/ 667 h 1199"/>
                  <a:gd name="T68" fmla="*/ 53 w 81"/>
                  <a:gd name="T69" fmla="*/ 606 h 1199"/>
                  <a:gd name="T70" fmla="*/ 53 w 81"/>
                  <a:gd name="T71" fmla="*/ 563 h 1199"/>
                  <a:gd name="T72" fmla="*/ 55 w 81"/>
                  <a:gd name="T73" fmla="*/ 545 h 1199"/>
                  <a:gd name="T74" fmla="*/ 57 w 81"/>
                  <a:gd name="T75" fmla="*/ 527 h 1199"/>
                  <a:gd name="T76" fmla="*/ 58 w 81"/>
                  <a:gd name="T77" fmla="*/ 490 h 1199"/>
                  <a:gd name="T78" fmla="*/ 58 w 81"/>
                  <a:gd name="T79" fmla="*/ 423 h 1199"/>
                  <a:gd name="T80" fmla="*/ 60 w 81"/>
                  <a:gd name="T81" fmla="*/ 355 h 1199"/>
                  <a:gd name="T82" fmla="*/ 62 w 81"/>
                  <a:gd name="T83" fmla="*/ 263 h 1199"/>
                  <a:gd name="T84" fmla="*/ 62 w 81"/>
                  <a:gd name="T85" fmla="*/ 178 h 1199"/>
                  <a:gd name="T86" fmla="*/ 63 w 81"/>
                  <a:gd name="T87" fmla="*/ 80 h 1199"/>
                  <a:gd name="T88" fmla="*/ 65 w 81"/>
                  <a:gd name="T89" fmla="*/ 43 h 1199"/>
                  <a:gd name="T90" fmla="*/ 67 w 81"/>
                  <a:gd name="T91" fmla="*/ 43 h 1199"/>
                  <a:gd name="T92" fmla="*/ 68 w 81"/>
                  <a:gd name="T93" fmla="*/ 43 h 1199"/>
                  <a:gd name="T94" fmla="*/ 70 w 81"/>
                  <a:gd name="T95" fmla="*/ 49 h 1199"/>
                  <a:gd name="T96" fmla="*/ 72 w 81"/>
                  <a:gd name="T97" fmla="*/ 13 h 1199"/>
                  <a:gd name="T98" fmla="*/ 73 w 81"/>
                  <a:gd name="T99" fmla="*/ 7 h 1199"/>
                  <a:gd name="T100" fmla="*/ 73 w 81"/>
                  <a:gd name="T101" fmla="*/ 43 h 1199"/>
                  <a:gd name="T102" fmla="*/ 75 w 81"/>
                  <a:gd name="T103" fmla="*/ 37 h 1199"/>
                  <a:gd name="T104" fmla="*/ 77 w 81"/>
                  <a:gd name="T105" fmla="*/ 43 h 1199"/>
                  <a:gd name="T106" fmla="*/ 78 w 81"/>
                  <a:gd name="T107" fmla="*/ 123 h 1199"/>
                  <a:gd name="T108" fmla="*/ 78 w 81"/>
                  <a:gd name="T109" fmla="*/ 166 h 1199"/>
                  <a:gd name="T110" fmla="*/ 80 w 81"/>
                  <a:gd name="T111" fmla="*/ 104 h 1199"/>
                  <a:gd name="T112" fmla="*/ 81 w 81"/>
                  <a:gd name="T113" fmla="*/ 43 h 1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81" h="1199">
                    <a:moveTo>
                      <a:pt x="0" y="1193"/>
                    </a:moveTo>
                    <a:lnTo>
                      <a:pt x="0" y="1187"/>
                    </a:lnTo>
                    <a:lnTo>
                      <a:pt x="2" y="1181"/>
                    </a:lnTo>
                    <a:lnTo>
                      <a:pt x="2" y="1181"/>
                    </a:lnTo>
                    <a:lnTo>
                      <a:pt x="2" y="1181"/>
                    </a:lnTo>
                    <a:lnTo>
                      <a:pt x="4" y="1181"/>
                    </a:lnTo>
                    <a:lnTo>
                      <a:pt x="4" y="1187"/>
                    </a:lnTo>
                    <a:lnTo>
                      <a:pt x="4" y="1199"/>
                    </a:lnTo>
                    <a:lnTo>
                      <a:pt x="4" y="1199"/>
                    </a:lnTo>
                    <a:lnTo>
                      <a:pt x="4" y="1199"/>
                    </a:lnTo>
                    <a:lnTo>
                      <a:pt x="5" y="1199"/>
                    </a:lnTo>
                    <a:lnTo>
                      <a:pt x="5" y="1193"/>
                    </a:lnTo>
                    <a:lnTo>
                      <a:pt x="5" y="1187"/>
                    </a:lnTo>
                    <a:lnTo>
                      <a:pt x="7" y="1181"/>
                    </a:lnTo>
                    <a:lnTo>
                      <a:pt x="7" y="1181"/>
                    </a:lnTo>
                    <a:lnTo>
                      <a:pt x="7" y="1181"/>
                    </a:lnTo>
                    <a:lnTo>
                      <a:pt x="9" y="1181"/>
                    </a:lnTo>
                    <a:lnTo>
                      <a:pt x="9" y="1187"/>
                    </a:lnTo>
                    <a:lnTo>
                      <a:pt x="9" y="1193"/>
                    </a:lnTo>
                    <a:lnTo>
                      <a:pt x="10" y="1193"/>
                    </a:lnTo>
                    <a:lnTo>
                      <a:pt x="10" y="1187"/>
                    </a:lnTo>
                    <a:lnTo>
                      <a:pt x="10" y="1181"/>
                    </a:lnTo>
                    <a:lnTo>
                      <a:pt x="12" y="1181"/>
                    </a:lnTo>
                    <a:lnTo>
                      <a:pt x="12" y="1169"/>
                    </a:lnTo>
                    <a:lnTo>
                      <a:pt x="12" y="1163"/>
                    </a:lnTo>
                    <a:lnTo>
                      <a:pt x="12" y="1150"/>
                    </a:lnTo>
                    <a:lnTo>
                      <a:pt x="12" y="1138"/>
                    </a:lnTo>
                    <a:lnTo>
                      <a:pt x="12" y="1132"/>
                    </a:lnTo>
                    <a:lnTo>
                      <a:pt x="14" y="1126"/>
                    </a:lnTo>
                    <a:lnTo>
                      <a:pt x="14" y="1120"/>
                    </a:lnTo>
                    <a:lnTo>
                      <a:pt x="14" y="1108"/>
                    </a:lnTo>
                    <a:lnTo>
                      <a:pt x="14" y="1108"/>
                    </a:lnTo>
                    <a:lnTo>
                      <a:pt x="14" y="1101"/>
                    </a:lnTo>
                    <a:lnTo>
                      <a:pt x="14" y="1095"/>
                    </a:lnTo>
                    <a:lnTo>
                      <a:pt x="15" y="1089"/>
                    </a:lnTo>
                    <a:lnTo>
                      <a:pt x="15" y="1083"/>
                    </a:lnTo>
                    <a:lnTo>
                      <a:pt x="15" y="1083"/>
                    </a:lnTo>
                    <a:lnTo>
                      <a:pt x="17" y="1089"/>
                    </a:lnTo>
                    <a:lnTo>
                      <a:pt x="17" y="1095"/>
                    </a:lnTo>
                    <a:lnTo>
                      <a:pt x="17" y="1101"/>
                    </a:lnTo>
                    <a:lnTo>
                      <a:pt x="19" y="1108"/>
                    </a:lnTo>
                    <a:lnTo>
                      <a:pt x="19" y="1108"/>
                    </a:lnTo>
                    <a:lnTo>
                      <a:pt x="19" y="1108"/>
                    </a:lnTo>
                    <a:lnTo>
                      <a:pt x="20" y="1114"/>
                    </a:lnTo>
                    <a:lnTo>
                      <a:pt x="20" y="1114"/>
                    </a:lnTo>
                    <a:lnTo>
                      <a:pt x="20" y="1108"/>
                    </a:lnTo>
                    <a:lnTo>
                      <a:pt x="22" y="1108"/>
                    </a:lnTo>
                    <a:lnTo>
                      <a:pt x="22" y="1101"/>
                    </a:lnTo>
                    <a:lnTo>
                      <a:pt x="22" y="1095"/>
                    </a:lnTo>
                    <a:lnTo>
                      <a:pt x="22" y="1083"/>
                    </a:lnTo>
                    <a:lnTo>
                      <a:pt x="22" y="1077"/>
                    </a:lnTo>
                    <a:lnTo>
                      <a:pt x="23" y="1077"/>
                    </a:lnTo>
                    <a:lnTo>
                      <a:pt x="23" y="1071"/>
                    </a:lnTo>
                    <a:lnTo>
                      <a:pt x="23" y="1059"/>
                    </a:lnTo>
                    <a:lnTo>
                      <a:pt x="23" y="1059"/>
                    </a:lnTo>
                    <a:lnTo>
                      <a:pt x="23" y="1059"/>
                    </a:lnTo>
                    <a:lnTo>
                      <a:pt x="25" y="1053"/>
                    </a:lnTo>
                    <a:lnTo>
                      <a:pt x="25" y="1059"/>
                    </a:lnTo>
                    <a:lnTo>
                      <a:pt x="25" y="1053"/>
                    </a:lnTo>
                    <a:lnTo>
                      <a:pt x="27" y="1053"/>
                    </a:lnTo>
                    <a:lnTo>
                      <a:pt x="27" y="1046"/>
                    </a:lnTo>
                    <a:lnTo>
                      <a:pt x="27" y="1034"/>
                    </a:lnTo>
                    <a:lnTo>
                      <a:pt x="27" y="1028"/>
                    </a:lnTo>
                    <a:lnTo>
                      <a:pt x="27" y="1010"/>
                    </a:lnTo>
                    <a:lnTo>
                      <a:pt x="28" y="997"/>
                    </a:lnTo>
                    <a:lnTo>
                      <a:pt x="28" y="985"/>
                    </a:lnTo>
                    <a:lnTo>
                      <a:pt x="28" y="973"/>
                    </a:lnTo>
                    <a:lnTo>
                      <a:pt x="28" y="949"/>
                    </a:lnTo>
                    <a:lnTo>
                      <a:pt x="30" y="942"/>
                    </a:lnTo>
                    <a:lnTo>
                      <a:pt x="28" y="942"/>
                    </a:lnTo>
                    <a:lnTo>
                      <a:pt x="30" y="942"/>
                    </a:lnTo>
                    <a:lnTo>
                      <a:pt x="30" y="949"/>
                    </a:lnTo>
                    <a:lnTo>
                      <a:pt x="30" y="949"/>
                    </a:lnTo>
                    <a:lnTo>
                      <a:pt x="30" y="955"/>
                    </a:lnTo>
                    <a:lnTo>
                      <a:pt x="30" y="967"/>
                    </a:lnTo>
                    <a:lnTo>
                      <a:pt x="32" y="973"/>
                    </a:lnTo>
                    <a:lnTo>
                      <a:pt x="32" y="979"/>
                    </a:lnTo>
                    <a:lnTo>
                      <a:pt x="32" y="991"/>
                    </a:lnTo>
                    <a:lnTo>
                      <a:pt x="32" y="997"/>
                    </a:lnTo>
                    <a:lnTo>
                      <a:pt x="33" y="991"/>
                    </a:lnTo>
                    <a:lnTo>
                      <a:pt x="33" y="979"/>
                    </a:lnTo>
                    <a:lnTo>
                      <a:pt x="33" y="979"/>
                    </a:lnTo>
                    <a:lnTo>
                      <a:pt x="35" y="973"/>
                    </a:lnTo>
                    <a:lnTo>
                      <a:pt x="35" y="973"/>
                    </a:lnTo>
                    <a:lnTo>
                      <a:pt x="35" y="979"/>
                    </a:lnTo>
                    <a:lnTo>
                      <a:pt x="37" y="979"/>
                    </a:lnTo>
                    <a:lnTo>
                      <a:pt x="37" y="991"/>
                    </a:lnTo>
                    <a:lnTo>
                      <a:pt x="37" y="997"/>
                    </a:lnTo>
                    <a:lnTo>
                      <a:pt x="37" y="1016"/>
                    </a:lnTo>
                    <a:lnTo>
                      <a:pt x="37" y="1022"/>
                    </a:lnTo>
                    <a:lnTo>
                      <a:pt x="37" y="1028"/>
                    </a:lnTo>
                    <a:lnTo>
                      <a:pt x="38" y="1034"/>
                    </a:lnTo>
                    <a:lnTo>
                      <a:pt x="38" y="1040"/>
                    </a:lnTo>
                    <a:lnTo>
                      <a:pt x="38" y="1046"/>
                    </a:lnTo>
                    <a:lnTo>
                      <a:pt x="38" y="1046"/>
                    </a:lnTo>
                    <a:lnTo>
                      <a:pt x="40" y="1040"/>
                    </a:lnTo>
                    <a:lnTo>
                      <a:pt x="40" y="1034"/>
                    </a:lnTo>
                    <a:lnTo>
                      <a:pt x="40" y="1028"/>
                    </a:lnTo>
                    <a:lnTo>
                      <a:pt x="40" y="1028"/>
                    </a:lnTo>
                    <a:lnTo>
                      <a:pt x="42" y="1028"/>
                    </a:lnTo>
                    <a:lnTo>
                      <a:pt x="42" y="1028"/>
                    </a:lnTo>
                    <a:lnTo>
                      <a:pt x="42" y="1028"/>
                    </a:lnTo>
                    <a:lnTo>
                      <a:pt x="42" y="1022"/>
                    </a:lnTo>
                    <a:lnTo>
                      <a:pt x="42" y="1010"/>
                    </a:lnTo>
                    <a:lnTo>
                      <a:pt x="43" y="1004"/>
                    </a:lnTo>
                    <a:lnTo>
                      <a:pt x="43" y="991"/>
                    </a:lnTo>
                    <a:lnTo>
                      <a:pt x="43" y="979"/>
                    </a:lnTo>
                    <a:lnTo>
                      <a:pt x="43" y="967"/>
                    </a:lnTo>
                    <a:lnTo>
                      <a:pt x="43" y="949"/>
                    </a:lnTo>
                    <a:lnTo>
                      <a:pt x="43" y="942"/>
                    </a:lnTo>
                    <a:lnTo>
                      <a:pt x="45" y="930"/>
                    </a:lnTo>
                    <a:lnTo>
                      <a:pt x="45" y="924"/>
                    </a:lnTo>
                    <a:lnTo>
                      <a:pt x="45" y="912"/>
                    </a:lnTo>
                    <a:lnTo>
                      <a:pt x="45" y="887"/>
                    </a:lnTo>
                    <a:lnTo>
                      <a:pt x="45" y="875"/>
                    </a:lnTo>
                    <a:lnTo>
                      <a:pt x="45" y="869"/>
                    </a:lnTo>
                    <a:lnTo>
                      <a:pt x="47" y="857"/>
                    </a:lnTo>
                    <a:lnTo>
                      <a:pt x="47" y="857"/>
                    </a:lnTo>
                    <a:lnTo>
                      <a:pt x="47" y="857"/>
                    </a:lnTo>
                    <a:lnTo>
                      <a:pt x="48" y="869"/>
                    </a:lnTo>
                    <a:lnTo>
                      <a:pt x="47" y="869"/>
                    </a:lnTo>
                    <a:lnTo>
                      <a:pt x="48" y="869"/>
                    </a:lnTo>
                    <a:lnTo>
                      <a:pt x="48" y="863"/>
                    </a:lnTo>
                    <a:lnTo>
                      <a:pt x="48" y="857"/>
                    </a:lnTo>
                    <a:lnTo>
                      <a:pt x="48" y="851"/>
                    </a:lnTo>
                    <a:lnTo>
                      <a:pt x="48" y="838"/>
                    </a:lnTo>
                    <a:lnTo>
                      <a:pt x="50" y="826"/>
                    </a:lnTo>
                    <a:lnTo>
                      <a:pt x="50" y="802"/>
                    </a:lnTo>
                    <a:lnTo>
                      <a:pt x="50" y="790"/>
                    </a:lnTo>
                    <a:lnTo>
                      <a:pt x="50" y="771"/>
                    </a:lnTo>
                    <a:lnTo>
                      <a:pt x="50" y="765"/>
                    </a:lnTo>
                    <a:lnTo>
                      <a:pt x="50" y="747"/>
                    </a:lnTo>
                    <a:lnTo>
                      <a:pt x="52" y="728"/>
                    </a:lnTo>
                    <a:lnTo>
                      <a:pt x="52" y="710"/>
                    </a:lnTo>
                    <a:lnTo>
                      <a:pt x="52" y="692"/>
                    </a:lnTo>
                    <a:lnTo>
                      <a:pt x="52" y="667"/>
                    </a:lnTo>
                    <a:lnTo>
                      <a:pt x="52" y="649"/>
                    </a:lnTo>
                    <a:lnTo>
                      <a:pt x="52" y="637"/>
                    </a:lnTo>
                    <a:lnTo>
                      <a:pt x="53" y="618"/>
                    </a:lnTo>
                    <a:lnTo>
                      <a:pt x="53" y="606"/>
                    </a:lnTo>
                    <a:lnTo>
                      <a:pt x="53" y="594"/>
                    </a:lnTo>
                    <a:lnTo>
                      <a:pt x="53" y="575"/>
                    </a:lnTo>
                    <a:lnTo>
                      <a:pt x="53" y="569"/>
                    </a:lnTo>
                    <a:lnTo>
                      <a:pt x="53" y="563"/>
                    </a:lnTo>
                    <a:lnTo>
                      <a:pt x="55" y="551"/>
                    </a:lnTo>
                    <a:lnTo>
                      <a:pt x="55" y="551"/>
                    </a:lnTo>
                    <a:lnTo>
                      <a:pt x="55" y="551"/>
                    </a:lnTo>
                    <a:lnTo>
                      <a:pt x="55" y="545"/>
                    </a:lnTo>
                    <a:lnTo>
                      <a:pt x="55" y="539"/>
                    </a:lnTo>
                    <a:lnTo>
                      <a:pt x="57" y="539"/>
                    </a:lnTo>
                    <a:lnTo>
                      <a:pt x="57" y="533"/>
                    </a:lnTo>
                    <a:lnTo>
                      <a:pt x="57" y="527"/>
                    </a:lnTo>
                    <a:lnTo>
                      <a:pt x="57" y="520"/>
                    </a:lnTo>
                    <a:lnTo>
                      <a:pt x="57" y="514"/>
                    </a:lnTo>
                    <a:lnTo>
                      <a:pt x="57" y="502"/>
                    </a:lnTo>
                    <a:lnTo>
                      <a:pt x="58" y="490"/>
                    </a:lnTo>
                    <a:lnTo>
                      <a:pt x="58" y="465"/>
                    </a:lnTo>
                    <a:lnTo>
                      <a:pt x="58" y="453"/>
                    </a:lnTo>
                    <a:lnTo>
                      <a:pt x="58" y="435"/>
                    </a:lnTo>
                    <a:lnTo>
                      <a:pt x="58" y="423"/>
                    </a:lnTo>
                    <a:lnTo>
                      <a:pt x="58" y="410"/>
                    </a:lnTo>
                    <a:lnTo>
                      <a:pt x="60" y="386"/>
                    </a:lnTo>
                    <a:lnTo>
                      <a:pt x="60" y="374"/>
                    </a:lnTo>
                    <a:lnTo>
                      <a:pt x="60" y="355"/>
                    </a:lnTo>
                    <a:lnTo>
                      <a:pt x="60" y="331"/>
                    </a:lnTo>
                    <a:lnTo>
                      <a:pt x="60" y="306"/>
                    </a:lnTo>
                    <a:lnTo>
                      <a:pt x="60" y="282"/>
                    </a:lnTo>
                    <a:lnTo>
                      <a:pt x="62" y="263"/>
                    </a:lnTo>
                    <a:lnTo>
                      <a:pt x="62" y="239"/>
                    </a:lnTo>
                    <a:lnTo>
                      <a:pt x="62" y="221"/>
                    </a:lnTo>
                    <a:lnTo>
                      <a:pt x="62" y="202"/>
                    </a:lnTo>
                    <a:lnTo>
                      <a:pt x="62" y="178"/>
                    </a:lnTo>
                    <a:lnTo>
                      <a:pt x="62" y="135"/>
                    </a:lnTo>
                    <a:lnTo>
                      <a:pt x="63" y="117"/>
                    </a:lnTo>
                    <a:lnTo>
                      <a:pt x="63" y="98"/>
                    </a:lnTo>
                    <a:lnTo>
                      <a:pt x="63" y="80"/>
                    </a:lnTo>
                    <a:lnTo>
                      <a:pt x="63" y="68"/>
                    </a:lnTo>
                    <a:lnTo>
                      <a:pt x="63" y="56"/>
                    </a:lnTo>
                    <a:lnTo>
                      <a:pt x="63" y="49"/>
                    </a:lnTo>
                    <a:lnTo>
                      <a:pt x="65" y="43"/>
                    </a:lnTo>
                    <a:lnTo>
                      <a:pt x="65" y="43"/>
                    </a:lnTo>
                    <a:lnTo>
                      <a:pt x="65" y="49"/>
                    </a:lnTo>
                    <a:lnTo>
                      <a:pt x="65" y="49"/>
                    </a:lnTo>
                    <a:lnTo>
                      <a:pt x="67" y="43"/>
                    </a:lnTo>
                    <a:lnTo>
                      <a:pt x="67" y="37"/>
                    </a:lnTo>
                    <a:lnTo>
                      <a:pt x="67" y="31"/>
                    </a:lnTo>
                    <a:lnTo>
                      <a:pt x="68" y="37"/>
                    </a:lnTo>
                    <a:lnTo>
                      <a:pt x="68" y="43"/>
                    </a:lnTo>
                    <a:lnTo>
                      <a:pt x="68" y="49"/>
                    </a:lnTo>
                    <a:lnTo>
                      <a:pt x="68" y="56"/>
                    </a:lnTo>
                    <a:lnTo>
                      <a:pt x="70" y="49"/>
                    </a:lnTo>
                    <a:lnTo>
                      <a:pt x="70" y="49"/>
                    </a:lnTo>
                    <a:lnTo>
                      <a:pt x="70" y="43"/>
                    </a:lnTo>
                    <a:lnTo>
                      <a:pt x="70" y="25"/>
                    </a:lnTo>
                    <a:lnTo>
                      <a:pt x="72" y="25"/>
                    </a:lnTo>
                    <a:lnTo>
                      <a:pt x="72" y="13"/>
                    </a:lnTo>
                    <a:lnTo>
                      <a:pt x="72" y="7"/>
                    </a:lnTo>
                    <a:lnTo>
                      <a:pt x="72" y="0"/>
                    </a:lnTo>
                    <a:lnTo>
                      <a:pt x="73" y="0"/>
                    </a:lnTo>
                    <a:lnTo>
                      <a:pt x="73" y="7"/>
                    </a:lnTo>
                    <a:lnTo>
                      <a:pt x="73" y="13"/>
                    </a:lnTo>
                    <a:lnTo>
                      <a:pt x="73" y="25"/>
                    </a:lnTo>
                    <a:lnTo>
                      <a:pt x="73" y="31"/>
                    </a:lnTo>
                    <a:lnTo>
                      <a:pt x="73" y="43"/>
                    </a:lnTo>
                    <a:lnTo>
                      <a:pt x="75" y="56"/>
                    </a:lnTo>
                    <a:lnTo>
                      <a:pt x="75" y="56"/>
                    </a:lnTo>
                    <a:lnTo>
                      <a:pt x="75" y="49"/>
                    </a:lnTo>
                    <a:lnTo>
                      <a:pt x="75" y="37"/>
                    </a:lnTo>
                    <a:lnTo>
                      <a:pt x="75" y="31"/>
                    </a:lnTo>
                    <a:lnTo>
                      <a:pt x="77" y="25"/>
                    </a:lnTo>
                    <a:lnTo>
                      <a:pt x="77" y="31"/>
                    </a:lnTo>
                    <a:lnTo>
                      <a:pt x="77" y="43"/>
                    </a:lnTo>
                    <a:lnTo>
                      <a:pt x="77" y="56"/>
                    </a:lnTo>
                    <a:lnTo>
                      <a:pt x="77" y="80"/>
                    </a:lnTo>
                    <a:lnTo>
                      <a:pt x="77" y="104"/>
                    </a:lnTo>
                    <a:lnTo>
                      <a:pt x="78" y="123"/>
                    </a:lnTo>
                    <a:lnTo>
                      <a:pt x="78" y="141"/>
                    </a:lnTo>
                    <a:lnTo>
                      <a:pt x="78" y="153"/>
                    </a:lnTo>
                    <a:lnTo>
                      <a:pt x="78" y="160"/>
                    </a:lnTo>
                    <a:lnTo>
                      <a:pt x="78" y="166"/>
                    </a:lnTo>
                    <a:lnTo>
                      <a:pt x="78" y="153"/>
                    </a:lnTo>
                    <a:lnTo>
                      <a:pt x="80" y="141"/>
                    </a:lnTo>
                    <a:lnTo>
                      <a:pt x="80" y="129"/>
                    </a:lnTo>
                    <a:lnTo>
                      <a:pt x="80" y="104"/>
                    </a:lnTo>
                    <a:lnTo>
                      <a:pt x="80" y="86"/>
                    </a:lnTo>
                    <a:lnTo>
                      <a:pt x="80" y="74"/>
                    </a:lnTo>
                    <a:lnTo>
                      <a:pt x="80" y="56"/>
                    </a:lnTo>
                    <a:lnTo>
                      <a:pt x="81" y="43"/>
                    </a:lnTo>
                    <a:lnTo>
                      <a:pt x="81" y="31"/>
                    </a:lnTo>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grpSp>
        <p:sp>
          <p:nvSpPr>
            <p:cNvPr id="593" name="Freeform 592"/>
            <p:cNvSpPr>
              <a:spLocks/>
            </p:cNvSpPr>
            <p:nvPr/>
          </p:nvSpPr>
          <p:spPr bwMode="auto">
            <a:xfrm>
              <a:off x="2937476" y="3461742"/>
              <a:ext cx="164134" cy="370097"/>
            </a:xfrm>
            <a:custGeom>
              <a:avLst/>
              <a:gdLst>
                <a:gd name="T0" fmla="*/ 0 w 118"/>
                <a:gd name="T1" fmla="*/ 25 h 900"/>
                <a:gd name="T2" fmla="*/ 2 w 118"/>
                <a:gd name="T3" fmla="*/ 13 h 900"/>
                <a:gd name="T4" fmla="*/ 4 w 118"/>
                <a:gd name="T5" fmla="*/ 86 h 900"/>
                <a:gd name="T6" fmla="*/ 5 w 118"/>
                <a:gd name="T7" fmla="*/ 123 h 900"/>
                <a:gd name="T8" fmla="*/ 7 w 118"/>
                <a:gd name="T9" fmla="*/ 153 h 900"/>
                <a:gd name="T10" fmla="*/ 9 w 118"/>
                <a:gd name="T11" fmla="*/ 196 h 900"/>
                <a:gd name="T12" fmla="*/ 10 w 118"/>
                <a:gd name="T13" fmla="*/ 233 h 900"/>
                <a:gd name="T14" fmla="*/ 12 w 118"/>
                <a:gd name="T15" fmla="*/ 208 h 900"/>
                <a:gd name="T16" fmla="*/ 14 w 118"/>
                <a:gd name="T17" fmla="*/ 178 h 900"/>
                <a:gd name="T18" fmla="*/ 15 w 118"/>
                <a:gd name="T19" fmla="*/ 208 h 900"/>
                <a:gd name="T20" fmla="*/ 17 w 118"/>
                <a:gd name="T21" fmla="*/ 251 h 900"/>
                <a:gd name="T22" fmla="*/ 19 w 118"/>
                <a:gd name="T23" fmla="*/ 282 h 900"/>
                <a:gd name="T24" fmla="*/ 20 w 118"/>
                <a:gd name="T25" fmla="*/ 337 h 900"/>
                <a:gd name="T26" fmla="*/ 22 w 118"/>
                <a:gd name="T27" fmla="*/ 380 h 900"/>
                <a:gd name="T28" fmla="*/ 24 w 118"/>
                <a:gd name="T29" fmla="*/ 355 h 900"/>
                <a:gd name="T30" fmla="*/ 25 w 118"/>
                <a:gd name="T31" fmla="*/ 318 h 900"/>
                <a:gd name="T32" fmla="*/ 27 w 118"/>
                <a:gd name="T33" fmla="*/ 288 h 900"/>
                <a:gd name="T34" fmla="*/ 28 w 118"/>
                <a:gd name="T35" fmla="*/ 276 h 900"/>
                <a:gd name="T36" fmla="*/ 30 w 118"/>
                <a:gd name="T37" fmla="*/ 294 h 900"/>
                <a:gd name="T38" fmla="*/ 33 w 118"/>
                <a:gd name="T39" fmla="*/ 312 h 900"/>
                <a:gd name="T40" fmla="*/ 35 w 118"/>
                <a:gd name="T41" fmla="*/ 367 h 900"/>
                <a:gd name="T42" fmla="*/ 37 w 118"/>
                <a:gd name="T43" fmla="*/ 398 h 900"/>
                <a:gd name="T44" fmla="*/ 38 w 118"/>
                <a:gd name="T45" fmla="*/ 392 h 900"/>
                <a:gd name="T46" fmla="*/ 40 w 118"/>
                <a:gd name="T47" fmla="*/ 361 h 900"/>
                <a:gd name="T48" fmla="*/ 42 w 118"/>
                <a:gd name="T49" fmla="*/ 337 h 900"/>
                <a:gd name="T50" fmla="*/ 43 w 118"/>
                <a:gd name="T51" fmla="*/ 374 h 900"/>
                <a:gd name="T52" fmla="*/ 45 w 118"/>
                <a:gd name="T53" fmla="*/ 441 h 900"/>
                <a:gd name="T54" fmla="*/ 47 w 118"/>
                <a:gd name="T55" fmla="*/ 514 h 900"/>
                <a:gd name="T56" fmla="*/ 48 w 118"/>
                <a:gd name="T57" fmla="*/ 588 h 900"/>
                <a:gd name="T58" fmla="*/ 50 w 118"/>
                <a:gd name="T59" fmla="*/ 606 h 900"/>
                <a:gd name="T60" fmla="*/ 52 w 118"/>
                <a:gd name="T61" fmla="*/ 612 h 900"/>
                <a:gd name="T62" fmla="*/ 55 w 118"/>
                <a:gd name="T63" fmla="*/ 624 h 900"/>
                <a:gd name="T64" fmla="*/ 57 w 118"/>
                <a:gd name="T65" fmla="*/ 667 h 900"/>
                <a:gd name="T66" fmla="*/ 58 w 118"/>
                <a:gd name="T67" fmla="*/ 698 h 900"/>
                <a:gd name="T68" fmla="*/ 62 w 118"/>
                <a:gd name="T69" fmla="*/ 716 h 900"/>
                <a:gd name="T70" fmla="*/ 62 w 118"/>
                <a:gd name="T71" fmla="*/ 747 h 900"/>
                <a:gd name="T72" fmla="*/ 65 w 118"/>
                <a:gd name="T73" fmla="*/ 747 h 900"/>
                <a:gd name="T74" fmla="*/ 67 w 118"/>
                <a:gd name="T75" fmla="*/ 765 h 900"/>
                <a:gd name="T76" fmla="*/ 70 w 118"/>
                <a:gd name="T77" fmla="*/ 777 h 900"/>
                <a:gd name="T78" fmla="*/ 72 w 118"/>
                <a:gd name="T79" fmla="*/ 802 h 900"/>
                <a:gd name="T80" fmla="*/ 73 w 118"/>
                <a:gd name="T81" fmla="*/ 814 h 900"/>
                <a:gd name="T82" fmla="*/ 77 w 118"/>
                <a:gd name="T83" fmla="*/ 802 h 900"/>
                <a:gd name="T84" fmla="*/ 78 w 118"/>
                <a:gd name="T85" fmla="*/ 826 h 900"/>
                <a:gd name="T86" fmla="*/ 80 w 118"/>
                <a:gd name="T87" fmla="*/ 851 h 900"/>
                <a:gd name="T88" fmla="*/ 83 w 118"/>
                <a:gd name="T89" fmla="*/ 869 h 900"/>
                <a:gd name="T90" fmla="*/ 85 w 118"/>
                <a:gd name="T91" fmla="*/ 832 h 900"/>
                <a:gd name="T92" fmla="*/ 87 w 118"/>
                <a:gd name="T93" fmla="*/ 838 h 900"/>
                <a:gd name="T94" fmla="*/ 88 w 118"/>
                <a:gd name="T95" fmla="*/ 869 h 900"/>
                <a:gd name="T96" fmla="*/ 91 w 118"/>
                <a:gd name="T97" fmla="*/ 869 h 900"/>
                <a:gd name="T98" fmla="*/ 93 w 118"/>
                <a:gd name="T99" fmla="*/ 844 h 900"/>
                <a:gd name="T100" fmla="*/ 95 w 118"/>
                <a:gd name="T101" fmla="*/ 869 h 900"/>
                <a:gd name="T102" fmla="*/ 96 w 118"/>
                <a:gd name="T103" fmla="*/ 875 h 900"/>
                <a:gd name="T104" fmla="*/ 100 w 118"/>
                <a:gd name="T105" fmla="*/ 851 h 900"/>
                <a:gd name="T106" fmla="*/ 101 w 118"/>
                <a:gd name="T107" fmla="*/ 832 h 900"/>
                <a:gd name="T108" fmla="*/ 105 w 118"/>
                <a:gd name="T109" fmla="*/ 826 h 900"/>
                <a:gd name="T110" fmla="*/ 106 w 118"/>
                <a:gd name="T111" fmla="*/ 844 h 900"/>
                <a:gd name="T112" fmla="*/ 110 w 118"/>
                <a:gd name="T113" fmla="*/ 875 h 900"/>
                <a:gd name="T114" fmla="*/ 111 w 118"/>
                <a:gd name="T115" fmla="*/ 900 h 900"/>
                <a:gd name="T116" fmla="*/ 115 w 118"/>
                <a:gd name="T117" fmla="*/ 893 h 900"/>
                <a:gd name="T118" fmla="*/ 118 w 118"/>
                <a:gd name="T119" fmla="*/ 900 h 9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18" h="900">
                  <a:moveTo>
                    <a:pt x="0" y="80"/>
                  </a:moveTo>
                  <a:lnTo>
                    <a:pt x="0" y="68"/>
                  </a:lnTo>
                  <a:lnTo>
                    <a:pt x="0" y="49"/>
                  </a:lnTo>
                  <a:lnTo>
                    <a:pt x="0" y="43"/>
                  </a:lnTo>
                  <a:lnTo>
                    <a:pt x="0" y="25"/>
                  </a:lnTo>
                  <a:lnTo>
                    <a:pt x="2" y="13"/>
                  </a:lnTo>
                  <a:lnTo>
                    <a:pt x="2" y="0"/>
                  </a:lnTo>
                  <a:lnTo>
                    <a:pt x="2" y="0"/>
                  </a:lnTo>
                  <a:lnTo>
                    <a:pt x="2" y="0"/>
                  </a:lnTo>
                  <a:lnTo>
                    <a:pt x="2" y="13"/>
                  </a:lnTo>
                  <a:lnTo>
                    <a:pt x="4" y="25"/>
                  </a:lnTo>
                  <a:lnTo>
                    <a:pt x="4" y="43"/>
                  </a:lnTo>
                  <a:lnTo>
                    <a:pt x="4" y="55"/>
                  </a:lnTo>
                  <a:lnTo>
                    <a:pt x="4" y="74"/>
                  </a:lnTo>
                  <a:lnTo>
                    <a:pt x="4" y="86"/>
                  </a:lnTo>
                  <a:lnTo>
                    <a:pt x="4" y="98"/>
                  </a:lnTo>
                  <a:lnTo>
                    <a:pt x="5" y="104"/>
                  </a:lnTo>
                  <a:lnTo>
                    <a:pt x="5" y="110"/>
                  </a:lnTo>
                  <a:lnTo>
                    <a:pt x="5" y="117"/>
                  </a:lnTo>
                  <a:lnTo>
                    <a:pt x="5" y="123"/>
                  </a:lnTo>
                  <a:lnTo>
                    <a:pt x="5" y="129"/>
                  </a:lnTo>
                  <a:lnTo>
                    <a:pt x="5" y="129"/>
                  </a:lnTo>
                  <a:lnTo>
                    <a:pt x="7" y="141"/>
                  </a:lnTo>
                  <a:lnTo>
                    <a:pt x="7" y="147"/>
                  </a:lnTo>
                  <a:lnTo>
                    <a:pt x="7" y="153"/>
                  </a:lnTo>
                  <a:lnTo>
                    <a:pt x="7" y="159"/>
                  </a:lnTo>
                  <a:lnTo>
                    <a:pt x="7" y="172"/>
                  </a:lnTo>
                  <a:lnTo>
                    <a:pt x="7" y="184"/>
                  </a:lnTo>
                  <a:lnTo>
                    <a:pt x="9" y="190"/>
                  </a:lnTo>
                  <a:lnTo>
                    <a:pt x="9" y="196"/>
                  </a:lnTo>
                  <a:lnTo>
                    <a:pt x="9" y="208"/>
                  </a:lnTo>
                  <a:lnTo>
                    <a:pt x="9" y="208"/>
                  </a:lnTo>
                  <a:lnTo>
                    <a:pt x="10" y="221"/>
                  </a:lnTo>
                  <a:lnTo>
                    <a:pt x="10" y="227"/>
                  </a:lnTo>
                  <a:lnTo>
                    <a:pt x="10" y="233"/>
                  </a:lnTo>
                  <a:lnTo>
                    <a:pt x="10" y="233"/>
                  </a:lnTo>
                  <a:lnTo>
                    <a:pt x="12" y="233"/>
                  </a:lnTo>
                  <a:lnTo>
                    <a:pt x="12" y="227"/>
                  </a:lnTo>
                  <a:lnTo>
                    <a:pt x="12" y="214"/>
                  </a:lnTo>
                  <a:lnTo>
                    <a:pt x="12" y="208"/>
                  </a:lnTo>
                  <a:lnTo>
                    <a:pt x="12" y="196"/>
                  </a:lnTo>
                  <a:lnTo>
                    <a:pt x="14" y="184"/>
                  </a:lnTo>
                  <a:lnTo>
                    <a:pt x="14" y="178"/>
                  </a:lnTo>
                  <a:lnTo>
                    <a:pt x="14" y="172"/>
                  </a:lnTo>
                  <a:lnTo>
                    <a:pt x="14" y="178"/>
                  </a:lnTo>
                  <a:lnTo>
                    <a:pt x="15" y="184"/>
                  </a:lnTo>
                  <a:lnTo>
                    <a:pt x="15" y="190"/>
                  </a:lnTo>
                  <a:lnTo>
                    <a:pt x="15" y="196"/>
                  </a:lnTo>
                  <a:lnTo>
                    <a:pt x="15" y="202"/>
                  </a:lnTo>
                  <a:lnTo>
                    <a:pt x="15" y="208"/>
                  </a:lnTo>
                  <a:lnTo>
                    <a:pt x="17" y="214"/>
                  </a:lnTo>
                  <a:lnTo>
                    <a:pt x="17" y="227"/>
                  </a:lnTo>
                  <a:lnTo>
                    <a:pt x="17" y="233"/>
                  </a:lnTo>
                  <a:lnTo>
                    <a:pt x="17" y="245"/>
                  </a:lnTo>
                  <a:lnTo>
                    <a:pt x="17" y="251"/>
                  </a:lnTo>
                  <a:lnTo>
                    <a:pt x="17" y="257"/>
                  </a:lnTo>
                  <a:lnTo>
                    <a:pt x="19" y="263"/>
                  </a:lnTo>
                  <a:lnTo>
                    <a:pt x="19" y="270"/>
                  </a:lnTo>
                  <a:lnTo>
                    <a:pt x="19" y="276"/>
                  </a:lnTo>
                  <a:lnTo>
                    <a:pt x="19" y="282"/>
                  </a:lnTo>
                  <a:lnTo>
                    <a:pt x="20" y="288"/>
                  </a:lnTo>
                  <a:lnTo>
                    <a:pt x="20" y="300"/>
                  </a:lnTo>
                  <a:lnTo>
                    <a:pt x="20" y="312"/>
                  </a:lnTo>
                  <a:lnTo>
                    <a:pt x="20" y="318"/>
                  </a:lnTo>
                  <a:lnTo>
                    <a:pt x="20" y="337"/>
                  </a:lnTo>
                  <a:lnTo>
                    <a:pt x="20" y="343"/>
                  </a:lnTo>
                  <a:lnTo>
                    <a:pt x="22" y="355"/>
                  </a:lnTo>
                  <a:lnTo>
                    <a:pt x="22" y="361"/>
                  </a:lnTo>
                  <a:lnTo>
                    <a:pt x="22" y="367"/>
                  </a:lnTo>
                  <a:lnTo>
                    <a:pt x="22" y="380"/>
                  </a:lnTo>
                  <a:lnTo>
                    <a:pt x="22" y="380"/>
                  </a:lnTo>
                  <a:lnTo>
                    <a:pt x="24" y="374"/>
                  </a:lnTo>
                  <a:lnTo>
                    <a:pt x="24" y="367"/>
                  </a:lnTo>
                  <a:lnTo>
                    <a:pt x="24" y="361"/>
                  </a:lnTo>
                  <a:lnTo>
                    <a:pt x="24" y="355"/>
                  </a:lnTo>
                  <a:lnTo>
                    <a:pt x="24" y="343"/>
                  </a:lnTo>
                  <a:lnTo>
                    <a:pt x="25" y="337"/>
                  </a:lnTo>
                  <a:lnTo>
                    <a:pt x="25" y="331"/>
                  </a:lnTo>
                  <a:lnTo>
                    <a:pt x="25" y="325"/>
                  </a:lnTo>
                  <a:lnTo>
                    <a:pt x="25" y="318"/>
                  </a:lnTo>
                  <a:lnTo>
                    <a:pt x="25" y="312"/>
                  </a:lnTo>
                  <a:lnTo>
                    <a:pt x="27" y="312"/>
                  </a:lnTo>
                  <a:lnTo>
                    <a:pt x="27" y="300"/>
                  </a:lnTo>
                  <a:lnTo>
                    <a:pt x="27" y="288"/>
                  </a:lnTo>
                  <a:lnTo>
                    <a:pt x="27" y="288"/>
                  </a:lnTo>
                  <a:lnTo>
                    <a:pt x="27" y="288"/>
                  </a:lnTo>
                  <a:lnTo>
                    <a:pt x="28" y="288"/>
                  </a:lnTo>
                  <a:lnTo>
                    <a:pt x="28" y="282"/>
                  </a:lnTo>
                  <a:lnTo>
                    <a:pt x="28" y="282"/>
                  </a:lnTo>
                  <a:lnTo>
                    <a:pt x="28" y="276"/>
                  </a:lnTo>
                  <a:lnTo>
                    <a:pt x="30" y="270"/>
                  </a:lnTo>
                  <a:lnTo>
                    <a:pt x="30" y="276"/>
                  </a:lnTo>
                  <a:lnTo>
                    <a:pt x="30" y="282"/>
                  </a:lnTo>
                  <a:lnTo>
                    <a:pt x="32" y="294"/>
                  </a:lnTo>
                  <a:lnTo>
                    <a:pt x="30" y="294"/>
                  </a:lnTo>
                  <a:lnTo>
                    <a:pt x="32" y="294"/>
                  </a:lnTo>
                  <a:lnTo>
                    <a:pt x="32" y="300"/>
                  </a:lnTo>
                  <a:lnTo>
                    <a:pt x="32" y="306"/>
                  </a:lnTo>
                  <a:lnTo>
                    <a:pt x="33" y="312"/>
                  </a:lnTo>
                  <a:lnTo>
                    <a:pt x="33" y="312"/>
                  </a:lnTo>
                  <a:lnTo>
                    <a:pt x="33" y="331"/>
                  </a:lnTo>
                  <a:lnTo>
                    <a:pt x="33" y="337"/>
                  </a:lnTo>
                  <a:lnTo>
                    <a:pt x="33" y="349"/>
                  </a:lnTo>
                  <a:lnTo>
                    <a:pt x="33" y="361"/>
                  </a:lnTo>
                  <a:lnTo>
                    <a:pt x="35" y="367"/>
                  </a:lnTo>
                  <a:lnTo>
                    <a:pt x="35" y="386"/>
                  </a:lnTo>
                  <a:lnTo>
                    <a:pt x="35" y="386"/>
                  </a:lnTo>
                  <a:lnTo>
                    <a:pt x="35" y="392"/>
                  </a:lnTo>
                  <a:lnTo>
                    <a:pt x="35" y="398"/>
                  </a:lnTo>
                  <a:lnTo>
                    <a:pt x="37" y="398"/>
                  </a:lnTo>
                  <a:lnTo>
                    <a:pt x="37" y="398"/>
                  </a:lnTo>
                  <a:lnTo>
                    <a:pt x="37" y="398"/>
                  </a:lnTo>
                  <a:lnTo>
                    <a:pt x="38" y="386"/>
                  </a:lnTo>
                  <a:lnTo>
                    <a:pt x="37" y="386"/>
                  </a:lnTo>
                  <a:lnTo>
                    <a:pt x="38" y="392"/>
                  </a:lnTo>
                  <a:lnTo>
                    <a:pt x="38" y="392"/>
                  </a:lnTo>
                  <a:lnTo>
                    <a:pt x="38" y="386"/>
                  </a:lnTo>
                  <a:lnTo>
                    <a:pt x="38" y="380"/>
                  </a:lnTo>
                  <a:lnTo>
                    <a:pt x="40" y="367"/>
                  </a:lnTo>
                  <a:lnTo>
                    <a:pt x="40" y="361"/>
                  </a:lnTo>
                  <a:lnTo>
                    <a:pt x="40" y="349"/>
                  </a:lnTo>
                  <a:lnTo>
                    <a:pt x="40" y="337"/>
                  </a:lnTo>
                  <a:lnTo>
                    <a:pt x="40" y="337"/>
                  </a:lnTo>
                  <a:lnTo>
                    <a:pt x="40" y="331"/>
                  </a:lnTo>
                  <a:lnTo>
                    <a:pt x="42" y="337"/>
                  </a:lnTo>
                  <a:lnTo>
                    <a:pt x="42" y="343"/>
                  </a:lnTo>
                  <a:lnTo>
                    <a:pt x="42" y="349"/>
                  </a:lnTo>
                  <a:lnTo>
                    <a:pt x="43" y="355"/>
                  </a:lnTo>
                  <a:lnTo>
                    <a:pt x="43" y="361"/>
                  </a:lnTo>
                  <a:lnTo>
                    <a:pt x="43" y="374"/>
                  </a:lnTo>
                  <a:lnTo>
                    <a:pt x="43" y="386"/>
                  </a:lnTo>
                  <a:lnTo>
                    <a:pt x="43" y="398"/>
                  </a:lnTo>
                  <a:lnTo>
                    <a:pt x="45" y="410"/>
                  </a:lnTo>
                  <a:lnTo>
                    <a:pt x="45" y="429"/>
                  </a:lnTo>
                  <a:lnTo>
                    <a:pt x="45" y="441"/>
                  </a:lnTo>
                  <a:lnTo>
                    <a:pt x="45" y="459"/>
                  </a:lnTo>
                  <a:lnTo>
                    <a:pt x="45" y="465"/>
                  </a:lnTo>
                  <a:lnTo>
                    <a:pt x="45" y="484"/>
                  </a:lnTo>
                  <a:lnTo>
                    <a:pt x="47" y="496"/>
                  </a:lnTo>
                  <a:lnTo>
                    <a:pt x="47" y="514"/>
                  </a:lnTo>
                  <a:lnTo>
                    <a:pt x="47" y="526"/>
                  </a:lnTo>
                  <a:lnTo>
                    <a:pt x="47" y="539"/>
                  </a:lnTo>
                  <a:lnTo>
                    <a:pt x="47" y="551"/>
                  </a:lnTo>
                  <a:lnTo>
                    <a:pt x="47" y="575"/>
                  </a:lnTo>
                  <a:lnTo>
                    <a:pt x="48" y="588"/>
                  </a:lnTo>
                  <a:lnTo>
                    <a:pt x="48" y="594"/>
                  </a:lnTo>
                  <a:lnTo>
                    <a:pt x="48" y="594"/>
                  </a:lnTo>
                  <a:lnTo>
                    <a:pt x="48" y="600"/>
                  </a:lnTo>
                  <a:lnTo>
                    <a:pt x="48" y="606"/>
                  </a:lnTo>
                  <a:lnTo>
                    <a:pt x="50" y="606"/>
                  </a:lnTo>
                  <a:lnTo>
                    <a:pt x="50" y="612"/>
                  </a:lnTo>
                  <a:lnTo>
                    <a:pt x="50" y="612"/>
                  </a:lnTo>
                  <a:lnTo>
                    <a:pt x="52" y="612"/>
                  </a:lnTo>
                  <a:lnTo>
                    <a:pt x="52" y="612"/>
                  </a:lnTo>
                  <a:lnTo>
                    <a:pt x="52" y="612"/>
                  </a:lnTo>
                  <a:lnTo>
                    <a:pt x="53" y="618"/>
                  </a:lnTo>
                  <a:lnTo>
                    <a:pt x="53" y="618"/>
                  </a:lnTo>
                  <a:lnTo>
                    <a:pt x="53" y="618"/>
                  </a:lnTo>
                  <a:lnTo>
                    <a:pt x="55" y="618"/>
                  </a:lnTo>
                  <a:lnTo>
                    <a:pt x="55" y="624"/>
                  </a:lnTo>
                  <a:lnTo>
                    <a:pt x="55" y="630"/>
                  </a:lnTo>
                  <a:lnTo>
                    <a:pt x="55" y="643"/>
                  </a:lnTo>
                  <a:lnTo>
                    <a:pt x="57" y="655"/>
                  </a:lnTo>
                  <a:lnTo>
                    <a:pt x="57" y="661"/>
                  </a:lnTo>
                  <a:lnTo>
                    <a:pt x="57" y="667"/>
                  </a:lnTo>
                  <a:lnTo>
                    <a:pt x="57" y="679"/>
                  </a:lnTo>
                  <a:lnTo>
                    <a:pt x="57" y="685"/>
                  </a:lnTo>
                  <a:lnTo>
                    <a:pt x="57" y="692"/>
                  </a:lnTo>
                  <a:lnTo>
                    <a:pt x="58" y="698"/>
                  </a:lnTo>
                  <a:lnTo>
                    <a:pt x="58" y="698"/>
                  </a:lnTo>
                  <a:lnTo>
                    <a:pt x="58" y="698"/>
                  </a:lnTo>
                  <a:lnTo>
                    <a:pt x="60" y="698"/>
                  </a:lnTo>
                  <a:lnTo>
                    <a:pt x="60" y="704"/>
                  </a:lnTo>
                  <a:lnTo>
                    <a:pt x="60" y="710"/>
                  </a:lnTo>
                  <a:lnTo>
                    <a:pt x="62" y="716"/>
                  </a:lnTo>
                  <a:lnTo>
                    <a:pt x="62" y="722"/>
                  </a:lnTo>
                  <a:lnTo>
                    <a:pt x="62" y="728"/>
                  </a:lnTo>
                  <a:lnTo>
                    <a:pt x="62" y="741"/>
                  </a:lnTo>
                  <a:lnTo>
                    <a:pt x="62" y="747"/>
                  </a:lnTo>
                  <a:lnTo>
                    <a:pt x="62" y="747"/>
                  </a:lnTo>
                  <a:lnTo>
                    <a:pt x="63" y="753"/>
                  </a:lnTo>
                  <a:lnTo>
                    <a:pt x="63" y="747"/>
                  </a:lnTo>
                  <a:lnTo>
                    <a:pt x="65" y="741"/>
                  </a:lnTo>
                  <a:lnTo>
                    <a:pt x="63" y="741"/>
                  </a:lnTo>
                  <a:lnTo>
                    <a:pt x="65" y="747"/>
                  </a:lnTo>
                  <a:lnTo>
                    <a:pt x="65" y="747"/>
                  </a:lnTo>
                  <a:lnTo>
                    <a:pt x="65" y="753"/>
                  </a:lnTo>
                  <a:lnTo>
                    <a:pt x="67" y="765"/>
                  </a:lnTo>
                  <a:lnTo>
                    <a:pt x="67" y="765"/>
                  </a:lnTo>
                  <a:lnTo>
                    <a:pt x="67" y="765"/>
                  </a:lnTo>
                  <a:lnTo>
                    <a:pt x="67" y="771"/>
                  </a:lnTo>
                  <a:lnTo>
                    <a:pt x="68" y="771"/>
                  </a:lnTo>
                  <a:lnTo>
                    <a:pt x="68" y="771"/>
                  </a:lnTo>
                  <a:lnTo>
                    <a:pt x="68" y="771"/>
                  </a:lnTo>
                  <a:lnTo>
                    <a:pt x="70" y="777"/>
                  </a:lnTo>
                  <a:lnTo>
                    <a:pt x="70" y="783"/>
                  </a:lnTo>
                  <a:lnTo>
                    <a:pt x="70" y="789"/>
                  </a:lnTo>
                  <a:lnTo>
                    <a:pt x="70" y="796"/>
                  </a:lnTo>
                  <a:lnTo>
                    <a:pt x="70" y="796"/>
                  </a:lnTo>
                  <a:lnTo>
                    <a:pt x="72" y="802"/>
                  </a:lnTo>
                  <a:lnTo>
                    <a:pt x="72" y="808"/>
                  </a:lnTo>
                  <a:lnTo>
                    <a:pt x="72" y="814"/>
                  </a:lnTo>
                  <a:lnTo>
                    <a:pt x="72" y="820"/>
                  </a:lnTo>
                  <a:lnTo>
                    <a:pt x="73" y="820"/>
                  </a:lnTo>
                  <a:lnTo>
                    <a:pt x="73" y="814"/>
                  </a:lnTo>
                  <a:lnTo>
                    <a:pt x="73" y="814"/>
                  </a:lnTo>
                  <a:lnTo>
                    <a:pt x="75" y="814"/>
                  </a:lnTo>
                  <a:lnTo>
                    <a:pt x="75" y="808"/>
                  </a:lnTo>
                  <a:lnTo>
                    <a:pt x="75" y="808"/>
                  </a:lnTo>
                  <a:lnTo>
                    <a:pt x="77" y="802"/>
                  </a:lnTo>
                  <a:lnTo>
                    <a:pt x="77" y="808"/>
                  </a:lnTo>
                  <a:lnTo>
                    <a:pt x="77" y="814"/>
                  </a:lnTo>
                  <a:lnTo>
                    <a:pt x="77" y="820"/>
                  </a:lnTo>
                  <a:lnTo>
                    <a:pt x="78" y="826"/>
                  </a:lnTo>
                  <a:lnTo>
                    <a:pt x="78" y="826"/>
                  </a:lnTo>
                  <a:lnTo>
                    <a:pt x="78" y="832"/>
                  </a:lnTo>
                  <a:lnTo>
                    <a:pt x="78" y="838"/>
                  </a:lnTo>
                  <a:lnTo>
                    <a:pt x="78" y="844"/>
                  </a:lnTo>
                  <a:lnTo>
                    <a:pt x="80" y="844"/>
                  </a:lnTo>
                  <a:lnTo>
                    <a:pt x="80" y="851"/>
                  </a:lnTo>
                  <a:lnTo>
                    <a:pt x="80" y="851"/>
                  </a:lnTo>
                  <a:lnTo>
                    <a:pt x="82" y="857"/>
                  </a:lnTo>
                  <a:lnTo>
                    <a:pt x="82" y="863"/>
                  </a:lnTo>
                  <a:lnTo>
                    <a:pt x="82" y="863"/>
                  </a:lnTo>
                  <a:lnTo>
                    <a:pt x="83" y="869"/>
                  </a:lnTo>
                  <a:lnTo>
                    <a:pt x="83" y="863"/>
                  </a:lnTo>
                  <a:lnTo>
                    <a:pt x="83" y="857"/>
                  </a:lnTo>
                  <a:lnTo>
                    <a:pt x="85" y="851"/>
                  </a:lnTo>
                  <a:lnTo>
                    <a:pt x="85" y="844"/>
                  </a:lnTo>
                  <a:lnTo>
                    <a:pt x="85" y="832"/>
                  </a:lnTo>
                  <a:lnTo>
                    <a:pt x="85" y="826"/>
                  </a:lnTo>
                  <a:lnTo>
                    <a:pt x="87" y="826"/>
                  </a:lnTo>
                  <a:lnTo>
                    <a:pt x="87" y="826"/>
                  </a:lnTo>
                  <a:lnTo>
                    <a:pt x="87" y="832"/>
                  </a:lnTo>
                  <a:lnTo>
                    <a:pt x="87" y="838"/>
                  </a:lnTo>
                  <a:lnTo>
                    <a:pt x="87" y="844"/>
                  </a:lnTo>
                  <a:lnTo>
                    <a:pt x="88" y="851"/>
                  </a:lnTo>
                  <a:lnTo>
                    <a:pt x="88" y="857"/>
                  </a:lnTo>
                  <a:lnTo>
                    <a:pt x="88" y="863"/>
                  </a:lnTo>
                  <a:lnTo>
                    <a:pt x="88" y="869"/>
                  </a:lnTo>
                  <a:lnTo>
                    <a:pt x="90" y="875"/>
                  </a:lnTo>
                  <a:lnTo>
                    <a:pt x="90" y="875"/>
                  </a:lnTo>
                  <a:lnTo>
                    <a:pt x="90" y="875"/>
                  </a:lnTo>
                  <a:lnTo>
                    <a:pt x="90" y="875"/>
                  </a:lnTo>
                  <a:lnTo>
                    <a:pt x="91" y="869"/>
                  </a:lnTo>
                  <a:lnTo>
                    <a:pt x="91" y="863"/>
                  </a:lnTo>
                  <a:lnTo>
                    <a:pt x="91" y="857"/>
                  </a:lnTo>
                  <a:lnTo>
                    <a:pt x="91" y="851"/>
                  </a:lnTo>
                  <a:lnTo>
                    <a:pt x="91" y="851"/>
                  </a:lnTo>
                  <a:lnTo>
                    <a:pt x="93" y="844"/>
                  </a:lnTo>
                  <a:lnTo>
                    <a:pt x="93" y="851"/>
                  </a:lnTo>
                  <a:lnTo>
                    <a:pt x="93" y="851"/>
                  </a:lnTo>
                  <a:lnTo>
                    <a:pt x="93" y="857"/>
                  </a:lnTo>
                  <a:lnTo>
                    <a:pt x="95" y="869"/>
                  </a:lnTo>
                  <a:lnTo>
                    <a:pt x="95" y="869"/>
                  </a:lnTo>
                  <a:lnTo>
                    <a:pt x="95" y="869"/>
                  </a:lnTo>
                  <a:lnTo>
                    <a:pt x="95" y="869"/>
                  </a:lnTo>
                  <a:lnTo>
                    <a:pt x="96" y="875"/>
                  </a:lnTo>
                  <a:lnTo>
                    <a:pt x="96" y="875"/>
                  </a:lnTo>
                  <a:lnTo>
                    <a:pt x="96" y="875"/>
                  </a:lnTo>
                  <a:lnTo>
                    <a:pt x="98" y="875"/>
                  </a:lnTo>
                  <a:lnTo>
                    <a:pt x="98" y="875"/>
                  </a:lnTo>
                  <a:lnTo>
                    <a:pt x="100" y="863"/>
                  </a:lnTo>
                  <a:lnTo>
                    <a:pt x="100" y="857"/>
                  </a:lnTo>
                  <a:lnTo>
                    <a:pt x="100" y="851"/>
                  </a:lnTo>
                  <a:lnTo>
                    <a:pt x="100" y="851"/>
                  </a:lnTo>
                  <a:lnTo>
                    <a:pt x="101" y="838"/>
                  </a:lnTo>
                  <a:lnTo>
                    <a:pt x="100" y="838"/>
                  </a:lnTo>
                  <a:lnTo>
                    <a:pt x="101" y="838"/>
                  </a:lnTo>
                  <a:lnTo>
                    <a:pt x="101" y="832"/>
                  </a:lnTo>
                  <a:lnTo>
                    <a:pt x="101" y="832"/>
                  </a:lnTo>
                  <a:lnTo>
                    <a:pt x="103" y="832"/>
                  </a:lnTo>
                  <a:lnTo>
                    <a:pt x="103" y="826"/>
                  </a:lnTo>
                  <a:lnTo>
                    <a:pt x="103" y="826"/>
                  </a:lnTo>
                  <a:lnTo>
                    <a:pt x="105" y="826"/>
                  </a:lnTo>
                  <a:lnTo>
                    <a:pt x="105" y="832"/>
                  </a:lnTo>
                  <a:lnTo>
                    <a:pt x="105" y="838"/>
                  </a:lnTo>
                  <a:lnTo>
                    <a:pt x="106" y="844"/>
                  </a:lnTo>
                  <a:lnTo>
                    <a:pt x="106" y="844"/>
                  </a:lnTo>
                  <a:lnTo>
                    <a:pt x="106" y="844"/>
                  </a:lnTo>
                  <a:lnTo>
                    <a:pt x="108" y="851"/>
                  </a:lnTo>
                  <a:lnTo>
                    <a:pt x="108" y="851"/>
                  </a:lnTo>
                  <a:lnTo>
                    <a:pt x="108" y="857"/>
                  </a:lnTo>
                  <a:lnTo>
                    <a:pt x="110" y="863"/>
                  </a:lnTo>
                  <a:lnTo>
                    <a:pt x="110" y="875"/>
                  </a:lnTo>
                  <a:lnTo>
                    <a:pt x="110" y="875"/>
                  </a:lnTo>
                  <a:lnTo>
                    <a:pt x="111" y="881"/>
                  </a:lnTo>
                  <a:lnTo>
                    <a:pt x="111" y="887"/>
                  </a:lnTo>
                  <a:lnTo>
                    <a:pt x="111" y="893"/>
                  </a:lnTo>
                  <a:lnTo>
                    <a:pt x="111" y="900"/>
                  </a:lnTo>
                  <a:lnTo>
                    <a:pt x="113" y="900"/>
                  </a:lnTo>
                  <a:lnTo>
                    <a:pt x="113" y="893"/>
                  </a:lnTo>
                  <a:lnTo>
                    <a:pt x="113" y="893"/>
                  </a:lnTo>
                  <a:lnTo>
                    <a:pt x="115" y="900"/>
                  </a:lnTo>
                  <a:lnTo>
                    <a:pt x="115" y="893"/>
                  </a:lnTo>
                  <a:lnTo>
                    <a:pt x="115" y="893"/>
                  </a:lnTo>
                  <a:lnTo>
                    <a:pt x="116" y="893"/>
                  </a:lnTo>
                  <a:lnTo>
                    <a:pt x="116" y="893"/>
                  </a:lnTo>
                  <a:lnTo>
                    <a:pt x="116" y="900"/>
                  </a:lnTo>
                  <a:lnTo>
                    <a:pt x="118" y="900"/>
                  </a:lnTo>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594" name="Freeform 593"/>
            <p:cNvSpPr>
              <a:spLocks/>
            </p:cNvSpPr>
            <p:nvPr/>
          </p:nvSpPr>
          <p:spPr bwMode="auto">
            <a:xfrm>
              <a:off x="2795597" y="3275871"/>
              <a:ext cx="141879" cy="356938"/>
            </a:xfrm>
            <a:custGeom>
              <a:avLst/>
              <a:gdLst>
                <a:gd name="T0" fmla="*/ 1 w 102"/>
                <a:gd name="T1" fmla="*/ 520 h 868"/>
                <a:gd name="T2" fmla="*/ 3 w 102"/>
                <a:gd name="T3" fmla="*/ 483 h 868"/>
                <a:gd name="T4" fmla="*/ 5 w 102"/>
                <a:gd name="T5" fmla="*/ 471 h 868"/>
                <a:gd name="T6" fmla="*/ 8 w 102"/>
                <a:gd name="T7" fmla="*/ 483 h 868"/>
                <a:gd name="T8" fmla="*/ 9 w 102"/>
                <a:gd name="T9" fmla="*/ 471 h 868"/>
                <a:gd name="T10" fmla="*/ 9 w 102"/>
                <a:gd name="T11" fmla="*/ 373 h 868"/>
                <a:gd name="T12" fmla="*/ 11 w 102"/>
                <a:gd name="T13" fmla="*/ 293 h 868"/>
                <a:gd name="T14" fmla="*/ 13 w 102"/>
                <a:gd name="T15" fmla="*/ 263 h 868"/>
                <a:gd name="T16" fmla="*/ 14 w 102"/>
                <a:gd name="T17" fmla="*/ 220 h 868"/>
                <a:gd name="T18" fmla="*/ 16 w 102"/>
                <a:gd name="T19" fmla="*/ 220 h 868"/>
                <a:gd name="T20" fmla="*/ 18 w 102"/>
                <a:gd name="T21" fmla="*/ 159 h 868"/>
                <a:gd name="T22" fmla="*/ 19 w 102"/>
                <a:gd name="T23" fmla="*/ 116 h 868"/>
                <a:gd name="T24" fmla="*/ 21 w 102"/>
                <a:gd name="T25" fmla="*/ 85 h 868"/>
                <a:gd name="T26" fmla="*/ 23 w 102"/>
                <a:gd name="T27" fmla="*/ 67 h 868"/>
                <a:gd name="T28" fmla="*/ 24 w 102"/>
                <a:gd name="T29" fmla="*/ 49 h 868"/>
                <a:gd name="T30" fmla="*/ 26 w 102"/>
                <a:gd name="T31" fmla="*/ 0 h 868"/>
                <a:gd name="T32" fmla="*/ 28 w 102"/>
                <a:gd name="T33" fmla="*/ 30 h 868"/>
                <a:gd name="T34" fmla="*/ 29 w 102"/>
                <a:gd name="T35" fmla="*/ 67 h 868"/>
                <a:gd name="T36" fmla="*/ 31 w 102"/>
                <a:gd name="T37" fmla="*/ 147 h 868"/>
                <a:gd name="T38" fmla="*/ 31 w 102"/>
                <a:gd name="T39" fmla="*/ 220 h 868"/>
                <a:gd name="T40" fmla="*/ 33 w 102"/>
                <a:gd name="T41" fmla="*/ 299 h 868"/>
                <a:gd name="T42" fmla="*/ 34 w 102"/>
                <a:gd name="T43" fmla="*/ 391 h 868"/>
                <a:gd name="T44" fmla="*/ 36 w 102"/>
                <a:gd name="T45" fmla="*/ 489 h 868"/>
                <a:gd name="T46" fmla="*/ 38 w 102"/>
                <a:gd name="T47" fmla="*/ 538 h 868"/>
                <a:gd name="T48" fmla="*/ 39 w 102"/>
                <a:gd name="T49" fmla="*/ 544 h 868"/>
                <a:gd name="T50" fmla="*/ 41 w 102"/>
                <a:gd name="T51" fmla="*/ 587 h 868"/>
                <a:gd name="T52" fmla="*/ 43 w 102"/>
                <a:gd name="T53" fmla="*/ 654 h 868"/>
                <a:gd name="T54" fmla="*/ 44 w 102"/>
                <a:gd name="T55" fmla="*/ 709 h 868"/>
                <a:gd name="T56" fmla="*/ 46 w 102"/>
                <a:gd name="T57" fmla="*/ 746 h 868"/>
                <a:gd name="T58" fmla="*/ 48 w 102"/>
                <a:gd name="T59" fmla="*/ 764 h 868"/>
                <a:gd name="T60" fmla="*/ 49 w 102"/>
                <a:gd name="T61" fmla="*/ 777 h 868"/>
                <a:gd name="T62" fmla="*/ 51 w 102"/>
                <a:gd name="T63" fmla="*/ 813 h 868"/>
                <a:gd name="T64" fmla="*/ 54 w 102"/>
                <a:gd name="T65" fmla="*/ 832 h 868"/>
                <a:gd name="T66" fmla="*/ 56 w 102"/>
                <a:gd name="T67" fmla="*/ 844 h 868"/>
                <a:gd name="T68" fmla="*/ 58 w 102"/>
                <a:gd name="T69" fmla="*/ 862 h 868"/>
                <a:gd name="T70" fmla="*/ 59 w 102"/>
                <a:gd name="T71" fmla="*/ 819 h 868"/>
                <a:gd name="T72" fmla="*/ 61 w 102"/>
                <a:gd name="T73" fmla="*/ 770 h 868"/>
                <a:gd name="T74" fmla="*/ 63 w 102"/>
                <a:gd name="T75" fmla="*/ 801 h 868"/>
                <a:gd name="T76" fmla="*/ 64 w 102"/>
                <a:gd name="T77" fmla="*/ 838 h 868"/>
                <a:gd name="T78" fmla="*/ 66 w 102"/>
                <a:gd name="T79" fmla="*/ 862 h 868"/>
                <a:gd name="T80" fmla="*/ 68 w 102"/>
                <a:gd name="T81" fmla="*/ 838 h 868"/>
                <a:gd name="T82" fmla="*/ 69 w 102"/>
                <a:gd name="T83" fmla="*/ 789 h 868"/>
                <a:gd name="T84" fmla="*/ 71 w 102"/>
                <a:gd name="T85" fmla="*/ 777 h 868"/>
                <a:gd name="T86" fmla="*/ 72 w 102"/>
                <a:gd name="T87" fmla="*/ 697 h 868"/>
                <a:gd name="T88" fmla="*/ 74 w 102"/>
                <a:gd name="T89" fmla="*/ 636 h 868"/>
                <a:gd name="T90" fmla="*/ 76 w 102"/>
                <a:gd name="T91" fmla="*/ 605 h 868"/>
                <a:gd name="T92" fmla="*/ 79 w 102"/>
                <a:gd name="T93" fmla="*/ 611 h 868"/>
                <a:gd name="T94" fmla="*/ 82 w 102"/>
                <a:gd name="T95" fmla="*/ 605 h 868"/>
                <a:gd name="T96" fmla="*/ 84 w 102"/>
                <a:gd name="T97" fmla="*/ 636 h 868"/>
                <a:gd name="T98" fmla="*/ 86 w 102"/>
                <a:gd name="T99" fmla="*/ 648 h 868"/>
                <a:gd name="T100" fmla="*/ 87 w 102"/>
                <a:gd name="T101" fmla="*/ 611 h 868"/>
                <a:gd name="T102" fmla="*/ 89 w 102"/>
                <a:gd name="T103" fmla="*/ 605 h 868"/>
                <a:gd name="T104" fmla="*/ 91 w 102"/>
                <a:gd name="T105" fmla="*/ 501 h 868"/>
                <a:gd name="T106" fmla="*/ 92 w 102"/>
                <a:gd name="T107" fmla="*/ 520 h 868"/>
                <a:gd name="T108" fmla="*/ 94 w 102"/>
                <a:gd name="T109" fmla="*/ 581 h 868"/>
                <a:gd name="T110" fmla="*/ 96 w 102"/>
                <a:gd name="T111" fmla="*/ 636 h 868"/>
                <a:gd name="T112" fmla="*/ 97 w 102"/>
                <a:gd name="T113" fmla="*/ 611 h 868"/>
                <a:gd name="T114" fmla="*/ 99 w 102"/>
                <a:gd name="T115" fmla="*/ 648 h 868"/>
                <a:gd name="T116" fmla="*/ 101 w 102"/>
                <a:gd name="T117" fmla="*/ 605 h 868"/>
                <a:gd name="T118" fmla="*/ 102 w 102"/>
                <a:gd name="T119" fmla="*/ 532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2" h="868">
                  <a:moveTo>
                    <a:pt x="0" y="532"/>
                  </a:moveTo>
                  <a:lnTo>
                    <a:pt x="1" y="514"/>
                  </a:lnTo>
                  <a:lnTo>
                    <a:pt x="1" y="514"/>
                  </a:lnTo>
                  <a:lnTo>
                    <a:pt x="1" y="514"/>
                  </a:lnTo>
                  <a:lnTo>
                    <a:pt x="1" y="520"/>
                  </a:lnTo>
                  <a:lnTo>
                    <a:pt x="3" y="526"/>
                  </a:lnTo>
                  <a:lnTo>
                    <a:pt x="3" y="520"/>
                  </a:lnTo>
                  <a:lnTo>
                    <a:pt x="3" y="507"/>
                  </a:lnTo>
                  <a:lnTo>
                    <a:pt x="3" y="495"/>
                  </a:lnTo>
                  <a:lnTo>
                    <a:pt x="3" y="483"/>
                  </a:lnTo>
                  <a:lnTo>
                    <a:pt x="3" y="477"/>
                  </a:lnTo>
                  <a:lnTo>
                    <a:pt x="5" y="471"/>
                  </a:lnTo>
                  <a:lnTo>
                    <a:pt x="5" y="471"/>
                  </a:lnTo>
                  <a:lnTo>
                    <a:pt x="5" y="471"/>
                  </a:lnTo>
                  <a:lnTo>
                    <a:pt x="5" y="471"/>
                  </a:lnTo>
                  <a:lnTo>
                    <a:pt x="6" y="471"/>
                  </a:lnTo>
                  <a:lnTo>
                    <a:pt x="6" y="471"/>
                  </a:lnTo>
                  <a:lnTo>
                    <a:pt x="6" y="477"/>
                  </a:lnTo>
                  <a:lnTo>
                    <a:pt x="6" y="477"/>
                  </a:lnTo>
                  <a:lnTo>
                    <a:pt x="8" y="483"/>
                  </a:lnTo>
                  <a:lnTo>
                    <a:pt x="8" y="489"/>
                  </a:lnTo>
                  <a:lnTo>
                    <a:pt x="8" y="495"/>
                  </a:lnTo>
                  <a:lnTo>
                    <a:pt x="8" y="489"/>
                  </a:lnTo>
                  <a:lnTo>
                    <a:pt x="8" y="477"/>
                  </a:lnTo>
                  <a:lnTo>
                    <a:pt x="9" y="471"/>
                  </a:lnTo>
                  <a:lnTo>
                    <a:pt x="9" y="452"/>
                  </a:lnTo>
                  <a:lnTo>
                    <a:pt x="9" y="440"/>
                  </a:lnTo>
                  <a:lnTo>
                    <a:pt x="9" y="422"/>
                  </a:lnTo>
                  <a:lnTo>
                    <a:pt x="9" y="397"/>
                  </a:lnTo>
                  <a:lnTo>
                    <a:pt x="9" y="373"/>
                  </a:lnTo>
                  <a:lnTo>
                    <a:pt x="11" y="348"/>
                  </a:lnTo>
                  <a:lnTo>
                    <a:pt x="11" y="318"/>
                  </a:lnTo>
                  <a:lnTo>
                    <a:pt x="11" y="306"/>
                  </a:lnTo>
                  <a:lnTo>
                    <a:pt x="11" y="299"/>
                  </a:lnTo>
                  <a:lnTo>
                    <a:pt x="11" y="293"/>
                  </a:lnTo>
                  <a:lnTo>
                    <a:pt x="11" y="287"/>
                  </a:lnTo>
                  <a:lnTo>
                    <a:pt x="13" y="281"/>
                  </a:lnTo>
                  <a:lnTo>
                    <a:pt x="13" y="275"/>
                  </a:lnTo>
                  <a:lnTo>
                    <a:pt x="13" y="269"/>
                  </a:lnTo>
                  <a:lnTo>
                    <a:pt x="13" y="263"/>
                  </a:lnTo>
                  <a:lnTo>
                    <a:pt x="13" y="251"/>
                  </a:lnTo>
                  <a:lnTo>
                    <a:pt x="13" y="244"/>
                  </a:lnTo>
                  <a:lnTo>
                    <a:pt x="14" y="238"/>
                  </a:lnTo>
                  <a:lnTo>
                    <a:pt x="14" y="226"/>
                  </a:lnTo>
                  <a:lnTo>
                    <a:pt x="14" y="220"/>
                  </a:lnTo>
                  <a:lnTo>
                    <a:pt x="14" y="220"/>
                  </a:lnTo>
                  <a:lnTo>
                    <a:pt x="14" y="220"/>
                  </a:lnTo>
                  <a:lnTo>
                    <a:pt x="16" y="220"/>
                  </a:lnTo>
                  <a:lnTo>
                    <a:pt x="16" y="226"/>
                  </a:lnTo>
                  <a:lnTo>
                    <a:pt x="16" y="220"/>
                  </a:lnTo>
                  <a:lnTo>
                    <a:pt x="16" y="220"/>
                  </a:lnTo>
                  <a:lnTo>
                    <a:pt x="18" y="202"/>
                  </a:lnTo>
                  <a:lnTo>
                    <a:pt x="18" y="189"/>
                  </a:lnTo>
                  <a:lnTo>
                    <a:pt x="18" y="171"/>
                  </a:lnTo>
                  <a:lnTo>
                    <a:pt x="18" y="159"/>
                  </a:lnTo>
                  <a:lnTo>
                    <a:pt x="18" y="147"/>
                  </a:lnTo>
                  <a:lnTo>
                    <a:pt x="18" y="128"/>
                  </a:lnTo>
                  <a:lnTo>
                    <a:pt x="19" y="122"/>
                  </a:lnTo>
                  <a:lnTo>
                    <a:pt x="19" y="116"/>
                  </a:lnTo>
                  <a:lnTo>
                    <a:pt x="19" y="116"/>
                  </a:lnTo>
                  <a:lnTo>
                    <a:pt x="19" y="110"/>
                  </a:lnTo>
                  <a:lnTo>
                    <a:pt x="19" y="104"/>
                  </a:lnTo>
                  <a:lnTo>
                    <a:pt x="21" y="98"/>
                  </a:lnTo>
                  <a:lnTo>
                    <a:pt x="21" y="92"/>
                  </a:lnTo>
                  <a:lnTo>
                    <a:pt x="21" y="85"/>
                  </a:lnTo>
                  <a:lnTo>
                    <a:pt x="21" y="79"/>
                  </a:lnTo>
                  <a:lnTo>
                    <a:pt x="21" y="73"/>
                  </a:lnTo>
                  <a:lnTo>
                    <a:pt x="23" y="67"/>
                  </a:lnTo>
                  <a:lnTo>
                    <a:pt x="23" y="67"/>
                  </a:lnTo>
                  <a:lnTo>
                    <a:pt x="23" y="67"/>
                  </a:lnTo>
                  <a:lnTo>
                    <a:pt x="23" y="73"/>
                  </a:lnTo>
                  <a:lnTo>
                    <a:pt x="24" y="73"/>
                  </a:lnTo>
                  <a:lnTo>
                    <a:pt x="24" y="73"/>
                  </a:lnTo>
                  <a:lnTo>
                    <a:pt x="24" y="67"/>
                  </a:lnTo>
                  <a:lnTo>
                    <a:pt x="24" y="49"/>
                  </a:lnTo>
                  <a:lnTo>
                    <a:pt x="24" y="36"/>
                  </a:lnTo>
                  <a:lnTo>
                    <a:pt x="26" y="18"/>
                  </a:lnTo>
                  <a:lnTo>
                    <a:pt x="26" y="12"/>
                  </a:lnTo>
                  <a:lnTo>
                    <a:pt x="26" y="6"/>
                  </a:lnTo>
                  <a:lnTo>
                    <a:pt x="26" y="0"/>
                  </a:lnTo>
                  <a:lnTo>
                    <a:pt x="26" y="6"/>
                  </a:lnTo>
                  <a:lnTo>
                    <a:pt x="26" y="12"/>
                  </a:lnTo>
                  <a:lnTo>
                    <a:pt x="28" y="18"/>
                  </a:lnTo>
                  <a:lnTo>
                    <a:pt x="28" y="18"/>
                  </a:lnTo>
                  <a:lnTo>
                    <a:pt x="28" y="30"/>
                  </a:lnTo>
                  <a:lnTo>
                    <a:pt x="28" y="43"/>
                  </a:lnTo>
                  <a:lnTo>
                    <a:pt x="28" y="43"/>
                  </a:lnTo>
                  <a:lnTo>
                    <a:pt x="28" y="49"/>
                  </a:lnTo>
                  <a:lnTo>
                    <a:pt x="29" y="61"/>
                  </a:lnTo>
                  <a:lnTo>
                    <a:pt x="29" y="67"/>
                  </a:lnTo>
                  <a:lnTo>
                    <a:pt x="29" y="85"/>
                  </a:lnTo>
                  <a:lnTo>
                    <a:pt x="29" y="104"/>
                  </a:lnTo>
                  <a:lnTo>
                    <a:pt x="29" y="116"/>
                  </a:lnTo>
                  <a:lnTo>
                    <a:pt x="29" y="134"/>
                  </a:lnTo>
                  <a:lnTo>
                    <a:pt x="31" y="147"/>
                  </a:lnTo>
                  <a:lnTo>
                    <a:pt x="31" y="159"/>
                  </a:lnTo>
                  <a:lnTo>
                    <a:pt x="31" y="171"/>
                  </a:lnTo>
                  <a:lnTo>
                    <a:pt x="31" y="183"/>
                  </a:lnTo>
                  <a:lnTo>
                    <a:pt x="31" y="195"/>
                  </a:lnTo>
                  <a:lnTo>
                    <a:pt x="31" y="220"/>
                  </a:lnTo>
                  <a:lnTo>
                    <a:pt x="33" y="232"/>
                  </a:lnTo>
                  <a:lnTo>
                    <a:pt x="33" y="251"/>
                  </a:lnTo>
                  <a:lnTo>
                    <a:pt x="33" y="269"/>
                  </a:lnTo>
                  <a:lnTo>
                    <a:pt x="33" y="281"/>
                  </a:lnTo>
                  <a:lnTo>
                    <a:pt x="33" y="299"/>
                  </a:lnTo>
                  <a:lnTo>
                    <a:pt x="33" y="318"/>
                  </a:lnTo>
                  <a:lnTo>
                    <a:pt x="34" y="330"/>
                  </a:lnTo>
                  <a:lnTo>
                    <a:pt x="34" y="348"/>
                  </a:lnTo>
                  <a:lnTo>
                    <a:pt x="34" y="367"/>
                  </a:lnTo>
                  <a:lnTo>
                    <a:pt x="34" y="391"/>
                  </a:lnTo>
                  <a:lnTo>
                    <a:pt x="34" y="410"/>
                  </a:lnTo>
                  <a:lnTo>
                    <a:pt x="34" y="428"/>
                  </a:lnTo>
                  <a:lnTo>
                    <a:pt x="36" y="452"/>
                  </a:lnTo>
                  <a:lnTo>
                    <a:pt x="36" y="471"/>
                  </a:lnTo>
                  <a:lnTo>
                    <a:pt x="36" y="489"/>
                  </a:lnTo>
                  <a:lnTo>
                    <a:pt x="36" y="507"/>
                  </a:lnTo>
                  <a:lnTo>
                    <a:pt x="36" y="520"/>
                  </a:lnTo>
                  <a:lnTo>
                    <a:pt x="36" y="526"/>
                  </a:lnTo>
                  <a:lnTo>
                    <a:pt x="38" y="532"/>
                  </a:lnTo>
                  <a:lnTo>
                    <a:pt x="38" y="538"/>
                  </a:lnTo>
                  <a:lnTo>
                    <a:pt x="38" y="538"/>
                  </a:lnTo>
                  <a:lnTo>
                    <a:pt x="39" y="550"/>
                  </a:lnTo>
                  <a:lnTo>
                    <a:pt x="39" y="550"/>
                  </a:lnTo>
                  <a:lnTo>
                    <a:pt x="39" y="550"/>
                  </a:lnTo>
                  <a:lnTo>
                    <a:pt x="39" y="544"/>
                  </a:lnTo>
                  <a:lnTo>
                    <a:pt x="41" y="550"/>
                  </a:lnTo>
                  <a:lnTo>
                    <a:pt x="41" y="556"/>
                  </a:lnTo>
                  <a:lnTo>
                    <a:pt x="41" y="562"/>
                  </a:lnTo>
                  <a:lnTo>
                    <a:pt x="41" y="575"/>
                  </a:lnTo>
                  <a:lnTo>
                    <a:pt x="41" y="587"/>
                  </a:lnTo>
                  <a:lnTo>
                    <a:pt x="43" y="605"/>
                  </a:lnTo>
                  <a:lnTo>
                    <a:pt x="43" y="611"/>
                  </a:lnTo>
                  <a:lnTo>
                    <a:pt x="43" y="630"/>
                  </a:lnTo>
                  <a:lnTo>
                    <a:pt x="43" y="636"/>
                  </a:lnTo>
                  <a:lnTo>
                    <a:pt x="43" y="654"/>
                  </a:lnTo>
                  <a:lnTo>
                    <a:pt x="43" y="660"/>
                  </a:lnTo>
                  <a:lnTo>
                    <a:pt x="44" y="673"/>
                  </a:lnTo>
                  <a:lnTo>
                    <a:pt x="44" y="685"/>
                  </a:lnTo>
                  <a:lnTo>
                    <a:pt x="44" y="691"/>
                  </a:lnTo>
                  <a:lnTo>
                    <a:pt x="44" y="709"/>
                  </a:lnTo>
                  <a:lnTo>
                    <a:pt x="44" y="715"/>
                  </a:lnTo>
                  <a:lnTo>
                    <a:pt x="44" y="728"/>
                  </a:lnTo>
                  <a:lnTo>
                    <a:pt x="46" y="734"/>
                  </a:lnTo>
                  <a:lnTo>
                    <a:pt x="46" y="740"/>
                  </a:lnTo>
                  <a:lnTo>
                    <a:pt x="46" y="746"/>
                  </a:lnTo>
                  <a:lnTo>
                    <a:pt x="46" y="752"/>
                  </a:lnTo>
                  <a:lnTo>
                    <a:pt x="46" y="758"/>
                  </a:lnTo>
                  <a:lnTo>
                    <a:pt x="46" y="764"/>
                  </a:lnTo>
                  <a:lnTo>
                    <a:pt x="48" y="764"/>
                  </a:lnTo>
                  <a:lnTo>
                    <a:pt x="48" y="764"/>
                  </a:lnTo>
                  <a:lnTo>
                    <a:pt x="48" y="764"/>
                  </a:lnTo>
                  <a:lnTo>
                    <a:pt x="49" y="764"/>
                  </a:lnTo>
                  <a:lnTo>
                    <a:pt x="49" y="764"/>
                  </a:lnTo>
                  <a:lnTo>
                    <a:pt x="49" y="770"/>
                  </a:lnTo>
                  <a:lnTo>
                    <a:pt x="49" y="777"/>
                  </a:lnTo>
                  <a:lnTo>
                    <a:pt x="51" y="783"/>
                  </a:lnTo>
                  <a:lnTo>
                    <a:pt x="51" y="789"/>
                  </a:lnTo>
                  <a:lnTo>
                    <a:pt x="51" y="795"/>
                  </a:lnTo>
                  <a:lnTo>
                    <a:pt x="51" y="801"/>
                  </a:lnTo>
                  <a:lnTo>
                    <a:pt x="51" y="813"/>
                  </a:lnTo>
                  <a:lnTo>
                    <a:pt x="51" y="813"/>
                  </a:lnTo>
                  <a:lnTo>
                    <a:pt x="53" y="819"/>
                  </a:lnTo>
                  <a:lnTo>
                    <a:pt x="53" y="826"/>
                  </a:lnTo>
                  <a:lnTo>
                    <a:pt x="53" y="826"/>
                  </a:lnTo>
                  <a:lnTo>
                    <a:pt x="54" y="832"/>
                  </a:lnTo>
                  <a:lnTo>
                    <a:pt x="54" y="832"/>
                  </a:lnTo>
                  <a:lnTo>
                    <a:pt x="54" y="832"/>
                  </a:lnTo>
                  <a:lnTo>
                    <a:pt x="56" y="838"/>
                  </a:lnTo>
                  <a:lnTo>
                    <a:pt x="56" y="838"/>
                  </a:lnTo>
                  <a:lnTo>
                    <a:pt x="56" y="844"/>
                  </a:lnTo>
                  <a:lnTo>
                    <a:pt x="56" y="856"/>
                  </a:lnTo>
                  <a:lnTo>
                    <a:pt x="58" y="862"/>
                  </a:lnTo>
                  <a:lnTo>
                    <a:pt x="58" y="862"/>
                  </a:lnTo>
                  <a:lnTo>
                    <a:pt x="58" y="868"/>
                  </a:lnTo>
                  <a:lnTo>
                    <a:pt x="58" y="862"/>
                  </a:lnTo>
                  <a:lnTo>
                    <a:pt x="58" y="862"/>
                  </a:lnTo>
                  <a:lnTo>
                    <a:pt x="59" y="856"/>
                  </a:lnTo>
                  <a:lnTo>
                    <a:pt x="59" y="844"/>
                  </a:lnTo>
                  <a:lnTo>
                    <a:pt x="59" y="838"/>
                  </a:lnTo>
                  <a:lnTo>
                    <a:pt x="59" y="819"/>
                  </a:lnTo>
                  <a:lnTo>
                    <a:pt x="59" y="813"/>
                  </a:lnTo>
                  <a:lnTo>
                    <a:pt x="59" y="795"/>
                  </a:lnTo>
                  <a:lnTo>
                    <a:pt x="61" y="789"/>
                  </a:lnTo>
                  <a:lnTo>
                    <a:pt x="61" y="783"/>
                  </a:lnTo>
                  <a:lnTo>
                    <a:pt x="61" y="770"/>
                  </a:lnTo>
                  <a:lnTo>
                    <a:pt x="61" y="770"/>
                  </a:lnTo>
                  <a:lnTo>
                    <a:pt x="61" y="783"/>
                  </a:lnTo>
                  <a:lnTo>
                    <a:pt x="63" y="789"/>
                  </a:lnTo>
                  <a:lnTo>
                    <a:pt x="63" y="789"/>
                  </a:lnTo>
                  <a:lnTo>
                    <a:pt x="63" y="801"/>
                  </a:lnTo>
                  <a:lnTo>
                    <a:pt x="63" y="807"/>
                  </a:lnTo>
                  <a:lnTo>
                    <a:pt x="63" y="813"/>
                  </a:lnTo>
                  <a:lnTo>
                    <a:pt x="64" y="819"/>
                  </a:lnTo>
                  <a:lnTo>
                    <a:pt x="64" y="832"/>
                  </a:lnTo>
                  <a:lnTo>
                    <a:pt x="64" y="838"/>
                  </a:lnTo>
                  <a:lnTo>
                    <a:pt x="64" y="838"/>
                  </a:lnTo>
                  <a:lnTo>
                    <a:pt x="64" y="850"/>
                  </a:lnTo>
                  <a:lnTo>
                    <a:pt x="64" y="856"/>
                  </a:lnTo>
                  <a:lnTo>
                    <a:pt x="66" y="862"/>
                  </a:lnTo>
                  <a:lnTo>
                    <a:pt x="66" y="862"/>
                  </a:lnTo>
                  <a:lnTo>
                    <a:pt x="66" y="862"/>
                  </a:lnTo>
                  <a:lnTo>
                    <a:pt x="66" y="856"/>
                  </a:lnTo>
                  <a:lnTo>
                    <a:pt x="66" y="850"/>
                  </a:lnTo>
                  <a:lnTo>
                    <a:pt x="68" y="844"/>
                  </a:lnTo>
                  <a:lnTo>
                    <a:pt x="68" y="838"/>
                  </a:lnTo>
                  <a:lnTo>
                    <a:pt x="68" y="826"/>
                  </a:lnTo>
                  <a:lnTo>
                    <a:pt x="68" y="819"/>
                  </a:lnTo>
                  <a:lnTo>
                    <a:pt x="68" y="813"/>
                  </a:lnTo>
                  <a:lnTo>
                    <a:pt x="68" y="807"/>
                  </a:lnTo>
                  <a:lnTo>
                    <a:pt x="69" y="789"/>
                  </a:lnTo>
                  <a:lnTo>
                    <a:pt x="69" y="789"/>
                  </a:lnTo>
                  <a:lnTo>
                    <a:pt x="69" y="789"/>
                  </a:lnTo>
                  <a:lnTo>
                    <a:pt x="69" y="789"/>
                  </a:lnTo>
                  <a:lnTo>
                    <a:pt x="71" y="789"/>
                  </a:lnTo>
                  <a:lnTo>
                    <a:pt x="71" y="777"/>
                  </a:lnTo>
                  <a:lnTo>
                    <a:pt x="71" y="764"/>
                  </a:lnTo>
                  <a:lnTo>
                    <a:pt x="71" y="746"/>
                  </a:lnTo>
                  <a:lnTo>
                    <a:pt x="71" y="734"/>
                  </a:lnTo>
                  <a:lnTo>
                    <a:pt x="72" y="709"/>
                  </a:lnTo>
                  <a:lnTo>
                    <a:pt x="72" y="697"/>
                  </a:lnTo>
                  <a:lnTo>
                    <a:pt x="72" y="685"/>
                  </a:lnTo>
                  <a:lnTo>
                    <a:pt x="72" y="666"/>
                  </a:lnTo>
                  <a:lnTo>
                    <a:pt x="72" y="654"/>
                  </a:lnTo>
                  <a:lnTo>
                    <a:pt x="72" y="648"/>
                  </a:lnTo>
                  <a:lnTo>
                    <a:pt x="74" y="636"/>
                  </a:lnTo>
                  <a:lnTo>
                    <a:pt x="74" y="630"/>
                  </a:lnTo>
                  <a:lnTo>
                    <a:pt x="74" y="624"/>
                  </a:lnTo>
                  <a:lnTo>
                    <a:pt x="76" y="618"/>
                  </a:lnTo>
                  <a:lnTo>
                    <a:pt x="76" y="611"/>
                  </a:lnTo>
                  <a:lnTo>
                    <a:pt x="76" y="605"/>
                  </a:lnTo>
                  <a:lnTo>
                    <a:pt x="77" y="605"/>
                  </a:lnTo>
                  <a:lnTo>
                    <a:pt x="77" y="611"/>
                  </a:lnTo>
                  <a:lnTo>
                    <a:pt x="77" y="618"/>
                  </a:lnTo>
                  <a:lnTo>
                    <a:pt x="79" y="618"/>
                  </a:lnTo>
                  <a:lnTo>
                    <a:pt x="79" y="611"/>
                  </a:lnTo>
                  <a:lnTo>
                    <a:pt x="79" y="611"/>
                  </a:lnTo>
                  <a:lnTo>
                    <a:pt x="81" y="605"/>
                  </a:lnTo>
                  <a:lnTo>
                    <a:pt x="81" y="605"/>
                  </a:lnTo>
                  <a:lnTo>
                    <a:pt x="81" y="605"/>
                  </a:lnTo>
                  <a:lnTo>
                    <a:pt x="82" y="605"/>
                  </a:lnTo>
                  <a:lnTo>
                    <a:pt x="82" y="605"/>
                  </a:lnTo>
                  <a:lnTo>
                    <a:pt x="82" y="611"/>
                  </a:lnTo>
                  <a:lnTo>
                    <a:pt x="82" y="618"/>
                  </a:lnTo>
                  <a:lnTo>
                    <a:pt x="84" y="630"/>
                  </a:lnTo>
                  <a:lnTo>
                    <a:pt x="84" y="636"/>
                  </a:lnTo>
                  <a:lnTo>
                    <a:pt x="84" y="648"/>
                  </a:lnTo>
                  <a:lnTo>
                    <a:pt x="84" y="654"/>
                  </a:lnTo>
                  <a:lnTo>
                    <a:pt x="84" y="660"/>
                  </a:lnTo>
                  <a:lnTo>
                    <a:pt x="86" y="654"/>
                  </a:lnTo>
                  <a:lnTo>
                    <a:pt x="86" y="648"/>
                  </a:lnTo>
                  <a:lnTo>
                    <a:pt x="86" y="636"/>
                  </a:lnTo>
                  <a:lnTo>
                    <a:pt x="86" y="630"/>
                  </a:lnTo>
                  <a:lnTo>
                    <a:pt x="86" y="611"/>
                  </a:lnTo>
                  <a:lnTo>
                    <a:pt x="87" y="605"/>
                  </a:lnTo>
                  <a:lnTo>
                    <a:pt x="87" y="611"/>
                  </a:lnTo>
                  <a:lnTo>
                    <a:pt x="89" y="624"/>
                  </a:lnTo>
                  <a:lnTo>
                    <a:pt x="89" y="630"/>
                  </a:lnTo>
                  <a:lnTo>
                    <a:pt x="89" y="624"/>
                  </a:lnTo>
                  <a:lnTo>
                    <a:pt x="89" y="618"/>
                  </a:lnTo>
                  <a:lnTo>
                    <a:pt x="89" y="605"/>
                  </a:lnTo>
                  <a:lnTo>
                    <a:pt x="89" y="593"/>
                  </a:lnTo>
                  <a:lnTo>
                    <a:pt x="91" y="581"/>
                  </a:lnTo>
                  <a:lnTo>
                    <a:pt x="91" y="556"/>
                  </a:lnTo>
                  <a:lnTo>
                    <a:pt x="91" y="532"/>
                  </a:lnTo>
                  <a:lnTo>
                    <a:pt x="91" y="501"/>
                  </a:lnTo>
                  <a:lnTo>
                    <a:pt x="92" y="489"/>
                  </a:lnTo>
                  <a:lnTo>
                    <a:pt x="91" y="489"/>
                  </a:lnTo>
                  <a:lnTo>
                    <a:pt x="92" y="501"/>
                  </a:lnTo>
                  <a:lnTo>
                    <a:pt x="92" y="507"/>
                  </a:lnTo>
                  <a:lnTo>
                    <a:pt x="92" y="520"/>
                  </a:lnTo>
                  <a:lnTo>
                    <a:pt x="92" y="532"/>
                  </a:lnTo>
                  <a:lnTo>
                    <a:pt x="92" y="544"/>
                  </a:lnTo>
                  <a:lnTo>
                    <a:pt x="94" y="556"/>
                  </a:lnTo>
                  <a:lnTo>
                    <a:pt x="94" y="569"/>
                  </a:lnTo>
                  <a:lnTo>
                    <a:pt x="94" y="581"/>
                  </a:lnTo>
                  <a:lnTo>
                    <a:pt x="94" y="593"/>
                  </a:lnTo>
                  <a:lnTo>
                    <a:pt x="94" y="605"/>
                  </a:lnTo>
                  <a:lnTo>
                    <a:pt x="94" y="630"/>
                  </a:lnTo>
                  <a:lnTo>
                    <a:pt x="96" y="636"/>
                  </a:lnTo>
                  <a:lnTo>
                    <a:pt x="96" y="636"/>
                  </a:lnTo>
                  <a:lnTo>
                    <a:pt x="96" y="636"/>
                  </a:lnTo>
                  <a:lnTo>
                    <a:pt x="96" y="636"/>
                  </a:lnTo>
                  <a:lnTo>
                    <a:pt x="96" y="630"/>
                  </a:lnTo>
                  <a:lnTo>
                    <a:pt x="97" y="624"/>
                  </a:lnTo>
                  <a:lnTo>
                    <a:pt x="97" y="611"/>
                  </a:lnTo>
                  <a:lnTo>
                    <a:pt x="97" y="611"/>
                  </a:lnTo>
                  <a:lnTo>
                    <a:pt x="97" y="618"/>
                  </a:lnTo>
                  <a:lnTo>
                    <a:pt x="99" y="630"/>
                  </a:lnTo>
                  <a:lnTo>
                    <a:pt x="99" y="636"/>
                  </a:lnTo>
                  <a:lnTo>
                    <a:pt x="99" y="648"/>
                  </a:lnTo>
                  <a:lnTo>
                    <a:pt x="99" y="648"/>
                  </a:lnTo>
                  <a:lnTo>
                    <a:pt x="99" y="642"/>
                  </a:lnTo>
                  <a:lnTo>
                    <a:pt x="101" y="636"/>
                  </a:lnTo>
                  <a:lnTo>
                    <a:pt x="101" y="624"/>
                  </a:lnTo>
                  <a:lnTo>
                    <a:pt x="101" y="605"/>
                  </a:lnTo>
                  <a:lnTo>
                    <a:pt x="101" y="593"/>
                  </a:lnTo>
                  <a:lnTo>
                    <a:pt x="101" y="581"/>
                  </a:lnTo>
                  <a:lnTo>
                    <a:pt x="101" y="556"/>
                  </a:lnTo>
                  <a:lnTo>
                    <a:pt x="102" y="544"/>
                  </a:lnTo>
                  <a:lnTo>
                    <a:pt x="102" y="532"/>
                  </a:lnTo>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595" name="Freeform 594"/>
            <p:cNvSpPr>
              <a:spLocks/>
            </p:cNvSpPr>
            <p:nvPr/>
          </p:nvSpPr>
          <p:spPr bwMode="auto">
            <a:xfrm>
              <a:off x="2659283" y="3253254"/>
              <a:ext cx="136314" cy="402172"/>
            </a:xfrm>
            <a:custGeom>
              <a:avLst/>
              <a:gdLst>
                <a:gd name="T0" fmla="*/ 0 w 98"/>
                <a:gd name="T1" fmla="*/ 691 h 978"/>
                <a:gd name="T2" fmla="*/ 3 w 98"/>
                <a:gd name="T3" fmla="*/ 660 h 978"/>
                <a:gd name="T4" fmla="*/ 5 w 98"/>
                <a:gd name="T5" fmla="*/ 624 h 978"/>
                <a:gd name="T6" fmla="*/ 6 w 98"/>
                <a:gd name="T7" fmla="*/ 630 h 978"/>
                <a:gd name="T8" fmla="*/ 10 w 98"/>
                <a:gd name="T9" fmla="*/ 673 h 978"/>
                <a:gd name="T10" fmla="*/ 10 w 98"/>
                <a:gd name="T11" fmla="*/ 642 h 978"/>
                <a:gd name="T12" fmla="*/ 11 w 98"/>
                <a:gd name="T13" fmla="*/ 581 h 978"/>
                <a:gd name="T14" fmla="*/ 13 w 98"/>
                <a:gd name="T15" fmla="*/ 507 h 978"/>
                <a:gd name="T16" fmla="*/ 16 w 98"/>
                <a:gd name="T17" fmla="*/ 526 h 978"/>
                <a:gd name="T18" fmla="*/ 16 w 98"/>
                <a:gd name="T19" fmla="*/ 556 h 978"/>
                <a:gd name="T20" fmla="*/ 20 w 98"/>
                <a:gd name="T21" fmla="*/ 556 h 978"/>
                <a:gd name="T22" fmla="*/ 21 w 98"/>
                <a:gd name="T23" fmla="*/ 556 h 978"/>
                <a:gd name="T24" fmla="*/ 23 w 98"/>
                <a:gd name="T25" fmla="*/ 440 h 978"/>
                <a:gd name="T26" fmla="*/ 23 w 98"/>
                <a:gd name="T27" fmla="*/ 342 h 978"/>
                <a:gd name="T28" fmla="*/ 26 w 98"/>
                <a:gd name="T29" fmla="*/ 342 h 978"/>
                <a:gd name="T30" fmla="*/ 28 w 98"/>
                <a:gd name="T31" fmla="*/ 293 h 978"/>
                <a:gd name="T32" fmla="*/ 30 w 98"/>
                <a:gd name="T33" fmla="*/ 208 h 978"/>
                <a:gd name="T34" fmla="*/ 31 w 98"/>
                <a:gd name="T35" fmla="*/ 177 h 978"/>
                <a:gd name="T36" fmla="*/ 33 w 98"/>
                <a:gd name="T37" fmla="*/ 153 h 978"/>
                <a:gd name="T38" fmla="*/ 35 w 98"/>
                <a:gd name="T39" fmla="*/ 85 h 978"/>
                <a:gd name="T40" fmla="*/ 36 w 98"/>
                <a:gd name="T41" fmla="*/ 18 h 978"/>
                <a:gd name="T42" fmla="*/ 38 w 98"/>
                <a:gd name="T43" fmla="*/ 36 h 978"/>
                <a:gd name="T44" fmla="*/ 38 w 98"/>
                <a:gd name="T45" fmla="*/ 134 h 978"/>
                <a:gd name="T46" fmla="*/ 40 w 98"/>
                <a:gd name="T47" fmla="*/ 165 h 978"/>
                <a:gd name="T48" fmla="*/ 41 w 98"/>
                <a:gd name="T49" fmla="*/ 183 h 978"/>
                <a:gd name="T50" fmla="*/ 43 w 98"/>
                <a:gd name="T51" fmla="*/ 226 h 978"/>
                <a:gd name="T52" fmla="*/ 45 w 98"/>
                <a:gd name="T53" fmla="*/ 263 h 978"/>
                <a:gd name="T54" fmla="*/ 46 w 98"/>
                <a:gd name="T55" fmla="*/ 293 h 978"/>
                <a:gd name="T56" fmla="*/ 48 w 98"/>
                <a:gd name="T57" fmla="*/ 367 h 978"/>
                <a:gd name="T58" fmla="*/ 49 w 98"/>
                <a:gd name="T59" fmla="*/ 458 h 978"/>
                <a:gd name="T60" fmla="*/ 49 w 98"/>
                <a:gd name="T61" fmla="*/ 532 h 978"/>
                <a:gd name="T62" fmla="*/ 51 w 98"/>
                <a:gd name="T63" fmla="*/ 611 h 978"/>
                <a:gd name="T64" fmla="*/ 53 w 98"/>
                <a:gd name="T65" fmla="*/ 709 h 978"/>
                <a:gd name="T66" fmla="*/ 54 w 98"/>
                <a:gd name="T67" fmla="*/ 777 h 978"/>
                <a:gd name="T68" fmla="*/ 56 w 98"/>
                <a:gd name="T69" fmla="*/ 819 h 978"/>
                <a:gd name="T70" fmla="*/ 58 w 98"/>
                <a:gd name="T71" fmla="*/ 789 h 978"/>
                <a:gd name="T72" fmla="*/ 59 w 98"/>
                <a:gd name="T73" fmla="*/ 783 h 978"/>
                <a:gd name="T74" fmla="*/ 63 w 98"/>
                <a:gd name="T75" fmla="*/ 807 h 978"/>
                <a:gd name="T76" fmla="*/ 64 w 98"/>
                <a:gd name="T77" fmla="*/ 844 h 978"/>
                <a:gd name="T78" fmla="*/ 64 w 98"/>
                <a:gd name="T79" fmla="*/ 905 h 978"/>
                <a:gd name="T80" fmla="*/ 68 w 98"/>
                <a:gd name="T81" fmla="*/ 929 h 978"/>
                <a:gd name="T82" fmla="*/ 69 w 98"/>
                <a:gd name="T83" fmla="*/ 960 h 978"/>
                <a:gd name="T84" fmla="*/ 71 w 98"/>
                <a:gd name="T85" fmla="*/ 972 h 978"/>
                <a:gd name="T86" fmla="*/ 73 w 98"/>
                <a:gd name="T87" fmla="*/ 929 h 978"/>
                <a:gd name="T88" fmla="*/ 74 w 98"/>
                <a:gd name="T89" fmla="*/ 905 h 978"/>
                <a:gd name="T90" fmla="*/ 76 w 98"/>
                <a:gd name="T91" fmla="*/ 917 h 978"/>
                <a:gd name="T92" fmla="*/ 78 w 98"/>
                <a:gd name="T93" fmla="*/ 905 h 978"/>
                <a:gd name="T94" fmla="*/ 79 w 98"/>
                <a:gd name="T95" fmla="*/ 948 h 978"/>
                <a:gd name="T96" fmla="*/ 83 w 98"/>
                <a:gd name="T97" fmla="*/ 917 h 978"/>
                <a:gd name="T98" fmla="*/ 84 w 98"/>
                <a:gd name="T99" fmla="*/ 893 h 978"/>
                <a:gd name="T100" fmla="*/ 86 w 98"/>
                <a:gd name="T101" fmla="*/ 850 h 978"/>
                <a:gd name="T102" fmla="*/ 86 w 98"/>
                <a:gd name="T103" fmla="*/ 825 h 978"/>
                <a:gd name="T104" fmla="*/ 88 w 98"/>
                <a:gd name="T105" fmla="*/ 856 h 978"/>
                <a:gd name="T106" fmla="*/ 89 w 98"/>
                <a:gd name="T107" fmla="*/ 807 h 978"/>
                <a:gd name="T108" fmla="*/ 91 w 98"/>
                <a:gd name="T109" fmla="*/ 740 h 978"/>
                <a:gd name="T110" fmla="*/ 93 w 98"/>
                <a:gd name="T111" fmla="*/ 636 h 978"/>
                <a:gd name="T112" fmla="*/ 94 w 98"/>
                <a:gd name="T113" fmla="*/ 587 h 978"/>
                <a:gd name="T114" fmla="*/ 96 w 98"/>
                <a:gd name="T115" fmla="*/ 624 h 978"/>
                <a:gd name="T116" fmla="*/ 98 w 98"/>
                <a:gd name="T117" fmla="*/ 630 h 978"/>
                <a:gd name="T118" fmla="*/ 98 w 98"/>
                <a:gd name="T119" fmla="*/ 587 h 9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98" h="978">
                  <a:moveTo>
                    <a:pt x="0" y="721"/>
                  </a:moveTo>
                  <a:lnTo>
                    <a:pt x="0" y="715"/>
                  </a:lnTo>
                  <a:lnTo>
                    <a:pt x="0" y="709"/>
                  </a:lnTo>
                  <a:lnTo>
                    <a:pt x="0" y="697"/>
                  </a:lnTo>
                  <a:lnTo>
                    <a:pt x="0" y="691"/>
                  </a:lnTo>
                  <a:lnTo>
                    <a:pt x="1" y="685"/>
                  </a:lnTo>
                  <a:lnTo>
                    <a:pt x="1" y="679"/>
                  </a:lnTo>
                  <a:lnTo>
                    <a:pt x="1" y="673"/>
                  </a:lnTo>
                  <a:lnTo>
                    <a:pt x="1" y="666"/>
                  </a:lnTo>
                  <a:lnTo>
                    <a:pt x="3" y="660"/>
                  </a:lnTo>
                  <a:lnTo>
                    <a:pt x="3" y="654"/>
                  </a:lnTo>
                  <a:lnTo>
                    <a:pt x="3" y="648"/>
                  </a:lnTo>
                  <a:lnTo>
                    <a:pt x="3" y="636"/>
                  </a:lnTo>
                  <a:lnTo>
                    <a:pt x="5" y="630"/>
                  </a:lnTo>
                  <a:lnTo>
                    <a:pt x="5" y="624"/>
                  </a:lnTo>
                  <a:lnTo>
                    <a:pt x="5" y="630"/>
                  </a:lnTo>
                  <a:lnTo>
                    <a:pt x="5" y="624"/>
                  </a:lnTo>
                  <a:lnTo>
                    <a:pt x="6" y="624"/>
                  </a:lnTo>
                  <a:lnTo>
                    <a:pt x="6" y="624"/>
                  </a:lnTo>
                  <a:lnTo>
                    <a:pt x="6" y="630"/>
                  </a:lnTo>
                  <a:lnTo>
                    <a:pt x="8" y="630"/>
                  </a:lnTo>
                  <a:lnTo>
                    <a:pt x="8" y="636"/>
                  </a:lnTo>
                  <a:lnTo>
                    <a:pt x="8" y="642"/>
                  </a:lnTo>
                  <a:lnTo>
                    <a:pt x="8" y="660"/>
                  </a:lnTo>
                  <a:lnTo>
                    <a:pt x="10" y="673"/>
                  </a:lnTo>
                  <a:lnTo>
                    <a:pt x="8" y="673"/>
                  </a:lnTo>
                  <a:lnTo>
                    <a:pt x="10" y="666"/>
                  </a:lnTo>
                  <a:lnTo>
                    <a:pt x="10" y="660"/>
                  </a:lnTo>
                  <a:lnTo>
                    <a:pt x="10" y="654"/>
                  </a:lnTo>
                  <a:lnTo>
                    <a:pt x="10" y="642"/>
                  </a:lnTo>
                  <a:lnTo>
                    <a:pt x="10" y="630"/>
                  </a:lnTo>
                  <a:lnTo>
                    <a:pt x="11" y="611"/>
                  </a:lnTo>
                  <a:lnTo>
                    <a:pt x="11" y="605"/>
                  </a:lnTo>
                  <a:lnTo>
                    <a:pt x="11" y="587"/>
                  </a:lnTo>
                  <a:lnTo>
                    <a:pt x="11" y="581"/>
                  </a:lnTo>
                  <a:lnTo>
                    <a:pt x="11" y="562"/>
                  </a:lnTo>
                  <a:lnTo>
                    <a:pt x="11" y="556"/>
                  </a:lnTo>
                  <a:lnTo>
                    <a:pt x="13" y="538"/>
                  </a:lnTo>
                  <a:lnTo>
                    <a:pt x="13" y="520"/>
                  </a:lnTo>
                  <a:lnTo>
                    <a:pt x="13" y="507"/>
                  </a:lnTo>
                  <a:lnTo>
                    <a:pt x="13" y="507"/>
                  </a:lnTo>
                  <a:lnTo>
                    <a:pt x="15" y="507"/>
                  </a:lnTo>
                  <a:lnTo>
                    <a:pt x="15" y="514"/>
                  </a:lnTo>
                  <a:lnTo>
                    <a:pt x="15" y="520"/>
                  </a:lnTo>
                  <a:lnTo>
                    <a:pt x="16" y="526"/>
                  </a:lnTo>
                  <a:lnTo>
                    <a:pt x="16" y="532"/>
                  </a:lnTo>
                  <a:lnTo>
                    <a:pt x="16" y="538"/>
                  </a:lnTo>
                  <a:lnTo>
                    <a:pt x="16" y="544"/>
                  </a:lnTo>
                  <a:lnTo>
                    <a:pt x="18" y="556"/>
                  </a:lnTo>
                  <a:lnTo>
                    <a:pt x="16" y="556"/>
                  </a:lnTo>
                  <a:lnTo>
                    <a:pt x="18" y="550"/>
                  </a:lnTo>
                  <a:lnTo>
                    <a:pt x="18" y="544"/>
                  </a:lnTo>
                  <a:lnTo>
                    <a:pt x="18" y="544"/>
                  </a:lnTo>
                  <a:lnTo>
                    <a:pt x="20" y="550"/>
                  </a:lnTo>
                  <a:lnTo>
                    <a:pt x="20" y="556"/>
                  </a:lnTo>
                  <a:lnTo>
                    <a:pt x="20" y="562"/>
                  </a:lnTo>
                  <a:lnTo>
                    <a:pt x="20" y="575"/>
                  </a:lnTo>
                  <a:lnTo>
                    <a:pt x="20" y="575"/>
                  </a:lnTo>
                  <a:lnTo>
                    <a:pt x="21" y="569"/>
                  </a:lnTo>
                  <a:lnTo>
                    <a:pt x="21" y="556"/>
                  </a:lnTo>
                  <a:lnTo>
                    <a:pt x="21" y="538"/>
                  </a:lnTo>
                  <a:lnTo>
                    <a:pt x="21" y="520"/>
                  </a:lnTo>
                  <a:lnTo>
                    <a:pt x="21" y="495"/>
                  </a:lnTo>
                  <a:lnTo>
                    <a:pt x="21" y="465"/>
                  </a:lnTo>
                  <a:lnTo>
                    <a:pt x="23" y="440"/>
                  </a:lnTo>
                  <a:lnTo>
                    <a:pt x="23" y="416"/>
                  </a:lnTo>
                  <a:lnTo>
                    <a:pt x="23" y="391"/>
                  </a:lnTo>
                  <a:lnTo>
                    <a:pt x="23" y="373"/>
                  </a:lnTo>
                  <a:lnTo>
                    <a:pt x="23" y="354"/>
                  </a:lnTo>
                  <a:lnTo>
                    <a:pt x="23" y="342"/>
                  </a:lnTo>
                  <a:lnTo>
                    <a:pt x="25" y="330"/>
                  </a:lnTo>
                  <a:lnTo>
                    <a:pt x="25" y="330"/>
                  </a:lnTo>
                  <a:lnTo>
                    <a:pt x="25" y="330"/>
                  </a:lnTo>
                  <a:lnTo>
                    <a:pt x="25" y="336"/>
                  </a:lnTo>
                  <a:lnTo>
                    <a:pt x="26" y="342"/>
                  </a:lnTo>
                  <a:lnTo>
                    <a:pt x="26" y="342"/>
                  </a:lnTo>
                  <a:lnTo>
                    <a:pt x="26" y="336"/>
                  </a:lnTo>
                  <a:lnTo>
                    <a:pt x="28" y="330"/>
                  </a:lnTo>
                  <a:lnTo>
                    <a:pt x="28" y="312"/>
                  </a:lnTo>
                  <a:lnTo>
                    <a:pt x="28" y="293"/>
                  </a:lnTo>
                  <a:lnTo>
                    <a:pt x="28" y="275"/>
                  </a:lnTo>
                  <a:lnTo>
                    <a:pt x="28" y="257"/>
                  </a:lnTo>
                  <a:lnTo>
                    <a:pt x="28" y="238"/>
                  </a:lnTo>
                  <a:lnTo>
                    <a:pt x="30" y="226"/>
                  </a:lnTo>
                  <a:lnTo>
                    <a:pt x="30" y="208"/>
                  </a:lnTo>
                  <a:lnTo>
                    <a:pt x="30" y="202"/>
                  </a:lnTo>
                  <a:lnTo>
                    <a:pt x="30" y="195"/>
                  </a:lnTo>
                  <a:lnTo>
                    <a:pt x="31" y="189"/>
                  </a:lnTo>
                  <a:lnTo>
                    <a:pt x="31" y="183"/>
                  </a:lnTo>
                  <a:lnTo>
                    <a:pt x="31" y="177"/>
                  </a:lnTo>
                  <a:lnTo>
                    <a:pt x="31" y="171"/>
                  </a:lnTo>
                  <a:lnTo>
                    <a:pt x="31" y="171"/>
                  </a:lnTo>
                  <a:lnTo>
                    <a:pt x="33" y="165"/>
                  </a:lnTo>
                  <a:lnTo>
                    <a:pt x="33" y="159"/>
                  </a:lnTo>
                  <a:lnTo>
                    <a:pt x="33" y="153"/>
                  </a:lnTo>
                  <a:lnTo>
                    <a:pt x="33" y="147"/>
                  </a:lnTo>
                  <a:lnTo>
                    <a:pt x="33" y="134"/>
                  </a:lnTo>
                  <a:lnTo>
                    <a:pt x="33" y="116"/>
                  </a:lnTo>
                  <a:lnTo>
                    <a:pt x="35" y="98"/>
                  </a:lnTo>
                  <a:lnTo>
                    <a:pt x="35" y="85"/>
                  </a:lnTo>
                  <a:lnTo>
                    <a:pt x="35" y="73"/>
                  </a:lnTo>
                  <a:lnTo>
                    <a:pt x="35" y="49"/>
                  </a:lnTo>
                  <a:lnTo>
                    <a:pt x="35" y="43"/>
                  </a:lnTo>
                  <a:lnTo>
                    <a:pt x="35" y="24"/>
                  </a:lnTo>
                  <a:lnTo>
                    <a:pt x="36" y="18"/>
                  </a:lnTo>
                  <a:lnTo>
                    <a:pt x="36" y="6"/>
                  </a:lnTo>
                  <a:lnTo>
                    <a:pt x="36" y="0"/>
                  </a:lnTo>
                  <a:lnTo>
                    <a:pt x="36" y="6"/>
                  </a:lnTo>
                  <a:lnTo>
                    <a:pt x="36" y="18"/>
                  </a:lnTo>
                  <a:lnTo>
                    <a:pt x="38" y="36"/>
                  </a:lnTo>
                  <a:lnTo>
                    <a:pt x="38" y="49"/>
                  </a:lnTo>
                  <a:lnTo>
                    <a:pt x="38" y="73"/>
                  </a:lnTo>
                  <a:lnTo>
                    <a:pt x="38" y="110"/>
                  </a:lnTo>
                  <a:lnTo>
                    <a:pt x="38" y="122"/>
                  </a:lnTo>
                  <a:lnTo>
                    <a:pt x="38" y="134"/>
                  </a:lnTo>
                  <a:lnTo>
                    <a:pt x="40" y="147"/>
                  </a:lnTo>
                  <a:lnTo>
                    <a:pt x="40" y="147"/>
                  </a:lnTo>
                  <a:lnTo>
                    <a:pt x="40" y="153"/>
                  </a:lnTo>
                  <a:lnTo>
                    <a:pt x="40" y="159"/>
                  </a:lnTo>
                  <a:lnTo>
                    <a:pt x="40" y="165"/>
                  </a:lnTo>
                  <a:lnTo>
                    <a:pt x="41" y="165"/>
                  </a:lnTo>
                  <a:lnTo>
                    <a:pt x="41" y="171"/>
                  </a:lnTo>
                  <a:lnTo>
                    <a:pt x="41" y="183"/>
                  </a:lnTo>
                  <a:lnTo>
                    <a:pt x="41" y="177"/>
                  </a:lnTo>
                  <a:lnTo>
                    <a:pt x="41" y="183"/>
                  </a:lnTo>
                  <a:lnTo>
                    <a:pt x="43" y="195"/>
                  </a:lnTo>
                  <a:lnTo>
                    <a:pt x="43" y="202"/>
                  </a:lnTo>
                  <a:lnTo>
                    <a:pt x="43" y="208"/>
                  </a:lnTo>
                  <a:lnTo>
                    <a:pt x="43" y="220"/>
                  </a:lnTo>
                  <a:lnTo>
                    <a:pt x="43" y="226"/>
                  </a:lnTo>
                  <a:lnTo>
                    <a:pt x="43" y="238"/>
                  </a:lnTo>
                  <a:lnTo>
                    <a:pt x="45" y="244"/>
                  </a:lnTo>
                  <a:lnTo>
                    <a:pt x="45" y="250"/>
                  </a:lnTo>
                  <a:lnTo>
                    <a:pt x="45" y="257"/>
                  </a:lnTo>
                  <a:lnTo>
                    <a:pt x="45" y="263"/>
                  </a:lnTo>
                  <a:lnTo>
                    <a:pt x="45" y="275"/>
                  </a:lnTo>
                  <a:lnTo>
                    <a:pt x="45" y="275"/>
                  </a:lnTo>
                  <a:lnTo>
                    <a:pt x="46" y="281"/>
                  </a:lnTo>
                  <a:lnTo>
                    <a:pt x="46" y="287"/>
                  </a:lnTo>
                  <a:lnTo>
                    <a:pt x="46" y="293"/>
                  </a:lnTo>
                  <a:lnTo>
                    <a:pt x="46" y="299"/>
                  </a:lnTo>
                  <a:lnTo>
                    <a:pt x="46" y="312"/>
                  </a:lnTo>
                  <a:lnTo>
                    <a:pt x="46" y="330"/>
                  </a:lnTo>
                  <a:lnTo>
                    <a:pt x="48" y="348"/>
                  </a:lnTo>
                  <a:lnTo>
                    <a:pt x="48" y="367"/>
                  </a:lnTo>
                  <a:lnTo>
                    <a:pt x="48" y="385"/>
                  </a:lnTo>
                  <a:lnTo>
                    <a:pt x="48" y="410"/>
                  </a:lnTo>
                  <a:lnTo>
                    <a:pt x="48" y="428"/>
                  </a:lnTo>
                  <a:lnTo>
                    <a:pt x="48" y="446"/>
                  </a:lnTo>
                  <a:lnTo>
                    <a:pt x="49" y="458"/>
                  </a:lnTo>
                  <a:lnTo>
                    <a:pt x="49" y="471"/>
                  </a:lnTo>
                  <a:lnTo>
                    <a:pt x="49" y="483"/>
                  </a:lnTo>
                  <a:lnTo>
                    <a:pt x="49" y="489"/>
                  </a:lnTo>
                  <a:lnTo>
                    <a:pt x="49" y="507"/>
                  </a:lnTo>
                  <a:lnTo>
                    <a:pt x="49" y="532"/>
                  </a:lnTo>
                  <a:lnTo>
                    <a:pt x="51" y="550"/>
                  </a:lnTo>
                  <a:lnTo>
                    <a:pt x="51" y="556"/>
                  </a:lnTo>
                  <a:lnTo>
                    <a:pt x="51" y="581"/>
                  </a:lnTo>
                  <a:lnTo>
                    <a:pt x="51" y="593"/>
                  </a:lnTo>
                  <a:lnTo>
                    <a:pt x="51" y="611"/>
                  </a:lnTo>
                  <a:lnTo>
                    <a:pt x="51" y="630"/>
                  </a:lnTo>
                  <a:lnTo>
                    <a:pt x="53" y="648"/>
                  </a:lnTo>
                  <a:lnTo>
                    <a:pt x="53" y="666"/>
                  </a:lnTo>
                  <a:lnTo>
                    <a:pt x="53" y="691"/>
                  </a:lnTo>
                  <a:lnTo>
                    <a:pt x="53" y="709"/>
                  </a:lnTo>
                  <a:lnTo>
                    <a:pt x="53" y="728"/>
                  </a:lnTo>
                  <a:lnTo>
                    <a:pt x="53" y="740"/>
                  </a:lnTo>
                  <a:lnTo>
                    <a:pt x="54" y="752"/>
                  </a:lnTo>
                  <a:lnTo>
                    <a:pt x="54" y="764"/>
                  </a:lnTo>
                  <a:lnTo>
                    <a:pt x="54" y="777"/>
                  </a:lnTo>
                  <a:lnTo>
                    <a:pt x="54" y="789"/>
                  </a:lnTo>
                  <a:lnTo>
                    <a:pt x="54" y="795"/>
                  </a:lnTo>
                  <a:lnTo>
                    <a:pt x="54" y="807"/>
                  </a:lnTo>
                  <a:lnTo>
                    <a:pt x="56" y="819"/>
                  </a:lnTo>
                  <a:lnTo>
                    <a:pt x="56" y="819"/>
                  </a:lnTo>
                  <a:lnTo>
                    <a:pt x="56" y="819"/>
                  </a:lnTo>
                  <a:lnTo>
                    <a:pt x="56" y="813"/>
                  </a:lnTo>
                  <a:lnTo>
                    <a:pt x="56" y="807"/>
                  </a:lnTo>
                  <a:lnTo>
                    <a:pt x="58" y="795"/>
                  </a:lnTo>
                  <a:lnTo>
                    <a:pt x="58" y="789"/>
                  </a:lnTo>
                  <a:lnTo>
                    <a:pt x="58" y="789"/>
                  </a:lnTo>
                  <a:lnTo>
                    <a:pt x="58" y="789"/>
                  </a:lnTo>
                  <a:lnTo>
                    <a:pt x="59" y="789"/>
                  </a:lnTo>
                  <a:lnTo>
                    <a:pt x="59" y="783"/>
                  </a:lnTo>
                  <a:lnTo>
                    <a:pt x="59" y="783"/>
                  </a:lnTo>
                  <a:lnTo>
                    <a:pt x="61" y="789"/>
                  </a:lnTo>
                  <a:lnTo>
                    <a:pt x="61" y="789"/>
                  </a:lnTo>
                  <a:lnTo>
                    <a:pt x="61" y="795"/>
                  </a:lnTo>
                  <a:lnTo>
                    <a:pt x="61" y="801"/>
                  </a:lnTo>
                  <a:lnTo>
                    <a:pt x="63" y="807"/>
                  </a:lnTo>
                  <a:lnTo>
                    <a:pt x="63" y="813"/>
                  </a:lnTo>
                  <a:lnTo>
                    <a:pt x="63" y="819"/>
                  </a:lnTo>
                  <a:lnTo>
                    <a:pt x="63" y="825"/>
                  </a:lnTo>
                  <a:lnTo>
                    <a:pt x="63" y="838"/>
                  </a:lnTo>
                  <a:lnTo>
                    <a:pt x="64" y="844"/>
                  </a:lnTo>
                  <a:lnTo>
                    <a:pt x="64" y="862"/>
                  </a:lnTo>
                  <a:lnTo>
                    <a:pt x="64" y="868"/>
                  </a:lnTo>
                  <a:lnTo>
                    <a:pt x="64" y="887"/>
                  </a:lnTo>
                  <a:lnTo>
                    <a:pt x="64" y="893"/>
                  </a:lnTo>
                  <a:lnTo>
                    <a:pt x="64" y="905"/>
                  </a:lnTo>
                  <a:lnTo>
                    <a:pt x="66" y="911"/>
                  </a:lnTo>
                  <a:lnTo>
                    <a:pt x="66" y="917"/>
                  </a:lnTo>
                  <a:lnTo>
                    <a:pt x="66" y="917"/>
                  </a:lnTo>
                  <a:lnTo>
                    <a:pt x="66" y="923"/>
                  </a:lnTo>
                  <a:lnTo>
                    <a:pt x="68" y="929"/>
                  </a:lnTo>
                  <a:lnTo>
                    <a:pt x="68" y="936"/>
                  </a:lnTo>
                  <a:lnTo>
                    <a:pt x="68" y="942"/>
                  </a:lnTo>
                  <a:lnTo>
                    <a:pt x="69" y="948"/>
                  </a:lnTo>
                  <a:lnTo>
                    <a:pt x="69" y="954"/>
                  </a:lnTo>
                  <a:lnTo>
                    <a:pt x="69" y="960"/>
                  </a:lnTo>
                  <a:lnTo>
                    <a:pt x="69" y="972"/>
                  </a:lnTo>
                  <a:lnTo>
                    <a:pt x="71" y="978"/>
                  </a:lnTo>
                  <a:lnTo>
                    <a:pt x="69" y="978"/>
                  </a:lnTo>
                  <a:lnTo>
                    <a:pt x="71" y="978"/>
                  </a:lnTo>
                  <a:lnTo>
                    <a:pt x="71" y="972"/>
                  </a:lnTo>
                  <a:lnTo>
                    <a:pt x="71" y="966"/>
                  </a:lnTo>
                  <a:lnTo>
                    <a:pt x="71" y="954"/>
                  </a:lnTo>
                  <a:lnTo>
                    <a:pt x="71" y="948"/>
                  </a:lnTo>
                  <a:lnTo>
                    <a:pt x="73" y="936"/>
                  </a:lnTo>
                  <a:lnTo>
                    <a:pt x="73" y="929"/>
                  </a:lnTo>
                  <a:lnTo>
                    <a:pt x="73" y="923"/>
                  </a:lnTo>
                  <a:lnTo>
                    <a:pt x="73" y="917"/>
                  </a:lnTo>
                  <a:lnTo>
                    <a:pt x="74" y="911"/>
                  </a:lnTo>
                  <a:lnTo>
                    <a:pt x="74" y="905"/>
                  </a:lnTo>
                  <a:lnTo>
                    <a:pt x="74" y="905"/>
                  </a:lnTo>
                  <a:lnTo>
                    <a:pt x="74" y="911"/>
                  </a:lnTo>
                  <a:lnTo>
                    <a:pt x="76" y="917"/>
                  </a:lnTo>
                  <a:lnTo>
                    <a:pt x="76" y="917"/>
                  </a:lnTo>
                  <a:lnTo>
                    <a:pt x="76" y="917"/>
                  </a:lnTo>
                  <a:lnTo>
                    <a:pt x="76" y="917"/>
                  </a:lnTo>
                  <a:lnTo>
                    <a:pt x="76" y="911"/>
                  </a:lnTo>
                  <a:lnTo>
                    <a:pt x="78" y="899"/>
                  </a:lnTo>
                  <a:lnTo>
                    <a:pt x="78" y="899"/>
                  </a:lnTo>
                  <a:lnTo>
                    <a:pt x="78" y="899"/>
                  </a:lnTo>
                  <a:lnTo>
                    <a:pt x="78" y="905"/>
                  </a:lnTo>
                  <a:lnTo>
                    <a:pt x="78" y="911"/>
                  </a:lnTo>
                  <a:lnTo>
                    <a:pt x="79" y="917"/>
                  </a:lnTo>
                  <a:lnTo>
                    <a:pt x="79" y="929"/>
                  </a:lnTo>
                  <a:lnTo>
                    <a:pt x="79" y="936"/>
                  </a:lnTo>
                  <a:lnTo>
                    <a:pt x="79" y="948"/>
                  </a:lnTo>
                  <a:lnTo>
                    <a:pt x="79" y="948"/>
                  </a:lnTo>
                  <a:lnTo>
                    <a:pt x="81" y="942"/>
                  </a:lnTo>
                  <a:lnTo>
                    <a:pt x="81" y="929"/>
                  </a:lnTo>
                  <a:lnTo>
                    <a:pt x="81" y="923"/>
                  </a:lnTo>
                  <a:lnTo>
                    <a:pt x="83" y="917"/>
                  </a:lnTo>
                  <a:lnTo>
                    <a:pt x="83" y="917"/>
                  </a:lnTo>
                  <a:lnTo>
                    <a:pt x="83" y="911"/>
                  </a:lnTo>
                  <a:lnTo>
                    <a:pt x="83" y="899"/>
                  </a:lnTo>
                  <a:lnTo>
                    <a:pt x="83" y="893"/>
                  </a:lnTo>
                  <a:lnTo>
                    <a:pt x="84" y="893"/>
                  </a:lnTo>
                  <a:lnTo>
                    <a:pt x="84" y="893"/>
                  </a:lnTo>
                  <a:lnTo>
                    <a:pt x="84" y="887"/>
                  </a:lnTo>
                  <a:lnTo>
                    <a:pt x="84" y="874"/>
                  </a:lnTo>
                  <a:lnTo>
                    <a:pt x="84" y="868"/>
                  </a:lnTo>
                  <a:lnTo>
                    <a:pt x="86" y="850"/>
                  </a:lnTo>
                  <a:lnTo>
                    <a:pt x="86" y="844"/>
                  </a:lnTo>
                  <a:lnTo>
                    <a:pt x="86" y="832"/>
                  </a:lnTo>
                  <a:lnTo>
                    <a:pt x="86" y="825"/>
                  </a:lnTo>
                  <a:lnTo>
                    <a:pt x="86" y="819"/>
                  </a:lnTo>
                  <a:lnTo>
                    <a:pt x="86" y="825"/>
                  </a:lnTo>
                  <a:lnTo>
                    <a:pt x="88" y="832"/>
                  </a:lnTo>
                  <a:lnTo>
                    <a:pt x="88" y="844"/>
                  </a:lnTo>
                  <a:lnTo>
                    <a:pt x="88" y="844"/>
                  </a:lnTo>
                  <a:lnTo>
                    <a:pt x="88" y="850"/>
                  </a:lnTo>
                  <a:lnTo>
                    <a:pt x="88" y="856"/>
                  </a:lnTo>
                  <a:lnTo>
                    <a:pt x="88" y="850"/>
                  </a:lnTo>
                  <a:lnTo>
                    <a:pt x="89" y="844"/>
                  </a:lnTo>
                  <a:lnTo>
                    <a:pt x="89" y="832"/>
                  </a:lnTo>
                  <a:lnTo>
                    <a:pt x="89" y="819"/>
                  </a:lnTo>
                  <a:lnTo>
                    <a:pt x="89" y="807"/>
                  </a:lnTo>
                  <a:lnTo>
                    <a:pt x="89" y="795"/>
                  </a:lnTo>
                  <a:lnTo>
                    <a:pt x="89" y="789"/>
                  </a:lnTo>
                  <a:lnTo>
                    <a:pt x="91" y="770"/>
                  </a:lnTo>
                  <a:lnTo>
                    <a:pt x="91" y="758"/>
                  </a:lnTo>
                  <a:lnTo>
                    <a:pt x="91" y="740"/>
                  </a:lnTo>
                  <a:lnTo>
                    <a:pt x="91" y="728"/>
                  </a:lnTo>
                  <a:lnTo>
                    <a:pt x="91" y="715"/>
                  </a:lnTo>
                  <a:lnTo>
                    <a:pt x="91" y="691"/>
                  </a:lnTo>
                  <a:lnTo>
                    <a:pt x="93" y="679"/>
                  </a:lnTo>
                  <a:lnTo>
                    <a:pt x="93" y="636"/>
                  </a:lnTo>
                  <a:lnTo>
                    <a:pt x="93" y="624"/>
                  </a:lnTo>
                  <a:lnTo>
                    <a:pt x="93" y="611"/>
                  </a:lnTo>
                  <a:lnTo>
                    <a:pt x="93" y="599"/>
                  </a:lnTo>
                  <a:lnTo>
                    <a:pt x="93" y="587"/>
                  </a:lnTo>
                  <a:lnTo>
                    <a:pt x="94" y="587"/>
                  </a:lnTo>
                  <a:lnTo>
                    <a:pt x="94" y="587"/>
                  </a:lnTo>
                  <a:lnTo>
                    <a:pt x="94" y="599"/>
                  </a:lnTo>
                  <a:lnTo>
                    <a:pt x="94" y="605"/>
                  </a:lnTo>
                  <a:lnTo>
                    <a:pt x="94" y="611"/>
                  </a:lnTo>
                  <a:lnTo>
                    <a:pt x="96" y="624"/>
                  </a:lnTo>
                  <a:lnTo>
                    <a:pt x="96" y="630"/>
                  </a:lnTo>
                  <a:lnTo>
                    <a:pt x="96" y="636"/>
                  </a:lnTo>
                  <a:lnTo>
                    <a:pt x="96" y="636"/>
                  </a:lnTo>
                  <a:lnTo>
                    <a:pt x="96" y="636"/>
                  </a:lnTo>
                  <a:lnTo>
                    <a:pt x="98" y="630"/>
                  </a:lnTo>
                  <a:lnTo>
                    <a:pt x="98" y="624"/>
                  </a:lnTo>
                  <a:lnTo>
                    <a:pt x="98" y="617"/>
                  </a:lnTo>
                  <a:lnTo>
                    <a:pt x="98" y="611"/>
                  </a:lnTo>
                  <a:lnTo>
                    <a:pt x="98" y="593"/>
                  </a:lnTo>
                  <a:lnTo>
                    <a:pt x="98" y="587"/>
                  </a:lnTo>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596" name="Freeform 595"/>
            <p:cNvSpPr>
              <a:spLocks/>
            </p:cNvSpPr>
            <p:nvPr/>
          </p:nvSpPr>
          <p:spPr bwMode="auto">
            <a:xfrm>
              <a:off x="2520185" y="3228170"/>
              <a:ext cx="139097" cy="435070"/>
            </a:xfrm>
            <a:custGeom>
              <a:avLst/>
              <a:gdLst>
                <a:gd name="T0" fmla="*/ 2 w 100"/>
                <a:gd name="T1" fmla="*/ 856 h 1058"/>
                <a:gd name="T2" fmla="*/ 4 w 100"/>
                <a:gd name="T3" fmla="*/ 880 h 1058"/>
                <a:gd name="T4" fmla="*/ 7 w 100"/>
                <a:gd name="T5" fmla="*/ 899 h 1058"/>
                <a:gd name="T6" fmla="*/ 9 w 100"/>
                <a:gd name="T7" fmla="*/ 856 h 1058"/>
                <a:gd name="T8" fmla="*/ 10 w 100"/>
                <a:gd name="T9" fmla="*/ 789 h 1058"/>
                <a:gd name="T10" fmla="*/ 12 w 100"/>
                <a:gd name="T11" fmla="*/ 752 h 1058"/>
                <a:gd name="T12" fmla="*/ 14 w 100"/>
                <a:gd name="T13" fmla="*/ 776 h 1058"/>
                <a:gd name="T14" fmla="*/ 15 w 100"/>
                <a:gd name="T15" fmla="*/ 776 h 1058"/>
                <a:gd name="T16" fmla="*/ 17 w 100"/>
                <a:gd name="T17" fmla="*/ 727 h 1058"/>
                <a:gd name="T18" fmla="*/ 17 w 100"/>
                <a:gd name="T19" fmla="*/ 660 h 1058"/>
                <a:gd name="T20" fmla="*/ 20 w 100"/>
                <a:gd name="T21" fmla="*/ 648 h 1058"/>
                <a:gd name="T22" fmla="*/ 22 w 100"/>
                <a:gd name="T23" fmla="*/ 672 h 1058"/>
                <a:gd name="T24" fmla="*/ 22 w 100"/>
                <a:gd name="T25" fmla="*/ 721 h 1058"/>
                <a:gd name="T26" fmla="*/ 25 w 100"/>
                <a:gd name="T27" fmla="*/ 721 h 1058"/>
                <a:gd name="T28" fmla="*/ 27 w 100"/>
                <a:gd name="T29" fmla="*/ 703 h 1058"/>
                <a:gd name="T30" fmla="*/ 28 w 100"/>
                <a:gd name="T31" fmla="*/ 697 h 1058"/>
                <a:gd name="T32" fmla="*/ 30 w 100"/>
                <a:gd name="T33" fmla="*/ 666 h 1058"/>
                <a:gd name="T34" fmla="*/ 32 w 100"/>
                <a:gd name="T35" fmla="*/ 636 h 1058"/>
                <a:gd name="T36" fmla="*/ 33 w 100"/>
                <a:gd name="T37" fmla="*/ 611 h 1058"/>
                <a:gd name="T38" fmla="*/ 33 w 100"/>
                <a:gd name="T39" fmla="*/ 581 h 1058"/>
                <a:gd name="T40" fmla="*/ 35 w 100"/>
                <a:gd name="T41" fmla="*/ 513 h 1058"/>
                <a:gd name="T42" fmla="*/ 37 w 100"/>
                <a:gd name="T43" fmla="*/ 367 h 1058"/>
                <a:gd name="T44" fmla="*/ 38 w 100"/>
                <a:gd name="T45" fmla="*/ 305 h 1058"/>
                <a:gd name="T46" fmla="*/ 40 w 100"/>
                <a:gd name="T47" fmla="*/ 275 h 1058"/>
                <a:gd name="T48" fmla="*/ 42 w 100"/>
                <a:gd name="T49" fmla="*/ 250 h 1058"/>
                <a:gd name="T50" fmla="*/ 43 w 100"/>
                <a:gd name="T51" fmla="*/ 177 h 1058"/>
                <a:gd name="T52" fmla="*/ 45 w 100"/>
                <a:gd name="T53" fmla="*/ 91 h 1058"/>
                <a:gd name="T54" fmla="*/ 47 w 100"/>
                <a:gd name="T55" fmla="*/ 67 h 1058"/>
                <a:gd name="T56" fmla="*/ 48 w 100"/>
                <a:gd name="T57" fmla="*/ 30 h 1058"/>
                <a:gd name="T58" fmla="*/ 50 w 100"/>
                <a:gd name="T59" fmla="*/ 0 h 1058"/>
                <a:gd name="T60" fmla="*/ 50 w 100"/>
                <a:gd name="T61" fmla="*/ 79 h 1058"/>
                <a:gd name="T62" fmla="*/ 53 w 100"/>
                <a:gd name="T63" fmla="*/ 116 h 1058"/>
                <a:gd name="T64" fmla="*/ 55 w 100"/>
                <a:gd name="T65" fmla="*/ 177 h 1058"/>
                <a:gd name="T66" fmla="*/ 55 w 100"/>
                <a:gd name="T67" fmla="*/ 305 h 1058"/>
                <a:gd name="T68" fmla="*/ 57 w 100"/>
                <a:gd name="T69" fmla="*/ 397 h 1058"/>
                <a:gd name="T70" fmla="*/ 58 w 100"/>
                <a:gd name="T71" fmla="*/ 440 h 1058"/>
                <a:gd name="T72" fmla="*/ 60 w 100"/>
                <a:gd name="T73" fmla="*/ 519 h 1058"/>
                <a:gd name="T74" fmla="*/ 62 w 100"/>
                <a:gd name="T75" fmla="*/ 562 h 1058"/>
                <a:gd name="T76" fmla="*/ 65 w 100"/>
                <a:gd name="T77" fmla="*/ 581 h 1058"/>
                <a:gd name="T78" fmla="*/ 67 w 100"/>
                <a:gd name="T79" fmla="*/ 611 h 1058"/>
                <a:gd name="T80" fmla="*/ 68 w 100"/>
                <a:gd name="T81" fmla="*/ 672 h 1058"/>
                <a:gd name="T82" fmla="*/ 68 w 100"/>
                <a:gd name="T83" fmla="*/ 721 h 1058"/>
                <a:gd name="T84" fmla="*/ 72 w 100"/>
                <a:gd name="T85" fmla="*/ 764 h 1058"/>
                <a:gd name="T86" fmla="*/ 73 w 100"/>
                <a:gd name="T87" fmla="*/ 801 h 1058"/>
                <a:gd name="T88" fmla="*/ 75 w 100"/>
                <a:gd name="T89" fmla="*/ 782 h 1058"/>
                <a:gd name="T90" fmla="*/ 77 w 100"/>
                <a:gd name="T91" fmla="*/ 862 h 1058"/>
                <a:gd name="T92" fmla="*/ 77 w 100"/>
                <a:gd name="T93" fmla="*/ 923 h 1058"/>
                <a:gd name="T94" fmla="*/ 80 w 100"/>
                <a:gd name="T95" fmla="*/ 966 h 1058"/>
                <a:gd name="T96" fmla="*/ 82 w 100"/>
                <a:gd name="T97" fmla="*/ 960 h 1058"/>
                <a:gd name="T98" fmla="*/ 83 w 100"/>
                <a:gd name="T99" fmla="*/ 984 h 1058"/>
                <a:gd name="T100" fmla="*/ 86 w 100"/>
                <a:gd name="T101" fmla="*/ 990 h 1058"/>
                <a:gd name="T102" fmla="*/ 86 w 100"/>
                <a:gd name="T103" fmla="*/ 960 h 1058"/>
                <a:gd name="T104" fmla="*/ 88 w 100"/>
                <a:gd name="T105" fmla="*/ 978 h 1058"/>
                <a:gd name="T106" fmla="*/ 90 w 100"/>
                <a:gd name="T107" fmla="*/ 1021 h 1058"/>
                <a:gd name="T108" fmla="*/ 91 w 100"/>
                <a:gd name="T109" fmla="*/ 1058 h 1058"/>
                <a:gd name="T110" fmla="*/ 93 w 100"/>
                <a:gd name="T111" fmla="*/ 1039 h 1058"/>
                <a:gd name="T112" fmla="*/ 95 w 100"/>
                <a:gd name="T113" fmla="*/ 997 h 1058"/>
                <a:gd name="T114" fmla="*/ 96 w 100"/>
                <a:gd name="T115" fmla="*/ 917 h 1058"/>
                <a:gd name="T116" fmla="*/ 98 w 100"/>
                <a:gd name="T117" fmla="*/ 825 h 1058"/>
                <a:gd name="T118" fmla="*/ 100 w 100"/>
                <a:gd name="T119" fmla="*/ 782 h 10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0" h="1058">
                  <a:moveTo>
                    <a:pt x="0" y="838"/>
                  </a:moveTo>
                  <a:lnTo>
                    <a:pt x="0" y="844"/>
                  </a:lnTo>
                  <a:lnTo>
                    <a:pt x="2" y="850"/>
                  </a:lnTo>
                  <a:lnTo>
                    <a:pt x="2" y="856"/>
                  </a:lnTo>
                  <a:lnTo>
                    <a:pt x="2" y="856"/>
                  </a:lnTo>
                  <a:lnTo>
                    <a:pt x="4" y="856"/>
                  </a:lnTo>
                  <a:lnTo>
                    <a:pt x="4" y="862"/>
                  </a:lnTo>
                  <a:lnTo>
                    <a:pt x="4" y="868"/>
                  </a:lnTo>
                  <a:lnTo>
                    <a:pt x="4" y="874"/>
                  </a:lnTo>
                  <a:lnTo>
                    <a:pt x="4" y="880"/>
                  </a:lnTo>
                  <a:lnTo>
                    <a:pt x="5" y="880"/>
                  </a:lnTo>
                  <a:lnTo>
                    <a:pt x="5" y="886"/>
                  </a:lnTo>
                  <a:lnTo>
                    <a:pt x="5" y="899"/>
                  </a:lnTo>
                  <a:lnTo>
                    <a:pt x="5" y="899"/>
                  </a:lnTo>
                  <a:lnTo>
                    <a:pt x="7" y="899"/>
                  </a:lnTo>
                  <a:lnTo>
                    <a:pt x="7" y="893"/>
                  </a:lnTo>
                  <a:lnTo>
                    <a:pt x="7" y="886"/>
                  </a:lnTo>
                  <a:lnTo>
                    <a:pt x="7" y="880"/>
                  </a:lnTo>
                  <a:lnTo>
                    <a:pt x="9" y="868"/>
                  </a:lnTo>
                  <a:lnTo>
                    <a:pt x="9" y="856"/>
                  </a:lnTo>
                  <a:lnTo>
                    <a:pt x="9" y="844"/>
                  </a:lnTo>
                  <a:lnTo>
                    <a:pt x="9" y="825"/>
                  </a:lnTo>
                  <a:lnTo>
                    <a:pt x="9" y="813"/>
                  </a:lnTo>
                  <a:lnTo>
                    <a:pt x="9" y="801"/>
                  </a:lnTo>
                  <a:lnTo>
                    <a:pt x="10" y="789"/>
                  </a:lnTo>
                  <a:lnTo>
                    <a:pt x="10" y="776"/>
                  </a:lnTo>
                  <a:lnTo>
                    <a:pt x="10" y="770"/>
                  </a:lnTo>
                  <a:lnTo>
                    <a:pt x="10" y="764"/>
                  </a:lnTo>
                  <a:lnTo>
                    <a:pt x="12" y="758"/>
                  </a:lnTo>
                  <a:lnTo>
                    <a:pt x="12" y="752"/>
                  </a:lnTo>
                  <a:lnTo>
                    <a:pt x="12" y="752"/>
                  </a:lnTo>
                  <a:lnTo>
                    <a:pt x="12" y="752"/>
                  </a:lnTo>
                  <a:lnTo>
                    <a:pt x="12" y="758"/>
                  </a:lnTo>
                  <a:lnTo>
                    <a:pt x="14" y="770"/>
                  </a:lnTo>
                  <a:lnTo>
                    <a:pt x="14" y="776"/>
                  </a:lnTo>
                  <a:lnTo>
                    <a:pt x="14" y="795"/>
                  </a:lnTo>
                  <a:lnTo>
                    <a:pt x="14" y="795"/>
                  </a:lnTo>
                  <a:lnTo>
                    <a:pt x="14" y="795"/>
                  </a:lnTo>
                  <a:lnTo>
                    <a:pt x="15" y="782"/>
                  </a:lnTo>
                  <a:lnTo>
                    <a:pt x="15" y="776"/>
                  </a:lnTo>
                  <a:lnTo>
                    <a:pt x="15" y="764"/>
                  </a:lnTo>
                  <a:lnTo>
                    <a:pt x="15" y="752"/>
                  </a:lnTo>
                  <a:lnTo>
                    <a:pt x="15" y="752"/>
                  </a:lnTo>
                  <a:lnTo>
                    <a:pt x="15" y="740"/>
                  </a:lnTo>
                  <a:lnTo>
                    <a:pt x="17" y="727"/>
                  </a:lnTo>
                  <a:lnTo>
                    <a:pt x="17" y="709"/>
                  </a:lnTo>
                  <a:lnTo>
                    <a:pt x="17" y="697"/>
                  </a:lnTo>
                  <a:lnTo>
                    <a:pt x="17" y="685"/>
                  </a:lnTo>
                  <a:lnTo>
                    <a:pt x="17" y="672"/>
                  </a:lnTo>
                  <a:lnTo>
                    <a:pt x="17" y="660"/>
                  </a:lnTo>
                  <a:lnTo>
                    <a:pt x="19" y="648"/>
                  </a:lnTo>
                  <a:lnTo>
                    <a:pt x="19" y="648"/>
                  </a:lnTo>
                  <a:lnTo>
                    <a:pt x="19" y="648"/>
                  </a:lnTo>
                  <a:lnTo>
                    <a:pt x="19" y="648"/>
                  </a:lnTo>
                  <a:lnTo>
                    <a:pt x="20" y="648"/>
                  </a:lnTo>
                  <a:lnTo>
                    <a:pt x="20" y="648"/>
                  </a:lnTo>
                  <a:lnTo>
                    <a:pt x="20" y="648"/>
                  </a:lnTo>
                  <a:lnTo>
                    <a:pt x="20" y="654"/>
                  </a:lnTo>
                  <a:lnTo>
                    <a:pt x="20" y="660"/>
                  </a:lnTo>
                  <a:lnTo>
                    <a:pt x="22" y="672"/>
                  </a:lnTo>
                  <a:lnTo>
                    <a:pt x="22" y="678"/>
                  </a:lnTo>
                  <a:lnTo>
                    <a:pt x="22" y="691"/>
                  </a:lnTo>
                  <a:lnTo>
                    <a:pt x="22" y="703"/>
                  </a:lnTo>
                  <a:lnTo>
                    <a:pt x="22" y="715"/>
                  </a:lnTo>
                  <a:lnTo>
                    <a:pt x="22" y="721"/>
                  </a:lnTo>
                  <a:lnTo>
                    <a:pt x="23" y="734"/>
                  </a:lnTo>
                  <a:lnTo>
                    <a:pt x="23" y="734"/>
                  </a:lnTo>
                  <a:lnTo>
                    <a:pt x="23" y="727"/>
                  </a:lnTo>
                  <a:lnTo>
                    <a:pt x="23" y="721"/>
                  </a:lnTo>
                  <a:lnTo>
                    <a:pt x="25" y="721"/>
                  </a:lnTo>
                  <a:lnTo>
                    <a:pt x="25" y="709"/>
                  </a:lnTo>
                  <a:lnTo>
                    <a:pt x="25" y="697"/>
                  </a:lnTo>
                  <a:lnTo>
                    <a:pt x="25" y="697"/>
                  </a:lnTo>
                  <a:lnTo>
                    <a:pt x="25" y="697"/>
                  </a:lnTo>
                  <a:lnTo>
                    <a:pt x="27" y="703"/>
                  </a:lnTo>
                  <a:lnTo>
                    <a:pt x="27" y="709"/>
                  </a:lnTo>
                  <a:lnTo>
                    <a:pt x="27" y="715"/>
                  </a:lnTo>
                  <a:lnTo>
                    <a:pt x="28" y="715"/>
                  </a:lnTo>
                  <a:lnTo>
                    <a:pt x="28" y="709"/>
                  </a:lnTo>
                  <a:lnTo>
                    <a:pt x="28" y="697"/>
                  </a:lnTo>
                  <a:lnTo>
                    <a:pt x="28" y="697"/>
                  </a:lnTo>
                  <a:lnTo>
                    <a:pt x="28" y="685"/>
                  </a:lnTo>
                  <a:lnTo>
                    <a:pt x="30" y="678"/>
                  </a:lnTo>
                  <a:lnTo>
                    <a:pt x="30" y="672"/>
                  </a:lnTo>
                  <a:lnTo>
                    <a:pt x="30" y="666"/>
                  </a:lnTo>
                  <a:lnTo>
                    <a:pt x="30" y="654"/>
                  </a:lnTo>
                  <a:lnTo>
                    <a:pt x="30" y="648"/>
                  </a:lnTo>
                  <a:lnTo>
                    <a:pt x="30" y="648"/>
                  </a:lnTo>
                  <a:lnTo>
                    <a:pt x="32" y="642"/>
                  </a:lnTo>
                  <a:lnTo>
                    <a:pt x="32" y="636"/>
                  </a:lnTo>
                  <a:lnTo>
                    <a:pt x="32" y="630"/>
                  </a:lnTo>
                  <a:lnTo>
                    <a:pt x="32" y="623"/>
                  </a:lnTo>
                  <a:lnTo>
                    <a:pt x="32" y="617"/>
                  </a:lnTo>
                  <a:lnTo>
                    <a:pt x="32" y="617"/>
                  </a:lnTo>
                  <a:lnTo>
                    <a:pt x="33" y="611"/>
                  </a:lnTo>
                  <a:lnTo>
                    <a:pt x="33" y="605"/>
                  </a:lnTo>
                  <a:lnTo>
                    <a:pt x="33" y="599"/>
                  </a:lnTo>
                  <a:lnTo>
                    <a:pt x="33" y="593"/>
                  </a:lnTo>
                  <a:lnTo>
                    <a:pt x="33" y="593"/>
                  </a:lnTo>
                  <a:lnTo>
                    <a:pt x="33" y="581"/>
                  </a:lnTo>
                  <a:lnTo>
                    <a:pt x="35" y="568"/>
                  </a:lnTo>
                  <a:lnTo>
                    <a:pt x="35" y="562"/>
                  </a:lnTo>
                  <a:lnTo>
                    <a:pt x="35" y="544"/>
                  </a:lnTo>
                  <a:lnTo>
                    <a:pt x="35" y="532"/>
                  </a:lnTo>
                  <a:lnTo>
                    <a:pt x="35" y="513"/>
                  </a:lnTo>
                  <a:lnTo>
                    <a:pt x="35" y="489"/>
                  </a:lnTo>
                  <a:lnTo>
                    <a:pt x="37" y="464"/>
                  </a:lnTo>
                  <a:lnTo>
                    <a:pt x="37" y="440"/>
                  </a:lnTo>
                  <a:lnTo>
                    <a:pt x="37" y="415"/>
                  </a:lnTo>
                  <a:lnTo>
                    <a:pt x="37" y="367"/>
                  </a:lnTo>
                  <a:lnTo>
                    <a:pt x="37" y="348"/>
                  </a:lnTo>
                  <a:lnTo>
                    <a:pt x="37" y="336"/>
                  </a:lnTo>
                  <a:lnTo>
                    <a:pt x="38" y="324"/>
                  </a:lnTo>
                  <a:lnTo>
                    <a:pt x="38" y="311"/>
                  </a:lnTo>
                  <a:lnTo>
                    <a:pt x="38" y="305"/>
                  </a:lnTo>
                  <a:lnTo>
                    <a:pt x="38" y="299"/>
                  </a:lnTo>
                  <a:lnTo>
                    <a:pt x="38" y="287"/>
                  </a:lnTo>
                  <a:lnTo>
                    <a:pt x="38" y="287"/>
                  </a:lnTo>
                  <a:lnTo>
                    <a:pt x="40" y="275"/>
                  </a:lnTo>
                  <a:lnTo>
                    <a:pt x="40" y="275"/>
                  </a:lnTo>
                  <a:lnTo>
                    <a:pt x="40" y="275"/>
                  </a:lnTo>
                  <a:lnTo>
                    <a:pt x="40" y="275"/>
                  </a:lnTo>
                  <a:lnTo>
                    <a:pt x="42" y="269"/>
                  </a:lnTo>
                  <a:lnTo>
                    <a:pt x="42" y="263"/>
                  </a:lnTo>
                  <a:lnTo>
                    <a:pt x="42" y="250"/>
                  </a:lnTo>
                  <a:lnTo>
                    <a:pt x="42" y="238"/>
                  </a:lnTo>
                  <a:lnTo>
                    <a:pt x="42" y="226"/>
                  </a:lnTo>
                  <a:lnTo>
                    <a:pt x="42" y="208"/>
                  </a:lnTo>
                  <a:lnTo>
                    <a:pt x="43" y="195"/>
                  </a:lnTo>
                  <a:lnTo>
                    <a:pt x="43" y="177"/>
                  </a:lnTo>
                  <a:lnTo>
                    <a:pt x="43" y="159"/>
                  </a:lnTo>
                  <a:lnTo>
                    <a:pt x="43" y="140"/>
                  </a:lnTo>
                  <a:lnTo>
                    <a:pt x="43" y="128"/>
                  </a:lnTo>
                  <a:lnTo>
                    <a:pt x="43" y="104"/>
                  </a:lnTo>
                  <a:lnTo>
                    <a:pt x="45" y="91"/>
                  </a:lnTo>
                  <a:lnTo>
                    <a:pt x="45" y="79"/>
                  </a:lnTo>
                  <a:lnTo>
                    <a:pt x="45" y="67"/>
                  </a:lnTo>
                  <a:lnTo>
                    <a:pt x="45" y="61"/>
                  </a:lnTo>
                  <a:lnTo>
                    <a:pt x="45" y="67"/>
                  </a:lnTo>
                  <a:lnTo>
                    <a:pt x="47" y="67"/>
                  </a:lnTo>
                  <a:lnTo>
                    <a:pt x="47" y="61"/>
                  </a:lnTo>
                  <a:lnTo>
                    <a:pt x="47" y="55"/>
                  </a:lnTo>
                  <a:lnTo>
                    <a:pt x="47" y="55"/>
                  </a:lnTo>
                  <a:lnTo>
                    <a:pt x="47" y="42"/>
                  </a:lnTo>
                  <a:lnTo>
                    <a:pt x="48" y="30"/>
                  </a:lnTo>
                  <a:lnTo>
                    <a:pt x="48" y="18"/>
                  </a:lnTo>
                  <a:lnTo>
                    <a:pt x="48" y="6"/>
                  </a:lnTo>
                  <a:lnTo>
                    <a:pt x="48" y="6"/>
                  </a:lnTo>
                  <a:lnTo>
                    <a:pt x="48" y="0"/>
                  </a:lnTo>
                  <a:lnTo>
                    <a:pt x="50" y="0"/>
                  </a:lnTo>
                  <a:lnTo>
                    <a:pt x="50" y="24"/>
                  </a:lnTo>
                  <a:lnTo>
                    <a:pt x="50" y="36"/>
                  </a:lnTo>
                  <a:lnTo>
                    <a:pt x="50" y="55"/>
                  </a:lnTo>
                  <a:lnTo>
                    <a:pt x="50" y="67"/>
                  </a:lnTo>
                  <a:lnTo>
                    <a:pt x="50" y="79"/>
                  </a:lnTo>
                  <a:lnTo>
                    <a:pt x="52" y="91"/>
                  </a:lnTo>
                  <a:lnTo>
                    <a:pt x="52" y="104"/>
                  </a:lnTo>
                  <a:lnTo>
                    <a:pt x="52" y="104"/>
                  </a:lnTo>
                  <a:lnTo>
                    <a:pt x="52" y="110"/>
                  </a:lnTo>
                  <a:lnTo>
                    <a:pt x="53" y="116"/>
                  </a:lnTo>
                  <a:lnTo>
                    <a:pt x="53" y="122"/>
                  </a:lnTo>
                  <a:lnTo>
                    <a:pt x="53" y="128"/>
                  </a:lnTo>
                  <a:lnTo>
                    <a:pt x="53" y="134"/>
                  </a:lnTo>
                  <a:lnTo>
                    <a:pt x="53" y="159"/>
                  </a:lnTo>
                  <a:lnTo>
                    <a:pt x="55" y="177"/>
                  </a:lnTo>
                  <a:lnTo>
                    <a:pt x="55" y="195"/>
                  </a:lnTo>
                  <a:lnTo>
                    <a:pt x="55" y="226"/>
                  </a:lnTo>
                  <a:lnTo>
                    <a:pt x="55" y="250"/>
                  </a:lnTo>
                  <a:lnTo>
                    <a:pt x="55" y="281"/>
                  </a:lnTo>
                  <a:lnTo>
                    <a:pt x="55" y="305"/>
                  </a:lnTo>
                  <a:lnTo>
                    <a:pt x="57" y="330"/>
                  </a:lnTo>
                  <a:lnTo>
                    <a:pt x="57" y="354"/>
                  </a:lnTo>
                  <a:lnTo>
                    <a:pt x="57" y="367"/>
                  </a:lnTo>
                  <a:lnTo>
                    <a:pt x="57" y="385"/>
                  </a:lnTo>
                  <a:lnTo>
                    <a:pt x="57" y="397"/>
                  </a:lnTo>
                  <a:lnTo>
                    <a:pt x="57" y="403"/>
                  </a:lnTo>
                  <a:lnTo>
                    <a:pt x="58" y="409"/>
                  </a:lnTo>
                  <a:lnTo>
                    <a:pt x="58" y="415"/>
                  </a:lnTo>
                  <a:lnTo>
                    <a:pt x="58" y="422"/>
                  </a:lnTo>
                  <a:lnTo>
                    <a:pt x="58" y="440"/>
                  </a:lnTo>
                  <a:lnTo>
                    <a:pt x="60" y="452"/>
                  </a:lnTo>
                  <a:lnTo>
                    <a:pt x="60" y="471"/>
                  </a:lnTo>
                  <a:lnTo>
                    <a:pt x="60" y="489"/>
                  </a:lnTo>
                  <a:lnTo>
                    <a:pt x="60" y="507"/>
                  </a:lnTo>
                  <a:lnTo>
                    <a:pt x="60" y="519"/>
                  </a:lnTo>
                  <a:lnTo>
                    <a:pt x="60" y="538"/>
                  </a:lnTo>
                  <a:lnTo>
                    <a:pt x="62" y="544"/>
                  </a:lnTo>
                  <a:lnTo>
                    <a:pt x="62" y="550"/>
                  </a:lnTo>
                  <a:lnTo>
                    <a:pt x="62" y="556"/>
                  </a:lnTo>
                  <a:lnTo>
                    <a:pt x="62" y="562"/>
                  </a:lnTo>
                  <a:lnTo>
                    <a:pt x="62" y="568"/>
                  </a:lnTo>
                  <a:lnTo>
                    <a:pt x="63" y="568"/>
                  </a:lnTo>
                  <a:lnTo>
                    <a:pt x="63" y="575"/>
                  </a:lnTo>
                  <a:lnTo>
                    <a:pt x="63" y="581"/>
                  </a:lnTo>
                  <a:lnTo>
                    <a:pt x="65" y="581"/>
                  </a:lnTo>
                  <a:lnTo>
                    <a:pt x="65" y="587"/>
                  </a:lnTo>
                  <a:lnTo>
                    <a:pt x="65" y="587"/>
                  </a:lnTo>
                  <a:lnTo>
                    <a:pt x="65" y="593"/>
                  </a:lnTo>
                  <a:lnTo>
                    <a:pt x="67" y="599"/>
                  </a:lnTo>
                  <a:lnTo>
                    <a:pt x="67" y="611"/>
                  </a:lnTo>
                  <a:lnTo>
                    <a:pt x="67" y="617"/>
                  </a:lnTo>
                  <a:lnTo>
                    <a:pt x="67" y="642"/>
                  </a:lnTo>
                  <a:lnTo>
                    <a:pt x="67" y="648"/>
                  </a:lnTo>
                  <a:lnTo>
                    <a:pt x="67" y="660"/>
                  </a:lnTo>
                  <a:lnTo>
                    <a:pt x="68" y="672"/>
                  </a:lnTo>
                  <a:lnTo>
                    <a:pt x="68" y="678"/>
                  </a:lnTo>
                  <a:lnTo>
                    <a:pt x="68" y="691"/>
                  </a:lnTo>
                  <a:lnTo>
                    <a:pt x="68" y="703"/>
                  </a:lnTo>
                  <a:lnTo>
                    <a:pt x="68" y="715"/>
                  </a:lnTo>
                  <a:lnTo>
                    <a:pt x="68" y="721"/>
                  </a:lnTo>
                  <a:lnTo>
                    <a:pt x="70" y="734"/>
                  </a:lnTo>
                  <a:lnTo>
                    <a:pt x="70" y="740"/>
                  </a:lnTo>
                  <a:lnTo>
                    <a:pt x="70" y="746"/>
                  </a:lnTo>
                  <a:lnTo>
                    <a:pt x="70" y="752"/>
                  </a:lnTo>
                  <a:lnTo>
                    <a:pt x="72" y="764"/>
                  </a:lnTo>
                  <a:lnTo>
                    <a:pt x="72" y="776"/>
                  </a:lnTo>
                  <a:lnTo>
                    <a:pt x="72" y="776"/>
                  </a:lnTo>
                  <a:lnTo>
                    <a:pt x="72" y="782"/>
                  </a:lnTo>
                  <a:lnTo>
                    <a:pt x="72" y="795"/>
                  </a:lnTo>
                  <a:lnTo>
                    <a:pt x="73" y="801"/>
                  </a:lnTo>
                  <a:lnTo>
                    <a:pt x="73" y="795"/>
                  </a:lnTo>
                  <a:lnTo>
                    <a:pt x="73" y="789"/>
                  </a:lnTo>
                  <a:lnTo>
                    <a:pt x="75" y="776"/>
                  </a:lnTo>
                  <a:lnTo>
                    <a:pt x="73" y="776"/>
                  </a:lnTo>
                  <a:lnTo>
                    <a:pt x="75" y="782"/>
                  </a:lnTo>
                  <a:lnTo>
                    <a:pt x="75" y="795"/>
                  </a:lnTo>
                  <a:lnTo>
                    <a:pt x="75" y="819"/>
                  </a:lnTo>
                  <a:lnTo>
                    <a:pt x="75" y="831"/>
                  </a:lnTo>
                  <a:lnTo>
                    <a:pt x="75" y="850"/>
                  </a:lnTo>
                  <a:lnTo>
                    <a:pt x="77" y="862"/>
                  </a:lnTo>
                  <a:lnTo>
                    <a:pt x="77" y="880"/>
                  </a:lnTo>
                  <a:lnTo>
                    <a:pt x="77" y="886"/>
                  </a:lnTo>
                  <a:lnTo>
                    <a:pt x="77" y="905"/>
                  </a:lnTo>
                  <a:lnTo>
                    <a:pt x="77" y="911"/>
                  </a:lnTo>
                  <a:lnTo>
                    <a:pt x="77" y="923"/>
                  </a:lnTo>
                  <a:lnTo>
                    <a:pt x="78" y="929"/>
                  </a:lnTo>
                  <a:lnTo>
                    <a:pt x="78" y="942"/>
                  </a:lnTo>
                  <a:lnTo>
                    <a:pt x="78" y="954"/>
                  </a:lnTo>
                  <a:lnTo>
                    <a:pt x="78" y="960"/>
                  </a:lnTo>
                  <a:lnTo>
                    <a:pt x="80" y="966"/>
                  </a:lnTo>
                  <a:lnTo>
                    <a:pt x="80" y="972"/>
                  </a:lnTo>
                  <a:lnTo>
                    <a:pt x="80" y="972"/>
                  </a:lnTo>
                  <a:lnTo>
                    <a:pt x="82" y="960"/>
                  </a:lnTo>
                  <a:lnTo>
                    <a:pt x="82" y="960"/>
                  </a:lnTo>
                  <a:lnTo>
                    <a:pt x="82" y="960"/>
                  </a:lnTo>
                  <a:lnTo>
                    <a:pt x="82" y="960"/>
                  </a:lnTo>
                  <a:lnTo>
                    <a:pt x="83" y="966"/>
                  </a:lnTo>
                  <a:lnTo>
                    <a:pt x="83" y="972"/>
                  </a:lnTo>
                  <a:lnTo>
                    <a:pt x="83" y="978"/>
                  </a:lnTo>
                  <a:lnTo>
                    <a:pt x="83" y="984"/>
                  </a:lnTo>
                  <a:lnTo>
                    <a:pt x="83" y="990"/>
                  </a:lnTo>
                  <a:lnTo>
                    <a:pt x="85" y="997"/>
                  </a:lnTo>
                  <a:lnTo>
                    <a:pt x="85" y="1003"/>
                  </a:lnTo>
                  <a:lnTo>
                    <a:pt x="85" y="997"/>
                  </a:lnTo>
                  <a:lnTo>
                    <a:pt x="86" y="990"/>
                  </a:lnTo>
                  <a:lnTo>
                    <a:pt x="86" y="984"/>
                  </a:lnTo>
                  <a:lnTo>
                    <a:pt x="86" y="978"/>
                  </a:lnTo>
                  <a:lnTo>
                    <a:pt x="86" y="972"/>
                  </a:lnTo>
                  <a:lnTo>
                    <a:pt x="88" y="960"/>
                  </a:lnTo>
                  <a:lnTo>
                    <a:pt x="86" y="960"/>
                  </a:lnTo>
                  <a:lnTo>
                    <a:pt x="88" y="960"/>
                  </a:lnTo>
                  <a:lnTo>
                    <a:pt x="88" y="966"/>
                  </a:lnTo>
                  <a:lnTo>
                    <a:pt x="88" y="972"/>
                  </a:lnTo>
                  <a:lnTo>
                    <a:pt x="88" y="978"/>
                  </a:lnTo>
                  <a:lnTo>
                    <a:pt x="88" y="978"/>
                  </a:lnTo>
                  <a:lnTo>
                    <a:pt x="90" y="990"/>
                  </a:lnTo>
                  <a:lnTo>
                    <a:pt x="90" y="997"/>
                  </a:lnTo>
                  <a:lnTo>
                    <a:pt x="90" y="1009"/>
                  </a:lnTo>
                  <a:lnTo>
                    <a:pt x="90" y="1009"/>
                  </a:lnTo>
                  <a:lnTo>
                    <a:pt x="90" y="1021"/>
                  </a:lnTo>
                  <a:lnTo>
                    <a:pt x="90" y="1027"/>
                  </a:lnTo>
                  <a:lnTo>
                    <a:pt x="91" y="1033"/>
                  </a:lnTo>
                  <a:lnTo>
                    <a:pt x="91" y="1039"/>
                  </a:lnTo>
                  <a:lnTo>
                    <a:pt x="91" y="1045"/>
                  </a:lnTo>
                  <a:lnTo>
                    <a:pt x="91" y="1058"/>
                  </a:lnTo>
                  <a:lnTo>
                    <a:pt x="91" y="1058"/>
                  </a:lnTo>
                  <a:lnTo>
                    <a:pt x="93" y="1058"/>
                  </a:lnTo>
                  <a:lnTo>
                    <a:pt x="93" y="1058"/>
                  </a:lnTo>
                  <a:lnTo>
                    <a:pt x="93" y="1052"/>
                  </a:lnTo>
                  <a:lnTo>
                    <a:pt x="93" y="1039"/>
                  </a:lnTo>
                  <a:lnTo>
                    <a:pt x="93" y="1033"/>
                  </a:lnTo>
                  <a:lnTo>
                    <a:pt x="95" y="1027"/>
                  </a:lnTo>
                  <a:lnTo>
                    <a:pt x="95" y="1015"/>
                  </a:lnTo>
                  <a:lnTo>
                    <a:pt x="95" y="1009"/>
                  </a:lnTo>
                  <a:lnTo>
                    <a:pt x="95" y="997"/>
                  </a:lnTo>
                  <a:lnTo>
                    <a:pt x="95" y="984"/>
                  </a:lnTo>
                  <a:lnTo>
                    <a:pt x="95" y="972"/>
                  </a:lnTo>
                  <a:lnTo>
                    <a:pt x="96" y="960"/>
                  </a:lnTo>
                  <a:lnTo>
                    <a:pt x="96" y="929"/>
                  </a:lnTo>
                  <a:lnTo>
                    <a:pt x="96" y="917"/>
                  </a:lnTo>
                  <a:lnTo>
                    <a:pt x="96" y="899"/>
                  </a:lnTo>
                  <a:lnTo>
                    <a:pt x="96" y="880"/>
                  </a:lnTo>
                  <a:lnTo>
                    <a:pt x="96" y="862"/>
                  </a:lnTo>
                  <a:lnTo>
                    <a:pt x="98" y="850"/>
                  </a:lnTo>
                  <a:lnTo>
                    <a:pt x="98" y="825"/>
                  </a:lnTo>
                  <a:lnTo>
                    <a:pt x="98" y="813"/>
                  </a:lnTo>
                  <a:lnTo>
                    <a:pt x="98" y="801"/>
                  </a:lnTo>
                  <a:lnTo>
                    <a:pt x="98" y="801"/>
                  </a:lnTo>
                  <a:lnTo>
                    <a:pt x="98" y="789"/>
                  </a:lnTo>
                  <a:lnTo>
                    <a:pt x="100" y="782"/>
                  </a:lnTo>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597" name="Freeform 596"/>
            <p:cNvSpPr>
              <a:spLocks/>
            </p:cNvSpPr>
            <p:nvPr/>
          </p:nvSpPr>
          <p:spPr bwMode="auto">
            <a:xfrm>
              <a:off x="2386652" y="3195272"/>
              <a:ext cx="133533" cy="377499"/>
            </a:xfrm>
            <a:custGeom>
              <a:avLst/>
              <a:gdLst>
                <a:gd name="T0" fmla="*/ 2 w 96"/>
                <a:gd name="T1" fmla="*/ 771 h 918"/>
                <a:gd name="T2" fmla="*/ 2 w 96"/>
                <a:gd name="T3" fmla="*/ 722 h 918"/>
                <a:gd name="T4" fmla="*/ 5 w 96"/>
                <a:gd name="T5" fmla="*/ 661 h 918"/>
                <a:gd name="T6" fmla="*/ 5 w 96"/>
                <a:gd name="T7" fmla="*/ 673 h 918"/>
                <a:gd name="T8" fmla="*/ 7 w 96"/>
                <a:gd name="T9" fmla="*/ 734 h 918"/>
                <a:gd name="T10" fmla="*/ 8 w 96"/>
                <a:gd name="T11" fmla="*/ 777 h 918"/>
                <a:gd name="T12" fmla="*/ 12 w 96"/>
                <a:gd name="T13" fmla="*/ 777 h 918"/>
                <a:gd name="T14" fmla="*/ 13 w 96"/>
                <a:gd name="T15" fmla="*/ 728 h 918"/>
                <a:gd name="T16" fmla="*/ 15 w 96"/>
                <a:gd name="T17" fmla="*/ 728 h 918"/>
                <a:gd name="T18" fmla="*/ 17 w 96"/>
                <a:gd name="T19" fmla="*/ 661 h 918"/>
                <a:gd name="T20" fmla="*/ 18 w 96"/>
                <a:gd name="T21" fmla="*/ 618 h 918"/>
                <a:gd name="T22" fmla="*/ 20 w 96"/>
                <a:gd name="T23" fmla="*/ 661 h 918"/>
                <a:gd name="T24" fmla="*/ 22 w 96"/>
                <a:gd name="T25" fmla="*/ 697 h 918"/>
                <a:gd name="T26" fmla="*/ 25 w 96"/>
                <a:gd name="T27" fmla="*/ 679 h 918"/>
                <a:gd name="T28" fmla="*/ 25 w 96"/>
                <a:gd name="T29" fmla="*/ 648 h 918"/>
                <a:gd name="T30" fmla="*/ 27 w 96"/>
                <a:gd name="T31" fmla="*/ 624 h 918"/>
                <a:gd name="T32" fmla="*/ 28 w 96"/>
                <a:gd name="T33" fmla="*/ 575 h 918"/>
                <a:gd name="T34" fmla="*/ 30 w 96"/>
                <a:gd name="T35" fmla="*/ 544 h 918"/>
                <a:gd name="T36" fmla="*/ 33 w 96"/>
                <a:gd name="T37" fmla="*/ 526 h 918"/>
                <a:gd name="T38" fmla="*/ 33 w 96"/>
                <a:gd name="T39" fmla="*/ 557 h 918"/>
                <a:gd name="T40" fmla="*/ 35 w 96"/>
                <a:gd name="T41" fmla="*/ 618 h 918"/>
                <a:gd name="T42" fmla="*/ 37 w 96"/>
                <a:gd name="T43" fmla="*/ 606 h 918"/>
                <a:gd name="T44" fmla="*/ 38 w 96"/>
                <a:gd name="T45" fmla="*/ 544 h 918"/>
                <a:gd name="T46" fmla="*/ 40 w 96"/>
                <a:gd name="T47" fmla="*/ 544 h 918"/>
                <a:gd name="T48" fmla="*/ 43 w 96"/>
                <a:gd name="T49" fmla="*/ 557 h 918"/>
                <a:gd name="T50" fmla="*/ 43 w 96"/>
                <a:gd name="T51" fmla="*/ 532 h 918"/>
                <a:gd name="T52" fmla="*/ 45 w 96"/>
                <a:gd name="T53" fmla="*/ 483 h 918"/>
                <a:gd name="T54" fmla="*/ 47 w 96"/>
                <a:gd name="T55" fmla="*/ 447 h 918"/>
                <a:gd name="T56" fmla="*/ 48 w 96"/>
                <a:gd name="T57" fmla="*/ 398 h 918"/>
                <a:gd name="T58" fmla="*/ 50 w 96"/>
                <a:gd name="T59" fmla="*/ 294 h 918"/>
                <a:gd name="T60" fmla="*/ 52 w 96"/>
                <a:gd name="T61" fmla="*/ 232 h 918"/>
                <a:gd name="T62" fmla="*/ 53 w 96"/>
                <a:gd name="T63" fmla="*/ 208 h 918"/>
                <a:gd name="T64" fmla="*/ 55 w 96"/>
                <a:gd name="T65" fmla="*/ 80 h 918"/>
                <a:gd name="T66" fmla="*/ 57 w 96"/>
                <a:gd name="T67" fmla="*/ 0 h 918"/>
                <a:gd name="T68" fmla="*/ 58 w 96"/>
                <a:gd name="T69" fmla="*/ 31 h 918"/>
                <a:gd name="T70" fmla="*/ 58 w 96"/>
                <a:gd name="T71" fmla="*/ 80 h 918"/>
                <a:gd name="T72" fmla="*/ 61 w 96"/>
                <a:gd name="T73" fmla="*/ 86 h 918"/>
                <a:gd name="T74" fmla="*/ 63 w 96"/>
                <a:gd name="T75" fmla="*/ 135 h 918"/>
                <a:gd name="T76" fmla="*/ 63 w 96"/>
                <a:gd name="T77" fmla="*/ 251 h 918"/>
                <a:gd name="T78" fmla="*/ 65 w 96"/>
                <a:gd name="T79" fmla="*/ 349 h 918"/>
                <a:gd name="T80" fmla="*/ 66 w 96"/>
                <a:gd name="T81" fmla="*/ 410 h 918"/>
                <a:gd name="T82" fmla="*/ 68 w 96"/>
                <a:gd name="T83" fmla="*/ 434 h 918"/>
                <a:gd name="T84" fmla="*/ 70 w 96"/>
                <a:gd name="T85" fmla="*/ 495 h 918"/>
                <a:gd name="T86" fmla="*/ 71 w 96"/>
                <a:gd name="T87" fmla="*/ 532 h 918"/>
                <a:gd name="T88" fmla="*/ 73 w 96"/>
                <a:gd name="T89" fmla="*/ 575 h 918"/>
                <a:gd name="T90" fmla="*/ 75 w 96"/>
                <a:gd name="T91" fmla="*/ 618 h 918"/>
                <a:gd name="T92" fmla="*/ 76 w 96"/>
                <a:gd name="T93" fmla="*/ 667 h 918"/>
                <a:gd name="T94" fmla="*/ 78 w 96"/>
                <a:gd name="T95" fmla="*/ 710 h 918"/>
                <a:gd name="T96" fmla="*/ 80 w 96"/>
                <a:gd name="T97" fmla="*/ 734 h 918"/>
                <a:gd name="T98" fmla="*/ 81 w 96"/>
                <a:gd name="T99" fmla="*/ 789 h 918"/>
                <a:gd name="T100" fmla="*/ 83 w 96"/>
                <a:gd name="T101" fmla="*/ 826 h 918"/>
                <a:gd name="T102" fmla="*/ 85 w 96"/>
                <a:gd name="T103" fmla="*/ 856 h 918"/>
                <a:gd name="T104" fmla="*/ 86 w 96"/>
                <a:gd name="T105" fmla="*/ 832 h 918"/>
                <a:gd name="T106" fmla="*/ 86 w 96"/>
                <a:gd name="T107" fmla="*/ 771 h 918"/>
                <a:gd name="T108" fmla="*/ 88 w 96"/>
                <a:gd name="T109" fmla="*/ 740 h 918"/>
                <a:gd name="T110" fmla="*/ 90 w 96"/>
                <a:gd name="T111" fmla="*/ 795 h 918"/>
                <a:gd name="T112" fmla="*/ 91 w 96"/>
                <a:gd name="T113" fmla="*/ 838 h 918"/>
                <a:gd name="T114" fmla="*/ 93 w 96"/>
                <a:gd name="T115" fmla="*/ 862 h 918"/>
                <a:gd name="T116" fmla="*/ 95 w 96"/>
                <a:gd name="T117" fmla="*/ 905 h 918"/>
                <a:gd name="T118" fmla="*/ 96 w 96"/>
                <a:gd name="T119" fmla="*/ 918 h 9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96" h="918">
                  <a:moveTo>
                    <a:pt x="0" y="789"/>
                  </a:moveTo>
                  <a:lnTo>
                    <a:pt x="0" y="789"/>
                  </a:lnTo>
                  <a:lnTo>
                    <a:pt x="0" y="783"/>
                  </a:lnTo>
                  <a:lnTo>
                    <a:pt x="0" y="777"/>
                  </a:lnTo>
                  <a:lnTo>
                    <a:pt x="2" y="771"/>
                  </a:lnTo>
                  <a:lnTo>
                    <a:pt x="2" y="758"/>
                  </a:lnTo>
                  <a:lnTo>
                    <a:pt x="2" y="752"/>
                  </a:lnTo>
                  <a:lnTo>
                    <a:pt x="2" y="740"/>
                  </a:lnTo>
                  <a:lnTo>
                    <a:pt x="2" y="728"/>
                  </a:lnTo>
                  <a:lnTo>
                    <a:pt x="2" y="722"/>
                  </a:lnTo>
                  <a:lnTo>
                    <a:pt x="3" y="710"/>
                  </a:lnTo>
                  <a:lnTo>
                    <a:pt x="3" y="685"/>
                  </a:lnTo>
                  <a:lnTo>
                    <a:pt x="3" y="679"/>
                  </a:lnTo>
                  <a:lnTo>
                    <a:pt x="3" y="673"/>
                  </a:lnTo>
                  <a:lnTo>
                    <a:pt x="5" y="661"/>
                  </a:lnTo>
                  <a:lnTo>
                    <a:pt x="3" y="661"/>
                  </a:lnTo>
                  <a:lnTo>
                    <a:pt x="5" y="661"/>
                  </a:lnTo>
                  <a:lnTo>
                    <a:pt x="5" y="667"/>
                  </a:lnTo>
                  <a:lnTo>
                    <a:pt x="5" y="673"/>
                  </a:lnTo>
                  <a:lnTo>
                    <a:pt x="5" y="673"/>
                  </a:lnTo>
                  <a:lnTo>
                    <a:pt x="5" y="685"/>
                  </a:lnTo>
                  <a:lnTo>
                    <a:pt x="7" y="697"/>
                  </a:lnTo>
                  <a:lnTo>
                    <a:pt x="7" y="710"/>
                  </a:lnTo>
                  <a:lnTo>
                    <a:pt x="7" y="722"/>
                  </a:lnTo>
                  <a:lnTo>
                    <a:pt x="7" y="734"/>
                  </a:lnTo>
                  <a:lnTo>
                    <a:pt x="7" y="746"/>
                  </a:lnTo>
                  <a:lnTo>
                    <a:pt x="7" y="765"/>
                  </a:lnTo>
                  <a:lnTo>
                    <a:pt x="8" y="771"/>
                  </a:lnTo>
                  <a:lnTo>
                    <a:pt x="8" y="777"/>
                  </a:lnTo>
                  <a:lnTo>
                    <a:pt x="8" y="777"/>
                  </a:lnTo>
                  <a:lnTo>
                    <a:pt x="8" y="771"/>
                  </a:lnTo>
                  <a:lnTo>
                    <a:pt x="10" y="771"/>
                  </a:lnTo>
                  <a:lnTo>
                    <a:pt x="10" y="777"/>
                  </a:lnTo>
                  <a:lnTo>
                    <a:pt x="10" y="777"/>
                  </a:lnTo>
                  <a:lnTo>
                    <a:pt x="12" y="777"/>
                  </a:lnTo>
                  <a:lnTo>
                    <a:pt x="12" y="765"/>
                  </a:lnTo>
                  <a:lnTo>
                    <a:pt x="12" y="740"/>
                  </a:lnTo>
                  <a:lnTo>
                    <a:pt x="12" y="734"/>
                  </a:lnTo>
                  <a:lnTo>
                    <a:pt x="12" y="728"/>
                  </a:lnTo>
                  <a:lnTo>
                    <a:pt x="13" y="728"/>
                  </a:lnTo>
                  <a:lnTo>
                    <a:pt x="13" y="728"/>
                  </a:lnTo>
                  <a:lnTo>
                    <a:pt x="13" y="728"/>
                  </a:lnTo>
                  <a:lnTo>
                    <a:pt x="15" y="728"/>
                  </a:lnTo>
                  <a:lnTo>
                    <a:pt x="15" y="728"/>
                  </a:lnTo>
                  <a:lnTo>
                    <a:pt x="15" y="728"/>
                  </a:lnTo>
                  <a:lnTo>
                    <a:pt x="17" y="722"/>
                  </a:lnTo>
                  <a:lnTo>
                    <a:pt x="17" y="703"/>
                  </a:lnTo>
                  <a:lnTo>
                    <a:pt x="17" y="691"/>
                  </a:lnTo>
                  <a:lnTo>
                    <a:pt x="17" y="673"/>
                  </a:lnTo>
                  <a:lnTo>
                    <a:pt x="17" y="661"/>
                  </a:lnTo>
                  <a:lnTo>
                    <a:pt x="17" y="642"/>
                  </a:lnTo>
                  <a:lnTo>
                    <a:pt x="18" y="630"/>
                  </a:lnTo>
                  <a:lnTo>
                    <a:pt x="18" y="624"/>
                  </a:lnTo>
                  <a:lnTo>
                    <a:pt x="18" y="612"/>
                  </a:lnTo>
                  <a:lnTo>
                    <a:pt x="18" y="618"/>
                  </a:lnTo>
                  <a:lnTo>
                    <a:pt x="20" y="624"/>
                  </a:lnTo>
                  <a:lnTo>
                    <a:pt x="20" y="624"/>
                  </a:lnTo>
                  <a:lnTo>
                    <a:pt x="20" y="642"/>
                  </a:lnTo>
                  <a:lnTo>
                    <a:pt x="20" y="648"/>
                  </a:lnTo>
                  <a:lnTo>
                    <a:pt x="20" y="661"/>
                  </a:lnTo>
                  <a:lnTo>
                    <a:pt x="22" y="667"/>
                  </a:lnTo>
                  <a:lnTo>
                    <a:pt x="22" y="673"/>
                  </a:lnTo>
                  <a:lnTo>
                    <a:pt x="22" y="679"/>
                  </a:lnTo>
                  <a:lnTo>
                    <a:pt x="22" y="691"/>
                  </a:lnTo>
                  <a:lnTo>
                    <a:pt x="22" y="697"/>
                  </a:lnTo>
                  <a:lnTo>
                    <a:pt x="23" y="697"/>
                  </a:lnTo>
                  <a:lnTo>
                    <a:pt x="23" y="697"/>
                  </a:lnTo>
                  <a:lnTo>
                    <a:pt x="23" y="697"/>
                  </a:lnTo>
                  <a:lnTo>
                    <a:pt x="23" y="691"/>
                  </a:lnTo>
                  <a:lnTo>
                    <a:pt x="25" y="679"/>
                  </a:lnTo>
                  <a:lnTo>
                    <a:pt x="25" y="673"/>
                  </a:lnTo>
                  <a:lnTo>
                    <a:pt x="25" y="673"/>
                  </a:lnTo>
                  <a:lnTo>
                    <a:pt x="25" y="667"/>
                  </a:lnTo>
                  <a:lnTo>
                    <a:pt x="25" y="661"/>
                  </a:lnTo>
                  <a:lnTo>
                    <a:pt x="25" y="648"/>
                  </a:lnTo>
                  <a:lnTo>
                    <a:pt x="27" y="648"/>
                  </a:lnTo>
                  <a:lnTo>
                    <a:pt x="27" y="642"/>
                  </a:lnTo>
                  <a:lnTo>
                    <a:pt x="27" y="636"/>
                  </a:lnTo>
                  <a:lnTo>
                    <a:pt x="27" y="624"/>
                  </a:lnTo>
                  <a:lnTo>
                    <a:pt x="27" y="624"/>
                  </a:lnTo>
                  <a:lnTo>
                    <a:pt x="27" y="612"/>
                  </a:lnTo>
                  <a:lnTo>
                    <a:pt x="28" y="606"/>
                  </a:lnTo>
                  <a:lnTo>
                    <a:pt x="28" y="599"/>
                  </a:lnTo>
                  <a:lnTo>
                    <a:pt x="28" y="593"/>
                  </a:lnTo>
                  <a:lnTo>
                    <a:pt x="28" y="575"/>
                  </a:lnTo>
                  <a:lnTo>
                    <a:pt x="28" y="569"/>
                  </a:lnTo>
                  <a:lnTo>
                    <a:pt x="28" y="569"/>
                  </a:lnTo>
                  <a:lnTo>
                    <a:pt x="30" y="563"/>
                  </a:lnTo>
                  <a:lnTo>
                    <a:pt x="30" y="557"/>
                  </a:lnTo>
                  <a:lnTo>
                    <a:pt x="30" y="544"/>
                  </a:lnTo>
                  <a:lnTo>
                    <a:pt x="30" y="544"/>
                  </a:lnTo>
                  <a:lnTo>
                    <a:pt x="30" y="544"/>
                  </a:lnTo>
                  <a:lnTo>
                    <a:pt x="32" y="544"/>
                  </a:lnTo>
                  <a:lnTo>
                    <a:pt x="32" y="538"/>
                  </a:lnTo>
                  <a:lnTo>
                    <a:pt x="33" y="526"/>
                  </a:lnTo>
                  <a:lnTo>
                    <a:pt x="32" y="526"/>
                  </a:lnTo>
                  <a:lnTo>
                    <a:pt x="33" y="526"/>
                  </a:lnTo>
                  <a:lnTo>
                    <a:pt x="33" y="538"/>
                  </a:lnTo>
                  <a:lnTo>
                    <a:pt x="33" y="544"/>
                  </a:lnTo>
                  <a:lnTo>
                    <a:pt x="33" y="557"/>
                  </a:lnTo>
                  <a:lnTo>
                    <a:pt x="33" y="569"/>
                  </a:lnTo>
                  <a:lnTo>
                    <a:pt x="35" y="581"/>
                  </a:lnTo>
                  <a:lnTo>
                    <a:pt x="35" y="599"/>
                  </a:lnTo>
                  <a:lnTo>
                    <a:pt x="35" y="606"/>
                  </a:lnTo>
                  <a:lnTo>
                    <a:pt x="35" y="618"/>
                  </a:lnTo>
                  <a:lnTo>
                    <a:pt x="35" y="624"/>
                  </a:lnTo>
                  <a:lnTo>
                    <a:pt x="37" y="624"/>
                  </a:lnTo>
                  <a:lnTo>
                    <a:pt x="37" y="618"/>
                  </a:lnTo>
                  <a:lnTo>
                    <a:pt x="37" y="612"/>
                  </a:lnTo>
                  <a:lnTo>
                    <a:pt x="37" y="606"/>
                  </a:lnTo>
                  <a:lnTo>
                    <a:pt x="38" y="599"/>
                  </a:lnTo>
                  <a:lnTo>
                    <a:pt x="38" y="581"/>
                  </a:lnTo>
                  <a:lnTo>
                    <a:pt x="38" y="569"/>
                  </a:lnTo>
                  <a:lnTo>
                    <a:pt x="38" y="551"/>
                  </a:lnTo>
                  <a:lnTo>
                    <a:pt x="38" y="544"/>
                  </a:lnTo>
                  <a:lnTo>
                    <a:pt x="38" y="532"/>
                  </a:lnTo>
                  <a:lnTo>
                    <a:pt x="40" y="526"/>
                  </a:lnTo>
                  <a:lnTo>
                    <a:pt x="40" y="532"/>
                  </a:lnTo>
                  <a:lnTo>
                    <a:pt x="40" y="544"/>
                  </a:lnTo>
                  <a:lnTo>
                    <a:pt x="40" y="544"/>
                  </a:lnTo>
                  <a:lnTo>
                    <a:pt x="42" y="551"/>
                  </a:lnTo>
                  <a:lnTo>
                    <a:pt x="42" y="569"/>
                  </a:lnTo>
                  <a:lnTo>
                    <a:pt x="42" y="569"/>
                  </a:lnTo>
                  <a:lnTo>
                    <a:pt x="42" y="563"/>
                  </a:lnTo>
                  <a:lnTo>
                    <a:pt x="43" y="557"/>
                  </a:lnTo>
                  <a:lnTo>
                    <a:pt x="43" y="551"/>
                  </a:lnTo>
                  <a:lnTo>
                    <a:pt x="43" y="544"/>
                  </a:lnTo>
                  <a:lnTo>
                    <a:pt x="43" y="544"/>
                  </a:lnTo>
                  <a:lnTo>
                    <a:pt x="43" y="538"/>
                  </a:lnTo>
                  <a:lnTo>
                    <a:pt x="43" y="532"/>
                  </a:lnTo>
                  <a:lnTo>
                    <a:pt x="45" y="526"/>
                  </a:lnTo>
                  <a:lnTo>
                    <a:pt x="45" y="520"/>
                  </a:lnTo>
                  <a:lnTo>
                    <a:pt x="45" y="508"/>
                  </a:lnTo>
                  <a:lnTo>
                    <a:pt x="45" y="495"/>
                  </a:lnTo>
                  <a:lnTo>
                    <a:pt x="45" y="483"/>
                  </a:lnTo>
                  <a:lnTo>
                    <a:pt x="47" y="471"/>
                  </a:lnTo>
                  <a:lnTo>
                    <a:pt x="47" y="465"/>
                  </a:lnTo>
                  <a:lnTo>
                    <a:pt x="47" y="459"/>
                  </a:lnTo>
                  <a:lnTo>
                    <a:pt x="47" y="453"/>
                  </a:lnTo>
                  <a:lnTo>
                    <a:pt x="47" y="447"/>
                  </a:lnTo>
                  <a:lnTo>
                    <a:pt x="48" y="440"/>
                  </a:lnTo>
                  <a:lnTo>
                    <a:pt x="48" y="440"/>
                  </a:lnTo>
                  <a:lnTo>
                    <a:pt x="48" y="428"/>
                  </a:lnTo>
                  <a:lnTo>
                    <a:pt x="48" y="416"/>
                  </a:lnTo>
                  <a:lnTo>
                    <a:pt x="48" y="398"/>
                  </a:lnTo>
                  <a:lnTo>
                    <a:pt x="48" y="379"/>
                  </a:lnTo>
                  <a:lnTo>
                    <a:pt x="50" y="367"/>
                  </a:lnTo>
                  <a:lnTo>
                    <a:pt x="50" y="324"/>
                  </a:lnTo>
                  <a:lnTo>
                    <a:pt x="50" y="312"/>
                  </a:lnTo>
                  <a:lnTo>
                    <a:pt x="50" y="294"/>
                  </a:lnTo>
                  <a:lnTo>
                    <a:pt x="50" y="281"/>
                  </a:lnTo>
                  <a:lnTo>
                    <a:pt x="50" y="263"/>
                  </a:lnTo>
                  <a:lnTo>
                    <a:pt x="52" y="251"/>
                  </a:lnTo>
                  <a:lnTo>
                    <a:pt x="52" y="239"/>
                  </a:lnTo>
                  <a:lnTo>
                    <a:pt x="52" y="232"/>
                  </a:lnTo>
                  <a:lnTo>
                    <a:pt x="52" y="226"/>
                  </a:lnTo>
                  <a:lnTo>
                    <a:pt x="52" y="220"/>
                  </a:lnTo>
                  <a:lnTo>
                    <a:pt x="53" y="214"/>
                  </a:lnTo>
                  <a:lnTo>
                    <a:pt x="53" y="214"/>
                  </a:lnTo>
                  <a:lnTo>
                    <a:pt x="53" y="208"/>
                  </a:lnTo>
                  <a:lnTo>
                    <a:pt x="53" y="177"/>
                  </a:lnTo>
                  <a:lnTo>
                    <a:pt x="53" y="153"/>
                  </a:lnTo>
                  <a:lnTo>
                    <a:pt x="53" y="135"/>
                  </a:lnTo>
                  <a:lnTo>
                    <a:pt x="55" y="110"/>
                  </a:lnTo>
                  <a:lnTo>
                    <a:pt x="55" y="80"/>
                  </a:lnTo>
                  <a:lnTo>
                    <a:pt x="55" y="55"/>
                  </a:lnTo>
                  <a:lnTo>
                    <a:pt x="55" y="31"/>
                  </a:lnTo>
                  <a:lnTo>
                    <a:pt x="55" y="12"/>
                  </a:lnTo>
                  <a:lnTo>
                    <a:pt x="55" y="6"/>
                  </a:lnTo>
                  <a:lnTo>
                    <a:pt x="57" y="0"/>
                  </a:lnTo>
                  <a:lnTo>
                    <a:pt x="57" y="6"/>
                  </a:lnTo>
                  <a:lnTo>
                    <a:pt x="57" y="12"/>
                  </a:lnTo>
                  <a:lnTo>
                    <a:pt x="57" y="24"/>
                  </a:lnTo>
                  <a:lnTo>
                    <a:pt x="57" y="31"/>
                  </a:lnTo>
                  <a:lnTo>
                    <a:pt x="58" y="31"/>
                  </a:lnTo>
                  <a:lnTo>
                    <a:pt x="58" y="49"/>
                  </a:lnTo>
                  <a:lnTo>
                    <a:pt x="58" y="55"/>
                  </a:lnTo>
                  <a:lnTo>
                    <a:pt x="58" y="61"/>
                  </a:lnTo>
                  <a:lnTo>
                    <a:pt x="58" y="73"/>
                  </a:lnTo>
                  <a:lnTo>
                    <a:pt x="58" y="80"/>
                  </a:lnTo>
                  <a:lnTo>
                    <a:pt x="60" y="92"/>
                  </a:lnTo>
                  <a:lnTo>
                    <a:pt x="60" y="92"/>
                  </a:lnTo>
                  <a:lnTo>
                    <a:pt x="60" y="92"/>
                  </a:lnTo>
                  <a:lnTo>
                    <a:pt x="60" y="86"/>
                  </a:lnTo>
                  <a:lnTo>
                    <a:pt x="61" y="86"/>
                  </a:lnTo>
                  <a:lnTo>
                    <a:pt x="61" y="80"/>
                  </a:lnTo>
                  <a:lnTo>
                    <a:pt x="61" y="86"/>
                  </a:lnTo>
                  <a:lnTo>
                    <a:pt x="61" y="86"/>
                  </a:lnTo>
                  <a:lnTo>
                    <a:pt x="61" y="116"/>
                  </a:lnTo>
                  <a:lnTo>
                    <a:pt x="63" y="135"/>
                  </a:lnTo>
                  <a:lnTo>
                    <a:pt x="63" y="159"/>
                  </a:lnTo>
                  <a:lnTo>
                    <a:pt x="63" y="184"/>
                  </a:lnTo>
                  <a:lnTo>
                    <a:pt x="63" y="202"/>
                  </a:lnTo>
                  <a:lnTo>
                    <a:pt x="63" y="226"/>
                  </a:lnTo>
                  <a:lnTo>
                    <a:pt x="63" y="251"/>
                  </a:lnTo>
                  <a:lnTo>
                    <a:pt x="65" y="269"/>
                  </a:lnTo>
                  <a:lnTo>
                    <a:pt x="65" y="294"/>
                  </a:lnTo>
                  <a:lnTo>
                    <a:pt x="65" y="312"/>
                  </a:lnTo>
                  <a:lnTo>
                    <a:pt x="65" y="336"/>
                  </a:lnTo>
                  <a:lnTo>
                    <a:pt x="65" y="349"/>
                  </a:lnTo>
                  <a:lnTo>
                    <a:pt x="65" y="367"/>
                  </a:lnTo>
                  <a:lnTo>
                    <a:pt x="66" y="379"/>
                  </a:lnTo>
                  <a:lnTo>
                    <a:pt x="66" y="391"/>
                  </a:lnTo>
                  <a:lnTo>
                    <a:pt x="66" y="404"/>
                  </a:lnTo>
                  <a:lnTo>
                    <a:pt x="66" y="410"/>
                  </a:lnTo>
                  <a:lnTo>
                    <a:pt x="66" y="416"/>
                  </a:lnTo>
                  <a:lnTo>
                    <a:pt x="68" y="416"/>
                  </a:lnTo>
                  <a:lnTo>
                    <a:pt x="68" y="416"/>
                  </a:lnTo>
                  <a:lnTo>
                    <a:pt x="68" y="422"/>
                  </a:lnTo>
                  <a:lnTo>
                    <a:pt x="68" y="434"/>
                  </a:lnTo>
                  <a:lnTo>
                    <a:pt x="68" y="440"/>
                  </a:lnTo>
                  <a:lnTo>
                    <a:pt x="70" y="453"/>
                  </a:lnTo>
                  <a:lnTo>
                    <a:pt x="70" y="471"/>
                  </a:lnTo>
                  <a:lnTo>
                    <a:pt x="70" y="483"/>
                  </a:lnTo>
                  <a:lnTo>
                    <a:pt x="70" y="495"/>
                  </a:lnTo>
                  <a:lnTo>
                    <a:pt x="70" y="508"/>
                  </a:lnTo>
                  <a:lnTo>
                    <a:pt x="70" y="520"/>
                  </a:lnTo>
                  <a:lnTo>
                    <a:pt x="71" y="520"/>
                  </a:lnTo>
                  <a:lnTo>
                    <a:pt x="71" y="526"/>
                  </a:lnTo>
                  <a:lnTo>
                    <a:pt x="71" y="532"/>
                  </a:lnTo>
                  <a:lnTo>
                    <a:pt x="71" y="538"/>
                  </a:lnTo>
                  <a:lnTo>
                    <a:pt x="71" y="544"/>
                  </a:lnTo>
                  <a:lnTo>
                    <a:pt x="71" y="557"/>
                  </a:lnTo>
                  <a:lnTo>
                    <a:pt x="73" y="569"/>
                  </a:lnTo>
                  <a:lnTo>
                    <a:pt x="73" y="575"/>
                  </a:lnTo>
                  <a:lnTo>
                    <a:pt x="73" y="581"/>
                  </a:lnTo>
                  <a:lnTo>
                    <a:pt x="73" y="593"/>
                  </a:lnTo>
                  <a:lnTo>
                    <a:pt x="75" y="599"/>
                  </a:lnTo>
                  <a:lnTo>
                    <a:pt x="75" y="612"/>
                  </a:lnTo>
                  <a:lnTo>
                    <a:pt x="75" y="618"/>
                  </a:lnTo>
                  <a:lnTo>
                    <a:pt x="75" y="624"/>
                  </a:lnTo>
                  <a:lnTo>
                    <a:pt x="75" y="630"/>
                  </a:lnTo>
                  <a:lnTo>
                    <a:pt x="75" y="648"/>
                  </a:lnTo>
                  <a:lnTo>
                    <a:pt x="76" y="655"/>
                  </a:lnTo>
                  <a:lnTo>
                    <a:pt x="76" y="667"/>
                  </a:lnTo>
                  <a:lnTo>
                    <a:pt x="76" y="679"/>
                  </a:lnTo>
                  <a:lnTo>
                    <a:pt x="76" y="691"/>
                  </a:lnTo>
                  <a:lnTo>
                    <a:pt x="76" y="697"/>
                  </a:lnTo>
                  <a:lnTo>
                    <a:pt x="76" y="703"/>
                  </a:lnTo>
                  <a:lnTo>
                    <a:pt x="78" y="710"/>
                  </a:lnTo>
                  <a:lnTo>
                    <a:pt x="78" y="710"/>
                  </a:lnTo>
                  <a:lnTo>
                    <a:pt x="78" y="716"/>
                  </a:lnTo>
                  <a:lnTo>
                    <a:pt x="80" y="722"/>
                  </a:lnTo>
                  <a:lnTo>
                    <a:pt x="80" y="728"/>
                  </a:lnTo>
                  <a:lnTo>
                    <a:pt x="80" y="734"/>
                  </a:lnTo>
                  <a:lnTo>
                    <a:pt x="80" y="746"/>
                  </a:lnTo>
                  <a:lnTo>
                    <a:pt x="80" y="758"/>
                  </a:lnTo>
                  <a:lnTo>
                    <a:pt x="80" y="771"/>
                  </a:lnTo>
                  <a:lnTo>
                    <a:pt x="81" y="777"/>
                  </a:lnTo>
                  <a:lnTo>
                    <a:pt x="81" y="789"/>
                  </a:lnTo>
                  <a:lnTo>
                    <a:pt x="81" y="801"/>
                  </a:lnTo>
                  <a:lnTo>
                    <a:pt x="81" y="801"/>
                  </a:lnTo>
                  <a:lnTo>
                    <a:pt x="81" y="807"/>
                  </a:lnTo>
                  <a:lnTo>
                    <a:pt x="81" y="814"/>
                  </a:lnTo>
                  <a:lnTo>
                    <a:pt x="83" y="826"/>
                  </a:lnTo>
                  <a:lnTo>
                    <a:pt x="83" y="844"/>
                  </a:lnTo>
                  <a:lnTo>
                    <a:pt x="83" y="850"/>
                  </a:lnTo>
                  <a:lnTo>
                    <a:pt x="83" y="856"/>
                  </a:lnTo>
                  <a:lnTo>
                    <a:pt x="83" y="862"/>
                  </a:lnTo>
                  <a:lnTo>
                    <a:pt x="85" y="856"/>
                  </a:lnTo>
                  <a:lnTo>
                    <a:pt x="85" y="856"/>
                  </a:lnTo>
                  <a:lnTo>
                    <a:pt x="85" y="850"/>
                  </a:lnTo>
                  <a:lnTo>
                    <a:pt x="85" y="838"/>
                  </a:lnTo>
                  <a:lnTo>
                    <a:pt x="85" y="832"/>
                  </a:lnTo>
                  <a:lnTo>
                    <a:pt x="86" y="832"/>
                  </a:lnTo>
                  <a:lnTo>
                    <a:pt x="86" y="820"/>
                  </a:lnTo>
                  <a:lnTo>
                    <a:pt x="86" y="807"/>
                  </a:lnTo>
                  <a:lnTo>
                    <a:pt x="86" y="801"/>
                  </a:lnTo>
                  <a:lnTo>
                    <a:pt x="86" y="789"/>
                  </a:lnTo>
                  <a:lnTo>
                    <a:pt x="86" y="771"/>
                  </a:lnTo>
                  <a:lnTo>
                    <a:pt x="88" y="758"/>
                  </a:lnTo>
                  <a:lnTo>
                    <a:pt x="88" y="752"/>
                  </a:lnTo>
                  <a:lnTo>
                    <a:pt x="88" y="740"/>
                  </a:lnTo>
                  <a:lnTo>
                    <a:pt x="88" y="740"/>
                  </a:lnTo>
                  <a:lnTo>
                    <a:pt x="88" y="740"/>
                  </a:lnTo>
                  <a:lnTo>
                    <a:pt x="90" y="752"/>
                  </a:lnTo>
                  <a:lnTo>
                    <a:pt x="90" y="758"/>
                  </a:lnTo>
                  <a:lnTo>
                    <a:pt x="90" y="777"/>
                  </a:lnTo>
                  <a:lnTo>
                    <a:pt x="90" y="783"/>
                  </a:lnTo>
                  <a:lnTo>
                    <a:pt x="90" y="795"/>
                  </a:lnTo>
                  <a:lnTo>
                    <a:pt x="90" y="801"/>
                  </a:lnTo>
                  <a:lnTo>
                    <a:pt x="91" y="814"/>
                  </a:lnTo>
                  <a:lnTo>
                    <a:pt x="91" y="820"/>
                  </a:lnTo>
                  <a:lnTo>
                    <a:pt x="91" y="832"/>
                  </a:lnTo>
                  <a:lnTo>
                    <a:pt x="91" y="838"/>
                  </a:lnTo>
                  <a:lnTo>
                    <a:pt x="91" y="844"/>
                  </a:lnTo>
                  <a:lnTo>
                    <a:pt x="91" y="850"/>
                  </a:lnTo>
                  <a:lnTo>
                    <a:pt x="93" y="856"/>
                  </a:lnTo>
                  <a:lnTo>
                    <a:pt x="93" y="856"/>
                  </a:lnTo>
                  <a:lnTo>
                    <a:pt x="93" y="862"/>
                  </a:lnTo>
                  <a:lnTo>
                    <a:pt x="93" y="869"/>
                  </a:lnTo>
                  <a:lnTo>
                    <a:pt x="93" y="881"/>
                  </a:lnTo>
                  <a:lnTo>
                    <a:pt x="95" y="881"/>
                  </a:lnTo>
                  <a:lnTo>
                    <a:pt x="95" y="893"/>
                  </a:lnTo>
                  <a:lnTo>
                    <a:pt x="95" y="905"/>
                  </a:lnTo>
                  <a:lnTo>
                    <a:pt x="95" y="905"/>
                  </a:lnTo>
                  <a:lnTo>
                    <a:pt x="96" y="918"/>
                  </a:lnTo>
                  <a:lnTo>
                    <a:pt x="95" y="918"/>
                  </a:lnTo>
                  <a:lnTo>
                    <a:pt x="96" y="918"/>
                  </a:lnTo>
                  <a:lnTo>
                    <a:pt x="96" y="918"/>
                  </a:lnTo>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598" name="Freeform 597"/>
            <p:cNvSpPr>
              <a:spLocks/>
            </p:cNvSpPr>
            <p:nvPr/>
          </p:nvSpPr>
          <p:spPr bwMode="auto">
            <a:xfrm>
              <a:off x="2271203" y="3288207"/>
              <a:ext cx="115451" cy="576118"/>
            </a:xfrm>
            <a:custGeom>
              <a:avLst/>
              <a:gdLst>
                <a:gd name="T0" fmla="*/ 2 w 83"/>
                <a:gd name="T1" fmla="*/ 1266 h 1401"/>
                <a:gd name="T2" fmla="*/ 4 w 83"/>
                <a:gd name="T3" fmla="*/ 1266 h 1401"/>
                <a:gd name="T4" fmla="*/ 4 w 83"/>
                <a:gd name="T5" fmla="*/ 1297 h 1401"/>
                <a:gd name="T6" fmla="*/ 5 w 83"/>
                <a:gd name="T7" fmla="*/ 1322 h 1401"/>
                <a:gd name="T8" fmla="*/ 7 w 83"/>
                <a:gd name="T9" fmla="*/ 1340 h 1401"/>
                <a:gd name="T10" fmla="*/ 9 w 83"/>
                <a:gd name="T11" fmla="*/ 1340 h 1401"/>
                <a:gd name="T12" fmla="*/ 10 w 83"/>
                <a:gd name="T13" fmla="*/ 1322 h 1401"/>
                <a:gd name="T14" fmla="*/ 12 w 83"/>
                <a:gd name="T15" fmla="*/ 1297 h 1401"/>
                <a:gd name="T16" fmla="*/ 14 w 83"/>
                <a:gd name="T17" fmla="*/ 1303 h 1401"/>
                <a:gd name="T18" fmla="*/ 15 w 83"/>
                <a:gd name="T19" fmla="*/ 1328 h 1401"/>
                <a:gd name="T20" fmla="*/ 17 w 83"/>
                <a:gd name="T21" fmla="*/ 1346 h 1401"/>
                <a:gd name="T22" fmla="*/ 20 w 83"/>
                <a:gd name="T23" fmla="*/ 1346 h 1401"/>
                <a:gd name="T24" fmla="*/ 22 w 83"/>
                <a:gd name="T25" fmla="*/ 1340 h 1401"/>
                <a:gd name="T26" fmla="*/ 23 w 83"/>
                <a:gd name="T27" fmla="*/ 1346 h 1401"/>
                <a:gd name="T28" fmla="*/ 25 w 83"/>
                <a:gd name="T29" fmla="*/ 1334 h 1401"/>
                <a:gd name="T30" fmla="*/ 27 w 83"/>
                <a:gd name="T31" fmla="*/ 1322 h 1401"/>
                <a:gd name="T32" fmla="*/ 28 w 83"/>
                <a:gd name="T33" fmla="*/ 1297 h 1401"/>
                <a:gd name="T34" fmla="*/ 30 w 83"/>
                <a:gd name="T35" fmla="*/ 1322 h 1401"/>
                <a:gd name="T36" fmla="*/ 32 w 83"/>
                <a:gd name="T37" fmla="*/ 1352 h 1401"/>
                <a:gd name="T38" fmla="*/ 32 w 83"/>
                <a:gd name="T39" fmla="*/ 1377 h 1401"/>
                <a:gd name="T40" fmla="*/ 33 w 83"/>
                <a:gd name="T41" fmla="*/ 1395 h 1401"/>
                <a:gd name="T42" fmla="*/ 37 w 83"/>
                <a:gd name="T43" fmla="*/ 1389 h 1401"/>
                <a:gd name="T44" fmla="*/ 38 w 83"/>
                <a:gd name="T45" fmla="*/ 1364 h 1401"/>
                <a:gd name="T46" fmla="*/ 40 w 83"/>
                <a:gd name="T47" fmla="*/ 1352 h 1401"/>
                <a:gd name="T48" fmla="*/ 42 w 83"/>
                <a:gd name="T49" fmla="*/ 1328 h 1401"/>
                <a:gd name="T50" fmla="*/ 43 w 83"/>
                <a:gd name="T51" fmla="*/ 1285 h 1401"/>
                <a:gd name="T52" fmla="*/ 43 w 83"/>
                <a:gd name="T53" fmla="*/ 1218 h 1401"/>
                <a:gd name="T54" fmla="*/ 45 w 83"/>
                <a:gd name="T55" fmla="*/ 1132 h 1401"/>
                <a:gd name="T56" fmla="*/ 47 w 83"/>
                <a:gd name="T57" fmla="*/ 1059 h 1401"/>
                <a:gd name="T58" fmla="*/ 47 w 83"/>
                <a:gd name="T59" fmla="*/ 899 h 1401"/>
                <a:gd name="T60" fmla="*/ 48 w 83"/>
                <a:gd name="T61" fmla="*/ 661 h 1401"/>
                <a:gd name="T62" fmla="*/ 50 w 83"/>
                <a:gd name="T63" fmla="*/ 502 h 1401"/>
                <a:gd name="T64" fmla="*/ 50 w 83"/>
                <a:gd name="T65" fmla="*/ 447 h 1401"/>
                <a:gd name="T66" fmla="*/ 52 w 83"/>
                <a:gd name="T67" fmla="*/ 373 h 1401"/>
                <a:gd name="T68" fmla="*/ 53 w 83"/>
                <a:gd name="T69" fmla="*/ 221 h 1401"/>
                <a:gd name="T70" fmla="*/ 53 w 83"/>
                <a:gd name="T71" fmla="*/ 86 h 1401"/>
                <a:gd name="T72" fmla="*/ 55 w 83"/>
                <a:gd name="T73" fmla="*/ 92 h 1401"/>
                <a:gd name="T74" fmla="*/ 57 w 83"/>
                <a:gd name="T75" fmla="*/ 117 h 1401"/>
                <a:gd name="T76" fmla="*/ 58 w 83"/>
                <a:gd name="T77" fmla="*/ 74 h 1401"/>
                <a:gd name="T78" fmla="*/ 60 w 83"/>
                <a:gd name="T79" fmla="*/ 62 h 1401"/>
                <a:gd name="T80" fmla="*/ 62 w 83"/>
                <a:gd name="T81" fmla="*/ 13 h 1401"/>
                <a:gd name="T82" fmla="*/ 62 w 83"/>
                <a:gd name="T83" fmla="*/ 19 h 1401"/>
                <a:gd name="T84" fmla="*/ 63 w 83"/>
                <a:gd name="T85" fmla="*/ 68 h 1401"/>
                <a:gd name="T86" fmla="*/ 65 w 83"/>
                <a:gd name="T87" fmla="*/ 117 h 1401"/>
                <a:gd name="T88" fmla="*/ 67 w 83"/>
                <a:gd name="T89" fmla="*/ 153 h 1401"/>
                <a:gd name="T90" fmla="*/ 67 w 83"/>
                <a:gd name="T91" fmla="*/ 135 h 1401"/>
                <a:gd name="T92" fmla="*/ 68 w 83"/>
                <a:gd name="T93" fmla="*/ 165 h 1401"/>
                <a:gd name="T94" fmla="*/ 70 w 83"/>
                <a:gd name="T95" fmla="*/ 208 h 1401"/>
                <a:gd name="T96" fmla="*/ 72 w 83"/>
                <a:gd name="T97" fmla="*/ 190 h 1401"/>
                <a:gd name="T98" fmla="*/ 72 w 83"/>
                <a:gd name="T99" fmla="*/ 159 h 1401"/>
                <a:gd name="T100" fmla="*/ 73 w 83"/>
                <a:gd name="T101" fmla="*/ 196 h 1401"/>
                <a:gd name="T102" fmla="*/ 75 w 83"/>
                <a:gd name="T103" fmla="*/ 331 h 1401"/>
                <a:gd name="T104" fmla="*/ 75 w 83"/>
                <a:gd name="T105" fmla="*/ 404 h 1401"/>
                <a:gd name="T106" fmla="*/ 78 w 83"/>
                <a:gd name="T107" fmla="*/ 429 h 1401"/>
                <a:gd name="T108" fmla="*/ 78 w 83"/>
                <a:gd name="T109" fmla="*/ 477 h 1401"/>
                <a:gd name="T110" fmla="*/ 81 w 83"/>
                <a:gd name="T111" fmla="*/ 508 h 1401"/>
                <a:gd name="T112" fmla="*/ 81 w 83"/>
                <a:gd name="T113" fmla="*/ 532 h 1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83" h="1401">
                  <a:moveTo>
                    <a:pt x="0" y="1242"/>
                  </a:moveTo>
                  <a:lnTo>
                    <a:pt x="0" y="1248"/>
                  </a:lnTo>
                  <a:lnTo>
                    <a:pt x="2" y="1260"/>
                  </a:lnTo>
                  <a:lnTo>
                    <a:pt x="2" y="1266"/>
                  </a:lnTo>
                  <a:lnTo>
                    <a:pt x="2" y="1260"/>
                  </a:lnTo>
                  <a:lnTo>
                    <a:pt x="2" y="1254"/>
                  </a:lnTo>
                  <a:lnTo>
                    <a:pt x="4" y="1260"/>
                  </a:lnTo>
                  <a:lnTo>
                    <a:pt x="4" y="1266"/>
                  </a:lnTo>
                  <a:lnTo>
                    <a:pt x="4" y="1273"/>
                  </a:lnTo>
                  <a:lnTo>
                    <a:pt x="4" y="1273"/>
                  </a:lnTo>
                  <a:lnTo>
                    <a:pt x="4" y="1285"/>
                  </a:lnTo>
                  <a:lnTo>
                    <a:pt x="4" y="1297"/>
                  </a:lnTo>
                  <a:lnTo>
                    <a:pt x="5" y="1297"/>
                  </a:lnTo>
                  <a:lnTo>
                    <a:pt x="5" y="1303"/>
                  </a:lnTo>
                  <a:lnTo>
                    <a:pt x="5" y="1315"/>
                  </a:lnTo>
                  <a:lnTo>
                    <a:pt x="5" y="1322"/>
                  </a:lnTo>
                  <a:lnTo>
                    <a:pt x="7" y="1322"/>
                  </a:lnTo>
                  <a:lnTo>
                    <a:pt x="7" y="1328"/>
                  </a:lnTo>
                  <a:lnTo>
                    <a:pt x="7" y="1334"/>
                  </a:lnTo>
                  <a:lnTo>
                    <a:pt x="7" y="1340"/>
                  </a:lnTo>
                  <a:lnTo>
                    <a:pt x="7" y="1346"/>
                  </a:lnTo>
                  <a:lnTo>
                    <a:pt x="9" y="1346"/>
                  </a:lnTo>
                  <a:lnTo>
                    <a:pt x="9" y="1346"/>
                  </a:lnTo>
                  <a:lnTo>
                    <a:pt x="9" y="1340"/>
                  </a:lnTo>
                  <a:lnTo>
                    <a:pt x="9" y="1334"/>
                  </a:lnTo>
                  <a:lnTo>
                    <a:pt x="10" y="1328"/>
                  </a:lnTo>
                  <a:lnTo>
                    <a:pt x="10" y="1322"/>
                  </a:lnTo>
                  <a:lnTo>
                    <a:pt x="10" y="1322"/>
                  </a:lnTo>
                  <a:lnTo>
                    <a:pt x="10" y="1309"/>
                  </a:lnTo>
                  <a:lnTo>
                    <a:pt x="12" y="1297"/>
                  </a:lnTo>
                  <a:lnTo>
                    <a:pt x="12" y="1297"/>
                  </a:lnTo>
                  <a:lnTo>
                    <a:pt x="12" y="1297"/>
                  </a:lnTo>
                  <a:lnTo>
                    <a:pt x="12" y="1297"/>
                  </a:lnTo>
                  <a:lnTo>
                    <a:pt x="14" y="1297"/>
                  </a:lnTo>
                  <a:lnTo>
                    <a:pt x="14" y="1303"/>
                  </a:lnTo>
                  <a:lnTo>
                    <a:pt x="14" y="1303"/>
                  </a:lnTo>
                  <a:lnTo>
                    <a:pt x="15" y="1309"/>
                  </a:lnTo>
                  <a:lnTo>
                    <a:pt x="15" y="1315"/>
                  </a:lnTo>
                  <a:lnTo>
                    <a:pt x="15" y="1322"/>
                  </a:lnTo>
                  <a:lnTo>
                    <a:pt x="15" y="1328"/>
                  </a:lnTo>
                  <a:lnTo>
                    <a:pt x="15" y="1334"/>
                  </a:lnTo>
                  <a:lnTo>
                    <a:pt x="17" y="1340"/>
                  </a:lnTo>
                  <a:lnTo>
                    <a:pt x="17" y="1346"/>
                  </a:lnTo>
                  <a:lnTo>
                    <a:pt x="17" y="1346"/>
                  </a:lnTo>
                  <a:lnTo>
                    <a:pt x="19" y="1346"/>
                  </a:lnTo>
                  <a:lnTo>
                    <a:pt x="19" y="1346"/>
                  </a:lnTo>
                  <a:lnTo>
                    <a:pt x="19" y="1346"/>
                  </a:lnTo>
                  <a:lnTo>
                    <a:pt x="20" y="1346"/>
                  </a:lnTo>
                  <a:lnTo>
                    <a:pt x="20" y="1346"/>
                  </a:lnTo>
                  <a:lnTo>
                    <a:pt x="20" y="1340"/>
                  </a:lnTo>
                  <a:lnTo>
                    <a:pt x="22" y="1340"/>
                  </a:lnTo>
                  <a:lnTo>
                    <a:pt x="22" y="1340"/>
                  </a:lnTo>
                  <a:lnTo>
                    <a:pt x="22" y="1346"/>
                  </a:lnTo>
                  <a:lnTo>
                    <a:pt x="23" y="1346"/>
                  </a:lnTo>
                  <a:lnTo>
                    <a:pt x="23" y="1346"/>
                  </a:lnTo>
                  <a:lnTo>
                    <a:pt x="23" y="1346"/>
                  </a:lnTo>
                  <a:lnTo>
                    <a:pt x="23" y="1346"/>
                  </a:lnTo>
                  <a:lnTo>
                    <a:pt x="25" y="1346"/>
                  </a:lnTo>
                  <a:lnTo>
                    <a:pt x="25" y="1340"/>
                  </a:lnTo>
                  <a:lnTo>
                    <a:pt x="25" y="1334"/>
                  </a:lnTo>
                  <a:lnTo>
                    <a:pt x="27" y="1334"/>
                  </a:lnTo>
                  <a:lnTo>
                    <a:pt x="27" y="1334"/>
                  </a:lnTo>
                  <a:lnTo>
                    <a:pt x="27" y="1328"/>
                  </a:lnTo>
                  <a:lnTo>
                    <a:pt x="27" y="1322"/>
                  </a:lnTo>
                  <a:lnTo>
                    <a:pt x="28" y="1315"/>
                  </a:lnTo>
                  <a:lnTo>
                    <a:pt x="28" y="1309"/>
                  </a:lnTo>
                  <a:lnTo>
                    <a:pt x="28" y="1297"/>
                  </a:lnTo>
                  <a:lnTo>
                    <a:pt x="28" y="1297"/>
                  </a:lnTo>
                  <a:lnTo>
                    <a:pt x="28" y="1303"/>
                  </a:lnTo>
                  <a:lnTo>
                    <a:pt x="30" y="1309"/>
                  </a:lnTo>
                  <a:lnTo>
                    <a:pt x="30" y="1315"/>
                  </a:lnTo>
                  <a:lnTo>
                    <a:pt x="30" y="1322"/>
                  </a:lnTo>
                  <a:lnTo>
                    <a:pt x="30" y="1328"/>
                  </a:lnTo>
                  <a:lnTo>
                    <a:pt x="30" y="1340"/>
                  </a:lnTo>
                  <a:lnTo>
                    <a:pt x="30" y="1346"/>
                  </a:lnTo>
                  <a:lnTo>
                    <a:pt x="32" y="1352"/>
                  </a:lnTo>
                  <a:lnTo>
                    <a:pt x="32" y="1358"/>
                  </a:lnTo>
                  <a:lnTo>
                    <a:pt x="32" y="1370"/>
                  </a:lnTo>
                  <a:lnTo>
                    <a:pt x="32" y="1377"/>
                  </a:lnTo>
                  <a:lnTo>
                    <a:pt x="32" y="1377"/>
                  </a:lnTo>
                  <a:lnTo>
                    <a:pt x="33" y="1383"/>
                  </a:lnTo>
                  <a:lnTo>
                    <a:pt x="33" y="1395"/>
                  </a:lnTo>
                  <a:lnTo>
                    <a:pt x="33" y="1395"/>
                  </a:lnTo>
                  <a:lnTo>
                    <a:pt x="33" y="1395"/>
                  </a:lnTo>
                  <a:lnTo>
                    <a:pt x="35" y="1395"/>
                  </a:lnTo>
                  <a:lnTo>
                    <a:pt x="35" y="1401"/>
                  </a:lnTo>
                  <a:lnTo>
                    <a:pt x="35" y="1395"/>
                  </a:lnTo>
                  <a:lnTo>
                    <a:pt x="37" y="1389"/>
                  </a:lnTo>
                  <a:lnTo>
                    <a:pt x="37" y="1383"/>
                  </a:lnTo>
                  <a:lnTo>
                    <a:pt x="37" y="1377"/>
                  </a:lnTo>
                  <a:lnTo>
                    <a:pt x="38" y="1370"/>
                  </a:lnTo>
                  <a:lnTo>
                    <a:pt x="38" y="1364"/>
                  </a:lnTo>
                  <a:lnTo>
                    <a:pt x="38" y="1358"/>
                  </a:lnTo>
                  <a:lnTo>
                    <a:pt x="38" y="1358"/>
                  </a:lnTo>
                  <a:lnTo>
                    <a:pt x="40" y="1358"/>
                  </a:lnTo>
                  <a:lnTo>
                    <a:pt x="40" y="1352"/>
                  </a:lnTo>
                  <a:lnTo>
                    <a:pt x="40" y="1346"/>
                  </a:lnTo>
                  <a:lnTo>
                    <a:pt x="42" y="1346"/>
                  </a:lnTo>
                  <a:lnTo>
                    <a:pt x="42" y="1340"/>
                  </a:lnTo>
                  <a:lnTo>
                    <a:pt x="42" y="1328"/>
                  </a:lnTo>
                  <a:lnTo>
                    <a:pt x="42" y="1322"/>
                  </a:lnTo>
                  <a:lnTo>
                    <a:pt x="42" y="1309"/>
                  </a:lnTo>
                  <a:lnTo>
                    <a:pt x="42" y="1297"/>
                  </a:lnTo>
                  <a:lnTo>
                    <a:pt x="43" y="1285"/>
                  </a:lnTo>
                  <a:lnTo>
                    <a:pt x="43" y="1273"/>
                  </a:lnTo>
                  <a:lnTo>
                    <a:pt x="43" y="1248"/>
                  </a:lnTo>
                  <a:lnTo>
                    <a:pt x="43" y="1230"/>
                  </a:lnTo>
                  <a:lnTo>
                    <a:pt x="43" y="1218"/>
                  </a:lnTo>
                  <a:lnTo>
                    <a:pt x="43" y="1181"/>
                  </a:lnTo>
                  <a:lnTo>
                    <a:pt x="45" y="1163"/>
                  </a:lnTo>
                  <a:lnTo>
                    <a:pt x="45" y="1144"/>
                  </a:lnTo>
                  <a:lnTo>
                    <a:pt x="45" y="1132"/>
                  </a:lnTo>
                  <a:lnTo>
                    <a:pt x="45" y="1120"/>
                  </a:lnTo>
                  <a:lnTo>
                    <a:pt x="45" y="1101"/>
                  </a:lnTo>
                  <a:lnTo>
                    <a:pt x="45" y="1083"/>
                  </a:lnTo>
                  <a:lnTo>
                    <a:pt x="47" y="1059"/>
                  </a:lnTo>
                  <a:lnTo>
                    <a:pt x="47" y="1028"/>
                  </a:lnTo>
                  <a:lnTo>
                    <a:pt x="47" y="991"/>
                  </a:lnTo>
                  <a:lnTo>
                    <a:pt x="47" y="955"/>
                  </a:lnTo>
                  <a:lnTo>
                    <a:pt x="47" y="899"/>
                  </a:lnTo>
                  <a:lnTo>
                    <a:pt x="47" y="838"/>
                  </a:lnTo>
                  <a:lnTo>
                    <a:pt x="48" y="783"/>
                  </a:lnTo>
                  <a:lnTo>
                    <a:pt x="48" y="722"/>
                  </a:lnTo>
                  <a:lnTo>
                    <a:pt x="48" y="661"/>
                  </a:lnTo>
                  <a:lnTo>
                    <a:pt x="48" y="575"/>
                  </a:lnTo>
                  <a:lnTo>
                    <a:pt x="48" y="545"/>
                  </a:lnTo>
                  <a:lnTo>
                    <a:pt x="48" y="520"/>
                  </a:lnTo>
                  <a:lnTo>
                    <a:pt x="50" y="502"/>
                  </a:lnTo>
                  <a:lnTo>
                    <a:pt x="50" y="484"/>
                  </a:lnTo>
                  <a:lnTo>
                    <a:pt x="50" y="471"/>
                  </a:lnTo>
                  <a:lnTo>
                    <a:pt x="50" y="465"/>
                  </a:lnTo>
                  <a:lnTo>
                    <a:pt x="50" y="447"/>
                  </a:lnTo>
                  <a:lnTo>
                    <a:pt x="50" y="435"/>
                  </a:lnTo>
                  <a:lnTo>
                    <a:pt x="52" y="416"/>
                  </a:lnTo>
                  <a:lnTo>
                    <a:pt x="52" y="398"/>
                  </a:lnTo>
                  <a:lnTo>
                    <a:pt x="52" y="373"/>
                  </a:lnTo>
                  <a:lnTo>
                    <a:pt x="52" y="337"/>
                  </a:lnTo>
                  <a:lnTo>
                    <a:pt x="52" y="300"/>
                  </a:lnTo>
                  <a:lnTo>
                    <a:pt x="52" y="263"/>
                  </a:lnTo>
                  <a:lnTo>
                    <a:pt x="53" y="221"/>
                  </a:lnTo>
                  <a:lnTo>
                    <a:pt x="53" y="153"/>
                  </a:lnTo>
                  <a:lnTo>
                    <a:pt x="53" y="129"/>
                  </a:lnTo>
                  <a:lnTo>
                    <a:pt x="53" y="104"/>
                  </a:lnTo>
                  <a:lnTo>
                    <a:pt x="53" y="86"/>
                  </a:lnTo>
                  <a:lnTo>
                    <a:pt x="53" y="74"/>
                  </a:lnTo>
                  <a:lnTo>
                    <a:pt x="55" y="80"/>
                  </a:lnTo>
                  <a:lnTo>
                    <a:pt x="55" y="86"/>
                  </a:lnTo>
                  <a:lnTo>
                    <a:pt x="55" y="92"/>
                  </a:lnTo>
                  <a:lnTo>
                    <a:pt x="55" y="104"/>
                  </a:lnTo>
                  <a:lnTo>
                    <a:pt x="55" y="117"/>
                  </a:lnTo>
                  <a:lnTo>
                    <a:pt x="57" y="117"/>
                  </a:lnTo>
                  <a:lnTo>
                    <a:pt x="57" y="117"/>
                  </a:lnTo>
                  <a:lnTo>
                    <a:pt x="57" y="104"/>
                  </a:lnTo>
                  <a:lnTo>
                    <a:pt x="57" y="92"/>
                  </a:lnTo>
                  <a:lnTo>
                    <a:pt x="57" y="86"/>
                  </a:lnTo>
                  <a:lnTo>
                    <a:pt x="58" y="74"/>
                  </a:lnTo>
                  <a:lnTo>
                    <a:pt x="58" y="68"/>
                  </a:lnTo>
                  <a:lnTo>
                    <a:pt x="58" y="62"/>
                  </a:lnTo>
                  <a:lnTo>
                    <a:pt x="60" y="62"/>
                  </a:lnTo>
                  <a:lnTo>
                    <a:pt x="60" y="62"/>
                  </a:lnTo>
                  <a:lnTo>
                    <a:pt x="60" y="49"/>
                  </a:lnTo>
                  <a:lnTo>
                    <a:pt x="60" y="37"/>
                  </a:lnTo>
                  <a:lnTo>
                    <a:pt x="60" y="25"/>
                  </a:lnTo>
                  <a:lnTo>
                    <a:pt x="62" y="13"/>
                  </a:lnTo>
                  <a:lnTo>
                    <a:pt x="62" y="0"/>
                  </a:lnTo>
                  <a:lnTo>
                    <a:pt x="62" y="0"/>
                  </a:lnTo>
                  <a:lnTo>
                    <a:pt x="62" y="13"/>
                  </a:lnTo>
                  <a:lnTo>
                    <a:pt x="62" y="19"/>
                  </a:lnTo>
                  <a:lnTo>
                    <a:pt x="62" y="31"/>
                  </a:lnTo>
                  <a:lnTo>
                    <a:pt x="63" y="43"/>
                  </a:lnTo>
                  <a:lnTo>
                    <a:pt x="63" y="62"/>
                  </a:lnTo>
                  <a:lnTo>
                    <a:pt x="63" y="68"/>
                  </a:lnTo>
                  <a:lnTo>
                    <a:pt x="63" y="86"/>
                  </a:lnTo>
                  <a:lnTo>
                    <a:pt x="63" y="92"/>
                  </a:lnTo>
                  <a:lnTo>
                    <a:pt x="63" y="104"/>
                  </a:lnTo>
                  <a:lnTo>
                    <a:pt x="65" y="117"/>
                  </a:lnTo>
                  <a:lnTo>
                    <a:pt x="65" y="123"/>
                  </a:lnTo>
                  <a:lnTo>
                    <a:pt x="65" y="141"/>
                  </a:lnTo>
                  <a:lnTo>
                    <a:pt x="65" y="153"/>
                  </a:lnTo>
                  <a:lnTo>
                    <a:pt x="67" y="153"/>
                  </a:lnTo>
                  <a:lnTo>
                    <a:pt x="67" y="147"/>
                  </a:lnTo>
                  <a:lnTo>
                    <a:pt x="67" y="141"/>
                  </a:lnTo>
                  <a:lnTo>
                    <a:pt x="67" y="135"/>
                  </a:lnTo>
                  <a:lnTo>
                    <a:pt x="67" y="135"/>
                  </a:lnTo>
                  <a:lnTo>
                    <a:pt x="68" y="141"/>
                  </a:lnTo>
                  <a:lnTo>
                    <a:pt x="68" y="141"/>
                  </a:lnTo>
                  <a:lnTo>
                    <a:pt x="68" y="153"/>
                  </a:lnTo>
                  <a:lnTo>
                    <a:pt x="68" y="165"/>
                  </a:lnTo>
                  <a:lnTo>
                    <a:pt x="68" y="178"/>
                  </a:lnTo>
                  <a:lnTo>
                    <a:pt x="68" y="190"/>
                  </a:lnTo>
                  <a:lnTo>
                    <a:pt x="70" y="196"/>
                  </a:lnTo>
                  <a:lnTo>
                    <a:pt x="70" y="208"/>
                  </a:lnTo>
                  <a:lnTo>
                    <a:pt x="70" y="208"/>
                  </a:lnTo>
                  <a:lnTo>
                    <a:pt x="70" y="202"/>
                  </a:lnTo>
                  <a:lnTo>
                    <a:pt x="70" y="190"/>
                  </a:lnTo>
                  <a:lnTo>
                    <a:pt x="72" y="190"/>
                  </a:lnTo>
                  <a:lnTo>
                    <a:pt x="72" y="178"/>
                  </a:lnTo>
                  <a:lnTo>
                    <a:pt x="72" y="165"/>
                  </a:lnTo>
                  <a:lnTo>
                    <a:pt x="72" y="165"/>
                  </a:lnTo>
                  <a:lnTo>
                    <a:pt x="72" y="159"/>
                  </a:lnTo>
                  <a:lnTo>
                    <a:pt x="73" y="165"/>
                  </a:lnTo>
                  <a:lnTo>
                    <a:pt x="73" y="165"/>
                  </a:lnTo>
                  <a:lnTo>
                    <a:pt x="73" y="184"/>
                  </a:lnTo>
                  <a:lnTo>
                    <a:pt x="73" y="196"/>
                  </a:lnTo>
                  <a:lnTo>
                    <a:pt x="73" y="221"/>
                  </a:lnTo>
                  <a:lnTo>
                    <a:pt x="73" y="276"/>
                  </a:lnTo>
                  <a:lnTo>
                    <a:pt x="75" y="300"/>
                  </a:lnTo>
                  <a:lnTo>
                    <a:pt x="75" y="331"/>
                  </a:lnTo>
                  <a:lnTo>
                    <a:pt x="75" y="355"/>
                  </a:lnTo>
                  <a:lnTo>
                    <a:pt x="75" y="373"/>
                  </a:lnTo>
                  <a:lnTo>
                    <a:pt x="75" y="398"/>
                  </a:lnTo>
                  <a:lnTo>
                    <a:pt x="75" y="404"/>
                  </a:lnTo>
                  <a:lnTo>
                    <a:pt x="77" y="422"/>
                  </a:lnTo>
                  <a:lnTo>
                    <a:pt x="77" y="422"/>
                  </a:lnTo>
                  <a:lnTo>
                    <a:pt x="77" y="422"/>
                  </a:lnTo>
                  <a:lnTo>
                    <a:pt x="78" y="429"/>
                  </a:lnTo>
                  <a:lnTo>
                    <a:pt x="78" y="447"/>
                  </a:lnTo>
                  <a:lnTo>
                    <a:pt x="78" y="459"/>
                  </a:lnTo>
                  <a:lnTo>
                    <a:pt x="78" y="471"/>
                  </a:lnTo>
                  <a:lnTo>
                    <a:pt x="78" y="477"/>
                  </a:lnTo>
                  <a:lnTo>
                    <a:pt x="78" y="490"/>
                  </a:lnTo>
                  <a:lnTo>
                    <a:pt x="80" y="496"/>
                  </a:lnTo>
                  <a:lnTo>
                    <a:pt x="80" y="502"/>
                  </a:lnTo>
                  <a:lnTo>
                    <a:pt x="81" y="508"/>
                  </a:lnTo>
                  <a:lnTo>
                    <a:pt x="81" y="514"/>
                  </a:lnTo>
                  <a:lnTo>
                    <a:pt x="81" y="526"/>
                  </a:lnTo>
                  <a:lnTo>
                    <a:pt x="81" y="526"/>
                  </a:lnTo>
                  <a:lnTo>
                    <a:pt x="81" y="532"/>
                  </a:lnTo>
                  <a:lnTo>
                    <a:pt x="81" y="551"/>
                  </a:lnTo>
                  <a:lnTo>
                    <a:pt x="83" y="563"/>
                  </a:lnTo>
                  <a:lnTo>
                    <a:pt x="83" y="563"/>
                  </a:lnTo>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grpSp>
          <p:nvGrpSpPr>
            <p:cNvPr id="599" name="Group 598"/>
            <p:cNvGrpSpPr/>
            <p:nvPr/>
          </p:nvGrpSpPr>
          <p:grpSpPr>
            <a:xfrm>
              <a:off x="3281044" y="3150038"/>
              <a:ext cx="830407" cy="704418"/>
              <a:chOff x="2611699" y="3438070"/>
              <a:chExt cx="646936" cy="704418"/>
            </a:xfrm>
          </p:grpSpPr>
          <p:sp>
            <p:nvSpPr>
              <p:cNvPr id="627" name="Freeform 626"/>
              <p:cNvSpPr>
                <a:spLocks/>
              </p:cNvSpPr>
              <p:nvPr/>
            </p:nvSpPr>
            <p:spPr bwMode="auto">
              <a:xfrm>
                <a:off x="3130765" y="3644091"/>
                <a:ext cx="127870" cy="475780"/>
              </a:xfrm>
              <a:custGeom>
                <a:avLst/>
                <a:gdLst>
                  <a:gd name="T0" fmla="*/ 2 w 118"/>
                  <a:gd name="T1" fmla="*/ 25 h 1157"/>
                  <a:gd name="T2" fmla="*/ 4 w 118"/>
                  <a:gd name="T3" fmla="*/ 13 h 1157"/>
                  <a:gd name="T4" fmla="*/ 5 w 118"/>
                  <a:gd name="T5" fmla="*/ 92 h 1157"/>
                  <a:gd name="T6" fmla="*/ 5 w 118"/>
                  <a:gd name="T7" fmla="*/ 160 h 1157"/>
                  <a:gd name="T8" fmla="*/ 7 w 118"/>
                  <a:gd name="T9" fmla="*/ 178 h 1157"/>
                  <a:gd name="T10" fmla="*/ 10 w 118"/>
                  <a:gd name="T11" fmla="*/ 196 h 1157"/>
                  <a:gd name="T12" fmla="*/ 12 w 118"/>
                  <a:gd name="T13" fmla="*/ 208 h 1157"/>
                  <a:gd name="T14" fmla="*/ 14 w 118"/>
                  <a:gd name="T15" fmla="*/ 245 h 1157"/>
                  <a:gd name="T16" fmla="*/ 15 w 118"/>
                  <a:gd name="T17" fmla="*/ 312 h 1157"/>
                  <a:gd name="T18" fmla="*/ 17 w 118"/>
                  <a:gd name="T19" fmla="*/ 319 h 1157"/>
                  <a:gd name="T20" fmla="*/ 19 w 118"/>
                  <a:gd name="T21" fmla="*/ 325 h 1157"/>
                  <a:gd name="T22" fmla="*/ 20 w 118"/>
                  <a:gd name="T23" fmla="*/ 386 h 1157"/>
                  <a:gd name="T24" fmla="*/ 22 w 118"/>
                  <a:gd name="T25" fmla="*/ 380 h 1157"/>
                  <a:gd name="T26" fmla="*/ 24 w 118"/>
                  <a:gd name="T27" fmla="*/ 410 h 1157"/>
                  <a:gd name="T28" fmla="*/ 27 w 118"/>
                  <a:gd name="T29" fmla="*/ 447 h 1157"/>
                  <a:gd name="T30" fmla="*/ 27 w 118"/>
                  <a:gd name="T31" fmla="*/ 435 h 1157"/>
                  <a:gd name="T32" fmla="*/ 28 w 118"/>
                  <a:gd name="T33" fmla="*/ 410 h 1157"/>
                  <a:gd name="T34" fmla="*/ 30 w 118"/>
                  <a:gd name="T35" fmla="*/ 453 h 1157"/>
                  <a:gd name="T36" fmla="*/ 32 w 118"/>
                  <a:gd name="T37" fmla="*/ 490 h 1157"/>
                  <a:gd name="T38" fmla="*/ 35 w 118"/>
                  <a:gd name="T39" fmla="*/ 514 h 1157"/>
                  <a:gd name="T40" fmla="*/ 37 w 118"/>
                  <a:gd name="T41" fmla="*/ 508 h 1157"/>
                  <a:gd name="T42" fmla="*/ 38 w 118"/>
                  <a:gd name="T43" fmla="*/ 484 h 1157"/>
                  <a:gd name="T44" fmla="*/ 40 w 118"/>
                  <a:gd name="T45" fmla="*/ 539 h 1157"/>
                  <a:gd name="T46" fmla="*/ 42 w 118"/>
                  <a:gd name="T47" fmla="*/ 594 h 1157"/>
                  <a:gd name="T48" fmla="*/ 43 w 118"/>
                  <a:gd name="T49" fmla="*/ 649 h 1157"/>
                  <a:gd name="T50" fmla="*/ 45 w 118"/>
                  <a:gd name="T51" fmla="*/ 710 h 1157"/>
                  <a:gd name="T52" fmla="*/ 47 w 118"/>
                  <a:gd name="T53" fmla="*/ 747 h 1157"/>
                  <a:gd name="T54" fmla="*/ 48 w 118"/>
                  <a:gd name="T55" fmla="*/ 771 h 1157"/>
                  <a:gd name="T56" fmla="*/ 50 w 118"/>
                  <a:gd name="T57" fmla="*/ 796 h 1157"/>
                  <a:gd name="T58" fmla="*/ 52 w 118"/>
                  <a:gd name="T59" fmla="*/ 820 h 1157"/>
                  <a:gd name="T60" fmla="*/ 53 w 118"/>
                  <a:gd name="T61" fmla="*/ 820 h 1157"/>
                  <a:gd name="T62" fmla="*/ 55 w 118"/>
                  <a:gd name="T63" fmla="*/ 790 h 1157"/>
                  <a:gd name="T64" fmla="*/ 57 w 118"/>
                  <a:gd name="T65" fmla="*/ 832 h 1157"/>
                  <a:gd name="T66" fmla="*/ 58 w 118"/>
                  <a:gd name="T67" fmla="*/ 875 h 1157"/>
                  <a:gd name="T68" fmla="*/ 60 w 118"/>
                  <a:gd name="T69" fmla="*/ 900 h 1157"/>
                  <a:gd name="T70" fmla="*/ 62 w 118"/>
                  <a:gd name="T71" fmla="*/ 912 h 1157"/>
                  <a:gd name="T72" fmla="*/ 65 w 118"/>
                  <a:gd name="T73" fmla="*/ 900 h 1157"/>
                  <a:gd name="T74" fmla="*/ 67 w 118"/>
                  <a:gd name="T75" fmla="*/ 930 h 1157"/>
                  <a:gd name="T76" fmla="*/ 68 w 118"/>
                  <a:gd name="T77" fmla="*/ 973 h 1157"/>
                  <a:gd name="T78" fmla="*/ 70 w 118"/>
                  <a:gd name="T79" fmla="*/ 991 h 1157"/>
                  <a:gd name="T80" fmla="*/ 72 w 118"/>
                  <a:gd name="T81" fmla="*/ 991 h 1157"/>
                  <a:gd name="T82" fmla="*/ 75 w 118"/>
                  <a:gd name="T83" fmla="*/ 998 h 1157"/>
                  <a:gd name="T84" fmla="*/ 78 w 118"/>
                  <a:gd name="T85" fmla="*/ 1004 h 1157"/>
                  <a:gd name="T86" fmla="*/ 80 w 118"/>
                  <a:gd name="T87" fmla="*/ 1028 h 1157"/>
                  <a:gd name="T88" fmla="*/ 83 w 118"/>
                  <a:gd name="T89" fmla="*/ 1034 h 1157"/>
                  <a:gd name="T90" fmla="*/ 87 w 118"/>
                  <a:gd name="T91" fmla="*/ 1046 h 1157"/>
                  <a:gd name="T92" fmla="*/ 88 w 118"/>
                  <a:gd name="T93" fmla="*/ 1053 h 1157"/>
                  <a:gd name="T94" fmla="*/ 90 w 118"/>
                  <a:gd name="T95" fmla="*/ 1034 h 1157"/>
                  <a:gd name="T96" fmla="*/ 91 w 118"/>
                  <a:gd name="T97" fmla="*/ 1004 h 1157"/>
                  <a:gd name="T98" fmla="*/ 93 w 118"/>
                  <a:gd name="T99" fmla="*/ 1022 h 1157"/>
                  <a:gd name="T100" fmla="*/ 96 w 118"/>
                  <a:gd name="T101" fmla="*/ 1034 h 1157"/>
                  <a:gd name="T102" fmla="*/ 98 w 118"/>
                  <a:gd name="T103" fmla="*/ 1059 h 1157"/>
                  <a:gd name="T104" fmla="*/ 100 w 118"/>
                  <a:gd name="T105" fmla="*/ 1083 h 1157"/>
                  <a:gd name="T106" fmla="*/ 103 w 118"/>
                  <a:gd name="T107" fmla="*/ 1083 h 1157"/>
                  <a:gd name="T108" fmla="*/ 105 w 118"/>
                  <a:gd name="T109" fmla="*/ 1108 h 1157"/>
                  <a:gd name="T110" fmla="*/ 108 w 118"/>
                  <a:gd name="T111" fmla="*/ 1120 h 1157"/>
                  <a:gd name="T112" fmla="*/ 110 w 118"/>
                  <a:gd name="T113" fmla="*/ 1120 h 1157"/>
                  <a:gd name="T114" fmla="*/ 113 w 118"/>
                  <a:gd name="T115" fmla="*/ 1144 h 1157"/>
                  <a:gd name="T116" fmla="*/ 115 w 118"/>
                  <a:gd name="T117" fmla="*/ 1157 h 1157"/>
                  <a:gd name="T118" fmla="*/ 118 w 118"/>
                  <a:gd name="T119" fmla="*/ 1157 h 1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18" h="1157">
                    <a:moveTo>
                      <a:pt x="0" y="92"/>
                    </a:moveTo>
                    <a:lnTo>
                      <a:pt x="0" y="80"/>
                    </a:lnTo>
                    <a:lnTo>
                      <a:pt x="0" y="62"/>
                    </a:lnTo>
                    <a:lnTo>
                      <a:pt x="2" y="43"/>
                    </a:lnTo>
                    <a:lnTo>
                      <a:pt x="2" y="25"/>
                    </a:lnTo>
                    <a:lnTo>
                      <a:pt x="2" y="13"/>
                    </a:lnTo>
                    <a:lnTo>
                      <a:pt x="2" y="7"/>
                    </a:lnTo>
                    <a:lnTo>
                      <a:pt x="2" y="0"/>
                    </a:lnTo>
                    <a:lnTo>
                      <a:pt x="4" y="0"/>
                    </a:lnTo>
                    <a:lnTo>
                      <a:pt x="4" y="13"/>
                    </a:lnTo>
                    <a:lnTo>
                      <a:pt x="4" y="25"/>
                    </a:lnTo>
                    <a:lnTo>
                      <a:pt x="4" y="37"/>
                    </a:lnTo>
                    <a:lnTo>
                      <a:pt x="4" y="49"/>
                    </a:lnTo>
                    <a:lnTo>
                      <a:pt x="4" y="80"/>
                    </a:lnTo>
                    <a:lnTo>
                      <a:pt x="5" y="92"/>
                    </a:lnTo>
                    <a:lnTo>
                      <a:pt x="5" y="104"/>
                    </a:lnTo>
                    <a:lnTo>
                      <a:pt x="5" y="123"/>
                    </a:lnTo>
                    <a:lnTo>
                      <a:pt x="5" y="135"/>
                    </a:lnTo>
                    <a:lnTo>
                      <a:pt x="5" y="147"/>
                    </a:lnTo>
                    <a:lnTo>
                      <a:pt x="5" y="160"/>
                    </a:lnTo>
                    <a:lnTo>
                      <a:pt x="7" y="166"/>
                    </a:lnTo>
                    <a:lnTo>
                      <a:pt x="7" y="178"/>
                    </a:lnTo>
                    <a:lnTo>
                      <a:pt x="7" y="184"/>
                    </a:lnTo>
                    <a:lnTo>
                      <a:pt x="7" y="184"/>
                    </a:lnTo>
                    <a:lnTo>
                      <a:pt x="7" y="178"/>
                    </a:lnTo>
                    <a:lnTo>
                      <a:pt x="9" y="178"/>
                    </a:lnTo>
                    <a:lnTo>
                      <a:pt x="9" y="178"/>
                    </a:lnTo>
                    <a:lnTo>
                      <a:pt x="9" y="184"/>
                    </a:lnTo>
                    <a:lnTo>
                      <a:pt x="9" y="190"/>
                    </a:lnTo>
                    <a:lnTo>
                      <a:pt x="10" y="196"/>
                    </a:lnTo>
                    <a:lnTo>
                      <a:pt x="10" y="202"/>
                    </a:lnTo>
                    <a:lnTo>
                      <a:pt x="10" y="208"/>
                    </a:lnTo>
                    <a:lnTo>
                      <a:pt x="12" y="208"/>
                    </a:lnTo>
                    <a:lnTo>
                      <a:pt x="10" y="208"/>
                    </a:lnTo>
                    <a:lnTo>
                      <a:pt x="12" y="208"/>
                    </a:lnTo>
                    <a:lnTo>
                      <a:pt x="12" y="208"/>
                    </a:lnTo>
                    <a:lnTo>
                      <a:pt x="12" y="215"/>
                    </a:lnTo>
                    <a:lnTo>
                      <a:pt x="12" y="227"/>
                    </a:lnTo>
                    <a:lnTo>
                      <a:pt x="14" y="233"/>
                    </a:lnTo>
                    <a:lnTo>
                      <a:pt x="14" y="245"/>
                    </a:lnTo>
                    <a:lnTo>
                      <a:pt x="14" y="257"/>
                    </a:lnTo>
                    <a:lnTo>
                      <a:pt x="14" y="270"/>
                    </a:lnTo>
                    <a:lnTo>
                      <a:pt x="14" y="282"/>
                    </a:lnTo>
                    <a:lnTo>
                      <a:pt x="14" y="300"/>
                    </a:lnTo>
                    <a:lnTo>
                      <a:pt x="15" y="312"/>
                    </a:lnTo>
                    <a:lnTo>
                      <a:pt x="15" y="325"/>
                    </a:lnTo>
                    <a:lnTo>
                      <a:pt x="15" y="337"/>
                    </a:lnTo>
                    <a:lnTo>
                      <a:pt x="15" y="331"/>
                    </a:lnTo>
                    <a:lnTo>
                      <a:pt x="15" y="325"/>
                    </a:lnTo>
                    <a:lnTo>
                      <a:pt x="17" y="319"/>
                    </a:lnTo>
                    <a:lnTo>
                      <a:pt x="17" y="312"/>
                    </a:lnTo>
                    <a:lnTo>
                      <a:pt x="17" y="306"/>
                    </a:lnTo>
                    <a:lnTo>
                      <a:pt x="17" y="306"/>
                    </a:lnTo>
                    <a:lnTo>
                      <a:pt x="19" y="312"/>
                    </a:lnTo>
                    <a:lnTo>
                      <a:pt x="19" y="325"/>
                    </a:lnTo>
                    <a:lnTo>
                      <a:pt x="19" y="337"/>
                    </a:lnTo>
                    <a:lnTo>
                      <a:pt x="19" y="349"/>
                    </a:lnTo>
                    <a:lnTo>
                      <a:pt x="19" y="361"/>
                    </a:lnTo>
                    <a:lnTo>
                      <a:pt x="19" y="367"/>
                    </a:lnTo>
                    <a:lnTo>
                      <a:pt x="20" y="386"/>
                    </a:lnTo>
                    <a:lnTo>
                      <a:pt x="20" y="386"/>
                    </a:lnTo>
                    <a:lnTo>
                      <a:pt x="20" y="386"/>
                    </a:lnTo>
                    <a:lnTo>
                      <a:pt x="20" y="380"/>
                    </a:lnTo>
                    <a:lnTo>
                      <a:pt x="22" y="374"/>
                    </a:lnTo>
                    <a:lnTo>
                      <a:pt x="22" y="380"/>
                    </a:lnTo>
                    <a:lnTo>
                      <a:pt x="22" y="386"/>
                    </a:lnTo>
                    <a:lnTo>
                      <a:pt x="22" y="386"/>
                    </a:lnTo>
                    <a:lnTo>
                      <a:pt x="24" y="392"/>
                    </a:lnTo>
                    <a:lnTo>
                      <a:pt x="24" y="398"/>
                    </a:lnTo>
                    <a:lnTo>
                      <a:pt x="24" y="410"/>
                    </a:lnTo>
                    <a:lnTo>
                      <a:pt x="25" y="416"/>
                    </a:lnTo>
                    <a:lnTo>
                      <a:pt x="25" y="423"/>
                    </a:lnTo>
                    <a:lnTo>
                      <a:pt x="25" y="429"/>
                    </a:lnTo>
                    <a:lnTo>
                      <a:pt x="25" y="441"/>
                    </a:lnTo>
                    <a:lnTo>
                      <a:pt x="27" y="447"/>
                    </a:lnTo>
                    <a:lnTo>
                      <a:pt x="25" y="447"/>
                    </a:lnTo>
                    <a:lnTo>
                      <a:pt x="27" y="447"/>
                    </a:lnTo>
                    <a:lnTo>
                      <a:pt x="27" y="441"/>
                    </a:lnTo>
                    <a:lnTo>
                      <a:pt x="27" y="441"/>
                    </a:lnTo>
                    <a:lnTo>
                      <a:pt x="27" y="435"/>
                    </a:lnTo>
                    <a:lnTo>
                      <a:pt x="27" y="429"/>
                    </a:lnTo>
                    <a:lnTo>
                      <a:pt x="28" y="423"/>
                    </a:lnTo>
                    <a:lnTo>
                      <a:pt x="28" y="416"/>
                    </a:lnTo>
                    <a:lnTo>
                      <a:pt x="28" y="410"/>
                    </a:lnTo>
                    <a:lnTo>
                      <a:pt x="28" y="410"/>
                    </a:lnTo>
                    <a:lnTo>
                      <a:pt x="30" y="416"/>
                    </a:lnTo>
                    <a:lnTo>
                      <a:pt x="30" y="435"/>
                    </a:lnTo>
                    <a:lnTo>
                      <a:pt x="30" y="441"/>
                    </a:lnTo>
                    <a:lnTo>
                      <a:pt x="30" y="447"/>
                    </a:lnTo>
                    <a:lnTo>
                      <a:pt x="30" y="453"/>
                    </a:lnTo>
                    <a:lnTo>
                      <a:pt x="30" y="465"/>
                    </a:lnTo>
                    <a:lnTo>
                      <a:pt x="32" y="471"/>
                    </a:lnTo>
                    <a:lnTo>
                      <a:pt x="32" y="478"/>
                    </a:lnTo>
                    <a:lnTo>
                      <a:pt x="32" y="484"/>
                    </a:lnTo>
                    <a:lnTo>
                      <a:pt x="32" y="490"/>
                    </a:lnTo>
                    <a:lnTo>
                      <a:pt x="32" y="496"/>
                    </a:lnTo>
                    <a:lnTo>
                      <a:pt x="33" y="502"/>
                    </a:lnTo>
                    <a:lnTo>
                      <a:pt x="33" y="508"/>
                    </a:lnTo>
                    <a:lnTo>
                      <a:pt x="33" y="514"/>
                    </a:lnTo>
                    <a:lnTo>
                      <a:pt x="35" y="514"/>
                    </a:lnTo>
                    <a:lnTo>
                      <a:pt x="35" y="514"/>
                    </a:lnTo>
                    <a:lnTo>
                      <a:pt x="35" y="514"/>
                    </a:lnTo>
                    <a:lnTo>
                      <a:pt x="37" y="514"/>
                    </a:lnTo>
                    <a:lnTo>
                      <a:pt x="37" y="514"/>
                    </a:lnTo>
                    <a:lnTo>
                      <a:pt x="37" y="508"/>
                    </a:lnTo>
                    <a:lnTo>
                      <a:pt x="37" y="502"/>
                    </a:lnTo>
                    <a:lnTo>
                      <a:pt x="38" y="490"/>
                    </a:lnTo>
                    <a:lnTo>
                      <a:pt x="38" y="484"/>
                    </a:lnTo>
                    <a:lnTo>
                      <a:pt x="38" y="478"/>
                    </a:lnTo>
                    <a:lnTo>
                      <a:pt x="38" y="484"/>
                    </a:lnTo>
                    <a:lnTo>
                      <a:pt x="40" y="490"/>
                    </a:lnTo>
                    <a:lnTo>
                      <a:pt x="40" y="496"/>
                    </a:lnTo>
                    <a:lnTo>
                      <a:pt x="40" y="508"/>
                    </a:lnTo>
                    <a:lnTo>
                      <a:pt x="40" y="520"/>
                    </a:lnTo>
                    <a:lnTo>
                      <a:pt x="40" y="539"/>
                    </a:lnTo>
                    <a:lnTo>
                      <a:pt x="40" y="545"/>
                    </a:lnTo>
                    <a:lnTo>
                      <a:pt x="42" y="563"/>
                    </a:lnTo>
                    <a:lnTo>
                      <a:pt x="42" y="569"/>
                    </a:lnTo>
                    <a:lnTo>
                      <a:pt x="42" y="582"/>
                    </a:lnTo>
                    <a:lnTo>
                      <a:pt x="42" y="594"/>
                    </a:lnTo>
                    <a:lnTo>
                      <a:pt x="42" y="600"/>
                    </a:lnTo>
                    <a:lnTo>
                      <a:pt x="42" y="612"/>
                    </a:lnTo>
                    <a:lnTo>
                      <a:pt x="43" y="624"/>
                    </a:lnTo>
                    <a:lnTo>
                      <a:pt x="43" y="637"/>
                    </a:lnTo>
                    <a:lnTo>
                      <a:pt x="43" y="649"/>
                    </a:lnTo>
                    <a:lnTo>
                      <a:pt x="43" y="661"/>
                    </a:lnTo>
                    <a:lnTo>
                      <a:pt x="43" y="673"/>
                    </a:lnTo>
                    <a:lnTo>
                      <a:pt x="43" y="692"/>
                    </a:lnTo>
                    <a:lnTo>
                      <a:pt x="45" y="698"/>
                    </a:lnTo>
                    <a:lnTo>
                      <a:pt x="45" y="710"/>
                    </a:lnTo>
                    <a:lnTo>
                      <a:pt x="45" y="722"/>
                    </a:lnTo>
                    <a:lnTo>
                      <a:pt x="45" y="728"/>
                    </a:lnTo>
                    <a:lnTo>
                      <a:pt x="47" y="747"/>
                    </a:lnTo>
                    <a:lnTo>
                      <a:pt x="45" y="747"/>
                    </a:lnTo>
                    <a:lnTo>
                      <a:pt x="47" y="747"/>
                    </a:lnTo>
                    <a:lnTo>
                      <a:pt x="47" y="747"/>
                    </a:lnTo>
                    <a:lnTo>
                      <a:pt x="47" y="753"/>
                    </a:lnTo>
                    <a:lnTo>
                      <a:pt x="47" y="759"/>
                    </a:lnTo>
                    <a:lnTo>
                      <a:pt x="48" y="765"/>
                    </a:lnTo>
                    <a:lnTo>
                      <a:pt x="48" y="771"/>
                    </a:lnTo>
                    <a:lnTo>
                      <a:pt x="48" y="777"/>
                    </a:lnTo>
                    <a:lnTo>
                      <a:pt x="48" y="783"/>
                    </a:lnTo>
                    <a:lnTo>
                      <a:pt x="50" y="796"/>
                    </a:lnTo>
                    <a:lnTo>
                      <a:pt x="48" y="796"/>
                    </a:lnTo>
                    <a:lnTo>
                      <a:pt x="50" y="796"/>
                    </a:lnTo>
                    <a:lnTo>
                      <a:pt x="50" y="796"/>
                    </a:lnTo>
                    <a:lnTo>
                      <a:pt x="50" y="802"/>
                    </a:lnTo>
                    <a:lnTo>
                      <a:pt x="52" y="808"/>
                    </a:lnTo>
                    <a:lnTo>
                      <a:pt x="52" y="814"/>
                    </a:lnTo>
                    <a:lnTo>
                      <a:pt x="52" y="820"/>
                    </a:lnTo>
                    <a:lnTo>
                      <a:pt x="52" y="826"/>
                    </a:lnTo>
                    <a:lnTo>
                      <a:pt x="52" y="832"/>
                    </a:lnTo>
                    <a:lnTo>
                      <a:pt x="53" y="832"/>
                    </a:lnTo>
                    <a:lnTo>
                      <a:pt x="53" y="826"/>
                    </a:lnTo>
                    <a:lnTo>
                      <a:pt x="53" y="820"/>
                    </a:lnTo>
                    <a:lnTo>
                      <a:pt x="53" y="808"/>
                    </a:lnTo>
                    <a:lnTo>
                      <a:pt x="55" y="802"/>
                    </a:lnTo>
                    <a:lnTo>
                      <a:pt x="55" y="790"/>
                    </a:lnTo>
                    <a:lnTo>
                      <a:pt x="55" y="783"/>
                    </a:lnTo>
                    <a:lnTo>
                      <a:pt x="55" y="790"/>
                    </a:lnTo>
                    <a:lnTo>
                      <a:pt x="57" y="796"/>
                    </a:lnTo>
                    <a:lnTo>
                      <a:pt x="57" y="796"/>
                    </a:lnTo>
                    <a:lnTo>
                      <a:pt x="57" y="808"/>
                    </a:lnTo>
                    <a:lnTo>
                      <a:pt x="57" y="826"/>
                    </a:lnTo>
                    <a:lnTo>
                      <a:pt x="57" y="832"/>
                    </a:lnTo>
                    <a:lnTo>
                      <a:pt x="57" y="845"/>
                    </a:lnTo>
                    <a:lnTo>
                      <a:pt x="58" y="851"/>
                    </a:lnTo>
                    <a:lnTo>
                      <a:pt x="58" y="863"/>
                    </a:lnTo>
                    <a:lnTo>
                      <a:pt x="58" y="869"/>
                    </a:lnTo>
                    <a:lnTo>
                      <a:pt x="58" y="875"/>
                    </a:lnTo>
                    <a:lnTo>
                      <a:pt x="58" y="875"/>
                    </a:lnTo>
                    <a:lnTo>
                      <a:pt x="58" y="881"/>
                    </a:lnTo>
                    <a:lnTo>
                      <a:pt x="60" y="887"/>
                    </a:lnTo>
                    <a:lnTo>
                      <a:pt x="60" y="900"/>
                    </a:lnTo>
                    <a:lnTo>
                      <a:pt x="60" y="900"/>
                    </a:lnTo>
                    <a:lnTo>
                      <a:pt x="60" y="906"/>
                    </a:lnTo>
                    <a:lnTo>
                      <a:pt x="62" y="918"/>
                    </a:lnTo>
                    <a:lnTo>
                      <a:pt x="60" y="918"/>
                    </a:lnTo>
                    <a:lnTo>
                      <a:pt x="62" y="918"/>
                    </a:lnTo>
                    <a:lnTo>
                      <a:pt x="62" y="912"/>
                    </a:lnTo>
                    <a:lnTo>
                      <a:pt x="62" y="906"/>
                    </a:lnTo>
                    <a:lnTo>
                      <a:pt x="63" y="900"/>
                    </a:lnTo>
                    <a:lnTo>
                      <a:pt x="63" y="900"/>
                    </a:lnTo>
                    <a:lnTo>
                      <a:pt x="63" y="900"/>
                    </a:lnTo>
                    <a:lnTo>
                      <a:pt x="65" y="900"/>
                    </a:lnTo>
                    <a:lnTo>
                      <a:pt x="65" y="906"/>
                    </a:lnTo>
                    <a:lnTo>
                      <a:pt x="65" y="912"/>
                    </a:lnTo>
                    <a:lnTo>
                      <a:pt x="65" y="924"/>
                    </a:lnTo>
                    <a:lnTo>
                      <a:pt x="67" y="924"/>
                    </a:lnTo>
                    <a:lnTo>
                      <a:pt x="67" y="930"/>
                    </a:lnTo>
                    <a:lnTo>
                      <a:pt x="67" y="936"/>
                    </a:lnTo>
                    <a:lnTo>
                      <a:pt x="67" y="942"/>
                    </a:lnTo>
                    <a:lnTo>
                      <a:pt x="67" y="949"/>
                    </a:lnTo>
                    <a:lnTo>
                      <a:pt x="67" y="961"/>
                    </a:lnTo>
                    <a:lnTo>
                      <a:pt x="68" y="973"/>
                    </a:lnTo>
                    <a:lnTo>
                      <a:pt x="68" y="979"/>
                    </a:lnTo>
                    <a:lnTo>
                      <a:pt x="68" y="991"/>
                    </a:lnTo>
                    <a:lnTo>
                      <a:pt x="68" y="991"/>
                    </a:lnTo>
                    <a:lnTo>
                      <a:pt x="68" y="991"/>
                    </a:lnTo>
                    <a:lnTo>
                      <a:pt x="70" y="991"/>
                    </a:lnTo>
                    <a:lnTo>
                      <a:pt x="70" y="985"/>
                    </a:lnTo>
                    <a:lnTo>
                      <a:pt x="70" y="979"/>
                    </a:lnTo>
                    <a:lnTo>
                      <a:pt x="72" y="985"/>
                    </a:lnTo>
                    <a:lnTo>
                      <a:pt x="72" y="991"/>
                    </a:lnTo>
                    <a:lnTo>
                      <a:pt x="72" y="991"/>
                    </a:lnTo>
                    <a:lnTo>
                      <a:pt x="73" y="991"/>
                    </a:lnTo>
                    <a:lnTo>
                      <a:pt x="73" y="985"/>
                    </a:lnTo>
                    <a:lnTo>
                      <a:pt x="75" y="985"/>
                    </a:lnTo>
                    <a:lnTo>
                      <a:pt x="75" y="991"/>
                    </a:lnTo>
                    <a:lnTo>
                      <a:pt x="75" y="998"/>
                    </a:lnTo>
                    <a:lnTo>
                      <a:pt x="75" y="1004"/>
                    </a:lnTo>
                    <a:lnTo>
                      <a:pt x="77" y="998"/>
                    </a:lnTo>
                    <a:lnTo>
                      <a:pt x="77" y="998"/>
                    </a:lnTo>
                    <a:lnTo>
                      <a:pt x="77" y="1004"/>
                    </a:lnTo>
                    <a:lnTo>
                      <a:pt x="78" y="1004"/>
                    </a:lnTo>
                    <a:lnTo>
                      <a:pt x="78" y="1010"/>
                    </a:lnTo>
                    <a:lnTo>
                      <a:pt x="78" y="1016"/>
                    </a:lnTo>
                    <a:lnTo>
                      <a:pt x="80" y="1022"/>
                    </a:lnTo>
                    <a:lnTo>
                      <a:pt x="80" y="1028"/>
                    </a:lnTo>
                    <a:lnTo>
                      <a:pt x="80" y="1028"/>
                    </a:lnTo>
                    <a:lnTo>
                      <a:pt x="82" y="1028"/>
                    </a:lnTo>
                    <a:lnTo>
                      <a:pt x="82" y="1028"/>
                    </a:lnTo>
                    <a:lnTo>
                      <a:pt x="82" y="1028"/>
                    </a:lnTo>
                    <a:lnTo>
                      <a:pt x="83" y="1028"/>
                    </a:lnTo>
                    <a:lnTo>
                      <a:pt x="83" y="1034"/>
                    </a:lnTo>
                    <a:lnTo>
                      <a:pt x="83" y="1040"/>
                    </a:lnTo>
                    <a:lnTo>
                      <a:pt x="85" y="1046"/>
                    </a:lnTo>
                    <a:lnTo>
                      <a:pt x="85" y="1046"/>
                    </a:lnTo>
                    <a:lnTo>
                      <a:pt x="85" y="1046"/>
                    </a:lnTo>
                    <a:lnTo>
                      <a:pt x="87" y="1046"/>
                    </a:lnTo>
                    <a:lnTo>
                      <a:pt x="87" y="1053"/>
                    </a:lnTo>
                    <a:lnTo>
                      <a:pt x="87" y="1053"/>
                    </a:lnTo>
                    <a:lnTo>
                      <a:pt x="88" y="1053"/>
                    </a:lnTo>
                    <a:lnTo>
                      <a:pt x="88" y="1053"/>
                    </a:lnTo>
                    <a:lnTo>
                      <a:pt x="88" y="1053"/>
                    </a:lnTo>
                    <a:lnTo>
                      <a:pt x="88" y="1053"/>
                    </a:lnTo>
                    <a:lnTo>
                      <a:pt x="90" y="1053"/>
                    </a:lnTo>
                    <a:lnTo>
                      <a:pt x="90" y="1053"/>
                    </a:lnTo>
                    <a:lnTo>
                      <a:pt x="90" y="1046"/>
                    </a:lnTo>
                    <a:lnTo>
                      <a:pt x="90" y="1034"/>
                    </a:lnTo>
                    <a:lnTo>
                      <a:pt x="90" y="1028"/>
                    </a:lnTo>
                    <a:lnTo>
                      <a:pt x="91" y="1022"/>
                    </a:lnTo>
                    <a:lnTo>
                      <a:pt x="91" y="1010"/>
                    </a:lnTo>
                    <a:lnTo>
                      <a:pt x="91" y="1004"/>
                    </a:lnTo>
                    <a:lnTo>
                      <a:pt x="91" y="1004"/>
                    </a:lnTo>
                    <a:lnTo>
                      <a:pt x="93" y="1004"/>
                    </a:lnTo>
                    <a:lnTo>
                      <a:pt x="93" y="1010"/>
                    </a:lnTo>
                    <a:lnTo>
                      <a:pt x="93" y="1022"/>
                    </a:lnTo>
                    <a:lnTo>
                      <a:pt x="93" y="1022"/>
                    </a:lnTo>
                    <a:lnTo>
                      <a:pt x="93" y="1022"/>
                    </a:lnTo>
                    <a:lnTo>
                      <a:pt x="95" y="1022"/>
                    </a:lnTo>
                    <a:lnTo>
                      <a:pt x="95" y="1022"/>
                    </a:lnTo>
                    <a:lnTo>
                      <a:pt x="95" y="1028"/>
                    </a:lnTo>
                    <a:lnTo>
                      <a:pt x="96" y="1028"/>
                    </a:lnTo>
                    <a:lnTo>
                      <a:pt x="96" y="1034"/>
                    </a:lnTo>
                    <a:lnTo>
                      <a:pt x="96" y="1046"/>
                    </a:lnTo>
                    <a:lnTo>
                      <a:pt x="96" y="1053"/>
                    </a:lnTo>
                    <a:lnTo>
                      <a:pt x="98" y="1053"/>
                    </a:lnTo>
                    <a:lnTo>
                      <a:pt x="98" y="1053"/>
                    </a:lnTo>
                    <a:lnTo>
                      <a:pt x="98" y="1059"/>
                    </a:lnTo>
                    <a:lnTo>
                      <a:pt x="98" y="1065"/>
                    </a:lnTo>
                    <a:lnTo>
                      <a:pt x="100" y="1077"/>
                    </a:lnTo>
                    <a:lnTo>
                      <a:pt x="100" y="1077"/>
                    </a:lnTo>
                    <a:lnTo>
                      <a:pt x="100" y="1077"/>
                    </a:lnTo>
                    <a:lnTo>
                      <a:pt x="100" y="1083"/>
                    </a:lnTo>
                    <a:lnTo>
                      <a:pt x="101" y="1083"/>
                    </a:lnTo>
                    <a:lnTo>
                      <a:pt x="101" y="1089"/>
                    </a:lnTo>
                    <a:lnTo>
                      <a:pt x="101" y="1083"/>
                    </a:lnTo>
                    <a:lnTo>
                      <a:pt x="103" y="1083"/>
                    </a:lnTo>
                    <a:lnTo>
                      <a:pt x="103" y="1083"/>
                    </a:lnTo>
                    <a:lnTo>
                      <a:pt x="103" y="1089"/>
                    </a:lnTo>
                    <a:lnTo>
                      <a:pt x="105" y="1095"/>
                    </a:lnTo>
                    <a:lnTo>
                      <a:pt x="105" y="1101"/>
                    </a:lnTo>
                    <a:lnTo>
                      <a:pt x="105" y="1108"/>
                    </a:lnTo>
                    <a:lnTo>
                      <a:pt x="105" y="1108"/>
                    </a:lnTo>
                    <a:lnTo>
                      <a:pt x="106" y="1114"/>
                    </a:lnTo>
                    <a:lnTo>
                      <a:pt x="106" y="1120"/>
                    </a:lnTo>
                    <a:lnTo>
                      <a:pt x="106" y="1120"/>
                    </a:lnTo>
                    <a:lnTo>
                      <a:pt x="108" y="1120"/>
                    </a:lnTo>
                    <a:lnTo>
                      <a:pt x="108" y="1120"/>
                    </a:lnTo>
                    <a:lnTo>
                      <a:pt x="110" y="1108"/>
                    </a:lnTo>
                    <a:lnTo>
                      <a:pt x="108" y="1108"/>
                    </a:lnTo>
                    <a:lnTo>
                      <a:pt x="110" y="1108"/>
                    </a:lnTo>
                    <a:lnTo>
                      <a:pt x="110" y="1114"/>
                    </a:lnTo>
                    <a:lnTo>
                      <a:pt x="110" y="1120"/>
                    </a:lnTo>
                    <a:lnTo>
                      <a:pt x="111" y="1126"/>
                    </a:lnTo>
                    <a:lnTo>
                      <a:pt x="111" y="1132"/>
                    </a:lnTo>
                    <a:lnTo>
                      <a:pt x="111" y="1132"/>
                    </a:lnTo>
                    <a:lnTo>
                      <a:pt x="113" y="1138"/>
                    </a:lnTo>
                    <a:lnTo>
                      <a:pt x="113" y="1144"/>
                    </a:lnTo>
                    <a:lnTo>
                      <a:pt x="113" y="1157"/>
                    </a:lnTo>
                    <a:lnTo>
                      <a:pt x="113" y="1157"/>
                    </a:lnTo>
                    <a:lnTo>
                      <a:pt x="113" y="1157"/>
                    </a:lnTo>
                    <a:lnTo>
                      <a:pt x="115" y="1157"/>
                    </a:lnTo>
                    <a:lnTo>
                      <a:pt x="115" y="1157"/>
                    </a:lnTo>
                    <a:lnTo>
                      <a:pt x="115" y="1157"/>
                    </a:lnTo>
                    <a:lnTo>
                      <a:pt x="116" y="1150"/>
                    </a:lnTo>
                    <a:lnTo>
                      <a:pt x="116" y="1150"/>
                    </a:lnTo>
                    <a:lnTo>
                      <a:pt x="116" y="1157"/>
                    </a:lnTo>
                    <a:lnTo>
                      <a:pt x="118" y="1157"/>
                    </a:lnTo>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628" name="Freeform 627"/>
              <p:cNvSpPr>
                <a:spLocks/>
              </p:cNvSpPr>
              <p:nvPr/>
            </p:nvSpPr>
            <p:spPr bwMode="auto">
              <a:xfrm>
                <a:off x="3026735" y="3516202"/>
                <a:ext cx="104030" cy="427256"/>
              </a:xfrm>
              <a:custGeom>
                <a:avLst/>
                <a:gdLst>
                  <a:gd name="T0" fmla="*/ 0 w 96"/>
                  <a:gd name="T1" fmla="*/ 795 h 1039"/>
                  <a:gd name="T2" fmla="*/ 2 w 96"/>
                  <a:gd name="T3" fmla="*/ 697 h 1039"/>
                  <a:gd name="T4" fmla="*/ 3 w 96"/>
                  <a:gd name="T5" fmla="*/ 654 h 1039"/>
                  <a:gd name="T6" fmla="*/ 7 w 96"/>
                  <a:gd name="T7" fmla="*/ 660 h 1039"/>
                  <a:gd name="T8" fmla="*/ 8 w 96"/>
                  <a:gd name="T9" fmla="*/ 648 h 1039"/>
                  <a:gd name="T10" fmla="*/ 10 w 96"/>
                  <a:gd name="T11" fmla="*/ 562 h 1039"/>
                  <a:gd name="T12" fmla="*/ 12 w 96"/>
                  <a:gd name="T13" fmla="*/ 489 h 1039"/>
                  <a:gd name="T14" fmla="*/ 13 w 96"/>
                  <a:gd name="T15" fmla="*/ 477 h 1039"/>
                  <a:gd name="T16" fmla="*/ 15 w 96"/>
                  <a:gd name="T17" fmla="*/ 440 h 1039"/>
                  <a:gd name="T18" fmla="*/ 15 w 96"/>
                  <a:gd name="T19" fmla="*/ 391 h 1039"/>
                  <a:gd name="T20" fmla="*/ 17 w 96"/>
                  <a:gd name="T21" fmla="*/ 287 h 1039"/>
                  <a:gd name="T22" fmla="*/ 18 w 96"/>
                  <a:gd name="T23" fmla="*/ 232 h 1039"/>
                  <a:gd name="T24" fmla="*/ 20 w 96"/>
                  <a:gd name="T25" fmla="*/ 232 h 1039"/>
                  <a:gd name="T26" fmla="*/ 22 w 96"/>
                  <a:gd name="T27" fmla="*/ 287 h 1039"/>
                  <a:gd name="T28" fmla="*/ 23 w 96"/>
                  <a:gd name="T29" fmla="*/ 220 h 1039"/>
                  <a:gd name="T30" fmla="*/ 25 w 96"/>
                  <a:gd name="T31" fmla="*/ 171 h 1039"/>
                  <a:gd name="T32" fmla="*/ 27 w 96"/>
                  <a:gd name="T33" fmla="*/ 116 h 1039"/>
                  <a:gd name="T34" fmla="*/ 28 w 96"/>
                  <a:gd name="T35" fmla="*/ 30 h 1039"/>
                  <a:gd name="T36" fmla="*/ 30 w 96"/>
                  <a:gd name="T37" fmla="*/ 6 h 1039"/>
                  <a:gd name="T38" fmla="*/ 30 w 96"/>
                  <a:gd name="T39" fmla="*/ 55 h 1039"/>
                  <a:gd name="T40" fmla="*/ 33 w 96"/>
                  <a:gd name="T41" fmla="*/ 79 h 1039"/>
                  <a:gd name="T42" fmla="*/ 35 w 96"/>
                  <a:gd name="T43" fmla="*/ 134 h 1039"/>
                  <a:gd name="T44" fmla="*/ 37 w 96"/>
                  <a:gd name="T45" fmla="*/ 238 h 1039"/>
                  <a:gd name="T46" fmla="*/ 37 w 96"/>
                  <a:gd name="T47" fmla="*/ 391 h 1039"/>
                  <a:gd name="T48" fmla="*/ 38 w 96"/>
                  <a:gd name="T49" fmla="*/ 464 h 1039"/>
                  <a:gd name="T50" fmla="*/ 40 w 96"/>
                  <a:gd name="T51" fmla="*/ 489 h 1039"/>
                  <a:gd name="T52" fmla="*/ 42 w 96"/>
                  <a:gd name="T53" fmla="*/ 519 h 1039"/>
                  <a:gd name="T54" fmla="*/ 45 w 96"/>
                  <a:gd name="T55" fmla="*/ 526 h 1039"/>
                  <a:gd name="T56" fmla="*/ 45 w 96"/>
                  <a:gd name="T57" fmla="*/ 495 h 1039"/>
                  <a:gd name="T58" fmla="*/ 47 w 96"/>
                  <a:gd name="T59" fmla="*/ 464 h 1039"/>
                  <a:gd name="T60" fmla="*/ 48 w 96"/>
                  <a:gd name="T61" fmla="*/ 513 h 1039"/>
                  <a:gd name="T62" fmla="*/ 50 w 96"/>
                  <a:gd name="T63" fmla="*/ 599 h 1039"/>
                  <a:gd name="T64" fmla="*/ 52 w 96"/>
                  <a:gd name="T65" fmla="*/ 617 h 1039"/>
                  <a:gd name="T66" fmla="*/ 53 w 96"/>
                  <a:gd name="T67" fmla="*/ 654 h 1039"/>
                  <a:gd name="T68" fmla="*/ 55 w 96"/>
                  <a:gd name="T69" fmla="*/ 678 h 1039"/>
                  <a:gd name="T70" fmla="*/ 57 w 96"/>
                  <a:gd name="T71" fmla="*/ 746 h 1039"/>
                  <a:gd name="T72" fmla="*/ 58 w 96"/>
                  <a:gd name="T73" fmla="*/ 801 h 1039"/>
                  <a:gd name="T74" fmla="*/ 60 w 96"/>
                  <a:gd name="T75" fmla="*/ 838 h 1039"/>
                  <a:gd name="T76" fmla="*/ 62 w 96"/>
                  <a:gd name="T77" fmla="*/ 838 h 1039"/>
                  <a:gd name="T78" fmla="*/ 63 w 96"/>
                  <a:gd name="T79" fmla="*/ 850 h 1039"/>
                  <a:gd name="T80" fmla="*/ 65 w 96"/>
                  <a:gd name="T81" fmla="*/ 856 h 1039"/>
                  <a:gd name="T82" fmla="*/ 66 w 96"/>
                  <a:gd name="T83" fmla="*/ 868 h 1039"/>
                  <a:gd name="T84" fmla="*/ 68 w 96"/>
                  <a:gd name="T85" fmla="*/ 935 h 1039"/>
                  <a:gd name="T86" fmla="*/ 70 w 96"/>
                  <a:gd name="T87" fmla="*/ 966 h 1039"/>
                  <a:gd name="T88" fmla="*/ 71 w 96"/>
                  <a:gd name="T89" fmla="*/ 997 h 1039"/>
                  <a:gd name="T90" fmla="*/ 71 w 96"/>
                  <a:gd name="T91" fmla="*/ 1027 h 1039"/>
                  <a:gd name="T92" fmla="*/ 75 w 96"/>
                  <a:gd name="T93" fmla="*/ 1039 h 1039"/>
                  <a:gd name="T94" fmla="*/ 75 w 96"/>
                  <a:gd name="T95" fmla="*/ 978 h 1039"/>
                  <a:gd name="T96" fmla="*/ 78 w 96"/>
                  <a:gd name="T97" fmla="*/ 966 h 1039"/>
                  <a:gd name="T98" fmla="*/ 80 w 96"/>
                  <a:gd name="T99" fmla="*/ 1009 h 1039"/>
                  <a:gd name="T100" fmla="*/ 81 w 96"/>
                  <a:gd name="T101" fmla="*/ 1003 h 1039"/>
                  <a:gd name="T102" fmla="*/ 85 w 96"/>
                  <a:gd name="T103" fmla="*/ 1021 h 1039"/>
                  <a:gd name="T104" fmla="*/ 86 w 96"/>
                  <a:gd name="T105" fmla="*/ 960 h 1039"/>
                  <a:gd name="T106" fmla="*/ 88 w 96"/>
                  <a:gd name="T107" fmla="*/ 838 h 1039"/>
                  <a:gd name="T108" fmla="*/ 88 w 96"/>
                  <a:gd name="T109" fmla="*/ 746 h 1039"/>
                  <a:gd name="T110" fmla="*/ 91 w 96"/>
                  <a:gd name="T111" fmla="*/ 721 h 1039"/>
                  <a:gd name="T112" fmla="*/ 93 w 96"/>
                  <a:gd name="T113" fmla="*/ 672 h 1039"/>
                  <a:gd name="T114" fmla="*/ 93 w 96"/>
                  <a:gd name="T115" fmla="*/ 556 h 1039"/>
                  <a:gd name="T116" fmla="*/ 95 w 96"/>
                  <a:gd name="T117" fmla="*/ 452 h 1039"/>
                  <a:gd name="T118" fmla="*/ 96 w 96"/>
                  <a:gd name="T119" fmla="*/ 403 h 10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96" h="1039">
                    <a:moveTo>
                      <a:pt x="0" y="868"/>
                    </a:moveTo>
                    <a:lnTo>
                      <a:pt x="0" y="844"/>
                    </a:lnTo>
                    <a:lnTo>
                      <a:pt x="0" y="825"/>
                    </a:lnTo>
                    <a:lnTo>
                      <a:pt x="0" y="807"/>
                    </a:lnTo>
                    <a:lnTo>
                      <a:pt x="0" y="795"/>
                    </a:lnTo>
                    <a:lnTo>
                      <a:pt x="0" y="776"/>
                    </a:lnTo>
                    <a:lnTo>
                      <a:pt x="2" y="758"/>
                    </a:lnTo>
                    <a:lnTo>
                      <a:pt x="2" y="740"/>
                    </a:lnTo>
                    <a:lnTo>
                      <a:pt x="2" y="721"/>
                    </a:lnTo>
                    <a:lnTo>
                      <a:pt x="2" y="697"/>
                    </a:lnTo>
                    <a:lnTo>
                      <a:pt x="2" y="691"/>
                    </a:lnTo>
                    <a:lnTo>
                      <a:pt x="2" y="678"/>
                    </a:lnTo>
                    <a:lnTo>
                      <a:pt x="3" y="672"/>
                    </a:lnTo>
                    <a:lnTo>
                      <a:pt x="3" y="660"/>
                    </a:lnTo>
                    <a:lnTo>
                      <a:pt x="3" y="654"/>
                    </a:lnTo>
                    <a:lnTo>
                      <a:pt x="3" y="648"/>
                    </a:lnTo>
                    <a:lnTo>
                      <a:pt x="5" y="648"/>
                    </a:lnTo>
                    <a:lnTo>
                      <a:pt x="5" y="654"/>
                    </a:lnTo>
                    <a:lnTo>
                      <a:pt x="5" y="654"/>
                    </a:lnTo>
                    <a:lnTo>
                      <a:pt x="7" y="660"/>
                    </a:lnTo>
                    <a:lnTo>
                      <a:pt x="7" y="660"/>
                    </a:lnTo>
                    <a:lnTo>
                      <a:pt x="7" y="666"/>
                    </a:lnTo>
                    <a:lnTo>
                      <a:pt x="8" y="660"/>
                    </a:lnTo>
                    <a:lnTo>
                      <a:pt x="8" y="654"/>
                    </a:lnTo>
                    <a:lnTo>
                      <a:pt x="8" y="648"/>
                    </a:lnTo>
                    <a:lnTo>
                      <a:pt x="8" y="636"/>
                    </a:lnTo>
                    <a:lnTo>
                      <a:pt x="8" y="617"/>
                    </a:lnTo>
                    <a:lnTo>
                      <a:pt x="8" y="599"/>
                    </a:lnTo>
                    <a:lnTo>
                      <a:pt x="10" y="581"/>
                    </a:lnTo>
                    <a:lnTo>
                      <a:pt x="10" y="562"/>
                    </a:lnTo>
                    <a:lnTo>
                      <a:pt x="10" y="544"/>
                    </a:lnTo>
                    <a:lnTo>
                      <a:pt x="10" y="526"/>
                    </a:lnTo>
                    <a:lnTo>
                      <a:pt x="10" y="519"/>
                    </a:lnTo>
                    <a:lnTo>
                      <a:pt x="10" y="501"/>
                    </a:lnTo>
                    <a:lnTo>
                      <a:pt x="12" y="489"/>
                    </a:lnTo>
                    <a:lnTo>
                      <a:pt x="12" y="483"/>
                    </a:lnTo>
                    <a:lnTo>
                      <a:pt x="12" y="471"/>
                    </a:lnTo>
                    <a:lnTo>
                      <a:pt x="12" y="471"/>
                    </a:lnTo>
                    <a:lnTo>
                      <a:pt x="12" y="471"/>
                    </a:lnTo>
                    <a:lnTo>
                      <a:pt x="13" y="477"/>
                    </a:lnTo>
                    <a:lnTo>
                      <a:pt x="13" y="471"/>
                    </a:lnTo>
                    <a:lnTo>
                      <a:pt x="13" y="464"/>
                    </a:lnTo>
                    <a:lnTo>
                      <a:pt x="13" y="464"/>
                    </a:lnTo>
                    <a:lnTo>
                      <a:pt x="13" y="452"/>
                    </a:lnTo>
                    <a:lnTo>
                      <a:pt x="15" y="440"/>
                    </a:lnTo>
                    <a:lnTo>
                      <a:pt x="15" y="440"/>
                    </a:lnTo>
                    <a:lnTo>
                      <a:pt x="15" y="428"/>
                    </a:lnTo>
                    <a:lnTo>
                      <a:pt x="15" y="415"/>
                    </a:lnTo>
                    <a:lnTo>
                      <a:pt x="15" y="403"/>
                    </a:lnTo>
                    <a:lnTo>
                      <a:pt x="15" y="391"/>
                    </a:lnTo>
                    <a:lnTo>
                      <a:pt x="17" y="373"/>
                    </a:lnTo>
                    <a:lnTo>
                      <a:pt x="17" y="360"/>
                    </a:lnTo>
                    <a:lnTo>
                      <a:pt x="17" y="336"/>
                    </a:lnTo>
                    <a:lnTo>
                      <a:pt x="17" y="305"/>
                    </a:lnTo>
                    <a:lnTo>
                      <a:pt x="17" y="287"/>
                    </a:lnTo>
                    <a:lnTo>
                      <a:pt x="17" y="275"/>
                    </a:lnTo>
                    <a:lnTo>
                      <a:pt x="18" y="263"/>
                    </a:lnTo>
                    <a:lnTo>
                      <a:pt x="18" y="256"/>
                    </a:lnTo>
                    <a:lnTo>
                      <a:pt x="18" y="244"/>
                    </a:lnTo>
                    <a:lnTo>
                      <a:pt x="18" y="232"/>
                    </a:lnTo>
                    <a:lnTo>
                      <a:pt x="20" y="226"/>
                    </a:lnTo>
                    <a:lnTo>
                      <a:pt x="18" y="226"/>
                    </a:lnTo>
                    <a:lnTo>
                      <a:pt x="20" y="226"/>
                    </a:lnTo>
                    <a:lnTo>
                      <a:pt x="20" y="226"/>
                    </a:lnTo>
                    <a:lnTo>
                      <a:pt x="20" y="232"/>
                    </a:lnTo>
                    <a:lnTo>
                      <a:pt x="20" y="244"/>
                    </a:lnTo>
                    <a:lnTo>
                      <a:pt x="20" y="263"/>
                    </a:lnTo>
                    <a:lnTo>
                      <a:pt x="22" y="269"/>
                    </a:lnTo>
                    <a:lnTo>
                      <a:pt x="22" y="281"/>
                    </a:lnTo>
                    <a:lnTo>
                      <a:pt x="22" y="287"/>
                    </a:lnTo>
                    <a:lnTo>
                      <a:pt x="22" y="281"/>
                    </a:lnTo>
                    <a:lnTo>
                      <a:pt x="22" y="263"/>
                    </a:lnTo>
                    <a:lnTo>
                      <a:pt x="23" y="250"/>
                    </a:lnTo>
                    <a:lnTo>
                      <a:pt x="23" y="232"/>
                    </a:lnTo>
                    <a:lnTo>
                      <a:pt x="23" y="220"/>
                    </a:lnTo>
                    <a:lnTo>
                      <a:pt x="23" y="208"/>
                    </a:lnTo>
                    <a:lnTo>
                      <a:pt x="23" y="189"/>
                    </a:lnTo>
                    <a:lnTo>
                      <a:pt x="23" y="183"/>
                    </a:lnTo>
                    <a:lnTo>
                      <a:pt x="25" y="177"/>
                    </a:lnTo>
                    <a:lnTo>
                      <a:pt x="25" y="171"/>
                    </a:lnTo>
                    <a:lnTo>
                      <a:pt x="25" y="159"/>
                    </a:lnTo>
                    <a:lnTo>
                      <a:pt x="25" y="159"/>
                    </a:lnTo>
                    <a:lnTo>
                      <a:pt x="25" y="146"/>
                    </a:lnTo>
                    <a:lnTo>
                      <a:pt x="27" y="134"/>
                    </a:lnTo>
                    <a:lnTo>
                      <a:pt x="27" y="116"/>
                    </a:lnTo>
                    <a:lnTo>
                      <a:pt x="27" y="97"/>
                    </a:lnTo>
                    <a:lnTo>
                      <a:pt x="27" y="79"/>
                    </a:lnTo>
                    <a:lnTo>
                      <a:pt x="27" y="55"/>
                    </a:lnTo>
                    <a:lnTo>
                      <a:pt x="27" y="42"/>
                    </a:lnTo>
                    <a:lnTo>
                      <a:pt x="28" y="30"/>
                    </a:lnTo>
                    <a:lnTo>
                      <a:pt x="28" y="18"/>
                    </a:lnTo>
                    <a:lnTo>
                      <a:pt x="28" y="6"/>
                    </a:lnTo>
                    <a:lnTo>
                      <a:pt x="28" y="0"/>
                    </a:lnTo>
                    <a:lnTo>
                      <a:pt x="28" y="6"/>
                    </a:lnTo>
                    <a:lnTo>
                      <a:pt x="30" y="6"/>
                    </a:lnTo>
                    <a:lnTo>
                      <a:pt x="30" y="12"/>
                    </a:lnTo>
                    <a:lnTo>
                      <a:pt x="30" y="24"/>
                    </a:lnTo>
                    <a:lnTo>
                      <a:pt x="30" y="30"/>
                    </a:lnTo>
                    <a:lnTo>
                      <a:pt x="30" y="42"/>
                    </a:lnTo>
                    <a:lnTo>
                      <a:pt x="30" y="55"/>
                    </a:lnTo>
                    <a:lnTo>
                      <a:pt x="32" y="61"/>
                    </a:lnTo>
                    <a:lnTo>
                      <a:pt x="32" y="67"/>
                    </a:lnTo>
                    <a:lnTo>
                      <a:pt x="32" y="79"/>
                    </a:lnTo>
                    <a:lnTo>
                      <a:pt x="32" y="85"/>
                    </a:lnTo>
                    <a:lnTo>
                      <a:pt x="33" y="79"/>
                    </a:lnTo>
                    <a:lnTo>
                      <a:pt x="33" y="85"/>
                    </a:lnTo>
                    <a:lnTo>
                      <a:pt x="33" y="91"/>
                    </a:lnTo>
                    <a:lnTo>
                      <a:pt x="33" y="97"/>
                    </a:lnTo>
                    <a:lnTo>
                      <a:pt x="35" y="110"/>
                    </a:lnTo>
                    <a:lnTo>
                      <a:pt x="35" y="134"/>
                    </a:lnTo>
                    <a:lnTo>
                      <a:pt x="35" y="152"/>
                    </a:lnTo>
                    <a:lnTo>
                      <a:pt x="35" y="171"/>
                    </a:lnTo>
                    <a:lnTo>
                      <a:pt x="35" y="189"/>
                    </a:lnTo>
                    <a:lnTo>
                      <a:pt x="35" y="214"/>
                    </a:lnTo>
                    <a:lnTo>
                      <a:pt x="37" y="238"/>
                    </a:lnTo>
                    <a:lnTo>
                      <a:pt x="37" y="263"/>
                    </a:lnTo>
                    <a:lnTo>
                      <a:pt x="37" y="287"/>
                    </a:lnTo>
                    <a:lnTo>
                      <a:pt x="37" y="311"/>
                    </a:lnTo>
                    <a:lnTo>
                      <a:pt x="37" y="336"/>
                    </a:lnTo>
                    <a:lnTo>
                      <a:pt x="37" y="391"/>
                    </a:lnTo>
                    <a:lnTo>
                      <a:pt x="38" y="409"/>
                    </a:lnTo>
                    <a:lnTo>
                      <a:pt x="38" y="428"/>
                    </a:lnTo>
                    <a:lnTo>
                      <a:pt x="38" y="440"/>
                    </a:lnTo>
                    <a:lnTo>
                      <a:pt x="38" y="458"/>
                    </a:lnTo>
                    <a:lnTo>
                      <a:pt x="38" y="464"/>
                    </a:lnTo>
                    <a:lnTo>
                      <a:pt x="38" y="477"/>
                    </a:lnTo>
                    <a:lnTo>
                      <a:pt x="40" y="489"/>
                    </a:lnTo>
                    <a:lnTo>
                      <a:pt x="40" y="489"/>
                    </a:lnTo>
                    <a:lnTo>
                      <a:pt x="40" y="489"/>
                    </a:lnTo>
                    <a:lnTo>
                      <a:pt x="40" y="489"/>
                    </a:lnTo>
                    <a:lnTo>
                      <a:pt x="42" y="489"/>
                    </a:lnTo>
                    <a:lnTo>
                      <a:pt x="42" y="489"/>
                    </a:lnTo>
                    <a:lnTo>
                      <a:pt x="42" y="495"/>
                    </a:lnTo>
                    <a:lnTo>
                      <a:pt x="42" y="507"/>
                    </a:lnTo>
                    <a:lnTo>
                      <a:pt x="42" y="519"/>
                    </a:lnTo>
                    <a:lnTo>
                      <a:pt x="43" y="519"/>
                    </a:lnTo>
                    <a:lnTo>
                      <a:pt x="43" y="532"/>
                    </a:lnTo>
                    <a:lnTo>
                      <a:pt x="43" y="538"/>
                    </a:lnTo>
                    <a:lnTo>
                      <a:pt x="43" y="532"/>
                    </a:lnTo>
                    <a:lnTo>
                      <a:pt x="45" y="526"/>
                    </a:lnTo>
                    <a:lnTo>
                      <a:pt x="45" y="519"/>
                    </a:lnTo>
                    <a:lnTo>
                      <a:pt x="45" y="519"/>
                    </a:lnTo>
                    <a:lnTo>
                      <a:pt x="45" y="513"/>
                    </a:lnTo>
                    <a:lnTo>
                      <a:pt x="45" y="501"/>
                    </a:lnTo>
                    <a:lnTo>
                      <a:pt x="45" y="495"/>
                    </a:lnTo>
                    <a:lnTo>
                      <a:pt x="47" y="489"/>
                    </a:lnTo>
                    <a:lnTo>
                      <a:pt x="47" y="471"/>
                    </a:lnTo>
                    <a:lnTo>
                      <a:pt x="47" y="464"/>
                    </a:lnTo>
                    <a:lnTo>
                      <a:pt x="47" y="464"/>
                    </a:lnTo>
                    <a:lnTo>
                      <a:pt x="47" y="464"/>
                    </a:lnTo>
                    <a:lnTo>
                      <a:pt x="48" y="464"/>
                    </a:lnTo>
                    <a:lnTo>
                      <a:pt x="48" y="471"/>
                    </a:lnTo>
                    <a:lnTo>
                      <a:pt x="48" y="483"/>
                    </a:lnTo>
                    <a:lnTo>
                      <a:pt x="48" y="495"/>
                    </a:lnTo>
                    <a:lnTo>
                      <a:pt x="48" y="513"/>
                    </a:lnTo>
                    <a:lnTo>
                      <a:pt x="48" y="526"/>
                    </a:lnTo>
                    <a:lnTo>
                      <a:pt x="50" y="544"/>
                    </a:lnTo>
                    <a:lnTo>
                      <a:pt x="50" y="556"/>
                    </a:lnTo>
                    <a:lnTo>
                      <a:pt x="50" y="568"/>
                    </a:lnTo>
                    <a:lnTo>
                      <a:pt x="50" y="599"/>
                    </a:lnTo>
                    <a:lnTo>
                      <a:pt x="52" y="617"/>
                    </a:lnTo>
                    <a:lnTo>
                      <a:pt x="52" y="617"/>
                    </a:lnTo>
                    <a:lnTo>
                      <a:pt x="52" y="617"/>
                    </a:lnTo>
                    <a:lnTo>
                      <a:pt x="52" y="617"/>
                    </a:lnTo>
                    <a:lnTo>
                      <a:pt x="52" y="617"/>
                    </a:lnTo>
                    <a:lnTo>
                      <a:pt x="53" y="623"/>
                    </a:lnTo>
                    <a:lnTo>
                      <a:pt x="53" y="630"/>
                    </a:lnTo>
                    <a:lnTo>
                      <a:pt x="53" y="636"/>
                    </a:lnTo>
                    <a:lnTo>
                      <a:pt x="53" y="648"/>
                    </a:lnTo>
                    <a:lnTo>
                      <a:pt x="53" y="654"/>
                    </a:lnTo>
                    <a:lnTo>
                      <a:pt x="53" y="666"/>
                    </a:lnTo>
                    <a:lnTo>
                      <a:pt x="55" y="672"/>
                    </a:lnTo>
                    <a:lnTo>
                      <a:pt x="55" y="678"/>
                    </a:lnTo>
                    <a:lnTo>
                      <a:pt x="55" y="678"/>
                    </a:lnTo>
                    <a:lnTo>
                      <a:pt x="55" y="678"/>
                    </a:lnTo>
                    <a:lnTo>
                      <a:pt x="57" y="691"/>
                    </a:lnTo>
                    <a:lnTo>
                      <a:pt x="57" y="697"/>
                    </a:lnTo>
                    <a:lnTo>
                      <a:pt x="57" y="709"/>
                    </a:lnTo>
                    <a:lnTo>
                      <a:pt x="57" y="721"/>
                    </a:lnTo>
                    <a:lnTo>
                      <a:pt x="57" y="746"/>
                    </a:lnTo>
                    <a:lnTo>
                      <a:pt x="57" y="758"/>
                    </a:lnTo>
                    <a:lnTo>
                      <a:pt x="58" y="776"/>
                    </a:lnTo>
                    <a:lnTo>
                      <a:pt x="58" y="782"/>
                    </a:lnTo>
                    <a:lnTo>
                      <a:pt x="58" y="795"/>
                    </a:lnTo>
                    <a:lnTo>
                      <a:pt x="58" y="801"/>
                    </a:lnTo>
                    <a:lnTo>
                      <a:pt x="58" y="807"/>
                    </a:lnTo>
                    <a:lnTo>
                      <a:pt x="58" y="813"/>
                    </a:lnTo>
                    <a:lnTo>
                      <a:pt x="60" y="819"/>
                    </a:lnTo>
                    <a:lnTo>
                      <a:pt x="60" y="825"/>
                    </a:lnTo>
                    <a:lnTo>
                      <a:pt x="60" y="838"/>
                    </a:lnTo>
                    <a:lnTo>
                      <a:pt x="60" y="844"/>
                    </a:lnTo>
                    <a:lnTo>
                      <a:pt x="60" y="850"/>
                    </a:lnTo>
                    <a:lnTo>
                      <a:pt x="62" y="850"/>
                    </a:lnTo>
                    <a:lnTo>
                      <a:pt x="62" y="844"/>
                    </a:lnTo>
                    <a:lnTo>
                      <a:pt x="62" y="838"/>
                    </a:lnTo>
                    <a:lnTo>
                      <a:pt x="62" y="831"/>
                    </a:lnTo>
                    <a:lnTo>
                      <a:pt x="62" y="825"/>
                    </a:lnTo>
                    <a:lnTo>
                      <a:pt x="63" y="831"/>
                    </a:lnTo>
                    <a:lnTo>
                      <a:pt x="63" y="844"/>
                    </a:lnTo>
                    <a:lnTo>
                      <a:pt x="63" y="850"/>
                    </a:lnTo>
                    <a:lnTo>
                      <a:pt x="63" y="850"/>
                    </a:lnTo>
                    <a:lnTo>
                      <a:pt x="65" y="862"/>
                    </a:lnTo>
                    <a:lnTo>
                      <a:pt x="63" y="862"/>
                    </a:lnTo>
                    <a:lnTo>
                      <a:pt x="65" y="862"/>
                    </a:lnTo>
                    <a:lnTo>
                      <a:pt x="65" y="856"/>
                    </a:lnTo>
                    <a:lnTo>
                      <a:pt x="66" y="850"/>
                    </a:lnTo>
                    <a:lnTo>
                      <a:pt x="65" y="850"/>
                    </a:lnTo>
                    <a:lnTo>
                      <a:pt x="66" y="850"/>
                    </a:lnTo>
                    <a:lnTo>
                      <a:pt x="66" y="856"/>
                    </a:lnTo>
                    <a:lnTo>
                      <a:pt x="66" y="868"/>
                    </a:lnTo>
                    <a:lnTo>
                      <a:pt x="66" y="880"/>
                    </a:lnTo>
                    <a:lnTo>
                      <a:pt x="66" y="905"/>
                    </a:lnTo>
                    <a:lnTo>
                      <a:pt x="68" y="917"/>
                    </a:lnTo>
                    <a:lnTo>
                      <a:pt x="68" y="929"/>
                    </a:lnTo>
                    <a:lnTo>
                      <a:pt x="68" y="935"/>
                    </a:lnTo>
                    <a:lnTo>
                      <a:pt x="68" y="942"/>
                    </a:lnTo>
                    <a:lnTo>
                      <a:pt x="68" y="948"/>
                    </a:lnTo>
                    <a:lnTo>
                      <a:pt x="68" y="954"/>
                    </a:lnTo>
                    <a:lnTo>
                      <a:pt x="70" y="960"/>
                    </a:lnTo>
                    <a:lnTo>
                      <a:pt x="70" y="966"/>
                    </a:lnTo>
                    <a:lnTo>
                      <a:pt x="70" y="972"/>
                    </a:lnTo>
                    <a:lnTo>
                      <a:pt x="70" y="978"/>
                    </a:lnTo>
                    <a:lnTo>
                      <a:pt x="70" y="984"/>
                    </a:lnTo>
                    <a:lnTo>
                      <a:pt x="70" y="990"/>
                    </a:lnTo>
                    <a:lnTo>
                      <a:pt x="71" y="997"/>
                    </a:lnTo>
                    <a:lnTo>
                      <a:pt x="71" y="1009"/>
                    </a:lnTo>
                    <a:lnTo>
                      <a:pt x="71" y="1009"/>
                    </a:lnTo>
                    <a:lnTo>
                      <a:pt x="71" y="1015"/>
                    </a:lnTo>
                    <a:lnTo>
                      <a:pt x="71" y="1021"/>
                    </a:lnTo>
                    <a:lnTo>
                      <a:pt x="71" y="1027"/>
                    </a:lnTo>
                    <a:lnTo>
                      <a:pt x="73" y="1033"/>
                    </a:lnTo>
                    <a:lnTo>
                      <a:pt x="73" y="1033"/>
                    </a:lnTo>
                    <a:lnTo>
                      <a:pt x="73" y="1039"/>
                    </a:lnTo>
                    <a:lnTo>
                      <a:pt x="73" y="1039"/>
                    </a:lnTo>
                    <a:lnTo>
                      <a:pt x="75" y="1039"/>
                    </a:lnTo>
                    <a:lnTo>
                      <a:pt x="75" y="1033"/>
                    </a:lnTo>
                    <a:lnTo>
                      <a:pt x="75" y="1021"/>
                    </a:lnTo>
                    <a:lnTo>
                      <a:pt x="75" y="1009"/>
                    </a:lnTo>
                    <a:lnTo>
                      <a:pt x="75" y="1003"/>
                    </a:lnTo>
                    <a:lnTo>
                      <a:pt x="75" y="978"/>
                    </a:lnTo>
                    <a:lnTo>
                      <a:pt x="76" y="978"/>
                    </a:lnTo>
                    <a:lnTo>
                      <a:pt x="76" y="972"/>
                    </a:lnTo>
                    <a:lnTo>
                      <a:pt x="76" y="966"/>
                    </a:lnTo>
                    <a:lnTo>
                      <a:pt x="78" y="960"/>
                    </a:lnTo>
                    <a:lnTo>
                      <a:pt x="78" y="966"/>
                    </a:lnTo>
                    <a:lnTo>
                      <a:pt x="78" y="972"/>
                    </a:lnTo>
                    <a:lnTo>
                      <a:pt x="78" y="978"/>
                    </a:lnTo>
                    <a:lnTo>
                      <a:pt x="78" y="984"/>
                    </a:lnTo>
                    <a:lnTo>
                      <a:pt x="80" y="997"/>
                    </a:lnTo>
                    <a:lnTo>
                      <a:pt x="80" y="1009"/>
                    </a:lnTo>
                    <a:lnTo>
                      <a:pt x="80" y="1009"/>
                    </a:lnTo>
                    <a:lnTo>
                      <a:pt x="80" y="1009"/>
                    </a:lnTo>
                    <a:lnTo>
                      <a:pt x="81" y="1009"/>
                    </a:lnTo>
                    <a:lnTo>
                      <a:pt x="81" y="1009"/>
                    </a:lnTo>
                    <a:lnTo>
                      <a:pt x="81" y="1003"/>
                    </a:lnTo>
                    <a:lnTo>
                      <a:pt x="83" y="1003"/>
                    </a:lnTo>
                    <a:lnTo>
                      <a:pt x="83" y="1003"/>
                    </a:lnTo>
                    <a:lnTo>
                      <a:pt x="83" y="1009"/>
                    </a:lnTo>
                    <a:lnTo>
                      <a:pt x="83" y="1015"/>
                    </a:lnTo>
                    <a:lnTo>
                      <a:pt x="85" y="1021"/>
                    </a:lnTo>
                    <a:lnTo>
                      <a:pt x="85" y="1015"/>
                    </a:lnTo>
                    <a:lnTo>
                      <a:pt x="85" y="1009"/>
                    </a:lnTo>
                    <a:lnTo>
                      <a:pt x="85" y="997"/>
                    </a:lnTo>
                    <a:lnTo>
                      <a:pt x="86" y="978"/>
                    </a:lnTo>
                    <a:lnTo>
                      <a:pt x="86" y="960"/>
                    </a:lnTo>
                    <a:lnTo>
                      <a:pt x="86" y="935"/>
                    </a:lnTo>
                    <a:lnTo>
                      <a:pt x="86" y="917"/>
                    </a:lnTo>
                    <a:lnTo>
                      <a:pt x="86" y="886"/>
                    </a:lnTo>
                    <a:lnTo>
                      <a:pt x="86" y="862"/>
                    </a:lnTo>
                    <a:lnTo>
                      <a:pt x="88" y="838"/>
                    </a:lnTo>
                    <a:lnTo>
                      <a:pt x="88" y="795"/>
                    </a:lnTo>
                    <a:lnTo>
                      <a:pt x="88" y="776"/>
                    </a:lnTo>
                    <a:lnTo>
                      <a:pt x="88" y="758"/>
                    </a:lnTo>
                    <a:lnTo>
                      <a:pt x="88" y="752"/>
                    </a:lnTo>
                    <a:lnTo>
                      <a:pt x="88" y="746"/>
                    </a:lnTo>
                    <a:lnTo>
                      <a:pt x="90" y="740"/>
                    </a:lnTo>
                    <a:lnTo>
                      <a:pt x="90" y="734"/>
                    </a:lnTo>
                    <a:lnTo>
                      <a:pt x="90" y="727"/>
                    </a:lnTo>
                    <a:lnTo>
                      <a:pt x="91" y="721"/>
                    </a:lnTo>
                    <a:lnTo>
                      <a:pt x="91" y="721"/>
                    </a:lnTo>
                    <a:lnTo>
                      <a:pt x="91" y="715"/>
                    </a:lnTo>
                    <a:lnTo>
                      <a:pt x="91" y="709"/>
                    </a:lnTo>
                    <a:lnTo>
                      <a:pt x="91" y="697"/>
                    </a:lnTo>
                    <a:lnTo>
                      <a:pt x="91" y="678"/>
                    </a:lnTo>
                    <a:lnTo>
                      <a:pt x="93" y="672"/>
                    </a:lnTo>
                    <a:lnTo>
                      <a:pt x="93" y="648"/>
                    </a:lnTo>
                    <a:lnTo>
                      <a:pt x="93" y="630"/>
                    </a:lnTo>
                    <a:lnTo>
                      <a:pt x="93" y="605"/>
                    </a:lnTo>
                    <a:lnTo>
                      <a:pt x="93" y="581"/>
                    </a:lnTo>
                    <a:lnTo>
                      <a:pt x="93" y="556"/>
                    </a:lnTo>
                    <a:lnTo>
                      <a:pt x="95" y="532"/>
                    </a:lnTo>
                    <a:lnTo>
                      <a:pt x="95" y="507"/>
                    </a:lnTo>
                    <a:lnTo>
                      <a:pt x="95" y="483"/>
                    </a:lnTo>
                    <a:lnTo>
                      <a:pt x="95" y="464"/>
                    </a:lnTo>
                    <a:lnTo>
                      <a:pt x="95" y="452"/>
                    </a:lnTo>
                    <a:lnTo>
                      <a:pt x="95" y="440"/>
                    </a:lnTo>
                    <a:lnTo>
                      <a:pt x="96" y="440"/>
                    </a:lnTo>
                    <a:lnTo>
                      <a:pt x="96" y="434"/>
                    </a:lnTo>
                    <a:lnTo>
                      <a:pt x="96" y="422"/>
                    </a:lnTo>
                    <a:lnTo>
                      <a:pt x="96" y="403"/>
                    </a:lnTo>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629" name="Freeform 628"/>
              <p:cNvSpPr>
                <a:spLocks/>
              </p:cNvSpPr>
              <p:nvPr/>
            </p:nvSpPr>
            <p:spPr bwMode="auto">
              <a:xfrm>
                <a:off x="2919455" y="3460687"/>
                <a:ext cx="107281" cy="505388"/>
              </a:xfrm>
              <a:custGeom>
                <a:avLst/>
                <a:gdLst>
                  <a:gd name="T0" fmla="*/ 1 w 99"/>
                  <a:gd name="T1" fmla="*/ 1174 h 1229"/>
                  <a:gd name="T2" fmla="*/ 3 w 99"/>
                  <a:gd name="T3" fmla="*/ 1193 h 1229"/>
                  <a:gd name="T4" fmla="*/ 6 w 99"/>
                  <a:gd name="T5" fmla="*/ 1180 h 1229"/>
                  <a:gd name="T6" fmla="*/ 8 w 99"/>
                  <a:gd name="T7" fmla="*/ 1144 h 1229"/>
                  <a:gd name="T8" fmla="*/ 10 w 99"/>
                  <a:gd name="T9" fmla="*/ 1089 h 1229"/>
                  <a:gd name="T10" fmla="*/ 11 w 99"/>
                  <a:gd name="T11" fmla="*/ 1046 h 1229"/>
                  <a:gd name="T12" fmla="*/ 13 w 99"/>
                  <a:gd name="T13" fmla="*/ 1009 h 1229"/>
                  <a:gd name="T14" fmla="*/ 13 w 99"/>
                  <a:gd name="T15" fmla="*/ 936 h 1229"/>
                  <a:gd name="T16" fmla="*/ 15 w 99"/>
                  <a:gd name="T17" fmla="*/ 881 h 1229"/>
                  <a:gd name="T18" fmla="*/ 16 w 99"/>
                  <a:gd name="T19" fmla="*/ 832 h 1229"/>
                  <a:gd name="T20" fmla="*/ 18 w 99"/>
                  <a:gd name="T21" fmla="*/ 795 h 1229"/>
                  <a:gd name="T22" fmla="*/ 20 w 99"/>
                  <a:gd name="T23" fmla="*/ 807 h 1229"/>
                  <a:gd name="T24" fmla="*/ 21 w 99"/>
                  <a:gd name="T25" fmla="*/ 740 h 1229"/>
                  <a:gd name="T26" fmla="*/ 23 w 99"/>
                  <a:gd name="T27" fmla="*/ 618 h 1229"/>
                  <a:gd name="T28" fmla="*/ 25 w 99"/>
                  <a:gd name="T29" fmla="*/ 550 h 1229"/>
                  <a:gd name="T30" fmla="*/ 26 w 99"/>
                  <a:gd name="T31" fmla="*/ 508 h 1229"/>
                  <a:gd name="T32" fmla="*/ 28 w 99"/>
                  <a:gd name="T33" fmla="*/ 453 h 1229"/>
                  <a:gd name="T34" fmla="*/ 30 w 99"/>
                  <a:gd name="T35" fmla="*/ 422 h 1229"/>
                  <a:gd name="T36" fmla="*/ 31 w 99"/>
                  <a:gd name="T37" fmla="*/ 422 h 1229"/>
                  <a:gd name="T38" fmla="*/ 33 w 99"/>
                  <a:gd name="T39" fmla="*/ 471 h 1229"/>
                  <a:gd name="T40" fmla="*/ 35 w 99"/>
                  <a:gd name="T41" fmla="*/ 398 h 1229"/>
                  <a:gd name="T42" fmla="*/ 35 w 99"/>
                  <a:gd name="T43" fmla="*/ 275 h 1229"/>
                  <a:gd name="T44" fmla="*/ 36 w 99"/>
                  <a:gd name="T45" fmla="*/ 165 h 1229"/>
                  <a:gd name="T46" fmla="*/ 38 w 99"/>
                  <a:gd name="T47" fmla="*/ 128 h 1229"/>
                  <a:gd name="T48" fmla="*/ 40 w 99"/>
                  <a:gd name="T49" fmla="*/ 86 h 1229"/>
                  <a:gd name="T50" fmla="*/ 41 w 99"/>
                  <a:gd name="T51" fmla="*/ 67 h 1229"/>
                  <a:gd name="T52" fmla="*/ 43 w 99"/>
                  <a:gd name="T53" fmla="*/ 12 h 1229"/>
                  <a:gd name="T54" fmla="*/ 44 w 99"/>
                  <a:gd name="T55" fmla="*/ 12 h 1229"/>
                  <a:gd name="T56" fmla="*/ 46 w 99"/>
                  <a:gd name="T57" fmla="*/ 122 h 1229"/>
                  <a:gd name="T58" fmla="*/ 46 w 99"/>
                  <a:gd name="T59" fmla="*/ 232 h 1229"/>
                  <a:gd name="T60" fmla="*/ 48 w 99"/>
                  <a:gd name="T61" fmla="*/ 367 h 1229"/>
                  <a:gd name="T62" fmla="*/ 49 w 99"/>
                  <a:gd name="T63" fmla="*/ 465 h 1229"/>
                  <a:gd name="T64" fmla="*/ 51 w 99"/>
                  <a:gd name="T65" fmla="*/ 495 h 1229"/>
                  <a:gd name="T66" fmla="*/ 53 w 99"/>
                  <a:gd name="T67" fmla="*/ 495 h 1229"/>
                  <a:gd name="T68" fmla="*/ 54 w 99"/>
                  <a:gd name="T69" fmla="*/ 532 h 1229"/>
                  <a:gd name="T70" fmla="*/ 56 w 99"/>
                  <a:gd name="T71" fmla="*/ 538 h 1229"/>
                  <a:gd name="T72" fmla="*/ 58 w 99"/>
                  <a:gd name="T73" fmla="*/ 471 h 1229"/>
                  <a:gd name="T74" fmla="*/ 59 w 99"/>
                  <a:gd name="T75" fmla="*/ 459 h 1229"/>
                  <a:gd name="T76" fmla="*/ 61 w 99"/>
                  <a:gd name="T77" fmla="*/ 575 h 1229"/>
                  <a:gd name="T78" fmla="*/ 63 w 99"/>
                  <a:gd name="T79" fmla="*/ 685 h 1229"/>
                  <a:gd name="T80" fmla="*/ 64 w 99"/>
                  <a:gd name="T81" fmla="*/ 783 h 1229"/>
                  <a:gd name="T82" fmla="*/ 64 w 99"/>
                  <a:gd name="T83" fmla="*/ 856 h 1229"/>
                  <a:gd name="T84" fmla="*/ 68 w 99"/>
                  <a:gd name="T85" fmla="*/ 893 h 1229"/>
                  <a:gd name="T86" fmla="*/ 69 w 99"/>
                  <a:gd name="T87" fmla="*/ 911 h 1229"/>
                  <a:gd name="T88" fmla="*/ 71 w 99"/>
                  <a:gd name="T89" fmla="*/ 930 h 1229"/>
                  <a:gd name="T90" fmla="*/ 73 w 99"/>
                  <a:gd name="T91" fmla="*/ 973 h 1229"/>
                  <a:gd name="T92" fmla="*/ 74 w 99"/>
                  <a:gd name="T93" fmla="*/ 1058 h 1229"/>
                  <a:gd name="T94" fmla="*/ 76 w 99"/>
                  <a:gd name="T95" fmla="*/ 1083 h 1229"/>
                  <a:gd name="T96" fmla="*/ 79 w 99"/>
                  <a:gd name="T97" fmla="*/ 1107 h 1229"/>
                  <a:gd name="T98" fmla="*/ 81 w 99"/>
                  <a:gd name="T99" fmla="*/ 1144 h 1229"/>
                  <a:gd name="T100" fmla="*/ 83 w 99"/>
                  <a:gd name="T101" fmla="*/ 1144 h 1229"/>
                  <a:gd name="T102" fmla="*/ 84 w 99"/>
                  <a:gd name="T103" fmla="*/ 1144 h 1229"/>
                  <a:gd name="T104" fmla="*/ 86 w 99"/>
                  <a:gd name="T105" fmla="*/ 1180 h 1229"/>
                  <a:gd name="T106" fmla="*/ 88 w 99"/>
                  <a:gd name="T107" fmla="*/ 1211 h 1229"/>
                  <a:gd name="T108" fmla="*/ 89 w 99"/>
                  <a:gd name="T109" fmla="*/ 1217 h 1229"/>
                  <a:gd name="T110" fmla="*/ 91 w 99"/>
                  <a:gd name="T111" fmla="*/ 1205 h 1229"/>
                  <a:gd name="T112" fmla="*/ 93 w 99"/>
                  <a:gd name="T113" fmla="*/ 1144 h 1229"/>
                  <a:gd name="T114" fmla="*/ 96 w 99"/>
                  <a:gd name="T115" fmla="*/ 1113 h 1229"/>
                  <a:gd name="T116" fmla="*/ 98 w 99"/>
                  <a:gd name="T117" fmla="*/ 1070 h 1229"/>
                  <a:gd name="T118" fmla="*/ 99 w 99"/>
                  <a:gd name="T119" fmla="*/ 1003 h 1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99" h="1229">
                    <a:moveTo>
                      <a:pt x="0" y="1156"/>
                    </a:moveTo>
                    <a:lnTo>
                      <a:pt x="0" y="1168"/>
                    </a:lnTo>
                    <a:lnTo>
                      <a:pt x="0" y="1174"/>
                    </a:lnTo>
                    <a:lnTo>
                      <a:pt x="1" y="1174"/>
                    </a:lnTo>
                    <a:lnTo>
                      <a:pt x="1" y="1174"/>
                    </a:lnTo>
                    <a:lnTo>
                      <a:pt x="1" y="1168"/>
                    </a:lnTo>
                    <a:lnTo>
                      <a:pt x="3" y="1174"/>
                    </a:lnTo>
                    <a:lnTo>
                      <a:pt x="3" y="1193"/>
                    </a:lnTo>
                    <a:lnTo>
                      <a:pt x="3" y="1193"/>
                    </a:lnTo>
                    <a:lnTo>
                      <a:pt x="3" y="1193"/>
                    </a:lnTo>
                    <a:lnTo>
                      <a:pt x="5" y="1193"/>
                    </a:lnTo>
                    <a:lnTo>
                      <a:pt x="5" y="1187"/>
                    </a:lnTo>
                    <a:lnTo>
                      <a:pt x="5" y="1193"/>
                    </a:lnTo>
                    <a:lnTo>
                      <a:pt x="6" y="1193"/>
                    </a:lnTo>
                    <a:lnTo>
                      <a:pt x="6" y="1180"/>
                    </a:lnTo>
                    <a:lnTo>
                      <a:pt x="6" y="1180"/>
                    </a:lnTo>
                    <a:lnTo>
                      <a:pt x="6" y="1168"/>
                    </a:lnTo>
                    <a:lnTo>
                      <a:pt x="8" y="1168"/>
                    </a:lnTo>
                    <a:lnTo>
                      <a:pt x="8" y="1156"/>
                    </a:lnTo>
                    <a:lnTo>
                      <a:pt x="8" y="1144"/>
                    </a:lnTo>
                    <a:lnTo>
                      <a:pt x="8" y="1132"/>
                    </a:lnTo>
                    <a:lnTo>
                      <a:pt x="8" y="1113"/>
                    </a:lnTo>
                    <a:lnTo>
                      <a:pt x="8" y="1107"/>
                    </a:lnTo>
                    <a:lnTo>
                      <a:pt x="10" y="1095"/>
                    </a:lnTo>
                    <a:lnTo>
                      <a:pt x="10" y="1089"/>
                    </a:lnTo>
                    <a:lnTo>
                      <a:pt x="10" y="1089"/>
                    </a:lnTo>
                    <a:lnTo>
                      <a:pt x="10" y="1083"/>
                    </a:lnTo>
                    <a:lnTo>
                      <a:pt x="10" y="1070"/>
                    </a:lnTo>
                    <a:lnTo>
                      <a:pt x="11" y="1064"/>
                    </a:lnTo>
                    <a:lnTo>
                      <a:pt x="11" y="1046"/>
                    </a:lnTo>
                    <a:lnTo>
                      <a:pt x="11" y="1040"/>
                    </a:lnTo>
                    <a:lnTo>
                      <a:pt x="11" y="1034"/>
                    </a:lnTo>
                    <a:lnTo>
                      <a:pt x="11" y="1021"/>
                    </a:lnTo>
                    <a:lnTo>
                      <a:pt x="11" y="1015"/>
                    </a:lnTo>
                    <a:lnTo>
                      <a:pt x="13" y="1009"/>
                    </a:lnTo>
                    <a:lnTo>
                      <a:pt x="13" y="997"/>
                    </a:lnTo>
                    <a:lnTo>
                      <a:pt x="13" y="985"/>
                    </a:lnTo>
                    <a:lnTo>
                      <a:pt x="13" y="966"/>
                    </a:lnTo>
                    <a:lnTo>
                      <a:pt x="13" y="948"/>
                    </a:lnTo>
                    <a:lnTo>
                      <a:pt x="13" y="936"/>
                    </a:lnTo>
                    <a:lnTo>
                      <a:pt x="15" y="917"/>
                    </a:lnTo>
                    <a:lnTo>
                      <a:pt x="15" y="911"/>
                    </a:lnTo>
                    <a:lnTo>
                      <a:pt x="15" y="893"/>
                    </a:lnTo>
                    <a:lnTo>
                      <a:pt x="15" y="887"/>
                    </a:lnTo>
                    <a:lnTo>
                      <a:pt x="15" y="881"/>
                    </a:lnTo>
                    <a:lnTo>
                      <a:pt x="15" y="875"/>
                    </a:lnTo>
                    <a:lnTo>
                      <a:pt x="16" y="862"/>
                    </a:lnTo>
                    <a:lnTo>
                      <a:pt x="16" y="856"/>
                    </a:lnTo>
                    <a:lnTo>
                      <a:pt x="16" y="844"/>
                    </a:lnTo>
                    <a:lnTo>
                      <a:pt x="16" y="832"/>
                    </a:lnTo>
                    <a:lnTo>
                      <a:pt x="16" y="820"/>
                    </a:lnTo>
                    <a:lnTo>
                      <a:pt x="16" y="807"/>
                    </a:lnTo>
                    <a:lnTo>
                      <a:pt x="18" y="807"/>
                    </a:lnTo>
                    <a:lnTo>
                      <a:pt x="18" y="801"/>
                    </a:lnTo>
                    <a:lnTo>
                      <a:pt x="18" y="795"/>
                    </a:lnTo>
                    <a:lnTo>
                      <a:pt x="18" y="795"/>
                    </a:lnTo>
                    <a:lnTo>
                      <a:pt x="20" y="795"/>
                    </a:lnTo>
                    <a:lnTo>
                      <a:pt x="20" y="807"/>
                    </a:lnTo>
                    <a:lnTo>
                      <a:pt x="20" y="807"/>
                    </a:lnTo>
                    <a:lnTo>
                      <a:pt x="20" y="807"/>
                    </a:lnTo>
                    <a:lnTo>
                      <a:pt x="21" y="801"/>
                    </a:lnTo>
                    <a:lnTo>
                      <a:pt x="21" y="789"/>
                    </a:lnTo>
                    <a:lnTo>
                      <a:pt x="21" y="783"/>
                    </a:lnTo>
                    <a:lnTo>
                      <a:pt x="21" y="765"/>
                    </a:lnTo>
                    <a:lnTo>
                      <a:pt x="21" y="740"/>
                    </a:lnTo>
                    <a:lnTo>
                      <a:pt x="21" y="722"/>
                    </a:lnTo>
                    <a:lnTo>
                      <a:pt x="23" y="697"/>
                    </a:lnTo>
                    <a:lnTo>
                      <a:pt x="23" y="673"/>
                    </a:lnTo>
                    <a:lnTo>
                      <a:pt x="23" y="642"/>
                    </a:lnTo>
                    <a:lnTo>
                      <a:pt x="23" y="618"/>
                    </a:lnTo>
                    <a:lnTo>
                      <a:pt x="23" y="599"/>
                    </a:lnTo>
                    <a:lnTo>
                      <a:pt x="23" y="569"/>
                    </a:lnTo>
                    <a:lnTo>
                      <a:pt x="25" y="550"/>
                    </a:lnTo>
                    <a:lnTo>
                      <a:pt x="25" y="550"/>
                    </a:lnTo>
                    <a:lnTo>
                      <a:pt x="25" y="550"/>
                    </a:lnTo>
                    <a:lnTo>
                      <a:pt x="25" y="550"/>
                    </a:lnTo>
                    <a:lnTo>
                      <a:pt x="25" y="544"/>
                    </a:lnTo>
                    <a:lnTo>
                      <a:pt x="26" y="532"/>
                    </a:lnTo>
                    <a:lnTo>
                      <a:pt x="26" y="520"/>
                    </a:lnTo>
                    <a:lnTo>
                      <a:pt x="26" y="508"/>
                    </a:lnTo>
                    <a:lnTo>
                      <a:pt x="26" y="495"/>
                    </a:lnTo>
                    <a:lnTo>
                      <a:pt x="26" y="483"/>
                    </a:lnTo>
                    <a:lnTo>
                      <a:pt x="26" y="471"/>
                    </a:lnTo>
                    <a:lnTo>
                      <a:pt x="28" y="459"/>
                    </a:lnTo>
                    <a:lnTo>
                      <a:pt x="28" y="453"/>
                    </a:lnTo>
                    <a:lnTo>
                      <a:pt x="28" y="446"/>
                    </a:lnTo>
                    <a:lnTo>
                      <a:pt x="28" y="440"/>
                    </a:lnTo>
                    <a:lnTo>
                      <a:pt x="28" y="434"/>
                    </a:lnTo>
                    <a:lnTo>
                      <a:pt x="30" y="428"/>
                    </a:lnTo>
                    <a:lnTo>
                      <a:pt x="30" y="422"/>
                    </a:lnTo>
                    <a:lnTo>
                      <a:pt x="30" y="410"/>
                    </a:lnTo>
                    <a:lnTo>
                      <a:pt x="30" y="410"/>
                    </a:lnTo>
                    <a:lnTo>
                      <a:pt x="30" y="410"/>
                    </a:lnTo>
                    <a:lnTo>
                      <a:pt x="31" y="416"/>
                    </a:lnTo>
                    <a:lnTo>
                      <a:pt x="31" y="422"/>
                    </a:lnTo>
                    <a:lnTo>
                      <a:pt x="31" y="428"/>
                    </a:lnTo>
                    <a:lnTo>
                      <a:pt x="31" y="440"/>
                    </a:lnTo>
                    <a:lnTo>
                      <a:pt x="31" y="459"/>
                    </a:lnTo>
                    <a:lnTo>
                      <a:pt x="33" y="465"/>
                    </a:lnTo>
                    <a:lnTo>
                      <a:pt x="33" y="471"/>
                    </a:lnTo>
                    <a:lnTo>
                      <a:pt x="33" y="465"/>
                    </a:lnTo>
                    <a:lnTo>
                      <a:pt x="33" y="453"/>
                    </a:lnTo>
                    <a:lnTo>
                      <a:pt x="33" y="440"/>
                    </a:lnTo>
                    <a:lnTo>
                      <a:pt x="33" y="422"/>
                    </a:lnTo>
                    <a:lnTo>
                      <a:pt x="35" y="398"/>
                    </a:lnTo>
                    <a:lnTo>
                      <a:pt x="35" y="367"/>
                    </a:lnTo>
                    <a:lnTo>
                      <a:pt x="35" y="343"/>
                    </a:lnTo>
                    <a:lnTo>
                      <a:pt x="35" y="318"/>
                    </a:lnTo>
                    <a:lnTo>
                      <a:pt x="35" y="294"/>
                    </a:lnTo>
                    <a:lnTo>
                      <a:pt x="35" y="275"/>
                    </a:lnTo>
                    <a:lnTo>
                      <a:pt x="36" y="257"/>
                    </a:lnTo>
                    <a:lnTo>
                      <a:pt x="36" y="214"/>
                    </a:lnTo>
                    <a:lnTo>
                      <a:pt x="36" y="202"/>
                    </a:lnTo>
                    <a:lnTo>
                      <a:pt x="36" y="183"/>
                    </a:lnTo>
                    <a:lnTo>
                      <a:pt x="36" y="165"/>
                    </a:lnTo>
                    <a:lnTo>
                      <a:pt x="36" y="153"/>
                    </a:lnTo>
                    <a:lnTo>
                      <a:pt x="38" y="147"/>
                    </a:lnTo>
                    <a:lnTo>
                      <a:pt x="38" y="141"/>
                    </a:lnTo>
                    <a:lnTo>
                      <a:pt x="38" y="135"/>
                    </a:lnTo>
                    <a:lnTo>
                      <a:pt x="38" y="128"/>
                    </a:lnTo>
                    <a:lnTo>
                      <a:pt x="38" y="116"/>
                    </a:lnTo>
                    <a:lnTo>
                      <a:pt x="38" y="110"/>
                    </a:lnTo>
                    <a:lnTo>
                      <a:pt x="40" y="104"/>
                    </a:lnTo>
                    <a:lnTo>
                      <a:pt x="40" y="98"/>
                    </a:lnTo>
                    <a:lnTo>
                      <a:pt x="40" y="86"/>
                    </a:lnTo>
                    <a:lnTo>
                      <a:pt x="41" y="86"/>
                    </a:lnTo>
                    <a:lnTo>
                      <a:pt x="40" y="86"/>
                    </a:lnTo>
                    <a:lnTo>
                      <a:pt x="41" y="86"/>
                    </a:lnTo>
                    <a:lnTo>
                      <a:pt x="41" y="79"/>
                    </a:lnTo>
                    <a:lnTo>
                      <a:pt x="41" y="67"/>
                    </a:lnTo>
                    <a:lnTo>
                      <a:pt x="41" y="61"/>
                    </a:lnTo>
                    <a:lnTo>
                      <a:pt x="41" y="49"/>
                    </a:lnTo>
                    <a:lnTo>
                      <a:pt x="43" y="37"/>
                    </a:lnTo>
                    <a:lnTo>
                      <a:pt x="43" y="24"/>
                    </a:lnTo>
                    <a:lnTo>
                      <a:pt x="43" y="12"/>
                    </a:lnTo>
                    <a:lnTo>
                      <a:pt x="43" y="12"/>
                    </a:lnTo>
                    <a:lnTo>
                      <a:pt x="43" y="6"/>
                    </a:lnTo>
                    <a:lnTo>
                      <a:pt x="43" y="0"/>
                    </a:lnTo>
                    <a:lnTo>
                      <a:pt x="44" y="6"/>
                    </a:lnTo>
                    <a:lnTo>
                      <a:pt x="44" y="12"/>
                    </a:lnTo>
                    <a:lnTo>
                      <a:pt x="44" y="24"/>
                    </a:lnTo>
                    <a:lnTo>
                      <a:pt x="44" y="61"/>
                    </a:lnTo>
                    <a:lnTo>
                      <a:pt x="44" y="79"/>
                    </a:lnTo>
                    <a:lnTo>
                      <a:pt x="44" y="104"/>
                    </a:lnTo>
                    <a:lnTo>
                      <a:pt x="46" y="122"/>
                    </a:lnTo>
                    <a:lnTo>
                      <a:pt x="46" y="141"/>
                    </a:lnTo>
                    <a:lnTo>
                      <a:pt x="46" y="165"/>
                    </a:lnTo>
                    <a:lnTo>
                      <a:pt x="46" y="183"/>
                    </a:lnTo>
                    <a:lnTo>
                      <a:pt x="46" y="208"/>
                    </a:lnTo>
                    <a:lnTo>
                      <a:pt x="46" y="232"/>
                    </a:lnTo>
                    <a:lnTo>
                      <a:pt x="48" y="263"/>
                    </a:lnTo>
                    <a:lnTo>
                      <a:pt x="48" y="294"/>
                    </a:lnTo>
                    <a:lnTo>
                      <a:pt x="48" y="318"/>
                    </a:lnTo>
                    <a:lnTo>
                      <a:pt x="48" y="343"/>
                    </a:lnTo>
                    <a:lnTo>
                      <a:pt x="48" y="367"/>
                    </a:lnTo>
                    <a:lnTo>
                      <a:pt x="48" y="410"/>
                    </a:lnTo>
                    <a:lnTo>
                      <a:pt x="49" y="422"/>
                    </a:lnTo>
                    <a:lnTo>
                      <a:pt x="49" y="440"/>
                    </a:lnTo>
                    <a:lnTo>
                      <a:pt x="49" y="453"/>
                    </a:lnTo>
                    <a:lnTo>
                      <a:pt x="49" y="465"/>
                    </a:lnTo>
                    <a:lnTo>
                      <a:pt x="49" y="471"/>
                    </a:lnTo>
                    <a:lnTo>
                      <a:pt x="49" y="477"/>
                    </a:lnTo>
                    <a:lnTo>
                      <a:pt x="51" y="483"/>
                    </a:lnTo>
                    <a:lnTo>
                      <a:pt x="51" y="489"/>
                    </a:lnTo>
                    <a:lnTo>
                      <a:pt x="51" y="495"/>
                    </a:lnTo>
                    <a:lnTo>
                      <a:pt x="51" y="489"/>
                    </a:lnTo>
                    <a:lnTo>
                      <a:pt x="51" y="483"/>
                    </a:lnTo>
                    <a:lnTo>
                      <a:pt x="53" y="477"/>
                    </a:lnTo>
                    <a:lnTo>
                      <a:pt x="53" y="483"/>
                    </a:lnTo>
                    <a:lnTo>
                      <a:pt x="53" y="495"/>
                    </a:lnTo>
                    <a:lnTo>
                      <a:pt x="53" y="508"/>
                    </a:lnTo>
                    <a:lnTo>
                      <a:pt x="53" y="520"/>
                    </a:lnTo>
                    <a:lnTo>
                      <a:pt x="54" y="526"/>
                    </a:lnTo>
                    <a:lnTo>
                      <a:pt x="54" y="526"/>
                    </a:lnTo>
                    <a:lnTo>
                      <a:pt x="54" y="532"/>
                    </a:lnTo>
                    <a:lnTo>
                      <a:pt x="54" y="538"/>
                    </a:lnTo>
                    <a:lnTo>
                      <a:pt x="56" y="550"/>
                    </a:lnTo>
                    <a:lnTo>
                      <a:pt x="56" y="550"/>
                    </a:lnTo>
                    <a:lnTo>
                      <a:pt x="56" y="544"/>
                    </a:lnTo>
                    <a:lnTo>
                      <a:pt x="56" y="538"/>
                    </a:lnTo>
                    <a:lnTo>
                      <a:pt x="56" y="520"/>
                    </a:lnTo>
                    <a:lnTo>
                      <a:pt x="58" y="508"/>
                    </a:lnTo>
                    <a:lnTo>
                      <a:pt x="58" y="495"/>
                    </a:lnTo>
                    <a:lnTo>
                      <a:pt x="58" y="483"/>
                    </a:lnTo>
                    <a:lnTo>
                      <a:pt x="58" y="471"/>
                    </a:lnTo>
                    <a:lnTo>
                      <a:pt x="58" y="459"/>
                    </a:lnTo>
                    <a:lnTo>
                      <a:pt x="58" y="446"/>
                    </a:lnTo>
                    <a:lnTo>
                      <a:pt x="59" y="446"/>
                    </a:lnTo>
                    <a:lnTo>
                      <a:pt x="59" y="446"/>
                    </a:lnTo>
                    <a:lnTo>
                      <a:pt x="59" y="459"/>
                    </a:lnTo>
                    <a:lnTo>
                      <a:pt x="59" y="477"/>
                    </a:lnTo>
                    <a:lnTo>
                      <a:pt x="59" y="495"/>
                    </a:lnTo>
                    <a:lnTo>
                      <a:pt x="61" y="526"/>
                    </a:lnTo>
                    <a:lnTo>
                      <a:pt x="61" y="550"/>
                    </a:lnTo>
                    <a:lnTo>
                      <a:pt x="61" y="575"/>
                    </a:lnTo>
                    <a:lnTo>
                      <a:pt x="61" y="624"/>
                    </a:lnTo>
                    <a:lnTo>
                      <a:pt x="61" y="642"/>
                    </a:lnTo>
                    <a:lnTo>
                      <a:pt x="61" y="654"/>
                    </a:lnTo>
                    <a:lnTo>
                      <a:pt x="63" y="673"/>
                    </a:lnTo>
                    <a:lnTo>
                      <a:pt x="63" y="685"/>
                    </a:lnTo>
                    <a:lnTo>
                      <a:pt x="63" y="703"/>
                    </a:lnTo>
                    <a:lnTo>
                      <a:pt x="63" y="722"/>
                    </a:lnTo>
                    <a:lnTo>
                      <a:pt x="63" y="746"/>
                    </a:lnTo>
                    <a:lnTo>
                      <a:pt x="63" y="765"/>
                    </a:lnTo>
                    <a:lnTo>
                      <a:pt x="64" y="783"/>
                    </a:lnTo>
                    <a:lnTo>
                      <a:pt x="64" y="807"/>
                    </a:lnTo>
                    <a:lnTo>
                      <a:pt x="64" y="820"/>
                    </a:lnTo>
                    <a:lnTo>
                      <a:pt x="64" y="832"/>
                    </a:lnTo>
                    <a:lnTo>
                      <a:pt x="64" y="844"/>
                    </a:lnTo>
                    <a:lnTo>
                      <a:pt x="64" y="856"/>
                    </a:lnTo>
                    <a:lnTo>
                      <a:pt x="66" y="869"/>
                    </a:lnTo>
                    <a:lnTo>
                      <a:pt x="66" y="875"/>
                    </a:lnTo>
                    <a:lnTo>
                      <a:pt x="66" y="875"/>
                    </a:lnTo>
                    <a:lnTo>
                      <a:pt x="66" y="887"/>
                    </a:lnTo>
                    <a:lnTo>
                      <a:pt x="68" y="893"/>
                    </a:lnTo>
                    <a:lnTo>
                      <a:pt x="68" y="899"/>
                    </a:lnTo>
                    <a:lnTo>
                      <a:pt x="68" y="899"/>
                    </a:lnTo>
                    <a:lnTo>
                      <a:pt x="69" y="899"/>
                    </a:lnTo>
                    <a:lnTo>
                      <a:pt x="69" y="905"/>
                    </a:lnTo>
                    <a:lnTo>
                      <a:pt x="69" y="911"/>
                    </a:lnTo>
                    <a:lnTo>
                      <a:pt x="71" y="911"/>
                    </a:lnTo>
                    <a:lnTo>
                      <a:pt x="71" y="911"/>
                    </a:lnTo>
                    <a:lnTo>
                      <a:pt x="71" y="917"/>
                    </a:lnTo>
                    <a:lnTo>
                      <a:pt x="71" y="924"/>
                    </a:lnTo>
                    <a:lnTo>
                      <a:pt x="71" y="930"/>
                    </a:lnTo>
                    <a:lnTo>
                      <a:pt x="73" y="936"/>
                    </a:lnTo>
                    <a:lnTo>
                      <a:pt x="73" y="942"/>
                    </a:lnTo>
                    <a:lnTo>
                      <a:pt x="73" y="954"/>
                    </a:lnTo>
                    <a:lnTo>
                      <a:pt x="73" y="960"/>
                    </a:lnTo>
                    <a:lnTo>
                      <a:pt x="73" y="973"/>
                    </a:lnTo>
                    <a:lnTo>
                      <a:pt x="73" y="985"/>
                    </a:lnTo>
                    <a:lnTo>
                      <a:pt x="74" y="997"/>
                    </a:lnTo>
                    <a:lnTo>
                      <a:pt x="74" y="1028"/>
                    </a:lnTo>
                    <a:lnTo>
                      <a:pt x="74" y="1040"/>
                    </a:lnTo>
                    <a:lnTo>
                      <a:pt x="74" y="1058"/>
                    </a:lnTo>
                    <a:lnTo>
                      <a:pt x="74" y="1064"/>
                    </a:lnTo>
                    <a:lnTo>
                      <a:pt x="74" y="1077"/>
                    </a:lnTo>
                    <a:lnTo>
                      <a:pt x="76" y="1083"/>
                    </a:lnTo>
                    <a:lnTo>
                      <a:pt x="76" y="1083"/>
                    </a:lnTo>
                    <a:lnTo>
                      <a:pt x="76" y="1083"/>
                    </a:lnTo>
                    <a:lnTo>
                      <a:pt x="78" y="1083"/>
                    </a:lnTo>
                    <a:lnTo>
                      <a:pt x="78" y="1089"/>
                    </a:lnTo>
                    <a:lnTo>
                      <a:pt x="78" y="1089"/>
                    </a:lnTo>
                    <a:lnTo>
                      <a:pt x="79" y="1095"/>
                    </a:lnTo>
                    <a:lnTo>
                      <a:pt x="79" y="1107"/>
                    </a:lnTo>
                    <a:lnTo>
                      <a:pt x="79" y="1113"/>
                    </a:lnTo>
                    <a:lnTo>
                      <a:pt x="79" y="1119"/>
                    </a:lnTo>
                    <a:lnTo>
                      <a:pt x="79" y="1132"/>
                    </a:lnTo>
                    <a:lnTo>
                      <a:pt x="79" y="1144"/>
                    </a:lnTo>
                    <a:lnTo>
                      <a:pt x="81" y="1144"/>
                    </a:lnTo>
                    <a:lnTo>
                      <a:pt x="81" y="1156"/>
                    </a:lnTo>
                    <a:lnTo>
                      <a:pt x="81" y="1156"/>
                    </a:lnTo>
                    <a:lnTo>
                      <a:pt x="81" y="1150"/>
                    </a:lnTo>
                    <a:lnTo>
                      <a:pt x="81" y="1144"/>
                    </a:lnTo>
                    <a:lnTo>
                      <a:pt x="83" y="1144"/>
                    </a:lnTo>
                    <a:lnTo>
                      <a:pt x="83" y="1132"/>
                    </a:lnTo>
                    <a:lnTo>
                      <a:pt x="83" y="1125"/>
                    </a:lnTo>
                    <a:lnTo>
                      <a:pt x="83" y="1132"/>
                    </a:lnTo>
                    <a:lnTo>
                      <a:pt x="84" y="1138"/>
                    </a:lnTo>
                    <a:lnTo>
                      <a:pt x="84" y="1144"/>
                    </a:lnTo>
                    <a:lnTo>
                      <a:pt x="84" y="1144"/>
                    </a:lnTo>
                    <a:lnTo>
                      <a:pt x="84" y="1156"/>
                    </a:lnTo>
                    <a:lnTo>
                      <a:pt x="86" y="1168"/>
                    </a:lnTo>
                    <a:lnTo>
                      <a:pt x="86" y="1174"/>
                    </a:lnTo>
                    <a:lnTo>
                      <a:pt x="86" y="1180"/>
                    </a:lnTo>
                    <a:lnTo>
                      <a:pt x="86" y="1187"/>
                    </a:lnTo>
                    <a:lnTo>
                      <a:pt x="86" y="1193"/>
                    </a:lnTo>
                    <a:lnTo>
                      <a:pt x="86" y="1193"/>
                    </a:lnTo>
                    <a:lnTo>
                      <a:pt x="88" y="1205"/>
                    </a:lnTo>
                    <a:lnTo>
                      <a:pt x="88" y="1211"/>
                    </a:lnTo>
                    <a:lnTo>
                      <a:pt x="88" y="1205"/>
                    </a:lnTo>
                    <a:lnTo>
                      <a:pt x="89" y="1205"/>
                    </a:lnTo>
                    <a:lnTo>
                      <a:pt x="89" y="1211"/>
                    </a:lnTo>
                    <a:lnTo>
                      <a:pt x="89" y="1217"/>
                    </a:lnTo>
                    <a:lnTo>
                      <a:pt x="89" y="1217"/>
                    </a:lnTo>
                    <a:lnTo>
                      <a:pt x="91" y="1223"/>
                    </a:lnTo>
                    <a:lnTo>
                      <a:pt x="91" y="1229"/>
                    </a:lnTo>
                    <a:lnTo>
                      <a:pt x="91" y="1223"/>
                    </a:lnTo>
                    <a:lnTo>
                      <a:pt x="91" y="1217"/>
                    </a:lnTo>
                    <a:lnTo>
                      <a:pt x="91" y="1205"/>
                    </a:lnTo>
                    <a:lnTo>
                      <a:pt x="91" y="1193"/>
                    </a:lnTo>
                    <a:lnTo>
                      <a:pt x="93" y="1180"/>
                    </a:lnTo>
                    <a:lnTo>
                      <a:pt x="93" y="1168"/>
                    </a:lnTo>
                    <a:lnTo>
                      <a:pt x="93" y="1156"/>
                    </a:lnTo>
                    <a:lnTo>
                      <a:pt x="93" y="1144"/>
                    </a:lnTo>
                    <a:lnTo>
                      <a:pt x="93" y="1138"/>
                    </a:lnTo>
                    <a:lnTo>
                      <a:pt x="94" y="1132"/>
                    </a:lnTo>
                    <a:lnTo>
                      <a:pt x="94" y="1125"/>
                    </a:lnTo>
                    <a:lnTo>
                      <a:pt x="94" y="1119"/>
                    </a:lnTo>
                    <a:lnTo>
                      <a:pt x="96" y="1113"/>
                    </a:lnTo>
                    <a:lnTo>
                      <a:pt x="96" y="1107"/>
                    </a:lnTo>
                    <a:lnTo>
                      <a:pt x="96" y="1095"/>
                    </a:lnTo>
                    <a:lnTo>
                      <a:pt x="96" y="1089"/>
                    </a:lnTo>
                    <a:lnTo>
                      <a:pt x="98" y="1083"/>
                    </a:lnTo>
                    <a:lnTo>
                      <a:pt x="98" y="1070"/>
                    </a:lnTo>
                    <a:lnTo>
                      <a:pt x="98" y="1058"/>
                    </a:lnTo>
                    <a:lnTo>
                      <a:pt x="98" y="1040"/>
                    </a:lnTo>
                    <a:lnTo>
                      <a:pt x="98" y="1034"/>
                    </a:lnTo>
                    <a:lnTo>
                      <a:pt x="98" y="1015"/>
                    </a:lnTo>
                    <a:lnTo>
                      <a:pt x="99" y="1003"/>
                    </a:lnTo>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630" name="Freeform 629"/>
              <p:cNvSpPr>
                <a:spLocks/>
              </p:cNvSpPr>
              <p:nvPr/>
            </p:nvSpPr>
            <p:spPr bwMode="auto">
              <a:xfrm>
                <a:off x="2815425" y="3473435"/>
                <a:ext cx="104030" cy="462621"/>
              </a:xfrm>
              <a:custGeom>
                <a:avLst/>
                <a:gdLst>
                  <a:gd name="T0" fmla="*/ 1 w 96"/>
                  <a:gd name="T1" fmla="*/ 1033 h 1125"/>
                  <a:gd name="T2" fmla="*/ 1 w 96"/>
                  <a:gd name="T3" fmla="*/ 1070 h 1125"/>
                  <a:gd name="T4" fmla="*/ 3 w 96"/>
                  <a:gd name="T5" fmla="*/ 1076 h 1125"/>
                  <a:gd name="T6" fmla="*/ 5 w 96"/>
                  <a:gd name="T7" fmla="*/ 1046 h 1125"/>
                  <a:gd name="T8" fmla="*/ 6 w 96"/>
                  <a:gd name="T9" fmla="*/ 1082 h 1125"/>
                  <a:gd name="T10" fmla="*/ 10 w 96"/>
                  <a:gd name="T11" fmla="*/ 1052 h 1125"/>
                  <a:gd name="T12" fmla="*/ 11 w 96"/>
                  <a:gd name="T13" fmla="*/ 1046 h 1125"/>
                  <a:gd name="T14" fmla="*/ 15 w 96"/>
                  <a:gd name="T15" fmla="*/ 1088 h 1125"/>
                  <a:gd name="T16" fmla="*/ 16 w 96"/>
                  <a:gd name="T17" fmla="*/ 1082 h 1125"/>
                  <a:gd name="T18" fmla="*/ 18 w 96"/>
                  <a:gd name="T19" fmla="*/ 1052 h 1125"/>
                  <a:gd name="T20" fmla="*/ 19 w 96"/>
                  <a:gd name="T21" fmla="*/ 960 h 1125"/>
                  <a:gd name="T22" fmla="*/ 21 w 96"/>
                  <a:gd name="T23" fmla="*/ 880 h 1125"/>
                  <a:gd name="T24" fmla="*/ 23 w 96"/>
                  <a:gd name="T25" fmla="*/ 856 h 1125"/>
                  <a:gd name="T26" fmla="*/ 24 w 96"/>
                  <a:gd name="T27" fmla="*/ 770 h 1125"/>
                  <a:gd name="T28" fmla="*/ 26 w 96"/>
                  <a:gd name="T29" fmla="*/ 721 h 1125"/>
                  <a:gd name="T30" fmla="*/ 28 w 96"/>
                  <a:gd name="T31" fmla="*/ 672 h 1125"/>
                  <a:gd name="T32" fmla="*/ 29 w 96"/>
                  <a:gd name="T33" fmla="*/ 593 h 1125"/>
                  <a:gd name="T34" fmla="*/ 31 w 96"/>
                  <a:gd name="T35" fmla="*/ 575 h 1125"/>
                  <a:gd name="T36" fmla="*/ 33 w 96"/>
                  <a:gd name="T37" fmla="*/ 507 h 1125"/>
                  <a:gd name="T38" fmla="*/ 34 w 96"/>
                  <a:gd name="T39" fmla="*/ 440 h 1125"/>
                  <a:gd name="T40" fmla="*/ 36 w 96"/>
                  <a:gd name="T41" fmla="*/ 403 h 1125"/>
                  <a:gd name="T42" fmla="*/ 38 w 96"/>
                  <a:gd name="T43" fmla="*/ 342 h 1125"/>
                  <a:gd name="T44" fmla="*/ 38 w 96"/>
                  <a:gd name="T45" fmla="*/ 226 h 1125"/>
                  <a:gd name="T46" fmla="*/ 39 w 96"/>
                  <a:gd name="T47" fmla="*/ 140 h 1125"/>
                  <a:gd name="T48" fmla="*/ 41 w 96"/>
                  <a:gd name="T49" fmla="*/ 104 h 1125"/>
                  <a:gd name="T50" fmla="*/ 43 w 96"/>
                  <a:gd name="T51" fmla="*/ 116 h 1125"/>
                  <a:gd name="T52" fmla="*/ 44 w 96"/>
                  <a:gd name="T53" fmla="*/ 110 h 1125"/>
                  <a:gd name="T54" fmla="*/ 48 w 96"/>
                  <a:gd name="T55" fmla="*/ 110 h 1125"/>
                  <a:gd name="T56" fmla="*/ 48 w 96"/>
                  <a:gd name="T57" fmla="*/ 67 h 1125"/>
                  <a:gd name="T58" fmla="*/ 51 w 96"/>
                  <a:gd name="T59" fmla="*/ 61 h 1125"/>
                  <a:gd name="T60" fmla="*/ 53 w 96"/>
                  <a:gd name="T61" fmla="*/ 30 h 1125"/>
                  <a:gd name="T62" fmla="*/ 54 w 96"/>
                  <a:gd name="T63" fmla="*/ 6 h 1125"/>
                  <a:gd name="T64" fmla="*/ 56 w 96"/>
                  <a:gd name="T65" fmla="*/ 55 h 1125"/>
                  <a:gd name="T66" fmla="*/ 58 w 96"/>
                  <a:gd name="T67" fmla="*/ 79 h 1125"/>
                  <a:gd name="T68" fmla="*/ 59 w 96"/>
                  <a:gd name="T69" fmla="*/ 189 h 1125"/>
                  <a:gd name="T70" fmla="*/ 59 w 96"/>
                  <a:gd name="T71" fmla="*/ 342 h 1125"/>
                  <a:gd name="T72" fmla="*/ 61 w 96"/>
                  <a:gd name="T73" fmla="*/ 477 h 1125"/>
                  <a:gd name="T74" fmla="*/ 63 w 96"/>
                  <a:gd name="T75" fmla="*/ 526 h 1125"/>
                  <a:gd name="T76" fmla="*/ 64 w 96"/>
                  <a:gd name="T77" fmla="*/ 538 h 1125"/>
                  <a:gd name="T78" fmla="*/ 66 w 96"/>
                  <a:gd name="T79" fmla="*/ 495 h 1125"/>
                  <a:gd name="T80" fmla="*/ 68 w 96"/>
                  <a:gd name="T81" fmla="*/ 422 h 1125"/>
                  <a:gd name="T82" fmla="*/ 69 w 96"/>
                  <a:gd name="T83" fmla="*/ 513 h 1125"/>
                  <a:gd name="T84" fmla="*/ 71 w 96"/>
                  <a:gd name="T85" fmla="*/ 611 h 1125"/>
                  <a:gd name="T86" fmla="*/ 73 w 96"/>
                  <a:gd name="T87" fmla="*/ 672 h 1125"/>
                  <a:gd name="T88" fmla="*/ 74 w 96"/>
                  <a:gd name="T89" fmla="*/ 746 h 1125"/>
                  <a:gd name="T90" fmla="*/ 74 w 96"/>
                  <a:gd name="T91" fmla="*/ 807 h 1125"/>
                  <a:gd name="T92" fmla="*/ 76 w 96"/>
                  <a:gd name="T93" fmla="*/ 776 h 1125"/>
                  <a:gd name="T94" fmla="*/ 77 w 96"/>
                  <a:gd name="T95" fmla="*/ 740 h 1125"/>
                  <a:gd name="T96" fmla="*/ 79 w 96"/>
                  <a:gd name="T97" fmla="*/ 825 h 1125"/>
                  <a:gd name="T98" fmla="*/ 81 w 96"/>
                  <a:gd name="T99" fmla="*/ 905 h 1125"/>
                  <a:gd name="T100" fmla="*/ 82 w 96"/>
                  <a:gd name="T101" fmla="*/ 984 h 1125"/>
                  <a:gd name="T102" fmla="*/ 84 w 96"/>
                  <a:gd name="T103" fmla="*/ 990 h 1125"/>
                  <a:gd name="T104" fmla="*/ 86 w 96"/>
                  <a:gd name="T105" fmla="*/ 948 h 1125"/>
                  <a:gd name="T106" fmla="*/ 87 w 96"/>
                  <a:gd name="T107" fmla="*/ 960 h 1125"/>
                  <a:gd name="T108" fmla="*/ 87 w 96"/>
                  <a:gd name="T109" fmla="*/ 1009 h 1125"/>
                  <a:gd name="T110" fmla="*/ 89 w 96"/>
                  <a:gd name="T111" fmla="*/ 1039 h 1125"/>
                  <a:gd name="T112" fmla="*/ 91 w 96"/>
                  <a:gd name="T113" fmla="*/ 1082 h 1125"/>
                  <a:gd name="T114" fmla="*/ 92 w 96"/>
                  <a:gd name="T115" fmla="*/ 1113 h 1125"/>
                  <a:gd name="T116" fmla="*/ 94 w 96"/>
                  <a:gd name="T117" fmla="*/ 1088 h 1125"/>
                  <a:gd name="T118" fmla="*/ 96 w 96"/>
                  <a:gd name="T119" fmla="*/ 1125 h 1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96" h="1125">
                    <a:moveTo>
                      <a:pt x="0" y="984"/>
                    </a:moveTo>
                    <a:lnTo>
                      <a:pt x="0" y="1003"/>
                    </a:lnTo>
                    <a:lnTo>
                      <a:pt x="0" y="1009"/>
                    </a:lnTo>
                    <a:lnTo>
                      <a:pt x="0" y="1021"/>
                    </a:lnTo>
                    <a:lnTo>
                      <a:pt x="1" y="1033"/>
                    </a:lnTo>
                    <a:lnTo>
                      <a:pt x="1" y="1033"/>
                    </a:lnTo>
                    <a:lnTo>
                      <a:pt x="1" y="1039"/>
                    </a:lnTo>
                    <a:lnTo>
                      <a:pt x="1" y="1052"/>
                    </a:lnTo>
                    <a:lnTo>
                      <a:pt x="1" y="1058"/>
                    </a:lnTo>
                    <a:lnTo>
                      <a:pt x="1" y="1070"/>
                    </a:lnTo>
                    <a:lnTo>
                      <a:pt x="3" y="1082"/>
                    </a:lnTo>
                    <a:lnTo>
                      <a:pt x="3" y="1082"/>
                    </a:lnTo>
                    <a:lnTo>
                      <a:pt x="3" y="1088"/>
                    </a:lnTo>
                    <a:lnTo>
                      <a:pt x="3" y="1082"/>
                    </a:lnTo>
                    <a:lnTo>
                      <a:pt x="3" y="1076"/>
                    </a:lnTo>
                    <a:lnTo>
                      <a:pt x="5" y="1070"/>
                    </a:lnTo>
                    <a:lnTo>
                      <a:pt x="5" y="1058"/>
                    </a:lnTo>
                    <a:lnTo>
                      <a:pt x="5" y="1058"/>
                    </a:lnTo>
                    <a:lnTo>
                      <a:pt x="5" y="1046"/>
                    </a:lnTo>
                    <a:lnTo>
                      <a:pt x="5" y="1046"/>
                    </a:lnTo>
                    <a:lnTo>
                      <a:pt x="6" y="1058"/>
                    </a:lnTo>
                    <a:lnTo>
                      <a:pt x="6" y="1058"/>
                    </a:lnTo>
                    <a:lnTo>
                      <a:pt x="6" y="1064"/>
                    </a:lnTo>
                    <a:lnTo>
                      <a:pt x="6" y="1076"/>
                    </a:lnTo>
                    <a:lnTo>
                      <a:pt x="6" y="1082"/>
                    </a:lnTo>
                    <a:lnTo>
                      <a:pt x="8" y="1082"/>
                    </a:lnTo>
                    <a:lnTo>
                      <a:pt x="8" y="1076"/>
                    </a:lnTo>
                    <a:lnTo>
                      <a:pt x="8" y="1070"/>
                    </a:lnTo>
                    <a:lnTo>
                      <a:pt x="8" y="1058"/>
                    </a:lnTo>
                    <a:lnTo>
                      <a:pt x="10" y="1052"/>
                    </a:lnTo>
                    <a:lnTo>
                      <a:pt x="10" y="1046"/>
                    </a:lnTo>
                    <a:lnTo>
                      <a:pt x="10" y="1046"/>
                    </a:lnTo>
                    <a:lnTo>
                      <a:pt x="11" y="1039"/>
                    </a:lnTo>
                    <a:lnTo>
                      <a:pt x="11" y="1039"/>
                    </a:lnTo>
                    <a:lnTo>
                      <a:pt x="11" y="1046"/>
                    </a:lnTo>
                    <a:lnTo>
                      <a:pt x="13" y="1058"/>
                    </a:lnTo>
                    <a:lnTo>
                      <a:pt x="13" y="1058"/>
                    </a:lnTo>
                    <a:lnTo>
                      <a:pt x="13" y="1070"/>
                    </a:lnTo>
                    <a:lnTo>
                      <a:pt x="13" y="1082"/>
                    </a:lnTo>
                    <a:lnTo>
                      <a:pt x="15" y="1088"/>
                    </a:lnTo>
                    <a:lnTo>
                      <a:pt x="15" y="1094"/>
                    </a:lnTo>
                    <a:lnTo>
                      <a:pt x="15" y="1088"/>
                    </a:lnTo>
                    <a:lnTo>
                      <a:pt x="15" y="1088"/>
                    </a:lnTo>
                    <a:lnTo>
                      <a:pt x="16" y="1088"/>
                    </a:lnTo>
                    <a:lnTo>
                      <a:pt x="16" y="1082"/>
                    </a:lnTo>
                    <a:lnTo>
                      <a:pt x="16" y="1082"/>
                    </a:lnTo>
                    <a:lnTo>
                      <a:pt x="18" y="1076"/>
                    </a:lnTo>
                    <a:lnTo>
                      <a:pt x="18" y="1070"/>
                    </a:lnTo>
                    <a:lnTo>
                      <a:pt x="18" y="1058"/>
                    </a:lnTo>
                    <a:lnTo>
                      <a:pt x="18" y="1052"/>
                    </a:lnTo>
                    <a:lnTo>
                      <a:pt x="18" y="1039"/>
                    </a:lnTo>
                    <a:lnTo>
                      <a:pt x="18" y="1027"/>
                    </a:lnTo>
                    <a:lnTo>
                      <a:pt x="19" y="1015"/>
                    </a:lnTo>
                    <a:lnTo>
                      <a:pt x="19" y="984"/>
                    </a:lnTo>
                    <a:lnTo>
                      <a:pt x="19" y="960"/>
                    </a:lnTo>
                    <a:lnTo>
                      <a:pt x="19" y="948"/>
                    </a:lnTo>
                    <a:lnTo>
                      <a:pt x="19" y="929"/>
                    </a:lnTo>
                    <a:lnTo>
                      <a:pt x="19" y="905"/>
                    </a:lnTo>
                    <a:lnTo>
                      <a:pt x="21" y="893"/>
                    </a:lnTo>
                    <a:lnTo>
                      <a:pt x="21" y="880"/>
                    </a:lnTo>
                    <a:lnTo>
                      <a:pt x="21" y="856"/>
                    </a:lnTo>
                    <a:lnTo>
                      <a:pt x="21" y="856"/>
                    </a:lnTo>
                    <a:lnTo>
                      <a:pt x="21" y="856"/>
                    </a:lnTo>
                    <a:lnTo>
                      <a:pt x="23" y="862"/>
                    </a:lnTo>
                    <a:lnTo>
                      <a:pt x="23" y="856"/>
                    </a:lnTo>
                    <a:lnTo>
                      <a:pt x="23" y="844"/>
                    </a:lnTo>
                    <a:lnTo>
                      <a:pt x="23" y="825"/>
                    </a:lnTo>
                    <a:lnTo>
                      <a:pt x="23" y="807"/>
                    </a:lnTo>
                    <a:lnTo>
                      <a:pt x="24" y="789"/>
                    </a:lnTo>
                    <a:lnTo>
                      <a:pt x="24" y="770"/>
                    </a:lnTo>
                    <a:lnTo>
                      <a:pt x="24" y="752"/>
                    </a:lnTo>
                    <a:lnTo>
                      <a:pt x="24" y="746"/>
                    </a:lnTo>
                    <a:lnTo>
                      <a:pt x="24" y="734"/>
                    </a:lnTo>
                    <a:lnTo>
                      <a:pt x="24" y="727"/>
                    </a:lnTo>
                    <a:lnTo>
                      <a:pt x="26" y="721"/>
                    </a:lnTo>
                    <a:lnTo>
                      <a:pt x="26" y="721"/>
                    </a:lnTo>
                    <a:lnTo>
                      <a:pt x="26" y="715"/>
                    </a:lnTo>
                    <a:lnTo>
                      <a:pt x="26" y="703"/>
                    </a:lnTo>
                    <a:lnTo>
                      <a:pt x="26" y="691"/>
                    </a:lnTo>
                    <a:lnTo>
                      <a:pt x="28" y="672"/>
                    </a:lnTo>
                    <a:lnTo>
                      <a:pt x="28" y="636"/>
                    </a:lnTo>
                    <a:lnTo>
                      <a:pt x="28" y="623"/>
                    </a:lnTo>
                    <a:lnTo>
                      <a:pt x="28" y="611"/>
                    </a:lnTo>
                    <a:lnTo>
                      <a:pt x="29" y="593"/>
                    </a:lnTo>
                    <a:lnTo>
                      <a:pt x="29" y="593"/>
                    </a:lnTo>
                    <a:lnTo>
                      <a:pt x="29" y="593"/>
                    </a:lnTo>
                    <a:lnTo>
                      <a:pt x="29" y="593"/>
                    </a:lnTo>
                    <a:lnTo>
                      <a:pt x="31" y="593"/>
                    </a:lnTo>
                    <a:lnTo>
                      <a:pt x="31" y="593"/>
                    </a:lnTo>
                    <a:lnTo>
                      <a:pt x="31" y="575"/>
                    </a:lnTo>
                    <a:lnTo>
                      <a:pt x="31" y="562"/>
                    </a:lnTo>
                    <a:lnTo>
                      <a:pt x="31" y="544"/>
                    </a:lnTo>
                    <a:lnTo>
                      <a:pt x="33" y="538"/>
                    </a:lnTo>
                    <a:lnTo>
                      <a:pt x="33" y="519"/>
                    </a:lnTo>
                    <a:lnTo>
                      <a:pt x="33" y="507"/>
                    </a:lnTo>
                    <a:lnTo>
                      <a:pt x="33" y="495"/>
                    </a:lnTo>
                    <a:lnTo>
                      <a:pt x="33" y="477"/>
                    </a:lnTo>
                    <a:lnTo>
                      <a:pt x="33" y="464"/>
                    </a:lnTo>
                    <a:lnTo>
                      <a:pt x="34" y="446"/>
                    </a:lnTo>
                    <a:lnTo>
                      <a:pt x="34" y="440"/>
                    </a:lnTo>
                    <a:lnTo>
                      <a:pt x="34" y="428"/>
                    </a:lnTo>
                    <a:lnTo>
                      <a:pt x="34" y="415"/>
                    </a:lnTo>
                    <a:lnTo>
                      <a:pt x="34" y="415"/>
                    </a:lnTo>
                    <a:lnTo>
                      <a:pt x="36" y="409"/>
                    </a:lnTo>
                    <a:lnTo>
                      <a:pt x="36" y="403"/>
                    </a:lnTo>
                    <a:lnTo>
                      <a:pt x="36" y="391"/>
                    </a:lnTo>
                    <a:lnTo>
                      <a:pt x="36" y="385"/>
                    </a:lnTo>
                    <a:lnTo>
                      <a:pt x="36" y="373"/>
                    </a:lnTo>
                    <a:lnTo>
                      <a:pt x="36" y="360"/>
                    </a:lnTo>
                    <a:lnTo>
                      <a:pt x="38" y="342"/>
                    </a:lnTo>
                    <a:lnTo>
                      <a:pt x="38" y="318"/>
                    </a:lnTo>
                    <a:lnTo>
                      <a:pt x="38" y="299"/>
                    </a:lnTo>
                    <a:lnTo>
                      <a:pt x="38" y="275"/>
                    </a:lnTo>
                    <a:lnTo>
                      <a:pt x="38" y="250"/>
                    </a:lnTo>
                    <a:lnTo>
                      <a:pt x="38" y="226"/>
                    </a:lnTo>
                    <a:lnTo>
                      <a:pt x="39" y="201"/>
                    </a:lnTo>
                    <a:lnTo>
                      <a:pt x="39" y="183"/>
                    </a:lnTo>
                    <a:lnTo>
                      <a:pt x="39" y="165"/>
                    </a:lnTo>
                    <a:lnTo>
                      <a:pt x="39" y="152"/>
                    </a:lnTo>
                    <a:lnTo>
                      <a:pt x="39" y="140"/>
                    </a:lnTo>
                    <a:lnTo>
                      <a:pt x="39" y="134"/>
                    </a:lnTo>
                    <a:lnTo>
                      <a:pt x="41" y="122"/>
                    </a:lnTo>
                    <a:lnTo>
                      <a:pt x="41" y="116"/>
                    </a:lnTo>
                    <a:lnTo>
                      <a:pt x="41" y="110"/>
                    </a:lnTo>
                    <a:lnTo>
                      <a:pt x="41" y="104"/>
                    </a:lnTo>
                    <a:lnTo>
                      <a:pt x="41" y="97"/>
                    </a:lnTo>
                    <a:lnTo>
                      <a:pt x="43" y="91"/>
                    </a:lnTo>
                    <a:lnTo>
                      <a:pt x="43" y="97"/>
                    </a:lnTo>
                    <a:lnTo>
                      <a:pt x="43" y="110"/>
                    </a:lnTo>
                    <a:lnTo>
                      <a:pt x="43" y="116"/>
                    </a:lnTo>
                    <a:lnTo>
                      <a:pt x="43" y="128"/>
                    </a:lnTo>
                    <a:lnTo>
                      <a:pt x="44" y="134"/>
                    </a:lnTo>
                    <a:lnTo>
                      <a:pt x="44" y="128"/>
                    </a:lnTo>
                    <a:lnTo>
                      <a:pt x="44" y="116"/>
                    </a:lnTo>
                    <a:lnTo>
                      <a:pt x="44" y="110"/>
                    </a:lnTo>
                    <a:lnTo>
                      <a:pt x="44" y="104"/>
                    </a:lnTo>
                    <a:lnTo>
                      <a:pt x="46" y="104"/>
                    </a:lnTo>
                    <a:lnTo>
                      <a:pt x="46" y="110"/>
                    </a:lnTo>
                    <a:lnTo>
                      <a:pt x="46" y="110"/>
                    </a:lnTo>
                    <a:lnTo>
                      <a:pt x="48" y="110"/>
                    </a:lnTo>
                    <a:lnTo>
                      <a:pt x="48" y="104"/>
                    </a:lnTo>
                    <a:lnTo>
                      <a:pt x="48" y="97"/>
                    </a:lnTo>
                    <a:lnTo>
                      <a:pt x="48" y="85"/>
                    </a:lnTo>
                    <a:lnTo>
                      <a:pt x="48" y="79"/>
                    </a:lnTo>
                    <a:lnTo>
                      <a:pt x="48" y="67"/>
                    </a:lnTo>
                    <a:lnTo>
                      <a:pt x="49" y="61"/>
                    </a:lnTo>
                    <a:lnTo>
                      <a:pt x="49" y="61"/>
                    </a:lnTo>
                    <a:lnTo>
                      <a:pt x="49" y="55"/>
                    </a:lnTo>
                    <a:lnTo>
                      <a:pt x="51" y="55"/>
                    </a:lnTo>
                    <a:lnTo>
                      <a:pt x="51" y="61"/>
                    </a:lnTo>
                    <a:lnTo>
                      <a:pt x="53" y="73"/>
                    </a:lnTo>
                    <a:lnTo>
                      <a:pt x="51" y="73"/>
                    </a:lnTo>
                    <a:lnTo>
                      <a:pt x="53" y="55"/>
                    </a:lnTo>
                    <a:lnTo>
                      <a:pt x="53" y="42"/>
                    </a:lnTo>
                    <a:lnTo>
                      <a:pt x="53" y="30"/>
                    </a:lnTo>
                    <a:lnTo>
                      <a:pt x="53" y="18"/>
                    </a:lnTo>
                    <a:lnTo>
                      <a:pt x="53" y="6"/>
                    </a:lnTo>
                    <a:lnTo>
                      <a:pt x="54" y="6"/>
                    </a:lnTo>
                    <a:lnTo>
                      <a:pt x="54" y="0"/>
                    </a:lnTo>
                    <a:lnTo>
                      <a:pt x="54" y="6"/>
                    </a:lnTo>
                    <a:lnTo>
                      <a:pt x="54" y="6"/>
                    </a:lnTo>
                    <a:lnTo>
                      <a:pt x="54" y="18"/>
                    </a:lnTo>
                    <a:lnTo>
                      <a:pt x="54" y="30"/>
                    </a:lnTo>
                    <a:lnTo>
                      <a:pt x="56" y="42"/>
                    </a:lnTo>
                    <a:lnTo>
                      <a:pt x="56" y="55"/>
                    </a:lnTo>
                    <a:lnTo>
                      <a:pt x="56" y="55"/>
                    </a:lnTo>
                    <a:lnTo>
                      <a:pt x="56" y="61"/>
                    </a:lnTo>
                    <a:lnTo>
                      <a:pt x="56" y="67"/>
                    </a:lnTo>
                    <a:lnTo>
                      <a:pt x="58" y="73"/>
                    </a:lnTo>
                    <a:lnTo>
                      <a:pt x="58" y="79"/>
                    </a:lnTo>
                    <a:lnTo>
                      <a:pt x="58" y="91"/>
                    </a:lnTo>
                    <a:lnTo>
                      <a:pt x="58" y="110"/>
                    </a:lnTo>
                    <a:lnTo>
                      <a:pt x="58" y="134"/>
                    </a:lnTo>
                    <a:lnTo>
                      <a:pt x="58" y="165"/>
                    </a:lnTo>
                    <a:lnTo>
                      <a:pt x="59" y="189"/>
                    </a:lnTo>
                    <a:lnTo>
                      <a:pt x="59" y="220"/>
                    </a:lnTo>
                    <a:lnTo>
                      <a:pt x="59" y="256"/>
                    </a:lnTo>
                    <a:lnTo>
                      <a:pt x="59" y="287"/>
                    </a:lnTo>
                    <a:lnTo>
                      <a:pt x="59" y="312"/>
                    </a:lnTo>
                    <a:lnTo>
                      <a:pt x="59" y="342"/>
                    </a:lnTo>
                    <a:lnTo>
                      <a:pt x="61" y="367"/>
                    </a:lnTo>
                    <a:lnTo>
                      <a:pt x="61" y="415"/>
                    </a:lnTo>
                    <a:lnTo>
                      <a:pt x="61" y="440"/>
                    </a:lnTo>
                    <a:lnTo>
                      <a:pt x="61" y="458"/>
                    </a:lnTo>
                    <a:lnTo>
                      <a:pt x="61" y="477"/>
                    </a:lnTo>
                    <a:lnTo>
                      <a:pt x="61" y="495"/>
                    </a:lnTo>
                    <a:lnTo>
                      <a:pt x="63" y="507"/>
                    </a:lnTo>
                    <a:lnTo>
                      <a:pt x="63" y="519"/>
                    </a:lnTo>
                    <a:lnTo>
                      <a:pt x="63" y="519"/>
                    </a:lnTo>
                    <a:lnTo>
                      <a:pt x="63" y="526"/>
                    </a:lnTo>
                    <a:lnTo>
                      <a:pt x="64" y="538"/>
                    </a:lnTo>
                    <a:lnTo>
                      <a:pt x="63" y="538"/>
                    </a:lnTo>
                    <a:lnTo>
                      <a:pt x="64" y="538"/>
                    </a:lnTo>
                    <a:lnTo>
                      <a:pt x="64" y="538"/>
                    </a:lnTo>
                    <a:lnTo>
                      <a:pt x="64" y="538"/>
                    </a:lnTo>
                    <a:lnTo>
                      <a:pt x="66" y="532"/>
                    </a:lnTo>
                    <a:lnTo>
                      <a:pt x="66" y="526"/>
                    </a:lnTo>
                    <a:lnTo>
                      <a:pt x="66" y="519"/>
                    </a:lnTo>
                    <a:lnTo>
                      <a:pt x="66" y="507"/>
                    </a:lnTo>
                    <a:lnTo>
                      <a:pt x="66" y="495"/>
                    </a:lnTo>
                    <a:lnTo>
                      <a:pt x="66" y="471"/>
                    </a:lnTo>
                    <a:lnTo>
                      <a:pt x="68" y="458"/>
                    </a:lnTo>
                    <a:lnTo>
                      <a:pt x="68" y="440"/>
                    </a:lnTo>
                    <a:lnTo>
                      <a:pt x="68" y="422"/>
                    </a:lnTo>
                    <a:lnTo>
                      <a:pt x="68" y="422"/>
                    </a:lnTo>
                    <a:lnTo>
                      <a:pt x="68" y="428"/>
                    </a:lnTo>
                    <a:lnTo>
                      <a:pt x="69" y="440"/>
                    </a:lnTo>
                    <a:lnTo>
                      <a:pt x="69" y="458"/>
                    </a:lnTo>
                    <a:lnTo>
                      <a:pt x="69" y="477"/>
                    </a:lnTo>
                    <a:lnTo>
                      <a:pt x="69" y="513"/>
                    </a:lnTo>
                    <a:lnTo>
                      <a:pt x="69" y="532"/>
                    </a:lnTo>
                    <a:lnTo>
                      <a:pt x="69" y="550"/>
                    </a:lnTo>
                    <a:lnTo>
                      <a:pt x="71" y="568"/>
                    </a:lnTo>
                    <a:lnTo>
                      <a:pt x="71" y="593"/>
                    </a:lnTo>
                    <a:lnTo>
                      <a:pt x="71" y="611"/>
                    </a:lnTo>
                    <a:lnTo>
                      <a:pt x="71" y="623"/>
                    </a:lnTo>
                    <a:lnTo>
                      <a:pt x="71" y="642"/>
                    </a:lnTo>
                    <a:lnTo>
                      <a:pt x="71" y="654"/>
                    </a:lnTo>
                    <a:lnTo>
                      <a:pt x="73" y="666"/>
                    </a:lnTo>
                    <a:lnTo>
                      <a:pt x="73" y="672"/>
                    </a:lnTo>
                    <a:lnTo>
                      <a:pt x="73" y="679"/>
                    </a:lnTo>
                    <a:lnTo>
                      <a:pt x="73" y="691"/>
                    </a:lnTo>
                    <a:lnTo>
                      <a:pt x="73" y="703"/>
                    </a:lnTo>
                    <a:lnTo>
                      <a:pt x="73" y="727"/>
                    </a:lnTo>
                    <a:lnTo>
                      <a:pt x="74" y="746"/>
                    </a:lnTo>
                    <a:lnTo>
                      <a:pt x="74" y="764"/>
                    </a:lnTo>
                    <a:lnTo>
                      <a:pt x="74" y="776"/>
                    </a:lnTo>
                    <a:lnTo>
                      <a:pt x="74" y="795"/>
                    </a:lnTo>
                    <a:lnTo>
                      <a:pt x="74" y="801"/>
                    </a:lnTo>
                    <a:lnTo>
                      <a:pt x="74" y="807"/>
                    </a:lnTo>
                    <a:lnTo>
                      <a:pt x="76" y="819"/>
                    </a:lnTo>
                    <a:lnTo>
                      <a:pt x="76" y="813"/>
                    </a:lnTo>
                    <a:lnTo>
                      <a:pt x="76" y="801"/>
                    </a:lnTo>
                    <a:lnTo>
                      <a:pt x="76" y="795"/>
                    </a:lnTo>
                    <a:lnTo>
                      <a:pt x="76" y="776"/>
                    </a:lnTo>
                    <a:lnTo>
                      <a:pt x="77" y="764"/>
                    </a:lnTo>
                    <a:lnTo>
                      <a:pt x="77" y="752"/>
                    </a:lnTo>
                    <a:lnTo>
                      <a:pt x="77" y="734"/>
                    </a:lnTo>
                    <a:lnTo>
                      <a:pt x="77" y="727"/>
                    </a:lnTo>
                    <a:lnTo>
                      <a:pt x="77" y="740"/>
                    </a:lnTo>
                    <a:lnTo>
                      <a:pt x="77" y="752"/>
                    </a:lnTo>
                    <a:lnTo>
                      <a:pt x="79" y="764"/>
                    </a:lnTo>
                    <a:lnTo>
                      <a:pt x="79" y="776"/>
                    </a:lnTo>
                    <a:lnTo>
                      <a:pt x="79" y="801"/>
                    </a:lnTo>
                    <a:lnTo>
                      <a:pt x="79" y="825"/>
                    </a:lnTo>
                    <a:lnTo>
                      <a:pt x="79" y="838"/>
                    </a:lnTo>
                    <a:lnTo>
                      <a:pt x="79" y="856"/>
                    </a:lnTo>
                    <a:lnTo>
                      <a:pt x="81" y="874"/>
                    </a:lnTo>
                    <a:lnTo>
                      <a:pt x="81" y="886"/>
                    </a:lnTo>
                    <a:lnTo>
                      <a:pt x="81" y="905"/>
                    </a:lnTo>
                    <a:lnTo>
                      <a:pt x="81" y="923"/>
                    </a:lnTo>
                    <a:lnTo>
                      <a:pt x="81" y="929"/>
                    </a:lnTo>
                    <a:lnTo>
                      <a:pt x="81" y="960"/>
                    </a:lnTo>
                    <a:lnTo>
                      <a:pt x="82" y="978"/>
                    </a:lnTo>
                    <a:lnTo>
                      <a:pt x="82" y="984"/>
                    </a:lnTo>
                    <a:lnTo>
                      <a:pt x="82" y="1003"/>
                    </a:lnTo>
                    <a:lnTo>
                      <a:pt x="82" y="1003"/>
                    </a:lnTo>
                    <a:lnTo>
                      <a:pt x="82" y="1003"/>
                    </a:lnTo>
                    <a:lnTo>
                      <a:pt x="84" y="997"/>
                    </a:lnTo>
                    <a:lnTo>
                      <a:pt x="84" y="990"/>
                    </a:lnTo>
                    <a:lnTo>
                      <a:pt x="84" y="984"/>
                    </a:lnTo>
                    <a:lnTo>
                      <a:pt x="84" y="972"/>
                    </a:lnTo>
                    <a:lnTo>
                      <a:pt x="84" y="966"/>
                    </a:lnTo>
                    <a:lnTo>
                      <a:pt x="84" y="954"/>
                    </a:lnTo>
                    <a:lnTo>
                      <a:pt x="86" y="948"/>
                    </a:lnTo>
                    <a:lnTo>
                      <a:pt x="86" y="942"/>
                    </a:lnTo>
                    <a:lnTo>
                      <a:pt x="86" y="935"/>
                    </a:lnTo>
                    <a:lnTo>
                      <a:pt x="86" y="942"/>
                    </a:lnTo>
                    <a:lnTo>
                      <a:pt x="86" y="954"/>
                    </a:lnTo>
                    <a:lnTo>
                      <a:pt x="87" y="960"/>
                    </a:lnTo>
                    <a:lnTo>
                      <a:pt x="87" y="972"/>
                    </a:lnTo>
                    <a:lnTo>
                      <a:pt x="87" y="978"/>
                    </a:lnTo>
                    <a:lnTo>
                      <a:pt x="87" y="984"/>
                    </a:lnTo>
                    <a:lnTo>
                      <a:pt x="87" y="997"/>
                    </a:lnTo>
                    <a:lnTo>
                      <a:pt x="87" y="1009"/>
                    </a:lnTo>
                    <a:lnTo>
                      <a:pt x="89" y="1009"/>
                    </a:lnTo>
                    <a:lnTo>
                      <a:pt x="89" y="1021"/>
                    </a:lnTo>
                    <a:lnTo>
                      <a:pt x="89" y="1027"/>
                    </a:lnTo>
                    <a:lnTo>
                      <a:pt x="89" y="1033"/>
                    </a:lnTo>
                    <a:lnTo>
                      <a:pt x="89" y="1039"/>
                    </a:lnTo>
                    <a:lnTo>
                      <a:pt x="89" y="1052"/>
                    </a:lnTo>
                    <a:lnTo>
                      <a:pt x="91" y="1058"/>
                    </a:lnTo>
                    <a:lnTo>
                      <a:pt x="91" y="1070"/>
                    </a:lnTo>
                    <a:lnTo>
                      <a:pt x="91" y="1076"/>
                    </a:lnTo>
                    <a:lnTo>
                      <a:pt x="91" y="1082"/>
                    </a:lnTo>
                    <a:lnTo>
                      <a:pt x="91" y="1082"/>
                    </a:lnTo>
                    <a:lnTo>
                      <a:pt x="91" y="1094"/>
                    </a:lnTo>
                    <a:lnTo>
                      <a:pt x="92" y="1101"/>
                    </a:lnTo>
                    <a:lnTo>
                      <a:pt x="92" y="1107"/>
                    </a:lnTo>
                    <a:lnTo>
                      <a:pt x="92" y="1113"/>
                    </a:lnTo>
                    <a:lnTo>
                      <a:pt x="92" y="1113"/>
                    </a:lnTo>
                    <a:lnTo>
                      <a:pt x="94" y="1107"/>
                    </a:lnTo>
                    <a:lnTo>
                      <a:pt x="94" y="1101"/>
                    </a:lnTo>
                    <a:lnTo>
                      <a:pt x="94" y="1088"/>
                    </a:lnTo>
                    <a:lnTo>
                      <a:pt x="94" y="1088"/>
                    </a:lnTo>
                    <a:lnTo>
                      <a:pt x="94" y="1088"/>
                    </a:lnTo>
                    <a:lnTo>
                      <a:pt x="96" y="1094"/>
                    </a:lnTo>
                    <a:lnTo>
                      <a:pt x="96" y="1107"/>
                    </a:lnTo>
                    <a:lnTo>
                      <a:pt x="96" y="1113"/>
                    </a:lnTo>
                    <a:lnTo>
                      <a:pt x="96" y="1125"/>
                    </a:lnTo>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631" name="Freeform 630"/>
              <p:cNvSpPr>
                <a:spLocks/>
              </p:cNvSpPr>
              <p:nvPr/>
            </p:nvSpPr>
            <p:spPr bwMode="auto">
              <a:xfrm>
                <a:off x="2710311" y="3445472"/>
                <a:ext cx="105114" cy="432602"/>
              </a:xfrm>
              <a:custGeom>
                <a:avLst/>
                <a:gdLst>
                  <a:gd name="T0" fmla="*/ 2 w 97"/>
                  <a:gd name="T1" fmla="*/ 673 h 1052"/>
                  <a:gd name="T2" fmla="*/ 4 w 97"/>
                  <a:gd name="T3" fmla="*/ 679 h 1052"/>
                  <a:gd name="T4" fmla="*/ 5 w 97"/>
                  <a:gd name="T5" fmla="*/ 691 h 1052"/>
                  <a:gd name="T6" fmla="*/ 7 w 97"/>
                  <a:gd name="T7" fmla="*/ 740 h 1052"/>
                  <a:gd name="T8" fmla="*/ 9 w 97"/>
                  <a:gd name="T9" fmla="*/ 740 h 1052"/>
                  <a:gd name="T10" fmla="*/ 10 w 97"/>
                  <a:gd name="T11" fmla="*/ 802 h 1052"/>
                  <a:gd name="T12" fmla="*/ 12 w 97"/>
                  <a:gd name="T13" fmla="*/ 838 h 1052"/>
                  <a:gd name="T14" fmla="*/ 15 w 97"/>
                  <a:gd name="T15" fmla="*/ 863 h 1052"/>
                  <a:gd name="T16" fmla="*/ 15 w 97"/>
                  <a:gd name="T17" fmla="*/ 857 h 1052"/>
                  <a:gd name="T18" fmla="*/ 19 w 97"/>
                  <a:gd name="T19" fmla="*/ 863 h 1052"/>
                  <a:gd name="T20" fmla="*/ 20 w 97"/>
                  <a:gd name="T21" fmla="*/ 875 h 1052"/>
                  <a:gd name="T22" fmla="*/ 22 w 97"/>
                  <a:gd name="T23" fmla="*/ 906 h 1052"/>
                  <a:gd name="T24" fmla="*/ 24 w 97"/>
                  <a:gd name="T25" fmla="*/ 887 h 1052"/>
                  <a:gd name="T26" fmla="*/ 25 w 97"/>
                  <a:gd name="T27" fmla="*/ 906 h 1052"/>
                  <a:gd name="T28" fmla="*/ 27 w 97"/>
                  <a:gd name="T29" fmla="*/ 893 h 1052"/>
                  <a:gd name="T30" fmla="*/ 29 w 97"/>
                  <a:gd name="T31" fmla="*/ 924 h 1052"/>
                  <a:gd name="T32" fmla="*/ 30 w 97"/>
                  <a:gd name="T33" fmla="*/ 893 h 1052"/>
                  <a:gd name="T34" fmla="*/ 32 w 97"/>
                  <a:gd name="T35" fmla="*/ 850 h 1052"/>
                  <a:gd name="T36" fmla="*/ 34 w 97"/>
                  <a:gd name="T37" fmla="*/ 802 h 1052"/>
                  <a:gd name="T38" fmla="*/ 35 w 97"/>
                  <a:gd name="T39" fmla="*/ 740 h 1052"/>
                  <a:gd name="T40" fmla="*/ 37 w 97"/>
                  <a:gd name="T41" fmla="*/ 704 h 1052"/>
                  <a:gd name="T42" fmla="*/ 39 w 97"/>
                  <a:gd name="T43" fmla="*/ 649 h 1052"/>
                  <a:gd name="T44" fmla="*/ 40 w 97"/>
                  <a:gd name="T45" fmla="*/ 649 h 1052"/>
                  <a:gd name="T46" fmla="*/ 42 w 97"/>
                  <a:gd name="T47" fmla="*/ 551 h 1052"/>
                  <a:gd name="T48" fmla="*/ 42 w 97"/>
                  <a:gd name="T49" fmla="*/ 490 h 1052"/>
                  <a:gd name="T50" fmla="*/ 45 w 97"/>
                  <a:gd name="T51" fmla="*/ 459 h 1052"/>
                  <a:gd name="T52" fmla="*/ 45 w 97"/>
                  <a:gd name="T53" fmla="*/ 355 h 1052"/>
                  <a:gd name="T54" fmla="*/ 47 w 97"/>
                  <a:gd name="T55" fmla="*/ 306 h 1052"/>
                  <a:gd name="T56" fmla="*/ 49 w 97"/>
                  <a:gd name="T57" fmla="*/ 294 h 1052"/>
                  <a:gd name="T58" fmla="*/ 52 w 97"/>
                  <a:gd name="T59" fmla="*/ 300 h 1052"/>
                  <a:gd name="T60" fmla="*/ 53 w 97"/>
                  <a:gd name="T61" fmla="*/ 208 h 1052"/>
                  <a:gd name="T62" fmla="*/ 53 w 97"/>
                  <a:gd name="T63" fmla="*/ 178 h 1052"/>
                  <a:gd name="T64" fmla="*/ 55 w 97"/>
                  <a:gd name="T65" fmla="*/ 202 h 1052"/>
                  <a:gd name="T66" fmla="*/ 57 w 97"/>
                  <a:gd name="T67" fmla="*/ 141 h 1052"/>
                  <a:gd name="T68" fmla="*/ 58 w 97"/>
                  <a:gd name="T69" fmla="*/ 68 h 1052"/>
                  <a:gd name="T70" fmla="*/ 60 w 97"/>
                  <a:gd name="T71" fmla="*/ 19 h 1052"/>
                  <a:gd name="T72" fmla="*/ 62 w 97"/>
                  <a:gd name="T73" fmla="*/ 13 h 1052"/>
                  <a:gd name="T74" fmla="*/ 63 w 97"/>
                  <a:gd name="T75" fmla="*/ 55 h 1052"/>
                  <a:gd name="T76" fmla="*/ 65 w 97"/>
                  <a:gd name="T77" fmla="*/ 129 h 1052"/>
                  <a:gd name="T78" fmla="*/ 67 w 97"/>
                  <a:gd name="T79" fmla="*/ 123 h 1052"/>
                  <a:gd name="T80" fmla="*/ 68 w 97"/>
                  <a:gd name="T81" fmla="*/ 233 h 1052"/>
                  <a:gd name="T82" fmla="*/ 70 w 97"/>
                  <a:gd name="T83" fmla="*/ 422 h 1052"/>
                  <a:gd name="T84" fmla="*/ 72 w 97"/>
                  <a:gd name="T85" fmla="*/ 502 h 1052"/>
                  <a:gd name="T86" fmla="*/ 72 w 97"/>
                  <a:gd name="T87" fmla="*/ 539 h 1052"/>
                  <a:gd name="T88" fmla="*/ 73 w 97"/>
                  <a:gd name="T89" fmla="*/ 557 h 1052"/>
                  <a:gd name="T90" fmla="*/ 75 w 97"/>
                  <a:gd name="T91" fmla="*/ 502 h 1052"/>
                  <a:gd name="T92" fmla="*/ 77 w 97"/>
                  <a:gd name="T93" fmla="*/ 459 h 1052"/>
                  <a:gd name="T94" fmla="*/ 78 w 97"/>
                  <a:gd name="T95" fmla="*/ 428 h 1052"/>
                  <a:gd name="T96" fmla="*/ 80 w 97"/>
                  <a:gd name="T97" fmla="*/ 471 h 1052"/>
                  <a:gd name="T98" fmla="*/ 82 w 97"/>
                  <a:gd name="T99" fmla="*/ 587 h 1052"/>
                  <a:gd name="T100" fmla="*/ 83 w 97"/>
                  <a:gd name="T101" fmla="*/ 728 h 1052"/>
                  <a:gd name="T102" fmla="*/ 85 w 97"/>
                  <a:gd name="T103" fmla="*/ 777 h 1052"/>
                  <a:gd name="T104" fmla="*/ 87 w 97"/>
                  <a:gd name="T105" fmla="*/ 771 h 1052"/>
                  <a:gd name="T106" fmla="*/ 88 w 97"/>
                  <a:gd name="T107" fmla="*/ 795 h 1052"/>
                  <a:gd name="T108" fmla="*/ 90 w 97"/>
                  <a:gd name="T109" fmla="*/ 777 h 1052"/>
                  <a:gd name="T110" fmla="*/ 92 w 97"/>
                  <a:gd name="T111" fmla="*/ 753 h 1052"/>
                  <a:gd name="T112" fmla="*/ 92 w 97"/>
                  <a:gd name="T113" fmla="*/ 820 h 1052"/>
                  <a:gd name="T114" fmla="*/ 93 w 97"/>
                  <a:gd name="T115" fmla="*/ 887 h 1052"/>
                  <a:gd name="T116" fmla="*/ 95 w 97"/>
                  <a:gd name="T117" fmla="*/ 985 h 1052"/>
                  <a:gd name="T118" fmla="*/ 97 w 97"/>
                  <a:gd name="T119" fmla="*/ 1052 h 10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97" h="1052">
                    <a:moveTo>
                      <a:pt x="0" y="587"/>
                    </a:moveTo>
                    <a:lnTo>
                      <a:pt x="0" y="612"/>
                    </a:lnTo>
                    <a:lnTo>
                      <a:pt x="0" y="636"/>
                    </a:lnTo>
                    <a:lnTo>
                      <a:pt x="2" y="655"/>
                    </a:lnTo>
                    <a:lnTo>
                      <a:pt x="2" y="673"/>
                    </a:lnTo>
                    <a:lnTo>
                      <a:pt x="2" y="685"/>
                    </a:lnTo>
                    <a:lnTo>
                      <a:pt x="2" y="691"/>
                    </a:lnTo>
                    <a:lnTo>
                      <a:pt x="2" y="691"/>
                    </a:lnTo>
                    <a:lnTo>
                      <a:pt x="4" y="685"/>
                    </a:lnTo>
                    <a:lnTo>
                      <a:pt x="4" y="679"/>
                    </a:lnTo>
                    <a:lnTo>
                      <a:pt x="4" y="673"/>
                    </a:lnTo>
                    <a:lnTo>
                      <a:pt x="4" y="673"/>
                    </a:lnTo>
                    <a:lnTo>
                      <a:pt x="5" y="679"/>
                    </a:lnTo>
                    <a:lnTo>
                      <a:pt x="5" y="685"/>
                    </a:lnTo>
                    <a:lnTo>
                      <a:pt x="5" y="691"/>
                    </a:lnTo>
                    <a:lnTo>
                      <a:pt x="5" y="691"/>
                    </a:lnTo>
                    <a:lnTo>
                      <a:pt x="5" y="698"/>
                    </a:lnTo>
                    <a:lnTo>
                      <a:pt x="7" y="704"/>
                    </a:lnTo>
                    <a:lnTo>
                      <a:pt x="7" y="722"/>
                    </a:lnTo>
                    <a:lnTo>
                      <a:pt x="7" y="740"/>
                    </a:lnTo>
                    <a:lnTo>
                      <a:pt x="7" y="740"/>
                    </a:lnTo>
                    <a:lnTo>
                      <a:pt x="7" y="740"/>
                    </a:lnTo>
                    <a:lnTo>
                      <a:pt x="9" y="740"/>
                    </a:lnTo>
                    <a:lnTo>
                      <a:pt x="9" y="734"/>
                    </a:lnTo>
                    <a:lnTo>
                      <a:pt x="9" y="740"/>
                    </a:lnTo>
                    <a:lnTo>
                      <a:pt x="9" y="747"/>
                    </a:lnTo>
                    <a:lnTo>
                      <a:pt x="10" y="759"/>
                    </a:lnTo>
                    <a:lnTo>
                      <a:pt x="10" y="771"/>
                    </a:lnTo>
                    <a:lnTo>
                      <a:pt x="10" y="789"/>
                    </a:lnTo>
                    <a:lnTo>
                      <a:pt x="10" y="802"/>
                    </a:lnTo>
                    <a:lnTo>
                      <a:pt x="10" y="814"/>
                    </a:lnTo>
                    <a:lnTo>
                      <a:pt x="10" y="820"/>
                    </a:lnTo>
                    <a:lnTo>
                      <a:pt x="12" y="826"/>
                    </a:lnTo>
                    <a:lnTo>
                      <a:pt x="12" y="832"/>
                    </a:lnTo>
                    <a:lnTo>
                      <a:pt x="12" y="838"/>
                    </a:lnTo>
                    <a:lnTo>
                      <a:pt x="12" y="844"/>
                    </a:lnTo>
                    <a:lnTo>
                      <a:pt x="14" y="850"/>
                    </a:lnTo>
                    <a:lnTo>
                      <a:pt x="14" y="850"/>
                    </a:lnTo>
                    <a:lnTo>
                      <a:pt x="14" y="850"/>
                    </a:lnTo>
                    <a:lnTo>
                      <a:pt x="15" y="863"/>
                    </a:lnTo>
                    <a:lnTo>
                      <a:pt x="14" y="863"/>
                    </a:lnTo>
                    <a:lnTo>
                      <a:pt x="15" y="863"/>
                    </a:lnTo>
                    <a:lnTo>
                      <a:pt x="15" y="869"/>
                    </a:lnTo>
                    <a:lnTo>
                      <a:pt x="15" y="863"/>
                    </a:lnTo>
                    <a:lnTo>
                      <a:pt x="15" y="857"/>
                    </a:lnTo>
                    <a:lnTo>
                      <a:pt x="17" y="844"/>
                    </a:lnTo>
                    <a:lnTo>
                      <a:pt x="17" y="844"/>
                    </a:lnTo>
                    <a:lnTo>
                      <a:pt x="17" y="844"/>
                    </a:lnTo>
                    <a:lnTo>
                      <a:pt x="17" y="850"/>
                    </a:lnTo>
                    <a:lnTo>
                      <a:pt x="19" y="863"/>
                    </a:lnTo>
                    <a:lnTo>
                      <a:pt x="19" y="863"/>
                    </a:lnTo>
                    <a:lnTo>
                      <a:pt x="19" y="863"/>
                    </a:lnTo>
                    <a:lnTo>
                      <a:pt x="19" y="869"/>
                    </a:lnTo>
                    <a:lnTo>
                      <a:pt x="19" y="869"/>
                    </a:lnTo>
                    <a:lnTo>
                      <a:pt x="20" y="875"/>
                    </a:lnTo>
                    <a:lnTo>
                      <a:pt x="20" y="887"/>
                    </a:lnTo>
                    <a:lnTo>
                      <a:pt x="20" y="893"/>
                    </a:lnTo>
                    <a:lnTo>
                      <a:pt x="20" y="899"/>
                    </a:lnTo>
                    <a:lnTo>
                      <a:pt x="20" y="912"/>
                    </a:lnTo>
                    <a:lnTo>
                      <a:pt x="22" y="906"/>
                    </a:lnTo>
                    <a:lnTo>
                      <a:pt x="22" y="899"/>
                    </a:lnTo>
                    <a:lnTo>
                      <a:pt x="22" y="893"/>
                    </a:lnTo>
                    <a:lnTo>
                      <a:pt x="24" y="887"/>
                    </a:lnTo>
                    <a:lnTo>
                      <a:pt x="22" y="887"/>
                    </a:lnTo>
                    <a:lnTo>
                      <a:pt x="24" y="887"/>
                    </a:lnTo>
                    <a:lnTo>
                      <a:pt x="24" y="887"/>
                    </a:lnTo>
                    <a:lnTo>
                      <a:pt x="24" y="893"/>
                    </a:lnTo>
                    <a:lnTo>
                      <a:pt x="25" y="893"/>
                    </a:lnTo>
                    <a:lnTo>
                      <a:pt x="25" y="899"/>
                    </a:lnTo>
                    <a:lnTo>
                      <a:pt x="25" y="906"/>
                    </a:lnTo>
                    <a:lnTo>
                      <a:pt x="25" y="912"/>
                    </a:lnTo>
                    <a:lnTo>
                      <a:pt x="25" y="918"/>
                    </a:lnTo>
                    <a:lnTo>
                      <a:pt x="27" y="912"/>
                    </a:lnTo>
                    <a:lnTo>
                      <a:pt x="27" y="906"/>
                    </a:lnTo>
                    <a:lnTo>
                      <a:pt x="27" y="893"/>
                    </a:lnTo>
                    <a:lnTo>
                      <a:pt x="27" y="893"/>
                    </a:lnTo>
                    <a:lnTo>
                      <a:pt x="27" y="906"/>
                    </a:lnTo>
                    <a:lnTo>
                      <a:pt x="29" y="918"/>
                    </a:lnTo>
                    <a:lnTo>
                      <a:pt x="29" y="924"/>
                    </a:lnTo>
                    <a:lnTo>
                      <a:pt x="29" y="924"/>
                    </a:lnTo>
                    <a:lnTo>
                      <a:pt x="29" y="930"/>
                    </a:lnTo>
                    <a:lnTo>
                      <a:pt x="29" y="924"/>
                    </a:lnTo>
                    <a:lnTo>
                      <a:pt x="29" y="918"/>
                    </a:lnTo>
                    <a:lnTo>
                      <a:pt x="30" y="906"/>
                    </a:lnTo>
                    <a:lnTo>
                      <a:pt x="30" y="893"/>
                    </a:lnTo>
                    <a:lnTo>
                      <a:pt x="30" y="881"/>
                    </a:lnTo>
                    <a:lnTo>
                      <a:pt x="30" y="869"/>
                    </a:lnTo>
                    <a:lnTo>
                      <a:pt x="30" y="863"/>
                    </a:lnTo>
                    <a:lnTo>
                      <a:pt x="32" y="857"/>
                    </a:lnTo>
                    <a:lnTo>
                      <a:pt x="32" y="850"/>
                    </a:lnTo>
                    <a:lnTo>
                      <a:pt x="32" y="844"/>
                    </a:lnTo>
                    <a:lnTo>
                      <a:pt x="32" y="838"/>
                    </a:lnTo>
                    <a:lnTo>
                      <a:pt x="32" y="826"/>
                    </a:lnTo>
                    <a:lnTo>
                      <a:pt x="34" y="820"/>
                    </a:lnTo>
                    <a:lnTo>
                      <a:pt x="34" y="802"/>
                    </a:lnTo>
                    <a:lnTo>
                      <a:pt x="34" y="789"/>
                    </a:lnTo>
                    <a:lnTo>
                      <a:pt x="34" y="777"/>
                    </a:lnTo>
                    <a:lnTo>
                      <a:pt x="34" y="765"/>
                    </a:lnTo>
                    <a:lnTo>
                      <a:pt x="34" y="759"/>
                    </a:lnTo>
                    <a:lnTo>
                      <a:pt x="35" y="740"/>
                    </a:lnTo>
                    <a:lnTo>
                      <a:pt x="35" y="740"/>
                    </a:lnTo>
                    <a:lnTo>
                      <a:pt x="35" y="734"/>
                    </a:lnTo>
                    <a:lnTo>
                      <a:pt x="35" y="722"/>
                    </a:lnTo>
                    <a:lnTo>
                      <a:pt x="37" y="716"/>
                    </a:lnTo>
                    <a:lnTo>
                      <a:pt x="37" y="704"/>
                    </a:lnTo>
                    <a:lnTo>
                      <a:pt x="37" y="691"/>
                    </a:lnTo>
                    <a:lnTo>
                      <a:pt x="37" y="673"/>
                    </a:lnTo>
                    <a:lnTo>
                      <a:pt x="37" y="661"/>
                    </a:lnTo>
                    <a:lnTo>
                      <a:pt x="37" y="661"/>
                    </a:lnTo>
                    <a:lnTo>
                      <a:pt x="39" y="649"/>
                    </a:lnTo>
                    <a:lnTo>
                      <a:pt x="39" y="649"/>
                    </a:lnTo>
                    <a:lnTo>
                      <a:pt x="39" y="655"/>
                    </a:lnTo>
                    <a:lnTo>
                      <a:pt x="39" y="661"/>
                    </a:lnTo>
                    <a:lnTo>
                      <a:pt x="40" y="655"/>
                    </a:lnTo>
                    <a:lnTo>
                      <a:pt x="40" y="649"/>
                    </a:lnTo>
                    <a:lnTo>
                      <a:pt x="40" y="636"/>
                    </a:lnTo>
                    <a:lnTo>
                      <a:pt x="40" y="612"/>
                    </a:lnTo>
                    <a:lnTo>
                      <a:pt x="40" y="587"/>
                    </a:lnTo>
                    <a:lnTo>
                      <a:pt x="40" y="563"/>
                    </a:lnTo>
                    <a:lnTo>
                      <a:pt x="42" y="551"/>
                    </a:lnTo>
                    <a:lnTo>
                      <a:pt x="42" y="532"/>
                    </a:lnTo>
                    <a:lnTo>
                      <a:pt x="42" y="514"/>
                    </a:lnTo>
                    <a:lnTo>
                      <a:pt x="42" y="508"/>
                    </a:lnTo>
                    <a:lnTo>
                      <a:pt x="42" y="496"/>
                    </a:lnTo>
                    <a:lnTo>
                      <a:pt x="42" y="490"/>
                    </a:lnTo>
                    <a:lnTo>
                      <a:pt x="44" y="477"/>
                    </a:lnTo>
                    <a:lnTo>
                      <a:pt x="44" y="477"/>
                    </a:lnTo>
                    <a:lnTo>
                      <a:pt x="44" y="477"/>
                    </a:lnTo>
                    <a:lnTo>
                      <a:pt x="44" y="471"/>
                    </a:lnTo>
                    <a:lnTo>
                      <a:pt x="45" y="459"/>
                    </a:lnTo>
                    <a:lnTo>
                      <a:pt x="45" y="435"/>
                    </a:lnTo>
                    <a:lnTo>
                      <a:pt x="45" y="416"/>
                    </a:lnTo>
                    <a:lnTo>
                      <a:pt x="45" y="398"/>
                    </a:lnTo>
                    <a:lnTo>
                      <a:pt x="45" y="380"/>
                    </a:lnTo>
                    <a:lnTo>
                      <a:pt x="45" y="355"/>
                    </a:lnTo>
                    <a:lnTo>
                      <a:pt x="47" y="343"/>
                    </a:lnTo>
                    <a:lnTo>
                      <a:pt x="47" y="331"/>
                    </a:lnTo>
                    <a:lnTo>
                      <a:pt x="47" y="318"/>
                    </a:lnTo>
                    <a:lnTo>
                      <a:pt x="47" y="306"/>
                    </a:lnTo>
                    <a:lnTo>
                      <a:pt x="47" y="306"/>
                    </a:lnTo>
                    <a:lnTo>
                      <a:pt x="47" y="300"/>
                    </a:lnTo>
                    <a:lnTo>
                      <a:pt x="49" y="288"/>
                    </a:lnTo>
                    <a:lnTo>
                      <a:pt x="49" y="282"/>
                    </a:lnTo>
                    <a:lnTo>
                      <a:pt x="49" y="288"/>
                    </a:lnTo>
                    <a:lnTo>
                      <a:pt x="49" y="294"/>
                    </a:lnTo>
                    <a:lnTo>
                      <a:pt x="50" y="300"/>
                    </a:lnTo>
                    <a:lnTo>
                      <a:pt x="50" y="306"/>
                    </a:lnTo>
                    <a:lnTo>
                      <a:pt x="50" y="312"/>
                    </a:lnTo>
                    <a:lnTo>
                      <a:pt x="52" y="306"/>
                    </a:lnTo>
                    <a:lnTo>
                      <a:pt x="52" y="300"/>
                    </a:lnTo>
                    <a:lnTo>
                      <a:pt x="52" y="288"/>
                    </a:lnTo>
                    <a:lnTo>
                      <a:pt x="52" y="276"/>
                    </a:lnTo>
                    <a:lnTo>
                      <a:pt x="52" y="251"/>
                    </a:lnTo>
                    <a:lnTo>
                      <a:pt x="52" y="227"/>
                    </a:lnTo>
                    <a:lnTo>
                      <a:pt x="53" y="208"/>
                    </a:lnTo>
                    <a:lnTo>
                      <a:pt x="53" y="178"/>
                    </a:lnTo>
                    <a:lnTo>
                      <a:pt x="53" y="172"/>
                    </a:lnTo>
                    <a:lnTo>
                      <a:pt x="53" y="165"/>
                    </a:lnTo>
                    <a:lnTo>
                      <a:pt x="53" y="172"/>
                    </a:lnTo>
                    <a:lnTo>
                      <a:pt x="53" y="178"/>
                    </a:lnTo>
                    <a:lnTo>
                      <a:pt x="55" y="184"/>
                    </a:lnTo>
                    <a:lnTo>
                      <a:pt x="55" y="196"/>
                    </a:lnTo>
                    <a:lnTo>
                      <a:pt x="55" y="202"/>
                    </a:lnTo>
                    <a:lnTo>
                      <a:pt x="55" y="202"/>
                    </a:lnTo>
                    <a:lnTo>
                      <a:pt x="55" y="202"/>
                    </a:lnTo>
                    <a:lnTo>
                      <a:pt x="57" y="202"/>
                    </a:lnTo>
                    <a:lnTo>
                      <a:pt x="57" y="190"/>
                    </a:lnTo>
                    <a:lnTo>
                      <a:pt x="57" y="172"/>
                    </a:lnTo>
                    <a:lnTo>
                      <a:pt x="57" y="159"/>
                    </a:lnTo>
                    <a:lnTo>
                      <a:pt x="57" y="141"/>
                    </a:lnTo>
                    <a:lnTo>
                      <a:pt x="58" y="123"/>
                    </a:lnTo>
                    <a:lnTo>
                      <a:pt x="58" y="104"/>
                    </a:lnTo>
                    <a:lnTo>
                      <a:pt x="58" y="92"/>
                    </a:lnTo>
                    <a:lnTo>
                      <a:pt x="58" y="74"/>
                    </a:lnTo>
                    <a:lnTo>
                      <a:pt x="58" y="68"/>
                    </a:lnTo>
                    <a:lnTo>
                      <a:pt x="58" y="55"/>
                    </a:lnTo>
                    <a:lnTo>
                      <a:pt x="60" y="49"/>
                    </a:lnTo>
                    <a:lnTo>
                      <a:pt x="60" y="37"/>
                    </a:lnTo>
                    <a:lnTo>
                      <a:pt x="60" y="25"/>
                    </a:lnTo>
                    <a:lnTo>
                      <a:pt x="60" y="19"/>
                    </a:lnTo>
                    <a:lnTo>
                      <a:pt x="60" y="13"/>
                    </a:lnTo>
                    <a:lnTo>
                      <a:pt x="60" y="6"/>
                    </a:lnTo>
                    <a:lnTo>
                      <a:pt x="62" y="0"/>
                    </a:lnTo>
                    <a:lnTo>
                      <a:pt x="62" y="6"/>
                    </a:lnTo>
                    <a:lnTo>
                      <a:pt x="62" y="13"/>
                    </a:lnTo>
                    <a:lnTo>
                      <a:pt x="62" y="19"/>
                    </a:lnTo>
                    <a:lnTo>
                      <a:pt x="63" y="19"/>
                    </a:lnTo>
                    <a:lnTo>
                      <a:pt x="63" y="25"/>
                    </a:lnTo>
                    <a:lnTo>
                      <a:pt x="63" y="43"/>
                    </a:lnTo>
                    <a:lnTo>
                      <a:pt x="63" y="55"/>
                    </a:lnTo>
                    <a:lnTo>
                      <a:pt x="63" y="74"/>
                    </a:lnTo>
                    <a:lnTo>
                      <a:pt x="65" y="86"/>
                    </a:lnTo>
                    <a:lnTo>
                      <a:pt x="65" y="104"/>
                    </a:lnTo>
                    <a:lnTo>
                      <a:pt x="65" y="123"/>
                    </a:lnTo>
                    <a:lnTo>
                      <a:pt x="65" y="129"/>
                    </a:lnTo>
                    <a:lnTo>
                      <a:pt x="65" y="135"/>
                    </a:lnTo>
                    <a:lnTo>
                      <a:pt x="65" y="141"/>
                    </a:lnTo>
                    <a:lnTo>
                      <a:pt x="67" y="135"/>
                    </a:lnTo>
                    <a:lnTo>
                      <a:pt x="67" y="129"/>
                    </a:lnTo>
                    <a:lnTo>
                      <a:pt x="67" y="123"/>
                    </a:lnTo>
                    <a:lnTo>
                      <a:pt x="67" y="135"/>
                    </a:lnTo>
                    <a:lnTo>
                      <a:pt x="67" y="153"/>
                    </a:lnTo>
                    <a:lnTo>
                      <a:pt x="68" y="178"/>
                    </a:lnTo>
                    <a:lnTo>
                      <a:pt x="68" y="202"/>
                    </a:lnTo>
                    <a:lnTo>
                      <a:pt x="68" y="233"/>
                    </a:lnTo>
                    <a:lnTo>
                      <a:pt x="68" y="269"/>
                    </a:lnTo>
                    <a:lnTo>
                      <a:pt x="68" y="306"/>
                    </a:lnTo>
                    <a:lnTo>
                      <a:pt x="68" y="337"/>
                    </a:lnTo>
                    <a:lnTo>
                      <a:pt x="70" y="367"/>
                    </a:lnTo>
                    <a:lnTo>
                      <a:pt x="70" y="422"/>
                    </a:lnTo>
                    <a:lnTo>
                      <a:pt x="70" y="441"/>
                    </a:lnTo>
                    <a:lnTo>
                      <a:pt x="70" y="459"/>
                    </a:lnTo>
                    <a:lnTo>
                      <a:pt x="70" y="477"/>
                    </a:lnTo>
                    <a:lnTo>
                      <a:pt x="70" y="490"/>
                    </a:lnTo>
                    <a:lnTo>
                      <a:pt x="72" y="502"/>
                    </a:lnTo>
                    <a:lnTo>
                      <a:pt x="72" y="508"/>
                    </a:lnTo>
                    <a:lnTo>
                      <a:pt x="72" y="520"/>
                    </a:lnTo>
                    <a:lnTo>
                      <a:pt x="72" y="526"/>
                    </a:lnTo>
                    <a:lnTo>
                      <a:pt x="72" y="532"/>
                    </a:lnTo>
                    <a:lnTo>
                      <a:pt x="72" y="539"/>
                    </a:lnTo>
                    <a:lnTo>
                      <a:pt x="73" y="545"/>
                    </a:lnTo>
                    <a:lnTo>
                      <a:pt x="73" y="551"/>
                    </a:lnTo>
                    <a:lnTo>
                      <a:pt x="73" y="563"/>
                    </a:lnTo>
                    <a:lnTo>
                      <a:pt x="73" y="563"/>
                    </a:lnTo>
                    <a:lnTo>
                      <a:pt x="73" y="557"/>
                    </a:lnTo>
                    <a:lnTo>
                      <a:pt x="75" y="551"/>
                    </a:lnTo>
                    <a:lnTo>
                      <a:pt x="75" y="539"/>
                    </a:lnTo>
                    <a:lnTo>
                      <a:pt x="75" y="526"/>
                    </a:lnTo>
                    <a:lnTo>
                      <a:pt x="75" y="514"/>
                    </a:lnTo>
                    <a:lnTo>
                      <a:pt x="75" y="502"/>
                    </a:lnTo>
                    <a:lnTo>
                      <a:pt x="75" y="483"/>
                    </a:lnTo>
                    <a:lnTo>
                      <a:pt x="77" y="477"/>
                    </a:lnTo>
                    <a:lnTo>
                      <a:pt x="77" y="471"/>
                    </a:lnTo>
                    <a:lnTo>
                      <a:pt x="77" y="465"/>
                    </a:lnTo>
                    <a:lnTo>
                      <a:pt x="77" y="459"/>
                    </a:lnTo>
                    <a:lnTo>
                      <a:pt x="77" y="459"/>
                    </a:lnTo>
                    <a:lnTo>
                      <a:pt x="78" y="453"/>
                    </a:lnTo>
                    <a:lnTo>
                      <a:pt x="78" y="435"/>
                    </a:lnTo>
                    <a:lnTo>
                      <a:pt x="78" y="428"/>
                    </a:lnTo>
                    <a:lnTo>
                      <a:pt x="78" y="428"/>
                    </a:lnTo>
                    <a:lnTo>
                      <a:pt x="78" y="428"/>
                    </a:lnTo>
                    <a:lnTo>
                      <a:pt x="80" y="435"/>
                    </a:lnTo>
                    <a:lnTo>
                      <a:pt x="80" y="447"/>
                    </a:lnTo>
                    <a:lnTo>
                      <a:pt x="80" y="459"/>
                    </a:lnTo>
                    <a:lnTo>
                      <a:pt x="80" y="471"/>
                    </a:lnTo>
                    <a:lnTo>
                      <a:pt x="80" y="490"/>
                    </a:lnTo>
                    <a:lnTo>
                      <a:pt x="80" y="508"/>
                    </a:lnTo>
                    <a:lnTo>
                      <a:pt x="82" y="532"/>
                    </a:lnTo>
                    <a:lnTo>
                      <a:pt x="82" y="557"/>
                    </a:lnTo>
                    <a:lnTo>
                      <a:pt x="82" y="587"/>
                    </a:lnTo>
                    <a:lnTo>
                      <a:pt x="82" y="612"/>
                    </a:lnTo>
                    <a:lnTo>
                      <a:pt x="82" y="636"/>
                    </a:lnTo>
                    <a:lnTo>
                      <a:pt x="82" y="691"/>
                    </a:lnTo>
                    <a:lnTo>
                      <a:pt x="83" y="716"/>
                    </a:lnTo>
                    <a:lnTo>
                      <a:pt x="83" y="728"/>
                    </a:lnTo>
                    <a:lnTo>
                      <a:pt x="83" y="740"/>
                    </a:lnTo>
                    <a:lnTo>
                      <a:pt x="83" y="747"/>
                    </a:lnTo>
                    <a:lnTo>
                      <a:pt x="83" y="759"/>
                    </a:lnTo>
                    <a:lnTo>
                      <a:pt x="83" y="771"/>
                    </a:lnTo>
                    <a:lnTo>
                      <a:pt x="85" y="777"/>
                    </a:lnTo>
                    <a:lnTo>
                      <a:pt x="85" y="789"/>
                    </a:lnTo>
                    <a:lnTo>
                      <a:pt x="85" y="789"/>
                    </a:lnTo>
                    <a:lnTo>
                      <a:pt x="85" y="783"/>
                    </a:lnTo>
                    <a:lnTo>
                      <a:pt x="85" y="777"/>
                    </a:lnTo>
                    <a:lnTo>
                      <a:pt x="87" y="771"/>
                    </a:lnTo>
                    <a:lnTo>
                      <a:pt x="87" y="765"/>
                    </a:lnTo>
                    <a:lnTo>
                      <a:pt x="87" y="765"/>
                    </a:lnTo>
                    <a:lnTo>
                      <a:pt x="87" y="771"/>
                    </a:lnTo>
                    <a:lnTo>
                      <a:pt x="87" y="783"/>
                    </a:lnTo>
                    <a:lnTo>
                      <a:pt x="88" y="795"/>
                    </a:lnTo>
                    <a:lnTo>
                      <a:pt x="88" y="795"/>
                    </a:lnTo>
                    <a:lnTo>
                      <a:pt x="88" y="795"/>
                    </a:lnTo>
                    <a:lnTo>
                      <a:pt x="88" y="795"/>
                    </a:lnTo>
                    <a:lnTo>
                      <a:pt x="88" y="789"/>
                    </a:lnTo>
                    <a:lnTo>
                      <a:pt x="90" y="777"/>
                    </a:lnTo>
                    <a:lnTo>
                      <a:pt x="90" y="765"/>
                    </a:lnTo>
                    <a:lnTo>
                      <a:pt x="90" y="759"/>
                    </a:lnTo>
                    <a:lnTo>
                      <a:pt x="90" y="747"/>
                    </a:lnTo>
                    <a:lnTo>
                      <a:pt x="90" y="740"/>
                    </a:lnTo>
                    <a:lnTo>
                      <a:pt x="92" y="753"/>
                    </a:lnTo>
                    <a:lnTo>
                      <a:pt x="92" y="765"/>
                    </a:lnTo>
                    <a:lnTo>
                      <a:pt x="92" y="777"/>
                    </a:lnTo>
                    <a:lnTo>
                      <a:pt x="92" y="789"/>
                    </a:lnTo>
                    <a:lnTo>
                      <a:pt x="92" y="802"/>
                    </a:lnTo>
                    <a:lnTo>
                      <a:pt x="92" y="820"/>
                    </a:lnTo>
                    <a:lnTo>
                      <a:pt x="93" y="832"/>
                    </a:lnTo>
                    <a:lnTo>
                      <a:pt x="93" y="844"/>
                    </a:lnTo>
                    <a:lnTo>
                      <a:pt x="93" y="857"/>
                    </a:lnTo>
                    <a:lnTo>
                      <a:pt x="93" y="869"/>
                    </a:lnTo>
                    <a:lnTo>
                      <a:pt x="93" y="887"/>
                    </a:lnTo>
                    <a:lnTo>
                      <a:pt x="93" y="899"/>
                    </a:lnTo>
                    <a:lnTo>
                      <a:pt x="95" y="924"/>
                    </a:lnTo>
                    <a:lnTo>
                      <a:pt x="95" y="936"/>
                    </a:lnTo>
                    <a:lnTo>
                      <a:pt x="95" y="948"/>
                    </a:lnTo>
                    <a:lnTo>
                      <a:pt x="95" y="985"/>
                    </a:lnTo>
                    <a:lnTo>
                      <a:pt x="95" y="997"/>
                    </a:lnTo>
                    <a:lnTo>
                      <a:pt x="95" y="1016"/>
                    </a:lnTo>
                    <a:lnTo>
                      <a:pt x="97" y="1028"/>
                    </a:lnTo>
                    <a:lnTo>
                      <a:pt x="97" y="1046"/>
                    </a:lnTo>
                    <a:lnTo>
                      <a:pt x="97" y="1052"/>
                    </a:lnTo>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632" name="Freeform 631"/>
              <p:cNvSpPr>
                <a:spLocks/>
              </p:cNvSpPr>
              <p:nvPr/>
            </p:nvSpPr>
            <p:spPr bwMode="auto">
              <a:xfrm>
                <a:off x="2611699" y="3438070"/>
                <a:ext cx="98612" cy="704418"/>
              </a:xfrm>
              <a:custGeom>
                <a:avLst/>
                <a:gdLst>
                  <a:gd name="T0" fmla="*/ 2 w 91"/>
                  <a:gd name="T1" fmla="*/ 1645 h 1713"/>
                  <a:gd name="T2" fmla="*/ 4 w 91"/>
                  <a:gd name="T3" fmla="*/ 1602 h 1713"/>
                  <a:gd name="T4" fmla="*/ 5 w 91"/>
                  <a:gd name="T5" fmla="*/ 1584 h 1713"/>
                  <a:gd name="T6" fmla="*/ 9 w 91"/>
                  <a:gd name="T7" fmla="*/ 1584 h 1713"/>
                  <a:gd name="T8" fmla="*/ 10 w 91"/>
                  <a:gd name="T9" fmla="*/ 1639 h 1713"/>
                  <a:gd name="T10" fmla="*/ 12 w 91"/>
                  <a:gd name="T11" fmla="*/ 1658 h 1713"/>
                  <a:gd name="T12" fmla="*/ 14 w 91"/>
                  <a:gd name="T13" fmla="*/ 1627 h 1713"/>
                  <a:gd name="T14" fmla="*/ 17 w 91"/>
                  <a:gd name="T15" fmla="*/ 1609 h 1713"/>
                  <a:gd name="T16" fmla="*/ 19 w 91"/>
                  <a:gd name="T17" fmla="*/ 1627 h 1713"/>
                  <a:gd name="T18" fmla="*/ 22 w 91"/>
                  <a:gd name="T19" fmla="*/ 1633 h 1713"/>
                  <a:gd name="T20" fmla="*/ 23 w 91"/>
                  <a:gd name="T21" fmla="*/ 1676 h 1713"/>
                  <a:gd name="T22" fmla="*/ 25 w 91"/>
                  <a:gd name="T23" fmla="*/ 1700 h 1713"/>
                  <a:gd name="T24" fmla="*/ 28 w 91"/>
                  <a:gd name="T25" fmla="*/ 1713 h 1713"/>
                  <a:gd name="T26" fmla="*/ 32 w 91"/>
                  <a:gd name="T27" fmla="*/ 1670 h 1713"/>
                  <a:gd name="T28" fmla="*/ 33 w 91"/>
                  <a:gd name="T29" fmla="*/ 1670 h 1713"/>
                  <a:gd name="T30" fmla="*/ 37 w 91"/>
                  <a:gd name="T31" fmla="*/ 1688 h 1713"/>
                  <a:gd name="T32" fmla="*/ 38 w 91"/>
                  <a:gd name="T33" fmla="*/ 1713 h 1713"/>
                  <a:gd name="T34" fmla="*/ 40 w 91"/>
                  <a:gd name="T35" fmla="*/ 1633 h 1713"/>
                  <a:gd name="T36" fmla="*/ 42 w 91"/>
                  <a:gd name="T37" fmla="*/ 1602 h 1713"/>
                  <a:gd name="T38" fmla="*/ 43 w 91"/>
                  <a:gd name="T39" fmla="*/ 1541 h 1713"/>
                  <a:gd name="T40" fmla="*/ 45 w 91"/>
                  <a:gd name="T41" fmla="*/ 1303 h 1713"/>
                  <a:gd name="T42" fmla="*/ 45 w 91"/>
                  <a:gd name="T43" fmla="*/ 1070 h 1713"/>
                  <a:gd name="T44" fmla="*/ 47 w 91"/>
                  <a:gd name="T45" fmla="*/ 905 h 1713"/>
                  <a:gd name="T46" fmla="*/ 48 w 91"/>
                  <a:gd name="T47" fmla="*/ 740 h 1713"/>
                  <a:gd name="T48" fmla="*/ 50 w 91"/>
                  <a:gd name="T49" fmla="*/ 599 h 1713"/>
                  <a:gd name="T50" fmla="*/ 52 w 91"/>
                  <a:gd name="T51" fmla="*/ 459 h 1713"/>
                  <a:gd name="T52" fmla="*/ 53 w 91"/>
                  <a:gd name="T53" fmla="*/ 349 h 1713"/>
                  <a:gd name="T54" fmla="*/ 53 w 91"/>
                  <a:gd name="T55" fmla="*/ 245 h 1713"/>
                  <a:gd name="T56" fmla="*/ 55 w 91"/>
                  <a:gd name="T57" fmla="*/ 171 h 1713"/>
                  <a:gd name="T58" fmla="*/ 58 w 91"/>
                  <a:gd name="T59" fmla="*/ 147 h 1713"/>
                  <a:gd name="T60" fmla="*/ 60 w 91"/>
                  <a:gd name="T61" fmla="*/ 134 h 1713"/>
                  <a:gd name="T62" fmla="*/ 62 w 91"/>
                  <a:gd name="T63" fmla="*/ 165 h 1713"/>
                  <a:gd name="T64" fmla="*/ 63 w 91"/>
                  <a:gd name="T65" fmla="*/ 159 h 1713"/>
                  <a:gd name="T66" fmla="*/ 65 w 91"/>
                  <a:gd name="T67" fmla="*/ 86 h 1713"/>
                  <a:gd name="T68" fmla="*/ 65 w 91"/>
                  <a:gd name="T69" fmla="*/ 12 h 1713"/>
                  <a:gd name="T70" fmla="*/ 67 w 91"/>
                  <a:gd name="T71" fmla="*/ 37 h 1713"/>
                  <a:gd name="T72" fmla="*/ 68 w 91"/>
                  <a:gd name="T73" fmla="*/ 116 h 1713"/>
                  <a:gd name="T74" fmla="*/ 70 w 91"/>
                  <a:gd name="T75" fmla="*/ 147 h 1713"/>
                  <a:gd name="T76" fmla="*/ 72 w 91"/>
                  <a:gd name="T77" fmla="*/ 177 h 1713"/>
                  <a:gd name="T78" fmla="*/ 73 w 91"/>
                  <a:gd name="T79" fmla="*/ 245 h 1713"/>
                  <a:gd name="T80" fmla="*/ 75 w 91"/>
                  <a:gd name="T81" fmla="*/ 300 h 1713"/>
                  <a:gd name="T82" fmla="*/ 77 w 91"/>
                  <a:gd name="T83" fmla="*/ 349 h 1713"/>
                  <a:gd name="T84" fmla="*/ 78 w 91"/>
                  <a:gd name="T85" fmla="*/ 428 h 1713"/>
                  <a:gd name="T86" fmla="*/ 80 w 91"/>
                  <a:gd name="T87" fmla="*/ 404 h 1713"/>
                  <a:gd name="T88" fmla="*/ 80 w 91"/>
                  <a:gd name="T89" fmla="*/ 349 h 1713"/>
                  <a:gd name="T90" fmla="*/ 82 w 91"/>
                  <a:gd name="T91" fmla="*/ 287 h 1713"/>
                  <a:gd name="T92" fmla="*/ 83 w 91"/>
                  <a:gd name="T93" fmla="*/ 342 h 1713"/>
                  <a:gd name="T94" fmla="*/ 85 w 91"/>
                  <a:gd name="T95" fmla="*/ 336 h 1713"/>
                  <a:gd name="T96" fmla="*/ 86 w 91"/>
                  <a:gd name="T97" fmla="*/ 342 h 1713"/>
                  <a:gd name="T98" fmla="*/ 88 w 91"/>
                  <a:gd name="T99" fmla="*/ 373 h 1713"/>
                  <a:gd name="T100" fmla="*/ 90 w 91"/>
                  <a:gd name="T101" fmla="*/ 428 h 1713"/>
                  <a:gd name="T102" fmla="*/ 91 w 91"/>
                  <a:gd name="T103" fmla="*/ 526 h 17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91" h="1713">
                    <a:moveTo>
                      <a:pt x="0" y="1682"/>
                    </a:moveTo>
                    <a:lnTo>
                      <a:pt x="0" y="1682"/>
                    </a:lnTo>
                    <a:lnTo>
                      <a:pt x="0" y="1670"/>
                    </a:lnTo>
                    <a:lnTo>
                      <a:pt x="2" y="1664"/>
                    </a:lnTo>
                    <a:lnTo>
                      <a:pt x="2" y="1645"/>
                    </a:lnTo>
                    <a:lnTo>
                      <a:pt x="2" y="1633"/>
                    </a:lnTo>
                    <a:lnTo>
                      <a:pt x="2" y="1633"/>
                    </a:lnTo>
                    <a:lnTo>
                      <a:pt x="2" y="1621"/>
                    </a:lnTo>
                    <a:lnTo>
                      <a:pt x="2" y="1609"/>
                    </a:lnTo>
                    <a:lnTo>
                      <a:pt x="4" y="1602"/>
                    </a:lnTo>
                    <a:lnTo>
                      <a:pt x="4" y="1590"/>
                    </a:lnTo>
                    <a:lnTo>
                      <a:pt x="4" y="1584"/>
                    </a:lnTo>
                    <a:lnTo>
                      <a:pt x="5" y="1584"/>
                    </a:lnTo>
                    <a:lnTo>
                      <a:pt x="5" y="1584"/>
                    </a:lnTo>
                    <a:lnTo>
                      <a:pt x="5" y="1584"/>
                    </a:lnTo>
                    <a:lnTo>
                      <a:pt x="7" y="1584"/>
                    </a:lnTo>
                    <a:lnTo>
                      <a:pt x="7" y="1584"/>
                    </a:lnTo>
                    <a:lnTo>
                      <a:pt x="7" y="1584"/>
                    </a:lnTo>
                    <a:lnTo>
                      <a:pt x="9" y="1584"/>
                    </a:lnTo>
                    <a:lnTo>
                      <a:pt x="9" y="1584"/>
                    </a:lnTo>
                    <a:lnTo>
                      <a:pt x="9" y="1596"/>
                    </a:lnTo>
                    <a:lnTo>
                      <a:pt x="9" y="1609"/>
                    </a:lnTo>
                    <a:lnTo>
                      <a:pt x="9" y="1615"/>
                    </a:lnTo>
                    <a:lnTo>
                      <a:pt x="10" y="1627"/>
                    </a:lnTo>
                    <a:lnTo>
                      <a:pt x="10" y="1639"/>
                    </a:lnTo>
                    <a:lnTo>
                      <a:pt x="10" y="1651"/>
                    </a:lnTo>
                    <a:lnTo>
                      <a:pt x="10" y="1658"/>
                    </a:lnTo>
                    <a:lnTo>
                      <a:pt x="12" y="1658"/>
                    </a:lnTo>
                    <a:lnTo>
                      <a:pt x="12" y="1658"/>
                    </a:lnTo>
                    <a:lnTo>
                      <a:pt x="12" y="1658"/>
                    </a:lnTo>
                    <a:lnTo>
                      <a:pt x="14" y="1651"/>
                    </a:lnTo>
                    <a:lnTo>
                      <a:pt x="14" y="1645"/>
                    </a:lnTo>
                    <a:lnTo>
                      <a:pt x="14" y="1639"/>
                    </a:lnTo>
                    <a:lnTo>
                      <a:pt x="14" y="1633"/>
                    </a:lnTo>
                    <a:lnTo>
                      <a:pt x="14" y="1627"/>
                    </a:lnTo>
                    <a:lnTo>
                      <a:pt x="15" y="1621"/>
                    </a:lnTo>
                    <a:lnTo>
                      <a:pt x="15" y="1615"/>
                    </a:lnTo>
                    <a:lnTo>
                      <a:pt x="15" y="1609"/>
                    </a:lnTo>
                    <a:lnTo>
                      <a:pt x="15" y="1609"/>
                    </a:lnTo>
                    <a:lnTo>
                      <a:pt x="17" y="1609"/>
                    </a:lnTo>
                    <a:lnTo>
                      <a:pt x="17" y="1621"/>
                    </a:lnTo>
                    <a:lnTo>
                      <a:pt x="17" y="1621"/>
                    </a:lnTo>
                    <a:lnTo>
                      <a:pt x="17" y="1621"/>
                    </a:lnTo>
                    <a:lnTo>
                      <a:pt x="19" y="1627"/>
                    </a:lnTo>
                    <a:lnTo>
                      <a:pt x="19" y="1627"/>
                    </a:lnTo>
                    <a:lnTo>
                      <a:pt x="19" y="1633"/>
                    </a:lnTo>
                    <a:lnTo>
                      <a:pt x="20" y="1633"/>
                    </a:lnTo>
                    <a:lnTo>
                      <a:pt x="20" y="1633"/>
                    </a:lnTo>
                    <a:lnTo>
                      <a:pt x="20" y="1633"/>
                    </a:lnTo>
                    <a:lnTo>
                      <a:pt x="22" y="1633"/>
                    </a:lnTo>
                    <a:lnTo>
                      <a:pt x="22" y="1633"/>
                    </a:lnTo>
                    <a:lnTo>
                      <a:pt x="22" y="1645"/>
                    </a:lnTo>
                    <a:lnTo>
                      <a:pt x="22" y="1658"/>
                    </a:lnTo>
                    <a:lnTo>
                      <a:pt x="23" y="1670"/>
                    </a:lnTo>
                    <a:lnTo>
                      <a:pt x="23" y="1676"/>
                    </a:lnTo>
                    <a:lnTo>
                      <a:pt x="23" y="1682"/>
                    </a:lnTo>
                    <a:lnTo>
                      <a:pt x="25" y="1682"/>
                    </a:lnTo>
                    <a:lnTo>
                      <a:pt x="25" y="1688"/>
                    </a:lnTo>
                    <a:lnTo>
                      <a:pt x="25" y="1694"/>
                    </a:lnTo>
                    <a:lnTo>
                      <a:pt x="25" y="1700"/>
                    </a:lnTo>
                    <a:lnTo>
                      <a:pt x="27" y="1713"/>
                    </a:lnTo>
                    <a:lnTo>
                      <a:pt x="27" y="1713"/>
                    </a:lnTo>
                    <a:lnTo>
                      <a:pt x="27" y="1713"/>
                    </a:lnTo>
                    <a:lnTo>
                      <a:pt x="28" y="1713"/>
                    </a:lnTo>
                    <a:lnTo>
                      <a:pt x="28" y="1713"/>
                    </a:lnTo>
                    <a:lnTo>
                      <a:pt x="30" y="1706"/>
                    </a:lnTo>
                    <a:lnTo>
                      <a:pt x="30" y="1700"/>
                    </a:lnTo>
                    <a:lnTo>
                      <a:pt x="30" y="1688"/>
                    </a:lnTo>
                    <a:lnTo>
                      <a:pt x="30" y="1676"/>
                    </a:lnTo>
                    <a:lnTo>
                      <a:pt x="32" y="1670"/>
                    </a:lnTo>
                    <a:lnTo>
                      <a:pt x="32" y="1664"/>
                    </a:lnTo>
                    <a:lnTo>
                      <a:pt x="32" y="1658"/>
                    </a:lnTo>
                    <a:lnTo>
                      <a:pt x="32" y="1658"/>
                    </a:lnTo>
                    <a:lnTo>
                      <a:pt x="33" y="1664"/>
                    </a:lnTo>
                    <a:lnTo>
                      <a:pt x="33" y="1670"/>
                    </a:lnTo>
                    <a:lnTo>
                      <a:pt x="33" y="1676"/>
                    </a:lnTo>
                    <a:lnTo>
                      <a:pt x="35" y="1676"/>
                    </a:lnTo>
                    <a:lnTo>
                      <a:pt x="35" y="1682"/>
                    </a:lnTo>
                    <a:lnTo>
                      <a:pt x="35" y="1682"/>
                    </a:lnTo>
                    <a:lnTo>
                      <a:pt x="37" y="1688"/>
                    </a:lnTo>
                    <a:lnTo>
                      <a:pt x="37" y="1694"/>
                    </a:lnTo>
                    <a:lnTo>
                      <a:pt x="37" y="1700"/>
                    </a:lnTo>
                    <a:lnTo>
                      <a:pt x="37" y="1706"/>
                    </a:lnTo>
                    <a:lnTo>
                      <a:pt x="37" y="1713"/>
                    </a:lnTo>
                    <a:lnTo>
                      <a:pt x="38" y="1713"/>
                    </a:lnTo>
                    <a:lnTo>
                      <a:pt x="38" y="1700"/>
                    </a:lnTo>
                    <a:lnTo>
                      <a:pt x="38" y="1688"/>
                    </a:lnTo>
                    <a:lnTo>
                      <a:pt x="38" y="1664"/>
                    </a:lnTo>
                    <a:lnTo>
                      <a:pt x="40" y="1651"/>
                    </a:lnTo>
                    <a:lnTo>
                      <a:pt x="40" y="1633"/>
                    </a:lnTo>
                    <a:lnTo>
                      <a:pt x="40" y="1621"/>
                    </a:lnTo>
                    <a:lnTo>
                      <a:pt x="40" y="1609"/>
                    </a:lnTo>
                    <a:lnTo>
                      <a:pt x="42" y="1602"/>
                    </a:lnTo>
                    <a:lnTo>
                      <a:pt x="40" y="1602"/>
                    </a:lnTo>
                    <a:lnTo>
                      <a:pt x="42" y="1602"/>
                    </a:lnTo>
                    <a:lnTo>
                      <a:pt x="42" y="1602"/>
                    </a:lnTo>
                    <a:lnTo>
                      <a:pt x="42" y="1590"/>
                    </a:lnTo>
                    <a:lnTo>
                      <a:pt x="42" y="1584"/>
                    </a:lnTo>
                    <a:lnTo>
                      <a:pt x="43" y="1560"/>
                    </a:lnTo>
                    <a:lnTo>
                      <a:pt x="43" y="1541"/>
                    </a:lnTo>
                    <a:lnTo>
                      <a:pt x="43" y="1511"/>
                    </a:lnTo>
                    <a:lnTo>
                      <a:pt x="43" y="1437"/>
                    </a:lnTo>
                    <a:lnTo>
                      <a:pt x="43" y="1395"/>
                    </a:lnTo>
                    <a:lnTo>
                      <a:pt x="43" y="1352"/>
                    </a:lnTo>
                    <a:lnTo>
                      <a:pt x="45" y="1303"/>
                    </a:lnTo>
                    <a:lnTo>
                      <a:pt x="45" y="1248"/>
                    </a:lnTo>
                    <a:lnTo>
                      <a:pt x="45" y="1199"/>
                    </a:lnTo>
                    <a:lnTo>
                      <a:pt x="45" y="1150"/>
                    </a:lnTo>
                    <a:lnTo>
                      <a:pt x="45" y="1107"/>
                    </a:lnTo>
                    <a:lnTo>
                      <a:pt x="45" y="1070"/>
                    </a:lnTo>
                    <a:lnTo>
                      <a:pt x="47" y="1021"/>
                    </a:lnTo>
                    <a:lnTo>
                      <a:pt x="47" y="991"/>
                    </a:lnTo>
                    <a:lnTo>
                      <a:pt x="47" y="960"/>
                    </a:lnTo>
                    <a:lnTo>
                      <a:pt x="47" y="930"/>
                    </a:lnTo>
                    <a:lnTo>
                      <a:pt x="47" y="905"/>
                    </a:lnTo>
                    <a:lnTo>
                      <a:pt x="47" y="850"/>
                    </a:lnTo>
                    <a:lnTo>
                      <a:pt x="48" y="826"/>
                    </a:lnTo>
                    <a:lnTo>
                      <a:pt x="48" y="795"/>
                    </a:lnTo>
                    <a:lnTo>
                      <a:pt x="48" y="771"/>
                    </a:lnTo>
                    <a:lnTo>
                      <a:pt x="48" y="740"/>
                    </a:lnTo>
                    <a:lnTo>
                      <a:pt x="48" y="709"/>
                    </a:lnTo>
                    <a:lnTo>
                      <a:pt x="48" y="679"/>
                    </a:lnTo>
                    <a:lnTo>
                      <a:pt x="50" y="654"/>
                    </a:lnTo>
                    <a:lnTo>
                      <a:pt x="50" y="630"/>
                    </a:lnTo>
                    <a:lnTo>
                      <a:pt x="50" y="599"/>
                    </a:lnTo>
                    <a:lnTo>
                      <a:pt x="50" y="569"/>
                    </a:lnTo>
                    <a:lnTo>
                      <a:pt x="50" y="538"/>
                    </a:lnTo>
                    <a:lnTo>
                      <a:pt x="50" y="508"/>
                    </a:lnTo>
                    <a:lnTo>
                      <a:pt x="52" y="483"/>
                    </a:lnTo>
                    <a:lnTo>
                      <a:pt x="52" y="459"/>
                    </a:lnTo>
                    <a:lnTo>
                      <a:pt x="52" y="434"/>
                    </a:lnTo>
                    <a:lnTo>
                      <a:pt x="52" y="391"/>
                    </a:lnTo>
                    <a:lnTo>
                      <a:pt x="52" y="373"/>
                    </a:lnTo>
                    <a:lnTo>
                      <a:pt x="52" y="361"/>
                    </a:lnTo>
                    <a:lnTo>
                      <a:pt x="53" y="349"/>
                    </a:lnTo>
                    <a:lnTo>
                      <a:pt x="53" y="324"/>
                    </a:lnTo>
                    <a:lnTo>
                      <a:pt x="53" y="306"/>
                    </a:lnTo>
                    <a:lnTo>
                      <a:pt x="53" y="281"/>
                    </a:lnTo>
                    <a:lnTo>
                      <a:pt x="53" y="263"/>
                    </a:lnTo>
                    <a:lnTo>
                      <a:pt x="53" y="245"/>
                    </a:lnTo>
                    <a:lnTo>
                      <a:pt x="55" y="226"/>
                    </a:lnTo>
                    <a:lnTo>
                      <a:pt x="55" y="208"/>
                    </a:lnTo>
                    <a:lnTo>
                      <a:pt x="55" y="196"/>
                    </a:lnTo>
                    <a:lnTo>
                      <a:pt x="55" y="183"/>
                    </a:lnTo>
                    <a:lnTo>
                      <a:pt x="55" y="171"/>
                    </a:lnTo>
                    <a:lnTo>
                      <a:pt x="57" y="165"/>
                    </a:lnTo>
                    <a:lnTo>
                      <a:pt x="57" y="165"/>
                    </a:lnTo>
                    <a:lnTo>
                      <a:pt x="57" y="159"/>
                    </a:lnTo>
                    <a:lnTo>
                      <a:pt x="57" y="153"/>
                    </a:lnTo>
                    <a:lnTo>
                      <a:pt x="58" y="147"/>
                    </a:lnTo>
                    <a:lnTo>
                      <a:pt x="58" y="141"/>
                    </a:lnTo>
                    <a:lnTo>
                      <a:pt x="58" y="134"/>
                    </a:lnTo>
                    <a:lnTo>
                      <a:pt x="60" y="134"/>
                    </a:lnTo>
                    <a:lnTo>
                      <a:pt x="58" y="134"/>
                    </a:lnTo>
                    <a:lnTo>
                      <a:pt x="60" y="134"/>
                    </a:lnTo>
                    <a:lnTo>
                      <a:pt x="60" y="141"/>
                    </a:lnTo>
                    <a:lnTo>
                      <a:pt x="60" y="141"/>
                    </a:lnTo>
                    <a:lnTo>
                      <a:pt x="60" y="147"/>
                    </a:lnTo>
                    <a:lnTo>
                      <a:pt x="60" y="159"/>
                    </a:lnTo>
                    <a:lnTo>
                      <a:pt x="62" y="165"/>
                    </a:lnTo>
                    <a:lnTo>
                      <a:pt x="62" y="171"/>
                    </a:lnTo>
                    <a:lnTo>
                      <a:pt x="62" y="183"/>
                    </a:lnTo>
                    <a:lnTo>
                      <a:pt x="62" y="177"/>
                    </a:lnTo>
                    <a:lnTo>
                      <a:pt x="63" y="165"/>
                    </a:lnTo>
                    <a:lnTo>
                      <a:pt x="63" y="159"/>
                    </a:lnTo>
                    <a:lnTo>
                      <a:pt x="63" y="141"/>
                    </a:lnTo>
                    <a:lnTo>
                      <a:pt x="63" y="128"/>
                    </a:lnTo>
                    <a:lnTo>
                      <a:pt x="63" y="116"/>
                    </a:lnTo>
                    <a:lnTo>
                      <a:pt x="63" y="104"/>
                    </a:lnTo>
                    <a:lnTo>
                      <a:pt x="65" y="86"/>
                    </a:lnTo>
                    <a:lnTo>
                      <a:pt x="65" y="55"/>
                    </a:lnTo>
                    <a:lnTo>
                      <a:pt x="65" y="37"/>
                    </a:lnTo>
                    <a:lnTo>
                      <a:pt x="65" y="31"/>
                    </a:lnTo>
                    <a:lnTo>
                      <a:pt x="65" y="18"/>
                    </a:lnTo>
                    <a:lnTo>
                      <a:pt x="65" y="12"/>
                    </a:lnTo>
                    <a:lnTo>
                      <a:pt x="67" y="6"/>
                    </a:lnTo>
                    <a:lnTo>
                      <a:pt x="67" y="0"/>
                    </a:lnTo>
                    <a:lnTo>
                      <a:pt x="67" y="6"/>
                    </a:lnTo>
                    <a:lnTo>
                      <a:pt x="67" y="18"/>
                    </a:lnTo>
                    <a:lnTo>
                      <a:pt x="67" y="37"/>
                    </a:lnTo>
                    <a:lnTo>
                      <a:pt x="68" y="49"/>
                    </a:lnTo>
                    <a:lnTo>
                      <a:pt x="68" y="67"/>
                    </a:lnTo>
                    <a:lnTo>
                      <a:pt x="68" y="79"/>
                    </a:lnTo>
                    <a:lnTo>
                      <a:pt x="68" y="110"/>
                    </a:lnTo>
                    <a:lnTo>
                      <a:pt x="68" y="116"/>
                    </a:lnTo>
                    <a:lnTo>
                      <a:pt x="68" y="128"/>
                    </a:lnTo>
                    <a:lnTo>
                      <a:pt x="70" y="141"/>
                    </a:lnTo>
                    <a:lnTo>
                      <a:pt x="70" y="147"/>
                    </a:lnTo>
                    <a:lnTo>
                      <a:pt x="70" y="153"/>
                    </a:lnTo>
                    <a:lnTo>
                      <a:pt x="70" y="147"/>
                    </a:lnTo>
                    <a:lnTo>
                      <a:pt x="72" y="141"/>
                    </a:lnTo>
                    <a:lnTo>
                      <a:pt x="72" y="141"/>
                    </a:lnTo>
                    <a:lnTo>
                      <a:pt x="72" y="153"/>
                    </a:lnTo>
                    <a:lnTo>
                      <a:pt x="72" y="165"/>
                    </a:lnTo>
                    <a:lnTo>
                      <a:pt x="72" y="177"/>
                    </a:lnTo>
                    <a:lnTo>
                      <a:pt x="73" y="190"/>
                    </a:lnTo>
                    <a:lnTo>
                      <a:pt x="73" y="220"/>
                    </a:lnTo>
                    <a:lnTo>
                      <a:pt x="73" y="226"/>
                    </a:lnTo>
                    <a:lnTo>
                      <a:pt x="73" y="238"/>
                    </a:lnTo>
                    <a:lnTo>
                      <a:pt x="73" y="245"/>
                    </a:lnTo>
                    <a:lnTo>
                      <a:pt x="73" y="257"/>
                    </a:lnTo>
                    <a:lnTo>
                      <a:pt x="75" y="269"/>
                    </a:lnTo>
                    <a:lnTo>
                      <a:pt x="75" y="275"/>
                    </a:lnTo>
                    <a:lnTo>
                      <a:pt x="75" y="294"/>
                    </a:lnTo>
                    <a:lnTo>
                      <a:pt x="75" y="300"/>
                    </a:lnTo>
                    <a:lnTo>
                      <a:pt x="75" y="318"/>
                    </a:lnTo>
                    <a:lnTo>
                      <a:pt x="75" y="324"/>
                    </a:lnTo>
                    <a:lnTo>
                      <a:pt x="77" y="330"/>
                    </a:lnTo>
                    <a:lnTo>
                      <a:pt x="77" y="342"/>
                    </a:lnTo>
                    <a:lnTo>
                      <a:pt x="77" y="349"/>
                    </a:lnTo>
                    <a:lnTo>
                      <a:pt x="77" y="373"/>
                    </a:lnTo>
                    <a:lnTo>
                      <a:pt x="77" y="391"/>
                    </a:lnTo>
                    <a:lnTo>
                      <a:pt x="77" y="404"/>
                    </a:lnTo>
                    <a:lnTo>
                      <a:pt x="78" y="422"/>
                    </a:lnTo>
                    <a:lnTo>
                      <a:pt x="78" y="428"/>
                    </a:lnTo>
                    <a:lnTo>
                      <a:pt x="78" y="434"/>
                    </a:lnTo>
                    <a:lnTo>
                      <a:pt x="78" y="440"/>
                    </a:lnTo>
                    <a:lnTo>
                      <a:pt x="78" y="428"/>
                    </a:lnTo>
                    <a:lnTo>
                      <a:pt x="78" y="422"/>
                    </a:lnTo>
                    <a:lnTo>
                      <a:pt x="80" y="404"/>
                    </a:lnTo>
                    <a:lnTo>
                      <a:pt x="80" y="391"/>
                    </a:lnTo>
                    <a:lnTo>
                      <a:pt x="80" y="373"/>
                    </a:lnTo>
                    <a:lnTo>
                      <a:pt x="80" y="367"/>
                    </a:lnTo>
                    <a:lnTo>
                      <a:pt x="80" y="355"/>
                    </a:lnTo>
                    <a:lnTo>
                      <a:pt x="80" y="349"/>
                    </a:lnTo>
                    <a:lnTo>
                      <a:pt x="82" y="336"/>
                    </a:lnTo>
                    <a:lnTo>
                      <a:pt x="82" y="312"/>
                    </a:lnTo>
                    <a:lnTo>
                      <a:pt x="82" y="300"/>
                    </a:lnTo>
                    <a:lnTo>
                      <a:pt x="82" y="294"/>
                    </a:lnTo>
                    <a:lnTo>
                      <a:pt x="82" y="287"/>
                    </a:lnTo>
                    <a:lnTo>
                      <a:pt x="83" y="294"/>
                    </a:lnTo>
                    <a:lnTo>
                      <a:pt x="83" y="306"/>
                    </a:lnTo>
                    <a:lnTo>
                      <a:pt x="83" y="318"/>
                    </a:lnTo>
                    <a:lnTo>
                      <a:pt x="83" y="330"/>
                    </a:lnTo>
                    <a:lnTo>
                      <a:pt x="83" y="342"/>
                    </a:lnTo>
                    <a:lnTo>
                      <a:pt x="83" y="349"/>
                    </a:lnTo>
                    <a:lnTo>
                      <a:pt x="85" y="349"/>
                    </a:lnTo>
                    <a:lnTo>
                      <a:pt x="85" y="349"/>
                    </a:lnTo>
                    <a:lnTo>
                      <a:pt x="85" y="342"/>
                    </a:lnTo>
                    <a:lnTo>
                      <a:pt x="85" y="336"/>
                    </a:lnTo>
                    <a:lnTo>
                      <a:pt x="86" y="324"/>
                    </a:lnTo>
                    <a:lnTo>
                      <a:pt x="85" y="324"/>
                    </a:lnTo>
                    <a:lnTo>
                      <a:pt x="86" y="324"/>
                    </a:lnTo>
                    <a:lnTo>
                      <a:pt x="86" y="330"/>
                    </a:lnTo>
                    <a:lnTo>
                      <a:pt x="86" y="342"/>
                    </a:lnTo>
                    <a:lnTo>
                      <a:pt x="86" y="349"/>
                    </a:lnTo>
                    <a:lnTo>
                      <a:pt x="86" y="355"/>
                    </a:lnTo>
                    <a:lnTo>
                      <a:pt x="88" y="361"/>
                    </a:lnTo>
                    <a:lnTo>
                      <a:pt x="88" y="367"/>
                    </a:lnTo>
                    <a:lnTo>
                      <a:pt x="88" y="373"/>
                    </a:lnTo>
                    <a:lnTo>
                      <a:pt x="88" y="373"/>
                    </a:lnTo>
                    <a:lnTo>
                      <a:pt x="88" y="379"/>
                    </a:lnTo>
                    <a:lnTo>
                      <a:pt x="88" y="391"/>
                    </a:lnTo>
                    <a:lnTo>
                      <a:pt x="90" y="404"/>
                    </a:lnTo>
                    <a:lnTo>
                      <a:pt x="90" y="428"/>
                    </a:lnTo>
                    <a:lnTo>
                      <a:pt x="90" y="453"/>
                    </a:lnTo>
                    <a:lnTo>
                      <a:pt x="90" y="471"/>
                    </a:lnTo>
                    <a:lnTo>
                      <a:pt x="90" y="489"/>
                    </a:lnTo>
                    <a:lnTo>
                      <a:pt x="90" y="501"/>
                    </a:lnTo>
                    <a:lnTo>
                      <a:pt x="91" y="526"/>
                    </a:lnTo>
                    <a:lnTo>
                      <a:pt x="91" y="550"/>
                    </a:lnTo>
                    <a:lnTo>
                      <a:pt x="91" y="581"/>
                    </a:lnTo>
                    <a:lnTo>
                      <a:pt x="91" y="605"/>
                    </a:lnTo>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grpSp>
        <p:sp>
          <p:nvSpPr>
            <p:cNvPr id="600" name="Freeform 599"/>
            <p:cNvSpPr>
              <a:spLocks/>
            </p:cNvSpPr>
            <p:nvPr/>
          </p:nvSpPr>
          <p:spPr bwMode="auto">
            <a:xfrm>
              <a:off x="4976631" y="3434190"/>
              <a:ext cx="141879" cy="364751"/>
            </a:xfrm>
            <a:custGeom>
              <a:avLst/>
              <a:gdLst>
                <a:gd name="T0" fmla="*/ 1 w 102"/>
                <a:gd name="T1" fmla="*/ 37 h 887"/>
                <a:gd name="T2" fmla="*/ 3 w 102"/>
                <a:gd name="T3" fmla="*/ 153 h 887"/>
                <a:gd name="T4" fmla="*/ 5 w 102"/>
                <a:gd name="T5" fmla="*/ 233 h 887"/>
                <a:gd name="T6" fmla="*/ 5 w 102"/>
                <a:gd name="T7" fmla="*/ 220 h 887"/>
                <a:gd name="T8" fmla="*/ 6 w 102"/>
                <a:gd name="T9" fmla="*/ 116 h 887"/>
                <a:gd name="T10" fmla="*/ 8 w 102"/>
                <a:gd name="T11" fmla="*/ 116 h 887"/>
                <a:gd name="T12" fmla="*/ 10 w 102"/>
                <a:gd name="T13" fmla="*/ 147 h 887"/>
                <a:gd name="T14" fmla="*/ 11 w 102"/>
                <a:gd name="T15" fmla="*/ 80 h 887"/>
                <a:gd name="T16" fmla="*/ 13 w 102"/>
                <a:gd name="T17" fmla="*/ 98 h 887"/>
                <a:gd name="T18" fmla="*/ 15 w 102"/>
                <a:gd name="T19" fmla="*/ 190 h 887"/>
                <a:gd name="T20" fmla="*/ 15 w 102"/>
                <a:gd name="T21" fmla="*/ 196 h 887"/>
                <a:gd name="T22" fmla="*/ 16 w 102"/>
                <a:gd name="T23" fmla="*/ 104 h 887"/>
                <a:gd name="T24" fmla="*/ 18 w 102"/>
                <a:gd name="T25" fmla="*/ 67 h 887"/>
                <a:gd name="T26" fmla="*/ 19 w 102"/>
                <a:gd name="T27" fmla="*/ 104 h 887"/>
                <a:gd name="T28" fmla="*/ 23 w 102"/>
                <a:gd name="T29" fmla="*/ 86 h 887"/>
                <a:gd name="T30" fmla="*/ 24 w 102"/>
                <a:gd name="T31" fmla="*/ 110 h 887"/>
                <a:gd name="T32" fmla="*/ 26 w 102"/>
                <a:gd name="T33" fmla="*/ 31 h 887"/>
                <a:gd name="T34" fmla="*/ 28 w 102"/>
                <a:gd name="T35" fmla="*/ 12 h 887"/>
                <a:gd name="T36" fmla="*/ 29 w 102"/>
                <a:gd name="T37" fmla="*/ 49 h 887"/>
                <a:gd name="T38" fmla="*/ 31 w 102"/>
                <a:gd name="T39" fmla="*/ 18 h 887"/>
                <a:gd name="T40" fmla="*/ 33 w 102"/>
                <a:gd name="T41" fmla="*/ 18 h 887"/>
                <a:gd name="T42" fmla="*/ 34 w 102"/>
                <a:gd name="T43" fmla="*/ 49 h 887"/>
                <a:gd name="T44" fmla="*/ 36 w 102"/>
                <a:gd name="T45" fmla="*/ 92 h 887"/>
                <a:gd name="T46" fmla="*/ 38 w 102"/>
                <a:gd name="T47" fmla="*/ 110 h 887"/>
                <a:gd name="T48" fmla="*/ 39 w 102"/>
                <a:gd name="T49" fmla="*/ 147 h 887"/>
                <a:gd name="T50" fmla="*/ 41 w 102"/>
                <a:gd name="T51" fmla="*/ 147 h 887"/>
                <a:gd name="T52" fmla="*/ 43 w 102"/>
                <a:gd name="T53" fmla="*/ 129 h 887"/>
                <a:gd name="T54" fmla="*/ 44 w 102"/>
                <a:gd name="T55" fmla="*/ 141 h 887"/>
                <a:gd name="T56" fmla="*/ 46 w 102"/>
                <a:gd name="T57" fmla="*/ 147 h 887"/>
                <a:gd name="T58" fmla="*/ 48 w 102"/>
                <a:gd name="T59" fmla="*/ 92 h 887"/>
                <a:gd name="T60" fmla="*/ 49 w 102"/>
                <a:gd name="T61" fmla="*/ 31 h 887"/>
                <a:gd name="T62" fmla="*/ 51 w 102"/>
                <a:gd name="T63" fmla="*/ 86 h 887"/>
                <a:gd name="T64" fmla="*/ 53 w 102"/>
                <a:gd name="T65" fmla="*/ 177 h 887"/>
                <a:gd name="T66" fmla="*/ 54 w 102"/>
                <a:gd name="T67" fmla="*/ 245 h 887"/>
                <a:gd name="T68" fmla="*/ 54 w 102"/>
                <a:gd name="T69" fmla="*/ 306 h 887"/>
                <a:gd name="T70" fmla="*/ 56 w 102"/>
                <a:gd name="T71" fmla="*/ 398 h 887"/>
                <a:gd name="T72" fmla="*/ 58 w 102"/>
                <a:gd name="T73" fmla="*/ 422 h 887"/>
                <a:gd name="T74" fmla="*/ 59 w 102"/>
                <a:gd name="T75" fmla="*/ 465 h 887"/>
                <a:gd name="T76" fmla="*/ 61 w 102"/>
                <a:gd name="T77" fmla="*/ 538 h 887"/>
                <a:gd name="T78" fmla="*/ 63 w 102"/>
                <a:gd name="T79" fmla="*/ 581 h 887"/>
                <a:gd name="T80" fmla="*/ 64 w 102"/>
                <a:gd name="T81" fmla="*/ 612 h 887"/>
                <a:gd name="T82" fmla="*/ 66 w 102"/>
                <a:gd name="T83" fmla="*/ 642 h 887"/>
                <a:gd name="T84" fmla="*/ 68 w 102"/>
                <a:gd name="T85" fmla="*/ 679 h 887"/>
                <a:gd name="T86" fmla="*/ 69 w 102"/>
                <a:gd name="T87" fmla="*/ 716 h 887"/>
                <a:gd name="T88" fmla="*/ 73 w 102"/>
                <a:gd name="T89" fmla="*/ 697 h 887"/>
                <a:gd name="T90" fmla="*/ 74 w 102"/>
                <a:gd name="T91" fmla="*/ 710 h 887"/>
                <a:gd name="T92" fmla="*/ 77 w 102"/>
                <a:gd name="T93" fmla="*/ 734 h 887"/>
                <a:gd name="T94" fmla="*/ 79 w 102"/>
                <a:gd name="T95" fmla="*/ 734 h 887"/>
                <a:gd name="T96" fmla="*/ 81 w 102"/>
                <a:gd name="T97" fmla="*/ 740 h 887"/>
                <a:gd name="T98" fmla="*/ 82 w 102"/>
                <a:gd name="T99" fmla="*/ 765 h 887"/>
                <a:gd name="T100" fmla="*/ 86 w 102"/>
                <a:gd name="T101" fmla="*/ 740 h 887"/>
                <a:gd name="T102" fmla="*/ 87 w 102"/>
                <a:gd name="T103" fmla="*/ 734 h 887"/>
                <a:gd name="T104" fmla="*/ 89 w 102"/>
                <a:gd name="T105" fmla="*/ 752 h 887"/>
                <a:gd name="T106" fmla="*/ 92 w 102"/>
                <a:gd name="T107" fmla="*/ 789 h 887"/>
                <a:gd name="T108" fmla="*/ 94 w 102"/>
                <a:gd name="T109" fmla="*/ 771 h 887"/>
                <a:gd name="T110" fmla="*/ 96 w 102"/>
                <a:gd name="T111" fmla="*/ 795 h 887"/>
                <a:gd name="T112" fmla="*/ 97 w 102"/>
                <a:gd name="T113" fmla="*/ 832 h 887"/>
                <a:gd name="T114" fmla="*/ 99 w 102"/>
                <a:gd name="T115" fmla="*/ 869 h 887"/>
                <a:gd name="T116" fmla="*/ 101 w 102"/>
                <a:gd name="T117" fmla="*/ 863 h 887"/>
                <a:gd name="T118" fmla="*/ 102 w 102"/>
                <a:gd name="T119" fmla="*/ 887 h 8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2" h="887">
                  <a:moveTo>
                    <a:pt x="0" y="25"/>
                  </a:moveTo>
                  <a:lnTo>
                    <a:pt x="0" y="18"/>
                  </a:lnTo>
                  <a:lnTo>
                    <a:pt x="0" y="18"/>
                  </a:lnTo>
                  <a:lnTo>
                    <a:pt x="1" y="25"/>
                  </a:lnTo>
                  <a:lnTo>
                    <a:pt x="1" y="37"/>
                  </a:lnTo>
                  <a:lnTo>
                    <a:pt x="1" y="49"/>
                  </a:lnTo>
                  <a:lnTo>
                    <a:pt x="1" y="67"/>
                  </a:lnTo>
                  <a:lnTo>
                    <a:pt x="1" y="110"/>
                  </a:lnTo>
                  <a:lnTo>
                    <a:pt x="3" y="135"/>
                  </a:lnTo>
                  <a:lnTo>
                    <a:pt x="3" y="153"/>
                  </a:lnTo>
                  <a:lnTo>
                    <a:pt x="3" y="177"/>
                  </a:lnTo>
                  <a:lnTo>
                    <a:pt x="3" y="196"/>
                  </a:lnTo>
                  <a:lnTo>
                    <a:pt x="3" y="208"/>
                  </a:lnTo>
                  <a:lnTo>
                    <a:pt x="3" y="220"/>
                  </a:lnTo>
                  <a:lnTo>
                    <a:pt x="5" y="233"/>
                  </a:lnTo>
                  <a:lnTo>
                    <a:pt x="5" y="239"/>
                  </a:lnTo>
                  <a:lnTo>
                    <a:pt x="5" y="245"/>
                  </a:lnTo>
                  <a:lnTo>
                    <a:pt x="5" y="239"/>
                  </a:lnTo>
                  <a:lnTo>
                    <a:pt x="5" y="233"/>
                  </a:lnTo>
                  <a:lnTo>
                    <a:pt x="5" y="220"/>
                  </a:lnTo>
                  <a:lnTo>
                    <a:pt x="6" y="208"/>
                  </a:lnTo>
                  <a:lnTo>
                    <a:pt x="6" y="190"/>
                  </a:lnTo>
                  <a:lnTo>
                    <a:pt x="6" y="171"/>
                  </a:lnTo>
                  <a:lnTo>
                    <a:pt x="6" y="135"/>
                  </a:lnTo>
                  <a:lnTo>
                    <a:pt x="6" y="116"/>
                  </a:lnTo>
                  <a:lnTo>
                    <a:pt x="6" y="110"/>
                  </a:lnTo>
                  <a:lnTo>
                    <a:pt x="8" y="104"/>
                  </a:lnTo>
                  <a:lnTo>
                    <a:pt x="8" y="98"/>
                  </a:lnTo>
                  <a:lnTo>
                    <a:pt x="8" y="104"/>
                  </a:lnTo>
                  <a:lnTo>
                    <a:pt x="8" y="116"/>
                  </a:lnTo>
                  <a:lnTo>
                    <a:pt x="8" y="122"/>
                  </a:lnTo>
                  <a:lnTo>
                    <a:pt x="8" y="129"/>
                  </a:lnTo>
                  <a:lnTo>
                    <a:pt x="10" y="135"/>
                  </a:lnTo>
                  <a:lnTo>
                    <a:pt x="10" y="141"/>
                  </a:lnTo>
                  <a:lnTo>
                    <a:pt x="10" y="147"/>
                  </a:lnTo>
                  <a:lnTo>
                    <a:pt x="10" y="135"/>
                  </a:lnTo>
                  <a:lnTo>
                    <a:pt x="10" y="116"/>
                  </a:lnTo>
                  <a:lnTo>
                    <a:pt x="11" y="104"/>
                  </a:lnTo>
                  <a:lnTo>
                    <a:pt x="11" y="92"/>
                  </a:lnTo>
                  <a:lnTo>
                    <a:pt x="11" y="80"/>
                  </a:lnTo>
                  <a:lnTo>
                    <a:pt x="11" y="74"/>
                  </a:lnTo>
                  <a:lnTo>
                    <a:pt x="11" y="67"/>
                  </a:lnTo>
                  <a:lnTo>
                    <a:pt x="11" y="74"/>
                  </a:lnTo>
                  <a:lnTo>
                    <a:pt x="13" y="86"/>
                  </a:lnTo>
                  <a:lnTo>
                    <a:pt x="13" y="98"/>
                  </a:lnTo>
                  <a:lnTo>
                    <a:pt x="13" y="116"/>
                  </a:lnTo>
                  <a:lnTo>
                    <a:pt x="13" y="141"/>
                  </a:lnTo>
                  <a:lnTo>
                    <a:pt x="13" y="159"/>
                  </a:lnTo>
                  <a:lnTo>
                    <a:pt x="13" y="177"/>
                  </a:lnTo>
                  <a:lnTo>
                    <a:pt x="15" y="190"/>
                  </a:lnTo>
                  <a:lnTo>
                    <a:pt x="15" y="202"/>
                  </a:lnTo>
                  <a:lnTo>
                    <a:pt x="15" y="208"/>
                  </a:lnTo>
                  <a:lnTo>
                    <a:pt x="15" y="214"/>
                  </a:lnTo>
                  <a:lnTo>
                    <a:pt x="15" y="208"/>
                  </a:lnTo>
                  <a:lnTo>
                    <a:pt x="15" y="196"/>
                  </a:lnTo>
                  <a:lnTo>
                    <a:pt x="15" y="184"/>
                  </a:lnTo>
                  <a:lnTo>
                    <a:pt x="16" y="165"/>
                  </a:lnTo>
                  <a:lnTo>
                    <a:pt x="16" y="141"/>
                  </a:lnTo>
                  <a:lnTo>
                    <a:pt x="16" y="116"/>
                  </a:lnTo>
                  <a:lnTo>
                    <a:pt x="16" y="104"/>
                  </a:lnTo>
                  <a:lnTo>
                    <a:pt x="16" y="86"/>
                  </a:lnTo>
                  <a:lnTo>
                    <a:pt x="16" y="74"/>
                  </a:lnTo>
                  <a:lnTo>
                    <a:pt x="18" y="67"/>
                  </a:lnTo>
                  <a:lnTo>
                    <a:pt x="18" y="67"/>
                  </a:lnTo>
                  <a:lnTo>
                    <a:pt x="18" y="67"/>
                  </a:lnTo>
                  <a:lnTo>
                    <a:pt x="19" y="74"/>
                  </a:lnTo>
                  <a:lnTo>
                    <a:pt x="19" y="86"/>
                  </a:lnTo>
                  <a:lnTo>
                    <a:pt x="19" y="92"/>
                  </a:lnTo>
                  <a:lnTo>
                    <a:pt x="19" y="98"/>
                  </a:lnTo>
                  <a:lnTo>
                    <a:pt x="19" y="104"/>
                  </a:lnTo>
                  <a:lnTo>
                    <a:pt x="21" y="98"/>
                  </a:lnTo>
                  <a:lnTo>
                    <a:pt x="21" y="92"/>
                  </a:lnTo>
                  <a:lnTo>
                    <a:pt x="23" y="86"/>
                  </a:lnTo>
                  <a:lnTo>
                    <a:pt x="21" y="86"/>
                  </a:lnTo>
                  <a:lnTo>
                    <a:pt x="23" y="86"/>
                  </a:lnTo>
                  <a:lnTo>
                    <a:pt x="23" y="92"/>
                  </a:lnTo>
                  <a:lnTo>
                    <a:pt x="23" y="110"/>
                  </a:lnTo>
                  <a:lnTo>
                    <a:pt x="23" y="116"/>
                  </a:lnTo>
                  <a:lnTo>
                    <a:pt x="24" y="116"/>
                  </a:lnTo>
                  <a:lnTo>
                    <a:pt x="24" y="110"/>
                  </a:lnTo>
                  <a:lnTo>
                    <a:pt x="24" y="92"/>
                  </a:lnTo>
                  <a:lnTo>
                    <a:pt x="24" y="74"/>
                  </a:lnTo>
                  <a:lnTo>
                    <a:pt x="24" y="61"/>
                  </a:lnTo>
                  <a:lnTo>
                    <a:pt x="24" y="43"/>
                  </a:lnTo>
                  <a:lnTo>
                    <a:pt x="26" y="31"/>
                  </a:lnTo>
                  <a:lnTo>
                    <a:pt x="26" y="18"/>
                  </a:lnTo>
                  <a:lnTo>
                    <a:pt x="26" y="18"/>
                  </a:lnTo>
                  <a:lnTo>
                    <a:pt x="26" y="12"/>
                  </a:lnTo>
                  <a:lnTo>
                    <a:pt x="28" y="6"/>
                  </a:lnTo>
                  <a:lnTo>
                    <a:pt x="28" y="12"/>
                  </a:lnTo>
                  <a:lnTo>
                    <a:pt x="28" y="18"/>
                  </a:lnTo>
                  <a:lnTo>
                    <a:pt x="28" y="25"/>
                  </a:lnTo>
                  <a:lnTo>
                    <a:pt x="29" y="31"/>
                  </a:lnTo>
                  <a:lnTo>
                    <a:pt x="29" y="43"/>
                  </a:lnTo>
                  <a:lnTo>
                    <a:pt x="29" y="49"/>
                  </a:lnTo>
                  <a:lnTo>
                    <a:pt x="29" y="49"/>
                  </a:lnTo>
                  <a:lnTo>
                    <a:pt x="29" y="49"/>
                  </a:lnTo>
                  <a:lnTo>
                    <a:pt x="31" y="43"/>
                  </a:lnTo>
                  <a:lnTo>
                    <a:pt x="31" y="31"/>
                  </a:lnTo>
                  <a:lnTo>
                    <a:pt x="31" y="18"/>
                  </a:lnTo>
                  <a:lnTo>
                    <a:pt x="31" y="6"/>
                  </a:lnTo>
                  <a:lnTo>
                    <a:pt x="31" y="0"/>
                  </a:lnTo>
                  <a:lnTo>
                    <a:pt x="33" y="6"/>
                  </a:lnTo>
                  <a:lnTo>
                    <a:pt x="33" y="12"/>
                  </a:lnTo>
                  <a:lnTo>
                    <a:pt x="33" y="18"/>
                  </a:lnTo>
                  <a:lnTo>
                    <a:pt x="33" y="25"/>
                  </a:lnTo>
                  <a:lnTo>
                    <a:pt x="33" y="37"/>
                  </a:lnTo>
                  <a:lnTo>
                    <a:pt x="33" y="43"/>
                  </a:lnTo>
                  <a:lnTo>
                    <a:pt x="34" y="43"/>
                  </a:lnTo>
                  <a:lnTo>
                    <a:pt x="34" y="49"/>
                  </a:lnTo>
                  <a:lnTo>
                    <a:pt x="34" y="61"/>
                  </a:lnTo>
                  <a:lnTo>
                    <a:pt x="34" y="67"/>
                  </a:lnTo>
                  <a:lnTo>
                    <a:pt x="34" y="74"/>
                  </a:lnTo>
                  <a:lnTo>
                    <a:pt x="34" y="86"/>
                  </a:lnTo>
                  <a:lnTo>
                    <a:pt x="36" y="92"/>
                  </a:lnTo>
                  <a:lnTo>
                    <a:pt x="36" y="104"/>
                  </a:lnTo>
                  <a:lnTo>
                    <a:pt x="36" y="116"/>
                  </a:lnTo>
                  <a:lnTo>
                    <a:pt x="36" y="116"/>
                  </a:lnTo>
                  <a:lnTo>
                    <a:pt x="36" y="116"/>
                  </a:lnTo>
                  <a:lnTo>
                    <a:pt x="38" y="110"/>
                  </a:lnTo>
                  <a:lnTo>
                    <a:pt x="38" y="110"/>
                  </a:lnTo>
                  <a:lnTo>
                    <a:pt x="38" y="116"/>
                  </a:lnTo>
                  <a:lnTo>
                    <a:pt x="38" y="122"/>
                  </a:lnTo>
                  <a:lnTo>
                    <a:pt x="39" y="135"/>
                  </a:lnTo>
                  <a:lnTo>
                    <a:pt x="39" y="147"/>
                  </a:lnTo>
                  <a:lnTo>
                    <a:pt x="39" y="159"/>
                  </a:lnTo>
                  <a:lnTo>
                    <a:pt x="39" y="159"/>
                  </a:lnTo>
                  <a:lnTo>
                    <a:pt x="39" y="153"/>
                  </a:lnTo>
                  <a:lnTo>
                    <a:pt x="41" y="147"/>
                  </a:lnTo>
                  <a:lnTo>
                    <a:pt x="41" y="147"/>
                  </a:lnTo>
                  <a:lnTo>
                    <a:pt x="41" y="147"/>
                  </a:lnTo>
                  <a:lnTo>
                    <a:pt x="43" y="147"/>
                  </a:lnTo>
                  <a:lnTo>
                    <a:pt x="43" y="141"/>
                  </a:lnTo>
                  <a:lnTo>
                    <a:pt x="43" y="135"/>
                  </a:lnTo>
                  <a:lnTo>
                    <a:pt x="43" y="129"/>
                  </a:lnTo>
                  <a:lnTo>
                    <a:pt x="44" y="116"/>
                  </a:lnTo>
                  <a:lnTo>
                    <a:pt x="43" y="116"/>
                  </a:lnTo>
                  <a:lnTo>
                    <a:pt x="44" y="122"/>
                  </a:lnTo>
                  <a:lnTo>
                    <a:pt x="44" y="135"/>
                  </a:lnTo>
                  <a:lnTo>
                    <a:pt x="44" y="141"/>
                  </a:lnTo>
                  <a:lnTo>
                    <a:pt x="46" y="153"/>
                  </a:lnTo>
                  <a:lnTo>
                    <a:pt x="46" y="159"/>
                  </a:lnTo>
                  <a:lnTo>
                    <a:pt x="46" y="153"/>
                  </a:lnTo>
                  <a:lnTo>
                    <a:pt x="46" y="147"/>
                  </a:lnTo>
                  <a:lnTo>
                    <a:pt x="46" y="147"/>
                  </a:lnTo>
                  <a:lnTo>
                    <a:pt x="46" y="135"/>
                  </a:lnTo>
                  <a:lnTo>
                    <a:pt x="48" y="122"/>
                  </a:lnTo>
                  <a:lnTo>
                    <a:pt x="48" y="116"/>
                  </a:lnTo>
                  <a:lnTo>
                    <a:pt x="48" y="104"/>
                  </a:lnTo>
                  <a:lnTo>
                    <a:pt x="48" y="92"/>
                  </a:lnTo>
                  <a:lnTo>
                    <a:pt x="48" y="74"/>
                  </a:lnTo>
                  <a:lnTo>
                    <a:pt x="48" y="49"/>
                  </a:lnTo>
                  <a:lnTo>
                    <a:pt x="49" y="43"/>
                  </a:lnTo>
                  <a:lnTo>
                    <a:pt x="49" y="31"/>
                  </a:lnTo>
                  <a:lnTo>
                    <a:pt x="49" y="31"/>
                  </a:lnTo>
                  <a:lnTo>
                    <a:pt x="49" y="37"/>
                  </a:lnTo>
                  <a:lnTo>
                    <a:pt x="49" y="43"/>
                  </a:lnTo>
                  <a:lnTo>
                    <a:pt x="51" y="55"/>
                  </a:lnTo>
                  <a:lnTo>
                    <a:pt x="51" y="67"/>
                  </a:lnTo>
                  <a:lnTo>
                    <a:pt x="51" y="86"/>
                  </a:lnTo>
                  <a:lnTo>
                    <a:pt x="51" y="98"/>
                  </a:lnTo>
                  <a:lnTo>
                    <a:pt x="51" y="116"/>
                  </a:lnTo>
                  <a:lnTo>
                    <a:pt x="51" y="135"/>
                  </a:lnTo>
                  <a:lnTo>
                    <a:pt x="53" y="147"/>
                  </a:lnTo>
                  <a:lnTo>
                    <a:pt x="53" y="177"/>
                  </a:lnTo>
                  <a:lnTo>
                    <a:pt x="53" y="196"/>
                  </a:lnTo>
                  <a:lnTo>
                    <a:pt x="53" y="208"/>
                  </a:lnTo>
                  <a:lnTo>
                    <a:pt x="53" y="220"/>
                  </a:lnTo>
                  <a:lnTo>
                    <a:pt x="53" y="226"/>
                  </a:lnTo>
                  <a:lnTo>
                    <a:pt x="54" y="245"/>
                  </a:lnTo>
                  <a:lnTo>
                    <a:pt x="54" y="251"/>
                  </a:lnTo>
                  <a:lnTo>
                    <a:pt x="54" y="263"/>
                  </a:lnTo>
                  <a:lnTo>
                    <a:pt x="54" y="275"/>
                  </a:lnTo>
                  <a:lnTo>
                    <a:pt x="54" y="294"/>
                  </a:lnTo>
                  <a:lnTo>
                    <a:pt x="54" y="306"/>
                  </a:lnTo>
                  <a:lnTo>
                    <a:pt x="56" y="324"/>
                  </a:lnTo>
                  <a:lnTo>
                    <a:pt x="56" y="349"/>
                  </a:lnTo>
                  <a:lnTo>
                    <a:pt x="56" y="361"/>
                  </a:lnTo>
                  <a:lnTo>
                    <a:pt x="56" y="379"/>
                  </a:lnTo>
                  <a:lnTo>
                    <a:pt x="56" y="398"/>
                  </a:lnTo>
                  <a:lnTo>
                    <a:pt x="56" y="416"/>
                  </a:lnTo>
                  <a:lnTo>
                    <a:pt x="58" y="422"/>
                  </a:lnTo>
                  <a:lnTo>
                    <a:pt x="58" y="422"/>
                  </a:lnTo>
                  <a:lnTo>
                    <a:pt x="58" y="422"/>
                  </a:lnTo>
                  <a:lnTo>
                    <a:pt x="58" y="422"/>
                  </a:lnTo>
                  <a:lnTo>
                    <a:pt x="59" y="428"/>
                  </a:lnTo>
                  <a:lnTo>
                    <a:pt x="59" y="434"/>
                  </a:lnTo>
                  <a:lnTo>
                    <a:pt x="59" y="447"/>
                  </a:lnTo>
                  <a:lnTo>
                    <a:pt x="59" y="453"/>
                  </a:lnTo>
                  <a:lnTo>
                    <a:pt x="59" y="465"/>
                  </a:lnTo>
                  <a:lnTo>
                    <a:pt x="61" y="477"/>
                  </a:lnTo>
                  <a:lnTo>
                    <a:pt x="61" y="508"/>
                  </a:lnTo>
                  <a:lnTo>
                    <a:pt x="61" y="520"/>
                  </a:lnTo>
                  <a:lnTo>
                    <a:pt x="61" y="532"/>
                  </a:lnTo>
                  <a:lnTo>
                    <a:pt x="61" y="538"/>
                  </a:lnTo>
                  <a:lnTo>
                    <a:pt x="61" y="551"/>
                  </a:lnTo>
                  <a:lnTo>
                    <a:pt x="63" y="557"/>
                  </a:lnTo>
                  <a:lnTo>
                    <a:pt x="63" y="563"/>
                  </a:lnTo>
                  <a:lnTo>
                    <a:pt x="63" y="569"/>
                  </a:lnTo>
                  <a:lnTo>
                    <a:pt x="63" y="581"/>
                  </a:lnTo>
                  <a:lnTo>
                    <a:pt x="63" y="581"/>
                  </a:lnTo>
                  <a:lnTo>
                    <a:pt x="63" y="593"/>
                  </a:lnTo>
                  <a:lnTo>
                    <a:pt x="64" y="606"/>
                  </a:lnTo>
                  <a:lnTo>
                    <a:pt x="64" y="606"/>
                  </a:lnTo>
                  <a:lnTo>
                    <a:pt x="64" y="612"/>
                  </a:lnTo>
                  <a:lnTo>
                    <a:pt x="64" y="618"/>
                  </a:lnTo>
                  <a:lnTo>
                    <a:pt x="66" y="624"/>
                  </a:lnTo>
                  <a:lnTo>
                    <a:pt x="66" y="630"/>
                  </a:lnTo>
                  <a:lnTo>
                    <a:pt x="66" y="636"/>
                  </a:lnTo>
                  <a:lnTo>
                    <a:pt x="66" y="642"/>
                  </a:lnTo>
                  <a:lnTo>
                    <a:pt x="66" y="655"/>
                  </a:lnTo>
                  <a:lnTo>
                    <a:pt x="66" y="661"/>
                  </a:lnTo>
                  <a:lnTo>
                    <a:pt x="68" y="661"/>
                  </a:lnTo>
                  <a:lnTo>
                    <a:pt x="68" y="673"/>
                  </a:lnTo>
                  <a:lnTo>
                    <a:pt x="68" y="679"/>
                  </a:lnTo>
                  <a:lnTo>
                    <a:pt x="68" y="685"/>
                  </a:lnTo>
                  <a:lnTo>
                    <a:pt x="68" y="697"/>
                  </a:lnTo>
                  <a:lnTo>
                    <a:pt x="68" y="704"/>
                  </a:lnTo>
                  <a:lnTo>
                    <a:pt x="69" y="710"/>
                  </a:lnTo>
                  <a:lnTo>
                    <a:pt x="69" y="716"/>
                  </a:lnTo>
                  <a:lnTo>
                    <a:pt x="69" y="716"/>
                  </a:lnTo>
                  <a:lnTo>
                    <a:pt x="71" y="710"/>
                  </a:lnTo>
                  <a:lnTo>
                    <a:pt x="71" y="710"/>
                  </a:lnTo>
                  <a:lnTo>
                    <a:pt x="71" y="704"/>
                  </a:lnTo>
                  <a:lnTo>
                    <a:pt x="73" y="697"/>
                  </a:lnTo>
                  <a:lnTo>
                    <a:pt x="73" y="697"/>
                  </a:lnTo>
                  <a:lnTo>
                    <a:pt x="73" y="697"/>
                  </a:lnTo>
                  <a:lnTo>
                    <a:pt x="74" y="704"/>
                  </a:lnTo>
                  <a:lnTo>
                    <a:pt x="74" y="710"/>
                  </a:lnTo>
                  <a:lnTo>
                    <a:pt x="74" y="710"/>
                  </a:lnTo>
                  <a:lnTo>
                    <a:pt x="76" y="710"/>
                  </a:lnTo>
                  <a:lnTo>
                    <a:pt x="76" y="716"/>
                  </a:lnTo>
                  <a:lnTo>
                    <a:pt x="76" y="722"/>
                  </a:lnTo>
                  <a:lnTo>
                    <a:pt x="76" y="728"/>
                  </a:lnTo>
                  <a:lnTo>
                    <a:pt x="77" y="734"/>
                  </a:lnTo>
                  <a:lnTo>
                    <a:pt x="77" y="728"/>
                  </a:lnTo>
                  <a:lnTo>
                    <a:pt x="77" y="728"/>
                  </a:lnTo>
                  <a:lnTo>
                    <a:pt x="79" y="722"/>
                  </a:lnTo>
                  <a:lnTo>
                    <a:pt x="79" y="728"/>
                  </a:lnTo>
                  <a:lnTo>
                    <a:pt x="79" y="734"/>
                  </a:lnTo>
                  <a:lnTo>
                    <a:pt x="79" y="734"/>
                  </a:lnTo>
                  <a:lnTo>
                    <a:pt x="79" y="740"/>
                  </a:lnTo>
                  <a:lnTo>
                    <a:pt x="81" y="746"/>
                  </a:lnTo>
                  <a:lnTo>
                    <a:pt x="81" y="746"/>
                  </a:lnTo>
                  <a:lnTo>
                    <a:pt x="81" y="740"/>
                  </a:lnTo>
                  <a:lnTo>
                    <a:pt x="82" y="746"/>
                  </a:lnTo>
                  <a:lnTo>
                    <a:pt x="82" y="752"/>
                  </a:lnTo>
                  <a:lnTo>
                    <a:pt x="82" y="759"/>
                  </a:lnTo>
                  <a:lnTo>
                    <a:pt x="84" y="765"/>
                  </a:lnTo>
                  <a:lnTo>
                    <a:pt x="82" y="765"/>
                  </a:lnTo>
                  <a:lnTo>
                    <a:pt x="84" y="765"/>
                  </a:lnTo>
                  <a:lnTo>
                    <a:pt x="84" y="765"/>
                  </a:lnTo>
                  <a:lnTo>
                    <a:pt x="84" y="759"/>
                  </a:lnTo>
                  <a:lnTo>
                    <a:pt x="86" y="752"/>
                  </a:lnTo>
                  <a:lnTo>
                    <a:pt x="86" y="740"/>
                  </a:lnTo>
                  <a:lnTo>
                    <a:pt x="86" y="734"/>
                  </a:lnTo>
                  <a:lnTo>
                    <a:pt x="86" y="728"/>
                  </a:lnTo>
                  <a:lnTo>
                    <a:pt x="86" y="722"/>
                  </a:lnTo>
                  <a:lnTo>
                    <a:pt x="87" y="722"/>
                  </a:lnTo>
                  <a:lnTo>
                    <a:pt x="87" y="734"/>
                  </a:lnTo>
                  <a:lnTo>
                    <a:pt x="87" y="734"/>
                  </a:lnTo>
                  <a:lnTo>
                    <a:pt x="89" y="740"/>
                  </a:lnTo>
                  <a:lnTo>
                    <a:pt x="89" y="746"/>
                  </a:lnTo>
                  <a:lnTo>
                    <a:pt x="89" y="752"/>
                  </a:lnTo>
                  <a:lnTo>
                    <a:pt x="89" y="752"/>
                  </a:lnTo>
                  <a:lnTo>
                    <a:pt x="91" y="752"/>
                  </a:lnTo>
                  <a:lnTo>
                    <a:pt x="91" y="759"/>
                  </a:lnTo>
                  <a:lnTo>
                    <a:pt x="91" y="765"/>
                  </a:lnTo>
                  <a:lnTo>
                    <a:pt x="91" y="771"/>
                  </a:lnTo>
                  <a:lnTo>
                    <a:pt x="92" y="789"/>
                  </a:lnTo>
                  <a:lnTo>
                    <a:pt x="92" y="789"/>
                  </a:lnTo>
                  <a:lnTo>
                    <a:pt x="92" y="789"/>
                  </a:lnTo>
                  <a:lnTo>
                    <a:pt x="94" y="783"/>
                  </a:lnTo>
                  <a:lnTo>
                    <a:pt x="94" y="771"/>
                  </a:lnTo>
                  <a:lnTo>
                    <a:pt x="94" y="771"/>
                  </a:lnTo>
                  <a:lnTo>
                    <a:pt x="94" y="777"/>
                  </a:lnTo>
                  <a:lnTo>
                    <a:pt x="96" y="783"/>
                  </a:lnTo>
                  <a:lnTo>
                    <a:pt x="96" y="789"/>
                  </a:lnTo>
                  <a:lnTo>
                    <a:pt x="96" y="789"/>
                  </a:lnTo>
                  <a:lnTo>
                    <a:pt x="96" y="795"/>
                  </a:lnTo>
                  <a:lnTo>
                    <a:pt x="96" y="801"/>
                  </a:lnTo>
                  <a:lnTo>
                    <a:pt x="97" y="814"/>
                  </a:lnTo>
                  <a:lnTo>
                    <a:pt x="97" y="814"/>
                  </a:lnTo>
                  <a:lnTo>
                    <a:pt x="97" y="826"/>
                  </a:lnTo>
                  <a:lnTo>
                    <a:pt x="97" y="832"/>
                  </a:lnTo>
                  <a:lnTo>
                    <a:pt x="97" y="838"/>
                  </a:lnTo>
                  <a:lnTo>
                    <a:pt x="97" y="844"/>
                  </a:lnTo>
                  <a:lnTo>
                    <a:pt x="99" y="850"/>
                  </a:lnTo>
                  <a:lnTo>
                    <a:pt x="99" y="863"/>
                  </a:lnTo>
                  <a:lnTo>
                    <a:pt x="99" y="869"/>
                  </a:lnTo>
                  <a:lnTo>
                    <a:pt x="99" y="869"/>
                  </a:lnTo>
                  <a:lnTo>
                    <a:pt x="99" y="869"/>
                  </a:lnTo>
                  <a:lnTo>
                    <a:pt x="101" y="875"/>
                  </a:lnTo>
                  <a:lnTo>
                    <a:pt x="101" y="869"/>
                  </a:lnTo>
                  <a:lnTo>
                    <a:pt x="101" y="863"/>
                  </a:lnTo>
                  <a:lnTo>
                    <a:pt x="102" y="863"/>
                  </a:lnTo>
                  <a:lnTo>
                    <a:pt x="102" y="869"/>
                  </a:lnTo>
                  <a:lnTo>
                    <a:pt x="102" y="875"/>
                  </a:lnTo>
                  <a:lnTo>
                    <a:pt x="102" y="881"/>
                  </a:lnTo>
                  <a:lnTo>
                    <a:pt x="102" y="887"/>
                  </a:lnTo>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601" name="Freeform 600"/>
            <p:cNvSpPr>
              <a:spLocks/>
            </p:cNvSpPr>
            <p:nvPr/>
          </p:nvSpPr>
          <p:spPr bwMode="auto">
            <a:xfrm>
              <a:off x="4837535" y="3321105"/>
              <a:ext cx="139097" cy="304302"/>
            </a:xfrm>
            <a:custGeom>
              <a:avLst/>
              <a:gdLst>
                <a:gd name="T0" fmla="*/ 2 w 100"/>
                <a:gd name="T1" fmla="*/ 599 h 740"/>
                <a:gd name="T2" fmla="*/ 3 w 100"/>
                <a:gd name="T3" fmla="*/ 550 h 740"/>
                <a:gd name="T4" fmla="*/ 5 w 100"/>
                <a:gd name="T5" fmla="*/ 526 h 740"/>
                <a:gd name="T6" fmla="*/ 7 w 100"/>
                <a:gd name="T7" fmla="*/ 483 h 740"/>
                <a:gd name="T8" fmla="*/ 8 w 100"/>
                <a:gd name="T9" fmla="*/ 446 h 740"/>
                <a:gd name="T10" fmla="*/ 10 w 100"/>
                <a:gd name="T11" fmla="*/ 355 h 740"/>
                <a:gd name="T12" fmla="*/ 12 w 100"/>
                <a:gd name="T13" fmla="*/ 318 h 740"/>
                <a:gd name="T14" fmla="*/ 13 w 100"/>
                <a:gd name="T15" fmla="*/ 318 h 740"/>
                <a:gd name="T16" fmla="*/ 15 w 100"/>
                <a:gd name="T17" fmla="*/ 367 h 740"/>
                <a:gd name="T18" fmla="*/ 17 w 100"/>
                <a:gd name="T19" fmla="*/ 397 h 740"/>
                <a:gd name="T20" fmla="*/ 20 w 100"/>
                <a:gd name="T21" fmla="*/ 410 h 740"/>
                <a:gd name="T22" fmla="*/ 22 w 100"/>
                <a:gd name="T23" fmla="*/ 367 h 740"/>
                <a:gd name="T24" fmla="*/ 23 w 100"/>
                <a:gd name="T25" fmla="*/ 287 h 740"/>
                <a:gd name="T26" fmla="*/ 25 w 100"/>
                <a:gd name="T27" fmla="*/ 275 h 740"/>
                <a:gd name="T28" fmla="*/ 25 w 100"/>
                <a:gd name="T29" fmla="*/ 330 h 740"/>
                <a:gd name="T30" fmla="*/ 27 w 100"/>
                <a:gd name="T31" fmla="*/ 367 h 740"/>
                <a:gd name="T32" fmla="*/ 30 w 100"/>
                <a:gd name="T33" fmla="*/ 349 h 740"/>
                <a:gd name="T34" fmla="*/ 30 w 100"/>
                <a:gd name="T35" fmla="*/ 330 h 740"/>
                <a:gd name="T36" fmla="*/ 33 w 100"/>
                <a:gd name="T37" fmla="*/ 361 h 740"/>
                <a:gd name="T38" fmla="*/ 35 w 100"/>
                <a:gd name="T39" fmla="*/ 391 h 740"/>
                <a:gd name="T40" fmla="*/ 35 w 100"/>
                <a:gd name="T41" fmla="*/ 422 h 740"/>
                <a:gd name="T42" fmla="*/ 37 w 100"/>
                <a:gd name="T43" fmla="*/ 459 h 740"/>
                <a:gd name="T44" fmla="*/ 38 w 100"/>
                <a:gd name="T45" fmla="*/ 514 h 740"/>
                <a:gd name="T46" fmla="*/ 40 w 100"/>
                <a:gd name="T47" fmla="*/ 526 h 740"/>
                <a:gd name="T48" fmla="*/ 42 w 100"/>
                <a:gd name="T49" fmla="*/ 471 h 740"/>
                <a:gd name="T50" fmla="*/ 43 w 100"/>
                <a:gd name="T51" fmla="*/ 446 h 740"/>
                <a:gd name="T52" fmla="*/ 45 w 100"/>
                <a:gd name="T53" fmla="*/ 404 h 740"/>
                <a:gd name="T54" fmla="*/ 47 w 100"/>
                <a:gd name="T55" fmla="*/ 397 h 740"/>
                <a:gd name="T56" fmla="*/ 48 w 100"/>
                <a:gd name="T57" fmla="*/ 428 h 740"/>
                <a:gd name="T58" fmla="*/ 52 w 100"/>
                <a:gd name="T59" fmla="*/ 422 h 740"/>
                <a:gd name="T60" fmla="*/ 53 w 100"/>
                <a:gd name="T61" fmla="*/ 446 h 740"/>
                <a:gd name="T62" fmla="*/ 55 w 100"/>
                <a:gd name="T63" fmla="*/ 489 h 740"/>
                <a:gd name="T64" fmla="*/ 56 w 100"/>
                <a:gd name="T65" fmla="*/ 495 h 740"/>
                <a:gd name="T66" fmla="*/ 58 w 100"/>
                <a:gd name="T67" fmla="*/ 556 h 740"/>
                <a:gd name="T68" fmla="*/ 60 w 100"/>
                <a:gd name="T69" fmla="*/ 599 h 740"/>
                <a:gd name="T70" fmla="*/ 61 w 100"/>
                <a:gd name="T71" fmla="*/ 581 h 740"/>
                <a:gd name="T72" fmla="*/ 63 w 100"/>
                <a:gd name="T73" fmla="*/ 550 h 740"/>
                <a:gd name="T74" fmla="*/ 65 w 100"/>
                <a:gd name="T75" fmla="*/ 495 h 740"/>
                <a:gd name="T76" fmla="*/ 66 w 100"/>
                <a:gd name="T77" fmla="*/ 465 h 740"/>
                <a:gd name="T78" fmla="*/ 68 w 100"/>
                <a:gd name="T79" fmla="*/ 495 h 740"/>
                <a:gd name="T80" fmla="*/ 70 w 100"/>
                <a:gd name="T81" fmla="*/ 556 h 740"/>
                <a:gd name="T82" fmla="*/ 71 w 100"/>
                <a:gd name="T83" fmla="*/ 581 h 740"/>
                <a:gd name="T84" fmla="*/ 73 w 100"/>
                <a:gd name="T85" fmla="*/ 605 h 740"/>
                <a:gd name="T86" fmla="*/ 75 w 100"/>
                <a:gd name="T87" fmla="*/ 648 h 740"/>
                <a:gd name="T88" fmla="*/ 76 w 100"/>
                <a:gd name="T89" fmla="*/ 709 h 740"/>
                <a:gd name="T90" fmla="*/ 78 w 100"/>
                <a:gd name="T91" fmla="*/ 728 h 740"/>
                <a:gd name="T92" fmla="*/ 78 w 100"/>
                <a:gd name="T93" fmla="*/ 624 h 740"/>
                <a:gd name="T94" fmla="*/ 80 w 100"/>
                <a:gd name="T95" fmla="*/ 508 h 740"/>
                <a:gd name="T96" fmla="*/ 81 w 100"/>
                <a:gd name="T97" fmla="*/ 379 h 740"/>
                <a:gd name="T98" fmla="*/ 83 w 100"/>
                <a:gd name="T99" fmla="*/ 263 h 740"/>
                <a:gd name="T100" fmla="*/ 85 w 100"/>
                <a:gd name="T101" fmla="*/ 189 h 740"/>
                <a:gd name="T102" fmla="*/ 86 w 100"/>
                <a:gd name="T103" fmla="*/ 110 h 740"/>
                <a:gd name="T104" fmla="*/ 86 w 100"/>
                <a:gd name="T105" fmla="*/ 12 h 740"/>
                <a:gd name="T106" fmla="*/ 88 w 100"/>
                <a:gd name="T107" fmla="*/ 30 h 740"/>
                <a:gd name="T108" fmla="*/ 90 w 100"/>
                <a:gd name="T109" fmla="*/ 79 h 740"/>
                <a:gd name="T110" fmla="*/ 91 w 100"/>
                <a:gd name="T111" fmla="*/ 110 h 740"/>
                <a:gd name="T112" fmla="*/ 93 w 100"/>
                <a:gd name="T113" fmla="*/ 208 h 740"/>
                <a:gd name="T114" fmla="*/ 96 w 100"/>
                <a:gd name="T115" fmla="*/ 232 h 740"/>
                <a:gd name="T116" fmla="*/ 98 w 100"/>
                <a:gd name="T117" fmla="*/ 281 h 740"/>
                <a:gd name="T118" fmla="*/ 100 w 100"/>
                <a:gd name="T119" fmla="*/ 300 h 7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0" h="740">
                  <a:moveTo>
                    <a:pt x="0" y="575"/>
                  </a:moveTo>
                  <a:lnTo>
                    <a:pt x="2" y="581"/>
                  </a:lnTo>
                  <a:lnTo>
                    <a:pt x="2" y="599"/>
                  </a:lnTo>
                  <a:lnTo>
                    <a:pt x="2" y="599"/>
                  </a:lnTo>
                  <a:lnTo>
                    <a:pt x="2" y="599"/>
                  </a:lnTo>
                  <a:lnTo>
                    <a:pt x="3" y="587"/>
                  </a:lnTo>
                  <a:lnTo>
                    <a:pt x="3" y="575"/>
                  </a:lnTo>
                  <a:lnTo>
                    <a:pt x="3" y="569"/>
                  </a:lnTo>
                  <a:lnTo>
                    <a:pt x="3" y="556"/>
                  </a:lnTo>
                  <a:lnTo>
                    <a:pt x="3" y="550"/>
                  </a:lnTo>
                  <a:lnTo>
                    <a:pt x="3" y="544"/>
                  </a:lnTo>
                  <a:lnTo>
                    <a:pt x="5" y="538"/>
                  </a:lnTo>
                  <a:lnTo>
                    <a:pt x="5" y="532"/>
                  </a:lnTo>
                  <a:lnTo>
                    <a:pt x="5" y="526"/>
                  </a:lnTo>
                  <a:lnTo>
                    <a:pt x="5" y="526"/>
                  </a:lnTo>
                  <a:lnTo>
                    <a:pt x="5" y="508"/>
                  </a:lnTo>
                  <a:lnTo>
                    <a:pt x="7" y="501"/>
                  </a:lnTo>
                  <a:lnTo>
                    <a:pt x="7" y="495"/>
                  </a:lnTo>
                  <a:lnTo>
                    <a:pt x="7" y="489"/>
                  </a:lnTo>
                  <a:lnTo>
                    <a:pt x="7" y="483"/>
                  </a:lnTo>
                  <a:lnTo>
                    <a:pt x="8" y="471"/>
                  </a:lnTo>
                  <a:lnTo>
                    <a:pt x="8" y="471"/>
                  </a:lnTo>
                  <a:lnTo>
                    <a:pt x="8" y="465"/>
                  </a:lnTo>
                  <a:lnTo>
                    <a:pt x="8" y="452"/>
                  </a:lnTo>
                  <a:lnTo>
                    <a:pt x="8" y="446"/>
                  </a:lnTo>
                  <a:lnTo>
                    <a:pt x="8" y="434"/>
                  </a:lnTo>
                  <a:lnTo>
                    <a:pt x="10" y="422"/>
                  </a:lnTo>
                  <a:lnTo>
                    <a:pt x="10" y="385"/>
                  </a:lnTo>
                  <a:lnTo>
                    <a:pt x="10" y="367"/>
                  </a:lnTo>
                  <a:lnTo>
                    <a:pt x="10" y="355"/>
                  </a:lnTo>
                  <a:lnTo>
                    <a:pt x="10" y="342"/>
                  </a:lnTo>
                  <a:lnTo>
                    <a:pt x="10" y="336"/>
                  </a:lnTo>
                  <a:lnTo>
                    <a:pt x="12" y="324"/>
                  </a:lnTo>
                  <a:lnTo>
                    <a:pt x="12" y="318"/>
                  </a:lnTo>
                  <a:lnTo>
                    <a:pt x="12" y="318"/>
                  </a:lnTo>
                  <a:lnTo>
                    <a:pt x="13" y="312"/>
                  </a:lnTo>
                  <a:lnTo>
                    <a:pt x="13" y="306"/>
                  </a:lnTo>
                  <a:lnTo>
                    <a:pt x="13" y="300"/>
                  </a:lnTo>
                  <a:lnTo>
                    <a:pt x="13" y="306"/>
                  </a:lnTo>
                  <a:lnTo>
                    <a:pt x="13" y="318"/>
                  </a:lnTo>
                  <a:lnTo>
                    <a:pt x="15" y="324"/>
                  </a:lnTo>
                  <a:lnTo>
                    <a:pt x="15" y="336"/>
                  </a:lnTo>
                  <a:lnTo>
                    <a:pt x="15" y="342"/>
                  </a:lnTo>
                  <a:lnTo>
                    <a:pt x="15" y="355"/>
                  </a:lnTo>
                  <a:lnTo>
                    <a:pt x="15" y="367"/>
                  </a:lnTo>
                  <a:lnTo>
                    <a:pt x="15" y="367"/>
                  </a:lnTo>
                  <a:lnTo>
                    <a:pt x="17" y="379"/>
                  </a:lnTo>
                  <a:lnTo>
                    <a:pt x="17" y="385"/>
                  </a:lnTo>
                  <a:lnTo>
                    <a:pt x="17" y="391"/>
                  </a:lnTo>
                  <a:lnTo>
                    <a:pt x="17" y="397"/>
                  </a:lnTo>
                  <a:lnTo>
                    <a:pt x="17" y="404"/>
                  </a:lnTo>
                  <a:lnTo>
                    <a:pt x="18" y="397"/>
                  </a:lnTo>
                  <a:lnTo>
                    <a:pt x="18" y="397"/>
                  </a:lnTo>
                  <a:lnTo>
                    <a:pt x="18" y="404"/>
                  </a:lnTo>
                  <a:lnTo>
                    <a:pt x="20" y="410"/>
                  </a:lnTo>
                  <a:lnTo>
                    <a:pt x="20" y="410"/>
                  </a:lnTo>
                  <a:lnTo>
                    <a:pt x="20" y="404"/>
                  </a:lnTo>
                  <a:lnTo>
                    <a:pt x="20" y="397"/>
                  </a:lnTo>
                  <a:lnTo>
                    <a:pt x="22" y="385"/>
                  </a:lnTo>
                  <a:lnTo>
                    <a:pt x="22" y="367"/>
                  </a:lnTo>
                  <a:lnTo>
                    <a:pt x="22" y="355"/>
                  </a:lnTo>
                  <a:lnTo>
                    <a:pt x="22" y="336"/>
                  </a:lnTo>
                  <a:lnTo>
                    <a:pt x="22" y="318"/>
                  </a:lnTo>
                  <a:lnTo>
                    <a:pt x="22" y="293"/>
                  </a:lnTo>
                  <a:lnTo>
                    <a:pt x="23" y="287"/>
                  </a:lnTo>
                  <a:lnTo>
                    <a:pt x="23" y="281"/>
                  </a:lnTo>
                  <a:lnTo>
                    <a:pt x="23" y="269"/>
                  </a:lnTo>
                  <a:lnTo>
                    <a:pt x="23" y="269"/>
                  </a:lnTo>
                  <a:lnTo>
                    <a:pt x="23" y="269"/>
                  </a:lnTo>
                  <a:lnTo>
                    <a:pt x="25" y="275"/>
                  </a:lnTo>
                  <a:lnTo>
                    <a:pt x="25" y="287"/>
                  </a:lnTo>
                  <a:lnTo>
                    <a:pt x="25" y="293"/>
                  </a:lnTo>
                  <a:lnTo>
                    <a:pt x="25" y="306"/>
                  </a:lnTo>
                  <a:lnTo>
                    <a:pt x="25" y="318"/>
                  </a:lnTo>
                  <a:lnTo>
                    <a:pt x="25" y="330"/>
                  </a:lnTo>
                  <a:lnTo>
                    <a:pt x="27" y="342"/>
                  </a:lnTo>
                  <a:lnTo>
                    <a:pt x="27" y="349"/>
                  </a:lnTo>
                  <a:lnTo>
                    <a:pt x="27" y="367"/>
                  </a:lnTo>
                  <a:lnTo>
                    <a:pt x="27" y="367"/>
                  </a:lnTo>
                  <a:lnTo>
                    <a:pt x="27" y="367"/>
                  </a:lnTo>
                  <a:lnTo>
                    <a:pt x="28" y="367"/>
                  </a:lnTo>
                  <a:lnTo>
                    <a:pt x="28" y="367"/>
                  </a:lnTo>
                  <a:lnTo>
                    <a:pt x="28" y="367"/>
                  </a:lnTo>
                  <a:lnTo>
                    <a:pt x="30" y="361"/>
                  </a:lnTo>
                  <a:lnTo>
                    <a:pt x="30" y="349"/>
                  </a:lnTo>
                  <a:lnTo>
                    <a:pt x="30" y="342"/>
                  </a:lnTo>
                  <a:lnTo>
                    <a:pt x="30" y="336"/>
                  </a:lnTo>
                  <a:lnTo>
                    <a:pt x="30" y="330"/>
                  </a:lnTo>
                  <a:lnTo>
                    <a:pt x="30" y="324"/>
                  </a:lnTo>
                  <a:lnTo>
                    <a:pt x="30" y="330"/>
                  </a:lnTo>
                  <a:lnTo>
                    <a:pt x="32" y="330"/>
                  </a:lnTo>
                  <a:lnTo>
                    <a:pt x="32" y="342"/>
                  </a:lnTo>
                  <a:lnTo>
                    <a:pt x="32" y="342"/>
                  </a:lnTo>
                  <a:lnTo>
                    <a:pt x="33" y="355"/>
                  </a:lnTo>
                  <a:lnTo>
                    <a:pt x="33" y="361"/>
                  </a:lnTo>
                  <a:lnTo>
                    <a:pt x="33" y="367"/>
                  </a:lnTo>
                  <a:lnTo>
                    <a:pt x="33" y="373"/>
                  </a:lnTo>
                  <a:lnTo>
                    <a:pt x="33" y="379"/>
                  </a:lnTo>
                  <a:lnTo>
                    <a:pt x="33" y="391"/>
                  </a:lnTo>
                  <a:lnTo>
                    <a:pt x="35" y="391"/>
                  </a:lnTo>
                  <a:lnTo>
                    <a:pt x="35" y="397"/>
                  </a:lnTo>
                  <a:lnTo>
                    <a:pt x="35" y="404"/>
                  </a:lnTo>
                  <a:lnTo>
                    <a:pt x="35" y="410"/>
                  </a:lnTo>
                  <a:lnTo>
                    <a:pt x="35" y="416"/>
                  </a:lnTo>
                  <a:lnTo>
                    <a:pt x="35" y="422"/>
                  </a:lnTo>
                  <a:lnTo>
                    <a:pt x="37" y="422"/>
                  </a:lnTo>
                  <a:lnTo>
                    <a:pt x="37" y="434"/>
                  </a:lnTo>
                  <a:lnTo>
                    <a:pt x="37" y="440"/>
                  </a:lnTo>
                  <a:lnTo>
                    <a:pt x="37" y="446"/>
                  </a:lnTo>
                  <a:lnTo>
                    <a:pt x="37" y="459"/>
                  </a:lnTo>
                  <a:lnTo>
                    <a:pt x="37" y="471"/>
                  </a:lnTo>
                  <a:lnTo>
                    <a:pt x="38" y="483"/>
                  </a:lnTo>
                  <a:lnTo>
                    <a:pt x="38" y="495"/>
                  </a:lnTo>
                  <a:lnTo>
                    <a:pt x="38" y="501"/>
                  </a:lnTo>
                  <a:lnTo>
                    <a:pt x="38" y="514"/>
                  </a:lnTo>
                  <a:lnTo>
                    <a:pt x="38" y="526"/>
                  </a:lnTo>
                  <a:lnTo>
                    <a:pt x="38" y="532"/>
                  </a:lnTo>
                  <a:lnTo>
                    <a:pt x="40" y="538"/>
                  </a:lnTo>
                  <a:lnTo>
                    <a:pt x="40" y="532"/>
                  </a:lnTo>
                  <a:lnTo>
                    <a:pt x="40" y="526"/>
                  </a:lnTo>
                  <a:lnTo>
                    <a:pt x="40" y="514"/>
                  </a:lnTo>
                  <a:lnTo>
                    <a:pt x="40" y="501"/>
                  </a:lnTo>
                  <a:lnTo>
                    <a:pt x="40" y="495"/>
                  </a:lnTo>
                  <a:lnTo>
                    <a:pt x="42" y="477"/>
                  </a:lnTo>
                  <a:lnTo>
                    <a:pt x="42" y="471"/>
                  </a:lnTo>
                  <a:lnTo>
                    <a:pt x="42" y="452"/>
                  </a:lnTo>
                  <a:lnTo>
                    <a:pt x="42" y="446"/>
                  </a:lnTo>
                  <a:lnTo>
                    <a:pt x="43" y="446"/>
                  </a:lnTo>
                  <a:lnTo>
                    <a:pt x="43" y="452"/>
                  </a:lnTo>
                  <a:lnTo>
                    <a:pt x="43" y="446"/>
                  </a:lnTo>
                  <a:lnTo>
                    <a:pt x="45" y="446"/>
                  </a:lnTo>
                  <a:lnTo>
                    <a:pt x="45" y="434"/>
                  </a:lnTo>
                  <a:lnTo>
                    <a:pt x="45" y="428"/>
                  </a:lnTo>
                  <a:lnTo>
                    <a:pt x="45" y="422"/>
                  </a:lnTo>
                  <a:lnTo>
                    <a:pt x="45" y="404"/>
                  </a:lnTo>
                  <a:lnTo>
                    <a:pt x="45" y="391"/>
                  </a:lnTo>
                  <a:lnTo>
                    <a:pt x="47" y="391"/>
                  </a:lnTo>
                  <a:lnTo>
                    <a:pt x="47" y="391"/>
                  </a:lnTo>
                  <a:lnTo>
                    <a:pt x="47" y="391"/>
                  </a:lnTo>
                  <a:lnTo>
                    <a:pt x="47" y="397"/>
                  </a:lnTo>
                  <a:lnTo>
                    <a:pt x="48" y="410"/>
                  </a:lnTo>
                  <a:lnTo>
                    <a:pt x="48" y="422"/>
                  </a:lnTo>
                  <a:lnTo>
                    <a:pt x="48" y="434"/>
                  </a:lnTo>
                  <a:lnTo>
                    <a:pt x="48" y="434"/>
                  </a:lnTo>
                  <a:lnTo>
                    <a:pt x="48" y="428"/>
                  </a:lnTo>
                  <a:lnTo>
                    <a:pt x="50" y="422"/>
                  </a:lnTo>
                  <a:lnTo>
                    <a:pt x="50" y="416"/>
                  </a:lnTo>
                  <a:lnTo>
                    <a:pt x="50" y="416"/>
                  </a:lnTo>
                  <a:lnTo>
                    <a:pt x="52" y="422"/>
                  </a:lnTo>
                  <a:lnTo>
                    <a:pt x="52" y="422"/>
                  </a:lnTo>
                  <a:lnTo>
                    <a:pt x="52" y="422"/>
                  </a:lnTo>
                  <a:lnTo>
                    <a:pt x="52" y="428"/>
                  </a:lnTo>
                  <a:lnTo>
                    <a:pt x="53" y="434"/>
                  </a:lnTo>
                  <a:lnTo>
                    <a:pt x="53" y="446"/>
                  </a:lnTo>
                  <a:lnTo>
                    <a:pt x="53" y="446"/>
                  </a:lnTo>
                  <a:lnTo>
                    <a:pt x="53" y="452"/>
                  </a:lnTo>
                  <a:lnTo>
                    <a:pt x="53" y="465"/>
                  </a:lnTo>
                  <a:lnTo>
                    <a:pt x="53" y="471"/>
                  </a:lnTo>
                  <a:lnTo>
                    <a:pt x="55" y="477"/>
                  </a:lnTo>
                  <a:lnTo>
                    <a:pt x="55" y="489"/>
                  </a:lnTo>
                  <a:lnTo>
                    <a:pt x="55" y="495"/>
                  </a:lnTo>
                  <a:lnTo>
                    <a:pt x="56" y="495"/>
                  </a:lnTo>
                  <a:lnTo>
                    <a:pt x="56" y="489"/>
                  </a:lnTo>
                  <a:lnTo>
                    <a:pt x="56" y="489"/>
                  </a:lnTo>
                  <a:lnTo>
                    <a:pt x="56" y="495"/>
                  </a:lnTo>
                  <a:lnTo>
                    <a:pt x="56" y="508"/>
                  </a:lnTo>
                  <a:lnTo>
                    <a:pt x="56" y="520"/>
                  </a:lnTo>
                  <a:lnTo>
                    <a:pt x="58" y="532"/>
                  </a:lnTo>
                  <a:lnTo>
                    <a:pt x="58" y="550"/>
                  </a:lnTo>
                  <a:lnTo>
                    <a:pt x="58" y="556"/>
                  </a:lnTo>
                  <a:lnTo>
                    <a:pt x="58" y="575"/>
                  </a:lnTo>
                  <a:lnTo>
                    <a:pt x="58" y="581"/>
                  </a:lnTo>
                  <a:lnTo>
                    <a:pt x="58" y="587"/>
                  </a:lnTo>
                  <a:lnTo>
                    <a:pt x="60" y="599"/>
                  </a:lnTo>
                  <a:lnTo>
                    <a:pt x="60" y="599"/>
                  </a:lnTo>
                  <a:lnTo>
                    <a:pt x="60" y="599"/>
                  </a:lnTo>
                  <a:lnTo>
                    <a:pt x="60" y="599"/>
                  </a:lnTo>
                  <a:lnTo>
                    <a:pt x="61" y="593"/>
                  </a:lnTo>
                  <a:lnTo>
                    <a:pt x="61" y="587"/>
                  </a:lnTo>
                  <a:lnTo>
                    <a:pt x="61" y="581"/>
                  </a:lnTo>
                  <a:lnTo>
                    <a:pt x="63" y="575"/>
                  </a:lnTo>
                  <a:lnTo>
                    <a:pt x="63" y="569"/>
                  </a:lnTo>
                  <a:lnTo>
                    <a:pt x="63" y="563"/>
                  </a:lnTo>
                  <a:lnTo>
                    <a:pt x="63" y="556"/>
                  </a:lnTo>
                  <a:lnTo>
                    <a:pt x="63" y="550"/>
                  </a:lnTo>
                  <a:lnTo>
                    <a:pt x="63" y="550"/>
                  </a:lnTo>
                  <a:lnTo>
                    <a:pt x="65" y="538"/>
                  </a:lnTo>
                  <a:lnTo>
                    <a:pt x="65" y="526"/>
                  </a:lnTo>
                  <a:lnTo>
                    <a:pt x="65" y="508"/>
                  </a:lnTo>
                  <a:lnTo>
                    <a:pt x="65" y="495"/>
                  </a:lnTo>
                  <a:lnTo>
                    <a:pt x="65" y="489"/>
                  </a:lnTo>
                  <a:lnTo>
                    <a:pt x="65" y="477"/>
                  </a:lnTo>
                  <a:lnTo>
                    <a:pt x="66" y="471"/>
                  </a:lnTo>
                  <a:lnTo>
                    <a:pt x="66" y="471"/>
                  </a:lnTo>
                  <a:lnTo>
                    <a:pt x="66" y="465"/>
                  </a:lnTo>
                  <a:lnTo>
                    <a:pt x="66" y="471"/>
                  </a:lnTo>
                  <a:lnTo>
                    <a:pt x="66" y="471"/>
                  </a:lnTo>
                  <a:lnTo>
                    <a:pt x="66" y="477"/>
                  </a:lnTo>
                  <a:lnTo>
                    <a:pt x="68" y="489"/>
                  </a:lnTo>
                  <a:lnTo>
                    <a:pt x="68" y="495"/>
                  </a:lnTo>
                  <a:lnTo>
                    <a:pt x="68" y="508"/>
                  </a:lnTo>
                  <a:lnTo>
                    <a:pt x="68" y="520"/>
                  </a:lnTo>
                  <a:lnTo>
                    <a:pt x="68" y="526"/>
                  </a:lnTo>
                  <a:lnTo>
                    <a:pt x="68" y="550"/>
                  </a:lnTo>
                  <a:lnTo>
                    <a:pt x="70" y="556"/>
                  </a:lnTo>
                  <a:lnTo>
                    <a:pt x="70" y="563"/>
                  </a:lnTo>
                  <a:lnTo>
                    <a:pt x="70" y="569"/>
                  </a:lnTo>
                  <a:lnTo>
                    <a:pt x="70" y="575"/>
                  </a:lnTo>
                  <a:lnTo>
                    <a:pt x="70" y="575"/>
                  </a:lnTo>
                  <a:lnTo>
                    <a:pt x="71" y="581"/>
                  </a:lnTo>
                  <a:lnTo>
                    <a:pt x="71" y="587"/>
                  </a:lnTo>
                  <a:lnTo>
                    <a:pt x="71" y="593"/>
                  </a:lnTo>
                  <a:lnTo>
                    <a:pt x="73" y="599"/>
                  </a:lnTo>
                  <a:lnTo>
                    <a:pt x="73" y="599"/>
                  </a:lnTo>
                  <a:lnTo>
                    <a:pt x="73" y="605"/>
                  </a:lnTo>
                  <a:lnTo>
                    <a:pt x="73" y="612"/>
                  </a:lnTo>
                  <a:lnTo>
                    <a:pt x="73" y="624"/>
                  </a:lnTo>
                  <a:lnTo>
                    <a:pt x="73" y="624"/>
                  </a:lnTo>
                  <a:lnTo>
                    <a:pt x="75" y="636"/>
                  </a:lnTo>
                  <a:lnTo>
                    <a:pt x="75" y="648"/>
                  </a:lnTo>
                  <a:lnTo>
                    <a:pt x="75" y="660"/>
                  </a:lnTo>
                  <a:lnTo>
                    <a:pt x="75" y="673"/>
                  </a:lnTo>
                  <a:lnTo>
                    <a:pt x="75" y="685"/>
                  </a:lnTo>
                  <a:lnTo>
                    <a:pt x="75" y="703"/>
                  </a:lnTo>
                  <a:lnTo>
                    <a:pt x="76" y="709"/>
                  </a:lnTo>
                  <a:lnTo>
                    <a:pt x="76" y="722"/>
                  </a:lnTo>
                  <a:lnTo>
                    <a:pt x="76" y="728"/>
                  </a:lnTo>
                  <a:lnTo>
                    <a:pt x="76" y="740"/>
                  </a:lnTo>
                  <a:lnTo>
                    <a:pt x="76" y="734"/>
                  </a:lnTo>
                  <a:lnTo>
                    <a:pt x="78" y="728"/>
                  </a:lnTo>
                  <a:lnTo>
                    <a:pt x="78" y="716"/>
                  </a:lnTo>
                  <a:lnTo>
                    <a:pt x="78" y="703"/>
                  </a:lnTo>
                  <a:lnTo>
                    <a:pt x="78" y="679"/>
                  </a:lnTo>
                  <a:lnTo>
                    <a:pt x="78" y="654"/>
                  </a:lnTo>
                  <a:lnTo>
                    <a:pt x="78" y="624"/>
                  </a:lnTo>
                  <a:lnTo>
                    <a:pt x="80" y="599"/>
                  </a:lnTo>
                  <a:lnTo>
                    <a:pt x="80" y="575"/>
                  </a:lnTo>
                  <a:lnTo>
                    <a:pt x="80" y="550"/>
                  </a:lnTo>
                  <a:lnTo>
                    <a:pt x="80" y="526"/>
                  </a:lnTo>
                  <a:lnTo>
                    <a:pt x="80" y="508"/>
                  </a:lnTo>
                  <a:lnTo>
                    <a:pt x="80" y="495"/>
                  </a:lnTo>
                  <a:lnTo>
                    <a:pt x="81" y="477"/>
                  </a:lnTo>
                  <a:lnTo>
                    <a:pt x="81" y="434"/>
                  </a:lnTo>
                  <a:lnTo>
                    <a:pt x="81" y="410"/>
                  </a:lnTo>
                  <a:lnTo>
                    <a:pt x="81" y="379"/>
                  </a:lnTo>
                  <a:lnTo>
                    <a:pt x="81" y="349"/>
                  </a:lnTo>
                  <a:lnTo>
                    <a:pt x="81" y="324"/>
                  </a:lnTo>
                  <a:lnTo>
                    <a:pt x="83" y="300"/>
                  </a:lnTo>
                  <a:lnTo>
                    <a:pt x="83" y="275"/>
                  </a:lnTo>
                  <a:lnTo>
                    <a:pt x="83" y="263"/>
                  </a:lnTo>
                  <a:lnTo>
                    <a:pt x="83" y="238"/>
                  </a:lnTo>
                  <a:lnTo>
                    <a:pt x="83" y="226"/>
                  </a:lnTo>
                  <a:lnTo>
                    <a:pt x="83" y="214"/>
                  </a:lnTo>
                  <a:lnTo>
                    <a:pt x="85" y="202"/>
                  </a:lnTo>
                  <a:lnTo>
                    <a:pt x="85" y="189"/>
                  </a:lnTo>
                  <a:lnTo>
                    <a:pt x="85" y="177"/>
                  </a:lnTo>
                  <a:lnTo>
                    <a:pt x="85" y="165"/>
                  </a:lnTo>
                  <a:lnTo>
                    <a:pt x="85" y="153"/>
                  </a:lnTo>
                  <a:lnTo>
                    <a:pt x="85" y="122"/>
                  </a:lnTo>
                  <a:lnTo>
                    <a:pt x="86" y="110"/>
                  </a:lnTo>
                  <a:lnTo>
                    <a:pt x="86" y="85"/>
                  </a:lnTo>
                  <a:lnTo>
                    <a:pt x="86" y="67"/>
                  </a:lnTo>
                  <a:lnTo>
                    <a:pt x="86" y="49"/>
                  </a:lnTo>
                  <a:lnTo>
                    <a:pt x="86" y="30"/>
                  </a:lnTo>
                  <a:lnTo>
                    <a:pt x="86" y="12"/>
                  </a:lnTo>
                  <a:lnTo>
                    <a:pt x="88" y="0"/>
                  </a:lnTo>
                  <a:lnTo>
                    <a:pt x="88" y="0"/>
                  </a:lnTo>
                  <a:lnTo>
                    <a:pt x="88" y="6"/>
                  </a:lnTo>
                  <a:lnTo>
                    <a:pt x="88" y="12"/>
                  </a:lnTo>
                  <a:lnTo>
                    <a:pt x="88" y="30"/>
                  </a:lnTo>
                  <a:lnTo>
                    <a:pt x="90" y="37"/>
                  </a:lnTo>
                  <a:lnTo>
                    <a:pt x="90" y="61"/>
                  </a:lnTo>
                  <a:lnTo>
                    <a:pt x="90" y="61"/>
                  </a:lnTo>
                  <a:lnTo>
                    <a:pt x="90" y="73"/>
                  </a:lnTo>
                  <a:lnTo>
                    <a:pt x="90" y="79"/>
                  </a:lnTo>
                  <a:lnTo>
                    <a:pt x="91" y="85"/>
                  </a:lnTo>
                  <a:lnTo>
                    <a:pt x="91" y="85"/>
                  </a:lnTo>
                  <a:lnTo>
                    <a:pt x="91" y="98"/>
                  </a:lnTo>
                  <a:lnTo>
                    <a:pt x="91" y="104"/>
                  </a:lnTo>
                  <a:lnTo>
                    <a:pt x="91" y="110"/>
                  </a:lnTo>
                  <a:lnTo>
                    <a:pt x="93" y="134"/>
                  </a:lnTo>
                  <a:lnTo>
                    <a:pt x="93" y="153"/>
                  </a:lnTo>
                  <a:lnTo>
                    <a:pt x="93" y="171"/>
                  </a:lnTo>
                  <a:lnTo>
                    <a:pt x="93" y="189"/>
                  </a:lnTo>
                  <a:lnTo>
                    <a:pt x="93" y="208"/>
                  </a:lnTo>
                  <a:lnTo>
                    <a:pt x="93" y="232"/>
                  </a:lnTo>
                  <a:lnTo>
                    <a:pt x="95" y="238"/>
                  </a:lnTo>
                  <a:lnTo>
                    <a:pt x="95" y="238"/>
                  </a:lnTo>
                  <a:lnTo>
                    <a:pt x="95" y="232"/>
                  </a:lnTo>
                  <a:lnTo>
                    <a:pt x="96" y="232"/>
                  </a:lnTo>
                  <a:lnTo>
                    <a:pt x="96" y="238"/>
                  </a:lnTo>
                  <a:lnTo>
                    <a:pt x="96" y="245"/>
                  </a:lnTo>
                  <a:lnTo>
                    <a:pt x="96" y="257"/>
                  </a:lnTo>
                  <a:lnTo>
                    <a:pt x="96" y="269"/>
                  </a:lnTo>
                  <a:lnTo>
                    <a:pt x="98" y="281"/>
                  </a:lnTo>
                  <a:lnTo>
                    <a:pt x="98" y="293"/>
                  </a:lnTo>
                  <a:lnTo>
                    <a:pt x="98" y="300"/>
                  </a:lnTo>
                  <a:lnTo>
                    <a:pt x="98" y="312"/>
                  </a:lnTo>
                  <a:lnTo>
                    <a:pt x="98" y="306"/>
                  </a:lnTo>
                  <a:lnTo>
                    <a:pt x="100" y="300"/>
                  </a:lnTo>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602" name="Freeform 601"/>
            <p:cNvSpPr>
              <a:spLocks/>
            </p:cNvSpPr>
            <p:nvPr/>
          </p:nvSpPr>
          <p:spPr bwMode="auto">
            <a:xfrm>
              <a:off x="4701221" y="3398826"/>
              <a:ext cx="136314" cy="201497"/>
            </a:xfrm>
            <a:custGeom>
              <a:avLst/>
              <a:gdLst>
                <a:gd name="T0" fmla="*/ 2 w 98"/>
                <a:gd name="T1" fmla="*/ 386 h 490"/>
                <a:gd name="T2" fmla="*/ 4 w 98"/>
                <a:gd name="T3" fmla="*/ 392 h 490"/>
                <a:gd name="T4" fmla="*/ 5 w 98"/>
                <a:gd name="T5" fmla="*/ 343 h 490"/>
                <a:gd name="T6" fmla="*/ 5 w 98"/>
                <a:gd name="T7" fmla="*/ 294 h 490"/>
                <a:gd name="T8" fmla="*/ 7 w 98"/>
                <a:gd name="T9" fmla="*/ 251 h 490"/>
                <a:gd name="T10" fmla="*/ 9 w 98"/>
                <a:gd name="T11" fmla="*/ 208 h 490"/>
                <a:gd name="T12" fmla="*/ 10 w 98"/>
                <a:gd name="T13" fmla="*/ 190 h 490"/>
                <a:gd name="T14" fmla="*/ 12 w 98"/>
                <a:gd name="T15" fmla="*/ 257 h 490"/>
                <a:gd name="T16" fmla="*/ 14 w 98"/>
                <a:gd name="T17" fmla="*/ 349 h 490"/>
                <a:gd name="T18" fmla="*/ 15 w 98"/>
                <a:gd name="T19" fmla="*/ 398 h 490"/>
                <a:gd name="T20" fmla="*/ 17 w 98"/>
                <a:gd name="T21" fmla="*/ 361 h 490"/>
                <a:gd name="T22" fmla="*/ 19 w 98"/>
                <a:gd name="T23" fmla="*/ 306 h 490"/>
                <a:gd name="T24" fmla="*/ 20 w 98"/>
                <a:gd name="T25" fmla="*/ 312 h 490"/>
                <a:gd name="T26" fmla="*/ 22 w 98"/>
                <a:gd name="T27" fmla="*/ 312 h 490"/>
                <a:gd name="T28" fmla="*/ 24 w 98"/>
                <a:gd name="T29" fmla="*/ 233 h 490"/>
                <a:gd name="T30" fmla="*/ 24 w 98"/>
                <a:gd name="T31" fmla="*/ 178 h 490"/>
                <a:gd name="T32" fmla="*/ 27 w 98"/>
                <a:gd name="T33" fmla="*/ 153 h 490"/>
                <a:gd name="T34" fmla="*/ 27 w 98"/>
                <a:gd name="T35" fmla="*/ 111 h 490"/>
                <a:gd name="T36" fmla="*/ 30 w 98"/>
                <a:gd name="T37" fmla="*/ 104 h 490"/>
                <a:gd name="T38" fmla="*/ 30 w 98"/>
                <a:gd name="T39" fmla="*/ 147 h 490"/>
                <a:gd name="T40" fmla="*/ 32 w 98"/>
                <a:gd name="T41" fmla="*/ 147 h 490"/>
                <a:gd name="T42" fmla="*/ 35 w 98"/>
                <a:gd name="T43" fmla="*/ 135 h 490"/>
                <a:gd name="T44" fmla="*/ 37 w 98"/>
                <a:gd name="T45" fmla="*/ 104 h 490"/>
                <a:gd name="T46" fmla="*/ 38 w 98"/>
                <a:gd name="T47" fmla="*/ 135 h 490"/>
                <a:gd name="T48" fmla="*/ 40 w 98"/>
                <a:gd name="T49" fmla="*/ 129 h 490"/>
                <a:gd name="T50" fmla="*/ 42 w 98"/>
                <a:gd name="T51" fmla="*/ 62 h 490"/>
                <a:gd name="T52" fmla="*/ 43 w 98"/>
                <a:gd name="T53" fmla="*/ 0 h 490"/>
                <a:gd name="T54" fmla="*/ 45 w 98"/>
                <a:gd name="T55" fmla="*/ 49 h 490"/>
                <a:gd name="T56" fmla="*/ 47 w 98"/>
                <a:gd name="T57" fmla="*/ 129 h 490"/>
                <a:gd name="T58" fmla="*/ 47 w 98"/>
                <a:gd name="T59" fmla="*/ 153 h 490"/>
                <a:gd name="T60" fmla="*/ 48 w 98"/>
                <a:gd name="T61" fmla="*/ 202 h 490"/>
                <a:gd name="T62" fmla="*/ 52 w 98"/>
                <a:gd name="T63" fmla="*/ 227 h 490"/>
                <a:gd name="T64" fmla="*/ 53 w 98"/>
                <a:gd name="T65" fmla="*/ 202 h 490"/>
                <a:gd name="T66" fmla="*/ 55 w 98"/>
                <a:gd name="T67" fmla="*/ 160 h 490"/>
                <a:gd name="T68" fmla="*/ 58 w 98"/>
                <a:gd name="T69" fmla="*/ 129 h 490"/>
                <a:gd name="T70" fmla="*/ 60 w 98"/>
                <a:gd name="T71" fmla="*/ 166 h 490"/>
                <a:gd name="T72" fmla="*/ 62 w 98"/>
                <a:gd name="T73" fmla="*/ 178 h 490"/>
                <a:gd name="T74" fmla="*/ 63 w 98"/>
                <a:gd name="T75" fmla="*/ 233 h 490"/>
                <a:gd name="T76" fmla="*/ 65 w 98"/>
                <a:gd name="T77" fmla="*/ 306 h 490"/>
                <a:gd name="T78" fmla="*/ 67 w 98"/>
                <a:gd name="T79" fmla="*/ 306 h 490"/>
                <a:gd name="T80" fmla="*/ 68 w 98"/>
                <a:gd name="T81" fmla="*/ 367 h 490"/>
                <a:gd name="T82" fmla="*/ 70 w 98"/>
                <a:gd name="T83" fmla="*/ 447 h 490"/>
                <a:gd name="T84" fmla="*/ 72 w 98"/>
                <a:gd name="T85" fmla="*/ 392 h 490"/>
                <a:gd name="T86" fmla="*/ 73 w 98"/>
                <a:gd name="T87" fmla="*/ 306 h 490"/>
                <a:gd name="T88" fmla="*/ 73 w 98"/>
                <a:gd name="T89" fmla="*/ 257 h 490"/>
                <a:gd name="T90" fmla="*/ 75 w 98"/>
                <a:gd name="T91" fmla="*/ 276 h 490"/>
                <a:gd name="T92" fmla="*/ 78 w 98"/>
                <a:gd name="T93" fmla="*/ 276 h 490"/>
                <a:gd name="T94" fmla="*/ 80 w 98"/>
                <a:gd name="T95" fmla="*/ 300 h 490"/>
                <a:gd name="T96" fmla="*/ 82 w 98"/>
                <a:gd name="T97" fmla="*/ 282 h 490"/>
                <a:gd name="T98" fmla="*/ 83 w 98"/>
                <a:gd name="T99" fmla="*/ 380 h 490"/>
                <a:gd name="T100" fmla="*/ 85 w 98"/>
                <a:gd name="T101" fmla="*/ 453 h 490"/>
                <a:gd name="T102" fmla="*/ 87 w 98"/>
                <a:gd name="T103" fmla="*/ 435 h 490"/>
                <a:gd name="T104" fmla="*/ 88 w 98"/>
                <a:gd name="T105" fmla="*/ 484 h 490"/>
                <a:gd name="T106" fmla="*/ 90 w 98"/>
                <a:gd name="T107" fmla="*/ 465 h 490"/>
                <a:gd name="T108" fmla="*/ 92 w 98"/>
                <a:gd name="T109" fmla="*/ 410 h 490"/>
                <a:gd name="T110" fmla="*/ 93 w 98"/>
                <a:gd name="T111" fmla="*/ 367 h 490"/>
                <a:gd name="T112" fmla="*/ 95 w 98"/>
                <a:gd name="T113" fmla="*/ 380 h 490"/>
                <a:gd name="T114" fmla="*/ 96 w 98"/>
                <a:gd name="T115" fmla="*/ 331 h 490"/>
                <a:gd name="T116" fmla="*/ 98 w 98"/>
                <a:gd name="T117" fmla="*/ 312 h 490"/>
                <a:gd name="T118" fmla="*/ 98 w 98"/>
                <a:gd name="T119" fmla="*/ 386 h 4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98" h="490">
                  <a:moveTo>
                    <a:pt x="0" y="349"/>
                  </a:moveTo>
                  <a:lnTo>
                    <a:pt x="0" y="361"/>
                  </a:lnTo>
                  <a:lnTo>
                    <a:pt x="0" y="367"/>
                  </a:lnTo>
                  <a:lnTo>
                    <a:pt x="0" y="380"/>
                  </a:lnTo>
                  <a:lnTo>
                    <a:pt x="2" y="386"/>
                  </a:lnTo>
                  <a:lnTo>
                    <a:pt x="2" y="386"/>
                  </a:lnTo>
                  <a:lnTo>
                    <a:pt x="2" y="404"/>
                  </a:lnTo>
                  <a:lnTo>
                    <a:pt x="2" y="410"/>
                  </a:lnTo>
                  <a:lnTo>
                    <a:pt x="4" y="404"/>
                  </a:lnTo>
                  <a:lnTo>
                    <a:pt x="4" y="392"/>
                  </a:lnTo>
                  <a:lnTo>
                    <a:pt x="4" y="386"/>
                  </a:lnTo>
                  <a:lnTo>
                    <a:pt x="4" y="374"/>
                  </a:lnTo>
                  <a:lnTo>
                    <a:pt x="4" y="361"/>
                  </a:lnTo>
                  <a:lnTo>
                    <a:pt x="4" y="355"/>
                  </a:lnTo>
                  <a:lnTo>
                    <a:pt x="5" y="343"/>
                  </a:lnTo>
                  <a:lnTo>
                    <a:pt x="5" y="337"/>
                  </a:lnTo>
                  <a:lnTo>
                    <a:pt x="5" y="331"/>
                  </a:lnTo>
                  <a:lnTo>
                    <a:pt x="5" y="319"/>
                  </a:lnTo>
                  <a:lnTo>
                    <a:pt x="5" y="306"/>
                  </a:lnTo>
                  <a:lnTo>
                    <a:pt x="5" y="294"/>
                  </a:lnTo>
                  <a:lnTo>
                    <a:pt x="7" y="282"/>
                  </a:lnTo>
                  <a:lnTo>
                    <a:pt x="7" y="270"/>
                  </a:lnTo>
                  <a:lnTo>
                    <a:pt x="7" y="263"/>
                  </a:lnTo>
                  <a:lnTo>
                    <a:pt x="7" y="257"/>
                  </a:lnTo>
                  <a:lnTo>
                    <a:pt x="7" y="251"/>
                  </a:lnTo>
                  <a:lnTo>
                    <a:pt x="9" y="245"/>
                  </a:lnTo>
                  <a:lnTo>
                    <a:pt x="9" y="239"/>
                  </a:lnTo>
                  <a:lnTo>
                    <a:pt x="9" y="233"/>
                  </a:lnTo>
                  <a:lnTo>
                    <a:pt x="9" y="221"/>
                  </a:lnTo>
                  <a:lnTo>
                    <a:pt x="9" y="208"/>
                  </a:lnTo>
                  <a:lnTo>
                    <a:pt x="9" y="202"/>
                  </a:lnTo>
                  <a:lnTo>
                    <a:pt x="10" y="184"/>
                  </a:lnTo>
                  <a:lnTo>
                    <a:pt x="10" y="184"/>
                  </a:lnTo>
                  <a:lnTo>
                    <a:pt x="10" y="184"/>
                  </a:lnTo>
                  <a:lnTo>
                    <a:pt x="10" y="190"/>
                  </a:lnTo>
                  <a:lnTo>
                    <a:pt x="12" y="196"/>
                  </a:lnTo>
                  <a:lnTo>
                    <a:pt x="12" y="215"/>
                  </a:lnTo>
                  <a:lnTo>
                    <a:pt x="12" y="233"/>
                  </a:lnTo>
                  <a:lnTo>
                    <a:pt x="12" y="245"/>
                  </a:lnTo>
                  <a:lnTo>
                    <a:pt x="12" y="257"/>
                  </a:lnTo>
                  <a:lnTo>
                    <a:pt x="12" y="276"/>
                  </a:lnTo>
                  <a:lnTo>
                    <a:pt x="14" y="294"/>
                  </a:lnTo>
                  <a:lnTo>
                    <a:pt x="14" y="312"/>
                  </a:lnTo>
                  <a:lnTo>
                    <a:pt x="14" y="331"/>
                  </a:lnTo>
                  <a:lnTo>
                    <a:pt x="14" y="349"/>
                  </a:lnTo>
                  <a:lnTo>
                    <a:pt x="14" y="361"/>
                  </a:lnTo>
                  <a:lnTo>
                    <a:pt x="14" y="380"/>
                  </a:lnTo>
                  <a:lnTo>
                    <a:pt x="15" y="386"/>
                  </a:lnTo>
                  <a:lnTo>
                    <a:pt x="15" y="398"/>
                  </a:lnTo>
                  <a:lnTo>
                    <a:pt x="15" y="398"/>
                  </a:lnTo>
                  <a:lnTo>
                    <a:pt x="15" y="392"/>
                  </a:lnTo>
                  <a:lnTo>
                    <a:pt x="15" y="386"/>
                  </a:lnTo>
                  <a:lnTo>
                    <a:pt x="17" y="380"/>
                  </a:lnTo>
                  <a:lnTo>
                    <a:pt x="17" y="367"/>
                  </a:lnTo>
                  <a:lnTo>
                    <a:pt x="17" y="361"/>
                  </a:lnTo>
                  <a:lnTo>
                    <a:pt x="17" y="343"/>
                  </a:lnTo>
                  <a:lnTo>
                    <a:pt x="17" y="337"/>
                  </a:lnTo>
                  <a:lnTo>
                    <a:pt x="17" y="319"/>
                  </a:lnTo>
                  <a:lnTo>
                    <a:pt x="19" y="306"/>
                  </a:lnTo>
                  <a:lnTo>
                    <a:pt x="19" y="306"/>
                  </a:lnTo>
                  <a:lnTo>
                    <a:pt x="19" y="294"/>
                  </a:lnTo>
                  <a:lnTo>
                    <a:pt x="19" y="294"/>
                  </a:lnTo>
                  <a:lnTo>
                    <a:pt x="20" y="300"/>
                  </a:lnTo>
                  <a:lnTo>
                    <a:pt x="20" y="306"/>
                  </a:lnTo>
                  <a:lnTo>
                    <a:pt x="20" y="312"/>
                  </a:lnTo>
                  <a:lnTo>
                    <a:pt x="20" y="319"/>
                  </a:lnTo>
                  <a:lnTo>
                    <a:pt x="20" y="325"/>
                  </a:lnTo>
                  <a:lnTo>
                    <a:pt x="20" y="331"/>
                  </a:lnTo>
                  <a:lnTo>
                    <a:pt x="22" y="325"/>
                  </a:lnTo>
                  <a:lnTo>
                    <a:pt x="22" y="312"/>
                  </a:lnTo>
                  <a:lnTo>
                    <a:pt x="22" y="306"/>
                  </a:lnTo>
                  <a:lnTo>
                    <a:pt x="22" y="282"/>
                  </a:lnTo>
                  <a:lnTo>
                    <a:pt x="22" y="263"/>
                  </a:lnTo>
                  <a:lnTo>
                    <a:pt x="22" y="251"/>
                  </a:lnTo>
                  <a:lnTo>
                    <a:pt x="24" y="233"/>
                  </a:lnTo>
                  <a:lnTo>
                    <a:pt x="24" y="215"/>
                  </a:lnTo>
                  <a:lnTo>
                    <a:pt x="24" y="202"/>
                  </a:lnTo>
                  <a:lnTo>
                    <a:pt x="24" y="190"/>
                  </a:lnTo>
                  <a:lnTo>
                    <a:pt x="24" y="178"/>
                  </a:lnTo>
                  <a:lnTo>
                    <a:pt x="24" y="178"/>
                  </a:lnTo>
                  <a:lnTo>
                    <a:pt x="25" y="172"/>
                  </a:lnTo>
                  <a:lnTo>
                    <a:pt x="25" y="166"/>
                  </a:lnTo>
                  <a:lnTo>
                    <a:pt x="25" y="166"/>
                  </a:lnTo>
                  <a:lnTo>
                    <a:pt x="25" y="153"/>
                  </a:lnTo>
                  <a:lnTo>
                    <a:pt x="27" y="153"/>
                  </a:lnTo>
                  <a:lnTo>
                    <a:pt x="27" y="147"/>
                  </a:lnTo>
                  <a:lnTo>
                    <a:pt x="27" y="141"/>
                  </a:lnTo>
                  <a:lnTo>
                    <a:pt x="27" y="129"/>
                  </a:lnTo>
                  <a:lnTo>
                    <a:pt x="27" y="123"/>
                  </a:lnTo>
                  <a:lnTo>
                    <a:pt x="27" y="111"/>
                  </a:lnTo>
                  <a:lnTo>
                    <a:pt x="29" y="104"/>
                  </a:lnTo>
                  <a:lnTo>
                    <a:pt x="29" y="98"/>
                  </a:lnTo>
                  <a:lnTo>
                    <a:pt x="29" y="92"/>
                  </a:lnTo>
                  <a:lnTo>
                    <a:pt x="29" y="98"/>
                  </a:lnTo>
                  <a:lnTo>
                    <a:pt x="30" y="104"/>
                  </a:lnTo>
                  <a:lnTo>
                    <a:pt x="30" y="104"/>
                  </a:lnTo>
                  <a:lnTo>
                    <a:pt x="30" y="111"/>
                  </a:lnTo>
                  <a:lnTo>
                    <a:pt x="30" y="123"/>
                  </a:lnTo>
                  <a:lnTo>
                    <a:pt x="30" y="135"/>
                  </a:lnTo>
                  <a:lnTo>
                    <a:pt x="30" y="147"/>
                  </a:lnTo>
                  <a:lnTo>
                    <a:pt x="32" y="153"/>
                  </a:lnTo>
                  <a:lnTo>
                    <a:pt x="32" y="160"/>
                  </a:lnTo>
                  <a:lnTo>
                    <a:pt x="32" y="166"/>
                  </a:lnTo>
                  <a:lnTo>
                    <a:pt x="32" y="160"/>
                  </a:lnTo>
                  <a:lnTo>
                    <a:pt x="32" y="147"/>
                  </a:lnTo>
                  <a:lnTo>
                    <a:pt x="33" y="135"/>
                  </a:lnTo>
                  <a:lnTo>
                    <a:pt x="33" y="135"/>
                  </a:lnTo>
                  <a:lnTo>
                    <a:pt x="33" y="135"/>
                  </a:lnTo>
                  <a:lnTo>
                    <a:pt x="33" y="141"/>
                  </a:lnTo>
                  <a:lnTo>
                    <a:pt x="35" y="135"/>
                  </a:lnTo>
                  <a:lnTo>
                    <a:pt x="35" y="129"/>
                  </a:lnTo>
                  <a:lnTo>
                    <a:pt x="35" y="123"/>
                  </a:lnTo>
                  <a:lnTo>
                    <a:pt x="35" y="111"/>
                  </a:lnTo>
                  <a:lnTo>
                    <a:pt x="35" y="104"/>
                  </a:lnTo>
                  <a:lnTo>
                    <a:pt x="37" y="104"/>
                  </a:lnTo>
                  <a:lnTo>
                    <a:pt x="37" y="104"/>
                  </a:lnTo>
                  <a:lnTo>
                    <a:pt x="37" y="111"/>
                  </a:lnTo>
                  <a:lnTo>
                    <a:pt x="37" y="123"/>
                  </a:lnTo>
                  <a:lnTo>
                    <a:pt x="38" y="129"/>
                  </a:lnTo>
                  <a:lnTo>
                    <a:pt x="38" y="135"/>
                  </a:lnTo>
                  <a:lnTo>
                    <a:pt x="38" y="147"/>
                  </a:lnTo>
                  <a:lnTo>
                    <a:pt x="38" y="147"/>
                  </a:lnTo>
                  <a:lnTo>
                    <a:pt x="40" y="141"/>
                  </a:lnTo>
                  <a:lnTo>
                    <a:pt x="40" y="135"/>
                  </a:lnTo>
                  <a:lnTo>
                    <a:pt x="40" y="129"/>
                  </a:lnTo>
                  <a:lnTo>
                    <a:pt x="40" y="123"/>
                  </a:lnTo>
                  <a:lnTo>
                    <a:pt x="40" y="104"/>
                  </a:lnTo>
                  <a:lnTo>
                    <a:pt x="42" y="92"/>
                  </a:lnTo>
                  <a:lnTo>
                    <a:pt x="42" y="74"/>
                  </a:lnTo>
                  <a:lnTo>
                    <a:pt x="42" y="62"/>
                  </a:lnTo>
                  <a:lnTo>
                    <a:pt x="42" y="43"/>
                  </a:lnTo>
                  <a:lnTo>
                    <a:pt x="42" y="25"/>
                  </a:lnTo>
                  <a:lnTo>
                    <a:pt x="42" y="19"/>
                  </a:lnTo>
                  <a:lnTo>
                    <a:pt x="43" y="0"/>
                  </a:lnTo>
                  <a:lnTo>
                    <a:pt x="43" y="0"/>
                  </a:lnTo>
                  <a:lnTo>
                    <a:pt x="43" y="7"/>
                  </a:lnTo>
                  <a:lnTo>
                    <a:pt x="43" y="13"/>
                  </a:lnTo>
                  <a:lnTo>
                    <a:pt x="43" y="25"/>
                  </a:lnTo>
                  <a:lnTo>
                    <a:pt x="45" y="37"/>
                  </a:lnTo>
                  <a:lnTo>
                    <a:pt x="45" y="49"/>
                  </a:lnTo>
                  <a:lnTo>
                    <a:pt x="45" y="68"/>
                  </a:lnTo>
                  <a:lnTo>
                    <a:pt x="45" y="92"/>
                  </a:lnTo>
                  <a:lnTo>
                    <a:pt x="45" y="104"/>
                  </a:lnTo>
                  <a:lnTo>
                    <a:pt x="45" y="123"/>
                  </a:lnTo>
                  <a:lnTo>
                    <a:pt x="47" y="129"/>
                  </a:lnTo>
                  <a:lnTo>
                    <a:pt x="47" y="129"/>
                  </a:lnTo>
                  <a:lnTo>
                    <a:pt x="47" y="135"/>
                  </a:lnTo>
                  <a:lnTo>
                    <a:pt x="47" y="141"/>
                  </a:lnTo>
                  <a:lnTo>
                    <a:pt x="47" y="147"/>
                  </a:lnTo>
                  <a:lnTo>
                    <a:pt x="47" y="153"/>
                  </a:lnTo>
                  <a:lnTo>
                    <a:pt x="48" y="160"/>
                  </a:lnTo>
                  <a:lnTo>
                    <a:pt x="48" y="172"/>
                  </a:lnTo>
                  <a:lnTo>
                    <a:pt x="48" y="184"/>
                  </a:lnTo>
                  <a:lnTo>
                    <a:pt x="48" y="190"/>
                  </a:lnTo>
                  <a:lnTo>
                    <a:pt x="48" y="202"/>
                  </a:lnTo>
                  <a:lnTo>
                    <a:pt x="48" y="208"/>
                  </a:lnTo>
                  <a:lnTo>
                    <a:pt x="50" y="215"/>
                  </a:lnTo>
                  <a:lnTo>
                    <a:pt x="50" y="221"/>
                  </a:lnTo>
                  <a:lnTo>
                    <a:pt x="50" y="227"/>
                  </a:lnTo>
                  <a:lnTo>
                    <a:pt x="52" y="227"/>
                  </a:lnTo>
                  <a:lnTo>
                    <a:pt x="52" y="227"/>
                  </a:lnTo>
                  <a:lnTo>
                    <a:pt x="52" y="227"/>
                  </a:lnTo>
                  <a:lnTo>
                    <a:pt x="53" y="215"/>
                  </a:lnTo>
                  <a:lnTo>
                    <a:pt x="53" y="202"/>
                  </a:lnTo>
                  <a:lnTo>
                    <a:pt x="53" y="202"/>
                  </a:lnTo>
                  <a:lnTo>
                    <a:pt x="55" y="196"/>
                  </a:lnTo>
                  <a:lnTo>
                    <a:pt x="55" y="184"/>
                  </a:lnTo>
                  <a:lnTo>
                    <a:pt x="55" y="178"/>
                  </a:lnTo>
                  <a:lnTo>
                    <a:pt x="55" y="172"/>
                  </a:lnTo>
                  <a:lnTo>
                    <a:pt x="55" y="160"/>
                  </a:lnTo>
                  <a:lnTo>
                    <a:pt x="57" y="153"/>
                  </a:lnTo>
                  <a:lnTo>
                    <a:pt x="57" y="141"/>
                  </a:lnTo>
                  <a:lnTo>
                    <a:pt x="57" y="129"/>
                  </a:lnTo>
                  <a:lnTo>
                    <a:pt x="57" y="129"/>
                  </a:lnTo>
                  <a:lnTo>
                    <a:pt x="58" y="129"/>
                  </a:lnTo>
                  <a:lnTo>
                    <a:pt x="58" y="129"/>
                  </a:lnTo>
                  <a:lnTo>
                    <a:pt x="58" y="135"/>
                  </a:lnTo>
                  <a:lnTo>
                    <a:pt x="58" y="147"/>
                  </a:lnTo>
                  <a:lnTo>
                    <a:pt x="58" y="153"/>
                  </a:lnTo>
                  <a:lnTo>
                    <a:pt x="60" y="166"/>
                  </a:lnTo>
                  <a:lnTo>
                    <a:pt x="60" y="178"/>
                  </a:lnTo>
                  <a:lnTo>
                    <a:pt x="60" y="178"/>
                  </a:lnTo>
                  <a:lnTo>
                    <a:pt x="60" y="178"/>
                  </a:lnTo>
                  <a:lnTo>
                    <a:pt x="62" y="178"/>
                  </a:lnTo>
                  <a:lnTo>
                    <a:pt x="62" y="178"/>
                  </a:lnTo>
                  <a:lnTo>
                    <a:pt x="62" y="184"/>
                  </a:lnTo>
                  <a:lnTo>
                    <a:pt x="63" y="190"/>
                  </a:lnTo>
                  <a:lnTo>
                    <a:pt x="63" y="202"/>
                  </a:lnTo>
                  <a:lnTo>
                    <a:pt x="63" y="215"/>
                  </a:lnTo>
                  <a:lnTo>
                    <a:pt x="63" y="233"/>
                  </a:lnTo>
                  <a:lnTo>
                    <a:pt x="63" y="245"/>
                  </a:lnTo>
                  <a:lnTo>
                    <a:pt x="65" y="263"/>
                  </a:lnTo>
                  <a:lnTo>
                    <a:pt x="65" y="282"/>
                  </a:lnTo>
                  <a:lnTo>
                    <a:pt x="65" y="294"/>
                  </a:lnTo>
                  <a:lnTo>
                    <a:pt x="65" y="306"/>
                  </a:lnTo>
                  <a:lnTo>
                    <a:pt x="65" y="306"/>
                  </a:lnTo>
                  <a:lnTo>
                    <a:pt x="67" y="306"/>
                  </a:lnTo>
                  <a:lnTo>
                    <a:pt x="67" y="300"/>
                  </a:lnTo>
                  <a:lnTo>
                    <a:pt x="67" y="306"/>
                  </a:lnTo>
                  <a:lnTo>
                    <a:pt x="67" y="306"/>
                  </a:lnTo>
                  <a:lnTo>
                    <a:pt x="67" y="312"/>
                  </a:lnTo>
                  <a:lnTo>
                    <a:pt x="68" y="325"/>
                  </a:lnTo>
                  <a:lnTo>
                    <a:pt x="68" y="337"/>
                  </a:lnTo>
                  <a:lnTo>
                    <a:pt x="68" y="349"/>
                  </a:lnTo>
                  <a:lnTo>
                    <a:pt x="68" y="367"/>
                  </a:lnTo>
                  <a:lnTo>
                    <a:pt x="68" y="386"/>
                  </a:lnTo>
                  <a:lnTo>
                    <a:pt x="68" y="410"/>
                  </a:lnTo>
                  <a:lnTo>
                    <a:pt x="70" y="423"/>
                  </a:lnTo>
                  <a:lnTo>
                    <a:pt x="70" y="435"/>
                  </a:lnTo>
                  <a:lnTo>
                    <a:pt x="70" y="447"/>
                  </a:lnTo>
                  <a:lnTo>
                    <a:pt x="70" y="453"/>
                  </a:lnTo>
                  <a:lnTo>
                    <a:pt x="70" y="441"/>
                  </a:lnTo>
                  <a:lnTo>
                    <a:pt x="70" y="429"/>
                  </a:lnTo>
                  <a:lnTo>
                    <a:pt x="72" y="410"/>
                  </a:lnTo>
                  <a:lnTo>
                    <a:pt x="72" y="392"/>
                  </a:lnTo>
                  <a:lnTo>
                    <a:pt x="72" y="374"/>
                  </a:lnTo>
                  <a:lnTo>
                    <a:pt x="72" y="355"/>
                  </a:lnTo>
                  <a:lnTo>
                    <a:pt x="72" y="337"/>
                  </a:lnTo>
                  <a:lnTo>
                    <a:pt x="72" y="325"/>
                  </a:lnTo>
                  <a:lnTo>
                    <a:pt x="73" y="306"/>
                  </a:lnTo>
                  <a:lnTo>
                    <a:pt x="73" y="300"/>
                  </a:lnTo>
                  <a:lnTo>
                    <a:pt x="73" y="288"/>
                  </a:lnTo>
                  <a:lnTo>
                    <a:pt x="73" y="282"/>
                  </a:lnTo>
                  <a:lnTo>
                    <a:pt x="73" y="263"/>
                  </a:lnTo>
                  <a:lnTo>
                    <a:pt x="73" y="257"/>
                  </a:lnTo>
                  <a:lnTo>
                    <a:pt x="75" y="251"/>
                  </a:lnTo>
                  <a:lnTo>
                    <a:pt x="75" y="251"/>
                  </a:lnTo>
                  <a:lnTo>
                    <a:pt x="75" y="257"/>
                  </a:lnTo>
                  <a:lnTo>
                    <a:pt x="75" y="263"/>
                  </a:lnTo>
                  <a:lnTo>
                    <a:pt x="75" y="276"/>
                  </a:lnTo>
                  <a:lnTo>
                    <a:pt x="77" y="282"/>
                  </a:lnTo>
                  <a:lnTo>
                    <a:pt x="77" y="288"/>
                  </a:lnTo>
                  <a:lnTo>
                    <a:pt x="77" y="282"/>
                  </a:lnTo>
                  <a:lnTo>
                    <a:pt x="78" y="282"/>
                  </a:lnTo>
                  <a:lnTo>
                    <a:pt x="78" y="276"/>
                  </a:lnTo>
                  <a:lnTo>
                    <a:pt x="78" y="270"/>
                  </a:lnTo>
                  <a:lnTo>
                    <a:pt x="78" y="276"/>
                  </a:lnTo>
                  <a:lnTo>
                    <a:pt x="78" y="282"/>
                  </a:lnTo>
                  <a:lnTo>
                    <a:pt x="78" y="282"/>
                  </a:lnTo>
                  <a:lnTo>
                    <a:pt x="80" y="300"/>
                  </a:lnTo>
                  <a:lnTo>
                    <a:pt x="80" y="306"/>
                  </a:lnTo>
                  <a:lnTo>
                    <a:pt x="80" y="300"/>
                  </a:lnTo>
                  <a:lnTo>
                    <a:pt x="82" y="294"/>
                  </a:lnTo>
                  <a:lnTo>
                    <a:pt x="82" y="282"/>
                  </a:lnTo>
                  <a:lnTo>
                    <a:pt x="82" y="282"/>
                  </a:lnTo>
                  <a:lnTo>
                    <a:pt x="82" y="288"/>
                  </a:lnTo>
                  <a:lnTo>
                    <a:pt x="83" y="306"/>
                  </a:lnTo>
                  <a:lnTo>
                    <a:pt x="83" y="337"/>
                  </a:lnTo>
                  <a:lnTo>
                    <a:pt x="83" y="361"/>
                  </a:lnTo>
                  <a:lnTo>
                    <a:pt x="83" y="380"/>
                  </a:lnTo>
                  <a:lnTo>
                    <a:pt x="83" y="398"/>
                  </a:lnTo>
                  <a:lnTo>
                    <a:pt x="83" y="416"/>
                  </a:lnTo>
                  <a:lnTo>
                    <a:pt x="85" y="435"/>
                  </a:lnTo>
                  <a:lnTo>
                    <a:pt x="85" y="441"/>
                  </a:lnTo>
                  <a:lnTo>
                    <a:pt x="85" y="453"/>
                  </a:lnTo>
                  <a:lnTo>
                    <a:pt x="85" y="459"/>
                  </a:lnTo>
                  <a:lnTo>
                    <a:pt x="85" y="453"/>
                  </a:lnTo>
                  <a:lnTo>
                    <a:pt x="87" y="447"/>
                  </a:lnTo>
                  <a:lnTo>
                    <a:pt x="87" y="441"/>
                  </a:lnTo>
                  <a:lnTo>
                    <a:pt x="87" y="435"/>
                  </a:lnTo>
                  <a:lnTo>
                    <a:pt x="87" y="441"/>
                  </a:lnTo>
                  <a:lnTo>
                    <a:pt x="87" y="447"/>
                  </a:lnTo>
                  <a:lnTo>
                    <a:pt x="87" y="459"/>
                  </a:lnTo>
                  <a:lnTo>
                    <a:pt x="88" y="465"/>
                  </a:lnTo>
                  <a:lnTo>
                    <a:pt x="88" y="484"/>
                  </a:lnTo>
                  <a:lnTo>
                    <a:pt x="88" y="490"/>
                  </a:lnTo>
                  <a:lnTo>
                    <a:pt x="88" y="490"/>
                  </a:lnTo>
                  <a:lnTo>
                    <a:pt x="90" y="484"/>
                  </a:lnTo>
                  <a:lnTo>
                    <a:pt x="90" y="471"/>
                  </a:lnTo>
                  <a:lnTo>
                    <a:pt x="90" y="465"/>
                  </a:lnTo>
                  <a:lnTo>
                    <a:pt x="90" y="453"/>
                  </a:lnTo>
                  <a:lnTo>
                    <a:pt x="90" y="447"/>
                  </a:lnTo>
                  <a:lnTo>
                    <a:pt x="90" y="435"/>
                  </a:lnTo>
                  <a:lnTo>
                    <a:pt x="92" y="435"/>
                  </a:lnTo>
                  <a:lnTo>
                    <a:pt x="92" y="410"/>
                  </a:lnTo>
                  <a:lnTo>
                    <a:pt x="92" y="404"/>
                  </a:lnTo>
                  <a:lnTo>
                    <a:pt x="92" y="392"/>
                  </a:lnTo>
                  <a:lnTo>
                    <a:pt x="92" y="386"/>
                  </a:lnTo>
                  <a:lnTo>
                    <a:pt x="92" y="380"/>
                  </a:lnTo>
                  <a:lnTo>
                    <a:pt x="93" y="367"/>
                  </a:lnTo>
                  <a:lnTo>
                    <a:pt x="93" y="367"/>
                  </a:lnTo>
                  <a:lnTo>
                    <a:pt x="93" y="374"/>
                  </a:lnTo>
                  <a:lnTo>
                    <a:pt x="93" y="380"/>
                  </a:lnTo>
                  <a:lnTo>
                    <a:pt x="93" y="386"/>
                  </a:lnTo>
                  <a:lnTo>
                    <a:pt x="95" y="380"/>
                  </a:lnTo>
                  <a:lnTo>
                    <a:pt x="95" y="374"/>
                  </a:lnTo>
                  <a:lnTo>
                    <a:pt x="95" y="367"/>
                  </a:lnTo>
                  <a:lnTo>
                    <a:pt x="95" y="361"/>
                  </a:lnTo>
                  <a:lnTo>
                    <a:pt x="95" y="337"/>
                  </a:lnTo>
                  <a:lnTo>
                    <a:pt x="96" y="331"/>
                  </a:lnTo>
                  <a:lnTo>
                    <a:pt x="96" y="319"/>
                  </a:lnTo>
                  <a:lnTo>
                    <a:pt x="96" y="306"/>
                  </a:lnTo>
                  <a:lnTo>
                    <a:pt x="96" y="306"/>
                  </a:lnTo>
                  <a:lnTo>
                    <a:pt x="96" y="306"/>
                  </a:lnTo>
                  <a:lnTo>
                    <a:pt x="98" y="312"/>
                  </a:lnTo>
                  <a:lnTo>
                    <a:pt x="98" y="325"/>
                  </a:lnTo>
                  <a:lnTo>
                    <a:pt x="98" y="337"/>
                  </a:lnTo>
                  <a:lnTo>
                    <a:pt x="98" y="355"/>
                  </a:lnTo>
                  <a:lnTo>
                    <a:pt x="98" y="367"/>
                  </a:lnTo>
                  <a:lnTo>
                    <a:pt x="98" y="386"/>
                  </a:lnTo>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603" name="Freeform 602"/>
            <p:cNvSpPr>
              <a:spLocks/>
            </p:cNvSpPr>
            <p:nvPr/>
          </p:nvSpPr>
          <p:spPr bwMode="auto">
            <a:xfrm>
              <a:off x="4566296" y="3418975"/>
              <a:ext cx="134924" cy="178880"/>
            </a:xfrm>
            <a:custGeom>
              <a:avLst/>
              <a:gdLst>
                <a:gd name="T0" fmla="*/ 1 w 97"/>
                <a:gd name="T1" fmla="*/ 214 h 435"/>
                <a:gd name="T2" fmla="*/ 3 w 97"/>
                <a:gd name="T3" fmla="*/ 166 h 435"/>
                <a:gd name="T4" fmla="*/ 5 w 97"/>
                <a:gd name="T5" fmla="*/ 202 h 435"/>
                <a:gd name="T6" fmla="*/ 6 w 97"/>
                <a:gd name="T7" fmla="*/ 208 h 435"/>
                <a:gd name="T8" fmla="*/ 8 w 97"/>
                <a:gd name="T9" fmla="*/ 257 h 435"/>
                <a:gd name="T10" fmla="*/ 8 w 97"/>
                <a:gd name="T11" fmla="*/ 355 h 435"/>
                <a:gd name="T12" fmla="*/ 11 w 97"/>
                <a:gd name="T13" fmla="*/ 435 h 435"/>
                <a:gd name="T14" fmla="*/ 11 w 97"/>
                <a:gd name="T15" fmla="*/ 404 h 435"/>
                <a:gd name="T16" fmla="*/ 14 w 97"/>
                <a:gd name="T17" fmla="*/ 398 h 435"/>
                <a:gd name="T18" fmla="*/ 16 w 97"/>
                <a:gd name="T19" fmla="*/ 367 h 435"/>
                <a:gd name="T20" fmla="*/ 18 w 97"/>
                <a:gd name="T21" fmla="*/ 312 h 435"/>
                <a:gd name="T22" fmla="*/ 18 w 97"/>
                <a:gd name="T23" fmla="*/ 276 h 435"/>
                <a:gd name="T24" fmla="*/ 19 w 97"/>
                <a:gd name="T25" fmla="*/ 214 h 435"/>
                <a:gd name="T26" fmla="*/ 21 w 97"/>
                <a:gd name="T27" fmla="*/ 129 h 435"/>
                <a:gd name="T28" fmla="*/ 24 w 97"/>
                <a:gd name="T29" fmla="*/ 129 h 435"/>
                <a:gd name="T30" fmla="*/ 24 w 97"/>
                <a:gd name="T31" fmla="*/ 208 h 435"/>
                <a:gd name="T32" fmla="*/ 26 w 97"/>
                <a:gd name="T33" fmla="*/ 245 h 435"/>
                <a:gd name="T34" fmla="*/ 28 w 97"/>
                <a:gd name="T35" fmla="*/ 300 h 435"/>
                <a:gd name="T36" fmla="*/ 29 w 97"/>
                <a:gd name="T37" fmla="*/ 294 h 435"/>
                <a:gd name="T38" fmla="*/ 31 w 97"/>
                <a:gd name="T39" fmla="*/ 190 h 435"/>
                <a:gd name="T40" fmla="*/ 33 w 97"/>
                <a:gd name="T41" fmla="*/ 147 h 435"/>
                <a:gd name="T42" fmla="*/ 34 w 97"/>
                <a:gd name="T43" fmla="*/ 129 h 435"/>
                <a:gd name="T44" fmla="*/ 36 w 97"/>
                <a:gd name="T45" fmla="*/ 55 h 435"/>
                <a:gd name="T46" fmla="*/ 38 w 97"/>
                <a:gd name="T47" fmla="*/ 0 h 435"/>
                <a:gd name="T48" fmla="*/ 38 w 97"/>
                <a:gd name="T49" fmla="*/ 43 h 435"/>
                <a:gd name="T50" fmla="*/ 39 w 97"/>
                <a:gd name="T51" fmla="*/ 80 h 435"/>
                <a:gd name="T52" fmla="*/ 41 w 97"/>
                <a:gd name="T53" fmla="*/ 86 h 435"/>
                <a:gd name="T54" fmla="*/ 43 w 97"/>
                <a:gd name="T55" fmla="*/ 37 h 435"/>
                <a:gd name="T56" fmla="*/ 44 w 97"/>
                <a:gd name="T57" fmla="*/ 62 h 435"/>
                <a:gd name="T58" fmla="*/ 48 w 97"/>
                <a:gd name="T59" fmla="*/ 55 h 435"/>
                <a:gd name="T60" fmla="*/ 49 w 97"/>
                <a:gd name="T61" fmla="*/ 55 h 435"/>
                <a:gd name="T62" fmla="*/ 51 w 97"/>
                <a:gd name="T63" fmla="*/ 49 h 435"/>
                <a:gd name="T64" fmla="*/ 53 w 97"/>
                <a:gd name="T65" fmla="*/ 104 h 435"/>
                <a:gd name="T66" fmla="*/ 54 w 97"/>
                <a:gd name="T67" fmla="*/ 153 h 435"/>
                <a:gd name="T68" fmla="*/ 56 w 97"/>
                <a:gd name="T69" fmla="*/ 117 h 435"/>
                <a:gd name="T70" fmla="*/ 58 w 97"/>
                <a:gd name="T71" fmla="*/ 159 h 435"/>
                <a:gd name="T72" fmla="*/ 59 w 97"/>
                <a:gd name="T73" fmla="*/ 202 h 435"/>
                <a:gd name="T74" fmla="*/ 61 w 97"/>
                <a:gd name="T75" fmla="*/ 184 h 435"/>
                <a:gd name="T76" fmla="*/ 63 w 97"/>
                <a:gd name="T77" fmla="*/ 233 h 435"/>
                <a:gd name="T78" fmla="*/ 64 w 97"/>
                <a:gd name="T79" fmla="*/ 239 h 435"/>
                <a:gd name="T80" fmla="*/ 68 w 97"/>
                <a:gd name="T81" fmla="*/ 257 h 435"/>
                <a:gd name="T82" fmla="*/ 69 w 97"/>
                <a:gd name="T83" fmla="*/ 214 h 435"/>
                <a:gd name="T84" fmla="*/ 71 w 97"/>
                <a:gd name="T85" fmla="*/ 147 h 435"/>
                <a:gd name="T86" fmla="*/ 72 w 97"/>
                <a:gd name="T87" fmla="*/ 123 h 435"/>
                <a:gd name="T88" fmla="*/ 72 w 97"/>
                <a:gd name="T89" fmla="*/ 184 h 435"/>
                <a:gd name="T90" fmla="*/ 74 w 97"/>
                <a:gd name="T91" fmla="*/ 257 h 435"/>
                <a:gd name="T92" fmla="*/ 76 w 97"/>
                <a:gd name="T93" fmla="*/ 337 h 435"/>
                <a:gd name="T94" fmla="*/ 77 w 97"/>
                <a:gd name="T95" fmla="*/ 343 h 435"/>
                <a:gd name="T96" fmla="*/ 79 w 97"/>
                <a:gd name="T97" fmla="*/ 355 h 435"/>
                <a:gd name="T98" fmla="*/ 81 w 97"/>
                <a:gd name="T99" fmla="*/ 416 h 435"/>
                <a:gd name="T100" fmla="*/ 82 w 97"/>
                <a:gd name="T101" fmla="*/ 404 h 435"/>
                <a:gd name="T102" fmla="*/ 84 w 97"/>
                <a:gd name="T103" fmla="*/ 349 h 435"/>
                <a:gd name="T104" fmla="*/ 86 w 97"/>
                <a:gd name="T105" fmla="*/ 325 h 435"/>
                <a:gd name="T106" fmla="*/ 87 w 97"/>
                <a:gd name="T107" fmla="*/ 300 h 435"/>
                <a:gd name="T108" fmla="*/ 89 w 97"/>
                <a:gd name="T109" fmla="*/ 257 h 435"/>
                <a:gd name="T110" fmla="*/ 91 w 97"/>
                <a:gd name="T111" fmla="*/ 288 h 435"/>
                <a:gd name="T112" fmla="*/ 92 w 97"/>
                <a:gd name="T113" fmla="*/ 300 h 435"/>
                <a:gd name="T114" fmla="*/ 94 w 97"/>
                <a:gd name="T115" fmla="*/ 251 h 435"/>
                <a:gd name="T116" fmla="*/ 96 w 97"/>
                <a:gd name="T117" fmla="*/ 245 h 435"/>
                <a:gd name="T118" fmla="*/ 97 w 97"/>
                <a:gd name="T119" fmla="*/ 300 h 4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97" h="435">
                  <a:moveTo>
                    <a:pt x="0" y="257"/>
                  </a:moveTo>
                  <a:lnTo>
                    <a:pt x="0" y="251"/>
                  </a:lnTo>
                  <a:lnTo>
                    <a:pt x="0" y="239"/>
                  </a:lnTo>
                  <a:lnTo>
                    <a:pt x="1" y="233"/>
                  </a:lnTo>
                  <a:lnTo>
                    <a:pt x="1" y="214"/>
                  </a:lnTo>
                  <a:lnTo>
                    <a:pt x="1" y="202"/>
                  </a:lnTo>
                  <a:lnTo>
                    <a:pt x="1" y="184"/>
                  </a:lnTo>
                  <a:lnTo>
                    <a:pt x="1" y="178"/>
                  </a:lnTo>
                  <a:lnTo>
                    <a:pt x="1" y="172"/>
                  </a:lnTo>
                  <a:lnTo>
                    <a:pt x="3" y="166"/>
                  </a:lnTo>
                  <a:lnTo>
                    <a:pt x="3" y="172"/>
                  </a:lnTo>
                  <a:lnTo>
                    <a:pt x="3" y="178"/>
                  </a:lnTo>
                  <a:lnTo>
                    <a:pt x="3" y="184"/>
                  </a:lnTo>
                  <a:lnTo>
                    <a:pt x="3" y="190"/>
                  </a:lnTo>
                  <a:lnTo>
                    <a:pt x="5" y="202"/>
                  </a:lnTo>
                  <a:lnTo>
                    <a:pt x="5" y="202"/>
                  </a:lnTo>
                  <a:lnTo>
                    <a:pt x="5" y="202"/>
                  </a:lnTo>
                  <a:lnTo>
                    <a:pt x="5" y="202"/>
                  </a:lnTo>
                  <a:lnTo>
                    <a:pt x="6" y="208"/>
                  </a:lnTo>
                  <a:lnTo>
                    <a:pt x="6" y="208"/>
                  </a:lnTo>
                  <a:lnTo>
                    <a:pt x="6" y="214"/>
                  </a:lnTo>
                  <a:lnTo>
                    <a:pt x="6" y="221"/>
                  </a:lnTo>
                  <a:lnTo>
                    <a:pt x="6" y="227"/>
                  </a:lnTo>
                  <a:lnTo>
                    <a:pt x="6" y="239"/>
                  </a:lnTo>
                  <a:lnTo>
                    <a:pt x="8" y="257"/>
                  </a:lnTo>
                  <a:lnTo>
                    <a:pt x="8" y="263"/>
                  </a:lnTo>
                  <a:lnTo>
                    <a:pt x="8" y="282"/>
                  </a:lnTo>
                  <a:lnTo>
                    <a:pt x="8" y="312"/>
                  </a:lnTo>
                  <a:lnTo>
                    <a:pt x="8" y="337"/>
                  </a:lnTo>
                  <a:lnTo>
                    <a:pt x="8" y="355"/>
                  </a:lnTo>
                  <a:lnTo>
                    <a:pt x="9" y="374"/>
                  </a:lnTo>
                  <a:lnTo>
                    <a:pt x="9" y="392"/>
                  </a:lnTo>
                  <a:lnTo>
                    <a:pt x="9" y="410"/>
                  </a:lnTo>
                  <a:lnTo>
                    <a:pt x="9" y="416"/>
                  </a:lnTo>
                  <a:lnTo>
                    <a:pt x="11" y="435"/>
                  </a:lnTo>
                  <a:lnTo>
                    <a:pt x="9" y="435"/>
                  </a:lnTo>
                  <a:lnTo>
                    <a:pt x="11" y="429"/>
                  </a:lnTo>
                  <a:lnTo>
                    <a:pt x="11" y="416"/>
                  </a:lnTo>
                  <a:lnTo>
                    <a:pt x="11" y="416"/>
                  </a:lnTo>
                  <a:lnTo>
                    <a:pt x="11" y="404"/>
                  </a:lnTo>
                  <a:lnTo>
                    <a:pt x="11" y="392"/>
                  </a:lnTo>
                  <a:lnTo>
                    <a:pt x="13" y="392"/>
                  </a:lnTo>
                  <a:lnTo>
                    <a:pt x="13" y="392"/>
                  </a:lnTo>
                  <a:lnTo>
                    <a:pt x="13" y="398"/>
                  </a:lnTo>
                  <a:lnTo>
                    <a:pt x="14" y="398"/>
                  </a:lnTo>
                  <a:lnTo>
                    <a:pt x="14" y="398"/>
                  </a:lnTo>
                  <a:lnTo>
                    <a:pt x="14" y="392"/>
                  </a:lnTo>
                  <a:lnTo>
                    <a:pt x="14" y="386"/>
                  </a:lnTo>
                  <a:lnTo>
                    <a:pt x="16" y="380"/>
                  </a:lnTo>
                  <a:lnTo>
                    <a:pt x="16" y="367"/>
                  </a:lnTo>
                  <a:lnTo>
                    <a:pt x="16" y="361"/>
                  </a:lnTo>
                  <a:lnTo>
                    <a:pt x="16" y="337"/>
                  </a:lnTo>
                  <a:lnTo>
                    <a:pt x="16" y="325"/>
                  </a:lnTo>
                  <a:lnTo>
                    <a:pt x="16" y="318"/>
                  </a:lnTo>
                  <a:lnTo>
                    <a:pt x="18" y="312"/>
                  </a:lnTo>
                  <a:lnTo>
                    <a:pt x="18" y="300"/>
                  </a:lnTo>
                  <a:lnTo>
                    <a:pt x="18" y="294"/>
                  </a:lnTo>
                  <a:lnTo>
                    <a:pt x="18" y="288"/>
                  </a:lnTo>
                  <a:lnTo>
                    <a:pt x="18" y="288"/>
                  </a:lnTo>
                  <a:lnTo>
                    <a:pt x="18" y="276"/>
                  </a:lnTo>
                  <a:lnTo>
                    <a:pt x="19" y="270"/>
                  </a:lnTo>
                  <a:lnTo>
                    <a:pt x="19" y="257"/>
                  </a:lnTo>
                  <a:lnTo>
                    <a:pt x="19" y="245"/>
                  </a:lnTo>
                  <a:lnTo>
                    <a:pt x="19" y="233"/>
                  </a:lnTo>
                  <a:lnTo>
                    <a:pt x="19" y="214"/>
                  </a:lnTo>
                  <a:lnTo>
                    <a:pt x="19" y="202"/>
                  </a:lnTo>
                  <a:lnTo>
                    <a:pt x="21" y="184"/>
                  </a:lnTo>
                  <a:lnTo>
                    <a:pt x="21" y="153"/>
                  </a:lnTo>
                  <a:lnTo>
                    <a:pt x="21" y="141"/>
                  </a:lnTo>
                  <a:lnTo>
                    <a:pt x="21" y="129"/>
                  </a:lnTo>
                  <a:lnTo>
                    <a:pt x="23" y="123"/>
                  </a:lnTo>
                  <a:lnTo>
                    <a:pt x="23" y="117"/>
                  </a:lnTo>
                  <a:lnTo>
                    <a:pt x="23" y="123"/>
                  </a:lnTo>
                  <a:lnTo>
                    <a:pt x="23" y="129"/>
                  </a:lnTo>
                  <a:lnTo>
                    <a:pt x="24" y="129"/>
                  </a:lnTo>
                  <a:lnTo>
                    <a:pt x="24" y="141"/>
                  </a:lnTo>
                  <a:lnTo>
                    <a:pt x="24" y="153"/>
                  </a:lnTo>
                  <a:lnTo>
                    <a:pt x="24" y="184"/>
                  </a:lnTo>
                  <a:lnTo>
                    <a:pt x="24" y="196"/>
                  </a:lnTo>
                  <a:lnTo>
                    <a:pt x="24" y="208"/>
                  </a:lnTo>
                  <a:lnTo>
                    <a:pt x="26" y="214"/>
                  </a:lnTo>
                  <a:lnTo>
                    <a:pt x="26" y="227"/>
                  </a:lnTo>
                  <a:lnTo>
                    <a:pt x="26" y="233"/>
                  </a:lnTo>
                  <a:lnTo>
                    <a:pt x="26" y="239"/>
                  </a:lnTo>
                  <a:lnTo>
                    <a:pt x="26" y="245"/>
                  </a:lnTo>
                  <a:lnTo>
                    <a:pt x="26" y="257"/>
                  </a:lnTo>
                  <a:lnTo>
                    <a:pt x="28" y="263"/>
                  </a:lnTo>
                  <a:lnTo>
                    <a:pt x="28" y="276"/>
                  </a:lnTo>
                  <a:lnTo>
                    <a:pt x="28" y="288"/>
                  </a:lnTo>
                  <a:lnTo>
                    <a:pt x="28" y="300"/>
                  </a:lnTo>
                  <a:lnTo>
                    <a:pt x="28" y="306"/>
                  </a:lnTo>
                  <a:lnTo>
                    <a:pt x="28" y="312"/>
                  </a:lnTo>
                  <a:lnTo>
                    <a:pt x="29" y="318"/>
                  </a:lnTo>
                  <a:lnTo>
                    <a:pt x="29" y="312"/>
                  </a:lnTo>
                  <a:lnTo>
                    <a:pt x="29" y="294"/>
                  </a:lnTo>
                  <a:lnTo>
                    <a:pt x="29" y="276"/>
                  </a:lnTo>
                  <a:lnTo>
                    <a:pt x="29" y="257"/>
                  </a:lnTo>
                  <a:lnTo>
                    <a:pt x="31" y="233"/>
                  </a:lnTo>
                  <a:lnTo>
                    <a:pt x="31" y="208"/>
                  </a:lnTo>
                  <a:lnTo>
                    <a:pt x="31" y="190"/>
                  </a:lnTo>
                  <a:lnTo>
                    <a:pt x="31" y="172"/>
                  </a:lnTo>
                  <a:lnTo>
                    <a:pt x="31" y="159"/>
                  </a:lnTo>
                  <a:lnTo>
                    <a:pt x="31" y="153"/>
                  </a:lnTo>
                  <a:lnTo>
                    <a:pt x="33" y="147"/>
                  </a:lnTo>
                  <a:lnTo>
                    <a:pt x="33" y="147"/>
                  </a:lnTo>
                  <a:lnTo>
                    <a:pt x="33" y="147"/>
                  </a:lnTo>
                  <a:lnTo>
                    <a:pt x="33" y="147"/>
                  </a:lnTo>
                  <a:lnTo>
                    <a:pt x="34" y="141"/>
                  </a:lnTo>
                  <a:lnTo>
                    <a:pt x="34" y="135"/>
                  </a:lnTo>
                  <a:lnTo>
                    <a:pt x="34" y="129"/>
                  </a:lnTo>
                  <a:lnTo>
                    <a:pt x="34" y="123"/>
                  </a:lnTo>
                  <a:lnTo>
                    <a:pt x="34" y="111"/>
                  </a:lnTo>
                  <a:lnTo>
                    <a:pt x="34" y="98"/>
                  </a:lnTo>
                  <a:lnTo>
                    <a:pt x="36" y="80"/>
                  </a:lnTo>
                  <a:lnTo>
                    <a:pt x="36" y="55"/>
                  </a:lnTo>
                  <a:lnTo>
                    <a:pt x="36" y="43"/>
                  </a:lnTo>
                  <a:lnTo>
                    <a:pt x="36" y="25"/>
                  </a:lnTo>
                  <a:lnTo>
                    <a:pt x="36" y="7"/>
                  </a:lnTo>
                  <a:lnTo>
                    <a:pt x="36" y="0"/>
                  </a:lnTo>
                  <a:lnTo>
                    <a:pt x="38" y="0"/>
                  </a:lnTo>
                  <a:lnTo>
                    <a:pt x="38" y="7"/>
                  </a:lnTo>
                  <a:lnTo>
                    <a:pt x="38" y="19"/>
                  </a:lnTo>
                  <a:lnTo>
                    <a:pt x="38" y="25"/>
                  </a:lnTo>
                  <a:lnTo>
                    <a:pt x="38" y="31"/>
                  </a:lnTo>
                  <a:lnTo>
                    <a:pt x="38" y="43"/>
                  </a:lnTo>
                  <a:lnTo>
                    <a:pt x="39" y="55"/>
                  </a:lnTo>
                  <a:lnTo>
                    <a:pt x="39" y="55"/>
                  </a:lnTo>
                  <a:lnTo>
                    <a:pt x="39" y="62"/>
                  </a:lnTo>
                  <a:lnTo>
                    <a:pt x="39" y="68"/>
                  </a:lnTo>
                  <a:lnTo>
                    <a:pt x="39" y="80"/>
                  </a:lnTo>
                  <a:lnTo>
                    <a:pt x="39" y="86"/>
                  </a:lnTo>
                  <a:lnTo>
                    <a:pt x="41" y="98"/>
                  </a:lnTo>
                  <a:lnTo>
                    <a:pt x="41" y="98"/>
                  </a:lnTo>
                  <a:lnTo>
                    <a:pt x="41" y="92"/>
                  </a:lnTo>
                  <a:lnTo>
                    <a:pt x="41" y="86"/>
                  </a:lnTo>
                  <a:lnTo>
                    <a:pt x="41" y="68"/>
                  </a:lnTo>
                  <a:lnTo>
                    <a:pt x="43" y="55"/>
                  </a:lnTo>
                  <a:lnTo>
                    <a:pt x="43" y="49"/>
                  </a:lnTo>
                  <a:lnTo>
                    <a:pt x="43" y="37"/>
                  </a:lnTo>
                  <a:lnTo>
                    <a:pt x="43" y="37"/>
                  </a:lnTo>
                  <a:lnTo>
                    <a:pt x="43" y="43"/>
                  </a:lnTo>
                  <a:lnTo>
                    <a:pt x="44" y="43"/>
                  </a:lnTo>
                  <a:lnTo>
                    <a:pt x="44" y="55"/>
                  </a:lnTo>
                  <a:lnTo>
                    <a:pt x="44" y="55"/>
                  </a:lnTo>
                  <a:lnTo>
                    <a:pt x="44" y="62"/>
                  </a:lnTo>
                  <a:lnTo>
                    <a:pt x="44" y="68"/>
                  </a:lnTo>
                  <a:lnTo>
                    <a:pt x="46" y="74"/>
                  </a:lnTo>
                  <a:lnTo>
                    <a:pt x="46" y="68"/>
                  </a:lnTo>
                  <a:lnTo>
                    <a:pt x="46" y="62"/>
                  </a:lnTo>
                  <a:lnTo>
                    <a:pt x="48" y="55"/>
                  </a:lnTo>
                  <a:lnTo>
                    <a:pt x="46" y="55"/>
                  </a:lnTo>
                  <a:lnTo>
                    <a:pt x="48" y="55"/>
                  </a:lnTo>
                  <a:lnTo>
                    <a:pt x="48" y="55"/>
                  </a:lnTo>
                  <a:lnTo>
                    <a:pt x="48" y="55"/>
                  </a:lnTo>
                  <a:lnTo>
                    <a:pt x="49" y="55"/>
                  </a:lnTo>
                  <a:lnTo>
                    <a:pt x="49" y="49"/>
                  </a:lnTo>
                  <a:lnTo>
                    <a:pt x="49" y="49"/>
                  </a:lnTo>
                  <a:lnTo>
                    <a:pt x="51" y="49"/>
                  </a:lnTo>
                  <a:lnTo>
                    <a:pt x="51" y="49"/>
                  </a:lnTo>
                  <a:lnTo>
                    <a:pt x="51" y="49"/>
                  </a:lnTo>
                  <a:lnTo>
                    <a:pt x="51" y="55"/>
                  </a:lnTo>
                  <a:lnTo>
                    <a:pt x="53" y="62"/>
                  </a:lnTo>
                  <a:lnTo>
                    <a:pt x="53" y="80"/>
                  </a:lnTo>
                  <a:lnTo>
                    <a:pt x="53" y="92"/>
                  </a:lnTo>
                  <a:lnTo>
                    <a:pt x="53" y="104"/>
                  </a:lnTo>
                  <a:lnTo>
                    <a:pt x="53" y="129"/>
                  </a:lnTo>
                  <a:lnTo>
                    <a:pt x="53" y="135"/>
                  </a:lnTo>
                  <a:lnTo>
                    <a:pt x="54" y="147"/>
                  </a:lnTo>
                  <a:lnTo>
                    <a:pt x="54" y="153"/>
                  </a:lnTo>
                  <a:lnTo>
                    <a:pt x="54" y="153"/>
                  </a:lnTo>
                  <a:lnTo>
                    <a:pt x="54" y="147"/>
                  </a:lnTo>
                  <a:lnTo>
                    <a:pt x="54" y="135"/>
                  </a:lnTo>
                  <a:lnTo>
                    <a:pt x="56" y="129"/>
                  </a:lnTo>
                  <a:lnTo>
                    <a:pt x="56" y="123"/>
                  </a:lnTo>
                  <a:lnTo>
                    <a:pt x="56" y="117"/>
                  </a:lnTo>
                  <a:lnTo>
                    <a:pt x="56" y="117"/>
                  </a:lnTo>
                  <a:lnTo>
                    <a:pt x="58" y="123"/>
                  </a:lnTo>
                  <a:lnTo>
                    <a:pt x="58" y="129"/>
                  </a:lnTo>
                  <a:lnTo>
                    <a:pt x="58" y="147"/>
                  </a:lnTo>
                  <a:lnTo>
                    <a:pt x="58" y="159"/>
                  </a:lnTo>
                  <a:lnTo>
                    <a:pt x="58" y="178"/>
                  </a:lnTo>
                  <a:lnTo>
                    <a:pt x="58" y="202"/>
                  </a:lnTo>
                  <a:lnTo>
                    <a:pt x="59" y="208"/>
                  </a:lnTo>
                  <a:lnTo>
                    <a:pt x="59" y="208"/>
                  </a:lnTo>
                  <a:lnTo>
                    <a:pt x="59" y="202"/>
                  </a:lnTo>
                  <a:lnTo>
                    <a:pt x="59" y="196"/>
                  </a:lnTo>
                  <a:lnTo>
                    <a:pt x="59" y="184"/>
                  </a:lnTo>
                  <a:lnTo>
                    <a:pt x="61" y="178"/>
                  </a:lnTo>
                  <a:lnTo>
                    <a:pt x="61" y="178"/>
                  </a:lnTo>
                  <a:lnTo>
                    <a:pt x="61" y="184"/>
                  </a:lnTo>
                  <a:lnTo>
                    <a:pt x="61" y="184"/>
                  </a:lnTo>
                  <a:lnTo>
                    <a:pt x="61" y="196"/>
                  </a:lnTo>
                  <a:lnTo>
                    <a:pt x="63" y="208"/>
                  </a:lnTo>
                  <a:lnTo>
                    <a:pt x="63" y="227"/>
                  </a:lnTo>
                  <a:lnTo>
                    <a:pt x="63" y="233"/>
                  </a:lnTo>
                  <a:lnTo>
                    <a:pt x="63" y="233"/>
                  </a:lnTo>
                  <a:lnTo>
                    <a:pt x="63" y="239"/>
                  </a:lnTo>
                  <a:lnTo>
                    <a:pt x="64" y="233"/>
                  </a:lnTo>
                  <a:lnTo>
                    <a:pt x="64" y="233"/>
                  </a:lnTo>
                  <a:lnTo>
                    <a:pt x="64" y="239"/>
                  </a:lnTo>
                  <a:lnTo>
                    <a:pt x="66" y="251"/>
                  </a:lnTo>
                  <a:lnTo>
                    <a:pt x="66" y="257"/>
                  </a:lnTo>
                  <a:lnTo>
                    <a:pt x="68" y="257"/>
                  </a:lnTo>
                  <a:lnTo>
                    <a:pt x="66" y="257"/>
                  </a:lnTo>
                  <a:lnTo>
                    <a:pt x="68" y="257"/>
                  </a:lnTo>
                  <a:lnTo>
                    <a:pt x="68" y="251"/>
                  </a:lnTo>
                  <a:lnTo>
                    <a:pt x="68" y="245"/>
                  </a:lnTo>
                  <a:lnTo>
                    <a:pt x="68" y="233"/>
                  </a:lnTo>
                  <a:lnTo>
                    <a:pt x="69" y="227"/>
                  </a:lnTo>
                  <a:lnTo>
                    <a:pt x="69" y="214"/>
                  </a:lnTo>
                  <a:lnTo>
                    <a:pt x="69" y="202"/>
                  </a:lnTo>
                  <a:lnTo>
                    <a:pt x="69" y="190"/>
                  </a:lnTo>
                  <a:lnTo>
                    <a:pt x="69" y="178"/>
                  </a:lnTo>
                  <a:lnTo>
                    <a:pt x="69" y="159"/>
                  </a:lnTo>
                  <a:lnTo>
                    <a:pt x="71" y="147"/>
                  </a:lnTo>
                  <a:lnTo>
                    <a:pt x="71" y="129"/>
                  </a:lnTo>
                  <a:lnTo>
                    <a:pt x="71" y="123"/>
                  </a:lnTo>
                  <a:lnTo>
                    <a:pt x="71" y="104"/>
                  </a:lnTo>
                  <a:lnTo>
                    <a:pt x="71" y="111"/>
                  </a:lnTo>
                  <a:lnTo>
                    <a:pt x="72" y="123"/>
                  </a:lnTo>
                  <a:lnTo>
                    <a:pt x="72" y="129"/>
                  </a:lnTo>
                  <a:lnTo>
                    <a:pt x="72" y="147"/>
                  </a:lnTo>
                  <a:lnTo>
                    <a:pt x="72" y="153"/>
                  </a:lnTo>
                  <a:lnTo>
                    <a:pt x="72" y="172"/>
                  </a:lnTo>
                  <a:lnTo>
                    <a:pt x="72" y="184"/>
                  </a:lnTo>
                  <a:lnTo>
                    <a:pt x="74" y="202"/>
                  </a:lnTo>
                  <a:lnTo>
                    <a:pt x="74" y="214"/>
                  </a:lnTo>
                  <a:lnTo>
                    <a:pt x="74" y="233"/>
                  </a:lnTo>
                  <a:lnTo>
                    <a:pt x="74" y="245"/>
                  </a:lnTo>
                  <a:lnTo>
                    <a:pt x="74" y="257"/>
                  </a:lnTo>
                  <a:lnTo>
                    <a:pt x="74" y="294"/>
                  </a:lnTo>
                  <a:lnTo>
                    <a:pt x="76" y="306"/>
                  </a:lnTo>
                  <a:lnTo>
                    <a:pt x="76" y="318"/>
                  </a:lnTo>
                  <a:lnTo>
                    <a:pt x="76" y="331"/>
                  </a:lnTo>
                  <a:lnTo>
                    <a:pt x="76" y="337"/>
                  </a:lnTo>
                  <a:lnTo>
                    <a:pt x="76" y="349"/>
                  </a:lnTo>
                  <a:lnTo>
                    <a:pt x="76" y="361"/>
                  </a:lnTo>
                  <a:lnTo>
                    <a:pt x="77" y="361"/>
                  </a:lnTo>
                  <a:lnTo>
                    <a:pt x="77" y="355"/>
                  </a:lnTo>
                  <a:lnTo>
                    <a:pt x="77" y="343"/>
                  </a:lnTo>
                  <a:lnTo>
                    <a:pt x="77" y="337"/>
                  </a:lnTo>
                  <a:lnTo>
                    <a:pt x="79" y="325"/>
                  </a:lnTo>
                  <a:lnTo>
                    <a:pt x="79" y="325"/>
                  </a:lnTo>
                  <a:lnTo>
                    <a:pt x="79" y="337"/>
                  </a:lnTo>
                  <a:lnTo>
                    <a:pt x="79" y="355"/>
                  </a:lnTo>
                  <a:lnTo>
                    <a:pt x="79" y="367"/>
                  </a:lnTo>
                  <a:lnTo>
                    <a:pt x="81" y="386"/>
                  </a:lnTo>
                  <a:lnTo>
                    <a:pt x="81" y="398"/>
                  </a:lnTo>
                  <a:lnTo>
                    <a:pt x="81" y="416"/>
                  </a:lnTo>
                  <a:lnTo>
                    <a:pt x="81" y="416"/>
                  </a:lnTo>
                  <a:lnTo>
                    <a:pt x="81" y="429"/>
                  </a:lnTo>
                  <a:lnTo>
                    <a:pt x="82" y="429"/>
                  </a:lnTo>
                  <a:lnTo>
                    <a:pt x="82" y="416"/>
                  </a:lnTo>
                  <a:lnTo>
                    <a:pt x="82" y="416"/>
                  </a:lnTo>
                  <a:lnTo>
                    <a:pt x="82" y="404"/>
                  </a:lnTo>
                  <a:lnTo>
                    <a:pt x="82" y="386"/>
                  </a:lnTo>
                  <a:lnTo>
                    <a:pt x="84" y="367"/>
                  </a:lnTo>
                  <a:lnTo>
                    <a:pt x="84" y="361"/>
                  </a:lnTo>
                  <a:lnTo>
                    <a:pt x="84" y="355"/>
                  </a:lnTo>
                  <a:lnTo>
                    <a:pt x="84" y="349"/>
                  </a:lnTo>
                  <a:lnTo>
                    <a:pt x="84" y="343"/>
                  </a:lnTo>
                  <a:lnTo>
                    <a:pt x="84" y="337"/>
                  </a:lnTo>
                  <a:lnTo>
                    <a:pt x="86" y="337"/>
                  </a:lnTo>
                  <a:lnTo>
                    <a:pt x="86" y="331"/>
                  </a:lnTo>
                  <a:lnTo>
                    <a:pt x="86" y="325"/>
                  </a:lnTo>
                  <a:lnTo>
                    <a:pt x="86" y="318"/>
                  </a:lnTo>
                  <a:lnTo>
                    <a:pt x="87" y="318"/>
                  </a:lnTo>
                  <a:lnTo>
                    <a:pt x="87" y="312"/>
                  </a:lnTo>
                  <a:lnTo>
                    <a:pt x="87" y="312"/>
                  </a:lnTo>
                  <a:lnTo>
                    <a:pt x="87" y="300"/>
                  </a:lnTo>
                  <a:lnTo>
                    <a:pt x="87" y="288"/>
                  </a:lnTo>
                  <a:lnTo>
                    <a:pt x="89" y="282"/>
                  </a:lnTo>
                  <a:lnTo>
                    <a:pt x="89" y="270"/>
                  </a:lnTo>
                  <a:lnTo>
                    <a:pt x="89" y="257"/>
                  </a:lnTo>
                  <a:lnTo>
                    <a:pt x="89" y="257"/>
                  </a:lnTo>
                  <a:lnTo>
                    <a:pt x="89" y="263"/>
                  </a:lnTo>
                  <a:lnTo>
                    <a:pt x="91" y="270"/>
                  </a:lnTo>
                  <a:lnTo>
                    <a:pt x="91" y="276"/>
                  </a:lnTo>
                  <a:lnTo>
                    <a:pt x="91" y="282"/>
                  </a:lnTo>
                  <a:lnTo>
                    <a:pt x="91" y="288"/>
                  </a:lnTo>
                  <a:lnTo>
                    <a:pt x="91" y="288"/>
                  </a:lnTo>
                  <a:lnTo>
                    <a:pt x="92" y="294"/>
                  </a:lnTo>
                  <a:lnTo>
                    <a:pt x="92" y="306"/>
                  </a:lnTo>
                  <a:lnTo>
                    <a:pt x="92" y="306"/>
                  </a:lnTo>
                  <a:lnTo>
                    <a:pt x="92" y="300"/>
                  </a:lnTo>
                  <a:lnTo>
                    <a:pt x="92" y="288"/>
                  </a:lnTo>
                  <a:lnTo>
                    <a:pt x="94" y="282"/>
                  </a:lnTo>
                  <a:lnTo>
                    <a:pt x="94" y="270"/>
                  </a:lnTo>
                  <a:lnTo>
                    <a:pt x="94" y="257"/>
                  </a:lnTo>
                  <a:lnTo>
                    <a:pt x="94" y="251"/>
                  </a:lnTo>
                  <a:lnTo>
                    <a:pt x="96" y="233"/>
                  </a:lnTo>
                  <a:lnTo>
                    <a:pt x="94" y="233"/>
                  </a:lnTo>
                  <a:lnTo>
                    <a:pt x="96" y="233"/>
                  </a:lnTo>
                  <a:lnTo>
                    <a:pt x="96" y="239"/>
                  </a:lnTo>
                  <a:lnTo>
                    <a:pt x="96" y="245"/>
                  </a:lnTo>
                  <a:lnTo>
                    <a:pt x="96" y="257"/>
                  </a:lnTo>
                  <a:lnTo>
                    <a:pt x="96" y="263"/>
                  </a:lnTo>
                  <a:lnTo>
                    <a:pt x="97" y="276"/>
                  </a:lnTo>
                  <a:lnTo>
                    <a:pt x="97" y="288"/>
                  </a:lnTo>
                  <a:lnTo>
                    <a:pt x="97" y="300"/>
                  </a:lnTo>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604" name="Freeform 603"/>
            <p:cNvSpPr>
              <a:spLocks/>
            </p:cNvSpPr>
            <p:nvPr/>
          </p:nvSpPr>
          <p:spPr bwMode="auto">
            <a:xfrm>
              <a:off x="4427200" y="3376209"/>
              <a:ext cx="139097" cy="199030"/>
            </a:xfrm>
            <a:custGeom>
              <a:avLst/>
              <a:gdLst>
                <a:gd name="T0" fmla="*/ 2 w 100"/>
                <a:gd name="T1" fmla="*/ 74 h 484"/>
                <a:gd name="T2" fmla="*/ 3 w 100"/>
                <a:gd name="T3" fmla="*/ 123 h 484"/>
                <a:gd name="T4" fmla="*/ 5 w 100"/>
                <a:gd name="T5" fmla="*/ 153 h 484"/>
                <a:gd name="T6" fmla="*/ 7 w 100"/>
                <a:gd name="T7" fmla="*/ 104 h 484"/>
                <a:gd name="T8" fmla="*/ 8 w 100"/>
                <a:gd name="T9" fmla="*/ 55 h 484"/>
                <a:gd name="T10" fmla="*/ 10 w 100"/>
                <a:gd name="T11" fmla="*/ 68 h 484"/>
                <a:gd name="T12" fmla="*/ 12 w 100"/>
                <a:gd name="T13" fmla="*/ 135 h 484"/>
                <a:gd name="T14" fmla="*/ 13 w 100"/>
                <a:gd name="T15" fmla="*/ 153 h 484"/>
                <a:gd name="T16" fmla="*/ 15 w 100"/>
                <a:gd name="T17" fmla="*/ 111 h 484"/>
                <a:gd name="T18" fmla="*/ 17 w 100"/>
                <a:gd name="T19" fmla="*/ 123 h 484"/>
                <a:gd name="T20" fmla="*/ 18 w 100"/>
                <a:gd name="T21" fmla="*/ 153 h 484"/>
                <a:gd name="T22" fmla="*/ 20 w 100"/>
                <a:gd name="T23" fmla="*/ 159 h 484"/>
                <a:gd name="T24" fmla="*/ 22 w 100"/>
                <a:gd name="T25" fmla="*/ 221 h 484"/>
                <a:gd name="T26" fmla="*/ 23 w 100"/>
                <a:gd name="T27" fmla="*/ 257 h 484"/>
                <a:gd name="T28" fmla="*/ 25 w 100"/>
                <a:gd name="T29" fmla="*/ 239 h 484"/>
                <a:gd name="T30" fmla="*/ 28 w 100"/>
                <a:gd name="T31" fmla="*/ 257 h 484"/>
                <a:gd name="T32" fmla="*/ 30 w 100"/>
                <a:gd name="T33" fmla="*/ 215 h 484"/>
                <a:gd name="T34" fmla="*/ 32 w 100"/>
                <a:gd name="T35" fmla="*/ 172 h 484"/>
                <a:gd name="T36" fmla="*/ 33 w 100"/>
                <a:gd name="T37" fmla="*/ 159 h 484"/>
                <a:gd name="T38" fmla="*/ 35 w 100"/>
                <a:gd name="T39" fmla="*/ 190 h 484"/>
                <a:gd name="T40" fmla="*/ 37 w 100"/>
                <a:gd name="T41" fmla="*/ 257 h 484"/>
                <a:gd name="T42" fmla="*/ 38 w 100"/>
                <a:gd name="T43" fmla="*/ 306 h 484"/>
                <a:gd name="T44" fmla="*/ 40 w 100"/>
                <a:gd name="T45" fmla="*/ 312 h 484"/>
                <a:gd name="T46" fmla="*/ 43 w 100"/>
                <a:gd name="T47" fmla="*/ 331 h 484"/>
                <a:gd name="T48" fmla="*/ 43 w 100"/>
                <a:gd name="T49" fmla="*/ 270 h 484"/>
                <a:gd name="T50" fmla="*/ 45 w 100"/>
                <a:gd name="T51" fmla="*/ 251 h 484"/>
                <a:gd name="T52" fmla="*/ 48 w 100"/>
                <a:gd name="T53" fmla="*/ 208 h 484"/>
                <a:gd name="T54" fmla="*/ 48 w 100"/>
                <a:gd name="T55" fmla="*/ 111 h 484"/>
                <a:gd name="T56" fmla="*/ 50 w 100"/>
                <a:gd name="T57" fmla="*/ 68 h 484"/>
                <a:gd name="T58" fmla="*/ 51 w 100"/>
                <a:gd name="T59" fmla="*/ 141 h 484"/>
                <a:gd name="T60" fmla="*/ 53 w 100"/>
                <a:gd name="T61" fmla="*/ 153 h 484"/>
                <a:gd name="T62" fmla="*/ 55 w 100"/>
                <a:gd name="T63" fmla="*/ 80 h 484"/>
                <a:gd name="T64" fmla="*/ 56 w 100"/>
                <a:gd name="T65" fmla="*/ 25 h 484"/>
                <a:gd name="T66" fmla="*/ 58 w 100"/>
                <a:gd name="T67" fmla="*/ 0 h 484"/>
                <a:gd name="T68" fmla="*/ 60 w 100"/>
                <a:gd name="T69" fmla="*/ 37 h 484"/>
                <a:gd name="T70" fmla="*/ 61 w 100"/>
                <a:gd name="T71" fmla="*/ 86 h 484"/>
                <a:gd name="T72" fmla="*/ 63 w 100"/>
                <a:gd name="T73" fmla="*/ 111 h 484"/>
                <a:gd name="T74" fmla="*/ 65 w 100"/>
                <a:gd name="T75" fmla="*/ 74 h 484"/>
                <a:gd name="T76" fmla="*/ 66 w 100"/>
                <a:gd name="T77" fmla="*/ 68 h 484"/>
                <a:gd name="T78" fmla="*/ 68 w 100"/>
                <a:gd name="T79" fmla="*/ 80 h 484"/>
                <a:gd name="T80" fmla="*/ 70 w 100"/>
                <a:gd name="T81" fmla="*/ 184 h 484"/>
                <a:gd name="T82" fmla="*/ 71 w 100"/>
                <a:gd name="T83" fmla="*/ 257 h 484"/>
                <a:gd name="T84" fmla="*/ 71 w 100"/>
                <a:gd name="T85" fmla="*/ 233 h 484"/>
                <a:gd name="T86" fmla="*/ 73 w 100"/>
                <a:gd name="T87" fmla="*/ 245 h 484"/>
                <a:gd name="T88" fmla="*/ 75 w 100"/>
                <a:gd name="T89" fmla="*/ 270 h 484"/>
                <a:gd name="T90" fmla="*/ 78 w 100"/>
                <a:gd name="T91" fmla="*/ 270 h 484"/>
                <a:gd name="T92" fmla="*/ 80 w 100"/>
                <a:gd name="T93" fmla="*/ 245 h 484"/>
                <a:gd name="T94" fmla="*/ 81 w 100"/>
                <a:gd name="T95" fmla="*/ 202 h 484"/>
                <a:gd name="T96" fmla="*/ 83 w 100"/>
                <a:gd name="T97" fmla="*/ 141 h 484"/>
                <a:gd name="T98" fmla="*/ 85 w 100"/>
                <a:gd name="T99" fmla="*/ 135 h 484"/>
                <a:gd name="T100" fmla="*/ 86 w 100"/>
                <a:gd name="T101" fmla="*/ 178 h 484"/>
                <a:gd name="T102" fmla="*/ 88 w 100"/>
                <a:gd name="T103" fmla="*/ 227 h 484"/>
                <a:gd name="T104" fmla="*/ 88 w 100"/>
                <a:gd name="T105" fmla="*/ 288 h 484"/>
                <a:gd name="T106" fmla="*/ 90 w 100"/>
                <a:gd name="T107" fmla="*/ 392 h 484"/>
                <a:gd name="T108" fmla="*/ 91 w 100"/>
                <a:gd name="T109" fmla="*/ 404 h 484"/>
                <a:gd name="T110" fmla="*/ 93 w 100"/>
                <a:gd name="T111" fmla="*/ 410 h 484"/>
                <a:gd name="T112" fmla="*/ 95 w 100"/>
                <a:gd name="T113" fmla="*/ 484 h 484"/>
                <a:gd name="T114" fmla="*/ 96 w 100"/>
                <a:gd name="T115" fmla="*/ 398 h 484"/>
                <a:gd name="T116" fmla="*/ 98 w 100"/>
                <a:gd name="T117" fmla="*/ 361 h 484"/>
                <a:gd name="T118" fmla="*/ 100 w 100"/>
                <a:gd name="T119" fmla="*/ 361 h 4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0" h="484">
                  <a:moveTo>
                    <a:pt x="0" y="62"/>
                  </a:moveTo>
                  <a:lnTo>
                    <a:pt x="0" y="55"/>
                  </a:lnTo>
                  <a:lnTo>
                    <a:pt x="2" y="55"/>
                  </a:lnTo>
                  <a:lnTo>
                    <a:pt x="2" y="62"/>
                  </a:lnTo>
                  <a:lnTo>
                    <a:pt x="2" y="74"/>
                  </a:lnTo>
                  <a:lnTo>
                    <a:pt x="2" y="80"/>
                  </a:lnTo>
                  <a:lnTo>
                    <a:pt x="3" y="86"/>
                  </a:lnTo>
                  <a:lnTo>
                    <a:pt x="3" y="104"/>
                  </a:lnTo>
                  <a:lnTo>
                    <a:pt x="3" y="104"/>
                  </a:lnTo>
                  <a:lnTo>
                    <a:pt x="3" y="123"/>
                  </a:lnTo>
                  <a:lnTo>
                    <a:pt x="3" y="129"/>
                  </a:lnTo>
                  <a:lnTo>
                    <a:pt x="3" y="141"/>
                  </a:lnTo>
                  <a:lnTo>
                    <a:pt x="5" y="159"/>
                  </a:lnTo>
                  <a:lnTo>
                    <a:pt x="5" y="159"/>
                  </a:lnTo>
                  <a:lnTo>
                    <a:pt x="5" y="153"/>
                  </a:lnTo>
                  <a:lnTo>
                    <a:pt x="5" y="147"/>
                  </a:lnTo>
                  <a:lnTo>
                    <a:pt x="5" y="135"/>
                  </a:lnTo>
                  <a:lnTo>
                    <a:pt x="7" y="129"/>
                  </a:lnTo>
                  <a:lnTo>
                    <a:pt x="7" y="117"/>
                  </a:lnTo>
                  <a:lnTo>
                    <a:pt x="7" y="104"/>
                  </a:lnTo>
                  <a:lnTo>
                    <a:pt x="7" y="98"/>
                  </a:lnTo>
                  <a:lnTo>
                    <a:pt x="7" y="92"/>
                  </a:lnTo>
                  <a:lnTo>
                    <a:pt x="7" y="74"/>
                  </a:lnTo>
                  <a:lnTo>
                    <a:pt x="8" y="68"/>
                  </a:lnTo>
                  <a:lnTo>
                    <a:pt x="8" y="55"/>
                  </a:lnTo>
                  <a:lnTo>
                    <a:pt x="8" y="55"/>
                  </a:lnTo>
                  <a:lnTo>
                    <a:pt x="8" y="55"/>
                  </a:lnTo>
                  <a:lnTo>
                    <a:pt x="10" y="55"/>
                  </a:lnTo>
                  <a:lnTo>
                    <a:pt x="10" y="62"/>
                  </a:lnTo>
                  <a:lnTo>
                    <a:pt x="10" y="68"/>
                  </a:lnTo>
                  <a:lnTo>
                    <a:pt x="10" y="80"/>
                  </a:lnTo>
                  <a:lnTo>
                    <a:pt x="10" y="86"/>
                  </a:lnTo>
                  <a:lnTo>
                    <a:pt x="10" y="98"/>
                  </a:lnTo>
                  <a:lnTo>
                    <a:pt x="12" y="111"/>
                  </a:lnTo>
                  <a:lnTo>
                    <a:pt x="12" y="135"/>
                  </a:lnTo>
                  <a:lnTo>
                    <a:pt x="12" y="147"/>
                  </a:lnTo>
                  <a:lnTo>
                    <a:pt x="12" y="153"/>
                  </a:lnTo>
                  <a:lnTo>
                    <a:pt x="12" y="159"/>
                  </a:lnTo>
                  <a:lnTo>
                    <a:pt x="13" y="159"/>
                  </a:lnTo>
                  <a:lnTo>
                    <a:pt x="13" y="153"/>
                  </a:lnTo>
                  <a:lnTo>
                    <a:pt x="13" y="147"/>
                  </a:lnTo>
                  <a:lnTo>
                    <a:pt x="13" y="135"/>
                  </a:lnTo>
                  <a:lnTo>
                    <a:pt x="15" y="129"/>
                  </a:lnTo>
                  <a:lnTo>
                    <a:pt x="15" y="123"/>
                  </a:lnTo>
                  <a:lnTo>
                    <a:pt x="15" y="111"/>
                  </a:lnTo>
                  <a:lnTo>
                    <a:pt x="15" y="104"/>
                  </a:lnTo>
                  <a:lnTo>
                    <a:pt x="15" y="104"/>
                  </a:lnTo>
                  <a:lnTo>
                    <a:pt x="15" y="104"/>
                  </a:lnTo>
                  <a:lnTo>
                    <a:pt x="17" y="111"/>
                  </a:lnTo>
                  <a:lnTo>
                    <a:pt x="17" y="123"/>
                  </a:lnTo>
                  <a:lnTo>
                    <a:pt x="17" y="129"/>
                  </a:lnTo>
                  <a:lnTo>
                    <a:pt x="17" y="135"/>
                  </a:lnTo>
                  <a:lnTo>
                    <a:pt x="17" y="141"/>
                  </a:lnTo>
                  <a:lnTo>
                    <a:pt x="18" y="147"/>
                  </a:lnTo>
                  <a:lnTo>
                    <a:pt x="18" y="153"/>
                  </a:lnTo>
                  <a:lnTo>
                    <a:pt x="18" y="159"/>
                  </a:lnTo>
                  <a:lnTo>
                    <a:pt x="18" y="159"/>
                  </a:lnTo>
                  <a:lnTo>
                    <a:pt x="20" y="159"/>
                  </a:lnTo>
                  <a:lnTo>
                    <a:pt x="20" y="153"/>
                  </a:lnTo>
                  <a:lnTo>
                    <a:pt x="20" y="159"/>
                  </a:lnTo>
                  <a:lnTo>
                    <a:pt x="20" y="166"/>
                  </a:lnTo>
                  <a:lnTo>
                    <a:pt x="22" y="178"/>
                  </a:lnTo>
                  <a:lnTo>
                    <a:pt x="22" y="190"/>
                  </a:lnTo>
                  <a:lnTo>
                    <a:pt x="22" y="208"/>
                  </a:lnTo>
                  <a:lnTo>
                    <a:pt x="22" y="221"/>
                  </a:lnTo>
                  <a:lnTo>
                    <a:pt x="22" y="233"/>
                  </a:lnTo>
                  <a:lnTo>
                    <a:pt x="22" y="239"/>
                  </a:lnTo>
                  <a:lnTo>
                    <a:pt x="23" y="251"/>
                  </a:lnTo>
                  <a:lnTo>
                    <a:pt x="23" y="257"/>
                  </a:lnTo>
                  <a:lnTo>
                    <a:pt x="23" y="257"/>
                  </a:lnTo>
                  <a:lnTo>
                    <a:pt x="23" y="257"/>
                  </a:lnTo>
                  <a:lnTo>
                    <a:pt x="25" y="251"/>
                  </a:lnTo>
                  <a:lnTo>
                    <a:pt x="25" y="239"/>
                  </a:lnTo>
                  <a:lnTo>
                    <a:pt x="25" y="233"/>
                  </a:lnTo>
                  <a:lnTo>
                    <a:pt x="25" y="239"/>
                  </a:lnTo>
                  <a:lnTo>
                    <a:pt x="27" y="245"/>
                  </a:lnTo>
                  <a:lnTo>
                    <a:pt x="27" y="257"/>
                  </a:lnTo>
                  <a:lnTo>
                    <a:pt x="27" y="257"/>
                  </a:lnTo>
                  <a:lnTo>
                    <a:pt x="27" y="257"/>
                  </a:lnTo>
                  <a:lnTo>
                    <a:pt x="28" y="257"/>
                  </a:lnTo>
                  <a:lnTo>
                    <a:pt x="28" y="257"/>
                  </a:lnTo>
                  <a:lnTo>
                    <a:pt x="28" y="245"/>
                  </a:lnTo>
                  <a:lnTo>
                    <a:pt x="28" y="239"/>
                  </a:lnTo>
                  <a:lnTo>
                    <a:pt x="30" y="233"/>
                  </a:lnTo>
                  <a:lnTo>
                    <a:pt x="30" y="215"/>
                  </a:lnTo>
                  <a:lnTo>
                    <a:pt x="30" y="202"/>
                  </a:lnTo>
                  <a:lnTo>
                    <a:pt x="30" y="184"/>
                  </a:lnTo>
                  <a:lnTo>
                    <a:pt x="32" y="172"/>
                  </a:lnTo>
                  <a:lnTo>
                    <a:pt x="32" y="166"/>
                  </a:lnTo>
                  <a:lnTo>
                    <a:pt x="32" y="172"/>
                  </a:lnTo>
                  <a:lnTo>
                    <a:pt x="32" y="178"/>
                  </a:lnTo>
                  <a:lnTo>
                    <a:pt x="32" y="172"/>
                  </a:lnTo>
                  <a:lnTo>
                    <a:pt x="33" y="166"/>
                  </a:lnTo>
                  <a:lnTo>
                    <a:pt x="33" y="159"/>
                  </a:lnTo>
                  <a:lnTo>
                    <a:pt x="33" y="159"/>
                  </a:lnTo>
                  <a:lnTo>
                    <a:pt x="33" y="153"/>
                  </a:lnTo>
                  <a:lnTo>
                    <a:pt x="33" y="159"/>
                  </a:lnTo>
                  <a:lnTo>
                    <a:pt x="35" y="166"/>
                  </a:lnTo>
                  <a:lnTo>
                    <a:pt x="35" y="178"/>
                  </a:lnTo>
                  <a:lnTo>
                    <a:pt x="35" y="190"/>
                  </a:lnTo>
                  <a:lnTo>
                    <a:pt x="35" y="208"/>
                  </a:lnTo>
                  <a:lnTo>
                    <a:pt x="35" y="221"/>
                  </a:lnTo>
                  <a:lnTo>
                    <a:pt x="35" y="233"/>
                  </a:lnTo>
                  <a:lnTo>
                    <a:pt x="37" y="251"/>
                  </a:lnTo>
                  <a:lnTo>
                    <a:pt x="37" y="257"/>
                  </a:lnTo>
                  <a:lnTo>
                    <a:pt x="37" y="270"/>
                  </a:lnTo>
                  <a:lnTo>
                    <a:pt x="37" y="288"/>
                  </a:lnTo>
                  <a:lnTo>
                    <a:pt x="37" y="288"/>
                  </a:lnTo>
                  <a:lnTo>
                    <a:pt x="38" y="294"/>
                  </a:lnTo>
                  <a:lnTo>
                    <a:pt x="38" y="306"/>
                  </a:lnTo>
                  <a:lnTo>
                    <a:pt x="38" y="306"/>
                  </a:lnTo>
                  <a:lnTo>
                    <a:pt x="38" y="306"/>
                  </a:lnTo>
                  <a:lnTo>
                    <a:pt x="40" y="312"/>
                  </a:lnTo>
                  <a:lnTo>
                    <a:pt x="40" y="312"/>
                  </a:lnTo>
                  <a:lnTo>
                    <a:pt x="40" y="312"/>
                  </a:lnTo>
                  <a:lnTo>
                    <a:pt x="42" y="325"/>
                  </a:lnTo>
                  <a:lnTo>
                    <a:pt x="42" y="331"/>
                  </a:lnTo>
                  <a:lnTo>
                    <a:pt x="42" y="337"/>
                  </a:lnTo>
                  <a:lnTo>
                    <a:pt x="42" y="337"/>
                  </a:lnTo>
                  <a:lnTo>
                    <a:pt x="43" y="331"/>
                  </a:lnTo>
                  <a:lnTo>
                    <a:pt x="43" y="325"/>
                  </a:lnTo>
                  <a:lnTo>
                    <a:pt x="43" y="312"/>
                  </a:lnTo>
                  <a:lnTo>
                    <a:pt x="43" y="300"/>
                  </a:lnTo>
                  <a:lnTo>
                    <a:pt x="43" y="288"/>
                  </a:lnTo>
                  <a:lnTo>
                    <a:pt x="43" y="270"/>
                  </a:lnTo>
                  <a:lnTo>
                    <a:pt x="45" y="257"/>
                  </a:lnTo>
                  <a:lnTo>
                    <a:pt x="45" y="251"/>
                  </a:lnTo>
                  <a:lnTo>
                    <a:pt x="45" y="251"/>
                  </a:lnTo>
                  <a:lnTo>
                    <a:pt x="45" y="251"/>
                  </a:lnTo>
                  <a:lnTo>
                    <a:pt x="45" y="251"/>
                  </a:lnTo>
                  <a:lnTo>
                    <a:pt x="47" y="251"/>
                  </a:lnTo>
                  <a:lnTo>
                    <a:pt x="47" y="245"/>
                  </a:lnTo>
                  <a:lnTo>
                    <a:pt x="47" y="233"/>
                  </a:lnTo>
                  <a:lnTo>
                    <a:pt x="47" y="227"/>
                  </a:lnTo>
                  <a:lnTo>
                    <a:pt x="48" y="208"/>
                  </a:lnTo>
                  <a:lnTo>
                    <a:pt x="48" y="196"/>
                  </a:lnTo>
                  <a:lnTo>
                    <a:pt x="48" y="178"/>
                  </a:lnTo>
                  <a:lnTo>
                    <a:pt x="48" y="159"/>
                  </a:lnTo>
                  <a:lnTo>
                    <a:pt x="48" y="129"/>
                  </a:lnTo>
                  <a:lnTo>
                    <a:pt x="48" y="111"/>
                  </a:lnTo>
                  <a:lnTo>
                    <a:pt x="50" y="92"/>
                  </a:lnTo>
                  <a:lnTo>
                    <a:pt x="50" y="68"/>
                  </a:lnTo>
                  <a:lnTo>
                    <a:pt x="50" y="55"/>
                  </a:lnTo>
                  <a:lnTo>
                    <a:pt x="50" y="62"/>
                  </a:lnTo>
                  <a:lnTo>
                    <a:pt x="50" y="68"/>
                  </a:lnTo>
                  <a:lnTo>
                    <a:pt x="50" y="80"/>
                  </a:lnTo>
                  <a:lnTo>
                    <a:pt x="51" y="92"/>
                  </a:lnTo>
                  <a:lnTo>
                    <a:pt x="51" y="104"/>
                  </a:lnTo>
                  <a:lnTo>
                    <a:pt x="51" y="123"/>
                  </a:lnTo>
                  <a:lnTo>
                    <a:pt x="51" y="141"/>
                  </a:lnTo>
                  <a:lnTo>
                    <a:pt x="51" y="159"/>
                  </a:lnTo>
                  <a:lnTo>
                    <a:pt x="51" y="172"/>
                  </a:lnTo>
                  <a:lnTo>
                    <a:pt x="53" y="178"/>
                  </a:lnTo>
                  <a:lnTo>
                    <a:pt x="53" y="172"/>
                  </a:lnTo>
                  <a:lnTo>
                    <a:pt x="53" y="153"/>
                  </a:lnTo>
                  <a:lnTo>
                    <a:pt x="53" y="135"/>
                  </a:lnTo>
                  <a:lnTo>
                    <a:pt x="53" y="123"/>
                  </a:lnTo>
                  <a:lnTo>
                    <a:pt x="55" y="104"/>
                  </a:lnTo>
                  <a:lnTo>
                    <a:pt x="55" y="92"/>
                  </a:lnTo>
                  <a:lnTo>
                    <a:pt x="55" y="80"/>
                  </a:lnTo>
                  <a:lnTo>
                    <a:pt x="55" y="68"/>
                  </a:lnTo>
                  <a:lnTo>
                    <a:pt x="55" y="55"/>
                  </a:lnTo>
                  <a:lnTo>
                    <a:pt x="55" y="43"/>
                  </a:lnTo>
                  <a:lnTo>
                    <a:pt x="56" y="31"/>
                  </a:lnTo>
                  <a:lnTo>
                    <a:pt x="56" y="25"/>
                  </a:lnTo>
                  <a:lnTo>
                    <a:pt x="56" y="19"/>
                  </a:lnTo>
                  <a:lnTo>
                    <a:pt x="56" y="13"/>
                  </a:lnTo>
                  <a:lnTo>
                    <a:pt x="56" y="7"/>
                  </a:lnTo>
                  <a:lnTo>
                    <a:pt x="56" y="0"/>
                  </a:lnTo>
                  <a:lnTo>
                    <a:pt x="58" y="0"/>
                  </a:lnTo>
                  <a:lnTo>
                    <a:pt x="58" y="0"/>
                  </a:lnTo>
                  <a:lnTo>
                    <a:pt x="58" y="7"/>
                  </a:lnTo>
                  <a:lnTo>
                    <a:pt x="58" y="19"/>
                  </a:lnTo>
                  <a:lnTo>
                    <a:pt x="60" y="31"/>
                  </a:lnTo>
                  <a:lnTo>
                    <a:pt x="60" y="37"/>
                  </a:lnTo>
                  <a:lnTo>
                    <a:pt x="60" y="49"/>
                  </a:lnTo>
                  <a:lnTo>
                    <a:pt x="60" y="55"/>
                  </a:lnTo>
                  <a:lnTo>
                    <a:pt x="60" y="68"/>
                  </a:lnTo>
                  <a:lnTo>
                    <a:pt x="60" y="80"/>
                  </a:lnTo>
                  <a:lnTo>
                    <a:pt x="61" y="86"/>
                  </a:lnTo>
                  <a:lnTo>
                    <a:pt x="61" y="92"/>
                  </a:lnTo>
                  <a:lnTo>
                    <a:pt x="61" y="98"/>
                  </a:lnTo>
                  <a:lnTo>
                    <a:pt x="61" y="104"/>
                  </a:lnTo>
                  <a:lnTo>
                    <a:pt x="61" y="111"/>
                  </a:lnTo>
                  <a:lnTo>
                    <a:pt x="63" y="111"/>
                  </a:lnTo>
                  <a:lnTo>
                    <a:pt x="63" y="104"/>
                  </a:lnTo>
                  <a:lnTo>
                    <a:pt x="63" y="98"/>
                  </a:lnTo>
                  <a:lnTo>
                    <a:pt x="63" y="92"/>
                  </a:lnTo>
                  <a:lnTo>
                    <a:pt x="63" y="80"/>
                  </a:lnTo>
                  <a:lnTo>
                    <a:pt x="65" y="74"/>
                  </a:lnTo>
                  <a:lnTo>
                    <a:pt x="65" y="74"/>
                  </a:lnTo>
                  <a:lnTo>
                    <a:pt x="65" y="74"/>
                  </a:lnTo>
                  <a:lnTo>
                    <a:pt x="65" y="74"/>
                  </a:lnTo>
                  <a:lnTo>
                    <a:pt x="66" y="68"/>
                  </a:lnTo>
                  <a:lnTo>
                    <a:pt x="66" y="68"/>
                  </a:lnTo>
                  <a:lnTo>
                    <a:pt x="66" y="55"/>
                  </a:lnTo>
                  <a:lnTo>
                    <a:pt x="66" y="55"/>
                  </a:lnTo>
                  <a:lnTo>
                    <a:pt x="68" y="55"/>
                  </a:lnTo>
                  <a:lnTo>
                    <a:pt x="68" y="68"/>
                  </a:lnTo>
                  <a:lnTo>
                    <a:pt x="68" y="80"/>
                  </a:lnTo>
                  <a:lnTo>
                    <a:pt x="68" y="104"/>
                  </a:lnTo>
                  <a:lnTo>
                    <a:pt x="68" y="117"/>
                  </a:lnTo>
                  <a:lnTo>
                    <a:pt x="68" y="141"/>
                  </a:lnTo>
                  <a:lnTo>
                    <a:pt x="70" y="159"/>
                  </a:lnTo>
                  <a:lnTo>
                    <a:pt x="70" y="184"/>
                  </a:lnTo>
                  <a:lnTo>
                    <a:pt x="70" y="202"/>
                  </a:lnTo>
                  <a:lnTo>
                    <a:pt x="70" y="221"/>
                  </a:lnTo>
                  <a:lnTo>
                    <a:pt x="70" y="233"/>
                  </a:lnTo>
                  <a:lnTo>
                    <a:pt x="70" y="257"/>
                  </a:lnTo>
                  <a:lnTo>
                    <a:pt x="71" y="257"/>
                  </a:lnTo>
                  <a:lnTo>
                    <a:pt x="71" y="263"/>
                  </a:lnTo>
                  <a:lnTo>
                    <a:pt x="71" y="257"/>
                  </a:lnTo>
                  <a:lnTo>
                    <a:pt x="71" y="251"/>
                  </a:lnTo>
                  <a:lnTo>
                    <a:pt x="71" y="239"/>
                  </a:lnTo>
                  <a:lnTo>
                    <a:pt x="71" y="233"/>
                  </a:lnTo>
                  <a:lnTo>
                    <a:pt x="73" y="233"/>
                  </a:lnTo>
                  <a:lnTo>
                    <a:pt x="73" y="227"/>
                  </a:lnTo>
                  <a:lnTo>
                    <a:pt x="73" y="233"/>
                  </a:lnTo>
                  <a:lnTo>
                    <a:pt x="73" y="233"/>
                  </a:lnTo>
                  <a:lnTo>
                    <a:pt x="73" y="245"/>
                  </a:lnTo>
                  <a:lnTo>
                    <a:pt x="73" y="257"/>
                  </a:lnTo>
                  <a:lnTo>
                    <a:pt x="75" y="263"/>
                  </a:lnTo>
                  <a:lnTo>
                    <a:pt x="75" y="276"/>
                  </a:lnTo>
                  <a:lnTo>
                    <a:pt x="75" y="276"/>
                  </a:lnTo>
                  <a:lnTo>
                    <a:pt x="75" y="270"/>
                  </a:lnTo>
                  <a:lnTo>
                    <a:pt x="76" y="263"/>
                  </a:lnTo>
                  <a:lnTo>
                    <a:pt x="76" y="263"/>
                  </a:lnTo>
                  <a:lnTo>
                    <a:pt x="76" y="263"/>
                  </a:lnTo>
                  <a:lnTo>
                    <a:pt x="78" y="270"/>
                  </a:lnTo>
                  <a:lnTo>
                    <a:pt x="78" y="270"/>
                  </a:lnTo>
                  <a:lnTo>
                    <a:pt x="78" y="263"/>
                  </a:lnTo>
                  <a:lnTo>
                    <a:pt x="80" y="257"/>
                  </a:lnTo>
                  <a:lnTo>
                    <a:pt x="80" y="257"/>
                  </a:lnTo>
                  <a:lnTo>
                    <a:pt x="80" y="251"/>
                  </a:lnTo>
                  <a:lnTo>
                    <a:pt x="80" y="245"/>
                  </a:lnTo>
                  <a:lnTo>
                    <a:pt x="80" y="239"/>
                  </a:lnTo>
                  <a:lnTo>
                    <a:pt x="80" y="233"/>
                  </a:lnTo>
                  <a:lnTo>
                    <a:pt x="81" y="227"/>
                  </a:lnTo>
                  <a:lnTo>
                    <a:pt x="81" y="215"/>
                  </a:lnTo>
                  <a:lnTo>
                    <a:pt x="81" y="202"/>
                  </a:lnTo>
                  <a:lnTo>
                    <a:pt x="81" y="184"/>
                  </a:lnTo>
                  <a:lnTo>
                    <a:pt x="81" y="172"/>
                  </a:lnTo>
                  <a:lnTo>
                    <a:pt x="81" y="159"/>
                  </a:lnTo>
                  <a:lnTo>
                    <a:pt x="83" y="141"/>
                  </a:lnTo>
                  <a:lnTo>
                    <a:pt x="83" y="141"/>
                  </a:lnTo>
                  <a:lnTo>
                    <a:pt x="83" y="141"/>
                  </a:lnTo>
                  <a:lnTo>
                    <a:pt x="85" y="129"/>
                  </a:lnTo>
                  <a:lnTo>
                    <a:pt x="83" y="129"/>
                  </a:lnTo>
                  <a:lnTo>
                    <a:pt x="85" y="129"/>
                  </a:lnTo>
                  <a:lnTo>
                    <a:pt x="85" y="135"/>
                  </a:lnTo>
                  <a:lnTo>
                    <a:pt x="85" y="141"/>
                  </a:lnTo>
                  <a:lnTo>
                    <a:pt x="85" y="147"/>
                  </a:lnTo>
                  <a:lnTo>
                    <a:pt x="85" y="159"/>
                  </a:lnTo>
                  <a:lnTo>
                    <a:pt x="86" y="166"/>
                  </a:lnTo>
                  <a:lnTo>
                    <a:pt x="86" y="178"/>
                  </a:lnTo>
                  <a:lnTo>
                    <a:pt x="86" y="184"/>
                  </a:lnTo>
                  <a:lnTo>
                    <a:pt x="86" y="196"/>
                  </a:lnTo>
                  <a:lnTo>
                    <a:pt x="86" y="208"/>
                  </a:lnTo>
                  <a:lnTo>
                    <a:pt x="86" y="221"/>
                  </a:lnTo>
                  <a:lnTo>
                    <a:pt x="88" y="227"/>
                  </a:lnTo>
                  <a:lnTo>
                    <a:pt x="88" y="233"/>
                  </a:lnTo>
                  <a:lnTo>
                    <a:pt x="88" y="245"/>
                  </a:lnTo>
                  <a:lnTo>
                    <a:pt x="88" y="257"/>
                  </a:lnTo>
                  <a:lnTo>
                    <a:pt x="88" y="270"/>
                  </a:lnTo>
                  <a:lnTo>
                    <a:pt x="88" y="288"/>
                  </a:lnTo>
                  <a:lnTo>
                    <a:pt x="90" y="312"/>
                  </a:lnTo>
                  <a:lnTo>
                    <a:pt x="90" y="331"/>
                  </a:lnTo>
                  <a:lnTo>
                    <a:pt x="90" y="349"/>
                  </a:lnTo>
                  <a:lnTo>
                    <a:pt x="90" y="374"/>
                  </a:lnTo>
                  <a:lnTo>
                    <a:pt x="90" y="392"/>
                  </a:lnTo>
                  <a:lnTo>
                    <a:pt x="90" y="404"/>
                  </a:lnTo>
                  <a:lnTo>
                    <a:pt x="91" y="416"/>
                  </a:lnTo>
                  <a:lnTo>
                    <a:pt x="91" y="416"/>
                  </a:lnTo>
                  <a:lnTo>
                    <a:pt x="91" y="416"/>
                  </a:lnTo>
                  <a:lnTo>
                    <a:pt x="91" y="404"/>
                  </a:lnTo>
                  <a:lnTo>
                    <a:pt x="91" y="392"/>
                  </a:lnTo>
                  <a:lnTo>
                    <a:pt x="91" y="386"/>
                  </a:lnTo>
                  <a:lnTo>
                    <a:pt x="93" y="392"/>
                  </a:lnTo>
                  <a:lnTo>
                    <a:pt x="93" y="392"/>
                  </a:lnTo>
                  <a:lnTo>
                    <a:pt x="93" y="410"/>
                  </a:lnTo>
                  <a:lnTo>
                    <a:pt x="93" y="429"/>
                  </a:lnTo>
                  <a:lnTo>
                    <a:pt x="93" y="447"/>
                  </a:lnTo>
                  <a:lnTo>
                    <a:pt x="95" y="465"/>
                  </a:lnTo>
                  <a:lnTo>
                    <a:pt x="95" y="478"/>
                  </a:lnTo>
                  <a:lnTo>
                    <a:pt x="95" y="484"/>
                  </a:lnTo>
                  <a:lnTo>
                    <a:pt x="95" y="478"/>
                  </a:lnTo>
                  <a:lnTo>
                    <a:pt x="95" y="447"/>
                  </a:lnTo>
                  <a:lnTo>
                    <a:pt x="96" y="429"/>
                  </a:lnTo>
                  <a:lnTo>
                    <a:pt x="96" y="416"/>
                  </a:lnTo>
                  <a:lnTo>
                    <a:pt x="96" y="398"/>
                  </a:lnTo>
                  <a:lnTo>
                    <a:pt x="96" y="392"/>
                  </a:lnTo>
                  <a:lnTo>
                    <a:pt x="96" y="380"/>
                  </a:lnTo>
                  <a:lnTo>
                    <a:pt x="96" y="367"/>
                  </a:lnTo>
                  <a:lnTo>
                    <a:pt x="98" y="361"/>
                  </a:lnTo>
                  <a:lnTo>
                    <a:pt x="98" y="361"/>
                  </a:lnTo>
                  <a:lnTo>
                    <a:pt x="98" y="355"/>
                  </a:lnTo>
                  <a:lnTo>
                    <a:pt x="98" y="355"/>
                  </a:lnTo>
                  <a:lnTo>
                    <a:pt x="100" y="361"/>
                  </a:lnTo>
                  <a:lnTo>
                    <a:pt x="100" y="361"/>
                  </a:lnTo>
                  <a:lnTo>
                    <a:pt x="100" y="361"/>
                  </a:lnTo>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605" name="Freeform 604"/>
            <p:cNvSpPr>
              <a:spLocks/>
            </p:cNvSpPr>
            <p:nvPr/>
          </p:nvSpPr>
          <p:spPr bwMode="auto">
            <a:xfrm>
              <a:off x="4290886" y="3356059"/>
              <a:ext cx="136314" cy="478247"/>
            </a:xfrm>
            <a:custGeom>
              <a:avLst/>
              <a:gdLst>
                <a:gd name="T0" fmla="*/ 2 w 98"/>
                <a:gd name="T1" fmla="*/ 1040 h 1163"/>
                <a:gd name="T2" fmla="*/ 2 w 98"/>
                <a:gd name="T3" fmla="*/ 979 h 1163"/>
                <a:gd name="T4" fmla="*/ 4 w 98"/>
                <a:gd name="T5" fmla="*/ 1010 h 1163"/>
                <a:gd name="T6" fmla="*/ 7 w 98"/>
                <a:gd name="T7" fmla="*/ 1004 h 1163"/>
                <a:gd name="T8" fmla="*/ 9 w 98"/>
                <a:gd name="T9" fmla="*/ 1034 h 1163"/>
                <a:gd name="T10" fmla="*/ 10 w 98"/>
                <a:gd name="T11" fmla="*/ 1071 h 1163"/>
                <a:gd name="T12" fmla="*/ 12 w 98"/>
                <a:gd name="T13" fmla="*/ 1083 h 1163"/>
                <a:gd name="T14" fmla="*/ 14 w 98"/>
                <a:gd name="T15" fmla="*/ 1053 h 1163"/>
                <a:gd name="T16" fmla="*/ 15 w 98"/>
                <a:gd name="T17" fmla="*/ 1059 h 1163"/>
                <a:gd name="T18" fmla="*/ 19 w 98"/>
                <a:gd name="T19" fmla="*/ 1046 h 1163"/>
                <a:gd name="T20" fmla="*/ 20 w 98"/>
                <a:gd name="T21" fmla="*/ 1046 h 1163"/>
                <a:gd name="T22" fmla="*/ 22 w 98"/>
                <a:gd name="T23" fmla="*/ 1083 h 1163"/>
                <a:gd name="T24" fmla="*/ 24 w 98"/>
                <a:gd name="T25" fmla="*/ 1101 h 1163"/>
                <a:gd name="T26" fmla="*/ 27 w 98"/>
                <a:gd name="T27" fmla="*/ 1101 h 1163"/>
                <a:gd name="T28" fmla="*/ 28 w 98"/>
                <a:gd name="T29" fmla="*/ 1101 h 1163"/>
                <a:gd name="T30" fmla="*/ 32 w 98"/>
                <a:gd name="T31" fmla="*/ 1132 h 1163"/>
                <a:gd name="T32" fmla="*/ 33 w 98"/>
                <a:gd name="T33" fmla="*/ 1132 h 1163"/>
                <a:gd name="T34" fmla="*/ 35 w 98"/>
                <a:gd name="T35" fmla="*/ 1157 h 1163"/>
                <a:gd name="T36" fmla="*/ 38 w 98"/>
                <a:gd name="T37" fmla="*/ 1144 h 1163"/>
                <a:gd name="T38" fmla="*/ 40 w 98"/>
                <a:gd name="T39" fmla="*/ 1163 h 1163"/>
                <a:gd name="T40" fmla="*/ 42 w 98"/>
                <a:gd name="T41" fmla="*/ 1120 h 1163"/>
                <a:gd name="T42" fmla="*/ 43 w 98"/>
                <a:gd name="T43" fmla="*/ 1004 h 1163"/>
                <a:gd name="T44" fmla="*/ 45 w 98"/>
                <a:gd name="T45" fmla="*/ 851 h 1163"/>
                <a:gd name="T46" fmla="*/ 47 w 98"/>
                <a:gd name="T47" fmla="*/ 686 h 1163"/>
                <a:gd name="T48" fmla="*/ 48 w 98"/>
                <a:gd name="T49" fmla="*/ 569 h 1163"/>
                <a:gd name="T50" fmla="*/ 48 w 98"/>
                <a:gd name="T51" fmla="*/ 496 h 1163"/>
                <a:gd name="T52" fmla="*/ 50 w 98"/>
                <a:gd name="T53" fmla="*/ 410 h 1163"/>
                <a:gd name="T54" fmla="*/ 52 w 98"/>
                <a:gd name="T55" fmla="*/ 343 h 1163"/>
                <a:gd name="T56" fmla="*/ 53 w 98"/>
                <a:gd name="T57" fmla="*/ 294 h 1163"/>
                <a:gd name="T58" fmla="*/ 55 w 98"/>
                <a:gd name="T59" fmla="*/ 245 h 1163"/>
                <a:gd name="T60" fmla="*/ 57 w 98"/>
                <a:gd name="T61" fmla="*/ 190 h 1163"/>
                <a:gd name="T62" fmla="*/ 57 w 98"/>
                <a:gd name="T63" fmla="*/ 147 h 1163"/>
                <a:gd name="T64" fmla="*/ 58 w 98"/>
                <a:gd name="T65" fmla="*/ 104 h 1163"/>
                <a:gd name="T66" fmla="*/ 62 w 98"/>
                <a:gd name="T67" fmla="*/ 98 h 1163"/>
                <a:gd name="T68" fmla="*/ 63 w 98"/>
                <a:gd name="T69" fmla="*/ 153 h 1163"/>
                <a:gd name="T70" fmla="*/ 63 w 98"/>
                <a:gd name="T71" fmla="*/ 129 h 1163"/>
                <a:gd name="T72" fmla="*/ 65 w 98"/>
                <a:gd name="T73" fmla="*/ 98 h 1163"/>
                <a:gd name="T74" fmla="*/ 67 w 98"/>
                <a:gd name="T75" fmla="*/ 160 h 1163"/>
                <a:gd name="T76" fmla="*/ 68 w 98"/>
                <a:gd name="T77" fmla="*/ 227 h 1163"/>
                <a:gd name="T78" fmla="*/ 70 w 98"/>
                <a:gd name="T79" fmla="*/ 202 h 1163"/>
                <a:gd name="T80" fmla="*/ 72 w 98"/>
                <a:gd name="T81" fmla="*/ 129 h 1163"/>
                <a:gd name="T82" fmla="*/ 73 w 98"/>
                <a:gd name="T83" fmla="*/ 25 h 1163"/>
                <a:gd name="T84" fmla="*/ 73 w 98"/>
                <a:gd name="T85" fmla="*/ 25 h 1163"/>
                <a:gd name="T86" fmla="*/ 75 w 98"/>
                <a:gd name="T87" fmla="*/ 104 h 1163"/>
                <a:gd name="T88" fmla="*/ 77 w 98"/>
                <a:gd name="T89" fmla="*/ 190 h 1163"/>
                <a:gd name="T90" fmla="*/ 78 w 98"/>
                <a:gd name="T91" fmla="*/ 233 h 1163"/>
                <a:gd name="T92" fmla="*/ 80 w 98"/>
                <a:gd name="T93" fmla="*/ 257 h 1163"/>
                <a:gd name="T94" fmla="*/ 82 w 98"/>
                <a:gd name="T95" fmla="*/ 233 h 1163"/>
                <a:gd name="T96" fmla="*/ 83 w 98"/>
                <a:gd name="T97" fmla="*/ 196 h 1163"/>
                <a:gd name="T98" fmla="*/ 85 w 98"/>
                <a:gd name="T99" fmla="*/ 282 h 1163"/>
                <a:gd name="T100" fmla="*/ 86 w 98"/>
                <a:gd name="T101" fmla="*/ 294 h 1163"/>
                <a:gd name="T102" fmla="*/ 90 w 98"/>
                <a:gd name="T103" fmla="*/ 257 h 1163"/>
                <a:gd name="T104" fmla="*/ 91 w 98"/>
                <a:gd name="T105" fmla="*/ 208 h 1163"/>
                <a:gd name="T106" fmla="*/ 93 w 98"/>
                <a:gd name="T107" fmla="*/ 190 h 1163"/>
                <a:gd name="T108" fmla="*/ 95 w 98"/>
                <a:gd name="T109" fmla="*/ 184 h 1163"/>
                <a:gd name="T110" fmla="*/ 96 w 98"/>
                <a:gd name="T111" fmla="*/ 178 h 1163"/>
                <a:gd name="T112" fmla="*/ 98 w 98"/>
                <a:gd name="T113" fmla="*/ 123 h 1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98" h="1163">
                  <a:moveTo>
                    <a:pt x="0" y="1083"/>
                  </a:moveTo>
                  <a:lnTo>
                    <a:pt x="0" y="1077"/>
                  </a:lnTo>
                  <a:lnTo>
                    <a:pt x="0" y="1065"/>
                  </a:lnTo>
                  <a:lnTo>
                    <a:pt x="0" y="1053"/>
                  </a:lnTo>
                  <a:lnTo>
                    <a:pt x="2" y="1040"/>
                  </a:lnTo>
                  <a:lnTo>
                    <a:pt x="2" y="1028"/>
                  </a:lnTo>
                  <a:lnTo>
                    <a:pt x="2" y="1010"/>
                  </a:lnTo>
                  <a:lnTo>
                    <a:pt x="2" y="1004"/>
                  </a:lnTo>
                  <a:lnTo>
                    <a:pt x="2" y="991"/>
                  </a:lnTo>
                  <a:lnTo>
                    <a:pt x="2" y="979"/>
                  </a:lnTo>
                  <a:lnTo>
                    <a:pt x="4" y="979"/>
                  </a:lnTo>
                  <a:lnTo>
                    <a:pt x="4" y="991"/>
                  </a:lnTo>
                  <a:lnTo>
                    <a:pt x="4" y="998"/>
                  </a:lnTo>
                  <a:lnTo>
                    <a:pt x="4" y="1004"/>
                  </a:lnTo>
                  <a:lnTo>
                    <a:pt x="4" y="1010"/>
                  </a:lnTo>
                  <a:lnTo>
                    <a:pt x="5" y="1016"/>
                  </a:lnTo>
                  <a:lnTo>
                    <a:pt x="5" y="1010"/>
                  </a:lnTo>
                  <a:lnTo>
                    <a:pt x="7" y="1004"/>
                  </a:lnTo>
                  <a:lnTo>
                    <a:pt x="5" y="1004"/>
                  </a:lnTo>
                  <a:lnTo>
                    <a:pt x="7" y="1004"/>
                  </a:lnTo>
                  <a:lnTo>
                    <a:pt x="7" y="1004"/>
                  </a:lnTo>
                  <a:lnTo>
                    <a:pt x="7" y="1010"/>
                  </a:lnTo>
                  <a:lnTo>
                    <a:pt x="7" y="1022"/>
                  </a:lnTo>
                  <a:lnTo>
                    <a:pt x="9" y="1028"/>
                  </a:lnTo>
                  <a:lnTo>
                    <a:pt x="9" y="1034"/>
                  </a:lnTo>
                  <a:lnTo>
                    <a:pt x="9" y="1040"/>
                  </a:lnTo>
                  <a:lnTo>
                    <a:pt x="9" y="1053"/>
                  </a:lnTo>
                  <a:lnTo>
                    <a:pt x="9" y="1059"/>
                  </a:lnTo>
                  <a:lnTo>
                    <a:pt x="10" y="1071"/>
                  </a:lnTo>
                  <a:lnTo>
                    <a:pt x="10" y="1071"/>
                  </a:lnTo>
                  <a:lnTo>
                    <a:pt x="10" y="1071"/>
                  </a:lnTo>
                  <a:lnTo>
                    <a:pt x="12" y="1083"/>
                  </a:lnTo>
                  <a:lnTo>
                    <a:pt x="10" y="1083"/>
                  </a:lnTo>
                  <a:lnTo>
                    <a:pt x="12" y="1083"/>
                  </a:lnTo>
                  <a:lnTo>
                    <a:pt x="12" y="1083"/>
                  </a:lnTo>
                  <a:lnTo>
                    <a:pt x="12" y="1077"/>
                  </a:lnTo>
                  <a:lnTo>
                    <a:pt x="14" y="1071"/>
                  </a:lnTo>
                  <a:lnTo>
                    <a:pt x="14" y="1065"/>
                  </a:lnTo>
                  <a:lnTo>
                    <a:pt x="14" y="1059"/>
                  </a:lnTo>
                  <a:lnTo>
                    <a:pt x="14" y="1053"/>
                  </a:lnTo>
                  <a:lnTo>
                    <a:pt x="15" y="1053"/>
                  </a:lnTo>
                  <a:lnTo>
                    <a:pt x="15" y="1046"/>
                  </a:lnTo>
                  <a:lnTo>
                    <a:pt x="15" y="1053"/>
                  </a:lnTo>
                  <a:lnTo>
                    <a:pt x="17" y="1059"/>
                  </a:lnTo>
                  <a:lnTo>
                    <a:pt x="15" y="1059"/>
                  </a:lnTo>
                  <a:lnTo>
                    <a:pt x="17" y="1059"/>
                  </a:lnTo>
                  <a:lnTo>
                    <a:pt x="17" y="1059"/>
                  </a:lnTo>
                  <a:lnTo>
                    <a:pt x="17" y="1053"/>
                  </a:lnTo>
                  <a:lnTo>
                    <a:pt x="17" y="1053"/>
                  </a:lnTo>
                  <a:lnTo>
                    <a:pt x="19" y="1046"/>
                  </a:lnTo>
                  <a:lnTo>
                    <a:pt x="19" y="1040"/>
                  </a:lnTo>
                  <a:lnTo>
                    <a:pt x="19" y="1034"/>
                  </a:lnTo>
                  <a:lnTo>
                    <a:pt x="19" y="1028"/>
                  </a:lnTo>
                  <a:lnTo>
                    <a:pt x="20" y="1034"/>
                  </a:lnTo>
                  <a:lnTo>
                    <a:pt x="20" y="1046"/>
                  </a:lnTo>
                  <a:lnTo>
                    <a:pt x="20" y="1053"/>
                  </a:lnTo>
                  <a:lnTo>
                    <a:pt x="20" y="1053"/>
                  </a:lnTo>
                  <a:lnTo>
                    <a:pt x="20" y="1065"/>
                  </a:lnTo>
                  <a:lnTo>
                    <a:pt x="22" y="1071"/>
                  </a:lnTo>
                  <a:lnTo>
                    <a:pt x="22" y="1083"/>
                  </a:lnTo>
                  <a:lnTo>
                    <a:pt x="22" y="1089"/>
                  </a:lnTo>
                  <a:lnTo>
                    <a:pt x="22" y="1089"/>
                  </a:lnTo>
                  <a:lnTo>
                    <a:pt x="22" y="1089"/>
                  </a:lnTo>
                  <a:lnTo>
                    <a:pt x="24" y="1095"/>
                  </a:lnTo>
                  <a:lnTo>
                    <a:pt x="24" y="1101"/>
                  </a:lnTo>
                  <a:lnTo>
                    <a:pt x="24" y="1108"/>
                  </a:lnTo>
                  <a:lnTo>
                    <a:pt x="25" y="1108"/>
                  </a:lnTo>
                  <a:lnTo>
                    <a:pt x="25" y="1101"/>
                  </a:lnTo>
                  <a:lnTo>
                    <a:pt x="25" y="1095"/>
                  </a:lnTo>
                  <a:lnTo>
                    <a:pt x="27" y="1101"/>
                  </a:lnTo>
                  <a:lnTo>
                    <a:pt x="27" y="1101"/>
                  </a:lnTo>
                  <a:lnTo>
                    <a:pt x="27" y="1101"/>
                  </a:lnTo>
                  <a:lnTo>
                    <a:pt x="28" y="1101"/>
                  </a:lnTo>
                  <a:lnTo>
                    <a:pt x="28" y="1101"/>
                  </a:lnTo>
                  <a:lnTo>
                    <a:pt x="28" y="1101"/>
                  </a:lnTo>
                  <a:lnTo>
                    <a:pt x="30" y="1108"/>
                  </a:lnTo>
                  <a:lnTo>
                    <a:pt x="30" y="1114"/>
                  </a:lnTo>
                  <a:lnTo>
                    <a:pt x="30" y="1120"/>
                  </a:lnTo>
                  <a:lnTo>
                    <a:pt x="30" y="1126"/>
                  </a:lnTo>
                  <a:lnTo>
                    <a:pt x="32" y="1132"/>
                  </a:lnTo>
                  <a:lnTo>
                    <a:pt x="30" y="1132"/>
                  </a:lnTo>
                  <a:lnTo>
                    <a:pt x="32" y="1132"/>
                  </a:lnTo>
                  <a:lnTo>
                    <a:pt x="32" y="1138"/>
                  </a:lnTo>
                  <a:lnTo>
                    <a:pt x="32" y="1138"/>
                  </a:lnTo>
                  <a:lnTo>
                    <a:pt x="33" y="1132"/>
                  </a:lnTo>
                  <a:lnTo>
                    <a:pt x="33" y="1132"/>
                  </a:lnTo>
                  <a:lnTo>
                    <a:pt x="33" y="1138"/>
                  </a:lnTo>
                  <a:lnTo>
                    <a:pt x="35" y="1144"/>
                  </a:lnTo>
                  <a:lnTo>
                    <a:pt x="35" y="1150"/>
                  </a:lnTo>
                  <a:lnTo>
                    <a:pt x="35" y="1157"/>
                  </a:lnTo>
                  <a:lnTo>
                    <a:pt x="37" y="1157"/>
                  </a:lnTo>
                  <a:lnTo>
                    <a:pt x="37" y="1157"/>
                  </a:lnTo>
                  <a:lnTo>
                    <a:pt x="38" y="1144"/>
                  </a:lnTo>
                  <a:lnTo>
                    <a:pt x="38" y="1138"/>
                  </a:lnTo>
                  <a:lnTo>
                    <a:pt x="38" y="1144"/>
                  </a:lnTo>
                  <a:lnTo>
                    <a:pt x="38" y="1150"/>
                  </a:lnTo>
                  <a:lnTo>
                    <a:pt x="40" y="1157"/>
                  </a:lnTo>
                  <a:lnTo>
                    <a:pt x="40" y="1157"/>
                  </a:lnTo>
                  <a:lnTo>
                    <a:pt x="40" y="1163"/>
                  </a:lnTo>
                  <a:lnTo>
                    <a:pt x="40" y="1163"/>
                  </a:lnTo>
                  <a:lnTo>
                    <a:pt x="42" y="1157"/>
                  </a:lnTo>
                  <a:lnTo>
                    <a:pt x="42" y="1157"/>
                  </a:lnTo>
                  <a:lnTo>
                    <a:pt x="42" y="1144"/>
                  </a:lnTo>
                  <a:lnTo>
                    <a:pt x="42" y="1132"/>
                  </a:lnTo>
                  <a:lnTo>
                    <a:pt x="42" y="1120"/>
                  </a:lnTo>
                  <a:lnTo>
                    <a:pt x="42" y="1083"/>
                  </a:lnTo>
                  <a:lnTo>
                    <a:pt x="43" y="1065"/>
                  </a:lnTo>
                  <a:lnTo>
                    <a:pt x="43" y="1053"/>
                  </a:lnTo>
                  <a:lnTo>
                    <a:pt x="43" y="1028"/>
                  </a:lnTo>
                  <a:lnTo>
                    <a:pt x="43" y="1004"/>
                  </a:lnTo>
                  <a:lnTo>
                    <a:pt x="43" y="979"/>
                  </a:lnTo>
                  <a:lnTo>
                    <a:pt x="43" y="955"/>
                  </a:lnTo>
                  <a:lnTo>
                    <a:pt x="45" y="924"/>
                  </a:lnTo>
                  <a:lnTo>
                    <a:pt x="45" y="887"/>
                  </a:lnTo>
                  <a:lnTo>
                    <a:pt x="45" y="851"/>
                  </a:lnTo>
                  <a:lnTo>
                    <a:pt x="45" y="814"/>
                  </a:lnTo>
                  <a:lnTo>
                    <a:pt x="45" y="777"/>
                  </a:lnTo>
                  <a:lnTo>
                    <a:pt x="45" y="747"/>
                  </a:lnTo>
                  <a:lnTo>
                    <a:pt x="47" y="716"/>
                  </a:lnTo>
                  <a:lnTo>
                    <a:pt x="47" y="686"/>
                  </a:lnTo>
                  <a:lnTo>
                    <a:pt x="47" y="667"/>
                  </a:lnTo>
                  <a:lnTo>
                    <a:pt x="47" y="618"/>
                  </a:lnTo>
                  <a:lnTo>
                    <a:pt x="47" y="600"/>
                  </a:lnTo>
                  <a:lnTo>
                    <a:pt x="47" y="588"/>
                  </a:lnTo>
                  <a:lnTo>
                    <a:pt x="48" y="569"/>
                  </a:lnTo>
                  <a:lnTo>
                    <a:pt x="48" y="563"/>
                  </a:lnTo>
                  <a:lnTo>
                    <a:pt x="48" y="545"/>
                  </a:lnTo>
                  <a:lnTo>
                    <a:pt x="48" y="533"/>
                  </a:lnTo>
                  <a:lnTo>
                    <a:pt x="48" y="514"/>
                  </a:lnTo>
                  <a:lnTo>
                    <a:pt x="48" y="496"/>
                  </a:lnTo>
                  <a:lnTo>
                    <a:pt x="50" y="478"/>
                  </a:lnTo>
                  <a:lnTo>
                    <a:pt x="50" y="459"/>
                  </a:lnTo>
                  <a:lnTo>
                    <a:pt x="50" y="441"/>
                  </a:lnTo>
                  <a:lnTo>
                    <a:pt x="50" y="423"/>
                  </a:lnTo>
                  <a:lnTo>
                    <a:pt x="50" y="410"/>
                  </a:lnTo>
                  <a:lnTo>
                    <a:pt x="50" y="386"/>
                  </a:lnTo>
                  <a:lnTo>
                    <a:pt x="52" y="380"/>
                  </a:lnTo>
                  <a:lnTo>
                    <a:pt x="52" y="361"/>
                  </a:lnTo>
                  <a:lnTo>
                    <a:pt x="52" y="355"/>
                  </a:lnTo>
                  <a:lnTo>
                    <a:pt x="52" y="343"/>
                  </a:lnTo>
                  <a:lnTo>
                    <a:pt x="52" y="331"/>
                  </a:lnTo>
                  <a:lnTo>
                    <a:pt x="52" y="319"/>
                  </a:lnTo>
                  <a:lnTo>
                    <a:pt x="53" y="306"/>
                  </a:lnTo>
                  <a:lnTo>
                    <a:pt x="53" y="306"/>
                  </a:lnTo>
                  <a:lnTo>
                    <a:pt x="53" y="294"/>
                  </a:lnTo>
                  <a:lnTo>
                    <a:pt x="53" y="288"/>
                  </a:lnTo>
                  <a:lnTo>
                    <a:pt x="53" y="282"/>
                  </a:lnTo>
                  <a:lnTo>
                    <a:pt x="53" y="270"/>
                  </a:lnTo>
                  <a:lnTo>
                    <a:pt x="55" y="257"/>
                  </a:lnTo>
                  <a:lnTo>
                    <a:pt x="55" y="245"/>
                  </a:lnTo>
                  <a:lnTo>
                    <a:pt x="55" y="233"/>
                  </a:lnTo>
                  <a:lnTo>
                    <a:pt x="55" y="208"/>
                  </a:lnTo>
                  <a:lnTo>
                    <a:pt x="55" y="202"/>
                  </a:lnTo>
                  <a:lnTo>
                    <a:pt x="55" y="196"/>
                  </a:lnTo>
                  <a:lnTo>
                    <a:pt x="57" y="190"/>
                  </a:lnTo>
                  <a:lnTo>
                    <a:pt x="57" y="178"/>
                  </a:lnTo>
                  <a:lnTo>
                    <a:pt x="57" y="178"/>
                  </a:lnTo>
                  <a:lnTo>
                    <a:pt x="57" y="166"/>
                  </a:lnTo>
                  <a:lnTo>
                    <a:pt x="57" y="153"/>
                  </a:lnTo>
                  <a:lnTo>
                    <a:pt x="57" y="147"/>
                  </a:lnTo>
                  <a:lnTo>
                    <a:pt x="58" y="135"/>
                  </a:lnTo>
                  <a:lnTo>
                    <a:pt x="58" y="129"/>
                  </a:lnTo>
                  <a:lnTo>
                    <a:pt x="58" y="117"/>
                  </a:lnTo>
                  <a:lnTo>
                    <a:pt x="58" y="104"/>
                  </a:lnTo>
                  <a:lnTo>
                    <a:pt x="58" y="104"/>
                  </a:lnTo>
                  <a:lnTo>
                    <a:pt x="58" y="98"/>
                  </a:lnTo>
                  <a:lnTo>
                    <a:pt x="60" y="92"/>
                  </a:lnTo>
                  <a:lnTo>
                    <a:pt x="60" y="92"/>
                  </a:lnTo>
                  <a:lnTo>
                    <a:pt x="60" y="92"/>
                  </a:lnTo>
                  <a:lnTo>
                    <a:pt x="62" y="98"/>
                  </a:lnTo>
                  <a:lnTo>
                    <a:pt x="62" y="104"/>
                  </a:lnTo>
                  <a:lnTo>
                    <a:pt x="62" y="117"/>
                  </a:lnTo>
                  <a:lnTo>
                    <a:pt x="62" y="129"/>
                  </a:lnTo>
                  <a:lnTo>
                    <a:pt x="62" y="141"/>
                  </a:lnTo>
                  <a:lnTo>
                    <a:pt x="63" y="153"/>
                  </a:lnTo>
                  <a:lnTo>
                    <a:pt x="63" y="153"/>
                  </a:lnTo>
                  <a:lnTo>
                    <a:pt x="63" y="160"/>
                  </a:lnTo>
                  <a:lnTo>
                    <a:pt x="63" y="153"/>
                  </a:lnTo>
                  <a:lnTo>
                    <a:pt x="63" y="147"/>
                  </a:lnTo>
                  <a:lnTo>
                    <a:pt x="63" y="129"/>
                  </a:lnTo>
                  <a:lnTo>
                    <a:pt x="65" y="123"/>
                  </a:lnTo>
                  <a:lnTo>
                    <a:pt x="65" y="104"/>
                  </a:lnTo>
                  <a:lnTo>
                    <a:pt x="65" y="104"/>
                  </a:lnTo>
                  <a:lnTo>
                    <a:pt x="65" y="92"/>
                  </a:lnTo>
                  <a:lnTo>
                    <a:pt x="65" y="98"/>
                  </a:lnTo>
                  <a:lnTo>
                    <a:pt x="65" y="104"/>
                  </a:lnTo>
                  <a:lnTo>
                    <a:pt x="67" y="111"/>
                  </a:lnTo>
                  <a:lnTo>
                    <a:pt x="67" y="129"/>
                  </a:lnTo>
                  <a:lnTo>
                    <a:pt x="67" y="141"/>
                  </a:lnTo>
                  <a:lnTo>
                    <a:pt x="67" y="160"/>
                  </a:lnTo>
                  <a:lnTo>
                    <a:pt x="67" y="178"/>
                  </a:lnTo>
                  <a:lnTo>
                    <a:pt x="67" y="190"/>
                  </a:lnTo>
                  <a:lnTo>
                    <a:pt x="68" y="202"/>
                  </a:lnTo>
                  <a:lnTo>
                    <a:pt x="68" y="215"/>
                  </a:lnTo>
                  <a:lnTo>
                    <a:pt x="68" y="227"/>
                  </a:lnTo>
                  <a:lnTo>
                    <a:pt x="68" y="227"/>
                  </a:lnTo>
                  <a:lnTo>
                    <a:pt x="68" y="227"/>
                  </a:lnTo>
                  <a:lnTo>
                    <a:pt x="70" y="221"/>
                  </a:lnTo>
                  <a:lnTo>
                    <a:pt x="70" y="215"/>
                  </a:lnTo>
                  <a:lnTo>
                    <a:pt x="70" y="202"/>
                  </a:lnTo>
                  <a:lnTo>
                    <a:pt x="70" y="184"/>
                  </a:lnTo>
                  <a:lnTo>
                    <a:pt x="70" y="172"/>
                  </a:lnTo>
                  <a:lnTo>
                    <a:pt x="70" y="153"/>
                  </a:lnTo>
                  <a:lnTo>
                    <a:pt x="72" y="135"/>
                  </a:lnTo>
                  <a:lnTo>
                    <a:pt x="72" y="129"/>
                  </a:lnTo>
                  <a:lnTo>
                    <a:pt x="72" y="111"/>
                  </a:lnTo>
                  <a:lnTo>
                    <a:pt x="72" y="80"/>
                  </a:lnTo>
                  <a:lnTo>
                    <a:pt x="72" y="56"/>
                  </a:lnTo>
                  <a:lnTo>
                    <a:pt x="72" y="43"/>
                  </a:lnTo>
                  <a:lnTo>
                    <a:pt x="73" y="25"/>
                  </a:lnTo>
                  <a:lnTo>
                    <a:pt x="73" y="19"/>
                  </a:lnTo>
                  <a:lnTo>
                    <a:pt x="73" y="7"/>
                  </a:lnTo>
                  <a:lnTo>
                    <a:pt x="73" y="0"/>
                  </a:lnTo>
                  <a:lnTo>
                    <a:pt x="73" y="13"/>
                  </a:lnTo>
                  <a:lnTo>
                    <a:pt x="73" y="25"/>
                  </a:lnTo>
                  <a:lnTo>
                    <a:pt x="75" y="37"/>
                  </a:lnTo>
                  <a:lnTo>
                    <a:pt x="75" y="49"/>
                  </a:lnTo>
                  <a:lnTo>
                    <a:pt x="75" y="74"/>
                  </a:lnTo>
                  <a:lnTo>
                    <a:pt x="75" y="92"/>
                  </a:lnTo>
                  <a:lnTo>
                    <a:pt x="75" y="104"/>
                  </a:lnTo>
                  <a:lnTo>
                    <a:pt x="75" y="129"/>
                  </a:lnTo>
                  <a:lnTo>
                    <a:pt x="77" y="141"/>
                  </a:lnTo>
                  <a:lnTo>
                    <a:pt x="77" y="172"/>
                  </a:lnTo>
                  <a:lnTo>
                    <a:pt x="77" y="178"/>
                  </a:lnTo>
                  <a:lnTo>
                    <a:pt x="77" y="190"/>
                  </a:lnTo>
                  <a:lnTo>
                    <a:pt x="77" y="202"/>
                  </a:lnTo>
                  <a:lnTo>
                    <a:pt x="77" y="208"/>
                  </a:lnTo>
                  <a:lnTo>
                    <a:pt x="78" y="221"/>
                  </a:lnTo>
                  <a:lnTo>
                    <a:pt x="78" y="227"/>
                  </a:lnTo>
                  <a:lnTo>
                    <a:pt x="78" y="233"/>
                  </a:lnTo>
                  <a:lnTo>
                    <a:pt x="78" y="233"/>
                  </a:lnTo>
                  <a:lnTo>
                    <a:pt x="78" y="239"/>
                  </a:lnTo>
                  <a:lnTo>
                    <a:pt x="78" y="245"/>
                  </a:lnTo>
                  <a:lnTo>
                    <a:pt x="80" y="257"/>
                  </a:lnTo>
                  <a:lnTo>
                    <a:pt x="80" y="257"/>
                  </a:lnTo>
                  <a:lnTo>
                    <a:pt x="80" y="257"/>
                  </a:lnTo>
                  <a:lnTo>
                    <a:pt x="80" y="257"/>
                  </a:lnTo>
                  <a:lnTo>
                    <a:pt x="82" y="257"/>
                  </a:lnTo>
                  <a:lnTo>
                    <a:pt x="82" y="245"/>
                  </a:lnTo>
                  <a:lnTo>
                    <a:pt x="82" y="233"/>
                  </a:lnTo>
                  <a:lnTo>
                    <a:pt x="82" y="221"/>
                  </a:lnTo>
                  <a:lnTo>
                    <a:pt x="82" y="208"/>
                  </a:lnTo>
                  <a:lnTo>
                    <a:pt x="82" y="208"/>
                  </a:lnTo>
                  <a:lnTo>
                    <a:pt x="83" y="196"/>
                  </a:lnTo>
                  <a:lnTo>
                    <a:pt x="83" y="196"/>
                  </a:lnTo>
                  <a:lnTo>
                    <a:pt x="83" y="208"/>
                  </a:lnTo>
                  <a:lnTo>
                    <a:pt x="83" y="221"/>
                  </a:lnTo>
                  <a:lnTo>
                    <a:pt x="83" y="233"/>
                  </a:lnTo>
                  <a:lnTo>
                    <a:pt x="85" y="251"/>
                  </a:lnTo>
                  <a:lnTo>
                    <a:pt x="85" y="282"/>
                  </a:lnTo>
                  <a:lnTo>
                    <a:pt x="85" y="288"/>
                  </a:lnTo>
                  <a:lnTo>
                    <a:pt x="85" y="294"/>
                  </a:lnTo>
                  <a:lnTo>
                    <a:pt x="86" y="288"/>
                  </a:lnTo>
                  <a:lnTo>
                    <a:pt x="86" y="288"/>
                  </a:lnTo>
                  <a:lnTo>
                    <a:pt x="86" y="294"/>
                  </a:lnTo>
                  <a:lnTo>
                    <a:pt x="88" y="288"/>
                  </a:lnTo>
                  <a:lnTo>
                    <a:pt x="88" y="282"/>
                  </a:lnTo>
                  <a:lnTo>
                    <a:pt x="88" y="276"/>
                  </a:lnTo>
                  <a:lnTo>
                    <a:pt x="88" y="264"/>
                  </a:lnTo>
                  <a:lnTo>
                    <a:pt x="90" y="257"/>
                  </a:lnTo>
                  <a:lnTo>
                    <a:pt x="90" y="257"/>
                  </a:lnTo>
                  <a:lnTo>
                    <a:pt x="90" y="251"/>
                  </a:lnTo>
                  <a:lnTo>
                    <a:pt x="90" y="233"/>
                  </a:lnTo>
                  <a:lnTo>
                    <a:pt x="90" y="221"/>
                  </a:lnTo>
                  <a:lnTo>
                    <a:pt x="91" y="208"/>
                  </a:lnTo>
                  <a:lnTo>
                    <a:pt x="91" y="196"/>
                  </a:lnTo>
                  <a:lnTo>
                    <a:pt x="91" y="178"/>
                  </a:lnTo>
                  <a:lnTo>
                    <a:pt x="91" y="178"/>
                  </a:lnTo>
                  <a:lnTo>
                    <a:pt x="91" y="184"/>
                  </a:lnTo>
                  <a:lnTo>
                    <a:pt x="93" y="190"/>
                  </a:lnTo>
                  <a:lnTo>
                    <a:pt x="93" y="184"/>
                  </a:lnTo>
                  <a:lnTo>
                    <a:pt x="95" y="178"/>
                  </a:lnTo>
                  <a:lnTo>
                    <a:pt x="93" y="178"/>
                  </a:lnTo>
                  <a:lnTo>
                    <a:pt x="95" y="178"/>
                  </a:lnTo>
                  <a:lnTo>
                    <a:pt x="95" y="184"/>
                  </a:lnTo>
                  <a:lnTo>
                    <a:pt x="95" y="190"/>
                  </a:lnTo>
                  <a:lnTo>
                    <a:pt x="95" y="196"/>
                  </a:lnTo>
                  <a:lnTo>
                    <a:pt x="96" y="196"/>
                  </a:lnTo>
                  <a:lnTo>
                    <a:pt x="96" y="190"/>
                  </a:lnTo>
                  <a:lnTo>
                    <a:pt x="96" y="178"/>
                  </a:lnTo>
                  <a:lnTo>
                    <a:pt x="96" y="172"/>
                  </a:lnTo>
                  <a:lnTo>
                    <a:pt x="96" y="153"/>
                  </a:lnTo>
                  <a:lnTo>
                    <a:pt x="98" y="141"/>
                  </a:lnTo>
                  <a:lnTo>
                    <a:pt x="98" y="129"/>
                  </a:lnTo>
                  <a:lnTo>
                    <a:pt x="98" y="123"/>
                  </a:lnTo>
                  <a:lnTo>
                    <a:pt x="98" y="111"/>
                  </a:lnTo>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grpSp>
          <p:nvGrpSpPr>
            <p:cNvPr id="606" name="Group 605"/>
            <p:cNvGrpSpPr/>
            <p:nvPr/>
          </p:nvGrpSpPr>
          <p:grpSpPr>
            <a:xfrm>
              <a:off x="5300727" y="3393891"/>
              <a:ext cx="827625" cy="480714"/>
              <a:chOff x="4185152" y="3681923"/>
              <a:chExt cx="644769" cy="480714"/>
            </a:xfrm>
          </p:grpSpPr>
          <p:sp>
            <p:nvSpPr>
              <p:cNvPr id="621" name="Freeform 620"/>
              <p:cNvSpPr>
                <a:spLocks/>
              </p:cNvSpPr>
              <p:nvPr/>
            </p:nvSpPr>
            <p:spPr bwMode="auto">
              <a:xfrm>
                <a:off x="4704218" y="3732503"/>
                <a:ext cx="125703" cy="384490"/>
              </a:xfrm>
              <a:custGeom>
                <a:avLst/>
                <a:gdLst>
                  <a:gd name="T0" fmla="*/ 2 w 116"/>
                  <a:gd name="T1" fmla="*/ 30 h 935"/>
                  <a:gd name="T2" fmla="*/ 4 w 116"/>
                  <a:gd name="T3" fmla="*/ 67 h 935"/>
                  <a:gd name="T4" fmla="*/ 5 w 116"/>
                  <a:gd name="T5" fmla="*/ 91 h 935"/>
                  <a:gd name="T6" fmla="*/ 7 w 116"/>
                  <a:gd name="T7" fmla="*/ 49 h 935"/>
                  <a:gd name="T8" fmla="*/ 9 w 116"/>
                  <a:gd name="T9" fmla="*/ 104 h 935"/>
                  <a:gd name="T10" fmla="*/ 10 w 116"/>
                  <a:gd name="T11" fmla="*/ 195 h 935"/>
                  <a:gd name="T12" fmla="*/ 12 w 116"/>
                  <a:gd name="T13" fmla="*/ 208 h 935"/>
                  <a:gd name="T14" fmla="*/ 14 w 116"/>
                  <a:gd name="T15" fmla="*/ 171 h 935"/>
                  <a:gd name="T16" fmla="*/ 15 w 116"/>
                  <a:gd name="T17" fmla="*/ 159 h 935"/>
                  <a:gd name="T18" fmla="*/ 17 w 116"/>
                  <a:gd name="T19" fmla="*/ 226 h 935"/>
                  <a:gd name="T20" fmla="*/ 19 w 116"/>
                  <a:gd name="T21" fmla="*/ 201 h 935"/>
                  <a:gd name="T22" fmla="*/ 20 w 116"/>
                  <a:gd name="T23" fmla="*/ 165 h 935"/>
                  <a:gd name="T24" fmla="*/ 22 w 116"/>
                  <a:gd name="T25" fmla="*/ 208 h 935"/>
                  <a:gd name="T26" fmla="*/ 22 w 116"/>
                  <a:gd name="T27" fmla="*/ 263 h 935"/>
                  <a:gd name="T28" fmla="*/ 24 w 116"/>
                  <a:gd name="T29" fmla="*/ 281 h 935"/>
                  <a:gd name="T30" fmla="*/ 27 w 116"/>
                  <a:gd name="T31" fmla="*/ 275 h 935"/>
                  <a:gd name="T32" fmla="*/ 27 w 116"/>
                  <a:gd name="T33" fmla="*/ 330 h 935"/>
                  <a:gd name="T34" fmla="*/ 30 w 116"/>
                  <a:gd name="T35" fmla="*/ 330 h 935"/>
                  <a:gd name="T36" fmla="*/ 32 w 116"/>
                  <a:gd name="T37" fmla="*/ 299 h 935"/>
                  <a:gd name="T38" fmla="*/ 33 w 116"/>
                  <a:gd name="T39" fmla="*/ 324 h 935"/>
                  <a:gd name="T40" fmla="*/ 35 w 116"/>
                  <a:gd name="T41" fmla="*/ 336 h 935"/>
                  <a:gd name="T42" fmla="*/ 37 w 116"/>
                  <a:gd name="T43" fmla="*/ 336 h 935"/>
                  <a:gd name="T44" fmla="*/ 38 w 116"/>
                  <a:gd name="T45" fmla="*/ 367 h 935"/>
                  <a:gd name="T46" fmla="*/ 40 w 116"/>
                  <a:gd name="T47" fmla="*/ 348 h 935"/>
                  <a:gd name="T48" fmla="*/ 42 w 116"/>
                  <a:gd name="T49" fmla="*/ 397 h 935"/>
                  <a:gd name="T50" fmla="*/ 43 w 116"/>
                  <a:gd name="T51" fmla="*/ 489 h 935"/>
                  <a:gd name="T52" fmla="*/ 45 w 116"/>
                  <a:gd name="T53" fmla="*/ 544 h 935"/>
                  <a:gd name="T54" fmla="*/ 47 w 116"/>
                  <a:gd name="T55" fmla="*/ 556 h 935"/>
                  <a:gd name="T56" fmla="*/ 48 w 116"/>
                  <a:gd name="T57" fmla="*/ 587 h 935"/>
                  <a:gd name="T58" fmla="*/ 52 w 116"/>
                  <a:gd name="T59" fmla="*/ 568 h 935"/>
                  <a:gd name="T60" fmla="*/ 53 w 116"/>
                  <a:gd name="T61" fmla="*/ 593 h 935"/>
                  <a:gd name="T62" fmla="*/ 55 w 116"/>
                  <a:gd name="T63" fmla="*/ 617 h 935"/>
                  <a:gd name="T64" fmla="*/ 57 w 116"/>
                  <a:gd name="T65" fmla="*/ 660 h 935"/>
                  <a:gd name="T66" fmla="*/ 58 w 116"/>
                  <a:gd name="T67" fmla="*/ 685 h 935"/>
                  <a:gd name="T68" fmla="*/ 62 w 116"/>
                  <a:gd name="T69" fmla="*/ 685 h 935"/>
                  <a:gd name="T70" fmla="*/ 63 w 116"/>
                  <a:gd name="T71" fmla="*/ 703 h 935"/>
                  <a:gd name="T72" fmla="*/ 65 w 116"/>
                  <a:gd name="T73" fmla="*/ 691 h 935"/>
                  <a:gd name="T74" fmla="*/ 68 w 116"/>
                  <a:gd name="T75" fmla="*/ 703 h 935"/>
                  <a:gd name="T76" fmla="*/ 70 w 116"/>
                  <a:gd name="T77" fmla="*/ 740 h 935"/>
                  <a:gd name="T78" fmla="*/ 72 w 116"/>
                  <a:gd name="T79" fmla="*/ 746 h 935"/>
                  <a:gd name="T80" fmla="*/ 75 w 116"/>
                  <a:gd name="T81" fmla="*/ 764 h 935"/>
                  <a:gd name="T82" fmla="*/ 78 w 116"/>
                  <a:gd name="T83" fmla="*/ 783 h 935"/>
                  <a:gd name="T84" fmla="*/ 80 w 116"/>
                  <a:gd name="T85" fmla="*/ 807 h 935"/>
                  <a:gd name="T86" fmla="*/ 82 w 116"/>
                  <a:gd name="T87" fmla="*/ 825 h 935"/>
                  <a:gd name="T88" fmla="*/ 85 w 116"/>
                  <a:gd name="T89" fmla="*/ 844 h 935"/>
                  <a:gd name="T90" fmla="*/ 87 w 116"/>
                  <a:gd name="T91" fmla="*/ 844 h 935"/>
                  <a:gd name="T92" fmla="*/ 88 w 116"/>
                  <a:gd name="T93" fmla="*/ 807 h 935"/>
                  <a:gd name="T94" fmla="*/ 90 w 116"/>
                  <a:gd name="T95" fmla="*/ 801 h 935"/>
                  <a:gd name="T96" fmla="*/ 92 w 116"/>
                  <a:gd name="T97" fmla="*/ 838 h 935"/>
                  <a:gd name="T98" fmla="*/ 93 w 116"/>
                  <a:gd name="T99" fmla="*/ 856 h 935"/>
                  <a:gd name="T100" fmla="*/ 95 w 116"/>
                  <a:gd name="T101" fmla="*/ 838 h 935"/>
                  <a:gd name="T102" fmla="*/ 98 w 116"/>
                  <a:gd name="T103" fmla="*/ 868 h 935"/>
                  <a:gd name="T104" fmla="*/ 100 w 116"/>
                  <a:gd name="T105" fmla="*/ 880 h 935"/>
                  <a:gd name="T106" fmla="*/ 101 w 116"/>
                  <a:gd name="T107" fmla="*/ 905 h 935"/>
                  <a:gd name="T108" fmla="*/ 105 w 116"/>
                  <a:gd name="T109" fmla="*/ 917 h 935"/>
                  <a:gd name="T110" fmla="*/ 106 w 116"/>
                  <a:gd name="T111" fmla="*/ 911 h 935"/>
                  <a:gd name="T112" fmla="*/ 108 w 116"/>
                  <a:gd name="T113" fmla="*/ 923 h 935"/>
                  <a:gd name="T114" fmla="*/ 111 w 116"/>
                  <a:gd name="T115" fmla="*/ 935 h 935"/>
                  <a:gd name="T116" fmla="*/ 115 w 116"/>
                  <a:gd name="T117" fmla="*/ 929 h 935"/>
                  <a:gd name="T118" fmla="*/ 116 w 116"/>
                  <a:gd name="T119" fmla="*/ 923 h 9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16" h="935">
                    <a:moveTo>
                      <a:pt x="0" y="0"/>
                    </a:moveTo>
                    <a:lnTo>
                      <a:pt x="0" y="6"/>
                    </a:lnTo>
                    <a:lnTo>
                      <a:pt x="2" y="18"/>
                    </a:lnTo>
                    <a:lnTo>
                      <a:pt x="2" y="18"/>
                    </a:lnTo>
                    <a:lnTo>
                      <a:pt x="2" y="30"/>
                    </a:lnTo>
                    <a:lnTo>
                      <a:pt x="2" y="42"/>
                    </a:lnTo>
                    <a:lnTo>
                      <a:pt x="2" y="42"/>
                    </a:lnTo>
                    <a:lnTo>
                      <a:pt x="2" y="55"/>
                    </a:lnTo>
                    <a:lnTo>
                      <a:pt x="4" y="61"/>
                    </a:lnTo>
                    <a:lnTo>
                      <a:pt x="4" y="67"/>
                    </a:lnTo>
                    <a:lnTo>
                      <a:pt x="4" y="67"/>
                    </a:lnTo>
                    <a:lnTo>
                      <a:pt x="4" y="79"/>
                    </a:lnTo>
                    <a:lnTo>
                      <a:pt x="5" y="91"/>
                    </a:lnTo>
                    <a:lnTo>
                      <a:pt x="5" y="91"/>
                    </a:lnTo>
                    <a:lnTo>
                      <a:pt x="5" y="91"/>
                    </a:lnTo>
                    <a:lnTo>
                      <a:pt x="5" y="85"/>
                    </a:lnTo>
                    <a:lnTo>
                      <a:pt x="5" y="79"/>
                    </a:lnTo>
                    <a:lnTo>
                      <a:pt x="7" y="73"/>
                    </a:lnTo>
                    <a:lnTo>
                      <a:pt x="7" y="61"/>
                    </a:lnTo>
                    <a:lnTo>
                      <a:pt x="7" y="49"/>
                    </a:lnTo>
                    <a:lnTo>
                      <a:pt x="7" y="49"/>
                    </a:lnTo>
                    <a:lnTo>
                      <a:pt x="7" y="55"/>
                    </a:lnTo>
                    <a:lnTo>
                      <a:pt x="9" y="67"/>
                    </a:lnTo>
                    <a:lnTo>
                      <a:pt x="9" y="85"/>
                    </a:lnTo>
                    <a:lnTo>
                      <a:pt x="9" y="104"/>
                    </a:lnTo>
                    <a:lnTo>
                      <a:pt x="9" y="128"/>
                    </a:lnTo>
                    <a:lnTo>
                      <a:pt x="9" y="146"/>
                    </a:lnTo>
                    <a:lnTo>
                      <a:pt x="9" y="165"/>
                    </a:lnTo>
                    <a:lnTo>
                      <a:pt x="10" y="177"/>
                    </a:lnTo>
                    <a:lnTo>
                      <a:pt x="10" y="195"/>
                    </a:lnTo>
                    <a:lnTo>
                      <a:pt x="10" y="195"/>
                    </a:lnTo>
                    <a:lnTo>
                      <a:pt x="10" y="201"/>
                    </a:lnTo>
                    <a:lnTo>
                      <a:pt x="12" y="214"/>
                    </a:lnTo>
                    <a:lnTo>
                      <a:pt x="10" y="214"/>
                    </a:lnTo>
                    <a:lnTo>
                      <a:pt x="12" y="208"/>
                    </a:lnTo>
                    <a:lnTo>
                      <a:pt x="12" y="201"/>
                    </a:lnTo>
                    <a:lnTo>
                      <a:pt x="12" y="195"/>
                    </a:lnTo>
                    <a:lnTo>
                      <a:pt x="12" y="189"/>
                    </a:lnTo>
                    <a:lnTo>
                      <a:pt x="14" y="177"/>
                    </a:lnTo>
                    <a:lnTo>
                      <a:pt x="14" y="171"/>
                    </a:lnTo>
                    <a:lnTo>
                      <a:pt x="14" y="171"/>
                    </a:lnTo>
                    <a:lnTo>
                      <a:pt x="14" y="159"/>
                    </a:lnTo>
                    <a:lnTo>
                      <a:pt x="14" y="146"/>
                    </a:lnTo>
                    <a:lnTo>
                      <a:pt x="15" y="152"/>
                    </a:lnTo>
                    <a:lnTo>
                      <a:pt x="15" y="159"/>
                    </a:lnTo>
                    <a:lnTo>
                      <a:pt x="15" y="183"/>
                    </a:lnTo>
                    <a:lnTo>
                      <a:pt x="15" y="195"/>
                    </a:lnTo>
                    <a:lnTo>
                      <a:pt x="15" y="208"/>
                    </a:lnTo>
                    <a:lnTo>
                      <a:pt x="17" y="226"/>
                    </a:lnTo>
                    <a:lnTo>
                      <a:pt x="17" y="226"/>
                    </a:lnTo>
                    <a:lnTo>
                      <a:pt x="17" y="226"/>
                    </a:lnTo>
                    <a:lnTo>
                      <a:pt x="17" y="220"/>
                    </a:lnTo>
                    <a:lnTo>
                      <a:pt x="17" y="214"/>
                    </a:lnTo>
                    <a:lnTo>
                      <a:pt x="19" y="208"/>
                    </a:lnTo>
                    <a:lnTo>
                      <a:pt x="19" y="201"/>
                    </a:lnTo>
                    <a:lnTo>
                      <a:pt x="19" y="195"/>
                    </a:lnTo>
                    <a:lnTo>
                      <a:pt x="19" y="189"/>
                    </a:lnTo>
                    <a:lnTo>
                      <a:pt x="19" y="177"/>
                    </a:lnTo>
                    <a:lnTo>
                      <a:pt x="19" y="165"/>
                    </a:lnTo>
                    <a:lnTo>
                      <a:pt x="20" y="165"/>
                    </a:lnTo>
                    <a:lnTo>
                      <a:pt x="20" y="171"/>
                    </a:lnTo>
                    <a:lnTo>
                      <a:pt x="20" y="171"/>
                    </a:lnTo>
                    <a:lnTo>
                      <a:pt x="20" y="183"/>
                    </a:lnTo>
                    <a:lnTo>
                      <a:pt x="20" y="195"/>
                    </a:lnTo>
                    <a:lnTo>
                      <a:pt x="22" y="208"/>
                    </a:lnTo>
                    <a:lnTo>
                      <a:pt x="22" y="220"/>
                    </a:lnTo>
                    <a:lnTo>
                      <a:pt x="22" y="226"/>
                    </a:lnTo>
                    <a:lnTo>
                      <a:pt x="22" y="244"/>
                    </a:lnTo>
                    <a:lnTo>
                      <a:pt x="22" y="250"/>
                    </a:lnTo>
                    <a:lnTo>
                      <a:pt x="22" y="263"/>
                    </a:lnTo>
                    <a:lnTo>
                      <a:pt x="24" y="269"/>
                    </a:lnTo>
                    <a:lnTo>
                      <a:pt x="24" y="275"/>
                    </a:lnTo>
                    <a:lnTo>
                      <a:pt x="24" y="281"/>
                    </a:lnTo>
                    <a:lnTo>
                      <a:pt x="24" y="281"/>
                    </a:lnTo>
                    <a:lnTo>
                      <a:pt x="24" y="281"/>
                    </a:lnTo>
                    <a:lnTo>
                      <a:pt x="25" y="275"/>
                    </a:lnTo>
                    <a:lnTo>
                      <a:pt x="25" y="275"/>
                    </a:lnTo>
                    <a:lnTo>
                      <a:pt x="25" y="269"/>
                    </a:lnTo>
                    <a:lnTo>
                      <a:pt x="25" y="269"/>
                    </a:lnTo>
                    <a:lnTo>
                      <a:pt x="27" y="275"/>
                    </a:lnTo>
                    <a:lnTo>
                      <a:pt x="27" y="281"/>
                    </a:lnTo>
                    <a:lnTo>
                      <a:pt x="27" y="293"/>
                    </a:lnTo>
                    <a:lnTo>
                      <a:pt x="27" y="299"/>
                    </a:lnTo>
                    <a:lnTo>
                      <a:pt x="27" y="318"/>
                    </a:lnTo>
                    <a:lnTo>
                      <a:pt x="27" y="330"/>
                    </a:lnTo>
                    <a:lnTo>
                      <a:pt x="29" y="336"/>
                    </a:lnTo>
                    <a:lnTo>
                      <a:pt x="29" y="342"/>
                    </a:lnTo>
                    <a:lnTo>
                      <a:pt x="29" y="342"/>
                    </a:lnTo>
                    <a:lnTo>
                      <a:pt x="30" y="336"/>
                    </a:lnTo>
                    <a:lnTo>
                      <a:pt x="30" y="330"/>
                    </a:lnTo>
                    <a:lnTo>
                      <a:pt x="30" y="324"/>
                    </a:lnTo>
                    <a:lnTo>
                      <a:pt x="30" y="324"/>
                    </a:lnTo>
                    <a:lnTo>
                      <a:pt x="30" y="318"/>
                    </a:lnTo>
                    <a:lnTo>
                      <a:pt x="32" y="312"/>
                    </a:lnTo>
                    <a:lnTo>
                      <a:pt x="32" y="299"/>
                    </a:lnTo>
                    <a:lnTo>
                      <a:pt x="32" y="299"/>
                    </a:lnTo>
                    <a:lnTo>
                      <a:pt x="32" y="299"/>
                    </a:lnTo>
                    <a:lnTo>
                      <a:pt x="32" y="305"/>
                    </a:lnTo>
                    <a:lnTo>
                      <a:pt x="32" y="318"/>
                    </a:lnTo>
                    <a:lnTo>
                      <a:pt x="33" y="324"/>
                    </a:lnTo>
                    <a:lnTo>
                      <a:pt x="33" y="330"/>
                    </a:lnTo>
                    <a:lnTo>
                      <a:pt x="33" y="342"/>
                    </a:lnTo>
                    <a:lnTo>
                      <a:pt x="33" y="342"/>
                    </a:lnTo>
                    <a:lnTo>
                      <a:pt x="33" y="342"/>
                    </a:lnTo>
                    <a:lnTo>
                      <a:pt x="35" y="336"/>
                    </a:lnTo>
                    <a:lnTo>
                      <a:pt x="35" y="336"/>
                    </a:lnTo>
                    <a:lnTo>
                      <a:pt x="37" y="336"/>
                    </a:lnTo>
                    <a:lnTo>
                      <a:pt x="37" y="330"/>
                    </a:lnTo>
                    <a:lnTo>
                      <a:pt x="37" y="330"/>
                    </a:lnTo>
                    <a:lnTo>
                      <a:pt x="37" y="336"/>
                    </a:lnTo>
                    <a:lnTo>
                      <a:pt x="37" y="342"/>
                    </a:lnTo>
                    <a:lnTo>
                      <a:pt x="38" y="348"/>
                    </a:lnTo>
                    <a:lnTo>
                      <a:pt x="38" y="354"/>
                    </a:lnTo>
                    <a:lnTo>
                      <a:pt x="38" y="367"/>
                    </a:lnTo>
                    <a:lnTo>
                      <a:pt x="38" y="367"/>
                    </a:lnTo>
                    <a:lnTo>
                      <a:pt x="38" y="367"/>
                    </a:lnTo>
                    <a:lnTo>
                      <a:pt x="40" y="360"/>
                    </a:lnTo>
                    <a:lnTo>
                      <a:pt x="40" y="354"/>
                    </a:lnTo>
                    <a:lnTo>
                      <a:pt x="40" y="354"/>
                    </a:lnTo>
                    <a:lnTo>
                      <a:pt x="40" y="348"/>
                    </a:lnTo>
                    <a:lnTo>
                      <a:pt x="42" y="354"/>
                    </a:lnTo>
                    <a:lnTo>
                      <a:pt x="42" y="354"/>
                    </a:lnTo>
                    <a:lnTo>
                      <a:pt x="42" y="367"/>
                    </a:lnTo>
                    <a:lnTo>
                      <a:pt x="42" y="379"/>
                    </a:lnTo>
                    <a:lnTo>
                      <a:pt x="42" y="397"/>
                    </a:lnTo>
                    <a:lnTo>
                      <a:pt x="43" y="416"/>
                    </a:lnTo>
                    <a:lnTo>
                      <a:pt x="43" y="440"/>
                    </a:lnTo>
                    <a:lnTo>
                      <a:pt x="43" y="458"/>
                    </a:lnTo>
                    <a:lnTo>
                      <a:pt x="43" y="477"/>
                    </a:lnTo>
                    <a:lnTo>
                      <a:pt x="43" y="489"/>
                    </a:lnTo>
                    <a:lnTo>
                      <a:pt x="43" y="507"/>
                    </a:lnTo>
                    <a:lnTo>
                      <a:pt x="45" y="513"/>
                    </a:lnTo>
                    <a:lnTo>
                      <a:pt x="45" y="532"/>
                    </a:lnTo>
                    <a:lnTo>
                      <a:pt x="45" y="538"/>
                    </a:lnTo>
                    <a:lnTo>
                      <a:pt x="45" y="544"/>
                    </a:lnTo>
                    <a:lnTo>
                      <a:pt x="47" y="556"/>
                    </a:lnTo>
                    <a:lnTo>
                      <a:pt x="45" y="556"/>
                    </a:lnTo>
                    <a:lnTo>
                      <a:pt x="47" y="556"/>
                    </a:lnTo>
                    <a:lnTo>
                      <a:pt x="47" y="556"/>
                    </a:lnTo>
                    <a:lnTo>
                      <a:pt x="47" y="556"/>
                    </a:lnTo>
                    <a:lnTo>
                      <a:pt x="48" y="556"/>
                    </a:lnTo>
                    <a:lnTo>
                      <a:pt x="48" y="562"/>
                    </a:lnTo>
                    <a:lnTo>
                      <a:pt x="48" y="575"/>
                    </a:lnTo>
                    <a:lnTo>
                      <a:pt x="48" y="587"/>
                    </a:lnTo>
                    <a:lnTo>
                      <a:pt x="48" y="587"/>
                    </a:lnTo>
                    <a:lnTo>
                      <a:pt x="50" y="581"/>
                    </a:lnTo>
                    <a:lnTo>
                      <a:pt x="50" y="581"/>
                    </a:lnTo>
                    <a:lnTo>
                      <a:pt x="50" y="575"/>
                    </a:lnTo>
                    <a:lnTo>
                      <a:pt x="50" y="568"/>
                    </a:lnTo>
                    <a:lnTo>
                      <a:pt x="52" y="568"/>
                    </a:lnTo>
                    <a:lnTo>
                      <a:pt x="52" y="575"/>
                    </a:lnTo>
                    <a:lnTo>
                      <a:pt x="52" y="581"/>
                    </a:lnTo>
                    <a:lnTo>
                      <a:pt x="52" y="581"/>
                    </a:lnTo>
                    <a:lnTo>
                      <a:pt x="52" y="587"/>
                    </a:lnTo>
                    <a:lnTo>
                      <a:pt x="53" y="593"/>
                    </a:lnTo>
                    <a:lnTo>
                      <a:pt x="53" y="605"/>
                    </a:lnTo>
                    <a:lnTo>
                      <a:pt x="53" y="605"/>
                    </a:lnTo>
                    <a:lnTo>
                      <a:pt x="53" y="611"/>
                    </a:lnTo>
                    <a:lnTo>
                      <a:pt x="55" y="611"/>
                    </a:lnTo>
                    <a:lnTo>
                      <a:pt x="55" y="617"/>
                    </a:lnTo>
                    <a:lnTo>
                      <a:pt x="55" y="623"/>
                    </a:lnTo>
                    <a:lnTo>
                      <a:pt x="55" y="630"/>
                    </a:lnTo>
                    <a:lnTo>
                      <a:pt x="55" y="636"/>
                    </a:lnTo>
                    <a:lnTo>
                      <a:pt x="57" y="648"/>
                    </a:lnTo>
                    <a:lnTo>
                      <a:pt x="57" y="660"/>
                    </a:lnTo>
                    <a:lnTo>
                      <a:pt x="57" y="660"/>
                    </a:lnTo>
                    <a:lnTo>
                      <a:pt x="57" y="672"/>
                    </a:lnTo>
                    <a:lnTo>
                      <a:pt x="57" y="679"/>
                    </a:lnTo>
                    <a:lnTo>
                      <a:pt x="58" y="679"/>
                    </a:lnTo>
                    <a:lnTo>
                      <a:pt x="58" y="685"/>
                    </a:lnTo>
                    <a:lnTo>
                      <a:pt x="58" y="685"/>
                    </a:lnTo>
                    <a:lnTo>
                      <a:pt x="60" y="691"/>
                    </a:lnTo>
                    <a:lnTo>
                      <a:pt x="60" y="685"/>
                    </a:lnTo>
                    <a:lnTo>
                      <a:pt x="60" y="685"/>
                    </a:lnTo>
                    <a:lnTo>
                      <a:pt x="62" y="685"/>
                    </a:lnTo>
                    <a:lnTo>
                      <a:pt x="62" y="685"/>
                    </a:lnTo>
                    <a:lnTo>
                      <a:pt x="62" y="685"/>
                    </a:lnTo>
                    <a:lnTo>
                      <a:pt x="63" y="691"/>
                    </a:lnTo>
                    <a:lnTo>
                      <a:pt x="63" y="697"/>
                    </a:lnTo>
                    <a:lnTo>
                      <a:pt x="63" y="703"/>
                    </a:lnTo>
                    <a:lnTo>
                      <a:pt x="63" y="709"/>
                    </a:lnTo>
                    <a:lnTo>
                      <a:pt x="65" y="709"/>
                    </a:lnTo>
                    <a:lnTo>
                      <a:pt x="65" y="709"/>
                    </a:lnTo>
                    <a:lnTo>
                      <a:pt x="65" y="703"/>
                    </a:lnTo>
                    <a:lnTo>
                      <a:pt x="65" y="691"/>
                    </a:lnTo>
                    <a:lnTo>
                      <a:pt x="67" y="685"/>
                    </a:lnTo>
                    <a:lnTo>
                      <a:pt x="67" y="685"/>
                    </a:lnTo>
                    <a:lnTo>
                      <a:pt x="67" y="685"/>
                    </a:lnTo>
                    <a:lnTo>
                      <a:pt x="68" y="691"/>
                    </a:lnTo>
                    <a:lnTo>
                      <a:pt x="68" y="703"/>
                    </a:lnTo>
                    <a:lnTo>
                      <a:pt x="68" y="709"/>
                    </a:lnTo>
                    <a:lnTo>
                      <a:pt x="68" y="715"/>
                    </a:lnTo>
                    <a:lnTo>
                      <a:pt x="68" y="721"/>
                    </a:lnTo>
                    <a:lnTo>
                      <a:pt x="70" y="727"/>
                    </a:lnTo>
                    <a:lnTo>
                      <a:pt x="70" y="740"/>
                    </a:lnTo>
                    <a:lnTo>
                      <a:pt x="70" y="740"/>
                    </a:lnTo>
                    <a:lnTo>
                      <a:pt x="70" y="740"/>
                    </a:lnTo>
                    <a:lnTo>
                      <a:pt x="72" y="746"/>
                    </a:lnTo>
                    <a:lnTo>
                      <a:pt x="72" y="746"/>
                    </a:lnTo>
                    <a:lnTo>
                      <a:pt x="72" y="746"/>
                    </a:lnTo>
                    <a:lnTo>
                      <a:pt x="73" y="752"/>
                    </a:lnTo>
                    <a:lnTo>
                      <a:pt x="73" y="752"/>
                    </a:lnTo>
                    <a:lnTo>
                      <a:pt x="73" y="752"/>
                    </a:lnTo>
                    <a:lnTo>
                      <a:pt x="75" y="758"/>
                    </a:lnTo>
                    <a:lnTo>
                      <a:pt x="75" y="764"/>
                    </a:lnTo>
                    <a:lnTo>
                      <a:pt x="75" y="764"/>
                    </a:lnTo>
                    <a:lnTo>
                      <a:pt x="77" y="770"/>
                    </a:lnTo>
                    <a:lnTo>
                      <a:pt x="77" y="776"/>
                    </a:lnTo>
                    <a:lnTo>
                      <a:pt x="77" y="776"/>
                    </a:lnTo>
                    <a:lnTo>
                      <a:pt x="78" y="783"/>
                    </a:lnTo>
                    <a:lnTo>
                      <a:pt x="78" y="789"/>
                    </a:lnTo>
                    <a:lnTo>
                      <a:pt x="78" y="795"/>
                    </a:lnTo>
                    <a:lnTo>
                      <a:pt x="80" y="807"/>
                    </a:lnTo>
                    <a:lnTo>
                      <a:pt x="80" y="807"/>
                    </a:lnTo>
                    <a:lnTo>
                      <a:pt x="80" y="807"/>
                    </a:lnTo>
                    <a:lnTo>
                      <a:pt x="80" y="801"/>
                    </a:lnTo>
                    <a:lnTo>
                      <a:pt x="82" y="807"/>
                    </a:lnTo>
                    <a:lnTo>
                      <a:pt x="82" y="813"/>
                    </a:lnTo>
                    <a:lnTo>
                      <a:pt x="82" y="813"/>
                    </a:lnTo>
                    <a:lnTo>
                      <a:pt x="82" y="825"/>
                    </a:lnTo>
                    <a:lnTo>
                      <a:pt x="83" y="838"/>
                    </a:lnTo>
                    <a:lnTo>
                      <a:pt x="83" y="844"/>
                    </a:lnTo>
                    <a:lnTo>
                      <a:pt x="83" y="844"/>
                    </a:lnTo>
                    <a:lnTo>
                      <a:pt x="83" y="844"/>
                    </a:lnTo>
                    <a:lnTo>
                      <a:pt x="85" y="844"/>
                    </a:lnTo>
                    <a:lnTo>
                      <a:pt x="85" y="844"/>
                    </a:lnTo>
                    <a:lnTo>
                      <a:pt x="85" y="844"/>
                    </a:lnTo>
                    <a:lnTo>
                      <a:pt x="87" y="850"/>
                    </a:lnTo>
                    <a:lnTo>
                      <a:pt x="87" y="850"/>
                    </a:lnTo>
                    <a:lnTo>
                      <a:pt x="87" y="844"/>
                    </a:lnTo>
                    <a:lnTo>
                      <a:pt x="87" y="838"/>
                    </a:lnTo>
                    <a:lnTo>
                      <a:pt x="88" y="831"/>
                    </a:lnTo>
                    <a:lnTo>
                      <a:pt x="88" y="825"/>
                    </a:lnTo>
                    <a:lnTo>
                      <a:pt x="88" y="813"/>
                    </a:lnTo>
                    <a:lnTo>
                      <a:pt x="88" y="807"/>
                    </a:lnTo>
                    <a:lnTo>
                      <a:pt x="90" y="795"/>
                    </a:lnTo>
                    <a:lnTo>
                      <a:pt x="88" y="795"/>
                    </a:lnTo>
                    <a:lnTo>
                      <a:pt x="90" y="795"/>
                    </a:lnTo>
                    <a:lnTo>
                      <a:pt x="90" y="795"/>
                    </a:lnTo>
                    <a:lnTo>
                      <a:pt x="90" y="801"/>
                    </a:lnTo>
                    <a:lnTo>
                      <a:pt x="90" y="813"/>
                    </a:lnTo>
                    <a:lnTo>
                      <a:pt x="92" y="813"/>
                    </a:lnTo>
                    <a:lnTo>
                      <a:pt x="92" y="819"/>
                    </a:lnTo>
                    <a:lnTo>
                      <a:pt x="92" y="831"/>
                    </a:lnTo>
                    <a:lnTo>
                      <a:pt x="92" y="838"/>
                    </a:lnTo>
                    <a:lnTo>
                      <a:pt x="92" y="844"/>
                    </a:lnTo>
                    <a:lnTo>
                      <a:pt x="92" y="850"/>
                    </a:lnTo>
                    <a:lnTo>
                      <a:pt x="93" y="862"/>
                    </a:lnTo>
                    <a:lnTo>
                      <a:pt x="93" y="862"/>
                    </a:lnTo>
                    <a:lnTo>
                      <a:pt x="93" y="856"/>
                    </a:lnTo>
                    <a:lnTo>
                      <a:pt x="93" y="850"/>
                    </a:lnTo>
                    <a:lnTo>
                      <a:pt x="95" y="844"/>
                    </a:lnTo>
                    <a:lnTo>
                      <a:pt x="95" y="838"/>
                    </a:lnTo>
                    <a:lnTo>
                      <a:pt x="95" y="838"/>
                    </a:lnTo>
                    <a:lnTo>
                      <a:pt x="95" y="838"/>
                    </a:lnTo>
                    <a:lnTo>
                      <a:pt x="96" y="844"/>
                    </a:lnTo>
                    <a:lnTo>
                      <a:pt x="96" y="850"/>
                    </a:lnTo>
                    <a:lnTo>
                      <a:pt x="96" y="856"/>
                    </a:lnTo>
                    <a:lnTo>
                      <a:pt x="98" y="868"/>
                    </a:lnTo>
                    <a:lnTo>
                      <a:pt x="98" y="868"/>
                    </a:lnTo>
                    <a:lnTo>
                      <a:pt x="98" y="868"/>
                    </a:lnTo>
                    <a:lnTo>
                      <a:pt x="98" y="868"/>
                    </a:lnTo>
                    <a:lnTo>
                      <a:pt x="100" y="868"/>
                    </a:lnTo>
                    <a:lnTo>
                      <a:pt x="100" y="874"/>
                    </a:lnTo>
                    <a:lnTo>
                      <a:pt x="100" y="880"/>
                    </a:lnTo>
                    <a:lnTo>
                      <a:pt x="100" y="886"/>
                    </a:lnTo>
                    <a:lnTo>
                      <a:pt x="100" y="893"/>
                    </a:lnTo>
                    <a:lnTo>
                      <a:pt x="101" y="893"/>
                    </a:lnTo>
                    <a:lnTo>
                      <a:pt x="101" y="899"/>
                    </a:lnTo>
                    <a:lnTo>
                      <a:pt x="101" y="905"/>
                    </a:lnTo>
                    <a:lnTo>
                      <a:pt x="103" y="911"/>
                    </a:lnTo>
                    <a:lnTo>
                      <a:pt x="103" y="917"/>
                    </a:lnTo>
                    <a:lnTo>
                      <a:pt x="103" y="917"/>
                    </a:lnTo>
                    <a:lnTo>
                      <a:pt x="103" y="917"/>
                    </a:lnTo>
                    <a:lnTo>
                      <a:pt x="105" y="917"/>
                    </a:lnTo>
                    <a:lnTo>
                      <a:pt x="105" y="917"/>
                    </a:lnTo>
                    <a:lnTo>
                      <a:pt x="105" y="911"/>
                    </a:lnTo>
                    <a:lnTo>
                      <a:pt x="106" y="905"/>
                    </a:lnTo>
                    <a:lnTo>
                      <a:pt x="106" y="905"/>
                    </a:lnTo>
                    <a:lnTo>
                      <a:pt x="106" y="911"/>
                    </a:lnTo>
                    <a:lnTo>
                      <a:pt x="106" y="917"/>
                    </a:lnTo>
                    <a:lnTo>
                      <a:pt x="108" y="923"/>
                    </a:lnTo>
                    <a:lnTo>
                      <a:pt x="108" y="923"/>
                    </a:lnTo>
                    <a:lnTo>
                      <a:pt x="108" y="923"/>
                    </a:lnTo>
                    <a:lnTo>
                      <a:pt x="108" y="923"/>
                    </a:lnTo>
                    <a:lnTo>
                      <a:pt x="110" y="917"/>
                    </a:lnTo>
                    <a:lnTo>
                      <a:pt x="110" y="917"/>
                    </a:lnTo>
                    <a:lnTo>
                      <a:pt x="110" y="923"/>
                    </a:lnTo>
                    <a:lnTo>
                      <a:pt x="111" y="929"/>
                    </a:lnTo>
                    <a:lnTo>
                      <a:pt x="111" y="935"/>
                    </a:lnTo>
                    <a:lnTo>
                      <a:pt x="111" y="935"/>
                    </a:lnTo>
                    <a:lnTo>
                      <a:pt x="113" y="935"/>
                    </a:lnTo>
                    <a:lnTo>
                      <a:pt x="113" y="935"/>
                    </a:lnTo>
                    <a:lnTo>
                      <a:pt x="113" y="935"/>
                    </a:lnTo>
                    <a:lnTo>
                      <a:pt x="115" y="929"/>
                    </a:lnTo>
                    <a:lnTo>
                      <a:pt x="115" y="935"/>
                    </a:lnTo>
                    <a:lnTo>
                      <a:pt x="115" y="935"/>
                    </a:lnTo>
                    <a:lnTo>
                      <a:pt x="116" y="929"/>
                    </a:lnTo>
                    <a:lnTo>
                      <a:pt x="116" y="929"/>
                    </a:lnTo>
                    <a:lnTo>
                      <a:pt x="116" y="923"/>
                    </a:lnTo>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622" name="Freeform 621"/>
              <p:cNvSpPr>
                <a:spLocks/>
              </p:cNvSpPr>
              <p:nvPr/>
            </p:nvSpPr>
            <p:spPr bwMode="auto">
              <a:xfrm>
                <a:off x="4596937" y="3717288"/>
                <a:ext cx="107281" cy="218769"/>
              </a:xfrm>
              <a:custGeom>
                <a:avLst/>
                <a:gdLst>
                  <a:gd name="T0" fmla="*/ 2 w 99"/>
                  <a:gd name="T1" fmla="*/ 465 h 532"/>
                  <a:gd name="T2" fmla="*/ 2 w 99"/>
                  <a:gd name="T3" fmla="*/ 404 h 532"/>
                  <a:gd name="T4" fmla="*/ 5 w 99"/>
                  <a:gd name="T5" fmla="*/ 434 h 532"/>
                  <a:gd name="T6" fmla="*/ 7 w 99"/>
                  <a:gd name="T7" fmla="*/ 410 h 532"/>
                  <a:gd name="T8" fmla="*/ 7 w 99"/>
                  <a:gd name="T9" fmla="*/ 373 h 532"/>
                  <a:gd name="T10" fmla="*/ 8 w 99"/>
                  <a:gd name="T11" fmla="*/ 355 h 532"/>
                  <a:gd name="T12" fmla="*/ 10 w 99"/>
                  <a:gd name="T13" fmla="*/ 312 h 532"/>
                  <a:gd name="T14" fmla="*/ 11 w 99"/>
                  <a:gd name="T15" fmla="*/ 245 h 532"/>
                  <a:gd name="T16" fmla="*/ 13 w 99"/>
                  <a:gd name="T17" fmla="*/ 214 h 532"/>
                  <a:gd name="T18" fmla="*/ 15 w 99"/>
                  <a:gd name="T19" fmla="*/ 165 h 532"/>
                  <a:gd name="T20" fmla="*/ 16 w 99"/>
                  <a:gd name="T21" fmla="*/ 134 h 532"/>
                  <a:gd name="T22" fmla="*/ 18 w 99"/>
                  <a:gd name="T23" fmla="*/ 104 h 532"/>
                  <a:gd name="T24" fmla="*/ 21 w 99"/>
                  <a:gd name="T25" fmla="*/ 104 h 532"/>
                  <a:gd name="T26" fmla="*/ 23 w 99"/>
                  <a:gd name="T27" fmla="*/ 128 h 532"/>
                  <a:gd name="T28" fmla="*/ 25 w 99"/>
                  <a:gd name="T29" fmla="*/ 79 h 532"/>
                  <a:gd name="T30" fmla="*/ 26 w 99"/>
                  <a:gd name="T31" fmla="*/ 86 h 532"/>
                  <a:gd name="T32" fmla="*/ 26 w 99"/>
                  <a:gd name="T33" fmla="*/ 196 h 532"/>
                  <a:gd name="T34" fmla="*/ 28 w 99"/>
                  <a:gd name="T35" fmla="*/ 189 h 532"/>
                  <a:gd name="T36" fmla="*/ 30 w 99"/>
                  <a:gd name="T37" fmla="*/ 147 h 532"/>
                  <a:gd name="T38" fmla="*/ 31 w 99"/>
                  <a:gd name="T39" fmla="*/ 159 h 532"/>
                  <a:gd name="T40" fmla="*/ 33 w 99"/>
                  <a:gd name="T41" fmla="*/ 183 h 532"/>
                  <a:gd name="T42" fmla="*/ 35 w 99"/>
                  <a:gd name="T43" fmla="*/ 220 h 532"/>
                  <a:gd name="T44" fmla="*/ 36 w 99"/>
                  <a:gd name="T45" fmla="*/ 245 h 532"/>
                  <a:gd name="T46" fmla="*/ 38 w 99"/>
                  <a:gd name="T47" fmla="*/ 275 h 532"/>
                  <a:gd name="T48" fmla="*/ 40 w 99"/>
                  <a:gd name="T49" fmla="*/ 300 h 532"/>
                  <a:gd name="T50" fmla="*/ 41 w 99"/>
                  <a:gd name="T51" fmla="*/ 324 h 532"/>
                  <a:gd name="T52" fmla="*/ 43 w 99"/>
                  <a:gd name="T53" fmla="*/ 361 h 532"/>
                  <a:gd name="T54" fmla="*/ 45 w 99"/>
                  <a:gd name="T55" fmla="*/ 293 h 532"/>
                  <a:gd name="T56" fmla="*/ 46 w 99"/>
                  <a:gd name="T57" fmla="*/ 232 h 532"/>
                  <a:gd name="T58" fmla="*/ 46 w 99"/>
                  <a:gd name="T59" fmla="*/ 208 h 532"/>
                  <a:gd name="T60" fmla="*/ 48 w 99"/>
                  <a:gd name="T61" fmla="*/ 232 h 532"/>
                  <a:gd name="T62" fmla="*/ 50 w 99"/>
                  <a:gd name="T63" fmla="*/ 263 h 532"/>
                  <a:gd name="T64" fmla="*/ 51 w 99"/>
                  <a:gd name="T65" fmla="*/ 287 h 532"/>
                  <a:gd name="T66" fmla="*/ 55 w 99"/>
                  <a:gd name="T67" fmla="*/ 312 h 532"/>
                  <a:gd name="T68" fmla="*/ 56 w 99"/>
                  <a:gd name="T69" fmla="*/ 293 h 532"/>
                  <a:gd name="T70" fmla="*/ 60 w 99"/>
                  <a:gd name="T71" fmla="*/ 287 h 532"/>
                  <a:gd name="T72" fmla="*/ 61 w 99"/>
                  <a:gd name="T73" fmla="*/ 269 h 532"/>
                  <a:gd name="T74" fmla="*/ 63 w 99"/>
                  <a:gd name="T75" fmla="*/ 312 h 532"/>
                  <a:gd name="T76" fmla="*/ 65 w 99"/>
                  <a:gd name="T77" fmla="*/ 330 h 532"/>
                  <a:gd name="T78" fmla="*/ 66 w 99"/>
                  <a:gd name="T79" fmla="*/ 361 h 532"/>
                  <a:gd name="T80" fmla="*/ 68 w 99"/>
                  <a:gd name="T81" fmla="*/ 416 h 532"/>
                  <a:gd name="T82" fmla="*/ 70 w 99"/>
                  <a:gd name="T83" fmla="*/ 416 h 532"/>
                  <a:gd name="T84" fmla="*/ 73 w 99"/>
                  <a:gd name="T85" fmla="*/ 391 h 532"/>
                  <a:gd name="T86" fmla="*/ 74 w 99"/>
                  <a:gd name="T87" fmla="*/ 373 h 532"/>
                  <a:gd name="T88" fmla="*/ 76 w 99"/>
                  <a:gd name="T89" fmla="*/ 349 h 532"/>
                  <a:gd name="T90" fmla="*/ 78 w 99"/>
                  <a:gd name="T91" fmla="*/ 318 h 532"/>
                  <a:gd name="T92" fmla="*/ 79 w 99"/>
                  <a:gd name="T93" fmla="*/ 287 h 532"/>
                  <a:gd name="T94" fmla="*/ 81 w 99"/>
                  <a:gd name="T95" fmla="*/ 287 h 532"/>
                  <a:gd name="T96" fmla="*/ 83 w 99"/>
                  <a:gd name="T97" fmla="*/ 379 h 532"/>
                  <a:gd name="T98" fmla="*/ 84 w 99"/>
                  <a:gd name="T99" fmla="*/ 459 h 532"/>
                  <a:gd name="T100" fmla="*/ 84 w 99"/>
                  <a:gd name="T101" fmla="*/ 501 h 532"/>
                  <a:gd name="T102" fmla="*/ 88 w 99"/>
                  <a:gd name="T103" fmla="*/ 532 h 532"/>
                  <a:gd name="T104" fmla="*/ 89 w 99"/>
                  <a:gd name="T105" fmla="*/ 501 h 532"/>
                  <a:gd name="T106" fmla="*/ 91 w 99"/>
                  <a:gd name="T107" fmla="*/ 428 h 532"/>
                  <a:gd name="T108" fmla="*/ 93 w 99"/>
                  <a:gd name="T109" fmla="*/ 330 h 532"/>
                  <a:gd name="T110" fmla="*/ 94 w 99"/>
                  <a:gd name="T111" fmla="*/ 269 h 532"/>
                  <a:gd name="T112" fmla="*/ 94 w 99"/>
                  <a:gd name="T113" fmla="*/ 208 h 532"/>
                  <a:gd name="T114" fmla="*/ 96 w 99"/>
                  <a:gd name="T115" fmla="*/ 67 h 532"/>
                  <a:gd name="T116" fmla="*/ 98 w 99"/>
                  <a:gd name="T117" fmla="*/ 6 h 532"/>
                  <a:gd name="T118" fmla="*/ 99 w 99"/>
                  <a:gd name="T119" fmla="*/ 37 h 5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99" h="532">
                    <a:moveTo>
                      <a:pt x="0" y="520"/>
                    </a:moveTo>
                    <a:lnTo>
                      <a:pt x="0" y="508"/>
                    </a:lnTo>
                    <a:lnTo>
                      <a:pt x="0" y="495"/>
                    </a:lnTo>
                    <a:lnTo>
                      <a:pt x="0" y="477"/>
                    </a:lnTo>
                    <a:lnTo>
                      <a:pt x="2" y="465"/>
                    </a:lnTo>
                    <a:lnTo>
                      <a:pt x="2" y="434"/>
                    </a:lnTo>
                    <a:lnTo>
                      <a:pt x="2" y="422"/>
                    </a:lnTo>
                    <a:lnTo>
                      <a:pt x="2" y="416"/>
                    </a:lnTo>
                    <a:lnTo>
                      <a:pt x="2" y="410"/>
                    </a:lnTo>
                    <a:lnTo>
                      <a:pt x="2" y="404"/>
                    </a:lnTo>
                    <a:lnTo>
                      <a:pt x="3" y="404"/>
                    </a:lnTo>
                    <a:lnTo>
                      <a:pt x="3" y="410"/>
                    </a:lnTo>
                    <a:lnTo>
                      <a:pt x="3" y="416"/>
                    </a:lnTo>
                    <a:lnTo>
                      <a:pt x="3" y="422"/>
                    </a:lnTo>
                    <a:lnTo>
                      <a:pt x="5" y="434"/>
                    </a:lnTo>
                    <a:lnTo>
                      <a:pt x="5" y="434"/>
                    </a:lnTo>
                    <a:lnTo>
                      <a:pt x="5" y="428"/>
                    </a:lnTo>
                    <a:lnTo>
                      <a:pt x="5" y="422"/>
                    </a:lnTo>
                    <a:lnTo>
                      <a:pt x="5" y="416"/>
                    </a:lnTo>
                    <a:lnTo>
                      <a:pt x="7" y="410"/>
                    </a:lnTo>
                    <a:lnTo>
                      <a:pt x="7" y="404"/>
                    </a:lnTo>
                    <a:lnTo>
                      <a:pt x="7" y="391"/>
                    </a:lnTo>
                    <a:lnTo>
                      <a:pt x="7" y="391"/>
                    </a:lnTo>
                    <a:lnTo>
                      <a:pt x="7" y="385"/>
                    </a:lnTo>
                    <a:lnTo>
                      <a:pt x="7" y="373"/>
                    </a:lnTo>
                    <a:lnTo>
                      <a:pt x="8" y="367"/>
                    </a:lnTo>
                    <a:lnTo>
                      <a:pt x="8" y="361"/>
                    </a:lnTo>
                    <a:lnTo>
                      <a:pt x="8" y="355"/>
                    </a:lnTo>
                    <a:lnTo>
                      <a:pt x="8" y="355"/>
                    </a:lnTo>
                    <a:lnTo>
                      <a:pt x="8" y="355"/>
                    </a:lnTo>
                    <a:lnTo>
                      <a:pt x="10" y="349"/>
                    </a:lnTo>
                    <a:lnTo>
                      <a:pt x="10" y="336"/>
                    </a:lnTo>
                    <a:lnTo>
                      <a:pt x="10" y="330"/>
                    </a:lnTo>
                    <a:lnTo>
                      <a:pt x="10" y="318"/>
                    </a:lnTo>
                    <a:lnTo>
                      <a:pt x="10" y="312"/>
                    </a:lnTo>
                    <a:lnTo>
                      <a:pt x="10" y="293"/>
                    </a:lnTo>
                    <a:lnTo>
                      <a:pt x="11" y="281"/>
                    </a:lnTo>
                    <a:lnTo>
                      <a:pt x="11" y="263"/>
                    </a:lnTo>
                    <a:lnTo>
                      <a:pt x="11" y="251"/>
                    </a:lnTo>
                    <a:lnTo>
                      <a:pt x="11" y="245"/>
                    </a:lnTo>
                    <a:lnTo>
                      <a:pt x="13" y="238"/>
                    </a:lnTo>
                    <a:lnTo>
                      <a:pt x="13" y="232"/>
                    </a:lnTo>
                    <a:lnTo>
                      <a:pt x="13" y="232"/>
                    </a:lnTo>
                    <a:lnTo>
                      <a:pt x="13" y="226"/>
                    </a:lnTo>
                    <a:lnTo>
                      <a:pt x="13" y="214"/>
                    </a:lnTo>
                    <a:lnTo>
                      <a:pt x="15" y="208"/>
                    </a:lnTo>
                    <a:lnTo>
                      <a:pt x="15" y="202"/>
                    </a:lnTo>
                    <a:lnTo>
                      <a:pt x="15" y="183"/>
                    </a:lnTo>
                    <a:lnTo>
                      <a:pt x="15" y="177"/>
                    </a:lnTo>
                    <a:lnTo>
                      <a:pt x="15" y="165"/>
                    </a:lnTo>
                    <a:lnTo>
                      <a:pt x="15" y="159"/>
                    </a:lnTo>
                    <a:lnTo>
                      <a:pt x="16" y="153"/>
                    </a:lnTo>
                    <a:lnTo>
                      <a:pt x="16" y="147"/>
                    </a:lnTo>
                    <a:lnTo>
                      <a:pt x="16" y="141"/>
                    </a:lnTo>
                    <a:lnTo>
                      <a:pt x="16" y="134"/>
                    </a:lnTo>
                    <a:lnTo>
                      <a:pt x="16" y="128"/>
                    </a:lnTo>
                    <a:lnTo>
                      <a:pt x="18" y="128"/>
                    </a:lnTo>
                    <a:lnTo>
                      <a:pt x="18" y="110"/>
                    </a:lnTo>
                    <a:lnTo>
                      <a:pt x="18" y="104"/>
                    </a:lnTo>
                    <a:lnTo>
                      <a:pt x="18" y="104"/>
                    </a:lnTo>
                    <a:lnTo>
                      <a:pt x="18" y="104"/>
                    </a:lnTo>
                    <a:lnTo>
                      <a:pt x="20" y="104"/>
                    </a:lnTo>
                    <a:lnTo>
                      <a:pt x="20" y="110"/>
                    </a:lnTo>
                    <a:lnTo>
                      <a:pt x="20" y="110"/>
                    </a:lnTo>
                    <a:lnTo>
                      <a:pt x="21" y="104"/>
                    </a:lnTo>
                    <a:lnTo>
                      <a:pt x="21" y="110"/>
                    </a:lnTo>
                    <a:lnTo>
                      <a:pt x="21" y="116"/>
                    </a:lnTo>
                    <a:lnTo>
                      <a:pt x="21" y="128"/>
                    </a:lnTo>
                    <a:lnTo>
                      <a:pt x="23" y="128"/>
                    </a:lnTo>
                    <a:lnTo>
                      <a:pt x="23" y="128"/>
                    </a:lnTo>
                    <a:lnTo>
                      <a:pt x="23" y="116"/>
                    </a:lnTo>
                    <a:lnTo>
                      <a:pt x="23" y="104"/>
                    </a:lnTo>
                    <a:lnTo>
                      <a:pt x="23" y="98"/>
                    </a:lnTo>
                    <a:lnTo>
                      <a:pt x="25" y="86"/>
                    </a:lnTo>
                    <a:lnTo>
                      <a:pt x="25" y="79"/>
                    </a:lnTo>
                    <a:lnTo>
                      <a:pt x="25" y="67"/>
                    </a:lnTo>
                    <a:lnTo>
                      <a:pt x="25" y="61"/>
                    </a:lnTo>
                    <a:lnTo>
                      <a:pt x="25" y="67"/>
                    </a:lnTo>
                    <a:lnTo>
                      <a:pt x="25" y="73"/>
                    </a:lnTo>
                    <a:lnTo>
                      <a:pt x="26" y="86"/>
                    </a:lnTo>
                    <a:lnTo>
                      <a:pt x="26" y="128"/>
                    </a:lnTo>
                    <a:lnTo>
                      <a:pt x="26" y="147"/>
                    </a:lnTo>
                    <a:lnTo>
                      <a:pt x="26" y="165"/>
                    </a:lnTo>
                    <a:lnTo>
                      <a:pt x="26" y="183"/>
                    </a:lnTo>
                    <a:lnTo>
                      <a:pt x="26" y="196"/>
                    </a:lnTo>
                    <a:lnTo>
                      <a:pt x="28" y="208"/>
                    </a:lnTo>
                    <a:lnTo>
                      <a:pt x="28" y="208"/>
                    </a:lnTo>
                    <a:lnTo>
                      <a:pt x="28" y="208"/>
                    </a:lnTo>
                    <a:lnTo>
                      <a:pt x="28" y="196"/>
                    </a:lnTo>
                    <a:lnTo>
                      <a:pt x="28" y="189"/>
                    </a:lnTo>
                    <a:lnTo>
                      <a:pt x="30" y="183"/>
                    </a:lnTo>
                    <a:lnTo>
                      <a:pt x="30" y="171"/>
                    </a:lnTo>
                    <a:lnTo>
                      <a:pt x="30" y="159"/>
                    </a:lnTo>
                    <a:lnTo>
                      <a:pt x="30" y="153"/>
                    </a:lnTo>
                    <a:lnTo>
                      <a:pt x="30" y="147"/>
                    </a:lnTo>
                    <a:lnTo>
                      <a:pt x="30" y="141"/>
                    </a:lnTo>
                    <a:lnTo>
                      <a:pt x="31" y="147"/>
                    </a:lnTo>
                    <a:lnTo>
                      <a:pt x="31" y="153"/>
                    </a:lnTo>
                    <a:lnTo>
                      <a:pt x="31" y="159"/>
                    </a:lnTo>
                    <a:lnTo>
                      <a:pt x="31" y="159"/>
                    </a:lnTo>
                    <a:lnTo>
                      <a:pt x="31" y="165"/>
                    </a:lnTo>
                    <a:lnTo>
                      <a:pt x="31" y="171"/>
                    </a:lnTo>
                    <a:lnTo>
                      <a:pt x="33" y="177"/>
                    </a:lnTo>
                    <a:lnTo>
                      <a:pt x="33" y="183"/>
                    </a:lnTo>
                    <a:lnTo>
                      <a:pt x="33" y="183"/>
                    </a:lnTo>
                    <a:lnTo>
                      <a:pt x="33" y="189"/>
                    </a:lnTo>
                    <a:lnTo>
                      <a:pt x="33" y="196"/>
                    </a:lnTo>
                    <a:lnTo>
                      <a:pt x="33" y="208"/>
                    </a:lnTo>
                    <a:lnTo>
                      <a:pt x="35" y="208"/>
                    </a:lnTo>
                    <a:lnTo>
                      <a:pt x="35" y="220"/>
                    </a:lnTo>
                    <a:lnTo>
                      <a:pt x="35" y="232"/>
                    </a:lnTo>
                    <a:lnTo>
                      <a:pt x="35" y="232"/>
                    </a:lnTo>
                    <a:lnTo>
                      <a:pt x="35" y="232"/>
                    </a:lnTo>
                    <a:lnTo>
                      <a:pt x="36" y="238"/>
                    </a:lnTo>
                    <a:lnTo>
                      <a:pt x="36" y="245"/>
                    </a:lnTo>
                    <a:lnTo>
                      <a:pt x="36" y="251"/>
                    </a:lnTo>
                    <a:lnTo>
                      <a:pt x="36" y="257"/>
                    </a:lnTo>
                    <a:lnTo>
                      <a:pt x="36" y="263"/>
                    </a:lnTo>
                    <a:lnTo>
                      <a:pt x="38" y="263"/>
                    </a:lnTo>
                    <a:lnTo>
                      <a:pt x="38" y="275"/>
                    </a:lnTo>
                    <a:lnTo>
                      <a:pt x="38" y="281"/>
                    </a:lnTo>
                    <a:lnTo>
                      <a:pt x="38" y="287"/>
                    </a:lnTo>
                    <a:lnTo>
                      <a:pt x="38" y="287"/>
                    </a:lnTo>
                    <a:lnTo>
                      <a:pt x="38" y="293"/>
                    </a:lnTo>
                    <a:lnTo>
                      <a:pt x="40" y="300"/>
                    </a:lnTo>
                    <a:lnTo>
                      <a:pt x="40" y="306"/>
                    </a:lnTo>
                    <a:lnTo>
                      <a:pt x="40" y="312"/>
                    </a:lnTo>
                    <a:lnTo>
                      <a:pt x="40" y="312"/>
                    </a:lnTo>
                    <a:lnTo>
                      <a:pt x="41" y="318"/>
                    </a:lnTo>
                    <a:lnTo>
                      <a:pt x="41" y="324"/>
                    </a:lnTo>
                    <a:lnTo>
                      <a:pt x="41" y="330"/>
                    </a:lnTo>
                    <a:lnTo>
                      <a:pt x="41" y="336"/>
                    </a:lnTo>
                    <a:lnTo>
                      <a:pt x="43" y="349"/>
                    </a:lnTo>
                    <a:lnTo>
                      <a:pt x="43" y="355"/>
                    </a:lnTo>
                    <a:lnTo>
                      <a:pt x="43" y="361"/>
                    </a:lnTo>
                    <a:lnTo>
                      <a:pt x="43" y="355"/>
                    </a:lnTo>
                    <a:lnTo>
                      <a:pt x="43" y="336"/>
                    </a:lnTo>
                    <a:lnTo>
                      <a:pt x="43" y="324"/>
                    </a:lnTo>
                    <a:lnTo>
                      <a:pt x="45" y="312"/>
                    </a:lnTo>
                    <a:lnTo>
                      <a:pt x="45" y="293"/>
                    </a:lnTo>
                    <a:lnTo>
                      <a:pt x="45" y="275"/>
                    </a:lnTo>
                    <a:lnTo>
                      <a:pt x="45" y="263"/>
                    </a:lnTo>
                    <a:lnTo>
                      <a:pt x="45" y="251"/>
                    </a:lnTo>
                    <a:lnTo>
                      <a:pt x="45" y="245"/>
                    </a:lnTo>
                    <a:lnTo>
                      <a:pt x="46" y="232"/>
                    </a:lnTo>
                    <a:lnTo>
                      <a:pt x="46" y="232"/>
                    </a:lnTo>
                    <a:lnTo>
                      <a:pt x="46" y="226"/>
                    </a:lnTo>
                    <a:lnTo>
                      <a:pt x="46" y="220"/>
                    </a:lnTo>
                    <a:lnTo>
                      <a:pt x="46" y="214"/>
                    </a:lnTo>
                    <a:lnTo>
                      <a:pt x="46" y="208"/>
                    </a:lnTo>
                    <a:lnTo>
                      <a:pt x="48" y="214"/>
                    </a:lnTo>
                    <a:lnTo>
                      <a:pt x="48" y="220"/>
                    </a:lnTo>
                    <a:lnTo>
                      <a:pt x="48" y="226"/>
                    </a:lnTo>
                    <a:lnTo>
                      <a:pt x="48" y="232"/>
                    </a:lnTo>
                    <a:lnTo>
                      <a:pt x="48" y="232"/>
                    </a:lnTo>
                    <a:lnTo>
                      <a:pt x="48" y="238"/>
                    </a:lnTo>
                    <a:lnTo>
                      <a:pt x="50" y="251"/>
                    </a:lnTo>
                    <a:lnTo>
                      <a:pt x="50" y="257"/>
                    </a:lnTo>
                    <a:lnTo>
                      <a:pt x="50" y="263"/>
                    </a:lnTo>
                    <a:lnTo>
                      <a:pt x="50" y="263"/>
                    </a:lnTo>
                    <a:lnTo>
                      <a:pt x="51" y="263"/>
                    </a:lnTo>
                    <a:lnTo>
                      <a:pt x="51" y="269"/>
                    </a:lnTo>
                    <a:lnTo>
                      <a:pt x="51" y="275"/>
                    </a:lnTo>
                    <a:lnTo>
                      <a:pt x="51" y="281"/>
                    </a:lnTo>
                    <a:lnTo>
                      <a:pt x="51" y="287"/>
                    </a:lnTo>
                    <a:lnTo>
                      <a:pt x="53" y="293"/>
                    </a:lnTo>
                    <a:lnTo>
                      <a:pt x="53" y="300"/>
                    </a:lnTo>
                    <a:lnTo>
                      <a:pt x="53" y="306"/>
                    </a:lnTo>
                    <a:lnTo>
                      <a:pt x="53" y="312"/>
                    </a:lnTo>
                    <a:lnTo>
                      <a:pt x="55" y="312"/>
                    </a:lnTo>
                    <a:lnTo>
                      <a:pt x="55" y="312"/>
                    </a:lnTo>
                    <a:lnTo>
                      <a:pt x="55" y="312"/>
                    </a:lnTo>
                    <a:lnTo>
                      <a:pt x="56" y="306"/>
                    </a:lnTo>
                    <a:lnTo>
                      <a:pt x="56" y="300"/>
                    </a:lnTo>
                    <a:lnTo>
                      <a:pt x="56" y="293"/>
                    </a:lnTo>
                    <a:lnTo>
                      <a:pt x="56" y="287"/>
                    </a:lnTo>
                    <a:lnTo>
                      <a:pt x="58" y="287"/>
                    </a:lnTo>
                    <a:lnTo>
                      <a:pt x="58" y="287"/>
                    </a:lnTo>
                    <a:lnTo>
                      <a:pt x="58" y="287"/>
                    </a:lnTo>
                    <a:lnTo>
                      <a:pt x="60" y="287"/>
                    </a:lnTo>
                    <a:lnTo>
                      <a:pt x="60" y="281"/>
                    </a:lnTo>
                    <a:lnTo>
                      <a:pt x="60" y="269"/>
                    </a:lnTo>
                    <a:lnTo>
                      <a:pt x="60" y="263"/>
                    </a:lnTo>
                    <a:lnTo>
                      <a:pt x="61" y="263"/>
                    </a:lnTo>
                    <a:lnTo>
                      <a:pt x="61" y="269"/>
                    </a:lnTo>
                    <a:lnTo>
                      <a:pt x="61" y="275"/>
                    </a:lnTo>
                    <a:lnTo>
                      <a:pt x="61" y="287"/>
                    </a:lnTo>
                    <a:lnTo>
                      <a:pt x="63" y="293"/>
                    </a:lnTo>
                    <a:lnTo>
                      <a:pt x="63" y="306"/>
                    </a:lnTo>
                    <a:lnTo>
                      <a:pt x="63" y="312"/>
                    </a:lnTo>
                    <a:lnTo>
                      <a:pt x="63" y="324"/>
                    </a:lnTo>
                    <a:lnTo>
                      <a:pt x="65" y="336"/>
                    </a:lnTo>
                    <a:lnTo>
                      <a:pt x="63" y="336"/>
                    </a:lnTo>
                    <a:lnTo>
                      <a:pt x="65" y="336"/>
                    </a:lnTo>
                    <a:lnTo>
                      <a:pt x="65" y="330"/>
                    </a:lnTo>
                    <a:lnTo>
                      <a:pt x="65" y="330"/>
                    </a:lnTo>
                    <a:lnTo>
                      <a:pt x="66" y="336"/>
                    </a:lnTo>
                    <a:lnTo>
                      <a:pt x="66" y="336"/>
                    </a:lnTo>
                    <a:lnTo>
                      <a:pt x="66" y="349"/>
                    </a:lnTo>
                    <a:lnTo>
                      <a:pt x="66" y="361"/>
                    </a:lnTo>
                    <a:lnTo>
                      <a:pt x="66" y="367"/>
                    </a:lnTo>
                    <a:lnTo>
                      <a:pt x="68" y="379"/>
                    </a:lnTo>
                    <a:lnTo>
                      <a:pt x="68" y="391"/>
                    </a:lnTo>
                    <a:lnTo>
                      <a:pt x="68" y="404"/>
                    </a:lnTo>
                    <a:lnTo>
                      <a:pt x="68" y="416"/>
                    </a:lnTo>
                    <a:lnTo>
                      <a:pt x="68" y="428"/>
                    </a:lnTo>
                    <a:lnTo>
                      <a:pt x="68" y="434"/>
                    </a:lnTo>
                    <a:lnTo>
                      <a:pt x="70" y="428"/>
                    </a:lnTo>
                    <a:lnTo>
                      <a:pt x="70" y="422"/>
                    </a:lnTo>
                    <a:lnTo>
                      <a:pt x="70" y="416"/>
                    </a:lnTo>
                    <a:lnTo>
                      <a:pt x="70" y="416"/>
                    </a:lnTo>
                    <a:lnTo>
                      <a:pt x="71" y="410"/>
                    </a:lnTo>
                    <a:lnTo>
                      <a:pt x="71" y="404"/>
                    </a:lnTo>
                    <a:lnTo>
                      <a:pt x="71" y="404"/>
                    </a:lnTo>
                    <a:lnTo>
                      <a:pt x="73" y="391"/>
                    </a:lnTo>
                    <a:lnTo>
                      <a:pt x="73" y="391"/>
                    </a:lnTo>
                    <a:lnTo>
                      <a:pt x="73" y="391"/>
                    </a:lnTo>
                    <a:lnTo>
                      <a:pt x="73" y="391"/>
                    </a:lnTo>
                    <a:lnTo>
                      <a:pt x="74" y="379"/>
                    </a:lnTo>
                    <a:lnTo>
                      <a:pt x="74" y="373"/>
                    </a:lnTo>
                    <a:lnTo>
                      <a:pt x="74" y="367"/>
                    </a:lnTo>
                    <a:lnTo>
                      <a:pt x="74" y="361"/>
                    </a:lnTo>
                    <a:lnTo>
                      <a:pt x="76" y="361"/>
                    </a:lnTo>
                    <a:lnTo>
                      <a:pt x="76" y="355"/>
                    </a:lnTo>
                    <a:lnTo>
                      <a:pt x="76" y="349"/>
                    </a:lnTo>
                    <a:lnTo>
                      <a:pt x="76" y="336"/>
                    </a:lnTo>
                    <a:lnTo>
                      <a:pt x="76" y="336"/>
                    </a:lnTo>
                    <a:lnTo>
                      <a:pt x="78" y="330"/>
                    </a:lnTo>
                    <a:lnTo>
                      <a:pt x="78" y="324"/>
                    </a:lnTo>
                    <a:lnTo>
                      <a:pt x="78" y="318"/>
                    </a:lnTo>
                    <a:lnTo>
                      <a:pt x="78" y="312"/>
                    </a:lnTo>
                    <a:lnTo>
                      <a:pt x="78" y="312"/>
                    </a:lnTo>
                    <a:lnTo>
                      <a:pt x="79" y="306"/>
                    </a:lnTo>
                    <a:lnTo>
                      <a:pt x="79" y="300"/>
                    </a:lnTo>
                    <a:lnTo>
                      <a:pt x="79" y="287"/>
                    </a:lnTo>
                    <a:lnTo>
                      <a:pt x="79" y="287"/>
                    </a:lnTo>
                    <a:lnTo>
                      <a:pt x="79" y="281"/>
                    </a:lnTo>
                    <a:lnTo>
                      <a:pt x="81" y="275"/>
                    </a:lnTo>
                    <a:lnTo>
                      <a:pt x="81" y="281"/>
                    </a:lnTo>
                    <a:lnTo>
                      <a:pt x="81" y="287"/>
                    </a:lnTo>
                    <a:lnTo>
                      <a:pt x="81" y="306"/>
                    </a:lnTo>
                    <a:lnTo>
                      <a:pt x="81" y="318"/>
                    </a:lnTo>
                    <a:lnTo>
                      <a:pt x="81" y="336"/>
                    </a:lnTo>
                    <a:lnTo>
                      <a:pt x="83" y="361"/>
                    </a:lnTo>
                    <a:lnTo>
                      <a:pt x="83" y="379"/>
                    </a:lnTo>
                    <a:lnTo>
                      <a:pt x="83" y="397"/>
                    </a:lnTo>
                    <a:lnTo>
                      <a:pt x="83" y="416"/>
                    </a:lnTo>
                    <a:lnTo>
                      <a:pt x="83" y="434"/>
                    </a:lnTo>
                    <a:lnTo>
                      <a:pt x="83" y="446"/>
                    </a:lnTo>
                    <a:lnTo>
                      <a:pt x="84" y="459"/>
                    </a:lnTo>
                    <a:lnTo>
                      <a:pt x="84" y="465"/>
                    </a:lnTo>
                    <a:lnTo>
                      <a:pt x="84" y="477"/>
                    </a:lnTo>
                    <a:lnTo>
                      <a:pt x="84" y="489"/>
                    </a:lnTo>
                    <a:lnTo>
                      <a:pt x="84" y="495"/>
                    </a:lnTo>
                    <a:lnTo>
                      <a:pt x="84" y="501"/>
                    </a:lnTo>
                    <a:lnTo>
                      <a:pt x="86" y="508"/>
                    </a:lnTo>
                    <a:lnTo>
                      <a:pt x="86" y="520"/>
                    </a:lnTo>
                    <a:lnTo>
                      <a:pt x="86" y="526"/>
                    </a:lnTo>
                    <a:lnTo>
                      <a:pt x="86" y="532"/>
                    </a:lnTo>
                    <a:lnTo>
                      <a:pt x="88" y="532"/>
                    </a:lnTo>
                    <a:lnTo>
                      <a:pt x="88" y="520"/>
                    </a:lnTo>
                    <a:lnTo>
                      <a:pt x="88" y="520"/>
                    </a:lnTo>
                    <a:lnTo>
                      <a:pt x="89" y="514"/>
                    </a:lnTo>
                    <a:lnTo>
                      <a:pt x="89" y="514"/>
                    </a:lnTo>
                    <a:lnTo>
                      <a:pt x="89" y="501"/>
                    </a:lnTo>
                    <a:lnTo>
                      <a:pt x="89" y="489"/>
                    </a:lnTo>
                    <a:lnTo>
                      <a:pt x="89" y="477"/>
                    </a:lnTo>
                    <a:lnTo>
                      <a:pt x="91" y="465"/>
                    </a:lnTo>
                    <a:lnTo>
                      <a:pt x="91" y="446"/>
                    </a:lnTo>
                    <a:lnTo>
                      <a:pt x="91" y="428"/>
                    </a:lnTo>
                    <a:lnTo>
                      <a:pt x="91" y="410"/>
                    </a:lnTo>
                    <a:lnTo>
                      <a:pt x="91" y="391"/>
                    </a:lnTo>
                    <a:lnTo>
                      <a:pt x="91" y="367"/>
                    </a:lnTo>
                    <a:lnTo>
                      <a:pt x="93" y="349"/>
                    </a:lnTo>
                    <a:lnTo>
                      <a:pt x="93" y="330"/>
                    </a:lnTo>
                    <a:lnTo>
                      <a:pt x="93" y="312"/>
                    </a:lnTo>
                    <a:lnTo>
                      <a:pt x="93" y="300"/>
                    </a:lnTo>
                    <a:lnTo>
                      <a:pt x="93" y="287"/>
                    </a:lnTo>
                    <a:lnTo>
                      <a:pt x="93" y="275"/>
                    </a:lnTo>
                    <a:lnTo>
                      <a:pt x="94" y="269"/>
                    </a:lnTo>
                    <a:lnTo>
                      <a:pt x="94" y="263"/>
                    </a:lnTo>
                    <a:lnTo>
                      <a:pt x="94" y="257"/>
                    </a:lnTo>
                    <a:lnTo>
                      <a:pt x="94" y="238"/>
                    </a:lnTo>
                    <a:lnTo>
                      <a:pt x="94" y="226"/>
                    </a:lnTo>
                    <a:lnTo>
                      <a:pt x="94" y="208"/>
                    </a:lnTo>
                    <a:lnTo>
                      <a:pt x="96" y="183"/>
                    </a:lnTo>
                    <a:lnTo>
                      <a:pt x="96" y="153"/>
                    </a:lnTo>
                    <a:lnTo>
                      <a:pt x="96" y="128"/>
                    </a:lnTo>
                    <a:lnTo>
                      <a:pt x="96" y="98"/>
                    </a:lnTo>
                    <a:lnTo>
                      <a:pt x="96" y="67"/>
                    </a:lnTo>
                    <a:lnTo>
                      <a:pt x="96" y="49"/>
                    </a:lnTo>
                    <a:lnTo>
                      <a:pt x="98" y="30"/>
                    </a:lnTo>
                    <a:lnTo>
                      <a:pt x="98" y="6"/>
                    </a:lnTo>
                    <a:lnTo>
                      <a:pt x="98" y="0"/>
                    </a:lnTo>
                    <a:lnTo>
                      <a:pt x="98" y="6"/>
                    </a:lnTo>
                    <a:lnTo>
                      <a:pt x="99" y="18"/>
                    </a:lnTo>
                    <a:lnTo>
                      <a:pt x="99" y="24"/>
                    </a:lnTo>
                    <a:lnTo>
                      <a:pt x="99" y="30"/>
                    </a:lnTo>
                    <a:lnTo>
                      <a:pt x="99" y="30"/>
                    </a:lnTo>
                    <a:lnTo>
                      <a:pt x="99" y="37"/>
                    </a:lnTo>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623" name="Freeform 622"/>
              <p:cNvSpPr>
                <a:spLocks/>
              </p:cNvSpPr>
              <p:nvPr/>
            </p:nvSpPr>
            <p:spPr bwMode="auto">
              <a:xfrm>
                <a:off x="4487489" y="3760055"/>
                <a:ext cx="109449" cy="191217"/>
              </a:xfrm>
              <a:custGeom>
                <a:avLst/>
                <a:gdLst>
                  <a:gd name="T0" fmla="*/ 1 w 101"/>
                  <a:gd name="T1" fmla="*/ 226 h 465"/>
                  <a:gd name="T2" fmla="*/ 3 w 101"/>
                  <a:gd name="T3" fmla="*/ 257 h 465"/>
                  <a:gd name="T4" fmla="*/ 5 w 101"/>
                  <a:gd name="T5" fmla="*/ 226 h 465"/>
                  <a:gd name="T6" fmla="*/ 6 w 101"/>
                  <a:gd name="T7" fmla="*/ 257 h 465"/>
                  <a:gd name="T8" fmla="*/ 8 w 101"/>
                  <a:gd name="T9" fmla="*/ 293 h 465"/>
                  <a:gd name="T10" fmla="*/ 10 w 101"/>
                  <a:gd name="T11" fmla="*/ 330 h 465"/>
                  <a:gd name="T12" fmla="*/ 11 w 101"/>
                  <a:gd name="T13" fmla="*/ 336 h 465"/>
                  <a:gd name="T14" fmla="*/ 13 w 101"/>
                  <a:gd name="T15" fmla="*/ 300 h 465"/>
                  <a:gd name="T16" fmla="*/ 15 w 101"/>
                  <a:gd name="T17" fmla="*/ 287 h 465"/>
                  <a:gd name="T18" fmla="*/ 16 w 101"/>
                  <a:gd name="T19" fmla="*/ 293 h 465"/>
                  <a:gd name="T20" fmla="*/ 20 w 101"/>
                  <a:gd name="T21" fmla="*/ 275 h 465"/>
                  <a:gd name="T22" fmla="*/ 20 w 101"/>
                  <a:gd name="T23" fmla="*/ 208 h 465"/>
                  <a:gd name="T24" fmla="*/ 23 w 101"/>
                  <a:gd name="T25" fmla="*/ 171 h 465"/>
                  <a:gd name="T26" fmla="*/ 25 w 101"/>
                  <a:gd name="T27" fmla="*/ 110 h 465"/>
                  <a:gd name="T28" fmla="*/ 26 w 101"/>
                  <a:gd name="T29" fmla="*/ 85 h 465"/>
                  <a:gd name="T30" fmla="*/ 26 w 101"/>
                  <a:gd name="T31" fmla="*/ 12 h 465"/>
                  <a:gd name="T32" fmla="*/ 30 w 101"/>
                  <a:gd name="T33" fmla="*/ 0 h 465"/>
                  <a:gd name="T34" fmla="*/ 31 w 101"/>
                  <a:gd name="T35" fmla="*/ 30 h 465"/>
                  <a:gd name="T36" fmla="*/ 31 w 101"/>
                  <a:gd name="T37" fmla="*/ 128 h 465"/>
                  <a:gd name="T38" fmla="*/ 33 w 101"/>
                  <a:gd name="T39" fmla="*/ 141 h 465"/>
                  <a:gd name="T40" fmla="*/ 35 w 101"/>
                  <a:gd name="T41" fmla="*/ 104 h 465"/>
                  <a:gd name="T42" fmla="*/ 36 w 101"/>
                  <a:gd name="T43" fmla="*/ 122 h 465"/>
                  <a:gd name="T44" fmla="*/ 40 w 101"/>
                  <a:gd name="T45" fmla="*/ 92 h 465"/>
                  <a:gd name="T46" fmla="*/ 40 w 101"/>
                  <a:gd name="T47" fmla="*/ 116 h 465"/>
                  <a:gd name="T48" fmla="*/ 41 w 101"/>
                  <a:gd name="T49" fmla="*/ 104 h 465"/>
                  <a:gd name="T50" fmla="*/ 43 w 101"/>
                  <a:gd name="T51" fmla="*/ 116 h 465"/>
                  <a:gd name="T52" fmla="*/ 45 w 101"/>
                  <a:gd name="T53" fmla="*/ 153 h 465"/>
                  <a:gd name="T54" fmla="*/ 46 w 101"/>
                  <a:gd name="T55" fmla="*/ 122 h 465"/>
                  <a:gd name="T56" fmla="*/ 48 w 101"/>
                  <a:gd name="T57" fmla="*/ 159 h 465"/>
                  <a:gd name="T58" fmla="*/ 49 w 101"/>
                  <a:gd name="T59" fmla="*/ 257 h 465"/>
                  <a:gd name="T60" fmla="*/ 51 w 101"/>
                  <a:gd name="T61" fmla="*/ 300 h 465"/>
                  <a:gd name="T62" fmla="*/ 53 w 101"/>
                  <a:gd name="T63" fmla="*/ 251 h 465"/>
                  <a:gd name="T64" fmla="*/ 54 w 101"/>
                  <a:gd name="T65" fmla="*/ 226 h 465"/>
                  <a:gd name="T66" fmla="*/ 56 w 101"/>
                  <a:gd name="T67" fmla="*/ 257 h 465"/>
                  <a:gd name="T68" fmla="*/ 59 w 101"/>
                  <a:gd name="T69" fmla="*/ 245 h 465"/>
                  <a:gd name="T70" fmla="*/ 61 w 101"/>
                  <a:gd name="T71" fmla="*/ 281 h 465"/>
                  <a:gd name="T72" fmla="*/ 63 w 101"/>
                  <a:gd name="T73" fmla="*/ 281 h 465"/>
                  <a:gd name="T74" fmla="*/ 64 w 101"/>
                  <a:gd name="T75" fmla="*/ 257 h 465"/>
                  <a:gd name="T76" fmla="*/ 66 w 101"/>
                  <a:gd name="T77" fmla="*/ 226 h 465"/>
                  <a:gd name="T78" fmla="*/ 68 w 101"/>
                  <a:gd name="T79" fmla="*/ 214 h 465"/>
                  <a:gd name="T80" fmla="*/ 69 w 101"/>
                  <a:gd name="T81" fmla="*/ 275 h 465"/>
                  <a:gd name="T82" fmla="*/ 71 w 101"/>
                  <a:gd name="T83" fmla="*/ 245 h 465"/>
                  <a:gd name="T84" fmla="*/ 73 w 101"/>
                  <a:gd name="T85" fmla="*/ 208 h 465"/>
                  <a:gd name="T86" fmla="*/ 74 w 101"/>
                  <a:gd name="T87" fmla="*/ 183 h 465"/>
                  <a:gd name="T88" fmla="*/ 78 w 101"/>
                  <a:gd name="T89" fmla="*/ 183 h 465"/>
                  <a:gd name="T90" fmla="*/ 79 w 101"/>
                  <a:gd name="T91" fmla="*/ 226 h 465"/>
                  <a:gd name="T92" fmla="*/ 81 w 101"/>
                  <a:gd name="T93" fmla="*/ 257 h 465"/>
                  <a:gd name="T94" fmla="*/ 83 w 101"/>
                  <a:gd name="T95" fmla="*/ 269 h 465"/>
                  <a:gd name="T96" fmla="*/ 84 w 101"/>
                  <a:gd name="T97" fmla="*/ 293 h 465"/>
                  <a:gd name="T98" fmla="*/ 86 w 101"/>
                  <a:gd name="T99" fmla="*/ 318 h 465"/>
                  <a:gd name="T100" fmla="*/ 88 w 101"/>
                  <a:gd name="T101" fmla="*/ 312 h 465"/>
                  <a:gd name="T102" fmla="*/ 89 w 101"/>
                  <a:gd name="T103" fmla="*/ 312 h 465"/>
                  <a:gd name="T104" fmla="*/ 91 w 101"/>
                  <a:gd name="T105" fmla="*/ 293 h 465"/>
                  <a:gd name="T106" fmla="*/ 93 w 101"/>
                  <a:gd name="T107" fmla="*/ 220 h 465"/>
                  <a:gd name="T108" fmla="*/ 94 w 101"/>
                  <a:gd name="T109" fmla="*/ 232 h 465"/>
                  <a:gd name="T110" fmla="*/ 94 w 101"/>
                  <a:gd name="T111" fmla="*/ 287 h 465"/>
                  <a:gd name="T112" fmla="*/ 96 w 101"/>
                  <a:gd name="T113" fmla="*/ 349 h 465"/>
                  <a:gd name="T114" fmla="*/ 98 w 101"/>
                  <a:gd name="T115" fmla="*/ 428 h 465"/>
                  <a:gd name="T116" fmla="*/ 99 w 101"/>
                  <a:gd name="T117" fmla="*/ 465 h 465"/>
                  <a:gd name="T118" fmla="*/ 101 w 101"/>
                  <a:gd name="T119" fmla="*/ 416 h 4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1" h="465">
                    <a:moveTo>
                      <a:pt x="0" y="238"/>
                    </a:moveTo>
                    <a:lnTo>
                      <a:pt x="0" y="232"/>
                    </a:lnTo>
                    <a:lnTo>
                      <a:pt x="1" y="226"/>
                    </a:lnTo>
                    <a:lnTo>
                      <a:pt x="0" y="226"/>
                    </a:lnTo>
                    <a:lnTo>
                      <a:pt x="1" y="226"/>
                    </a:lnTo>
                    <a:lnTo>
                      <a:pt x="1" y="232"/>
                    </a:lnTo>
                    <a:lnTo>
                      <a:pt x="1" y="238"/>
                    </a:lnTo>
                    <a:lnTo>
                      <a:pt x="1" y="245"/>
                    </a:lnTo>
                    <a:lnTo>
                      <a:pt x="1" y="251"/>
                    </a:lnTo>
                    <a:lnTo>
                      <a:pt x="3" y="257"/>
                    </a:lnTo>
                    <a:lnTo>
                      <a:pt x="3" y="251"/>
                    </a:lnTo>
                    <a:lnTo>
                      <a:pt x="3" y="245"/>
                    </a:lnTo>
                    <a:lnTo>
                      <a:pt x="3" y="238"/>
                    </a:lnTo>
                    <a:lnTo>
                      <a:pt x="5" y="232"/>
                    </a:lnTo>
                    <a:lnTo>
                      <a:pt x="5" y="226"/>
                    </a:lnTo>
                    <a:lnTo>
                      <a:pt x="5" y="226"/>
                    </a:lnTo>
                    <a:lnTo>
                      <a:pt x="6" y="232"/>
                    </a:lnTo>
                    <a:lnTo>
                      <a:pt x="6" y="238"/>
                    </a:lnTo>
                    <a:lnTo>
                      <a:pt x="6" y="245"/>
                    </a:lnTo>
                    <a:lnTo>
                      <a:pt x="6" y="257"/>
                    </a:lnTo>
                    <a:lnTo>
                      <a:pt x="6" y="257"/>
                    </a:lnTo>
                    <a:lnTo>
                      <a:pt x="6" y="269"/>
                    </a:lnTo>
                    <a:lnTo>
                      <a:pt x="8" y="281"/>
                    </a:lnTo>
                    <a:lnTo>
                      <a:pt x="8" y="287"/>
                    </a:lnTo>
                    <a:lnTo>
                      <a:pt x="8" y="293"/>
                    </a:lnTo>
                    <a:lnTo>
                      <a:pt x="8" y="306"/>
                    </a:lnTo>
                    <a:lnTo>
                      <a:pt x="8" y="312"/>
                    </a:lnTo>
                    <a:lnTo>
                      <a:pt x="8" y="318"/>
                    </a:lnTo>
                    <a:lnTo>
                      <a:pt x="10" y="324"/>
                    </a:lnTo>
                    <a:lnTo>
                      <a:pt x="10" y="330"/>
                    </a:lnTo>
                    <a:lnTo>
                      <a:pt x="10" y="336"/>
                    </a:lnTo>
                    <a:lnTo>
                      <a:pt x="10" y="342"/>
                    </a:lnTo>
                    <a:lnTo>
                      <a:pt x="10" y="342"/>
                    </a:lnTo>
                    <a:lnTo>
                      <a:pt x="11" y="336"/>
                    </a:lnTo>
                    <a:lnTo>
                      <a:pt x="11" y="336"/>
                    </a:lnTo>
                    <a:lnTo>
                      <a:pt x="11" y="330"/>
                    </a:lnTo>
                    <a:lnTo>
                      <a:pt x="11" y="324"/>
                    </a:lnTo>
                    <a:lnTo>
                      <a:pt x="11" y="312"/>
                    </a:lnTo>
                    <a:lnTo>
                      <a:pt x="11" y="312"/>
                    </a:lnTo>
                    <a:lnTo>
                      <a:pt x="13" y="300"/>
                    </a:lnTo>
                    <a:lnTo>
                      <a:pt x="13" y="293"/>
                    </a:lnTo>
                    <a:lnTo>
                      <a:pt x="13" y="287"/>
                    </a:lnTo>
                    <a:lnTo>
                      <a:pt x="13" y="287"/>
                    </a:lnTo>
                    <a:lnTo>
                      <a:pt x="13" y="281"/>
                    </a:lnTo>
                    <a:lnTo>
                      <a:pt x="15" y="287"/>
                    </a:lnTo>
                    <a:lnTo>
                      <a:pt x="15" y="287"/>
                    </a:lnTo>
                    <a:lnTo>
                      <a:pt x="15" y="293"/>
                    </a:lnTo>
                    <a:lnTo>
                      <a:pt x="16" y="293"/>
                    </a:lnTo>
                    <a:lnTo>
                      <a:pt x="16" y="293"/>
                    </a:lnTo>
                    <a:lnTo>
                      <a:pt x="16" y="293"/>
                    </a:lnTo>
                    <a:lnTo>
                      <a:pt x="18" y="293"/>
                    </a:lnTo>
                    <a:lnTo>
                      <a:pt x="18" y="293"/>
                    </a:lnTo>
                    <a:lnTo>
                      <a:pt x="18" y="287"/>
                    </a:lnTo>
                    <a:lnTo>
                      <a:pt x="18" y="287"/>
                    </a:lnTo>
                    <a:lnTo>
                      <a:pt x="20" y="275"/>
                    </a:lnTo>
                    <a:lnTo>
                      <a:pt x="20" y="257"/>
                    </a:lnTo>
                    <a:lnTo>
                      <a:pt x="20" y="245"/>
                    </a:lnTo>
                    <a:lnTo>
                      <a:pt x="20" y="232"/>
                    </a:lnTo>
                    <a:lnTo>
                      <a:pt x="20" y="214"/>
                    </a:lnTo>
                    <a:lnTo>
                      <a:pt x="20" y="208"/>
                    </a:lnTo>
                    <a:lnTo>
                      <a:pt x="21" y="202"/>
                    </a:lnTo>
                    <a:lnTo>
                      <a:pt x="21" y="202"/>
                    </a:lnTo>
                    <a:lnTo>
                      <a:pt x="21" y="202"/>
                    </a:lnTo>
                    <a:lnTo>
                      <a:pt x="23" y="189"/>
                    </a:lnTo>
                    <a:lnTo>
                      <a:pt x="23" y="171"/>
                    </a:lnTo>
                    <a:lnTo>
                      <a:pt x="23" y="159"/>
                    </a:lnTo>
                    <a:lnTo>
                      <a:pt x="23" y="147"/>
                    </a:lnTo>
                    <a:lnTo>
                      <a:pt x="23" y="128"/>
                    </a:lnTo>
                    <a:lnTo>
                      <a:pt x="23" y="122"/>
                    </a:lnTo>
                    <a:lnTo>
                      <a:pt x="25" y="110"/>
                    </a:lnTo>
                    <a:lnTo>
                      <a:pt x="25" y="104"/>
                    </a:lnTo>
                    <a:lnTo>
                      <a:pt x="25" y="92"/>
                    </a:lnTo>
                    <a:lnTo>
                      <a:pt x="25" y="92"/>
                    </a:lnTo>
                    <a:lnTo>
                      <a:pt x="25" y="92"/>
                    </a:lnTo>
                    <a:lnTo>
                      <a:pt x="26" y="85"/>
                    </a:lnTo>
                    <a:lnTo>
                      <a:pt x="26" y="79"/>
                    </a:lnTo>
                    <a:lnTo>
                      <a:pt x="26" y="67"/>
                    </a:lnTo>
                    <a:lnTo>
                      <a:pt x="26" y="43"/>
                    </a:lnTo>
                    <a:lnTo>
                      <a:pt x="26" y="24"/>
                    </a:lnTo>
                    <a:lnTo>
                      <a:pt x="26" y="12"/>
                    </a:lnTo>
                    <a:lnTo>
                      <a:pt x="28" y="6"/>
                    </a:lnTo>
                    <a:lnTo>
                      <a:pt x="28" y="0"/>
                    </a:lnTo>
                    <a:lnTo>
                      <a:pt x="28" y="0"/>
                    </a:lnTo>
                    <a:lnTo>
                      <a:pt x="28" y="0"/>
                    </a:lnTo>
                    <a:lnTo>
                      <a:pt x="30" y="0"/>
                    </a:lnTo>
                    <a:lnTo>
                      <a:pt x="30" y="0"/>
                    </a:lnTo>
                    <a:lnTo>
                      <a:pt x="30" y="6"/>
                    </a:lnTo>
                    <a:lnTo>
                      <a:pt x="30" y="12"/>
                    </a:lnTo>
                    <a:lnTo>
                      <a:pt x="30" y="24"/>
                    </a:lnTo>
                    <a:lnTo>
                      <a:pt x="31" y="30"/>
                    </a:lnTo>
                    <a:lnTo>
                      <a:pt x="31" y="61"/>
                    </a:lnTo>
                    <a:lnTo>
                      <a:pt x="31" y="79"/>
                    </a:lnTo>
                    <a:lnTo>
                      <a:pt x="31" y="98"/>
                    </a:lnTo>
                    <a:lnTo>
                      <a:pt x="31" y="110"/>
                    </a:lnTo>
                    <a:lnTo>
                      <a:pt x="31" y="128"/>
                    </a:lnTo>
                    <a:lnTo>
                      <a:pt x="33" y="141"/>
                    </a:lnTo>
                    <a:lnTo>
                      <a:pt x="33" y="147"/>
                    </a:lnTo>
                    <a:lnTo>
                      <a:pt x="33" y="153"/>
                    </a:lnTo>
                    <a:lnTo>
                      <a:pt x="33" y="147"/>
                    </a:lnTo>
                    <a:lnTo>
                      <a:pt x="33" y="141"/>
                    </a:lnTo>
                    <a:lnTo>
                      <a:pt x="33" y="128"/>
                    </a:lnTo>
                    <a:lnTo>
                      <a:pt x="35" y="122"/>
                    </a:lnTo>
                    <a:lnTo>
                      <a:pt x="35" y="110"/>
                    </a:lnTo>
                    <a:lnTo>
                      <a:pt x="35" y="104"/>
                    </a:lnTo>
                    <a:lnTo>
                      <a:pt x="35" y="104"/>
                    </a:lnTo>
                    <a:lnTo>
                      <a:pt x="35" y="104"/>
                    </a:lnTo>
                    <a:lnTo>
                      <a:pt x="35" y="110"/>
                    </a:lnTo>
                    <a:lnTo>
                      <a:pt x="36" y="122"/>
                    </a:lnTo>
                    <a:lnTo>
                      <a:pt x="36" y="122"/>
                    </a:lnTo>
                    <a:lnTo>
                      <a:pt x="36" y="122"/>
                    </a:lnTo>
                    <a:lnTo>
                      <a:pt x="36" y="116"/>
                    </a:lnTo>
                    <a:lnTo>
                      <a:pt x="38" y="110"/>
                    </a:lnTo>
                    <a:lnTo>
                      <a:pt x="38" y="104"/>
                    </a:lnTo>
                    <a:lnTo>
                      <a:pt x="38" y="104"/>
                    </a:lnTo>
                    <a:lnTo>
                      <a:pt x="40" y="92"/>
                    </a:lnTo>
                    <a:lnTo>
                      <a:pt x="38" y="92"/>
                    </a:lnTo>
                    <a:lnTo>
                      <a:pt x="40" y="92"/>
                    </a:lnTo>
                    <a:lnTo>
                      <a:pt x="40" y="98"/>
                    </a:lnTo>
                    <a:lnTo>
                      <a:pt x="40" y="104"/>
                    </a:lnTo>
                    <a:lnTo>
                      <a:pt x="40" y="116"/>
                    </a:lnTo>
                    <a:lnTo>
                      <a:pt x="40" y="128"/>
                    </a:lnTo>
                    <a:lnTo>
                      <a:pt x="41" y="128"/>
                    </a:lnTo>
                    <a:lnTo>
                      <a:pt x="41" y="116"/>
                    </a:lnTo>
                    <a:lnTo>
                      <a:pt x="41" y="104"/>
                    </a:lnTo>
                    <a:lnTo>
                      <a:pt x="41" y="104"/>
                    </a:lnTo>
                    <a:lnTo>
                      <a:pt x="43" y="92"/>
                    </a:lnTo>
                    <a:lnTo>
                      <a:pt x="43" y="92"/>
                    </a:lnTo>
                    <a:lnTo>
                      <a:pt x="43" y="98"/>
                    </a:lnTo>
                    <a:lnTo>
                      <a:pt x="43" y="104"/>
                    </a:lnTo>
                    <a:lnTo>
                      <a:pt x="43" y="116"/>
                    </a:lnTo>
                    <a:lnTo>
                      <a:pt x="45" y="128"/>
                    </a:lnTo>
                    <a:lnTo>
                      <a:pt x="45" y="134"/>
                    </a:lnTo>
                    <a:lnTo>
                      <a:pt x="45" y="141"/>
                    </a:lnTo>
                    <a:lnTo>
                      <a:pt x="45" y="153"/>
                    </a:lnTo>
                    <a:lnTo>
                      <a:pt x="45" y="153"/>
                    </a:lnTo>
                    <a:lnTo>
                      <a:pt x="46" y="147"/>
                    </a:lnTo>
                    <a:lnTo>
                      <a:pt x="46" y="141"/>
                    </a:lnTo>
                    <a:lnTo>
                      <a:pt x="46" y="134"/>
                    </a:lnTo>
                    <a:lnTo>
                      <a:pt x="46" y="128"/>
                    </a:lnTo>
                    <a:lnTo>
                      <a:pt x="46" y="122"/>
                    </a:lnTo>
                    <a:lnTo>
                      <a:pt x="48" y="116"/>
                    </a:lnTo>
                    <a:lnTo>
                      <a:pt x="48" y="122"/>
                    </a:lnTo>
                    <a:lnTo>
                      <a:pt x="48" y="128"/>
                    </a:lnTo>
                    <a:lnTo>
                      <a:pt x="48" y="141"/>
                    </a:lnTo>
                    <a:lnTo>
                      <a:pt x="48" y="159"/>
                    </a:lnTo>
                    <a:lnTo>
                      <a:pt x="48" y="177"/>
                    </a:lnTo>
                    <a:lnTo>
                      <a:pt x="49" y="196"/>
                    </a:lnTo>
                    <a:lnTo>
                      <a:pt x="49" y="214"/>
                    </a:lnTo>
                    <a:lnTo>
                      <a:pt x="49" y="232"/>
                    </a:lnTo>
                    <a:lnTo>
                      <a:pt x="49" y="257"/>
                    </a:lnTo>
                    <a:lnTo>
                      <a:pt x="49" y="269"/>
                    </a:lnTo>
                    <a:lnTo>
                      <a:pt x="49" y="287"/>
                    </a:lnTo>
                    <a:lnTo>
                      <a:pt x="51" y="287"/>
                    </a:lnTo>
                    <a:lnTo>
                      <a:pt x="51" y="293"/>
                    </a:lnTo>
                    <a:lnTo>
                      <a:pt x="51" y="300"/>
                    </a:lnTo>
                    <a:lnTo>
                      <a:pt x="51" y="293"/>
                    </a:lnTo>
                    <a:lnTo>
                      <a:pt x="51" y="287"/>
                    </a:lnTo>
                    <a:lnTo>
                      <a:pt x="51" y="263"/>
                    </a:lnTo>
                    <a:lnTo>
                      <a:pt x="53" y="257"/>
                    </a:lnTo>
                    <a:lnTo>
                      <a:pt x="53" y="251"/>
                    </a:lnTo>
                    <a:lnTo>
                      <a:pt x="53" y="238"/>
                    </a:lnTo>
                    <a:lnTo>
                      <a:pt x="53" y="232"/>
                    </a:lnTo>
                    <a:lnTo>
                      <a:pt x="53" y="232"/>
                    </a:lnTo>
                    <a:lnTo>
                      <a:pt x="54" y="232"/>
                    </a:lnTo>
                    <a:lnTo>
                      <a:pt x="54" y="226"/>
                    </a:lnTo>
                    <a:lnTo>
                      <a:pt x="54" y="232"/>
                    </a:lnTo>
                    <a:lnTo>
                      <a:pt x="54" y="232"/>
                    </a:lnTo>
                    <a:lnTo>
                      <a:pt x="56" y="238"/>
                    </a:lnTo>
                    <a:lnTo>
                      <a:pt x="56" y="251"/>
                    </a:lnTo>
                    <a:lnTo>
                      <a:pt x="56" y="257"/>
                    </a:lnTo>
                    <a:lnTo>
                      <a:pt x="56" y="251"/>
                    </a:lnTo>
                    <a:lnTo>
                      <a:pt x="58" y="245"/>
                    </a:lnTo>
                    <a:lnTo>
                      <a:pt x="58" y="238"/>
                    </a:lnTo>
                    <a:lnTo>
                      <a:pt x="59" y="238"/>
                    </a:lnTo>
                    <a:lnTo>
                      <a:pt x="59" y="245"/>
                    </a:lnTo>
                    <a:lnTo>
                      <a:pt x="59" y="251"/>
                    </a:lnTo>
                    <a:lnTo>
                      <a:pt x="61" y="257"/>
                    </a:lnTo>
                    <a:lnTo>
                      <a:pt x="61" y="263"/>
                    </a:lnTo>
                    <a:lnTo>
                      <a:pt x="61" y="269"/>
                    </a:lnTo>
                    <a:lnTo>
                      <a:pt x="61" y="281"/>
                    </a:lnTo>
                    <a:lnTo>
                      <a:pt x="61" y="287"/>
                    </a:lnTo>
                    <a:lnTo>
                      <a:pt x="61" y="287"/>
                    </a:lnTo>
                    <a:lnTo>
                      <a:pt x="63" y="293"/>
                    </a:lnTo>
                    <a:lnTo>
                      <a:pt x="63" y="287"/>
                    </a:lnTo>
                    <a:lnTo>
                      <a:pt x="63" y="281"/>
                    </a:lnTo>
                    <a:lnTo>
                      <a:pt x="63" y="269"/>
                    </a:lnTo>
                    <a:lnTo>
                      <a:pt x="64" y="263"/>
                    </a:lnTo>
                    <a:lnTo>
                      <a:pt x="64" y="251"/>
                    </a:lnTo>
                    <a:lnTo>
                      <a:pt x="64" y="251"/>
                    </a:lnTo>
                    <a:lnTo>
                      <a:pt x="64" y="257"/>
                    </a:lnTo>
                    <a:lnTo>
                      <a:pt x="66" y="257"/>
                    </a:lnTo>
                    <a:lnTo>
                      <a:pt x="66" y="257"/>
                    </a:lnTo>
                    <a:lnTo>
                      <a:pt x="66" y="245"/>
                    </a:lnTo>
                    <a:lnTo>
                      <a:pt x="66" y="232"/>
                    </a:lnTo>
                    <a:lnTo>
                      <a:pt x="66" y="226"/>
                    </a:lnTo>
                    <a:lnTo>
                      <a:pt x="66" y="214"/>
                    </a:lnTo>
                    <a:lnTo>
                      <a:pt x="68" y="202"/>
                    </a:lnTo>
                    <a:lnTo>
                      <a:pt x="68" y="202"/>
                    </a:lnTo>
                    <a:lnTo>
                      <a:pt x="68" y="208"/>
                    </a:lnTo>
                    <a:lnTo>
                      <a:pt x="68" y="214"/>
                    </a:lnTo>
                    <a:lnTo>
                      <a:pt x="68" y="238"/>
                    </a:lnTo>
                    <a:lnTo>
                      <a:pt x="69" y="257"/>
                    </a:lnTo>
                    <a:lnTo>
                      <a:pt x="69" y="257"/>
                    </a:lnTo>
                    <a:lnTo>
                      <a:pt x="69" y="269"/>
                    </a:lnTo>
                    <a:lnTo>
                      <a:pt x="69" y="275"/>
                    </a:lnTo>
                    <a:lnTo>
                      <a:pt x="69" y="269"/>
                    </a:lnTo>
                    <a:lnTo>
                      <a:pt x="71" y="263"/>
                    </a:lnTo>
                    <a:lnTo>
                      <a:pt x="71" y="257"/>
                    </a:lnTo>
                    <a:lnTo>
                      <a:pt x="71" y="251"/>
                    </a:lnTo>
                    <a:lnTo>
                      <a:pt x="71" y="245"/>
                    </a:lnTo>
                    <a:lnTo>
                      <a:pt x="71" y="232"/>
                    </a:lnTo>
                    <a:lnTo>
                      <a:pt x="71" y="226"/>
                    </a:lnTo>
                    <a:lnTo>
                      <a:pt x="73" y="214"/>
                    </a:lnTo>
                    <a:lnTo>
                      <a:pt x="73" y="208"/>
                    </a:lnTo>
                    <a:lnTo>
                      <a:pt x="73" y="208"/>
                    </a:lnTo>
                    <a:lnTo>
                      <a:pt x="73" y="196"/>
                    </a:lnTo>
                    <a:lnTo>
                      <a:pt x="73" y="196"/>
                    </a:lnTo>
                    <a:lnTo>
                      <a:pt x="74" y="189"/>
                    </a:lnTo>
                    <a:lnTo>
                      <a:pt x="74" y="183"/>
                    </a:lnTo>
                    <a:lnTo>
                      <a:pt x="74" y="183"/>
                    </a:lnTo>
                    <a:lnTo>
                      <a:pt x="76" y="183"/>
                    </a:lnTo>
                    <a:lnTo>
                      <a:pt x="76" y="177"/>
                    </a:lnTo>
                    <a:lnTo>
                      <a:pt x="76" y="177"/>
                    </a:lnTo>
                    <a:lnTo>
                      <a:pt x="78" y="183"/>
                    </a:lnTo>
                    <a:lnTo>
                      <a:pt x="78" y="183"/>
                    </a:lnTo>
                    <a:lnTo>
                      <a:pt x="78" y="196"/>
                    </a:lnTo>
                    <a:lnTo>
                      <a:pt x="78" y="208"/>
                    </a:lnTo>
                    <a:lnTo>
                      <a:pt x="78" y="208"/>
                    </a:lnTo>
                    <a:lnTo>
                      <a:pt x="79" y="220"/>
                    </a:lnTo>
                    <a:lnTo>
                      <a:pt x="79" y="226"/>
                    </a:lnTo>
                    <a:lnTo>
                      <a:pt x="79" y="232"/>
                    </a:lnTo>
                    <a:lnTo>
                      <a:pt x="79" y="238"/>
                    </a:lnTo>
                    <a:lnTo>
                      <a:pt x="79" y="245"/>
                    </a:lnTo>
                    <a:lnTo>
                      <a:pt x="79" y="251"/>
                    </a:lnTo>
                    <a:lnTo>
                      <a:pt x="81" y="257"/>
                    </a:lnTo>
                    <a:lnTo>
                      <a:pt x="81" y="257"/>
                    </a:lnTo>
                    <a:lnTo>
                      <a:pt x="81" y="269"/>
                    </a:lnTo>
                    <a:lnTo>
                      <a:pt x="81" y="269"/>
                    </a:lnTo>
                    <a:lnTo>
                      <a:pt x="81" y="263"/>
                    </a:lnTo>
                    <a:lnTo>
                      <a:pt x="83" y="269"/>
                    </a:lnTo>
                    <a:lnTo>
                      <a:pt x="83" y="275"/>
                    </a:lnTo>
                    <a:lnTo>
                      <a:pt x="83" y="281"/>
                    </a:lnTo>
                    <a:lnTo>
                      <a:pt x="83" y="287"/>
                    </a:lnTo>
                    <a:lnTo>
                      <a:pt x="84" y="287"/>
                    </a:lnTo>
                    <a:lnTo>
                      <a:pt x="84" y="293"/>
                    </a:lnTo>
                    <a:lnTo>
                      <a:pt x="84" y="300"/>
                    </a:lnTo>
                    <a:lnTo>
                      <a:pt x="84" y="306"/>
                    </a:lnTo>
                    <a:lnTo>
                      <a:pt x="84" y="312"/>
                    </a:lnTo>
                    <a:lnTo>
                      <a:pt x="84" y="312"/>
                    </a:lnTo>
                    <a:lnTo>
                      <a:pt x="86" y="318"/>
                    </a:lnTo>
                    <a:lnTo>
                      <a:pt x="86" y="324"/>
                    </a:lnTo>
                    <a:lnTo>
                      <a:pt x="86" y="330"/>
                    </a:lnTo>
                    <a:lnTo>
                      <a:pt x="86" y="324"/>
                    </a:lnTo>
                    <a:lnTo>
                      <a:pt x="88" y="318"/>
                    </a:lnTo>
                    <a:lnTo>
                      <a:pt x="88" y="312"/>
                    </a:lnTo>
                    <a:lnTo>
                      <a:pt x="88" y="306"/>
                    </a:lnTo>
                    <a:lnTo>
                      <a:pt x="88" y="306"/>
                    </a:lnTo>
                    <a:lnTo>
                      <a:pt x="88" y="306"/>
                    </a:lnTo>
                    <a:lnTo>
                      <a:pt x="89" y="312"/>
                    </a:lnTo>
                    <a:lnTo>
                      <a:pt x="89" y="312"/>
                    </a:lnTo>
                    <a:lnTo>
                      <a:pt x="89" y="324"/>
                    </a:lnTo>
                    <a:lnTo>
                      <a:pt x="89" y="324"/>
                    </a:lnTo>
                    <a:lnTo>
                      <a:pt x="91" y="312"/>
                    </a:lnTo>
                    <a:lnTo>
                      <a:pt x="91" y="312"/>
                    </a:lnTo>
                    <a:lnTo>
                      <a:pt x="91" y="293"/>
                    </a:lnTo>
                    <a:lnTo>
                      <a:pt x="91" y="281"/>
                    </a:lnTo>
                    <a:lnTo>
                      <a:pt x="91" y="263"/>
                    </a:lnTo>
                    <a:lnTo>
                      <a:pt x="91" y="251"/>
                    </a:lnTo>
                    <a:lnTo>
                      <a:pt x="93" y="232"/>
                    </a:lnTo>
                    <a:lnTo>
                      <a:pt x="93" y="220"/>
                    </a:lnTo>
                    <a:lnTo>
                      <a:pt x="93" y="214"/>
                    </a:lnTo>
                    <a:lnTo>
                      <a:pt x="93" y="208"/>
                    </a:lnTo>
                    <a:lnTo>
                      <a:pt x="93" y="214"/>
                    </a:lnTo>
                    <a:lnTo>
                      <a:pt x="93" y="220"/>
                    </a:lnTo>
                    <a:lnTo>
                      <a:pt x="94" y="232"/>
                    </a:lnTo>
                    <a:lnTo>
                      <a:pt x="94" y="251"/>
                    </a:lnTo>
                    <a:lnTo>
                      <a:pt x="94" y="257"/>
                    </a:lnTo>
                    <a:lnTo>
                      <a:pt x="94" y="269"/>
                    </a:lnTo>
                    <a:lnTo>
                      <a:pt x="94" y="281"/>
                    </a:lnTo>
                    <a:lnTo>
                      <a:pt x="94" y="287"/>
                    </a:lnTo>
                    <a:lnTo>
                      <a:pt x="96" y="306"/>
                    </a:lnTo>
                    <a:lnTo>
                      <a:pt x="96" y="312"/>
                    </a:lnTo>
                    <a:lnTo>
                      <a:pt x="96" y="324"/>
                    </a:lnTo>
                    <a:lnTo>
                      <a:pt x="96" y="336"/>
                    </a:lnTo>
                    <a:lnTo>
                      <a:pt x="96" y="349"/>
                    </a:lnTo>
                    <a:lnTo>
                      <a:pt x="96" y="361"/>
                    </a:lnTo>
                    <a:lnTo>
                      <a:pt x="98" y="379"/>
                    </a:lnTo>
                    <a:lnTo>
                      <a:pt x="98" y="391"/>
                    </a:lnTo>
                    <a:lnTo>
                      <a:pt x="98" y="404"/>
                    </a:lnTo>
                    <a:lnTo>
                      <a:pt x="98" y="428"/>
                    </a:lnTo>
                    <a:lnTo>
                      <a:pt x="98" y="440"/>
                    </a:lnTo>
                    <a:lnTo>
                      <a:pt x="98" y="452"/>
                    </a:lnTo>
                    <a:lnTo>
                      <a:pt x="99" y="465"/>
                    </a:lnTo>
                    <a:lnTo>
                      <a:pt x="99" y="465"/>
                    </a:lnTo>
                    <a:lnTo>
                      <a:pt x="99" y="465"/>
                    </a:lnTo>
                    <a:lnTo>
                      <a:pt x="99" y="452"/>
                    </a:lnTo>
                    <a:lnTo>
                      <a:pt x="99" y="446"/>
                    </a:lnTo>
                    <a:lnTo>
                      <a:pt x="101" y="440"/>
                    </a:lnTo>
                    <a:lnTo>
                      <a:pt x="101" y="434"/>
                    </a:lnTo>
                    <a:lnTo>
                      <a:pt x="101" y="416"/>
                    </a:lnTo>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624" name="Freeform 623"/>
              <p:cNvSpPr>
                <a:spLocks/>
              </p:cNvSpPr>
              <p:nvPr/>
            </p:nvSpPr>
            <p:spPr bwMode="auto">
              <a:xfrm>
                <a:off x="4370455" y="3727157"/>
                <a:ext cx="117034" cy="163665"/>
              </a:xfrm>
              <a:custGeom>
                <a:avLst/>
                <a:gdLst>
                  <a:gd name="T0" fmla="*/ 2 w 108"/>
                  <a:gd name="T1" fmla="*/ 288 h 398"/>
                  <a:gd name="T2" fmla="*/ 3 w 108"/>
                  <a:gd name="T3" fmla="*/ 245 h 398"/>
                  <a:gd name="T4" fmla="*/ 5 w 108"/>
                  <a:gd name="T5" fmla="*/ 208 h 398"/>
                  <a:gd name="T6" fmla="*/ 7 w 108"/>
                  <a:gd name="T7" fmla="*/ 239 h 398"/>
                  <a:gd name="T8" fmla="*/ 8 w 108"/>
                  <a:gd name="T9" fmla="*/ 208 h 398"/>
                  <a:gd name="T10" fmla="*/ 10 w 108"/>
                  <a:gd name="T11" fmla="*/ 208 h 398"/>
                  <a:gd name="T12" fmla="*/ 12 w 108"/>
                  <a:gd name="T13" fmla="*/ 263 h 398"/>
                  <a:gd name="T14" fmla="*/ 13 w 108"/>
                  <a:gd name="T15" fmla="*/ 263 h 398"/>
                  <a:gd name="T16" fmla="*/ 15 w 108"/>
                  <a:gd name="T17" fmla="*/ 294 h 398"/>
                  <a:gd name="T18" fmla="*/ 17 w 108"/>
                  <a:gd name="T19" fmla="*/ 361 h 398"/>
                  <a:gd name="T20" fmla="*/ 18 w 108"/>
                  <a:gd name="T21" fmla="*/ 343 h 398"/>
                  <a:gd name="T22" fmla="*/ 20 w 108"/>
                  <a:gd name="T23" fmla="*/ 288 h 398"/>
                  <a:gd name="T24" fmla="*/ 22 w 108"/>
                  <a:gd name="T25" fmla="*/ 349 h 398"/>
                  <a:gd name="T26" fmla="*/ 23 w 108"/>
                  <a:gd name="T27" fmla="*/ 312 h 398"/>
                  <a:gd name="T28" fmla="*/ 25 w 108"/>
                  <a:gd name="T29" fmla="*/ 263 h 398"/>
                  <a:gd name="T30" fmla="*/ 27 w 108"/>
                  <a:gd name="T31" fmla="*/ 184 h 398"/>
                  <a:gd name="T32" fmla="*/ 27 w 108"/>
                  <a:gd name="T33" fmla="*/ 92 h 398"/>
                  <a:gd name="T34" fmla="*/ 28 w 108"/>
                  <a:gd name="T35" fmla="*/ 129 h 398"/>
                  <a:gd name="T36" fmla="*/ 30 w 108"/>
                  <a:gd name="T37" fmla="*/ 239 h 398"/>
                  <a:gd name="T38" fmla="*/ 32 w 108"/>
                  <a:gd name="T39" fmla="*/ 294 h 398"/>
                  <a:gd name="T40" fmla="*/ 33 w 108"/>
                  <a:gd name="T41" fmla="*/ 282 h 398"/>
                  <a:gd name="T42" fmla="*/ 36 w 108"/>
                  <a:gd name="T43" fmla="*/ 294 h 398"/>
                  <a:gd name="T44" fmla="*/ 38 w 108"/>
                  <a:gd name="T45" fmla="*/ 312 h 398"/>
                  <a:gd name="T46" fmla="*/ 40 w 108"/>
                  <a:gd name="T47" fmla="*/ 233 h 398"/>
                  <a:gd name="T48" fmla="*/ 41 w 108"/>
                  <a:gd name="T49" fmla="*/ 214 h 398"/>
                  <a:gd name="T50" fmla="*/ 43 w 108"/>
                  <a:gd name="T51" fmla="*/ 178 h 398"/>
                  <a:gd name="T52" fmla="*/ 45 w 108"/>
                  <a:gd name="T53" fmla="*/ 135 h 398"/>
                  <a:gd name="T54" fmla="*/ 46 w 108"/>
                  <a:gd name="T55" fmla="*/ 86 h 398"/>
                  <a:gd name="T56" fmla="*/ 48 w 108"/>
                  <a:gd name="T57" fmla="*/ 43 h 398"/>
                  <a:gd name="T58" fmla="*/ 50 w 108"/>
                  <a:gd name="T59" fmla="*/ 55 h 398"/>
                  <a:gd name="T60" fmla="*/ 51 w 108"/>
                  <a:gd name="T61" fmla="*/ 80 h 398"/>
                  <a:gd name="T62" fmla="*/ 53 w 108"/>
                  <a:gd name="T63" fmla="*/ 80 h 398"/>
                  <a:gd name="T64" fmla="*/ 56 w 108"/>
                  <a:gd name="T65" fmla="*/ 43 h 398"/>
                  <a:gd name="T66" fmla="*/ 58 w 108"/>
                  <a:gd name="T67" fmla="*/ 6 h 398"/>
                  <a:gd name="T68" fmla="*/ 60 w 108"/>
                  <a:gd name="T69" fmla="*/ 6 h 398"/>
                  <a:gd name="T70" fmla="*/ 61 w 108"/>
                  <a:gd name="T71" fmla="*/ 55 h 398"/>
                  <a:gd name="T72" fmla="*/ 63 w 108"/>
                  <a:gd name="T73" fmla="*/ 141 h 398"/>
                  <a:gd name="T74" fmla="*/ 65 w 108"/>
                  <a:gd name="T75" fmla="*/ 178 h 398"/>
                  <a:gd name="T76" fmla="*/ 66 w 108"/>
                  <a:gd name="T77" fmla="*/ 159 h 398"/>
                  <a:gd name="T78" fmla="*/ 68 w 108"/>
                  <a:gd name="T79" fmla="*/ 208 h 398"/>
                  <a:gd name="T80" fmla="*/ 70 w 108"/>
                  <a:gd name="T81" fmla="*/ 251 h 398"/>
                  <a:gd name="T82" fmla="*/ 70 w 108"/>
                  <a:gd name="T83" fmla="*/ 288 h 398"/>
                  <a:gd name="T84" fmla="*/ 73 w 108"/>
                  <a:gd name="T85" fmla="*/ 312 h 398"/>
                  <a:gd name="T86" fmla="*/ 75 w 108"/>
                  <a:gd name="T87" fmla="*/ 312 h 398"/>
                  <a:gd name="T88" fmla="*/ 78 w 108"/>
                  <a:gd name="T89" fmla="*/ 312 h 398"/>
                  <a:gd name="T90" fmla="*/ 80 w 108"/>
                  <a:gd name="T91" fmla="*/ 282 h 398"/>
                  <a:gd name="T92" fmla="*/ 81 w 108"/>
                  <a:gd name="T93" fmla="*/ 306 h 398"/>
                  <a:gd name="T94" fmla="*/ 85 w 108"/>
                  <a:gd name="T95" fmla="*/ 318 h 398"/>
                  <a:gd name="T96" fmla="*/ 86 w 108"/>
                  <a:gd name="T97" fmla="*/ 343 h 398"/>
                  <a:gd name="T98" fmla="*/ 88 w 108"/>
                  <a:gd name="T99" fmla="*/ 380 h 398"/>
                  <a:gd name="T100" fmla="*/ 91 w 108"/>
                  <a:gd name="T101" fmla="*/ 392 h 398"/>
                  <a:gd name="T102" fmla="*/ 93 w 108"/>
                  <a:gd name="T103" fmla="*/ 361 h 398"/>
                  <a:gd name="T104" fmla="*/ 95 w 108"/>
                  <a:gd name="T105" fmla="*/ 337 h 398"/>
                  <a:gd name="T106" fmla="*/ 96 w 108"/>
                  <a:gd name="T107" fmla="*/ 349 h 398"/>
                  <a:gd name="T108" fmla="*/ 98 w 108"/>
                  <a:gd name="T109" fmla="*/ 392 h 398"/>
                  <a:gd name="T110" fmla="*/ 99 w 108"/>
                  <a:gd name="T111" fmla="*/ 349 h 398"/>
                  <a:gd name="T112" fmla="*/ 101 w 108"/>
                  <a:gd name="T113" fmla="*/ 355 h 398"/>
                  <a:gd name="T114" fmla="*/ 104 w 108"/>
                  <a:gd name="T115" fmla="*/ 367 h 398"/>
                  <a:gd name="T116" fmla="*/ 106 w 108"/>
                  <a:gd name="T117" fmla="*/ 355 h 398"/>
                  <a:gd name="T118" fmla="*/ 108 w 108"/>
                  <a:gd name="T119" fmla="*/ 318 h 3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8" h="398">
                    <a:moveTo>
                      <a:pt x="0" y="245"/>
                    </a:moveTo>
                    <a:lnTo>
                      <a:pt x="2" y="263"/>
                    </a:lnTo>
                    <a:lnTo>
                      <a:pt x="2" y="269"/>
                    </a:lnTo>
                    <a:lnTo>
                      <a:pt x="2" y="288"/>
                    </a:lnTo>
                    <a:lnTo>
                      <a:pt x="2" y="288"/>
                    </a:lnTo>
                    <a:lnTo>
                      <a:pt x="2" y="282"/>
                    </a:lnTo>
                    <a:lnTo>
                      <a:pt x="3" y="276"/>
                    </a:lnTo>
                    <a:lnTo>
                      <a:pt x="3" y="263"/>
                    </a:lnTo>
                    <a:lnTo>
                      <a:pt x="3" y="251"/>
                    </a:lnTo>
                    <a:lnTo>
                      <a:pt x="3" y="245"/>
                    </a:lnTo>
                    <a:lnTo>
                      <a:pt x="3" y="239"/>
                    </a:lnTo>
                    <a:lnTo>
                      <a:pt x="3" y="233"/>
                    </a:lnTo>
                    <a:lnTo>
                      <a:pt x="5" y="221"/>
                    </a:lnTo>
                    <a:lnTo>
                      <a:pt x="5" y="214"/>
                    </a:lnTo>
                    <a:lnTo>
                      <a:pt x="5" y="208"/>
                    </a:lnTo>
                    <a:lnTo>
                      <a:pt x="5" y="214"/>
                    </a:lnTo>
                    <a:lnTo>
                      <a:pt x="5" y="221"/>
                    </a:lnTo>
                    <a:lnTo>
                      <a:pt x="7" y="227"/>
                    </a:lnTo>
                    <a:lnTo>
                      <a:pt x="7" y="233"/>
                    </a:lnTo>
                    <a:lnTo>
                      <a:pt x="7" y="239"/>
                    </a:lnTo>
                    <a:lnTo>
                      <a:pt x="7" y="239"/>
                    </a:lnTo>
                    <a:lnTo>
                      <a:pt x="8" y="227"/>
                    </a:lnTo>
                    <a:lnTo>
                      <a:pt x="8" y="214"/>
                    </a:lnTo>
                    <a:lnTo>
                      <a:pt x="8" y="208"/>
                    </a:lnTo>
                    <a:lnTo>
                      <a:pt x="8" y="208"/>
                    </a:lnTo>
                    <a:lnTo>
                      <a:pt x="10" y="190"/>
                    </a:lnTo>
                    <a:lnTo>
                      <a:pt x="8" y="190"/>
                    </a:lnTo>
                    <a:lnTo>
                      <a:pt x="10" y="190"/>
                    </a:lnTo>
                    <a:lnTo>
                      <a:pt x="10" y="196"/>
                    </a:lnTo>
                    <a:lnTo>
                      <a:pt x="10" y="208"/>
                    </a:lnTo>
                    <a:lnTo>
                      <a:pt x="10" y="214"/>
                    </a:lnTo>
                    <a:lnTo>
                      <a:pt x="10" y="233"/>
                    </a:lnTo>
                    <a:lnTo>
                      <a:pt x="12" y="245"/>
                    </a:lnTo>
                    <a:lnTo>
                      <a:pt x="12" y="257"/>
                    </a:lnTo>
                    <a:lnTo>
                      <a:pt x="12" y="263"/>
                    </a:lnTo>
                    <a:lnTo>
                      <a:pt x="12" y="276"/>
                    </a:lnTo>
                    <a:lnTo>
                      <a:pt x="12" y="282"/>
                    </a:lnTo>
                    <a:lnTo>
                      <a:pt x="13" y="276"/>
                    </a:lnTo>
                    <a:lnTo>
                      <a:pt x="13" y="269"/>
                    </a:lnTo>
                    <a:lnTo>
                      <a:pt x="13" y="263"/>
                    </a:lnTo>
                    <a:lnTo>
                      <a:pt x="13" y="263"/>
                    </a:lnTo>
                    <a:lnTo>
                      <a:pt x="15" y="263"/>
                    </a:lnTo>
                    <a:lnTo>
                      <a:pt x="15" y="269"/>
                    </a:lnTo>
                    <a:lnTo>
                      <a:pt x="15" y="282"/>
                    </a:lnTo>
                    <a:lnTo>
                      <a:pt x="15" y="294"/>
                    </a:lnTo>
                    <a:lnTo>
                      <a:pt x="15" y="312"/>
                    </a:lnTo>
                    <a:lnTo>
                      <a:pt x="17" y="318"/>
                    </a:lnTo>
                    <a:lnTo>
                      <a:pt x="17" y="337"/>
                    </a:lnTo>
                    <a:lnTo>
                      <a:pt x="17" y="343"/>
                    </a:lnTo>
                    <a:lnTo>
                      <a:pt x="17" y="361"/>
                    </a:lnTo>
                    <a:lnTo>
                      <a:pt x="18" y="373"/>
                    </a:lnTo>
                    <a:lnTo>
                      <a:pt x="17" y="373"/>
                    </a:lnTo>
                    <a:lnTo>
                      <a:pt x="18" y="367"/>
                    </a:lnTo>
                    <a:lnTo>
                      <a:pt x="18" y="361"/>
                    </a:lnTo>
                    <a:lnTo>
                      <a:pt x="18" y="343"/>
                    </a:lnTo>
                    <a:lnTo>
                      <a:pt x="18" y="331"/>
                    </a:lnTo>
                    <a:lnTo>
                      <a:pt x="18" y="312"/>
                    </a:lnTo>
                    <a:lnTo>
                      <a:pt x="20" y="300"/>
                    </a:lnTo>
                    <a:lnTo>
                      <a:pt x="20" y="294"/>
                    </a:lnTo>
                    <a:lnTo>
                      <a:pt x="20" y="288"/>
                    </a:lnTo>
                    <a:lnTo>
                      <a:pt x="20" y="294"/>
                    </a:lnTo>
                    <a:lnTo>
                      <a:pt x="20" y="306"/>
                    </a:lnTo>
                    <a:lnTo>
                      <a:pt x="20" y="312"/>
                    </a:lnTo>
                    <a:lnTo>
                      <a:pt x="22" y="331"/>
                    </a:lnTo>
                    <a:lnTo>
                      <a:pt x="22" y="349"/>
                    </a:lnTo>
                    <a:lnTo>
                      <a:pt x="22" y="349"/>
                    </a:lnTo>
                    <a:lnTo>
                      <a:pt x="22" y="337"/>
                    </a:lnTo>
                    <a:lnTo>
                      <a:pt x="23" y="337"/>
                    </a:lnTo>
                    <a:lnTo>
                      <a:pt x="23" y="325"/>
                    </a:lnTo>
                    <a:lnTo>
                      <a:pt x="23" y="312"/>
                    </a:lnTo>
                    <a:lnTo>
                      <a:pt x="23" y="312"/>
                    </a:lnTo>
                    <a:lnTo>
                      <a:pt x="23" y="300"/>
                    </a:lnTo>
                    <a:lnTo>
                      <a:pt x="23" y="288"/>
                    </a:lnTo>
                    <a:lnTo>
                      <a:pt x="25" y="276"/>
                    </a:lnTo>
                    <a:lnTo>
                      <a:pt x="25" y="263"/>
                    </a:lnTo>
                    <a:lnTo>
                      <a:pt x="25" y="257"/>
                    </a:lnTo>
                    <a:lnTo>
                      <a:pt x="25" y="239"/>
                    </a:lnTo>
                    <a:lnTo>
                      <a:pt x="25" y="233"/>
                    </a:lnTo>
                    <a:lnTo>
                      <a:pt x="25" y="202"/>
                    </a:lnTo>
                    <a:lnTo>
                      <a:pt x="27" y="184"/>
                    </a:lnTo>
                    <a:lnTo>
                      <a:pt x="27" y="159"/>
                    </a:lnTo>
                    <a:lnTo>
                      <a:pt x="27" y="141"/>
                    </a:lnTo>
                    <a:lnTo>
                      <a:pt x="27" y="123"/>
                    </a:lnTo>
                    <a:lnTo>
                      <a:pt x="27" y="104"/>
                    </a:lnTo>
                    <a:lnTo>
                      <a:pt x="27" y="92"/>
                    </a:lnTo>
                    <a:lnTo>
                      <a:pt x="28" y="86"/>
                    </a:lnTo>
                    <a:lnTo>
                      <a:pt x="28" y="92"/>
                    </a:lnTo>
                    <a:lnTo>
                      <a:pt x="28" y="104"/>
                    </a:lnTo>
                    <a:lnTo>
                      <a:pt x="28" y="110"/>
                    </a:lnTo>
                    <a:lnTo>
                      <a:pt x="28" y="129"/>
                    </a:lnTo>
                    <a:lnTo>
                      <a:pt x="28" y="141"/>
                    </a:lnTo>
                    <a:lnTo>
                      <a:pt x="30" y="159"/>
                    </a:lnTo>
                    <a:lnTo>
                      <a:pt x="30" y="184"/>
                    </a:lnTo>
                    <a:lnTo>
                      <a:pt x="30" y="196"/>
                    </a:lnTo>
                    <a:lnTo>
                      <a:pt x="30" y="239"/>
                    </a:lnTo>
                    <a:lnTo>
                      <a:pt x="30" y="257"/>
                    </a:lnTo>
                    <a:lnTo>
                      <a:pt x="30" y="269"/>
                    </a:lnTo>
                    <a:lnTo>
                      <a:pt x="32" y="282"/>
                    </a:lnTo>
                    <a:lnTo>
                      <a:pt x="32" y="288"/>
                    </a:lnTo>
                    <a:lnTo>
                      <a:pt x="32" y="294"/>
                    </a:lnTo>
                    <a:lnTo>
                      <a:pt x="32" y="294"/>
                    </a:lnTo>
                    <a:lnTo>
                      <a:pt x="33" y="294"/>
                    </a:lnTo>
                    <a:lnTo>
                      <a:pt x="33" y="288"/>
                    </a:lnTo>
                    <a:lnTo>
                      <a:pt x="35" y="282"/>
                    </a:lnTo>
                    <a:lnTo>
                      <a:pt x="33" y="282"/>
                    </a:lnTo>
                    <a:lnTo>
                      <a:pt x="35" y="282"/>
                    </a:lnTo>
                    <a:lnTo>
                      <a:pt x="35" y="282"/>
                    </a:lnTo>
                    <a:lnTo>
                      <a:pt x="35" y="288"/>
                    </a:lnTo>
                    <a:lnTo>
                      <a:pt x="36" y="288"/>
                    </a:lnTo>
                    <a:lnTo>
                      <a:pt x="36" y="294"/>
                    </a:lnTo>
                    <a:lnTo>
                      <a:pt x="36" y="306"/>
                    </a:lnTo>
                    <a:lnTo>
                      <a:pt x="36" y="312"/>
                    </a:lnTo>
                    <a:lnTo>
                      <a:pt x="36" y="312"/>
                    </a:lnTo>
                    <a:lnTo>
                      <a:pt x="38" y="318"/>
                    </a:lnTo>
                    <a:lnTo>
                      <a:pt x="38" y="312"/>
                    </a:lnTo>
                    <a:lnTo>
                      <a:pt x="38" y="288"/>
                    </a:lnTo>
                    <a:lnTo>
                      <a:pt x="38" y="269"/>
                    </a:lnTo>
                    <a:lnTo>
                      <a:pt x="38" y="257"/>
                    </a:lnTo>
                    <a:lnTo>
                      <a:pt x="40" y="239"/>
                    </a:lnTo>
                    <a:lnTo>
                      <a:pt x="40" y="233"/>
                    </a:lnTo>
                    <a:lnTo>
                      <a:pt x="40" y="221"/>
                    </a:lnTo>
                    <a:lnTo>
                      <a:pt x="40" y="227"/>
                    </a:lnTo>
                    <a:lnTo>
                      <a:pt x="41" y="227"/>
                    </a:lnTo>
                    <a:lnTo>
                      <a:pt x="41" y="221"/>
                    </a:lnTo>
                    <a:lnTo>
                      <a:pt x="41" y="214"/>
                    </a:lnTo>
                    <a:lnTo>
                      <a:pt x="41" y="208"/>
                    </a:lnTo>
                    <a:lnTo>
                      <a:pt x="43" y="202"/>
                    </a:lnTo>
                    <a:lnTo>
                      <a:pt x="43" y="190"/>
                    </a:lnTo>
                    <a:lnTo>
                      <a:pt x="43" y="184"/>
                    </a:lnTo>
                    <a:lnTo>
                      <a:pt x="43" y="178"/>
                    </a:lnTo>
                    <a:lnTo>
                      <a:pt x="45" y="165"/>
                    </a:lnTo>
                    <a:lnTo>
                      <a:pt x="45" y="159"/>
                    </a:lnTo>
                    <a:lnTo>
                      <a:pt x="45" y="147"/>
                    </a:lnTo>
                    <a:lnTo>
                      <a:pt x="45" y="141"/>
                    </a:lnTo>
                    <a:lnTo>
                      <a:pt x="45" y="135"/>
                    </a:lnTo>
                    <a:lnTo>
                      <a:pt x="45" y="129"/>
                    </a:lnTo>
                    <a:lnTo>
                      <a:pt x="46" y="117"/>
                    </a:lnTo>
                    <a:lnTo>
                      <a:pt x="46" y="110"/>
                    </a:lnTo>
                    <a:lnTo>
                      <a:pt x="46" y="104"/>
                    </a:lnTo>
                    <a:lnTo>
                      <a:pt x="46" y="86"/>
                    </a:lnTo>
                    <a:lnTo>
                      <a:pt x="46" y="80"/>
                    </a:lnTo>
                    <a:lnTo>
                      <a:pt x="46" y="68"/>
                    </a:lnTo>
                    <a:lnTo>
                      <a:pt x="48" y="62"/>
                    </a:lnTo>
                    <a:lnTo>
                      <a:pt x="48" y="55"/>
                    </a:lnTo>
                    <a:lnTo>
                      <a:pt x="48" y="43"/>
                    </a:lnTo>
                    <a:lnTo>
                      <a:pt x="48" y="43"/>
                    </a:lnTo>
                    <a:lnTo>
                      <a:pt x="48" y="43"/>
                    </a:lnTo>
                    <a:lnTo>
                      <a:pt x="50" y="49"/>
                    </a:lnTo>
                    <a:lnTo>
                      <a:pt x="50" y="55"/>
                    </a:lnTo>
                    <a:lnTo>
                      <a:pt x="50" y="55"/>
                    </a:lnTo>
                    <a:lnTo>
                      <a:pt x="50" y="62"/>
                    </a:lnTo>
                    <a:lnTo>
                      <a:pt x="51" y="68"/>
                    </a:lnTo>
                    <a:lnTo>
                      <a:pt x="51" y="74"/>
                    </a:lnTo>
                    <a:lnTo>
                      <a:pt x="51" y="80"/>
                    </a:lnTo>
                    <a:lnTo>
                      <a:pt x="51" y="80"/>
                    </a:lnTo>
                    <a:lnTo>
                      <a:pt x="53" y="92"/>
                    </a:lnTo>
                    <a:lnTo>
                      <a:pt x="51" y="92"/>
                    </a:lnTo>
                    <a:lnTo>
                      <a:pt x="53" y="92"/>
                    </a:lnTo>
                    <a:lnTo>
                      <a:pt x="53" y="86"/>
                    </a:lnTo>
                    <a:lnTo>
                      <a:pt x="53" y="80"/>
                    </a:lnTo>
                    <a:lnTo>
                      <a:pt x="53" y="74"/>
                    </a:lnTo>
                    <a:lnTo>
                      <a:pt x="55" y="55"/>
                    </a:lnTo>
                    <a:lnTo>
                      <a:pt x="55" y="55"/>
                    </a:lnTo>
                    <a:lnTo>
                      <a:pt x="55" y="49"/>
                    </a:lnTo>
                    <a:lnTo>
                      <a:pt x="56" y="43"/>
                    </a:lnTo>
                    <a:lnTo>
                      <a:pt x="56" y="31"/>
                    </a:lnTo>
                    <a:lnTo>
                      <a:pt x="56" y="31"/>
                    </a:lnTo>
                    <a:lnTo>
                      <a:pt x="56" y="19"/>
                    </a:lnTo>
                    <a:lnTo>
                      <a:pt x="56" y="13"/>
                    </a:lnTo>
                    <a:lnTo>
                      <a:pt x="58" y="6"/>
                    </a:lnTo>
                    <a:lnTo>
                      <a:pt x="58" y="6"/>
                    </a:lnTo>
                    <a:lnTo>
                      <a:pt x="58" y="6"/>
                    </a:lnTo>
                    <a:lnTo>
                      <a:pt x="60" y="0"/>
                    </a:lnTo>
                    <a:lnTo>
                      <a:pt x="60" y="6"/>
                    </a:lnTo>
                    <a:lnTo>
                      <a:pt x="60" y="6"/>
                    </a:lnTo>
                    <a:lnTo>
                      <a:pt x="61" y="13"/>
                    </a:lnTo>
                    <a:lnTo>
                      <a:pt x="61" y="25"/>
                    </a:lnTo>
                    <a:lnTo>
                      <a:pt x="61" y="31"/>
                    </a:lnTo>
                    <a:lnTo>
                      <a:pt x="61" y="43"/>
                    </a:lnTo>
                    <a:lnTo>
                      <a:pt x="61" y="55"/>
                    </a:lnTo>
                    <a:lnTo>
                      <a:pt x="61" y="80"/>
                    </a:lnTo>
                    <a:lnTo>
                      <a:pt x="63" y="92"/>
                    </a:lnTo>
                    <a:lnTo>
                      <a:pt x="63" y="104"/>
                    </a:lnTo>
                    <a:lnTo>
                      <a:pt x="63" y="123"/>
                    </a:lnTo>
                    <a:lnTo>
                      <a:pt x="63" y="141"/>
                    </a:lnTo>
                    <a:lnTo>
                      <a:pt x="63" y="153"/>
                    </a:lnTo>
                    <a:lnTo>
                      <a:pt x="63" y="159"/>
                    </a:lnTo>
                    <a:lnTo>
                      <a:pt x="65" y="165"/>
                    </a:lnTo>
                    <a:lnTo>
                      <a:pt x="65" y="172"/>
                    </a:lnTo>
                    <a:lnTo>
                      <a:pt x="65" y="178"/>
                    </a:lnTo>
                    <a:lnTo>
                      <a:pt x="65" y="184"/>
                    </a:lnTo>
                    <a:lnTo>
                      <a:pt x="65" y="178"/>
                    </a:lnTo>
                    <a:lnTo>
                      <a:pt x="65" y="172"/>
                    </a:lnTo>
                    <a:lnTo>
                      <a:pt x="66" y="159"/>
                    </a:lnTo>
                    <a:lnTo>
                      <a:pt x="66" y="159"/>
                    </a:lnTo>
                    <a:lnTo>
                      <a:pt x="66" y="159"/>
                    </a:lnTo>
                    <a:lnTo>
                      <a:pt x="66" y="165"/>
                    </a:lnTo>
                    <a:lnTo>
                      <a:pt x="66" y="178"/>
                    </a:lnTo>
                    <a:lnTo>
                      <a:pt x="68" y="184"/>
                    </a:lnTo>
                    <a:lnTo>
                      <a:pt x="68" y="208"/>
                    </a:lnTo>
                    <a:lnTo>
                      <a:pt x="68" y="214"/>
                    </a:lnTo>
                    <a:lnTo>
                      <a:pt x="68" y="227"/>
                    </a:lnTo>
                    <a:lnTo>
                      <a:pt x="68" y="233"/>
                    </a:lnTo>
                    <a:lnTo>
                      <a:pt x="68" y="239"/>
                    </a:lnTo>
                    <a:lnTo>
                      <a:pt x="70" y="251"/>
                    </a:lnTo>
                    <a:lnTo>
                      <a:pt x="70" y="257"/>
                    </a:lnTo>
                    <a:lnTo>
                      <a:pt x="70" y="263"/>
                    </a:lnTo>
                    <a:lnTo>
                      <a:pt x="70" y="269"/>
                    </a:lnTo>
                    <a:lnTo>
                      <a:pt x="71" y="288"/>
                    </a:lnTo>
                    <a:lnTo>
                      <a:pt x="70" y="288"/>
                    </a:lnTo>
                    <a:lnTo>
                      <a:pt x="71" y="288"/>
                    </a:lnTo>
                    <a:lnTo>
                      <a:pt x="71" y="294"/>
                    </a:lnTo>
                    <a:lnTo>
                      <a:pt x="71" y="300"/>
                    </a:lnTo>
                    <a:lnTo>
                      <a:pt x="73" y="312"/>
                    </a:lnTo>
                    <a:lnTo>
                      <a:pt x="73" y="312"/>
                    </a:lnTo>
                    <a:lnTo>
                      <a:pt x="73" y="312"/>
                    </a:lnTo>
                    <a:lnTo>
                      <a:pt x="73" y="306"/>
                    </a:lnTo>
                    <a:lnTo>
                      <a:pt x="75" y="306"/>
                    </a:lnTo>
                    <a:lnTo>
                      <a:pt x="75" y="306"/>
                    </a:lnTo>
                    <a:lnTo>
                      <a:pt x="75" y="312"/>
                    </a:lnTo>
                    <a:lnTo>
                      <a:pt x="76" y="312"/>
                    </a:lnTo>
                    <a:lnTo>
                      <a:pt x="76" y="325"/>
                    </a:lnTo>
                    <a:lnTo>
                      <a:pt x="76" y="331"/>
                    </a:lnTo>
                    <a:lnTo>
                      <a:pt x="78" y="318"/>
                    </a:lnTo>
                    <a:lnTo>
                      <a:pt x="78" y="312"/>
                    </a:lnTo>
                    <a:lnTo>
                      <a:pt x="78" y="306"/>
                    </a:lnTo>
                    <a:lnTo>
                      <a:pt x="78" y="294"/>
                    </a:lnTo>
                    <a:lnTo>
                      <a:pt x="78" y="288"/>
                    </a:lnTo>
                    <a:lnTo>
                      <a:pt x="78" y="288"/>
                    </a:lnTo>
                    <a:lnTo>
                      <a:pt x="80" y="282"/>
                    </a:lnTo>
                    <a:lnTo>
                      <a:pt x="80" y="282"/>
                    </a:lnTo>
                    <a:lnTo>
                      <a:pt x="80" y="288"/>
                    </a:lnTo>
                    <a:lnTo>
                      <a:pt x="81" y="294"/>
                    </a:lnTo>
                    <a:lnTo>
                      <a:pt x="81" y="300"/>
                    </a:lnTo>
                    <a:lnTo>
                      <a:pt x="81" y="306"/>
                    </a:lnTo>
                    <a:lnTo>
                      <a:pt x="83" y="312"/>
                    </a:lnTo>
                    <a:lnTo>
                      <a:pt x="83" y="312"/>
                    </a:lnTo>
                    <a:lnTo>
                      <a:pt x="83" y="312"/>
                    </a:lnTo>
                    <a:lnTo>
                      <a:pt x="85" y="312"/>
                    </a:lnTo>
                    <a:lnTo>
                      <a:pt x="85" y="318"/>
                    </a:lnTo>
                    <a:lnTo>
                      <a:pt x="85" y="325"/>
                    </a:lnTo>
                    <a:lnTo>
                      <a:pt x="85" y="331"/>
                    </a:lnTo>
                    <a:lnTo>
                      <a:pt x="85" y="337"/>
                    </a:lnTo>
                    <a:lnTo>
                      <a:pt x="86" y="337"/>
                    </a:lnTo>
                    <a:lnTo>
                      <a:pt x="86" y="343"/>
                    </a:lnTo>
                    <a:lnTo>
                      <a:pt x="86" y="349"/>
                    </a:lnTo>
                    <a:lnTo>
                      <a:pt x="88" y="355"/>
                    </a:lnTo>
                    <a:lnTo>
                      <a:pt x="88" y="367"/>
                    </a:lnTo>
                    <a:lnTo>
                      <a:pt x="88" y="367"/>
                    </a:lnTo>
                    <a:lnTo>
                      <a:pt x="88" y="380"/>
                    </a:lnTo>
                    <a:lnTo>
                      <a:pt x="88" y="392"/>
                    </a:lnTo>
                    <a:lnTo>
                      <a:pt x="90" y="392"/>
                    </a:lnTo>
                    <a:lnTo>
                      <a:pt x="90" y="398"/>
                    </a:lnTo>
                    <a:lnTo>
                      <a:pt x="90" y="392"/>
                    </a:lnTo>
                    <a:lnTo>
                      <a:pt x="91" y="392"/>
                    </a:lnTo>
                    <a:lnTo>
                      <a:pt x="91" y="386"/>
                    </a:lnTo>
                    <a:lnTo>
                      <a:pt x="91" y="380"/>
                    </a:lnTo>
                    <a:lnTo>
                      <a:pt x="91" y="367"/>
                    </a:lnTo>
                    <a:lnTo>
                      <a:pt x="91" y="367"/>
                    </a:lnTo>
                    <a:lnTo>
                      <a:pt x="93" y="361"/>
                    </a:lnTo>
                    <a:lnTo>
                      <a:pt x="93" y="355"/>
                    </a:lnTo>
                    <a:lnTo>
                      <a:pt x="93" y="349"/>
                    </a:lnTo>
                    <a:lnTo>
                      <a:pt x="93" y="343"/>
                    </a:lnTo>
                    <a:lnTo>
                      <a:pt x="95" y="337"/>
                    </a:lnTo>
                    <a:lnTo>
                      <a:pt x="95" y="337"/>
                    </a:lnTo>
                    <a:lnTo>
                      <a:pt x="95" y="337"/>
                    </a:lnTo>
                    <a:lnTo>
                      <a:pt x="95" y="337"/>
                    </a:lnTo>
                    <a:lnTo>
                      <a:pt x="96" y="337"/>
                    </a:lnTo>
                    <a:lnTo>
                      <a:pt x="96" y="343"/>
                    </a:lnTo>
                    <a:lnTo>
                      <a:pt x="96" y="349"/>
                    </a:lnTo>
                    <a:lnTo>
                      <a:pt x="96" y="367"/>
                    </a:lnTo>
                    <a:lnTo>
                      <a:pt x="98" y="380"/>
                    </a:lnTo>
                    <a:lnTo>
                      <a:pt x="98" y="392"/>
                    </a:lnTo>
                    <a:lnTo>
                      <a:pt x="98" y="392"/>
                    </a:lnTo>
                    <a:lnTo>
                      <a:pt x="98" y="392"/>
                    </a:lnTo>
                    <a:lnTo>
                      <a:pt x="99" y="380"/>
                    </a:lnTo>
                    <a:lnTo>
                      <a:pt x="99" y="367"/>
                    </a:lnTo>
                    <a:lnTo>
                      <a:pt x="99" y="367"/>
                    </a:lnTo>
                    <a:lnTo>
                      <a:pt x="99" y="355"/>
                    </a:lnTo>
                    <a:lnTo>
                      <a:pt x="99" y="349"/>
                    </a:lnTo>
                    <a:lnTo>
                      <a:pt x="99" y="343"/>
                    </a:lnTo>
                    <a:lnTo>
                      <a:pt x="101" y="337"/>
                    </a:lnTo>
                    <a:lnTo>
                      <a:pt x="101" y="343"/>
                    </a:lnTo>
                    <a:lnTo>
                      <a:pt x="101" y="349"/>
                    </a:lnTo>
                    <a:lnTo>
                      <a:pt x="101" y="355"/>
                    </a:lnTo>
                    <a:lnTo>
                      <a:pt x="103" y="367"/>
                    </a:lnTo>
                    <a:lnTo>
                      <a:pt x="103" y="367"/>
                    </a:lnTo>
                    <a:lnTo>
                      <a:pt x="103" y="367"/>
                    </a:lnTo>
                    <a:lnTo>
                      <a:pt x="103" y="367"/>
                    </a:lnTo>
                    <a:lnTo>
                      <a:pt x="104" y="367"/>
                    </a:lnTo>
                    <a:lnTo>
                      <a:pt x="104" y="367"/>
                    </a:lnTo>
                    <a:lnTo>
                      <a:pt x="104" y="367"/>
                    </a:lnTo>
                    <a:lnTo>
                      <a:pt x="106" y="367"/>
                    </a:lnTo>
                    <a:lnTo>
                      <a:pt x="106" y="361"/>
                    </a:lnTo>
                    <a:lnTo>
                      <a:pt x="106" y="355"/>
                    </a:lnTo>
                    <a:lnTo>
                      <a:pt x="106" y="349"/>
                    </a:lnTo>
                    <a:lnTo>
                      <a:pt x="106" y="343"/>
                    </a:lnTo>
                    <a:lnTo>
                      <a:pt x="108" y="337"/>
                    </a:lnTo>
                    <a:lnTo>
                      <a:pt x="108" y="331"/>
                    </a:lnTo>
                    <a:lnTo>
                      <a:pt x="108" y="318"/>
                    </a:lnTo>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625" name="Freeform 624"/>
              <p:cNvSpPr>
                <a:spLocks/>
              </p:cNvSpPr>
              <p:nvPr/>
            </p:nvSpPr>
            <p:spPr bwMode="auto">
              <a:xfrm>
                <a:off x="4264258" y="3681923"/>
                <a:ext cx="106197" cy="178880"/>
              </a:xfrm>
              <a:custGeom>
                <a:avLst/>
                <a:gdLst>
                  <a:gd name="T0" fmla="*/ 2 w 98"/>
                  <a:gd name="T1" fmla="*/ 257 h 435"/>
                  <a:gd name="T2" fmla="*/ 4 w 98"/>
                  <a:gd name="T3" fmla="*/ 294 h 435"/>
                  <a:gd name="T4" fmla="*/ 5 w 98"/>
                  <a:gd name="T5" fmla="*/ 294 h 435"/>
                  <a:gd name="T6" fmla="*/ 7 w 98"/>
                  <a:gd name="T7" fmla="*/ 294 h 435"/>
                  <a:gd name="T8" fmla="*/ 9 w 98"/>
                  <a:gd name="T9" fmla="*/ 331 h 435"/>
                  <a:gd name="T10" fmla="*/ 10 w 98"/>
                  <a:gd name="T11" fmla="*/ 318 h 435"/>
                  <a:gd name="T12" fmla="*/ 12 w 98"/>
                  <a:gd name="T13" fmla="*/ 275 h 435"/>
                  <a:gd name="T14" fmla="*/ 12 w 98"/>
                  <a:gd name="T15" fmla="*/ 318 h 435"/>
                  <a:gd name="T16" fmla="*/ 15 w 98"/>
                  <a:gd name="T17" fmla="*/ 318 h 435"/>
                  <a:gd name="T18" fmla="*/ 17 w 98"/>
                  <a:gd name="T19" fmla="*/ 275 h 435"/>
                  <a:gd name="T20" fmla="*/ 18 w 98"/>
                  <a:gd name="T21" fmla="*/ 269 h 435"/>
                  <a:gd name="T22" fmla="*/ 18 w 98"/>
                  <a:gd name="T23" fmla="*/ 165 h 435"/>
                  <a:gd name="T24" fmla="*/ 20 w 98"/>
                  <a:gd name="T25" fmla="*/ 110 h 435"/>
                  <a:gd name="T26" fmla="*/ 22 w 98"/>
                  <a:gd name="T27" fmla="*/ 68 h 435"/>
                  <a:gd name="T28" fmla="*/ 23 w 98"/>
                  <a:gd name="T29" fmla="*/ 25 h 435"/>
                  <a:gd name="T30" fmla="*/ 25 w 98"/>
                  <a:gd name="T31" fmla="*/ 86 h 435"/>
                  <a:gd name="T32" fmla="*/ 27 w 98"/>
                  <a:gd name="T33" fmla="*/ 153 h 435"/>
                  <a:gd name="T34" fmla="*/ 28 w 98"/>
                  <a:gd name="T35" fmla="*/ 214 h 435"/>
                  <a:gd name="T36" fmla="*/ 30 w 98"/>
                  <a:gd name="T37" fmla="*/ 227 h 435"/>
                  <a:gd name="T38" fmla="*/ 33 w 98"/>
                  <a:gd name="T39" fmla="*/ 245 h 435"/>
                  <a:gd name="T40" fmla="*/ 33 w 98"/>
                  <a:gd name="T41" fmla="*/ 202 h 435"/>
                  <a:gd name="T42" fmla="*/ 35 w 98"/>
                  <a:gd name="T43" fmla="*/ 172 h 435"/>
                  <a:gd name="T44" fmla="*/ 38 w 98"/>
                  <a:gd name="T45" fmla="*/ 147 h 435"/>
                  <a:gd name="T46" fmla="*/ 40 w 98"/>
                  <a:gd name="T47" fmla="*/ 159 h 435"/>
                  <a:gd name="T48" fmla="*/ 43 w 98"/>
                  <a:gd name="T49" fmla="*/ 184 h 435"/>
                  <a:gd name="T50" fmla="*/ 43 w 98"/>
                  <a:gd name="T51" fmla="*/ 257 h 435"/>
                  <a:gd name="T52" fmla="*/ 47 w 98"/>
                  <a:gd name="T53" fmla="*/ 269 h 435"/>
                  <a:gd name="T54" fmla="*/ 48 w 98"/>
                  <a:gd name="T55" fmla="*/ 300 h 435"/>
                  <a:gd name="T56" fmla="*/ 50 w 98"/>
                  <a:gd name="T57" fmla="*/ 288 h 435"/>
                  <a:gd name="T58" fmla="*/ 53 w 98"/>
                  <a:gd name="T59" fmla="*/ 294 h 435"/>
                  <a:gd name="T60" fmla="*/ 55 w 98"/>
                  <a:gd name="T61" fmla="*/ 245 h 435"/>
                  <a:gd name="T62" fmla="*/ 55 w 98"/>
                  <a:gd name="T63" fmla="*/ 190 h 435"/>
                  <a:gd name="T64" fmla="*/ 57 w 98"/>
                  <a:gd name="T65" fmla="*/ 98 h 435"/>
                  <a:gd name="T66" fmla="*/ 58 w 98"/>
                  <a:gd name="T67" fmla="*/ 37 h 435"/>
                  <a:gd name="T68" fmla="*/ 60 w 98"/>
                  <a:gd name="T69" fmla="*/ 80 h 435"/>
                  <a:gd name="T70" fmla="*/ 62 w 98"/>
                  <a:gd name="T71" fmla="*/ 165 h 435"/>
                  <a:gd name="T72" fmla="*/ 63 w 98"/>
                  <a:gd name="T73" fmla="*/ 172 h 435"/>
                  <a:gd name="T74" fmla="*/ 65 w 98"/>
                  <a:gd name="T75" fmla="*/ 233 h 435"/>
                  <a:gd name="T76" fmla="*/ 67 w 98"/>
                  <a:gd name="T77" fmla="*/ 214 h 435"/>
                  <a:gd name="T78" fmla="*/ 68 w 98"/>
                  <a:gd name="T79" fmla="*/ 135 h 435"/>
                  <a:gd name="T80" fmla="*/ 70 w 98"/>
                  <a:gd name="T81" fmla="*/ 68 h 435"/>
                  <a:gd name="T82" fmla="*/ 72 w 98"/>
                  <a:gd name="T83" fmla="*/ 55 h 435"/>
                  <a:gd name="T84" fmla="*/ 73 w 98"/>
                  <a:gd name="T85" fmla="*/ 6 h 435"/>
                  <a:gd name="T86" fmla="*/ 75 w 98"/>
                  <a:gd name="T87" fmla="*/ 37 h 435"/>
                  <a:gd name="T88" fmla="*/ 75 w 98"/>
                  <a:gd name="T89" fmla="*/ 92 h 435"/>
                  <a:gd name="T90" fmla="*/ 76 w 98"/>
                  <a:gd name="T91" fmla="*/ 86 h 435"/>
                  <a:gd name="T92" fmla="*/ 78 w 98"/>
                  <a:gd name="T93" fmla="*/ 98 h 435"/>
                  <a:gd name="T94" fmla="*/ 80 w 98"/>
                  <a:gd name="T95" fmla="*/ 202 h 435"/>
                  <a:gd name="T96" fmla="*/ 81 w 98"/>
                  <a:gd name="T97" fmla="*/ 251 h 435"/>
                  <a:gd name="T98" fmla="*/ 85 w 98"/>
                  <a:gd name="T99" fmla="*/ 306 h 435"/>
                  <a:gd name="T100" fmla="*/ 85 w 98"/>
                  <a:gd name="T101" fmla="*/ 386 h 435"/>
                  <a:gd name="T102" fmla="*/ 86 w 98"/>
                  <a:gd name="T103" fmla="*/ 373 h 435"/>
                  <a:gd name="T104" fmla="*/ 88 w 98"/>
                  <a:gd name="T105" fmla="*/ 300 h 435"/>
                  <a:gd name="T106" fmla="*/ 90 w 98"/>
                  <a:gd name="T107" fmla="*/ 312 h 435"/>
                  <a:gd name="T108" fmla="*/ 91 w 98"/>
                  <a:gd name="T109" fmla="*/ 349 h 435"/>
                  <a:gd name="T110" fmla="*/ 93 w 98"/>
                  <a:gd name="T111" fmla="*/ 404 h 435"/>
                  <a:gd name="T112" fmla="*/ 95 w 98"/>
                  <a:gd name="T113" fmla="*/ 435 h 435"/>
                  <a:gd name="T114" fmla="*/ 96 w 98"/>
                  <a:gd name="T115" fmla="*/ 386 h 435"/>
                  <a:gd name="T116" fmla="*/ 98 w 98"/>
                  <a:gd name="T117" fmla="*/ 306 h 435"/>
                  <a:gd name="T118" fmla="*/ 98 w 98"/>
                  <a:gd name="T119" fmla="*/ 355 h 4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98" h="435">
                    <a:moveTo>
                      <a:pt x="0" y="263"/>
                    </a:moveTo>
                    <a:lnTo>
                      <a:pt x="2" y="269"/>
                    </a:lnTo>
                    <a:lnTo>
                      <a:pt x="0" y="269"/>
                    </a:lnTo>
                    <a:lnTo>
                      <a:pt x="2" y="269"/>
                    </a:lnTo>
                    <a:lnTo>
                      <a:pt x="2" y="257"/>
                    </a:lnTo>
                    <a:lnTo>
                      <a:pt x="2" y="257"/>
                    </a:lnTo>
                    <a:lnTo>
                      <a:pt x="2" y="263"/>
                    </a:lnTo>
                    <a:lnTo>
                      <a:pt x="4" y="269"/>
                    </a:lnTo>
                    <a:lnTo>
                      <a:pt x="4" y="282"/>
                    </a:lnTo>
                    <a:lnTo>
                      <a:pt x="4" y="294"/>
                    </a:lnTo>
                    <a:lnTo>
                      <a:pt x="4" y="306"/>
                    </a:lnTo>
                    <a:lnTo>
                      <a:pt x="4" y="318"/>
                    </a:lnTo>
                    <a:lnTo>
                      <a:pt x="5" y="312"/>
                    </a:lnTo>
                    <a:lnTo>
                      <a:pt x="5" y="306"/>
                    </a:lnTo>
                    <a:lnTo>
                      <a:pt x="5" y="294"/>
                    </a:lnTo>
                    <a:lnTo>
                      <a:pt x="5" y="294"/>
                    </a:lnTo>
                    <a:lnTo>
                      <a:pt x="7" y="282"/>
                    </a:lnTo>
                    <a:lnTo>
                      <a:pt x="5" y="282"/>
                    </a:lnTo>
                    <a:lnTo>
                      <a:pt x="7" y="294"/>
                    </a:lnTo>
                    <a:lnTo>
                      <a:pt x="7" y="294"/>
                    </a:lnTo>
                    <a:lnTo>
                      <a:pt x="7" y="300"/>
                    </a:lnTo>
                    <a:lnTo>
                      <a:pt x="7" y="306"/>
                    </a:lnTo>
                    <a:lnTo>
                      <a:pt x="7" y="312"/>
                    </a:lnTo>
                    <a:lnTo>
                      <a:pt x="9" y="318"/>
                    </a:lnTo>
                    <a:lnTo>
                      <a:pt x="9" y="331"/>
                    </a:lnTo>
                    <a:lnTo>
                      <a:pt x="9" y="343"/>
                    </a:lnTo>
                    <a:lnTo>
                      <a:pt x="9" y="343"/>
                    </a:lnTo>
                    <a:lnTo>
                      <a:pt x="9" y="337"/>
                    </a:lnTo>
                    <a:lnTo>
                      <a:pt x="10" y="331"/>
                    </a:lnTo>
                    <a:lnTo>
                      <a:pt x="10" y="318"/>
                    </a:lnTo>
                    <a:lnTo>
                      <a:pt x="10" y="306"/>
                    </a:lnTo>
                    <a:lnTo>
                      <a:pt x="10" y="288"/>
                    </a:lnTo>
                    <a:lnTo>
                      <a:pt x="10" y="275"/>
                    </a:lnTo>
                    <a:lnTo>
                      <a:pt x="10" y="269"/>
                    </a:lnTo>
                    <a:lnTo>
                      <a:pt x="12" y="275"/>
                    </a:lnTo>
                    <a:lnTo>
                      <a:pt x="12" y="282"/>
                    </a:lnTo>
                    <a:lnTo>
                      <a:pt x="12" y="294"/>
                    </a:lnTo>
                    <a:lnTo>
                      <a:pt x="12" y="294"/>
                    </a:lnTo>
                    <a:lnTo>
                      <a:pt x="12" y="306"/>
                    </a:lnTo>
                    <a:lnTo>
                      <a:pt x="12" y="318"/>
                    </a:lnTo>
                    <a:lnTo>
                      <a:pt x="13" y="318"/>
                    </a:lnTo>
                    <a:lnTo>
                      <a:pt x="13" y="324"/>
                    </a:lnTo>
                    <a:lnTo>
                      <a:pt x="13" y="324"/>
                    </a:lnTo>
                    <a:lnTo>
                      <a:pt x="13" y="318"/>
                    </a:lnTo>
                    <a:lnTo>
                      <a:pt x="15" y="318"/>
                    </a:lnTo>
                    <a:lnTo>
                      <a:pt x="15" y="294"/>
                    </a:lnTo>
                    <a:lnTo>
                      <a:pt x="15" y="288"/>
                    </a:lnTo>
                    <a:lnTo>
                      <a:pt x="15" y="275"/>
                    </a:lnTo>
                    <a:lnTo>
                      <a:pt x="15" y="269"/>
                    </a:lnTo>
                    <a:lnTo>
                      <a:pt x="17" y="275"/>
                    </a:lnTo>
                    <a:lnTo>
                      <a:pt x="17" y="282"/>
                    </a:lnTo>
                    <a:lnTo>
                      <a:pt x="17" y="288"/>
                    </a:lnTo>
                    <a:lnTo>
                      <a:pt x="17" y="282"/>
                    </a:lnTo>
                    <a:lnTo>
                      <a:pt x="17" y="275"/>
                    </a:lnTo>
                    <a:lnTo>
                      <a:pt x="18" y="269"/>
                    </a:lnTo>
                    <a:lnTo>
                      <a:pt x="18" y="245"/>
                    </a:lnTo>
                    <a:lnTo>
                      <a:pt x="18" y="233"/>
                    </a:lnTo>
                    <a:lnTo>
                      <a:pt x="18" y="196"/>
                    </a:lnTo>
                    <a:lnTo>
                      <a:pt x="18" y="184"/>
                    </a:lnTo>
                    <a:lnTo>
                      <a:pt x="18" y="165"/>
                    </a:lnTo>
                    <a:lnTo>
                      <a:pt x="20" y="153"/>
                    </a:lnTo>
                    <a:lnTo>
                      <a:pt x="20" y="141"/>
                    </a:lnTo>
                    <a:lnTo>
                      <a:pt x="20" y="129"/>
                    </a:lnTo>
                    <a:lnTo>
                      <a:pt x="20" y="116"/>
                    </a:lnTo>
                    <a:lnTo>
                      <a:pt x="20" y="110"/>
                    </a:lnTo>
                    <a:lnTo>
                      <a:pt x="20" y="98"/>
                    </a:lnTo>
                    <a:lnTo>
                      <a:pt x="22" y="86"/>
                    </a:lnTo>
                    <a:lnTo>
                      <a:pt x="22" y="86"/>
                    </a:lnTo>
                    <a:lnTo>
                      <a:pt x="22" y="74"/>
                    </a:lnTo>
                    <a:lnTo>
                      <a:pt x="22" y="68"/>
                    </a:lnTo>
                    <a:lnTo>
                      <a:pt x="23" y="61"/>
                    </a:lnTo>
                    <a:lnTo>
                      <a:pt x="23" y="37"/>
                    </a:lnTo>
                    <a:lnTo>
                      <a:pt x="23" y="31"/>
                    </a:lnTo>
                    <a:lnTo>
                      <a:pt x="23" y="19"/>
                    </a:lnTo>
                    <a:lnTo>
                      <a:pt x="23" y="25"/>
                    </a:lnTo>
                    <a:lnTo>
                      <a:pt x="25" y="37"/>
                    </a:lnTo>
                    <a:lnTo>
                      <a:pt x="25" y="43"/>
                    </a:lnTo>
                    <a:lnTo>
                      <a:pt x="25" y="61"/>
                    </a:lnTo>
                    <a:lnTo>
                      <a:pt x="25" y="74"/>
                    </a:lnTo>
                    <a:lnTo>
                      <a:pt x="25" y="86"/>
                    </a:lnTo>
                    <a:lnTo>
                      <a:pt x="25" y="98"/>
                    </a:lnTo>
                    <a:lnTo>
                      <a:pt x="27" y="104"/>
                    </a:lnTo>
                    <a:lnTo>
                      <a:pt x="27" y="116"/>
                    </a:lnTo>
                    <a:lnTo>
                      <a:pt x="27" y="123"/>
                    </a:lnTo>
                    <a:lnTo>
                      <a:pt x="27" y="153"/>
                    </a:lnTo>
                    <a:lnTo>
                      <a:pt x="27" y="172"/>
                    </a:lnTo>
                    <a:lnTo>
                      <a:pt x="27" y="190"/>
                    </a:lnTo>
                    <a:lnTo>
                      <a:pt x="28" y="202"/>
                    </a:lnTo>
                    <a:lnTo>
                      <a:pt x="28" y="214"/>
                    </a:lnTo>
                    <a:lnTo>
                      <a:pt x="28" y="214"/>
                    </a:lnTo>
                    <a:lnTo>
                      <a:pt x="28" y="214"/>
                    </a:lnTo>
                    <a:lnTo>
                      <a:pt x="30" y="208"/>
                    </a:lnTo>
                    <a:lnTo>
                      <a:pt x="30" y="214"/>
                    </a:lnTo>
                    <a:lnTo>
                      <a:pt x="30" y="220"/>
                    </a:lnTo>
                    <a:lnTo>
                      <a:pt x="30" y="227"/>
                    </a:lnTo>
                    <a:lnTo>
                      <a:pt x="32" y="233"/>
                    </a:lnTo>
                    <a:lnTo>
                      <a:pt x="32" y="245"/>
                    </a:lnTo>
                    <a:lnTo>
                      <a:pt x="32" y="251"/>
                    </a:lnTo>
                    <a:lnTo>
                      <a:pt x="32" y="251"/>
                    </a:lnTo>
                    <a:lnTo>
                      <a:pt x="33" y="245"/>
                    </a:lnTo>
                    <a:lnTo>
                      <a:pt x="33" y="239"/>
                    </a:lnTo>
                    <a:lnTo>
                      <a:pt x="33" y="227"/>
                    </a:lnTo>
                    <a:lnTo>
                      <a:pt x="33" y="214"/>
                    </a:lnTo>
                    <a:lnTo>
                      <a:pt x="33" y="214"/>
                    </a:lnTo>
                    <a:lnTo>
                      <a:pt x="33" y="202"/>
                    </a:lnTo>
                    <a:lnTo>
                      <a:pt x="35" y="190"/>
                    </a:lnTo>
                    <a:lnTo>
                      <a:pt x="35" y="190"/>
                    </a:lnTo>
                    <a:lnTo>
                      <a:pt x="35" y="184"/>
                    </a:lnTo>
                    <a:lnTo>
                      <a:pt x="35" y="178"/>
                    </a:lnTo>
                    <a:lnTo>
                      <a:pt x="35" y="172"/>
                    </a:lnTo>
                    <a:lnTo>
                      <a:pt x="35" y="165"/>
                    </a:lnTo>
                    <a:lnTo>
                      <a:pt x="37" y="159"/>
                    </a:lnTo>
                    <a:lnTo>
                      <a:pt x="37" y="153"/>
                    </a:lnTo>
                    <a:lnTo>
                      <a:pt x="37" y="153"/>
                    </a:lnTo>
                    <a:lnTo>
                      <a:pt x="38" y="147"/>
                    </a:lnTo>
                    <a:lnTo>
                      <a:pt x="38" y="141"/>
                    </a:lnTo>
                    <a:lnTo>
                      <a:pt x="38" y="147"/>
                    </a:lnTo>
                    <a:lnTo>
                      <a:pt x="40" y="147"/>
                    </a:lnTo>
                    <a:lnTo>
                      <a:pt x="40" y="153"/>
                    </a:lnTo>
                    <a:lnTo>
                      <a:pt x="40" y="159"/>
                    </a:lnTo>
                    <a:lnTo>
                      <a:pt x="40" y="165"/>
                    </a:lnTo>
                    <a:lnTo>
                      <a:pt x="42" y="165"/>
                    </a:lnTo>
                    <a:lnTo>
                      <a:pt x="42" y="165"/>
                    </a:lnTo>
                    <a:lnTo>
                      <a:pt x="42" y="172"/>
                    </a:lnTo>
                    <a:lnTo>
                      <a:pt x="43" y="184"/>
                    </a:lnTo>
                    <a:lnTo>
                      <a:pt x="43" y="190"/>
                    </a:lnTo>
                    <a:lnTo>
                      <a:pt x="43" y="214"/>
                    </a:lnTo>
                    <a:lnTo>
                      <a:pt x="43" y="227"/>
                    </a:lnTo>
                    <a:lnTo>
                      <a:pt x="43" y="239"/>
                    </a:lnTo>
                    <a:lnTo>
                      <a:pt x="43" y="257"/>
                    </a:lnTo>
                    <a:lnTo>
                      <a:pt x="45" y="263"/>
                    </a:lnTo>
                    <a:lnTo>
                      <a:pt x="45" y="263"/>
                    </a:lnTo>
                    <a:lnTo>
                      <a:pt x="45" y="263"/>
                    </a:lnTo>
                    <a:lnTo>
                      <a:pt x="47" y="269"/>
                    </a:lnTo>
                    <a:lnTo>
                      <a:pt x="47" y="269"/>
                    </a:lnTo>
                    <a:lnTo>
                      <a:pt x="47" y="275"/>
                    </a:lnTo>
                    <a:lnTo>
                      <a:pt x="47" y="282"/>
                    </a:lnTo>
                    <a:lnTo>
                      <a:pt x="47" y="288"/>
                    </a:lnTo>
                    <a:lnTo>
                      <a:pt x="48" y="294"/>
                    </a:lnTo>
                    <a:lnTo>
                      <a:pt x="48" y="300"/>
                    </a:lnTo>
                    <a:lnTo>
                      <a:pt x="48" y="300"/>
                    </a:lnTo>
                    <a:lnTo>
                      <a:pt x="48" y="294"/>
                    </a:lnTo>
                    <a:lnTo>
                      <a:pt x="50" y="294"/>
                    </a:lnTo>
                    <a:lnTo>
                      <a:pt x="50" y="288"/>
                    </a:lnTo>
                    <a:lnTo>
                      <a:pt x="50" y="288"/>
                    </a:lnTo>
                    <a:lnTo>
                      <a:pt x="52" y="288"/>
                    </a:lnTo>
                    <a:lnTo>
                      <a:pt x="52" y="294"/>
                    </a:lnTo>
                    <a:lnTo>
                      <a:pt x="52" y="294"/>
                    </a:lnTo>
                    <a:lnTo>
                      <a:pt x="52" y="294"/>
                    </a:lnTo>
                    <a:lnTo>
                      <a:pt x="53" y="294"/>
                    </a:lnTo>
                    <a:lnTo>
                      <a:pt x="53" y="288"/>
                    </a:lnTo>
                    <a:lnTo>
                      <a:pt x="53" y="282"/>
                    </a:lnTo>
                    <a:lnTo>
                      <a:pt x="53" y="269"/>
                    </a:lnTo>
                    <a:lnTo>
                      <a:pt x="53" y="257"/>
                    </a:lnTo>
                    <a:lnTo>
                      <a:pt x="55" y="245"/>
                    </a:lnTo>
                    <a:lnTo>
                      <a:pt x="55" y="239"/>
                    </a:lnTo>
                    <a:lnTo>
                      <a:pt x="55" y="220"/>
                    </a:lnTo>
                    <a:lnTo>
                      <a:pt x="55" y="208"/>
                    </a:lnTo>
                    <a:lnTo>
                      <a:pt x="55" y="196"/>
                    </a:lnTo>
                    <a:lnTo>
                      <a:pt x="55" y="190"/>
                    </a:lnTo>
                    <a:lnTo>
                      <a:pt x="57" y="172"/>
                    </a:lnTo>
                    <a:lnTo>
                      <a:pt x="57" y="159"/>
                    </a:lnTo>
                    <a:lnTo>
                      <a:pt x="57" y="141"/>
                    </a:lnTo>
                    <a:lnTo>
                      <a:pt x="57" y="116"/>
                    </a:lnTo>
                    <a:lnTo>
                      <a:pt x="57" y="98"/>
                    </a:lnTo>
                    <a:lnTo>
                      <a:pt x="57" y="86"/>
                    </a:lnTo>
                    <a:lnTo>
                      <a:pt x="58" y="68"/>
                    </a:lnTo>
                    <a:lnTo>
                      <a:pt x="58" y="61"/>
                    </a:lnTo>
                    <a:lnTo>
                      <a:pt x="58" y="49"/>
                    </a:lnTo>
                    <a:lnTo>
                      <a:pt x="58" y="37"/>
                    </a:lnTo>
                    <a:lnTo>
                      <a:pt x="58" y="37"/>
                    </a:lnTo>
                    <a:lnTo>
                      <a:pt x="60" y="37"/>
                    </a:lnTo>
                    <a:lnTo>
                      <a:pt x="60" y="43"/>
                    </a:lnTo>
                    <a:lnTo>
                      <a:pt x="60" y="61"/>
                    </a:lnTo>
                    <a:lnTo>
                      <a:pt x="60" y="80"/>
                    </a:lnTo>
                    <a:lnTo>
                      <a:pt x="60" y="98"/>
                    </a:lnTo>
                    <a:lnTo>
                      <a:pt x="60" y="141"/>
                    </a:lnTo>
                    <a:lnTo>
                      <a:pt x="62" y="153"/>
                    </a:lnTo>
                    <a:lnTo>
                      <a:pt x="62" y="165"/>
                    </a:lnTo>
                    <a:lnTo>
                      <a:pt x="62" y="165"/>
                    </a:lnTo>
                    <a:lnTo>
                      <a:pt x="62" y="165"/>
                    </a:lnTo>
                    <a:lnTo>
                      <a:pt x="62" y="159"/>
                    </a:lnTo>
                    <a:lnTo>
                      <a:pt x="63" y="159"/>
                    </a:lnTo>
                    <a:lnTo>
                      <a:pt x="63" y="165"/>
                    </a:lnTo>
                    <a:lnTo>
                      <a:pt x="63" y="172"/>
                    </a:lnTo>
                    <a:lnTo>
                      <a:pt x="63" y="184"/>
                    </a:lnTo>
                    <a:lnTo>
                      <a:pt x="63" y="190"/>
                    </a:lnTo>
                    <a:lnTo>
                      <a:pt x="65" y="208"/>
                    </a:lnTo>
                    <a:lnTo>
                      <a:pt x="65" y="220"/>
                    </a:lnTo>
                    <a:lnTo>
                      <a:pt x="65" y="233"/>
                    </a:lnTo>
                    <a:lnTo>
                      <a:pt x="65" y="239"/>
                    </a:lnTo>
                    <a:lnTo>
                      <a:pt x="65" y="245"/>
                    </a:lnTo>
                    <a:lnTo>
                      <a:pt x="67" y="239"/>
                    </a:lnTo>
                    <a:lnTo>
                      <a:pt x="67" y="227"/>
                    </a:lnTo>
                    <a:lnTo>
                      <a:pt x="67" y="214"/>
                    </a:lnTo>
                    <a:lnTo>
                      <a:pt x="67" y="202"/>
                    </a:lnTo>
                    <a:lnTo>
                      <a:pt x="67" y="190"/>
                    </a:lnTo>
                    <a:lnTo>
                      <a:pt x="68" y="172"/>
                    </a:lnTo>
                    <a:lnTo>
                      <a:pt x="68" y="153"/>
                    </a:lnTo>
                    <a:lnTo>
                      <a:pt x="68" y="135"/>
                    </a:lnTo>
                    <a:lnTo>
                      <a:pt x="68" y="116"/>
                    </a:lnTo>
                    <a:lnTo>
                      <a:pt x="68" y="104"/>
                    </a:lnTo>
                    <a:lnTo>
                      <a:pt x="68" y="86"/>
                    </a:lnTo>
                    <a:lnTo>
                      <a:pt x="70" y="74"/>
                    </a:lnTo>
                    <a:lnTo>
                      <a:pt x="70" y="68"/>
                    </a:lnTo>
                    <a:lnTo>
                      <a:pt x="70" y="61"/>
                    </a:lnTo>
                    <a:lnTo>
                      <a:pt x="72" y="61"/>
                    </a:lnTo>
                    <a:lnTo>
                      <a:pt x="70" y="61"/>
                    </a:lnTo>
                    <a:lnTo>
                      <a:pt x="72" y="61"/>
                    </a:lnTo>
                    <a:lnTo>
                      <a:pt x="72" y="55"/>
                    </a:lnTo>
                    <a:lnTo>
                      <a:pt x="72" y="43"/>
                    </a:lnTo>
                    <a:lnTo>
                      <a:pt x="72" y="37"/>
                    </a:lnTo>
                    <a:lnTo>
                      <a:pt x="72" y="25"/>
                    </a:lnTo>
                    <a:lnTo>
                      <a:pt x="73" y="12"/>
                    </a:lnTo>
                    <a:lnTo>
                      <a:pt x="73" y="6"/>
                    </a:lnTo>
                    <a:lnTo>
                      <a:pt x="73" y="0"/>
                    </a:lnTo>
                    <a:lnTo>
                      <a:pt x="73" y="12"/>
                    </a:lnTo>
                    <a:lnTo>
                      <a:pt x="73" y="12"/>
                    </a:lnTo>
                    <a:lnTo>
                      <a:pt x="73" y="25"/>
                    </a:lnTo>
                    <a:lnTo>
                      <a:pt x="75" y="37"/>
                    </a:lnTo>
                    <a:lnTo>
                      <a:pt x="75" y="49"/>
                    </a:lnTo>
                    <a:lnTo>
                      <a:pt x="75" y="61"/>
                    </a:lnTo>
                    <a:lnTo>
                      <a:pt x="75" y="74"/>
                    </a:lnTo>
                    <a:lnTo>
                      <a:pt x="75" y="86"/>
                    </a:lnTo>
                    <a:lnTo>
                      <a:pt x="75" y="92"/>
                    </a:lnTo>
                    <a:lnTo>
                      <a:pt x="76" y="104"/>
                    </a:lnTo>
                    <a:lnTo>
                      <a:pt x="76" y="104"/>
                    </a:lnTo>
                    <a:lnTo>
                      <a:pt x="76" y="104"/>
                    </a:lnTo>
                    <a:lnTo>
                      <a:pt x="76" y="92"/>
                    </a:lnTo>
                    <a:lnTo>
                      <a:pt x="76" y="86"/>
                    </a:lnTo>
                    <a:lnTo>
                      <a:pt x="78" y="86"/>
                    </a:lnTo>
                    <a:lnTo>
                      <a:pt x="78" y="74"/>
                    </a:lnTo>
                    <a:lnTo>
                      <a:pt x="78" y="80"/>
                    </a:lnTo>
                    <a:lnTo>
                      <a:pt x="78" y="86"/>
                    </a:lnTo>
                    <a:lnTo>
                      <a:pt x="78" y="98"/>
                    </a:lnTo>
                    <a:lnTo>
                      <a:pt x="80" y="116"/>
                    </a:lnTo>
                    <a:lnTo>
                      <a:pt x="80" y="141"/>
                    </a:lnTo>
                    <a:lnTo>
                      <a:pt x="80" y="165"/>
                    </a:lnTo>
                    <a:lnTo>
                      <a:pt x="80" y="184"/>
                    </a:lnTo>
                    <a:lnTo>
                      <a:pt x="80" y="202"/>
                    </a:lnTo>
                    <a:lnTo>
                      <a:pt x="80" y="220"/>
                    </a:lnTo>
                    <a:lnTo>
                      <a:pt x="81" y="239"/>
                    </a:lnTo>
                    <a:lnTo>
                      <a:pt x="81" y="245"/>
                    </a:lnTo>
                    <a:lnTo>
                      <a:pt x="81" y="257"/>
                    </a:lnTo>
                    <a:lnTo>
                      <a:pt x="81" y="251"/>
                    </a:lnTo>
                    <a:lnTo>
                      <a:pt x="83" y="251"/>
                    </a:lnTo>
                    <a:lnTo>
                      <a:pt x="83" y="257"/>
                    </a:lnTo>
                    <a:lnTo>
                      <a:pt x="83" y="269"/>
                    </a:lnTo>
                    <a:lnTo>
                      <a:pt x="83" y="288"/>
                    </a:lnTo>
                    <a:lnTo>
                      <a:pt x="85" y="306"/>
                    </a:lnTo>
                    <a:lnTo>
                      <a:pt x="85" y="324"/>
                    </a:lnTo>
                    <a:lnTo>
                      <a:pt x="85" y="343"/>
                    </a:lnTo>
                    <a:lnTo>
                      <a:pt x="85" y="361"/>
                    </a:lnTo>
                    <a:lnTo>
                      <a:pt x="85" y="373"/>
                    </a:lnTo>
                    <a:lnTo>
                      <a:pt x="85" y="386"/>
                    </a:lnTo>
                    <a:lnTo>
                      <a:pt x="86" y="398"/>
                    </a:lnTo>
                    <a:lnTo>
                      <a:pt x="86" y="398"/>
                    </a:lnTo>
                    <a:lnTo>
                      <a:pt x="86" y="398"/>
                    </a:lnTo>
                    <a:lnTo>
                      <a:pt x="86" y="392"/>
                    </a:lnTo>
                    <a:lnTo>
                      <a:pt x="86" y="373"/>
                    </a:lnTo>
                    <a:lnTo>
                      <a:pt x="88" y="361"/>
                    </a:lnTo>
                    <a:lnTo>
                      <a:pt x="88" y="349"/>
                    </a:lnTo>
                    <a:lnTo>
                      <a:pt x="88" y="324"/>
                    </a:lnTo>
                    <a:lnTo>
                      <a:pt x="88" y="312"/>
                    </a:lnTo>
                    <a:lnTo>
                      <a:pt x="88" y="300"/>
                    </a:lnTo>
                    <a:lnTo>
                      <a:pt x="88" y="294"/>
                    </a:lnTo>
                    <a:lnTo>
                      <a:pt x="90" y="288"/>
                    </a:lnTo>
                    <a:lnTo>
                      <a:pt x="90" y="294"/>
                    </a:lnTo>
                    <a:lnTo>
                      <a:pt x="90" y="294"/>
                    </a:lnTo>
                    <a:lnTo>
                      <a:pt x="90" y="312"/>
                    </a:lnTo>
                    <a:lnTo>
                      <a:pt x="90" y="318"/>
                    </a:lnTo>
                    <a:lnTo>
                      <a:pt x="90" y="324"/>
                    </a:lnTo>
                    <a:lnTo>
                      <a:pt x="91" y="337"/>
                    </a:lnTo>
                    <a:lnTo>
                      <a:pt x="91" y="343"/>
                    </a:lnTo>
                    <a:lnTo>
                      <a:pt x="91" y="349"/>
                    </a:lnTo>
                    <a:lnTo>
                      <a:pt x="91" y="361"/>
                    </a:lnTo>
                    <a:lnTo>
                      <a:pt x="91" y="373"/>
                    </a:lnTo>
                    <a:lnTo>
                      <a:pt x="91" y="379"/>
                    </a:lnTo>
                    <a:lnTo>
                      <a:pt x="93" y="392"/>
                    </a:lnTo>
                    <a:lnTo>
                      <a:pt x="93" y="404"/>
                    </a:lnTo>
                    <a:lnTo>
                      <a:pt x="93" y="416"/>
                    </a:lnTo>
                    <a:lnTo>
                      <a:pt x="93" y="422"/>
                    </a:lnTo>
                    <a:lnTo>
                      <a:pt x="93" y="428"/>
                    </a:lnTo>
                    <a:lnTo>
                      <a:pt x="93" y="435"/>
                    </a:lnTo>
                    <a:lnTo>
                      <a:pt x="95" y="435"/>
                    </a:lnTo>
                    <a:lnTo>
                      <a:pt x="95" y="428"/>
                    </a:lnTo>
                    <a:lnTo>
                      <a:pt x="95" y="422"/>
                    </a:lnTo>
                    <a:lnTo>
                      <a:pt x="95" y="416"/>
                    </a:lnTo>
                    <a:lnTo>
                      <a:pt x="96" y="398"/>
                    </a:lnTo>
                    <a:lnTo>
                      <a:pt x="96" y="386"/>
                    </a:lnTo>
                    <a:lnTo>
                      <a:pt x="96" y="367"/>
                    </a:lnTo>
                    <a:lnTo>
                      <a:pt x="96" y="349"/>
                    </a:lnTo>
                    <a:lnTo>
                      <a:pt x="96" y="324"/>
                    </a:lnTo>
                    <a:lnTo>
                      <a:pt x="96" y="312"/>
                    </a:lnTo>
                    <a:lnTo>
                      <a:pt x="98" y="306"/>
                    </a:lnTo>
                    <a:lnTo>
                      <a:pt x="98" y="300"/>
                    </a:lnTo>
                    <a:lnTo>
                      <a:pt x="98" y="306"/>
                    </a:lnTo>
                    <a:lnTo>
                      <a:pt x="98" y="324"/>
                    </a:lnTo>
                    <a:lnTo>
                      <a:pt x="98" y="343"/>
                    </a:lnTo>
                    <a:lnTo>
                      <a:pt x="98" y="355"/>
                    </a:lnTo>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626" name="Freeform 625"/>
              <p:cNvSpPr>
                <a:spLocks/>
              </p:cNvSpPr>
              <p:nvPr/>
            </p:nvSpPr>
            <p:spPr bwMode="auto">
              <a:xfrm>
                <a:off x="4185152" y="3729624"/>
                <a:ext cx="79106" cy="433013"/>
              </a:xfrm>
              <a:custGeom>
                <a:avLst/>
                <a:gdLst>
                  <a:gd name="T0" fmla="*/ 2 w 73"/>
                  <a:gd name="T1" fmla="*/ 949 h 1053"/>
                  <a:gd name="T2" fmla="*/ 4 w 73"/>
                  <a:gd name="T3" fmla="*/ 949 h 1053"/>
                  <a:gd name="T4" fmla="*/ 5 w 73"/>
                  <a:gd name="T5" fmla="*/ 973 h 1053"/>
                  <a:gd name="T6" fmla="*/ 7 w 73"/>
                  <a:gd name="T7" fmla="*/ 997 h 1053"/>
                  <a:gd name="T8" fmla="*/ 9 w 73"/>
                  <a:gd name="T9" fmla="*/ 1016 h 1053"/>
                  <a:gd name="T10" fmla="*/ 10 w 73"/>
                  <a:gd name="T11" fmla="*/ 997 h 1053"/>
                  <a:gd name="T12" fmla="*/ 10 w 73"/>
                  <a:gd name="T13" fmla="*/ 979 h 1053"/>
                  <a:gd name="T14" fmla="*/ 12 w 73"/>
                  <a:gd name="T15" fmla="*/ 1004 h 1053"/>
                  <a:gd name="T16" fmla="*/ 14 w 73"/>
                  <a:gd name="T17" fmla="*/ 1016 h 1053"/>
                  <a:gd name="T18" fmla="*/ 17 w 73"/>
                  <a:gd name="T19" fmla="*/ 1040 h 1053"/>
                  <a:gd name="T20" fmla="*/ 19 w 73"/>
                  <a:gd name="T21" fmla="*/ 1053 h 1053"/>
                  <a:gd name="T22" fmla="*/ 20 w 73"/>
                  <a:gd name="T23" fmla="*/ 1034 h 1053"/>
                  <a:gd name="T24" fmla="*/ 22 w 73"/>
                  <a:gd name="T25" fmla="*/ 1004 h 1053"/>
                  <a:gd name="T26" fmla="*/ 24 w 73"/>
                  <a:gd name="T27" fmla="*/ 1034 h 1053"/>
                  <a:gd name="T28" fmla="*/ 24 w 73"/>
                  <a:gd name="T29" fmla="*/ 1028 h 1053"/>
                  <a:gd name="T30" fmla="*/ 27 w 73"/>
                  <a:gd name="T31" fmla="*/ 1028 h 1053"/>
                  <a:gd name="T32" fmla="*/ 28 w 73"/>
                  <a:gd name="T33" fmla="*/ 1016 h 1053"/>
                  <a:gd name="T34" fmla="*/ 30 w 73"/>
                  <a:gd name="T35" fmla="*/ 997 h 1053"/>
                  <a:gd name="T36" fmla="*/ 30 w 73"/>
                  <a:gd name="T37" fmla="*/ 961 h 1053"/>
                  <a:gd name="T38" fmla="*/ 33 w 73"/>
                  <a:gd name="T39" fmla="*/ 961 h 1053"/>
                  <a:gd name="T40" fmla="*/ 33 w 73"/>
                  <a:gd name="T41" fmla="*/ 967 h 1053"/>
                  <a:gd name="T42" fmla="*/ 37 w 73"/>
                  <a:gd name="T43" fmla="*/ 967 h 1053"/>
                  <a:gd name="T44" fmla="*/ 37 w 73"/>
                  <a:gd name="T45" fmla="*/ 997 h 1053"/>
                  <a:gd name="T46" fmla="*/ 38 w 73"/>
                  <a:gd name="T47" fmla="*/ 1046 h 1053"/>
                  <a:gd name="T48" fmla="*/ 40 w 73"/>
                  <a:gd name="T49" fmla="*/ 1034 h 1053"/>
                  <a:gd name="T50" fmla="*/ 40 w 73"/>
                  <a:gd name="T51" fmla="*/ 1010 h 1053"/>
                  <a:gd name="T52" fmla="*/ 43 w 73"/>
                  <a:gd name="T53" fmla="*/ 991 h 1053"/>
                  <a:gd name="T54" fmla="*/ 43 w 73"/>
                  <a:gd name="T55" fmla="*/ 949 h 1053"/>
                  <a:gd name="T56" fmla="*/ 45 w 73"/>
                  <a:gd name="T57" fmla="*/ 900 h 1053"/>
                  <a:gd name="T58" fmla="*/ 47 w 73"/>
                  <a:gd name="T59" fmla="*/ 820 h 1053"/>
                  <a:gd name="T60" fmla="*/ 47 w 73"/>
                  <a:gd name="T61" fmla="*/ 722 h 1053"/>
                  <a:gd name="T62" fmla="*/ 48 w 73"/>
                  <a:gd name="T63" fmla="*/ 618 h 1053"/>
                  <a:gd name="T64" fmla="*/ 50 w 73"/>
                  <a:gd name="T65" fmla="*/ 557 h 1053"/>
                  <a:gd name="T66" fmla="*/ 52 w 73"/>
                  <a:gd name="T67" fmla="*/ 539 h 1053"/>
                  <a:gd name="T68" fmla="*/ 52 w 73"/>
                  <a:gd name="T69" fmla="*/ 514 h 1053"/>
                  <a:gd name="T70" fmla="*/ 53 w 73"/>
                  <a:gd name="T71" fmla="*/ 502 h 1053"/>
                  <a:gd name="T72" fmla="*/ 55 w 73"/>
                  <a:gd name="T73" fmla="*/ 545 h 1053"/>
                  <a:gd name="T74" fmla="*/ 57 w 73"/>
                  <a:gd name="T75" fmla="*/ 539 h 1053"/>
                  <a:gd name="T76" fmla="*/ 58 w 73"/>
                  <a:gd name="T77" fmla="*/ 502 h 1053"/>
                  <a:gd name="T78" fmla="*/ 58 w 73"/>
                  <a:gd name="T79" fmla="*/ 465 h 1053"/>
                  <a:gd name="T80" fmla="*/ 60 w 73"/>
                  <a:gd name="T81" fmla="*/ 435 h 1053"/>
                  <a:gd name="T82" fmla="*/ 62 w 73"/>
                  <a:gd name="T83" fmla="*/ 361 h 1053"/>
                  <a:gd name="T84" fmla="*/ 62 w 73"/>
                  <a:gd name="T85" fmla="*/ 257 h 1053"/>
                  <a:gd name="T86" fmla="*/ 63 w 73"/>
                  <a:gd name="T87" fmla="*/ 208 h 1053"/>
                  <a:gd name="T88" fmla="*/ 65 w 73"/>
                  <a:gd name="T89" fmla="*/ 159 h 1053"/>
                  <a:gd name="T90" fmla="*/ 65 w 73"/>
                  <a:gd name="T91" fmla="*/ 117 h 1053"/>
                  <a:gd name="T92" fmla="*/ 67 w 73"/>
                  <a:gd name="T93" fmla="*/ 86 h 1053"/>
                  <a:gd name="T94" fmla="*/ 68 w 73"/>
                  <a:gd name="T95" fmla="*/ 62 h 1053"/>
                  <a:gd name="T96" fmla="*/ 68 w 73"/>
                  <a:gd name="T97" fmla="*/ 25 h 1053"/>
                  <a:gd name="T98" fmla="*/ 70 w 73"/>
                  <a:gd name="T99" fmla="*/ 0 h 1053"/>
                  <a:gd name="T100" fmla="*/ 72 w 73"/>
                  <a:gd name="T101" fmla="*/ 56 h 1053"/>
                  <a:gd name="T102" fmla="*/ 72 w 73"/>
                  <a:gd name="T103" fmla="*/ 117 h 1053"/>
                  <a:gd name="T104" fmla="*/ 73 w 73"/>
                  <a:gd name="T105" fmla="*/ 147 h 10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73" h="1053">
                    <a:moveTo>
                      <a:pt x="0" y="930"/>
                    </a:moveTo>
                    <a:lnTo>
                      <a:pt x="0" y="936"/>
                    </a:lnTo>
                    <a:lnTo>
                      <a:pt x="0" y="942"/>
                    </a:lnTo>
                    <a:lnTo>
                      <a:pt x="2" y="949"/>
                    </a:lnTo>
                    <a:lnTo>
                      <a:pt x="2" y="949"/>
                    </a:lnTo>
                    <a:lnTo>
                      <a:pt x="2" y="949"/>
                    </a:lnTo>
                    <a:lnTo>
                      <a:pt x="2" y="949"/>
                    </a:lnTo>
                    <a:lnTo>
                      <a:pt x="4" y="949"/>
                    </a:lnTo>
                    <a:lnTo>
                      <a:pt x="4" y="955"/>
                    </a:lnTo>
                    <a:lnTo>
                      <a:pt x="4" y="961"/>
                    </a:lnTo>
                    <a:lnTo>
                      <a:pt x="5" y="973"/>
                    </a:lnTo>
                    <a:lnTo>
                      <a:pt x="5" y="973"/>
                    </a:lnTo>
                    <a:lnTo>
                      <a:pt x="5" y="979"/>
                    </a:lnTo>
                    <a:lnTo>
                      <a:pt x="5" y="985"/>
                    </a:lnTo>
                    <a:lnTo>
                      <a:pt x="7" y="991"/>
                    </a:lnTo>
                    <a:lnTo>
                      <a:pt x="7" y="997"/>
                    </a:lnTo>
                    <a:lnTo>
                      <a:pt x="7" y="1004"/>
                    </a:lnTo>
                    <a:lnTo>
                      <a:pt x="9" y="1016"/>
                    </a:lnTo>
                    <a:lnTo>
                      <a:pt x="7" y="1016"/>
                    </a:lnTo>
                    <a:lnTo>
                      <a:pt x="9" y="1016"/>
                    </a:lnTo>
                    <a:lnTo>
                      <a:pt x="9" y="1010"/>
                    </a:lnTo>
                    <a:lnTo>
                      <a:pt x="9" y="1004"/>
                    </a:lnTo>
                    <a:lnTo>
                      <a:pt x="9" y="1004"/>
                    </a:lnTo>
                    <a:lnTo>
                      <a:pt x="10" y="997"/>
                    </a:lnTo>
                    <a:lnTo>
                      <a:pt x="10" y="991"/>
                    </a:lnTo>
                    <a:lnTo>
                      <a:pt x="10" y="979"/>
                    </a:lnTo>
                    <a:lnTo>
                      <a:pt x="10" y="979"/>
                    </a:lnTo>
                    <a:lnTo>
                      <a:pt x="10" y="979"/>
                    </a:lnTo>
                    <a:lnTo>
                      <a:pt x="12" y="985"/>
                    </a:lnTo>
                    <a:lnTo>
                      <a:pt x="12" y="991"/>
                    </a:lnTo>
                    <a:lnTo>
                      <a:pt x="12" y="997"/>
                    </a:lnTo>
                    <a:lnTo>
                      <a:pt x="12" y="1004"/>
                    </a:lnTo>
                    <a:lnTo>
                      <a:pt x="14" y="1010"/>
                    </a:lnTo>
                    <a:lnTo>
                      <a:pt x="12" y="1010"/>
                    </a:lnTo>
                    <a:lnTo>
                      <a:pt x="14" y="1010"/>
                    </a:lnTo>
                    <a:lnTo>
                      <a:pt x="14" y="1016"/>
                    </a:lnTo>
                    <a:lnTo>
                      <a:pt x="14" y="1022"/>
                    </a:lnTo>
                    <a:lnTo>
                      <a:pt x="15" y="1028"/>
                    </a:lnTo>
                    <a:lnTo>
                      <a:pt x="15" y="1028"/>
                    </a:lnTo>
                    <a:lnTo>
                      <a:pt x="17" y="1040"/>
                    </a:lnTo>
                    <a:lnTo>
                      <a:pt x="17" y="1046"/>
                    </a:lnTo>
                    <a:lnTo>
                      <a:pt x="17" y="1046"/>
                    </a:lnTo>
                    <a:lnTo>
                      <a:pt x="17" y="1053"/>
                    </a:lnTo>
                    <a:lnTo>
                      <a:pt x="19" y="1053"/>
                    </a:lnTo>
                    <a:lnTo>
                      <a:pt x="19" y="1053"/>
                    </a:lnTo>
                    <a:lnTo>
                      <a:pt x="19" y="1053"/>
                    </a:lnTo>
                    <a:lnTo>
                      <a:pt x="19" y="1046"/>
                    </a:lnTo>
                    <a:lnTo>
                      <a:pt x="20" y="1034"/>
                    </a:lnTo>
                    <a:lnTo>
                      <a:pt x="20" y="1028"/>
                    </a:lnTo>
                    <a:lnTo>
                      <a:pt x="20" y="1022"/>
                    </a:lnTo>
                    <a:lnTo>
                      <a:pt x="20" y="1004"/>
                    </a:lnTo>
                    <a:lnTo>
                      <a:pt x="22" y="1004"/>
                    </a:lnTo>
                    <a:lnTo>
                      <a:pt x="22" y="1010"/>
                    </a:lnTo>
                    <a:lnTo>
                      <a:pt x="22" y="1016"/>
                    </a:lnTo>
                    <a:lnTo>
                      <a:pt x="22" y="1028"/>
                    </a:lnTo>
                    <a:lnTo>
                      <a:pt x="24" y="1034"/>
                    </a:lnTo>
                    <a:lnTo>
                      <a:pt x="22" y="1034"/>
                    </a:lnTo>
                    <a:lnTo>
                      <a:pt x="24" y="1034"/>
                    </a:lnTo>
                    <a:lnTo>
                      <a:pt x="24" y="1034"/>
                    </a:lnTo>
                    <a:lnTo>
                      <a:pt x="24" y="1028"/>
                    </a:lnTo>
                    <a:lnTo>
                      <a:pt x="25" y="1028"/>
                    </a:lnTo>
                    <a:lnTo>
                      <a:pt x="25" y="1028"/>
                    </a:lnTo>
                    <a:lnTo>
                      <a:pt x="25" y="1028"/>
                    </a:lnTo>
                    <a:lnTo>
                      <a:pt x="27" y="1028"/>
                    </a:lnTo>
                    <a:lnTo>
                      <a:pt x="27" y="1016"/>
                    </a:lnTo>
                    <a:lnTo>
                      <a:pt x="27" y="1016"/>
                    </a:lnTo>
                    <a:lnTo>
                      <a:pt x="27" y="1016"/>
                    </a:lnTo>
                    <a:lnTo>
                      <a:pt x="28" y="1016"/>
                    </a:lnTo>
                    <a:lnTo>
                      <a:pt x="28" y="1016"/>
                    </a:lnTo>
                    <a:lnTo>
                      <a:pt x="28" y="1010"/>
                    </a:lnTo>
                    <a:lnTo>
                      <a:pt x="28" y="1004"/>
                    </a:lnTo>
                    <a:lnTo>
                      <a:pt x="30" y="997"/>
                    </a:lnTo>
                    <a:lnTo>
                      <a:pt x="30" y="985"/>
                    </a:lnTo>
                    <a:lnTo>
                      <a:pt x="30" y="973"/>
                    </a:lnTo>
                    <a:lnTo>
                      <a:pt x="30" y="967"/>
                    </a:lnTo>
                    <a:lnTo>
                      <a:pt x="30" y="961"/>
                    </a:lnTo>
                    <a:lnTo>
                      <a:pt x="30" y="949"/>
                    </a:lnTo>
                    <a:lnTo>
                      <a:pt x="32" y="949"/>
                    </a:lnTo>
                    <a:lnTo>
                      <a:pt x="32" y="949"/>
                    </a:lnTo>
                    <a:lnTo>
                      <a:pt x="33" y="961"/>
                    </a:lnTo>
                    <a:lnTo>
                      <a:pt x="32" y="961"/>
                    </a:lnTo>
                    <a:lnTo>
                      <a:pt x="33" y="961"/>
                    </a:lnTo>
                    <a:lnTo>
                      <a:pt x="33" y="967"/>
                    </a:lnTo>
                    <a:lnTo>
                      <a:pt x="33" y="967"/>
                    </a:lnTo>
                    <a:lnTo>
                      <a:pt x="35" y="967"/>
                    </a:lnTo>
                    <a:lnTo>
                      <a:pt x="35" y="961"/>
                    </a:lnTo>
                    <a:lnTo>
                      <a:pt x="35" y="961"/>
                    </a:lnTo>
                    <a:lnTo>
                      <a:pt x="37" y="967"/>
                    </a:lnTo>
                    <a:lnTo>
                      <a:pt x="37" y="973"/>
                    </a:lnTo>
                    <a:lnTo>
                      <a:pt x="37" y="973"/>
                    </a:lnTo>
                    <a:lnTo>
                      <a:pt x="37" y="985"/>
                    </a:lnTo>
                    <a:lnTo>
                      <a:pt x="37" y="997"/>
                    </a:lnTo>
                    <a:lnTo>
                      <a:pt x="37" y="1016"/>
                    </a:lnTo>
                    <a:lnTo>
                      <a:pt x="38" y="1028"/>
                    </a:lnTo>
                    <a:lnTo>
                      <a:pt x="38" y="1034"/>
                    </a:lnTo>
                    <a:lnTo>
                      <a:pt x="38" y="1046"/>
                    </a:lnTo>
                    <a:lnTo>
                      <a:pt x="38" y="1046"/>
                    </a:lnTo>
                    <a:lnTo>
                      <a:pt x="38" y="1046"/>
                    </a:lnTo>
                    <a:lnTo>
                      <a:pt x="40" y="1040"/>
                    </a:lnTo>
                    <a:lnTo>
                      <a:pt x="40" y="1034"/>
                    </a:lnTo>
                    <a:lnTo>
                      <a:pt x="40" y="1028"/>
                    </a:lnTo>
                    <a:lnTo>
                      <a:pt x="40" y="1028"/>
                    </a:lnTo>
                    <a:lnTo>
                      <a:pt x="40" y="1016"/>
                    </a:lnTo>
                    <a:lnTo>
                      <a:pt x="40" y="1010"/>
                    </a:lnTo>
                    <a:lnTo>
                      <a:pt x="42" y="1004"/>
                    </a:lnTo>
                    <a:lnTo>
                      <a:pt x="42" y="1004"/>
                    </a:lnTo>
                    <a:lnTo>
                      <a:pt x="42" y="997"/>
                    </a:lnTo>
                    <a:lnTo>
                      <a:pt x="43" y="991"/>
                    </a:lnTo>
                    <a:lnTo>
                      <a:pt x="43" y="985"/>
                    </a:lnTo>
                    <a:lnTo>
                      <a:pt x="43" y="973"/>
                    </a:lnTo>
                    <a:lnTo>
                      <a:pt x="43" y="967"/>
                    </a:lnTo>
                    <a:lnTo>
                      <a:pt x="43" y="949"/>
                    </a:lnTo>
                    <a:lnTo>
                      <a:pt x="43" y="936"/>
                    </a:lnTo>
                    <a:lnTo>
                      <a:pt x="45" y="924"/>
                    </a:lnTo>
                    <a:lnTo>
                      <a:pt x="45" y="912"/>
                    </a:lnTo>
                    <a:lnTo>
                      <a:pt x="45" y="900"/>
                    </a:lnTo>
                    <a:lnTo>
                      <a:pt x="45" y="881"/>
                    </a:lnTo>
                    <a:lnTo>
                      <a:pt x="45" y="869"/>
                    </a:lnTo>
                    <a:lnTo>
                      <a:pt x="45" y="838"/>
                    </a:lnTo>
                    <a:lnTo>
                      <a:pt x="47" y="820"/>
                    </a:lnTo>
                    <a:lnTo>
                      <a:pt x="47" y="796"/>
                    </a:lnTo>
                    <a:lnTo>
                      <a:pt x="47" y="777"/>
                    </a:lnTo>
                    <a:lnTo>
                      <a:pt x="47" y="753"/>
                    </a:lnTo>
                    <a:lnTo>
                      <a:pt x="47" y="722"/>
                    </a:lnTo>
                    <a:lnTo>
                      <a:pt x="47" y="698"/>
                    </a:lnTo>
                    <a:lnTo>
                      <a:pt x="48" y="667"/>
                    </a:lnTo>
                    <a:lnTo>
                      <a:pt x="48" y="643"/>
                    </a:lnTo>
                    <a:lnTo>
                      <a:pt x="48" y="618"/>
                    </a:lnTo>
                    <a:lnTo>
                      <a:pt x="48" y="600"/>
                    </a:lnTo>
                    <a:lnTo>
                      <a:pt x="48" y="582"/>
                    </a:lnTo>
                    <a:lnTo>
                      <a:pt x="48" y="563"/>
                    </a:lnTo>
                    <a:lnTo>
                      <a:pt x="50" y="557"/>
                    </a:lnTo>
                    <a:lnTo>
                      <a:pt x="50" y="551"/>
                    </a:lnTo>
                    <a:lnTo>
                      <a:pt x="50" y="545"/>
                    </a:lnTo>
                    <a:lnTo>
                      <a:pt x="50" y="545"/>
                    </a:lnTo>
                    <a:lnTo>
                      <a:pt x="52" y="539"/>
                    </a:lnTo>
                    <a:lnTo>
                      <a:pt x="52" y="533"/>
                    </a:lnTo>
                    <a:lnTo>
                      <a:pt x="52" y="526"/>
                    </a:lnTo>
                    <a:lnTo>
                      <a:pt x="52" y="520"/>
                    </a:lnTo>
                    <a:lnTo>
                      <a:pt x="52" y="514"/>
                    </a:lnTo>
                    <a:lnTo>
                      <a:pt x="53" y="508"/>
                    </a:lnTo>
                    <a:lnTo>
                      <a:pt x="53" y="502"/>
                    </a:lnTo>
                    <a:lnTo>
                      <a:pt x="53" y="496"/>
                    </a:lnTo>
                    <a:lnTo>
                      <a:pt x="53" y="502"/>
                    </a:lnTo>
                    <a:lnTo>
                      <a:pt x="53" y="514"/>
                    </a:lnTo>
                    <a:lnTo>
                      <a:pt x="55" y="526"/>
                    </a:lnTo>
                    <a:lnTo>
                      <a:pt x="55" y="539"/>
                    </a:lnTo>
                    <a:lnTo>
                      <a:pt x="55" y="545"/>
                    </a:lnTo>
                    <a:lnTo>
                      <a:pt x="55" y="557"/>
                    </a:lnTo>
                    <a:lnTo>
                      <a:pt x="55" y="557"/>
                    </a:lnTo>
                    <a:lnTo>
                      <a:pt x="57" y="551"/>
                    </a:lnTo>
                    <a:lnTo>
                      <a:pt x="57" y="539"/>
                    </a:lnTo>
                    <a:lnTo>
                      <a:pt x="57" y="533"/>
                    </a:lnTo>
                    <a:lnTo>
                      <a:pt x="57" y="520"/>
                    </a:lnTo>
                    <a:lnTo>
                      <a:pt x="57" y="514"/>
                    </a:lnTo>
                    <a:lnTo>
                      <a:pt x="58" y="502"/>
                    </a:lnTo>
                    <a:lnTo>
                      <a:pt x="58" y="490"/>
                    </a:lnTo>
                    <a:lnTo>
                      <a:pt x="58" y="484"/>
                    </a:lnTo>
                    <a:lnTo>
                      <a:pt x="58" y="471"/>
                    </a:lnTo>
                    <a:lnTo>
                      <a:pt x="58" y="465"/>
                    </a:lnTo>
                    <a:lnTo>
                      <a:pt x="60" y="459"/>
                    </a:lnTo>
                    <a:lnTo>
                      <a:pt x="60" y="453"/>
                    </a:lnTo>
                    <a:lnTo>
                      <a:pt x="60" y="447"/>
                    </a:lnTo>
                    <a:lnTo>
                      <a:pt x="60" y="435"/>
                    </a:lnTo>
                    <a:lnTo>
                      <a:pt x="60" y="423"/>
                    </a:lnTo>
                    <a:lnTo>
                      <a:pt x="60" y="404"/>
                    </a:lnTo>
                    <a:lnTo>
                      <a:pt x="62" y="386"/>
                    </a:lnTo>
                    <a:lnTo>
                      <a:pt x="62" y="361"/>
                    </a:lnTo>
                    <a:lnTo>
                      <a:pt x="62" y="331"/>
                    </a:lnTo>
                    <a:lnTo>
                      <a:pt x="62" y="306"/>
                    </a:lnTo>
                    <a:lnTo>
                      <a:pt x="62" y="288"/>
                    </a:lnTo>
                    <a:lnTo>
                      <a:pt x="62" y="257"/>
                    </a:lnTo>
                    <a:lnTo>
                      <a:pt x="63" y="239"/>
                    </a:lnTo>
                    <a:lnTo>
                      <a:pt x="63" y="233"/>
                    </a:lnTo>
                    <a:lnTo>
                      <a:pt x="63" y="221"/>
                    </a:lnTo>
                    <a:lnTo>
                      <a:pt x="63" y="208"/>
                    </a:lnTo>
                    <a:lnTo>
                      <a:pt x="63" y="196"/>
                    </a:lnTo>
                    <a:lnTo>
                      <a:pt x="63" y="178"/>
                    </a:lnTo>
                    <a:lnTo>
                      <a:pt x="65" y="172"/>
                    </a:lnTo>
                    <a:lnTo>
                      <a:pt x="65" y="159"/>
                    </a:lnTo>
                    <a:lnTo>
                      <a:pt x="65" y="147"/>
                    </a:lnTo>
                    <a:lnTo>
                      <a:pt x="65" y="135"/>
                    </a:lnTo>
                    <a:lnTo>
                      <a:pt x="65" y="129"/>
                    </a:lnTo>
                    <a:lnTo>
                      <a:pt x="65" y="117"/>
                    </a:lnTo>
                    <a:lnTo>
                      <a:pt x="67" y="104"/>
                    </a:lnTo>
                    <a:lnTo>
                      <a:pt x="67" y="98"/>
                    </a:lnTo>
                    <a:lnTo>
                      <a:pt x="67" y="92"/>
                    </a:lnTo>
                    <a:lnTo>
                      <a:pt x="67" y="86"/>
                    </a:lnTo>
                    <a:lnTo>
                      <a:pt x="67" y="80"/>
                    </a:lnTo>
                    <a:lnTo>
                      <a:pt x="67" y="74"/>
                    </a:lnTo>
                    <a:lnTo>
                      <a:pt x="68" y="74"/>
                    </a:lnTo>
                    <a:lnTo>
                      <a:pt x="68" y="62"/>
                    </a:lnTo>
                    <a:lnTo>
                      <a:pt x="68" y="56"/>
                    </a:lnTo>
                    <a:lnTo>
                      <a:pt x="68" y="43"/>
                    </a:lnTo>
                    <a:lnTo>
                      <a:pt x="68" y="31"/>
                    </a:lnTo>
                    <a:lnTo>
                      <a:pt x="68" y="25"/>
                    </a:lnTo>
                    <a:lnTo>
                      <a:pt x="70" y="19"/>
                    </a:lnTo>
                    <a:lnTo>
                      <a:pt x="70" y="7"/>
                    </a:lnTo>
                    <a:lnTo>
                      <a:pt x="70" y="0"/>
                    </a:lnTo>
                    <a:lnTo>
                      <a:pt x="70" y="0"/>
                    </a:lnTo>
                    <a:lnTo>
                      <a:pt x="70" y="0"/>
                    </a:lnTo>
                    <a:lnTo>
                      <a:pt x="70" y="25"/>
                    </a:lnTo>
                    <a:lnTo>
                      <a:pt x="72" y="43"/>
                    </a:lnTo>
                    <a:lnTo>
                      <a:pt x="72" y="56"/>
                    </a:lnTo>
                    <a:lnTo>
                      <a:pt x="72" y="74"/>
                    </a:lnTo>
                    <a:lnTo>
                      <a:pt x="72" y="92"/>
                    </a:lnTo>
                    <a:lnTo>
                      <a:pt x="72" y="98"/>
                    </a:lnTo>
                    <a:lnTo>
                      <a:pt x="72" y="117"/>
                    </a:lnTo>
                    <a:lnTo>
                      <a:pt x="73" y="129"/>
                    </a:lnTo>
                    <a:lnTo>
                      <a:pt x="73" y="135"/>
                    </a:lnTo>
                    <a:lnTo>
                      <a:pt x="73" y="141"/>
                    </a:lnTo>
                    <a:lnTo>
                      <a:pt x="73" y="147"/>
                    </a:lnTo>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grpSp>
        <p:sp>
          <p:nvSpPr>
            <p:cNvPr id="607" name="Freeform 606"/>
            <p:cNvSpPr>
              <a:spLocks/>
            </p:cNvSpPr>
            <p:nvPr/>
          </p:nvSpPr>
          <p:spPr bwMode="auto">
            <a:xfrm>
              <a:off x="6968494" y="3373741"/>
              <a:ext cx="169698" cy="458098"/>
            </a:xfrm>
            <a:custGeom>
              <a:avLst/>
              <a:gdLst>
                <a:gd name="T0" fmla="*/ 1 w 122"/>
                <a:gd name="T1" fmla="*/ 202 h 1114"/>
                <a:gd name="T2" fmla="*/ 3 w 122"/>
                <a:gd name="T3" fmla="*/ 153 h 1114"/>
                <a:gd name="T4" fmla="*/ 5 w 122"/>
                <a:gd name="T5" fmla="*/ 123 h 1114"/>
                <a:gd name="T6" fmla="*/ 6 w 122"/>
                <a:gd name="T7" fmla="*/ 86 h 1114"/>
                <a:gd name="T8" fmla="*/ 8 w 122"/>
                <a:gd name="T9" fmla="*/ 19 h 1114"/>
                <a:gd name="T10" fmla="*/ 10 w 122"/>
                <a:gd name="T11" fmla="*/ 6 h 1114"/>
                <a:gd name="T12" fmla="*/ 11 w 122"/>
                <a:gd name="T13" fmla="*/ 37 h 1114"/>
                <a:gd name="T14" fmla="*/ 13 w 122"/>
                <a:gd name="T15" fmla="*/ 86 h 1114"/>
                <a:gd name="T16" fmla="*/ 15 w 122"/>
                <a:gd name="T17" fmla="*/ 92 h 1114"/>
                <a:gd name="T18" fmla="*/ 16 w 122"/>
                <a:gd name="T19" fmla="*/ 135 h 1114"/>
                <a:gd name="T20" fmla="*/ 18 w 122"/>
                <a:gd name="T21" fmla="*/ 257 h 1114"/>
                <a:gd name="T22" fmla="*/ 20 w 122"/>
                <a:gd name="T23" fmla="*/ 355 h 1114"/>
                <a:gd name="T24" fmla="*/ 21 w 122"/>
                <a:gd name="T25" fmla="*/ 398 h 1114"/>
                <a:gd name="T26" fmla="*/ 23 w 122"/>
                <a:gd name="T27" fmla="*/ 447 h 1114"/>
                <a:gd name="T28" fmla="*/ 25 w 122"/>
                <a:gd name="T29" fmla="*/ 520 h 1114"/>
                <a:gd name="T30" fmla="*/ 26 w 122"/>
                <a:gd name="T31" fmla="*/ 532 h 1114"/>
                <a:gd name="T32" fmla="*/ 30 w 122"/>
                <a:gd name="T33" fmla="*/ 520 h 1114"/>
                <a:gd name="T34" fmla="*/ 31 w 122"/>
                <a:gd name="T35" fmla="*/ 539 h 1114"/>
                <a:gd name="T36" fmla="*/ 33 w 122"/>
                <a:gd name="T37" fmla="*/ 520 h 1114"/>
                <a:gd name="T38" fmla="*/ 35 w 122"/>
                <a:gd name="T39" fmla="*/ 545 h 1114"/>
                <a:gd name="T40" fmla="*/ 36 w 122"/>
                <a:gd name="T41" fmla="*/ 557 h 1114"/>
                <a:gd name="T42" fmla="*/ 38 w 122"/>
                <a:gd name="T43" fmla="*/ 600 h 1114"/>
                <a:gd name="T44" fmla="*/ 39 w 122"/>
                <a:gd name="T45" fmla="*/ 679 h 1114"/>
                <a:gd name="T46" fmla="*/ 41 w 122"/>
                <a:gd name="T47" fmla="*/ 728 h 1114"/>
                <a:gd name="T48" fmla="*/ 43 w 122"/>
                <a:gd name="T49" fmla="*/ 704 h 1114"/>
                <a:gd name="T50" fmla="*/ 44 w 122"/>
                <a:gd name="T51" fmla="*/ 722 h 1114"/>
                <a:gd name="T52" fmla="*/ 46 w 122"/>
                <a:gd name="T53" fmla="*/ 716 h 1114"/>
                <a:gd name="T54" fmla="*/ 48 w 122"/>
                <a:gd name="T55" fmla="*/ 747 h 1114"/>
                <a:gd name="T56" fmla="*/ 49 w 122"/>
                <a:gd name="T57" fmla="*/ 783 h 1114"/>
                <a:gd name="T58" fmla="*/ 51 w 122"/>
                <a:gd name="T59" fmla="*/ 802 h 1114"/>
                <a:gd name="T60" fmla="*/ 53 w 122"/>
                <a:gd name="T61" fmla="*/ 789 h 1114"/>
                <a:gd name="T62" fmla="*/ 56 w 122"/>
                <a:gd name="T63" fmla="*/ 820 h 1114"/>
                <a:gd name="T64" fmla="*/ 58 w 122"/>
                <a:gd name="T65" fmla="*/ 851 h 1114"/>
                <a:gd name="T66" fmla="*/ 59 w 122"/>
                <a:gd name="T67" fmla="*/ 881 h 1114"/>
                <a:gd name="T68" fmla="*/ 61 w 122"/>
                <a:gd name="T69" fmla="*/ 893 h 1114"/>
                <a:gd name="T70" fmla="*/ 64 w 122"/>
                <a:gd name="T71" fmla="*/ 912 h 1114"/>
                <a:gd name="T72" fmla="*/ 64 w 122"/>
                <a:gd name="T73" fmla="*/ 936 h 1114"/>
                <a:gd name="T74" fmla="*/ 68 w 122"/>
                <a:gd name="T75" fmla="*/ 948 h 1114"/>
                <a:gd name="T76" fmla="*/ 69 w 122"/>
                <a:gd name="T77" fmla="*/ 948 h 1114"/>
                <a:gd name="T78" fmla="*/ 71 w 122"/>
                <a:gd name="T79" fmla="*/ 973 h 1114"/>
                <a:gd name="T80" fmla="*/ 74 w 122"/>
                <a:gd name="T81" fmla="*/ 979 h 1114"/>
                <a:gd name="T82" fmla="*/ 78 w 122"/>
                <a:gd name="T83" fmla="*/ 1010 h 1114"/>
                <a:gd name="T84" fmla="*/ 79 w 122"/>
                <a:gd name="T85" fmla="*/ 997 h 1114"/>
                <a:gd name="T86" fmla="*/ 83 w 122"/>
                <a:gd name="T87" fmla="*/ 1010 h 1114"/>
                <a:gd name="T88" fmla="*/ 86 w 122"/>
                <a:gd name="T89" fmla="*/ 1022 h 1114"/>
                <a:gd name="T90" fmla="*/ 88 w 122"/>
                <a:gd name="T91" fmla="*/ 1010 h 1114"/>
                <a:gd name="T92" fmla="*/ 91 w 122"/>
                <a:gd name="T93" fmla="*/ 1028 h 1114"/>
                <a:gd name="T94" fmla="*/ 93 w 122"/>
                <a:gd name="T95" fmla="*/ 1052 h 1114"/>
                <a:gd name="T96" fmla="*/ 96 w 122"/>
                <a:gd name="T97" fmla="*/ 1077 h 1114"/>
                <a:gd name="T98" fmla="*/ 99 w 122"/>
                <a:gd name="T99" fmla="*/ 1065 h 1114"/>
                <a:gd name="T100" fmla="*/ 101 w 122"/>
                <a:gd name="T101" fmla="*/ 1046 h 1114"/>
                <a:gd name="T102" fmla="*/ 102 w 122"/>
                <a:gd name="T103" fmla="*/ 1058 h 1114"/>
                <a:gd name="T104" fmla="*/ 106 w 122"/>
                <a:gd name="T105" fmla="*/ 1077 h 1114"/>
                <a:gd name="T106" fmla="*/ 109 w 122"/>
                <a:gd name="T107" fmla="*/ 1089 h 1114"/>
                <a:gd name="T108" fmla="*/ 111 w 122"/>
                <a:gd name="T109" fmla="*/ 1089 h 1114"/>
                <a:gd name="T110" fmla="*/ 112 w 122"/>
                <a:gd name="T111" fmla="*/ 1114 h 1114"/>
                <a:gd name="T112" fmla="*/ 116 w 122"/>
                <a:gd name="T113" fmla="*/ 1083 h 1114"/>
                <a:gd name="T114" fmla="*/ 117 w 122"/>
                <a:gd name="T115" fmla="*/ 1089 h 1114"/>
                <a:gd name="T116" fmla="*/ 121 w 122"/>
                <a:gd name="T117" fmla="*/ 1089 h 1114"/>
                <a:gd name="T118" fmla="*/ 122 w 122"/>
                <a:gd name="T119" fmla="*/ 1065 h 1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22" h="1114">
                  <a:moveTo>
                    <a:pt x="0" y="221"/>
                  </a:moveTo>
                  <a:lnTo>
                    <a:pt x="1" y="227"/>
                  </a:lnTo>
                  <a:lnTo>
                    <a:pt x="1" y="221"/>
                  </a:lnTo>
                  <a:lnTo>
                    <a:pt x="1" y="214"/>
                  </a:lnTo>
                  <a:lnTo>
                    <a:pt x="1" y="202"/>
                  </a:lnTo>
                  <a:lnTo>
                    <a:pt x="1" y="190"/>
                  </a:lnTo>
                  <a:lnTo>
                    <a:pt x="3" y="178"/>
                  </a:lnTo>
                  <a:lnTo>
                    <a:pt x="3" y="172"/>
                  </a:lnTo>
                  <a:lnTo>
                    <a:pt x="3" y="165"/>
                  </a:lnTo>
                  <a:lnTo>
                    <a:pt x="3" y="153"/>
                  </a:lnTo>
                  <a:lnTo>
                    <a:pt x="3" y="147"/>
                  </a:lnTo>
                  <a:lnTo>
                    <a:pt x="3" y="141"/>
                  </a:lnTo>
                  <a:lnTo>
                    <a:pt x="5" y="135"/>
                  </a:lnTo>
                  <a:lnTo>
                    <a:pt x="5" y="135"/>
                  </a:lnTo>
                  <a:lnTo>
                    <a:pt x="5" y="123"/>
                  </a:lnTo>
                  <a:lnTo>
                    <a:pt x="5" y="117"/>
                  </a:lnTo>
                  <a:lnTo>
                    <a:pt x="5" y="110"/>
                  </a:lnTo>
                  <a:lnTo>
                    <a:pt x="5" y="104"/>
                  </a:lnTo>
                  <a:lnTo>
                    <a:pt x="6" y="92"/>
                  </a:lnTo>
                  <a:lnTo>
                    <a:pt x="6" y="86"/>
                  </a:lnTo>
                  <a:lnTo>
                    <a:pt x="6" y="74"/>
                  </a:lnTo>
                  <a:lnTo>
                    <a:pt x="6" y="61"/>
                  </a:lnTo>
                  <a:lnTo>
                    <a:pt x="6" y="43"/>
                  </a:lnTo>
                  <a:lnTo>
                    <a:pt x="6" y="31"/>
                  </a:lnTo>
                  <a:lnTo>
                    <a:pt x="8" y="19"/>
                  </a:lnTo>
                  <a:lnTo>
                    <a:pt x="8" y="6"/>
                  </a:lnTo>
                  <a:lnTo>
                    <a:pt x="8" y="0"/>
                  </a:lnTo>
                  <a:lnTo>
                    <a:pt x="8" y="0"/>
                  </a:lnTo>
                  <a:lnTo>
                    <a:pt x="10" y="0"/>
                  </a:lnTo>
                  <a:lnTo>
                    <a:pt x="10" y="6"/>
                  </a:lnTo>
                  <a:lnTo>
                    <a:pt x="10" y="6"/>
                  </a:lnTo>
                  <a:lnTo>
                    <a:pt x="10" y="13"/>
                  </a:lnTo>
                  <a:lnTo>
                    <a:pt x="11" y="19"/>
                  </a:lnTo>
                  <a:lnTo>
                    <a:pt x="11" y="25"/>
                  </a:lnTo>
                  <a:lnTo>
                    <a:pt x="11" y="37"/>
                  </a:lnTo>
                  <a:lnTo>
                    <a:pt x="11" y="37"/>
                  </a:lnTo>
                  <a:lnTo>
                    <a:pt x="11" y="49"/>
                  </a:lnTo>
                  <a:lnTo>
                    <a:pt x="11" y="68"/>
                  </a:lnTo>
                  <a:lnTo>
                    <a:pt x="13" y="80"/>
                  </a:lnTo>
                  <a:lnTo>
                    <a:pt x="13" y="86"/>
                  </a:lnTo>
                  <a:lnTo>
                    <a:pt x="13" y="92"/>
                  </a:lnTo>
                  <a:lnTo>
                    <a:pt x="13" y="98"/>
                  </a:lnTo>
                  <a:lnTo>
                    <a:pt x="13" y="104"/>
                  </a:lnTo>
                  <a:lnTo>
                    <a:pt x="15" y="98"/>
                  </a:lnTo>
                  <a:lnTo>
                    <a:pt x="15" y="92"/>
                  </a:lnTo>
                  <a:lnTo>
                    <a:pt x="15" y="86"/>
                  </a:lnTo>
                  <a:lnTo>
                    <a:pt x="16" y="92"/>
                  </a:lnTo>
                  <a:lnTo>
                    <a:pt x="16" y="104"/>
                  </a:lnTo>
                  <a:lnTo>
                    <a:pt x="16" y="110"/>
                  </a:lnTo>
                  <a:lnTo>
                    <a:pt x="16" y="135"/>
                  </a:lnTo>
                  <a:lnTo>
                    <a:pt x="16" y="153"/>
                  </a:lnTo>
                  <a:lnTo>
                    <a:pt x="16" y="178"/>
                  </a:lnTo>
                  <a:lnTo>
                    <a:pt x="18" y="202"/>
                  </a:lnTo>
                  <a:lnTo>
                    <a:pt x="18" y="233"/>
                  </a:lnTo>
                  <a:lnTo>
                    <a:pt x="18" y="257"/>
                  </a:lnTo>
                  <a:lnTo>
                    <a:pt x="18" y="276"/>
                  </a:lnTo>
                  <a:lnTo>
                    <a:pt x="18" y="300"/>
                  </a:lnTo>
                  <a:lnTo>
                    <a:pt x="18" y="318"/>
                  </a:lnTo>
                  <a:lnTo>
                    <a:pt x="20" y="337"/>
                  </a:lnTo>
                  <a:lnTo>
                    <a:pt x="20" y="355"/>
                  </a:lnTo>
                  <a:lnTo>
                    <a:pt x="20" y="367"/>
                  </a:lnTo>
                  <a:lnTo>
                    <a:pt x="20" y="380"/>
                  </a:lnTo>
                  <a:lnTo>
                    <a:pt x="21" y="398"/>
                  </a:lnTo>
                  <a:lnTo>
                    <a:pt x="20" y="398"/>
                  </a:lnTo>
                  <a:lnTo>
                    <a:pt x="21" y="398"/>
                  </a:lnTo>
                  <a:lnTo>
                    <a:pt x="21" y="392"/>
                  </a:lnTo>
                  <a:lnTo>
                    <a:pt x="21" y="398"/>
                  </a:lnTo>
                  <a:lnTo>
                    <a:pt x="23" y="404"/>
                  </a:lnTo>
                  <a:lnTo>
                    <a:pt x="23" y="422"/>
                  </a:lnTo>
                  <a:lnTo>
                    <a:pt x="23" y="447"/>
                  </a:lnTo>
                  <a:lnTo>
                    <a:pt x="23" y="465"/>
                  </a:lnTo>
                  <a:lnTo>
                    <a:pt x="23" y="477"/>
                  </a:lnTo>
                  <a:lnTo>
                    <a:pt x="23" y="496"/>
                  </a:lnTo>
                  <a:lnTo>
                    <a:pt x="25" y="502"/>
                  </a:lnTo>
                  <a:lnTo>
                    <a:pt x="25" y="520"/>
                  </a:lnTo>
                  <a:lnTo>
                    <a:pt x="25" y="526"/>
                  </a:lnTo>
                  <a:lnTo>
                    <a:pt x="25" y="526"/>
                  </a:lnTo>
                  <a:lnTo>
                    <a:pt x="26" y="526"/>
                  </a:lnTo>
                  <a:lnTo>
                    <a:pt x="26" y="526"/>
                  </a:lnTo>
                  <a:lnTo>
                    <a:pt x="26" y="532"/>
                  </a:lnTo>
                  <a:lnTo>
                    <a:pt x="28" y="539"/>
                  </a:lnTo>
                  <a:lnTo>
                    <a:pt x="28" y="539"/>
                  </a:lnTo>
                  <a:lnTo>
                    <a:pt x="28" y="532"/>
                  </a:lnTo>
                  <a:lnTo>
                    <a:pt x="28" y="526"/>
                  </a:lnTo>
                  <a:lnTo>
                    <a:pt x="30" y="520"/>
                  </a:lnTo>
                  <a:lnTo>
                    <a:pt x="30" y="520"/>
                  </a:lnTo>
                  <a:lnTo>
                    <a:pt x="30" y="526"/>
                  </a:lnTo>
                  <a:lnTo>
                    <a:pt x="30" y="526"/>
                  </a:lnTo>
                  <a:lnTo>
                    <a:pt x="31" y="539"/>
                  </a:lnTo>
                  <a:lnTo>
                    <a:pt x="31" y="539"/>
                  </a:lnTo>
                  <a:lnTo>
                    <a:pt x="31" y="539"/>
                  </a:lnTo>
                  <a:lnTo>
                    <a:pt x="31" y="532"/>
                  </a:lnTo>
                  <a:lnTo>
                    <a:pt x="33" y="526"/>
                  </a:lnTo>
                  <a:lnTo>
                    <a:pt x="33" y="526"/>
                  </a:lnTo>
                  <a:lnTo>
                    <a:pt x="33" y="520"/>
                  </a:lnTo>
                  <a:lnTo>
                    <a:pt x="33" y="526"/>
                  </a:lnTo>
                  <a:lnTo>
                    <a:pt x="33" y="526"/>
                  </a:lnTo>
                  <a:lnTo>
                    <a:pt x="33" y="532"/>
                  </a:lnTo>
                  <a:lnTo>
                    <a:pt x="35" y="539"/>
                  </a:lnTo>
                  <a:lnTo>
                    <a:pt x="35" y="545"/>
                  </a:lnTo>
                  <a:lnTo>
                    <a:pt x="35" y="551"/>
                  </a:lnTo>
                  <a:lnTo>
                    <a:pt x="35" y="551"/>
                  </a:lnTo>
                  <a:lnTo>
                    <a:pt x="36" y="551"/>
                  </a:lnTo>
                  <a:lnTo>
                    <a:pt x="36" y="551"/>
                  </a:lnTo>
                  <a:lnTo>
                    <a:pt x="36" y="557"/>
                  </a:lnTo>
                  <a:lnTo>
                    <a:pt x="36" y="563"/>
                  </a:lnTo>
                  <a:lnTo>
                    <a:pt x="38" y="569"/>
                  </a:lnTo>
                  <a:lnTo>
                    <a:pt x="38" y="575"/>
                  </a:lnTo>
                  <a:lnTo>
                    <a:pt x="38" y="581"/>
                  </a:lnTo>
                  <a:lnTo>
                    <a:pt x="38" y="600"/>
                  </a:lnTo>
                  <a:lnTo>
                    <a:pt x="38" y="612"/>
                  </a:lnTo>
                  <a:lnTo>
                    <a:pt x="38" y="624"/>
                  </a:lnTo>
                  <a:lnTo>
                    <a:pt x="39" y="649"/>
                  </a:lnTo>
                  <a:lnTo>
                    <a:pt x="39" y="667"/>
                  </a:lnTo>
                  <a:lnTo>
                    <a:pt x="39" y="679"/>
                  </a:lnTo>
                  <a:lnTo>
                    <a:pt x="39" y="698"/>
                  </a:lnTo>
                  <a:lnTo>
                    <a:pt x="39" y="704"/>
                  </a:lnTo>
                  <a:lnTo>
                    <a:pt x="39" y="716"/>
                  </a:lnTo>
                  <a:lnTo>
                    <a:pt x="41" y="728"/>
                  </a:lnTo>
                  <a:lnTo>
                    <a:pt x="41" y="728"/>
                  </a:lnTo>
                  <a:lnTo>
                    <a:pt x="41" y="728"/>
                  </a:lnTo>
                  <a:lnTo>
                    <a:pt x="41" y="722"/>
                  </a:lnTo>
                  <a:lnTo>
                    <a:pt x="41" y="716"/>
                  </a:lnTo>
                  <a:lnTo>
                    <a:pt x="41" y="710"/>
                  </a:lnTo>
                  <a:lnTo>
                    <a:pt x="43" y="704"/>
                  </a:lnTo>
                  <a:lnTo>
                    <a:pt x="43" y="704"/>
                  </a:lnTo>
                  <a:lnTo>
                    <a:pt x="43" y="704"/>
                  </a:lnTo>
                  <a:lnTo>
                    <a:pt x="44" y="710"/>
                  </a:lnTo>
                  <a:lnTo>
                    <a:pt x="44" y="716"/>
                  </a:lnTo>
                  <a:lnTo>
                    <a:pt x="44" y="722"/>
                  </a:lnTo>
                  <a:lnTo>
                    <a:pt x="44" y="728"/>
                  </a:lnTo>
                  <a:lnTo>
                    <a:pt x="44" y="728"/>
                  </a:lnTo>
                  <a:lnTo>
                    <a:pt x="46" y="728"/>
                  </a:lnTo>
                  <a:lnTo>
                    <a:pt x="46" y="722"/>
                  </a:lnTo>
                  <a:lnTo>
                    <a:pt x="46" y="716"/>
                  </a:lnTo>
                  <a:lnTo>
                    <a:pt x="48" y="722"/>
                  </a:lnTo>
                  <a:lnTo>
                    <a:pt x="48" y="728"/>
                  </a:lnTo>
                  <a:lnTo>
                    <a:pt x="48" y="728"/>
                  </a:lnTo>
                  <a:lnTo>
                    <a:pt x="48" y="734"/>
                  </a:lnTo>
                  <a:lnTo>
                    <a:pt x="48" y="747"/>
                  </a:lnTo>
                  <a:lnTo>
                    <a:pt x="49" y="753"/>
                  </a:lnTo>
                  <a:lnTo>
                    <a:pt x="49" y="753"/>
                  </a:lnTo>
                  <a:lnTo>
                    <a:pt x="49" y="765"/>
                  </a:lnTo>
                  <a:lnTo>
                    <a:pt x="49" y="783"/>
                  </a:lnTo>
                  <a:lnTo>
                    <a:pt x="49" y="783"/>
                  </a:lnTo>
                  <a:lnTo>
                    <a:pt x="49" y="789"/>
                  </a:lnTo>
                  <a:lnTo>
                    <a:pt x="51" y="795"/>
                  </a:lnTo>
                  <a:lnTo>
                    <a:pt x="51" y="802"/>
                  </a:lnTo>
                  <a:lnTo>
                    <a:pt x="51" y="808"/>
                  </a:lnTo>
                  <a:lnTo>
                    <a:pt x="51" y="802"/>
                  </a:lnTo>
                  <a:lnTo>
                    <a:pt x="53" y="795"/>
                  </a:lnTo>
                  <a:lnTo>
                    <a:pt x="53" y="789"/>
                  </a:lnTo>
                  <a:lnTo>
                    <a:pt x="53" y="783"/>
                  </a:lnTo>
                  <a:lnTo>
                    <a:pt x="53" y="783"/>
                  </a:lnTo>
                  <a:lnTo>
                    <a:pt x="53" y="789"/>
                  </a:lnTo>
                  <a:lnTo>
                    <a:pt x="54" y="795"/>
                  </a:lnTo>
                  <a:lnTo>
                    <a:pt x="54" y="802"/>
                  </a:lnTo>
                  <a:lnTo>
                    <a:pt x="54" y="808"/>
                  </a:lnTo>
                  <a:lnTo>
                    <a:pt x="56" y="814"/>
                  </a:lnTo>
                  <a:lnTo>
                    <a:pt x="56" y="820"/>
                  </a:lnTo>
                  <a:lnTo>
                    <a:pt x="56" y="826"/>
                  </a:lnTo>
                  <a:lnTo>
                    <a:pt x="56" y="832"/>
                  </a:lnTo>
                  <a:lnTo>
                    <a:pt x="58" y="844"/>
                  </a:lnTo>
                  <a:lnTo>
                    <a:pt x="58" y="851"/>
                  </a:lnTo>
                  <a:lnTo>
                    <a:pt x="58" y="851"/>
                  </a:lnTo>
                  <a:lnTo>
                    <a:pt x="59" y="851"/>
                  </a:lnTo>
                  <a:lnTo>
                    <a:pt x="59" y="857"/>
                  </a:lnTo>
                  <a:lnTo>
                    <a:pt x="59" y="857"/>
                  </a:lnTo>
                  <a:lnTo>
                    <a:pt x="59" y="869"/>
                  </a:lnTo>
                  <a:lnTo>
                    <a:pt x="59" y="881"/>
                  </a:lnTo>
                  <a:lnTo>
                    <a:pt x="59" y="887"/>
                  </a:lnTo>
                  <a:lnTo>
                    <a:pt x="61" y="899"/>
                  </a:lnTo>
                  <a:lnTo>
                    <a:pt x="61" y="899"/>
                  </a:lnTo>
                  <a:lnTo>
                    <a:pt x="61" y="899"/>
                  </a:lnTo>
                  <a:lnTo>
                    <a:pt x="61" y="893"/>
                  </a:lnTo>
                  <a:lnTo>
                    <a:pt x="63" y="887"/>
                  </a:lnTo>
                  <a:lnTo>
                    <a:pt x="63" y="893"/>
                  </a:lnTo>
                  <a:lnTo>
                    <a:pt x="63" y="899"/>
                  </a:lnTo>
                  <a:lnTo>
                    <a:pt x="63" y="906"/>
                  </a:lnTo>
                  <a:lnTo>
                    <a:pt x="64" y="912"/>
                  </a:lnTo>
                  <a:lnTo>
                    <a:pt x="64" y="918"/>
                  </a:lnTo>
                  <a:lnTo>
                    <a:pt x="64" y="924"/>
                  </a:lnTo>
                  <a:lnTo>
                    <a:pt x="64" y="930"/>
                  </a:lnTo>
                  <a:lnTo>
                    <a:pt x="64" y="936"/>
                  </a:lnTo>
                  <a:lnTo>
                    <a:pt x="64" y="936"/>
                  </a:lnTo>
                  <a:lnTo>
                    <a:pt x="66" y="948"/>
                  </a:lnTo>
                  <a:lnTo>
                    <a:pt x="66" y="955"/>
                  </a:lnTo>
                  <a:lnTo>
                    <a:pt x="66" y="955"/>
                  </a:lnTo>
                  <a:lnTo>
                    <a:pt x="68" y="955"/>
                  </a:lnTo>
                  <a:lnTo>
                    <a:pt x="68" y="948"/>
                  </a:lnTo>
                  <a:lnTo>
                    <a:pt x="69" y="936"/>
                  </a:lnTo>
                  <a:lnTo>
                    <a:pt x="68" y="936"/>
                  </a:lnTo>
                  <a:lnTo>
                    <a:pt x="69" y="936"/>
                  </a:lnTo>
                  <a:lnTo>
                    <a:pt x="69" y="942"/>
                  </a:lnTo>
                  <a:lnTo>
                    <a:pt x="69" y="948"/>
                  </a:lnTo>
                  <a:lnTo>
                    <a:pt x="69" y="961"/>
                  </a:lnTo>
                  <a:lnTo>
                    <a:pt x="71" y="961"/>
                  </a:lnTo>
                  <a:lnTo>
                    <a:pt x="71" y="973"/>
                  </a:lnTo>
                  <a:lnTo>
                    <a:pt x="71" y="973"/>
                  </a:lnTo>
                  <a:lnTo>
                    <a:pt x="71" y="973"/>
                  </a:lnTo>
                  <a:lnTo>
                    <a:pt x="73" y="973"/>
                  </a:lnTo>
                  <a:lnTo>
                    <a:pt x="73" y="973"/>
                  </a:lnTo>
                  <a:lnTo>
                    <a:pt x="73" y="979"/>
                  </a:lnTo>
                  <a:lnTo>
                    <a:pt x="74" y="973"/>
                  </a:lnTo>
                  <a:lnTo>
                    <a:pt x="74" y="979"/>
                  </a:lnTo>
                  <a:lnTo>
                    <a:pt x="74" y="985"/>
                  </a:lnTo>
                  <a:lnTo>
                    <a:pt x="76" y="991"/>
                  </a:lnTo>
                  <a:lnTo>
                    <a:pt x="76" y="997"/>
                  </a:lnTo>
                  <a:lnTo>
                    <a:pt x="76" y="1003"/>
                  </a:lnTo>
                  <a:lnTo>
                    <a:pt x="78" y="1010"/>
                  </a:lnTo>
                  <a:lnTo>
                    <a:pt x="78" y="1010"/>
                  </a:lnTo>
                  <a:lnTo>
                    <a:pt x="78" y="1010"/>
                  </a:lnTo>
                  <a:lnTo>
                    <a:pt x="79" y="1010"/>
                  </a:lnTo>
                  <a:lnTo>
                    <a:pt x="79" y="1003"/>
                  </a:lnTo>
                  <a:lnTo>
                    <a:pt x="79" y="997"/>
                  </a:lnTo>
                  <a:lnTo>
                    <a:pt x="81" y="997"/>
                  </a:lnTo>
                  <a:lnTo>
                    <a:pt x="81" y="997"/>
                  </a:lnTo>
                  <a:lnTo>
                    <a:pt x="81" y="1003"/>
                  </a:lnTo>
                  <a:lnTo>
                    <a:pt x="83" y="1010"/>
                  </a:lnTo>
                  <a:lnTo>
                    <a:pt x="83" y="1010"/>
                  </a:lnTo>
                  <a:lnTo>
                    <a:pt x="83" y="1016"/>
                  </a:lnTo>
                  <a:lnTo>
                    <a:pt x="84" y="1022"/>
                  </a:lnTo>
                  <a:lnTo>
                    <a:pt x="84" y="1028"/>
                  </a:lnTo>
                  <a:lnTo>
                    <a:pt x="84" y="1028"/>
                  </a:lnTo>
                  <a:lnTo>
                    <a:pt x="86" y="1022"/>
                  </a:lnTo>
                  <a:lnTo>
                    <a:pt x="86" y="1022"/>
                  </a:lnTo>
                  <a:lnTo>
                    <a:pt x="86" y="1022"/>
                  </a:lnTo>
                  <a:lnTo>
                    <a:pt x="88" y="1010"/>
                  </a:lnTo>
                  <a:lnTo>
                    <a:pt x="88" y="1010"/>
                  </a:lnTo>
                  <a:lnTo>
                    <a:pt x="88" y="1010"/>
                  </a:lnTo>
                  <a:lnTo>
                    <a:pt x="88" y="1010"/>
                  </a:lnTo>
                  <a:lnTo>
                    <a:pt x="89" y="1010"/>
                  </a:lnTo>
                  <a:lnTo>
                    <a:pt x="89" y="1010"/>
                  </a:lnTo>
                  <a:lnTo>
                    <a:pt x="89" y="1016"/>
                  </a:lnTo>
                  <a:lnTo>
                    <a:pt x="91" y="1028"/>
                  </a:lnTo>
                  <a:lnTo>
                    <a:pt x="91" y="1034"/>
                  </a:lnTo>
                  <a:lnTo>
                    <a:pt x="91" y="1040"/>
                  </a:lnTo>
                  <a:lnTo>
                    <a:pt x="93" y="1040"/>
                  </a:lnTo>
                  <a:lnTo>
                    <a:pt x="93" y="1046"/>
                  </a:lnTo>
                  <a:lnTo>
                    <a:pt x="93" y="1052"/>
                  </a:lnTo>
                  <a:lnTo>
                    <a:pt x="94" y="1052"/>
                  </a:lnTo>
                  <a:lnTo>
                    <a:pt x="94" y="1065"/>
                  </a:lnTo>
                  <a:lnTo>
                    <a:pt x="94" y="1065"/>
                  </a:lnTo>
                  <a:lnTo>
                    <a:pt x="96" y="1071"/>
                  </a:lnTo>
                  <a:lnTo>
                    <a:pt x="96" y="1077"/>
                  </a:lnTo>
                  <a:lnTo>
                    <a:pt x="96" y="1077"/>
                  </a:lnTo>
                  <a:lnTo>
                    <a:pt x="98" y="1083"/>
                  </a:lnTo>
                  <a:lnTo>
                    <a:pt x="98" y="1077"/>
                  </a:lnTo>
                  <a:lnTo>
                    <a:pt x="98" y="1071"/>
                  </a:lnTo>
                  <a:lnTo>
                    <a:pt x="99" y="1065"/>
                  </a:lnTo>
                  <a:lnTo>
                    <a:pt x="99" y="1058"/>
                  </a:lnTo>
                  <a:lnTo>
                    <a:pt x="99" y="1052"/>
                  </a:lnTo>
                  <a:lnTo>
                    <a:pt x="99" y="1040"/>
                  </a:lnTo>
                  <a:lnTo>
                    <a:pt x="99" y="1040"/>
                  </a:lnTo>
                  <a:lnTo>
                    <a:pt x="101" y="1046"/>
                  </a:lnTo>
                  <a:lnTo>
                    <a:pt x="101" y="1052"/>
                  </a:lnTo>
                  <a:lnTo>
                    <a:pt x="101" y="1058"/>
                  </a:lnTo>
                  <a:lnTo>
                    <a:pt x="102" y="1058"/>
                  </a:lnTo>
                  <a:lnTo>
                    <a:pt x="102" y="1058"/>
                  </a:lnTo>
                  <a:lnTo>
                    <a:pt x="102" y="1058"/>
                  </a:lnTo>
                  <a:lnTo>
                    <a:pt x="104" y="1065"/>
                  </a:lnTo>
                  <a:lnTo>
                    <a:pt x="104" y="1065"/>
                  </a:lnTo>
                  <a:lnTo>
                    <a:pt x="104" y="1071"/>
                  </a:lnTo>
                  <a:lnTo>
                    <a:pt x="106" y="1077"/>
                  </a:lnTo>
                  <a:lnTo>
                    <a:pt x="106" y="1077"/>
                  </a:lnTo>
                  <a:lnTo>
                    <a:pt x="106" y="1077"/>
                  </a:lnTo>
                  <a:lnTo>
                    <a:pt x="107" y="1077"/>
                  </a:lnTo>
                  <a:lnTo>
                    <a:pt x="107" y="1083"/>
                  </a:lnTo>
                  <a:lnTo>
                    <a:pt x="107" y="1089"/>
                  </a:lnTo>
                  <a:lnTo>
                    <a:pt x="109" y="1089"/>
                  </a:lnTo>
                  <a:lnTo>
                    <a:pt x="109" y="1089"/>
                  </a:lnTo>
                  <a:lnTo>
                    <a:pt x="109" y="1089"/>
                  </a:lnTo>
                  <a:lnTo>
                    <a:pt x="111" y="1089"/>
                  </a:lnTo>
                  <a:lnTo>
                    <a:pt x="111" y="1089"/>
                  </a:lnTo>
                  <a:lnTo>
                    <a:pt x="111" y="1089"/>
                  </a:lnTo>
                  <a:lnTo>
                    <a:pt x="112" y="1095"/>
                  </a:lnTo>
                  <a:lnTo>
                    <a:pt x="112" y="1101"/>
                  </a:lnTo>
                  <a:lnTo>
                    <a:pt x="112" y="1114"/>
                  </a:lnTo>
                  <a:lnTo>
                    <a:pt x="112" y="1114"/>
                  </a:lnTo>
                  <a:lnTo>
                    <a:pt x="112" y="1114"/>
                  </a:lnTo>
                  <a:lnTo>
                    <a:pt x="114" y="1107"/>
                  </a:lnTo>
                  <a:lnTo>
                    <a:pt x="114" y="1101"/>
                  </a:lnTo>
                  <a:lnTo>
                    <a:pt x="114" y="1095"/>
                  </a:lnTo>
                  <a:lnTo>
                    <a:pt x="114" y="1089"/>
                  </a:lnTo>
                  <a:lnTo>
                    <a:pt x="116" y="1083"/>
                  </a:lnTo>
                  <a:lnTo>
                    <a:pt x="116" y="1083"/>
                  </a:lnTo>
                  <a:lnTo>
                    <a:pt x="116" y="1083"/>
                  </a:lnTo>
                  <a:lnTo>
                    <a:pt x="116" y="1089"/>
                  </a:lnTo>
                  <a:lnTo>
                    <a:pt x="117" y="1089"/>
                  </a:lnTo>
                  <a:lnTo>
                    <a:pt x="117" y="1089"/>
                  </a:lnTo>
                  <a:lnTo>
                    <a:pt x="117" y="1089"/>
                  </a:lnTo>
                  <a:lnTo>
                    <a:pt x="119" y="1095"/>
                  </a:lnTo>
                  <a:lnTo>
                    <a:pt x="119" y="1095"/>
                  </a:lnTo>
                  <a:lnTo>
                    <a:pt x="119" y="1089"/>
                  </a:lnTo>
                  <a:lnTo>
                    <a:pt x="121" y="1089"/>
                  </a:lnTo>
                  <a:lnTo>
                    <a:pt x="121" y="1083"/>
                  </a:lnTo>
                  <a:lnTo>
                    <a:pt x="121" y="1077"/>
                  </a:lnTo>
                  <a:lnTo>
                    <a:pt x="122" y="1071"/>
                  </a:lnTo>
                  <a:lnTo>
                    <a:pt x="122" y="1065"/>
                  </a:lnTo>
                  <a:lnTo>
                    <a:pt x="122" y="1065"/>
                  </a:lnTo>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608" name="Freeform 607"/>
            <p:cNvSpPr>
              <a:spLocks/>
            </p:cNvSpPr>
            <p:nvPr/>
          </p:nvSpPr>
          <p:spPr bwMode="auto">
            <a:xfrm>
              <a:off x="6832180" y="3338788"/>
              <a:ext cx="136314" cy="352003"/>
            </a:xfrm>
            <a:custGeom>
              <a:avLst/>
              <a:gdLst>
                <a:gd name="T0" fmla="*/ 2 w 98"/>
                <a:gd name="T1" fmla="*/ 483 h 856"/>
                <a:gd name="T2" fmla="*/ 5 w 98"/>
                <a:gd name="T3" fmla="*/ 483 h 856"/>
                <a:gd name="T4" fmla="*/ 5 w 98"/>
                <a:gd name="T5" fmla="*/ 403 h 856"/>
                <a:gd name="T6" fmla="*/ 7 w 98"/>
                <a:gd name="T7" fmla="*/ 348 h 856"/>
                <a:gd name="T8" fmla="*/ 8 w 98"/>
                <a:gd name="T9" fmla="*/ 226 h 856"/>
                <a:gd name="T10" fmla="*/ 10 w 98"/>
                <a:gd name="T11" fmla="*/ 134 h 856"/>
                <a:gd name="T12" fmla="*/ 12 w 98"/>
                <a:gd name="T13" fmla="*/ 116 h 856"/>
                <a:gd name="T14" fmla="*/ 13 w 98"/>
                <a:gd name="T15" fmla="*/ 153 h 856"/>
                <a:gd name="T16" fmla="*/ 15 w 98"/>
                <a:gd name="T17" fmla="*/ 195 h 856"/>
                <a:gd name="T18" fmla="*/ 16 w 98"/>
                <a:gd name="T19" fmla="*/ 250 h 856"/>
                <a:gd name="T20" fmla="*/ 18 w 98"/>
                <a:gd name="T21" fmla="*/ 232 h 856"/>
                <a:gd name="T22" fmla="*/ 20 w 98"/>
                <a:gd name="T23" fmla="*/ 171 h 856"/>
                <a:gd name="T24" fmla="*/ 20 w 98"/>
                <a:gd name="T25" fmla="*/ 98 h 856"/>
                <a:gd name="T26" fmla="*/ 21 w 98"/>
                <a:gd name="T27" fmla="*/ 36 h 856"/>
                <a:gd name="T28" fmla="*/ 23 w 98"/>
                <a:gd name="T29" fmla="*/ 42 h 856"/>
                <a:gd name="T30" fmla="*/ 26 w 98"/>
                <a:gd name="T31" fmla="*/ 73 h 856"/>
                <a:gd name="T32" fmla="*/ 26 w 98"/>
                <a:gd name="T33" fmla="*/ 49 h 856"/>
                <a:gd name="T34" fmla="*/ 28 w 98"/>
                <a:gd name="T35" fmla="*/ 98 h 856"/>
                <a:gd name="T36" fmla="*/ 30 w 98"/>
                <a:gd name="T37" fmla="*/ 73 h 856"/>
                <a:gd name="T38" fmla="*/ 31 w 98"/>
                <a:gd name="T39" fmla="*/ 24 h 856"/>
                <a:gd name="T40" fmla="*/ 33 w 98"/>
                <a:gd name="T41" fmla="*/ 18 h 856"/>
                <a:gd name="T42" fmla="*/ 35 w 98"/>
                <a:gd name="T43" fmla="*/ 12 h 856"/>
                <a:gd name="T44" fmla="*/ 36 w 98"/>
                <a:gd name="T45" fmla="*/ 55 h 856"/>
                <a:gd name="T46" fmla="*/ 38 w 98"/>
                <a:gd name="T47" fmla="*/ 98 h 856"/>
                <a:gd name="T48" fmla="*/ 38 w 98"/>
                <a:gd name="T49" fmla="*/ 146 h 856"/>
                <a:gd name="T50" fmla="*/ 40 w 98"/>
                <a:gd name="T51" fmla="*/ 220 h 856"/>
                <a:gd name="T52" fmla="*/ 41 w 98"/>
                <a:gd name="T53" fmla="*/ 324 h 856"/>
                <a:gd name="T54" fmla="*/ 43 w 98"/>
                <a:gd name="T55" fmla="*/ 391 h 856"/>
                <a:gd name="T56" fmla="*/ 45 w 98"/>
                <a:gd name="T57" fmla="*/ 428 h 856"/>
                <a:gd name="T58" fmla="*/ 46 w 98"/>
                <a:gd name="T59" fmla="*/ 446 h 856"/>
                <a:gd name="T60" fmla="*/ 48 w 98"/>
                <a:gd name="T61" fmla="*/ 471 h 856"/>
                <a:gd name="T62" fmla="*/ 50 w 98"/>
                <a:gd name="T63" fmla="*/ 538 h 856"/>
                <a:gd name="T64" fmla="*/ 51 w 98"/>
                <a:gd name="T65" fmla="*/ 605 h 856"/>
                <a:gd name="T66" fmla="*/ 53 w 98"/>
                <a:gd name="T67" fmla="*/ 642 h 856"/>
                <a:gd name="T68" fmla="*/ 55 w 98"/>
                <a:gd name="T69" fmla="*/ 679 h 856"/>
                <a:gd name="T70" fmla="*/ 58 w 98"/>
                <a:gd name="T71" fmla="*/ 679 h 856"/>
                <a:gd name="T72" fmla="*/ 58 w 98"/>
                <a:gd name="T73" fmla="*/ 654 h 856"/>
                <a:gd name="T74" fmla="*/ 60 w 98"/>
                <a:gd name="T75" fmla="*/ 673 h 856"/>
                <a:gd name="T76" fmla="*/ 61 w 98"/>
                <a:gd name="T77" fmla="*/ 721 h 856"/>
                <a:gd name="T78" fmla="*/ 63 w 98"/>
                <a:gd name="T79" fmla="*/ 752 h 856"/>
                <a:gd name="T80" fmla="*/ 65 w 98"/>
                <a:gd name="T81" fmla="*/ 801 h 856"/>
                <a:gd name="T82" fmla="*/ 66 w 98"/>
                <a:gd name="T83" fmla="*/ 844 h 856"/>
                <a:gd name="T84" fmla="*/ 68 w 98"/>
                <a:gd name="T85" fmla="*/ 838 h 856"/>
                <a:gd name="T86" fmla="*/ 70 w 98"/>
                <a:gd name="T87" fmla="*/ 832 h 856"/>
                <a:gd name="T88" fmla="*/ 73 w 98"/>
                <a:gd name="T89" fmla="*/ 819 h 856"/>
                <a:gd name="T90" fmla="*/ 76 w 98"/>
                <a:gd name="T91" fmla="*/ 813 h 856"/>
                <a:gd name="T92" fmla="*/ 78 w 98"/>
                <a:gd name="T93" fmla="*/ 807 h 856"/>
                <a:gd name="T94" fmla="*/ 79 w 98"/>
                <a:gd name="T95" fmla="*/ 776 h 856"/>
                <a:gd name="T96" fmla="*/ 81 w 98"/>
                <a:gd name="T97" fmla="*/ 807 h 856"/>
                <a:gd name="T98" fmla="*/ 83 w 98"/>
                <a:gd name="T99" fmla="*/ 783 h 856"/>
                <a:gd name="T100" fmla="*/ 84 w 98"/>
                <a:gd name="T101" fmla="*/ 721 h 856"/>
                <a:gd name="T102" fmla="*/ 86 w 98"/>
                <a:gd name="T103" fmla="*/ 660 h 856"/>
                <a:gd name="T104" fmla="*/ 88 w 98"/>
                <a:gd name="T105" fmla="*/ 593 h 856"/>
                <a:gd name="T106" fmla="*/ 89 w 98"/>
                <a:gd name="T107" fmla="*/ 538 h 856"/>
                <a:gd name="T108" fmla="*/ 89 w 98"/>
                <a:gd name="T109" fmla="*/ 501 h 856"/>
                <a:gd name="T110" fmla="*/ 91 w 98"/>
                <a:gd name="T111" fmla="*/ 409 h 856"/>
                <a:gd name="T112" fmla="*/ 93 w 98"/>
                <a:gd name="T113" fmla="*/ 342 h 856"/>
                <a:gd name="T114" fmla="*/ 94 w 98"/>
                <a:gd name="T115" fmla="*/ 275 h 856"/>
                <a:gd name="T116" fmla="*/ 96 w 98"/>
                <a:gd name="T117" fmla="*/ 275 h 856"/>
                <a:gd name="T118" fmla="*/ 98 w 98"/>
                <a:gd name="T119" fmla="*/ 306 h 8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98" h="856">
                  <a:moveTo>
                    <a:pt x="0" y="520"/>
                  </a:moveTo>
                  <a:lnTo>
                    <a:pt x="2" y="507"/>
                  </a:lnTo>
                  <a:lnTo>
                    <a:pt x="2" y="501"/>
                  </a:lnTo>
                  <a:lnTo>
                    <a:pt x="2" y="483"/>
                  </a:lnTo>
                  <a:lnTo>
                    <a:pt x="2" y="483"/>
                  </a:lnTo>
                  <a:lnTo>
                    <a:pt x="2" y="483"/>
                  </a:lnTo>
                  <a:lnTo>
                    <a:pt x="3" y="483"/>
                  </a:lnTo>
                  <a:lnTo>
                    <a:pt x="3" y="489"/>
                  </a:lnTo>
                  <a:lnTo>
                    <a:pt x="3" y="483"/>
                  </a:lnTo>
                  <a:lnTo>
                    <a:pt x="5" y="483"/>
                  </a:lnTo>
                  <a:lnTo>
                    <a:pt x="5" y="471"/>
                  </a:lnTo>
                  <a:lnTo>
                    <a:pt x="5" y="452"/>
                  </a:lnTo>
                  <a:lnTo>
                    <a:pt x="5" y="428"/>
                  </a:lnTo>
                  <a:lnTo>
                    <a:pt x="5" y="422"/>
                  </a:lnTo>
                  <a:lnTo>
                    <a:pt x="5" y="403"/>
                  </a:lnTo>
                  <a:lnTo>
                    <a:pt x="7" y="397"/>
                  </a:lnTo>
                  <a:lnTo>
                    <a:pt x="7" y="385"/>
                  </a:lnTo>
                  <a:lnTo>
                    <a:pt x="7" y="379"/>
                  </a:lnTo>
                  <a:lnTo>
                    <a:pt x="7" y="367"/>
                  </a:lnTo>
                  <a:lnTo>
                    <a:pt x="7" y="348"/>
                  </a:lnTo>
                  <a:lnTo>
                    <a:pt x="7" y="324"/>
                  </a:lnTo>
                  <a:lnTo>
                    <a:pt x="8" y="299"/>
                  </a:lnTo>
                  <a:lnTo>
                    <a:pt x="8" y="275"/>
                  </a:lnTo>
                  <a:lnTo>
                    <a:pt x="8" y="250"/>
                  </a:lnTo>
                  <a:lnTo>
                    <a:pt x="8" y="226"/>
                  </a:lnTo>
                  <a:lnTo>
                    <a:pt x="8" y="202"/>
                  </a:lnTo>
                  <a:lnTo>
                    <a:pt x="8" y="183"/>
                  </a:lnTo>
                  <a:lnTo>
                    <a:pt x="10" y="171"/>
                  </a:lnTo>
                  <a:lnTo>
                    <a:pt x="10" y="146"/>
                  </a:lnTo>
                  <a:lnTo>
                    <a:pt x="10" y="134"/>
                  </a:lnTo>
                  <a:lnTo>
                    <a:pt x="10" y="122"/>
                  </a:lnTo>
                  <a:lnTo>
                    <a:pt x="10" y="122"/>
                  </a:lnTo>
                  <a:lnTo>
                    <a:pt x="10" y="110"/>
                  </a:lnTo>
                  <a:lnTo>
                    <a:pt x="12" y="110"/>
                  </a:lnTo>
                  <a:lnTo>
                    <a:pt x="12" y="116"/>
                  </a:lnTo>
                  <a:lnTo>
                    <a:pt x="12" y="122"/>
                  </a:lnTo>
                  <a:lnTo>
                    <a:pt x="12" y="122"/>
                  </a:lnTo>
                  <a:lnTo>
                    <a:pt x="13" y="134"/>
                  </a:lnTo>
                  <a:lnTo>
                    <a:pt x="13" y="146"/>
                  </a:lnTo>
                  <a:lnTo>
                    <a:pt x="13" y="153"/>
                  </a:lnTo>
                  <a:lnTo>
                    <a:pt x="13" y="171"/>
                  </a:lnTo>
                  <a:lnTo>
                    <a:pt x="13" y="171"/>
                  </a:lnTo>
                  <a:lnTo>
                    <a:pt x="13" y="177"/>
                  </a:lnTo>
                  <a:lnTo>
                    <a:pt x="15" y="183"/>
                  </a:lnTo>
                  <a:lnTo>
                    <a:pt x="15" y="195"/>
                  </a:lnTo>
                  <a:lnTo>
                    <a:pt x="15" y="202"/>
                  </a:lnTo>
                  <a:lnTo>
                    <a:pt x="15" y="214"/>
                  </a:lnTo>
                  <a:lnTo>
                    <a:pt x="15" y="220"/>
                  </a:lnTo>
                  <a:lnTo>
                    <a:pt x="15" y="238"/>
                  </a:lnTo>
                  <a:lnTo>
                    <a:pt x="16" y="250"/>
                  </a:lnTo>
                  <a:lnTo>
                    <a:pt x="16" y="250"/>
                  </a:lnTo>
                  <a:lnTo>
                    <a:pt x="16" y="250"/>
                  </a:lnTo>
                  <a:lnTo>
                    <a:pt x="16" y="250"/>
                  </a:lnTo>
                  <a:lnTo>
                    <a:pt x="18" y="244"/>
                  </a:lnTo>
                  <a:lnTo>
                    <a:pt x="18" y="232"/>
                  </a:lnTo>
                  <a:lnTo>
                    <a:pt x="18" y="220"/>
                  </a:lnTo>
                  <a:lnTo>
                    <a:pt x="18" y="214"/>
                  </a:lnTo>
                  <a:lnTo>
                    <a:pt x="18" y="195"/>
                  </a:lnTo>
                  <a:lnTo>
                    <a:pt x="18" y="183"/>
                  </a:lnTo>
                  <a:lnTo>
                    <a:pt x="20" y="171"/>
                  </a:lnTo>
                  <a:lnTo>
                    <a:pt x="20" y="153"/>
                  </a:lnTo>
                  <a:lnTo>
                    <a:pt x="20" y="140"/>
                  </a:lnTo>
                  <a:lnTo>
                    <a:pt x="20" y="122"/>
                  </a:lnTo>
                  <a:lnTo>
                    <a:pt x="20" y="110"/>
                  </a:lnTo>
                  <a:lnTo>
                    <a:pt x="20" y="98"/>
                  </a:lnTo>
                  <a:lnTo>
                    <a:pt x="21" y="91"/>
                  </a:lnTo>
                  <a:lnTo>
                    <a:pt x="21" y="73"/>
                  </a:lnTo>
                  <a:lnTo>
                    <a:pt x="21" y="67"/>
                  </a:lnTo>
                  <a:lnTo>
                    <a:pt x="21" y="42"/>
                  </a:lnTo>
                  <a:lnTo>
                    <a:pt x="21" y="36"/>
                  </a:lnTo>
                  <a:lnTo>
                    <a:pt x="21" y="30"/>
                  </a:lnTo>
                  <a:lnTo>
                    <a:pt x="23" y="24"/>
                  </a:lnTo>
                  <a:lnTo>
                    <a:pt x="23" y="30"/>
                  </a:lnTo>
                  <a:lnTo>
                    <a:pt x="23" y="36"/>
                  </a:lnTo>
                  <a:lnTo>
                    <a:pt x="23" y="42"/>
                  </a:lnTo>
                  <a:lnTo>
                    <a:pt x="25" y="42"/>
                  </a:lnTo>
                  <a:lnTo>
                    <a:pt x="25" y="49"/>
                  </a:lnTo>
                  <a:lnTo>
                    <a:pt x="25" y="55"/>
                  </a:lnTo>
                  <a:lnTo>
                    <a:pt x="25" y="61"/>
                  </a:lnTo>
                  <a:lnTo>
                    <a:pt x="26" y="73"/>
                  </a:lnTo>
                  <a:lnTo>
                    <a:pt x="25" y="73"/>
                  </a:lnTo>
                  <a:lnTo>
                    <a:pt x="26" y="67"/>
                  </a:lnTo>
                  <a:lnTo>
                    <a:pt x="26" y="61"/>
                  </a:lnTo>
                  <a:lnTo>
                    <a:pt x="26" y="55"/>
                  </a:lnTo>
                  <a:lnTo>
                    <a:pt x="26" y="49"/>
                  </a:lnTo>
                  <a:lnTo>
                    <a:pt x="28" y="49"/>
                  </a:lnTo>
                  <a:lnTo>
                    <a:pt x="28" y="61"/>
                  </a:lnTo>
                  <a:lnTo>
                    <a:pt x="28" y="73"/>
                  </a:lnTo>
                  <a:lnTo>
                    <a:pt x="28" y="91"/>
                  </a:lnTo>
                  <a:lnTo>
                    <a:pt x="28" y="98"/>
                  </a:lnTo>
                  <a:lnTo>
                    <a:pt x="28" y="110"/>
                  </a:lnTo>
                  <a:lnTo>
                    <a:pt x="30" y="116"/>
                  </a:lnTo>
                  <a:lnTo>
                    <a:pt x="30" y="110"/>
                  </a:lnTo>
                  <a:lnTo>
                    <a:pt x="30" y="104"/>
                  </a:lnTo>
                  <a:lnTo>
                    <a:pt x="30" y="73"/>
                  </a:lnTo>
                  <a:lnTo>
                    <a:pt x="30" y="61"/>
                  </a:lnTo>
                  <a:lnTo>
                    <a:pt x="30" y="49"/>
                  </a:lnTo>
                  <a:lnTo>
                    <a:pt x="31" y="42"/>
                  </a:lnTo>
                  <a:lnTo>
                    <a:pt x="31" y="30"/>
                  </a:lnTo>
                  <a:lnTo>
                    <a:pt x="31" y="24"/>
                  </a:lnTo>
                  <a:lnTo>
                    <a:pt x="33" y="36"/>
                  </a:lnTo>
                  <a:lnTo>
                    <a:pt x="31" y="36"/>
                  </a:lnTo>
                  <a:lnTo>
                    <a:pt x="33" y="36"/>
                  </a:lnTo>
                  <a:lnTo>
                    <a:pt x="33" y="30"/>
                  </a:lnTo>
                  <a:lnTo>
                    <a:pt x="33" y="18"/>
                  </a:lnTo>
                  <a:lnTo>
                    <a:pt x="33" y="18"/>
                  </a:lnTo>
                  <a:lnTo>
                    <a:pt x="33" y="6"/>
                  </a:lnTo>
                  <a:lnTo>
                    <a:pt x="35" y="0"/>
                  </a:lnTo>
                  <a:lnTo>
                    <a:pt x="35" y="6"/>
                  </a:lnTo>
                  <a:lnTo>
                    <a:pt x="35" y="12"/>
                  </a:lnTo>
                  <a:lnTo>
                    <a:pt x="35" y="18"/>
                  </a:lnTo>
                  <a:lnTo>
                    <a:pt x="35" y="30"/>
                  </a:lnTo>
                  <a:lnTo>
                    <a:pt x="35" y="42"/>
                  </a:lnTo>
                  <a:lnTo>
                    <a:pt x="36" y="42"/>
                  </a:lnTo>
                  <a:lnTo>
                    <a:pt x="36" y="55"/>
                  </a:lnTo>
                  <a:lnTo>
                    <a:pt x="36" y="67"/>
                  </a:lnTo>
                  <a:lnTo>
                    <a:pt x="36" y="67"/>
                  </a:lnTo>
                  <a:lnTo>
                    <a:pt x="36" y="79"/>
                  </a:lnTo>
                  <a:lnTo>
                    <a:pt x="36" y="91"/>
                  </a:lnTo>
                  <a:lnTo>
                    <a:pt x="38" y="98"/>
                  </a:lnTo>
                  <a:lnTo>
                    <a:pt x="38" y="110"/>
                  </a:lnTo>
                  <a:lnTo>
                    <a:pt x="38" y="122"/>
                  </a:lnTo>
                  <a:lnTo>
                    <a:pt x="38" y="122"/>
                  </a:lnTo>
                  <a:lnTo>
                    <a:pt x="38" y="128"/>
                  </a:lnTo>
                  <a:lnTo>
                    <a:pt x="38" y="146"/>
                  </a:lnTo>
                  <a:lnTo>
                    <a:pt x="40" y="159"/>
                  </a:lnTo>
                  <a:lnTo>
                    <a:pt x="40" y="171"/>
                  </a:lnTo>
                  <a:lnTo>
                    <a:pt x="40" y="189"/>
                  </a:lnTo>
                  <a:lnTo>
                    <a:pt x="40" y="202"/>
                  </a:lnTo>
                  <a:lnTo>
                    <a:pt x="40" y="220"/>
                  </a:lnTo>
                  <a:lnTo>
                    <a:pt x="40" y="244"/>
                  </a:lnTo>
                  <a:lnTo>
                    <a:pt x="41" y="263"/>
                  </a:lnTo>
                  <a:lnTo>
                    <a:pt x="41" y="281"/>
                  </a:lnTo>
                  <a:lnTo>
                    <a:pt x="41" y="299"/>
                  </a:lnTo>
                  <a:lnTo>
                    <a:pt x="41" y="324"/>
                  </a:lnTo>
                  <a:lnTo>
                    <a:pt x="41" y="336"/>
                  </a:lnTo>
                  <a:lnTo>
                    <a:pt x="41" y="348"/>
                  </a:lnTo>
                  <a:lnTo>
                    <a:pt x="43" y="367"/>
                  </a:lnTo>
                  <a:lnTo>
                    <a:pt x="43" y="385"/>
                  </a:lnTo>
                  <a:lnTo>
                    <a:pt x="43" y="391"/>
                  </a:lnTo>
                  <a:lnTo>
                    <a:pt x="43" y="397"/>
                  </a:lnTo>
                  <a:lnTo>
                    <a:pt x="43" y="403"/>
                  </a:lnTo>
                  <a:lnTo>
                    <a:pt x="43" y="416"/>
                  </a:lnTo>
                  <a:lnTo>
                    <a:pt x="45" y="422"/>
                  </a:lnTo>
                  <a:lnTo>
                    <a:pt x="45" y="428"/>
                  </a:lnTo>
                  <a:lnTo>
                    <a:pt x="45" y="434"/>
                  </a:lnTo>
                  <a:lnTo>
                    <a:pt x="45" y="440"/>
                  </a:lnTo>
                  <a:lnTo>
                    <a:pt x="46" y="434"/>
                  </a:lnTo>
                  <a:lnTo>
                    <a:pt x="46" y="440"/>
                  </a:lnTo>
                  <a:lnTo>
                    <a:pt x="46" y="446"/>
                  </a:lnTo>
                  <a:lnTo>
                    <a:pt x="46" y="452"/>
                  </a:lnTo>
                  <a:lnTo>
                    <a:pt x="48" y="452"/>
                  </a:lnTo>
                  <a:lnTo>
                    <a:pt x="48" y="458"/>
                  </a:lnTo>
                  <a:lnTo>
                    <a:pt x="48" y="458"/>
                  </a:lnTo>
                  <a:lnTo>
                    <a:pt x="48" y="471"/>
                  </a:lnTo>
                  <a:lnTo>
                    <a:pt x="50" y="483"/>
                  </a:lnTo>
                  <a:lnTo>
                    <a:pt x="50" y="495"/>
                  </a:lnTo>
                  <a:lnTo>
                    <a:pt x="50" y="507"/>
                  </a:lnTo>
                  <a:lnTo>
                    <a:pt x="50" y="526"/>
                  </a:lnTo>
                  <a:lnTo>
                    <a:pt x="50" y="538"/>
                  </a:lnTo>
                  <a:lnTo>
                    <a:pt x="50" y="550"/>
                  </a:lnTo>
                  <a:lnTo>
                    <a:pt x="51" y="556"/>
                  </a:lnTo>
                  <a:lnTo>
                    <a:pt x="51" y="581"/>
                  </a:lnTo>
                  <a:lnTo>
                    <a:pt x="51" y="593"/>
                  </a:lnTo>
                  <a:lnTo>
                    <a:pt x="51" y="605"/>
                  </a:lnTo>
                  <a:lnTo>
                    <a:pt x="51" y="611"/>
                  </a:lnTo>
                  <a:lnTo>
                    <a:pt x="51" y="624"/>
                  </a:lnTo>
                  <a:lnTo>
                    <a:pt x="53" y="636"/>
                  </a:lnTo>
                  <a:lnTo>
                    <a:pt x="53" y="636"/>
                  </a:lnTo>
                  <a:lnTo>
                    <a:pt x="53" y="642"/>
                  </a:lnTo>
                  <a:lnTo>
                    <a:pt x="55" y="648"/>
                  </a:lnTo>
                  <a:lnTo>
                    <a:pt x="55" y="654"/>
                  </a:lnTo>
                  <a:lnTo>
                    <a:pt x="55" y="660"/>
                  </a:lnTo>
                  <a:lnTo>
                    <a:pt x="55" y="666"/>
                  </a:lnTo>
                  <a:lnTo>
                    <a:pt x="55" y="679"/>
                  </a:lnTo>
                  <a:lnTo>
                    <a:pt x="56" y="685"/>
                  </a:lnTo>
                  <a:lnTo>
                    <a:pt x="56" y="685"/>
                  </a:lnTo>
                  <a:lnTo>
                    <a:pt x="56" y="685"/>
                  </a:lnTo>
                  <a:lnTo>
                    <a:pt x="56" y="685"/>
                  </a:lnTo>
                  <a:lnTo>
                    <a:pt x="58" y="679"/>
                  </a:lnTo>
                  <a:lnTo>
                    <a:pt x="58" y="673"/>
                  </a:lnTo>
                  <a:lnTo>
                    <a:pt x="58" y="666"/>
                  </a:lnTo>
                  <a:lnTo>
                    <a:pt x="58" y="660"/>
                  </a:lnTo>
                  <a:lnTo>
                    <a:pt x="58" y="660"/>
                  </a:lnTo>
                  <a:lnTo>
                    <a:pt x="58" y="654"/>
                  </a:lnTo>
                  <a:lnTo>
                    <a:pt x="60" y="648"/>
                  </a:lnTo>
                  <a:lnTo>
                    <a:pt x="60" y="654"/>
                  </a:lnTo>
                  <a:lnTo>
                    <a:pt x="60" y="660"/>
                  </a:lnTo>
                  <a:lnTo>
                    <a:pt x="60" y="660"/>
                  </a:lnTo>
                  <a:lnTo>
                    <a:pt x="60" y="673"/>
                  </a:lnTo>
                  <a:lnTo>
                    <a:pt x="61" y="685"/>
                  </a:lnTo>
                  <a:lnTo>
                    <a:pt x="61" y="697"/>
                  </a:lnTo>
                  <a:lnTo>
                    <a:pt x="61" y="709"/>
                  </a:lnTo>
                  <a:lnTo>
                    <a:pt x="61" y="715"/>
                  </a:lnTo>
                  <a:lnTo>
                    <a:pt x="61" y="721"/>
                  </a:lnTo>
                  <a:lnTo>
                    <a:pt x="61" y="734"/>
                  </a:lnTo>
                  <a:lnTo>
                    <a:pt x="63" y="740"/>
                  </a:lnTo>
                  <a:lnTo>
                    <a:pt x="63" y="740"/>
                  </a:lnTo>
                  <a:lnTo>
                    <a:pt x="63" y="746"/>
                  </a:lnTo>
                  <a:lnTo>
                    <a:pt x="63" y="752"/>
                  </a:lnTo>
                  <a:lnTo>
                    <a:pt x="65" y="758"/>
                  </a:lnTo>
                  <a:lnTo>
                    <a:pt x="65" y="764"/>
                  </a:lnTo>
                  <a:lnTo>
                    <a:pt x="65" y="776"/>
                  </a:lnTo>
                  <a:lnTo>
                    <a:pt x="65" y="789"/>
                  </a:lnTo>
                  <a:lnTo>
                    <a:pt x="65" y="801"/>
                  </a:lnTo>
                  <a:lnTo>
                    <a:pt x="65" y="813"/>
                  </a:lnTo>
                  <a:lnTo>
                    <a:pt x="66" y="819"/>
                  </a:lnTo>
                  <a:lnTo>
                    <a:pt x="66" y="832"/>
                  </a:lnTo>
                  <a:lnTo>
                    <a:pt x="66" y="838"/>
                  </a:lnTo>
                  <a:lnTo>
                    <a:pt x="66" y="844"/>
                  </a:lnTo>
                  <a:lnTo>
                    <a:pt x="68" y="856"/>
                  </a:lnTo>
                  <a:lnTo>
                    <a:pt x="66" y="856"/>
                  </a:lnTo>
                  <a:lnTo>
                    <a:pt x="68" y="850"/>
                  </a:lnTo>
                  <a:lnTo>
                    <a:pt x="68" y="844"/>
                  </a:lnTo>
                  <a:lnTo>
                    <a:pt x="68" y="838"/>
                  </a:lnTo>
                  <a:lnTo>
                    <a:pt x="68" y="832"/>
                  </a:lnTo>
                  <a:lnTo>
                    <a:pt x="68" y="825"/>
                  </a:lnTo>
                  <a:lnTo>
                    <a:pt x="70" y="819"/>
                  </a:lnTo>
                  <a:lnTo>
                    <a:pt x="70" y="825"/>
                  </a:lnTo>
                  <a:lnTo>
                    <a:pt x="70" y="832"/>
                  </a:lnTo>
                  <a:lnTo>
                    <a:pt x="71" y="838"/>
                  </a:lnTo>
                  <a:lnTo>
                    <a:pt x="71" y="832"/>
                  </a:lnTo>
                  <a:lnTo>
                    <a:pt x="71" y="832"/>
                  </a:lnTo>
                  <a:lnTo>
                    <a:pt x="73" y="825"/>
                  </a:lnTo>
                  <a:lnTo>
                    <a:pt x="73" y="819"/>
                  </a:lnTo>
                  <a:lnTo>
                    <a:pt x="75" y="813"/>
                  </a:lnTo>
                  <a:lnTo>
                    <a:pt x="75" y="807"/>
                  </a:lnTo>
                  <a:lnTo>
                    <a:pt x="75" y="807"/>
                  </a:lnTo>
                  <a:lnTo>
                    <a:pt x="75" y="813"/>
                  </a:lnTo>
                  <a:lnTo>
                    <a:pt x="76" y="813"/>
                  </a:lnTo>
                  <a:lnTo>
                    <a:pt x="76" y="813"/>
                  </a:lnTo>
                  <a:lnTo>
                    <a:pt x="76" y="819"/>
                  </a:lnTo>
                  <a:lnTo>
                    <a:pt x="78" y="819"/>
                  </a:lnTo>
                  <a:lnTo>
                    <a:pt x="78" y="813"/>
                  </a:lnTo>
                  <a:lnTo>
                    <a:pt x="78" y="807"/>
                  </a:lnTo>
                  <a:lnTo>
                    <a:pt x="78" y="801"/>
                  </a:lnTo>
                  <a:lnTo>
                    <a:pt x="78" y="789"/>
                  </a:lnTo>
                  <a:lnTo>
                    <a:pt x="79" y="776"/>
                  </a:lnTo>
                  <a:lnTo>
                    <a:pt x="79" y="776"/>
                  </a:lnTo>
                  <a:lnTo>
                    <a:pt x="79" y="776"/>
                  </a:lnTo>
                  <a:lnTo>
                    <a:pt x="79" y="783"/>
                  </a:lnTo>
                  <a:lnTo>
                    <a:pt x="79" y="789"/>
                  </a:lnTo>
                  <a:lnTo>
                    <a:pt x="81" y="789"/>
                  </a:lnTo>
                  <a:lnTo>
                    <a:pt x="81" y="801"/>
                  </a:lnTo>
                  <a:lnTo>
                    <a:pt x="81" y="807"/>
                  </a:lnTo>
                  <a:lnTo>
                    <a:pt x="81" y="801"/>
                  </a:lnTo>
                  <a:lnTo>
                    <a:pt x="81" y="795"/>
                  </a:lnTo>
                  <a:lnTo>
                    <a:pt x="83" y="789"/>
                  </a:lnTo>
                  <a:lnTo>
                    <a:pt x="83" y="789"/>
                  </a:lnTo>
                  <a:lnTo>
                    <a:pt x="83" y="783"/>
                  </a:lnTo>
                  <a:lnTo>
                    <a:pt x="83" y="776"/>
                  </a:lnTo>
                  <a:lnTo>
                    <a:pt x="84" y="770"/>
                  </a:lnTo>
                  <a:lnTo>
                    <a:pt x="84" y="764"/>
                  </a:lnTo>
                  <a:lnTo>
                    <a:pt x="84" y="752"/>
                  </a:lnTo>
                  <a:lnTo>
                    <a:pt x="84" y="721"/>
                  </a:lnTo>
                  <a:lnTo>
                    <a:pt x="84" y="709"/>
                  </a:lnTo>
                  <a:lnTo>
                    <a:pt x="84" y="697"/>
                  </a:lnTo>
                  <a:lnTo>
                    <a:pt x="86" y="685"/>
                  </a:lnTo>
                  <a:lnTo>
                    <a:pt x="86" y="666"/>
                  </a:lnTo>
                  <a:lnTo>
                    <a:pt x="86" y="660"/>
                  </a:lnTo>
                  <a:lnTo>
                    <a:pt x="86" y="648"/>
                  </a:lnTo>
                  <a:lnTo>
                    <a:pt x="86" y="636"/>
                  </a:lnTo>
                  <a:lnTo>
                    <a:pt x="86" y="624"/>
                  </a:lnTo>
                  <a:lnTo>
                    <a:pt x="88" y="611"/>
                  </a:lnTo>
                  <a:lnTo>
                    <a:pt x="88" y="593"/>
                  </a:lnTo>
                  <a:lnTo>
                    <a:pt x="88" y="581"/>
                  </a:lnTo>
                  <a:lnTo>
                    <a:pt x="88" y="569"/>
                  </a:lnTo>
                  <a:lnTo>
                    <a:pt x="88" y="556"/>
                  </a:lnTo>
                  <a:lnTo>
                    <a:pt x="88" y="544"/>
                  </a:lnTo>
                  <a:lnTo>
                    <a:pt x="89" y="538"/>
                  </a:lnTo>
                  <a:lnTo>
                    <a:pt x="89" y="526"/>
                  </a:lnTo>
                  <a:lnTo>
                    <a:pt x="89" y="520"/>
                  </a:lnTo>
                  <a:lnTo>
                    <a:pt x="89" y="513"/>
                  </a:lnTo>
                  <a:lnTo>
                    <a:pt x="89" y="507"/>
                  </a:lnTo>
                  <a:lnTo>
                    <a:pt x="89" y="501"/>
                  </a:lnTo>
                  <a:lnTo>
                    <a:pt x="91" y="483"/>
                  </a:lnTo>
                  <a:lnTo>
                    <a:pt x="91" y="471"/>
                  </a:lnTo>
                  <a:lnTo>
                    <a:pt x="91" y="452"/>
                  </a:lnTo>
                  <a:lnTo>
                    <a:pt x="91" y="428"/>
                  </a:lnTo>
                  <a:lnTo>
                    <a:pt x="91" y="409"/>
                  </a:lnTo>
                  <a:lnTo>
                    <a:pt x="91" y="397"/>
                  </a:lnTo>
                  <a:lnTo>
                    <a:pt x="93" y="379"/>
                  </a:lnTo>
                  <a:lnTo>
                    <a:pt x="93" y="373"/>
                  </a:lnTo>
                  <a:lnTo>
                    <a:pt x="93" y="361"/>
                  </a:lnTo>
                  <a:lnTo>
                    <a:pt x="93" y="342"/>
                  </a:lnTo>
                  <a:lnTo>
                    <a:pt x="93" y="324"/>
                  </a:lnTo>
                  <a:lnTo>
                    <a:pt x="93" y="312"/>
                  </a:lnTo>
                  <a:lnTo>
                    <a:pt x="94" y="299"/>
                  </a:lnTo>
                  <a:lnTo>
                    <a:pt x="94" y="281"/>
                  </a:lnTo>
                  <a:lnTo>
                    <a:pt x="94" y="275"/>
                  </a:lnTo>
                  <a:lnTo>
                    <a:pt x="94" y="269"/>
                  </a:lnTo>
                  <a:lnTo>
                    <a:pt x="96" y="269"/>
                  </a:lnTo>
                  <a:lnTo>
                    <a:pt x="96" y="275"/>
                  </a:lnTo>
                  <a:lnTo>
                    <a:pt x="96" y="275"/>
                  </a:lnTo>
                  <a:lnTo>
                    <a:pt x="96" y="275"/>
                  </a:lnTo>
                  <a:lnTo>
                    <a:pt x="98" y="281"/>
                  </a:lnTo>
                  <a:lnTo>
                    <a:pt x="98" y="287"/>
                  </a:lnTo>
                  <a:lnTo>
                    <a:pt x="98" y="299"/>
                  </a:lnTo>
                  <a:lnTo>
                    <a:pt x="98" y="299"/>
                  </a:lnTo>
                  <a:lnTo>
                    <a:pt x="98" y="306"/>
                  </a:lnTo>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609" name="Freeform 608"/>
            <p:cNvSpPr>
              <a:spLocks/>
            </p:cNvSpPr>
            <p:nvPr/>
          </p:nvSpPr>
          <p:spPr bwMode="auto">
            <a:xfrm>
              <a:off x="6680565" y="3356059"/>
              <a:ext cx="151616" cy="327330"/>
            </a:xfrm>
            <a:custGeom>
              <a:avLst/>
              <a:gdLst>
                <a:gd name="T0" fmla="*/ 1 w 109"/>
                <a:gd name="T1" fmla="*/ 765 h 796"/>
                <a:gd name="T2" fmla="*/ 3 w 109"/>
                <a:gd name="T3" fmla="*/ 796 h 796"/>
                <a:gd name="T4" fmla="*/ 6 w 109"/>
                <a:gd name="T5" fmla="*/ 771 h 796"/>
                <a:gd name="T6" fmla="*/ 8 w 109"/>
                <a:gd name="T7" fmla="*/ 771 h 796"/>
                <a:gd name="T8" fmla="*/ 11 w 109"/>
                <a:gd name="T9" fmla="*/ 759 h 796"/>
                <a:gd name="T10" fmla="*/ 13 w 109"/>
                <a:gd name="T11" fmla="*/ 753 h 796"/>
                <a:gd name="T12" fmla="*/ 14 w 109"/>
                <a:gd name="T13" fmla="*/ 722 h 796"/>
                <a:gd name="T14" fmla="*/ 16 w 109"/>
                <a:gd name="T15" fmla="*/ 710 h 796"/>
                <a:gd name="T16" fmla="*/ 18 w 109"/>
                <a:gd name="T17" fmla="*/ 692 h 796"/>
                <a:gd name="T18" fmla="*/ 19 w 109"/>
                <a:gd name="T19" fmla="*/ 618 h 796"/>
                <a:gd name="T20" fmla="*/ 21 w 109"/>
                <a:gd name="T21" fmla="*/ 569 h 796"/>
                <a:gd name="T22" fmla="*/ 23 w 109"/>
                <a:gd name="T23" fmla="*/ 557 h 796"/>
                <a:gd name="T24" fmla="*/ 24 w 109"/>
                <a:gd name="T25" fmla="*/ 496 h 796"/>
                <a:gd name="T26" fmla="*/ 26 w 109"/>
                <a:gd name="T27" fmla="*/ 435 h 796"/>
                <a:gd name="T28" fmla="*/ 28 w 109"/>
                <a:gd name="T29" fmla="*/ 337 h 796"/>
                <a:gd name="T30" fmla="*/ 29 w 109"/>
                <a:gd name="T31" fmla="*/ 288 h 796"/>
                <a:gd name="T32" fmla="*/ 29 w 109"/>
                <a:gd name="T33" fmla="*/ 251 h 796"/>
                <a:gd name="T34" fmla="*/ 33 w 109"/>
                <a:gd name="T35" fmla="*/ 233 h 796"/>
                <a:gd name="T36" fmla="*/ 34 w 109"/>
                <a:gd name="T37" fmla="*/ 233 h 796"/>
                <a:gd name="T38" fmla="*/ 36 w 109"/>
                <a:gd name="T39" fmla="*/ 190 h 796"/>
                <a:gd name="T40" fmla="*/ 38 w 109"/>
                <a:gd name="T41" fmla="*/ 184 h 796"/>
                <a:gd name="T42" fmla="*/ 41 w 109"/>
                <a:gd name="T43" fmla="*/ 215 h 796"/>
                <a:gd name="T44" fmla="*/ 41 w 109"/>
                <a:gd name="T45" fmla="*/ 202 h 796"/>
                <a:gd name="T46" fmla="*/ 43 w 109"/>
                <a:gd name="T47" fmla="*/ 123 h 796"/>
                <a:gd name="T48" fmla="*/ 46 w 109"/>
                <a:gd name="T49" fmla="*/ 129 h 796"/>
                <a:gd name="T50" fmla="*/ 48 w 109"/>
                <a:gd name="T51" fmla="*/ 129 h 796"/>
                <a:gd name="T52" fmla="*/ 49 w 109"/>
                <a:gd name="T53" fmla="*/ 68 h 796"/>
                <a:gd name="T54" fmla="*/ 51 w 109"/>
                <a:gd name="T55" fmla="*/ 25 h 796"/>
                <a:gd name="T56" fmla="*/ 53 w 109"/>
                <a:gd name="T57" fmla="*/ 56 h 796"/>
                <a:gd name="T58" fmla="*/ 54 w 109"/>
                <a:gd name="T59" fmla="*/ 74 h 796"/>
                <a:gd name="T60" fmla="*/ 56 w 109"/>
                <a:gd name="T61" fmla="*/ 13 h 796"/>
                <a:gd name="T62" fmla="*/ 59 w 109"/>
                <a:gd name="T63" fmla="*/ 19 h 796"/>
                <a:gd name="T64" fmla="*/ 59 w 109"/>
                <a:gd name="T65" fmla="*/ 104 h 796"/>
                <a:gd name="T66" fmla="*/ 61 w 109"/>
                <a:gd name="T67" fmla="*/ 166 h 796"/>
                <a:gd name="T68" fmla="*/ 63 w 109"/>
                <a:gd name="T69" fmla="*/ 239 h 796"/>
                <a:gd name="T70" fmla="*/ 64 w 109"/>
                <a:gd name="T71" fmla="*/ 300 h 796"/>
                <a:gd name="T72" fmla="*/ 66 w 109"/>
                <a:gd name="T73" fmla="*/ 361 h 796"/>
                <a:gd name="T74" fmla="*/ 67 w 109"/>
                <a:gd name="T75" fmla="*/ 435 h 796"/>
                <a:gd name="T76" fmla="*/ 69 w 109"/>
                <a:gd name="T77" fmla="*/ 447 h 796"/>
                <a:gd name="T78" fmla="*/ 71 w 109"/>
                <a:gd name="T79" fmla="*/ 496 h 796"/>
                <a:gd name="T80" fmla="*/ 72 w 109"/>
                <a:gd name="T81" fmla="*/ 527 h 796"/>
                <a:gd name="T82" fmla="*/ 74 w 109"/>
                <a:gd name="T83" fmla="*/ 569 h 796"/>
                <a:gd name="T84" fmla="*/ 76 w 109"/>
                <a:gd name="T85" fmla="*/ 618 h 796"/>
                <a:gd name="T86" fmla="*/ 77 w 109"/>
                <a:gd name="T87" fmla="*/ 667 h 796"/>
                <a:gd name="T88" fmla="*/ 79 w 109"/>
                <a:gd name="T89" fmla="*/ 686 h 796"/>
                <a:gd name="T90" fmla="*/ 82 w 109"/>
                <a:gd name="T91" fmla="*/ 698 h 796"/>
                <a:gd name="T92" fmla="*/ 82 w 109"/>
                <a:gd name="T93" fmla="*/ 747 h 796"/>
                <a:gd name="T94" fmla="*/ 86 w 109"/>
                <a:gd name="T95" fmla="*/ 753 h 796"/>
                <a:gd name="T96" fmla="*/ 87 w 109"/>
                <a:gd name="T97" fmla="*/ 722 h 796"/>
                <a:gd name="T98" fmla="*/ 89 w 109"/>
                <a:gd name="T99" fmla="*/ 698 h 796"/>
                <a:gd name="T100" fmla="*/ 91 w 109"/>
                <a:gd name="T101" fmla="*/ 667 h 796"/>
                <a:gd name="T102" fmla="*/ 94 w 109"/>
                <a:gd name="T103" fmla="*/ 673 h 796"/>
                <a:gd name="T104" fmla="*/ 96 w 109"/>
                <a:gd name="T105" fmla="*/ 661 h 796"/>
                <a:gd name="T106" fmla="*/ 99 w 109"/>
                <a:gd name="T107" fmla="*/ 692 h 796"/>
                <a:gd name="T108" fmla="*/ 101 w 109"/>
                <a:gd name="T109" fmla="*/ 698 h 796"/>
                <a:gd name="T110" fmla="*/ 104 w 109"/>
                <a:gd name="T111" fmla="*/ 698 h 796"/>
                <a:gd name="T112" fmla="*/ 106 w 109"/>
                <a:gd name="T113" fmla="*/ 673 h 796"/>
                <a:gd name="T114" fmla="*/ 107 w 109"/>
                <a:gd name="T115" fmla="*/ 618 h 796"/>
                <a:gd name="T116" fmla="*/ 109 w 109"/>
                <a:gd name="T117" fmla="*/ 569 h 796"/>
                <a:gd name="T118" fmla="*/ 109 w 109"/>
                <a:gd name="T119" fmla="*/ 478 h 7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9" h="796">
                  <a:moveTo>
                    <a:pt x="0" y="747"/>
                  </a:moveTo>
                  <a:lnTo>
                    <a:pt x="0" y="747"/>
                  </a:lnTo>
                  <a:lnTo>
                    <a:pt x="0" y="747"/>
                  </a:lnTo>
                  <a:lnTo>
                    <a:pt x="1" y="753"/>
                  </a:lnTo>
                  <a:lnTo>
                    <a:pt x="1" y="765"/>
                  </a:lnTo>
                  <a:lnTo>
                    <a:pt x="1" y="771"/>
                  </a:lnTo>
                  <a:lnTo>
                    <a:pt x="1" y="777"/>
                  </a:lnTo>
                  <a:lnTo>
                    <a:pt x="1" y="783"/>
                  </a:lnTo>
                  <a:lnTo>
                    <a:pt x="1" y="796"/>
                  </a:lnTo>
                  <a:lnTo>
                    <a:pt x="3" y="796"/>
                  </a:lnTo>
                  <a:lnTo>
                    <a:pt x="3" y="796"/>
                  </a:lnTo>
                  <a:lnTo>
                    <a:pt x="4" y="790"/>
                  </a:lnTo>
                  <a:lnTo>
                    <a:pt x="4" y="783"/>
                  </a:lnTo>
                  <a:lnTo>
                    <a:pt x="4" y="783"/>
                  </a:lnTo>
                  <a:lnTo>
                    <a:pt x="6" y="771"/>
                  </a:lnTo>
                  <a:lnTo>
                    <a:pt x="6" y="771"/>
                  </a:lnTo>
                  <a:lnTo>
                    <a:pt x="6" y="771"/>
                  </a:lnTo>
                  <a:lnTo>
                    <a:pt x="6" y="771"/>
                  </a:lnTo>
                  <a:lnTo>
                    <a:pt x="8" y="771"/>
                  </a:lnTo>
                  <a:lnTo>
                    <a:pt x="8" y="771"/>
                  </a:lnTo>
                  <a:lnTo>
                    <a:pt x="9" y="759"/>
                  </a:lnTo>
                  <a:lnTo>
                    <a:pt x="9" y="753"/>
                  </a:lnTo>
                  <a:lnTo>
                    <a:pt x="9" y="747"/>
                  </a:lnTo>
                  <a:lnTo>
                    <a:pt x="9" y="753"/>
                  </a:lnTo>
                  <a:lnTo>
                    <a:pt x="11" y="759"/>
                  </a:lnTo>
                  <a:lnTo>
                    <a:pt x="11" y="765"/>
                  </a:lnTo>
                  <a:lnTo>
                    <a:pt x="11" y="765"/>
                  </a:lnTo>
                  <a:lnTo>
                    <a:pt x="13" y="759"/>
                  </a:lnTo>
                  <a:lnTo>
                    <a:pt x="13" y="759"/>
                  </a:lnTo>
                  <a:lnTo>
                    <a:pt x="13" y="753"/>
                  </a:lnTo>
                  <a:lnTo>
                    <a:pt x="13" y="747"/>
                  </a:lnTo>
                  <a:lnTo>
                    <a:pt x="14" y="734"/>
                  </a:lnTo>
                  <a:lnTo>
                    <a:pt x="14" y="728"/>
                  </a:lnTo>
                  <a:lnTo>
                    <a:pt x="14" y="722"/>
                  </a:lnTo>
                  <a:lnTo>
                    <a:pt x="14" y="722"/>
                  </a:lnTo>
                  <a:lnTo>
                    <a:pt x="16" y="704"/>
                  </a:lnTo>
                  <a:lnTo>
                    <a:pt x="14" y="704"/>
                  </a:lnTo>
                  <a:lnTo>
                    <a:pt x="16" y="704"/>
                  </a:lnTo>
                  <a:lnTo>
                    <a:pt x="16" y="704"/>
                  </a:lnTo>
                  <a:lnTo>
                    <a:pt x="16" y="710"/>
                  </a:lnTo>
                  <a:lnTo>
                    <a:pt x="16" y="716"/>
                  </a:lnTo>
                  <a:lnTo>
                    <a:pt x="18" y="722"/>
                  </a:lnTo>
                  <a:lnTo>
                    <a:pt x="18" y="716"/>
                  </a:lnTo>
                  <a:lnTo>
                    <a:pt x="18" y="704"/>
                  </a:lnTo>
                  <a:lnTo>
                    <a:pt x="18" y="692"/>
                  </a:lnTo>
                  <a:lnTo>
                    <a:pt x="18" y="673"/>
                  </a:lnTo>
                  <a:lnTo>
                    <a:pt x="19" y="661"/>
                  </a:lnTo>
                  <a:lnTo>
                    <a:pt x="19" y="643"/>
                  </a:lnTo>
                  <a:lnTo>
                    <a:pt x="19" y="631"/>
                  </a:lnTo>
                  <a:lnTo>
                    <a:pt x="19" y="618"/>
                  </a:lnTo>
                  <a:lnTo>
                    <a:pt x="19" y="606"/>
                  </a:lnTo>
                  <a:lnTo>
                    <a:pt x="19" y="600"/>
                  </a:lnTo>
                  <a:lnTo>
                    <a:pt x="21" y="594"/>
                  </a:lnTo>
                  <a:lnTo>
                    <a:pt x="21" y="582"/>
                  </a:lnTo>
                  <a:lnTo>
                    <a:pt x="21" y="569"/>
                  </a:lnTo>
                  <a:lnTo>
                    <a:pt x="21" y="569"/>
                  </a:lnTo>
                  <a:lnTo>
                    <a:pt x="21" y="563"/>
                  </a:lnTo>
                  <a:lnTo>
                    <a:pt x="23" y="563"/>
                  </a:lnTo>
                  <a:lnTo>
                    <a:pt x="23" y="563"/>
                  </a:lnTo>
                  <a:lnTo>
                    <a:pt x="23" y="557"/>
                  </a:lnTo>
                  <a:lnTo>
                    <a:pt x="23" y="545"/>
                  </a:lnTo>
                  <a:lnTo>
                    <a:pt x="24" y="539"/>
                  </a:lnTo>
                  <a:lnTo>
                    <a:pt x="24" y="527"/>
                  </a:lnTo>
                  <a:lnTo>
                    <a:pt x="24" y="514"/>
                  </a:lnTo>
                  <a:lnTo>
                    <a:pt x="24" y="496"/>
                  </a:lnTo>
                  <a:lnTo>
                    <a:pt x="24" y="484"/>
                  </a:lnTo>
                  <a:lnTo>
                    <a:pt x="24" y="465"/>
                  </a:lnTo>
                  <a:lnTo>
                    <a:pt x="26" y="459"/>
                  </a:lnTo>
                  <a:lnTo>
                    <a:pt x="26" y="441"/>
                  </a:lnTo>
                  <a:lnTo>
                    <a:pt x="26" y="435"/>
                  </a:lnTo>
                  <a:lnTo>
                    <a:pt x="26" y="404"/>
                  </a:lnTo>
                  <a:lnTo>
                    <a:pt x="26" y="386"/>
                  </a:lnTo>
                  <a:lnTo>
                    <a:pt x="26" y="367"/>
                  </a:lnTo>
                  <a:lnTo>
                    <a:pt x="28" y="355"/>
                  </a:lnTo>
                  <a:lnTo>
                    <a:pt x="28" y="337"/>
                  </a:lnTo>
                  <a:lnTo>
                    <a:pt x="28" y="319"/>
                  </a:lnTo>
                  <a:lnTo>
                    <a:pt x="28" y="306"/>
                  </a:lnTo>
                  <a:lnTo>
                    <a:pt x="28" y="300"/>
                  </a:lnTo>
                  <a:lnTo>
                    <a:pt x="28" y="294"/>
                  </a:lnTo>
                  <a:lnTo>
                    <a:pt x="29" y="288"/>
                  </a:lnTo>
                  <a:lnTo>
                    <a:pt x="29" y="282"/>
                  </a:lnTo>
                  <a:lnTo>
                    <a:pt x="29" y="282"/>
                  </a:lnTo>
                  <a:lnTo>
                    <a:pt x="29" y="276"/>
                  </a:lnTo>
                  <a:lnTo>
                    <a:pt x="29" y="264"/>
                  </a:lnTo>
                  <a:lnTo>
                    <a:pt x="29" y="251"/>
                  </a:lnTo>
                  <a:lnTo>
                    <a:pt x="31" y="239"/>
                  </a:lnTo>
                  <a:lnTo>
                    <a:pt x="31" y="233"/>
                  </a:lnTo>
                  <a:lnTo>
                    <a:pt x="31" y="233"/>
                  </a:lnTo>
                  <a:lnTo>
                    <a:pt x="31" y="233"/>
                  </a:lnTo>
                  <a:lnTo>
                    <a:pt x="33" y="233"/>
                  </a:lnTo>
                  <a:lnTo>
                    <a:pt x="33" y="239"/>
                  </a:lnTo>
                  <a:lnTo>
                    <a:pt x="33" y="233"/>
                  </a:lnTo>
                  <a:lnTo>
                    <a:pt x="34" y="227"/>
                  </a:lnTo>
                  <a:lnTo>
                    <a:pt x="34" y="227"/>
                  </a:lnTo>
                  <a:lnTo>
                    <a:pt x="34" y="233"/>
                  </a:lnTo>
                  <a:lnTo>
                    <a:pt x="34" y="227"/>
                  </a:lnTo>
                  <a:lnTo>
                    <a:pt x="36" y="221"/>
                  </a:lnTo>
                  <a:lnTo>
                    <a:pt x="36" y="208"/>
                  </a:lnTo>
                  <a:lnTo>
                    <a:pt x="36" y="202"/>
                  </a:lnTo>
                  <a:lnTo>
                    <a:pt x="36" y="190"/>
                  </a:lnTo>
                  <a:lnTo>
                    <a:pt x="36" y="184"/>
                  </a:lnTo>
                  <a:lnTo>
                    <a:pt x="38" y="178"/>
                  </a:lnTo>
                  <a:lnTo>
                    <a:pt x="38" y="178"/>
                  </a:lnTo>
                  <a:lnTo>
                    <a:pt x="38" y="178"/>
                  </a:lnTo>
                  <a:lnTo>
                    <a:pt x="38" y="184"/>
                  </a:lnTo>
                  <a:lnTo>
                    <a:pt x="39" y="190"/>
                  </a:lnTo>
                  <a:lnTo>
                    <a:pt x="39" y="196"/>
                  </a:lnTo>
                  <a:lnTo>
                    <a:pt x="39" y="202"/>
                  </a:lnTo>
                  <a:lnTo>
                    <a:pt x="39" y="208"/>
                  </a:lnTo>
                  <a:lnTo>
                    <a:pt x="41" y="215"/>
                  </a:lnTo>
                  <a:lnTo>
                    <a:pt x="39" y="215"/>
                  </a:lnTo>
                  <a:lnTo>
                    <a:pt x="41" y="215"/>
                  </a:lnTo>
                  <a:lnTo>
                    <a:pt x="41" y="208"/>
                  </a:lnTo>
                  <a:lnTo>
                    <a:pt x="41" y="208"/>
                  </a:lnTo>
                  <a:lnTo>
                    <a:pt x="41" y="202"/>
                  </a:lnTo>
                  <a:lnTo>
                    <a:pt x="41" y="184"/>
                  </a:lnTo>
                  <a:lnTo>
                    <a:pt x="43" y="172"/>
                  </a:lnTo>
                  <a:lnTo>
                    <a:pt x="43" y="153"/>
                  </a:lnTo>
                  <a:lnTo>
                    <a:pt x="43" y="147"/>
                  </a:lnTo>
                  <a:lnTo>
                    <a:pt x="43" y="123"/>
                  </a:lnTo>
                  <a:lnTo>
                    <a:pt x="43" y="111"/>
                  </a:lnTo>
                  <a:lnTo>
                    <a:pt x="43" y="104"/>
                  </a:lnTo>
                  <a:lnTo>
                    <a:pt x="44" y="111"/>
                  </a:lnTo>
                  <a:lnTo>
                    <a:pt x="44" y="117"/>
                  </a:lnTo>
                  <a:lnTo>
                    <a:pt x="46" y="129"/>
                  </a:lnTo>
                  <a:lnTo>
                    <a:pt x="46" y="129"/>
                  </a:lnTo>
                  <a:lnTo>
                    <a:pt x="46" y="129"/>
                  </a:lnTo>
                  <a:lnTo>
                    <a:pt x="46" y="135"/>
                  </a:lnTo>
                  <a:lnTo>
                    <a:pt x="48" y="135"/>
                  </a:lnTo>
                  <a:lnTo>
                    <a:pt x="48" y="129"/>
                  </a:lnTo>
                  <a:lnTo>
                    <a:pt x="48" y="123"/>
                  </a:lnTo>
                  <a:lnTo>
                    <a:pt x="48" y="104"/>
                  </a:lnTo>
                  <a:lnTo>
                    <a:pt x="48" y="98"/>
                  </a:lnTo>
                  <a:lnTo>
                    <a:pt x="49" y="80"/>
                  </a:lnTo>
                  <a:lnTo>
                    <a:pt x="49" y="68"/>
                  </a:lnTo>
                  <a:lnTo>
                    <a:pt x="49" y="56"/>
                  </a:lnTo>
                  <a:lnTo>
                    <a:pt x="49" y="49"/>
                  </a:lnTo>
                  <a:lnTo>
                    <a:pt x="49" y="37"/>
                  </a:lnTo>
                  <a:lnTo>
                    <a:pt x="49" y="31"/>
                  </a:lnTo>
                  <a:lnTo>
                    <a:pt x="51" y="25"/>
                  </a:lnTo>
                  <a:lnTo>
                    <a:pt x="51" y="31"/>
                  </a:lnTo>
                  <a:lnTo>
                    <a:pt x="51" y="43"/>
                  </a:lnTo>
                  <a:lnTo>
                    <a:pt x="51" y="49"/>
                  </a:lnTo>
                  <a:lnTo>
                    <a:pt x="51" y="49"/>
                  </a:lnTo>
                  <a:lnTo>
                    <a:pt x="53" y="56"/>
                  </a:lnTo>
                  <a:lnTo>
                    <a:pt x="53" y="62"/>
                  </a:lnTo>
                  <a:lnTo>
                    <a:pt x="53" y="62"/>
                  </a:lnTo>
                  <a:lnTo>
                    <a:pt x="54" y="74"/>
                  </a:lnTo>
                  <a:lnTo>
                    <a:pt x="54" y="74"/>
                  </a:lnTo>
                  <a:lnTo>
                    <a:pt x="54" y="74"/>
                  </a:lnTo>
                  <a:lnTo>
                    <a:pt x="54" y="62"/>
                  </a:lnTo>
                  <a:lnTo>
                    <a:pt x="54" y="56"/>
                  </a:lnTo>
                  <a:lnTo>
                    <a:pt x="56" y="49"/>
                  </a:lnTo>
                  <a:lnTo>
                    <a:pt x="56" y="25"/>
                  </a:lnTo>
                  <a:lnTo>
                    <a:pt x="56" y="13"/>
                  </a:lnTo>
                  <a:lnTo>
                    <a:pt x="56" y="7"/>
                  </a:lnTo>
                  <a:lnTo>
                    <a:pt x="58" y="0"/>
                  </a:lnTo>
                  <a:lnTo>
                    <a:pt x="58" y="0"/>
                  </a:lnTo>
                  <a:lnTo>
                    <a:pt x="58" y="7"/>
                  </a:lnTo>
                  <a:lnTo>
                    <a:pt x="59" y="19"/>
                  </a:lnTo>
                  <a:lnTo>
                    <a:pt x="59" y="25"/>
                  </a:lnTo>
                  <a:lnTo>
                    <a:pt x="59" y="43"/>
                  </a:lnTo>
                  <a:lnTo>
                    <a:pt x="59" y="74"/>
                  </a:lnTo>
                  <a:lnTo>
                    <a:pt x="59" y="86"/>
                  </a:lnTo>
                  <a:lnTo>
                    <a:pt x="59" y="104"/>
                  </a:lnTo>
                  <a:lnTo>
                    <a:pt x="61" y="117"/>
                  </a:lnTo>
                  <a:lnTo>
                    <a:pt x="61" y="129"/>
                  </a:lnTo>
                  <a:lnTo>
                    <a:pt x="61" y="141"/>
                  </a:lnTo>
                  <a:lnTo>
                    <a:pt x="61" y="153"/>
                  </a:lnTo>
                  <a:lnTo>
                    <a:pt x="61" y="166"/>
                  </a:lnTo>
                  <a:lnTo>
                    <a:pt x="61" y="178"/>
                  </a:lnTo>
                  <a:lnTo>
                    <a:pt x="63" y="196"/>
                  </a:lnTo>
                  <a:lnTo>
                    <a:pt x="63" y="215"/>
                  </a:lnTo>
                  <a:lnTo>
                    <a:pt x="63" y="233"/>
                  </a:lnTo>
                  <a:lnTo>
                    <a:pt x="63" y="239"/>
                  </a:lnTo>
                  <a:lnTo>
                    <a:pt x="63" y="257"/>
                  </a:lnTo>
                  <a:lnTo>
                    <a:pt x="63" y="264"/>
                  </a:lnTo>
                  <a:lnTo>
                    <a:pt x="64" y="276"/>
                  </a:lnTo>
                  <a:lnTo>
                    <a:pt x="64" y="288"/>
                  </a:lnTo>
                  <a:lnTo>
                    <a:pt x="64" y="300"/>
                  </a:lnTo>
                  <a:lnTo>
                    <a:pt x="64" y="306"/>
                  </a:lnTo>
                  <a:lnTo>
                    <a:pt x="64" y="319"/>
                  </a:lnTo>
                  <a:lnTo>
                    <a:pt x="64" y="337"/>
                  </a:lnTo>
                  <a:lnTo>
                    <a:pt x="66" y="349"/>
                  </a:lnTo>
                  <a:lnTo>
                    <a:pt x="66" y="361"/>
                  </a:lnTo>
                  <a:lnTo>
                    <a:pt x="66" y="380"/>
                  </a:lnTo>
                  <a:lnTo>
                    <a:pt x="66" y="392"/>
                  </a:lnTo>
                  <a:lnTo>
                    <a:pt x="66" y="410"/>
                  </a:lnTo>
                  <a:lnTo>
                    <a:pt x="66" y="423"/>
                  </a:lnTo>
                  <a:lnTo>
                    <a:pt x="67" y="435"/>
                  </a:lnTo>
                  <a:lnTo>
                    <a:pt x="67" y="435"/>
                  </a:lnTo>
                  <a:lnTo>
                    <a:pt x="67" y="435"/>
                  </a:lnTo>
                  <a:lnTo>
                    <a:pt x="67" y="435"/>
                  </a:lnTo>
                  <a:lnTo>
                    <a:pt x="69" y="441"/>
                  </a:lnTo>
                  <a:lnTo>
                    <a:pt x="69" y="447"/>
                  </a:lnTo>
                  <a:lnTo>
                    <a:pt x="69" y="459"/>
                  </a:lnTo>
                  <a:lnTo>
                    <a:pt x="69" y="465"/>
                  </a:lnTo>
                  <a:lnTo>
                    <a:pt x="69" y="471"/>
                  </a:lnTo>
                  <a:lnTo>
                    <a:pt x="71" y="484"/>
                  </a:lnTo>
                  <a:lnTo>
                    <a:pt x="71" y="496"/>
                  </a:lnTo>
                  <a:lnTo>
                    <a:pt x="71" y="508"/>
                  </a:lnTo>
                  <a:lnTo>
                    <a:pt x="71" y="514"/>
                  </a:lnTo>
                  <a:lnTo>
                    <a:pt x="72" y="514"/>
                  </a:lnTo>
                  <a:lnTo>
                    <a:pt x="72" y="520"/>
                  </a:lnTo>
                  <a:lnTo>
                    <a:pt x="72" y="527"/>
                  </a:lnTo>
                  <a:lnTo>
                    <a:pt x="72" y="533"/>
                  </a:lnTo>
                  <a:lnTo>
                    <a:pt x="72" y="539"/>
                  </a:lnTo>
                  <a:lnTo>
                    <a:pt x="74" y="551"/>
                  </a:lnTo>
                  <a:lnTo>
                    <a:pt x="74" y="563"/>
                  </a:lnTo>
                  <a:lnTo>
                    <a:pt x="74" y="569"/>
                  </a:lnTo>
                  <a:lnTo>
                    <a:pt x="74" y="575"/>
                  </a:lnTo>
                  <a:lnTo>
                    <a:pt x="74" y="588"/>
                  </a:lnTo>
                  <a:lnTo>
                    <a:pt x="74" y="594"/>
                  </a:lnTo>
                  <a:lnTo>
                    <a:pt x="76" y="606"/>
                  </a:lnTo>
                  <a:lnTo>
                    <a:pt x="76" y="618"/>
                  </a:lnTo>
                  <a:lnTo>
                    <a:pt x="76" y="624"/>
                  </a:lnTo>
                  <a:lnTo>
                    <a:pt x="76" y="637"/>
                  </a:lnTo>
                  <a:lnTo>
                    <a:pt x="76" y="643"/>
                  </a:lnTo>
                  <a:lnTo>
                    <a:pt x="76" y="661"/>
                  </a:lnTo>
                  <a:lnTo>
                    <a:pt x="77" y="667"/>
                  </a:lnTo>
                  <a:lnTo>
                    <a:pt x="77" y="673"/>
                  </a:lnTo>
                  <a:lnTo>
                    <a:pt x="77" y="679"/>
                  </a:lnTo>
                  <a:lnTo>
                    <a:pt x="77" y="686"/>
                  </a:lnTo>
                  <a:lnTo>
                    <a:pt x="79" y="686"/>
                  </a:lnTo>
                  <a:lnTo>
                    <a:pt x="79" y="686"/>
                  </a:lnTo>
                  <a:lnTo>
                    <a:pt x="79" y="686"/>
                  </a:lnTo>
                  <a:lnTo>
                    <a:pt x="81" y="692"/>
                  </a:lnTo>
                  <a:lnTo>
                    <a:pt x="81" y="698"/>
                  </a:lnTo>
                  <a:lnTo>
                    <a:pt x="81" y="698"/>
                  </a:lnTo>
                  <a:lnTo>
                    <a:pt x="82" y="698"/>
                  </a:lnTo>
                  <a:lnTo>
                    <a:pt x="82" y="710"/>
                  </a:lnTo>
                  <a:lnTo>
                    <a:pt x="82" y="716"/>
                  </a:lnTo>
                  <a:lnTo>
                    <a:pt x="82" y="728"/>
                  </a:lnTo>
                  <a:lnTo>
                    <a:pt x="82" y="741"/>
                  </a:lnTo>
                  <a:lnTo>
                    <a:pt x="82" y="747"/>
                  </a:lnTo>
                  <a:lnTo>
                    <a:pt x="84" y="759"/>
                  </a:lnTo>
                  <a:lnTo>
                    <a:pt x="84" y="771"/>
                  </a:lnTo>
                  <a:lnTo>
                    <a:pt x="84" y="771"/>
                  </a:lnTo>
                  <a:lnTo>
                    <a:pt x="86" y="765"/>
                  </a:lnTo>
                  <a:lnTo>
                    <a:pt x="86" y="753"/>
                  </a:lnTo>
                  <a:lnTo>
                    <a:pt x="86" y="747"/>
                  </a:lnTo>
                  <a:lnTo>
                    <a:pt x="86" y="747"/>
                  </a:lnTo>
                  <a:lnTo>
                    <a:pt x="87" y="741"/>
                  </a:lnTo>
                  <a:lnTo>
                    <a:pt x="87" y="734"/>
                  </a:lnTo>
                  <a:lnTo>
                    <a:pt x="87" y="722"/>
                  </a:lnTo>
                  <a:lnTo>
                    <a:pt x="87" y="722"/>
                  </a:lnTo>
                  <a:lnTo>
                    <a:pt x="89" y="710"/>
                  </a:lnTo>
                  <a:lnTo>
                    <a:pt x="89" y="698"/>
                  </a:lnTo>
                  <a:lnTo>
                    <a:pt x="89" y="698"/>
                  </a:lnTo>
                  <a:lnTo>
                    <a:pt x="89" y="698"/>
                  </a:lnTo>
                  <a:lnTo>
                    <a:pt x="89" y="698"/>
                  </a:lnTo>
                  <a:lnTo>
                    <a:pt x="91" y="692"/>
                  </a:lnTo>
                  <a:lnTo>
                    <a:pt x="91" y="686"/>
                  </a:lnTo>
                  <a:lnTo>
                    <a:pt x="91" y="679"/>
                  </a:lnTo>
                  <a:lnTo>
                    <a:pt x="91" y="667"/>
                  </a:lnTo>
                  <a:lnTo>
                    <a:pt x="91" y="667"/>
                  </a:lnTo>
                  <a:lnTo>
                    <a:pt x="92" y="667"/>
                  </a:lnTo>
                  <a:lnTo>
                    <a:pt x="92" y="667"/>
                  </a:lnTo>
                  <a:lnTo>
                    <a:pt x="92" y="673"/>
                  </a:lnTo>
                  <a:lnTo>
                    <a:pt x="94" y="673"/>
                  </a:lnTo>
                  <a:lnTo>
                    <a:pt x="94" y="667"/>
                  </a:lnTo>
                  <a:lnTo>
                    <a:pt x="94" y="661"/>
                  </a:lnTo>
                  <a:lnTo>
                    <a:pt x="96" y="655"/>
                  </a:lnTo>
                  <a:lnTo>
                    <a:pt x="96" y="655"/>
                  </a:lnTo>
                  <a:lnTo>
                    <a:pt x="96" y="661"/>
                  </a:lnTo>
                  <a:lnTo>
                    <a:pt x="97" y="667"/>
                  </a:lnTo>
                  <a:lnTo>
                    <a:pt x="97" y="667"/>
                  </a:lnTo>
                  <a:lnTo>
                    <a:pt x="97" y="679"/>
                  </a:lnTo>
                  <a:lnTo>
                    <a:pt x="97" y="686"/>
                  </a:lnTo>
                  <a:lnTo>
                    <a:pt x="99" y="692"/>
                  </a:lnTo>
                  <a:lnTo>
                    <a:pt x="99" y="692"/>
                  </a:lnTo>
                  <a:lnTo>
                    <a:pt x="99" y="692"/>
                  </a:lnTo>
                  <a:lnTo>
                    <a:pt x="101" y="692"/>
                  </a:lnTo>
                  <a:lnTo>
                    <a:pt x="101" y="698"/>
                  </a:lnTo>
                  <a:lnTo>
                    <a:pt x="101" y="698"/>
                  </a:lnTo>
                  <a:lnTo>
                    <a:pt x="101" y="704"/>
                  </a:lnTo>
                  <a:lnTo>
                    <a:pt x="102" y="710"/>
                  </a:lnTo>
                  <a:lnTo>
                    <a:pt x="102" y="704"/>
                  </a:lnTo>
                  <a:lnTo>
                    <a:pt x="102" y="698"/>
                  </a:lnTo>
                  <a:lnTo>
                    <a:pt x="104" y="698"/>
                  </a:lnTo>
                  <a:lnTo>
                    <a:pt x="104" y="686"/>
                  </a:lnTo>
                  <a:lnTo>
                    <a:pt x="104" y="686"/>
                  </a:lnTo>
                  <a:lnTo>
                    <a:pt x="104" y="686"/>
                  </a:lnTo>
                  <a:lnTo>
                    <a:pt x="106" y="679"/>
                  </a:lnTo>
                  <a:lnTo>
                    <a:pt x="106" y="673"/>
                  </a:lnTo>
                  <a:lnTo>
                    <a:pt x="106" y="661"/>
                  </a:lnTo>
                  <a:lnTo>
                    <a:pt x="106" y="649"/>
                  </a:lnTo>
                  <a:lnTo>
                    <a:pt x="106" y="643"/>
                  </a:lnTo>
                  <a:lnTo>
                    <a:pt x="107" y="631"/>
                  </a:lnTo>
                  <a:lnTo>
                    <a:pt x="107" y="618"/>
                  </a:lnTo>
                  <a:lnTo>
                    <a:pt x="107" y="612"/>
                  </a:lnTo>
                  <a:lnTo>
                    <a:pt x="107" y="600"/>
                  </a:lnTo>
                  <a:lnTo>
                    <a:pt x="107" y="594"/>
                  </a:lnTo>
                  <a:lnTo>
                    <a:pt x="107" y="588"/>
                  </a:lnTo>
                  <a:lnTo>
                    <a:pt x="109" y="569"/>
                  </a:lnTo>
                  <a:lnTo>
                    <a:pt x="109" y="563"/>
                  </a:lnTo>
                  <a:lnTo>
                    <a:pt x="109" y="545"/>
                  </a:lnTo>
                  <a:lnTo>
                    <a:pt x="109" y="527"/>
                  </a:lnTo>
                  <a:lnTo>
                    <a:pt x="109" y="514"/>
                  </a:lnTo>
                  <a:lnTo>
                    <a:pt x="109" y="478"/>
                  </a:lnTo>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610" name="Freeform 609"/>
            <p:cNvSpPr>
              <a:spLocks/>
            </p:cNvSpPr>
            <p:nvPr/>
          </p:nvSpPr>
          <p:spPr bwMode="auto">
            <a:xfrm>
              <a:off x="6541469" y="3310825"/>
              <a:ext cx="139097" cy="362284"/>
            </a:xfrm>
            <a:custGeom>
              <a:avLst/>
              <a:gdLst>
                <a:gd name="T0" fmla="*/ 2 w 100"/>
                <a:gd name="T1" fmla="*/ 679 h 881"/>
                <a:gd name="T2" fmla="*/ 3 w 100"/>
                <a:gd name="T3" fmla="*/ 704 h 881"/>
                <a:gd name="T4" fmla="*/ 5 w 100"/>
                <a:gd name="T5" fmla="*/ 704 h 881"/>
                <a:gd name="T6" fmla="*/ 7 w 100"/>
                <a:gd name="T7" fmla="*/ 722 h 881"/>
                <a:gd name="T8" fmla="*/ 8 w 100"/>
                <a:gd name="T9" fmla="*/ 753 h 881"/>
                <a:gd name="T10" fmla="*/ 10 w 100"/>
                <a:gd name="T11" fmla="*/ 796 h 881"/>
                <a:gd name="T12" fmla="*/ 12 w 100"/>
                <a:gd name="T13" fmla="*/ 796 h 881"/>
                <a:gd name="T14" fmla="*/ 15 w 100"/>
                <a:gd name="T15" fmla="*/ 814 h 881"/>
                <a:gd name="T16" fmla="*/ 17 w 100"/>
                <a:gd name="T17" fmla="*/ 838 h 881"/>
                <a:gd name="T18" fmla="*/ 20 w 100"/>
                <a:gd name="T19" fmla="*/ 857 h 881"/>
                <a:gd name="T20" fmla="*/ 22 w 100"/>
                <a:gd name="T21" fmla="*/ 881 h 881"/>
                <a:gd name="T22" fmla="*/ 23 w 100"/>
                <a:gd name="T23" fmla="*/ 857 h 881"/>
                <a:gd name="T24" fmla="*/ 27 w 100"/>
                <a:gd name="T25" fmla="*/ 851 h 881"/>
                <a:gd name="T26" fmla="*/ 28 w 100"/>
                <a:gd name="T27" fmla="*/ 826 h 881"/>
                <a:gd name="T28" fmla="*/ 30 w 100"/>
                <a:gd name="T29" fmla="*/ 802 h 881"/>
                <a:gd name="T30" fmla="*/ 32 w 100"/>
                <a:gd name="T31" fmla="*/ 832 h 881"/>
                <a:gd name="T32" fmla="*/ 33 w 100"/>
                <a:gd name="T33" fmla="*/ 814 h 881"/>
                <a:gd name="T34" fmla="*/ 35 w 100"/>
                <a:gd name="T35" fmla="*/ 765 h 881"/>
                <a:gd name="T36" fmla="*/ 35 w 100"/>
                <a:gd name="T37" fmla="*/ 710 h 881"/>
                <a:gd name="T38" fmla="*/ 37 w 100"/>
                <a:gd name="T39" fmla="*/ 649 h 881"/>
                <a:gd name="T40" fmla="*/ 38 w 100"/>
                <a:gd name="T41" fmla="*/ 551 h 881"/>
                <a:gd name="T42" fmla="*/ 40 w 100"/>
                <a:gd name="T43" fmla="*/ 465 h 881"/>
                <a:gd name="T44" fmla="*/ 42 w 100"/>
                <a:gd name="T45" fmla="*/ 416 h 881"/>
                <a:gd name="T46" fmla="*/ 43 w 100"/>
                <a:gd name="T47" fmla="*/ 386 h 881"/>
                <a:gd name="T48" fmla="*/ 45 w 100"/>
                <a:gd name="T49" fmla="*/ 337 h 881"/>
                <a:gd name="T50" fmla="*/ 45 w 100"/>
                <a:gd name="T51" fmla="*/ 276 h 881"/>
                <a:gd name="T52" fmla="*/ 46 w 100"/>
                <a:gd name="T53" fmla="*/ 239 h 881"/>
                <a:gd name="T54" fmla="*/ 48 w 100"/>
                <a:gd name="T55" fmla="*/ 245 h 881"/>
                <a:gd name="T56" fmla="*/ 50 w 100"/>
                <a:gd name="T57" fmla="*/ 325 h 881"/>
                <a:gd name="T58" fmla="*/ 51 w 100"/>
                <a:gd name="T59" fmla="*/ 367 h 881"/>
                <a:gd name="T60" fmla="*/ 53 w 100"/>
                <a:gd name="T61" fmla="*/ 263 h 881"/>
                <a:gd name="T62" fmla="*/ 55 w 100"/>
                <a:gd name="T63" fmla="*/ 172 h 881"/>
                <a:gd name="T64" fmla="*/ 56 w 100"/>
                <a:gd name="T65" fmla="*/ 104 h 881"/>
                <a:gd name="T66" fmla="*/ 58 w 100"/>
                <a:gd name="T67" fmla="*/ 68 h 881"/>
                <a:gd name="T68" fmla="*/ 58 w 100"/>
                <a:gd name="T69" fmla="*/ 7 h 881"/>
                <a:gd name="T70" fmla="*/ 60 w 100"/>
                <a:gd name="T71" fmla="*/ 25 h 881"/>
                <a:gd name="T72" fmla="*/ 61 w 100"/>
                <a:gd name="T73" fmla="*/ 86 h 881"/>
                <a:gd name="T74" fmla="*/ 63 w 100"/>
                <a:gd name="T75" fmla="*/ 110 h 881"/>
                <a:gd name="T76" fmla="*/ 65 w 100"/>
                <a:gd name="T77" fmla="*/ 172 h 881"/>
                <a:gd name="T78" fmla="*/ 66 w 100"/>
                <a:gd name="T79" fmla="*/ 214 h 881"/>
                <a:gd name="T80" fmla="*/ 68 w 100"/>
                <a:gd name="T81" fmla="*/ 214 h 881"/>
                <a:gd name="T82" fmla="*/ 70 w 100"/>
                <a:gd name="T83" fmla="*/ 159 h 881"/>
                <a:gd name="T84" fmla="*/ 71 w 100"/>
                <a:gd name="T85" fmla="*/ 117 h 881"/>
                <a:gd name="T86" fmla="*/ 73 w 100"/>
                <a:gd name="T87" fmla="*/ 141 h 881"/>
                <a:gd name="T88" fmla="*/ 75 w 100"/>
                <a:gd name="T89" fmla="*/ 196 h 881"/>
                <a:gd name="T90" fmla="*/ 76 w 100"/>
                <a:gd name="T91" fmla="*/ 288 h 881"/>
                <a:gd name="T92" fmla="*/ 76 w 100"/>
                <a:gd name="T93" fmla="*/ 380 h 881"/>
                <a:gd name="T94" fmla="*/ 78 w 100"/>
                <a:gd name="T95" fmla="*/ 459 h 881"/>
                <a:gd name="T96" fmla="*/ 80 w 100"/>
                <a:gd name="T97" fmla="*/ 545 h 881"/>
                <a:gd name="T98" fmla="*/ 81 w 100"/>
                <a:gd name="T99" fmla="*/ 581 h 881"/>
                <a:gd name="T100" fmla="*/ 83 w 100"/>
                <a:gd name="T101" fmla="*/ 624 h 881"/>
                <a:gd name="T102" fmla="*/ 85 w 100"/>
                <a:gd name="T103" fmla="*/ 679 h 881"/>
                <a:gd name="T104" fmla="*/ 86 w 100"/>
                <a:gd name="T105" fmla="*/ 741 h 881"/>
                <a:gd name="T106" fmla="*/ 88 w 100"/>
                <a:gd name="T107" fmla="*/ 765 h 881"/>
                <a:gd name="T108" fmla="*/ 90 w 100"/>
                <a:gd name="T109" fmla="*/ 777 h 881"/>
                <a:gd name="T110" fmla="*/ 91 w 100"/>
                <a:gd name="T111" fmla="*/ 783 h 881"/>
                <a:gd name="T112" fmla="*/ 93 w 100"/>
                <a:gd name="T113" fmla="*/ 777 h 881"/>
                <a:gd name="T114" fmla="*/ 95 w 100"/>
                <a:gd name="T115" fmla="*/ 814 h 881"/>
                <a:gd name="T116" fmla="*/ 96 w 100"/>
                <a:gd name="T117" fmla="*/ 844 h 881"/>
                <a:gd name="T118" fmla="*/ 100 w 100"/>
                <a:gd name="T119" fmla="*/ 857 h 8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0" h="881">
                  <a:moveTo>
                    <a:pt x="0" y="643"/>
                  </a:moveTo>
                  <a:lnTo>
                    <a:pt x="0" y="649"/>
                  </a:lnTo>
                  <a:lnTo>
                    <a:pt x="2" y="655"/>
                  </a:lnTo>
                  <a:lnTo>
                    <a:pt x="2" y="667"/>
                  </a:lnTo>
                  <a:lnTo>
                    <a:pt x="2" y="679"/>
                  </a:lnTo>
                  <a:lnTo>
                    <a:pt x="2" y="685"/>
                  </a:lnTo>
                  <a:lnTo>
                    <a:pt x="2" y="692"/>
                  </a:lnTo>
                  <a:lnTo>
                    <a:pt x="2" y="698"/>
                  </a:lnTo>
                  <a:lnTo>
                    <a:pt x="3" y="704"/>
                  </a:lnTo>
                  <a:lnTo>
                    <a:pt x="3" y="704"/>
                  </a:lnTo>
                  <a:lnTo>
                    <a:pt x="3" y="716"/>
                  </a:lnTo>
                  <a:lnTo>
                    <a:pt x="3" y="716"/>
                  </a:lnTo>
                  <a:lnTo>
                    <a:pt x="3" y="716"/>
                  </a:lnTo>
                  <a:lnTo>
                    <a:pt x="5" y="710"/>
                  </a:lnTo>
                  <a:lnTo>
                    <a:pt x="5" y="704"/>
                  </a:lnTo>
                  <a:lnTo>
                    <a:pt x="5" y="704"/>
                  </a:lnTo>
                  <a:lnTo>
                    <a:pt x="5" y="704"/>
                  </a:lnTo>
                  <a:lnTo>
                    <a:pt x="7" y="710"/>
                  </a:lnTo>
                  <a:lnTo>
                    <a:pt x="7" y="722"/>
                  </a:lnTo>
                  <a:lnTo>
                    <a:pt x="7" y="722"/>
                  </a:lnTo>
                  <a:lnTo>
                    <a:pt x="7" y="722"/>
                  </a:lnTo>
                  <a:lnTo>
                    <a:pt x="8" y="728"/>
                  </a:lnTo>
                  <a:lnTo>
                    <a:pt x="8" y="728"/>
                  </a:lnTo>
                  <a:lnTo>
                    <a:pt x="8" y="734"/>
                  </a:lnTo>
                  <a:lnTo>
                    <a:pt x="8" y="753"/>
                  </a:lnTo>
                  <a:lnTo>
                    <a:pt x="8" y="759"/>
                  </a:lnTo>
                  <a:lnTo>
                    <a:pt x="8" y="765"/>
                  </a:lnTo>
                  <a:lnTo>
                    <a:pt x="10" y="777"/>
                  </a:lnTo>
                  <a:lnTo>
                    <a:pt x="10" y="783"/>
                  </a:lnTo>
                  <a:lnTo>
                    <a:pt x="10" y="796"/>
                  </a:lnTo>
                  <a:lnTo>
                    <a:pt x="10" y="796"/>
                  </a:lnTo>
                  <a:lnTo>
                    <a:pt x="10" y="789"/>
                  </a:lnTo>
                  <a:lnTo>
                    <a:pt x="12" y="789"/>
                  </a:lnTo>
                  <a:lnTo>
                    <a:pt x="12" y="789"/>
                  </a:lnTo>
                  <a:lnTo>
                    <a:pt x="12" y="796"/>
                  </a:lnTo>
                  <a:lnTo>
                    <a:pt x="13" y="802"/>
                  </a:lnTo>
                  <a:lnTo>
                    <a:pt x="13" y="808"/>
                  </a:lnTo>
                  <a:lnTo>
                    <a:pt x="13" y="808"/>
                  </a:lnTo>
                  <a:lnTo>
                    <a:pt x="13" y="808"/>
                  </a:lnTo>
                  <a:lnTo>
                    <a:pt x="15" y="814"/>
                  </a:lnTo>
                  <a:lnTo>
                    <a:pt x="15" y="820"/>
                  </a:lnTo>
                  <a:lnTo>
                    <a:pt x="15" y="826"/>
                  </a:lnTo>
                  <a:lnTo>
                    <a:pt x="15" y="832"/>
                  </a:lnTo>
                  <a:lnTo>
                    <a:pt x="17" y="832"/>
                  </a:lnTo>
                  <a:lnTo>
                    <a:pt x="17" y="838"/>
                  </a:lnTo>
                  <a:lnTo>
                    <a:pt x="17" y="844"/>
                  </a:lnTo>
                  <a:lnTo>
                    <a:pt x="18" y="851"/>
                  </a:lnTo>
                  <a:lnTo>
                    <a:pt x="18" y="844"/>
                  </a:lnTo>
                  <a:lnTo>
                    <a:pt x="18" y="851"/>
                  </a:lnTo>
                  <a:lnTo>
                    <a:pt x="20" y="857"/>
                  </a:lnTo>
                  <a:lnTo>
                    <a:pt x="20" y="857"/>
                  </a:lnTo>
                  <a:lnTo>
                    <a:pt x="20" y="863"/>
                  </a:lnTo>
                  <a:lnTo>
                    <a:pt x="20" y="869"/>
                  </a:lnTo>
                  <a:lnTo>
                    <a:pt x="20" y="875"/>
                  </a:lnTo>
                  <a:lnTo>
                    <a:pt x="22" y="881"/>
                  </a:lnTo>
                  <a:lnTo>
                    <a:pt x="22" y="881"/>
                  </a:lnTo>
                  <a:lnTo>
                    <a:pt x="22" y="881"/>
                  </a:lnTo>
                  <a:lnTo>
                    <a:pt x="22" y="875"/>
                  </a:lnTo>
                  <a:lnTo>
                    <a:pt x="23" y="863"/>
                  </a:lnTo>
                  <a:lnTo>
                    <a:pt x="23" y="857"/>
                  </a:lnTo>
                  <a:lnTo>
                    <a:pt x="23" y="857"/>
                  </a:lnTo>
                  <a:lnTo>
                    <a:pt x="25" y="857"/>
                  </a:lnTo>
                  <a:lnTo>
                    <a:pt x="25" y="857"/>
                  </a:lnTo>
                  <a:lnTo>
                    <a:pt x="25" y="851"/>
                  </a:lnTo>
                  <a:lnTo>
                    <a:pt x="27" y="851"/>
                  </a:lnTo>
                  <a:lnTo>
                    <a:pt x="27" y="851"/>
                  </a:lnTo>
                  <a:lnTo>
                    <a:pt x="27" y="844"/>
                  </a:lnTo>
                  <a:lnTo>
                    <a:pt x="27" y="838"/>
                  </a:lnTo>
                  <a:lnTo>
                    <a:pt x="28" y="832"/>
                  </a:lnTo>
                  <a:lnTo>
                    <a:pt x="28" y="826"/>
                  </a:lnTo>
                  <a:lnTo>
                    <a:pt x="28" y="820"/>
                  </a:lnTo>
                  <a:lnTo>
                    <a:pt x="28" y="814"/>
                  </a:lnTo>
                  <a:lnTo>
                    <a:pt x="28" y="808"/>
                  </a:lnTo>
                  <a:lnTo>
                    <a:pt x="28" y="808"/>
                  </a:lnTo>
                  <a:lnTo>
                    <a:pt x="30" y="802"/>
                  </a:lnTo>
                  <a:lnTo>
                    <a:pt x="30" y="808"/>
                  </a:lnTo>
                  <a:lnTo>
                    <a:pt x="30" y="808"/>
                  </a:lnTo>
                  <a:lnTo>
                    <a:pt x="30" y="814"/>
                  </a:lnTo>
                  <a:lnTo>
                    <a:pt x="30" y="820"/>
                  </a:lnTo>
                  <a:lnTo>
                    <a:pt x="32" y="832"/>
                  </a:lnTo>
                  <a:lnTo>
                    <a:pt x="32" y="832"/>
                  </a:lnTo>
                  <a:lnTo>
                    <a:pt x="32" y="832"/>
                  </a:lnTo>
                  <a:lnTo>
                    <a:pt x="32" y="826"/>
                  </a:lnTo>
                  <a:lnTo>
                    <a:pt x="33" y="820"/>
                  </a:lnTo>
                  <a:lnTo>
                    <a:pt x="33" y="814"/>
                  </a:lnTo>
                  <a:lnTo>
                    <a:pt x="33" y="808"/>
                  </a:lnTo>
                  <a:lnTo>
                    <a:pt x="33" y="802"/>
                  </a:lnTo>
                  <a:lnTo>
                    <a:pt x="33" y="789"/>
                  </a:lnTo>
                  <a:lnTo>
                    <a:pt x="33" y="777"/>
                  </a:lnTo>
                  <a:lnTo>
                    <a:pt x="35" y="765"/>
                  </a:lnTo>
                  <a:lnTo>
                    <a:pt x="35" y="753"/>
                  </a:lnTo>
                  <a:lnTo>
                    <a:pt x="35" y="747"/>
                  </a:lnTo>
                  <a:lnTo>
                    <a:pt x="35" y="734"/>
                  </a:lnTo>
                  <a:lnTo>
                    <a:pt x="35" y="722"/>
                  </a:lnTo>
                  <a:lnTo>
                    <a:pt x="35" y="710"/>
                  </a:lnTo>
                  <a:lnTo>
                    <a:pt x="37" y="704"/>
                  </a:lnTo>
                  <a:lnTo>
                    <a:pt x="37" y="692"/>
                  </a:lnTo>
                  <a:lnTo>
                    <a:pt x="37" y="679"/>
                  </a:lnTo>
                  <a:lnTo>
                    <a:pt x="37" y="667"/>
                  </a:lnTo>
                  <a:lnTo>
                    <a:pt x="37" y="649"/>
                  </a:lnTo>
                  <a:lnTo>
                    <a:pt x="37" y="643"/>
                  </a:lnTo>
                  <a:lnTo>
                    <a:pt x="38" y="624"/>
                  </a:lnTo>
                  <a:lnTo>
                    <a:pt x="38" y="588"/>
                  </a:lnTo>
                  <a:lnTo>
                    <a:pt x="38" y="569"/>
                  </a:lnTo>
                  <a:lnTo>
                    <a:pt x="38" y="551"/>
                  </a:lnTo>
                  <a:lnTo>
                    <a:pt x="38" y="526"/>
                  </a:lnTo>
                  <a:lnTo>
                    <a:pt x="38" y="508"/>
                  </a:lnTo>
                  <a:lnTo>
                    <a:pt x="40" y="490"/>
                  </a:lnTo>
                  <a:lnTo>
                    <a:pt x="40" y="471"/>
                  </a:lnTo>
                  <a:lnTo>
                    <a:pt x="40" y="465"/>
                  </a:lnTo>
                  <a:lnTo>
                    <a:pt x="40" y="447"/>
                  </a:lnTo>
                  <a:lnTo>
                    <a:pt x="40" y="441"/>
                  </a:lnTo>
                  <a:lnTo>
                    <a:pt x="40" y="429"/>
                  </a:lnTo>
                  <a:lnTo>
                    <a:pt x="42" y="422"/>
                  </a:lnTo>
                  <a:lnTo>
                    <a:pt x="42" y="416"/>
                  </a:lnTo>
                  <a:lnTo>
                    <a:pt x="42" y="410"/>
                  </a:lnTo>
                  <a:lnTo>
                    <a:pt x="42" y="404"/>
                  </a:lnTo>
                  <a:lnTo>
                    <a:pt x="42" y="398"/>
                  </a:lnTo>
                  <a:lnTo>
                    <a:pt x="42" y="392"/>
                  </a:lnTo>
                  <a:lnTo>
                    <a:pt x="43" y="386"/>
                  </a:lnTo>
                  <a:lnTo>
                    <a:pt x="43" y="380"/>
                  </a:lnTo>
                  <a:lnTo>
                    <a:pt x="43" y="374"/>
                  </a:lnTo>
                  <a:lnTo>
                    <a:pt x="43" y="367"/>
                  </a:lnTo>
                  <a:lnTo>
                    <a:pt x="43" y="349"/>
                  </a:lnTo>
                  <a:lnTo>
                    <a:pt x="45" y="337"/>
                  </a:lnTo>
                  <a:lnTo>
                    <a:pt x="45" y="325"/>
                  </a:lnTo>
                  <a:lnTo>
                    <a:pt x="45" y="312"/>
                  </a:lnTo>
                  <a:lnTo>
                    <a:pt x="45" y="294"/>
                  </a:lnTo>
                  <a:lnTo>
                    <a:pt x="45" y="288"/>
                  </a:lnTo>
                  <a:lnTo>
                    <a:pt x="45" y="276"/>
                  </a:lnTo>
                  <a:lnTo>
                    <a:pt x="46" y="270"/>
                  </a:lnTo>
                  <a:lnTo>
                    <a:pt x="46" y="263"/>
                  </a:lnTo>
                  <a:lnTo>
                    <a:pt x="46" y="263"/>
                  </a:lnTo>
                  <a:lnTo>
                    <a:pt x="46" y="245"/>
                  </a:lnTo>
                  <a:lnTo>
                    <a:pt x="46" y="239"/>
                  </a:lnTo>
                  <a:lnTo>
                    <a:pt x="46" y="233"/>
                  </a:lnTo>
                  <a:lnTo>
                    <a:pt x="48" y="221"/>
                  </a:lnTo>
                  <a:lnTo>
                    <a:pt x="48" y="227"/>
                  </a:lnTo>
                  <a:lnTo>
                    <a:pt x="48" y="233"/>
                  </a:lnTo>
                  <a:lnTo>
                    <a:pt x="48" y="245"/>
                  </a:lnTo>
                  <a:lnTo>
                    <a:pt x="50" y="257"/>
                  </a:lnTo>
                  <a:lnTo>
                    <a:pt x="50" y="270"/>
                  </a:lnTo>
                  <a:lnTo>
                    <a:pt x="50" y="288"/>
                  </a:lnTo>
                  <a:lnTo>
                    <a:pt x="50" y="306"/>
                  </a:lnTo>
                  <a:lnTo>
                    <a:pt x="50" y="325"/>
                  </a:lnTo>
                  <a:lnTo>
                    <a:pt x="50" y="361"/>
                  </a:lnTo>
                  <a:lnTo>
                    <a:pt x="51" y="380"/>
                  </a:lnTo>
                  <a:lnTo>
                    <a:pt x="51" y="380"/>
                  </a:lnTo>
                  <a:lnTo>
                    <a:pt x="51" y="374"/>
                  </a:lnTo>
                  <a:lnTo>
                    <a:pt x="51" y="367"/>
                  </a:lnTo>
                  <a:lnTo>
                    <a:pt x="51" y="349"/>
                  </a:lnTo>
                  <a:lnTo>
                    <a:pt x="53" y="331"/>
                  </a:lnTo>
                  <a:lnTo>
                    <a:pt x="53" y="306"/>
                  </a:lnTo>
                  <a:lnTo>
                    <a:pt x="53" y="288"/>
                  </a:lnTo>
                  <a:lnTo>
                    <a:pt x="53" y="263"/>
                  </a:lnTo>
                  <a:lnTo>
                    <a:pt x="53" y="245"/>
                  </a:lnTo>
                  <a:lnTo>
                    <a:pt x="53" y="227"/>
                  </a:lnTo>
                  <a:lnTo>
                    <a:pt x="55" y="208"/>
                  </a:lnTo>
                  <a:lnTo>
                    <a:pt x="55" y="190"/>
                  </a:lnTo>
                  <a:lnTo>
                    <a:pt x="55" y="172"/>
                  </a:lnTo>
                  <a:lnTo>
                    <a:pt x="55" y="135"/>
                  </a:lnTo>
                  <a:lnTo>
                    <a:pt x="55" y="129"/>
                  </a:lnTo>
                  <a:lnTo>
                    <a:pt x="55" y="117"/>
                  </a:lnTo>
                  <a:lnTo>
                    <a:pt x="56" y="110"/>
                  </a:lnTo>
                  <a:lnTo>
                    <a:pt x="56" y="104"/>
                  </a:lnTo>
                  <a:lnTo>
                    <a:pt x="56" y="98"/>
                  </a:lnTo>
                  <a:lnTo>
                    <a:pt x="56" y="92"/>
                  </a:lnTo>
                  <a:lnTo>
                    <a:pt x="56" y="86"/>
                  </a:lnTo>
                  <a:lnTo>
                    <a:pt x="56" y="80"/>
                  </a:lnTo>
                  <a:lnTo>
                    <a:pt x="58" y="68"/>
                  </a:lnTo>
                  <a:lnTo>
                    <a:pt x="58" y="62"/>
                  </a:lnTo>
                  <a:lnTo>
                    <a:pt x="58" y="37"/>
                  </a:lnTo>
                  <a:lnTo>
                    <a:pt x="58" y="31"/>
                  </a:lnTo>
                  <a:lnTo>
                    <a:pt x="58" y="19"/>
                  </a:lnTo>
                  <a:lnTo>
                    <a:pt x="58" y="7"/>
                  </a:lnTo>
                  <a:lnTo>
                    <a:pt x="60" y="0"/>
                  </a:lnTo>
                  <a:lnTo>
                    <a:pt x="60" y="7"/>
                  </a:lnTo>
                  <a:lnTo>
                    <a:pt x="60" y="7"/>
                  </a:lnTo>
                  <a:lnTo>
                    <a:pt x="60" y="19"/>
                  </a:lnTo>
                  <a:lnTo>
                    <a:pt x="60" y="25"/>
                  </a:lnTo>
                  <a:lnTo>
                    <a:pt x="61" y="37"/>
                  </a:lnTo>
                  <a:lnTo>
                    <a:pt x="61" y="49"/>
                  </a:lnTo>
                  <a:lnTo>
                    <a:pt x="61" y="62"/>
                  </a:lnTo>
                  <a:lnTo>
                    <a:pt x="61" y="80"/>
                  </a:lnTo>
                  <a:lnTo>
                    <a:pt x="61" y="86"/>
                  </a:lnTo>
                  <a:lnTo>
                    <a:pt x="61" y="104"/>
                  </a:lnTo>
                  <a:lnTo>
                    <a:pt x="63" y="110"/>
                  </a:lnTo>
                  <a:lnTo>
                    <a:pt x="63" y="110"/>
                  </a:lnTo>
                  <a:lnTo>
                    <a:pt x="63" y="110"/>
                  </a:lnTo>
                  <a:lnTo>
                    <a:pt x="63" y="110"/>
                  </a:lnTo>
                  <a:lnTo>
                    <a:pt x="65" y="117"/>
                  </a:lnTo>
                  <a:lnTo>
                    <a:pt x="65" y="129"/>
                  </a:lnTo>
                  <a:lnTo>
                    <a:pt x="65" y="141"/>
                  </a:lnTo>
                  <a:lnTo>
                    <a:pt x="65" y="159"/>
                  </a:lnTo>
                  <a:lnTo>
                    <a:pt x="65" y="172"/>
                  </a:lnTo>
                  <a:lnTo>
                    <a:pt x="65" y="184"/>
                  </a:lnTo>
                  <a:lnTo>
                    <a:pt x="66" y="190"/>
                  </a:lnTo>
                  <a:lnTo>
                    <a:pt x="66" y="196"/>
                  </a:lnTo>
                  <a:lnTo>
                    <a:pt x="66" y="208"/>
                  </a:lnTo>
                  <a:lnTo>
                    <a:pt x="66" y="214"/>
                  </a:lnTo>
                  <a:lnTo>
                    <a:pt x="66" y="214"/>
                  </a:lnTo>
                  <a:lnTo>
                    <a:pt x="66" y="221"/>
                  </a:lnTo>
                  <a:lnTo>
                    <a:pt x="68" y="227"/>
                  </a:lnTo>
                  <a:lnTo>
                    <a:pt x="68" y="221"/>
                  </a:lnTo>
                  <a:lnTo>
                    <a:pt x="68" y="214"/>
                  </a:lnTo>
                  <a:lnTo>
                    <a:pt x="68" y="214"/>
                  </a:lnTo>
                  <a:lnTo>
                    <a:pt x="68" y="202"/>
                  </a:lnTo>
                  <a:lnTo>
                    <a:pt x="68" y="190"/>
                  </a:lnTo>
                  <a:lnTo>
                    <a:pt x="70" y="184"/>
                  </a:lnTo>
                  <a:lnTo>
                    <a:pt x="70" y="159"/>
                  </a:lnTo>
                  <a:lnTo>
                    <a:pt x="70" y="147"/>
                  </a:lnTo>
                  <a:lnTo>
                    <a:pt x="70" y="135"/>
                  </a:lnTo>
                  <a:lnTo>
                    <a:pt x="71" y="117"/>
                  </a:lnTo>
                  <a:lnTo>
                    <a:pt x="70" y="117"/>
                  </a:lnTo>
                  <a:lnTo>
                    <a:pt x="71" y="117"/>
                  </a:lnTo>
                  <a:lnTo>
                    <a:pt x="71" y="123"/>
                  </a:lnTo>
                  <a:lnTo>
                    <a:pt x="71" y="135"/>
                  </a:lnTo>
                  <a:lnTo>
                    <a:pt x="71" y="135"/>
                  </a:lnTo>
                  <a:lnTo>
                    <a:pt x="73" y="135"/>
                  </a:lnTo>
                  <a:lnTo>
                    <a:pt x="73" y="141"/>
                  </a:lnTo>
                  <a:lnTo>
                    <a:pt x="73" y="153"/>
                  </a:lnTo>
                  <a:lnTo>
                    <a:pt x="73" y="159"/>
                  </a:lnTo>
                  <a:lnTo>
                    <a:pt x="73" y="166"/>
                  </a:lnTo>
                  <a:lnTo>
                    <a:pt x="75" y="184"/>
                  </a:lnTo>
                  <a:lnTo>
                    <a:pt x="75" y="196"/>
                  </a:lnTo>
                  <a:lnTo>
                    <a:pt x="75" y="214"/>
                  </a:lnTo>
                  <a:lnTo>
                    <a:pt x="75" y="233"/>
                  </a:lnTo>
                  <a:lnTo>
                    <a:pt x="75" y="251"/>
                  </a:lnTo>
                  <a:lnTo>
                    <a:pt x="75" y="270"/>
                  </a:lnTo>
                  <a:lnTo>
                    <a:pt x="76" y="288"/>
                  </a:lnTo>
                  <a:lnTo>
                    <a:pt x="76" y="325"/>
                  </a:lnTo>
                  <a:lnTo>
                    <a:pt x="76" y="343"/>
                  </a:lnTo>
                  <a:lnTo>
                    <a:pt x="76" y="349"/>
                  </a:lnTo>
                  <a:lnTo>
                    <a:pt x="76" y="367"/>
                  </a:lnTo>
                  <a:lnTo>
                    <a:pt x="76" y="380"/>
                  </a:lnTo>
                  <a:lnTo>
                    <a:pt x="78" y="392"/>
                  </a:lnTo>
                  <a:lnTo>
                    <a:pt x="78" y="404"/>
                  </a:lnTo>
                  <a:lnTo>
                    <a:pt x="78" y="416"/>
                  </a:lnTo>
                  <a:lnTo>
                    <a:pt x="78" y="441"/>
                  </a:lnTo>
                  <a:lnTo>
                    <a:pt x="78" y="459"/>
                  </a:lnTo>
                  <a:lnTo>
                    <a:pt x="78" y="471"/>
                  </a:lnTo>
                  <a:lnTo>
                    <a:pt x="80" y="496"/>
                  </a:lnTo>
                  <a:lnTo>
                    <a:pt x="80" y="508"/>
                  </a:lnTo>
                  <a:lnTo>
                    <a:pt x="80" y="520"/>
                  </a:lnTo>
                  <a:lnTo>
                    <a:pt x="80" y="545"/>
                  </a:lnTo>
                  <a:lnTo>
                    <a:pt x="81" y="551"/>
                  </a:lnTo>
                  <a:lnTo>
                    <a:pt x="81" y="557"/>
                  </a:lnTo>
                  <a:lnTo>
                    <a:pt x="81" y="569"/>
                  </a:lnTo>
                  <a:lnTo>
                    <a:pt x="81" y="575"/>
                  </a:lnTo>
                  <a:lnTo>
                    <a:pt x="81" y="581"/>
                  </a:lnTo>
                  <a:lnTo>
                    <a:pt x="81" y="594"/>
                  </a:lnTo>
                  <a:lnTo>
                    <a:pt x="83" y="600"/>
                  </a:lnTo>
                  <a:lnTo>
                    <a:pt x="83" y="606"/>
                  </a:lnTo>
                  <a:lnTo>
                    <a:pt x="83" y="618"/>
                  </a:lnTo>
                  <a:lnTo>
                    <a:pt x="83" y="624"/>
                  </a:lnTo>
                  <a:lnTo>
                    <a:pt x="83" y="624"/>
                  </a:lnTo>
                  <a:lnTo>
                    <a:pt x="83" y="637"/>
                  </a:lnTo>
                  <a:lnTo>
                    <a:pt x="85" y="649"/>
                  </a:lnTo>
                  <a:lnTo>
                    <a:pt x="85" y="673"/>
                  </a:lnTo>
                  <a:lnTo>
                    <a:pt x="85" y="679"/>
                  </a:lnTo>
                  <a:lnTo>
                    <a:pt x="85" y="698"/>
                  </a:lnTo>
                  <a:lnTo>
                    <a:pt x="85" y="704"/>
                  </a:lnTo>
                  <a:lnTo>
                    <a:pt x="85" y="722"/>
                  </a:lnTo>
                  <a:lnTo>
                    <a:pt x="86" y="728"/>
                  </a:lnTo>
                  <a:lnTo>
                    <a:pt x="86" y="741"/>
                  </a:lnTo>
                  <a:lnTo>
                    <a:pt x="86" y="747"/>
                  </a:lnTo>
                  <a:lnTo>
                    <a:pt x="86" y="753"/>
                  </a:lnTo>
                  <a:lnTo>
                    <a:pt x="86" y="753"/>
                  </a:lnTo>
                  <a:lnTo>
                    <a:pt x="86" y="759"/>
                  </a:lnTo>
                  <a:lnTo>
                    <a:pt x="88" y="765"/>
                  </a:lnTo>
                  <a:lnTo>
                    <a:pt x="88" y="765"/>
                  </a:lnTo>
                  <a:lnTo>
                    <a:pt x="88" y="765"/>
                  </a:lnTo>
                  <a:lnTo>
                    <a:pt x="90" y="765"/>
                  </a:lnTo>
                  <a:lnTo>
                    <a:pt x="90" y="777"/>
                  </a:lnTo>
                  <a:lnTo>
                    <a:pt x="90" y="777"/>
                  </a:lnTo>
                  <a:lnTo>
                    <a:pt x="90" y="783"/>
                  </a:lnTo>
                  <a:lnTo>
                    <a:pt x="91" y="796"/>
                  </a:lnTo>
                  <a:lnTo>
                    <a:pt x="91" y="796"/>
                  </a:lnTo>
                  <a:lnTo>
                    <a:pt x="91" y="789"/>
                  </a:lnTo>
                  <a:lnTo>
                    <a:pt x="91" y="783"/>
                  </a:lnTo>
                  <a:lnTo>
                    <a:pt x="91" y="777"/>
                  </a:lnTo>
                  <a:lnTo>
                    <a:pt x="93" y="777"/>
                  </a:lnTo>
                  <a:lnTo>
                    <a:pt x="93" y="765"/>
                  </a:lnTo>
                  <a:lnTo>
                    <a:pt x="93" y="771"/>
                  </a:lnTo>
                  <a:lnTo>
                    <a:pt x="93" y="777"/>
                  </a:lnTo>
                  <a:lnTo>
                    <a:pt x="93" y="777"/>
                  </a:lnTo>
                  <a:lnTo>
                    <a:pt x="95" y="783"/>
                  </a:lnTo>
                  <a:lnTo>
                    <a:pt x="95" y="796"/>
                  </a:lnTo>
                  <a:lnTo>
                    <a:pt x="95" y="808"/>
                  </a:lnTo>
                  <a:lnTo>
                    <a:pt x="95" y="814"/>
                  </a:lnTo>
                  <a:lnTo>
                    <a:pt x="95" y="820"/>
                  </a:lnTo>
                  <a:lnTo>
                    <a:pt x="95" y="826"/>
                  </a:lnTo>
                  <a:lnTo>
                    <a:pt x="96" y="832"/>
                  </a:lnTo>
                  <a:lnTo>
                    <a:pt x="96" y="832"/>
                  </a:lnTo>
                  <a:lnTo>
                    <a:pt x="96" y="844"/>
                  </a:lnTo>
                  <a:lnTo>
                    <a:pt x="96" y="857"/>
                  </a:lnTo>
                  <a:lnTo>
                    <a:pt x="98" y="857"/>
                  </a:lnTo>
                  <a:lnTo>
                    <a:pt x="98" y="857"/>
                  </a:lnTo>
                  <a:lnTo>
                    <a:pt x="98" y="857"/>
                  </a:lnTo>
                  <a:lnTo>
                    <a:pt x="100" y="857"/>
                  </a:lnTo>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611" name="Freeform 610"/>
            <p:cNvSpPr>
              <a:spLocks/>
            </p:cNvSpPr>
            <p:nvPr/>
          </p:nvSpPr>
          <p:spPr bwMode="auto">
            <a:xfrm>
              <a:off x="6398199" y="3296021"/>
              <a:ext cx="143270" cy="296489"/>
            </a:xfrm>
            <a:custGeom>
              <a:avLst/>
              <a:gdLst>
                <a:gd name="T0" fmla="*/ 2 w 103"/>
                <a:gd name="T1" fmla="*/ 342 h 721"/>
                <a:gd name="T2" fmla="*/ 4 w 103"/>
                <a:gd name="T3" fmla="*/ 385 h 721"/>
                <a:gd name="T4" fmla="*/ 5 w 103"/>
                <a:gd name="T5" fmla="*/ 458 h 721"/>
                <a:gd name="T6" fmla="*/ 9 w 103"/>
                <a:gd name="T7" fmla="*/ 495 h 721"/>
                <a:gd name="T8" fmla="*/ 9 w 103"/>
                <a:gd name="T9" fmla="*/ 538 h 721"/>
                <a:gd name="T10" fmla="*/ 10 w 103"/>
                <a:gd name="T11" fmla="*/ 550 h 721"/>
                <a:gd name="T12" fmla="*/ 12 w 103"/>
                <a:gd name="T13" fmla="*/ 489 h 721"/>
                <a:gd name="T14" fmla="*/ 15 w 103"/>
                <a:gd name="T15" fmla="*/ 507 h 721"/>
                <a:gd name="T16" fmla="*/ 17 w 103"/>
                <a:gd name="T17" fmla="*/ 477 h 721"/>
                <a:gd name="T18" fmla="*/ 20 w 103"/>
                <a:gd name="T19" fmla="*/ 483 h 721"/>
                <a:gd name="T20" fmla="*/ 22 w 103"/>
                <a:gd name="T21" fmla="*/ 489 h 721"/>
                <a:gd name="T22" fmla="*/ 25 w 103"/>
                <a:gd name="T23" fmla="*/ 477 h 721"/>
                <a:gd name="T24" fmla="*/ 25 w 103"/>
                <a:gd name="T25" fmla="*/ 526 h 721"/>
                <a:gd name="T26" fmla="*/ 27 w 103"/>
                <a:gd name="T27" fmla="*/ 569 h 721"/>
                <a:gd name="T28" fmla="*/ 28 w 103"/>
                <a:gd name="T29" fmla="*/ 599 h 721"/>
                <a:gd name="T30" fmla="*/ 30 w 103"/>
                <a:gd name="T31" fmla="*/ 660 h 721"/>
                <a:gd name="T32" fmla="*/ 32 w 103"/>
                <a:gd name="T33" fmla="*/ 691 h 721"/>
                <a:gd name="T34" fmla="*/ 33 w 103"/>
                <a:gd name="T35" fmla="*/ 721 h 721"/>
                <a:gd name="T36" fmla="*/ 35 w 103"/>
                <a:gd name="T37" fmla="*/ 709 h 721"/>
                <a:gd name="T38" fmla="*/ 37 w 103"/>
                <a:gd name="T39" fmla="*/ 636 h 721"/>
                <a:gd name="T40" fmla="*/ 38 w 103"/>
                <a:gd name="T41" fmla="*/ 605 h 721"/>
                <a:gd name="T42" fmla="*/ 42 w 103"/>
                <a:gd name="T43" fmla="*/ 611 h 721"/>
                <a:gd name="T44" fmla="*/ 43 w 103"/>
                <a:gd name="T45" fmla="*/ 605 h 721"/>
                <a:gd name="T46" fmla="*/ 45 w 103"/>
                <a:gd name="T47" fmla="*/ 562 h 721"/>
                <a:gd name="T48" fmla="*/ 47 w 103"/>
                <a:gd name="T49" fmla="*/ 611 h 721"/>
                <a:gd name="T50" fmla="*/ 48 w 103"/>
                <a:gd name="T51" fmla="*/ 636 h 721"/>
                <a:gd name="T52" fmla="*/ 50 w 103"/>
                <a:gd name="T53" fmla="*/ 587 h 721"/>
                <a:gd name="T54" fmla="*/ 52 w 103"/>
                <a:gd name="T55" fmla="*/ 556 h 721"/>
                <a:gd name="T56" fmla="*/ 53 w 103"/>
                <a:gd name="T57" fmla="*/ 507 h 721"/>
                <a:gd name="T58" fmla="*/ 53 w 103"/>
                <a:gd name="T59" fmla="*/ 422 h 721"/>
                <a:gd name="T60" fmla="*/ 55 w 103"/>
                <a:gd name="T61" fmla="*/ 379 h 721"/>
                <a:gd name="T62" fmla="*/ 57 w 103"/>
                <a:gd name="T63" fmla="*/ 361 h 721"/>
                <a:gd name="T64" fmla="*/ 58 w 103"/>
                <a:gd name="T65" fmla="*/ 275 h 721"/>
                <a:gd name="T66" fmla="*/ 60 w 103"/>
                <a:gd name="T67" fmla="*/ 232 h 721"/>
                <a:gd name="T68" fmla="*/ 62 w 103"/>
                <a:gd name="T69" fmla="*/ 257 h 721"/>
                <a:gd name="T70" fmla="*/ 63 w 103"/>
                <a:gd name="T71" fmla="*/ 275 h 721"/>
                <a:gd name="T72" fmla="*/ 65 w 103"/>
                <a:gd name="T73" fmla="*/ 250 h 721"/>
                <a:gd name="T74" fmla="*/ 67 w 103"/>
                <a:gd name="T75" fmla="*/ 244 h 721"/>
                <a:gd name="T76" fmla="*/ 70 w 103"/>
                <a:gd name="T77" fmla="*/ 220 h 721"/>
                <a:gd name="T78" fmla="*/ 72 w 103"/>
                <a:gd name="T79" fmla="*/ 195 h 721"/>
                <a:gd name="T80" fmla="*/ 73 w 103"/>
                <a:gd name="T81" fmla="*/ 146 h 721"/>
                <a:gd name="T82" fmla="*/ 75 w 103"/>
                <a:gd name="T83" fmla="*/ 43 h 721"/>
                <a:gd name="T84" fmla="*/ 77 w 103"/>
                <a:gd name="T85" fmla="*/ 43 h 721"/>
                <a:gd name="T86" fmla="*/ 78 w 103"/>
                <a:gd name="T87" fmla="*/ 43 h 721"/>
                <a:gd name="T88" fmla="*/ 80 w 103"/>
                <a:gd name="T89" fmla="*/ 0 h 721"/>
                <a:gd name="T90" fmla="*/ 82 w 103"/>
                <a:gd name="T91" fmla="*/ 36 h 721"/>
                <a:gd name="T92" fmla="*/ 82 w 103"/>
                <a:gd name="T93" fmla="*/ 116 h 721"/>
                <a:gd name="T94" fmla="*/ 83 w 103"/>
                <a:gd name="T95" fmla="*/ 128 h 721"/>
                <a:gd name="T96" fmla="*/ 86 w 103"/>
                <a:gd name="T97" fmla="*/ 104 h 721"/>
                <a:gd name="T98" fmla="*/ 88 w 103"/>
                <a:gd name="T99" fmla="*/ 146 h 721"/>
                <a:gd name="T100" fmla="*/ 90 w 103"/>
                <a:gd name="T101" fmla="*/ 250 h 721"/>
                <a:gd name="T102" fmla="*/ 90 w 103"/>
                <a:gd name="T103" fmla="*/ 299 h 721"/>
                <a:gd name="T104" fmla="*/ 93 w 103"/>
                <a:gd name="T105" fmla="*/ 354 h 721"/>
                <a:gd name="T106" fmla="*/ 95 w 103"/>
                <a:gd name="T107" fmla="*/ 379 h 721"/>
                <a:gd name="T108" fmla="*/ 95 w 103"/>
                <a:gd name="T109" fmla="*/ 440 h 721"/>
                <a:gd name="T110" fmla="*/ 96 w 103"/>
                <a:gd name="T111" fmla="*/ 495 h 721"/>
                <a:gd name="T112" fmla="*/ 98 w 103"/>
                <a:gd name="T113" fmla="*/ 538 h 721"/>
                <a:gd name="T114" fmla="*/ 100 w 103"/>
                <a:gd name="T115" fmla="*/ 630 h 721"/>
                <a:gd name="T116" fmla="*/ 101 w 103"/>
                <a:gd name="T117" fmla="*/ 679 h 721"/>
                <a:gd name="T118" fmla="*/ 103 w 103"/>
                <a:gd name="T119" fmla="*/ 679 h 7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3" h="721">
                  <a:moveTo>
                    <a:pt x="0" y="318"/>
                  </a:moveTo>
                  <a:lnTo>
                    <a:pt x="2" y="324"/>
                  </a:lnTo>
                  <a:lnTo>
                    <a:pt x="2" y="330"/>
                  </a:lnTo>
                  <a:lnTo>
                    <a:pt x="2" y="336"/>
                  </a:lnTo>
                  <a:lnTo>
                    <a:pt x="2" y="342"/>
                  </a:lnTo>
                  <a:lnTo>
                    <a:pt x="4" y="348"/>
                  </a:lnTo>
                  <a:lnTo>
                    <a:pt x="4" y="354"/>
                  </a:lnTo>
                  <a:lnTo>
                    <a:pt x="4" y="361"/>
                  </a:lnTo>
                  <a:lnTo>
                    <a:pt x="4" y="373"/>
                  </a:lnTo>
                  <a:lnTo>
                    <a:pt x="4" y="385"/>
                  </a:lnTo>
                  <a:lnTo>
                    <a:pt x="5" y="403"/>
                  </a:lnTo>
                  <a:lnTo>
                    <a:pt x="5" y="422"/>
                  </a:lnTo>
                  <a:lnTo>
                    <a:pt x="5" y="434"/>
                  </a:lnTo>
                  <a:lnTo>
                    <a:pt x="5" y="452"/>
                  </a:lnTo>
                  <a:lnTo>
                    <a:pt x="5" y="458"/>
                  </a:lnTo>
                  <a:lnTo>
                    <a:pt x="5" y="471"/>
                  </a:lnTo>
                  <a:lnTo>
                    <a:pt x="7" y="477"/>
                  </a:lnTo>
                  <a:lnTo>
                    <a:pt x="7" y="483"/>
                  </a:lnTo>
                  <a:lnTo>
                    <a:pt x="7" y="483"/>
                  </a:lnTo>
                  <a:lnTo>
                    <a:pt x="9" y="495"/>
                  </a:lnTo>
                  <a:lnTo>
                    <a:pt x="9" y="501"/>
                  </a:lnTo>
                  <a:lnTo>
                    <a:pt x="9" y="507"/>
                  </a:lnTo>
                  <a:lnTo>
                    <a:pt x="9" y="520"/>
                  </a:lnTo>
                  <a:lnTo>
                    <a:pt x="9" y="532"/>
                  </a:lnTo>
                  <a:lnTo>
                    <a:pt x="9" y="538"/>
                  </a:lnTo>
                  <a:lnTo>
                    <a:pt x="10" y="550"/>
                  </a:lnTo>
                  <a:lnTo>
                    <a:pt x="10" y="556"/>
                  </a:lnTo>
                  <a:lnTo>
                    <a:pt x="10" y="569"/>
                  </a:lnTo>
                  <a:lnTo>
                    <a:pt x="10" y="569"/>
                  </a:lnTo>
                  <a:lnTo>
                    <a:pt x="10" y="550"/>
                  </a:lnTo>
                  <a:lnTo>
                    <a:pt x="12" y="538"/>
                  </a:lnTo>
                  <a:lnTo>
                    <a:pt x="12" y="526"/>
                  </a:lnTo>
                  <a:lnTo>
                    <a:pt x="12" y="507"/>
                  </a:lnTo>
                  <a:lnTo>
                    <a:pt x="12" y="501"/>
                  </a:lnTo>
                  <a:lnTo>
                    <a:pt x="12" y="489"/>
                  </a:lnTo>
                  <a:lnTo>
                    <a:pt x="14" y="489"/>
                  </a:lnTo>
                  <a:lnTo>
                    <a:pt x="14" y="495"/>
                  </a:lnTo>
                  <a:lnTo>
                    <a:pt x="15" y="507"/>
                  </a:lnTo>
                  <a:lnTo>
                    <a:pt x="15" y="507"/>
                  </a:lnTo>
                  <a:lnTo>
                    <a:pt x="15" y="507"/>
                  </a:lnTo>
                  <a:lnTo>
                    <a:pt x="15" y="501"/>
                  </a:lnTo>
                  <a:lnTo>
                    <a:pt x="15" y="489"/>
                  </a:lnTo>
                  <a:lnTo>
                    <a:pt x="17" y="483"/>
                  </a:lnTo>
                  <a:lnTo>
                    <a:pt x="17" y="483"/>
                  </a:lnTo>
                  <a:lnTo>
                    <a:pt x="17" y="477"/>
                  </a:lnTo>
                  <a:lnTo>
                    <a:pt x="17" y="477"/>
                  </a:lnTo>
                  <a:lnTo>
                    <a:pt x="19" y="483"/>
                  </a:lnTo>
                  <a:lnTo>
                    <a:pt x="19" y="489"/>
                  </a:lnTo>
                  <a:lnTo>
                    <a:pt x="19" y="489"/>
                  </a:lnTo>
                  <a:lnTo>
                    <a:pt x="20" y="483"/>
                  </a:lnTo>
                  <a:lnTo>
                    <a:pt x="20" y="483"/>
                  </a:lnTo>
                  <a:lnTo>
                    <a:pt x="20" y="483"/>
                  </a:lnTo>
                  <a:lnTo>
                    <a:pt x="22" y="483"/>
                  </a:lnTo>
                  <a:lnTo>
                    <a:pt x="22" y="483"/>
                  </a:lnTo>
                  <a:lnTo>
                    <a:pt x="22" y="489"/>
                  </a:lnTo>
                  <a:lnTo>
                    <a:pt x="24" y="483"/>
                  </a:lnTo>
                  <a:lnTo>
                    <a:pt x="24" y="483"/>
                  </a:lnTo>
                  <a:lnTo>
                    <a:pt x="24" y="477"/>
                  </a:lnTo>
                  <a:lnTo>
                    <a:pt x="24" y="471"/>
                  </a:lnTo>
                  <a:lnTo>
                    <a:pt x="25" y="477"/>
                  </a:lnTo>
                  <a:lnTo>
                    <a:pt x="25" y="483"/>
                  </a:lnTo>
                  <a:lnTo>
                    <a:pt x="25" y="489"/>
                  </a:lnTo>
                  <a:lnTo>
                    <a:pt x="25" y="501"/>
                  </a:lnTo>
                  <a:lnTo>
                    <a:pt x="25" y="507"/>
                  </a:lnTo>
                  <a:lnTo>
                    <a:pt x="25" y="526"/>
                  </a:lnTo>
                  <a:lnTo>
                    <a:pt x="27" y="532"/>
                  </a:lnTo>
                  <a:lnTo>
                    <a:pt x="27" y="544"/>
                  </a:lnTo>
                  <a:lnTo>
                    <a:pt x="27" y="556"/>
                  </a:lnTo>
                  <a:lnTo>
                    <a:pt x="27" y="562"/>
                  </a:lnTo>
                  <a:lnTo>
                    <a:pt x="27" y="569"/>
                  </a:lnTo>
                  <a:lnTo>
                    <a:pt x="27" y="575"/>
                  </a:lnTo>
                  <a:lnTo>
                    <a:pt x="28" y="581"/>
                  </a:lnTo>
                  <a:lnTo>
                    <a:pt x="28" y="587"/>
                  </a:lnTo>
                  <a:lnTo>
                    <a:pt x="28" y="593"/>
                  </a:lnTo>
                  <a:lnTo>
                    <a:pt x="28" y="599"/>
                  </a:lnTo>
                  <a:lnTo>
                    <a:pt x="28" y="611"/>
                  </a:lnTo>
                  <a:lnTo>
                    <a:pt x="28" y="617"/>
                  </a:lnTo>
                  <a:lnTo>
                    <a:pt x="30" y="636"/>
                  </a:lnTo>
                  <a:lnTo>
                    <a:pt x="30" y="642"/>
                  </a:lnTo>
                  <a:lnTo>
                    <a:pt x="30" y="660"/>
                  </a:lnTo>
                  <a:lnTo>
                    <a:pt x="30" y="666"/>
                  </a:lnTo>
                  <a:lnTo>
                    <a:pt x="30" y="679"/>
                  </a:lnTo>
                  <a:lnTo>
                    <a:pt x="30" y="685"/>
                  </a:lnTo>
                  <a:lnTo>
                    <a:pt x="32" y="685"/>
                  </a:lnTo>
                  <a:lnTo>
                    <a:pt x="32" y="691"/>
                  </a:lnTo>
                  <a:lnTo>
                    <a:pt x="32" y="697"/>
                  </a:lnTo>
                  <a:lnTo>
                    <a:pt x="32" y="703"/>
                  </a:lnTo>
                  <a:lnTo>
                    <a:pt x="33" y="709"/>
                  </a:lnTo>
                  <a:lnTo>
                    <a:pt x="33" y="715"/>
                  </a:lnTo>
                  <a:lnTo>
                    <a:pt x="33" y="721"/>
                  </a:lnTo>
                  <a:lnTo>
                    <a:pt x="33" y="721"/>
                  </a:lnTo>
                  <a:lnTo>
                    <a:pt x="33" y="721"/>
                  </a:lnTo>
                  <a:lnTo>
                    <a:pt x="35" y="715"/>
                  </a:lnTo>
                  <a:lnTo>
                    <a:pt x="35" y="715"/>
                  </a:lnTo>
                  <a:lnTo>
                    <a:pt x="35" y="709"/>
                  </a:lnTo>
                  <a:lnTo>
                    <a:pt x="35" y="703"/>
                  </a:lnTo>
                  <a:lnTo>
                    <a:pt x="35" y="691"/>
                  </a:lnTo>
                  <a:lnTo>
                    <a:pt x="37" y="685"/>
                  </a:lnTo>
                  <a:lnTo>
                    <a:pt x="37" y="654"/>
                  </a:lnTo>
                  <a:lnTo>
                    <a:pt x="37" y="636"/>
                  </a:lnTo>
                  <a:lnTo>
                    <a:pt x="37" y="624"/>
                  </a:lnTo>
                  <a:lnTo>
                    <a:pt x="37" y="611"/>
                  </a:lnTo>
                  <a:lnTo>
                    <a:pt x="37" y="611"/>
                  </a:lnTo>
                  <a:lnTo>
                    <a:pt x="38" y="605"/>
                  </a:lnTo>
                  <a:lnTo>
                    <a:pt x="38" y="605"/>
                  </a:lnTo>
                  <a:lnTo>
                    <a:pt x="38" y="611"/>
                  </a:lnTo>
                  <a:lnTo>
                    <a:pt x="40" y="611"/>
                  </a:lnTo>
                  <a:lnTo>
                    <a:pt x="40" y="611"/>
                  </a:lnTo>
                  <a:lnTo>
                    <a:pt x="40" y="611"/>
                  </a:lnTo>
                  <a:lnTo>
                    <a:pt x="42" y="611"/>
                  </a:lnTo>
                  <a:lnTo>
                    <a:pt x="42" y="605"/>
                  </a:lnTo>
                  <a:lnTo>
                    <a:pt x="42" y="611"/>
                  </a:lnTo>
                  <a:lnTo>
                    <a:pt x="43" y="611"/>
                  </a:lnTo>
                  <a:lnTo>
                    <a:pt x="43" y="611"/>
                  </a:lnTo>
                  <a:lnTo>
                    <a:pt x="43" y="605"/>
                  </a:lnTo>
                  <a:lnTo>
                    <a:pt x="43" y="599"/>
                  </a:lnTo>
                  <a:lnTo>
                    <a:pt x="43" y="587"/>
                  </a:lnTo>
                  <a:lnTo>
                    <a:pt x="45" y="581"/>
                  </a:lnTo>
                  <a:lnTo>
                    <a:pt x="45" y="569"/>
                  </a:lnTo>
                  <a:lnTo>
                    <a:pt x="45" y="562"/>
                  </a:lnTo>
                  <a:lnTo>
                    <a:pt x="45" y="575"/>
                  </a:lnTo>
                  <a:lnTo>
                    <a:pt x="45" y="581"/>
                  </a:lnTo>
                  <a:lnTo>
                    <a:pt x="47" y="587"/>
                  </a:lnTo>
                  <a:lnTo>
                    <a:pt x="47" y="599"/>
                  </a:lnTo>
                  <a:lnTo>
                    <a:pt x="47" y="611"/>
                  </a:lnTo>
                  <a:lnTo>
                    <a:pt x="47" y="624"/>
                  </a:lnTo>
                  <a:lnTo>
                    <a:pt x="47" y="636"/>
                  </a:lnTo>
                  <a:lnTo>
                    <a:pt x="47" y="636"/>
                  </a:lnTo>
                  <a:lnTo>
                    <a:pt x="48" y="642"/>
                  </a:lnTo>
                  <a:lnTo>
                    <a:pt x="48" y="636"/>
                  </a:lnTo>
                  <a:lnTo>
                    <a:pt x="48" y="636"/>
                  </a:lnTo>
                  <a:lnTo>
                    <a:pt x="48" y="617"/>
                  </a:lnTo>
                  <a:lnTo>
                    <a:pt x="50" y="611"/>
                  </a:lnTo>
                  <a:lnTo>
                    <a:pt x="50" y="599"/>
                  </a:lnTo>
                  <a:lnTo>
                    <a:pt x="50" y="587"/>
                  </a:lnTo>
                  <a:lnTo>
                    <a:pt x="50" y="581"/>
                  </a:lnTo>
                  <a:lnTo>
                    <a:pt x="50" y="569"/>
                  </a:lnTo>
                  <a:lnTo>
                    <a:pt x="50" y="562"/>
                  </a:lnTo>
                  <a:lnTo>
                    <a:pt x="52" y="556"/>
                  </a:lnTo>
                  <a:lnTo>
                    <a:pt x="52" y="556"/>
                  </a:lnTo>
                  <a:lnTo>
                    <a:pt x="52" y="550"/>
                  </a:lnTo>
                  <a:lnTo>
                    <a:pt x="52" y="544"/>
                  </a:lnTo>
                  <a:lnTo>
                    <a:pt x="52" y="532"/>
                  </a:lnTo>
                  <a:lnTo>
                    <a:pt x="52" y="520"/>
                  </a:lnTo>
                  <a:lnTo>
                    <a:pt x="53" y="507"/>
                  </a:lnTo>
                  <a:lnTo>
                    <a:pt x="53" y="483"/>
                  </a:lnTo>
                  <a:lnTo>
                    <a:pt x="53" y="465"/>
                  </a:lnTo>
                  <a:lnTo>
                    <a:pt x="53" y="452"/>
                  </a:lnTo>
                  <a:lnTo>
                    <a:pt x="53" y="434"/>
                  </a:lnTo>
                  <a:lnTo>
                    <a:pt x="53" y="422"/>
                  </a:lnTo>
                  <a:lnTo>
                    <a:pt x="55" y="403"/>
                  </a:lnTo>
                  <a:lnTo>
                    <a:pt x="55" y="397"/>
                  </a:lnTo>
                  <a:lnTo>
                    <a:pt x="55" y="385"/>
                  </a:lnTo>
                  <a:lnTo>
                    <a:pt x="55" y="379"/>
                  </a:lnTo>
                  <a:lnTo>
                    <a:pt x="55" y="379"/>
                  </a:lnTo>
                  <a:lnTo>
                    <a:pt x="55" y="373"/>
                  </a:lnTo>
                  <a:lnTo>
                    <a:pt x="57" y="379"/>
                  </a:lnTo>
                  <a:lnTo>
                    <a:pt x="57" y="379"/>
                  </a:lnTo>
                  <a:lnTo>
                    <a:pt x="57" y="379"/>
                  </a:lnTo>
                  <a:lnTo>
                    <a:pt x="57" y="361"/>
                  </a:lnTo>
                  <a:lnTo>
                    <a:pt x="58" y="348"/>
                  </a:lnTo>
                  <a:lnTo>
                    <a:pt x="58" y="324"/>
                  </a:lnTo>
                  <a:lnTo>
                    <a:pt x="58" y="306"/>
                  </a:lnTo>
                  <a:lnTo>
                    <a:pt x="58" y="293"/>
                  </a:lnTo>
                  <a:lnTo>
                    <a:pt x="58" y="275"/>
                  </a:lnTo>
                  <a:lnTo>
                    <a:pt x="58" y="263"/>
                  </a:lnTo>
                  <a:lnTo>
                    <a:pt x="60" y="250"/>
                  </a:lnTo>
                  <a:lnTo>
                    <a:pt x="60" y="244"/>
                  </a:lnTo>
                  <a:lnTo>
                    <a:pt x="60" y="238"/>
                  </a:lnTo>
                  <a:lnTo>
                    <a:pt x="60" y="232"/>
                  </a:lnTo>
                  <a:lnTo>
                    <a:pt x="60" y="226"/>
                  </a:lnTo>
                  <a:lnTo>
                    <a:pt x="62" y="232"/>
                  </a:lnTo>
                  <a:lnTo>
                    <a:pt x="62" y="238"/>
                  </a:lnTo>
                  <a:lnTo>
                    <a:pt x="62" y="250"/>
                  </a:lnTo>
                  <a:lnTo>
                    <a:pt x="62" y="257"/>
                  </a:lnTo>
                  <a:lnTo>
                    <a:pt x="62" y="263"/>
                  </a:lnTo>
                  <a:lnTo>
                    <a:pt x="62" y="269"/>
                  </a:lnTo>
                  <a:lnTo>
                    <a:pt x="63" y="275"/>
                  </a:lnTo>
                  <a:lnTo>
                    <a:pt x="63" y="275"/>
                  </a:lnTo>
                  <a:lnTo>
                    <a:pt x="63" y="275"/>
                  </a:lnTo>
                  <a:lnTo>
                    <a:pt x="63" y="275"/>
                  </a:lnTo>
                  <a:lnTo>
                    <a:pt x="65" y="275"/>
                  </a:lnTo>
                  <a:lnTo>
                    <a:pt x="65" y="269"/>
                  </a:lnTo>
                  <a:lnTo>
                    <a:pt x="65" y="263"/>
                  </a:lnTo>
                  <a:lnTo>
                    <a:pt x="65" y="250"/>
                  </a:lnTo>
                  <a:lnTo>
                    <a:pt x="65" y="250"/>
                  </a:lnTo>
                  <a:lnTo>
                    <a:pt x="65" y="238"/>
                  </a:lnTo>
                  <a:lnTo>
                    <a:pt x="67" y="238"/>
                  </a:lnTo>
                  <a:lnTo>
                    <a:pt x="67" y="238"/>
                  </a:lnTo>
                  <a:lnTo>
                    <a:pt x="67" y="244"/>
                  </a:lnTo>
                  <a:lnTo>
                    <a:pt x="68" y="244"/>
                  </a:lnTo>
                  <a:lnTo>
                    <a:pt x="68" y="238"/>
                  </a:lnTo>
                  <a:lnTo>
                    <a:pt x="68" y="232"/>
                  </a:lnTo>
                  <a:lnTo>
                    <a:pt x="68" y="226"/>
                  </a:lnTo>
                  <a:lnTo>
                    <a:pt x="70" y="220"/>
                  </a:lnTo>
                  <a:lnTo>
                    <a:pt x="70" y="208"/>
                  </a:lnTo>
                  <a:lnTo>
                    <a:pt x="70" y="195"/>
                  </a:lnTo>
                  <a:lnTo>
                    <a:pt x="70" y="195"/>
                  </a:lnTo>
                  <a:lnTo>
                    <a:pt x="72" y="195"/>
                  </a:lnTo>
                  <a:lnTo>
                    <a:pt x="72" y="195"/>
                  </a:lnTo>
                  <a:lnTo>
                    <a:pt x="72" y="189"/>
                  </a:lnTo>
                  <a:lnTo>
                    <a:pt x="72" y="183"/>
                  </a:lnTo>
                  <a:lnTo>
                    <a:pt x="73" y="171"/>
                  </a:lnTo>
                  <a:lnTo>
                    <a:pt x="73" y="159"/>
                  </a:lnTo>
                  <a:lnTo>
                    <a:pt x="73" y="146"/>
                  </a:lnTo>
                  <a:lnTo>
                    <a:pt x="73" y="128"/>
                  </a:lnTo>
                  <a:lnTo>
                    <a:pt x="73" y="110"/>
                  </a:lnTo>
                  <a:lnTo>
                    <a:pt x="73" y="73"/>
                  </a:lnTo>
                  <a:lnTo>
                    <a:pt x="75" y="55"/>
                  </a:lnTo>
                  <a:lnTo>
                    <a:pt x="75" y="43"/>
                  </a:lnTo>
                  <a:lnTo>
                    <a:pt x="75" y="30"/>
                  </a:lnTo>
                  <a:lnTo>
                    <a:pt x="75" y="18"/>
                  </a:lnTo>
                  <a:lnTo>
                    <a:pt x="75" y="24"/>
                  </a:lnTo>
                  <a:lnTo>
                    <a:pt x="77" y="30"/>
                  </a:lnTo>
                  <a:lnTo>
                    <a:pt x="77" y="43"/>
                  </a:lnTo>
                  <a:lnTo>
                    <a:pt x="77" y="55"/>
                  </a:lnTo>
                  <a:lnTo>
                    <a:pt x="77" y="55"/>
                  </a:lnTo>
                  <a:lnTo>
                    <a:pt x="77" y="55"/>
                  </a:lnTo>
                  <a:lnTo>
                    <a:pt x="78" y="49"/>
                  </a:lnTo>
                  <a:lnTo>
                    <a:pt x="78" y="43"/>
                  </a:lnTo>
                  <a:lnTo>
                    <a:pt x="78" y="43"/>
                  </a:lnTo>
                  <a:lnTo>
                    <a:pt x="78" y="24"/>
                  </a:lnTo>
                  <a:lnTo>
                    <a:pt x="78" y="18"/>
                  </a:lnTo>
                  <a:lnTo>
                    <a:pt x="78" y="12"/>
                  </a:lnTo>
                  <a:lnTo>
                    <a:pt x="80" y="0"/>
                  </a:lnTo>
                  <a:lnTo>
                    <a:pt x="80" y="0"/>
                  </a:lnTo>
                  <a:lnTo>
                    <a:pt x="80" y="0"/>
                  </a:lnTo>
                  <a:lnTo>
                    <a:pt x="80" y="12"/>
                  </a:lnTo>
                  <a:lnTo>
                    <a:pt x="80" y="18"/>
                  </a:lnTo>
                  <a:lnTo>
                    <a:pt x="82" y="36"/>
                  </a:lnTo>
                  <a:lnTo>
                    <a:pt x="82" y="49"/>
                  </a:lnTo>
                  <a:lnTo>
                    <a:pt x="82" y="67"/>
                  </a:lnTo>
                  <a:lnTo>
                    <a:pt x="82" y="85"/>
                  </a:lnTo>
                  <a:lnTo>
                    <a:pt x="82" y="98"/>
                  </a:lnTo>
                  <a:lnTo>
                    <a:pt x="82" y="116"/>
                  </a:lnTo>
                  <a:lnTo>
                    <a:pt x="83" y="122"/>
                  </a:lnTo>
                  <a:lnTo>
                    <a:pt x="83" y="122"/>
                  </a:lnTo>
                  <a:lnTo>
                    <a:pt x="83" y="134"/>
                  </a:lnTo>
                  <a:lnTo>
                    <a:pt x="83" y="134"/>
                  </a:lnTo>
                  <a:lnTo>
                    <a:pt x="83" y="128"/>
                  </a:lnTo>
                  <a:lnTo>
                    <a:pt x="85" y="128"/>
                  </a:lnTo>
                  <a:lnTo>
                    <a:pt x="85" y="122"/>
                  </a:lnTo>
                  <a:lnTo>
                    <a:pt x="85" y="122"/>
                  </a:lnTo>
                  <a:lnTo>
                    <a:pt x="86" y="110"/>
                  </a:lnTo>
                  <a:lnTo>
                    <a:pt x="86" y="104"/>
                  </a:lnTo>
                  <a:lnTo>
                    <a:pt x="86" y="98"/>
                  </a:lnTo>
                  <a:lnTo>
                    <a:pt x="86" y="110"/>
                  </a:lnTo>
                  <a:lnTo>
                    <a:pt x="86" y="122"/>
                  </a:lnTo>
                  <a:lnTo>
                    <a:pt x="88" y="134"/>
                  </a:lnTo>
                  <a:lnTo>
                    <a:pt x="88" y="146"/>
                  </a:lnTo>
                  <a:lnTo>
                    <a:pt x="88" y="171"/>
                  </a:lnTo>
                  <a:lnTo>
                    <a:pt x="88" y="189"/>
                  </a:lnTo>
                  <a:lnTo>
                    <a:pt x="88" y="214"/>
                  </a:lnTo>
                  <a:lnTo>
                    <a:pt x="88" y="226"/>
                  </a:lnTo>
                  <a:lnTo>
                    <a:pt x="90" y="250"/>
                  </a:lnTo>
                  <a:lnTo>
                    <a:pt x="90" y="257"/>
                  </a:lnTo>
                  <a:lnTo>
                    <a:pt x="90" y="269"/>
                  </a:lnTo>
                  <a:lnTo>
                    <a:pt x="90" y="275"/>
                  </a:lnTo>
                  <a:lnTo>
                    <a:pt x="90" y="287"/>
                  </a:lnTo>
                  <a:lnTo>
                    <a:pt x="90" y="299"/>
                  </a:lnTo>
                  <a:lnTo>
                    <a:pt x="91" y="312"/>
                  </a:lnTo>
                  <a:lnTo>
                    <a:pt x="91" y="324"/>
                  </a:lnTo>
                  <a:lnTo>
                    <a:pt x="91" y="336"/>
                  </a:lnTo>
                  <a:lnTo>
                    <a:pt x="91" y="342"/>
                  </a:lnTo>
                  <a:lnTo>
                    <a:pt x="93" y="354"/>
                  </a:lnTo>
                  <a:lnTo>
                    <a:pt x="93" y="361"/>
                  </a:lnTo>
                  <a:lnTo>
                    <a:pt x="93" y="367"/>
                  </a:lnTo>
                  <a:lnTo>
                    <a:pt x="93" y="373"/>
                  </a:lnTo>
                  <a:lnTo>
                    <a:pt x="93" y="379"/>
                  </a:lnTo>
                  <a:lnTo>
                    <a:pt x="95" y="379"/>
                  </a:lnTo>
                  <a:lnTo>
                    <a:pt x="95" y="391"/>
                  </a:lnTo>
                  <a:lnTo>
                    <a:pt x="95" y="403"/>
                  </a:lnTo>
                  <a:lnTo>
                    <a:pt x="95" y="422"/>
                  </a:lnTo>
                  <a:lnTo>
                    <a:pt x="95" y="428"/>
                  </a:lnTo>
                  <a:lnTo>
                    <a:pt x="95" y="440"/>
                  </a:lnTo>
                  <a:lnTo>
                    <a:pt x="96" y="452"/>
                  </a:lnTo>
                  <a:lnTo>
                    <a:pt x="96" y="465"/>
                  </a:lnTo>
                  <a:lnTo>
                    <a:pt x="96" y="477"/>
                  </a:lnTo>
                  <a:lnTo>
                    <a:pt x="96" y="483"/>
                  </a:lnTo>
                  <a:lnTo>
                    <a:pt x="96" y="495"/>
                  </a:lnTo>
                  <a:lnTo>
                    <a:pt x="96" y="507"/>
                  </a:lnTo>
                  <a:lnTo>
                    <a:pt x="98" y="513"/>
                  </a:lnTo>
                  <a:lnTo>
                    <a:pt x="98" y="520"/>
                  </a:lnTo>
                  <a:lnTo>
                    <a:pt x="98" y="532"/>
                  </a:lnTo>
                  <a:lnTo>
                    <a:pt x="98" y="538"/>
                  </a:lnTo>
                  <a:lnTo>
                    <a:pt x="98" y="556"/>
                  </a:lnTo>
                  <a:lnTo>
                    <a:pt x="98" y="562"/>
                  </a:lnTo>
                  <a:lnTo>
                    <a:pt x="100" y="581"/>
                  </a:lnTo>
                  <a:lnTo>
                    <a:pt x="100" y="611"/>
                  </a:lnTo>
                  <a:lnTo>
                    <a:pt x="100" y="630"/>
                  </a:lnTo>
                  <a:lnTo>
                    <a:pt x="100" y="642"/>
                  </a:lnTo>
                  <a:lnTo>
                    <a:pt x="100" y="660"/>
                  </a:lnTo>
                  <a:lnTo>
                    <a:pt x="100" y="666"/>
                  </a:lnTo>
                  <a:lnTo>
                    <a:pt x="101" y="679"/>
                  </a:lnTo>
                  <a:lnTo>
                    <a:pt x="101" y="679"/>
                  </a:lnTo>
                  <a:lnTo>
                    <a:pt x="101" y="679"/>
                  </a:lnTo>
                  <a:lnTo>
                    <a:pt x="101" y="673"/>
                  </a:lnTo>
                  <a:lnTo>
                    <a:pt x="103" y="666"/>
                  </a:lnTo>
                  <a:lnTo>
                    <a:pt x="103" y="673"/>
                  </a:lnTo>
                  <a:lnTo>
                    <a:pt x="103" y="679"/>
                  </a:lnTo>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612" name="Freeform 611"/>
            <p:cNvSpPr>
              <a:spLocks/>
            </p:cNvSpPr>
            <p:nvPr/>
          </p:nvSpPr>
          <p:spPr bwMode="auto">
            <a:xfrm>
              <a:off x="6310569" y="3379087"/>
              <a:ext cx="87631" cy="492640"/>
            </a:xfrm>
            <a:custGeom>
              <a:avLst/>
              <a:gdLst>
                <a:gd name="T0" fmla="*/ 0 w 63"/>
                <a:gd name="T1" fmla="*/ 1027 h 1198"/>
                <a:gd name="T2" fmla="*/ 2 w 63"/>
                <a:gd name="T3" fmla="*/ 1009 h 1198"/>
                <a:gd name="T4" fmla="*/ 2 w 63"/>
                <a:gd name="T5" fmla="*/ 1027 h 1198"/>
                <a:gd name="T6" fmla="*/ 4 w 63"/>
                <a:gd name="T7" fmla="*/ 1039 h 1198"/>
                <a:gd name="T8" fmla="*/ 4 w 63"/>
                <a:gd name="T9" fmla="*/ 1058 h 1198"/>
                <a:gd name="T10" fmla="*/ 5 w 63"/>
                <a:gd name="T11" fmla="*/ 1076 h 1198"/>
                <a:gd name="T12" fmla="*/ 7 w 63"/>
                <a:gd name="T13" fmla="*/ 1076 h 1198"/>
                <a:gd name="T14" fmla="*/ 9 w 63"/>
                <a:gd name="T15" fmla="*/ 1088 h 1198"/>
                <a:gd name="T16" fmla="*/ 10 w 63"/>
                <a:gd name="T17" fmla="*/ 1076 h 1198"/>
                <a:gd name="T18" fmla="*/ 10 w 63"/>
                <a:gd name="T19" fmla="*/ 1064 h 1198"/>
                <a:gd name="T20" fmla="*/ 12 w 63"/>
                <a:gd name="T21" fmla="*/ 1052 h 1198"/>
                <a:gd name="T22" fmla="*/ 14 w 63"/>
                <a:gd name="T23" fmla="*/ 1039 h 1198"/>
                <a:gd name="T24" fmla="*/ 15 w 63"/>
                <a:gd name="T25" fmla="*/ 1045 h 1198"/>
                <a:gd name="T26" fmla="*/ 17 w 63"/>
                <a:gd name="T27" fmla="*/ 1070 h 1198"/>
                <a:gd name="T28" fmla="*/ 19 w 63"/>
                <a:gd name="T29" fmla="*/ 1070 h 1198"/>
                <a:gd name="T30" fmla="*/ 19 w 63"/>
                <a:gd name="T31" fmla="*/ 1052 h 1198"/>
                <a:gd name="T32" fmla="*/ 20 w 63"/>
                <a:gd name="T33" fmla="*/ 1027 h 1198"/>
                <a:gd name="T34" fmla="*/ 20 w 63"/>
                <a:gd name="T35" fmla="*/ 1045 h 1198"/>
                <a:gd name="T36" fmla="*/ 22 w 63"/>
                <a:gd name="T37" fmla="*/ 1070 h 1198"/>
                <a:gd name="T38" fmla="*/ 22 w 63"/>
                <a:gd name="T39" fmla="*/ 1101 h 1198"/>
                <a:gd name="T40" fmla="*/ 24 w 63"/>
                <a:gd name="T41" fmla="*/ 1119 h 1198"/>
                <a:gd name="T42" fmla="*/ 24 w 63"/>
                <a:gd name="T43" fmla="*/ 1137 h 1198"/>
                <a:gd name="T44" fmla="*/ 25 w 63"/>
                <a:gd name="T45" fmla="*/ 1149 h 1198"/>
                <a:gd name="T46" fmla="*/ 27 w 63"/>
                <a:gd name="T47" fmla="*/ 1156 h 1198"/>
                <a:gd name="T48" fmla="*/ 28 w 63"/>
                <a:gd name="T49" fmla="*/ 1143 h 1198"/>
                <a:gd name="T50" fmla="*/ 28 w 63"/>
                <a:gd name="T51" fmla="*/ 1125 h 1198"/>
                <a:gd name="T52" fmla="*/ 30 w 63"/>
                <a:gd name="T53" fmla="*/ 1125 h 1198"/>
                <a:gd name="T54" fmla="*/ 32 w 63"/>
                <a:gd name="T55" fmla="*/ 1137 h 1198"/>
                <a:gd name="T56" fmla="*/ 32 w 63"/>
                <a:gd name="T57" fmla="*/ 1162 h 1198"/>
                <a:gd name="T58" fmla="*/ 33 w 63"/>
                <a:gd name="T59" fmla="*/ 1180 h 1198"/>
                <a:gd name="T60" fmla="*/ 35 w 63"/>
                <a:gd name="T61" fmla="*/ 1168 h 1198"/>
                <a:gd name="T62" fmla="*/ 37 w 63"/>
                <a:gd name="T63" fmla="*/ 1168 h 1198"/>
                <a:gd name="T64" fmla="*/ 38 w 63"/>
                <a:gd name="T65" fmla="*/ 1180 h 1198"/>
                <a:gd name="T66" fmla="*/ 38 w 63"/>
                <a:gd name="T67" fmla="*/ 1198 h 1198"/>
                <a:gd name="T68" fmla="*/ 40 w 63"/>
                <a:gd name="T69" fmla="*/ 1192 h 1198"/>
                <a:gd name="T70" fmla="*/ 42 w 63"/>
                <a:gd name="T71" fmla="*/ 1162 h 1198"/>
                <a:gd name="T72" fmla="*/ 42 w 63"/>
                <a:gd name="T73" fmla="*/ 1125 h 1198"/>
                <a:gd name="T74" fmla="*/ 43 w 63"/>
                <a:gd name="T75" fmla="*/ 1076 h 1198"/>
                <a:gd name="T76" fmla="*/ 43 w 63"/>
                <a:gd name="T77" fmla="*/ 1027 h 1198"/>
                <a:gd name="T78" fmla="*/ 45 w 63"/>
                <a:gd name="T79" fmla="*/ 948 h 1198"/>
                <a:gd name="T80" fmla="*/ 45 w 63"/>
                <a:gd name="T81" fmla="*/ 850 h 1198"/>
                <a:gd name="T82" fmla="*/ 47 w 63"/>
                <a:gd name="T83" fmla="*/ 740 h 1198"/>
                <a:gd name="T84" fmla="*/ 47 w 63"/>
                <a:gd name="T85" fmla="*/ 611 h 1198"/>
                <a:gd name="T86" fmla="*/ 48 w 63"/>
                <a:gd name="T87" fmla="*/ 513 h 1198"/>
                <a:gd name="T88" fmla="*/ 48 w 63"/>
                <a:gd name="T89" fmla="*/ 434 h 1198"/>
                <a:gd name="T90" fmla="*/ 50 w 63"/>
                <a:gd name="T91" fmla="*/ 342 h 1198"/>
                <a:gd name="T92" fmla="*/ 52 w 63"/>
                <a:gd name="T93" fmla="*/ 293 h 1198"/>
                <a:gd name="T94" fmla="*/ 52 w 63"/>
                <a:gd name="T95" fmla="*/ 299 h 1198"/>
                <a:gd name="T96" fmla="*/ 52 w 63"/>
                <a:gd name="T97" fmla="*/ 324 h 1198"/>
                <a:gd name="T98" fmla="*/ 53 w 63"/>
                <a:gd name="T99" fmla="*/ 330 h 1198"/>
                <a:gd name="T100" fmla="*/ 53 w 63"/>
                <a:gd name="T101" fmla="*/ 305 h 1198"/>
                <a:gd name="T102" fmla="*/ 55 w 63"/>
                <a:gd name="T103" fmla="*/ 226 h 1198"/>
                <a:gd name="T104" fmla="*/ 55 w 63"/>
                <a:gd name="T105" fmla="*/ 152 h 1198"/>
                <a:gd name="T106" fmla="*/ 57 w 63"/>
                <a:gd name="T107" fmla="*/ 91 h 1198"/>
                <a:gd name="T108" fmla="*/ 57 w 63"/>
                <a:gd name="T109" fmla="*/ 48 h 1198"/>
                <a:gd name="T110" fmla="*/ 58 w 63"/>
                <a:gd name="T111" fmla="*/ 30 h 1198"/>
                <a:gd name="T112" fmla="*/ 60 w 63"/>
                <a:gd name="T113" fmla="*/ 18 h 1198"/>
                <a:gd name="T114" fmla="*/ 60 w 63"/>
                <a:gd name="T115" fmla="*/ 0 h 1198"/>
                <a:gd name="T116" fmla="*/ 62 w 63"/>
                <a:gd name="T117" fmla="*/ 18 h 1198"/>
                <a:gd name="T118" fmla="*/ 63 w 63"/>
                <a:gd name="T119" fmla="*/ 55 h 1198"/>
                <a:gd name="T120" fmla="*/ 63 w 63"/>
                <a:gd name="T121" fmla="*/ 97 h 1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63" h="1198">
                  <a:moveTo>
                    <a:pt x="0" y="1033"/>
                  </a:moveTo>
                  <a:lnTo>
                    <a:pt x="0" y="1027"/>
                  </a:lnTo>
                  <a:lnTo>
                    <a:pt x="0" y="1027"/>
                  </a:lnTo>
                  <a:lnTo>
                    <a:pt x="0" y="1021"/>
                  </a:lnTo>
                  <a:lnTo>
                    <a:pt x="0" y="1015"/>
                  </a:lnTo>
                  <a:lnTo>
                    <a:pt x="2" y="1009"/>
                  </a:lnTo>
                  <a:lnTo>
                    <a:pt x="2" y="1009"/>
                  </a:lnTo>
                  <a:lnTo>
                    <a:pt x="2" y="1015"/>
                  </a:lnTo>
                  <a:lnTo>
                    <a:pt x="2" y="1027"/>
                  </a:lnTo>
                  <a:lnTo>
                    <a:pt x="4" y="1027"/>
                  </a:lnTo>
                  <a:lnTo>
                    <a:pt x="4" y="1033"/>
                  </a:lnTo>
                  <a:lnTo>
                    <a:pt x="4" y="1039"/>
                  </a:lnTo>
                  <a:lnTo>
                    <a:pt x="4" y="1045"/>
                  </a:lnTo>
                  <a:lnTo>
                    <a:pt x="4" y="1052"/>
                  </a:lnTo>
                  <a:lnTo>
                    <a:pt x="4" y="1058"/>
                  </a:lnTo>
                  <a:lnTo>
                    <a:pt x="5" y="1064"/>
                  </a:lnTo>
                  <a:lnTo>
                    <a:pt x="5" y="1070"/>
                  </a:lnTo>
                  <a:lnTo>
                    <a:pt x="5" y="1076"/>
                  </a:lnTo>
                  <a:lnTo>
                    <a:pt x="5" y="1076"/>
                  </a:lnTo>
                  <a:lnTo>
                    <a:pt x="5" y="1076"/>
                  </a:lnTo>
                  <a:lnTo>
                    <a:pt x="7" y="1076"/>
                  </a:lnTo>
                  <a:lnTo>
                    <a:pt x="7" y="1076"/>
                  </a:lnTo>
                  <a:lnTo>
                    <a:pt x="7" y="1082"/>
                  </a:lnTo>
                  <a:lnTo>
                    <a:pt x="9" y="1088"/>
                  </a:lnTo>
                  <a:lnTo>
                    <a:pt x="9" y="1088"/>
                  </a:lnTo>
                  <a:lnTo>
                    <a:pt x="9" y="1082"/>
                  </a:lnTo>
                  <a:lnTo>
                    <a:pt x="10" y="1076"/>
                  </a:lnTo>
                  <a:lnTo>
                    <a:pt x="10" y="1076"/>
                  </a:lnTo>
                  <a:lnTo>
                    <a:pt x="12" y="1064"/>
                  </a:lnTo>
                  <a:lnTo>
                    <a:pt x="10" y="1064"/>
                  </a:lnTo>
                  <a:lnTo>
                    <a:pt x="12" y="1064"/>
                  </a:lnTo>
                  <a:lnTo>
                    <a:pt x="12" y="1058"/>
                  </a:lnTo>
                  <a:lnTo>
                    <a:pt x="12" y="1052"/>
                  </a:lnTo>
                  <a:lnTo>
                    <a:pt x="14" y="1052"/>
                  </a:lnTo>
                  <a:lnTo>
                    <a:pt x="14" y="1045"/>
                  </a:lnTo>
                  <a:lnTo>
                    <a:pt x="14" y="1039"/>
                  </a:lnTo>
                  <a:lnTo>
                    <a:pt x="14" y="1033"/>
                  </a:lnTo>
                  <a:lnTo>
                    <a:pt x="15" y="1039"/>
                  </a:lnTo>
                  <a:lnTo>
                    <a:pt x="15" y="1045"/>
                  </a:lnTo>
                  <a:lnTo>
                    <a:pt x="15" y="1058"/>
                  </a:lnTo>
                  <a:lnTo>
                    <a:pt x="15" y="1064"/>
                  </a:lnTo>
                  <a:lnTo>
                    <a:pt x="17" y="1070"/>
                  </a:lnTo>
                  <a:lnTo>
                    <a:pt x="17" y="1076"/>
                  </a:lnTo>
                  <a:lnTo>
                    <a:pt x="17" y="1076"/>
                  </a:lnTo>
                  <a:lnTo>
                    <a:pt x="19" y="1070"/>
                  </a:lnTo>
                  <a:lnTo>
                    <a:pt x="19" y="1070"/>
                  </a:lnTo>
                  <a:lnTo>
                    <a:pt x="19" y="1058"/>
                  </a:lnTo>
                  <a:lnTo>
                    <a:pt x="19" y="1052"/>
                  </a:lnTo>
                  <a:lnTo>
                    <a:pt x="19" y="1045"/>
                  </a:lnTo>
                  <a:lnTo>
                    <a:pt x="20" y="1039"/>
                  </a:lnTo>
                  <a:lnTo>
                    <a:pt x="20" y="1027"/>
                  </a:lnTo>
                  <a:lnTo>
                    <a:pt x="20" y="1033"/>
                  </a:lnTo>
                  <a:lnTo>
                    <a:pt x="20" y="1033"/>
                  </a:lnTo>
                  <a:lnTo>
                    <a:pt x="20" y="1045"/>
                  </a:lnTo>
                  <a:lnTo>
                    <a:pt x="22" y="1052"/>
                  </a:lnTo>
                  <a:lnTo>
                    <a:pt x="22" y="1058"/>
                  </a:lnTo>
                  <a:lnTo>
                    <a:pt x="22" y="1070"/>
                  </a:lnTo>
                  <a:lnTo>
                    <a:pt x="22" y="1082"/>
                  </a:lnTo>
                  <a:lnTo>
                    <a:pt x="22" y="1088"/>
                  </a:lnTo>
                  <a:lnTo>
                    <a:pt x="22" y="1101"/>
                  </a:lnTo>
                  <a:lnTo>
                    <a:pt x="24" y="1107"/>
                  </a:lnTo>
                  <a:lnTo>
                    <a:pt x="24" y="1113"/>
                  </a:lnTo>
                  <a:lnTo>
                    <a:pt x="24" y="1119"/>
                  </a:lnTo>
                  <a:lnTo>
                    <a:pt x="24" y="1125"/>
                  </a:lnTo>
                  <a:lnTo>
                    <a:pt x="24" y="1131"/>
                  </a:lnTo>
                  <a:lnTo>
                    <a:pt x="24" y="1137"/>
                  </a:lnTo>
                  <a:lnTo>
                    <a:pt x="25" y="1149"/>
                  </a:lnTo>
                  <a:lnTo>
                    <a:pt x="25" y="1149"/>
                  </a:lnTo>
                  <a:lnTo>
                    <a:pt x="25" y="1149"/>
                  </a:lnTo>
                  <a:lnTo>
                    <a:pt x="25" y="1156"/>
                  </a:lnTo>
                  <a:lnTo>
                    <a:pt x="27" y="1156"/>
                  </a:lnTo>
                  <a:lnTo>
                    <a:pt x="27" y="1156"/>
                  </a:lnTo>
                  <a:lnTo>
                    <a:pt x="27" y="1156"/>
                  </a:lnTo>
                  <a:lnTo>
                    <a:pt x="28" y="1149"/>
                  </a:lnTo>
                  <a:lnTo>
                    <a:pt x="28" y="1143"/>
                  </a:lnTo>
                  <a:lnTo>
                    <a:pt x="28" y="1137"/>
                  </a:lnTo>
                  <a:lnTo>
                    <a:pt x="28" y="1131"/>
                  </a:lnTo>
                  <a:lnTo>
                    <a:pt x="28" y="1125"/>
                  </a:lnTo>
                  <a:lnTo>
                    <a:pt x="28" y="1125"/>
                  </a:lnTo>
                  <a:lnTo>
                    <a:pt x="30" y="1119"/>
                  </a:lnTo>
                  <a:lnTo>
                    <a:pt x="30" y="1125"/>
                  </a:lnTo>
                  <a:lnTo>
                    <a:pt x="30" y="1125"/>
                  </a:lnTo>
                  <a:lnTo>
                    <a:pt x="30" y="1131"/>
                  </a:lnTo>
                  <a:lnTo>
                    <a:pt x="32" y="1137"/>
                  </a:lnTo>
                  <a:lnTo>
                    <a:pt x="32" y="1143"/>
                  </a:lnTo>
                  <a:lnTo>
                    <a:pt x="32" y="1149"/>
                  </a:lnTo>
                  <a:lnTo>
                    <a:pt x="32" y="1162"/>
                  </a:lnTo>
                  <a:lnTo>
                    <a:pt x="33" y="1180"/>
                  </a:lnTo>
                  <a:lnTo>
                    <a:pt x="32" y="1180"/>
                  </a:lnTo>
                  <a:lnTo>
                    <a:pt x="33" y="1180"/>
                  </a:lnTo>
                  <a:lnTo>
                    <a:pt x="33" y="1180"/>
                  </a:lnTo>
                  <a:lnTo>
                    <a:pt x="33" y="1174"/>
                  </a:lnTo>
                  <a:lnTo>
                    <a:pt x="35" y="1168"/>
                  </a:lnTo>
                  <a:lnTo>
                    <a:pt x="35" y="1162"/>
                  </a:lnTo>
                  <a:lnTo>
                    <a:pt x="35" y="1162"/>
                  </a:lnTo>
                  <a:lnTo>
                    <a:pt x="37" y="1168"/>
                  </a:lnTo>
                  <a:lnTo>
                    <a:pt x="37" y="1174"/>
                  </a:lnTo>
                  <a:lnTo>
                    <a:pt x="37" y="1180"/>
                  </a:lnTo>
                  <a:lnTo>
                    <a:pt x="38" y="1180"/>
                  </a:lnTo>
                  <a:lnTo>
                    <a:pt x="38" y="1186"/>
                  </a:lnTo>
                  <a:lnTo>
                    <a:pt x="38" y="1192"/>
                  </a:lnTo>
                  <a:lnTo>
                    <a:pt x="38" y="1198"/>
                  </a:lnTo>
                  <a:lnTo>
                    <a:pt x="40" y="1198"/>
                  </a:lnTo>
                  <a:lnTo>
                    <a:pt x="40" y="1198"/>
                  </a:lnTo>
                  <a:lnTo>
                    <a:pt x="40" y="1192"/>
                  </a:lnTo>
                  <a:lnTo>
                    <a:pt x="40" y="1180"/>
                  </a:lnTo>
                  <a:lnTo>
                    <a:pt x="42" y="1174"/>
                  </a:lnTo>
                  <a:lnTo>
                    <a:pt x="42" y="1162"/>
                  </a:lnTo>
                  <a:lnTo>
                    <a:pt x="42" y="1149"/>
                  </a:lnTo>
                  <a:lnTo>
                    <a:pt x="42" y="1137"/>
                  </a:lnTo>
                  <a:lnTo>
                    <a:pt x="42" y="1125"/>
                  </a:lnTo>
                  <a:lnTo>
                    <a:pt x="42" y="1101"/>
                  </a:lnTo>
                  <a:lnTo>
                    <a:pt x="43" y="1088"/>
                  </a:lnTo>
                  <a:lnTo>
                    <a:pt x="43" y="1076"/>
                  </a:lnTo>
                  <a:lnTo>
                    <a:pt x="43" y="1058"/>
                  </a:lnTo>
                  <a:lnTo>
                    <a:pt x="43" y="1045"/>
                  </a:lnTo>
                  <a:lnTo>
                    <a:pt x="43" y="1027"/>
                  </a:lnTo>
                  <a:lnTo>
                    <a:pt x="43" y="1009"/>
                  </a:lnTo>
                  <a:lnTo>
                    <a:pt x="45" y="990"/>
                  </a:lnTo>
                  <a:lnTo>
                    <a:pt x="45" y="948"/>
                  </a:lnTo>
                  <a:lnTo>
                    <a:pt x="45" y="917"/>
                  </a:lnTo>
                  <a:lnTo>
                    <a:pt x="45" y="886"/>
                  </a:lnTo>
                  <a:lnTo>
                    <a:pt x="45" y="850"/>
                  </a:lnTo>
                  <a:lnTo>
                    <a:pt x="45" y="819"/>
                  </a:lnTo>
                  <a:lnTo>
                    <a:pt x="47" y="776"/>
                  </a:lnTo>
                  <a:lnTo>
                    <a:pt x="47" y="740"/>
                  </a:lnTo>
                  <a:lnTo>
                    <a:pt x="47" y="691"/>
                  </a:lnTo>
                  <a:lnTo>
                    <a:pt x="47" y="654"/>
                  </a:lnTo>
                  <a:lnTo>
                    <a:pt x="47" y="611"/>
                  </a:lnTo>
                  <a:lnTo>
                    <a:pt x="47" y="581"/>
                  </a:lnTo>
                  <a:lnTo>
                    <a:pt x="48" y="544"/>
                  </a:lnTo>
                  <a:lnTo>
                    <a:pt x="48" y="513"/>
                  </a:lnTo>
                  <a:lnTo>
                    <a:pt x="48" y="483"/>
                  </a:lnTo>
                  <a:lnTo>
                    <a:pt x="48" y="458"/>
                  </a:lnTo>
                  <a:lnTo>
                    <a:pt x="48" y="434"/>
                  </a:lnTo>
                  <a:lnTo>
                    <a:pt x="48" y="385"/>
                  </a:lnTo>
                  <a:lnTo>
                    <a:pt x="50" y="360"/>
                  </a:lnTo>
                  <a:lnTo>
                    <a:pt x="50" y="342"/>
                  </a:lnTo>
                  <a:lnTo>
                    <a:pt x="50" y="330"/>
                  </a:lnTo>
                  <a:lnTo>
                    <a:pt x="50" y="311"/>
                  </a:lnTo>
                  <a:lnTo>
                    <a:pt x="52" y="293"/>
                  </a:lnTo>
                  <a:lnTo>
                    <a:pt x="50" y="293"/>
                  </a:lnTo>
                  <a:lnTo>
                    <a:pt x="52" y="293"/>
                  </a:lnTo>
                  <a:lnTo>
                    <a:pt x="52" y="299"/>
                  </a:lnTo>
                  <a:lnTo>
                    <a:pt x="52" y="305"/>
                  </a:lnTo>
                  <a:lnTo>
                    <a:pt x="52" y="311"/>
                  </a:lnTo>
                  <a:lnTo>
                    <a:pt x="52" y="324"/>
                  </a:lnTo>
                  <a:lnTo>
                    <a:pt x="53" y="330"/>
                  </a:lnTo>
                  <a:lnTo>
                    <a:pt x="53" y="336"/>
                  </a:lnTo>
                  <a:lnTo>
                    <a:pt x="53" y="330"/>
                  </a:lnTo>
                  <a:lnTo>
                    <a:pt x="53" y="330"/>
                  </a:lnTo>
                  <a:lnTo>
                    <a:pt x="53" y="318"/>
                  </a:lnTo>
                  <a:lnTo>
                    <a:pt x="53" y="305"/>
                  </a:lnTo>
                  <a:lnTo>
                    <a:pt x="55" y="281"/>
                  </a:lnTo>
                  <a:lnTo>
                    <a:pt x="55" y="250"/>
                  </a:lnTo>
                  <a:lnTo>
                    <a:pt x="55" y="226"/>
                  </a:lnTo>
                  <a:lnTo>
                    <a:pt x="55" y="201"/>
                  </a:lnTo>
                  <a:lnTo>
                    <a:pt x="55" y="177"/>
                  </a:lnTo>
                  <a:lnTo>
                    <a:pt x="55" y="152"/>
                  </a:lnTo>
                  <a:lnTo>
                    <a:pt x="57" y="122"/>
                  </a:lnTo>
                  <a:lnTo>
                    <a:pt x="57" y="104"/>
                  </a:lnTo>
                  <a:lnTo>
                    <a:pt x="57" y="91"/>
                  </a:lnTo>
                  <a:lnTo>
                    <a:pt x="57" y="73"/>
                  </a:lnTo>
                  <a:lnTo>
                    <a:pt x="57" y="67"/>
                  </a:lnTo>
                  <a:lnTo>
                    <a:pt x="57" y="48"/>
                  </a:lnTo>
                  <a:lnTo>
                    <a:pt x="58" y="42"/>
                  </a:lnTo>
                  <a:lnTo>
                    <a:pt x="58" y="36"/>
                  </a:lnTo>
                  <a:lnTo>
                    <a:pt x="58" y="30"/>
                  </a:lnTo>
                  <a:lnTo>
                    <a:pt x="60" y="24"/>
                  </a:lnTo>
                  <a:lnTo>
                    <a:pt x="60" y="24"/>
                  </a:lnTo>
                  <a:lnTo>
                    <a:pt x="60" y="18"/>
                  </a:lnTo>
                  <a:lnTo>
                    <a:pt x="60" y="12"/>
                  </a:lnTo>
                  <a:lnTo>
                    <a:pt x="62" y="0"/>
                  </a:lnTo>
                  <a:lnTo>
                    <a:pt x="60" y="0"/>
                  </a:lnTo>
                  <a:lnTo>
                    <a:pt x="62" y="0"/>
                  </a:lnTo>
                  <a:lnTo>
                    <a:pt x="62" y="12"/>
                  </a:lnTo>
                  <a:lnTo>
                    <a:pt x="62" y="18"/>
                  </a:lnTo>
                  <a:lnTo>
                    <a:pt x="62" y="30"/>
                  </a:lnTo>
                  <a:lnTo>
                    <a:pt x="62" y="42"/>
                  </a:lnTo>
                  <a:lnTo>
                    <a:pt x="63" y="55"/>
                  </a:lnTo>
                  <a:lnTo>
                    <a:pt x="63" y="73"/>
                  </a:lnTo>
                  <a:lnTo>
                    <a:pt x="63" y="85"/>
                  </a:lnTo>
                  <a:lnTo>
                    <a:pt x="63" y="97"/>
                  </a:lnTo>
                  <a:lnTo>
                    <a:pt x="63" y="110"/>
                  </a:lnTo>
                  <a:lnTo>
                    <a:pt x="63" y="116"/>
                  </a:lnTo>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613" name="Freeform 612"/>
            <p:cNvSpPr>
              <a:spLocks/>
            </p:cNvSpPr>
            <p:nvPr/>
          </p:nvSpPr>
          <p:spPr bwMode="auto">
            <a:xfrm>
              <a:off x="7989464" y="3555089"/>
              <a:ext cx="158571" cy="276750"/>
            </a:xfrm>
            <a:custGeom>
              <a:avLst/>
              <a:gdLst>
                <a:gd name="T0" fmla="*/ 0 w 114"/>
                <a:gd name="T1" fmla="*/ 30 h 673"/>
                <a:gd name="T2" fmla="*/ 2 w 114"/>
                <a:gd name="T3" fmla="*/ 73 h 673"/>
                <a:gd name="T4" fmla="*/ 3 w 114"/>
                <a:gd name="T5" fmla="*/ 79 h 673"/>
                <a:gd name="T6" fmla="*/ 5 w 114"/>
                <a:gd name="T7" fmla="*/ 55 h 673"/>
                <a:gd name="T8" fmla="*/ 8 w 114"/>
                <a:gd name="T9" fmla="*/ 49 h 673"/>
                <a:gd name="T10" fmla="*/ 10 w 114"/>
                <a:gd name="T11" fmla="*/ 49 h 673"/>
                <a:gd name="T12" fmla="*/ 12 w 114"/>
                <a:gd name="T13" fmla="*/ 110 h 673"/>
                <a:gd name="T14" fmla="*/ 13 w 114"/>
                <a:gd name="T15" fmla="*/ 159 h 673"/>
                <a:gd name="T16" fmla="*/ 15 w 114"/>
                <a:gd name="T17" fmla="*/ 104 h 673"/>
                <a:gd name="T18" fmla="*/ 17 w 114"/>
                <a:gd name="T19" fmla="*/ 12 h 673"/>
                <a:gd name="T20" fmla="*/ 18 w 114"/>
                <a:gd name="T21" fmla="*/ 61 h 673"/>
                <a:gd name="T22" fmla="*/ 20 w 114"/>
                <a:gd name="T23" fmla="*/ 67 h 673"/>
                <a:gd name="T24" fmla="*/ 22 w 114"/>
                <a:gd name="T25" fmla="*/ 91 h 673"/>
                <a:gd name="T26" fmla="*/ 23 w 114"/>
                <a:gd name="T27" fmla="*/ 122 h 673"/>
                <a:gd name="T28" fmla="*/ 25 w 114"/>
                <a:gd name="T29" fmla="*/ 98 h 673"/>
                <a:gd name="T30" fmla="*/ 27 w 114"/>
                <a:gd name="T31" fmla="*/ 91 h 673"/>
                <a:gd name="T32" fmla="*/ 28 w 114"/>
                <a:gd name="T33" fmla="*/ 153 h 673"/>
                <a:gd name="T34" fmla="*/ 30 w 114"/>
                <a:gd name="T35" fmla="*/ 183 h 673"/>
                <a:gd name="T36" fmla="*/ 32 w 114"/>
                <a:gd name="T37" fmla="*/ 159 h 673"/>
                <a:gd name="T38" fmla="*/ 33 w 114"/>
                <a:gd name="T39" fmla="*/ 189 h 673"/>
                <a:gd name="T40" fmla="*/ 35 w 114"/>
                <a:gd name="T41" fmla="*/ 232 h 673"/>
                <a:gd name="T42" fmla="*/ 36 w 114"/>
                <a:gd name="T43" fmla="*/ 183 h 673"/>
                <a:gd name="T44" fmla="*/ 38 w 114"/>
                <a:gd name="T45" fmla="*/ 214 h 673"/>
                <a:gd name="T46" fmla="*/ 40 w 114"/>
                <a:gd name="T47" fmla="*/ 244 h 673"/>
                <a:gd name="T48" fmla="*/ 41 w 114"/>
                <a:gd name="T49" fmla="*/ 287 h 673"/>
                <a:gd name="T50" fmla="*/ 43 w 114"/>
                <a:gd name="T51" fmla="*/ 312 h 673"/>
                <a:gd name="T52" fmla="*/ 46 w 114"/>
                <a:gd name="T53" fmla="*/ 299 h 673"/>
                <a:gd name="T54" fmla="*/ 48 w 114"/>
                <a:gd name="T55" fmla="*/ 287 h 673"/>
                <a:gd name="T56" fmla="*/ 50 w 114"/>
                <a:gd name="T57" fmla="*/ 306 h 673"/>
                <a:gd name="T58" fmla="*/ 51 w 114"/>
                <a:gd name="T59" fmla="*/ 330 h 673"/>
                <a:gd name="T60" fmla="*/ 53 w 114"/>
                <a:gd name="T61" fmla="*/ 354 h 673"/>
                <a:gd name="T62" fmla="*/ 55 w 114"/>
                <a:gd name="T63" fmla="*/ 397 h 673"/>
                <a:gd name="T64" fmla="*/ 56 w 114"/>
                <a:gd name="T65" fmla="*/ 422 h 673"/>
                <a:gd name="T66" fmla="*/ 58 w 114"/>
                <a:gd name="T67" fmla="*/ 397 h 673"/>
                <a:gd name="T68" fmla="*/ 61 w 114"/>
                <a:gd name="T69" fmla="*/ 416 h 673"/>
                <a:gd name="T70" fmla="*/ 63 w 114"/>
                <a:gd name="T71" fmla="*/ 410 h 673"/>
                <a:gd name="T72" fmla="*/ 65 w 114"/>
                <a:gd name="T73" fmla="*/ 428 h 673"/>
                <a:gd name="T74" fmla="*/ 66 w 114"/>
                <a:gd name="T75" fmla="*/ 465 h 673"/>
                <a:gd name="T76" fmla="*/ 66 w 114"/>
                <a:gd name="T77" fmla="*/ 495 h 673"/>
                <a:gd name="T78" fmla="*/ 70 w 114"/>
                <a:gd name="T79" fmla="*/ 501 h 673"/>
                <a:gd name="T80" fmla="*/ 71 w 114"/>
                <a:gd name="T81" fmla="*/ 526 h 673"/>
                <a:gd name="T82" fmla="*/ 73 w 114"/>
                <a:gd name="T83" fmla="*/ 532 h 673"/>
                <a:gd name="T84" fmla="*/ 76 w 114"/>
                <a:gd name="T85" fmla="*/ 569 h 673"/>
                <a:gd name="T86" fmla="*/ 78 w 114"/>
                <a:gd name="T87" fmla="*/ 575 h 673"/>
                <a:gd name="T88" fmla="*/ 80 w 114"/>
                <a:gd name="T89" fmla="*/ 556 h 673"/>
                <a:gd name="T90" fmla="*/ 81 w 114"/>
                <a:gd name="T91" fmla="*/ 581 h 673"/>
                <a:gd name="T92" fmla="*/ 85 w 114"/>
                <a:gd name="T93" fmla="*/ 581 h 673"/>
                <a:gd name="T94" fmla="*/ 86 w 114"/>
                <a:gd name="T95" fmla="*/ 599 h 673"/>
                <a:gd name="T96" fmla="*/ 90 w 114"/>
                <a:gd name="T97" fmla="*/ 575 h 673"/>
                <a:gd name="T98" fmla="*/ 93 w 114"/>
                <a:gd name="T99" fmla="*/ 581 h 673"/>
                <a:gd name="T100" fmla="*/ 94 w 114"/>
                <a:gd name="T101" fmla="*/ 581 h 673"/>
                <a:gd name="T102" fmla="*/ 98 w 114"/>
                <a:gd name="T103" fmla="*/ 569 h 673"/>
                <a:gd name="T104" fmla="*/ 101 w 114"/>
                <a:gd name="T105" fmla="*/ 581 h 673"/>
                <a:gd name="T106" fmla="*/ 103 w 114"/>
                <a:gd name="T107" fmla="*/ 605 h 673"/>
                <a:gd name="T108" fmla="*/ 104 w 114"/>
                <a:gd name="T109" fmla="*/ 624 h 673"/>
                <a:gd name="T110" fmla="*/ 108 w 114"/>
                <a:gd name="T111" fmla="*/ 624 h 673"/>
                <a:gd name="T112" fmla="*/ 109 w 114"/>
                <a:gd name="T113" fmla="*/ 624 h 673"/>
                <a:gd name="T114" fmla="*/ 111 w 114"/>
                <a:gd name="T115" fmla="*/ 624 h 673"/>
                <a:gd name="T116" fmla="*/ 113 w 114"/>
                <a:gd name="T117" fmla="*/ 648 h 673"/>
                <a:gd name="T118" fmla="*/ 114 w 114"/>
                <a:gd name="T119" fmla="*/ 666 h 6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14" h="673">
                  <a:moveTo>
                    <a:pt x="0" y="0"/>
                  </a:moveTo>
                  <a:lnTo>
                    <a:pt x="0" y="6"/>
                  </a:lnTo>
                  <a:lnTo>
                    <a:pt x="0" y="18"/>
                  </a:lnTo>
                  <a:lnTo>
                    <a:pt x="0" y="30"/>
                  </a:lnTo>
                  <a:lnTo>
                    <a:pt x="0" y="30"/>
                  </a:lnTo>
                  <a:lnTo>
                    <a:pt x="0" y="43"/>
                  </a:lnTo>
                  <a:lnTo>
                    <a:pt x="2" y="49"/>
                  </a:lnTo>
                  <a:lnTo>
                    <a:pt x="2" y="55"/>
                  </a:lnTo>
                  <a:lnTo>
                    <a:pt x="2" y="67"/>
                  </a:lnTo>
                  <a:lnTo>
                    <a:pt x="2" y="73"/>
                  </a:lnTo>
                  <a:lnTo>
                    <a:pt x="3" y="85"/>
                  </a:lnTo>
                  <a:lnTo>
                    <a:pt x="2" y="85"/>
                  </a:lnTo>
                  <a:lnTo>
                    <a:pt x="3" y="79"/>
                  </a:lnTo>
                  <a:lnTo>
                    <a:pt x="3" y="79"/>
                  </a:lnTo>
                  <a:lnTo>
                    <a:pt x="3" y="79"/>
                  </a:lnTo>
                  <a:lnTo>
                    <a:pt x="5" y="73"/>
                  </a:lnTo>
                  <a:lnTo>
                    <a:pt x="5" y="67"/>
                  </a:lnTo>
                  <a:lnTo>
                    <a:pt x="5" y="61"/>
                  </a:lnTo>
                  <a:lnTo>
                    <a:pt x="5" y="55"/>
                  </a:lnTo>
                  <a:lnTo>
                    <a:pt x="5" y="55"/>
                  </a:lnTo>
                  <a:lnTo>
                    <a:pt x="7" y="49"/>
                  </a:lnTo>
                  <a:lnTo>
                    <a:pt x="7" y="49"/>
                  </a:lnTo>
                  <a:lnTo>
                    <a:pt x="7" y="49"/>
                  </a:lnTo>
                  <a:lnTo>
                    <a:pt x="8" y="55"/>
                  </a:lnTo>
                  <a:lnTo>
                    <a:pt x="8" y="49"/>
                  </a:lnTo>
                  <a:lnTo>
                    <a:pt x="8" y="43"/>
                  </a:lnTo>
                  <a:lnTo>
                    <a:pt x="10" y="43"/>
                  </a:lnTo>
                  <a:lnTo>
                    <a:pt x="10" y="36"/>
                  </a:lnTo>
                  <a:lnTo>
                    <a:pt x="10" y="43"/>
                  </a:lnTo>
                  <a:lnTo>
                    <a:pt x="10" y="49"/>
                  </a:lnTo>
                  <a:lnTo>
                    <a:pt x="12" y="55"/>
                  </a:lnTo>
                  <a:lnTo>
                    <a:pt x="12" y="67"/>
                  </a:lnTo>
                  <a:lnTo>
                    <a:pt x="12" y="79"/>
                  </a:lnTo>
                  <a:lnTo>
                    <a:pt x="12" y="91"/>
                  </a:lnTo>
                  <a:lnTo>
                    <a:pt x="12" y="110"/>
                  </a:lnTo>
                  <a:lnTo>
                    <a:pt x="12" y="122"/>
                  </a:lnTo>
                  <a:lnTo>
                    <a:pt x="13" y="134"/>
                  </a:lnTo>
                  <a:lnTo>
                    <a:pt x="13" y="140"/>
                  </a:lnTo>
                  <a:lnTo>
                    <a:pt x="13" y="159"/>
                  </a:lnTo>
                  <a:lnTo>
                    <a:pt x="13" y="159"/>
                  </a:lnTo>
                  <a:lnTo>
                    <a:pt x="13" y="159"/>
                  </a:lnTo>
                  <a:lnTo>
                    <a:pt x="15" y="147"/>
                  </a:lnTo>
                  <a:lnTo>
                    <a:pt x="15" y="134"/>
                  </a:lnTo>
                  <a:lnTo>
                    <a:pt x="15" y="122"/>
                  </a:lnTo>
                  <a:lnTo>
                    <a:pt x="15" y="104"/>
                  </a:lnTo>
                  <a:lnTo>
                    <a:pt x="15" y="79"/>
                  </a:lnTo>
                  <a:lnTo>
                    <a:pt x="15" y="36"/>
                  </a:lnTo>
                  <a:lnTo>
                    <a:pt x="17" y="30"/>
                  </a:lnTo>
                  <a:lnTo>
                    <a:pt x="17" y="18"/>
                  </a:lnTo>
                  <a:lnTo>
                    <a:pt x="17" y="12"/>
                  </a:lnTo>
                  <a:lnTo>
                    <a:pt x="17" y="18"/>
                  </a:lnTo>
                  <a:lnTo>
                    <a:pt x="17" y="30"/>
                  </a:lnTo>
                  <a:lnTo>
                    <a:pt x="18" y="36"/>
                  </a:lnTo>
                  <a:lnTo>
                    <a:pt x="18" y="49"/>
                  </a:lnTo>
                  <a:lnTo>
                    <a:pt x="18" y="61"/>
                  </a:lnTo>
                  <a:lnTo>
                    <a:pt x="18" y="79"/>
                  </a:lnTo>
                  <a:lnTo>
                    <a:pt x="20" y="85"/>
                  </a:lnTo>
                  <a:lnTo>
                    <a:pt x="18" y="85"/>
                  </a:lnTo>
                  <a:lnTo>
                    <a:pt x="20" y="79"/>
                  </a:lnTo>
                  <a:lnTo>
                    <a:pt x="20" y="67"/>
                  </a:lnTo>
                  <a:lnTo>
                    <a:pt x="20" y="67"/>
                  </a:lnTo>
                  <a:lnTo>
                    <a:pt x="20" y="73"/>
                  </a:lnTo>
                  <a:lnTo>
                    <a:pt x="22" y="79"/>
                  </a:lnTo>
                  <a:lnTo>
                    <a:pt x="22" y="85"/>
                  </a:lnTo>
                  <a:lnTo>
                    <a:pt x="22" y="91"/>
                  </a:lnTo>
                  <a:lnTo>
                    <a:pt x="22" y="104"/>
                  </a:lnTo>
                  <a:lnTo>
                    <a:pt x="22" y="110"/>
                  </a:lnTo>
                  <a:lnTo>
                    <a:pt x="22" y="110"/>
                  </a:lnTo>
                  <a:lnTo>
                    <a:pt x="23" y="116"/>
                  </a:lnTo>
                  <a:lnTo>
                    <a:pt x="23" y="122"/>
                  </a:lnTo>
                  <a:lnTo>
                    <a:pt x="23" y="116"/>
                  </a:lnTo>
                  <a:lnTo>
                    <a:pt x="25" y="110"/>
                  </a:lnTo>
                  <a:lnTo>
                    <a:pt x="25" y="110"/>
                  </a:lnTo>
                  <a:lnTo>
                    <a:pt x="25" y="104"/>
                  </a:lnTo>
                  <a:lnTo>
                    <a:pt x="25" y="98"/>
                  </a:lnTo>
                  <a:lnTo>
                    <a:pt x="25" y="91"/>
                  </a:lnTo>
                  <a:lnTo>
                    <a:pt x="27" y="85"/>
                  </a:lnTo>
                  <a:lnTo>
                    <a:pt x="27" y="85"/>
                  </a:lnTo>
                  <a:lnTo>
                    <a:pt x="27" y="85"/>
                  </a:lnTo>
                  <a:lnTo>
                    <a:pt x="27" y="91"/>
                  </a:lnTo>
                  <a:lnTo>
                    <a:pt x="27" y="98"/>
                  </a:lnTo>
                  <a:lnTo>
                    <a:pt x="28" y="110"/>
                  </a:lnTo>
                  <a:lnTo>
                    <a:pt x="28" y="128"/>
                  </a:lnTo>
                  <a:lnTo>
                    <a:pt x="28" y="140"/>
                  </a:lnTo>
                  <a:lnTo>
                    <a:pt x="28" y="153"/>
                  </a:lnTo>
                  <a:lnTo>
                    <a:pt x="28" y="165"/>
                  </a:lnTo>
                  <a:lnTo>
                    <a:pt x="28" y="177"/>
                  </a:lnTo>
                  <a:lnTo>
                    <a:pt x="30" y="183"/>
                  </a:lnTo>
                  <a:lnTo>
                    <a:pt x="30" y="183"/>
                  </a:lnTo>
                  <a:lnTo>
                    <a:pt x="30" y="183"/>
                  </a:lnTo>
                  <a:lnTo>
                    <a:pt x="30" y="183"/>
                  </a:lnTo>
                  <a:lnTo>
                    <a:pt x="32" y="177"/>
                  </a:lnTo>
                  <a:lnTo>
                    <a:pt x="32" y="171"/>
                  </a:lnTo>
                  <a:lnTo>
                    <a:pt x="32" y="159"/>
                  </a:lnTo>
                  <a:lnTo>
                    <a:pt x="32" y="159"/>
                  </a:lnTo>
                  <a:lnTo>
                    <a:pt x="32" y="165"/>
                  </a:lnTo>
                  <a:lnTo>
                    <a:pt x="33" y="171"/>
                  </a:lnTo>
                  <a:lnTo>
                    <a:pt x="33" y="177"/>
                  </a:lnTo>
                  <a:lnTo>
                    <a:pt x="33" y="183"/>
                  </a:lnTo>
                  <a:lnTo>
                    <a:pt x="33" y="189"/>
                  </a:lnTo>
                  <a:lnTo>
                    <a:pt x="33" y="202"/>
                  </a:lnTo>
                  <a:lnTo>
                    <a:pt x="33" y="214"/>
                  </a:lnTo>
                  <a:lnTo>
                    <a:pt x="35" y="220"/>
                  </a:lnTo>
                  <a:lnTo>
                    <a:pt x="35" y="226"/>
                  </a:lnTo>
                  <a:lnTo>
                    <a:pt x="35" y="232"/>
                  </a:lnTo>
                  <a:lnTo>
                    <a:pt x="35" y="226"/>
                  </a:lnTo>
                  <a:lnTo>
                    <a:pt x="35" y="220"/>
                  </a:lnTo>
                  <a:lnTo>
                    <a:pt x="36" y="208"/>
                  </a:lnTo>
                  <a:lnTo>
                    <a:pt x="36" y="195"/>
                  </a:lnTo>
                  <a:lnTo>
                    <a:pt x="36" y="183"/>
                  </a:lnTo>
                  <a:lnTo>
                    <a:pt x="36" y="183"/>
                  </a:lnTo>
                  <a:lnTo>
                    <a:pt x="36" y="189"/>
                  </a:lnTo>
                  <a:lnTo>
                    <a:pt x="38" y="195"/>
                  </a:lnTo>
                  <a:lnTo>
                    <a:pt x="38" y="202"/>
                  </a:lnTo>
                  <a:lnTo>
                    <a:pt x="38" y="214"/>
                  </a:lnTo>
                  <a:lnTo>
                    <a:pt x="38" y="214"/>
                  </a:lnTo>
                  <a:lnTo>
                    <a:pt x="40" y="220"/>
                  </a:lnTo>
                  <a:lnTo>
                    <a:pt x="40" y="232"/>
                  </a:lnTo>
                  <a:lnTo>
                    <a:pt x="40" y="238"/>
                  </a:lnTo>
                  <a:lnTo>
                    <a:pt x="40" y="244"/>
                  </a:lnTo>
                  <a:lnTo>
                    <a:pt x="40" y="250"/>
                  </a:lnTo>
                  <a:lnTo>
                    <a:pt x="40" y="263"/>
                  </a:lnTo>
                  <a:lnTo>
                    <a:pt x="41" y="275"/>
                  </a:lnTo>
                  <a:lnTo>
                    <a:pt x="41" y="287"/>
                  </a:lnTo>
                  <a:lnTo>
                    <a:pt x="41" y="287"/>
                  </a:lnTo>
                  <a:lnTo>
                    <a:pt x="41" y="299"/>
                  </a:lnTo>
                  <a:lnTo>
                    <a:pt x="43" y="312"/>
                  </a:lnTo>
                  <a:lnTo>
                    <a:pt x="43" y="312"/>
                  </a:lnTo>
                  <a:lnTo>
                    <a:pt x="43" y="312"/>
                  </a:lnTo>
                  <a:lnTo>
                    <a:pt x="43" y="312"/>
                  </a:lnTo>
                  <a:lnTo>
                    <a:pt x="45" y="306"/>
                  </a:lnTo>
                  <a:lnTo>
                    <a:pt x="45" y="306"/>
                  </a:lnTo>
                  <a:lnTo>
                    <a:pt x="45" y="306"/>
                  </a:lnTo>
                  <a:lnTo>
                    <a:pt x="45" y="306"/>
                  </a:lnTo>
                  <a:lnTo>
                    <a:pt x="46" y="299"/>
                  </a:lnTo>
                  <a:lnTo>
                    <a:pt x="46" y="293"/>
                  </a:lnTo>
                  <a:lnTo>
                    <a:pt x="48" y="287"/>
                  </a:lnTo>
                  <a:lnTo>
                    <a:pt x="48" y="281"/>
                  </a:lnTo>
                  <a:lnTo>
                    <a:pt x="48" y="287"/>
                  </a:lnTo>
                  <a:lnTo>
                    <a:pt x="48" y="287"/>
                  </a:lnTo>
                  <a:lnTo>
                    <a:pt x="48" y="293"/>
                  </a:lnTo>
                  <a:lnTo>
                    <a:pt x="50" y="306"/>
                  </a:lnTo>
                  <a:lnTo>
                    <a:pt x="50" y="306"/>
                  </a:lnTo>
                  <a:lnTo>
                    <a:pt x="50" y="306"/>
                  </a:lnTo>
                  <a:lnTo>
                    <a:pt x="50" y="306"/>
                  </a:lnTo>
                  <a:lnTo>
                    <a:pt x="51" y="306"/>
                  </a:lnTo>
                  <a:lnTo>
                    <a:pt x="51" y="312"/>
                  </a:lnTo>
                  <a:lnTo>
                    <a:pt x="51" y="312"/>
                  </a:lnTo>
                  <a:lnTo>
                    <a:pt x="51" y="318"/>
                  </a:lnTo>
                  <a:lnTo>
                    <a:pt x="51" y="330"/>
                  </a:lnTo>
                  <a:lnTo>
                    <a:pt x="53" y="336"/>
                  </a:lnTo>
                  <a:lnTo>
                    <a:pt x="53" y="342"/>
                  </a:lnTo>
                  <a:lnTo>
                    <a:pt x="53" y="342"/>
                  </a:lnTo>
                  <a:lnTo>
                    <a:pt x="53" y="348"/>
                  </a:lnTo>
                  <a:lnTo>
                    <a:pt x="53" y="354"/>
                  </a:lnTo>
                  <a:lnTo>
                    <a:pt x="53" y="361"/>
                  </a:lnTo>
                  <a:lnTo>
                    <a:pt x="55" y="367"/>
                  </a:lnTo>
                  <a:lnTo>
                    <a:pt x="55" y="373"/>
                  </a:lnTo>
                  <a:lnTo>
                    <a:pt x="55" y="391"/>
                  </a:lnTo>
                  <a:lnTo>
                    <a:pt x="55" y="397"/>
                  </a:lnTo>
                  <a:lnTo>
                    <a:pt x="55" y="410"/>
                  </a:lnTo>
                  <a:lnTo>
                    <a:pt x="55" y="416"/>
                  </a:lnTo>
                  <a:lnTo>
                    <a:pt x="56" y="428"/>
                  </a:lnTo>
                  <a:lnTo>
                    <a:pt x="56" y="428"/>
                  </a:lnTo>
                  <a:lnTo>
                    <a:pt x="56" y="422"/>
                  </a:lnTo>
                  <a:lnTo>
                    <a:pt x="56" y="416"/>
                  </a:lnTo>
                  <a:lnTo>
                    <a:pt x="56" y="410"/>
                  </a:lnTo>
                  <a:lnTo>
                    <a:pt x="58" y="403"/>
                  </a:lnTo>
                  <a:lnTo>
                    <a:pt x="58" y="397"/>
                  </a:lnTo>
                  <a:lnTo>
                    <a:pt x="58" y="397"/>
                  </a:lnTo>
                  <a:lnTo>
                    <a:pt x="60" y="397"/>
                  </a:lnTo>
                  <a:lnTo>
                    <a:pt x="60" y="410"/>
                  </a:lnTo>
                  <a:lnTo>
                    <a:pt x="60" y="410"/>
                  </a:lnTo>
                  <a:lnTo>
                    <a:pt x="60" y="410"/>
                  </a:lnTo>
                  <a:lnTo>
                    <a:pt x="61" y="416"/>
                  </a:lnTo>
                  <a:lnTo>
                    <a:pt x="61" y="416"/>
                  </a:lnTo>
                  <a:lnTo>
                    <a:pt x="61" y="422"/>
                  </a:lnTo>
                  <a:lnTo>
                    <a:pt x="61" y="416"/>
                  </a:lnTo>
                  <a:lnTo>
                    <a:pt x="63" y="416"/>
                  </a:lnTo>
                  <a:lnTo>
                    <a:pt x="63" y="410"/>
                  </a:lnTo>
                  <a:lnTo>
                    <a:pt x="63" y="403"/>
                  </a:lnTo>
                  <a:lnTo>
                    <a:pt x="63" y="410"/>
                  </a:lnTo>
                  <a:lnTo>
                    <a:pt x="63" y="416"/>
                  </a:lnTo>
                  <a:lnTo>
                    <a:pt x="65" y="416"/>
                  </a:lnTo>
                  <a:lnTo>
                    <a:pt x="65" y="428"/>
                  </a:lnTo>
                  <a:lnTo>
                    <a:pt x="65" y="434"/>
                  </a:lnTo>
                  <a:lnTo>
                    <a:pt x="65" y="440"/>
                  </a:lnTo>
                  <a:lnTo>
                    <a:pt x="65" y="446"/>
                  </a:lnTo>
                  <a:lnTo>
                    <a:pt x="65" y="452"/>
                  </a:lnTo>
                  <a:lnTo>
                    <a:pt x="66" y="465"/>
                  </a:lnTo>
                  <a:lnTo>
                    <a:pt x="66" y="471"/>
                  </a:lnTo>
                  <a:lnTo>
                    <a:pt x="66" y="477"/>
                  </a:lnTo>
                  <a:lnTo>
                    <a:pt x="66" y="483"/>
                  </a:lnTo>
                  <a:lnTo>
                    <a:pt x="66" y="489"/>
                  </a:lnTo>
                  <a:lnTo>
                    <a:pt x="66" y="495"/>
                  </a:lnTo>
                  <a:lnTo>
                    <a:pt x="68" y="495"/>
                  </a:lnTo>
                  <a:lnTo>
                    <a:pt x="68" y="501"/>
                  </a:lnTo>
                  <a:lnTo>
                    <a:pt x="68" y="495"/>
                  </a:lnTo>
                  <a:lnTo>
                    <a:pt x="70" y="495"/>
                  </a:lnTo>
                  <a:lnTo>
                    <a:pt x="70" y="501"/>
                  </a:lnTo>
                  <a:lnTo>
                    <a:pt x="70" y="507"/>
                  </a:lnTo>
                  <a:lnTo>
                    <a:pt x="71" y="514"/>
                  </a:lnTo>
                  <a:lnTo>
                    <a:pt x="71" y="520"/>
                  </a:lnTo>
                  <a:lnTo>
                    <a:pt x="71" y="520"/>
                  </a:lnTo>
                  <a:lnTo>
                    <a:pt x="71" y="526"/>
                  </a:lnTo>
                  <a:lnTo>
                    <a:pt x="73" y="538"/>
                  </a:lnTo>
                  <a:lnTo>
                    <a:pt x="71" y="538"/>
                  </a:lnTo>
                  <a:lnTo>
                    <a:pt x="73" y="538"/>
                  </a:lnTo>
                  <a:lnTo>
                    <a:pt x="73" y="538"/>
                  </a:lnTo>
                  <a:lnTo>
                    <a:pt x="73" y="532"/>
                  </a:lnTo>
                  <a:lnTo>
                    <a:pt x="75" y="538"/>
                  </a:lnTo>
                  <a:lnTo>
                    <a:pt x="75" y="544"/>
                  </a:lnTo>
                  <a:lnTo>
                    <a:pt x="75" y="550"/>
                  </a:lnTo>
                  <a:lnTo>
                    <a:pt x="75" y="556"/>
                  </a:lnTo>
                  <a:lnTo>
                    <a:pt x="76" y="569"/>
                  </a:lnTo>
                  <a:lnTo>
                    <a:pt x="76" y="569"/>
                  </a:lnTo>
                  <a:lnTo>
                    <a:pt x="76" y="581"/>
                  </a:lnTo>
                  <a:lnTo>
                    <a:pt x="76" y="587"/>
                  </a:lnTo>
                  <a:lnTo>
                    <a:pt x="78" y="581"/>
                  </a:lnTo>
                  <a:lnTo>
                    <a:pt x="78" y="575"/>
                  </a:lnTo>
                  <a:lnTo>
                    <a:pt x="78" y="569"/>
                  </a:lnTo>
                  <a:lnTo>
                    <a:pt x="78" y="569"/>
                  </a:lnTo>
                  <a:lnTo>
                    <a:pt x="78" y="562"/>
                  </a:lnTo>
                  <a:lnTo>
                    <a:pt x="80" y="556"/>
                  </a:lnTo>
                  <a:lnTo>
                    <a:pt x="80" y="556"/>
                  </a:lnTo>
                  <a:lnTo>
                    <a:pt x="80" y="562"/>
                  </a:lnTo>
                  <a:lnTo>
                    <a:pt x="81" y="569"/>
                  </a:lnTo>
                  <a:lnTo>
                    <a:pt x="81" y="569"/>
                  </a:lnTo>
                  <a:lnTo>
                    <a:pt x="81" y="575"/>
                  </a:lnTo>
                  <a:lnTo>
                    <a:pt x="81" y="581"/>
                  </a:lnTo>
                  <a:lnTo>
                    <a:pt x="83" y="593"/>
                  </a:lnTo>
                  <a:lnTo>
                    <a:pt x="83" y="593"/>
                  </a:lnTo>
                  <a:lnTo>
                    <a:pt x="83" y="593"/>
                  </a:lnTo>
                  <a:lnTo>
                    <a:pt x="83" y="587"/>
                  </a:lnTo>
                  <a:lnTo>
                    <a:pt x="85" y="581"/>
                  </a:lnTo>
                  <a:lnTo>
                    <a:pt x="85" y="581"/>
                  </a:lnTo>
                  <a:lnTo>
                    <a:pt x="85" y="581"/>
                  </a:lnTo>
                  <a:lnTo>
                    <a:pt x="86" y="587"/>
                  </a:lnTo>
                  <a:lnTo>
                    <a:pt x="86" y="593"/>
                  </a:lnTo>
                  <a:lnTo>
                    <a:pt x="86" y="599"/>
                  </a:lnTo>
                  <a:lnTo>
                    <a:pt x="88" y="593"/>
                  </a:lnTo>
                  <a:lnTo>
                    <a:pt x="88" y="581"/>
                  </a:lnTo>
                  <a:lnTo>
                    <a:pt x="88" y="575"/>
                  </a:lnTo>
                  <a:lnTo>
                    <a:pt x="90" y="575"/>
                  </a:lnTo>
                  <a:lnTo>
                    <a:pt x="90" y="575"/>
                  </a:lnTo>
                  <a:lnTo>
                    <a:pt x="90" y="581"/>
                  </a:lnTo>
                  <a:lnTo>
                    <a:pt x="91" y="587"/>
                  </a:lnTo>
                  <a:lnTo>
                    <a:pt x="91" y="587"/>
                  </a:lnTo>
                  <a:lnTo>
                    <a:pt x="91" y="581"/>
                  </a:lnTo>
                  <a:lnTo>
                    <a:pt x="93" y="581"/>
                  </a:lnTo>
                  <a:lnTo>
                    <a:pt x="93" y="575"/>
                  </a:lnTo>
                  <a:lnTo>
                    <a:pt x="93" y="575"/>
                  </a:lnTo>
                  <a:lnTo>
                    <a:pt x="94" y="575"/>
                  </a:lnTo>
                  <a:lnTo>
                    <a:pt x="94" y="581"/>
                  </a:lnTo>
                  <a:lnTo>
                    <a:pt x="94" y="581"/>
                  </a:lnTo>
                  <a:lnTo>
                    <a:pt x="96" y="581"/>
                  </a:lnTo>
                  <a:lnTo>
                    <a:pt x="96" y="581"/>
                  </a:lnTo>
                  <a:lnTo>
                    <a:pt x="96" y="575"/>
                  </a:lnTo>
                  <a:lnTo>
                    <a:pt x="98" y="569"/>
                  </a:lnTo>
                  <a:lnTo>
                    <a:pt x="98" y="569"/>
                  </a:lnTo>
                  <a:lnTo>
                    <a:pt x="99" y="569"/>
                  </a:lnTo>
                  <a:lnTo>
                    <a:pt x="99" y="569"/>
                  </a:lnTo>
                  <a:lnTo>
                    <a:pt x="99" y="575"/>
                  </a:lnTo>
                  <a:lnTo>
                    <a:pt x="99" y="581"/>
                  </a:lnTo>
                  <a:lnTo>
                    <a:pt x="101" y="581"/>
                  </a:lnTo>
                  <a:lnTo>
                    <a:pt x="101" y="587"/>
                  </a:lnTo>
                  <a:lnTo>
                    <a:pt x="101" y="593"/>
                  </a:lnTo>
                  <a:lnTo>
                    <a:pt x="101" y="599"/>
                  </a:lnTo>
                  <a:lnTo>
                    <a:pt x="103" y="599"/>
                  </a:lnTo>
                  <a:lnTo>
                    <a:pt x="103" y="605"/>
                  </a:lnTo>
                  <a:lnTo>
                    <a:pt x="103" y="611"/>
                  </a:lnTo>
                  <a:lnTo>
                    <a:pt x="103" y="617"/>
                  </a:lnTo>
                  <a:lnTo>
                    <a:pt x="104" y="624"/>
                  </a:lnTo>
                  <a:lnTo>
                    <a:pt x="104" y="630"/>
                  </a:lnTo>
                  <a:lnTo>
                    <a:pt x="104" y="624"/>
                  </a:lnTo>
                  <a:lnTo>
                    <a:pt x="104" y="624"/>
                  </a:lnTo>
                  <a:lnTo>
                    <a:pt x="106" y="624"/>
                  </a:lnTo>
                  <a:lnTo>
                    <a:pt x="106" y="617"/>
                  </a:lnTo>
                  <a:lnTo>
                    <a:pt x="106" y="617"/>
                  </a:lnTo>
                  <a:lnTo>
                    <a:pt x="108" y="624"/>
                  </a:lnTo>
                  <a:lnTo>
                    <a:pt x="108" y="630"/>
                  </a:lnTo>
                  <a:lnTo>
                    <a:pt x="108" y="630"/>
                  </a:lnTo>
                  <a:lnTo>
                    <a:pt x="108" y="630"/>
                  </a:lnTo>
                  <a:lnTo>
                    <a:pt x="109" y="624"/>
                  </a:lnTo>
                  <a:lnTo>
                    <a:pt x="109" y="624"/>
                  </a:lnTo>
                  <a:lnTo>
                    <a:pt x="109" y="617"/>
                  </a:lnTo>
                  <a:lnTo>
                    <a:pt x="109" y="611"/>
                  </a:lnTo>
                  <a:lnTo>
                    <a:pt x="111" y="611"/>
                  </a:lnTo>
                  <a:lnTo>
                    <a:pt x="111" y="617"/>
                  </a:lnTo>
                  <a:lnTo>
                    <a:pt x="111" y="624"/>
                  </a:lnTo>
                  <a:lnTo>
                    <a:pt x="111" y="630"/>
                  </a:lnTo>
                  <a:lnTo>
                    <a:pt x="113" y="636"/>
                  </a:lnTo>
                  <a:lnTo>
                    <a:pt x="113" y="642"/>
                  </a:lnTo>
                  <a:lnTo>
                    <a:pt x="113" y="648"/>
                  </a:lnTo>
                  <a:lnTo>
                    <a:pt x="113" y="648"/>
                  </a:lnTo>
                  <a:lnTo>
                    <a:pt x="113" y="660"/>
                  </a:lnTo>
                  <a:lnTo>
                    <a:pt x="114" y="673"/>
                  </a:lnTo>
                  <a:lnTo>
                    <a:pt x="114" y="673"/>
                  </a:lnTo>
                  <a:lnTo>
                    <a:pt x="114" y="673"/>
                  </a:lnTo>
                  <a:lnTo>
                    <a:pt x="114" y="666"/>
                  </a:lnTo>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614" name="Freeform 613"/>
            <p:cNvSpPr>
              <a:spLocks/>
            </p:cNvSpPr>
            <p:nvPr/>
          </p:nvSpPr>
          <p:spPr bwMode="auto">
            <a:xfrm>
              <a:off x="7853150" y="3225291"/>
              <a:ext cx="136314" cy="430135"/>
            </a:xfrm>
            <a:custGeom>
              <a:avLst/>
              <a:gdLst>
                <a:gd name="T0" fmla="*/ 2 w 98"/>
                <a:gd name="T1" fmla="*/ 37 h 1046"/>
                <a:gd name="T2" fmla="*/ 4 w 98"/>
                <a:gd name="T3" fmla="*/ 0 h 1046"/>
                <a:gd name="T4" fmla="*/ 5 w 98"/>
                <a:gd name="T5" fmla="*/ 111 h 1046"/>
                <a:gd name="T6" fmla="*/ 5 w 98"/>
                <a:gd name="T7" fmla="*/ 239 h 1046"/>
                <a:gd name="T8" fmla="*/ 7 w 98"/>
                <a:gd name="T9" fmla="*/ 312 h 1046"/>
                <a:gd name="T10" fmla="*/ 9 w 98"/>
                <a:gd name="T11" fmla="*/ 392 h 1046"/>
                <a:gd name="T12" fmla="*/ 10 w 98"/>
                <a:gd name="T13" fmla="*/ 422 h 1046"/>
                <a:gd name="T14" fmla="*/ 12 w 98"/>
                <a:gd name="T15" fmla="*/ 374 h 1046"/>
                <a:gd name="T16" fmla="*/ 13 w 98"/>
                <a:gd name="T17" fmla="*/ 367 h 1046"/>
                <a:gd name="T18" fmla="*/ 15 w 98"/>
                <a:gd name="T19" fmla="*/ 416 h 1046"/>
                <a:gd name="T20" fmla="*/ 17 w 98"/>
                <a:gd name="T21" fmla="*/ 447 h 1046"/>
                <a:gd name="T22" fmla="*/ 18 w 98"/>
                <a:gd name="T23" fmla="*/ 490 h 1046"/>
                <a:gd name="T24" fmla="*/ 18 w 98"/>
                <a:gd name="T25" fmla="*/ 563 h 1046"/>
                <a:gd name="T26" fmla="*/ 20 w 98"/>
                <a:gd name="T27" fmla="*/ 624 h 1046"/>
                <a:gd name="T28" fmla="*/ 22 w 98"/>
                <a:gd name="T29" fmla="*/ 667 h 1046"/>
                <a:gd name="T30" fmla="*/ 25 w 98"/>
                <a:gd name="T31" fmla="*/ 679 h 1046"/>
                <a:gd name="T32" fmla="*/ 27 w 98"/>
                <a:gd name="T33" fmla="*/ 692 h 1046"/>
                <a:gd name="T34" fmla="*/ 30 w 98"/>
                <a:gd name="T35" fmla="*/ 704 h 1046"/>
                <a:gd name="T36" fmla="*/ 30 w 98"/>
                <a:gd name="T37" fmla="*/ 747 h 1046"/>
                <a:gd name="T38" fmla="*/ 33 w 98"/>
                <a:gd name="T39" fmla="*/ 777 h 1046"/>
                <a:gd name="T40" fmla="*/ 33 w 98"/>
                <a:gd name="T41" fmla="*/ 838 h 1046"/>
                <a:gd name="T42" fmla="*/ 37 w 98"/>
                <a:gd name="T43" fmla="*/ 887 h 1046"/>
                <a:gd name="T44" fmla="*/ 37 w 98"/>
                <a:gd name="T45" fmla="*/ 875 h 1046"/>
                <a:gd name="T46" fmla="*/ 38 w 98"/>
                <a:gd name="T47" fmla="*/ 936 h 1046"/>
                <a:gd name="T48" fmla="*/ 40 w 98"/>
                <a:gd name="T49" fmla="*/ 1004 h 1046"/>
                <a:gd name="T50" fmla="*/ 42 w 98"/>
                <a:gd name="T51" fmla="*/ 1016 h 1046"/>
                <a:gd name="T52" fmla="*/ 45 w 98"/>
                <a:gd name="T53" fmla="*/ 1040 h 1046"/>
                <a:gd name="T54" fmla="*/ 47 w 98"/>
                <a:gd name="T55" fmla="*/ 1034 h 1046"/>
                <a:gd name="T56" fmla="*/ 48 w 98"/>
                <a:gd name="T57" fmla="*/ 1010 h 1046"/>
                <a:gd name="T58" fmla="*/ 50 w 98"/>
                <a:gd name="T59" fmla="*/ 985 h 1046"/>
                <a:gd name="T60" fmla="*/ 52 w 98"/>
                <a:gd name="T61" fmla="*/ 967 h 1046"/>
                <a:gd name="T62" fmla="*/ 55 w 98"/>
                <a:gd name="T63" fmla="*/ 961 h 1046"/>
                <a:gd name="T64" fmla="*/ 57 w 98"/>
                <a:gd name="T65" fmla="*/ 973 h 1046"/>
                <a:gd name="T66" fmla="*/ 60 w 98"/>
                <a:gd name="T67" fmla="*/ 973 h 1046"/>
                <a:gd name="T68" fmla="*/ 62 w 98"/>
                <a:gd name="T69" fmla="*/ 949 h 1046"/>
                <a:gd name="T70" fmla="*/ 63 w 98"/>
                <a:gd name="T71" fmla="*/ 906 h 1046"/>
                <a:gd name="T72" fmla="*/ 65 w 98"/>
                <a:gd name="T73" fmla="*/ 869 h 1046"/>
                <a:gd name="T74" fmla="*/ 67 w 98"/>
                <a:gd name="T75" fmla="*/ 789 h 1046"/>
                <a:gd name="T76" fmla="*/ 67 w 98"/>
                <a:gd name="T77" fmla="*/ 704 h 1046"/>
                <a:gd name="T78" fmla="*/ 68 w 98"/>
                <a:gd name="T79" fmla="*/ 618 h 1046"/>
                <a:gd name="T80" fmla="*/ 70 w 98"/>
                <a:gd name="T81" fmla="*/ 539 h 1046"/>
                <a:gd name="T82" fmla="*/ 71 w 98"/>
                <a:gd name="T83" fmla="*/ 471 h 1046"/>
                <a:gd name="T84" fmla="*/ 73 w 98"/>
                <a:gd name="T85" fmla="*/ 465 h 1046"/>
                <a:gd name="T86" fmla="*/ 75 w 98"/>
                <a:gd name="T87" fmla="*/ 520 h 1046"/>
                <a:gd name="T88" fmla="*/ 76 w 98"/>
                <a:gd name="T89" fmla="*/ 575 h 1046"/>
                <a:gd name="T90" fmla="*/ 78 w 98"/>
                <a:gd name="T91" fmla="*/ 582 h 1046"/>
                <a:gd name="T92" fmla="*/ 78 w 98"/>
                <a:gd name="T93" fmla="*/ 533 h 1046"/>
                <a:gd name="T94" fmla="*/ 80 w 98"/>
                <a:gd name="T95" fmla="*/ 447 h 1046"/>
                <a:gd name="T96" fmla="*/ 81 w 98"/>
                <a:gd name="T97" fmla="*/ 410 h 1046"/>
                <a:gd name="T98" fmla="*/ 83 w 98"/>
                <a:gd name="T99" fmla="*/ 367 h 1046"/>
                <a:gd name="T100" fmla="*/ 85 w 98"/>
                <a:gd name="T101" fmla="*/ 263 h 1046"/>
                <a:gd name="T102" fmla="*/ 86 w 98"/>
                <a:gd name="T103" fmla="*/ 288 h 1046"/>
                <a:gd name="T104" fmla="*/ 88 w 98"/>
                <a:gd name="T105" fmla="*/ 318 h 1046"/>
                <a:gd name="T106" fmla="*/ 88 w 98"/>
                <a:gd name="T107" fmla="*/ 312 h 1046"/>
                <a:gd name="T108" fmla="*/ 90 w 98"/>
                <a:gd name="T109" fmla="*/ 294 h 1046"/>
                <a:gd name="T110" fmla="*/ 91 w 98"/>
                <a:gd name="T111" fmla="*/ 380 h 1046"/>
                <a:gd name="T112" fmla="*/ 93 w 98"/>
                <a:gd name="T113" fmla="*/ 484 h 1046"/>
                <a:gd name="T114" fmla="*/ 95 w 98"/>
                <a:gd name="T115" fmla="*/ 551 h 1046"/>
                <a:gd name="T116" fmla="*/ 96 w 98"/>
                <a:gd name="T117" fmla="*/ 679 h 1046"/>
                <a:gd name="T118" fmla="*/ 98 w 98"/>
                <a:gd name="T119" fmla="*/ 802 h 10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98" h="1046">
                  <a:moveTo>
                    <a:pt x="0" y="147"/>
                  </a:moveTo>
                  <a:lnTo>
                    <a:pt x="0" y="111"/>
                  </a:lnTo>
                  <a:lnTo>
                    <a:pt x="0" y="86"/>
                  </a:lnTo>
                  <a:lnTo>
                    <a:pt x="2" y="62"/>
                  </a:lnTo>
                  <a:lnTo>
                    <a:pt x="2" y="37"/>
                  </a:lnTo>
                  <a:lnTo>
                    <a:pt x="2" y="25"/>
                  </a:lnTo>
                  <a:lnTo>
                    <a:pt x="2" y="13"/>
                  </a:lnTo>
                  <a:lnTo>
                    <a:pt x="2" y="13"/>
                  </a:lnTo>
                  <a:lnTo>
                    <a:pt x="2" y="7"/>
                  </a:lnTo>
                  <a:lnTo>
                    <a:pt x="4" y="0"/>
                  </a:lnTo>
                  <a:lnTo>
                    <a:pt x="4" y="0"/>
                  </a:lnTo>
                  <a:lnTo>
                    <a:pt x="4" y="13"/>
                  </a:lnTo>
                  <a:lnTo>
                    <a:pt x="4" y="25"/>
                  </a:lnTo>
                  <a:lnTo>
                    <a:pt x="4" y="80"/>
                  </a:lnTo>
                  <a:lnTo>
                    <a:pt x="5" y="111"/>
                  </a:lnTo>
                  <a:lnTo>
                    <a:pt x="5" y="141"/>
                  </a:lnTo>
                  <a:lnTo>
                    <a:pt x="5" y="172"/>
                  </a:lnTo>
                  <a:lnTo>
                    <a:pt x="5" y="202"/>
                  </a:lnTo>
                  <a:lnTo>
                    <a:pt x="5" y="221"/>
                  </a:lnTo>
                  <a:lnTo>
                    <a:pt x="5" y="239"/>
                  </a:lnTo>
                  <a:lnTo>
                    <a:pt x="7" y="257"/>
                  </a:lnTo>
                  <a:lnTo>
                    <a:pt x="7" y="270"/>
                  </a:lnTo>
                  <a:lnTo>
                    <a:pt x="7" y="282"/>
                  </a:lnTo>
                  <a:lnTo>
                    <a:pt x="7" y="294"/>
                  </a:lnTo>
                  <a:lnTo>
                    <a:pt x="7" y="312"/>
                  </a:lnTo>
                  <a:lnTo>
                    <a:pt x="7" y="318"/>
                  </a:lnTo>
                  <a:lnTo>
                    <a:pt x="9" y="337"/>
                  </a:lnTo>
                  <a:lnTo>
                    <a:pt x="9" y="343"/>
                  </a:lnTo>
                  <a:lnTo>
                    <a:pt x="9" y="361"/>
                  </a:lnTo>
                  <a:lnTo>
                    <a:pt x="9" y="392"/>
                  </a:lnTo>
                  <a:lnTo>
                    <a:pt x="9" y="404"/>
                  </a:lnTo>
                  <a:lnTo>
                    <a:pt x="9" y="416"/>
                  </a:lnTo>
                  <a:lnTo>
                    <a:pt x="10" y="429"/>
                  </a:lnTo>
                  <a:lnTo>
                    <a:pt x="10" y="429"/>
                  </a:lnTo>
                  <a:lnTo>
                    <a:pt x="10" y="422"/>
                  </a:lnTo>
                  <a:lnTo>
                    <a:pt x="10" y="416"/>
                  </a:lnTo>
                  <a:lnTo>
                    <a:pt x="10" y="410"/>
                  </a:lnTo>
                  <a:lnTo>
                    <a:pt x="12" y="398"/>
                  </a:lnTo>
                  <a:lnTo>
                    <a:pt x="12" y="386"/>
                  </a:lnTo>
                  <a:lnTo>
                    <a:pt x="12" y="374"/>
                  </a:lnTo>
                  <a:lnTo>
                    <a:pt x="12" y="367"/>
                  </a:lnTo>
                  <a:lnTo>
                    <a:pt x="12" y="367"/>
                  </a:lnTo>
                  <a:lnTo>
                    <a:pt x="13" y="361"/>
                  </a:lnTo>
                  <a:lnTo>
                    <a:pt x="13" y="367"/>
                  </a:lnTo>
                  <a:lnTo>
                    <a:pt x="13" y="367"/>
                  </a:lnTo>
                  <a:lnTo>
                    <a:pt x="13" y="380"/>
                  </a:lnTo>
                  <a:lnTo>
                    <a:pt x="13" y="392"/>
                  </a:lnTo>
                  <a:lnTo>
                    <a:pt x="13" y="398"/>
                  </a:lnTo>
                  <a:lnTo>
                    <a:pt x="15" y="404"/>
                  </a:lnTo>
                  <a:lnTo>
                    <a:pt x="15" y="416"/>
                  </a:lnTo>
                  <a:lnTo>
                    <a:pt x="15" y="422"/>
                  </a:lnTo>
                  <a:lnTo>
                    <a:pt x="15" y="429"/>
                  </a:lnTo>
                  <a:lnTo>
                    <a:pt x="15" y="435"/>
                  </a:lnTo>
                  <a:lnTo>
                    <a:pt x="15" y="441"/>
                  </a:lnTo>
                  <a:lnTo>
                    <a:pt x="17" y="447"/>
                  </a:lnTo>
                  <a:lnTo>
                    <a:pt x="17" y="447"/>
                  </a:lnTo>
                  <a:lnTo>
                    <a:pt x="17" y="459"/>
                  </a:lnTo>
                  <a:lnTo>
                    <a:pt x="17" y="471"/>
                  </a:lnTo>
                  <a:lnTo>
                    <a:pt x="17" y="471"/>
                  </a:lnTo>
                  <a:lnTo>
                    <a:pt x="18" y="490"/>
                  </a:lnTo>
                  <a:lnTo>
                    <a:pt x="18" y="502"/>
                  </a:lnTo>
                  <a:lnTo>
                    <a:pt x="18" y="520"/>
                  </a:lnTo>
                  <a:lnTo>
                    <a:pt x="18" y="533"/>
                  </a:lnTo>
                  <a:lnTo>
                    <a:pt x="18" y="551"/>
                  </a:lnTo>
                  <a:lnTo>
                    <a:pt x="18" y="563"/>
                  </a:lnTo>
                  <a:lnTo>
                    <a:pt x="20" y="575"/>
                  </a:lnTo>
                  <a:lnTo>
                    <a:pt x="20" y="588"/>
                  </a:lnTo>
                  <a:lnTo>
                    <a:pt x="20" y="600"/>
                  </a:lnTo>
                  <a:lnTo>
                    <a:pt x="20" y="618"/>
                  </a:lnTo>
                  <a:lnTo>
                    <a:pt x="20" y="624"/>
                  </a:lnTo>
                  <a:lnTo>
                    <a:pt x="20" y="637"/>
                  </a:lnTo>
                  <a:lnTo>
                    <a:pt x="22" y="649"/>
                  </a:lnTo>
                  <a:lnTo>
                    <a:pt x="22" y="661"/>
                  </a:lnTo>
                  <a:lnTo>
                    <a:pt x="22" y="667"/>
                  </a:lnTo>
                  <a:lnTo>
                    <a:pt x="22" y="667"/>
                  </a:lnTo>
                  <a:lnTo>
                    <a:pt x="23" y="661"/>
                  </a:lnTo>
                  <a:lnTo>
                    <a:pt x="23" y="661"/>
                  </a:lnTo>
                  <a:lnTo>
                    <a:pt x="23" y="667"/>
                  </a:lnTo>
                  <a:lnTo>
                    <a:pt x="25" y="679"/>
                  </a:lnTo>
                  <a:lnTo>
                    <a:pt x="25" y="679"/>
                  </a:lnTo>
                  <a:lnTo>
                    <a:pt x="25" y="692"/>
                  </a:lnTo>
                  <a:lnTo>
                    <a:pt x="25" y="692"/>
                  </a:lnTo>
                  <a:lnTo>
                    <a:pt x="25" y="692"/>
                  </a:lnTo>
                  <a:lnTo>
                    <a:pt x="27" y="685"/>
                  </a:lnTo>
                  <a:lnTo>
                    <a:pt x="27" y="692"/>
                  </a:lnTo>
                  <a:lnTo>
                    <a:pt x="27" y="698"/>
                  </a:lnTo>
                  <a:lnTo>
                    <a:pt x="28" y="698"/>
                  </a:lnTo>
                  <a:lnTo>
                    <a:pt x="28" y="692"/>
                  </a:lnTo>
                  <a:lnTo>
                    <a:pt x="28" y="698"/>
                  </a:lnTo>
                  <a:lnTo>
                    <a:pt x="30" y="704"/>
                  </a:lnTo>
                  <a:lnTo>
                    <a:pt x="30" y="710"/>
                  </a:lnTo>
                  <a:lnTo>
                    <a:pt x="30" y="722"/>
                  </a:lnTo>
                  <a:lnTo>
                    <a:pt x="30" y="728"/>
                  </a:lnTo>
                  <a:lnTo>
                    <a:pt x="30" y="734"/>
                  </a:lnTo>
                  <a:lnTo>
                    <a:pt x="30" y="747"/>
                  </a:lnTo>
                  <a:lnTo>
                    <a:pt x="32" y="759"/>
                  </a:lnTo>
                  <a:lnTo>
                    <a:pt x="32" y="759"/>
                  </a:lnTo>
                  <a:lnTo>
                    <a:pt x="32" y="765"/>
                  </a:lnTo>
                  <a:lnTo>
                    <a:pt x="32" y="771"/>
                  </a:lnTo>
                  <a:lnTo>
                    <a:pt x="33" y="777"/>
                  </a:lnTo>
                  <a:lnTo>
                    <a:pt x="33" y="783"/>
                  </a:lnTo>
                  <a:lnTo>
                    <a:pt x="33" y="789"/>
                  </a:lnTo>
                  <a:lnTo>
                    <a:pt x="33" y="802"/>
                  </a:lnTo>
                  <a:lnTo>
                    <a:pt x="33" y="814"/>
                  </a:lnTo>
                  <a:lnTo>
                    <a:pt x="33" y="838"/>
                  </a:lnTo>
                  <a:lnTo>
                    <a:pt x="35" y="851"/>
                  </a:lnTo>
                  <a:lnTo>
                    <a:pt x="35" y="863"/>
                  </a:lnTo>
                  <a:lnTo>
                    <a:pt x="35" y="875"/>
                  </a:lnTo>
                  <a:lnTo>
                    <a:pt x="35" y="881"/>
                  </a:lnTo>
                  <a:lnTo>
                    <a:pt x="37" y="887"/>
                  </a:lnTo>
                  <a:lnTo>
                    <a:pt x="35" y="887"/>
                  </a:lnTo>
                  <a:lnTo>
                    <a:pt x="37" y="887"/>
                  </a:lnTo>
                  <a:lnTo>
                    <a:pt x="37" y="887"/>
                  </a:lnTo>
                  <a:lnTo>
                    <a:pt x="38" y="875"/>
                  </a:lnTo>
                  <a:lnTo>
                    <a:pt x="37" y="875"/>
                  </a:lnTo>
                  <a:lnTo>
                    <a:pt x="38" y="887"/>
                  </a:lnTo>
                  <a:lnTo>
                    <a:pt x="38" y="893"/>
                  </a:lnTo>
                  <a:lnTo>
                    <a:pt x="38" y="906"/>
                  </a:lnTo>
                  <a:lnTo>
                    <a:pt x="38" y="918"/>
                  </a:lnTo>
                  <a:lnTo>
                    <a:pt x="38" y="936"/>
                  </a:lnTo>
                  <a:lnTo>
                    <a:pt x="40" y="949"/>
                  </a:lnTo>
                  <a:lnTo>
                    <a:pt x="40" y="961"/>
                  </a:lnTo>
                  <a:lnTo>
                    <a:pt x="40" y="979"/>
                  </a:lnTo>
                  <a:lnTo>
                    <a:pt x="40" y="985"/>
                  </a:lnTo>
                  <a:lnTo>
                    <a:pt x="40" y="1004"/>
                  </a:lnTo>
                  <a:lnTo>
                    <a:pt x="40" y="1016"/>
                  </a:lnTo>
                  <a:lnTo>
                    <a:pt x="42" y="1016"/>
                  </a:lnTo>
                  <a:lnTo>
                    <a:pt x="42" y="1022"/>
                  </a:lnTo>
                  <a:lnTo>
                    <a:pt x="42" y="1016"/>
                  </a:lnTo>
                  <a:lnTo>
                    <a:pt x="42" y="1016"/>
                  </a:lnTo>
                  <a:lnTo>
                    <a:pt x="43" y="1016"/>
                  </a:lnTo>
                  <a:lnTo>
                    <a:pt x="43" y="1016"/>
                  </a:lnTo>
                  <a:lnTo>
                    <a:pt x="43" y="1022"/>
                  </a:lnTo>
                  <a:lnTo>
                    <a:pt x="43" y="1034"/>
                  </a:lnTo>
                  <a:lnTo>
                    <a:pt x="45" y="1040"/>
                  </a:lnTo>
                  <a:lnTo>
                    <a:pt x="45" y="1040"/>
                  </a:lnTo>
                  <a:lnTo>
                    <a:pt x="45" y="1046"/>
                  </a:lnTo>
                  <a:lnTo>
                    <a:pt x="45" y="1040"/>
                  </a:lnTo>
                  <a:lnTo>
                    <a:pt x="47" y="1040"/>
                  </a:lnTo>
                  <a:lnTo>
                    <a:pt x="47" y="1034"/>
                  </a:lnTo>
                  <a:lnTo>
                    <a:pt x="47" y="1028"/>
                  </a:lnTo>
                  <a:lnTo>
                    <a:pt x="47" y="1022"/>
                  </a:lnTo>
                  <a:lnTo>
                    <a:pt x="47" y="1016"/>
                  </a:lnTo>
                  <a:lnTo>
                    <a:pt x="48" y="1016"/>
                  </a:lnTo>
                  <a:lnTo>
                    <a:pt x="48" y="1010"/>
                  </a:lnTo>
                  <a:lnTo>
                    <a:pt x="48" y="1004"/>
                  </a:lnTo>
                  <a:lnTo>
                    <a:pt x="48" y="997"/>
                  </a:lnTo>
                  <a:lnTo>
                    <a:pt x="48" y="991"/>
                  </a:lnTo>
                  <a:lnTo>
                    <a:pt x="48" y="985"/>
                  </a:lnTo>
                  <a:lnTo>
                    <a:pt x="50" y="985"/>
                  </a:lnTo>
                  <a:lnTo>
                    <a:pt x="50" y="979"/>
                  </a:lnTo>
                  <a:lnTo>
                    <a:pt x="50" y="967"/>
                  </a:lnTo>
                  <a:lnTo>
                    <a:pt x="50" y="961"/>
                  </a:lnTo>
                  <a:lnTo>
                    <a:pt x="52" y="961"/>
                  </a:lnTo>
                  <a:lnTo>
                    <a:pt x="52" y="967"/>
                  </a:lnTo>
                  <a:lnTo>
                    <a:pt x="52" y="973"/>
                  </a:lnTo>
                  <a:lnTo>
                    <a:pt x="53" y="979"/>
                  </a:lnTo>
                  <a:lnTo>
                    <a:pt x="53" y="979"/>
                  </a:lnTo>
                  <a:lnTo>
                    <a:pt x="53" y="973"/>
                  </a:lnTo>
                  <a:lnTo>
                    <a:pt x="55" y="961"/>
                  </a:lnTo>
                  <a:lnTo>
                    <a:pt x="55" y="961"/>
                  </a:lnTo>
                  <a:lnTo>
                    <a:pt x="55" y="961"/>
                  </a:lnTo>
                  <a:lnTo>
                    <a:pt x="55" y="961"/>
                  </a:lnTo>
                  <a:lnTo>
                    <a:pt x="57" y="967"/>
                  </a:lnTo>
                  <a:lnTo>
                    <a:pt x="57" y="973"/>
                  </a:lnTo>
                  <a:lnTo>
                    <a:pt x="57" y="973"/>
                  </a:lnTo>
                  <a:lnTo>
                    <a:pt x="58" y="967"/>
                  </a:lnTo>
                  <a:lnTo>
                    <a:pt x="58" y="961"/>
                  </a:lnTo>
                  <a:lnTo>
                    <a:pt x="58" y="967"/>
                  </a:lnTo>
                  <a:lnTo>
                    <a:pt x="60" y="973"/>
                  </a:lnTo>
                  <a:lnTo>
                    <a:pt x="60" y="973"/>
                  </a:lnTo>
                  <a:lnTo>
                    <a:pt x="60" y="967"/>
                  </a:lnTo>
                  <a:lnTo>
                    <a:pt x="60" y="961"/>
                  </a:lnTo>
                  <a:lnTo>
                    <a:pt x="62" y="961"/>
                  </a:lnTo>
                  <a:lnTo>
                    <a:pt x="62" y="949"/>
                  </a:lnTo>
                  <a:lnTo>
                    <a:pt x="62" y="936"/>
                  </a:lnTo>
                  <a:lnTo>
                    <a:pt x="62" y="930"/>
                  </a:lnTo>
                  <a:lnTo>
                    <a:pt x="62" y="918"/>
                  </a:lnTo>
                  <a:lnTo>
                    <a:pt x="62" y="912"/>
                  </a:lnTo>
                  <a:lnTo>
                    <a:pt x="63" y="906"/>
                  </a:lnTo>
                  <a:lnTo>
                    <a:pt x="63" y="900"/>
                  </a:lnTo>
                  <a:lnTo>
                    <a:pt x="63" y="887"/>
                  </a:lnTo>
                  <a:lnTo>
                    <a:pt x="63" y="887"/>
                  </a:lnTo>
                  <a:lnTo>
                    <a:pt x="65" y="881"/>
                  </a:lnTo>
                  <a:lnTo>
                    <a:pt x="65" y="869"/>
                  </a:lnTo>
                  <a:lnTo>
                    <a:pt x="65" y="857"/>
                  </a:lnTo>
                  <a:lnTo>
                    <a:pt x="65" y="845"/>
                  </a:lnTo>
                  <a:lnTo>
                    <a:pt x="65" y="832"/>
                  </a:lnTo>
                  <a:lnTo>
                    <a:pt x="65" y="808"/>
                  </a:lnTo>
                  <a:lnTo>
                    <a:pt x="67" y="789"/>
                  </a:lnTo>
                  <a:lnTo>
                    <a:pt x="67" y="777"/>
                  </a:lnTo>
                  <a:lnTo>
                    <a:pt x="67" y="759"/>
                  </a:lnTo>
                  <a:lnTo>
                    <a:pt x="67" y="741"/>
                  </a:lnTo>
                  <a:lnTo>
                    <a:pt x="67" y="728"/>
                  </a:lnTo>
                  <a:lnTo>
                    <a:pt x="67" y="704"/>
                  </a:lnTo>
                  <a:lnTo>
                    <a:pt x="68" y="685"/>
                  </a:lnTo>
                  <a:lnTo>
                    <a:pt x="68" y="673"/>
                  </a:lnTo>
                  <a:lnTo>
                    <a:pt x="68" y="655"/>
                  </a:lnTo>
                  <a:lnTo>
                    <a:pt x="68" y="630"/>
                  </a:lnTo>
                  <a:lnTo>
                    <a:pt x="68" y="618"/>
                  </a:lnTo>
                  <a:lnTo>
                    <a:pt x="68" y="600"/>
                  </a:lnTo>
                  <a:lnTo>
                    <a:pt x="70" y="582"/>
                  </a:lnTo>
                  <a:lnTo>
                    <a:pt x="70" y="563"/>
                  </a:lnTo>
                  <a:lnTo>
                    <a:pt x="70" y="551"/>
                  </a:lnTo>
                  <a:lnTo>
                    <a:pt x="70" y="539"/>
                  </a:lnTo>
                  <a:lnTo>
                    <a:pt x="70" y="526"/>
                  </a:lnTo>
                  <a:lnTo>
                    <a:pt x="70" y="508"/>
                  </a:lnTo>
                  <a:lnTo>
                    <a:pt x="71" y="496"/>
                  </a:lnTo>
                  <a:lnTo>
                    <a:pt x="71" y="484"/>
                  </a:lnTo>
                  <a:lnTo>
                    <a:pt x="71" y="471"/>
                  </a:lnTo>
                  <a:lnTo>
                    <a:pt x="71" y="447"/>
                  </a:lnTo>
                  <a:lnTo>
                    <a:pt x="71" y="447"/>
                  </a:lnTo>
                  <a:lnTo>
                    <a:pt x="73" y="447"/>
                  </a:lnTo>
                  <a:lnTo>
                    <a:pt x="73" y="453"/>
                  </a:lnTo>
                  <a:lnTo>
                    <a:pt x="73" y="465"/>
                  </a:lnTo>
                  <a:lnTo>
                    <a:pt x="73" y="471"/>
                  </a:lnTo>
                  <a:lnTo>
                    <a:pt x="73" y="490"/>
                  </a:lnTo>
                  <a:lnTo>
                    <a:pt x="73" y="496"/>
                  </a:lnTo>
                  <a:lnTo>
                    <a:pt x="75" y="508"/>
                  </a:lnTo>
                  <a:lnTo>
                    <a:pt x="75" y="520"/>
                  </a:lnTo>
                  <a:lnTo>
                    <a:pt x="75" y="526"/>
                  </a:lnTo>
                  <a:lnTo>
                    <a:pt x="75" y="539"/>
                  </a:lnTo>
                  <a:lnTo>
                    <a:pt x="75" y="551"/>
                  </a:lnTo>
                  <a:lnTo>
                    <a:pt x="75" y="569"/>
                  </a:lnTo>
                  <a:lnTo>
                    <a:pt x="76" y="575"/>
                  </a:lnTo>
                  <a:lnTo>
                    <a:pt x="76" y="575"/>
                  </a:lnTo>
                  <a:lnTo>
                    <a:pt x="76" y="588"/>
                  </a:lnTo>
                  <a:lnTo>
                    <a:pt x="76" y="588"/>
                  </a:lnTo>
                  <a:lnTo>
                    <a:pt x="76" y="588"/>
                  </a:lnTo>
                  <a:lnTo>
                    <a:pt x="78" y="582"/>
                  </a:lnTo>
                  <a:lnTo>
                    <a:pt x="78" y="575"/>
                  </a:lnTo>
                  <a:lnTo>
                    <a:pt x="78" y="569"/>
                  </a:lnTo>
                  <a:lnTo>
                    <a:pt x="78" y="557"/>
                  </a:lnTo>
                  <a:lnTo>
                    <a:pt x="78" y="551"/>
                  </a:lnTo>
                  <a:lnTo>
                    <a:pt x="78" y="533"/>
                  </a:lnTo>
                  <a:lnTo>
                    <a:pt x="80" y="520"/>
                  </a:lnTo>
                  <a:lnTo>
                    <a:pt x="80" y="508"/>
                  </a:lnTo>
                  <a:lnTo>
                    <a:pt x="80" y="496"/>
                  </a:lnTo>
                  <a:lnTo>
                    <a:pt x="80" y="471"/>
                  </a:lnTo>
                  <a:lnTo>
                    <a:pt x="80" y="447"/>
                  </a:lnTo>
                  <a:lnTo>
                    <a:pt x="80" y="441"/>
                  </a:lnTo>
                  <a:lnTo>
                    <a:pt x="81" y="429"/>
                  </a:lnTo>
                  <a:lnTo>
                    <a:pt x="81" y="422"/>
                  </a:lnTo>
                  <a:lnTo>
                    <a:pt x="81" y="416"/>
                  </a:lnTo>
                  <a:lnTo>
                    <a:pt x="81" y="410"/>
                  </a:lnTo>
                  <a:lnTo>
                    <a:pt x="81" y="404"/>
                  </a:lnTo>
                  <a:lnTo>
                    <a:pt x="81" y="398"/>
                  </a:lnTo>
                  <a:lnTo>
                    <a:pt x="83" y="392"/>
                  </a:lnTo>
                  <a:lnTo>
                    <a:pt x="83" y="380"/>
                  </a:lnTo>
                  <a:lnTo>
                    <a:pt x="83" y="367"/>
                  </a:lnTo>
                  <a:lnTo>
                    <a:pt x="83" y="343"/>
                  </a:lnTo>
                  <a:lnTo>
                    <a:pt x="83" y="318"/>
                  </a:lnTo>
                  <a:lnTo>
                    <a:pt x="83" y="300"/>
                  </a:lnTo>
                  <a:lnTo>
                    <a:pt x="85" y="282"/>
                  </a:lnTo>
                  <a:lnTo>
                    <a:pt x="85" y="263"/>
                  </a:lnTo>
                  <a:lnTo>
                    <a:pt x="85" y="257"/>
                  </a:lnTo>
                  <a:lnTo>
                    <a:pt x="85" y="270"/>
                  </a:lnTo>
                  <a:lnTo>
                    <a:pt x="85" y="270"/>
                  </a:lnTo>
                  <a:lnTo>
                    <a:pt x="86" y="282"/>
                  </a:lnTo>
                  <a:lnTo>
                    <a:pt x="86" y="288"/>
                  </a:lnTo>
                  <a:lnTo>
                    <a:pt x="86" y="294"/>
                  </a:lnTo>
                  <a:lnTo>
                    <a:pt x="86" y="300"/>
                  </a:lnTo>
                  <a:lnTo>
                    <a:pt x="86" y="312"/>
                  </a:lnTo>
                  <a:lnTo>
                    <a:pt x="86" y="318"/>
                  </a:lnTo>
                  <a:lnTo>
                    <a:pt x="88" y="318"/>
                  </a:lnTo>
                  <a:lnTo>
                    <a:pt x="88" y="325"/>
                  </a:lnTo>
                  <a:lnTo>
                    <a:pt x="88" y="331"/>
                  </a:lnTo>
                  <a:lnTo>
                    <a:pt x="88" y="325"/>
                  </a:lnTo>
                  <a:lnTo>
                    <a:pt x="88" y="318"/>
                  </a:lnTo>
                  <a:lnTo>
                    <a:pt x="88" y="312"/>
                  </a:lnTo>
                  <a:lnTo>
                    <a:pt x="90" y="306"/>
                  </a:lnTo>
                  <a:lnTo>
                    <a:pt x="90" y="294"/>
                  </a:lnTo>
                  <a:lnTo>
                    <a:pt x="90" y="288"/>
                  </a:lnTo>
                  <a:lnTo>
                    <a:pt x="90" y="288"/>
                  </a:lnTo>
                  <a:lnTo>
                    <a:pt x="90" y="294"/>
                  </a:lnTo>
                  <a:lnTo>
                    <a:pt x="91" y="300"/>
                  </a:lnTo>
                  <a:lnTo>
                    <a:pt x="91" y="318"/>
                  </a:lnTo>
                  <a:lnTo>
                    <a:pt x="91" y="337"/>
                  </a:lnTo>
                  <a:lnTo>
                    <a:pt x="91" y="355"/>
                  </a:lnTo>
                  <a:lnTo>
                    <a:pt x="91" y="380"/>
                  </a:lnTo>
                  <a:lnTo>
                    <a:pt x="91" y="404"/>
                  </a:lnTo>
                  <a:lnTo>
                    <a:pt x="93" y="422"/>
                  </a:lnTo>
                  <a:lnTo>
                    <a:pt x="93" y="459"/>
                  </a:lnTo>
                  <a:lnTo>
                    <a:pt x="93" y="471"/>
                  </a:lnTo>
                  <a:lnTo>
                    <a:pt x="93" y="484"/>
                  </a:lnTo>
                  <a:lnTo>
                    <a:pt x="93" y="496"/>
                  </a:lnTo>
                  <a:lnTo>
                    <a:pt x="93" y="508"/>
                  </a:lnTo>
                  <a:lnTo>
                    <a:pt x="95" y="520"/>
                  </a:lnTo>
                  <a:lnTo>
                    <a:pt x="95" y="533"/>
                  </a:lnTo>
                  <a:lnTo>
                    <a:pt x="95" y="551"/>
                  </a:lnTo>
                  <a:lnTo>
                    <a:pt x="95" y="575"/>
                  </a:lnTo>
                  <a:lnTo>
                    <a:pt x="95" y="600"/>
                  </a:lnTo>
                  <a:lnTo>
                    <a:pt x="95" y="624"/>
                  </a:lnTo>
                  <a:lnTo>
                    <a:pt x="96" y="649"/>
                  </a:lnTo>
                  <a:lnTo>
                    <a:pt x="96" y="679"/>
                  </a:lnTo>
                  <a:lnTo>
                    <a:pt x="96" y="704"/>
                  </a:lnTo>
                  <a:lnTo>
                    <a:pt x="96" y="747"/>
                  </a:lnTo>
                  <a:lnTo>
                    <a:pt x="96" y="765"/>
                  </a:lnTo>
                  <a:lnTo>
                    <a:pt x="96" y="783"/>
                  </a:lnTo>
                  <a:lnTo>
                    <a:pt x="98" y="802"/>
                  </a:lnTo>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615" name="Freeform 614"/>
            <p:cNvSpPr>
              <a:spLocks/>
            </p:cNvSpPr>
            <p:nvPr/>
          </p:nvSpPr>
          <p:spPr bwMode="auto">
            <a:xfrm>
              <a:off x="7723790" y="3258189"/>
              <a:ext cx="129360" cy="422733"/>
            </a:xfrm>
            <a:custGeom>
              <a:avLst/>
              <a:gdLst>
                <a:gd name="T0" fmla="*/ 0 w 93"/>
                <a:gd name="T1" fmla="*/ 563 h 1028"/>
                <a:gd name="T2" fmla="*/ 2 w 93"/>
                <a:gd name="T3" fmla="*/ 459 h 1028"/>
                <a:gd name="T4" fmla="*/ 4 w 93"/>
                <a:gd name="T5" fmla="*/ 324 h 1028"/>
                <a:gd name="T6" fmla="*/ 5 w 93"/>
                <a:gd name="T7" fmla="*/ 171 h 1028"/>
                <a:gd name="T8" fmla="*/ 7 w 93"/>
                <a:gd name="T9" fmla="*/ 61 h 1028"/>
                <a:gd name="T10" fmla="*/ 9 w 93"/>
                <a:gd name="T11" fmla="*/ 31 h 1028"/>
                <a:gd name="T12" fmla="*/ 10 w 93"/>
                <a:gd name="T13" fmla="*/ 6 h 1028"/>
                <a:gd name="T14" fmla="*/ 12 w 93"/>
                <a:gd name="T15" fmla="*/ 79 h 1028"/>
                <a:gd name="T16" fmla="*/ 12 w 93"/>
                <a:gd name="T17" fmla="*/ 177 h 1028"/>
                <a:gd name="T18" fmla="*/ 14 w 93"/>
                <a:gd name="T19" fmla="*/ 263 h 1028"/>
                <a:gd name="T20" fmla="*/ 15 w 93"/>
                <a:gd name="T21" fmla="*/ 342 h 1028"/>
                <a:gd name="T22" fmla="*/ 17 w 93"/>
                <a:gd name="T23" fmla="*/ 318 h 1028"/>
                <a:gd name="T24" fmla="*/ 19 w 93"/>
                <a:gd name="T25" fmla="*/ 312 h 1028"/>
                <a:gd name="T26" fmla="*/ 20 w 93"/>
                <a:gd name="T27" fmla="*/ 367 h 1028"/>
                <a:gd name="T28" fmla="*/ 20 w 93"/>
                <a:gd name="T29" fmla="*/ 410 h 1028"/>
                <a:gd name="T30" fmla="*/ 22 w 93"/>
                <a:gd name="T31" fmla="*/ 446 h 1028"/>
                <a:gd name="T32" fmla="*/ 24 w 93"/>
                <a:gd name="T33" fmla="*/ 459 h 1028"/>
                <a:gd name="T34" fmla="*/ 27 w 93"/>
                <a:gd name="T35" fmla="*/ 477 h 1028"/>
                <a:gd name="T36" fmla="*/ 29 w 93"/>
                <a:gd name="T37" fmla="*/ 502 h 1028"/>
                <a:gd name="T38" fmla="*/ 30 w 93"/>
                <a:gd name="T39" fmla="*/ 557 h 1028"/>
                <a:gd name="T40" fmla="*/ 32 w 93"/>
                <a:gd name="T41" fmla="*/ 544 h 1028"/>
                <a:gd name="T42" fmla="*/ 34 w 93"/>
                <a:gd name="T43" fmla="*/ 581 h 1028"/>
                <a:gd name="T44" fmla="*/ 35 w 93"/>
                <a:gd name="T45" fmla="*/ 648 h 1028"/>
                <a:gd name="T46" fmla="*/ 37 w 93"/>
                <a:gd name="T47" fmla="*/ 709 h 1028"/>
                <a:gd name="T48" fmla="*/ 37 w 93"/>
                <a:gd name="T49" fmla="*/ 740 h 1028"/>
                <a:gd name="T50" fmla="*/ 39 w 93"/>
                <a:gd name="T51" fmla="*/ 777 h 1028"/>
                <a:gd name="T52" fmla="*/ 40 w 93"/>
                <a:gd name="T53" fmla="*/ 807 h 1028"/>
                <a:gd name="T54" fmla="*/ 42 w 93"/>
                <a:gd name="T55" fmla="*/ 832 h 1028"/>
                <a:gd name="T56" fmla="*/ 43 w 93"/>
                <a:gd name="T57" fmla="*/ 899 h 1028"/>
                <a:gd name="T58" fmla="*/ 45 w 93"/>
                <a:gd name="T59" fmla="*/ 942 h 1028"/>
                <a:gd name="T60" fmla="*/ 47 w 93"/>
                <a:gd name="T61" fmla="*/ 936 h 1028"/>
                <a:gd name="T62" fmla="*/ 48 w 93"/>
                <a:gd name="T63" fmla="*/ 972 h 1028"/>
                <a:gd name="T64" fmla="*/ 50 w 93"/>
                <a:gd name="T65" fmla="*/ 1003 h 1028"/>
                <a:gd name="T66" fmla="*/ 52 w 93"/>
                <a:gd name="T67" fmla="*/ 1021 h 1028"/>
                <a:gd name="T68" fmla="*/ 53 w 93"/>
                <a:gd name="T69" fmla="*/ 997 h 1028"/>
                <a:gd name="T70" fmla="*/ 55 w 93"/>
                <a:gd name="T71" fmla="*/ 997 h 1028"/>
                <a:gd name="T72" fmla="*/ 57 w 93"/>
                <a:gd name="T73" fmla="*/ 960 h 1028"/>
                <a:gd name="T74" fmla="*/ 58 w 93"/>
                <a:gd name="T75" fmla="*/ 979 h 1028"/>
                <a:gd name="T76" fmla="*/ 62 w 93"/>
                <a:gd name="T77" fmla="*/ 991 h 1028"/>
                <a:gd name="T78" fmla="*/ 63 w 93"/>
                <a:gd name="T79" fmla="*/ 948 h 1028"/>
                <a:gd name="T80" fmla="*/ 63 w 93"/>
                <a:gd name="T81" fmla="*/ 917 h 1028"/>
                <a:gd name="T82" fmla="*/ 67 w 93"/>
                <a:gd name="T83" fmla="*/ 917 h 1028"/>
                <a:gd name="T84" fmla="*/ 68 w 93"/>
                <a:gd name="T85" fmla="*/ 936 h 1028"/>
                <a:gd name="T86" fmla="*/ 70 w 93"/>
                <a:gd name="T87" fmla="*/ 893 h 1028"/>
                <a:gd name="T88" fmla="*/ 70 w 93"/>
                <a:gd name="T89" fmla="*/ 844 h 1028"/>
                <a:gd name="T90" fmla="*/ 72 w 93"/>
                <a:gd name="T91" fmla="*/ 783 h 1028"/>
                <a:gd name="T92" fmla="*/ 73 w 93"/>
                <a:gd name="T93" fmla="*/ 746 h 1028"/>
                <a:gd name="T94" fmla="*/ 75 w 93"/>
                <a:gd name="T95" fmla="*/ 691 h 1028"/>
                <a:gd name="T96" fmla="*/ 77 w 93"/>
                <a:gd name="T97" fmla="*/ 599 h 1028"/>
                <a:gd name="T98" fmla="*/ 78 w 93"/>
                <a:gd name="T99" fmla="*/ 526 h 1028"/>
                <a:gd name="T100" fmla="*/ 80 w 93"/>
                <a:gd name="T101" fmla="*/ 495 h 1028"/>
                <a:gd name="T102" fmla="*/ 82 w 93"/>
                <a:gd name="T103" fmla="*/ 489 h 1028"/>
                <a:gd name="T104" fmla="*/ 83 w 93"/>
                <a:gd name="T105" fmla="*/ 544 h 1028"/>
                <a:gd name="T106" fmla="*/ 85 w 93"/>
                <a:gd name="T107" fmla="*/ 575 h 1028"/>
                <a:gd name="T108" fmla="*/ 87 w 93"/>
                <a:gd name="T109" fmla="*/ 636 h 1028"/>
                <a:gd name="T110" fmla="*/ 88 w 93"/>
                <a:gd name="T111" fmla="*/ 648 h 1028"/>
                <a:gd name="T112" fmla="*/ 90 w 93"/>
                <a:gd name="T113" fmla="*/ 526 h 1028"/>
                <a:gd name="T114" fmla="*/ 90 w 93"/>
                <a:gd name="T115" fmla="*/ 379 h 1028"/>
                <a:gd name="T116" fmla="*/ 92 w 93"/>
                <a:gd name="T117" fmla="*/ 232 h 1028"/>
                <a:gd name="T118" fmla="*/ 93 w 93"/>
                <a:gd name="T119" fmla="*/ 67 h 10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93" h="1028">
                  <a:moveTo>
                    <a:pt x="0" y="599"/>
                  </a:moveTo>
                  <a:lnTo>
                    <a:pt x="0" y="593"/>
                  </a:lnTo>
                  <a:lnTo>
                    <a:pt x="0" y="581"/>
                  </a:lnTo>
                  <a:lnTo>
                    <a:pt x="0" y="575"/>
                  </a:lnTo>
                  <a:lnTo>
                    <a:pt x="0" y="563"/>
                  </a:lnTo>
                  <a:lnTo>
                    <a:pt x="0" y="532"/>
                  </a:lnTo>
                  <a:lnTo>
                    <a:pt x="2" y="514"/>
                  </a:lnTo>
                  <a:lnTo>
                    <a:pt x="2" y="495"/>
                  </a:lnTo>
                  <a:lnTo>
                    <a:pt x="2" y="477"/>
                  </a:lnTo>
                  <a:lnTo>
                    <a:pt x="2" y="459"/>
                  </a:lnTo>
                  <a:lnTo>
                    <a:pt x="2" y="434"/>
                  </a:lnTo>
                  <a:lnTo>
                    <a:pt x="2" y="410"/>
                  </a:lnTo>
                  <a:lnTo>
                    <a:pt x="4" y="385"/>
                  </a:lnTo>
                  <a:lnTo>
                    <a:pt x="4" y="355"/>
                  </a:lnTo>
                  <a:lnTo>
                    <a:pt x="4" y="324"/>
                  </a:lnTo>
                  <a:lnTo>
                    <a:pt x="4" y="294"/>
                  </a:lnTo>
                  <a:lnTo>
                    <a:pt x="4" y="263"/>
                  </a:lnTo>
                  <a:lnTo>
                    <a:pt x="4" y="232"/>
                  </a:lnTo>
                  <a:lnTo>
                    <a:pt x="5" y="202"/>
                  </a:lnTo>
                  <a:lnTo>
                    <a:pt x="5" y="171"/>
                  </a:lnTo>
                  <a:lnTo>
                    <a:pt x="5" y="147"/>
                  </a:lnTo>
                  <a:lnTo>
                    <a:pt x="5" y="110"/>
                  </a:lnTo>
                  <a:lnTo>
                    <a:pt x="5" y="92"/>
                  </a:lnTo>
                  <a:lnTo>
                    <a:pt x="5" y="79"/>
                  </a:lnTo>
                  <a:lnTo>
                    <a:pt x="7" y="61"/>
                  </a:lnTo>
                  <a:lnTo>
                    <a:pt x="7" y="55"/>
                  </a:lnTo>
                  <a:lnTo>
                    <a:pt x="7" y="43"/>
                  </a:lnTo>
                  <a:lnTo>
                    <a:pt x="7" y="37"/>
                  </a:lnTo>
                  <a:lnTo>
                    <a:pt x="9" y="31"/>
                  </a:lnTo>
                  <a:lnTo>
                    <a:pt x="9" y="31"/>
                  </a:lnTo>
                  <a:lnTo>
                    <a:pt x="9" y="18"/>
                  </a:lnTo>
                  <a:lnTo>
                    <a:pt x="9" y="6"/>
                  </a:lnTo>
                  <a:lnTo>
                    <a:pt x="9" y="0"/>
                  </a:lnTo>
                  <a:lnTo>
                    <a:pt x="10" y="6"/>
                  </a:lnTo>
                  <a:lnTo>
                    <a:pt x="10" y="6"/>
                  </a:lnTo>
                  <a:lnTo>
                    <a:pt x="10" y="12"/>
                  </a:lnTo>
                  <a:lnTo>
                    <a:pt x="10" y="24"/>
                  </a:lnTo>
                  <a:lnTo>
                    <a:pt x="10" y="43"/>
                  </a:lnTo>
                  <a:lnTo>
                    <a:pt x="10" y="61"/>
                  </a:lnTo>
                  <a:lnTo>
                    <a:pt x="12" y="79"/>
                  </a:lnTo>
                  <a:lnTo>
                    <a:pt x="12" y="98"/>
                  </a:lnTo>
                  <a:lnTo>
                    <a:pt x="12" y="116"/>
                  </a:lnTo>
                  <a:lnTo>
                    <a:pt x="12" y="135"/>
                  </a:lnTo>
                  <a:lnTo>
                    <a:pt x="12" y="159"/>
                  </a:lnTo>
                  <a:lnTo>
                    <a:pt x="12" y="177"/>
                  </a:lnTo>
                  <a:lnTo>
                    <a:pt x="14" y="190"/>
                  </a:lnTo>
                  <a:lnTo>
                    <a:pt x="14" y="208"/>
                  </a:lnTo>
                  <a:lnTo>
                    <a:pt x="14" y="220"/>
                  </a:lnTo>
                  <a:lnTo>
                    <a:pt x="14" y="251"/>
                  </a:lnTo>
                  <a:lnTo>
                    <a:pt x="14" y="263"/>
                  </a:lnTo>
                  <a:lnTo>
                    <a:pt x="14" y="281"/>
                  </a:lnTo>
                  <a:lnTo>
                    <a:pt x="15" y="300"/>
                  </a:lnTo>
                  <a:lnTo>
                    <a:pt x="15" y="318"/>
                  </a:lnTo>
                  <a:lnTo>
                    <a:pt x="15" y="330"/>
                  </a:lnTo>
                  <a:lnTo>
                    <a:pt x="15" y="342"/>
                  </a:lnTo>
                  <a:lnTo>
                    <a:pt x="15" y="342"/>
                  </a:lnTo>
                  <a:lnTo>
                    <a:pt x="15" y="342"/>
                  </a:lnTo>
                  <a:lnTo>
                    <a:pt x="17" y="336"/>
                  </a:lnTo>
                  <a:lnTo>
                    <a:pt x="17" y="324"/>
                  </a:lnTo>
                  <a:lnTo>
                    <a:pt x="17" y="318"/>
                  </a:lnTo>
                  <a:lnTo>
                    <a:pt x="17" y="306"/>
                  </a:lnTo>
                  <a:lnTo>
                    <a:pt x="17" y="300"/>
                  </a:lnTo>
                  <a:lnTo>
                    <a:pt x="17" y="294"/>
                  </a:lnTo>
                  <a:lnTo>
                    <a:pt x="19" y="306"/>
                  </a:lnTo>
                  <a:lnTo>
                    <a:pt x="19" y="312"/>
                  </a:lnTo>
                  <a:lnTo>
                    <a:pt x="19" y="318"/>
                  </a:lnTo>
                  <a:lnTo>
                    <a:pt x="19" y="330"/>
                  </a:lnTo>
                  <a:lnTo>
                    <a:pt x="19" y="342"/>
                  </a:lnTo>
                  <a:lnTo>
                    <a:pt x="19" y="355"/>
                  </a:lnTo>
                  <a:lnTo>
                    <a:pt x="20" y="367"/>
                  </a:lnTo>
                  <a:lnTo>
                    <a:pt x="20" y="379"/>
                  </a:lnTo>
                  <a:lnTo>
                    <a:pt x="20" y="391"/>
                  </a:lnTo>
                  <a:lnTo>
                    <a:pt x="20" y="391"/>
                  </a:lnTo>
                  <a:lnTo>
                    <a:pt x="20" y="404"/>
                  </a:lnTo>
                  <a:lnTo>
                    <a:pt x="20" y="410"/>
                  </a:lnTo>
                  <a:lnTo>
                    <a:pt x="22" y="416"/>
                  </a:lnTo>
                  <a:lnTo>
                    <a:pt x="22" y="422"/>
                  </a:lnTo>
                  <a:lnTo>
                    <a:pt x="22" y="428"/>
                  </a:lnTo>
                  <a:lnTo>
                    <a:pt x="22" y="446"/>
                  </a:lnTo>
                  <a:lnTo>
                    <a:pt x="22" y="446"/>
                  </a:lnTo>
                  <a:lnTo>
                    <a:pt x="22" y="459"/>
                  </a:lnTo>
                  <a:lnTo>
                    <a:pt x="24" y="471"/>
                  </a:lnTo>
                  <a:lnTo>
                    <a:pt x="24" y="471"/>
                  </a:lnTo>
                  <a:lnTo>
                    <a:pt x="24" y="465"/>
                  </a:lnTo>
                  <a:lnTo>
                    <a:pt x="24" y="459"/>
                  </a:lnTo>
                  <a:lnTo>
                    <a:pt x="25" y="453"/>
                  </a:lnTo>
                  <a:lnTo>
                    <a:pt x="25" y="459"/>
                  </a:lnTo>
                  <a:lnTo>
                    <a:pt x="25" y="465"/>
                  </a:lnTo>
                  <a:lnTo>
                    <a:pt x="25" y="471"/>
                  </a:lnTo>
                  <a:lnTo>
                    <a:pt x="27" y="477"/>
                  </a:lnTo>
                  <a:lnTo>
                    <a:pt x="27" y="477"/>
                  </a:lnTo>
                  <a:lnTo>
                    <a:pt x="27" y="483"/>
                  </a:lnTo>
                  <a:lnTo>
                    <a:pt x="27" y="489"/>
                  </a:lnTo>
                  <a:lnTo>
                    <a:pt x="29" y="495"/>
                  </a:lnTo>
                  <a:lnTo>
                    <a:pt x="29" y="502"/>
                  </a:lnTo>
                  <a:lnTo>
                    <a:pt x="29" y="514"/>
                  </a:lnTo>
                  <a:lnTo>
                    <a:pt x="29" y="526"/>
                  </a:lnTo>
                  <a:lnTo>
                    <a:pt x="29" y="538"/>
                  </a:lnTo>
                  <a:lnTo>
                    <a:pt x="29" y="550"/>
                  </a:lnTo>
                  <a:lnTo>
                    <a:pt x="30" y="557"/>
                  </a:lnTo>
                  <a:lnTo>
                    <a:pt x="30" y="563"/>
                  </a:lnTo>
                  <a:lnTo>
                    <a:pt x="30" y="569"/>
                  </a:lnTo>
                  <a:lnTo>
                    <a:pt x="30" y="563"/>
                  </a:lnTo>
                  <a:lnTo>
                    <a:pt x="32" y="550"/>
                  </a:lnTo>
                  <a:lnTo>
                    <a:pt x="32" y="544"/>
                  </a:lnTo>
                  <a:lnTo>
                    <a:pt x="32" y="550"/>
                  </a:lnTo>
                  <a:lnTo>
                    <a:pt x="32" y="557"/>
                  </a:lnTo>
                  <a:lnTo>
                    <a:pt x="34" y="569"/>
                  </a:lnTo>
                  <a:lnTo>
                    <a:pt x="34" y="575"/>
                  </a:lnTo>
                  <a:lnTo>
                    <a:pt x="34" y="581"/>
                  </a:lnTo>
                  <a:lnTo>
                    <a:pt x="34" y="593"/>
                  </a:lnTo>
                  <a:lnTo>
                    <a:pt x="34" y="599"/>
                  </a:lnTo>
                  <a:lnTo>
                    <a:pt x="34" y="612"/>
                  </a:lnTo>
                  <a:lnTo>
                    <a:pt x="35" y="624"/>
                  </a:lnTo>
                  <a:lnTo>
                    <a:pt x="35" y="648"/>
                  </a:lnTo>
                  <a:lnTo>
                    <a:pt x="35" y="667"/>
                  </a:lnTo>
                  <a:lnTo>
                    <a:pt x="35" y="679"/>
                  </a:lnTo>
                  <a:lnTo>
                    <a:pt x="35" y="691"/>
                  </a:lnTo>
                  <a:lnTo>
                    <a:pt x="35" y="703"/>
                  </a:lnTo>
                  <a:lnTo>
                    <a:pt x="37" y="709"/>
                  </a:lnTo>
                  <a:lnTo>
                    <a:pt x="37" y="716"/>
                  </a:lnTo>
                  <a:lnTo>
                    <a:pt x="37" y="722"/>
                  </a:lnTo>
                  <a:lnTo>
                    <a:pt x="37" y="728"/>
                  </a:lnTo>
                  <a:lnTo>
                    <a:pt x="37" y="728"/>
                  </a:lnTo>
                  <a:lnTo>
                    <a:pt x="37" y="740"/>
                  </a:lnTo>
                  <a:lnTo>
                    <a:pt x="39" y="746"/>
                  </a:lnTo>
                  <a:lnTo>
                    <a:pt x="39" y="752"/>
                  </a:lnTo>
                  <a:lnTo>
                    <a:pt x="39" y="758"/>
                  </a:lnTo>
                  <a:lnTo>
                    <a:pt x="39" y="771"/>
                  </a:lnTo>
                  <a:lnTo>
                    <a:pt x="39" y="777"/>
                  </a:lnTo>
                  <a:lnTo>
                    <a:pt x="40" y="777"/>
                  </a:lnTo>
                  <a:lnTo>
                    <a:pt x="40" y="783"/>
                  </a:lnTo>
                  <a:lnTo>
                    <a:pt x="40" y="789"/>
                  </a:lnTo>
                  <a:lnTo>
                    <a:pt x="40" y="801"/>
                  </a:lnTo>
                  <a:lnTo>
                    <a:pt x="40" y="807"/>
                  </a:lnTo>
                  <a:lnTo>
                    <a:pt x="40" y="807"/>
                  </a:lnTo>
                  <a:lnTo>
                    <a:pt x="42" y="813"/>
                  </a:lnTo>
                  <a:lnTo>
                    <a:pt x="42" y="820"/>
                  </a:lnTo>
                  <a:lnTo>
                    <a:pt x="42" y="826"/>
                  </a:lnTo>
                  <a:lnTo>
                    <a:pt x="42" y="832"/>
                  </a:lnTo>
                  <a:lnTo>
                    <a:pt x="42" y="838"/>
                  </a:lnTo>
                  <a:lnTo>
                    <a:pt x="42" y="850"/>
                  </a:lnTo>
                  <a:lnTo>
                    <a:pt x="43" y="862"/>
                  </a:lnTo>
                  <a:lnTo>
                    <a:pt x="43" y="881"/>
                  </a:lnTo>
                  <a:lnTo>
                    <a:pt x="43" y="899"/>
                  </a:lnTo>
                  <a:lnTo>
                    <a:pt x="43" y="905"/>
                  </a:lnTo>
                  <a:lnTo>
                    <a:pt x="43" y="917"/>
                  </a:lnTo>
                  <a:lnTo>
                    <a:pt x="43" y="930"/>
                  </a:lnTo>
                  <a:lnTo>
                    <a:pt x="45" y="936"/>
                  </a:lnTo>
                  <a:lnTo>
                    <a:pt x="45" y="942"/>
                  </a:lnTo>
                  <a:lnTo>
                    <a:pt x="45" y="954"/>
                  </a:lnTo>
                  <a:lnTo>
                    <a:pt x="45" y="954"/>
                  </a:lnTo>
                  <a:lnTo>
                    <a:pt x="47" y="948"/>
                  </a:lnTo>
                  <a:lnTo>
                    <a:pt x="47" y="936"/>
                  </a:lnTo>
                  <a:lnTo>
                    <a:pt x="47" y="936"/>
                  </a:lnTo>
                  <a:lnTo>
                    <a:pt x="47" y="942"/>
                  </a:lnTo>
                  <a:lnTo>
                    <a:pt x="48" y="948"/>
                  </a:lnTo>
                  <a:lnTo>
                    <a:pt x="48" y="954"/>
                  </a:lnTo>
                  <a:lnTo>
                    <a:pt x="48" y="960"/>
                  </a:lnTo>
                  <a:lnTo>
                    <a:pt x="48" y="972"/>
                  </a:lnTo>
                  <a:lnTo>
                    <a:pt x="48" y="979"/>
                  </a:lnTo>
                  <a:lnTo>
                    <a:pt x="48" y="985"/>
                  </a:lnTo>
                  <a:lnTo>
                    <a:pt x="50" y="991"/>
                  </a:lnTo>
                  <a:lnTo>
                    <a:pt x="50" y="997"/>
                  </a:lnTo>
                  <a:lnTo>
                    <a:pt x="50" y="1003"/>
                  </a:lnTo>
                  <a:lnTo>
                    <a:pt x="50" y="1009"/>
                  </a:lnTo>
                  <a:lnTo>
                    <a:pt x="50" y="1009"/>
                  </a:lnTo>
                  <a:lnTo>
                    <a:pt x="52" y="1015"/>
                  </a:lnTo>
                  <a:lnTo>
                    <a:pt x="52" y="1028"/>
                  </a:lnTo>
                  <a:lnTo>
                    <a:pt x="52" y="1021"/>
                  </a:lnTo>
                  <a:lnTo>
                    <a:pt x="52" y="1015"/>
                  </a:lnTo>
                  <a:lnTo>
                    <a:pt x="52" y="1009"/>
                  </a:lnTo>
                  <a:lnTo>
                    <a:pt x="53" y="1009"/>
                  </a:lnTo>
                  <a:lnTo>
                    <a:pt x="53" y="1003"/>
                  </a:lnTo>
                  <a:lnTo>
                    <a:pt x="53" y="997"/>
                  </a:lnTo>
                  <a:lnTo>
                    <a:pt x="53" y="1003"/>
                  </a:lnTo>
                  <a:lnTo>
                    <a:pt x="55" y="1009"/>
                  </a:lnTo>
                  <a:lnTo>
                    <a:pt x="55" y="1009"/>
                  </a:lnTo>
                  <a:lnTo>
                    <a:pt x="55" y="1009"/>
                  </a:lnTo>
                  <a:lnTo>
                    <a:pt x="55" y="997"/>
                  </a:lnTo>
                  <a:lnTo>
                    <a:pt x="57" y="985"/>
                  </a:lnTo>
                  <a:lnTo>
                    <a:pt x="57" y="979"/>
                  </a:lnTo>
                  <a:lnTo>
                    <a:pt x="57" y="966"/>
                  </a:lnTo>
                  <a:lnTo>
                    <a:pt x="57" y="960"/>
                  </a:lnTo>
                  <a:lnTo>
                    <a:pt x="57" y="960"/>
                  </a:lnTo>
                  <a:lnTo>
                    <a:pt x="57" y="954"/>
                  </a:lnTo>
                  <a:lnTo>
                    <a:pt x="58" y="960"/>
                  </a:lnTo>
                  <a:lnTo>
                    <a:pt x="58" y="960"/>
                  </a:lnTo>
                  <a:lnTo>
                    <a:pt x="58" y="972"/>
                  </a:lnTo>
                  <a:lnTo>
                    <a:pt x="58" y="979"/>
                  </a:lnTo>
                  <a:lnTo>
                    <a:pt x="58" y="985"/>
                  </a:lnTo>
                  <a:lnTo>
                    <a:pt x="60" y="985"/>
                  </a:lnTo>
                  <a:lnTo>
                    <a:pt x="60" y="991"/>
                  </a:lnTo>
                  <a:lnTo>
                    <a:pt x="60" y="997"/>
                  </a:lnTo>
                  <a:lnTo>
                    <a:pt x="62" y="991"/>
                  </a:lnTo>
                  <a:lnTo>
                    <a:pt x="62" y="985"/>
                  </a:lnTo>
                  <a:lnTo>
                    <a:pt x="62" y="979"/>
                  </a:lnTo>
                  <a:lnTo>
                    <a:pt x="62" y="972"/>
                  </a:lnTo>
                  <a:lnTo>
                    <a:pt x="62" y="960"/>
                  </a:lnTo>
                  <a:lnTo>
                    <a:pt x="63" y="948"/>
                  </a:lnTo>
                  <a:lnTo>
                    <a:pt x="63" y="942"/>
                  </a:lnTo>
                  <a:lnTo>
                    <a:pt x="63" y="936"/>
                  </a:lnTo>
                  <a:lnTo>
                    <a:pt x="63" y="930"/>
                  </a:lnTo>
                  <a:lnTo>
                    <a:pt x="65" y="917"/>
                  </a:lnTo>
                  <a:lnTo>
                    <a:pt x="63" y="917"/>
                  </a:lnTo>
                  <a:lnTo>
                    <a:pt x="65" y="917"/>
                  </a:lnTo>
                  <a:lnTo>
                    <a:pt x="65" y="917"/>
                  </a:lnTo>
                  <a:lnTo>
                    <a:pt x="65" y="917"/>
                  </a:lnTo>
                  <a:lnTo>
                    <a:pt x="65" y="917"/>
                  </a:lnTo>
                  <a:lnTo>
                    <a:pt x="67" y="917"/>
                  </a:lnTo>
                  <a:lnTo>
                    <a:pt x="67" y="924"/>
                  </a:lnTo>
                  <a:lnTo>
                    <a:pt x="67" y="930"/>
                  </a:lnTo>
                  <a:lnTo>
                    <a:pt x="67" y="936"/>
                  </a:lnTo>
                  <a:lnTo>
                    <a:pt x="68" y="936"/>
                  </a:lnTo>
                  <a:lnTo>
                    <a:pt x="68" y="936"/>
                  </a:lnTo>
                  <a:lnTo>
                    <a:pt x="68" y="930"/>
                  </a:lnTo>
                  <a:lnTo>
                    <a:pt x="68" y="924"/>
                  </a:lnTo>
                  <a:lnTo>
                    <a:pt x="68" y="911"/>
                  </a:lnTo>
                  <a:lnTo>
                    <a:pt x="68" y="905"/>
                  </a:lnTo>
                  <a:lnTo>
                    <a:pt x="70" y="893"/>
                  </a:lnTo>
                  <a:lnTo>
                    <a:pt x="70" y="881"/>
                  </a:lnTo>
                  <a:lnTo>
                    <a:pt x="70" y="881"/>
                  </a:lnTo>
                  <a:lnTo>
                    <a:pt x="70" y="869"/>
                  </a:lnTo>
                  <a:lnTo>
                    <a:pt x="70" y="856"/>
                  </a:lnTo>
                  <a:lnTo>
                    <a:pt x="70" y="844"/>
                  </a:lnTo>
                  <a:lnTo>
                    <a:pt x="72" y="832"/>
                  </a:lnTo>
                  <a:lnTo>
                    <a:pt x="72" y="820"/>
                  </a:lnTo>
                  <a:lnTo>
                    <a:pt x="72" y="807"/>
                  </a:lnTo>
                  <a:lnTo>
                    <a:pt x="72" y="795"/>
                  </a:lnTo>
                  <a:lnTo>
                    <a:pt x="72" y="783"/>
                  </a:lnTo>
                  <a:lnTo>
                    <a:pt x="72" y="765"/>
                  </a:lnTo>
                  <a:lnTo>
                    <a:pt x="73" y="752"/>
                  </a:lnTo>
                  <a:lnTo>
                    <a:pt x="73" y="752"/>
                  </a:lnTo>
                  <a:lnTo>
                    <a:pt x="73" y="752"/>
                  </a:lnTo>
                  <a:lnTo>
                    <a:pt x="73" y="746"/>
                  </a:lnTo>
                  <a:lnTo>
                    <a:pt x="75" y="740"/>
                  </a:lnTo>
                  <a:lnTo>
                    <a:pt x="75" y="734"/>
                  </a:lnTo>
                  <a:lnTo>
                    <a:pt x="75" y="722"/>
                  </a:lnTo>
                  <a:lnTo>
                    <a:pt x="75" y="709"/>
                  </a:lnTo>
                  <a:lnTo>
                    <a:pt x="75" y="691"/>
                  </a:lnTo>
                  <a:lnTo>
                    <a:pt x="77" y="679"/>
                  </a:lnTo>
                  <a:lnTo>
                    <a:pt x="77" y="648"/>
                  </a:lnTo>
                  <a:lnTo>
                    <a:pt x="77" y="624"/>
                  </a:lnTo>
                  <a:lnTo>
                    <a:pt x="77" y="612"/>
                  </a:lnTo>
                  <a:lnTo>
                    <a:pt x="77" y="599"/>
                  </a:lnTo>
                  <a:lnTo>
                    <a:pt x="77" y="581"/>
                  </a:lnTo>
                  <a:lnTo>
                    <a:pt x="78" y="569"/>
                  </a:lnTo>
                  <a:lnTo>
                    <a:pt x="78" y="550"/>
                  </a:lnTo>
                  <a:lnTo>
                    <a:pt x="78" y="538"/>
                  </a:lnTo>
                  <a:lnTo>
                    <a:pt x="78" y="526"/>
                  </a:lnTo>
                  <a:lnTo>
                    <a:pt x="78" y="520"/>
                  </a:lnTo>
                  <a:lnTo>
                    <a:pt x="78" y="520"/>
                  </a:lnTo>
                  <a:lnTo>
                    <a:pt x="80" y="508"/>
                  </a:lnTo>
                  <a:lnTo>
                    <a:pt x="80" y="495"/>
                  </a:lnTo>
                  <a:lnTo>
                    <a:pt x="80" y="495"/>
                  </a:lnTo>
                  <a:lnTo>
                    <a:pt x="80" y="489"/>
                  </a:lnTo>
                  <a:lnTo>
                    <a:pt x="80" y="483"/>
                  </a:lnTo>
                  <a:lnTo>
                    <a:pt x="80" y="471"/>
                  </a:lnTo>
                  <a:lnTo>
                    <a:pt x="82" y="477"/>
                  </a:lnTo>
                  <a:lnTo>
                    <a:pt x="82" y="489"/>
                  </a:lnTo>
                  <a:lnTo>
                    <a:pt x="82" y="495"/>
                  </a:lnTo>
                  <a:lnTo>
                    <a:pt x="82" y="508"/>
                  </a:lnTo>
                  <a:lnTo>
                    <a:pt x="82" y="520"/>
                  </a:lnTo>
                  <a:lnTo>
                    <a:pt x="83" y="532"/>
                  </a:lnTo>
                  <a:lnTo>
                    <a:pt x="83" y="544"/>
                  </a:lnTo>
                  <a:lnTo>
                    <a:pt x="83" y="544"/>
                  </a:lnTo>
                  <a:lnTo>
                    <a:pt x="83" y="550"/>
                  </a:lnTo>
                  <a:lnTo>
                    <a:pt x="85" y="563"/>
                  </a:lnTo>
                  <a:lnTo>
                    <a:pt x="85" y="569"/>
                  </a:lnTo>
                  <a:lnTo>
                    <a:pt x="85" y="575"/>
                  </a:lnTo>
                  <a:lnTo>
                    <a:pt x="85" y="593"/>
                  </a:lnTo>
                  <a:lnTo>
                    <a:pt x="85" y="599"/>
                  </a:lnTo>
                  <a:lnTo>
                    <a:pt x="85" y="612"/>
                  </a:lnTo>
                  <a:lnTo>
                    <a:pt x="87" y="624"/>
                  </a:lnTo>
                  <a:lnTo>
                    <a:pt x="87" y="636"/>
                  </a:lnTo>
                  <a:lnTo>
                    <a:pt x="87" y="648"/>
                  </a:lnTo>
                  <a:lnTo>
                    <a:pt x="87" y="654"/>
                  </a:lnTo>
                  <a:lnTo>
                    <a:pt x="87" y="661"/>
                  </a:lnTo>
                  <a:lnTo>
                    <a:pt x="88" y="654"/>
                  </a:lnTo>
                  <a:lnTo>
                    <a:pt x="88" y="648"/>
                  </a:lnTo>
                  <a:lnTo>
                    <a:pt x="88" y="636"/>
                  </a:lnTo>
                  <a:lnTo>
                    <a:pt x="88" y="624"/>
                  </a:lnTo>
                  <a:lnTo>
                    <a:pt x="88" y="599"/>
                  </a:lnTo>
                  <a:lnTo>
                    <a:pt x="88" y="550"/>
                  </a:lnTo>
                  <a:lnTo>
                    <a:pt x="90" y="526"/>
                  </a:lnTo>
                  <a:lnTo>
                    <a:pt x="90" y="502"/>
                  </a:lnTo>
                  <a:lnTo>
                    <a:pt x="90" y="471"/>
                  </a:lnTo>
                  <a:lnTo>
                    <a:pt x="90" y="446"/>
                  </a:lnTo>
                  <a:lnTo>
                    <a:pt x="90" y="410"/>
                  </a:lnTo>
                  <a:lnTo>
                    <a:pt x="90" y="379"/>
                  </a:lnTo>
                  <a:lnTo>
                    <a:pt x="92" y="342"/>
                  </a:lnTo>
                  <a:lnTo>
                    <a:pt x="92" y="318"/>
                  </a:lnTo>
                  <a:lnTo>
                    <a:pt x="92" y="287"/>
                  </a:lnTo>
                  <a:lnTo>
                    <a:pt x="92" y="257"/>
                  </a:lnTo>
                  <a:lnTo>
                    <a:pt x="92" y="232"/>
                  </a:lnTo>
                  <a:lnTo>
                    <a:pt x="92" y="208"/>
                  </a:lnTo>
                  <a:lnTo>
                    <a:pt x="93" y="190"/>
                  </a:lnTo>
                  <a:lnTo>
                    <a:pt x="93" y="159"/>
                  </a:lnTo>
                  <a:lnTo>
                    <a:pt x="93" y="128"/>
                  </a:lnTo>
                  <a:lnTo>
                    <a:pt x="93" y="67"/>
                  </a:lnTo>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616" name="Freeform 615"/>
            <p:cNvSpPr>
              <a:spLocks/>
            </p:cNvSpPr>
            <p:nvPr/>
          </p:nvSpPr>
          <p:spPr bwMode="auto">
            <a:xfrm>
              <a:off x="7588866" y="3190338"/>
              <a:ext cx="134924" cy="457687"/>
            </a:xfrm>
            <a:custGeom>
              <a:avLst/>
              <a:gdLst>
                <a:gd name="T0" fmla="*/ 1 w 97"/>
                <a:gd name="T1" fmla="*/ 679 h 1113"/>
                <a:gd name="T2" fmla="*/ 3 w 97"/>
                <a:gd name="T3" fmla="*/ 642 h 1113"/>
                <a:gd name="T4" fmla="*/ 5 w 97"/>
                <a:gd name="T5" fmla="*/ 605 h 1113"/>
                <a:gd name="T6" fmla="*/ 6 w 97"/>
                <a:gd name="T7" fmla="*/ 532 h 1113"/>
                <a:gd name="T8" fmla="*/ 6 w 97"/>
                <a:gd name="T9" fmla="*/ 501 h 1113"/>
                <a:gd name="T10" fmla="*/ 8 w 97"/>
                <a:gd name="T11" fmla="*/ 563 h 1113"/>
                <a:gd name="T12" fmla="*/ 10 w 97"/>
                <a:gd name="T13" fmla="*/ 654 h 1113"/>
                <a:gd name="T14" fmla="*/ 11 w 97"/>
                <a:gd name="T15" fmla="*/ 593 h 1113"/>
                <a:gd name="T16" fmla="*/ 13 w 97"/>
                <a:gd name="T17" fmla="*/ 501 h 1113"/>
                <a:gd name="T18" fmla="*/ 15 w 97"/>
                <a:gd name="T19" fmla="*/ 434 h 1113"/>
                <a:gd name="T20" fmla="*/ 15 w 97"/>
                <a:gd name="T21" fmla="*/ 355 h 1113"/>
                <a:gd name="T22" fmla="*/ 16 w 97"/>
                <a:gd name="T23" fmla="*/ 244 h 1113"/>
                <a:gd name="T24" fmla="*/ 18 w 97"/>
                <a:gd name="T25" fmla="*/ 134 h 1113"/>
                <a:gd name="T26" fmla="*/ 19 w 97"/>
                <a:gd name="T27" fmla="*/ 98 h 1113"/>
                <a:gd name="T28" fmla="*/ 21 w 97"/>
                <a:gd name="T29" fmla="*/ 30 h 1113"/>
                <a:gd name="T30" fmla="*/ 23 w 97"/>
                <a:gd name="T31" fmla="*/ 18 h 1113"/>
                <a:gd name="T32" fmla="*/ 24 w 97"/>
                <a:gd name="T33" fmla="*/ 153 h 1113"/>
                <a:gd name="T34" fmla="*/ 26 w 97"/>
                <a:gd name="T35" fmla="*/ 300 h 1113"/>
                <a:gd name="T36" fmla="*/ 26 w 97"/>
                <a:gd name="T37" fmla="*/ 367 h 1113"/>
                <a:gd name="T38" fmla="*/ 28 w 97"/>
                <a:gd name="T39" fmla="*/ 428 h 1113"/>
                <a:gd name="T40" fmla="*/ 29 w 97"/>
                <a:gd name="T41" fmla="*/ 477 h 1113"/>
                <a:gd name="T42" fmla="*/ 31 w 97"/>
                <a:gd name="T43" fmla="*/ 483 h 1113"/>
                <a:gd name="T44" fmla="*/ 33 w 97"/>
                <a:gd name="T45" fmla="*/ 477 h 1113"/>
                <a:gd name="T46" fmla="*/ 34 w 97"/>
                <a:gd name="T47" fmla="*/ 520 h 1113"/>
                <a:gd name="T48" fmla="*/ 36 w 97"/>
                <a:gd name="T49" fmla="*/ 581 h 1113"/>
                <a:gd name="T50" fmla="*/ 38 w 97"/>
                <a:gd name="T51" fmla="*/ 660 h 1113"/>
                <a:gd name="T52" fmla="*/ 39 w 97"/>
                <a:gd name="T53" fmla="*/ 740 h 1113"/>
                <a:gd name="T54" fmla="*/ 41 w 97"/>
                <a:gd name="T55" fmla="*/ 777 h 1113"/>
                <a:gd name="T56" fmla="*/ 43 w 97"/>
                <a:gd name="T57" fmla="*/ 746 h 1113"/>
                <a:gd name="T58" fmla="*/ 44 w 97"/>
                <a:gd name="T59" fmla="*/ 777 h 1113"/>
                <a:gd name="T60" fmla="*/ 46 w 97"/>
                <a:gd name="T61" fmla="*/ 783 h 1113"/>
                <a:gd name="T62" fmla="*/ 48 w 97"/>
                <a:gd name="T63" fmla="*/ 789 h 1113"/>
                <a:gd name="T64" fmla="*/ 49 w 97"/>
                <a:gd name="T65" fmla="*/ 844 h 1113"/>
                <a:gd name="T66" fmla="*/ 51 w 97"/>
                <a:gd name="T67" fmla="*/ 893 h 1113"/>
                <a:gd name="T68" fmla="*/ 53 w 97"/>
                <a:gd name="T69" fmla="*/ 960 h 1113"/>
                <a:gd name="T70" fmla="*/ 54 w 97"/>
                <a:gd name="T71" fmla="*/ 1034 h 1113"/>
                <a:gd name="T72" fmla="*/ 56 w 97"/>
                <a:gd name="T73" fmla="*/ 1089 h 1113"/>
                <a:gd name="T74" fmla="*/ 58 w 97"/>
                <a:gd name="T75" fmla="*/ 1082 h 1113"/>
                <a:gd name="T76" fmla="*/ 59 w 97"/>
                <a:gd name="T77" fmla="*/ 1089 h 1113"/>
                <a:gd name="T78" fmla="*/ 61 w 97"/>
                <a:gd name="T79" fmla="*/ 1113 h 1113"/>
                <a:gd name="T80" fmla="*/ 63 w 97"/>
                <a:gd name="T81" fmla="*/ 1089 h 1113"/>
                <a:gd name="T82" fmla="*/ 64 w 97"/>
                <a:gd name="T83" fmla="*/ 1082 h 1113"/>
                <a:gd name="T84" fmla="*/ 66 w 97"/>
                <a:gd name="T85" fmla="*/ 1107 h 1113"/>
                <a:gd name="T86" fmla="*/ 68 w 97"/>
                <a:gd name="T87" fmla="*/ 1070 h 1113"/>
                <a:gd name="T88" fmla="*/ 71 w 97"/>
                <a:gd name="T89" fmla="*/ 1058 h 1113"/>
                <a:gd name="T90" fmla="*/ 74 w 97"/>
                <a:gd name="T91" fmla="*/ 1040 h 1113"/>
                <a:gd name="T92" fmla="*/ 76 w 97"/>
                <a:gd name="T93" fmla="*/ 1058 h 1113"/>
                <a:gd name="T94" fmla="*/ 78 w 97"/>
                <a:gd name="T95" fmla="*/ 1046 h 1113"/>
                <a:gd name="T96" fmla="*/ 81 w 97"/>
                <a:gd name="T97" fmla="*/ 1034 h 1113"/>
                <a:gd name="T98" fmla="*/ 82 w 97"/>
                <a:gd name="T99" fmla="*/ 954 h 1113"/>
                <a:gd name="T100" fmla="*/ 82 w 97"/>
                <a:gd name="T101" fmla="*/ 899 h 1113"/>
                <a:gd name="T102" fmla="*/ 86 w 97"/>
                <a:gd name="T103" fmla="*/ 850 h 1113"/>
                <a:gd name="T104" fmla="*/ 86 w 97"/>
                <a:gd name="T105" fmla="*/ 703 h 1113"/>
                <a:gd name="T106" fmla="*/ 87 w 97"/>
                <a:gd name="T107" fmla="*/ 624 h 1113"/>
                <a:gd name="T108" fmla="*/ 89 w 97"/>
                <a:gd name="T109" fmla="*/ 556 h 1113"/>
                <a:gd name="T110" fmla="*/ 91 w 97"/>
                <a:gd name="T111" fmla="*/ 581 h 1113"/>
                <a:gd name="T112" fmla="*/ 92 w 97"/>
                <a:gd name="T113" fmla="*/ 642 h 1113"/>
                <a:gd name="T114" fmla="*/ 94 w 97"/>
                <a:gd name="T115" fmla="*/ 691 h 1113"/>
                <a:gd name="T116" fmla="*/ 96 w 97"/>
                <a:gd name="T117" fmla="*/ 740 h 1113"/>
                <a:gd name="T118" fmla="*/ 97 w 97"/>
                <a:gd name="T119" fmla="*/ 764 h 1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97" h="1113">
                  <a:moveTo>
                    <a:pt x="0" y="697"/>
                  </a:moveTo>
                  <a:lnTo>
                    <a:pt x="0" y="691"/>
                  </a:lnTo>
                  <a:lnTo>
                    <a:pt x="0" y="685"/>
                  </a:lnTo>
                  <a:lnTo>
                    <a:pt x="0" y="685"/>
                  </a:lnTo>
                  <a:lnTo>
                    <a:pt x="1" y="679"/>
                  </a:lnTo>
                  <a:lnTo>
                    <a:pt x="1" y="667"/>
                  </a:lnTo>
                  <a:lnTo>
                    <a:pt x="1" y="660"/>
                  </a:lnTo>
                  <a:lnTo>
                    <a:pt x="1" y="648"/>
                  </a:lnTo>
                  <a:lnTo>
                    <a:pt x="1" y="636"/>
                  </a:lnTo>
                  <a:lnTo>
                    <a:pt x="3" y="642"/>
                  </a:lnTo>
                  <a:lnTo>
                    <a:pt x="3" y="642"/>
                  </a:lnTo>
                  <a:lnTo>
                    <a:pt x="3" y="642"/>
                  </a:lnTo>
                  <a:lnTo>
                    <a:pt x="3" y="636"/>
                  </a:lnTo>
                  <a:lnTo>
                    <a:pt x="5" y="618"/>
                  </a:lnTo>
                  <a:lnTo>
                    <a:pt x="5" y="605"/>
                  </a:lnTo>
                  <a:lnTo>
                    <a:pt x="5" y="581"/>
                  </a:lnTo>
                  <a:lnTo>
                    <a:pt x="5" y="569"/>
                  </a:lnTo>
                  <a:lnTo>
                    <a:pt x="5" y="556"/>
                  </a:lnTo>
                  <a:lnTo>
                    <a:pt x="5" y="544"/>
                  </a:lnTo>
                  <a:lnTo>
                    <a:pt x="6" y="532"/>
                  </a:lnTo>
                  <a:lnTo>
                    <a:pt x="6" y="526"/>
                  </a:lnTo>
                  <a:lnTo>
                    <a:pt x="6" y="514"/>
                  </a:lnTo>
                  <a:lnTo>
                    <a:pt x="6" y="507"/>
                  </a:lnTo>
                  <a:lnTo>
                    <a:pt x="6" y="507"/>
                  </a:lnTo>
                  <a:lnTo>
                    <a:pt x="6" y="501"/>
                  </a:lnTo>
                  <a:lnTo>
                    <a:pt x="8" y="507"/>
                  </a:lnTo>
                  <a:lnTo>
                    <a:pt x="8" y="507"/>
                  </a:lnTo>
                  <a:lnTo>
                    <a:pt x="8" y="526"/>
                  </a:lnTo>
                  <a:lnTo>
                    <a:pt x="8" y="544"/>
                  </a:lnTo>
                  <a:lnTo>
                    <a:pt x="8" y="563"/>
                  </a:lnTo>
                  <a:lnTo>
                    <a:pt x="8" y="587"/>
                  </a:lnTo>
                  <a:lnTo>
                    <a:pt x="10" y="611"/>
                  </a:lnTo>
                  <a:lnTo>
                    <a:pt x="10" y="636"/>
                  </a:lnTo>
                  <a:lnTo>
                    <a:pt x="10" y="642"/>
                  </a:lnTo>
                  <a:lnTo>
                    <a:pt x="10" y="654"/>
                  </a:lnTo>
                  <a:lnTo>
                    <a:pt x="10" y="660"/>
                  </a:lnTo>
                  <a:lnTo>
                    <a:pt x="10" y="648"/>
                  </a:lnTo>
                  <a:lnTo>
                    <a:pt x="11" y="636"/>
                  </a:lnTo>
                  <a:lnTo>
                    <a:pt x="11" y="611"/>
                  </a:lnTo>
                  <a:lnTo>
                    <a:pt x="11" y="593"/>
                  </a:lnTo>
                  <a:lnTo>
                    <a:pt x="11" y="575"/>
                  </a:lnTo>
                  <a:lnTo>
                    <a:pt x="11" y="556"/>
                  </a:lnTo>
                  <a:lnTo>
                    <a:pt x="11" y="532"/>
                  </a:lnTo>
                  <a:lnTo>
                    <a:pt x="13" y="514"/>
                  </a:lnTo>
                  <a:lnTo>
                    <a:pt x="13" y="501"/>
                  </a:lnTo>
                  <a:lnTo>
                    <a:pt x="13" y="483"/>
                  </a:lnTo>
                  <a:lnTo>
                    <a:pt x="13" y="477"/>
                  </a:lnTo>
                  <a:lnTo>
                    <a:pt x="13" y="459"/>
                  </a:lnTo>
                  <a:lnTo>
                    <a:pt x="13" y="452"/>
                  </a:lnTo>
                  <a:lnTo>
                    <a:pt x="15" y="434"/>
                  </a:lnTo>
                  <a:lnTo>
                    <a:pt x="15" y="416"/>
                  </a:lnTo>
                  <a:lnTo>
                    <a:pt x="15" y="403"/>
                  </a:lnTo>
                  <a:lnTo>
                    <a:pt x="15" y="379"/>
                  </a:lnTo>
                  <a:lnTo>
                    <a:pt x="15" y="367"/>
                  </a:lnTo>
                  <a:lnTo>
                    <a:pt x="15" y="355"/>
                  </a:lnTo>
                  <a:lnTo>
                    <a:pt x="16" y="336"/>
                  </a:lnTo>
                  <a:lnTo>
                    <a:pt x="16" y="312"/>
                  </a:lnTo>
                  <a:lnTo>
                    <a:pt x="16" y="293"/>
                  </a:lnTo>
                  <a:lnTo>
                    <a:pt x="16" y="269"/>
                  </a:lnTo>
                  <a:lnTo>
                    <a:pt x="16" y="244"/>
                  </a:lnTo>
                  <a:lnTo>
                    <a:pt x="16" y="220"/>
                  </a:lnTo>
                  <a:lnTo>
                    <a:pt x="18" y="196"/>
                  </a:lnTo>
                  <a:lnTo>
                    <a:pt x="18" y="171"/>
                  </a:lnTo>
                  <a:lnTo>
                    <a:pt x="18" y="147"/>
                  </a:lnTo>
                  <a:lnTo>
                    <a:pt x="18" y="134"/>
                  </a:lnTo>
                  <a:lnTo>
                    <a:pt x="18" y="122"/>
                  </a:lnTo>
                  <a:lnTo>
                    <a:pt x="18" y="110"/>
                  </a:lnTo>
                  <a:lnTo>
                    <a:pt x="19" y="110"/>
                  </a:lnTo>
                  <a:lnTo>
                    <a:pt x="19" y="104"/>
                  </a:lnTo>
                  <a:lnTo>
                    <a:pt x="19" y="98"/>
                  </a:lnTo>
                  <a:lnTo>
                    <a:pt x="19" y="85"/>
                  </a:lnTo>
                  <a:lnTo>
                    <a:pt x="19" y="73"/>
                  </a:lnTo>
                  <a:lnTo>
                    <a:pt x="21" y="67"/>
                  </a:lnTo>
                  <a:lnTo>
                    <a:pt x="21" y="43"/>
                  </a:lnTo>
                  <a:lnTo>
                    <a:pt x="21" y="30"/>
                  </a:lnTo>
                  <a:lnTo>
                    <a:pt x="21" y="18"/>
                  </a:lnTo>
                  <a:lnTo>
                    <a:pt x="21" y="12"/>
                  </a:lnTo>
                  <a:lnTo>
                    <a:pt x="21" y="0"/>
                  </a:lnTo>
                  <a:lnTo>
                    <a:pt x="23" y="6"/>
                  </a:lnTo>
                  <a:lnTo>
                    <a:pt x="23" y="18"/>
                  </a:lnTo>
                  <a:lnTo>
                    <a:pt x="23" y="36"/>
                  </a:lnTo>
                  <a:lnTo>
                    <a:pt x="23" y="61"/>
                  </a:lnTo>
                  <a:lnTo>
                    <a:pt x="23" y="92"/>
                  </a:lnTo>
                  <a:lnTo>
                    <a:pt x="24" y="122"/>
                  </a:lnTo>
                  <a:lnTo>
                    <a:pt x="24" y="153"/>
                  </a:lnTo>
                  <a:lnTo>
                    <a:pt x="24" y="189"/>
                  </a:lnTo>
                  <a:lnTo>
                    <a:pt x="24" y="226"/>
                  </a:lnTo>
                  <a:lnTo>
                    <a:pt x="24" y="251"/>
                  </a:lnTo>
                  <a:lnTo>
                    <a:pt x="24" y="275"/>
                  </a:lnTo>
                  <a:lnTo>
                    <a:pt x="26" y="300"/>
                  </a:lnTo>
                  <a:lnTo>
                    <a:pt x="26" y="312"/>
                  </a:lnTo>
                  <a:lnTo>
                    <a:pt x="26" y="324"/>
                  </a:lnTo>
                  <a:lnTo>
                    <a:pt x="26" y="336"/>
                  </a:lnTo>
                  <a:lnTo>
                    <a:pt x="26" y="348"/>
                  </a:lnTo>
                  <a:lnTo>
                    <a:pt x="26" y="367"/>
                  </a:lnTo>
                  <a:lnTo>
                    <a:pt x="28" y="379"/>
                  </a:lnTo>
                  <a:lnTo>
                    <a:pt x="28" y="391"/>
                  </a:lnTo>
                  <a:lnTo>
                    <a:pt x="28" y="403"/>
                  </a:lnTo>
                  <a:lnTo>
                    <a:pt x="28" y="410"/>
                  </a:lnTo>
                  <a:lnTo>
                    <a:pt x="28" y="428"/>
                  </a:lnTo>
                  <a:lnTo>
                    <a:pt x="28" y="434"/>
                  </a:lnTo>
                  <a:lnTo>
                    <a:pt x="29" y="446"/>
                  </a:lnTo>
                  <a:lnTo>
                    <a:pt x="29" y="452"/>
                  </a:lnTo>
                  <a:lnTo>
                    <a:pt x="29" y="465"/>
                  </a:lnTo>
                  <a:lnTo>
                    <a:pt x="29" y="477"/>
                  </a:lnTo>
                  <a:lnTo>
                    <a:pt x="29" y="483"/>
                  </a:lnTo>
                  <a:lnTo>
                    <a:pt x="31" y="495"/>
                  </a:lnTo>
                  <a:lnTo>
                    <a:pt x="31" y="495"/>
                  </a:lnTo>
                  <a:lnTo>
                    <a:pt x="31" y="483"/>
                  </a:lnTo>
                  <a:lnTo>
                    <a:pt x="31" y="483"/>
                  </a:lnTo>
                  <a:lnTo>
                    <a:pt x="33" y="477"/>
                  </a:lnTo>
                  <a:lnTo>
                    <a:pt x="33" y="471"/>
                  </a:lnTo>
                  <a:lnTo>
                    <a:pt x="33" y="465"/>
                  </a:lnTo>
                  <a:lnTo>
                    <a:pt x="33" y="471"/>
                  </a:lnTo>
                  <a:lnTo>
                    <a:pt x="33" y="477"/>
                  </a:lnTo>
                  <a:lnTo>
                    <a:pt x="34" y="483"/>
                  </a:lnTo>
                  <a:lnTo>
                    <a:pt x="34" y="489"/>
                  </a:lnTo>
                  <a:lnTo>
                    <a:pt x="34" y="501"/>
                  </a:lnTo>
                  <a:lnTo>
                    <a:pt x="34" y="507"/>
                  </a:lnTo>
                  <a:lnTo>
                    <a:pt x="34" y="520"/>
                  </a:lnTo>
                  <a:lnTo>
                    <a:pt x="34" y="538"/>
                  </a:lnTo>
                  <a:lnTo>
                    <a:pt x="36" y="550"/>
                  </a:lnTo>
                  <a:lnTo>
                    <a:pt x="36" y="556"/>
                  </a:lnTo>
                  <a:lnTo>
                    <a:pt x="36" y="569"/>
                  </a:lnTo>
                  <a:lnTo>
                    <a:pt x="36" y="581"/>
                  </a:lnTo>
                  <a:lnTo>
                    <a:pt x="36" y="605"/>
                  </a:lnTo>
                  <a:lnTo>
                    <a:pt x="36" y="618"/>
                  </a:lnTo>
                  <a:lnTo>
                    <a:pt x="38" y="636"/>
                  </a:lnTo>
                  <a:lnTo>
                    <a:pt x="38" y="648"/>
                  </a:lnTo>
                  <a:lnTo>
                    <a:pt x="38" y="660"/>
                  </a:lnTo>
                  <a:lnTo>
                    <a:pt x="38" y="685"/>
                  </a:lnTo>
                  <a:lnTo>
                    <a:pt x="38" y="697"/>
                  </a:lnTo>
                  <a:lnTo>
                    <a:pt x="38" y="709"/>
                  </a:lnTo>
                  <a:lnTo>
                    <a:pt x="39" y="722"/>
                  </a:lnTo>
                  <a:lnTo>
                    <a:pt x="39" y="740"/>
                  </a:lnTo>
                  <a:lnTo>
                    <a:pt x="39" y="752"/>
                  </a:lnTo>
                  <a:lnTo>
                    <a:pt x="39" y="777"/>
                  </a:lnTo>
                  <a:lnTo>
                    <a:pt x="39" y="783"/>
                  </a:lnTo>
                  <a:lnTo>
                    <a:pt x="41" y="783"/>
                  </a:lnTo>
                  <a:lnTo>
                    <a:pt x="41" y="777"/>
                  </a:lnTo>
                  <a:lnTo>
                    <a:pt x="41" y="770"/>
                  </a:lnTo>
                  <a:lnTo>
                    <a:pt x="43" y="764"/>
                  </a:lnTo>
                  <a:lnTo>
                    <a:pt x="43" y="758"/>
                  </a:lnTo>
                  <a:lnTo>
                    <a:pt x="43" y="752"/>
                  </a:lnTo>
                  <a:lnTo>
                    <a:pt x="43" y="746"/>
                  </a:lnTo>
                  <a:lnTo>
                    <a:pt x="43" y="752"/>
                  </a:lnTo>
                  <a:lnTo>
                    <a:pt x="44" y="758"/>
                  </a:lnTo>
                  <a:lnTo>
                    <a:pt x="44" y="764"/>
                  </a:lnTo>
                  <a:lnTo>
                    <a:pt x="44" y="770"/>
                  </a:lnTo>
                  <a:lnTo>
                    <a:pt x="44" y="777"/>
                  </a:lnTo>
                  <a:lnTo>
                    <a:pt x="46" y="789"/>
                  </a:lnTo>
                  <a:lnTo>
                    <a:pt x="46" y="795"/>
                  </a:lnTo>
                  <a:lnTo>
                    <a:pt x="46" y="789"/>
                  </a:lnTo>
                  <a:lnTo>
                    <a:pt x="46" y="789"/>
                  </a:lnTo>
                  <a:lnTo>
                    <a:pt x="46" y="783"/>
                  </a:lnTo>
                  <a:lnTo>
                    <a:pt x="48" y="764"/>
                  </a:lnTo>
                  <a:lnTo>
                    <a:pt x="48" y="764"/>
                  </a:lnTo>
                  <a:lnTo>
                    <a:pt x="48" y="777"/>
                  </a:lnTo>
                  <a:lnTo>
                    <a:pt x="48" y="783"/>
                  </a:lnTo>
                  <a:lnTo>
                    <a:pt x="48" y="789"/>
                  </a:lnTo>
                  <a:lnTo>
                    <a:pt x="49" y="801"/>
                  </a:lnTo>
                  <a:lnTo>
                    <a:pt x="49" y="813"/>
                  </a:lnTo>
                  <a:lnTo>
                    <a:pt x="49" y="819"/>
                  </a:lnTo>
                  <a:lnTo>
                    <a:pt x="49" y="832"/>
                  </a:lnTo>
                  <a:lnTo>
                    <a:pt x="49" y="844"/>
                  </a:lnTo>
                  <a:lnTo>
                    <a:pt x="49" y="850"/>
                  </a:lnTo>
                  <a:lnTo>
                    <a:pt x="51" y="856"/>
                  </a:lnTo>
                  <a:lnTo>
                    <a:pt x="51" y="868"/>
                  </a:lnTo>
                  <a:lnTo>
                    <a:pt x="51" y="881"/>
                  </a:lnTo>
                  <a:lnTo>
                    <a:pt x="51" y="893"/>
                  </a:lnTo>
                  <a:lnTo>
                    <a:pt x="51" y="905"/>
                  </a:lnTo>
                  <a:lnTo>
                    <a:pt x="51" y="911"/>
                  </a:lnTo>
                  <a:lnTo>
                    <a:pt x="53" y="923"/>
                  </a:lnTo>
                  <a:lnTo>
                    <a:pt x="53" y="948"/>
                  </a:lnTo>
                  <a:lnTo>
                    <a:pt x="53" y="960"/>
                  </a:lnTo>
                  <a:lnTo>
                    <a:pt x="53" y="972"/>
                  </a:lnTo>
                  <a:lnTo>
                    <a:pt x="53" y="991"/>
                  </a:lnTo>
                  <a:lnTo>
                    <a:pt x="53" y="1003"/>
                  </a:lnTo>
                  <a:lnTo>
                    <a:pt x="54" y="1015"/>
                  </a:lnTo>
                  <a:lnTo>
                    <a:pt x="54" y="1034"/>
                  </a:lnTo>
                  <a:lnTo>
                    <a:pt x="54" y="1046"/>
                  </a:lnTo>
                  <a:lnTo>
                    <a:pt x="54" y="1058"/>
                  </a:lnTo>
                  <a:lnTo>
                    <a:pt x="54" y="1070"/>
                  </a:lnTo>
                  <a:lnTo>
                    <a:pt x="54" y="1082"/>
                  </a:lnTo>
                  <a:lnTo>
                    <a:pt x="56" y="1089"/>
                  </a:lnTo>
                  <a:lnTo>
                    <a:pt x="56" y="1095"/>
                  </a:lnTo>
                  <a:lnTo>
                    <a:pt x="56" y="1101"/>
                  </a:lnTo>
                  <a:lnTo>
                    <a:pt x="56" y="1095"/>
                  </a:lnTo>
                  <a:lnTo>
                    <a:pt x="58" y="1089"/>
                  </a:lnTo>
                  <a:lnTo>
                    <a:pt x="58" y="1082"/>
                  </a:lnTo>
                  <a:lnTo>
                    <a:pt x="58" y="1070"/>
                  </a:lnTo>
                  <a:lnTo>
                    <a:pt x="58" y="1070"/>
                  </a:lnTo>
                  <a:lnTo>
                    <a:pt x="58" y="1070"/>
                  </a:lnTo>
                  <a:lnTo>
                    <a:pt x="59" y="1076"/>
                  </a:lnTo>
                  <a:lnTo>
                    <a:pt x="59" y="1089"/>
                  </a:lnTo>
                  <a:lnTo>
                    <a:pt x="59" y="1095"/>
                  </a:lnTo>
                  <a:lnTo>
                    <a:pt x="59" y="1101"/>
                  </a:lnTo>
                  <a:lnTo>
                    <a:pt x="61" y="1113"/>
                  </a:lnTo>
                  <a:lnTo>
                    <a:pt x="59" y="1113"/>
                  </a:lnTo>
                  <a:lnTo>
                    <a:pt x="61" y="1113"/>
                  </a:lnTo>
                  <a:lnTo>
                    <a:pt x="61" y="1107"/>
                  </a:lnTo>
                  <a:lnTo>
                    <a:pt x="61" y="1107"/>
                  </a:lnTo>
                  <a:lnTo>
                    <a:pt x="63" y="1101"/>
                  </a:lnTo>
                  <a:lnTo>
                    <a:pt x="63" y="1101"/>
                  </a:lnTo>
                  <a:lnTo>
                    <a:pt x="63" y="1089"/>
                  </a:lnTo>
                  <a:lnTo>
                    <a:pt x="63" y="1082"/>
                  </a:lnTo>
                  <a:lnTo>
                    <a:pt x="63" y="1070"/>
                  </a:lnTo>
                  <a:lnTo>
                    <a:pt x="64" y="1070"/>
                  </a:lnTo>
                  <a:lnTo>
                    <a:pt x="64" y="1070"/>
                  </a:lnTo>
                  <a:lnTo>
                    <a:pt x="64" y="1082"/>
                  </a:lnTo>
                  <a:lnTo>
                    <a:pt x="64" y="1095"/>
                  </a:lnTo>
                  <a:lnTo>
                    <a:pt x="66" y="1101"/>
                  </a:lnTo>
                  <a:lnTo>
                    <a:pt x="66" y="1107"/>
                  </a:lnTo>
                  <a:lnTo>
                    <a:pt x="66" y="1113"/>
                  </a:lnTo>
                  <a:lnTo>
                    <a:pt x="66" y="1107"/>
                  </a:lnTo>
                  <a:lnTo>
                    <a:pt x="68" y="1101"/>
                  </a:lnTo>
                  <a:lnTo>
                    <a:pt x="68" y="1095"/>
                  </a:lnTo>
                  <a:lnTo>
                    <a:pt x="68" y="1082"/>
                  </a:lnTo>
                  <a:lnTo>
                    <a:pt x="68" y="1076"/>
                  </a:lnTo>
                  <a:lnTo>
                    <a:pt x="68" y="1070"/>
                  </a:lnTo>
                  <a:lnTo>
                    <a:pt x="69" y="1070"/>
                  </a:lnTo>
                  <a:lnTo>
                    <a:pt x="69" y="1064"/>
                  </a:lnTo>
                  <a:lnTo>
                    <a:pt x="69" y="1064"/>
                  </a:lnTo>
                  <a:lnTo>
                    <a:pt x="71" y="1064"/>
                  </a:lnTo>
                  <a:lnTo>
                    <a:pt x="71" y="1058"/>
                  </a:lnTo>
                  <a:lnTo>
                    <a:pt x="71" y="1052"/>
                  </a:lnTo>
                  <a:lnTo>
                    <a:pt x="73" y="1046"/>
                  </a:lnTo>
                  <a:lnTo>
                    <a:pt x="73" y="1046"/>
                  </a:lnTo>
                  <a:lnTo>
                    <a:pt x="73" y="1046"/>
                  </a:lnTo>
                  <a:lnTo>
                    <a:pt x="74" y="1040"/>
                  </a:lnTo>
                  <a:lnTo>
                    <a:pt x="74" y="1040"/>
                  </a:lnTo>
                  <a:lnTo>
                    <a:pt x="74" y="1040"/>
                  </a:lnTo>
                  <a:lnTo>
                    <a:pt x="76" y="1046"/>
                  </a:lnTo>
                  <a:lnTo>
                    <a:pt x="76" y="1046"/>
                  </a:lnTo>
                  <a:lnTo>
                    <a:pt x="76" y="1058"/>
                  </a:lnTo>
                  <a:lnTo>
                    <a:pt x="76" y="1058"/>
                  </a:lnTo>
                  <a:lnTo>
                    <a:pt x="76" y="1058"/>
                  </a:lnTo>
                  <a:lnTo>
                    <a:pt x="78" y="1052"/>
                  </a:lnTo>
                  <a:lnTo>
                    <a:pt x="78" y="1046"/>
                  </a:lnTo>
                  <a:lnTo>
                    <a:pt x="78" y="1046"/>
                  </a:lnTo>
                  <a:lnTo>
                    <a:pt x="79" y="1046"/>
                  </a:lnTo>
                  <a:lnTo>
                    <a:pt x="79" y="1046"/>
                  </a:lnTo>
                  <a:lnTo>
                    <a:pt x="79" y="1046"/>
                  </a:lnTo>
                  <a:lnTo>
                    <a:pt x="81" y="1040"/>
                  </a:lnTo>
                  <a:lnTo>
                    <a:pt x="81" y="1034"/>
                  </a:lnTo>
                  <a:lnTo>
                    <a:pt x="81" y="1021"/>
                  </a:lnTo>
                  <a:lnTo>
                    <a:pt x="81" y="1015"/>
                  </a:lnTo>
                  <a:lnTo>
                    <a:pt x="81" y="1003"/>
                  </a:lnTo>
                  <a:lnTo>
                    <a:pt x="81" y="972"/>
                  </a:lnTo>
                  <a:lnTo>
                    <a:pt x="82" y="954"/>
                  </a:lnTo>
                  <a:lnTo>
                    <a:pt x="82" y="942"/>
                  </a:lnTo>
                  <a:lnTo>
                    <a:pt x="82" y="930"/>
                  </a:lnTo>
                  <a:lnTo>
                    <a:pt x="82" y="917"/>
                  </a:lnTo>
                  <a:lnTo>
                    <a:pt x="82" y="905"/>
                  </a:lnTo>
                  <a:lnTo>
                    <a:pt x="82" y="899"/>
                  </a:lnTo>
                  <a:lnTo>
                    <a:pt x="84" y="893"/>
                  </a:lnTo>
                  <a:lnTo>
                    <a:pt x="84" y="887"/>
                  </a:lnTo>
                  <a:lnTo>
                    <a:pt x="84" y="874"/>
                  </a:lnTo>
                  <a:lnTo>
                    <a:pt x="84" y="868"/>
                  </a:lnTo>
                  <a:lnTo>
                    <a:pt x="86" y="850"/>
                  </a:lnTo>
                  <a:lnTo>
                    <a:pt x="86" y="801"/>
                  </a:lnTo>
                  <a:lnTo>
                    <a:pt x="86" y="777"/>
                  </a:lnTo>
                  <a:lnTo>
                    <a:pt x="86" y="746"/>
                  </a:lnTo>
                  <a:lnTo>
                    <a:pt x="86" y="722"/>
                  </a:lnTo>
                  <a:lnTo>
                    <a:pt x="86" y="703"/>
                  </a:lnTo>
                  <a:lnTo>
                    <a:pt x="87" y="685"/>
                  </a:lnTo>
                  <a:lnTo>
                    <a:pt x="87" y="667"/>
                  </a:lnTo>
                  <a:lnTo>
                    <a:pt x="87" y="654"/>
                  </a:lnTo>
                  <a:lnTo>
                    <a:pt x="87" y="636"/>
                  </a:lnTo>
                  <a:lnTo>
                    <a:pt x="87" y="624"/>
                  </a:lnTo>
                  <a:lnTo>
                    <a:pt x="87" y="605"/>
                  </a:lnTo>
                  <a:lnTo>
                    <a:pt x="89" y="587"/>
                  </a:lnTo>
                  <a:lnTo>
                    <a:pt x="89" y="575"/>
                  </a:lnTo>
                  <a:lnTo>
                    <a:pt x="89" y="563"/>
                  </a:lnTo>
                  <a:lnTo>
                    <a:pt x="89" y="556"/>
                  </a:lnTo>
                  <a:lnTo>
                    <a:pt x="89" y="550"/>
                  </a:lnTo>
                  <a:lnTo>
                    <a:pt x="91" y="556"/>
                  </a:lnTo>
                  <a:lnTo>
                    <a:pt x="91" y="563"/>
                  </a:lnTo>
                  <a:lnTo>
                    <a:pt x="91" y="575"/>
                  </a:lnTo>
                  <a:lnTo>
                    <a:pt x="91" y="581"/>
                  </a:lnTo>
                  <a:lnTo>
                    <a:pt x="91" y="599"/>
                  </a:lnTo>
                  <a:lnTo>
                    <a:pt x="91" y="611"/>
                  </a:lnTo>
                  <a:lnTo>
                    <a:pt x="92" y="624"/>
                  </a:lnTo>
                  <a:lnTo>
                    <a:pt x="92" y="636"/>
                  </a:lnTo>
                  <a:lnTo>
                    <a:pt x="92" y="642"/>
                  </a:lnTo>
                  <a:lnTo>
                    <a:pt x="92" y="654"/>
                  </a:lnTo>
                  <a:lnTo>
                    <a:pt x="92" y="660"/>
                  </a:lnTo>
                  <a:lnTo>
                    <a:pt x="92" y="660"/>
                  </a:lnTo>
                  <a:lnTo>
                    <a:pt x="94" y="673"/>
                  </a:lnTo>
                  <a:lnTo>
                    <a:pt x="94" y="691"/>
                  </a:lnTo>
                  <a:lnTo>
                    <a:pt x="94" y="697"/>
                  </a:lnTo>
                  <a:lnTo>
                    <a:pt x="94" y="709"/>
                  </a:lnTo>
                  <a:lnTo>
                    <a:pt x="94" y="722"/>
                  </a:lnTo>
                  <a:lnTo>
                    <a:pt x="94" y="734"/>
                  </a:lnTo>
                  <a:lnTo>
                    <a:pt x="96" y="740"/>
                  </a:lnTo>
                  <a:lnTo>
                    <a:pt x="96" y="752"/>
                  </a:lnTo>
                  <a:lnTo>
                    <a:pt x="96" y="764"/>
                  </a:lnTo>
                  <a:lnTo>
                    <a:pt x="96" y="764"/>
                  </a:lnTo>
                  <a:lnTo>
                    <a:pt x="96" y="764"/>
                  </a:lnTo>
                  <a:lnTo>
                    <a:pt x="97" y="764"/>
                  </a:lnTo>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617" name="Freeform 616"/>
            <p:cNvSpPr>
              <a:spLocks/>
            </p:cNvSpPr>
            <p:nvPr/>
          </p:nvSpPr>
          <p:spPr bwMode="auto">
            <a:xfrm>
              <a:off x="7459507" y="3205141"/>
              <a:ext cx="129360" cy="450285"/>
            </a:xfrm>
            <a:custGeom>
              <a:avLst/>
              <a:gdLst>
                <a:gd name="T0" fmla="*/ 0 w 93"/>
                <a:gd name="T1" fmla="*/ 722 h 1095"/>
                <a:gd name="T2" fmla="*/ 3 w 93"/>
                <a:gd name="T3" fmla="*/ 704 h 1095"/>
                <a:gd name="T4" fmla="*/ 5 w 93"/>
                <a:gd name="T5" fmla="*/ 624 h 1095"/>
                <a:gd name="T6" fmla="*/ 5 w 93"/>
                <a:gd name="T7" fmla="*/ 569 h 1095"/>
                <a:gd name="T8" fmla="*/ 6 w 93"/>
                <a:gd name="T9" fmla="*/ 514 h 1095"/>
                <a:gd name="T10" fmla="*/ 8 w 93"/>
                <a:gd name="T11" fmla="*/ 471 h 1095"/>
                <a:gd name="T12" fmla="*/ 10 w 93"/>
                <a:gd name="T13" fmla="*/ 416 h 1095"/>
                <a:gd name="T14" fmla="*/ 11 w 93"/>
                <a:gd name="T15" fmla="*/ 392 h 1095"/>
                <a:gd name="T16" fmla="*/ 13 w 93"/>
                <a:gd name="T17" fmla="*/ 398 h 1095"/>
                <a:gd name="T18" fmla="*/ 15 w 93"/>
                <a:gd name="T19" fmla="*/ 447 h 1095"/>
                <a:gd name="T20" fmla="*/ 16 w 93"/>
                <a:gd name="T21" fmla="*/ 478 h 1095"/>
                <a:gd name="T22" fmla="*/ 18 w 93"/>
                <a:gd name="T23" fmla="*/ 484 h 1095"/>
                <a:gd name="T24" fmla="*/ 18 w 93"/>
                <a:gd name="T25" fmla="*/ 398 h 1095"/>
                <a:gd name="T26" fmla="*/ 20 w 93"/>
                <a:gd name="T27" fmla="*/ 276 h 1095"/>
                <a:gd name="T28" fmla="*/ 21 w 93"/>
                <a:gd name="T29" fmla="*/ 215 h 1095"/>
                <a:gd name="T30" fmla="*/ 23 w 93"/>
                <a:gd name="T31" fmla="*/ 166 h 1095"/>
                <a:gd name="T32" fmla="*/ 25 w 93"/>
                <a:gd name="T33" fmla="*/ 111 h 1095"/>
                <a:gd name="T34" fmla="*/ 26 w 93"/>
                <a:gd name="T35" fmla="*/ 117 h 1095"/>
                <a:gd name="T36" fmla="*/ 28 w 93"/>
                <a:gd name="T37" fmla="*/ 74 h 1095"/>
                <a:gd name="T38" fmla="*/ 28 w 93"/>
                <a:gd name="T39" fmla="*/ 25 h 1095"/>
                <a:gd name="T40" fmla="*/ 30 w 93"/>
                <a:gd name="T41" fmla="*/ 0 h 1095"/>
                <a:gd name="T42" fmla="*/ 31 w 93"/>
                <a:gd name="T43" fmla="*/ 56 h 1095"/>
                <a:gd name="T44" fmla="*/ 33 w 93"/>
                <a:gd name="T45" fmla="*/ 160 h 1095"/>
                <a:gd name="T46" fmla="*/ 35 w 93"/>
                <a:gd name="T47" fmla="*/ 239 h 1095"/>
                <a:gd name="T48" fmla="*/ 36 w 93"/>
                <a:gd name="T49" fmla="*/ 300 h 1095"/>
                <a:gd name="T50" fmla="*/ 38 w 93"/>
                <a:gd name="T51" fmla="*/ 319 h 1095"/>
                <a:gd name="T52" fmla="*/ 40 w 93"/>
                <a:gd name="T53" fmla="*/ 374 h 1095"/>
                <a:gd name="T54" fmla="*/ 41 w 93"/>
                <a:gd name="T55" fmla="*/ 447 h 1095"/>
                <a:gd name="T56" fmla="*/ 41 w 93"/>
                <a:gd name="T57" fmla="*/ 533 h 1095"/>
                <a:gd name="T58" fmla="*/ 43 w 93"/>
                <a:gd name="T59" fmla="*/ 600 h 1095"/>
                <a:gd name="T60" fmla="*/ 45 w 93"/>
                <a:gd name="T61" fmla="*/ 631 h 1095"/>
                <a:gd name="T62" fmla="*/ 48 w 93"/>
                <a:gd name="T63" fmla="*/ 649 h 1095"/>
                <a:gd name="T64" fmla="*/ 50 w 93"/>
                <a:gd name="T65" fmla="*/ 631 h 1095"/>
                <a:gd name="T66" fmla="*/ 53 w 93"/>
                <a:gd name="T67" fmla="*/ 667 h 1095"/>
                <a:gd name="T68" fmla="*/ 53 w 93"/>
                <a:gd name="T69" fmla="*/ 728 h 1095"/>
                <a:gd name="T70" fmla="*/ 54 w 93"/>
                <a:gd name="T71" fmla="*/ 783 h 1095"/>
                <a:gd name="T72" fmla="*/ 56 w 93"/>
                <a:gd name="T73" fmla="*/ 838 h 1095"/>
                <a:gd name="T74" fmla="*/ 58 w 93"/>
                <a:gd name="T75" fmla="*/ 869 h 1095"/>
                <a:gd name="T76" fmla="*/ 59 w 93"/>
                <a:gd name="T77" fmla="*/ 894 h 1095"/>
                <a:gd name="T78" fmla="*/ 61 w 93"/>
                <a:gd name="T79" fmla="*/ 924 h 1095"/>
                <a:gd name="T80" fmla="*/ 63 w 93"/>
                <a:gd name="T81" fmla="*/ 979 h 1095"/>
                <a:gd name="T82" fmla="*/ 64 w 93"/>
                <a:gd name="T83" fmla="*/ 1028 h 1095"/>
                <a:gd name="T84" fmla="*/ 66 w 93"/>
                <a:gd name="T85" fmla="*/ 1022 h 1095"/>
                <a:gd name="T86" fmla="*/ 68 w 93"/>
                <a:gd name="T87" fmla="*/ 1004 h 1095"/>
                <a:gd name="T88" fmla="*/ 69 w 93"/>
                <a:gd name="T89" fmla="*/ 1034 h 1095"/>
                <a:gd name="T90" fmla="*/ 71 w 93"/>
                <a:gd name="T91" fmla="*/ 1065 h 1095"/>
                <a:gd name="T92" fmla="*/ 73 w 93"/>
                <a:gd name="T93" fmla="*/ 1010 h 1095"/>
                <a:gd name="T94" fmla="*/ 74 w 93"/>
                <a:gd name="T95" fmla="*/ 991 h 1095"/>
                <a:gd name="T96" fmla="*/ 76 w 93"/>
                <a:gd name="T97" fmla="*/ 1022 h 1095"/>
                <a:gd name="T98" fmla="*/ 78 w 93"/>
                <a:gd name="T99" fmla="*/ 1077 h 1095"/>
                <a:gd name="T100" fmla="*/ 79 w 93"/>
                <a:gd name="T101" fmla="*/ 1089 h 1095"/>
                <a:gd name="T102" fmla="*/ 81 w 93"/>
                <a:gd name="T103" fmla="*/ 1034 h 1095"/>
                <a:gd name="T104" fmla="*/ 81 w 93"/>
                <a:gd name="T105" fmla="*/ 979 h 1095"/>
                <a:gd name="T106" fmla="*/ 84 w 93"/>
                <a:gd name="T107" fmla="*/ 936 h 1095"/>
                <a:gd name="T108" fmla="*/ 86 w 93"/>
                <a:gd name="T109" fmla="*/ 912 h 1095"/>
                <a:gd name="T110" fmla="*/ 88 w 93"/>
                <a:gd name="T111" fmla="*/ 881 h 1095"/>
                <a:gd name="T112" fmla="*/ 88 w 93"/>
                <a:gd name="T113" fmla="*/ 820 h 1095"/>
                <a:gd name="T114" fmla="*/ 89 w 93"/>
                <a:gd name="T115" fmla="*/ 771 h 1095"/>
                <a:gd name="T116" fmla="*/ 91 w 93"/>
                <a:gd name="T117" fmla="*/ 710 h 1095"/>
                <a:gd name="T118" fmla="*/ 93 w 93"/>
                <a:gd name="T119" fmla="*/ 661 h 10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93" h="1095">
                  <a:moveTo>
                    <a:pt x="0" y="753"/>
                  </a:moveTo>
                  <a:lnTo>
                    <a:pt x="0" y="741"/>
                  </a:lnTo>
                  <a:lnTo>
                    <a:pt x="0" y="728"/>
                  </a:lnTo>
                  <a:lnTo>
                    <a:pt x="0" y="728"/>
                  </a:lnTo>
                  <a:lnTo>
                    <a:pt x="0" y="722"/>
                  </a:lnTo>
                  <a:lnTo>
                    <a:pt x="1" y="722"/>
                  </a:lnTo>
                  <a:lnTo>
                    <a:pt x="1" y="728"/>
                  </a:lnTo>
                  <a:lnTo>
                    <a:pt x="1" y="728"/>
                  </a:lnTo>
                  <a:lnTo>
                    <a:pt x="3" y="722"/>
                  </a:lnTo>
                  <a:lnTo>
                    <a:pt x="3" y="704"/>
                  </a:lnTo>
                  <a:lnTo>
                    <a:pt x="3" y="692"/>
                  </a:lnTo>
                  <a:lnTo>
                    <a:pt x="3" y="673"/>
                  </a:lnTo>
                  <a:lnTo>
                    <a:pt x="3" y="655"/>
                  </a:lnTo>
                  <a:lnTo>
                    <a:pt x="3" y="643"/>
                  </a:lnTo>
                  <a:lnTo>
                    <a:pt x="5" y="624"/>
                  </a:lnTo>
                  <a:lnTo>
                    <a:pt x="5" y="606"/>
                  </a:lnTo>
                  <a:lnTo>
                    <a:pt x="5" y="600"/>
                  </a:lnTo>
                  <a:lnTo>
                    <a:pt x="5" y="582"/>
                  </a:lnTo>
                  <a:lnTo>
                    <a:pt x="5" y="575"/>
                  </a:lnTo>
                  <a:lnTo>
                    <a:pt x="5" y="569"/>
                  </a:lnTo>
                  <a:lnTo>
                    <a:pt x="6" y="557"/>
                  </a:lnTo>
                  <a:lnTo>
                    <a:pt x="6" y="551"/>
                  </a:lnTo>
                  <a:lnTo>
                    <a:pt x="6" y="545"/>
                  </a:lnTo>
                  <a:lnTo>
                    <a:pt x="6" y="520"/>
                  </a:lnTo>
                  <a:lnTo>
                    <a:pt x="6" y="514"/>
                  </a:lnTo>
                  <a:lnTo>
                    <a:pt x="6" y="496"/>
                  </a:lnTo>
                  <a:lnTo>
                    <a:pt x="8" y="490"/>
                  </a:lnTo>
                  <a:lnTo>
                    <a:pt x="8" y="484"/>
                  </a:lnTo>
                  <a:lnTo>
                    <a:pt x="8" y="471"/>
                  </a:lnTo>
                  <a:lnTo>
                    <a:pt x="8" y="471"/>
                  </a:lnTo>
                  <a:lnTo>
                    <a:pt x="8" y="459"/>
                  </a:lnTo>
                  <a:lnTo>
                    <a:pt x="8" y="447"/>
                  </a:lnTo>
                  <a:lnTo>
                    <a:pt x="10" y="441"/>
                  </a:lnTo>
                  <a:lnTo>
                    <a:pt x="10" y="429"/>
                  </a:lnTo>
                  <a:lnTo>
                    <a:pt x="10" y="416"/>
                  </a:lnTo>
                  <a:lnTo>
                    <a:pt x="10" y="410"/>
                  </a:lnTo>
                  <a:lnTo>
                    <a:pt x="10" y="404"/>
                  </a:lnTo>
                  <a:lnTo>
                    <a:pt x="10" y="398"/>
                  </a:lnTo>
                  <a:lnTo>
                    <a:pt x="11" y="392"/>
                  </a:lnTo>
                  <a:lnTo>
                    <a:pt x="11" y="392"/>
                  </a:lnTo>
                  <a:lnTo>
                    <a:pt x="11" y="386"/>
                  </a:lnTo>
                  <a:lnTo>
                    <a:pt x="11" y="380"/>
                  </a:lnTo>
                  <a:lnTo>
                    <a:pt x="13" y="386"/>
                  </a:lnTo>
                  <a:lnTo>
                    <a:pt x="13" y="392"/>
                  </a:lnTo>
                  <a:lnTo>
                    <a:pt x="13" y="398"/>
                  </a:lnTo>
                  <a:lnTo>
                    <a:pt x="13" y="410"/>
                  </a:lnTo>
                  <a:lnTo>
                    <a:pt x="13" y="416"/>
                  </a:lnTo>
                  <a:lnTo>
                    <a:pt x="15" y="435"/>
                  </a:lnTo>
                  <a:lnTo>
                    <a:pt x="15" y="441"/>
                  </a:lnTo>
                  <a:lnTo>
                    <a:pt x="15" y="447"/>
                  </a:lnTo>
                  <a:lnTo>
                    <a:pt x="15" y="459"/>
                  </a:lnTo>
                  <a:lnTo>
                    <a:pt x="15" y="465"/>
                  </a:lnTo>
                  <a:lnTo>
                    <a:pt x="15" y="471"/>
                  </a:lnTo>
                  <a:lnTo>
                    <a:pt x="16" y="471"/>
                  </a:lnTo>
                  <a:lnTo>
                    <a:pt x="16" y="478"/>
                  </a:lnTo>
                  <a:lnTo>
                    <a:pt x="16" y="484"/>
                  </a:lnTo>
                  <a:lnTo>
                    <a:pt x="16" y="490"/>
                  </a:lnTo>
                  <a:lnTo>
                    <a:pt x="16" y="496"/>
                  </a:lnTo>
                  <a:lnTo>
                    <a:pt x="16" y="490"/>
                  </a:lnTo>
                  <a:lnTo>
                    <a:pt x="18" y="484"/>
                  </a:lnTo>
                  <a:lnTo>
                    <a:pt x="18" y="471"/>
                  </a:lnTo>
                  <a:lnTo>
                    <a:pt x="18" y="459"/>
                  </a:lnTo>
                  <a:lnTo>
                    <a:pt x="18" y="441"/>
                  </a:lnTo>
                  <a:lnTo>
                    <a:pt x="18" y="416"/>
                  </a:lnTo>
                  <a:lnTo>
                    <a:pt x="18" y="398"/>
                  </a:lnTo>
                  <a:lnTo>
                    <a:pt x="20" y="380"/>
                  </a:lnTo>
                  <a:lnTo>
                    <a:pt x="20" y="337"/>
                  </a:lnTo>
                  <a:lnTo>
                    <a:pt x="20" y="312"/>
                  </a:lnTo>
                  <a:lnTo>
                    <a:pt x="20" y="294"/>
                  </a:lnTo>
                  <a:lnTo>
                    <a:pt x="20" y="276"/>
                  </a:lnTo>
                  <a:lnTo>
                    <a:pt x="20" y="257"/>
                  </a:lnTo>
                  <a:lnTo>
                    <a:pt x="21" y="239"/>
                  </a:lnTo>
                  <a:lnTo>
                    <a:pt x="21" y="227"/>
                  </a:lnTo>
                  <a:lnTo>
                    <a:pt x="21" y="221"/>
                  </a:lnTo>
                  <a:lnTo>
                    <a:pt x="21" y="215"/>
                  </a:lnTo>
                  <a:lnTo>
                    <a:pt x="21" y="215"/>
                  </a:lnTo>
                  <a:lnTo>
                    <a:pt x="21" y="208"/>
                  </a:lnTo>
                  <a:lnTo>
                    <a:pt x="23" y="190"/>
                  </a:lnTo>
                  <a:lnTo>
                    <a:pt x="23" y="184"/>
                  </a:lnTo>
                  <a:lnTo>
                    <a:pt x="23" y="166"/>
                  </a:lnTo>
                  <a:lnTo>
                    <a:pt x="23" y="153"/>
                  </a:lnTo>
                  <a:lnTo>
                    <a:pt x="23" y="135"/>
                  </a:lnTo>
                  <a:lnTo>
                    <a:pt x="23" y="111"/>
                  </a:lnTo>
                  <a:lnTo>
                    <a:pt x="25" y="111"/>
                  </a:lnTo>
                  <a:lnTo>
                    <a:pt x="25" y="111"/>
                  </a:lnTo>
                  <a:lnTo>
                    <a:pt x="25" y="117"/>
                  </a:lnTo>
                  <a:lnTo>
                    <a:pt x="25" y="123"/>
                  </a:lnTo>
                  <a:lnTo>
                    <a:pt x="25" y="129"/>
                  </a:lnTo>
                  <a:lnTo>
                    <a:pt x="26" y="123"/>
                  </a:lnTo>
                  <a:lnTo>
                    <a:pt x="26" y="117"/>
                  </a:lnTo>
                  <a:lnTo>
                    <a:pt x="26" y="111"/>
                  </a:lnTo>
                  <a:lnTo>
                    <a:pt x="26" y="98"/>
                  </a:lnTo>
                  <a:lnTo>
                    <a:pt x="26" y="86"/>
                  </a:lnTo>
                  <a:lnTo>
                    <a:pt x="26" y="80"/>
                  </a:lnTo>
                  <a:lnTo>
                    <a:pt x="28" y="74"/>
                  </a:lnTo>
                  <a:lnTo>
                    <a:pt x="28" y="56"/>
                  </a:lnTo>
                  <a:lnTo>
                    <a:pt x="28" y="43"/>
                  </a:lnTo>
                  <a:lnTo>
                    <a:pt x="28" y="37"/>
                  </a:lnTo>
                  <a:lnTo>
                    <a:pt x="28" y="31"/>
                  </a:lnTo>
                  <a:lnTo>
                    <a:pt x="28" y="25"/>
                  </a:lnTo>
                  <a:lnTo>
                    <a:pt x="30" y="13"/>
                  </a:lnTo>
                  <a:lnTo>
                    <a:pt x="30" y="7"/>
                  </a:lnTo>
                  <a:lnTo>
                    <a:pt x="30" y="0"/>
                  </a:lnTo>
                  <a:lnTo>
                    <a:pt x="30" y="0"/>
                  </a:lnTo>
                  <a:lnTo>
                    <a:pt x="30" y="0"/>
                  </a:lnTo>
                  <a:lnTo>
                    <a:pt x="31" y="7"/>
                  </a:lnTo>
                  <a:lnTo>
                    <a:pt x="31" y="13"/>
                  </a:lnTo>
                  <a:lnTo>
                    <a:pt x="31" y="31"/>
                  </a:lnTo>
                  <a:lnTo>
                    <a:pt x="31" y="37"/>
                  </a:lnTo>
                  <a:lnTo>
                    <a:pt x="31" y="56"/>
                  </a:lnTo>
                  <a:lnTo>
                    <a:pt x="31" y="86"/>
                  </a:lnTo>
                  <a:lnTo>
                    <a:pt x="33" y="111"/>
                  </a:lnTo>
                  <a:lnTo>
                    <a:pt x="33" y="123"/>
                  </a:lnTo>
                  <a:lnTo>
                    <a:pt x="33" y="135"/>
                  </a:lnTo>
                  <a:lnTo>
                    <a:pt x="33" y="160"/>
                  </a:lnTo>
                  <a:lnTo>
                    <a:pt x="33" y="172"/>
                  </a:lnTo>
                  <a:lnTo>
                    <a:pt x="33" y="190"/>
                  </a:lnTo>
                  <a:lnTo>
                    <a:pt x="35" y="208"/>
                  </a:lnTo>
                  <a:lnTo>
                    <a:pt x="35" y="221"/>
                  </a:lnTo>
                  <a:lnTo>
                    <a:pt x="35" y="239"/>
                  </a:lnTo>
                  <a:lnTo>
                    <a:pt x="35" y="245"/>
                  </a:lnTo>
                  <a:lnTo>
                    <a:pt x="35" y="264"/>
                  </a:lnTo>
                  <a:lnTo>
                    <a:pt x="35" y="270"/>
                  </a:lnTo>
                  <a:lnTo>
                    <a:pt x="36" y="288"/>
                  </a:lnTo>
                  <a:lnTo>
                    <a:pt x="36" y="300"/>
                  </a:lnTo>
                  <a:lnTo>
                    <a:pt x="36" y="312"/>
                  </a:lnTo>
                  <a:lnTo>
                    <a:pt x="36" y="312"/>
                  </a:lnTo>
                  <a:lnTo>
                    <a:pt x="36" y="312"/>
                  </a:lnTo>
                  <a:lnTo>
                    <a:pt x="38" y="319"/>
                  </a:lnTo>
                  <a:lnTo>
                    <a:pt x="38" y="319"/>
                  </a:lnTo>
                  <a:lnTo>
                    <a:pt x="38" y="331"/>
                  </a:lnTo>
                  <a:lnTo>
                    <a:pt x="38" y="343"/>
                  </a:lnTo>
                  <a:lnTo>
                    <a:pt x="38" y="349"/>
                  </a:lnTo>
                  <a:lnTo>
                    <a:pt x="40" y="367"/>
                  </a:lnTo>
                  <a:lnTo>
                    <a:pt x="40" y="374"/>
                  </a:lnTo>
                  <a:lnTo>
                    <a:pt x="40" y="380"/>
                  </a:lnTo>
                  <a:lnTo>
                    <a:pt x="40" y="392"/>
                  </a:lnTo>
                  <a:lnTo>
                    <a:pt x="40" y="404"/>
                  </a:lnTo>
                  <a:lnTo>
                    <a:pt x="40" y="435"/>
                  </a:lnTo>
                  <a:lnTo>
                    <a:pt x="41" y="447"/>
                  </a:lnTo>
                  <a:lnTo>
                    <a:pt x="41" y="471"/>
                  </a:lnTo>
                  <a:lnTo>
                    <a:pt x="41" y="490"/>
                  </a:lnTo>
                  <a:lnTo>
                    <a:pt x="41" y="502"/>
                  </a:lnTo>
                  <a:lnTo>
                    <a:pt x="41" y="520"/>
                  </a:lnTo>
                  <a:lnTo>
                    <a:pt x="41" y="533"/>
                  </a:lnTo>
                  <a:lnTo>
                    <a:pt x="43" y="545"/>
                  </a:lnTo>
                  <a:lnTo>
                    <a:pt x="43" y="563"/>
                  </a:lnTo>
                  <a:lnTo>
                    <a:pt x="43" y="575"/>
                  </a:lnTo>
                  <a:lnTo>
                    <a:pt x="43" y="588"/>
                  </a:lnTo>
                  <a:lnTo>
                    <a:pt x="43" y="600"/>
                  </a:lnTo>
                  <a:lnTo>
                    <a:pt x="43" y="606"/>
                  </a:lnTo>
                  <a:lnTo>
                    <a:pt x="45" y="612"/>
                  </a:lnTo>
                  <a:lnTo>
                    <a:pt x="45" y="618"/>
                  </a:lnTo>
                  <a:lnTo>
                    <a:pt x="45" y="624"/>
                  </a:lnTo>
                  <a:lnTo>
                    <a:pt x="45" y="631"/>
                  </a:lnTo>
                  <a:lnTo>
                    <a:pt x="46" y="637"/>
                  </a:lnTo>
                  <a:lnTo>
                    <a:pt x="46" y="649"/>
                  </a:lnTo>
                  <a:lnTo>
                    <a:pt x="46" y="649"/>
                  </a:lnTo>
                  <a:lnTo>
                    <a:pt x="46" y="649"/>
                  </a:lnTo>
                  <a:lnTo>
                    <a:pt x="48" y="649"/>
                  </a:lnTo>
                  <a:lnTo>
                    <a:pt x="48" y="649"/>
                  </a:lnTo>
                  <a:lnTo>
                    <a:pt x="48" y="649"/>
                  </a:lnTo>
                  <a:lnTo>
                    <a:pt x="50" y="643"/>
                  </a:lnTo>
                  <a:lnTo>
                    <a:pt x="50" y="637"/>
                  </a:lnTo>
                  <a:lnTo>
                    <a:pt x="50" y="631"/>
                  </a:lnTo>
                  <a:lnTo>
                    <a:pt x="51" y="637"/>
                  </a:lnTo>
                  <a:lnTo>
                    <a:pt x="51" y="643"/>
                  </a:lnTo>
                  <a:lnTo>
                    <a:pt x="51" y="649"/>
                  </a:lnTo>
                  <a:lnTo>
                    <a:pt x="51" y="655"/>
                  </a:lnTo>
                  <a:lnTo>
                    <a:pt x="53" y="667"/>
                  </a:lnTo>
                  <a:lnTo>
                    <a:pt x="53" y="673"/>
                  </a:lnTo>
                  <a:lnTo>
                    <a:pt x="53" y="686"/>
                  </a:lnTo>
                  <a:lnTo>
                    <a:pt x="53" y="710"/>
                  </a:lnTo>
                  <a:lnTo>
                    <a:pt x="53" y="722"/>
                  </a:lnTo>
                  <a:lnTo>
                    <a:pt x="53" y="728"/>
                  </a:lnTo>
                  <a:lnTo>
                    <a:pt x="54" y="741"/>
                  </a:lnTo>
                  <a:lnTo>
                    <a:pt x="54" y="753"/>
                  </a:lnTo>
                  <a:lnTo>
                    <a:pt x="54" y="765"/>
                  </a:lnTo>
                  <a:lnTo>
                    <a:pt x="54" y="777"/>
                  </a:lnTo>
                  <a:lnTo>
                    <a:pt x="54" y="783"/>
                  </a:lnTo>
                  <a:lnTo>
                    <a:pt x="54" y="802"/>
                  </a:lnTo>
                  <a:lnTo>
                    <a:pt x="56" y="814"/>
                  </a:lnTo>
                  <a:lnTo>
                    <a:pt x="56" y="826"/>
                  </a:lnTo>
                  <a:lnTo>
                    <a:pt x="56" y="832"/>
                  </a:lnTo>
                  <a:lnTo>
                    <a:pt x="56" y="838"/>
                  </a:lnTo>
                  <a:lnTo>
                    <a:pt x="56" y="845"/>
                  </a:lnTo>
                  <a:lnTo>
                    <a:pt x="56" y="851"/>
                  </a:lnTo>
                  <a:lnTo>
                    <a:pt x="58" y="857"/>
                  </a:lnTo>
                  <a:lnTo>
                    <a:pt x="58" y="863"/>
                  </a:lnTo>
                  <a:lnTo>
                    <a:pt x="58" y="869"/>
                  </a:lnTo>
                  <a:lnTo>
                    <a:pt x="58" y="875"/>
                  </a:lnTo>
                  <a:lnTo>
                    <a:pt x="59" y="881"/>
                  </a:lnTo>
                  <a:lnTo>
                    <a:pt x="59" y="881"/>
                  </a:lnTo>
                  <a:lnTo>
                    <a:pt x="59" y="887"/>
                  </a:lnTo>
                  <a:lnTo>
                    <a:pt x="59" y="894"/>
                  </a:lnTo>
                  <a:lnTo>
                    <a:pt x="61" y="906"/>
                  </a:lnTo>
                  <a:lnTo>
                    <a:pt x="61" y="906"/>
                  </a:lnTo>
                  <a:lnTo>
                    <a:pt x="61" y="912"/>
                  </a:lnTo>
                  <a:lnTo>
                    <a:pt x="61" y="918"/>
                  </a:lnTo>
                  <a:lnTo>
                    <a:pt x="61" y="924"/>
                  </a:lnTo>
                  <a:lnTo>
                    <a:pt x="61" y="930"/>
                  </a:lnTo>
                  <a:lnTo>
                    <a:pt x="63" y="936"/>
                  </a:lnTo>
                  <a:lnTo>
                    <a:pt x="63" y="949"/>
                  </a:lnTo>
                  <a:lnTo>
                    <a:pt x="63" y="961"/>
                  </a:lnTo>
                  <a:lnTo>
                    <a:pt x="63" y="979"/>
                  </a:lnTo>
                  <a:lnTo>
                    <a:pt x="63" y="985"/>
                  </a:lnTo>
                  <a:lnTo>
                    <a:pt x="63" y="1004"/>
                  </a:lnTo>
                  <a:lnTo>
                    <a:pt x="64" y="1010"/>
                  </a:lnTo>
                  <a:lnTo>
                    <a:pt x="64" y="1016"/>
                  </a:lnTo>
                  <a:lnTo>
                    <a:pt x="64" y="1028"/>
                  </a:lnTo>
                  <a:lnTo>
                    <a:pt x="64" y="1034"/>
                  </a:lnTo>
                  <a:lnTo>
                    <a:pt x="64" y="1034"/>
                  </a:lnTo>
                  <a:lnTo>
                    <a:pt x="66" y="1034"/>
                  </a:lnTo>
                  <a:lnTo>
                    <a:pt x="66" y="1028"/>
                  </a:lnTo>
                  <a:lnTo>
                    <a:pt x="66" y="1022"/>
                  </a:lnTo>
                  <a:lnTo>
                    <a:pt x="66" y="1010"/>
                  </a:lnTo>
                  <a:lnTo>
                    <a:pt x="66" y="1010"/>
                  </a:lnTo>
                  <a:lnTo>
                    <a:pt x="66" y="1004"/>
                  </a:lnTo>
                  <a:lnTo>
                    <a:pt x="68" y="998"/>
                  </a:lnTo>
                  <a:lnTo>
                    <a:pt x="68" y="1004"/>
                  </a:lnTo>
                  <a:lnTo>
                    <a:pt x="68" y="1010"/>
                  </a:lnTo>
                  <a:lnTo>
                    <a:pt x="68" y="1010"/>
                  </a:lnTo>
                  <a:lnTo>
                    <a:pt x="69" y="1022"/>
                  </a:lnTo>
                  <a:lnTo>
                    <a:pt x="69" y="1028"/>
                  </a:lnTo>
                  <a:lnTo>
                    <a:pt x="69" y="1034"/>
                  </a:lnTo>
                  <a:lnTo>
                    <a:pt x="69" y="1059"/>
                  </a:lnTo>
                  <a:lnTo>
                    <a:pt x="71" y="1065"/>
                  </a:lnTo>
                  <a:lnTo>
                    <a:pt x="69" y="1065"/>
                  </a:lnTo>
                  <a:lnTo>
                    <a:pt x="71" y="1065"/>
                  </a:lnTo>
                  <a:lnTo>
                    <a:pt x="71" y="1065"/>
                  </a:lnTo>
                  <a:lnTo>
                    <a:pt x="71" y="1053"/>
                  </a:lnTo>
                  <a:lnTo>
                    <a:pt x="71" y="1034"/>
                  </a:lnTo>
                  <a:lnTo>
                    <a:pt x="71" y="1028"/>
                  </a:lnTo>
                  <a:lnTo>
                    <a:pt x="73" y="1016"/>
                  </a:lnTo>
                  <a:lnTo>
                    <a:pt x="73" y="1010"/>
                  </a:lnTo>
                  <a:lnTo>
                    <a:pt x="73" y="998"/>
                  </a:lnTo>
                  <a:lnTo>
                    <a:pt x="73" y="991"/>
                  </a:lnTo>
                  <a:lnTo>
                    <a:pt x="73" y="985"/>
                  </a:lnTo>
                  <a:lnTo>
                    <a:pt x="74" y="985"/>
                  </a:lnTo>
                  <a:lnTo>
                    <a:pt x="74" y="991"/>
                  </a:lnTo>
                  <a:lnTo>
                    <a:pt x="74" y="998"/>
                  </a:lnTo>
                  <a:lnTo>
                    <a:pt x="74" y="1004"/>
                  </a:lnTo>
                  <a:lnTo>
                    <a:pt x="74" y="1010"/>
                  </a:lnTo>
                  <a:lnTo>
                    <a:pt x="76" y="1016"/>
                  </a:lnTo>
                  <a:lnTo>
                    <a:pt x="76" y="1022"/>
                  </a:lnTo>
                  <a:lnTo>
                    <a:pt x="76" y="1034"/>
                  </a:lnTo>
                  <a:lnTo>
                    <a:pt x="76" y="1040"/>
                  </a:lnTo>
                  <a:lnTo>
                    <a:pt x="76" y="1053"/>
                  </a:lnTo>
                  <a:lnTo>
                    <a:pt x="76" y="1065"/>
                  </a:lnTo>
                  <a:lnTo>
                    <a:pt x="78" y="1077"/>
                  </a:lnTo>
                  <a:lnTo>
                    <a:pt x="78" y="1083"/>
                  </a:lnTo>
                  <a:lnTo>
                    <a:pt x="78" y="1089"/>
                  </a:lnTo>
                  <a:lnTo>
                    <a:pt x="78" y="1095"/>
                  </a:lnTo>
                  <a:lnTo>
                    <a:pt x="79" y="1095"/>
                  </a:lnTo>
                  <a:lnTo>
                    <a:pt x="79" y="1089"/>
                  </a:lnTo>
                  <a:lnTo>
                    <a:pt x="79" y="1083"/>
                  </a:lnTo>
                  <a:lnTo>
                    <a:pt x="79" y="1071"/>
                  </a:lnTo>
                  <a:lnTo>
                    <a:pt x="79" y="1059"/>
                  </a:lnTo>
                  <a:lnTo>
                    <a:pt x="79" y="1046"/>
                  </a:lnTo>
                  <a:lnTo>
                    <a:pt x="81" y="1034"/>
                  </a:lnTo>
                  <a:lnTo>
                    <a:pt x="81" y="1016"/>
                  </a:lnTo>
                  <a:lnTo>
                    <a:pt x="81" y="1010"/>
                  </a:lnTo>
                  <a:lnTo>
                    <a:pt x="81" y="991"/>
                  </a:lnTo>
                  <a:lnTo>
                    <a:pt x="81" y="985"/>
                  </a:lnTo>
                  <a:lnTo>
                    <a:pt x="81" y="979"/>
                  </a:lnTo>
                  <a:lnTo>
                    <a:pt x="83" y="967"/>
                  </a:lnTo>
                  <a:lnTo>
                    <a:pt x="83" y="955"/>
                  </a:lnTo>
                  <a:lnTo>
                    <a:pt x="83" y="949"/>
                  </a:lnTo>
                  <a:lnTo>
                    <a:pt x="83" y="942"/>
                  </a:lnTo>
                  <a:lnTo>
                    <a:pt x="84" y="936"/>
                  </a:lnTo>
                  <a:lnTo>
                    <a:pt x="84" y="936"/>
                  </a:lnTo>
                  <a:lnTo>
                    <a:pt x="84" y="930"/>
                  </a:lnTo>
                  <a:lnTo>
                    <a:pt x="84" y="924"/>
                  </a:lnTo>
                  <a:lnTo>
                    <a:pt x="86" y="918"/>
                  </a:lnTo>
                  <a:lnTo>
                    <a:pt x="86" y="912"/>
                  </a:lnTo>
                  <a:lnTo>
                    <a:pt x="86" y="906"/>
                  </a:lnTo>
                  <a:lnTo>
                    <a:pt x="86" y="900"/>
                  </a:lnTo>
                  <a:lnTo>
                    <a:pt x="86" y="894"/>
                  </a:lnTo>
                  <a:lnTo>
                    <a:pt x="86" y="881"/>
                  </a:lnTo>
                  <a:lnTo>
                    <a:pt x="88" y="881"/>
                  </a:lnTo>
                  <a:lnTo>
                    <a:pt x="88" y="869"/>
                  </a:lnTo>
                  <a:lnTo>
                    <a:pt x="88" y="857"/>
                  </a:lnTo>
                  <a:lnTo>
                    <a:pt x="88" y="845"/>
                  </a:lnTo>
                  <a:lnTo>
                    <a:pt x="88" y="832"/>
                  </a:lnTo>
                  <a:lnTo>
                    <a:pt x="88" y="820"/>
                  </a:lnTo>
                  <a:lnTo>
                    <a:pt x="89" y="808"/>
                  </a:lnTo>
                  <a:lnTo>
                    <a:pt x="89" y="796"/>
                  </a:lnTo>
                  <a:lnTo>
                    <a:pt x="89" y="783"/>
                  </a:lnTo>
                  <a:lnTo>
                    <a:pt x="89" y="777"/>
                  </a:lnTo>
                  <a:lnTo>
                    <a:pt x="89" y="771"/>
                  </a:lnTo>
                  <a:lnTo>
                    <a:pt x="89" y="759"/>
                  </a:lnTo>
                  <a:lnTo>
                    <a:pt x="91" y="753"/>
                  </a:lnTo>
                  <a:lnTo>
                    <a:pt x="91" y="734"/>
                  </a:lnTo>
                  <a:lnTo>
                    <a:pt x="91" y="728"/>
                  </a:lnTo>
                  <a:lnTo>
                    <a:pt x="91" y="710"/>
                  </a:lnTo>
                  <a:lnTo>
                    <a:pt x="91" y="704"/>
                  </a:lnTo>
                  <a:lnTo>
                    <a:pt x="91" y="692"/>
                  </a:lnTo>
                  <a:lnTo>
                    <a:pt x="93" y="679"/>
                  </a:lnTo>
                  <a:lnTo>
                    <a:pt x="93" y="673"/>
                  </a:lnTo>
                  <a:lnTo>
                    <a:pt x="93" y="661"/>
                  </a:lnTo>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618" name="Freeform 617"/>
            <p:cNvSpPr>
              <a:spLocks/>
            </p:cNvSpPr>
            <p:nvPr/>
          </p:nvSpPr>
          <p:spPr bwMode="auto">
            <a:xfrm>
              <a:off x="7320410" y="3446938"/>
              <a:ext cx="139097" cy="384901"/>
            </a:xfrm>
            <a:custGeom>
              <a:avLst/>
              <a:gdLst>
                <a:gd name="T0" fmla="*/ 2 w 100"/>
                <a:gd name="T1" fmla="*/ 905 h 936"/>
                <a:gd name="T2" fmla="*/ 4 w 100"/>
                <a:gd name="T3" fmla="*/ 936 h 936"/>
                <a:gd name="T4" fmla="*/ 5 w 100"/>
                <a:gd name="T5" fmla="*/ 899 h 936"/>
                <a:gd name="T6" fmla="*/ 7 w 100"/>
                <a:gd name="T7" fmla="*/ 862 h 936"/>
                <a:gd name="T8" fmla="*/ 9 w 100"/>
                <a:gd name="T9" fmla="*/ 832 h 936"/>
                <a:gd name="T10" fmla="*/ 10 w 100"/>
                <a:gd name="T11" fmla="*/ 856 h 936"/>
                <a:gd name="T12" fmla="*/ 12 w 100"/>
                <a:gd name="T13" fmla="*/ 893 h 936"/>
                <a:gd name="T14" fmla="*/ 15 w 100"/>
                <a:gd name="T15" fmla="*/ 936 h 936"/>
                <a:gd name="T16" fmla="*/ 17 w 100"/>
                <a:gd name="T17" fmla="*/ 923 h 936"/>
                <a:gd name="T18" fmla="*/ 19 w 100"/>
                <a:gd name="T19" fmla="*/ 887 h 936"/>
                <a:gd name="T20" fmla="*/ 20 w 100"/>
                <a:gd name="T21" fmla="*/ 880 h 936"/>
                <a:gd name="T22" fmla="*/ 22 w 100"/>
                <a:gd name="T23" fmla="*/ 880 h 936"/>
                <a:gd name="T24" fmla="*/ 24 w 100"/>
                <a:gd name="T25" fmla="*/ 825 h 936"/>
                <a:gd name="T26" fmla="*/ 25 w 100"/>
                <a:gd name="T27" fmla="*/ 777 h 936"/>
                <a:gd name="T28" fmla="*/ 27 w 100"/>
                <a:gd name="T29" fmla="*/ 734 h 936"/>
                <a:gd name="T30" fmla="*/ 28 w 100"/>
                <a:gd name="T31" fmla="*/ 770 h 936"/>
                <a:gd name="T32" fmla="*/ 28 w 100"/>
                <a:gd name="T33" fmla="*/ 813 h 936"/>
                <a:gd name="T34" fmla="*/ 30 w 100"/>
                <a:gd name="T35" fmla="*/ 844 h 936"/>
                <a:gd name="T36" fmla="*/ 33 w 100"/>
                <a:gd name="T37" fmla="*/ 868 h 936"/>
                <a:gd name="T38" fmla="*/ 37 w 100"/>
                <a:gd name="T39" fmla="*/ 862 h 936"/>
                <a:gd name="T40" fmla="*/ 38 w 100"/>
                <a:gd name="T41" fmla="*/ 862 h 936"/>
                <a:gd name="T42" fmla="*/ 40 w 100"/>
                <a:gd name="T43" fmla="*/ 789 h 936"/>
                <a:gd name="T44" fmla="*/ 42 w 100"/>
                <a:gd name="T45" fmla="*/ 709 h 936"/>
                <a:gd name="T46" fmla="*/ 43 w 100"/>
                <a:gd name="T47" fmla="*/ 624 h 936"/>
                <a:gd name="T48" fmla="*/ 45 w 100"/>
                <a:gd name="T49" fmla="*/ 471 h 936"/>
                <a:gd name="T50" fmla="*/ 47 w 100"/>
                <a:gd name="T51" fmla="*/ 287 h 936"/>
                <a:gd name="T52" fmla="*/ 47 w 100"/>
                <a:gd name="T53" fmla="*/ 189 h 936"/>
                <a:gd name="T54" fmla="*/ 48 w 100"/>
                <a:gd name="T55" fmla="*/ 226 h 936"/>
                <a:gd name="T56" fmla="*/ 52 w 100"/>
                <a:gd name="T57" fmla="*/ 214 h 936"/>
                <a:gd name="T58" fmla="*/ 53 w 100"/>
                <a:gd name="T59" fmla="*/ 220 h 936"/>
                <a:gd name="T60" fmla="*/ 53 w 100"/>
                <a:gd name="T61" fmla="*/ 214 h 936"/>
                <a:gd name="T62" fmla="*/ 55 w 100"/>
                <a:gd name="T63" fmla="*/ 73 h 936"/>
                <a:gd name="T64" fmla="*/ 57 w 100"/>
                <a:gd name="T65" fmla="*/ 6 h 936"/>
                <a:gd name="T66" fmla="*/ 58 w 100"/>
                <a:gd name="T67" fmla="*/ 30 h 936"/>
                <a:gd name="T68" fmla="*/ 62 w 100"/>
                <a:gd name="T69" fmla="*/ 43 h 936"/>
                <a:gd name="T70" fmla="*/ 63 w 100"/>
                <a:gd name="T71" fmla="*/ 43 h 936"/>
                <a:gd name="T72" fmla="*/ 65 w 100"/>
                <a:gd name="T73" fmla="*/ 91 h 936"/>
                <a:gd name="T74" fmla="*/ 67 w 100"/>
                <a:gd name="T75" fmla="*/ 140 h 936"/>
                <a:gd name="T76" fmla="*/ 68 w 100"/>
                <a:gd name="T77" fmla="*/ 159 h 936"/>
                <a:gd name="T78" fmla="*/ 70 w 100"/>
                <a:gd name="T79" fmla="*/ 202 h 936"/>
                <a:gd name="T80" fmla="*/ 72 w 100"/>
                <a:gd name="T81" fmla="*/ 244 h 936"/>
                <a:gd name="T82" fmla="*/ 73 w 100"/>
                <a:gd name="T83" fmla="*/ 244 h 936"/>
                <a:gd name="T84" fmla="*/ 75 w 100"/>
                <a:gd name="T85" fmla="*/ 220 h 936"/>
                <a:gd name="T86" fmla="*/ 77 w 100"/>
                <a:gd name="T87" fmla="*/ 189 h 936"/>
                <a:gd name="T88" fmla="*/ 78 w 100"/>
                <a:gd name="T89" fmla="*/ 177 h 936"/>
                <a:gd name="T90" fmla="*/ 80 w 100"/>
                <a:gd name="T91" fmla="*/ 226 h 936"/>
                <a:gd name="T92" fmla="*/ 82 w 100"/>
                <a:gd name="T93" fmla="*/ 202 h 936"/>
                <a:gd name="T94" fmla="*/ 83 w 100"/>
                <a:gd name="T95" fmla="*/ 177 h 936"/>
                <a:gd name="T96" fmla="*/ 85 w 100"/>
                <a:gd name="T97" fmla="*/ 165 h 936"/>
                <a:gd name="T98" fmla="*/ 87 w 100"/>
                <a:gd name="T99" fmla="*/ 134 h 936"/>
                <a:gd name="T100" fmla="*/ 88 w 100"/>
                <a:gd name="T101" fmla="*/ 153 h 936"/>
                <a:gd name="T102" fmla="*/ 90 w 100"/>
                <a:gd name="T103" fmla="*/ 177 h 936"/>
                <a:gd name="T104" fmla="*/ 91 w 100"/>
                <a:gd name="T105" fmla="*/ 177 h 936"/>
                <a:gd name="T106" fmla="*/ 95 w 100"/>
                <a:gd name="T107" fmla="*/ 165 h 936"/>
                <a:gd name="T108" fmla="*/ 96 w 100"/>
                <a:gd name="T109" fmla="*/ 183 h 936"/>
                <a:gd name="T110" fmla="*/ 98 w 100"/>
                <a:gd name="T111" fmla="*/ 171 h 9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00" h="936">
                  <a:moveTo>
                    <a:pt x="0" y="923"/>
                  </a:moveTo>
                  <a:lnTo>
                    <a:pt x="0" y="917"/>
                  </a:lnTo>
                  <a:lnTo>
                    <a:pt x="0" y="911"/>
                  </a:lnTo>
                  <a:lnTo>
                    <a:pt x="0" y="911"/>
                  </a:lnTo>
                  <a:lnTo>
                    <a:pt x="2" y="905"/>
                  </a:lnTo>
                  <a:lnTo>
                    <a:pt x="2" y="899"/>
                  </a:lnTo>
                  <a:lnTo>
                    <a:pt x="2" y="905"/>
                  </a:lnTo>
                  <a:lnTo>
                    <a:pt x="2" y="911"/>
                  </a:lnTo>
                  <a:lnTo>
                    <a:pt x="4" y="929"/>
                  </a:lnTo>
                  <a:lnTo>
                    <a:pt x="4" y="936"/>
                  </a:lnTo>
                  <a:lnTo>
                    <a:pt x="4" y="929"/>
                  </a:lnTo>
                  <a:lnTo>
                    <a:pt x="4" y="923"/>
                  </a:lnTo>
                  <a:lnTo>
                    <a:pt x="4" y="911"/>
                  </a:lnTo>
                  <a:lnTo>
                    <a:pt x="5" y="911"/>
                  </a:lnTo>
                  <a:lnTo>
                    <a:pt x="5" y="899"/>
                  </a:lnTo>
                  <a:lnTo>
                    <a:pt x="5" y="893"/>
                  </a:lnTo>
                  <a:lnTo>
                    <a:pt x="5" y="887"/>
                  </a:lnTo>
                  <a:lnTo>
                    <a:pt x="5" y="880"/>
                  </a:lnTo>
                  <a:lnTo>
                    <a:pt x="5" y="874"/>
                  </a:lnTo>
                  <a:lnTo>
                    <a:pt x="7" y="862"/>
                  </a:lnTo>
                  <a:lnTo>
                    <a:pt x="7" y="862"/>
                  </a:lnTo>
                  <a:lnTo>
                    <a:pt x="7" y="850"/>
                  </a:lnTo>
                  <a:lnTo>
                    <a:pt x="7" y="844"/>
                  </a:lnTo>
                  <a:lnTo>
                    <a:pt x="9" y="832"/>
                  </a:lnTo>
                  <a:lnTo>
                    <a:pt x="9" y="832"/>
                  </a:lnTo>
                  <a:lnTo>
                    <a:pt x="9" y="832"/>
                  </a:lnTo>
                  <a:lnTo>
                    <a:pt x="9" y="838"/>
                  </a:lnTo>
                  <a:lnTo>
                    <a:pt x="10" y="844"/>
                  </a:lnTo>
                  <a:lnTo>
                    <a:pt x="10" y="850"/>
                  </a:lnTo>
                  <a:lnTo>
                    <a:pt x="10" y="856"/>
                  </a:lnTo>
                  <a:lnTo>
                    <a:pt x="10" y="868"/>
                  </a:lnTo>
                  <a:lnTo>
                    <a:pt x="10" y="874"/>
                  </a:lnTo>
                  <a:lnTo>
                    <a:pt x="10" y="880"/>
                  </a:lnTo>
                  <a:lnTo>
                    <a:pt x="12" y="887"/>
                  </a:lnTo>
                  <a:lnTo>
                    <a:pt x="12" y="893"/>
                  </a:lnTo>
                  <a:lnTo>
                    <a:pt x="12" y="899"/>
                  </a:lnTo>
                  <a:lnTo>
                    <a:pt x="14" y="905"/>
                  </a:lnTo>
                  <a:lnTo>
                    <a:pt x="14" y="911"/>
                  </a:lnTo>
                  <a:lnTo>
                    <a:pt x="14" y="923"/>
                  </a:lnTo>
                  <a:lnTo>
                    <a:pt x="15" y="936"/>
                  </a:lnTo>
                  <a:lnTo>
                    <a:pt x="15" y="936"/>
                  </a:lnTo>
                  <a:lnTo>
                    <a:pt x="17" y="936"/>
                  </a:lnTo>
                  <a:lnTo>
                    <a:pt x="17" y="936"/>
                  </a:lnTo>
                  <a:lnTo>
                    <a:pt x="17" y="929"/>
                  </a:lnTo>
                  <a:lnTo>
                    <a:pt x="17" y="923"/>
                  </a:lnTo>
                  <a:lnTo>
                    <a:pt x="17" y="911"/>
                  </a:lnTo>
                  <a:lnTo>
                    <a:pt x="17" y="911"/>
                  </a:lnTo>
                  <a:lnTo>
                    <a:pt x="19" y="899"/>
                  </a:lnTo>
                  <a:lnTo>
                    <a:pt x="19" y="887"/>
                  </a:lnTo>
                  <a:lnTo>
                    <a:pt x="19" y="887"/>
                  </a:lnTo>
                  <a:lnTo>
                    <a:pt x="19" y="868"/>
                  </a:lnTo>
                  <a:lnTo>
                    <a:pt x="19" y="862"/>
                  </a:lnTo>
                  <a:lnTo>
                    <a:pt x="20" y="868"/>
                  </a:lnTo>
                  <a:lnTo>
                    <a:pt x="20" y="874"/>
                  </a:lnTo>
                  <a:lnTo>
                    <a:pt x="20" y="880"/>
                  </a:lnTo>
                  <a:lnTo>
                    <a:pt x="20" y="887"/>
                  </a:lnTo>
                  <a:lnTo>
                    <a:pt x="20" y="887"/>
                  </a:lnTo>
                  <a:lnTo>
                    <a:pt x="22" y="893"/>
                  </a:lnTo>
                  <a:lnTo>
                    <a:pt x="22" y="887"/>
                  </a:lnTo>
                  <a:lnTo>
                    <a:pt x="22" y="880"/>
                  </a:lnTo>
                  <a:lnTo>
                    <a:pt x="22" y="874"/>
                  </a:lnTo>
                  <a:lnTo>
                    <a:pt x="22" y="856"/>
                  </a:lnTo>
                  <a:lnTo>
                    <a:pt x="24" y="844"/>
                  </a:lnTo>
                  <a:lnTo>
                    <a:pt x="24" y="832"/>
                  </a:lnTo>
                  <a:lnTo>
                    <a:pt x="24" y="825"/>
                  </a:lnTo>
                  <a:lnTo>
                    <a:pt x="24" y="813"/>
                  </a:lnTo>
                  <a:lnTo>
                    <a:pt x="24" y="807"/>
                  </a:lnTo>
                  <a:lnTo>
                    <a:pt x="24" y="795"/>
                  </a:lnTo>
                  <a:lnTo>
                    <a:pt x="25" y="783"/>
                  </a:lnTo>
                  <a:lnTo>
                    <a:pt x="25" y="777"/>
                  </a:lnTo>
                  <a:lnTo>
                    <a:pt x="25" y="764"/>
                  </a:lnTo>
                  <a:lnTo>
                    <a:pt x="25" y="758"/>
                  </a:lnTo>
                  <a:lnTo>
                    <a:pt x="25" y="746"/>
                  </a:lnTo>
                  <a:lnTo>
                    <a:pt x="25" y="740"/>
                  </a:lnTo>
                  <a:lnTo>
                    <a:pt x="27" y="734"/>
                  </a:lnTo>
                  <a:lnTo>
                    <a:pt x="27" y="740"/>
                  </a:lnTo>
                  <a:lnTo>
                    <a:pt x="27" y="746"/>
                  </a:lnTo>
                  <a:lnTo>
                    <a:pt x="27" y="758"/>
                  </a:lnTo>
                  <a:lnTo>
                    <a:pt x="27" y="758"/>
                  </a:lnTo>
                  <a:lnTo>
                    <a:pt x="28" y="770"/>
                  </a:lnTo>
                  <a:lnTo>
                    <a:pt x="28" y="783"/>
                  </a:lnTo>
                  <a:lnTo>
                    <a:pt x="28" y="789"/>
                  </a:lnTo>
                  <a:lnTo>
                    <a:pt x="28" y="801"/>
                  </a:lnTo>
                  <a:lnTo>
                    <a:pt x="28" y="807"/>
                  </a:lnTo>
                  <a:lnTo>
                    <a:pt x="28" y="813"/>
                  </a:lnTo>
                  <a:lnTo>
                    <a:pt x="30" y="819"/>
                  </a:lnTo>
                  <a:lnTo>
                    <a:pt x="30" y="832"/>
                  </a:lnTo>
                  <a:lnTo>
                    <a:pt x="30" y="832"/>
                  </a:lnTo>
                  <a:lnTo>
                    <a:pt x="30" y="838"/>
                  </a:lnTo>
                  <a:lnTo>
                    <a:pt x="30" y="844"/>
                  </a:lnTo>
                  <a:lnTo>
                    <a:pt x="32" y="850"/>
                  </a:lnTo>
                  <a:lnTo>
                    <a:pt x="32" y="856"/>
                  </a:lnTo>
                  <a:lnTo>
                    <a:pt x="32" y="862"/>
                  </a:lnTo>
                  <a:lnTo>
                    <a:pt x="33" y="862"/>
                  </a:lnTo>
                  <a:lnTo>
                    <a:pt x="33" y="868"/>
                  </a:lnTo>
                  <a:lnTo>
                    <a:pt x="33" y="868"/>
                  </a:lnTo>
                  <a:lnTo>
                    <a:pt x="35" y="862"/>
                  </a:lnTo>
                  <a:lnTo>
                    <a:pt x="35" y="862"/>
                  </a:lnTo>
                  <a:lnTo>
                    <a:pt x="35" y="856"/>
                  </a:lnTo>
                  <a:lnTo>
                    <a:pt x="37" y="862"/>
                  </a:lnTo>
                  <a:lnTo>
                    <a:pt x="37" y="862"/>
                  </a:lnTo>
                  <a:lnTo>
                    <a:pt x="37" y="862"/>
                  </a:lnTo>
                  <a:lnTo>
                    <a:pt x="38" y="862"/>
                  </a:lnTo>
                  <a:lnTo>
                    <a:pt x="38" y="862"/>
                  </a:lnTo>
                  <a:lnTo>
                    <a:pt x="38" y="862"/>
                  </a:lnTo>
                  <a:lnTo>
                    <a:pt x="40" y="850"/>
                  </a:lnTo>
                  <a:lnTo>
                    <a:pt x="40" y="832"/>
                  </a:lnTo>
                  <a:lnTo>
                    <a:pt x="40" y="819"/>
                  </a:lnTo>
                  <a:lnTo>
                    <a:pt x="40" y="807"/>
                  </a:lnTo>
                  <a:lnTo>
                    <a:pt x="40" y="789"/>
                  </a:lnTo>
                  <a:lnTo>
                    <a:pt x="40" y="777"/>
                  </a:lnTo>
                  <a:lnTo>
                    <a:pt x="42" y="758"/>
                  </a:lnTo>
                  <a:lnTo>
                    <a:pt x="42" y="746"/>
                  </a:lnTo>
                  <a:lnTo>
                    <a:pt x="42" y="728"/>
                  </a:lnTo>
                  <a:lnTo>
                    <a:pt x="42" y="709"/>
                  </a:lnTo>
                  <a:lnTo>
                    <a:pt x="42" y="697"/>
                  </a:lnTo>
                  <a:lnTo>
                    <a:pt x="42" y="679"/>
                  </a:lnTo>
                  <a:lnTo>
                    <a:pt x="43" y="654"/>
                  </a:lnTo>
                  <a:lnTo>
                    <a:pt x="43" y="642"/>
                  </a:lnTo>
                  <a:lnTo>
                    <a:pt x="43" y="624"/>
                  </a:lnTo>
                  <a:lnTo>
                    <a:pt x="43" y="575"/>
                  </a:lnTo>
                  <a:lnTo>
                    <a:pt x="43" y="550"/>
                  </a:lnTo>
                  <a:lnTo>
                    <a:pt x="43" y="526"/>
                  </a:lnTo>
                  <a:lnTo>
                    <a:pt x="45" y="501"/>
                  </a:lnTo>
                  <a:lnTo>
                    <a:pt x="45" y="471"/>
                  </a:lnTo>
                  <a:lnTo>
                    <a:pt x="45" y="434"/>
                  </a:lnTo>
                  <a:lnTo>
                    <a:pt x="45" y="397"/>
                  </a:lnTo>
                  <a:lnTo>
                    <a:pt x="45" y="361"/>
                  </a:lnTo>
                  <a:lnTo>
                    <a:pt x="45" y="318"/>
                  </a:lnTo>
                  <a:lnTo>
                    <a:pt x="47" y="287"/>
                  </a:lnTo>
                  <a:lnTo>
                    <a:pt x="47" y="257"/>
                  </a:lnTo>
                  <a:lnTo>
                    <a:pt x="47" y="232"/>
                  </a:lnTo>
                  <a:lnTo>
                    <a:pt x="47" y="214"/>
                  </a:lnTo>
                  <a:lnTo>
                    <a:pt x="48" y="189"/>
                  </a:lnTo>
                  <a:lnTo>
                    <a:pt x="47" y="189"/>
                  </a:lnTo>
                  <a:lnTo>
                    <a:pt x="48" y="195"/>
                  </a:lnTo>
                  <a:lnTo>
                    <a:pt x="48" y="202"/>
                  </a:lnTo>
                  <a:lnTo>
                    <a:pt x="48" y="214"/>
                  </a:lnTo>
                  <a:lnTo>
                    <a:pt x="48" y="220"/>
                  </a:lnTo>
                  <a:lnTo>
                    <a:pt x="48" y="226"/>
                  </a:lnTo>
                  <a:lnTo>
                    <a:pt x="50" y="232"/>
                  </a:lnTo>
                  <a:lnTo>
                    <a:pt x="50" y="232"/>
                  </a:lnTo>
                  <a:lnTo>
                    <a:pt x="50" y="226"/>
                  </a:lnTo>
                  <a:lnTo>
                    <a:pt x="50" y="220"/>
                  </a:lnTo>
                  <a:lnTo>
                    <a:pt x="52" y="214"/>
                  </a:lnTo>
                  <a:lnTo>
                    <a:pt x="52" y="208"/>
                  </a:lnTo>
                  <a:lnTo>
                    <a:pt x="52" y="202"/>
                  </a:lnTo>
                  <a:lnTo>
                    <a:pt x="52" y="208"/>
                  </a:lnTo>
                  <a:lnTo>
                    <a:pt x="52" y="214"/>
                  </a:lnTo>
                  <a:lnTo>
                    <a:pt x="53" y="220"/>
                  </a:lnTo>
                  <a:lnTo>
                    <a:pt x="53" y="220"/>
                  </a:lnTo>
                  <a:lnTo>
                    <a:pt x="53" y="226"/>
                  </a:lnTo>
                  <a:lnTo>
                    <a:pt x="53" y="232"/>
                  </a:lnTo>
                  <a:lnTo>
                    <a:pt x="53" y="226"/>
                  </a:lnTo>
                  <a:lnTo>
                    <a:pt x="53" y="214"/>
                  </a:lnTo>
                  <a:lnTo>
                    <a:pt x="55" y="189"/>
                  </a:lnTo>
                  <a:lnTo>
                    <a:pt x="55" y="165"/>
                  </a:lnTo>
                  <a:lnTo>
                    <a:pt x="55" y="134"/>
                  </a:lnTo>
                  <a:lnTo>
                    <a:pt x="55" y="104"/>
                  </a:lnTo>
                  <a:lnTo>
                    <a:pt x="55" y="73"/>
                  </a:lnTo>
                  <a:lnTo>
                    <a:pt x="55" y="43"/>
                  </a:lnTo>
                  <a:lnTo>
                    <a:pt x="57" y="24"/>
                  </a:lnTo>
                  <a:lnTo>
                    <a:pt x="57" y="6"/>
                  </a:lnTo>
                  <a:lnTo>
                    <a:pt x="57" y="0"/>
                  </a:lnTo>
                  <a:lnTo>
                    <a:pt x="57" y="6"/>
                  </a:lnTo>
                  <a:lnTo>
                    <a:pt x="58" y="12"/>
                  </a:lnTo>
                  <a:lnTo>
                    <a:pt x="58" y="12"/>
                  </a:lnTo>
                  <a:lnTo>
                    <a:pt x="58" y="18"/>
                  </a:lnTo>
                  <a:lnTo>
                    <a:pt x="58" y="24"/>
                  </a:lnTo>
                  <a:lnTo>
                    <a:pt x="58" y="30"/>
                  </a:lnTo>
                  <a:lnTo>
                    <a:pt x="60" y="36"/>
                  </a:lnTo>
                  <a:lnTo>
                    <a:pt x="60" y="36"/>
                  </a:lnTo>
                  <a:lnTo>
                    <a:pt x="60" y="36"/>
                  </a:lnTo>
                  <a:lnTo>
                    <a:pt x="60" y="36"/>
                  </a:lnTo>
                  <a:lnTo>
                    <a:pt x="62" y="43"/>
                  </a:lnTo>
                  <a:lnTo>
                    <a:pt x="62" y="43"/>
                  </a:lnTo>
                  <a:lnTo>
                    <a:pt x="62" y="36"/>
                  </a:lnTo>
                  <a:lnTo>
                    <a:pt x="63" y="36"/>
                  </a:lnTo>
                  <a:lnTo>
                    <a:pt x="63" y="36"/>
                  </a:lnTo>
                  <a:lnTo>
                    <a:pt x="63" y="43"/>
                  </a:lnTo>
                  <a:lnTo>
                    <a:pt x="63" y="55"/>
                  </a:lnTo>
                  <a:lnTo>
                    <a:pt x="65" y="61"/>
                  </a:lnTo>
                  <a:lnTo>
                    <a:pt x="65" y="79"/>
                  </a:lnTo>
                  <a:lnTo>
                    <a:pt x="65" y="85"/>
                  </a:lnTo>
                  <a:lnTo>
                    <a:pt x="65" y="91"/>
                  </a:lnTo>
                  <a:lnTo>
                    <a:pt x="65" y="104"/>
                  </a:lnTo>
                  <a:lnTo>
                    <a:pt x="65" y="116"/>
                  </a:lnTo>
                  <a:lnTo>
                    <a:pt x="67" y="122"/>
                  </a:lnTo>
                  <a:lnTo>
                    <a:pt x="67" y="134"/>
                  </a:lnTo>
                  <a:lnTo>
                    <a:pt x="67" y="140"/>
                  </a:lnTo>
                  <a:lnTo>
                    <a:pt x="67" y="140"/>
                  </a:lnTo>
                  <a:lnTo>
                    <a:pt x="67" y="146"/>
                  </a:lnTo>
                  <a:lnTo>
                    <a:pt x="68" y="146"/>
                  </a:lnTo>
                  <a:lnTo>
                    <a:pt x="68" y="153"/>
                  </a:lnTo>
                  <a:lnTo>
                    <a:pt x="68" y="159"/>
                  </a:lnTo>
                  <a:lnTo>
                    <a:pt x="68" y="165"/>
                  </a:lnTo>
                  <a:lnTo>
                    <a:pt x="68" y="177"/>
                  </a:lnTo>
                  <a:lnTo>
                    <a:pt x="70" y="189"/>
                  </a:lnTo>
                  <a:lnTo>
                    <a:pt x="70" y="189"/>
                  </a:lnTo>
                  <a:lnTo>
                    <a:pt x="70" y="202"/>
                  </a:lnTo>
                  <a:lnTo>
                    <a:pt x="70" y="214"/>
                  </a:lnTo>
                  <a:lnTo>
                    <a:pt x="70" y="220"/>
                  </a:lnTo>
                  <a:lnTo>
                    <a:pt x="70" y="226"/>
                  </a:lnTo>
                  <a:lnTo>
                    <a:pt x="72" y="238"/>
                  </a:lnTo>
                  <a:lnTo>
                    <a:pt x="72" y="244"/>
                  </a:lnTo>
                  <a:lnTo>
                    <a:pt x="72" y="257"/>
                  </a:lnTo>
                  <a:lnTo>
                    <a:pt x="72" y="257"/>
                  </a:lnTo>
                  <a:lnTo>
                    <a:pt x="72" y="257"/>
                  </a:lnTo>
                  <a:lnTo>
                    <a:pt x="73" y="250"/>
                  </a:lnTo>
                  <a:lnTo>
                    <a:pt x="73" y="244"/>
                  </a:lnTo>
                  <a:lnTo>
                    <a:pt x="73" y="238"/>
                  </a:lnTo>
                  <a:lnTo>
                    <a:pt x="75" y="238"/>
                  </a:lnTo>
                  <a:lnTo>
                    <a:pt x="75" y="232"/>
                  </a:lnTo>
                  <a:lnTo>
                    <a:pt x="75" y="226"/>
                  </a:lnTo>
                  <a:lnTo>
                    <a:pt x="75" y="220"/>
                  </a:lnTo>
                  <a:lnTo>
                    <a:pt x="77" y="220"/>
                  </a:lnTo>
                  <a:lnTo>
                    <a:pt x="77" y="214"/>
                  </a:lnTo>
                  <a:lnTo>
                    <a:pt x="77" y="208"/>
                  </a:lnTo>
                  <a:lnTo>
                    <a:pt x="77" y="195"/>
                  </a:lnTo>
                  <a:lnTo>
                    <a:pt x="77" y="189"/>
                  </a:lnTo>
                  <a:lnTo>
                    <a:pt x="77" y="177"/>
                  </a:lnTo>
                  <a:lnTo>
                    <a:pt x="78" y="165"/>
                  </a:lnTo>
                  <a:lnTo>
                    <a:pt x="78" y="165"/>
                  </a:lnTo>
                  <a:lnTo>
                    <a:pt x="78" y="171"/>
                  </a:lnTo>
                  <a:lnTo>
                    <a:pt x="78" y="177"/>
                  </a:lnTo>
                  <a:lnTo>
                    <a:pt x="78" y="189"/>
                  </a:lnTo>
                  <a:lnTo>
                    <a:pt x="80" y="195"/>
                  </a:lnTo>
                  <a:lnTo>
                    <a:pt x="80" y="208"/>
                  </a:lnTo>
                  <a:lnTo>
                    <a:pt x="80" y="220"/>
                  </a:lnTo>
                  <a:lnTo>
                    <a:pt x="80" y="226"/>
                  </a:lnTo>
                  <a:lnTo>
                    <a:pt x="80" y="232"/>
                  </a:lnTo>
                  <a:lnTo>
                    <a:pt x="82" y="226"/>
                  </a:lnTo>
                  <a:lnTo>
                    <a:pt x="82" y="220"/>
                  </a:lnTo>
                  <a:lnTo>
                    <a:pt x="82" y="220"/>
                  </a:lnTo>
                  <a:lnTo>
                    <a:pt x="82" y="202"/>
                  </a:lnTo>
                  <a:lnTo>
                    <a:pt x="82" y="195"/>
                  </a:lnTo>
                  <a:lnTo>
                    <a:pt x="82" y="189"/>
                  </a:lnTo>
                  <a:lnTo>
                    <a:pt x="83" y="189"/>
                  </a:lnTo>
                  <a:lnTo>
                    <a:pt x="83" y="183"/>
                  </a:lnTo>
                  <a:lnTo>
                    <a:pt x="83" y="177"/>
                  </a:lnTo>
                  <a:lnTo>
                    <a:pt x="83" y="171"/>
                  </a:lnTo>
                  <a:lnTo>
                    <a:pt x="85" y="165"/>
                  </a:lnTo>
                  <a:lnTo>
                    <a:pt x="83" y="165"/>
                  </a:lnTo>
                  <a:lnTo>
                    <a:pt x="85" y="165"/>
                  </a:lnTo>
                  <a:lnTo>
                    <a:pt x="85" y="165"/>
                  </a:lnTo>
                  <a:lnTo>
                    <a:pt x="85" y="159"/>
                  </a:lnTo>
                  <a:lnTo>
                    <a:pt x="85" y="153"/>
                  </a:lnTo>
                  <a:lnTo>
                    <a:pt x="87" y="146"/>
                  </a:lnTo>
                  <a:lnTo>
                    <a:pt x="87" y="140"/>
                  </a:lnTo>
                  <a:lnTo>
                    <a:pt x="87" y="134"/>
                  </a:lnTo>
                  <a:lnTo>
                    <a:pt x="87" y="134"/>
                  </a:lnTo>
                  <a:lnTo>
                    <a:pt x="87" y="134"/>
                  </a:lnTo>
                  <a:lnTo>
                    <a:pt x="88" y="140"/>
                  </a:lnTo>
                  <a:lnTo>
                    <a:pt x="88" y="153"/>
                  </a:lnTo>
                  <a:lnTo>
                    <a:pt x="88" y="153"/>
                  </a:lnTo>
                  <a:lnTo>
                    <a:pt x="88" y="153"/>
                  </a:lnTo>
                  <a:lnTo>
                    <a:pt x="90" y="153"/>
                  </a:lnTo>
                  <a:lnTo>
                    <a:pt x="90" y="159"/>
                  </a:lnTo>
                  <a:lnTo>
                    <a:pt x="90" y="165"/>
                  </a:lnTo>
                  <a:lnTo>
                    <a:pt x="90" y="177"/>
                  </a:lnTo>
                  <a:lnTo>
                    <a:pt x="91" y="189"/>
                  </a:lnTo>
                  <a:lnTo>
                    <a:pt x="91" y="189"/>
                  </a:lnTo>
                  <a:lnTo>
                    <a:pt x="91" y="189"/>
                  </a:lnTo>
                  <a:lnTo>
                    <a:pt x="91" y="189"/>
                  </a:lnTo>
                  <a:lnTo>
                    <a:pt x="91" y="177"/>
                  </a:lnTo>
                  <a:lnTo>
                    <a:pt x="93" y="165"/>
                  </a:lnTo>
                  <a:lnTo>
                    <a:pt x="93" y="165"/>
                  </a:lnTo>
                  <a:lnTo>
                    <a:pt x="95" y="165"/>
                  </a:lnTo>
                  <a:lnTo>
                    <a:pt x="93" y="165"/>
                  </a:lnTo>
                  <a:lnTo>
                    <a:pt x="95" y="165"/>
                  </a:lnTo>
                  <a:lnTo>
                    <a:pt x="95" y="165"/>
                  </a:lnTo>
                  <a:lnTo>
                    <a:pt x="95" y="165"/>
                  </a:lnTo>
                  <a:lnTo>
                    <a:pt x="95" y="171"/>
                  </a:lnTo>
                  <a:lnTo>
                    <a:pt x="96" y="177"/>
                  </a:lnTo>
                  <a:lnTo>
                    <a:pt x="96" y="183"/>
                  </a:lnTo>
                  <a:lnTo>
                    <a:pt x="96" y="183"/>
                  </a:lnTo>
                  <a:lnTo>
                    <a:pt x="98" y="189"/>
                  </a:lnTo>
                  <a:lnTo>
                    <a:pt x="98" y="183"/>
                  </a:lnTo>
                  <a:lnTo>
                    <a:pt x="98" y="177"/>
                  </a:lnTo>
                  <a:lnTo>
                    <a:pt x="98" y="171"/>
                  </a:lnTo>
                  <a:lnTo>
                    <a:pt x="100" y="165"/>
                  </a:lnTo>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619" name="Line 53"/>
            <p:cNvSpPr>
              <a:spLocks noChangeShapeType="1"/>
            </p:cNvSpPr>
            <p:nvPr/>
          </p:nvSpPr>
          <p:spPr bwMode="auto">
            <a:xfrm flipV="1">
              <a:off x="8242619" y="3798940"/>
              <a:ext cx="0" cy="191217"/>
            </a:xfrm>
            <a:prstGeom prst="line">
              <a:avLst/>
            </a:prstGeom>
            <a:noFill/>
            <a:ln w="1905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620" name="Line 54"/>
            <p:cNvSpPr>
              <a:spLocks noChangeShapeType="1"/>
            </p:cNvSpPr>
            <p:nvPr/>
          </p:nvSpPr>
          <p:spPr bwMode="auto">
            <a:xfrm>
              <a:off x="7887082" y="3990158"/>
              <a:ext cx="361652" cy="0"/>
            </a:xfrm>
            <a:prstGeom prst="line">
              <a:avLst/>
            </a:prstGeom>
            <a:noFill/>
            <a:ln w="1905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grpSp>
      <p:grpSp>
        <p:nvGrpSpPr>
          <p:cNvPr id="342" name="Group 341"/>
          <p:cNvGrpSpPr/>
          <p:nvPr/>
        </p:nvGrpSpPr>
        <p:grpSpPr>
          <a:xfrm>
            <a:off x="4719433" y="2753955"/>
            <a:ext cx="3148450" cy="1345993"/>
            <a:chOff x="3195433" y="2753954"/>
            <a:chExt cx="3148450" cy="1345993"/>
          </a:xfrm>
        </p:grpSpPr>
        <p:grpSp>
          <p:nvGrpSpPr>
            <p:cNvPr id="340" name="Group 339"/>
            <p:cNvGrpSpPr/>
            <p:nvPr/>
          </p:nvGrpSpPr>
          <p:grpSpPr>
            <a:xfrm>
              <a:off x="3195433" y="2761589"/>
              <a:ext cx="1177151" cy="1338358"/>
              <a:chOff x="3195433" y="2761589"/>
              <a:chExt cx="1177151" cy="1338358"/>
            </a:xfrm>
          </p:grpSpPr>
          <p:grpSp>
            <p:nvGrpSpPr>
              <p:cNvPr id="330" name="Group 329"/>
              <p:cNvGrpSpPr/>
              <p:nvPr/>
            </p:nvGrpSpPr>
            <p:grpSpPr>
              <a:xfrm>
                <a:off x="3195433" y="2761589"/>
                <a:ext cx="1177151" cy="1338358"/>
                <a:chOff x="3195433" y="2761589"/>
                <a:chExt cx="1177151" cy="1338358"/>
              </a:xfrm>
            </p:grpSpPr>
            <p:sp>
              <p:nvSpPr>
                <p:cNvPr id="460" name="TextBox 459"/>
                <p:cNvSpPr txBox="1"/>
                <p:nvPr/>
              </p:nvSpPr>
              <p:spPr>
                <a:xfrm>
                  <a:off x="3271633" y="3822948"/>
                  <a:ext cx="1100951" cy="276999"/>
                </a:xfrm>
                <a:prstGeom prst="rect">
                  <a:avLst/>
                </a:prstGeom>
                <a:noFill/>
              </p:spPr>
              <p:txBody>
                <a:bodyPr wrap="square" rtlCol="0">
                  <a:spAutoFit/>
                </a:bodyPr>
                <a:lstStyle/>
                <a:p>
                  <a:r>
                    <a:rPr lang="en-GB" sz="1200" b="1" dirty="0">
                      <a:solidFill>
                        <a:srgbClr val="FF0000"/>
                      </a:solidFill>
                      <a:latin typeface="Arial" pitchFamily="34" charset="0"/>
                      <a:cs typeface="Arial" pitchFamily="34" charset="0"/>
                    </a:rPr>
                    <a:t>Preferred</a:t>
                  </a:r>
                </a:p>
              </p:txBody>
            </p:sp>
            <p:sp>
              <p:nvSpPr>
                <p:cNvPr id="329" name="Rectangle 328"/>
                <p:cNvSpPr/>
                <p:nvPr/>
              </p:nvSpPr>
              <p:spPr>
                <a:xfrm>
                  <a:off x="3195433" y="2761589"/>
                  <a:ext cx="959979" cy="133835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sp>
            <p:nvSpPr>
              <p:cNvPr id="573" name="Right Arrow 572"/>
              <p:cNvSpPr/>
              <p:nvPr/>
            </p:nvSpPr>
            <p:spPr>
              <a:xfrm rot="5400000" flipV="1">
                <a:off x="3562666" y="2898592"/>
                <a:ext cx="169928" cy="181769"/>
              </a:xfrm>
              <a:prstGeom prst="rightArrow">
                <a:avLst/>
              </a:prstGeom>
              <a:solidFill>
                <a:srgbClr val="FF0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Arial" pitchFamily="34" charset="0"/>
                  <a:cs typeface="Arial" pitchFamily="34" charset="0"/>
                </a:endParaRPr>
              </a:p>
            </p:txBody>
          </p:sp>
        </p:grpSp>
        <p:grpSp>
          <p:nvGrpSpPr>
            <p:cNvPr id="341" name="Group 340"/>
            <p:cNvGrpSpPr/>
            <p:nvPr/>
          </p:nvGrpSpPr>
          <p:grpSpPr>
            <a:xfrm>
              <a:off x="5242932" y="2753954"/>
              <a:ext cx="1100951" cy="1338358"/>
              <a:chOff x="5242932" y="2753954"/>
              <a:chExt cx="1100951" cy="1338358"/>
            </a:xfrm>
          </p:grpSpPr>
          <p:grpSp>
            <p:nvGrpSpPr>
              <p:cNvPr id="492" name="Group 491"/>
              <p:cNvGrpSpPr/>
              <p:nvPr/>
            </p:nvGrpSpPr>
            <p:grpSpPr>
              <a:xfrm>
                <a:off x="5242932" y="2753954"/>
                <a:ext cx="1100951" cy="1338358"/>
                <a:chOff x="3194168" y="2761589"/>
                <a:chExt cx="1100951" cy="1338358"/>
              </a:xfrm>
            </p:grpSpPr>
            <p:sp>
              <p:nvSpPr>
                <p:cNvPr id="493" name="TextBox 492"/>
                <p:cNvSpPr txBox="1"/>
                <p:nvPr/>
              </p:nvSpPr>
              <p:spPr>
                <a:xfrm>
                  <a:off x="3194168" y="3822948"/>
                  <a:ext cx="1100951" cy="276999"/>
                </a:xfrm>
                <a:prstGeom prst="rect">
                  <a:avLst/>
                </a:prstGeom>
                <a:noFill/>
              </p:spPr>
              <p:txBody>
                <a:bodyPr wrap="square" rtlCol="0">
                  <a:spAutoFit/>
                </a:bodyPr>
                <a:lstStyle/>
                <a:p>
                  <a:r>
                    <a:rPr lang="en-GB" sz="1200" b="1" dirty="0">
                      <a:solidFill>
                        <a:srgbClr val="4BACC6">
                          <a:lumMod val="75000"/>
                        </a:srgbClr>
                      </a:solidFill>
                      <a:latin typeface="Arial" pitchFamily="34" charset="0"/>
                      <a:cs typeface="Arial" pitchFamily="34" charset="0"/>
                    </a:rPr>
                    <a:t>Orthogonal</a:t>
                  </a:r>
                </a:p>
              </p:txBody>
            </p:sp>
            <p:sp>
              <p:nvSpPr>
                <p:cNvPr id="494" name="Rectangle 493"/>
                <p:cNvSpPr/>
                <p:nvPr/>
              </p:nvSpPr>
              <p:spPr>
                <a:xfrm>
                  <a:off x="3195433" y="2761589"/>
                  <a:ext cx="959979" cy="1338358"/>
                </a:xfrm>
                <a:prstGeom prst="rect">
                  <a:avLst/>
                </a:prstGeom>
                <a:no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sp>
            <p:nvSpPr>
              <p:cNvPr id="575" name="Right Arrow 574"/>
              <p:cNvSpPr/>
              <p:nvPr/>
            </p:nvSpPr>
            <p:spPr>
              <a:xfrm flipV="1">
                <a:off x="5602777" y="2906392"/>
                <a:ext cx="188597" cy="163777"/>
              </a:xfrm>
              <a:prstGeom prst="rightArrow">
                <a:avLst/>
              </a:prstGeom>
              <a:solidFill>
                <a:schemeClr val="accent5">
                  <a:lumMod val="7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Arial" pitchFamily="34" charset="0"/>
                  <a:cs typeface="Arial" pitchFamily="34" charset="0"/>
                </a:endParaRPr>
              </a:p>
            </p:txBody>
          </p:sp>
        </p:grpSp>
      </p:grpSp>
      <p:grpSp>
        <p:nvGrpSpPr>
          <p:cNvPr id="345" name="Group 344"/>
          <p:cNvGrpSpPr/>
          <p:nvPr/>
        </p:nvGrpSpPr>
        <p:grpSpPr>
          <a:xfrm>
            <a:off x="5394761" y="1157664"/>
            <a:ext cx="4014031" cy="178026"/>
            <a:chOff x="3870760" y="1157664"/>
            <a:chExt cx="4014031" cy="178026"/>
          </a:xfrm>
        </p:grpSpPr>
        <p:sp>
          <p:nvSpPr>
            <p:cNvPr id="101" name="Right Arrow 100"/>
            <p:cNvSpPr/>
            <p:nvPr/>
          </p:nvSpPr>
          <p:spPr>
            <a:xfrm rot="10800000">
              <a:off x="6776588" y="1167121"/>
              <a:ext cx="171676" cy="165461"/>
            </a:xfrm>
            <a:prstGeom prst="rightArrow">
              <a:avLst/>
            </a:prstGeom>
            <a:solidFill>
              <a:schemeClr val="bg1">
                <a:lumMod val="7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Arial" pitchFamily="34" charset="0"/>
                <a:cs typeface="Arial" pitchFamily="34" charset="0"/>
              </a:endParaRPr>
            </a:p>
          </p:txBody>
        </p:sp>
        <p:sp>
          <p:nvSpPr>
            <p:cNvPr id="103" name="Right Arrow 102"/>
            <p:cNvSpPr/>
            <p:nvPr/>
          </p:nvSpPr>
          <p:spPr>
            <a:xfrm rot="13772889">
              <a:off x="5337785" y="1167121"/>
              <a:ext cx="171676" cy="165461"/>
            </a:xfrm>
            <a:prstGeom prst="rightArrow">
              <a:avLst/>
            </a:prstGeom>
            <a:solidFill>
              <a:schemeClr val="bg1">
                <a:lumMod val="7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Arial" pitchFamily="34" charset="0"/>
                <a:cs typeface="Arial" pitchFamily="34" charset="0"/>
              </a:endParaRPr>
            </a:p>
          </p:txBody>
        </p:sp>
        <p:sp>
          <p:nvSpPr>
            <p:cNvPr id="105" name="Right Arrow 104"/>
            <p:cNvSpPr/>
            <p:nvPr/>
          </p:nvSpPr>
          <p:spPr>
            <a:xfrm rot="16200000">
              <a:off x="7716223" y="1160771"/>
              <a:ext cx="171676" cy="165461"/>
            </a:xfrm>
            <a:prstGeom prst="rightArrow">
              <a:avLst/>
            </a:prstGeom>
            <a:solidFill>
              <a:schemeClr val="bg1">
                <a:lumMod val="7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Arial" pitchFamily="34" charset="0"/>
                <a:cs typeface="Arial" pitchFamily="34" charset="0"/>
              </a:endParaRPr>
            </a:p>
          </p:txBody>
        </p:sp>
        <p:sp>
          <p:nvSpPr>
            <p:cNvPr id="107" name="Right Arrow 106"/>
            <p:cNvSpPr/>
            <p:nvPr/>
          </p:nvSpPr>
          <p:spPr>
            <a:xfrm rot="18944594">
              <a:off x="6286092" y="1167121"/>
              <a:ext cx="171676" cy="165461"/>
            </a:xfrm>
            <a:prstGeom prst="rightArrow">
              <a:avLst/>
            </a:prstGeom>
            <a:solidFill>
              <a:schemeClr val="bg1">
                <a:lumMod val="7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Arial" pitchFamily="34" charset="0"/>
                <a:cs typeface="Arial" pitchFamily="34" charset="0"/>
              </a:endParaRPr>
            </a:p>
          </p:txBody>
        </p:sp>
        <p:sp>
          <p:nvSpPr>
            <p:cNvPr id="109" name="Right Arrow 108"/>
            <p:cNvSpPr/>
            <p:nvPr/>
          </p:nvSpPr>
          <p:spPr>
            <a:xfrm>
              <a:off x="4892057" y="1167121"/>
              <a:ext cx="171676" cy="165461"/>
            </a:xfrm>
            <a:prstGeom prst="rightArrow">
              <a:avLst/>
            </a:prstGeom>
            <a:solidFill>
              <a:schemeClr val="bg1">
                <a:lumMod val="7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Arial" pitchFamily="34" charset="0"/>
                <a:cs typeface="Arial" pitchFamily="34" charset="0"/>
              </a:endParaRPr>
            </a:p>
          </p:txBody>
        </p:sp>
        <p:sp>
          <p:nvSpPr>
            <p:cNvPr id="110" name="Right Arrow 109"/>
            <p:cNvSpPr/>
            <p:nvPr/>
          </p:nvSpPr>
          <p:spPr>
            <a:xfrm rot="2972889">
              <a:off x="7227881" y="1167121"/>
              <a:ext cx="171676" cy="165461"/>
            </a:xfrm>
            <a:prstGeom prst="rightArrow">
              <a:avLst/>
            </a:prstGeom>
            <a:solidFill>
              <a:schemeClr val="bg1">
                <a:lumMod val="7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Arial" pitchFamily="34" charset="0"/>
                <a:cs typeface="Arial" pitchFamily="34" charset="0"/>
              </a:endParaRPr>
            </a:p>
          </p:txBody>
        </p:sp>
        <p:sp>
          <p:nvSpPr>
            <p:cNvPr id="111" name="Right Arrow 110"/>
            <p:cNvSpPr/>
            <p:nvPr/>
          </p:nvSpPr>
          <p:spPr>
            <a:xfrm rot="5400000">
              <a:off x="5768796" y="1167121"/>
              <a:ext cx="171676" cy="165461"/>
            </a:xfrm>
            <a:prstGeom prst="rightArrow">
              <a:avLst/>
            </a:prstGeom>
            <a:solidFill>
              <a:schemeClr val="bg1">
                <a:lumMod val="7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Arial" pitchFamily="34" charset="0"/>
                <a:cs typeface="Arial" pitchFamily="34" charset="0"/>
              </a:endParaRPr>
            </a:p>
          </p:txBody>
        </p:sp>
        <p:sp>
          <p:nvSpPr>
            <p:cNvPr id="112" name="Right Arrow 111"/>
            <p:cNvSpPr/>
            <p:nvPr/>
          </p:nvSpPr>
          <p:spPr>
            <a:xfrm rot="8144594">
              <a:off x="4356625" y="1167121"/>
              <a:ext cx="171676" cy="165461"/>
            </a:xfrm>
            <a:prstGeom prst="rightArrow">
              <a:avLst/>
            </a:prstGeom>
            <a:solidFill>
              <a:schemeClr val="bg1">
                <a:lumMod val="7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Arial" pitchFamily="34" charset="0"/>
                <a:cs typeface="Arial" pitchFamily="34" charset="0"/>
              </a:endParaRPr>
            </a:p>
          </p:txBody>
        </p:sp>
        <p:sp>
          <p:nvSpPr>
            <p:cNvPr id="647" name="Right Arrow 646"/>
            <p:cNvSpPr/>
            <p:nvPr/>
          </p:nvSpPr>
          <p:spPr>
            <a:xfrm rot="16200000">
              <a:off x="3867653" y="1160771"/>
              <a:ext cx="171676" cy="165461"/>
            </a:xfrm>
            <a:prstGeom prst="rightArrow">
              <a:avLst/>
            </a:prstGeom>
            <a:solidFill>
              <a:schemeClr val="bg1">
                <a:lumMod val="7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Arial" pitchFamily="34" charset="0"/>
                <a:cs typeface="Arial" pitchFamily="34" charset="0"/>
              </a:endParaRPr>
            </a:p>
          </p:txBody>
        </p:sp>
      </p:grpSp>
      <p:grpSp>
        <p:nvGrpSpPr>
          <p:cNvPr id="304" name="Group 303"/>
          <p:cNvGrpSpPr/>
          <p:nvPr/>
        </p:nvGrpSpPr>
        <p:grpSpPr>
          <a:xfrm>
            <a:off x="1750328" y="1187066"/>
            <a:ext cx="1285657" cy="756474"/>
            <a:chOff x="186055" y="485775"/>
            <a:chExt cx="1285657" cy="756474"/>
          </a:xfrm>
        </p:grpSpPr>
        <p:grpSp>
          <p:nvGrpSpPr>
            <p:cNvPr id="305" name="Group 44"/>
            <p:cNvGrpSpPr/>
            <p:nvPr/>
          </p:nvGrpSpPr>
          <p:grpSpPr>
            <a:xfrm>
              <a:off x="186055" y="485775"/>
              <a:ext cx="721506" cy="418224"/>
              <a:chOff x="3314700" y="1816100"/>
              <a:chExt cx="2546350" cy="1476000"/>
            </a:xfrm>
            <a:effectLst/>
            <a:scene3d>
              <a:camera prst="isometricLeftDown">
                <a:rot lat="1200000" lon="18600000" rev="21594000"/>
              </a:camera>
              <a:lightRig rig="threePt" dir="t"/>
            </a:scene3d>
          </p:grpSpPr>
          <p:sp>
            <p:nvSpPr>
              <p:cNvPr id="351" name="Rectangle 350"/>
              <p:cNvSpPr/>
              <p:nvPr/>
            </p:nvSpPr>
            <p:spPr>
              <a:xfrm>
                <a:off x="3327400" y="1828800"/>
                <a:ext cx="2508250" cy="1447800"/>
              </a:xfrm>
              <a:prstGeom prst="rect">
                <a:avLst/>
              </a:prstGeom>
              <a:solidFill>
                <a:schemeClr val="tx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352" name="Rectangle 351"/>
              <p:cNvSpPr/>
              <p:nvPr/>
            </p:nvSpPr>
            <p:spPr>
              <a:xfrm>
                <a:off x="3314700" y="1816100"/>
                <a:ext cx="349250" cy="1476000"/>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353" name="Rectangle 352"/>
              <p:cNvSpPr/>
              <p:nvPr/>
            </p:nvSpPr>
            <p:spPr>
              <a:xfrm>
                <a:off x="4076700" y="1816100"/>
                <a:ext cx="349250" cy="1476000"/>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354" name="Rectangle 353"/>
              <p:cNvSpPr/>
              <p:nvPr/>
            </p:nvSpPr>
            <p:spPr>
              <a:xfrm>
                <a:off x="4787900" y="1816100"/>
                <a:ext cx="349250" cy="1476000"/>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355" name="Rectangle 354"/>
              <p:cNvSpPr/>
              <p:nvPr/>
            </p:nvSpPr>
            <p:spPr>
              <a:xfrm>
                <a:off x="5511800" y="1816100"/>
                <a:ext cx="349250" cy="1476000"/>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356" name="Rectangle 355"/>
              <p:cNvSpPr/>
              <p:nvPr/>
            </p:nvSpPr>
            <p:spPr>
              <a:xfrm>
                <a:off x="3314700" y="1822450"/>
                <a:ext cx="2520950" cy="1447800"/>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grpSp>
          <p:nvGrpSpPr>
            <p:cNvPr id="306" name="Group 305"/>
            <p:cNvGrpSpPr/>
            <p:nvPr/>
          </p:nvGrpSpPr>
          <p:grpSpPr>
            <a:xfrm>
              <a:off x="842351" y="611981"/>
              <a:ext cx="629361" cy="545300"/>
              <a:chOff x="1093969" y="656432"/>
              <a:chExt cx="962826" cy="834224"/>
            </a:xfrm>
          </p:grpSpPr>
          <p:grpSp>
            <p:nvGrpSpPr>
              <p:cNvPr id="308" name="Group 105"/>
              <p:cNvGrpSpPr>
                <a:grpSpLocks noChangeAspect="1"/>
              </p:cNvGrpSpPr>
              <p:nvPr/>
            </p:nvGrpSpPr>
            <p:grpSpPr>
              <a:xfrm flipH="1">
                <a:off x="1093969" y="656432"/>
                <a:ext cx="777693" cy="834224"/>
                <a:chOff x="2069812" y="2217718"/>
                <a:chExt cx="2790389" cy="2975813"/>
              </a:xfrm>
            </p:grpSpPr>
            <p:sp>
              <p:nvSpPr>
                <p:cNvPr id="314" name="Line 34"/>
                <p:cNvSpPr>
                  <a:spLocks noChangeShapeType="1"/>
                </p:cNvSpPr>
                <p:nvPr/>
              </p:nvSpPr>
              <p:spPr bwMode="auto">
                <a:xfrm flipH="1">
                  <a:off x="2987824" y="3933641"/>
                  <a:ext cx="50608" cy="647500"/>
                </a:xfrm>
                <a:prstGeom prst="line">
                  <a:avLst/>
                </a:prstGeom>
                <a:noFill/>
                <a:ln w="6350">
                  <a:solidFill>
                    <a:srgbClr val="88C9CE"/>
                  </a:solidFill>
                  <a:round/>
                  <a:headEnd/>
                  <a:tailEnd/>
                </a:ln>
              </p:spPr>
              <p:txBody>
                <a:bodyPr/>
                <a:lstStyle/>
                <a:p>
                  <a:endParaRPr lang="en-GB" sz="1600">
                    <a:solidFill>
                      <a:prstClr val="black"/>
                    </a:solidFill>
                    <a:latin typeface="Arial" pitchFamily="34" charset="0"/>
                    <a:cs typeface="Arial" pitchFamily="34" charset="0"/>
                  </a:endParaRPr>
                </a:p>
              </p:txBody>
            </p:sp>
            <p:sp>
              <p:nvSpPr>
                <p:cNvPr id="315" name="Freeform 32"/>
                <p:cNvSpPr>
                  <a:spLocks/>
                </p:cNvSpPr>
                <p:nvPr/>
              </p:nvSpPr>
              <p:spPr bwMode="auto">
                <a:xfrm>
                  <a:off x="3059832" y="3374392"/>
                  <a:ext cx="892825" cy="489810"/>
                </a:xfrm>
                <a:custGeom>
                  <a:avLst/>
                  <a:gdLst>
                    <a:gd name="T0" fmla="*/ 414 w 414"/>
                    <a:gd name="T1" fmla="*/ 0 h 303"/>
                    <a:gd name="T2" fmla="*/ 282 w 414"/>
                    <a:gd name="T3" fmla="*/ 75 h 303"/>
                    <a:gd name="T4" fmla="*/ 128 w 414"/>
                    <a:gd name="T5" fmla="*/ 189 h 303"/>
                    <a:gd name="T6" fmla="*/ 0 w 414"/>
                    <a:gd name="T7" fmla="*/ 303 h 303"/>
                    <a:gd name="T8" fmla="*/ 0 60000 65536"/>
                    <a:gd name="T9" fmla="*/ 0 60000 65536"/>
                    <a:gd name="T10" fmla="*/ 0 60000 65536"/>
                    <a:gd name="T11" fmla="*/ 0 60000 65536"/>
                    <a:gd name="T12" fmla="*/ 0 w 414"/>
                    <a:gd name="T13" fmla="*/ 0 h 303"/>
                    <a:gd name="T14" fmla="*/ 414 w 414"/>
                    <a:gd name="T15" fmla="*/ 303 h 303"/>
                    <a:gd name="connsiteX0" fmla="*/ 6908 w 6908"/>
                    <a:gd name="connsiteY0" fmla="*/ 0 h 6238"/>
                    <a:gd name="connsiteX1" fmla="*/ 3720 w 6908"/>
                    <a:gd name="connsiteY1" fmla="*/ 2475 h 6238"/>
                    <a:gd name="connsiteX2" fmla="*/ 0 w 6908"/>
                    <a:gd name="connsiteY2" fmla="*/ 6238 h 6238"/>
                    <a:gd name="connsiteX0" fmla="*/ 11285 w 11285"/>
                    <a:gd name="connsiteY0" fmla="*/ 0 h 11378"/>
                    <a:gd name="connsiteX1" fmla="*/ 6670 w 11285"/>
                    <a:gd name="connsiteY1" fmla="*/ 3968 h 11378"/>
                    <a:gd name="connsiteX2" fmla="*/ 0 w 11285"/>
                    <a:gd name="connsiteY2" fmla="*/ 11378 h 11378"/>
                    <a:gd name="connsiteX0" fmla="*/ 12642 w 12642"/>
                    <a:gd name="connsiteY0" fmla="*/ 0 h 13056"/>
                    <a:gd name="connsiteX1" fmla="*/ 8027 w 12642"/>
                    <a:gd name="connsiteY1" fmla="*/ 3968 h 13056"/>
                    <a:gd name="connsiteX2" fmla="*/ 0 w 12642"/>
                    <a:gd name="connsiteY2" fmla="*/ 13056 h 13056"/>
                    <a:gd name="connsiteX0" fmla="*/ 12642 w 12642"/>
                    <a:gd name="connsiteY0" fmla="*/ 0 h 13056"/>
                    <a:gd name="connsiteX1" fmla="*/ 3832 w 12642"/>
                    <a:gd name="connsiteY1" fmla="*/ 6983 h 13056"/>
                    <a:gd name="connsiteX2" fmla="*/ 0 w 12642"/>
                    <a:gd name="connsiteY2" fmla="*/ 13056 h 13056"/>
                    <a:gd name="connsiteX0" fmla="*/ 12642 w 12642"/>
                    <a:gd name="connsiteY0" fmla="*/ 0 h 13056"/>
                    <a:gd name="connsiteX1" fmla="*/ 2425 w 12642"/>
                    <a:gd name="connsiteY1" fmla="*/ 6883 h 13056"/>
                    <a:gd name="connsiteX2" fmla="*/ 0 w 12642"/>
                    <a:gd name="connsiteY2" fmla="*/ 13056 h 13056"/>
                    <a:gd name="connsiteX0" fmla="*/ 13468 w 13468"/>
                    <a:gd name="connsiteY0" fmla="*/ 0 h 12776"/>
                    <a:gd name="connsiteX1" fmla="*/ 3251 w 13468"/>
                    <a:gd name="connsiteY1" fmla="*/ 6883 h 12776"/>
                    <a:gd name="connsiteX2" fmla="*/ 0 w 13468"/>
                    <a:gd name="connsiteY2" fmla="*/ 12776 h 12776"/>
                    <a:gd name="connsiteX0" fmla="*/ 13468 w 13468"/>
                    <a:gd name="connsiteY0" fmla="*/ 0 h 12776"/>
                    <a:gd name="connsiteX1" fmla="*/ 3251 w 13468"/>
                    <a:gd name="connsiteY1" fmla="*/ 6883 h 12776"/>
                    <a:gd name="connsiteX2" fmla="*/ 0 w 13468"/>
                    <a:gd name="connsiteY2" fmla="*/ 12776 h 12776"/>
                  </a:gdLst>
                  <a:ahLst/>
                  <a:cxnLst>
                    <a:cxn ang="0">
                      <a:pos x="connsiteX0" y="connsiteY0"/>
                    </a:cxn>
                    <a:cxn ang="0">
                      <a:pos x="connsiteX1" y="connsiteY1"/>
                    </a:cxn>
                    <a:cxn ang="0">
                      <a:pos x="connsiteX2" y="connsiteY2"/>
                    </a:cxn>
                  </a:cxnLst>
                  <a:rect l="l" t="t" r="r" b="b"/>
                  <a:pathLst>
                    <a:path w="13468" h="12776">
                      <a:moveTo>
                        <a:pt x="13468" y="0"/>
                      </a:moveTo>
                      <a:cubicBezTo>
                        <a:pt x="12699" y="635"/>
                        <a:pt x="5496" y="4754"/>
                        <a:pt x="3251" y="6883"/>
                      </a:cubicBezTo>
                      <a:cubicBezTo>
                        <a:pt x="1006" y="9012"/>
                        <a:pt x="1308" y="9801"/>
                        <a:pt x="0" y="12776"/>
                      </a:cubicBezTo>
                    </a:path>
                  </a:pathLst>
                </a:custGeom>
                <a:noFill/>
                <a:ln w="6350">
                  <a:solidFill>
                    <a:srgbClr val="88C9CE"/>
                  </a:solidFill>
                  <a:round/>
                  <a:headEnd/>
                  <a:tailEnd/>
                </a:ln>
              </p:spPr>
              <p:txBody>
                <a:bodyPr/>
                <a:lstStyle/>
                <a:p>
                  <a:endParaRPr lang="en-GB" sz="1600">
                    <a:solidFill>
                      <a:prstClr val="black"/>
                    </a:solidFill>
                    <a:latin typeface="Arial" pitchFamily="34" charset="0"/>
                    <a:cs typeface="Arial" pitchFamily="34" charset="0"/>
                  </a:endParaRPr>
                </a:p>
              </p:txBody>
            </p:sp>
            <p:sp>
              <p:nvSpPr>
                <p:cNvPr id="316" name="AutoShape 12"/>
                <p:cNvSpPr>
                  <a:spLocks noChangeArrowheads="1"/>
                </p:cNvSpPr>
                <p:nvPr/>
              </p:nvSpPr>
              <p:spPr bwMode="auto">
                <a:xfrm rot="11286343" flipH="1">
                  <a:off x="2748806" y="3050201"/>
                  <a:ext cx="355105" cy="373748"/>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5459 w 21600"/>
                    <a:gd name="T13" fmla="*/ 0 h 21600"/>
                    <a:gd name="T14" fmla="*/ 16141 w 21600"/>
                    <a:gd name="T15" fmla="*/ 3341 h 21600"/>
                  </a:gdLst>
                  <a:ahLst/>
                  <a:cxnLst>
                    <a:cxn ang="T8">
                      <a:pos x="T0" y="T1"/>
                    </a:cxn>
                    <a:cxn ang="T9">
                      <a:pos x="T2" y="T3"/>
                    </a:cxn>
                    <a:cxn ang="T10">
                      <a:pos x="T4" y="T5"/>
                    </a:cxn>
                    <a:cxn ang="T11">
                      <a:pos x="T6" y="T7"/>
                    </a:cxn>
                  </a:cxnLst>
                  <a:rect l="T12" t="T13" r="T14" b="T15"/>
                  <a:pathLst>
                    <a:path w="21600" h="21600">
                      <a:moveTo>
                        <a:pt x="7991" y="2745"/>
                      </a:moveTo>
                      <a:cubicBezTo>
                        <a:pt x="8894" y="2430"/>
                        <a:pt x="9843" y="2269"/>
                        <a:pt x="10800" y="2270"/>
                      </a:cubicBezTo>
                      <a:cubicBezTo>
                        <a:pt x="11756" y="2270"/>
                        <a:pt x="12705" y="2430"/>
                        <a:pt x="13608" y="2745"/>
                      </a:cubicBezTo>
                      <a:lnTo>
                        <a:pt x="14356" y="602"/>
                      </a:lnTo>
                      <a:cubicBezTo>
                        <a:pt x="13212" y="203"/>
                        <a:pt x="12010" y="-1"/>
                        <a:pt x="10799" y="0"/>
                      </a:cubicBezTo>
                      <a:cubicBezTo>
                        <a:pt x="9589" y="0"/>
                        <a:pt x="8387" y="203"/>
                        <a:pt x="7243" y="602"/>
                      </a:cubicBezTo>
                      <a:lnTo>
                        <a:pt x="7991" y="2745"/>
                      </a:lnTo>
                      <a:close/>
                    </a:path>
                  </a:pathLst>
                </a:custGeom>
                <a:solidFill>
                  <a:srgbClr val="FF0000"/>
                </a:solidFill>
                <a:ln w="6350">
                  <a:solidFill>
                    <a:schemeClr val="tx1"/>
                  </a:solidFill>
                  <a:miter lim="800000"/>
                  <a:headEnd/>
                  <a:tailEnd/>
                </a:ln>
              </p:spPr>
              <p:txBody>
                <a:bodyPr rot="10800000" wrap="none" anchor="ctr"/>
                <a:lstStyle/>
                <a:p>
                  <a:endParaRPr lang="en-GB" sz="1600">
                    <a:solidFill>
                      <a:prstClr val="black"/>
                    </a:solidFill>
                    <a:latin typeface="Arial" pitchFamily="34" charset="0"/>
                    <a:cs typeface="Arial" pitchFamily="34" charset="0"/>
                  </a:endParaRPr>
                </a:p>
              </p:txBody>
            </p:sp>
            <p:sp>
              <p:nvSpPr>
                <p:cNvPr id="317" name="Freeform 13"/>
                <p:cNvSpPr>
                  <a:spLocks/>
                </p:cNvSpPr>
                <p:nvPr/>
              </p:nvSpPr>
              <p:spPr bwMode="auto">
                <a:xfrm>
                  <a:off x="2906848" y="3405365"/>
                  <a:ext cx="213593" cy="461369"/>
                </a:xfrm>
                <a:custGeom>
                  <a:avLst/>
                  <a:gdLst>
                    <a:gd name="T0" fmla="*/ 0 w 239"/>
                    <a:gd name="T1" fmla="*/ 0 h 266"/>
                    <a:gd name="T2" fmla="*/ 29 w 239"/>
                    <a:gd name="T3" fmla="*/ 7 h 266"/>
                    <a:gd name="T4" fmla="*/ 60 w 239"/>
                    <a:gd name="T5" fmla="*/ 14 h 266"/>
                    <a:gd name="T6" fmla="*/ 112 w 239"/>
                    <a:gd name="T7" fmla="*/ 41 h 266"/>
                    <a:gd name="T8" fmla="*/ 160 w 239"/>
                    <a:gd name="T9" fmla="*/ 68 h 266"/>
                    <a:gd name="T10" fmla="*/ 194 w 239"/>
                    <a:gd name="T11" fmla="*/ 90 h 266"/>
                    <a:gd name="T12" fmla="*/ 230 w 239"/>
                    <a:gd name="T13" fmla="*/ 124 h 266"/>
                    <a:gd name="T14" fmla="*/ 228 w 239"/>
                    <a:gd name="T15" fmla="*/ 154 h 266"/>
                    <a:gd name="T16" fmla="*/ 164 w 239"/>
                    <a:gd name="T17" fmla="*/ 210 h 266"/>
                    <a:gd name="T18" fmla="*/ 100 w 239"/>
                    <a:gd name="T19" fmla="*/ 266 h 26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39"/>
                    <a:gd name="T31" fmla="*/ 0 h 266"/>
                    <a:gd name="T32" fmla="*/ 239 w 239"/>
                    <a:gd name="T33" fmla="*/ 266 h 266"/>
                    <a:gd name="connsiteX0" fmla="*/ 0 w 9715"/>
                    <a:gd name="connsiteY0" fmla="*/ 0 h 10000"/>
                    <a:gd name="connsiteX1" fmla="*/ 1213 w 9715"/>
                    <a:gd name="connsiteY1" fmla="*/ 263 h 10000"/>
                    <a:gd name="connsiteX2" fmla="*/ 2510 w 9715"/>
                    <a:gd name="connsiteY2" fmla="*/ 526 h 10000"/>
                    <a:gd name="connsiteX3" fmla="*/ 4686 w 9715"/>
                    <a:gd name="connsiteY3" fmla="*/ 1541 h 10000"/>
                    <a:gd name="connsiteX4" fmla="*/ 6695 w 9715"/>
                    <a:gd name="connsiteY4" fmla="*/ 2556 h 10000"/>
                    <a:gd name="connsiteX5" fmla="*/ 8117 w 9715"/>
                    <a:gd name="connsiteY5" fmla="*/ 3383 h 10000"/>
                    <a:gd name="connsiteX6" fmla="*/ 7913 w 9715"/>
                    <a:gd name="connsiteY6" fmla="*/ 5674 h 10000"/>
                    <a:gd name="connsiteX7" fmla="*/ 9540 w 9715"/>
                    <a:gd name="connsiteY7" fmla="*/ 5789 h 10000"/>
                    <a:gd name="connsiteX8" fmla="*/ 6862 w 9715"/>
                    <a:gd name="connsiteY8" fmla="*/ 7895 h 10000"/>
                    <a:gd name="connsiteX9" fmla="*/ 4184 w 9715"/>
                    <a:gd name="connsiteY9" fmla="*/ 10000 h 10000"/>
                    <a:gd name="connsiteX0" fmla="*/ 0 w 8564"/>
                    <a:gd name="connsiteY0" fmla="*/ 0 h 10000"/>
                    <a:gd name="connsiteX1" fmla="*/ 1249 w 8564"/>
                    <a:gd name="connsiteY1" fmla="*/ 263 h 10000"/>
                    <a:gd name="connsiteX2" fmla="*/ 2584 w 8564"/>
                    <a:gd name="connsiteY2" fmla="*/ 526 h 10000"/>
                    <a:gd name="connsiteX3" fmla="*/ 4823 w 8564"/>
                    <a:gd name="connsiteY3" fmla="*/ 1541 h 10000"/>
                    <a:gd name="connsiteX4" fmla="*/ 6891 w 8564"/>
                    <a:gd name="connsiteY4" fmla="*/ 2556 h 10000"/>
                    <a:gd name="connsiteX5" fmla="*/ 8355 w 8564"/>
                    <a:gd name="connsiteY5" fmla="*/ 3383 h 10000"/>
                    <a:gd name="connsiteX6" fmla="*/ 8145 w 8564"/>
                    <a:gd name="connsiteY6" fmla="*/ 5674 h 10000"/>
                    <a:gd name="connsiteX7" fmla="*/ 6556 w 8564"/>
                    <a:gd name="connsiteY7" fmla="*/ 6985 h 10000"/>
                    <a:gd name="connsiteX8" fmla="*/ 7063 w 8564"/>
                    <a:gd name="connsiteY8" fmla="*/ 7895 h 10000"/>
                    <a:gd name="connsiteX9" fmla="*/ 4307 w 8564"/>
                    <a:gd name="connsiteY9" fmla="*/ 10000 h 10000"/>
                    <a:gd name="connsiteX0" fmla="*/ 0 w 10000"/>
                    <a:gd name="connsiteY0" fmla="*/ 0 h 10000"/>
                    <a:gd name="connsiteX1" fmla="*/ 1458 w 10000"/>
                    <a:gd name="connsiteY1" fmla="*/ 263 h 10000"/>
                    <a:gd name="connsiteX2" fmla="*/ 3017 w 10000"/>
                    <a:gd name="connsiteY2" fmla="*/ 526 h 10000"/>
                    <a:gd name="connsiteX3" fmla="*/ 5632 w 10000"/>
                    <a:gd name="connsiteY3" fmla="*/ 1541 h 10000"/>
                    <a:gd name="connsiteX4" fmla="*/ 8046 w 10000"/>
                    <a:gd name="connsiteY4" fmla="*/ 2556 h 10000"/>
                    <a:gd name="connsiteX5" fmla="*/ 9756 w 10000"/>
                    <a:gd name="connsiteY5" fmla="*/ 3383 h 10000"/>
                    <a:gd name="connsiteX6" fmla="*/ 9511 w 10000"/>
                    <a:gd name="connsiteY6" fmla="*/ 5674 h 10000"/>
                    <a:gd name="connsiteX7" fmla="*/ 7655 w 10000"/>
                    <a:gd name="connsiteY7" fmla="*/ 6985 h 10000"/>
                    <a:gd name="connsiteX8" fmla="*/ 5616 w 10000"/>
                    <a:gd name="connsiteY8" fmla="*/ 7945 h 10000"/>
                    <a:gd name="connsiteX9" fmla="*/ 5029 w 10000"/>
                    <a:gd name="connsiteY9" fmla="*/ 10000 h 10000"/>
                    <a:gd name="connsiteX0" fmla="*/ 0 w 10000"/>
                    <a:gd name="connsiteY0" fmla="*/ 0 h 7945"/>
                    <a:gd name="connsiteX1" fmla="*/ 1458 w 10000"/>
                    <a:gd name="connsiteY1" fmla="*/ 263 h 7945"/>
                    <a:gd name="connsiteX2" fmla="*/ 3017 w 10000"/>
                    <a:gd name="connsiteY2" fmla="*/ 526 h 7945"/>
                    <a:gd name="connsiteX3" fmla="*/ 5632 w 10000"/>
                    <a:gd name="connsiteY3" fmla="*/ 1541 h 7945"/>
                    <a:gd name="connsiteX4" fmla="*/ 8046 w 10000"/>
                    <a:gd name="connsiteY4" fmla="*/ 2556 h 7945"/>
                    <a:gd name="connsiteX5" fmla="*/ 9756 w 10000"/>
                    <a:gd name="connsiteY5" fmla="*/ 3383 h 7945"/>
                    <a:gd name="connsiteX6" fmla="*/ 9511 w 10000"/>
                    <a:gd name="connsiteY6" fmla="*/ 5674 h 7945"/>
                    <a:gd name="connsiteX7" fmla="*/ 7655 w 10000"/>
                    <a:gd name="connsiteY7" fmla="*/ 6985 h 7945"/>
                    <a:gd name="connsiteX8" fmla="*/ 5616 w 10000"/>
                    <a:gd name="connsiteY8" fmla="*/ 7945 h 7945"/>
                    <a:gd name="connsiteX0" fmla="*/ 0 w 10000"/>
                    <a:gd name="connsiteY0" fmla="*/ 0 h 11233"/>
                    <a:gd name="connsiteX1" fmla="*/ 1458 w 10000"/>
                    <a:gd name="connsiteY1" fmla="*/ 331 h 11233"/>
                    <a:gd name="connsiteX2" fmla="*/ 3017 w 10000"/>
                    <a:gd name="connsiteY2" fmla="*/ 662 h 11233"/>
                    <a:gd name="connsiteX3" fmla="*/ 5632 w 10000"/>
                    <a:gd name="connsiteY3" fmla="*/ 1940 h 11233"/>
                    <a:gd name="connsiteX4" fmla="*/ 8046 w 10000"/>
                    <a:gd name="connsiteY4" fmla="*/ 3217 h 11233"/>
                    <a:gd name="connsiteX5" fmla="*/ 9756 w 10000"/>
                    <a:gd name="connsiteY5" fmla="*/ 4258 h 11233"/>
                    <a:gd name="connsiteX6" fmla="*/ 9511 w 10000"/>
                    <a:gd name="connsiteY6" fmla="*/ 7142 h 11233"/>
                    <a:gd name="connsiteX7" fmla="*/ 7655 w 10000"/>
                    <a:gd name="connsiteY7" fmla="*/ 8792 h 11233"/>
                    <a:gd name="connsiteX8" fmla="*/ 3767 w 10000"/>
                    <a:gd name="connsiteY8" fmla="*/ 11233 h 11233"/>
                    <a:gd name="connsiteX0" fmla="*/ 0 w 10000"/>
                    <a:gd name="connsiteY0" fmla="*/ 0 h 11233"/>
                    <a:gd name="connsiteX1" fmla="*/ 1458 w 10000"/>
                    <a:gd name="connsiteY1" fmla="*/ 331 h 11233"/>
                    <a:gd name="connsiteX2" fmla="*/ 3017 w 10000"/>
                    <a:gd name="connsiteY2" fmla="*/ 662 h 11233"/>
                    <a:gd name="connsiteX3" fmla="*/ 5632 w 10000"/>
                    <a:gd name="connsiteY3" fmla="*/ 1940 h 11233"/>
                    <a:gd name="connsiteX4" fmla="*/ 8046 w 10000"/>
                    <a:gd name="connsiteY4" fmla="*/ 3217 h 11233"/>
                    <a:gd name="connsiteX5" fmla="*/ 9756 w 10000"/>
                    <a:gd name="connsiteY5" fmla="*/ 4258 h 11233"/>
                    <a:gd name="connsiteX6" fmla="*/ 9511 w 10000"/>
                    <a:gd name="connsiteY6" fmla="*/ 6320 h 11233"/>
                    <a:gd name="connsiteX7" fmla="*/ 7655 w 10000"/>
                    <a:gd name="connsiteY7" fmla="*/ 8792 h 11233"/>
                    <a:gd name="connsiteX8" fmla="*/ 3767 w 10000"/>
                    <a:gd name="connsiteY8" fmla="*/ 11233 h 11233"/>
                    <a:gd name="connsiteX0" fmla="*/ 0 w 10000"/>
                    <a:gd name="connsiteY0" fmla="*/ 0 h 11233"/>
                    <a:gd name="connsiteX1" fmla="*/ 1458 w 10000"/>
                    <a:gd name="connsiteY1" fmla="*/ 331 h 11233"/>
                    <a:gd name="connsiteX2" fmla="*/ 3017 w 10000"/>
                    <a:gd name="connsiteY2" fmla="*/ 662 h 11233"/>
                    <a:gd name="connsiteX3" fmla="*/ 5632 w 10000"/>
                    <a:gd name="connsiteY3" fmla="*/ 1940 h 11233"/>
                    <a:gd name="connsiteX4" fmla="*/ 8046 w 10000"/>
                    <a:gd name="connsiteY4" fmla="*/ 3217 h 11233"/>
                    <a:gd name="connsiteX5" fmla="*/ 9756 w 10000"/>
                    <a:gd name="connsiteY5" fmla="*/ 4463 h 11233"/>
                    <a:gd name="connsiteX6" fmla="*/ 9511 w 10000"/>
                    <a:gd name="connsiteY6" fmla="*/ 6320 h 11233"/>
                    <a:gd name="connsiteX7" fmla="*/ 7655 w 10000"/>
                    <a:gd name="connsiteY7" fmla="*/ 8792 h 11233"/>
                    <a:gd name="connsiteX8" fmla="*/ 3767 w 10000"/>
                    <a:gd name="connsiteY8" fmla="*/ 11233 h 11233"/>
                    <a:gd name="connsiteX0" fmla="*/ 0 w 10000"/>
                    <a:gd name="connsiteY0" fmla="*/ 0 h 11233"/>
                    <a:gd name="connsiteX1" fmla="*/ 1458 w 10000"/>
                    <a:gd name="connsiteY1" fmla="*/ 331 h 11233"/>
                    <a:gd name="connsiteX2" fmla="*/ 3017 w 10000"/>
                    <a:gd name="connsiteY2" fmla="*/ 662 h 11233"/>
                    <a:gd name="connsiteX3" fmla="*/ 5632 w 10000"/>
                    <a:gd name="connsiteY3" fmla="*/ 1940 h 11233"/>
                    <a:gd name="connsiteX4" fmla="*/ 8046 w 10000"/>
                    <a:gd name="connsiteY4" fmla="*/ 3217 h 11233"/>
                    <a:gd name="connsiteX5" fmla="*/ 9756 w 10000"/>
                    <a:gd name="connsiteY5" fmla="*/ 4463 h 11233"/>
                    <a:gd name="connsiteX6" fmla="*/ 9511 w 10000"/>
                    <a:gd name="connsiteY6" fmla="*/ 6320 h 11233"/>
                    <a:gd name="connsiteX7" fmla="*/ 7655 w 10000"/>
                    <a:gd name="connsiteY7" fmla="*/ 8792 h 11233"/>
                    <a:gd name="connsiteX8" fmla="*/ 3767 w 10000"/>
                    <a:gd name="connsiteY8" fmla="*/ 11233 h 11233"/>
                    <a:gd name="connsiteX0" fmla="*/ 0 w 9808"/>
                    <a:gd name="connsiteY0" fmla="*/ 0 h 11233"/>
                    <a:gd name="connsiteX1" fmla="*/ 1458 w 9808"/>
                    <a:gd name="connsiteY1" fmla="*/ 331 h 11233"/>
                    <a:gd name="connsiteX2" fmla="*/ 3017 w 9808"/>
                    <a:gd name="connsiteY2" fmla="*/ 662 h 11233"/>
                    <a:gd name="connsiteX3" fmla="*/ 5632 w 9808"/>
                    <a:gd name="connsiteY3" fmla="*/ 1940 h 11233"/>
                    <a:gd name="connsiteX4" fmla="*/ 8046 w 9808"/>
                    <a:gd name="connsiteY4" fmla="*/ 3217 h 11233"/>
                    <a:gd name="connsiteX5" fmla="*/ 9439 w 9808"/>
                    <a:gd name="connsiteY5" fmla="*/ 4745 h 11233"/>
                    <a:gd name="connsiteX6" fmla="*/ 9511 w 9808"/>
                    <a:gd name="connsiteY6" fmla="*/ 6320 h 11233"/>
                    <a:gd name="connsiteX7" fmla="*/ 7655 w 9808"/>
                    <a:gd name="connsiteY7" fmla="*/ 8792 h 11233"/>
                    <a:gd name="connsiteX8" fmla="*/ 3767 w 9808"/>
                    <a:gd name="connsiteY8" fmla="*/ 11233 h 11233"/>
                    <a:gd name="connsiteX0" fmla="*/ 0 w 9711"/>
                    <a:gd name="connsiteY0" fmla="*/ 0 h 10000"/>
                    <a:gd name="connsiteX1" fmla="*/ 1487 w 9711"/>
                    <a:gd name="connsiteY1" fmla="*/ 295 h 10000"/>
                    <a:gd name="connsiteX2" fmla="*/ 3076 w 9711"/>
                    <a:gd name="connsiteY2" fmla="*/ 589 h 10000"/>
                    <a:gd name="connsiteX3" fmla="*/ 5742 w 9711"/>
                    <a:gd name="connsiteY3" fmla="*/ 1727 h 10000"/>
                    <a:gd name="connsiteX4" fmla="*/ 8204 w 9711"/>
                    <a:gd name="connsiteY4" fmla="*/ 2864 h 10000"/>
                    <a:gd name="connsiteX5" fmla="*/ 9624 w 9711"/>
                    <a:gd name="connsiteY5" fmla="*/ 4224 h 10000"/>
                    <a:gd name="connsiteX6" fmla="*/ 8727 w 9711"/>
                    <a:gd name="connsiteY6" fmla="*/ 6212 h 10000"/>
                    <a:gd name="connsiteX7" fmla="*/ 7805 w 9711"/>
                    <a:gd name="connsiteY7" fmla="*/ 7827 h 10000"/>
                    <a:gd name="connsiteX8" fmla="*/ 3841 w 9711"/>
                    <a:gd name="connsiteY8" fmla="*/ 10000 h 10000"/>
                    <a:gd name="connsiteX0" fmla="*/ 0 w 10000"/>
                    <a:gd name="connsiteY0" fmla="*/ 0 h 10000"/>
                    <a:gd name="connsiteX1" fmla="*/ 1531 w 10000"/>
                    <a:gd name="connsiteY1" fmla="*/ 295 h 10000"/>
                    <a:gd name="connsiteX2" fmla="*/ 3168 w 10000"/>
                    <a:gd name="connsiteY2" fmla="*/ 589 h 10000"/>
                    <a:gd name="connsiteX3" fmla="*/ 5913 w 10000"/>
                    <a:gd name="connsiteY3" fmla="*/ 1727 h 10000"/>
                    <a:gd name="connsiteX4" fmla="*/ 8448 w 10000"/>
                    <a:gd name="connsiteY4" fmla="*/ 2864 h 10000"/>
                    <a:gd name="connsiteX5" fmla="*/ 9910 w 10000"/>
                    <a:gd name="connsiteY5" fmla="*/ 4224 h 10000"/>
                    <a:gd name="connsiteX6" fmla="*/ 8987 w 10000"/>
                    <a:gd name="connsiteY6" fmla="*/ 6212 h 10000"/>
                    <a:gd name="connsiteX7" fmla="*/ 7444 w 10000"/>
                    <a:gd name="connsiteY7" fmla="*/ 7571 h 10000"/>
                    <a:gd name="connsiteX8" fmla="*/ 3955 w 10000"/>
                    <a:gd name="connsiteY8" fmla="*/ 1000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00" h="10000">
                      <a:moveTo>
                        <a:pt x="0" y="0"/>
                      </a:moveTo>
                      <a:cubicBezTo>
                        <a:pt x="264" y="43"/>
                        <a:pt x="1003" y="211"/>
                        <a:pt x="1531" y="295"/>
                      </a:cubicBezTo>
                      <a:cubicBezTo>
                        <a:pt x="2060" y="378"/>
                        <a:pt x="2428" y="337"/>
                        <a:pt x="3168" y="589"/>
                      </a:cubicBezTo>
                      <a:cubicBezTo>
                        <a:pt x="3907" y="843"/>
                        <a:pt x="5017" y="1348"/>
                        <a:pt x="5913" y="1727"/>
                      </a:cubicBezTo>
                      <a:cubicBezTo>
                        <a:pt x="6810" y="2106"/>
                        <a:pt x="7782" y="2448"/>
                        <a:pt x="8448" y="2864"/>
                      </a:cubicBezTo>
                      <a:cubicBezTo>
                        <a:pt x="9113" y="3280"/>
                        <a:pt x="9821" y="3666"/>
                        <a:pt x="9910" y="4224"/>
                      </a:cubicBezTo>
                      <a:cubicBezTo>
                        <a:pt x="10000" y="4782"/>
                        <a:pt x="9398" y="5654"/>
                        <a:pt x="8987" y="6212"/>
                      </a:cubicBezTo>
                      <a:cubicBezTo>
                        <a:pt x="8576" y="6770"/>
                        <a:pt x="8283" y="6940"/>
                        <a:pt x="7444" y="7571"/>
                      </a:cubicBezTo>
                      <a:cubicBezTo>
                        <a:pt x="6606" y="8202"/>
                        <a:pt x="4415" y="9437"/>
                        <a:pt x="3955" y="10000"/>
                      </a:cubicBezTo>
                    </a:path>
                  </a:pathLst>
                </a:custGeom>
                <a:noFill/>
                <a:ln w="6350">
                  <a:solidFill>
                    <a:srgbClr val="FF0000"/>
                  </a:solidFill>
                  <a:round/>
                  <a:headEnd/>
                  <a:tailEnd/>
                </a:ln>
              </p:spPr>
              <p:txBody>
                <a:bodyPr/>
                <a:lstStyle/>
                <a:p>
                  <a:endParaRPr lang="en-GB" sz="1600">
                    <a:solidFill>
                      <a:prstClr val="black"/>
                    </a:solidFill>
                    <a:latin typeface="Arial" pitchFamily="34" charset="0"/>
                    <a:cs typeface="Arial" pitchFamily="34" charset="0"/>
                  </a:endParaRPr>
                </a:p>
              </p:txBody>
            </p:sp>
            <p:sp>
              <p:nvSpPr>
                <p:cNvPr id="318" name="AutoShape 14"/>
                <p:cNvSpPr>
                  <a:spLocks noChangeArrowheads="1"/>
                </p:cNvSpPr>
                <p:nvPr/>
              </p:nvSpPr>
              <p:spPr bwMode="auto">
                <a:xfrm rot="15796018">
                  <a:off x="3877915" y="3072886"/>
                  <a:ext cx="375813" cy="353155"/>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10621 h 21600"/>
                  </a:gdLst>
                  <a:ahLst/>
                  <a:cxnLst>
                    <a:cxn ang="T8">
                      <a:pos x="T0" y="T1"/>
                    </a:cxn>
                    <a:cxn ang="T9">
                      <a:pos x="T2" y="T3"/>
                    </a:cxn>
                    <a:cxn ang="T10">
                      <a:pos x="T4" y="T5"/>
                    </a:cxn>
                    <a:cxn ang="T11">
                      <a:pos x="T6" y="T7"/>
                    </a:cxn>
                  </a:cxnLst>
                  <a:rect l="T12" t="T13" r="T14" b="T15"/>
                  <a:pathLst>
                    <a:path w="21600" h="21600">
                      <a:moveTo>
                        <a:pt x="2489" y="8351"/>
                      </a:moveTo>
                      <a:cubicBezTo>
                        <a:pt x="3575" y="4665"/>
                        <a:pt x="6958" y="2135"/>
                        <a:pt x="10800" y="2136"/>
                      </a:cubicBezTo>
                      <a:cubicBezTo>
                        <a:pt x="14641" y="2136"/>
                        <a:pt x="18024" y="4665"/>
                        <a:pt x="19110" y="8351"/>
                      </a:cubicBezTo>
                      <a:lnTo>
                        <a:pt x="21159" y="7747"/>
                      </a:lnTo>
                      <a:cubicBezTo>
                        <a:pt x="19805" y="3153"/>
                        <a:pt x="15588" y="-1"/>
                        <a:pt x="10799" y="0"/>
                      </a:cubicBezTo>
                      <a:cubicBezTo>
                        <a:pt x="6011" y="0"/>
                        <a:pt x="1794" y="3153"/>
                        <a:pt x="440" y="7747"/>
                      </a:cubicBezTo>
                      <a:lnTo>
                        <a:pt x="2489" y="8351"/>
                      </a:lnTo>
                      <a:close/>
                    </a:path>
                  </a:pathLst>
                </a:custGeom>
                <a:solidFill>
                  <a:srgbClr val="88C9CE"/>
                </a:solidFill>
                <a:ln w="6350">
                  <a:solidFill>
                    <a:schemeClr val="tx1"/>
                  </a:solidFill>
                  <a:miter lim="800000"/>
                  <a:headEnd/>
                  <a:tailEnd/>
                </a:ln>
              </p:spPr>
              <p:txBody>
                <a:bodyPr vert="eaVert" wrap="none" anchor="ctr"/>
                <a:lstStyle/>
                <a:p>
                  <a:endParaRPr lang="en-GB" sz="1600">
                    <a:solidFill>
                      <a:prstClr val="black"/>
                    </a:solidFill>
                    <a:latin typeface="Arial" pitchFamily="34" charset="0"/>
                    <a:cs typeface="Arial" pitchFamily="34" charset="0"/>
                  </a:endParaRPr>
                </a:p>
              </p:txBody>
            </p:sp>
            <p:sp>
              <p:nvSpPr>
                <p:cNvPr id="319" name="Freeform 15"/>
                <p:cNvSpPr>
                  <a:spLocks/>
                </p:cNvSpPr>
                <p:nvPr/>
              </p:nvSpPr>
              <p:spPr bwMode="auto">
                <a:xfrm>
                  <a:off x="2469794" y="2271732"/>
                  <a:ext cx="2029179" cy="1897649"/>
                </a:xfrm>
                <a:custGeom>
                  <a:avLst/>
                  <a:gdLst>
                    <a:gd name="T0" fmla="*/ 0 w 1040"/>
                    <a:gd name="T1" fmla="*/ 919 h 919"/>
                    <a:gd name="T2" fmla="*/ 40 w 1040"/>
                    <a:gd name="T3" fmla="*/ 691 h 919"/>
                    <a:gd name="T4" fmla="*/ 108 w 1040"/>
                    <a:gd name="T5" fmla="*/ 535 h 919"/>
                    <a:gd name="T6" fmla="*/ 144 w 1040"/>
                    <a:gd name="T7" fmla="*/ 487 h 919"/>
                    <a:gd name="T8" fmla="*/ 174 w 1040"/>
                    <a:gd name="T9" fmla="*/ 437 h 919"/>
                    <a:gd name="T10" fmla="*/ 220 w 1040"/>
                    <a:gd name="T11" fmla="*/ 346 h 919"/>
                    <a:gd name="T12" fmla="*/ 252 w 1040"/>
                    <a:gd name="T13" fmla="*/ 259 h 919"/>
                    <a:gd name="T14" fmla="*/ 284 w 1040"/>
                    <a:gd name="T15" fmla="*/ 187 h 919"/>
                    <a:gd name="T16" fmla="*/ 332 w 1040"/>
                    <a:gd name="T17" fmla="*/ 143 h 919"/>
                    <a:gd name="T18" fmla="*/ 424 w 1040"/>
                    <a:gd name="T19" fmla="*/ 87 h 919"/>
                    <a:gd name="T20" fmla="*/ 446 w 1040"/>
                    <a:gd name="T21" fmla="*/ 63 h 919"/>
                    <a:gd name="T22" fmla="*/ 454 w 1040"/>
                    <a:gd name="T23" fmla="*/ 33 h 919"/>
                    <a:gd name="T24" fmla="*/ 488 w 1040"/>
                    <a:gd name="T25" fmla="*/ 7 h 919"/>
                    <a:gd name="T26" fmla="*/ 536 w 1040"/>
                    <a:gd name="T27" fmla="*/ 3 h 919"/>
                    <a:gd name="T28" fmla="*/ 576 w 1040"/>
                    <a:gd name="T29" fmla="*/ 23 h 919"/>
                    <a:gd name="T30" fmla="*/ 594 w 1040"/>
                    <a:gd name="T31" fmla="*/ 51 h 919"/>
                    <a:gd name="T32" fmla="*/ 596 w 1040"/>
                    <a:gd name="T33" fmla="*/ 67 h 919"/>
                    <a:gd name="T34" fmla="*/ 616 w 1040"/>
                    <a:gd name="T35" fmla="*/ 83 h 919"/>
                    <a:gd name="T36" fmla="*/ 684 w 1040"/>
                    <a:gd name="T37" fmla="*/ 135 h 919"/>
                    <a:gd name="T38" fmla="*/ 752 w 1040"/>
                    <a:gd name="T39" fmla="*/ 203 h 919"/>
                    <a:gd name="T40" fmla="*/ 800 w 1040"/>
                    <a:gd name="T41" fmla="*/ 327 h 919"/>
                    <a:gd name="T42" fmla="*/ 855 w 1040"/>
                    <a:gd name="T43" fmla="*/ 437 h 919"/>
                    <a:gd name="T44" fmla="*/ 916 w 1040"/>
                    <a:gd name="T45" fmla="*/ 527 h 919"/>
                    <a:gd name="T46" fmla="*/ 956 w 1040"/>
                    <a:gd name="T47" fmla="*/ 615 h 919"/>
                    <a:gd name="T48" fmla="*/ 1000 w 1040"/>
                    <a:gd name="T49" fmla="*/ 723 h 919"/>
                    <a:gd name="T50" fmla="*/ 1040 w 1040"/>
                    <a:gd name="T51" fmla="*/ 911 h 91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040"/>
                    <a:gd name="T79" fmla="*/ 0 h 919"/>
                    <a:gd name="T80" fmla="*/ 1040 w 1040"/>
                    <a:gd name="T81" fmla="*/ 919 h 919"/>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040" h="919">
                      <a:moveTo>
                        <a:pt x="0" y="919"/>
                      </a:moveTo>
                      <a:cubicBezTo>
                        <a:pt x="7" y="881"/>
                        <a:pt x="22" y="755"/>
                        <a:pt x="40" y="691"/>
                      </a:cubicBezTo>
                      <a:cubicBezTo>
                        <a:pt x="58" y="627"/>
                        <a:pt x="91" y="569"/>
                        <a:pt x="108" y="535"/>
                      </a:cubicBezTo>
                      <a:cubicBezTo>
                        <a:pt x="125" y="501"/>
                        <a:pt x="133" y="503"/>
                        <a:pt x="144" y="487"/>
                      </a:cubicBezTo>
                      <a:cubicBezTo>
                        <a:pt x="155" y="471"/>
                        <a:pt x="161" y="461"/>
                        <a:pt x="174" y="437"/>
                      </a:cubicBezTo>
                      <a:cubicBezTo>
                        <a:pt x="187" y="413"/>
                        <a:pt x="207" y="376"/>
                        <a:pt x="220" y="346"/>
                      </a:cubicBezTo>
                      <a:cubicBezTo>
                        <a:pt x="233" y="316"/>
                        <a:pt x="241" y="285"/>
                        <a:pt x="252" y="259"/>
                      </a:cubicBezTo>
                      <a:cubicBezTo>
                        <a:pt x="263" y="233"/>
                        <a:pt x="271" y="206"/>
                        <a:pt x="284" y="187"/>
                      </a:cubicBezTo>
                      <a:cubicBezTo>
                        <a:pt x="297" y="168"/>
                        <a:pt x="309" y="160"/>
                        <a:pt x="332" y="143"/>
                      </a:cubicBezTo>
                      <a:cubicBezTo>
                        <a:pt x="355" y="126"/>
                        <a:pt x="405" y="100"/>
                        <a:pt x="424" y="87"/>
                      </a:cubicBezTo>
                      <a:cubicBezTo>
                        <a:pt x="443" y="74"/>
                        <a:pt x="441" y="72"/>
                        <a:pt x="446" y="63"/>
                      </a:cubicBezTo>
                      <a:cubicBezTo>
                        <a:pt x="451" y="54"/>
                        <a:pt x="447" y="42"/>
                        <a:pt x="454" y="33"/>
                      </a:cubicBezTo>
                      <a:cubicBezTo>
                        <a:pt x="461" y="24"/>
                        <a:pt x="474" y="12"/>
                        <a:pt x="488" y="7"/>
                      </a:cubicBezTo>
                      <a:cubicBezTo>
                        <a:pt x="502" y="2"/>
                        <a:pt x="521" y="0"/>
                        <a:pt x="536" y="3"/>
                      </a:cubicBezTo>
                      <a:cubicBezTo>
                        <a:pt x="551" y="6"/>
                        <a:pt x="566" y="15"/>
                        <a:pt x="576" y="23"/>
                      </a:cubicBezTo>
                      <a:cubicBezTo>
                        <a:pt x="586" y="31"/>
                        <a:pt x="591" y="44"/>
                        <a:pt x="594" y="51"/>
                      </a:cubicBezTo>
                      <a:cubicBezTo>
                        <a:pt x="597" y="58"/>
                        <a:pt x="592" y="62"/>
                        <a:pt x="596" y="67"/>
                      </a:cubicBezTo>
                      <a:cubicBezTo>
                        <a:pt x="600" y="72"/>
                        <a:pt x="601" y="72"/>
                        <a:pt x="616" y="83"/>
                      </a:cubicBezTo>
                      <a:cubicBezTo>
                        <a:pt x="631" y="94"/>
                        <a:pt x="661" y="115"/>
                        <a:pt x="684" y="135"/>
                      </a:cubicBezTo>
                      <a:cubicBezTo>
                        <a:pt x="707" y="155"/>
                        <a:pt x="733" y="171"/>
                        <a:pt x="752" y="203"/>
                      </a:cubicBezTo>
                      <a:cubicBezTo>
                        <a:pt x="771" y="235"/>
                        <a:pt x="783" y="288"/>
                        <a:pt x="800" y="327"/>
                      </a:cubicBezTo>
                      <a:cubicBezTo>
                        <a:pt x="817" y="366"/>
                        <a:pt x="836" y="404"/>
                        <a:pt x="855" y="437"/>
                      </a:cubicBezTo>
                      <a:cubicBezTo>
                        <a:pt x="874" y="470"/>
                        <a:pt x="899" y="497"/>
                        <a:pt x="916" y="527"/>
                      </a:cubicBezTo>
                      <a:cubicBezTo>
                        <a:pt x="933" y="557"/>
                        <a:pt x="942" y="582"/>
                        <a:pt x="956" y="615"/>
                      </a:cubicBezTo>
                      <a:cubicBezTo>
                        <a:pt x="970" y="648"/>
                        <a:pt x="986" y="674"/>
                        <a:pt x="1000" y="723"/>
                      </a:cubicBezTo>
                      <a:cubicBezTo>
                        <a:pt x="1014" y="772"/>
                        <a:pt x="1032" y="872"/>
                        <a:pt x="1040" y="911"/>
                      </a:cubicBezTo>
                    </a:path>
                  </a:pathLst>
                </a:custGeom>
                <a:noFill/>
                <a:ln w="6350">
                  <a:solidFill>
                    <a:schemeClr val="tx1"/>
                  </a:solidFill>
                  <a:round/>
                  <a:headEnd/>
                  <a:tailEnd/>
                </a:ln>
              </p:spPr>
              <p:txBody>
                <a:bodyPr/>
                <a:lstStyle/>
                <a:p>
                  <a:endParaRPr lang="en-GB" sz="1600">
                    <a:solidFill>
                      <a:prstClr val="black"/>
                    </a:solidFill>
                    <a:latin typeface="Arial" pitchFamily="34" charset="0"/>
                    <a:cs typeface="Arial" pitchFamily="34" charset="0"/>
                  </a:endParaRPr>
                </a:p>
              </p:txBody>
            </p:sp>
            <p:sp>
              <p:nvSpPr>
                <p:cNvPr id="320" name="Freeform 16"/>
                <p:cNvSpPr>
                  <a:spLocks/>
                </p:cNvSpPr>
                <p:nvPr/>
              </p:nvSpPr>
              <p:spPr bwMode="auto">
                <a:xfrm>
                  <a:off x="3872659" y="2459653"/>
                  <a:ext cx="987542" cy="338630"/>
                </a:xfrm>
                <a:custGeom>
                  <a:avLst/>
                  <a:gdLst>
                    <a:gd name="T0" fmla="*/ 0 w 723"/>
                    <a:gd name="T1" fmla="*/ 198 h 198"/>
                    <a:gd name="T2" fmla="*/ 226 w 723"/>
                    <a:gd name="T3" fmla="*/ 108 h 198"/>
                    <a:gd name="T4" fmla="*/ 544 w 723"/>
                    <a:gd name="T5" fmla="*/ 17 h 198"/>
                    <a:gd name="T6" fmla="*/ 723 w 723"/>
                    <a:gd name="T7" fmla="*/ 8 h 198"/>
                    <a:gd name="T8" fmla="*/ 0 60000 65536"/>
                    <a:gd name="T9" fmla="*/ 0 60000 65536"/>
                    <a:gd name="T10" fmla="*/ 0 60000 65536"/>
                    <a:gd name="T11" fmla="*/ 0 60000 65536"/>
                    <a:gd name="T12" fmla="*/ 0 w 723"/>
                    <a:gd name="T13" fmla="*/ 0 h 198"/>
                    <a:gd name="T14" fmla="*/ 723 w 723"/>
                    <a:gd name="T15" fmla="*/ 198 h 198"/>
                  </a:gdLst>
                  <a:ahLst/>
                  <a:cxnLst>
                    <a:cxn ang="T8">
                      <a:pos x="T0" y="T1"/>
                    </a:cxn>
                    <a:cxn ang="T9">
                      <a:pos x="T2" y="T3"/>
                    </a:cxn>
                    <a:cxn ang="T10">
                      <a:pos x="T4" y="T5"/>
                    </a:cxn>
                    <a:cxn ang="T11">
                      <a:pos x="T6" y="T7"/>
                    </a:cxn>
                  </a:cxnLst>
                  <a:rect l="T12" t="T13" r="T14" b="T15"/>
                  <a:pathLst>
                    <a:path w="723" h="198">
                      <a:moveTo>
                        <a:pt x="0" y="198"/>
                      </a:moveTo>
                      <a:cubicBezTo>
                        <a:pt x="67" y="168"/>
                        <a:pt x="135" y="138"/>
                        <a:pt x="226" y="108"/>
                      </a:cubicBezTo>
                      <a:cubicBezTo>
                        <a:pt x="317" y="78"/>
                        <a:pt x="461" y="34"/>
                        <a:pt x="544" y="17"/>
                      </a:cubicBezTo>
                      <a:cubicBezTo>
                        <a:pt x="627" y="0"/>
                        <a:pt x="686" y="10"/>
                        <a:pt x="723" y="8"/>
                      </a:cubicBezTo>
                    </a:path>
                  </a:pathLst>
                </a:custGeom>
                <a:noFill/>
                <a:ln w="6350">
                  <a:solidFill>
                    <a:schemeClr val="tx1"/>
                  </a:solidFill>
                  <a:round/>
                  <a:headEnd/>
                  <a:tailEnd/>
                </a:ln>
              </p:spPr>
              <p:txBody>
                <a:bodyPr/>
                <a:lstStyle/>
                <a:p>
                  <a:endParaRPr lang="en-GB" sz="1600">
                    <a:solidFill>
                      <a:prstClr val="black"/>
                    </a:solidFill>
                    <a:latin typeface="Arial" pitchFamily="34" charset="0"/>
                    <a:cs typeface="Arial" pitchFamily="34" charset="0"/>
                  </a:endParaRPr>
                </a:p>
              </p:txBody>
            </p:sp>
            <p:sp>
              <p:nvSpPr>
                <p:cNvPr id="321" name="Freeform 17"/>
                <p:cNvSpPr>
                  <a:spLocks/>
                </p:cNvSpPr>
                <p:nvPr/>
              </p:nvSpPr>
              <p:spPr bwMode="auto">
                <a:xfrm>
                  <a:off x="3910861" y="2781075"/>
                  <a:ext cx="949340" cy="133972"/>
                </a:xfrm>
                <a:custGeom>
                  <a:avLst/>
                  <a:gdLst>
                    <a:gd name="T0" fmla="*/ 0 w 573"/>
                    <a:gd name="T1" fmla="*/ 49 h 95"/>
                    <a:gd name="T2" fmla="*/ 133 w 573"/>
                    <a:gd name="T3" fmla="*/ 7 h 95"/>
                    <a:gd name="T4" fmla="*/ 277 w 573"/>
                    <a:gd name="T5" fmla="*/ 7 h 95"/>
                    <a:gd name="T6" fmla="*/ 453 w 573"/>
                    <a:gd name="T7" fmla="*/ 49 h 95"/>
                    <a:gd name="T8" fmla="*/ 573 w 573"/>
                    <a:gd name="T9" fmla="*/ 95 h 95"/>
                    <a:gd name="T10" fmla="*/ 0 60000 65536"/>
                    <a:gd name="T11" fmla="*/ 0 60000 65536"/>
                    <a:gd name="T12" fmla="*/ 0 60000 65536"/>
                    <a:gd name="T13" fmla="*/ 0 60000 65536"/>
                    <a:gd name="T14" fmla="*/ 0 60000 65536"/>
                    <a:gd name="T15" fmla="*/ 0 w 573"/>
                    <a:gd name="T16" fmla="*/ 0 h 95"/>
                    <a:gd name="T17" fmla="*/ 573 w 573"/>
                    <a:gd name="T18" fmla="*/ 95 h 95"/>
                  </a:gdLst>
                  <a:ahLst/>
                  <a:cxnLst>
                    <a:cxn ang="T10">
                      <a:pos x="T0" y="T1"/>
                    </a:cxn>
                    <a:cxn ang="T11">
                      <a:pos x="T2" y="T3"/>
                    </a:cxn>
                    <a:cxn ang="T12">
                      <a:pos x="T4" y="T5"/>
                    </a:cxn>
                    <a:cxn ang="T13">
                      <a:pos x="T6" y="T7"/>
                    </a:cxn>
                    <a:cxn ang="T14">
                      <a:pos x="T8" y="T9"/>
                    </a:cxn>
                  </a:cxnLst>
                  <a:rect l="T15" t="T16" r="T17" b="T18"/>
                  <a:pathLst>
                    <a:path w="573" h="95">
                      <a:moveTo>
                        <a:pt x="0" y="49"/>
                      </a:moveTo>
                      <a:cubicBezTo>
                        <a:pt x="22" y="42"/>
                        <a:pt x="87" y="14"/>
                        <a:pt x="133" y="7"/>
                      </a:cubicBezTo>
                      <a:cubicBezTo>
                        <a:pt x="179" y="0"/>
                        <a:pt x="224" y="0"/>
                        <a:pt x="277" y="7"/>
                      </a:cubicBezTo>
                      <a:cubicBezTo>
                        <a:pt x="330" y="14"/>
                        <a:pt x="404" y="34"/>
                        <a:pt x="453" y="49"/>
                      </a:cubicBezTo>
                      <a:cubicBezTo>
                        <a:pt x="502" y="64"/>
                        <a:pt x="548" y="85"/>
                        <a:pt x="573" y="95"/>
                      </a:cubicBezTo>
                    </a:path>
                  </a:pathLst>
                </a:custGeom>
                <a:noFill/>
                <a:ln w="6350">
                  <a:solidFill>
                    <a:schemeClr val="tx1"/>
                  </a:solidFill>
                  <a:round/>
                  <a:headEnd/>
                  <a:tailEnd/>
                </a:ln>
              </p:spPr>
              <p:txBody>
                <a:bodyPr/>
                <a:lstStyle/>
                <a:p>
                  <a:endParaRPr lang="en-GB" sz="1600">
                    <a:solidFill>
                      <a:prstClr val="black"/>
                    </a:solidFill>
                    <a:latin typeface="Arial" pitchFamily="34" charset="0"/>
                    <a:cs typeface="Arial" pitchFamily="34" charset="0"/>
                  </a:endParaRPr>
                </a:p>
              </p:txBody>
            </p:sp>
            <p:sp>
              <p:nvSpPr>
                <p:cNvPr id="322" name="Freeform 18"/>
                <p:cNvSpPr>
                  <a:spLocks/>
                </p:cNvSpPr>
                <p:nvPr/>
              </p:nvSpPr>
              <p:spPr bwMode="auto">
                <a:xfrm>
                  <a:off x="3804371" y="2217718"/>
                  <a:ext cx="813868" cy="431892"/>
                </a:xfrm>
                <a:custGeom>
                  <a:avLst/>
                  <a:gdLst>
                    <a:gd name="T0" fmla="*/ 0 w 536"/>
                    <a:gd name="T1" fmla="*/ 320 h 320"/>
                    <a:gd name="T2" fmla="*/ 132 w 536"/>
                    <a:gd name="T3" fmla="*/ 204 h 320"/>
                    <a:gd name="T4" fmla="*/ 352 w 536"/>
                    <a:gd name="T5" fmla="*/ 51 h 320"/>
                    <a:gd name="T6" fmla="*/ 536 w 536"/>
                    <a:gd name="T7" fmla="*/ 0 h 320"/>
                    <a:gd name="T8" fmla="*/ 0 60000 65536"/>
                    <a:gd name="T9" fmla="*/ 0 60000 65536"/>
                    <a:gd name="T10" fmla="*/ 0 60000 65536"/>
                    <a:gd name="T11" fmla="*/ 0 60000 65536"/>
                    <a:gd name="T12" fmla="*/ 0 w 536"/>
                    <a:gd name="T13" fmla="*/ 0 h 320"/>
                    <a:gd name="T14" fmla="*/ 536 w 536"/>
                    <a:gd name="T15" fmla="*/ 320 h 320"/>
                  </a:gdLst>
                  <a:ahLst/>
                  <a:cxnLst>
                    <a:cxn ang="T8">
                      <a:pos x="T0" y="T1"/>
                    </a:cxn>
                    <a:cxn ang="T9">
                      <a:pos x="T2" y="T3"/>
                    </a:cxn>
                    <a:cxn ang="T10">
                      <a:pos x="T4" y="T5"/>
                    </a:cxn>
                    <a:cxn ang="T11">
                      <a:pos x="T6" y="T7"/>
                    </a:cxn>
                  </a:cxnLst>
                  <a:rect l="T12" t="T13" r="T14" b="T15"/>
                  <a:pathLst>
                    <a:path w="536" h="320">
                      <a:moveTo>
                        <a:pt x="0" y="320"/>
                      </a:moveTo>
                      <a:cubicBezTo>
                        <a:pt x="23" y="301"/>
                        <a:pt x="73" y="249"/>
                        <a:pt x="132" y="204"/>
                      </a:cubicBezTo>
                      <a:cubicBezTo>
                        <a:pt x="191" y="159"/>
                        <a:pt x="285" y="85"/>
                        <a:pt x="352" y="51"/>
                      </a:cubicBezTo>
                      <a:cubicBezTo>
                        <a:pt x="419" y="17"/>
                        <a:pt x="498" y="11"/>
                        <a:pt x="536" y="0"/>
                      </a:cubicBezTo>
                    </a:path>
                  </a:pathLst>
                </a:custGeom>
                <a:noFill/>
                <a:ln w="6350">
                  <a:solidFill>
                    <a:schemeClr val="tx1"/>
                  </a:solidFill>
                  <a:round/>
                  <a:headEnd/>
                  <a:tailEnd/>
                </a:ln>
              </p:spPr>
              <p:txBody>
                <a:bodyPr/>
                <a:lstStyle/>
                <a:p>
                  <a:endParaRPr lang="en-GB" sz="1600">
                    <a:solidFill>
                      <a:prstClr val="black"/>
                    </a:solidFill>
                    <a:latin typeface="Arial" pitchFamily="34" charset="0"/>
                    <a:cs typeface="Arial" pitchFamily="34" charset="0"/>
                  </a:endParaRPr>
                </a:p>
              </p:txBody>
            </p:sp>
            <p:sp>
              <p:nvSpPr>
                <p:cNvPr id="323" name="Line 19"/>
                <p:cNvSpPr>
                  <a:spLocks noChangeShapeType="1"/>
                </p:cNvSpPr>
                <p:nvPr/>
              </p:nvSpPr>
              <p:spPr bwMode="auto">
                <a:xfrm flipV="1">
                  <a:off x="3775974" y="2258251"/>
                  <a:ext cx="370715" cy="340708"/>
                </a:xfrm>
                <a:prstGeom prst="line">
                  <a:avLst/>
                </a:prstGeom>
                <a:noFill/>
                <a:ln w="6350">
                  <a:solidFill>
                    <a:schemeClr val="tx1"/>
                  </a:solidFill>
                  <a:round/>
                  <a:headEnd/>
                  <a:tailEnd/>
                </a:ln>
              </p:spPr>
              <p:txBody>
                <a:bodyPr/>
                <a:lstStyle/>
                <a:p>
                  <a:endParaRPr lang="en-GB" sz="1600">
                    <a:solidFill>
                      <a:prstClr val="black"/>
                    </a:solidFill>
                    <a:latin typeface="Arial" pitchFamily="34" charset="0"/>
                    <a:cs typeface="Arial" pitchFamily="34" charset="0"/>
                  </a:endParaRPr>
                </a:p>
              </p:txBody>
            </p:sp>
            <p:sp>
              <p:nvSpPr>
                <p:cNvPr id="324" name="Freeform 20"/>
                <p:cNvSpPr>
                  <a:spLocks/>
                </p:cNvSpPr>
                <p:nvPr/>
              </p:nvSpPr>
              <p:spPr bwMode="auto">
                <a:xfrm>
                  <a:off x="3944851" y="2856099"/>
                  <a:ext cx="915350" cy="218880"/>
                </a:xfrm>
                <a:custGeom>
                  <a:avLst/>
                  <a:gdLst>
                    <a:gd name="T0" fmla="*/ 0 w 614"/>
                    <a:gd name="T1" fmla="*/ 23 h 139"/>
                    <a:gd name="T2" fmla="*/ 189 w 614"/>
                    <a:gd name="T3" fmla="*/ 9 h 139"/>
                    <a:gd name="T4" fmla="*/ 468 w 614"/>
                    <a:gd name="T5" fmla="*/ 79 h 139"/>
                    <a:gd name="T6" fmla="*/ 614 w 614"/>
                    <a:gd name="T7" fmla="*/ 139 h 139"/>
                    <a:gd name="T8" fmla="*/ 0 60000 65536"/>
                    <a:gd name="T9" fmla="*/ 0 60000 65536"/>
                    <a:gd name="T10" fmla="*/ 0 60000 65536"/>
                    <a:gd name="T11" fmla="*/ 0 60000 65536"/>
                    <a:gd name="T12" fmla="*/ 0 w 614"/>
                    <a:gd name="T13" fmla="*/ 0 h 139"/>
                    <a:gd name="T14" fmla="*/ 614 w 614"/>
                    <a:gd name="T15" fmla="*/ 139 h 139"/>
                  </a:gdLst>
                  <a:ahLst/>
                  <a:cxnLst>
                    <a:cxn ang="T8">
                      <a:pos x="T0" y="T1"/>
                    </a:cxn>
                    <a:cxn ang="T9">
                      <a:pos x="T2" y="T3"/>
                    </a:cxn>
                    <a:cxn ang="T10">
                      <a:pos x="T4" y="T5"/>
                    </a:cxn>
                    <a:cxn ang="T11">
                      <a:pos x="T6" y="T7"/>
                    </a:cxn>
                  </a:cxnLst>
                  <a:rect l="T12" t="T13" r="T14" b="T15"/>
                  <a:pathLst>
                    <a:path w="614" h="139">
                      <a:moveTo>
                        <a:pt x="0" y="23"/>
                      </a:moveTo>
                      <a:cubicBezTo>
                        <a:pt x="31" y="21"/>
                        <a:pt x="111" y="0"/>
                        <a:pt x="189" y="9"/>
                      </a:cubicBezTo>
                      <a:cubicBezTo>
                        <a:pt x="267" y="18"/>
                        <a:pt x="397" y="57"/>
                        <a:pt x="468" y="79"/>
                      </a:cubicBezTo>
                      <a:cubicBezTo>
                        <a:pt x="539" y="101"/>
                        <a:pt x="584" y="127"/>
                        <a:pt x="614" y="139"/>
                      </a:cubicBezTo>
                    </a:path>
                  </a:pathLst>
                </a:custGeom>
                <a:noFill/>
                <a:ln w="6350">
                  <a:solidFill>
                    <a:schemeClr val="tx1"/>
                  </a:solidFill>
                  <a:round/>
                  <a:headEnd/>
                  <a:tailEnd/>
                </a:ln>
              </p:spPr>
              <p:txBody>
                <a:bodyPr/>
                <a:lstStyle/>
                <a:p>
                  <a:endParaRPr lang="en-GB" sz="1600">
                    <a:solidFill>
                      <a:prstClr val="black"/>
                    </a:solidFill>
                    <a:latin typeface="Arial" pitchFamily="34" charset="0"/>
                    <a:cs typeface="Arial" pitchFamily="34" charset="0"/>
                  </a:endParaRPr>
                </a:p>
              </p:txBody>
            </p:sp>
            <p:sp>
              <p:nvSpPr>
                <p:cNvPr id="325" name="Freeform 21"/>
                <p:cNvSpPr>
                  <a:spLocks/>
                </p:cNvSpPr>
                <p:nvPr/>
              </p:nvSpPr>
              <p:spPr bwMode="auto">
                <a:xfrm>
                  <a:off x="2069812" y="2528571"/>
                  <a:ext cx="1006785" cy="236672"/>
                </a:xfrm>
                <a:custGeom>
                  <a:avLst/>
                  <a:gdLst>
                    <a:gd name="T0" fmla="*/ 636 w 636"/>
                    <a:gd name="T1" fmla="*/ 198 h 198"/>
                    <a:gd name="T2" fmla="*/ 410 w 636"/>
                    <a:gd name="T3" fmla="*/ 108 h 198"/>
                    <a:gd name="T4" fmla="*/ 92 w 636"/>
                    <a:gd name="T5" fmla="*/ 17 h 198"/>
                    <a:gd name="T6" fmla="*/ 0 w 636"/>
                    <a:gd name="T7" fmla="*/ 3 h 198"/>
                    <a:gd name="T8" fmla="*/ 0 60000 65536"/>
                    <a:gd name="T9" fmla="*/ 0 60000 65536"/>
                    <a:gd name="T10" fmla="*/ 0 60000 65536"/>
                    <a:gd name="T11" fmla="*/ 0 60000 65536"/>
                    <a:gd name="T12" fmla="*/ 0 w 636"/>
                    <a:gd name="T13" fmla="*/ 0 h 198"/>
                    <a:gd name="T14" fmla="*/ 636 w 636"/>
                    <a:gd name="T15" fmla="*/ 198 h 198"/>
                  </a:gdLst>
                  <a:ahLst/>
                  <a:cxnLst>
                    <a:cxn ang="T8">
                      <a:pos x="T0" y="T1"/>
                    </a:cxn>
                    <a:cxn ang="T9">
                      <a:pos x="T2" y="T3"/>
                    </a:cxn>
                    <a:cxn ang="T10">
                      <a:pos x="T4" y="T5"/>
                    </a:cxn>
                    <a:cxn ang="T11">
                      <a:pos x="T6" y="T7"/>
                    </a:cxn>
                  </a:cxnLst>
                  <a:rect l="T12" t="T13" r="T14" b="T15"/>
                  <a:pathLst>
                    <a:path w="636" h="198">
                      <a:moveTo>
                        <a:pt x="636" y="198"/>
                      </a:moveTo>
                      <a:cubicBezTo>
                        <a:pt x="569" y="168"/>
                        <a:pt x="501" y="138"/>
                        <a:pt x="410" y="108"/>
                      </a:cubicBezTo>
                      <a:cubicBezTo>
                        <a:pt x="319" y="78"/>
                        <a:pt x="160" y="34"/>
                        <a:pt x="92" y="17"/>
                      </a:cubicBezTo>
                      <a:cubicBezTo>
                        <a:pt x="24" y="0"/>
                        <a:pt x="19" y="6"/>
                        <a:pt x="0" y="3"/>
                      </a:cubicBezTo>
                    </a:path>
                  </a:pathLst>
                </a:custGeom>
                <a:noFill/>
                <a:ln w="6350">
                  <a:solidFill>
                    <a:schemeClr val="tx1"/>
                  </a:solidFill>
                  <a:round/>
                  <a:headEnd/>
                  <a:tailEnd/>
                </a:ln>
              </p:spPr>
              <p:txBody>
                <a:bodyPr/>
                <a:lstStyle/>
                <a:p>
                  <a:endParaRPr lang="en-GB" sz="1600">
                    <a:solidFill>
                      <a:prstClr val="black"/>
                    </a:solidFill>
                    <a:latin typeface="Arial" pitchFamily="34" charset="0"/>
                    <a:cs typeface="Arial" pitchFamily="34" charset="0"/>
                  </a:endParaRPr>
                </a:p>
              </p:txBody>
            </p:sp>
            <p:sp>
              <p:nvSpPr>
                <p:cNvPr id="326" name="Freeform 22"/>
                <p:cNvSpPr>
                  <a:spLocks/>
                </p:cNvSpPr>
                <p:nvPr/>
              </p:nvSpPr>
              <p:spPr bwMode="auto">
                <a:xfrm>
                  <a:off x="2077637" y="2742854"/>
                  <a:ext cx="924404" cy="131583"/>
                </a:xfrm>
                <a:custGeom>
                  <a:avLst/>
                  <a:gdLst>
                    <a:gd name="T0" fmla="*/ 515 w 515"/>
                    <a:gd name="T1" fmla="*/ 49 h 75"/>
                    <a:gd name="T2" fmla="*/ 382 w 515"/>
                    <a:gd name="T3" fmla="*/ 7 h 75"/>
                    <a:gd name="T4" fmla="*/ 238 w 515"/>
                    <a:gd name="T5" fmla="*/ 7 h 75"/>
                    <a:gd name="T6" fmla="*/ 62 w 515"/>
                    <a:gd name="T7" fmla="*/ 49 h 75"/>
                    <a:gd name="T8" fmla="*/ 0 w 515"/>
                    <a:gd name="T9" fmla="*/ 75 h 75"/>
                    <a:gd name="T10" fmla="*/ 0 60000 65536"/>
                    <a:gd name="T11" fmla="*/ 0 60000 65536"/>
                    <a:gd name="T12" fmla="*/ 0 60000 65536"/>
                    <a:gd name="T13" fmla="*/ 0 60000 65536"/>
                    <a:gd name="T14" fmla="*/ 0 60000 65536"/>
                    <a:gd name="T15" fmla="*/ 0 w 515"/>
                    <a:gd name="T16" fmla="*/ 0 h 75"/>
                    <a:gd name="T17" fmla="*/ 515 w 515"/>
                    <a:gd name="T18" fmla="*/ 75 h 75"/>
                  </a:gdLst>
                  <a:ahLst/>
                  <a:cxnLst>
                    <a:cxn ang="T10">
                      <a:pos x="T0" y="T1"/>
                    </a:cxn>
                    <a:cxn ang="T11">
                      <a:pos x="T2" y="T3"/>
                    </a:cxn>
                    <a:cxn ang="T12">
                      <a:pos x="T4" y="T5"/>
                    </a:cxn>
                    <a:cxn ang="T13">
                      <a:pos x="T6" y="T7"/>
                    </a:cxn>
                    <a:cxn ang="T14">
                      <a:pos x="T8" y="T9"/>
                    </a:cxn>
                  </a:cxnLst>
                  <a:rect l="T15" t="T16" r="T17" b="T18"/>
                  <a:pathLst>
                    <a:path w="515" h="75">
                      <a:moveTo>
                        <a:pt x="515" y="49"/>
                      </a:moveTo>
                      <a:cubicBezTo>
                        <a:pt x="493" y="42"/>
                        <a:pt x="428" y="14"/>
                        <a:pt x="382" y="7"/>
                      </a:cubicBezTo>
                      <a:cubicBezTo>
                        <a:pt x="336" y="0"/>
                        <a:pt x="291" y="0"/>
                        <a:pt x="238" y="7"/>
                      </a:cubicBezTo>
                      <a:cubicBezTo>
                        <a:pt x="185" y="14"/>
                        <a:pt x="102" y="38"/>
                        <a:pt x="62" y="49"/>
                      </a:cubicBezTo>
                      <a:cubicBezTo>
                        <a:pt x="22" y="60"/>
                        <a:pt x="13" y="70"/>
                        <a:pt x="0" y="75"/>
                      </a:cubicBezTo>
                    </a:path>
                  </a:pathLst>
                </a:custGeom>
                <a:noFill/>
                <a:ln w="6350">
                  <a:solidFill>
                    <a:schemeClr val="tx1"/>
                  </a:solidFill>
                  <a:round/>
                  <a:headEnd/>
                  <a:tailEnd/>
                </a:ln>
              </p:spPr>
              <p:txBody>
                <a:bodyPr/>
                <a:lstStyle/>
                <a:p>
                  <a:endParaRPr lang="en-GB" sz="1600">
                    <a:solidFill>
                      <a:prstClr val="black"/>
                    </a:solidFill>
                    <a:latin typeface="Arial" pitchFamily="34" charset="0"/>
                    <a:cs typeface="Arial" pitchFamily="34" charset="0"/>
                  </a:endParaRPr>
                </a:p>
              </p:txBody>
            </p:sp>
            <p:sp>
              <p:nvSpPr>
                <p:cNvPr id="327" name="Freeform 23"/>
                <p:cNvSpPr>
                  <a:spLocks/>
                </p:cNvSpPr>
                <p:nvPr/>
              </p:nvSpPr>
              <p:spPr bwMode="auto">
                <a:xfrm>
                  <a:off x="2469794" y="2351781"/>
                  <a:ext cx="589243" cy="353580"/>
                </a:xfrm>
                <a:custGeom>
                  <a:avLst/>
                  <a:gdLst>
                    <a:gd name="T0" fmla="*/ 398 w 398"/>
                    <a:gd name="T1" fmla="*/ 287 h 287"/>
                    <a:gd name="T2" fmla="*/ 272 w 398"/>
                    <a:gd name="T3" fmla="*/ 144 h 287"/>
                    <a:gd name="T4" fmla="*/ 136 w 398"/>
                    <a:gd name="T5" fmla="*/ 52 h 287"/>
                    <a:gd name="T6" fmla="*/ 0 w 398"/>
                    <a:gd name="T7" fmla="*/ 0 h 287"/>
                    <a:gd name="T8" fmla="*/ 0 60000 65536"/>
                    <a:gd name="T9" fmla="*/ 0 60000 65536"/>
                    <a:gd name="T10" fmla="*/ 0 60000 65536"/>
                    <a:gd name="T11" fmla="*/ 0 60000 65536"/>
                    <a:gd name="T12" fmla="*/ 0 w 398"/>
                    <a:gd name="T13" fmla="*/ 0 h 287"/>
                    <a:gd name="T14" fmla="*/ 398 w 398"/>
                    <a:gd name="T15" fmla="*/ 287 h 287"/>
                  </a:gdLst>
                  <a:ahLst/>
                  <a:cxnLst>
                    <a:cxn ang="T8">
                      <a:pos x="T0" y="T1"/>
                    </a:cxn>
                    <a:cxn ang="T9">
                      <a:pos x="T2" y="T3"/>
                    </a:cxn>
                    <a:cxn ang="T10">
                      <a:pos x="T4" y="T5"/>
                    </a:cxn>
                    <a:cxn ang="T11">
                      <a:pos x="T6" y="T7"/>
                    </a:cxn>
                  </a:cxnLst>
                  <a:rect l="T12" t="T13" r="T14" b="T15"/>
                  <a:pathLst>
                    <a:path w="398" h="287">
                      <a:moveTo>
                        <a:pt x="398" y="287"/>
                      </a:moveTo>
                      <a:cubicBezTo>
                        <a:pt x="377" y="263"/>
                        <a:pt x="316" y="183"/>
                        <a:pt x="272" y="144"/>
                      </a:cubicBezTo>
                      <a:cubicBezTo>
                        <a:pt x="228" y="105"/>
                        <a:pt x="181" y="76"/>
                        <a:pt x="136" y="52"/>
                      </a:cubicBezTo>
                      <a:cubicBezTo>
                        <a:pt x="91" y="28"/>
                        <a:pt x="28" y="11"/>
                        <a:pt x="0" y="0"/>
                      </a:cubicBezTo>
                    </a:path>
                  </a:pathLst>
                </a:custGeom>
                <a:noFill/>
                <a:ln w="6350">
                  <a:solidFill>
                    <a:schemeClr val="tx1"/>
                  </a:solidFill>
                  <a:round/>
                  <a:headEnd/>
                  <a:tailEnd/>
                </a:ln>
              </p:spPr>
              <p:txBody>
                <a:bodyPr/>
                <a:lstStyle/>
                <a:p>
                  <a:endParaRPr lang="en-GB" sz="1600">
                    <a:solidFill>
                      <a:prstClr val="black"/>
                    </a:solidFill>
                    <a:latin typeface="Arial" pitchFamily="34" charset="0"/>
                    <a:cs typeface="Arial" pitchFamily="34" charset="0"/>
                  </a:endParaRPr>
                </a:p>
              </p:txBody>
            </p:sp>
            <p:sp>
              <p:nvSpPr>
                <p:cNvPr id="328" name="Line 24"/>
                <p:cNvSpPr>
                  <a:spLocks noChangeShapeType="1"/>
                </p:cNvSpPr>
                <p:nvPr/>
              </p:nvSpPr>
              <p:spPr bwMode="auto">
                <a:xfrm flipH="1" flipV="1">
                  <a:off x="2751245" y="2244672"/>
                  <a:ext cx="385670" cy="386463"/>
                </a:xfrm>
                <a:prstGeom prst="line">
                  <a:avLst/>
                </a:prstGeom>
                <a:noFill/>
                <a:ln w="6350">
                  <a:solidFill>
                    <a:schemeClr val="tx1"/>
                  </a:solidFill>
                  <a:round/>
                  <a:headEnd/>
                  <a:tailEnd/>
                </a:ln>
              </p:spPr>
              <p:txBody>
                <a:bodyPr/>
                <a:lstStyle/>
                <a:p>
                  <a:endParaRPr lang="en-GB" sz="1600">
                    <a:solidFill>
                      <a:prstClr val="black"/>
                    </a:solidFill>
                    <a:latin typeface="Arial" pitchFamily="34" charset="0"/>
                    <a:cs typeface="Arial" pitchFamily="34" charset="0"/>
                  </a:endParaRPr>
                </a:p>
              </p:txBody>
            </p:sp>
            <p:sp>
              <p:nvSpPr>
                <p:cNvPr id="331" name="Freeform 25"/>
                <p:cNvSpPr>
                  <a:spLocks/>
                </p:cNvSpPr>
                <p:nvPr/>
              </p:nvSpPr>
              <p:spPr bwMode="auto">
                <a:xfrm>
                  <a:off x="2077637" y="2841754"/>
                  <a:ext cx="916282" cy="143636"/>
                </a:xfrm>
                <a:custGeom>
                  <a:avLst/>
                  <a:gdLst>
                    <a:gd name="T0" fmla="*/ 571 w 571"/>
                    <a:gd name="T1" fmla="*/ 23 h 116"/>
                    <a:gd name="T2" fmla="*/ 382 w 571"/>
                    <a:gd name="T3" fmla="*/ 9 h 116"/>
                    <a:gd name="T4" fmla="*/ 103 w 571"/>
                    <a:gd name="T5" fmla="*/ 79 h 116"/>
                    <a:gd name="T6" fmla="*/ 0 w 571"/>
                    <a:gd name="T7" fmla="*/ 116 h 116"/>
                    <a:gd name="T8" fmla="*/ 0 60000 65536"/>
                    <a:gd name="T9" fmla="*/ 0 60000 65536"/>
                    <a:gd name="T10" fmla="*/ 0 60000 65536"/>
                    <a:gd name="T11" fmla="*/ 0 60000 65536"/>
                    <a:gd name="T12" fmla="*/ 0 w 571"/>
                    <a:gd name="T13" fmla="*/ 0 h 116"/>
                    <a:gd name="T14" fmla="*/ 571 w 571"/>
                    <a:gd name="T15" fmla="*/ 116 h 116"/>
                  </a:gdLst>
                  <a:ahLst/>
                  <a:cxnLst>
                    <a:cxn ang="T8">
                      <a:pos x="T0" y="T1"/>
                    </a:cxn>
                    <a:cxn ang="T9">
                      <a:pos x="T2" y="T3"/>
                    </a:cxn>
                    <a:cxn ang="T10">
                      <a:pos x="T4" y="T5"/>
                    </a:cxn>
                    <a:cxn ang="T11">
                      <a:pos x="T6" y="T7"/>
                    </a:cxn>
                  </a:cxnLst>
                  <a:rect l="T12" t="T13" r="T14" b="T15"/>
                  <a:pathLst>
                    <a:path w="571" h="116">
                      <a:moveTo>
                        <a:pt x="571" y="23"/>
                      </a:moveTo>
                      <a:cubicBezTo>
                        <a:pt x="540" y="21"/>
                        <a:pt x="460" y="0"/>
                        <a:pt x="382" y="9"/>
                      </a:cubicBezTo>
                      <a:cubicBezTo>
                        <a:pt x="304" y="18"/>
                        <a:pt x="167" y="61"/>
                        <a:pt x="103" y="79"/>
                      </a:cubicBezTo>
                      <a:cubicBezTo>
                        <a:pt x="39" y="97"/>
                        <a:pt x="21" y="108"/>
                        <a:pt x="0" y="116"/>
                      </a:cubicBezTo>
                    </a:path>
                  </a:pathLst>
                </a:custGeom>
                <a:noFill/>
                <a:ln w="6350">
                  <a:solidFill>
                    <a:schemeClr val="tx1"/>
                  </a:solidFill>
                  <a:round/>
                  <a:headEnd/>
                  <a:tailEnd/>
                </a:ln>
              </p:spPr>
              <p:txBody>
                <a:bodyPr/>
                <a:lstStyle/>
                <a:p>
                  <a:endParaRPr lang="en-GB" sz="1600">
                    <a:solidFill>
                      <a:prstClr val="black"/>
                    </a:solidFill>
                    <a:latin typeface="Arial" pitchFamily="34" charset="0"/>
                    <a:cs typeface="Arial" pitchFamily="34" charset="0"/>
                  </a:endParaRPr>
                </a:p>
              </p:txBody>
            </p:sp>
            <p:sp>
              <p:nvSpPr>
                <p:cNvPr id="332" name="Arc 26"/>
                <p:cNvSpPr>
                  <a:spLocks/>
                </p:cNvSpPr>
                <p:nvPr/>
              </p:nvSpPr>
              <p:spPr bwMode="auto">
                <a:xfrm rot="17997508">
                  <a:off x="2636540" y="3062547"/>
                  <a:ext cx="373857" cy="210179"/>
                </a:xfrm>
                <a:custGeom>
                  <a:avLst/>
                  <a:gdLst>
                    <a:gd name="T0" fmla="*/ 0 w 43200"/>
                    <a:gd name="T1" fmla="*/ 0 h 21600"/>
                    <a:gd name="T2" fmla="*/ 0 w 43200"/>
                    <a:gd name="T3" fmla="*/ 0 h 21600"/>
                    <a:gd name="T4" fmla="*/ 0 w 43200"/>
                    <a:gd name="T5" fmla="*/ 0 h 21600"/>
                    <a:gd name="T6" fmla="*/ 0 60000 65536"/>
                    <a:gd name="T7" fmla="*/ 0 60000 65536"/>
                    <a:gd name="T8" fmla="*/ 0 60000 65536"/>
                    <a:gd name="T9" fmla="*/ 0 w 43200"/>
                    <a:gd name="T10" fmla="*/ 0 h 21600"/>
                    <a:gd name="T11" fmla="*/ 43200 w 43200"/>
                    <a:gd name="T12" fmla="*/ 21600 h 21600"/>
                  </a:gdLst>
                  <a:ahLst/>
                  <a:cxnLst>
                    <a:cxn ang="T6">
                      <a:pos x="T0" y="T1"/>
                    </a:cxn>
                    <a:cxn ang="T7">
                      <a:pos x="T2" y="T3"/>
                    </a:cxn>
                    <a:cxn ang="T8">
                      <a:pos x="T4" y="T5"/>
                    </a:cxn>
                  </a:cxnLst>
                  <a:rect l="T9" t="T10" r="T11" b="T12"/>
                  <a:pathLst>
                    <a:path w="43200" h="21600" fill="none" extrusionOk="0">
                      <a:moveTo>
                        <a:pt x="0" y="21525"/>
                      </a:moveTo>
                      <a:cubicBezTo>
                        <a:pt x="41" y="9625"/>
                        <a:pt x="9699" y="-1"/>
                        <a:pt x="21600" y="0"/>
                      </a:cubicBezTo>
                      <a:cubicBezTo>
                        <a:pt x="33529" y="0"/>
                        <a:pt x="43200" y="9670"/>
                        <a:pt x="43200" y="21600"/>
                      </a:cubicBezTo>
                    </a:path>
                    <a:path w="43200" h="21600" stroke="0" extrusionOk="0">
                      <a:moveTo>
                        <a:pt x="0" y="21525"/>
                      </a:moveTo>
                      <a:cubicBezTo>
                        <a:pt x="41" y="9625"/>
                        <a:pt x="9699" y="-1"/>
                        <a:pt x="21600" y="0"/>
                      </a:cubicBezTo>
                      <a:cubicBezTo>
                        <a:pt x="33529" y="0"/>
                        <a:pt x="43200" y="9670"/>
                        <a:pt x="43200" y="21600"/>
                      </a:cubicBezTo>
                      <a:lnTo>
                        <a:pt x="21600" y="21600"/>
                      </a:lnTo>
                      <a:lnTo>
                        <a:pt x="0" y="21525"/>
                      </a:lnTo>
                      <a:close/>
                    </a:path>
                  </a:pathLst>
                </a:custGeom>
                <a:noFill/>
                <a:ln w="12700">
                  <a:solidFill>
                    <a:schemeClr val="tx1"/>
                  </a:solidFill>
                  <a:round/>
                  <a:headEnd/>
                  <a:tailEnd/>
                </a:ln>
              </p:spPr>
              <p:txBody>
                <a:bodyPr wrap="none" anchor="ctr"/>
                <a:lstStyle/>
                <a:p>
                  <a:endParaRPr lang="en-GB" sz="1600">
                    <a:solidFill>
                      <a:prstClr val="black"/>
                    </a:solidFill>
                    <a:latin typeface="Arial" pitchFamily="34" charset="0"/>
                    <a:cs typeface="Arial" pitchFamily="34" charset="0"/>
                  </a:endParaRPr>
                </a:p>
              </p:txBody>
            </p:sp>
            <p:sp>
              <p:nvSpPr>
                <p:cNvPr id="333" name="Arc 27"/>
                <p:cNvSpPr>
                  <a:spLocks/>
                </p:cNvSpPr>
                <p:nvPr/>
              </p:nvSpPr>
              <p:spPr bwMode="auto">
                <a:xfrm rot="3630385">
                  <a:off x="3977477" y="3095181"/>
                  <a:ext cx="373747" cy="197066"/>
                </a:xfrm>
                <a:custGeom>
                  <a:avLst/>
                  <a:gdLst>
                    <a:gd name="T0" fmla="*/ 0 w 43200"/>
                    <a:gd name="T1" fmla="*/ 0 h 21600"/>
                    <a:gd name="T2" fmla="*/ 0 w 43200"/>
                    <a:gd name="T3" fmla="*/ 0 h 21600"/>
                    <a:gd name="T4" fmla="*/ 0 w 43200"/>
                    <a:gd name="T5" fmla="*/ 0 h 21600"/>
                    <a:gd name="T6" fmla="*/ 0 60000 65536"/>
                    <a:gd name="T7" fmla="*/ 0 60000 65536"/>
                    <a:gd name="T8" fmla="*/ 0 60000 65536"/>
                    <a:gd name="T9" fmla="*/ 0 w 43200"/>
                    <a:gd name="T10" fmla="*/ 0 h 21600"/>
                    <a:gd name="T11" fmla="*/ 43200 w 43200"/>
                    <a:gd name="T12" fmla="*/ 21600 h 21600"/>
                  </a:gdLst>
                  <a:ahLst/>
                  <a:cxnLst>
                    <a:cxn ang="T6">
                      <a:pos x="T0" y="T1"/>
                    </a:cxn>
                    <a:cxn ang="T7">
                      <a:pos x="T2" y="T3"/>
                    </a:cxn>
                    <a:cxn ang="T8">
                      <a:pos x="T4" y="T5"/>
                    </a:cxn>
                  </a:cxnLst>
                  <a:rect l="T9" t="T10" r="T11" b="T12"/>
                  <a:pathLst>
                    <a:path w="43200" h="21600" fill="none" extrusionOk="0">
                      <a:moveTo>
                        <a:pt x="0" y="21525"/>
                      </a:moveTo>
                      <a:cubicBezTo>
                        <a:pt x="41" y="9625"/>
                        <a:pt x="9699" y="-1"/>
                        <a:pt x="21600" y="0"/>
                      </a:cubicBezTo>
                      <a:cubicBezTo>
                        <a:pt x="33529" y="0"/>
                        <a:pt x="43200" y="9670"/>
                        <a:pt x="43200" y="21600"/>
                      </a:cubicBezTo>
                    </a:path>
                    <a:path w="43200" h="21600" stroke="0" extrusionOk="0">
                      <a:moveTo>
                        <a:pt x="0" y="21525"/>
                      </a:moveTo>
                      <a:cubicBezTo>
                        <a:pt x="41" y="9625"/>
                        <a:pt x="9699" y="-1"/>
                        <a:pt x="21600" y="0"/>
                      </a:cubicBezTo>
                      <a:cubicBezTo>
                        <a:pt x="33529" y="0"/>
                        <a:pt x="43200" y="9670"/>
                        <a:pt x="43200" y="21600"/>
                      </a:cubicBezTo>
                      <a:lnTo>
                        <a:pt x="21600" y="21600"/>
                      </a:lnTo>
                      <a:lnTo>
                        <a:pt x="0" y="21525"/>
                      </a:lnTo>
                      <a:close/>
                    </a:path>
                  </a:pathLst>
                </a:custGeom>
                <a:noFill/>
                <a:ln w="12700">
                  <a:solidFill>
                    <a:schemeClr val="tx1"/>
                  </a:solidFill>
                  <a:round/>
                  <a:headEnd/>
                  <a:tailEnd/>
                </a:ln>
              </p:spPr>
              <p:txBody>
                <a:bodyPr wrap="none" anchor="ctr"/>
                <a:lstStyle/>
                <a:p>
                  <a:endParaRPr lang="en-GB" sz="1600">
                    <a:solidFill>
                      <a:prstClr val="black"/>
                    </a:solidFill>
                    <a:latin typeface="Arial" pitchFamily="34" charset="0"/>
                    <a:cs typeface="Arial" pitchFamily="34" charset="0"/>
                  </a:endParaRPr>
                </a:p>
              </p:txBody>
            </p:sp>
            <p:sp>
              <p:nvSpPr>
                <p:cNvPr id="334" name="AutoShape 28"/>
                <p:cNvSpPr>
                  <a:spLocks noChangeArrowheads="1"/>
                </p:cNvSpPr>
                <p:nvPr/>
              </p:nvSpPr>
              <p:spPr bwMode="auto">
                <a:xfrm rot="10193123">
                  <a:off x="3889849" y="2996777"/>
                  <a:ext cx="355103" cy="444233"/>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629 w 21600"/>
                    <a:gd name="T13" fmla="*/ 0 h 21600"/>
                    <a:gd name="T14" fmla="*/ 16971 w 21600"/>
                    <a:gd name="T15" fmla="*/ 3699 h 21600"/>
                  </a:gdLst>
                  <a:ahLst/>
                  <a:cxnLst>
                    <a:cxn ang="T8">
                      <a:pos x="T0" y="T1"/>
                    </a:cxn>
                    <a:cxn ang="T9">
                      <a:pos x="T2" y="T3"/>
                    </a:cxn>
                    <a:cxn ang="T10">
                      <a:pos x="T4" y="T5"/>
                    </a:cxn>
                    <a:cxn ang="T11">
                      <a:pos x="T6" y="T7"/>
                    </a:cxn>
                  </a:cxnLst>
                  <a:rect l="T12" t="T13" r="T14" b="T15"/>
                  <a:pathLst>
                    <a:path w="21600" h="21600">
                      <a:moveTo>
                        <a:pt x="7256" y="2955"/>
                      </a:moveTo>
                      <a:cubicBezTo>
                        <a:pt x="8369" y="2452"/>
                        <a:pt x="9577" y="2191"/>
                        <a:pt x="10800" y="2192"/>
                      </a:cubicBezTo>
                      <a:cubicBezTo>
                        <a:pt x="12022" y="2192"/>
                        <a:pt x="13230" y="2452"/>
                        <a:pt x="14343" y="2955"/>
                      </a:cubicBezTo>
                      <a:lnTo>
                        <a:pt x="15246" y="957"/>
                      </a:lnTo>
                      <a:cubicBezTo>
                        <a:pt x="13848" y="326"/>
                        <a:pt x="12333" y="-1"/>
                        <a:pt x="10799" y="0"/>
                      </a:cubicBezTo>
                      <a:cubicBezTo>
                        <a:pt x="9266" y="0"/>
                        <a:pt x="7751" y="326"/>
                        <a:pt x="6353" y="957"/>
                      </a:cubicBezTo>
                      <a:lnTo>
                        <a:pt x="7256" y="2955"/>
                      </a:lnTo>
                      <a:close/>
                    </a:path>
                  </a:pathLst>
                </a:custGeom>
                <a:noFill/>
                <a:ln w="6350">
                  <a:solidFill>
                    <a:schemeClr val="tx1"/>
                  </a:solidFill>
                  <a:miter lim="800000"/>
                  <a:headEnd/>
                  <a:tailEnd/>
                </a:ln>
              </p:spPr>
              <p:txBody>
                <a:bodyPr rot="10800000" wrap="none" anchor="ctr"/>
                <a:lstStyle/>
                <a:p>
                  <a:endParaRPr lang="en-GB" sz="1600">
                    <a:solidFill>
                      <a:prstClr val="black"/>
                    </a:solidFill>
                    <a:latin typeface="Arial" pitchFamily="34" charset="0"/>
                    <a:cs typeface="Arial" pitchFamily="34" charset="0"/>
                  </a:endParaRPr>
                </a:p>
              </p:txBody>
            </p:sp>
            <p:sp>
              <p:nvSpPr>
                <p:cNvPr id="343" name="AutoShape 29"/>
                <p:cNvSpPr>
                  <a:spLocks noChangeArrowheads="1"/>
                </p:cNvSpPr>
                <p:nvPr/>
              </p:nvSpPr>
              <p:spPr bwMode="auto">
                <a:xfrm rot="6207964" flipH="1">
                  <a:off x="2725970" y="3043375"/>
                  <a:ext cx="375810" cy="353155"/>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10621 h 21600"/>
                  </a:gdLst>
                  <a:ahLst/>
                  <a:cxnLst>
                    <a:cxn ang="T8">
                      <a:pos x="T0" y="T1"/>
                    </a:cxn>
                    <a:cxn ang="T9">
                      <a:pos x="T2" y="T3"/>
                    </a:cxn>
                    <a:cxn ang="T10">
                      <a:pos x="T4" y="T5"/>
                    </a:cxn>
                    <a:cxn ang="T11">
                      <a:pos x="T6" y="T7"/>
                    </a:cxn>
                  </a:cxnLst>
                  <a:rect l="T12" t="T13" r="T14" b="T15"/>
                  <a:pathLst>
                    <a:path w="21600" h="21600">
                      <a:moveTo>
                        <a:pt x="2489" y="8351"/>
                      </a:moveTo>
                      <a:cubicBezTo>
                        <a:pt x="3575" y="4665"/>
                        <a:pt x="6958" y="2135"/>
                        <a:pt x="10800" y="2136"/>
                      </a:cubicBezTo>
                      <a:cubicBezTo>
                        <a:pt x="14641" y="2136"/>
                        <a:pt x="18024" y="4665"/>
                        <a:pt x="19110" y="8351"/>
                      </a:cubicBezTo>
                      <a:lnTo>
                        <a:pt x="21159" y="7747"/>
                      </a:lnTo>
                      <a:cubicBezTo>
                        <a:pt x="19805" y="3153"/>
                        <a:pt x="15588" y="-1"/>
                        <a:pt x="10799" y="0"/>
                      </a:cubicBezTo>
                      <a:cubicBezTo>
                        <a:pt x="6011" y="0"/>
                        <a:pt x="1794" y="3153"/>
                        <a:pt x="440" y="7747"/>
                      </a:cubicBezTo>
                      <a:lnTo>
                        <a:pt x="2489" y="8351"/>
                      </a:lnTo>
                      <a:close/>
                    </a:path>
                  </a:pathLst>
                </a:custGeom>
                <a:solidFill>
                  <a:schemeClr val="bg1"/>
                </a:solidFill>
                <a:ln w="6350">
                  <a:solidFill>
                    <a:schemeClr val="tx1"/>
                  </a:solidFill>
                  <a:miter lim="800000"/>
                  <a:headEnd/>
                  <a:tailEnd/>
                </a:ln>
              </p:spPr>
              <p:txBody>
                <a:bodyPr rot="10800000" vert="eaVert" wrap="none" anchor="ctr"/>
                <a:lstStyle/>
                <a:p>
                  <a:endParaRPr lang="en-GB" sz="1600">
                    <a:solidFill>
                      <a:prstClr val="black"/>
                    </a:solidFill>
                    <a:latin typeface="Arial" pitchFamily="34" charset="0"/>
                    <a:cs typeface="Arial" pitchFamily="34" charset="0"/>
                  </a:endParaRPr>
                </a:p>
              </p:txBody>
            </p:sp>
            <p:sp>
              <p:nvSpPr>
                <p:cNvPr id="344" name="Oval 30"/>
                <p:cNvSpPr>
                  <a:spLocks noChangeArrowheads="1"/>
                </p:cNvSpPr>
                <p:nvPr/>
              </p:nvSpPr>
              <p:spPr bwMode="auto">
                <a:xfrm rot="1634323">
                  <a:off x="2796035" y="3771516"/>
                  <a:ext cx="370715" cy="251920"/>
                </a:xfrm>
                <a:prstGeom prst="ellipse">
                  <a:avLst/>
                </a:prstGeom>
                <a:solidFill>
                  <a:srgbClr val="88C9CE"/>
                </a:solidFill>
                <a:ln w="6350">
                  <a:solidFill>
                    <a:schemeClr val="tx1"/>
                  </a:solidFill>
                  <a:round/>
                  <a:headEnd/>
                  <a:tailEnd/>
                </a:ln>
              </p:spPr>
              <p:txBody>
                <a:bodyPr wrap="none" anchor="ctr"/>
                <a:lstStyle/>
                <a:p>
                  <a:endParaRPr lang="en-US" sz="1600">
                    <a:solidFill>
                      <a:srgbClr val="000000"/>
                    </a:solidFill>
                    <a:latin typeface="Arial" pitchFamily="34" charset="0"/>
                    <a:cs typeface="Arial" pitchFamily="34" charset="0"/>
                  </a:endParaRPr>
                </a:p>
              </p:txBody>
            </p:sp>
            <p:sp>
              <p:nvSpPr>
                <p:cNvPr id="346" name="Oval 31"/>
                <p:cNvSpPr>
                  <a:spLocks noChangeArrowheads="1"/>
                </p:cNvSpPr>
                <p:nvPr/>
              </p:nvSpPr>
              <p:spPr bwMode="auto">
                <a:xfrm rot="1698045">
                  <a:off x="2881885" y="3812815"/>
                  <a:ext cx="136579" cy="117699"/>
                </a:xfrm>
                <a:prstGeom prst="ellipse">
                  <a:avLst/>
                </a:prstGeom>
                <a:solidFill>
                  <a:srgbClr val="FF0000"/>
                </a:solidFill>
                <a:ln w="6350">
                  <a:solidFill>
                    <a:schemeClr val="tx1"/>
                  </a:solidFill>
                  <a:round/>
                  <a:headEnd/>
                  <a:tailEnd/>
                </a:ln>
              </p:spPr>
              <p:txBody>
                <a:bodyPr wrap="none" anchor="ctr"/>
                <a:lstStyle/>
                <a:p>
                  <a:endParaRPr lang="en-US" sz="1600">
                    <a:solidFill>
                      <a:srgbClr val="000000"/>
                    </a:solidFill>
                    <a:latin typeface="Arial" pitchFamily="34" charset="0"/>
                    <a:cs typeface="Arial" pitchFamily="34" charset="0"/>
                  </a:endParaRPr>
                </a:p>
              </p:txBody>
            </p:sp>
            <p:sp>
              <p:nvSpPr>
                <p:cNvPr id="347" name="Line 33"/>
                <p:cNvSpPr>
                  <a:spLocks noChangeShapeType="1"/>
                </p:cNvSpPr>
                <p:nvPr/>
              </p:nvSpPr>
              <p:spPr bwMode="auto">
                <a:xfrm flipH="1">
                  <a:off x="2915817" y="3933071"/>
                  <a:ext cx="33716" cy="785115"/>
                </a:xfrm>
                <a:prstGeom prst="line">
                  <a:avLst/>
                </a:prstGeom>
                <a:noFill/>
                <a:ln w="6350">
                  <a:solidFill>
                    <a:srgbClr val="FF0000"/>
                  </a:solidFill>
                  <a:round/>
                  <a:headEnd/>
                  <a:tailEnd/>
                </a:ln>
              </p:spPr>
              <p:txBody>
                <a:bodyPr/>
                <a:lstStyle/>
                <a:p>
                  <a:endParaRPr lang="en-GB" sz="1600">
                    <a:solidFill>
                      <a:prstClr val="black"/>
                    </a:solidFill>
                    <a:latin typeface="Arial" pitchFamily="34" charset="0"/>
                    <a:cs typeface="Arial" pitchFamily="34" charset="0"/>
                  </a:endParaRPr>
                </a:p>
              </p:txBody>
            </p:sp>
            <p:grpSp>
              <p:nvGrpSpPr>
                <p:cNvPr id="348" name="Group 347"/>
                <p:cNvGrpSpPr>
                  <a:grpSpLocks/>
                </p:cNvGrpSpPr>
                <p:nvPr/>
              </p:nvGrpSpPr>
              <p:grpSpPr bwMode="auto">
                <a:xfrm>
                  <a:off x="2566770" y="4412577"/>
                  <a:ext cx="816156" cy="780954"/>
                  <a:chOff x="1526" y="2145"/>
                  <a:chExt cx="596" cy="541"/>
                </a:xfrm>
              </p:grpSpPr>
              <p:sp>
                <p:nvSpPr>
                  <p:cNvPr id="349" name="Freeform 37"/>
                  <p:cNvSpPr>
                    <a:spLocks/>
                  </p:cNvSpPr>
                  <p:nvPr/>
                </p:nvSpPr>
                <p:spPr bwMode="auto">
                  <a:xfrm>
                    <a:off x="1526" y="2145"/>
                    <a:ext cx="596" cy="541"/>
                  </a:xfrm>
                  <a:custGeom>
                    <a:avLst/>
                    <a:gdLst>
                      <a:gd name="T0" fmla="*/ 18 w 596"/>
                      <a:gd name="T1" fmla="*/ 217 h 541"/>
                      <a:gd name="T2" fmla="*/ 84 w 596"/>
                      <a:gd name="T3" fmla="*/ 115 h 541"/>
                      <a:gd name="T4" fmla="*/ 162 w 596"/>
                      <a:gd name="T5" fmla="*/ 45 h 541"/>
                      <a:gd name="T6" fmla="*/ 228 w 596"/>
                      <a:gd name="T7" fmla="*/ 7 h 541"/>
                      <a:gd name="T8" fmla="*/ 320 w 596"/>
                      <a:gd name="T9" fmla="*/ 11 h 541"/>
                      <a:gd name="T10" fmla="*/ 400 w 596"/>
                      <a:gd name="T11" fmla="*/ 73 h 541"/>
                      <a:gd name="T12" fmla="*/ 510 w 596"/>
                      <a:gd name="T13" fmla="*/ 209 h 541"/>
                      <a:gd name="T14" fmla="*/ 578 w 596"/>
                      <a:gd name="T15" fmla="*/ 301 h 541"/>
                      <a:gd name="T16" fmla="*/ 592 w 596"/>
                      <a:gd name="T17" fmla="*/ 387 h 541"/>
                      <a:gd name="T18" fmla="*/ 554 w 596"/>
                      <a:gd name="T19" fmla="*/ 471 h 541"/>
                      <a:gd name="T20" fmla="*/ 494 w 596"/>
                      <a:gd name="T21" fmla="*/ 511 h 541"/>
                      <a:gd name="T22" fmla="*/ 394 w 596"/>
                      <a:gd name="T23" fmla="*/ 539 h 541"/>
                      <a:gd name="T24" fmla="*/ 316 w 596"/>
                      <a:gd name="T25" fmla="*/ 521 h 541"/>
                      <a:gd name="T26" fmla="*/ 244 w 596"/>
                      <a:gd name="T27" fmla="*/ 471 h 541"/>
                      <a:gd name="T28" fmla="*/ 176 w 596"/>
                      <a:gd name="T29" fmla="*/ 435 h 541"/>
                      <a:gd name="T30" fmla="*/ 76 w 596"/>
                      <a:gd name="T31" fmla="*/ 387 h 541"/>
                      <a:gd name="T32" fmla="*/ 10 w 596"/>
                      <a:gd name="T33" fmla="*/ 303 h 541"/>
                      <a:gd name="T34" fmla="*/ 18 w 596"/>
                      <a:gd name="T35" fmla="*/ 217 h 541"/>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596"/>
                      <a:gd name="T55" fmla="*/ 0 h 541"/>
                      <a:gd name="T56" fmla="*/ 596 w 596"/>
                      <a:gd name="T57" fmla="*/ 541 h 541"/>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596" h="541">
                        <a:moveTo>
                          <a:pt x="18" y="217"/>
                        </a:moveTo>
                        <a:cubicBezTo>
                          <a:pt x="32" y="187"/>
                          <a:pt x="60" y="144"/>
                          <a:pt x="84" y="115"/>
                        </a:cubicBezTo>
                        <a:cubicBezTo>
                          <a:pt x="108" y="86"/>
                          <a:pt x="138" y="63"/>
                          <a:pt x="162" y="45"/>
                        </a:cubicBezTo>
                        <a:cubicBezTo>
                          <a:pt x="186" y="27"/>
                          <a:pt x="202" y="13"/>
                          <a:pt x="228" y="7"/>
                        </a:cubicBezTo>
                        <a:cubicBezTo>
                          <a:pt x="254" y="1"/>
                          <a:pt x="291" y="0"/>
                          <a:pt x="320" y="11"/>
                        </a:cubicBezTo>
                        <a:cubicBezTo>
                          <a:pt x="349" y="22"/>
                          <a:pt x="368" y="40"/>
                          <a:pt x="400" y="73"/>
                        </a:cubicBezTo>
                        <a:cubicBezTo>
                          <a:pt x="432" y="106"/>
                          <a:pt x="480" y="171"/>
                          <a:pt x="510" y="209"/>
                        </a:cubicBezTo>
                        <a:cubicBezTo>
                          <a:pt x="540" y="247"/>
                          <a:pt x="564" y="271"/>
                          <a:pt x="578" y="301"/>
                        </a:cubicBezTo>
                        <a:cubicBezTo>
                          <a:pt x="592" y="331"/>
                          <a:pt x="596" y="359"/>
                          <a:pt x="592" y="387"/>
                        </a:cubicBezTo>
                        <a:cubicBezTo>
                          <a:pt x="588" y="415"/>
                          <a:pt x="570" y="450"/>
                          <a:pt x="554" y="471"/>
                        </a:cubicBezTo>
                        <a:cubicBezTo>
                          <a:pt x="538" y="492"/>
                          <a:pt x="521" y="500"/>
                          <a:pt x="494" y="511"/>
                        </a:cubicBezTo>
                        <a:cubicBezTo>
                          <a:pt x="467" y="522"/>
                          <a:pt x="424" y="537"/>
                          <a:pt x="394" y="539"/>
                        </a:cubicBezTo>
                        <a:cubicBezTo>
                          <a:pt x="364" y="541"/>
                          <a:pt x="341" y="532"/>
                          <a:pt x="316" y="521"/>
                        </a:cubicBezTo>
                        <a:cubicBezTo>
                          <a:pt x="291" y="510"/>
                          <a:pt x="267" y="485"/>
                          <a:pt x="244" y="471"/>
                        </a:cubicBezTo>
                        <a:cubicBezTo>
                          <a:pt x="221" y="457"/>
                          <a:pt x="204" y="449"/>
                          <a:pt x="176" y="435"/>
                        </a:cubicBezTo>
                        <a:cubicBezTo>
                          <a:pt x="148" y="421"/>
                          <a:pt x="104" y="409"/>
                          <a:pt x="76" y="387"/>
                        </a:cubicBezTo>
                        <a:cubicBezTo>
                          <a:pt x="48" y="365"/>
                          <a:pt x="20" y="331"/>
                          <a:pt x="10" y="303"/>
                        </a:cubicBezTo>
                        <a:cubicBezTo>
                          <a:pt x="0" y="275"/>
                          <a:pt x="16" y="235"/>
                          <a:pt x="18" y="217"/>
                        </a:cubicBezTo>
                        <a:close/>
                      </a:path>
                    </a:pathLst>
                  </a:custGeom>
                  <a:solidFill>
                    <a:srgbClr val="88C9CE"/>
                  </a:solidFill>
                  <a:ln w="6350">
                    <a:solidFill>
                      <a:schemeClr val="tx1"/>
                    </a:solidFill>
                    <a:round/>
                    <a:headEnd/>
                    <a:tailEnd/>
                  </a:ln>
                </p:spPr>
                <p:txBody>
                  <a:bodyPr/>
                  <a:lstStyle/>
                  <a:p>
                    <a:endParaRPr lang="en-GB" sz="1600">
                      <a:solidFill>
                        <a:prstClr val="black"/>
                      </a:solidFill>
                      <a:latin typeface="Arial" pitchFamily="34" charset="0"/>
                      <a:cs typeface="Arial" pitchFamily="34" charset="0"/>
                    </a:endParaRPr>
                  </a:p>
                </p:txBody>
              </p:sp>
              <p:sp>
                <p:nvSpPr>
                  <p:cNvPr id="350" name="Freeform 38" descr="Trellis"/>
                  <p:cNvSpPr>
                    <a:spLocks/>
                  </p:cNvSpPr>
                  <p:nvPr/>
                </p:nvSpPr>
                <p:spPr bwMode="auto">
                  <a:xfrm>
                    <a:off x="1531" y="2151"/>
                    <a:ext cx="323" cy="430"/>
                  </a:xfrm>
                  <a:custGeom>
                    <a:avLst/>
                    <a:gdLst>
                      <a:gd name="T0" fmla="*/ 18 w 323"/>
                      <a:gd name="T1" fmla="*/ 221 h 449"/>
                      <a:gd name="T2" fmla="*/ 84 w 323"/>
                      <a:gd name="T3" fmla="*/ 119 h 449"/>
                      <a:gd name="T4" fmla="*/ 162 w 323"/>
                      <a:gd name="T5" fmla="*/ 49 h 449"/>
                      <a:gd name="T6" fmla="*/ 228 w 323"/>
                      <a:gd name="T7" fmla="*/ 11 h 449"/>
                      <a:gd name="T8" fmla="*/ 313 w 323"/>
                      <a:gd name="T9" fmla="*/ 21 h 449"/>
                      <a:gd name="T10" fmla="*/ 289 w 323"/>
                      <a:gd name="T11" fmla="*/ 137 h 449"/>
                      <a:gd name="T12" fmla="*/ 257 w 323"/>
                      <a:gd name="T13" fmla="*/ 243 h 449"/>
                      <a:gd name="T14" fmla="*/ 257 w 323"/>
                      <a:gd name="T15" fmla="*/ 325 h 449"/>
                      <a:gd name="T16" fmla="*/ 233 w 323"/>
                      <a:gd name="T17" fmla="*/ 403 h 449"/>
                      <a:gd name="T18" fmla="*/ 195 w 323"/>
                      <a:gd name="T19" fmla="*/ 443 h 449"/>
                      <a:gd name="T20" fmla="*/ 177 w 323"/>
                      <a:gd name="T21" fmla="*/ 437 h 449"/>
                      <a:gd name="T22" fmla="*/ 76 w 323"/>
                      <a:gd name="T23" fmla="*/ 391 h 449"/>
                      <a:gd name="T24" fmla="*/ 10 w 323"/>
                      <a:gd name="T25" fmla="*/ 307 h 449"/>
                      <a:gd name="T26" fmla="*/ 18 w 323"/>
                      <a:gd name="T27" fmla="*/ 221 h 44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23"/>
                      <a:gd name="T43" fmla="*/ 0 h 449"/>
                      <a:gd name="T44" fmla="*/ 323 w 323"/>
                      <a:gd name="T45" fmla="*/ 449 h 449"/>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23" h="449">
                        <a:moveTo>
                          <a:pt x="18" y="221"/>
                        </a:moveTo>
                        <a:cubicBezTo>
                          <a:pt x="32" y="191"/>
                          <a:pt x="60" y="148"/>
                          <a:pt x="84" y="119"/>
                        </a:cubicBezTo>
                        <a:cubicBezTo>
                          <a:pt x="108" y="90"/>
                          <a:pt x="138" y="67"/>
                          <a:pt x="162" y="49"/>
                        </a:cubicBezTo>
                        <a:cubicBezTo>
                          <a:pt x="186" y="31"/>
                          <a:pt x="203" y="16"/>
                          <a:pt x="228" y="11"/>
                        </a:cubicBezTo>
                        <a:cubicBezTo>
                          <a:pt x="253" y="6"/>
                          <a:pt x="303" y="0"/>
                          <a:pt x="313" y="21"/>
                        </a:cubicBezTo>
                        <a:cubicBezTo>
                          <a:pt x="323" y="42"/>
                          <a:pt x="298" y="100"/>
                          <a:pt x="289" y="137"/>
                        </a:cubicBezTo>
                        <a:cubicBezTo>
                          <a:pt x="280" y="174"/>
                          <a:pt x="262" y="212"/>
                          <a:pt x="257" y="243"/>
                        </a:cubicBezTo>
                        <a:cubicBezTo>
                          <a:pt x="252" y="274"/>
                          <a:pt x="261" y="298"/>
                          <a:pt x="257" y="325"/>
                        </a:cubicBezTo>
                        <a:cubicBezTo>
                          <a:pt x="253" y="352"/>
                          <a:pt x="243" y="383"/>
                          <a:pt x="233" y="403"/>
                        </a:cubicBezTo>
                        <a:cubicBezTo>
                          <a:pt x="223" y="423"/>
                          <a:pt x="204" y="437"/>
                          <a:pt x="195" y="443"/>
                        </a:cubicBezTo>
                        <a:cubicBezTo>
                          <a:pt x="186" y="449"/>
                          <a:pt x="197" y="446"/>
                          <a:pt x="177" y="437"/>
                        </a:cubicBezTo>
                        <a:cubicBezTo>
                          <a:pt x="157" y="428"/>
                          <a:pt x="104" y="413"/>
                          <a:pt x="76" y="391"/>
                        </a:cubicBezTo>
                        <a:cubicBezTo>
                          <a:pt x="48" y="369"/>
                          <a:pt x="20" y="335"/>
                          <a:pt x="10" y="307"/>
                        </a:cubicBezTo>
                        <a:cubicBezTo>
                          <a:pt x="0" y="279"/>
                          <a:pt x="16" y="239"/>
                          <a:pt x="18" y="221"/>
                        </a:cubicBezTo>
                        <a:close/>
                      </a:path>
                    </a:pathLst>
                  </a:custGeom>
                  <a:pattFill prst="trellis">
                    <a:fgClr>
                      <a:srgbClr val="88C9CE"/>
                    </a:fgClr>
                    <a:bgClr>
                      <a:srgbClr val="FF0000"/>
                    </a:bgClr>
                  </a:pattFill>
                  <a:ln w="6350">
                    <a:solidFill>
                      <a:schemeClr val="tx1"/>
                    </a:solidFill>
                    <a:round/>
                    <a:headEnd/>
                    <a:tailEnd/>
                  </a:ln>
                </p:spPr>
                <p:txBody>
                  <a:bodyPr/>
                  <a:lstStyle/>
                  <a:p>
                    <a:endParaRPr lang="en-GB" sz="1600">
                      <a:solidFill>
                        <a:prstClr val="black"/>
                      </a:solidFill>
                      <a:latin typeface="Arial" pitchFamily="34" charset="0"/>
                      <a:cs typeface="Arial" pitchFamily="34" charset="0"/>
                    </a:endParaRPr>
                  </a:p>
                </p:txBody>
              </p:sp>
            </p:grpSp>
          </p:grpSp>
          <p:grpSp>
            <p:nvGrpSpPr>
              <p:cNvPr id="309" name="Group 38"/>
              <p:cNvGrpSpPr/>
              <p:nvPr/>
            </p:nvGrpSpPr>
            <p:grpSpPr>
              <a:xfrm rot="7669947">
                <a:off x="1696970" y="1059656"/>
                <a:ext cx="273015" cy="446635"/>
                <a:chOff x="-724125" y="1854844"/>
                <a:chExt cx="363633" cy="594879"/>
              </a:xfrm>
            </p:grpSpPr>
            <p:cxnSp>
              <p:nvCxnSpPr>
                <p:cNvPr id="311" name="Straight Connector 310"/>
                <p:cNvCxnSpPr/>
                <p:nvPr/>
              </p:nvCxnSpPr>
              <p:spPr>
                <a:xfrm rot="19295630">
                  <a:off x="-515843" y="1854844"/>
                  <a:ext cx="138737" cy="577159"/>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2" name="Straight Connector 311"/>
                <p:cNvCxnSpPr/>
                <p:nvPr/>
              </p:nvCxnSpPr>
              <p:spPr>
                <a:xfrm rot="19295630">
                  <a:off x="-606433" y="1936693"/>
                  <a:ext cx="245941" cy="51303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3" name="Straight Connector 312"/>
                <p:cNvCxnSpPr/>
                <p:nvPr/>
              </p:nvCxnSpPr>
              <p:spPr>
                <a:xfrm rot="13930053" flipV="1">
                  <a:off x="-849985" y="1985245"/>
                  <a:ext cx="393242" cy="141521"/>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10" name="Oval 309"/>
              <p:cNvSpPr/>
              <p:nvPr/>
            </p:nvSpPr>
            <p:spPr>
              <a:xfrm rot="15533930">
                <a:off x="1949458" y="1211945"/>
                <a:ext cx="98357" cy="64293"/>
              </a:xfrm>
              <a:prstGeom prst="ellips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sp>
          <p:nvSpPr>
            <p:cNvPr id="307" name="TextBox 306"/>
            <p:cNvSpPr txBox="1"/>
            <p:nvPr/>
          </p:nvSpPr>
          <p:spPr>
            <a:xfrm>
              <a:off x="869156" y="1042194"/>
              <a:ext cx="293670" cy="200055"/>
            </a:xfrm>
            <a:prstGeom prst="rect">
              <a:avLst/>
            </a:prstGeom>
            <a:noFill/>
          </p:spPr>
          <p:txBody>
            <a:bodyPr wrap="none" rtlCol="0">
              <a:spAutoFit/>
            </a:bodyPr>
            <a:lstStyle/>
            <a:p>
              <a:r>
                <a:rPr lang="en-GB" sz="700" dirty="0">
                  <a:solidFill>
                    <a:prstClr val="black"/>
                  </a:solidFill>
                  <a:latin typeface="Arial" pitchFamily="34" charset="0"/>
                  <a:cs typeface="Arial" pitchFamily="34" charset="0"/>
                </a:rPr>
                <a:t>V1</a:t>
              </a:r>
            </a:p>
          </p:txBody>
        </p:sp>
      </p:grpSp>
      <p:sp>
        <p:nvSpPr>
          <p:cNvPr id="357" name="TextBox 356">
            <a:extLst>
              <a:ext uri="{FF2B5EF4-FFF2-40B4-BE49-F238E27FC236}">
                <a16:creationId xmlns:a16="http://schemas.microsoft.com/office/drawing/2014/main" id="{229547B9-C857-44E2-8BFB-68815A922849}"/>
              </a:ext>
            </a:extLst>
          </p:cNvPr>
          <p:cNvSpPr txBox="1"/>
          <p:nvPr/>
        </p:nvSpPr>
        <p:spPr>
          <a:xfrm>
            <a:off x="2073687" y="82957"/>
            <a:ext cx="7704856" cy="461665"/>
          </a:xfrm>
          <a:prstGeom prst="rect">
            <a:avLst/>
          </a:prstGeom>
          <a:noFill/>
        </p:spPr>
        <p:txBody>
          <a:bodyPr wrap="square" rtlCol="0">
            <a:spAutoFit/>
          </a:bodyPr>
          <a:lstStyle/>
          <a:p>
            <a:pPr algn="ctr"/>
            <a:r>
              <a:rPr lang="en-US" sz="2400" dirty="0">
                <a:cs typeface="Arial" pitchFamily="34" charset="0"/>
              </a:rPr>
              <a:t>Subthreshold responses to drifting gratings</a:t>
            </a:r>
          </a:p>
        </p:txBody>
      </p:sp>
    </p:spTree>
    <p:extLst>
      <p:ext uri="{BB962C8B-B14F-4D97-AF65-F5344CB8AC3E}">
        <p14:creationId xmlns:p14="http://schemas.microsoft.com/office/powerpoint/2010/main" val="2644485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cTn>
                <p:tgtEl>
                  <p:spTgt spid="6"/>
                </p:tgtEl>
              </p:cMediaNode>
            </p:vide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Rectangle 70"/>
          <p:cNvSpPr/>
          <p:nvPr/>
        </p:nvSpPr>
        <p:spPr>
          <a:xfrm>
            <a:off x="1524000" y="0"/>
            <a:ext cx="9144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fontAlgn="base">
              <a:spcBef>
                <a:spcPct val="0"/>
              </a:spcBef>
              <a:spcAft>
                <a:spcPct val="0"/>
              </a:spcAft>
            </a:pPr>
            <a:endParaRPr lang="en-US" sz="2400">
              <a:solidFill>
                <a:srgbClr val="FFFFFF"/>
              </a:solidFill>
              <a:latin typeface="Switzerland"/>
            </a:endParaRPr>
          </a:p>
        </p:txBody>
      </p:sp>
      <p:sp>
        <p:nvSpPr>
          <p:cNvPr id="72" name="Rectangle 60"/>
          <p:cNvSpPr>
            <a:spLocks noChangeArrowheads="1"/>
          </p:cNvSpPr>
          <p:nvPr/>
        </p:nvSpPr>
        <p:spPr bwMode="auto">
          <a:xfrm>
            <a:off x="1663700" y="14289"/>
            <a:ext cx="7772400" cy="846137"/>
          </a:xfrm>
          <a:prstGeom prst="rect">
            <a:avLst/>
          </a:prstGeom>
          <a:noFill/>
          <a:ln w="9525">
            <a:noFill/>
            <a:miter lim="800000"/>
            <a:headEnd/>
            <a:tailEnd/>
          </a:ln>
          <a:effectLst/>
        </p:spPr>
        <p:txBody>
          <a:bodyPr anchor="ctr"/>
          <a:lstStyle/>
          <a:p>
            <a:pPr algn="l" rtl="0" fontAlgn="base">
              <a:spcBef>
                <a:spcPct val="0"/>
              </a:spcBef>
              <a:spcAft>
                <a:spcPct val="0"/>
              </a:spcAft>
            </a:pPr>
            <a:r>
              <a:rPr lang="en-GB" sz="2400" dirty="0">
                <a:solidFill>
                  <a:srgbClr val="000000"/>
                </a:solidFill>
                <a:latin typeface="Arial Unicode MS" pitchFamily="34" charset="-128"/>
              </a:rPr>
              <a:t>Simple, complex and </a:t>
            </a:r>
            <a:r>
              <a:rPr lang="en-GB" sz="2400" dirty="0" err="1">
                <a:solidFill>
                  <a:srgbClr val="000000"/>
                </a:solidFill>
                <a:latin typeface="Arial Unicode MS" pitchFamily="34" charset="-128"/>
              </a:rPr>
              <a:t>hypercomplex</a:t>
            </a:r>
            <a:r>
              <a:rPr lang="en-GB" sz="2400" dirty="0">
                <a:solidFill>
                  <a:srgbClr val="000000"/>
                </a:solidFill>
                <a:latin typeface="Arial Unicode MS" pitchFamily="34" charset="-128"/>
              </a:rPr>
              <a:t> cells</a:t>
            </a:r>
            <a:endParaRPr lang="en-US" sz="2400" dirty="0">
              <a:solidFill>
                <a:srgbClr val="000000"/>
              </a:solidFill>
              <a:latin typeface="Arial Unicode MS" pitchFamily="34" charset="-128"/>
            </a:endParaRPr>
          </a:p>
        </p:txBody>
      </p:sp>
      <p:pic>
        <p:nvPicPr>
          <p:cNvPr id="149506" name="Picture 2"/>
          <p:cNvPicPr>
            <a:picLocks noChangeAspect="1" noChangeArrowheads="1"/>
          </p:cNvPicPr>
          <p:nvPr/>
        </p:nvPicPr>
        <p:blipFill>
          <a:blip r:embed="rId2" cstate="print"/>
          <a:srcRect/>
          <a:stretch>
            <a:fillRect/>
          </a:stretch>
        </p:blipFill>
        <p:spPr bwMode="auto">
          <a:xfrm>
            <a:off x="1809721" y="1000108"/>
            <a:ext cx="8572475" cy="5514980"/>
          </a:xfrm>
          <a:prstGeom prst="rect">
            <a:avLst/>
          </a:prstGeom>
          <a:noFill/>
          <a:ln w="9525">
            <a:noFill/>
            <a:miter lim="800000"/>
            <a:headEnd/>
            <a:tailEnd/>
          </a:ln>
          <a:effectLst/>
        </p:spPr>
      </p:pic>
    </p:spTree>
    <p:extLst>
      <p:ext uri="{BB962C8B-B14F-4D97-AF65-F5344CB8AC3E}">
        <p14:creationId xmlns:p14="http://schemas.microsoft.com/office/powerpoint/2010/main" val="98446734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Rectangle 70"/>
          <p:cNvSpPr/>
          <p:nvPr/>
        </p:nvSpPr>
        <p:spPr>
          <a:xfrm>
            <a:off x="1524000" y="0"/>
            <a:ext cx="9144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fontAlgn="base">
              <a:spcBef>
                <a:spcPct val="0"/>
              </a:spcBef>
              <a:spcAft>
                <a:spcPct val="0"/>
              </a:spcAft>
            </a:pPr>
            <a:endParaRPr lang="en-US" sz="2400">
              <a:solidFill>
                <a:srgbClr val="FFFFFF"/>
              </a:solidFill>
              <a:latin typeface="Switzerland"/>
            </a:endParaRPr>
          </a:p>
        </p:txBody>
      </p:sp>
      <p:sp>
        <p:nvSpPr>
          <p:cNvPr id="72" name="Rectangle 60"/>
          <p:cNvSpPr>
            <a:spLocks noChangeArrowheads="1"/>
          </p:cNvSpPr>
          <p:nvPr/>
        </p:nvSpPr>
        <p:spPr bwMode="auto">
          <a:xfrm>
            <a:off x="1663700" y="14289"/>
            <a:ext cx="7772400" cy="846137"/>
          </a:xfrm>
          <a:prstGeom prst="rect">
            <a:avLst/>
          </a:prstGeom>
          <a:noFill/>
          <a:ln w="9525">
            <a:noFill/>
            <a:miter lim="800000"/>
            <a:headEnd/>
            <a:tailEnd/>
          </a:ln>
          <a:effectLst/>
        </p:spPr>
        <p:txBody>
          <a:bodyPr anchor="ctr"/>
          <a:lstStyle/>
          <a:p>
            <a:pPr algn="l" rtl="0" fontAlgn="base">
              <a:spcBef>
                <a:spcPct val="0"/>
              </a:spcBef>
              <a:spcAft>
                <a:spcPct val="0"/>
              </a:spcAft>
            </a:pPr>
            <a:r>
              <a:rPr lang="en-GB" sz="2400" dirty="0">
                <a:solidFill>
                  <a:srgbClr val="000000"/>
                </a:solidFill>
                <a:latin typeface="Arial Unicode MS" pitchFamily="34" charset="-128"/>
              </a:rPr>
              <a:t>Directional selectivity</a:t>
            </a:r>
            <a:endParaRPr lang="en-US" sz="2400" dirty="0">
              <a:solidFill>
                <a:srgbClr val="000000"/>
              </a:solidFill>
              <a:latin typeface="Arial Unicode MS" pitchFamily="34" charset="-128"/>
            </a:endParaRPr>
          </a:p>
        </p:txBody>
      </p:sp>
      <p:pic>
        <p:nvPicPr>
          <p:cNvPr id="150530" name="Picture 2"/>
          <p:cNvPicPr>
            <a:picLocks noChangeAspect="1" noChangeArrowheads="1"/>
          </p:cNvPicPr>
          <p:nvPr/>
        </p:nvPicPr>
        <p:blipFill>
          <a:blip r:embed="rId2"/>
          <a:srcRect/>
          <a:stretch>
            <a:fillRect/>
          </a:stretch>
        </p:blipFill>
        <p:spPr bwMode="auto">
          <a:xfrm>
            <a:off x="1524000" y="1285861"/>
            <a:ext cx="9038310" cy="4495809"/>
          </a:xfrm>
          <a:prstGeom prst="rect">
            <a:avLst/>
          </a:prstGeom>
          <a:noFill/>
          <a:ln w="9525">
            <a:noFill/>
            <a:miter lim="800000"/>
            <a:headEnd/>
            <a:tailEnd/>
          </a:ln>
          <a:effec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AB45A142-4255-493C-8284-5D566C121B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7"/>
            <a:ext cx="4332307" cy="6179552"/>
          </a:xfrm>
          <a:prstGeom prst="rect">
            <a:avLst/>
          </a:prstGeom>
          <a:solidFill>
            <a:srgbClr val="404040">
              <a:alpha val="89804"/>
            </a:srgbClr>
          </a:solidFill>
          <a:ln w="127000" cap="sq" cmpd="thinThick">
            <a:solidFill>
              <a:srgbClr val="595959">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AFDCC288-2D0D-431F-8ED8-D114678768FB}"/>
              </a:ext>
            </a:extLst>
          </p:cNvPr>
          <p:cNvSpPr txBox="1"/>
          <p:nvPr/>
        </p:nvSpPr>
        <p:spPr>
          <a:xfrm>
            <a:off x="674237" y="914400"/>
            <a:ext cx="3657600" cy="2887579"/>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4800" kern="1200" dirty="0">
                <a:solidFill>
                  <a:srgbClr val="FFFFFF"/>
                </a:solidFill>
                <a:latin typeface="+mj-lt"/>
                <a:ea typeface="+mj-ea"/>
                <a:cs typeface="+mj-cs"/>
              </a:rPr>
              <a:t>Why have sensory systems evolved?</a:t>
            </a:r>
          </a:p>
        </p:txBody>
      </p:sp>
      <p:cxnSp>
        <p:nvCxnSpPr>
          <p:cNvPr id="73" name="Straight Connector 72">
            <a:extLst>
              <a:ext uri="{FF2B5EF4-FFF2-40B4-BE49-F238E27FC236}">
                <a16:creationId xmlns:a16="http://schemas.microsoft.com/office/drawing/2014/main" id="{38FB9660-F42F-4313-BBC4-47C007FE484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1126" y="3910267"/>
            <a:ext cx="258679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1030" name="Picture 6" descr="Image result for evolution of sensory systems">
            <a:extLst>
              <a:ext uri="{FF2B5EF4-FFF2-40B4-BE49-F238E27FC236}">
                <a16:creationId xmlns:a16="http://schemas.microsoft.com/office/drawing/2014/main" id="{EE91FF63-B097-4FCA-8311-A23AD5B7CDA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27872" y="182920"/>
            <a:ext cx="7064128" cy="66399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825101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sp>
        <p:nvSpPr>
          <p:cNvPr id="71" name="Rectangle 70"/>
          <p:cNvSpPr/>
          <p:nvPr/>
        </p:nvSpPr>
        <p:spPr>
          <a:xfrm>
            <a:off x="1524000" y="0"/>
            <a:ext cx="91440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fontAlgn="base">
              <a:spcBef>
                <a:spcPct val="0"/>
              </a:spcBef>
              <a:spcAft>
                <a:spcPct val="0"/>
              </a:spcAft>
            </a:pPr>
            <a:endParaRPr lang="en-US" sz="2400">
              <a:solidFill>
                <a:srgbClr val="FFFFFF"/>
              </a:solidFill>
              <a:latin typeface="Switzerland"/>
            </a:endParaRPr>
          </a:p>
        </p:txBody>
      </p:sp>
      <p:sp>
        <p:nvSpPr>
          <p:cNvPr id="72" name="Rectangle 60"/>
          <p:cNvSpPr>
            <a:spLocks noChangeArrowheads="1"/>
          </p:cNvSpPr>
          <p:nvPr/>
        </p:nvSpPr>
        <p:spPr bwMode="auto">
          <a:xfrm>
            <a:off x="1663700" y="14289"/>
            <a:ext cx="7772400" cy="846137"/>
          </a:xfrm>
          <a:prstGeom prst="rect">
            <a:avLst/>
          </a:prstGeom>
          <a:noFill/>
          <a:ln w="9525">
            <a:noFill/>
            <a:miter lim="800000"/>
            <a:headEnd/>
            <a:tailEnd/>
          </a:ln>
          <a:effectLst/>
        </p:spPr>
        <p:txBody>
          <a:bodyPr anchor="ctr"/>
          <a:lstStyle/>
          <a:p>
            <a:pPr algn="l" rtl="0" fontAlgn="base">
              <a:spcBef>
                <a:spcPct val="0"/>
              </a:spcBef>
              <a:spcAft>
                <a:spcPct val="0"/>
              </a:spcAft>
            </a:pPr>
            <a:r>
              <a:rPr lang="en-GB" sz="2400" dirty="0">
                <a:solidFill>
                  <a:schemeClr val="bg1"/>
                </a:solidFill>
                <a:latin typeface="Arial Unicode MS" pitchFamily="34" charset="-128"/>
              </a:rPr>
              <a:t>Complex cell in visual cortex</a:t>
            </a:r>
            <a:endParaRPr lang="en-US" sz="2400" dirty="0">
              <a:solidFill>
                <a:schemeClr val="bg1"/>
              </a:solidFill>
              <a:latin typeface="Arial Unicode MS" pitchFamily="34" charset="-128"/>
            </a:endParaRPr>
          </a:p>
        </p:txBody>
      </p:sp>
      <p:sp>
        <p:nvSpPr>
          <p:cNvPr id="7" name="TextBox 6"/>
          <p:cNvSpPr txBox="1"/>
          <p:nvPr/>
        </p:nvSpPr>
        <p:spPr>
          <a:xfrm>
            <a:off x="1809721" y="5929330"/>
            <a:ext cx="1832553" cy="369332"/>
          </a:xfrm>
          <a:prstGeom prst="rect">
            <a:avLst/>
          </a:prstGeom>
          <a:noFill/>
        </p:spPr>
        <p:txBody>
          <a:bodyPr wrap="none" rtlCol="0">
            <a:spAutoFit/>
          </a:bodyPr>
          <a:lstStyle/>
          <a:p>
            <a:r>
              <a:rPr lang="en-GB" dirty="0">
                <a:solidFill>
                  <a:schemeClr val="bg1"/>
                </a:solidFill>
              </a:rPr>
              <a:t>Hubel and Wiesel</a:t>
            </a:r>
            <a:endParaRPr lang="en-US" dirty="0">
              <a:solidFill>
                <a:schemeClr val="bg1"/>
              </a:solidFill>
            </a:endParaRPr>
          </a:p>
        </p:txBody>
      </p:sp>
      <p:pic>
        <p:nvPicPr>
          <p:cNvPr id="5" name="hubel_wiesel_complex.asf">
            <a:hlinkClick r:id="" action="ppaction://media"/>
          </p:cNvPr>
          <p:cNvPicPr>
            <a:picLocks noChangeAspect="1"/>
          </p:cNvPicPr>
          <p:nvPr>
            <a:videoFile r:link="rId2"/>
            <p:extLst>
              <p:ext uri="{DAA4B4D4-6D71-4841-9C94-3DE7FCFB9230}">
                <p14:media xmlns:p14="http://schemas.microsoft.com/office/powerpoint/2010/main" r:link="rId1"/>
              </p:ext>
            </p:extLst>
          </p:nvPr>
        </p:nvPicPr>
        <p:blipFill>
          <a:blip r:embed="rId4"/>
          <a:stretch>
            <a:fillRect/>
          </a:stretch>
        </p:blipFill>
        <p:spPr>
          <a:xfrm>
            <a:off x="3309918" y="1000109"/>
            <a:ext cx="5381652" cy="4036239"/>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p:cTn id="7" fill="hold" display="0">
                  <p:stCondLst>
                    <p:cond delay="indefinite"/>
                  </p:stCondLst>
                  <p:endCondLst>
                    <p:cond evt="onNext" delay="0">
                      <p:tgtEl>
                        <p:sldTgt/>
                      </p:tgtEl>
                    </p:cond>
                    <p:cond evt="onPrev" delay="0">
                      <p:tgtEl>
                        <p:sldTgt/>
                      </p:tgtEl>
                    </p:cond>
                  </p:endCondLst>
                </p:cTn>
                <p:tgtEl>
                  <p:spTgt spid="5"/>
                </p:tgtEl>
              </p:cMediaNode>
            </p:vide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1" name="Rectangle 70"/>
          <p:cNvSpPr/>
          <p:nvPr/>
        </p:nvSpPr>
        <p:spPr>
          <a:xfrm>
            <a:off x="1524000" y="0"/>
            <a:ext cx="9144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fontAlgn="base">
              <a:spcBef>
                <a:spcPct val="0"/>
              </a:spcBef>
              <a:spcAft>
                <a:spcPct val="0"/>
              </a:spcAft>
            </a:pPr>
            <a:endParaRPr lang="en-US" sz="2400">
              <a:solidFill>
                <a:srgbClr val="FFFFFF"/>
              </a:solidFill>
              <a:latin typeface="Switzerland"/>
            </a:endParaRPr>
          </a:p>
        </p:txBody>
      </p:sp>
      <p:sp>
        <p:nvSpPr>
          <p:cNvPr id="72" name="Rectangle 60"/>
          <p:cNvSpPr>
            <a:spLocks noChangeArrowheads="1"/>
          </p:cNvSpPr>
          <p:nvPr/>
        </p:nvSpPr>
        <p:spPr bwMode="auto">
          <a:xfrm>
            <a:off x="1663700" y="14289"/>
            <a:ext cx="7772400" cy="846137"/>
          </a:xfrm>
          <a:prstGeom prst="rect">
            <a:avLst/>
          </a:prstGeom>
          <a:noFill/>
          <a:ln w="9525">
            <a:noFill/>
            <a:miter lim="800000"/>
            <a:headEnd/>
            <a:tailEnd/>
          </a:ln>
          <a:effectLst/>
        </p:spPr>
        <p:txBody>
          <a:bodyPr anchor="ctr"/>
          <a:lstStyle/>
          <a:p>
            <a:pPr algn="l" rtl="0" fontAlgn="base">
              <a:spcBef>
                <a:spcPct val="0"/>
              </a:spcBef>
              <a:spcAft>
                <a:spcPct val="0"/>
              </a:spcAft>
            </a:pPr>
            <a:r>
              <a:rPr lang="en-GB" sz="2400" dirty="0">
                <a:solidFill>
                  <a:srgbClr val="000000"/>
                </a:solidFill>
                <a:latin typeface="Arial Unicode MS" pitchFamily="34" charset="-128"/>
              </a:rPr>
              <a:t>Simple, complex and </a:t>
            </a:r>
            <a:r>
              <a:rPr lang="en-GB" sz="2400" dirty="0" err="1">
                <a:solidFill>
                  <a:srgbClr val="000000"/>
                </a:solidFill>
                <a:latin typeface="Arial Unicode MS" pitchFamily="34" charset="-128"/>
              </a:rPr>
              <a:t>hypercomplex</a:t>
            </a:r>
            <a:r>
              <a:rPr lang="en-GB" sz="2400" dirty="0">
                <a:solidFill>
                  <a:srgbClr val="000000"/>
                </a:solidFill>
                <a:latin typeface="Arial Unicode MS" pitchFamily="34" charset="-128"/>
              </a:rPr>
              <a:t> cells</a:t>
            </a:r>
            <a:endParaRPr lang="en-US" sz="2400" dirty="0">
              <a:solidFill>
                <a:srgbClr val="000000"/>
              </a:solidFill>
              <a:latin typeface="Arial Unicode MS" pitchFamily="34" charset="-128"/>
            </a:endParaRPr>
          </a:p>
        </p:txBody>
      </p:sp>
      <p:pic>
        <p:nvPicPr>
          <p:cNvPr id="149506" name="Picture 2"/>
          <p:cNvPicPr>
            <a:picLocks noChangeAspect="1" noChangeArrowheads="1"/>
          </p:cNvPicPr>
          <p:nvPr/>
        </p:nvPicPr>
        <p:blipFill>
          <a:blip r:embed="rId2" cstate="print"/>
          <a:srcRect/>
          <a:stretch>
            <a:fillRect/>
          </a:stretch>
        </p:blipFill>
        <p:spPr bwMode="auto">
          <a:xfrm>
            <a:off x="1809721" y="1000108"/>
            <a:ext cx="8572475" cy="5514980"/>
          </a:xfrm>
          <a:prstGeom prst="rect">
            <a:avLst/>
          </a:prstGeom>
          <a:noFill/>
          <a:ln w="9525">
            <a:noFill/>
            <a:miter lim="800000"/>
            <a:headEnd/>
            <a:tailEnd/>
          </a:ln>
          <a:effectLst/>
        </p:spPr>
      </p:pic>
    </p:spTree>
    <p:extLst>
      <p:ext uri="{BB962C8B-B14F-4D97-AF65-F5344CB8AC3E}">
        <p14:creationId xmlns:p14="http://schemas.microsoft.com/office/powerpoint/2010/main" val="141331302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sp>
        <p:nvSpPr>
          <p:cNvPr id="71" name="Rectangle 70"/>
          <p:cNvSpPr/>
          <p:nvPr/>
        </p:nvSpPr>
        <p:spPr>
          <a:xfrm>
            <a:off x="1524000" y="0"/>
            <a:ext cx="91440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fontAlgn="base">
              <a:spcBef>
                <a:spcPct val="0"/>
              </a:spcBef>
              <a:spcAft>
                <a:spcPct val="0"/>
              </a:spcAft>
            </a:pPr>
            <a:endParaRPr lang="en-US" sz="2400">
              <a:solidFill>
                <a:srgbClr val="FFFFFF"/>
              </a:solidFill>
              <a:latin typeface="Switzerland"/>
            </a:endParaRPr>
          </a:p>
        </p:txBody>
      </p:sp>
      <p:sp>
        <p:nvSpPr>
          <p:cNvPr id="72" name="Rectangle 60"/>
          <p:cNvSpPr>
            <a:spLocks noChangeArrowheads="1"/>
          </p:cNvSpPr>
          <p:nvPr/>
        </p:nvSpPr>
        <p:spPr bwMode="auto">
          <a:xfrm>
            <a:off x="1663700" y="14289"/>
            <a:ext cx="7772400" cy="846137"/>
          </a:xfrm>
          <a:prstGeom prst="rect">
            <a:avLst/>
          </a:prstGeom>
          <a:noFill/>
          <a:ln w="9525">
            <a:noFill/>
            <a:miter lim="800000"/>
            <a:headEnd/>
            <a:tailEnd/>
          </a:ln>
          <a:effectLst/>
        </p:spPr>
        <p:txBody>
          <a:bodyPr anchor="ctr"/>
          <a:lstStyle/>
          <a:p>
            <a:pPr algn="l" rtl="0" fontAlgn="base">
              <a:spcBef>
                <a:spcPct val="0"/>
              </a:spcBef>
              <a:spcAft>
                <a:spcPct val="0"/>
              </a:spcAft>
            </a:pPr>
            <a:r>
              <a:rPr lang="en-GB" sz="2400" dirty="0">
                <a:solidFill>
                  <a:schemeClr val="bg1"/>
                </a:solidFill>
                <a:latin typeface="Arial Unicode MS" pitchFamily="34" charset="-128"/>
              </a:rPr>
              <a:t>Directional cell in visual cortex</a:t>
            </a:r>
            <a:endParaRPr lang="en-US" sz="2400" dirty="0">
              <a:solidFill>
                <a:schemeClr val="bg1"/>
              </a:solidFill>
              <a:latin typeface="Arial Unicode MS" pitchFamily="34" charset="-128"/>
            </a:endParaRPr>
          </a:p>
        </p:txBody>
      </p:sp>
      <p:sp>
        <p:nvSpPr>
          <p:cNvPr id="7" name="TextBox 6"/>
          <p:cNvSpPr txBox="1"/>
          <p:nvPr/>
        </p:nvSpPr>
        <p:spPr>
          <a:xfrm>
            <a:off x="1809721" y="5929330"/>
            <a:ext cx="1832553" cy="369332"/>
          </a:xfrm>
          <a:prstGeom prst="rect">
            <a:avLst/>
          </a:prstGeom>
          <a:noFill/>
        </p:spPr>
        <p:txBody>
          <a:bodyPr wrap="none" rtlCol="0">
            <a:spAutoFit/>
          </a:bodyPr>
          <a:lstStyle/>
          <a:p>
            <a:r>
              <a:rPr lang="en-GB" dirty="0">
                <a:solidFill>
                  <a:schemeClr val="bg1"/>
                </a:solidFill>
              </a:rPr>
              <a:t>Hubel and Wiesel</a:t>
            </a:r>
            <a:endParaRPr lang="en-US" dirty="0">
              <a:solidFill>
                <a:schemeClr val="bg1"/>
              </a:solidFill>
            </a:endParaRPr>
          </a:p>
        </p:txBody>
      </p:sp>
      <p:pic>
        <p:nvPicPr>
          <p:cNvPr id="5" name="hubel_wiesel_directional_cell.asf">
            <a:hlinkClick r:id="" action="ppaction://media"/>
          </p:cNvPr>
          <p:cNvPicPr>
            <a:picLocks noChangeAspect="1"/>
          </p:cNvPicPr>
          <p:nvPr>
            <a:videoFile r:link="rId2"/>
            <p:extLst>
              <p:ext uri="{DAA4B4D4-6D71-4841-9C94-3DE7FCFB9230}">
                <p14:media xmlns:p14="http://schemas.microsoft.com/office/powerpoint/2010/main" r:link="rId1"/>
              </p:ext>
            </p:extLst>
          </p:nvPr>
        </p:nvPicPr>
        <p:blipFill>
          <a:blip r:embed="rId4"/>
          <a:stretch>
            <a:fillRect/>
          </a:stretch>
        </p:blipFill>
        <p:spPr>
          <a:xfrm>
            <a:off x="3479089" y="1142976"/>
            <a:ext cx="4857784" cy="3643338"/>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p:cTn id="7" fill="hold" display="0">
                  <p:stCondLst>
                    <p:cond delay="indefinite"/>
                  </p:stCondLst>
                  <p:endCondLst>
                    <p:cond evt="onNext" delay="0">
                      <p:tgtEl>
                        <p:sldTgt/>
                      </p:tgtEl>
                    </p:cond>
                    <p:cond evt="onPrev" delay="0">
                      <p:tgtEl>
                        <p:sldTgt/>
                      </p:tgtEl>
                    </p:cond>
                  </p:endCondLst>
                </p:cTn>
                <p:tgtEl>
                  <p:spTgt spid="5"/>
                </p:tgtEl>
              </p:cMediaNode>
            </p:vide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04F46DDF-8315-45C6-B714-FC7C1A6E5A35}"/>
              </a:ext>
            </a:extLst>
          </p:cNvPr>
          <p:cNvSpPr txBox="1"/>
          <p:nvPr/>
        </p:nvSpPr>
        <p:spPr>
          <a:xfrm>
            <a:off x="3183162" y="2637676"/>
            <a:ext cx="5476307" cy="461665"/>
          </a:xfrm>
          <a:prstGeom prst="rect">
            <a:avLst/>
          </a:prstGeom>
          <a:noFill/>
        </p:spPr>
        <p:txBody>
          <a:bodyPr wrap="none" rtlCol="0">
            <a:spAutoFit/>
          </a:bodyPr>
          <a:lstStyle/>
          <a:p>
            <a:r>
              <a:rPr lang="en-GB" sz="2400" dirty="0"/>
              <a:t>Building new representations: </a:t>
            </a:r>
            <a:r>
              <a:rPr lang="en-GB" sz="2400" dirty="0">
                <a:solidFill>
                  <a:srgbClr val="FF00FF"/>
                </a:solidFill>
              </a:rPr>
              <a:t>Binocularity</a:t>
            </a:r>
          </a:p>
        </p:txBody>
      </p:sp>
    </p:spTree>
    <p:extLst>
      <p:ext uri="{BB962C8B-B14F-4D97-AF65-F5344CB8AC3E}">
        <p14:creationId xmlns:p14="http://schemas.microsoft.com/office/powerpoint/2010/main" val="323159386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AB45A142-4255-493C-8284-5D566C121B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7"/>
            <a:ext cx="4332307" cy="6179552"/>
          </a:xfrm>
          <a:prstGeom prst="rect">
            <a:avLst/>
          </a:prstGeom>
          <a:solidFill>
            <a:srgbClr val="404040">
              <a:alpha val="89804"/>
            </a:srgbClr>
          </a:solidFill>
          <a:ln w="127000" cap="sq" cmpd="thinThick">
            <a:solidFill>
              <a:srgbClr val="595959">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AFDCC288-2D0D-431F-8ED8-D114678768FB}"/>
              </a:ext>
            </a:extLst>
          </p:cNvPr>
          <p:cNvSpPr txBox="1"/>
          <p:nvPr/>
        </p:nvSpPr>
        <p:spPr>
          <a:xfrm>
            <a:off x="674237" y="2468880"/>
            <a:ext cx="3657600" cy="2887579"/>
          </a:xfrm>
          <a:prstGeom prst="rect">
            <a:avLst/>
          </a:prstGeom>
        </p:spPr>
        <p:txBody>
          <a:bodyPr vert="horz" lIns="91440" tIns="45720" rIns="91440" bIns="45720" rtlCol="0" anchor="b">
            <a:normAutofit fontScale="55000" lnSpcReduction="20000"/>
          </a:bodyPr>
          <a:lstStyle/>
          <a:p>
            <a:pPr algn="ctr">
              <a:lnSpc>
                <a:spcPct val="120000"/>
              </a:lnSpc>
              <a:spcBef>
                <a:spcPct val="0"/>
              </a:spcBef>
              <a:spcAft>
                <a:spcPts val="600"/>
              </a:spcAft>
            </a:pPr>
            <a:r>
              <a:rPr lang="en-US" sz="5100" b="1" kern="1200" dirty="0">
                <a:solidFill>
                  <a:srgbClr val="FFFFFF"/>
                </a:solidFill>
                <a:latin typeface="+mj-lt"/>
                <a:ea typeface="+mj-ea"/>
                <a:cs typeface="+mj-cs"/>
              </a:rPr>
              <a:t>Integrating information from both eyes</a:t>
            </a:r>
          </a:p>
          <a:p>
            <a:pPr algn="ctr">
              <a:lnSpc>
                <a:spcPct val="90000"/>
              </a:lnSpc>
              <a:spcBef>
                <a:spcPct val="0"/>
              </a:spcBef>
              <a:spcAft>
                <a:spcPts val="600"/>
              </a:spcAft>
            </a:pPr>
            <a:endParaRPr lang="en-US" sz="4800" kern="1200" dirty="0">
              <a:solidFill>
                <a:srgbClr val="FFFFFF"/>
              </a:solidFill>
              <a:latin typeface="+mj-lt"/>
              <a:ea typeface="+mj-ea"/>
              <a:cs typeface="+mj-cs"/>
            </a:endParaRPr>
          </a:p>
          <a:p>
            <a:pPr algn="ctr">
              <a:lnSpc>
                <a:spcPct val="90000"/>
              </a:lnSpc>
              <a:spcBef>
                <a:spcPct val="0"/>
              </a:spcBef>
              <a:spcAft>
                <a:spcPts val="600"/>
              </a:spcAft>
            </a:pPr>
            <a:endParaRPr lang="en-US" sz="4800" kern="1200" dirty="0">
              <a:solidFill>
                <a:srgbClr val="FFFFFF"/>
              </a:solidFill>
              <a:latin typeface="+mj-lt"/>
              <a:ea typeface="+mj-ea"/>
              <a:cs typeface="+mj-cs"/>
            </a:endParaRPr>
          </a:p>
          <a:p>
            <a:pPr algn="ctr">
              <a:lnSpc>
                <a:spcPct val="90000"/>
              </a:lnSpc>
              <a:spcBef>
                <a:spcPct val="0"/>
              </a:spcBef>
              <a:spcAft>
                <a:spcPts val="600"/>
              </a:spcAft>
            </a:pPr>
            <a:r>
              <a:rPr lang="en-US" sz="4800" kern="1200" dirty="0">
                <a:solidFill>
                  <a:srgbClr val="FFFFFF"/>
                </a:solidFill>
                <a:latin typeface="+mj-lt"/>
                <a:ea typeface="+mj-ea"/>
                <a:cs typeface="+mj-cs"/>
              </a:rPr>
              <a:t>Ocular dominance </a:t>
            </a:r>
          </a:p>
          <a:p>
            <a:pPr algn="ctr">
              <a:lnSpc>
                <a:spcPct val="90000"/>
              </a:lnSpc>
              <a:spcBef>
                <a:spcPct val="0"/>
              </a:spcBef>
              <a:spcAft>
                <a:spcPts val="600"/>
              </a:spcAft>
            </a:pPr>
            <a:r>
              <a:rPr lang="en-US" sz="4800" kern="1200" dirty="0">
                <a:solidFill>
                  <a:srgbClr val="FFFFFF"/>
                </a:solidFill>
                <a:latin typeface="+mj-lt"/>
                <a:ea typeface="+mj-ea"/>
                <a:cs typeface="+mj-cs"/>
              </a:rPr>
              <a:t>&amp; </a:t>
            </a:r>
          </a:p>
          <a:p>
            <a:pPr algn="ctr">
              <a:lnSpc>
                <a:spcPct val="90000"/>
              </a:lnSpc>
              <a:spcBef>
                <a:spcPct val="0"/>
              </a:spcBef>
              <a:spcAft>
                <a:spcPts val="600"/>
              </a:spcAft>
            </a:pPr>
            <a:r>
              <a:rPr lang="en-US" sz="4800" kern="1200" dirty="0">
                <a:solidFill>
                  <a:srgbClr val="FFFFFF"/>
                </a:solidFill>
                <a:latin typeface="+mj-lt"/>
                <a:ea typeface="+mj-ea"/>
                <a:cs typeface="+mj-cs"/>
              </a:rPr>
              <a:t>Binocularity </a:t>
            </a:r>
          </a:p>
        </p:txBody>
      </p:sp>
      <p:cxnSp>
        <p:nvCxnSpPr>
          <p:cNvPr id="73" name="Straight Connector 72">
            <a:extLst>
              <a:ext uri="{FF2B5EF4-FFF2-40B4-BE49-F238E27FC236}">
                <a16:creationId xmlns:a16="http://schemas.microsoft.com/office/drawing/2014/main" id="{38FB9660-F42F-4313-BBC4-47C007FE484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1126" y="3910267"/>
            <a:ext cx="258679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14" name="Picture 3" descr="scan01">
            <a:extLst>
              <a:ext uri="{FF2B5EF4-FFF2-40B4-BE49-F238E27FC236}">
                <a16:creationId xmlns:a16="http://schemas.microsoft.com/office/drawing/2014/main" id="{FCDDAFA0-0735-4830-AD41-EA6A549D8CC5}"/>
              </a:ext>
            </a:extLst>
          </p:cNvPr>
          <p:cNvPicPr>
            <a:picLocks noChangeAspect="1" noChangeArrowheads="1"/>
          </p:cNvPicPr>
          <p:nvPr/>
        </p:nvPicPr>
        <p:blipFill>
          <a:blip r:embed="rId2"/>
          <a:srcRect/>
          <a:stretch>
            <a:fillRect/>
          </a:stretch>
        </p:blipFill>
        <p:spPr bwMode="auto">
          <a:xfrm>
            <a:off x="5427782" y="1414989"/>
            <a:ext cx="6507163" cy="4665663"/>
          </a:xfrm>
          <a:prstGeom prst="rect">
            <a:avLst/>
          </a:prstGeom>
          <a:noFill/>
          <a:effectLst>
            <a:outerShdw dist="107763" dir="2700000" algn="ctr" rotWithShape="0">
              <a:sysClr val="window" lastClr="FFFFFF"/>
            </a:outerShdw>
          </a:effectLst>
        </p:spPr>
      </p:pic>
    </p:spTree>
    <p:extLst>
      <p:ext uri="{BB962C8B-B14F-4D97-AF65-F5344CB8AC3E}">
        <p14:creationId xmlns:p14="http://schemas.microsoft.com/office/powerpoint/2010/main" val="409913683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AB45A142-4255-493C-8284-5D566C121B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7"/>
            <a:ext cx="4332307" cy="6179552"/>
          </a:xfrm>
          <a:prstGeom prst="rect">
            <a:avLst/>
          </a:prstGeom>
          <a:solidFill>
            <a:srgbClr val="404040">
              <a:alpha val="89804"/>
            </a:srgbClr>
          </a:solidFill>
          <a:ln w="127000" cap="sq" cmpd="thinThick">
            <a:solidFill>
              <a:srgbClr val="595959">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AFDCC288-2D0D-431F-8ED8-D114678768FB}"/>
              </a:ext>
            </a:extLst>
          </p:cNvPr>
          <p:cNvSpPr txBox="1"/>
          <p:nvPr/>
        </p:nvSpPr>
        <p:spPr>
          <a:xfrm>
            <a:off x="674237" y="2468880"/>
            <a:ext cx="3657600" cy="2887579"/>
          </a:xfrm>
          <a:prstGeom prst="rect">
            <a:avLst/>
          </a:prstGeom>
        </p:spPr>
        <p:txBody>
          <a:bodyPr vert="horz" lIns="91440" tIns="45720" rIns="91440" bIns="45720" rtlCol="0" anchor="b">
            <a:normAutofit fontScale="55000" lnSpcReduction="20000"/>
          </a:bodyPr>
          <a:lstStyle/>
          <a:p>
            <a:pPr algn="ctr">
              <a:lnSpc>
                <a:spcPct val="120000"/>
              </a:lnSpc>
              <a:spcBef>
                <a:spcPct val="0"/>
              </a:spcBef>
              <a:spcAft>
                <a:spcPts val="600"/>
              </a:spcAft>
            </a:pPr>
            <a:r>
              <a:rPr lang="en-US" sz="5100" b="1" kern="1200" dirty="0">
                <a:solidFill>
                  <a:srgbClr val="FFFFFF"/>
                </a:solidFill>
                <a:latin typeface="+mj-lt"/>
                <a:ea typeface="+mj-ea"/>
                <a:cs typeface="+mj-cs"/>
              </a:rPr>
              <a:t>Integrating information from both eyes</a:t>
            </a:r>
          </a:p>
          <a:p>
            <a:pPr algn="ctr">
              <a:lnSpc>
                <a:spcPct val="90000"/>
              </a:lnSpc>
              <a:spcBef>
                <a:spcPct val="0"/>
              </a:spcBef>
              <a:spcAft>
                <a:spcPts val="600"/>
              </a:spcAft>
            </a:pPr>
            <a:endParaRPr lang="en-US" sz="4800" kern="1200" dirty="0">
              <a:solidFill>
                <a:srgbClr val="FFFFFF"/>
              </a:solidFill>
              <a:latin typeface="+mj-lt"/>
              <a:ea typeface="+mj-ea"/>
              <a:cs typeface="+mj-cs"/>
            </a:endParaRPr>
          </a:p>
          <a:p>
            <a:pPr algn="ctr">
              <a:lnSpc>
                <a:spcPct val="90000"/>
              </a:lnSpc>
              <a:spcBef>
                <a:spcPct val="0"/>
              </a:spcBef>
              <a:spcAft>
                <a:spcPts val="600"/>
              </a:spcAft>
            </a:pPr>
            <a:endParaRPr lang="en-US" sz="4800" kern="1200" dirty="0">
              <a:solidFill>
                <a:srgbClr val="FFFFFF"/>
              </a:solidFill>
              <a:latin typeface="+mj-lt"/>
              <a:ea typeface="+mj-ea"/>
              <a:cs typeface="+mj-cs"/>
            </a:endParaRPr>
          </a:p>
          <a:p>
            <a:pPr algn="ctr">
              <a:lnSpc>
                <a:spcPct val="90000"/>
              </a:lnSpc>
              <a:spcBef>
                <a:spcPct val="0"/>
              </a:spcBef>
              <a:spcAft>
                <a:spcPts val="600"/>
              </a:spcAft>
            </a:pPr>
            <a:r>
              <a:rPr lang="en-US" sz="4800" kern="1200" dirty="0">
                <a:solidFill>
                  <a:srgbClr val="FFFFFF"/>
                </a:solidFill>
                <a:latin typeface="+mj-lt"/>
                <a:ea typeface="+mj-ea"/>
                <a:cs typeface="+mj-cs"/>
              </a:rPr>
              <a:t>Ocular dominance </a:t>
            </a:r>
          </a:p>
          <a:p>
            <a:pPr algn="ctr">
              <a:lnSpc>
                <a:spcPct val="90000"/>
              </a:lnSpc>
              <a:spcBef>
                <a:spcPct val="0"/>
              </a:spcBef>
              <a:spcAft>
                <a:spcPts val="600"/>
              </a:spcAft>
            </a:pPr>
            <a:r>
              <a:rPr lang="en-US" sz="4800" kern="1200" dirty="0">
                <a:solidFill>
                  <a:srgbClr val="FFFFFF"/>
                </a:solidFill>
                <a:latin typeface="+mj-lt"/>
                <a:ea typeface="+mj-ea"/>
                <a:cs typeface="+mj-cs"/>
              </a:rPr>
              <a:t>&amp; </a:t>
            </a:r>
          </a:p>
          <a:p>
            <a:pPr algn="ctr">
              <a:lnSpc>
                <a:spcPct val="90000"/>
              </a:lnSpc>
              <a:spcBef>
                <a:spcPct val="0"/>
              </a:spcBef>
              <a:spcAft>
                <a:spcPts val="600"/>
              </a:spcAft>
            </a:pPr>
            <a:r>
              <a:rPr lang="en-US" sz="4800" kern="1200" dirty="0">
                <a:solidFill>
                  <a:srgbClr val="FFFFFF"/>
                </a:solidFill>
                <a:latin typeface="+mj-lt"/>
                <a:ea typeface="+mj-ea"/>
                <a:cs typeface="+mj-cs"/>
              </a:rPr>
              <a:t>Binocularity </a:t>
            </a:r>
          </a:p>
        </p:txBody>
      </p:sp>
      <p:cxnSp>
        <p:nvCxnSpPr>
          <p:cNvPr id="73" name="Straight Connector 72">
            <a:extLst>
              <a:ext uri="{FF2B5EF4-FFF2-40B4-BE49-F238E27FC236}">
                <a16:creationId xmlns:a16="http://schemas.microsoft.com/office/drawing/2014/main" id="{38FB9660-F42F-4313-BBC4-47C007FE484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1126" y="3910267"/>
            <a:ext cx="258679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grpSp>
        <p:nvGrpSpPr>
          <p:cNvPr id="9" name="Group 8">
            <a:extLst>
              <a:ext uri="{FF2B5EF4-FFF2-40B4-BE49-F238E27FC236}">
                <a16:creationId xmlns:a16="http://schemas.microsoft.com/office/drawing/2014/main" id="{00442B52-E434-4871-93F5-F7E0A3ADFC81}"/>
              </a:ext>
            </a:extLst>
          </p:cNvPr>
          <p:cNvGrpSpPr/>
          <p:nvPr/>
        </p:nvGrpSpPr>
        <p:grpSpPr>
          <a:xfrm>
            <a:off x="5466080" y="396240"/>
            <a:ext cx="6685280" cy="6294120"/>
            <a:chOff x="1524000" y="563880"/>
            <a:chExt cx="6685280" cy="6294120"/>
          </a:xfrm>
        </p:grpSpPr>
        <p:pic>
          <p:nvPicPr>
            <p:cNvPr id="10" name="Picture 4" descr="Related image">
              <a:extLst>
                <a:ext uri="{FF2B5EF4-FFF2-40B4-BE49-F238E27FC236}">
                  <a16:creationId xmlns:a16="http://schemas.microsoft.com/office/drawing/2014/main" id="{8E5BDF35-AA4A-4654-9828-5AD607F6062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0666" r="28222"/>
            <a:stretch/>
          </p:blipFill>
          <p:spPr bwMode="auto">
            <a:xfrm>
              <a:off x="1524000" y="731520"/>
              <a:ext cx="6563360" cy="6126480"/>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95E36BD5-6B49-43D3-8DB5-07E59DF69A2A}"/>
                </a:ext>
              </a:extLst>
            </p:cNvPr>
            <p:cNvSpPr/>
            <p:nvPr/>
          </p:nvSpPr>
          <p:spPr>
            <a:xfrm>
              <a:off x="7188200" y="563880"/>
              <a:ext cx="1021080" cy="13868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a:extLst>
              <a:ext uri="{FF2B5EF4-FFF2-40B4-BE49-F238E27FC236}">
                <a16:creationId xmlns:a16="http://schemas.microsoft.com/office/drawing/2014/main" id="{90FE361B-17CB-464A-A518-45667897D3D2}"/>
              </a:ext>
            </a:extLst>
          </p:cNvPr>
          <p:cNvSpPr txBox="1"/>
          <p:nvPr/>
        </p:nvSpPr>
        <p:spPr>
          <a:xfrm>
            <a:off x="10408920" y="6202680"/>
            <a:ext cx="1332416" cy="307777"/>
          </a:xfrm>
          <a:prstGeom prst="rect">
            <a:avLst/>
          </a:prstGeom>
          <a:noFill/>
        </p:spPr>
        <p:txBody>
          <a:bodyPr wrap="square" rtlCol="0">
            <a:spAutoFit/>
          </a:bodyPr>
          <a:lstStyle/>
          <a:p>
            <a:r>
              <a:rPr lang="en-GB" sz="1400" dirty="0"/>
              <a:t>Magnocellular</a:t>
            </a:r>
          </a:p>
        </p:txBody>
      </p:sp>
      <p:sp>
        <p:nvSpPr>
          <p:cNvPr id="13" name="TextBox 12">
            <a:extLst>
              <a:ext uri="{FF2B5EF4-FFF2-40B4-BE49-F238E27FC236}">
                <a16:creationId xmlns:a16="http://schemas.microsoft.com/office/drawing/2014/main" id="{AFF06F2C-F6C3-41C3-961E-07B8DD6F7F7F}"/>
              </a:ext>
            </a:extLst>
          </p:cNvPr>
          <p:cNvSpPr txBox="1"/>
          <p:nvPr/>
        </p:nvSpPr>
        <p:spPr>
          <a:xfrm>
            <a:off x="10905304" y="5682595"/>
            <a:ext cx="1332416" cy="307777"/>
          </a:xfrm>
          <a:prstGeom prst="rect">
            <a:avLst/>
          </a:prstGeom>
          <a:noFill/>
        </p:spPr>
        <p:txBody>
          <a:bodyPr wrap="square" rtlCol="0">
            <a:spAutoFit/>
          </a:bodyPr>
          <a:lstStyle/>
          <a:p>
            <a:r>
              <a:rPr lang="en-GB" sz="1400" dirty="0"/>
              <a:t>Parvocellular</a:t>
            </a:r>
          </a:p>
        </p:txBody>
      </p:sp>
    </p:spTree>
    <p:extLst>
      <p:ext uri="{BB962C8B-B14F-4D97-AF65-F5344CB8AC3E}">
        <p14:creationId xmlns:p14="http://schemas.microsoft.com/office/powerpoint/2010/main" val="356698719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AB45A142-4255-493C-8284-5D566C121B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7"/>
            <a:ext cx="4332307" cy="6179552"/>
          </a:xfrm>
          <a:prstGeom prst="rect">
            <a:avLst/>
          </a:prstGeom>
          <a:solidFill>
            <a:srgbClr val="404040">
              <a:alpha val="89804"/>
            </a:srgbClr>
          </a:solidFill>
          <a:ln w="127000" cap="sq" cmpd="thinThick">
            <a:solidFill>
              <a:srgbClr val="595959">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3" name="Straight Connector 72">
            <a:extLst>
              <a:ext uri="{FF2B5EF4-FFF2-40B4-BE49-F238E27FC236}">
                <a16:creationId xmlns:a16="http://schemas.microsoft.com/office/drawing/2014/main" id="{38FB9660-F42F-4313-BBC4-47C007FE484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1126" y="3910267"/>
            <a:ext cx="258679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grpSp>
        <p:nvGrpSpPr>
          <p:cNvPr id="6" name="Group 5">
            <a:extLst>
              <a:ext uri="{FF2B5EF4-FFF2-40B4-BE49-F238E27FC236}">
                <a16:creationId xmlns:a16="http://schemas.microsoft.com/office/drawing/2014/main" id="{36D32865-F06C-46B8-9410-145F0FB66962}"/>
              </a:ext>
            </a:extLst>
          </p:cNvPr>
          <p:cNvGrpSpPr/>
          <p:nvPr/>
        </p:nvGrpSpPr>
        <p:grpSpPr>
          <a:xfrm>
            <a:off x="6715760" y="88900"/>
            <a:ext cx="4917440" cy="6680200"/>
            <a:chOff x="6654800" y="132080"/>
            <a:chExt cx="4917440" cy="6680200"/>
          </a:xfrm>
        </p:grpSpPr>
        <p:pic>
          <p:nvPicPr>
            <p:cNvPr id="7" name="Picture 2" descr="Related image">
              <a:extLst>
                <a:ext uri="{FF2B5EF4-FFF2-40B4-BE49-F238E27FC236}">
                  <a16:creationId xmlns:a16="http://schemas.microsoft.com/office/drawing/2014/main" id="{37C9838F-A6F6-427B-B54A-7AB94193A7D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7722" t="2593"/>
            <a:stretch/>
          </p:blipFill>
          <p:spPr bwMode="auto">
            <a:xfrm>
              <a:off x="6791960" y="132080"/>
              <a:ext cx="4780280" cy="668020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4A5F6440-4340-4C14-99D8-8863D9A532E3}"/>
                </a:ext>
              </a:extLst>
            </p:cNvPr>
            <p:cNvSpPr/>
            <p:nvPr/>
          </p:nvSpPr>
          <p:spPr>
            <a:xfrm>
              <a:off x="6654800" y="132080"/>
              <a:ext cx="574040" cy="53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9" name="TextBox 8">
            <a:extLst>
              <a:ext uri="{FF2B5EF4-FFF2-40B4-BE49-F238E27FC236}">
                <a16:creationId xmlns:a16="http://schemas.microsoft.com/office/drawing/2014/main" id="{FA4438A4-7217-4B5C-AB8D-910E106F9BC7}"/>
              </a:ext>
            </a:extLst>
          </p:cNvPr>
          <p:cNvSpPr txBox="1"/>
          <p:nvPr/>
        </p:nvSpPr>
        <p:spPr>
          <a:xfrm>
            <a:off x="674237" y="2468880"/>
            <a:ext cx="3657600" cy="2887579"/>
          </a:xfrm>
          <a:prstGeom prst="rect">
            <a:avLst/>
          </a:prstGeom>
        </p:spPr>
        <p:txBody>
          <a:bodyPr vert="horz" lIns="91440" tIns="45720" rIns="91440" bIns="45720" rtlCol="0" anchor="b">
            <a:normAutofit fontScale="55000" lnSpcReduction="20000"/>
          </a:bodyPr>
          <a:lstStyle/>
          <a:p>
            <a:pPr algn="ctr">
              <a:lnSpc>
                <a:spcPct val="120000"/>
              </a:lnSpc>
              <a:spcBef>
                <a:spcPct val="0"/>
              </a:spcBef>
              <a:spcAft>
                <a:spcPts val="600"/>
              </a:spcAft>
            </a:pPr>
            <a:r>
              <a:rPr lang="en-US" sz="5100" b="1" kern="1200" dirty="0">
                <a:solidFill>
                  <a:srgbClr val="FFFFFF"/>
                </a:solidFill>
                <a:latin typeface="+mj-lt"/>
                <a:ea typeface="+mj-ea"/>
                <a:cs typeface="+mj-cs"/>
              </a:rPr>
              <a:t>Integrating information from both eyes</a:t>
            </a:r>
          </a:p>
          <a:p>
            <a:pPr algn="ctr">
              <a:lnSpc>
                <a:spcPct val="90000"/>
              </a:lnSpc>
              <a:spcBef>
                <a:spcPct val="0"/>
              </a:spcBef>
              <a:spcAft>
                <a:spcPts val="600"/>
              </a:spcAft>
            </a:pPr>
            <a:endParaRPr lang="en-US" sz="4800" kern="1200" dirty="0">
              <a:solidFill>
                <a:srgbClr val="FFFFFF"/>
              </a:solidFill>
              <a:latin typeface="+mj-lt"/>
              <a:ea typeface="+mj-ea"/>
              <a:cs typeface="+mj-cs"/>
            </a:endParaRPr>
          </a:p>
          <a:p>
            <a:pPr algn="ctr">
              <a:lnSpc>
                <a:spcPct val="90000"/>
              </a:lnSpc>
              <a:spcBef>
                <a:spcPct val="0"/>
              </a:spcBef>
              <a:spcAft>
                <a:spcPts val="600"/>
              </a:spcAft>
            </a:pPr>
            <a:endParaRPr lang="en-US" sz="4800" kern="1200" dirty="0">
              <a:solidFill>
                <a:srgbClr val="FFFFFF"/>
              </a:solidFill>
              <a:latin typeface="+mj-lt"/>
              <a:ea typeface="+mj-ea"/>
              <a:cs typeface="+mj-cs"/>
            </a:endParaRPr>
          </a:p>
          <a:p>
            <a:pPr algn="ctr">
              <a:lnSpc>
                <a:spcPct val="90000"/>
              </a:lnSpc>
              <a:spcBef>
                <a:spcPct val="0"/>
              </a:spcBef>
              <a:spcAft>
                <a:spcPts val="600"/>
              </a:spcAft>
            </a:pPr>
            <a:r>
              <a:rPr lang="en-US" sz="4800" kern="1200" dirty="0">
                <a:solidFill>
                  <a:srgbClr val="FFFFFF"/>
                </a:solidFill>
                <a:latin typeface="+mj-lt"/>
                <a:ea typeface="+mj-ea"/>
                <a:cs typeface="+mj-cs"/>
              </a:rPr>
              <a:t>Ocular dominance </a:t>
            </a:r>
          </a:p>
          <a:p>
            <a:pPr algn="ctr">
              <a:lnSpc>
                <a:spcPct val="90000"/>
              </a:lnSpc>
              <a:spcBef>
                <a:spcPct val="0"/>
              </a:spcBef>
              <a:spcAft>
                <a:spcPts val="600"/>
              </a:spcAft>
            </a:pPr>
            <a:r>
              <a:rPr lang="en-US" sz="4800" kern="1200" dirty="0">
                <a:solidFill>
                  <a:srgbClr val="FFFFFF"/>
                </a:solidFill>
                <a:latin typeface="+mj-lt"/>
                <a:ea typeface="+mj-ea"/>
                <a:cs typeface="+mj-cs"/>
              </a:rPr>
              <a:t>&amp; </a:t>
            </a:r>
          </a:p>
          <a:p>
            <a:pPr algn="ctr">
              <a:lnSpc>
                <a:spcPct val="90000"/>
              </a:lnSpc>
              <a:spcBef>
                <a:spcPct val="0"/>
              </a:spcBef>
              <a:spcAft>
                <a:spcPts val="600"/>
              </a:spcAft>
            </a:pPr>
            <a:r>
              <a:rPr lang="en-US" sz="4800" kern="1200" dirty="0">
                <a:solidFill>
                  <a:srgbClr val="FFFFFF"/>
                </a:solidFill>
                <a:latin typeface="+mj-lt"/>
                <a:ea typeface="+mj-ea"/>
                <a:cs typeface="+mj-cs"/>
              </a:rPr>
              <a:t>Binocularity </a:t>
            </a:r>
          </a:p>
        </p:txBody>
      </p:sp>
    </p:spTree>
    <p:extLst>
      <p:ext uri="{BB962C8B-B14F-4D97-AF65-F5344CB8AC3E}">
        <p14:creationId xmlns:p14="http://schemas.microsoft.com/office/powerpoint/2010/main" val="175855177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Rectangle 70"/>
          <p:cNvSpPr/>
          <p:nvPr/>
        </p:nvSpPr>
        <p:spPr>
          <a:xfrm>
            <a:off x="1524000" y="0"/>
            <a:ext cx="9144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fontAlgn="base">
              <a:spcBef>
                <a:spcPct val="0"/>
              </a:spcBef>
              <a:spcAft>
                <a:spcPct val="0"/>
              </a:spcAft>
            </a:pPr>
            <a:endParaRPr lang="en-US" sz="2400">
              <a:solidFill>
                <a:srgbClr val="FFFFFF"/>
              </a:solidFill>
              <a:latin typeface="Switzerland"/>
            </a:endParaRPr>
          </a:p>
        </p:txBody>
      </p:sp>
      <p:sp>
        <p:nvSpPr>
          <p:cNvPr id="72" name="Rectangle 60"/>
          <p:cNvSpPr>
            <a:spLocks noChangeArrowheads="1"/>
          </p:cNvSpPr>
          <p:nvPr/>
        </p:nvSpPr>
        <p:spPr bwMode="auto">
          <a:xfrm>
            <a:off x="1663700" y="14289"/>
            <a:ext cx="7772400" cy="846137"/>
          </a:xfrm>
          <a:prstGeom prst="rect">
            <a:avLst/>
          </a:prstGeom>
          <a:noFill/>
          <a:ln w="9525">
            <a:noFill/>
            <a:miter lim="800000"/>
            <a:headEnd/>
            <a:tailEnd/>
          </a:ln>
          <a:effectLst/>
        </p:spPr>
        <p:txBody>
          <a:bodyPr anchor="ctr"/>
          <a:lstStyle/>
          <a:p>
            <a:pPr algn="l" rtl="0" fontAlgn="base">
              <a:spcBef>
                <a:spcPct val="0"/>
              </a:spcBef>
              <a:spcAft>
                <a:spcPct val="0"/>
              </a:spcAft>
            </a:pPr>
            <a:r>
              <a:rPr lang="en-GB" sz="2400" dirty="0">
                <a:solidFill>
                  <a:srgbClr val="000000"/>
                </a:solidFill>
                <a:latin typeface="Arial Unicode MS" pitchFamily="34" charset="-128"/>
              </a:rPr>
              <a:t>Binocularity of cortical cells</a:t>
            </a:r>
            <a:endParaRPr lang="en-US" sz="2400" dirty="0">
              <a:solidFill>
                <a:srgbClr val="000000"/>
              </a:solidFill>
              <a:latin typeface="Arial Unicode MS" pitchFamily="34" charset="-128"/>
            </a:endParaRPr>
          </a:p>
        </p:txBody>
      </p:sp>
      <p:pic>
        <p:nvPicPr>
          <p:cNvPr id="166914" name="Picture 2"/>
          <p:cNvPicPr>
            <a:picLocks noChangeAspect="1" noChangeArrowheads="1"/>
          </p:cNvPicPr>
          <p:nvPr/>
        </p:nvPicPr>
        <p:blipFill>
          <a:blip r:embed="rId2"/>
          <a:srcRect/>
          <a:stretch>
            <a:fillRect/>
          </a:stretch>
        </p:blipFill>
        <p:spPr bwMode="auto">
          <a:xfrm>
            <a:off x="1622876" y="1071546"/>
            <a:ext cx="8973718" cy="5643602"/>
          </a:xfrm>
          <a:prstGeom prst="rect">
            <a:avLst/>
          </a:prstGeom>
          <a:noFill/>
          <a:ln w="9525">
            <a:noFill/>
            <a:miter lim="800000"/>
            <a:headEnd/>
            <a:tailEnd/>
          </a:ln>
          <a:effectLst/>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Rectangle 70"/>
          <p:cNvSpPr/>
          <p:nvPr/>
        </p:nvSpPr>
        <p:spPr>
          <a:xfrm>
            <a:off x="1524000" y="0"/>
            <a:ext cx="9144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fontAlgn="base">
              <a:spcBef>
                <a:spcPct val="0"/>
              </a:spcBef>
              <a:spcAft>
                <a:spcPct val="0"/>
              </a:spcAft>
            </a:pPr>
            <a:endParaRPr lang="en-US" sz="2400">
              <a:solidFill>
                <a:srgbClr val="FFFFFF"/>
              </a:solidFill>
              <a:latin typeface="Switzerland"/>
            </a:endParaRPr>
          </a:p>
        </p:txBody>
      </p:sp>
      <p:sp>
        <p:nvSpPr>
          <p:cNvPr id="72" name="Rectangle 60"/>
          <p:cNvSpPr>
            <a:spLocks noChangeArrowheads="1"/>
          </p:cNvSpPr>
          <p:nvPr/>
        </p:nvSpPr>
        <p:spPr bwMode="auto">
          <a:xfrm>
            <a:off x="1663700" y="14289"/>
            <a:ext cx="7772400" cy="846137"/>
          </a:xfrm>
          <a:prstGeom prst="rect">
            <a:avLst/>
          </a:prstGeom>
          <a:noFill/>
          <a:ln w="9525">
            <a:noFill/>
            <a:miter lim="800000"/>
            <a:headEnd/>
            <a:tailEnd/>
          </a:ln>
          <a:effectLst/>
        </p:spPr>
        <p:txBody>
          <a:bodyPr anchor="ctr"/>
          <a:lstStyle/>
          <a:p>
            <a:pPr algn="l" rtl="0" fontAlgn="base">
              <a:spcBef>
                <a:spcPct val="0"/>
              </a:spcBef>
              <a:spcAft>
                <a:spcPct val="0"/>
              </a:spcAft>
            </a:pPr>
            <a:r>
              <a:rPr lang="en-GB" sz="2400" dirty="0">
                <a:solidFill>
                  <a:srgbClr val="000000"/>
                </a:solidFill>
                <a:latin typeface="Arial Unicode MS" pitchFamily="34" charset="-128"/>
              </a:rPr>
              <a:t>Binocularity of cortical cells</a:t>
            </a:r>
            <a:endParaRPr lang="en-US" sz="2400" dirty="0">
              <a:solidFill>
                <a:srgbClr val="000000"/>
              </a:solidFill>
              <a:latin typeface="Arial Unicode MS" pitchFamily="34" charset="-128"/>
            </a:endParaRPr>
          </a:p>
        </p:txBody>
      </p:sp>
      <p:pic>
        <p:nvPicPr>
          <p:cNvPr id="166914" name="Picture 2"/>
          <p:cNvPicPr>
            <a:picLocks noChangeAspect="1" noChangeArrowheads="1"/>
          </p:cNvPicPr>
          <p:nvPr/>
        </p:nvPicPr>
        <p:blipFill>
          <a:blip r:embed="rId2"/>
          <a:srcRect/>
          <a:stretch>
            <a:fillRect/>
          </a:stretch>
        </p:blipFill>
        <p:spPr bwMode="auto">
          <a:xfrm>
            <a:off x="1622876" y="1071546"/>
            <a:ext cx="8973718" cy="5643602"/>
          </a:xfrm>
          <a:prstGeom prst="rect">
            <a:avLst/>
          </a:prstGeom>
          <a:noFill/>
          <a:ln w="9525">
            <a:noFill/>
            <a:miter lim="800000"/>
            <a:headEnd/>
            <a:tailEnd/>
          </a:ln>
          <a:effectLst/>
        </p:spPr>
      </p:pic>
      <p:sp>
        <p:nvSpPr>
          <p:cNvPr id="6" name="Rectangle 5"/>
          <p:cNvSpPr/>
          <p:nvPr/>
        </p:nvSpPr>
        <p:spPr>
          <a:xfrm>
            <a:off x="1738282" y="1214422"/>
            <a:ext cx="4071966" cy="35719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fontAlgn="base">
              <a:spcBef>
                <a:spcPct val="0"/>
              </a:spcBef>
              <a:spcAft>
                <a:spcPct val="0"/>
              </a:spcAft>
            </a:pPr>
            <a:endParaRPr lang="en-US" sz="2400">
              <a:solidFill>
                <a:srgbClr val="FFFFFF"/>
              </a:solidFill>
              <a:latin typeface="Switzerland"/>
            </a:endParaRPr>
          </a:p>
        </p:txBody>
      </p:sp>
      <p:pic>
        <p:nvPicPr>
          <p:cNvPr id="5" name="Picture 4" descr="PN24090"/>
          <p:cNvPicPr>
            <a:picLocks noChangeAspect="1" noChangeArrowheads="1"/>
          </p:cNvPicPr>
          <p:nvPr/>
        </p:nvPicPr>
        <p:blipFill>
          <a:blip r:embed="rId3" cstate="print"/>
          <a:srcRect l="9196" t="3578" r="43721"/>
          <a:stretch>
            <a:fillRect/>
          </a:stretch>
        </p:blipFill>
        <p:spPr bwMode="auto">
          <a:xfrm>
            <a:off x="2595538" y="857233"/>
            <a:ext cx="2500330" cy="3925612"/>
          </a:xfrm>
          <a:prstGeom prst="rect">
            <a:avLst/>
          </a:prstGeom>
          <a:ln>
            <a:miter lim="800000"/>
            <a:headEnd/>
            <a:tailEnd/>
          </a:ln>
          <a:effectLst>
            <a:outerShdw dist="107763" dir="2700000" algn="ctr" rotWithShape="0">
              <a:schemeClr val="tx1">
                <a:alpha val="50000"/>
              </a:scheme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Rectangle 70"/>
          <p:cNvSpPr/>
          <p:nvPr/>
        </p:nvSpPr>
        <p:spPr>
          <a:xfrm>
            <a:off x="1524000" y="0"/>
            <a:ext cx="9144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fontAlgn="base">
              <a:spcBef>
                <a:spcPct val="0"/>
              </a:spcBef>
              <a:spcAft>
                <a:spcPct val="0"/>
              </a:spcAft>
            </a:pPr>
            <a:endParaRPr lang="en-US" sz="2400">
              <a:solidFill>
                <a:srgbClr val="FFFFFF"/>
              </a:solidFill>
              <a:latin typeface="Switzerland"/>
            </a:endParaRPr>
          </a:p>
        </p:txBody>
      </p:sp>
      <p:sp>
        <p:nvSpPr>
          <p:cNvPr id="72" name="Rectangle 60"/>
          <p:cNvSpPr>
            <a:spLocks noChangeArrowheads="1"/>
          </p:cNvSpPr>
          <p:nvPr/>
        </p:nvSpPr>
        <p:spPr bwMode="auto">
          <a:xfrm>
            <a:off x="1663700" y="14289"/>
            <a:ext cx="7772400" cy="846137"/>
          </a:xfrm>
          <a:prstGeom prst="rect">
            <a:avLst/>
          </a:prstGeom>
          <a:noFill/>
          <a:ln w="9525">
            <a:noFill/>
            <a:miter lim="800000"/>
            <a:headEnd/>
            <a:tailEnd/>
          </a:ln>
          <a:effectLst/>
        </p:spPr>
        <p:txBody>
          <a:bodyPr anchor="ctr"/>
          <a:lstStyle/>
          <a:p>
            <a:pPr algn="l" rtl="0" fontAlgn="base">
              <a:spcBef>
                <a:spcPct val="0"/>
              </a:spcBef>
              <a:spcAft>
                <a:spcPct val="0"/>
              </a:spcAft>
            </a:pPr>
            <a:r>
              <a:rPr lang="en-GB" sz="2400" dirty="0">
                <a:solidFill>
                  <a:srgbClr val="000000"/>
                </a:solidFill>
                <a:latin typeface="Arial Unicode MS" pitchFamily="34" charset="-128"/>
              </a:rPr>
              <a:t>Binocularity of cortical cells</a:t>
            </a:r>
            <a:endParaRPr lang="en-US" sz="2400" dirty="0">
              <a:solidFill>
                <a:srgbClr val="000000"/>
              </a:solidFill>
              <a:latin typeface="Arial Unicode MS" pitchFamily="34" charset="-128"/>
            </a:endParaRPr>
          </a:p>
        </p:txBody>
      </p:sp>
      <p:pic>
        <p:nvPicPr>
          <p:cNvPr id="166914" name="Picture 2"/>
          <p:cNvPicPr>
            <a:picLocks noChangeAspect="1" noChangeArrowheads="1"/>
          </p:cNvPicPr>
          <p:nvPr/>
        </p:nvPicPr>
        <p:blipFill>
          <a:blip r:embed="rId2"/>
          <a:srcRect/>
          <a:stretch>
            <a:fillRect/>
          </a:stretch>
        </p:blipFill>
        <p:spPr bwMode="auto">
          <a:xfrm>
            <a:off x="1622876" y="1071546"/>
            <a:ext cx="8973718" cy="5643602"/>
          </a:xfrm>
          <a:prstGeom prst="rect">
            <a:avLst/>
          </a:prstGeom>
          <a:noFill/>
          <a:ln w="9525">
            <a:noFill/>
            <a:miter lim="800000"/>
            <a:headEnd/>
            <a:tailEnd/>
          </a:ln>
          <a:effectLst/>
        </p:spPr>
      </p:pic>
      <p:sp>
        <p:nvSpPr>
          <p:cNvPr id="6" name="Rectangle 5"/>
          <p:cNvSpPr/>
          <p:nvPr/>
        </p:nvSpPr>
        <p:spPr>
          <a:xfrm>
            <a:off x="1738282" y="1214422"/>
            <a:ext cx="4071966" cy="35719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fontAlgn="base">
              <a:spcBef>
                <a:spcPct val="0"/>
              </a:spcBef>
              <a:spcAft>
                <a:spcPct val="0"/>
              </a:spcAft>
            </a:pPr>
            <a:endParaRPr lang="en-US" sz="2400">
              <a:solidFill>
                <a:srgbClr val="FFFFFF"/>
              </a:solidFill>
              <a:latin typeface="Switzerland"/>
            </a:endParaRPr>
          </a:p>
        </p:txBody>
      </p:sp>
      <p:pic>
        <p:nvPicPr>
          <p:cNvPr id="7" name="Picture 2" descr="Figure thumbnail gr4">
            <a:extLst>
              <a:ext uri="{FF2B5EF4-FFF2-40B4-BE49-F238E27FC236}">
                <a16:creationId xmlns:a16="http://schemas.microsoft.com/office/drawing/2014/main" id="{6B9F28CE-C219-48DA-9BEB-A69C5228D3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65400" y="874715"/>
            <a:ext cx="2617729" cy="39637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2009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FDCC288-2D0D-431F-8ED8-D114678768FB}"/>
              </a:ext>
            </a:extLst>
          </p:cNvPr>
          <p:cNvSpPr txBox="1"/>
          <p:nvPr/>
        </p:nvSpPr>
        <p:spPr>
          <a:xfrm>
            <a:off x="3528418" y="155197"/>
            <a:ext cx="4629794" cy="461665"/>
          </a:xfrm>
          <a:prstGeom prst="rect">
            <a:avLst/>
          </a:prstGeom>
          <a:noFill/>
        </p:spPr>
        <p:txBody>
          <a:bodyPr wrap="none" rtlCol="0">
            <a:spAutoFit/>
          </a:bodyPr>
          <a:lstStyle/>
          <a:p>
            <a:pPr algn="just"/>
            <a:r>
              <a:rPr lang="en-GB" sz="2400" b="1" dirty="0">
                <a:solidFill>
                  <a:schemeClr val="accent1">
                    <a:lumMod val="75000"/>
                  </a:schemeClr>
                </a:solidFill>
                <a:latin typeface="Arial" panose="020B0604020202020204" pitchFamily="34" charset="0"/>
                <a:cs typeface="Arial" panose="020B0604020202020204" pitchFamily="34" charset="0"/>
              </a:rPr>
              <a:t>What do sensory systems do?</a:t>
            </a:r>
          </a:p>
        </p:txBody>
      </p:sp>
      <p:sp>
        <p:nvSpPr>
          <p:cNvPr id="2" name="TextBox 1">
            <a:extLst>
              <a:ext uri="{FF2B5EF4-FFF2-40B4-BE49-F238E27FC236}">
                <a16:creationId xmlns:a16="http://schemas.microsoft.com/office/drawing/2014/main" id="{D5260880-AA39-4A20-8E94-51BE32AA7EAD}"/>
              </a:ext>
            </a:extLst>
          </p:cNvPr>
          <p:cNvSpPr txBox="1"/>
          <p:nvPr/>
        </p:nvSpPr>
        <p:spPr>
          <a:xfrm>
            <a:off x="1070149" y="763495"/>
            <a:ext cx="8650125" cy="6081217"/>
          </a:xfrm>
          <a:prstGeom prst="rect">
            <a:avLst/>
          </a:prstGeom>
          <a:noFill/>
        </p:spPr>
        <p:txBody>
          <a:bodyPr wrap="none" rtlCol="0">
            <a:spAutoFit/>
          </a:bodyPr>
          <a:lstStyle/>
          <a:p>
            <a:pPr>
              <a:lnSpc>
                <a:spcPct val="200000"/>
              </a:lnSpc>
            </a:pPr>
            <a:r>
              <a:rPr lang="en-GB" sz="2200" b="1" dirty="0">
                <a:solidFill>
                  <a:srgbClr val="FF0000"/>
                </a:solidFill>
                <a:latin typeface="Arial" panose="020B0604020202020204" pitchFamily="34" charset="0"/>
                <a:cs typeface="Arial" panose="020B0604020202020204" pitchFamily="34" charset="0"/>
              </a:rPr>
              <a:t>Detect</a:t>
            </a:r>
            <a:r>
              <a:rPr lang="en-GB" sz="2200" dirty="0">
                <a:latin typeface="Arial" panose="020B0604020202020204" pitchFamily="34" charset="0"/>
                <a:cs typeface="Arial" panose="020B0604020202020204" pitchFamily="34" charset="0"/>
              </a:rPr>
              <a:t> changes in the internal/external environment</a:t>
            </a:r>
          </a:p>
          <a:p>
            <a:pPr>
              <a:lnSpc>
                <a:spcPct val="200000"/>
              </a:lnSpc>
            </a:pPr>
            <a:r>
              <a:rPr lang="en-GB" sz="2200" b="1" dirty="0">
                <a:solidFill>
                  <a:srgbClr val="7030A0"/>
                </a:solidFill>
                <a:latin typeface="Arial" panose="020B0604020202020204" pitchFamily="34" charset="0"/>
                <a:cs typeface="Arial" panose="020B0604020202020204" pitchFamily="34" charset="0"/>
              </a:rPr>
              <a:t>Transduce</a:t>
            </a:r>
            <a:r>
              <a:rPr lang="en-GB" sz="2200" dirty="0">
                <a:latin typeface="Arial" panose="020B0604020202020204" pitchFamily="34" charset="0"/>
                <a:cs typeface="Arial" panose="020B0604020202020204" pitchFamily="34" charset="0"/>
              </a:rPr>
              <a:t> any form of stimulus energy into action potentials</a:t>
            </a:r>
          </a:p>
          <a:p>
            <a:pPr>
              <a:lnSpc>
                <a:spcPct val="200000"/>
              </a:lnSpc>
            </a:pPr>
            <a:r>
              <a:rPr lang="en-GB" sz="2200" b="1" dirty="0">
                <a:solidFill>
                  <a:srgbClr val="00B0F0"/>
                </a:solidFill>
                <a:latin typeface="Arial" panose="020B0604020202020204" pitchFamily="34" charset="0"/>
                <a:cs typeface="Arial" panose="020B0604020202020204" pitchFamily="34" charset="0"/>
              </a:rPr>
              <a:t>Filter</a:t>
            </a:r>
            <a:r>
              <a:rPr lang="en-GB" sz="2200" dirty="0">
                <a:latin typeface="Arial" panose="020B0604020202020204" pitchFamily="34" charset="0"/>
                <a:cs typeface="Arial" panose="020B0604020202020204" pitchFamily="34" charset="0"/>
              </a:rPr>
              <a:t> </a:t>
            </a:r>
            <a:r>
              <a:rPr lang="en-GB" sz="2200" b="1" dirty="0">
                <a:solidFill>
                  <a:srgbClr val="00B0F0"/>
                </a:solidFill>
                <a:latin typeface="Arial" panose="020B0604020202020204" pitchFamily="34" charset="0"/>
                <a:cs typeface="Arial" panose="020B0604020202020204" pitchFamily="34" charset="0"/>
              </a:rPr>
              <a:t>&amp; extract </a:t>
            </a:r>
            <a:r>
              <a:rPr lang="en-GB" sz="2200" dirty="0">
                <a:latin typeface="Arial" panose="020B0604020202020204" pitchFamily="34" charset="0"/>
                <a:cs typeface="Arial" panose="020B0604020202020204" pitchFamily="34" charset="0"/>
              </a:rPr>
              <a:t>components of sensory input (</a:t>
            </a:r>
            <a:r>
              <a:rPr lang="en-GB" sz="2200" i="1" dirty="0">
                <a:latin typeface="Arial" panose="020B0604020202020204" pitchFamily="34" charset="0"/>
                <a:cs typeface="Arial" panose="020B0604020202020204" pitchFamily="34" charset="0"/>
              </a:rPr>
              <a:t>receptive fields</a:t>
            </a:r>
            <a:r>
              <a:rPr lang="en-GB" sz="2200" dirty="0">
                <a:latin typeface="Arial" panose="020B0604020202020204" pitchFamily="34" charset="0"/>
                <a:cs typeface="Arial" panose="020B0604020202020204" pitchFamily="34" charset="0"/>
              </a:rPr>
              <a:t>)</a:t>
            </a:r>
          </a:p>
          <a:p>
            <a:pPr>
              <a:lnSpc>
                <a:spcPct val="200000"/>
              </a:lnSpc>
            </a:pPr>
            <a:r>
              <a:rPr lang="en-GB" sz="2200" b="1" dirty="0">
                <a:solidFill>
                  <a:schemeClr val="accent1"/>
                </a:solidFill>
                <a:latin typeface="Arial" panose="020B0604020202020204" pitchFamily="34" charset="0"/>
                <a:cs typeface="Arial" panose="020B0604020202020204" pitchFamily="34" charset="0"/>
              </a:rPr>
              <a:t>Adapt</a:t>
            </a:r>
            <a:r>
              <a:rPr lang="en-GB" sz="2200" b="1" dirty="0">
                <a:latin typeface="Arial" panose="020B0604020202020204" pitchFamily="34" charset="0"/>
                <a:cs typeface="Arial" panose="020B0604020202020204" pitchFamily="34" charset="0"/>
              </a:rPr>
              <a:t> </a:t>
            </a:r>
            <a:r>
              <a:rPr lang="en-GB" sz="2200" dirty="0">
                <a:latin typeface="Arial" panose="020B0604020202020204" pitchFamily="34" charset="0"/>
                <a:cs typeface="Arial" panose="020B0604020202020204" pitchFamily="34" charset="0"/>
              </a:rPr>
              <a:t>to different conditions, extending the dynamic range </a:t>
            </a:r>
          </a:p>
          <a:p>
            <a:pPr>
              <a:lnSpc>
                <a:spcPct val="200000"/>
              </a:lnSpc>
            </a:pPr>
            <a:r>
              <a:rPr lang="en-GB" sz="2200" b="1" dirty="0">
                <a:solidFill>
                  <a:srgbClr val="00B050"/>
                </a:solidFill>
                <a:latin typeface="Arial" panose="020B0604020202020204" pitchFamily="34" charset="0"/>
                <a:cs typeface="Arial" panose="020B0604020202020204" pitchFamily="34" charset="0"/>
              </a:rPr>
              <a:t>Build</a:t>
            </a:r>
            <a:r>
              <a:rPr lang="en-GB" sz="2200" dirty="0">
                <a:solidFill>
                  <a:srgbClr val="00B050"/>
                </a:solidFill>
                <a:latin typeface="Arial" panose="020B0604020202020204" pitchFamily="34" charset="0"/>
                <a:cs typeface="Arial" panose="020B0604020202020204" pitchFamily="34" charset="0"/>
              </a:rPr>
              <a:t> </a:t>
            </a:r>
            <a:r>
              <a:rPr lang="en-GB" sz="2200" b="1" dirty="0">
                <a:solidFill>
                  <a:srgbClr val="00B050"/>
                </a:solidFill>
                <a:latin typeface="Arial" panose="020B0604020202020204" pitchFamily="34" charset="0"/>
                <a:cs typeface="Arial" panose="020B0604020202020204" pitchFamily="34" charset="0"/>
              </a:rPr>
              <a:t>complex representations</a:t>
            </a:r>
          </a:p>
          <a:p>
            <a:pPr>
              <a:lnSpc>
                <a:spcPct val="200000"/>
              </a:lnSpc>
            </a:pPr>
            <a:r>
              <a:rPr lang="en-GB" sz="2200" b="1" dirty="0">
                <a:solidFill>
                  <a:srgbClr val="FF00FF"/>
                </a:solidFill>
                <a:latin typeface="Arial" panose="020B0604020202020204" pitchFamily="34" charset="0"/>
                <a:cs typeface="Arial" panose="020B0604020202020204" pitchFamily="34" charset="0"/>
              </a:rPr>
              <a:t>Build</a:t>
            </a:r>
            <a:r>
              <a:rPr lang="en-GB" sz="2200" dirty="0">
                <a:solidFill>
                  <a:srgbClr val="FF00FF"/>
                </a:solidFill>
                <a:latin typeface="Arial" panose="020B0604020202020204" pitchFamily="34" charset="0"/>
                <a:cs typeface="Arial" panose="020B0604020202020204" pitchFamily="34" charset="0"/>
              </a:rPr>
              <a:t> </a:t>
            </a:r>
            <a:r>
              <a:rPr lang="en-GB" sz="2200" b="1" dirty="0">
                <a:solidFill>
                  <a:srgbClr val="FF00FF"/>
                </a:solidFill>
                <a:latin typeface="Arial" panose="020B0604020202020204" pitchFamily="34" charset="0"/>
                <a:cs typeface="Arial" panose="020B0604020202020204" pitchFamily="34" charset="0"/>
              </a:rPr>
              <a:t>new representations </a:t>
            </a:r>
            <a:r>
              <a:rPr lang="en-GB" sz="2200" dirty="0">
                <a:latin typeface="Arial" panose="020B0604020202020204" pitchFamily="34" charset="0"/>
                <a:cs typeface="Arial" panose="020B0604020202020204" pitchFamily="34" charset="0"/>
              </a:rPr>
              <a:t>(OD - depth, ITD/ILD – auditory space)</a:t>
            </a:r>
          </a:p>
          <a:p>
            <a:pPr>
              <a:lnSpc>
                <a:spcPct val="200000"/>
              </a:lnSpc>
            </a:pPr>
            <a:r>
              <a:rPr lang="en-GB" sz="2200" b="1" dirty="0">
                <a:latin typeface="Arial" panose="020B0604020202020204" pitchFamily="34" charset="0"/>
                <a:cs typeface="Arial" panose="020B0604020202020204" pitchFamily="34" charset="0"/>
              </a:rPr>
              <a:t>[Trigger actions]</a:t>
            </a:r>
          </a:p>
          <a:p>
            <a:pPr>
              <a:lnSpc>
                <a:spcPct val="200000"/>
              </a:lnSpc>
            </a:pPr>
            <a:r>
              <a:rPr lang="en-GB" sz="2200" b="1" dirty="0">
                <a:latin typeface="Arial" panose="020B0604020202020204" pitchFamily="34" charset="0"/>
                <a:cs typeface="Arial" panose="020B0604020202020204" pitchFamily="34" charset="0"/>
              </a:rPr>
              <a:t>[Store priors, infer and make predictions]</a:t>
            </a:r>
          </a:p>
          <a:p>
            <a:pPr>
              <a:lnSpc>
                <a:spcPct val="200000"/>
              </a:lnSpc>
            </a:pPr>
            <a:r>
              <a:rPr lang="en-GB" sz="2200" b="1" dirty="0">
                <a:latin typeface="Arial" panose="020B0604020202020204" pitchFamily="34" charset="0"/>
                <a:cs typeface="Arial" panose="020B0604020202020204" pitchFamily="34" charset="0"/>
              </a:rPr>
              <a:t>[Perception? (Maneesh </a:t>
            </a:r>
            <a:r>
              <a:rPr lang="en-GB" sz="2200" b="1" dirty="0" err="1">
                <a:latin typeface="Arial" panose="020B0604020202020204" pitchFamily="34" charset="0"/>
                <a:cs typeface="Arial" panose="020B0604020202020204" pitchFamily="34" charset="0"/>
              </a:rPr>
              <a:t>Sahani</a:t>
            </a:r>
            <a:r>
              <a:rPr lang="en-GB" sz="2200" b="1"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54596517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AB45A142-4255-493C-8284-5D566C121B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7"/>
            <a:ext cx="4332307" cy="6179552"/>
          </a:xfrm>
          <a:prstGeom prst="rect">
            <a:avLst/>
          </a:prstGeom>
          <a:solidFill>
            <a:srgbClr val="404040">
              <a:alpha val="89804"/>
            </a:srgbClr>
          </a:solidFill>
          <a:ln w="127000" cap="sq" cmpd="thinThick">
            <a:solidFill>
              <a:srgbClr val="595959">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AFDCC288-2D0D-431F-8ED8-D114678768FB}"/>
              </a:ext>
            </a:extLst>
          </p:cNvPr>
          <p:cNvSpPr txBox="1"/>
          <p:nvPr/>
        </p:nvSpPr>
        <p:spPr>
          <a:xfrm>
            <a:off x="674237" y="914400"/>
            <a:ext cx="3657600" cy="2887579"/>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4800" kern="1200" dirty="0">
                <a:solidFill>
                  <a:srgbClr val="FFFFFF"/>
                </a:solidFill>
                <a:latin typeface="+mj-lt"/>
                <a:ea typeface="+mj-ea"/>
                <a:cs typeface="+mj-cs"/>
              </a:rPr>
              <a:t>Binocular disparity</a:t>
            </a:r>
          </a:p>
        </p:txBody>
      </p:sp>
      <p:cxnSp>
        <p:nvCxnSpPr>
          <p:cNvPr id="73" name="Straight Connector 72">
            <a:extLst>
              <a:ext uri="{FF2B5EF4-FFF2-40B4-BE49-F238E27FC236}">
                <a16:creationId xmlns:a16="http://schemas.microsoft.com/office/drawing/2014/main" id="{38FB9660-F42F-4313-BBC4-47C007FE484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1126" y="3910267"/>
            <a:ext cx="258679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10242" name="Picture 2" descr="Image result for binocular disparity">
            <a:extLst>
              <a:ext uri="{FF2B5EF4-FFF2-40B4-BE49-F238E27FC236}">
                <a16:creationId xmlns:a16="http://schemas.microsoft.com/office/drawing/2014/main" id="{38D44802-9ACC-4734-8BDC-E25C7918C92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77136" y="251023"/>
            <a:ext cx="4396105" cy="63198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802319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AB45A142-4255-493C-8284-5D566C121B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7"/>
            <a:ext cx="4332307" cy="6179552"/>
          </a:xfrm>
          <a:prstGeom prst="rect">
            <a:avLst/>
          </a:prstGeom>
          <a:solidFill>
            <a:srgbClr val="404040">
              <a:alpha val="89804"/>
            </a:srgbClr>
          </a:solidFill>
          <a:ln w="127000" cap="sq" cmpd="thinThick">
            <a:solidFill>
              <a:srgbClr val="595959">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AFDCC288-2D0D-431F-8ED8-D114678768FB}"/>
              </a:ext>
            </a:extLst>
          </p:cNvPr>
          <p:cNvSpPr txBox="1"/>
          <p:nvPr/>
        </p:nvSpPr>
        <p:spPr>
          <a:xfrm>
            <a:off x="674237" y="914400"/>
            <a:ext cx="3657600" cy="2887579"/>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4800" kern="1200" dirty="0">
                <a:solidFill>
                  <a:srgbClr val="FFFFFF"/>
                </a:solidFill>
                <a:latin typeface="+mj-lt"/>
                <a:ea typeface="+mj-ea"/>
                <a:cs typeface="+mj-cs"/>
              </a:rPr>
              <a:t>Binocular disparity</a:t>
            </a:r>
          </a:p>
        </p:txBody>
      </p:sp>
      <p:cxnSp>
        <p:nvCxnSpPr>
          <p:cNvPr id="73" name="Straight Connector 72">
            <a:extLst>
              <a:ext uri="{FF2B5EF4-FFF2-40B4-BE49-F238E27FC236}">
                <a16:creationId xmlns:a16="http://schemas.microsoft.com/office/drawing/2014/main" id="{38FB9660-F42F-4313-BBC4-47C007FE484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1126" y="3910267"/>
            <a:ext cx="258679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13314" name="Picture 2" descr="Figure thumbnail gr2">
            <a:extLst>
              <a:ext uri="{FF2B5EF4-FFF2-40B4-BE49-F238E27FC236}">
                <a16:creationId xmlns:a16="http://schemas.microsoft.com/office/drawing/2014/main" id="{EE76E423-01AA-47E4-A141-EE09C70AEA3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21763" y="523875"/>
            <a:ext cx="6096000" cy="5810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135456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04F46DDF-8315-45C6-B714-FC7C1A6E5A35}"/>
              </a:ext>
            </a:extLst>
          </p:cNvPr>
          <p:cNvSpPr txBox="1"/>
          <p:nvPr/>
        </p:nvSpPr>
        <p:spPr>
          <a:xfrm>
            <a:off x="1487470" y="2712911"/>
            <a:ext cx="9384813" cy="461665"/>
          </a:xfrm>
          <a:prstGeom prst="rect">
            <a:avLst/>
          </a:prstGeom>
          <a:noFill/>
        </p:spPr>
        <p:txBody>
          <a:bodyPr wrap="none" rtlCol="0">
            <a:spAutoFit/>
          </a:bodyPr>
          <a:lstStyle/>
          <a:p>
            <a:r>
              <a:rPr lang="en-GB" sz="2400" dirty="0"/>
              <a:t>Building new representations: </a:t>
            </a:r>
            <a:r>
              <a:rPr lang="en-GB" sz="2400" dirty="0">
                <a:solidFill>
                  <a:srgbClr val="FF00FF"/>
                </a:solidFill>
              </a:rPr>
              <a:t>Interaural integration for sound localisation</a:t>
            </a:r>
          </a:p>
        </p:txBody>
      </p:sp>
    </p:spTree>
    <p:extLst>
      <p:ext uri="{BB962C8B-B14F-4D97-AF65-F5344CB8AC3E}">
        <p14:creationId xmlns:p14="http://schemas.microsoft.com/office/powerpoint/2010/main" val="378762595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8" name="Picture 8" descr="Related image">
            <a:extLst>
              <a:ext uri="{FF2B5EF4-FFF2-40B4-BE49-F238E27FC236}">
                <a16:creationId xmlns:a16="http://schemas.microsoft.com/office/drawing/2014/main" id="{4996E7EF-9BEF-43AC-ACE6-500448D786D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37397" y="5064760"/>
            <a:ext cx="2112824" cy="151892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06C9579F-44E1-4479-B048-89FBDA1B564E}"/>
              </a:ext>
            </a:extLst>
          </p:cNvPr>
          <p:cNvSpPr txBox="1"/>
          <p:nvPr/>
        </p:nvSpPr>
        <p:spPr>
          <a:xfrm>
            <a:off x="2301919" y="182880"/>
            <a:ext cx="7230249" cy="461665"/>
          </a:xfrm>
          <a:prstGeom prst="rect">
            <a:avLst/>
          </a:prstGeom>
          <a:noFill/>
        </p:spPr>
        <p:txBody>
          <a:bodyPr wrap="none" rtlCol="0">
            <a:spAutoFit/>
          </a:bodyPr>
          <a:lstStyle/>
          <a:p>
            <a:r>
              <a:rPr lang="en-GB" sz="2400" b="1" dirty="0"/>
              <a:t>Computing sound location from interaural comparisons</a:t>
            </a:r>
          </a:p>
        </p:txBody>
      </p:sp>
      <p:grpSp>
        <p:nvGrpSpPr>
          <p:cNvPr id="6" name="Group 5">
            <a:extLst>
              <a:ext uri="{FF2B5EF4-FFF2-40B4-BE49-F238E27FC236}">
                <a16:creationId xmlns:a16="http://schemas.microsoft.com/office/drawing/2014/main" id="{C095640D-4B03-4977-98AC-832E0D0F8654}"/>
              </a:ext>
            </a:extLst>
          </p:cNvPr>
          <p:cNvGrpSpPr/>
          <p:nvPr/>
        </p:nvGrpSpPr>
        <p:grpSpPr>
          <a:xfrm>
            <a:off x="1518920" y="990600"/>
            <a:ext cx="6979920" cy="5397500"/>
            <a:chOff x="4201160" y="805180"/>
            <a:chExt cx="6786880" cy="5247640"/>
          </a:xfrm>
        </p:grpSpPr>
        <p:pic>
          <p:nvPicPr>
            <p:cNvPr id="15366" name="Picture 6" descr="Related image">
              <a:extLst>
                <a:ext uri="{FF2B5EF4-FFF2-40B4-BE49-F238E27FC236}">
                  <a16:creationId xmlns:a16="http://schemas.microsoft.com/office/drawing/2014/main" id="{45B37FCE-1BA1-4F9E-BFCB-10205464CB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01160" y="1386839"/>
              <a:ext cx="6786880" cy="466598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6B73C887-BB8D-4FBC-92F7-1BE59642A3AC}"/>
                </a:ext>
              </a:extLst>
            </p:cNvPr>
            <p:cNvSpPr txBox="1"/>
            <p:nvPr/>
          </p:nvSpPr>
          <p:spPr>
            <a:xfrm>
              <a:off x="4827227" y="805180"/>
              <a:ext cx="2633221" cy="646331"/>
            </a:xfrm>
            <a:prstGeom prst="rect">
              <a:avLst/>
            </a:prstGeom>
            <a:noFill/>
          </p:spPr>
          <p:txBody>
            <a:bodyPr wrap="none" rtlCol="0">
              <a:spAutoFit/>
            </a:bodyPr>
            <a:lstStyle/>
            <a:p>
              <a:pPr algn="ctr"/>
              <a:r>
                <a:rPr lang="en-GB" b="1" dirty="0">
                  <a:solidFill>
                    <a:srgbClr val="7030A0"/>
                  </a:solidFill>
                </a:rPr>
                <a:t>Interaural time difference</a:t>
              </a:r>
            </a:p>
            <a:p>
              <a:pPr algn="ctr"/>
              <a:r>
                <a:rPr lang="en-GB" b="1" dirty="0">
                  <a:solidFill>
                    <a:srgbClr val="7030A0"/>
                  </a:solidFill>
                </a:rPr>
                <a:t>(ITD)</a:t>
              </a:r>
            </a:p>
          </p:txBody>
        </p:sp>
        <p:sp>
          <p:nvSpPr>
            <p:cNvPr id="10" name="TextBox 9">
              <a:extLst>
                <a:ext uri="{FF2B5EF4-FFF2-40B4-BE49-F238E27FC236}">
                  <a16:creationId xmlns:a16="http://schemas.microsoft.com/office/drawing/2014/main" id="{0654C744-FBAF-4F79-8602-608CA0FB3865}"/>
                </a:ext>
              </a:extLst>
            </p:cNvPr>
            <p:cNvSpPr txBox="1"/>
            <p:nvPr/>
          </p:nvSpPr>
          <p:spPr>
            <a:xfrm>
              <a:off x="8154931" y="810260"/>
              <a:ext cx="2642776" cy="646331"/>
            </a:xfrm>
            <a:prstGeom prst="rect">
              <a:avLst/>
            </a:prstGeom>
            <a:noFill/>
          </p:spPr>
          <p:txBody>
            <a:bodyPr wrap="none" rtlCol="0">
              <a:spAutoFit/>
            </a:bodyPr>
            <a:lstStyle/>
            <a:p>
              <a:pPr algn="ctr"/>
              <a:r>
                <a:rPr lang="en-GB" b="1" dirty="0">
                  <a:solidFill>
                    <a:srgbClr val="0070C0"/>
                  </a:solidFill>
                </a:rPr>
                <a:t>Interaural level difference</a:t>
              </a:r>
            </a:p>
            <a:p>
              <a:pPr algn="ctr"/>
              <a:r>
                <a:rPr lang="en-GB" b="1" dirty="0">
                  <a:solidFill>
                    <a:srgbClr val="0070C0"/>
                  </a:solidFill>
                </a:rPr>
                <a:t>(ILD)</a:t>
              </a:r>
            </a:p>
          </p:txBody>
        </p:sp>
      </p:grpSp>
    </p:spTree>
    <p:extLst>
      <p:ext uri="{BB962C8B-B14F-4D97-AF65-F5344CB8AC3E}">
        <p14:creationId xmlns:p14="http://schemas.microsoft.com/office/powerpoint/2010/main" val="14543329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Related image">
            <a:extLst>
              <a:ext uri="{FF2B5EF4-FFF2-40B4-BE49-F238E27FC236}">
                <a16:creationId xmlns:a16="http://schemas.microsoft.com/office/drawing/2014/main" id="{1F318966-8C59-4496-89AD-414C42BFF17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2889"/>
          <a:stretch/>
        </p:blipFill>
        <p:spPr bwMode="auto">
          <a:xfrm>
            <a:off x="1711960" y="802640"/>
            <a:ext cx="9142413" cy="597408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37D6E8C2-72CD-46DF-BF44-A5E3C2A807B1}"/>
              </a:ext>
            </a:extLst>
          </p:cNvPr>
          <p:cNvSpPr txBox="1"/>
          <p:nvPr/>
        </p:nvSpPr>
        <p:spPr>
          <a:xfrm>
            <a:off x="1542369" y="157480"/>
            <a:ext cx="8805424" cy="430887"/>
          </a:xfrm>
          <a:prstGeom prst="rect">
            <a:avLst/>
          </a:prstGeom>
          <a:noFill/>
        </p:spPr>
        <p:txBody>
          <a:bodyPr wrap="none" rtlCol="0">
            <a:spAutoFit/>
          </a:bodyPr>
          <a:lstStyle/>
          <a:p>
            <a:pPr algn="ctr"/>
            <a:r>
              <a:rPr lang="en-GB" sz="2200" b="1" dirty="0"/>
              <a:t>Medial superior olive neurons are sensitive to ITDs of 10-20 microseconds</a:t>
            </a:r>
          </a:p>
        </p:txBody>
      </p:sp>
    </p:spTree>
    <p:extLst>
      <p:ext uri="{BB962C8B-B14F-4D97-AF65-F5344CB8AC3E}">
        <p14:creationId xmlns:p14="http://schemas.microsoft.com/office/powerpoint/2010/main" val="204903270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5364" name="Picture 4" descr="Related image">
            <a:extLst>
              <a:ext uri="{FF2B5EF4-FFF2-40B4-BE49-F238E27FC236}">
                <a16:creationId xmlns:a16="http://schemas.microsoft.com/office/drawing/2014/main" id="{FA9E55BE-7962-45DD-A468-F9A51D39682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84918" y="1149837"/>
            <a:ext cx="7775361" cy="473001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37D6E8C2-72CD-46DF-BF44-A5E3C2A807B1}"/>
              </a:ext>
            </a:extLst>
          </p:cNvPr>
          <p:cNvSpPr txBox="1"/>
          <p:nvPr/>
        </p:nvSpPr>
        <p:spPr>
          <a:xfrm>
            <a:off x="1542369" y="157480"/>
            <a:ext cx="8805424" cy="430887"/>
          </a:xfrm>
          <a:prstGeom prst="rect">
            <a:avLst/>
          </a:prstGeom>
          <a:noFill/>
        </p:spPr>
        <p:txBody>
          <a:bodyPr wrap="none" rtlCol="0">
            <a:spAutoFit/>
          </a:bodyPr>
          <a:lstStyle/>
          <a:p>
            <a:pPr algn="ctr"/>
            <a:r>
              <a:rPr lang="en-GB" sz="2200" b="1" dirty="0"/>
              <a:t>Medial superior olive neurons are sensitive to ITDs of 10-20 microseconds</a:t>
            </a:r>
          </a:p>
        </p:txBody>
      </p:sp>
    </p:spTree>
    <p:extLst>
      <p:ext uri="{BB962C8B-B14F-4D97-AF65-F5344CB8AC3E}">
        <p14:creationId xmlns:p14="http://schemas.microsoft.com/office/powerpoint/2010/main" val="98465853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7D6E8C2-72CD-46DF-BF44-A5E3C2A807B1}"/>
              </a:ext>
            </a:extLst>
          </p:cNvPr>
          <p:cNvSpPr txBox="1"/>
          <p:nvPr/>
        </p:nvSpPr>
        <p:spPr>
          <a:xfrm>
            <a:off x="2738029" y="157480"/>
            <a:ext cx="6414128" cy="430887"/>
          </a:xfrm>
          <a:prstGeom prst="rect">
            <a:avLst/>
          </a:prstGeom>
          <a:noFill/>
        </p:spPr>
        <p:txBody>
          <a:bodyPr wrap="none" rtlCol="0">
            <a:spAutoFit/>
          </a:bodyPr>
          <a:lstStyle/>
          <a:p>
            <a:pPr algn="ctr"/>
            <a:r>
              <a:rPr lang="en-GB" sz="2200" b="1" dirty="0"/>
              <a:t>Spatial receptive fields in the primary auditory cortex</a:t>
            </a:r>
          </a:p>
        </p:txBody>
      </p:sp>
      <p:pic>
        <p:nvPicPr>
          <p:cNvPr id="3" name="Picture 2">
            <a:extLst>
              <a:ext uri="{FF2B5EF4-FFF2-40B4-BE49-F238E27FC236}">
                <a16:creationId xmlns:a16="http://schemas.microsoft.com/office/drawing/2014/main" id="{35B08CE3-B509-4DA4-973C-5C9124EF0C6C}"/>
              </a:ext>
            </a:extLst>
          </p:cNvPr>
          <p:cNvPicPr>
            <a:picLocks noChangeAspect="1"/>
          </p:cNvPicPr>
          <p:nvPr/>
        </p:nvPicPr>
        <p:blipFill>
          <a:blip r:embed="rId2"/>
          <a:stretch>
            <a:fillRect/>
          </a:stretch>
        </p:blipFill>
        <p:spPr>
          <a:xfrm>
            <a:off x="58723" y="3623267"/>
            <a:ext cx="12192000" cy="1566099"/>
          </a:xfrm>
          <a:prstGeom prst="rect">
            <a:avLst/>
          </a:prstGeom>
        </p:spPr>
      </p:pic>
      <p:pic>
        <p:nvPicPr>
          <p:cNvPr id="1026" name="Picture 2" descr="Related image">
            <a:extLst>
              <a:ext uri="{FF2B5EF4-FFF2-40B4-BE49-F238E27FC236}">
                <a16:creationId xmlns:a16="http://schemas.microsoft.com/office/drawing/2014/main" id="{1EA6306B-01FA-4EE1-A768-633125E66FC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57921"/>
          <a:stretch/>
        </p:blipFill>
        <p:spPr bwMode="auto">
          <a:xfrm>
            <a:off x="3682301" y="1149293"/>
            <a:ext cx="4765413" cy="2020227"/>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Arrow Connector 4">
            <a:extLst>
              <a:ext uri="{FF2B5EF4-FFF2-40B4-BE49-F238E27FC236}">
                <a16:creationId xmlns:a16="http://schemas.microsoft.com/office/drawing/2014/main" id="{1DD0ACBF-D648-4146-9E6A-6D3023C637FC}"/>
              </a:ext>
            </a:extLst>
          </p:cNvPr>
          <p:cNvCxnSpPr>
            <a:cxnSpLocks/>
          </p:cNvCxnSpPr>
          <p:nvPr/>
        </p:nvCxnSpPr>
        <p:spPr>
          <a:xfrm flipH="1" flipV="1">
            <a:off x="6511771" y="2201662"/>
            <a:ext cx="954349" cy="1167414"/>
          </a:xfrm>
          <a:prstGeom prst="straightConnector1">
            <a:avLst/>
          </a:prstGeom>
          <a:ln w="38100">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9158234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Rectangle 70"/>
          <p:cNvSpPr/>
          <p:nvPr/>
        </p:nvSpPr>
        <p:spPr>
          <a:xfrm>
            <a:off x="1524000" y="0"/>
            <a:ext cx="9144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fontAlgn="base">
              <a:spcBef>
                <a:spcPct val="0"/>
              </a:spcBef>
              <a:spcAft>
                <a:spcPct val="0"/>
              </a:spcAft>
            </a:pPr>
            <a:endParaRPr lang="en-US" sz="2400">
              <a:solidFill>
                <a:srgbClr val="FFFFFF"/>
              </a:solidFill>
              <a:latin typeface="Switzerland"/>
            </a:endParaRPr>
          </a:p>
        </p:txBody>
      </p:sp>
      <p:sp>
        <p:nvSpPr>
          <p:cNvPr id="72" name="Rectangle 60"/>
          <p:cNvSpPr>
            <a:spLocks noChangeArrowheads="1"/>
          </p:cNvSpPr>
          <p:nvPr/>
        </p:nvSpPr>
        <p:spPr bwMode="auto">
          <a:xfrm>
            <a:off x="1184306" y="-63732"/>
            <a:ext cx="10032630" cy="846137"/>
          </a:xfrm>
          <a:prstGeom prst="rect">
            <a:avLst/>
          </a:prstGeom>
          <a:noFill/>
          <a:ln w="9525">
            <a:noFill/>
            <a:miter lim="800000"/>
            <a:headEnd/>
            <a:tailEnd/>
          </a:ln>
          <a:effectLst/>
        </p:spPr>
        <p:txBody>
          <a:bodyPr anchor="ctr"/>
          <a:lstStyle/>
          <a:p>
            <a:pPr algn="l" rtl="0" fontAlgn="base">
              <a:spcBef>
                <a:spcPct val="0"/>
              </a:spcBef>
              <a:spcAft>
                <a:spcPct val="0"/>
              </a:spcAft>
            </a:pPr>
            <a:r>
              <a:rPr lang="en-GB" sz="2400" dirty="0">
                <a:solidFill>
                  <a:srgbClr val="000000"/>
                </a:solidFill>
                <a:latin typeface="Arial Unicode MS" pitchFamily="34" charset="-128"/>
              </a:rPr>
              <a:t>Beyond primary visual cortex (secondary and higher order visual areas)</a:t>
            </a:r>
            <a:endParaRPr lang="en-US" sz="2400" dirty="0">
              <a:solidFill>
                <a:srgbClr val="000000"/>
              </a:solidFill>
              <a:latin typeface="Arial Unicode MS" pitchFamily="34" charset="-128"/>
            </a:endParaRPr>
          </a:p>
        </p:txBody>
      </p:sp>
      <p:sp>
        <p:nvSpPr>
          <p:cNvPr id="7" name="TextBox 6"/>
          <p:cNvSpPr txBox="1"/>
          <p:nvPr/>
        </p:nvSpPr>
        <p:spPr>
          <a:xfrm>
            <a:off x="7453322" y="1243503"/>
            <a:ext cx="3143272" cy="4832092"/>
          </a:xfrm>
          <a:prstGeom prst="rect">
            <a:avLst/>
          </a:prstGeom>
          <a:noFill/>
        </p:spPr>
        <p:txBody>
          <a:bodyPr wrap="square" rtlCol="0">
            <a:spAutoFit/>
          </a:bodyPr>
          <a:lstStyle/>
          <a:p>
            <a:r>
              <a:rPr lang="en-US" sz="1400" dirty="0">
                <a:latin typeface="Arial" pitchFamily="34" charset="0"/>
                <a:cs typeface="Arial" pitchFamily="34" charset="0"/>
              </a:rPr>
              <a:t>There are approximately 30 visual areas after V1. </a:t>
            </a:r>
          </a:p>
          <a:p>
            <a:endParaRPr lang="en-US" sz="1400" dirty="0">
              <a:latin typeface="Arial" pitchFamily="34" charset="0"/>
              <a:cs typeface="Arial" pitchFamily="34" charset="0"/>
            </a:endParaRPr>
          </a:p>
          <a:p>
            <a:r>
              <a:rPr lang="en-US" sz="1400" dirty="0">
                <a:latin typeface="Arial" pitchFamily="34" charset="0"/>
                <a:cs typeface="Arial" pitchFamily="34" charset="0"/>
              </a:rPr>
              <a:t>Some areas seem specialized for processing a certain aspect of visual information. E.g., MT - motion, V4 - color (?). </a:t>
            </a:r>
          </a:p>
          <a:p>
            <a:pPr lvl="0"/>
            <a:endParaRPr lang="en-US" sz="1400" dirty="0">
              <a:latin typeface="Arial" pitchFamily="34" charset="0"/>
              <a:cs typeface="Arial" pitchFamily="34" charset="0"/>
            </a:endParaRPr>
          </a:p>
          <a:p>
            <a:pPr lvl="0"/>
            <a:r>
              <a:rPr lang="en-US" sz="1400" dirty="0">
                <a:latin typeface="Arial" pitchFamily="34" charset="0"/>
                <a:cs typeface="Arial" pitchFamily="34" charset="0"/>
              </a:rPr>
              <a:t>Cortical areas dedicated to vision are densely interconnected, and can seem quite confusing at first glance.</a:t>
            </a:r>
          </a:p>
          <a:p>
            <a:pPr lvl="0"/>
            <a:endParaRPr lang="en-US" sz="1400" dirty="0">
              <a:latin typeface="Arial" pitchFamily="34" charset="0"/>
              <a:cs typeface="Arial" pitchFamily="34" charset="0"/>
            </a:endParaRPr>
          </a:p>
          <a:p>
            <a:pPr lvl="0"/>
            <a:r>
              <a:rPr lang="en-US" sz="1400" dirty="0">
                <a:latin typeface="Arial" pitchFamily="34" charset="0"/>
                <a:cs typeface="Arial" pitchFamily="34" charset="0"/>
              </a:rPr>
              <a:t>However, a more general organization is evident in a pair of parallel pathways.</a:t>
            </a:r>
          </a:p>
          <a:p>
            <a:pPr lvl="0"/>
            <a:endParaRPr lang="en-US" sz="1400" dirty="0">
              <a:latin typeface="Arial" pitchFamily="34" charset="0"/>
              <a:cs typeface="Arial" pitchFamily="34" charset="0"/>
            </a:endParaRPr>
          </a:p>
          <a:p>
            <a:pPr lvl="1"/>
            <a:r>
              <a:rPr lang="en-US" sz="1400" b="1" dirty="0">
                <a:latin typeface="Arial" pitchFamily="34" charset="0"/>
                <a:cs typeface="Arial" pitchFamily="34" charset="0"/>
              </a:rPr>
              <a:t>What</a:t>
            </a:r>
            <a:r>
              <a:rPr lang="en-US" sz="1400" dirty="0">
                <a:latin typeface="Arial" pitchFamily="34" charset="0"/>
                <a:cs typeface="Arial" pitchFamily="34" charset="0"/>
              </a:rPr>
              <a:t> (P) pathway. Temporal lobe; recognition of objects.</a:t>
            </a:r>
          </a:p>
          <a:p>
            <a:pPr lvl="1"/>
            <a:r>
              <a:rPr lang="en-US" sz="1400" b="1" dirty="0">
                <a:latin typeface="Arial" pitchFamily="34" charset="0"/>
                <a:cs typeface="Arial" pitchFamily="34" charset="0"/>
              </a:rPr>
              <a:t>Where</a:t>
            </a:r>
            <a:r>
              <a:rPr lang="en-US" sz="1400" dirty="0">
                <a:latin typeface="Arial" pitchFamily="34" charset="0"/>
                <a:cs typeface="Arial" pitchFamily="34" charset="0"/>
              </a:rPr>
              <a:t> (M) pathway. Parietal lobe; motion, spatial orientation, localization.</a:t>
            </a:r>
          </a:p>
          <a:p>
            <a:endParaRPr lang="en-US" sz="1400" dirty="0">
              <a:latin typeface="Arial" pitchFamily="34" charset="0"/>
              <a:cs typeface="Arial" pitchFamily="34" charset="0"/>
            </a:endParaRPr>
          </a:p>
        </p:txBody>
      </p:sp>
      <p:pic>
        <p:nvPicPr>
          <p:cNvPr id="151555" name="Picture 3"/>
          <p:cNvPicPr>
            <a:picLocks noChangeAspect="1" noChangeArrowheads="1"/>
          </p:cNvPicPr>
          <p:nvPr/>
        </p:nvPicPr>
        <p:blipFill>
          <a:blip r:embed="rId2"/>
          <a:srcRect/>
          <a:stretch>
            <a:fillRect/>
          </a:stretch>
        </p:blipFill>
        <p:spPr bwMode="auto">
          <a:xfrm>
            <a:off x="1791130" y="928670"/>
            <a:ext cx="4876375" cy="6070758"/>
          </a:xfrm>
          <a:prstGeom prst="rect">
            <a:avLst/>
          </a:prstGeom>
          <a:noFill/>
          <a:ln w="9525">
            <a:noFill/>
            <a:miter lim="800000"/>
            <a:headEnd/>
            <a:tailEnd/>
          </a:ln>
          <a:effectLst/>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Rectangle 70"/>
          <p:cNvSpPr/>
          <p:nvPr/>
        </p:nvSpPr>
        <p:spPr>
          <a:xfrm>
            <a:off x="1524000" y="0"/>
            <a:ext cx="9144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fontAlgn="base">
              <a:spcBef>
                <a:spcPct val="0"/>
              </a:spcBef>
              <a:spcAft>
                <a:spcPct val="0"/>
              </a:spcAft>
            </a:pPr>
            <a:endParaRPr lang="en-US" sz="2400" dirty="0">
              <a:solidFill>
                <a:srgbClr val="FFFFFF"/>
              </a:solidFill>
              <a:latin typeface="Switzerland"/>
            </a:endParaRPr>
          </a:p>
        </p:txBody>
      </p:sp>
      <p:sp>
        <p:nvSpPr>
          <p:cNvPr id="72" name="Rectangle 60"/>
          <p:cNvSpPr>
            <a:spLocks noChangeArrowheads="1"/>
          </p:cNvSpPr>
          <p:nvPr/>
        </p:nvSpPr>
        <p:spPr bwMode="auto">
          <a:xfrm>
            <a:off x="170566" y="-209952"/>
            <a:ext cx="7772400" cy="846137"/>
          </a:xfrm>
          <a:prstGeom prst="rect">
            <a:avLst/>
          </a:prstGeom>
          <a:noFill/>
          <a:ln w="9525">
            <a:noFill/>
            <a:miter lim="800000"/>
            <a:headEnd/>
            <a:tailEnd/>
          </a:ln>
          <a:effectLst/>
        </p:spPr>
        <p:txBody>
          <a:bodyPr anchor="ctr"/>
          <a:lstStyle/>
          <a:p>
            <a:pPr fontAlgn="base">
              <a:spcBef>
                <a:spcPct val="0"/>
              </a:spcBef>
              <a:spcAft>
                <a:spcPct val="0"/>
              </a:spcAft>
            </a:pPr>
            <a:r>
              <a:rPr lang="en-US" sz="2400" dirty="0" err="1"/>
              <a:t>Magno</a:t>
            </a:r>
            <a:r>
              <a:rPr lang="en-US" sz="2400" dirty="0"/>
              <a:t>- and </a:t>
            </a:r>
            <a:r>
              <a:rPr lang="en-US" sz="2400" dirty="0" err="1"/>
              <a:t>Parvocellular</a:t>
            </a:r>
            <a:r>
              <a:rPr lang="en-US" sz="2400" dirty="0"/>
              <a:t> Pathways</a:t>
            </a:r>
            <a:endParaRPr lang="en-US" sz="2400" dirty="0">
              <a:solidFill>
                <a:srgbClr val="000000"/>
              </a:solidFill>
              <a:latin typeface="Arial Unicode MS" pitchFamily="34" charset="-128"/>
            </a:endParaRPr>
          </a:p>
        </p:txBody>
      </p:sp>
      <p:sp>
        <p:nvSpPr>
          <p:cNvPr id="7" name="TextBox 6"/>
          <p:cNvSpPr txBox="1"/>
          <p:nvPr/>
        </p:nvSpPr>
        <p:spPr>
          <a:xfrm>
            <a:off x="376117" y="571481"/>
            <a:ext cx="3794417" cy="1600438"/>
          </a:xfrm>
          <a:prstGeom prst="rect">
            <a:avLst/>
          </a:prstGeom>
          <a:noFill/>
        </p:spPr>
        <p:txBody>
          <a:bodyPr wrap="square" rtlCol="0">
            <a:spAutoFit/>
          </a:bodyPr>
          <a:lstStyle/>
          <a:p>
            <a:r>
              <a:rPr lang="en-US" sz="1400" dirty="0"/>
              <a:t>Beyond area V1, information travels through other areas of the visual cortex: V2, V3, V4, M5 (a.k.a. V5), and on. We can think of the visual system as containing two primary pathways: the </a:t>
            </a:r>
            <a:r>
              <a:rPr lang="en-US" sz="1400" dirty="0">
                <a:solidFill>
                  <a:srgbClr val="FF0000"/>
                </a:solidFill>
              </a:rPr>
              <a:t>M-pathway</a:t>
            </a:r>
            <a:r>
              <a:rPr lang="en-US" sz="1400" dirty="0"/>
              <a:t>, and the</a:t>
            </a:r>
            <a:r>
              <a:rPr lang="en-US" sz="1400" dirty="0">
                <a:solidFill>
                  <a:schemeClr val="accent1"/>
                </a:solidFill>
              </a:rPr>
              <a:t> P-pathway. </a:t>
            </a:r>
            <a:br>
              <a:rPr lang="en-US" sz="1400" dirty="0"/>
            </a:br>
            <a:br>
              <a:rPr lang="en-US" sz="1400" dirty="0"/>
            </a:br>
            <a:endParaRPr lang="en-US" sz="1400" dirty="0">
              <a:latin typeface="Arial" pitchFamily="34" charset="0"/>
              <a:cs typeface="Arial" pitchFamily="34" charset="0"/>
            </a:endParaRPr>
          </a:p>
        </p:txBody>
      </p:sp>
      <p:sp>
        <p:nvSpPr>
          <p:cNvPr id="6" name="TextBox 5"/>
          <p:cNvSpPr txBox="1"/>
          <p:nvPr/>
        </p:nvSpPr>
        <p:spPr>
          <a:xfrm>
            <a:off x="376117" y="2171919"/>
            <a:ext cx="4143404" cy="2031325"/>
          </a:xfrm>
          <a:prstGeom prst="rect">
            <a:avLst/>
          </a:prstGeom>
          <a:noFill/>
        </p:spPr>
        <p:txBody>
          <a:bodyPr wrap="square" rtlCol="0">
            <a:spAutoFit/>
          </a:bodyPr>
          <a:lstStyle/>
          <a:p>
            <a:r>
              <a:rPr lang="en-US" sz="1400" b="1" dirty="0">
                <a:solidFill>
                  <a:srgbClr val="FF0000"/>
                </a:solidFill>
              </a:rPr>
              <a:t>P-pathway (WHERE = motion, flicker): </a:t>
            </a:r>
            <a:br>
              <a:rPr lang="en-US" sz="1400" b="1" dirty="0"/>
            </a:br>
            <a:br>
              <a:rPr lang="en-US" sz="1400" dirty="0"/>
            </a:br>
            <a:r>
              <a:rPr lang="en-US" sz="1400" dirty="0"/>
              <a:t>poor spatial resolution, good temporal resolution </a:t>
            </a:r>
            <a:br>
              <a:rPr lang="en-US" sz="1400" dirty="0"/>
            </a:br>
            <a:r>
              <a:rPr lang="en-US" sz="1400" dirty="0"/>
              <a:t>m ganglion cells (RGC) </a:t>
            </a:r>
            <a:br>
              <a:rPr lang="en-US" sz="1400" dirty="0"/>
            </a:br>
            <a:r>
              <a:rPr lang="en-US" sz="1400" dirty="0"/>
              <a:t>magnocellular layers (LGN) </a:t>
            </a:r>
            <a:br>
              <a:rPr lang="en-US" sz="1400" dirty="0"/>
            </a:br>
            <a:r>
              <a:rPr lang="en-US" sz="1400" dirty="0"/>
              <a:t>an upper subdivision of layer 4 in V1 (not blobs) </a:t>
            </a:r>
            <a:br>
              <a:rPr lang="en-US" sz="1400" dirty="0"/>
            </a:br>
            <a:r>
              <a:rPr lang="en-US" sz="1400" dirty="0"/>
              <a:t>V2 (thick stripes) </a:t>
            </a:r>
            <a:br>
              <a:rPr lang="en-US" sz="1400" dirty="0"/>
            </a:br>
            <a:r>
              <a:rPr lang="en-US" sz="1400" dirty="0"/>
              <a:t>MT ('the motion area') </a:t>
            </a:r>
            <a:br>
              <a:rPr lang="en-US" sz="1400" dirty="0"/>
            </a:br>
            <a:r>
              <a:rPr lang="en-US" sz="1400" dirty="0"/>
              <a:t>parietal lobes ('where') </a:t>
            </a:r>
            <a:endParaRPr lang="en-US" sz="1400" dirty="0">
              <a:latin typeface="Arial" pitchFamily="34" charset="0"/>
              <a:cs typeface="Arial" pitchFamily="34" charset="0"/>
            </a:endParaRPr>
          </a:p>
        </p:txBody>
      </p:sp>
      <p:sp>
        <p:nvSpPr>
          <p:cNvPr id="8" name="TextBox 7"/>
          <p:cNvSpPr txBox="1"/>
          <p:nvPr/>
        </p:nvSpPr>
        <p:spPr>
          <a:xfrm>
            <a:off x="376117" y="4561608"/>
            <a:ext cx="4857784" cy="2031325"/>
          </a:xfrm>
          <a:prstGeom prst="rect">
            <a:avLst/>
          </a:prstGeom>
          <a:noFill/>
        </p:spPr>
        <p:txBody>
          <a:bodyPr wrap="square" rtlCol="0">
            <a:spAutoFit/>
          </a:bodyPr>
          <a:lstStyle/>
          <a:p>
            <a:r>
              <a:rPr lang="en-US" sz="1400" b="1" dirty="0">
                <a:solidFill>
                  <a:schemeClr val="accent1"/>
                </a:solidFill>
              </a:rPr>
              <a:t>P-pathway (WHAT = form/acuity, </a:t>
            </a:r>
            <a:r>
              <a:rPr lang="en-US" sz="1400" b="1" dirty="0" err="1">
                <a:solidFill>
                  <a:schemeClr val="accent1"/>
                </a:solidFill>
              </a:rPr>
              <a:t>colour</a:t>
            </a:r>
            <a:r>
              <a:rPr lang="en-US" sz="1400" b="1" dirty="0">
                <a:solidFill>
                  <a:schemeClr val="accent1"/>
                </a:solidFill>
              </a:rPr>
              <a:t>, texture): </a:t>
            </a:r>
            <a:br>
              <a:rPr lang="en-US" sz="1400" b="1" dirty="0">
                <a:solidFill>
                  <a:schemeClr val="accent1"/>
                </a:solidFill>
              </a:rPr>
            </a:br>
            <a:br>
              <a:rPr lang="en-US" sz="1400" dirty="0">
                <a:solidFill>
                  <a:schemeClr val="accent1"/>
                </a:solidFill>
              </a:rPr>
            </a:br>
            <a:r>
              <a:rPr lang="en-US" sz="1400" dirty="0"/>
              <a:t>poor temporal resolution, good spatial resolution </a:t>
            </a:r>
            <a:br>
              <a:rPr lang="en-US" sz="1400" dirty="0"/>
            </a:br>
            <a:r>
              <a:rPr lang="en-US" sz="1400" dirty="0"/>
              <a:t>p ganglion cells (RGC) </a:t>
            </a:r>
            <a:br>
              <a:rPr lang="en-US" sz="1400" dirty="0"/>
            </a:br>
            <a:r>
              <a:rPr lang="en-US" sz="1400" dirty="0"/>
              <a:t>parvocellular layers (LGN) </a:t>
            </a:r>
            <a:br>
              <a:rPr lang="en-US" sz="1400" dirty="0"/>
            </a:br>
            <a:r>
              <a:rPr lang="en-US" sz="1400" dirty="0"/>
              <a:t>a lower subdivision of layer 4 in V1 (blobs and elsewhere) </a:t>
            </a:r>
            <a:br>
              <a:rPr lang="en-US" sz="1400" dirty="0"/>
            </a:br>
            <a:r>
              <a:rPr lang="en-US" sz="1400" dirty="0"/>
              <a:t>V2 (thin stripes and </a:t>
            </a:r>
            <a:r>
              <a:rPr lang="en-US" sz="1400" dirty="0" err="1"/>
              <a:t>interstripes</a:t>
            </a:r>
            <a:r>
              <a:rPr lang="en-US" sz="1400" dirty="0"/>
              <a:t>) </a:t>
            </a:r>
            <a:br>
              <a:rPr lang="en-US" sz="1400" dirty="0"/>
            </a:br>
            <a:r>
              <a:rPr lang="en-US" sz="1400" dirty="0"/>
              <a:t>V4 ('the color area') </a:t>
            </a:r>
            <a:br>
              <a:rPr lang="en-US" sz="1400" dirty="0"/>
            </a:br>
            <a:r>
              <a:rPr lang="en-US" sz="1400" dirty="0"/>
              <a:t>inferotemporal lobes ('what‘)</a:t>
            </a:r>
            <a:endParaRPr lang="en-US" sz="1400" dirty="0">
              <a:latin typeface="Arial" pitchFamily="34" charset="0"/>
              <a:cs typeface="Arial" pitchFamily="34" charset="0"/>
            </a:endParaRPr>
          </a:p>
        </p:txBody>
      </p:sp>
      <p:pic>
        <p:nvPicPr>
          <p:cNvPr id="2050" name="Picture 2" descr="Related image">
            <a:extLst>
              <a:ext uri="{FF2B5EF4-FFF2-40B4-BE49-F238E27FC236}">
                <a16:creationId xmlns:a16="http://schemas.microsoft.com/office/drawing/2014/main" id="{8FB0804E-DC2D-488F-BC46-82FB16E8FD4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32363" y="0"/>
            <a:ext cx="7259637" cy="685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1" name="Rectangle 70"/>
          <p:cNvSpPr/>
          <p:nvPr/>
        </p:nvSpPr>
        <p:spPr>
          <a:xfrm>
            <a:off x="1524000" y="0"/>
            <a:ext cx="9144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fontAlgn="base">
              <a:spcBef>
                <a:spcPct val="0"/>
              </a:spcBef>
              <a:spcAft>
                <a:spcPct val="0"/>
              </a:spcAft>
            </a:pPr>
            <a:endParaRPr lang="en-US" sz="2400" dirty="0">
              <a:solidFill>
                <a:srgbClr val="FFFFFF"/>
              </a:solidFill>
              <a:latin typeface="Switzerland"/>
            </a:endParaRPr>
          </a:p>
        </p:txBody>
      </p:sp>
      <p:sp>
        <p:nvSpPr>
          <p:cNvPr id="72" name="Rectangle 60"/>
          <p:cNvSpPr>
            <a:spLocks noChangeArrowheads="1"/>
          </p:cNvSpPr>
          <p:nvPr/>
        </p:nvSpPr>
        <p:spPr bwMode="auto">
          <a:xfrm>
            <a:off x="1663700" y="-214338"/>
            <a:ext cx="7772400" cy="846137"/>
          </a:xfrm>
          <a:prstGeom prst="rect">
            <a:avLst/>
          </a:prstGeom>
          <a:noFill/>
          <a:ln w="9525">
            <a:noFill/>
            <a:miter lim="800000"/>
            <a:headEnd/>
            <a:tailEnd/>
          </a:ln>
          <a:effectLst/>
        </p:spPr>
        <p:txBody>
          <a:bodyPr anchor="ctr"/>
          <a:lstStyle/>
          <a:p>
            <a:pPr fontAlgn="base">
              <a:spcBef>
                <a:spcPct val="0"/>
              </a:spcBef>
              <a:spcAft>
                <a:spcPct val="0"/>
              </a:spcAft>
            </a:pPr>
            <a:r>
              <a:rPr lang="en-US" sz="2400" dirty="0" err="1"/>
              <a:t>Magno</a:t>
            </a:r>
            <a:r>
              <a:rPr lang="en-US" sz="2400" dirty="0"/>
              <a:t>- and </a:t>
            </a:r>
            <a:r>
              <a:rPr lang="en-US" sz="2400" dirty="0" err="1"/>
              <a:t>Parvocellular</a:t>
            </a:r>
            <a:r>
              <a:rPr lang="en-US" sz="2400" dirty="0"/>
              <a:t> Pathways</a:t>
            </a:r>
            <a:endParaRPr lang="en-US" sz="2400" dirty="0">
              <a:solidFill>
                <a:srgbClr val="000000"/>
              </a:solidFill>
              <a:latin typeface="Arial Unicode MS" pitchFamily="34" charset="-128"/>
            </a:endParaRPr>
          </a:p>
        </p:txBody>
      </p:sp>
      <p:sp>
        <p:nvSpPr>
          <p:cNvPr id="7" name="TextBox 6"/>
          <p:cNvSpPr txBox="1"/>
          <p:nvPr/>
        </p:nvSpPr>
        <p:spPr>
          <a:xfrm>
            <a:off x="1738282" y="571481"/>
            <a:ext cx="8929718" cy="954107"/>
          </a:xfrm>
          <a:prstGeom prst="rect">
            <a:avLst/>
          </a:prstGeom>
          <a:noFill/>
        </p:spPr>
        <p:txBody>
          <a:bodyPr wrap="square" rtlCol="0">
            <a:spAutoFit/>
          </a:bodyPr>
          <a:lstStyle/>
          <a:p>
            <a:r>
              <a:rPr lang="en-US" sz="1400" dirty="0"/>
              <a:t>Beyond area V1, information travels through other areas of the visual cortex: V2, V3, V4, M5 (a.k.a. V5), and on. We can think of the visual system as containing two primary pathways: the </a:t>
            </a:r>
            <a:r>
              <a:rPr lang="en-US" sz="1400" dirty="0">
                <a:solidFill>
                  <a:srgbClr val="FF0000"/>
                </a:solidFill>
              </a:rPr>
              <a:t>m-pathway</a:t>
            </a:r>
            <a:r>
              <a:rPr lang="en-US" sz="1400" dirty="0"/>
              <a:t>, and the </a:t>
            </a:r>
            <a:r>
              <a:rPr lang="en-US" sz="1400" dirty="0">
                <a:solidFill>
                  <a:schemeClr val="accent2"/>
                </a:solidFill>
              </a:rPr>
              <a:t>p-pathway</a:t>
            </a:r>
            <a:r>
              <a:rPr lang="en-US" sz="1400" dirty="0"/>
              <a:t>. </a:t>
            </a:r>
            <a:br>
              <a:rPr lang="en-US" sz="1400" dirty="0"/>
            </a:br>
            <a:br>
              <a:rPr lang="en-US" sz="1400" dirty="0"/>
            </a:br>
            <a:endParaRPr lang="en-US" sz="1400" dirty="0">
              <a:latin typeface="Arial" pitchFamily="34" charset="0"/>
              <a:cs typeface="Arial" pitchFamily="34" charset="0"/>
            </a:endParaRPr>
          </a:p>
        </p:txBody>
      </p:sp>
      <p:sp>
        <p:nvSpPr>
          <p:cNvPr id="6" name="TextBox 5"/>
          <p:cNvSpPr txBox="1"/>
          <p:nvPr/>
        </p:nvSpPr>
        <p:spPr>
          <a:xfrm>
            <a:off x="1809720" y="1210301"/>
            <a:ext cx="4143404" cy="2031325"/>
          </a:xfrm>
          <a:prstGeom prst="rect">
            <a:avLst/>
          </a:prstGeom>
          <a:noFill/>
        </p:spPr>
        <p:txBody>
          <a:bodyPr wrap="square" rtlCol="0">
            <a:spAutoFit/>
          </a:bodyPr>
          <a:lstStyle/>
          <a:p>
            <a:r>
              <a:rPr lang="en-US" sz="1400" b="1" dirty="0">
                <a:solidFill>
                  <a:srgbClr val="FF0000"/>
                </a:solidFill>
              </a:rPr>
              <a:t>m-pathway (WHERE = motion, flicker): </a:t>
            </a:r>
            <a:br>
              <a:rPr lang="en-US" sz="1400" b="1" dirty="0"/>
            </a:br>
            <a:br>
              <a:rPr lang="en-US" sz="1400" dirty="0"/>
            </a:br>
            <a:r>
              <a:rPr lang="en-US" sz="1400" dirty="0"/>
              <a:t>poor spatial resolution, good temporal resolution </a:t>
            </a:r>
            <a:br>
              <a:rPr lang="en-US" sz="1400" dirty="0"/>
            </a:br>
            <a:r>
              <a:rPr lang="en-US" sz="1400" dirty="0"/>
              <a:t>m ganglion cells (RGC) </a:t>
            </a:r>
            <a:br>
              <a:rPr lang="en-US" sz="1400" dirty="0"/>
            </a:br>
            <a:r>
              <a:rPr lang="en-US" sz="1400" dirty="0" err="1"/>
              <a:t>magnocellular</a:t>
            </a:r>
            <a:r>
              <a:rPr lang="en-US" sz="1400" dirty="0"/>
              <a:t> layers (LGN) </a:t>
            </a:r>
            <a:br>
              <a:rPr lang="en-US" sz="1400" dirty="0"/>
            </a:br>
            <a:r>
              <a:rPr lang="en-US" sz="1400" dirty="0"/>
              <a:t>an upper subdivision of layer 4 in V1 (not blobs) </a:t>
            </a:r>
            <a:br>
              <a:rPr lang="en-US" sz="1400" dirty="0"/>
            </a:br>
            <a:r>
              <a:rPr lang="en-US" sz="1400" dirty="0"/>
              <a:t>V2 (thick stripes) </a:t>
            </a:r>
            <a:br>
              <a:rPr lang="en-US" sz="1400" dirty="0"/>
            </a:br>
            <a:r>
              <a:rPr lang="en-US" sz="1400" dirty="0"/>
              <a:t>MT ('the motion area') </a:t>
            </a:r>
            <a:br>
              <a:rPr lang="en-US" sz="1400" dirty="0"/>
            </a:br>
            <a:r>
              <a:rPr lang="en-US" sz="1400" dirty="0"/>
              <a:t>parietal lobes ('where') </a:t>
            </a:r>
            <a:endParaRPr lang="en-US" sz="1400" dirty="0">
              <a:latin typeface="Arial" pitchFamily="34" charset="0"/>
              <a:cs typeface="Arial" pitchFamily="34" charset="0"/>
            </a:endParaRPr>
          </a:p>
        </p:txBody>
      </p:sp>
      <p:sp>
        <p:nvSpPr>
          <p:cNvPr id="8" name="TextBox 7"/>
          <p:cNvSpPr txBox="1"/>
          <p:nvPr/>
        </p:nvSpPr>
        <p:spPr>
          <a:xfrm>
            <a:off x="6024562" y="1206674"/>
            <a:ext cx="4857784" cy="2031325"/>
          </a:xfrm>
          <a:prstGeom prst="rect">
            <a:avLst/>
          </a:prstGeom>
          <a:noFill/>
        </p:spPr>
        <p:txBody>
          <a:bodyPr wrap="square" rtlCol="0">
            <a:spAutoFit/>
          </a:bodyPr>
          <a:lstStyle/>
          <a:p>
            <a:r>
              <a:rPr lang="en-US" sz="1400" b="1" dirty="0">
                <a:solidFill>
                  <a:schemeClr val="accent2"/>
                </a:solidFill>
              </a:rPr>
              <a:t>p-pathway (WHAT = form/acuity, </a:t>
            </a:r>
            <a:r>
              <a:rPr lang="en-US" sz="1400" b="1" dirty="0" err="1">
                <a:solidFill>
                  <a:schemeClr val="accent2"/>
                </a:solidFill>
              </a:rPr>
              <a:t>colour</a:t>
            </a:r>
            <a:r>
              <a:rPr lang="en-US" sz="1400" b="1" dirty="0">
                <a:solidFill>
                  <a:schemeClr val="accent2"/>
                </a:solidFill>
              </a:rPr>
              <a:t>, texture): </a:t>
            </a:r>
            <a:br>
              <a:rPr lang="en-US" sz="1400" b="1" dirty="0"/>
            </a:br>
            <a:br>
              <a:rPr lang="en-US" sz="1400" dirty="0"/>
            </a:br>
            <a:r>
              <a:rPr lang="en-US" sz="1400" dirty="0"/>
              <a:t>poor temporal resolution, good spatial resolution </a:t>
            </a:r>
            <a:br>
              <a:rPr lang="en-US" sz="1400" dirty="0"/>
            </a:br>
            <a:r>
              <a:rPr lang="en-US" sz="1400" dirty="0"/>
              <a:t>p ganglion cells (RGC) </a:t>
            </a:r>
            <a:br>
              <a:rPr lang="en-US" sz="1400" dirty="0"/>
            </a:br>
            <a:r>
              <a:rPr lang="en-US" sz="1400" dirty="0" err="1"/>
              <a:t>parvocellular</a:t>
            </a:r>
            <a:r>
              <a:rPr lang="en-US" sz="1400" dirty="0"/>
              <a:t> layers (LGN) </a:t>
            </a:r>
            <a:br>
              <a:rPr lang="en-US" sz="1400" dirty="0"/>
            </a:br>
            <a:r>
              <a:rPr lang="en-US" sz="1400" dirty="0"/>
              <a:t>a lower subdivision of layer 4 in V1 (blobs and elsewhere) </a:t>
            </a:r>
            <a:br>
              <a:rPr lang="en-US" sz="1400" dirty="0"/>
            </a:br>
            <a:r>
              <a:rPr lang="en-US" sz="1400" dirty="0"/>
              <a:t>V2 (thin stripes and </a:t>
            </a:r>
            <a:r>
              <a:rPr lang="en-US" sz="1400" dirty="0" err="1"/>
              <a:t>interstripes</a:t>
            </a:r>
            <a:r>
              <a:rPr lang="en-US" sz="1400" dirty="0"/>
              <a:t>) </a:t>
            </a:r>
            <a:br>
              <a:rPr lang="en-US" sz="1400" dirty="0"/>
            </a:br>
            <a:r>
              <a:rPr lang="en-US" sz="1400" dirty="0"/>
              <a:t>V4 ('the color area') </a:t>
            </a:r>
            <a:br>
              <a:rPr lang="en-US" sz="1400" dirty="0"/>
            </a:br>
            <a:r>
              <a:rPr lang="en-US" sz="1400" dirty="0" err="1"/>
              <a:t>inferotemporal</a:t>
            </a:r>
            <a:r>
              <a:rPr lang="en-US" sz="1400" dirty="0"/>
              <a:t> lobes ('what‘)</a:t>
            </a:r>
            <a:endParaRPr lang="en-US" sz="1400" dirty="0">
              <a:latin typeface="Arial" pitchFamily="34" charset="0"/>
              <a:cs typeface="Arial" pitchFamily="34" charset="0"/>
            </a:endParaRPr>
          </a:p>
        </p:txBody>
      </p:sp>
      <p:pic>
        <p:nvPicPr>
          <p:cNvPr id="185346" name="Picture 2"/>
          <p:cNvPicPr>
            <a:picLocks noChangeAspect="1" noChangeArrowheads="1"/>
          </p:cNvPicPr>
          <p:nvPr/>
        </p:nvPicPr>
        <p:blipFill>
          <a:blip r:embed="rId2"/>
          <a:srcRect/>
          <a:stretch>
            <a:fillRect/>
          </a:stretch>
        </p:blipFill>
        <p:spPr bwMode="auto">
          <a:xfrm>
            <a:off x="2062335" y="3214686"/>
            <a:ext cx="8177069" cy="5143536"/>
          </a:xfrm>
          <a:prstGeom prst="rect">
            <a:avLst/>
          </a:prstGeom>
          <a:noFill/>
          <a:ln w="9525">
            <a:noFill/>
            <a:miter lim="800000"/>
            <a:headEnd/>
            <a:tailEnd/>
          </a:ln>
          <a:effectLst/>
        </p:spPr>
      </p:pic>
    </p:spTree>
    <p:extLst>
      <p:ext uri="{BB962C8B-B14F-4D97-AF65-F5344CB8AC3E}">
        <p14:creationId xmlns:p14="http://schemas.microsoft.com/office/powerpoint/2010/main" val="31947733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FDCC288-2D0D-431F-8ED8-D114678768FB}"/>
              </a:ext>
            </a:extLst>
          </p:cNvPr>
          <p:cNvSpPr txBox="1"/>
          <p:nvPr/>
        </p:nvSpPr>
        <p:spPr>
          <a:xfrm>
            <a:off x="3668064" y="143623"/>
            <a:ext cx="7058984" cy="461665"/>
          </a:xfrm>
          <a:prstGeom prst="rect">
            <a:avLst/>
          </a:prstGeom>
          <a:noFill/>
        </p:spPr>
        <p:txBody>
          <a:bodyPr wrap="none" rtlCol="0">
            <a:spAutoFit/>
          </a:bodyPr>
          <a:lstStyle/>
          <a:p>
            <a:pPr algn="just"/>
            <a:r>
              <a:rPr lang="en-GB" sz="2400" b="1" dirty="0">
                <a:solidFill>
                  <a:schemeClr val="accent1">
                    <a:lumMod val="75000"/>
                  </a:schemeClr>
                </a:solidFill>
                <a:latin typeface="Arial" panose="020B0604020202020204" pitchFamily="34" charset="0"/>
                <a:cs typeface="Arial" panose="020B0604020202020204" pitchFamily="34" charset="0"/>
              </a:rPr>
              <a:t>Transduction by specialised sensory receptors</a:t>
            </a:r>
          </a:p>
        </p:txBody>
      </p:sp>
      <p:pic>
        <p:nvPicPr>
          <p:cNvPr id="3080" name="Picture 8" descr="Image result for sensory receptors">
            <a:extLst>
              <a:ext uri="{FF2B5EF4-FFF2-40B4-BE49-F238E27FC236}">
                <a16:creationId xmlns:a16="http://schemas.microsoft.com/office/drawing/2014/main" id="{CAF82CCF-D72E-4640-9BC7-809F0BA982A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6684"/>
          <a:stretch/>
        </p:blipFill>
        <p:spPr bwMode="auto">
          <a:xfrm>
            <a:off x="324780" y="777726"/>
            <a:ext cx="3535764" cy="2474572"/>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descr="Related image">
            <a:extLst>
              <a:ext uri="{FF2B5EF4-FFF2-40B4-BE49-F238E27FC236}">
                <a16:creationId xmlns:a16="http://schemas.microsoft.com/office/drawing/2014/main" id="{9ED65AE5-3C1B-473D-B6B0-BFA6DFE0DCA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4376" y="3474716"/>
            <a:ext cx="5720397" cy="322808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5" descr="PN11042">
            <a:extLst>
              <a:ext uri="{FF2B5EF4-FFF2-40B4-BE49-F238E27FC236}">
                <a16:creationId xmlns:a16="http://schemas.microsoft.com/office/drawing/2014/main" id="{D849E688-D66F-400B-B41D-D1CE77A61397}"/>
              </a:ext>
            </a:extLst>
          </p:cNvPr>
          <p:cNvPicPr>
            <a:picLocks noChangeAspect="1" noChangeArrowheads="1"/>
          </p:cNvPicPr>
          <p:nvPr/>
        </p:nvPicPr>
        <p:blipFill rotWithShape="1">
          <a:blip r:embed="rId4"/>
          <a:srcRect l="35801" t="4799" r="31779" b="3430"/>
          <a:stretch/>
        </p:blipFill>
        <p:spPr bwMode="auto">
          <a:xfrm>
            <a:off x="9885369" y="2211663"/>
            <a:ext cx="1946682" cy="4224305"/>
          </a:xfrm>
          <a:prstGeom prst="rect">
            <a:avLst/>
          </a:prstGeom>
          <a:noFill/>
          <a:ln w="9525">
            <a:noFill/>
            <a:miter lim="800000"/>
            <a:headEnd/>
            <a:tailEnd/>
          </a:ln>
        </p:spPr>
      </p:pic>
      <p:pic>
        <p:nvPicPr>
          <p:cNvPr id="3082" name="Picture 10" descr="Related image">
            <a:extLst>
              <a:ext uri="{FF2B5EF4-FFF2-40B4-BE49-F238E27FC236}">
                <a16:creationId xmlns:a16="http://schemas.microsoft.com/office/drawing/2014/main" id="{AB3E255E-72AC-4032-B834-E30D5813E68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33558" y="874133"/>
            <a:ext cx="4286250" cy="2886075"/>
          </a:xfrm>
          <a:prstGeom prst="rect">
            <a:avLst/>
          </a:prstGeom>
          <a:noFill/>
          <a:extLst>
            <a:ext uri="{909E8E84-426E-40DD-AFC4-6F175D3DCCD1}">
              <a14:hiddenFill xmlns:a14="http://schemas.microsoft.com/office/drawing/2010/main">
                <a:solidFill>
                  <a:srgbClr val="FFFFFF"/>
                </a:solidFill>
              </a14:hiddenFill>
            </a:ext>
          </a:extLst>
        </p:spPr>
      </p:pic>
      <p:pic>
        <p:nvPicPr>
          <p:cNvPr id="3086" name="Picture 14" descr="Image result for taste receptors">
            <a:extLst>
              <a:ext uri="{FF2B5EF4-FFF2-40B4-BE49-F238E27FC236}">
                <a16:creationId xmlns:a16="http://schemas.microsoft.com/office/drawing/2014/main" id="{949B6F4B-50C8-496D-8CCA-BA0F9604B35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67081" y="4022186"/>
            <a:ext cx="2676335" cy="268061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7EE66F27-3FAC-4273-B617-7A16A71CDD77}"/>
              </a:ext>
            </a:extLst>
          </p:cNvPr>
          <p:cNvSpPr txBox="1"/>
          <p:nvPr/>
        </p:nvSpPr>
        <p:spPr>
          <a:xfrm>
            <a:off x="1887515" y="3434080"/>
            <a:ext cx="1124925" cy="369332"/>
          </a:xfrm>
          <a:prstGeom prst="rect">
            <a:avLst/>
          </a:prstGeom>
          <a:solidFill>
            <a:schemeClr val="bg1"/>
          </a:solidFill>
          <a:ln>
            <a:solidFill>
              <a:schemeClr val="bg1"/>
            </a:solidFill>
          </a:ln>
        </p:spPr>
        <p:txBody>
          <a:bodyPr wrap="square" rtlCol="0">
            <a:spAutoFit/>
          </a:bodyPr>
          <a:lstStyle/>
          <a:p>
            <a:pPr algn="ctr"/>
            <a:r>
              <a:rPr lang="en-GB" b="1" dirty="0">
                <a:solidFill>
                  <a:srgbClr val="7030A0"/>
                </a:solidFill>
              </a:rPr>
              <a:t>Smell</a:t>
            </a:r>
          </a:p>
        </p:txBody>
      </p:sp>
      <p:sp>
        <p:nvSpPr>
          <p:cNvPr id="15" name="TextBox 14">
            <a:extLst>
              <a:ext uri="{FF2B5EF4-FFF2-40B4-BE49-F238E27FC236}">
                <a16:creationId xmlns:a16="http://schemas.microsoft.com/office/drawing/2014/main" id="{952A47C8-0278-4966-8824-79C1A376ED9C}"/>
              </a:ext>
            </a:extLst>
          </p:cNvPr>
          <p:cNvSpPr txBox="1"/>
          <p:nvPr/>
        </p:nvSpPr>
        <p:spPr>
          <a:xfrm>
            <a:off x="1311356" y="297185"/>
            <a:ext cx="1460836" cy="369332"/>
          </a:xfrm>
          <a:prstGeom prst="rect">
            <a:avLst/>
          </a:prstGeom>
          <a:solidFill>
            <a:schemeClr val="bg1"/>
          </a:solidFill>
          <a:ln>
            <a:solidFill>
              <a:schemeClr val="bg1"/>
            </a:solidFill>
          </a:ln>
        </p:spPr>
        <p:txBody>
          <a:bodyPr wrap="square" rtlCol="0">
            <a:spAutoFit/>
          </a:bodyPr>
          <a:lstStyle/>
          <a:p>
            <a:r>
              <a:rPr lang="en-GB" b="1" dirty="0">
                <a:solidFill>
                  <a:srgbClr val="7030A0"/>
                </a:solidFill>
              </a:rPr>
              <a:t>Touch &amp; Pain</a:t>
            </a:r>
          </a:p>
        </p:txBody>
      </p:sp>
      <p:sp>
        <p:nvSpPr>
          <p:cNvPr id="16" name="TextBox 15">
            <a:extLst>
              <a:ext uri="{FF2B5EF4-FFF2-40B4-BE49-F238E27FC236}">
                <a16:creationId xmlns:a16="http://schemas.microsoft.com/office/drawing/2014/main" id="{B6EC463D-5743-44A5-9F46-345285F885C1}"/>
              </a:ext>
            </a:extLst>
          </p:cNvPr>
          <p:cNvSpPr txBox="1"/>
          <p:nvPr/>
        </p:nvSpPr>
        <p:spPr>
          <a:xfrm>
            <a:off x="6591595" y="555307"/>
            <a:ext cx="1124925" cy="369332"/>
          </a:xfrm>
          <a:prstGeom prst="rect">
            <a:avLst/>
          </a:prstGeom>
          <a:solidFill>
            <a:schemeClr val="bg1"/>
          </a:solidFill>
          <a:ln>
            <a:solidFill>
              <a:schemeClr val="bg1"/>
            </a:solidFill>
          </a:ln>
        </p:spPr>
        <p:txBody>
          <a:bodyPr wrap="square" rtlCol="0">
            <a:spAutoFit/>
          </a:bodyPr>
          <a:lstStyle/>
          <a:p>
            <a:pPr algn="ctr"/>
            <a:r>
              <a:rPr lang="en-GB" b="1" dirty="0">
                <a:solidFill>
                  <a:srgbClr val="7030A0"/>
                </a:solidFill>
              </a:rPr>
              <a:t>Sound</a:t>
            </a:r>
          </a:p>
        </p:txBody>
      </p:sp>
      <p:sp>
        <p:nvSpPr>
          <p:cNvPr id="17" name="TextBox 16">
            <a:extLst>
              <a:ext uri="{FF2B5EF4-FFF2-40B4-BE49-F238E27FC236}">
                <a16:creationId xmlns:a16="http://schemas.microsoft.com/office/drawing/2014/main" id="{E6981F30-8158-4739-983C-1D97B8C5F03F}"/>
              </a:ext>
            </a:extLst>
          </p:cNvPr>
          <p:cNvSpPr txBox="1"/>
          <p:nvPr/>
        </p:nvSpPr>
        <p:spPr>
          <a:xfrm>
            <a:off x="6714220" y="4079034"/>
            <a:ext cx="1124925" cy="369332"/>
          </a:xfrm>
          <a:prstGeom prst="rect">
            <a:avLst/>
          </a:prstGeom>
          <a:solidFill>
            <a:schemeClr val="bg1"/>
          </a:solidFill>
          <a:ln>
            <a:solidFill>
              <a:schemeClr val="bg1"/>
            </a:solidFill>
          </a:ln>
        </p:spPr>
        <p:txBody>
          <a:bodyPr wrap="square" rtlCol="0">
            <a:spAutoFit/>
          </a:bodyPr>
          <a:lstStyle/>
          <a:p>
            <a:pPr algn="ctr"/>
            <a:r>
              <a:rPr lang="en-GB" b="1" dirty="0">
                <a:solidFill>
                  <a:srgbClr val="7030A0"/>
                </a:solidFill>
              </a:rPr>
              <a:t>Taste</a:t>
            </a:r>
          </a:p>
        </p:txBody>
      </p:sp>
      <p:sp>
        <p:nvSpPr>
          <p:cNvPr id="18" name="TextBox 17">
            <a:extLst>
              <a:ext uri="{FF2B5EF4-FFF2-40B4-BE49-F238E27FC236}">
                <a16:creationId xmlns:a16="http://schemas.microsoft.com/office/drawing/2014/main" id="{9A4A377C-E86B-4F54-8D93-A5BF8EC3F37E}"/>
              </a:ext>
            </a:extLst>
          </p:cNvPr>
          <p:cNvSpPr txBox="1"/>
          <p:nvPr/>
        </p:nvSpPr>
        <p:spPr>
          <a:xfrm>
            <a:off x="10296247" y="1842331"/>
            <a:ext cx="1124925" cy="369332"/>
          </a:xfrm>
          <a:prstGeom prst="rect">
            <a:avLst/>
          </a:prstGeom>
          <a:solidFill>
            <a:schemeClr val="bg1"/>
          </a:solidFill>
          <a:ln>
            <a:solidFill>
              <a:schemeClr val="bg1"/>
            </a:solidFill>
          </a:ln>
        </p:spPr>
        <p:txBody>
          <a:bodyPr wrap="square" rtlCol="0">
            <a:spAutoFit/>
          </a:bodyPr>
          <a:lstStyle/>
          <a:p>
            <a:pPr algn="ctr"/>
            <a:r>
              <a:rPr lang="en-GB" b="1" dirty="0">
                <a:solidFill>
                  <a:srgbClr val="7030A0"/>
                </a:solidFill>
              </a:rPr>
              <a:t>Light</a:t>
            </a:r>
          </a:p>
        </p:txBody>
      </p:sp>
    </p:spTree>
    <p:extLst>
      <p:ext uri="{BB962C8B-B14F-4D97-AF65-F5344CB8AC3E}">
        <p14:creationId xmlns:p14="http://schemas.microsoft.com/office/powerpoint/2010/main" val="92124747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Rectangle 70"/>
          <p:cNvSpPr/>
          <p:nvPr/>
        </p:nvSpPr>
        <p:spPr>
          <a:xfrm>
            <a:off x="1524000" y="0"/>
            <a:ext cx="9144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00" tIns="45702" rIns="91400" bIns="45702" rtlCol="0" anchor="ctr"/>
          <a:lstStyle/>
          <a:p>
            <a:pPr algn="ctr" defTabSz="914021" fontAlgn="base">
              <a:spcBef>
                <a:spcPct val="0"/>
              </a:spcBef>
              <a:spcAft>
                <a:spcPct val="0"/>
              </a:spcAft>
            </a:pPr>
            <a:endParaRPr lang="en-US" sz="2400">
              <a:solidFill>
                <a:srgbClr val="FFFFFF"/>
              </a:solidFill>
            </a:endParaRPr>
          </a:p>
        </p:txBody>
      </p:sp>
      <p:sp>
        <p:nvSpPr>
          <p:cNvPr id="72" name="Rectangle 60"/>
          <p:cNvSpPr>
            <a:spLocks noChangeArrowheads="1"/>
          </p:cNvSpPr>
          <p:nvPr/>
        </p:nvSpPr>
        <p:spPr bwMode="auto">
          <a:xfrm>
            <a:off x="1663700" y="-142896"/>
            <a:ext cx="8861456" cy="846137"/>
          </a:xfrm>
          <a:prstGeom prst="rect">
            <a:avLst/>
          </a:prstGeom>
          <a:noFill/>
          <a:ln w="9525">
            <a:noFill/>
            <a:miter lim="800000"/>
            <a:headEnd/>
            <a:tailEnd/>
          </a:ln>
          <a:effectLst/>
        </p:spPr>
        <p:txBody>
          <a:bodyPr lIns="91400" tIns="45702" rIns="91400" bIns="45702" anchor="ctr"/>
          <a:lstStyle/>
          <a:p>
            <a:pPr defTabSz="914021" fontAlgn="base">
              <a:spcBef>
                <a:spcPct val="0"/>
              </a:spcBef>
              <a:spcAft>
                <a:spcPct val="0"/>
              </a:spcAft>
            </a:pPr>
            <a:r>
              <a:rPr lang="en-GB" sz="2400" dirty="0">
                <a:solidFill>
                  <a:srgbClr val="000000"/>
                </a:solidFill>
                <a:latin typeface="Arial Unicode MS" pitchFamily="34" charset="-128"/>
              </a:rPr>
              <a:t>Two ‘main’ processing streams (</a:t>
            </a:r>
            <a:r>
              <a:rPr lang="en-GB" sz="2400" dirty="0">
                <a:solidFill>
                  <a:srgbClr val="3333CC"/>
                </a:solidFill>
                <a:latin typeface="Arial Unicode MS" pitchFamily="34" charset="-128"/>
              </a:rPr>
              <a:t>what</a:t>
            </a:r>
            <a:r>
              <a:rPr lang="en-GB" sz="2400" dirty="0">
                <a:solidFill>
                  <a:srgbClr val="000000"/>
                </a:solidFill>
                <a:latin typeface="Arial Unicode MS" pitchFamily="34" charset="-128"/>
              </a:rPr>
              <a:t> and </a:t>
            </a:r>
            <a:r>
              <a:rPr lang="en-GB" sz="2400" dirty="0">
                <a:solidFill>
                  <a:srgbClr val="FF0000"/>
                </a:solidFill>
                <a:latin typeface="Arial Unicode MS" pitchFamily="34" charset="-128"/>
              </a:rPr>
              <a:t>where </a:t>
            </a:r>
            <a:r>
              <a:rPr lang="en-GB" sz="2400" dirty="0">
                <a:solidFill>
                  <a:srgbClr val="000000"/>
                </a:solidFill>
                <a:latin typeface="Arial Unicode MS" pitchFamily="34" charset="-128"/>
              </a:rPr>
              <a:t>pathways)</a:t>
            </a:r>
            <a:endParaRPr lang="en-US" sz="2400" dirty="0">
              <a:solidFill>
                <a:srgbClr val="000000"/>
              </a:solidFill>
              <a:latin typeface="Arial Unicode MS" pitchFamily="34" charset="-128"/>
            </a:endParaRPr>
          </a:p>
        </p:txBody>
      </p:sp>
      <p:sp>
        <p:nvSpPr>
          <p:cNvPr id="7" name="TextBox 6"/>
          <p:cNvSpPr txBox="1"/>
          <p:nvPr/>
        </p:nvSpPr>
        <p:spPr>
          <a:xfrm>
            <a:off x="7370888" y="1106247"/>
            <a:ext cx="3643338" cy="4524315"/>
          </a:xfrm>
          <a:prstGeom prst="rect">
            <a:avLst/>
          </a:prstGeom>
          <a:noFill/>
        </p:spPr>
        <p:txBody>
          <a:bodyPr wrap="square" lIns="91400" tIns="45702" rIns="91400" bIns="45702" rtlCol="0">
            <a:spAutoFit/>
          </a:bodyPr>
          <a:lstStyle/>
          <a:p>
            <a:pPr defTabSz="914021"/>
            <a:r>
              <a:rPr lang="en-US" dirty="0">
                <a:solidFill>
                  <a:srgbClr val="000000"/>
                </a:solidFill>
                <a:latin typeface="Arial" pitchFamily="34" charset="0"/>
                <a:cs typeface="Arial" pitchFamily="34" charset="0"/>
              </a:rPr>
              <a:t>A more general organization is evident in a pair of parallel pathways.</a:t>
            </a:r>
          </a:p>
          <a:p>
            <a:pPr defTabSz="914021"/>
            <a:endParaRPr lang="en-US" b="1" dirty="0">
              <a:solidFill>
                <a:srgbClr val="000000"/>
              </a:solidFill>
              <a:latin typeface="Arial" pitchFamily="34" charset="0"/>
              <a:cs typeface="Arial" pitchFamily="34" charset="0"/>
            </a:endParaRPr>
          </a:p>
          <a:p>
            <a:pPr defTabSz="914021"/>
            <a:r>
              <a:rPr lang="en-US" b="1" dirty="0">
                <a:solidFill>
                  <a:srgbClr val="3333CC"/>
                </a:solidFill>
                <a:latin typeface="Arial" pitchFamily="34" charset="0"/>
                <a:cs typeface="Arial" pitchFamily="34" charset="0"/>
              </a:rPr>
              <a:t>What</a:t>
            </a:r>
            <a:r>
              <a:rPr lang="en-US" dirty="0">
                <a:solidFill>
                  <a:srgbClr val="3333CC"/>
                </a:solidFill>
                <a:latin typeface="Arial" pitchFamily="34" charset="0"/>
                <a:cs typeface="Arial" pitchFamily="34" charset="0"/>
              </a:rPr>
              <a:t> </a:t>
            </a:r>
            <a:r>
              <a:rPr lang="en-US" b="1" dirty="0">
                <a:solidFill>
                  <a:srgbClr val="3333CC"/>
                </a:solidFill>
                <a:latin typeface="Arial" pitchFamily="34" charset="0"/>
                <a:cs typeface="Arial" pitchFamily="34" charset="0"/>
              </a:rPr>
              <a:t>(P) pathway</a:t>
            </a:r>
            <a:r>
              <a:rPr lang="en-US" dirty="0">
                <a:solidFill>
                  <a:srgbClr val="3333CC"/>
                </a:solidFill>
                <a:latin typeface="Arial" pitchFamily="34" charset="0"/>
                <a:cs typeface="Arial" pitchFamily="34" charset="0"/>
              </a:rPr>
              <a:t>. Temporal lobe; recognition of objects. </a:t>
            </a:r>
          </a:p>
          <a:p>
            <a:pPr defTabSz="914021"/>
            <a:r>
              <a:rPr lang="en-US" dirty="0">
                <a:solidFill>
                  <a:srgbClr val="000000"/>
                </a:solidFill>
                <a:latin typeface="Arial" pitchFamily="34" charset="0"/>
                <a:cs typeface="Arial" pitchFamily="34" charset="0"/>
              </a:rPr>
              <a:t>E.g., IT cortex shape of objects, or area V4 - color of objects. </a:t>
            </a:r>
          </a:p>
          <a:p>
            <a:pPr defTabSz="914021"/>
            <a:endParaRPr lang="en-US" b="1" dirty="0">
              <a:solidFill>
                <a:srgbClr val="000000"/>
              </a:solidFill>
              <a:latin typeface="Arial" pitchFamily="34" charset="0"/>
              <a:cs typeface="Arial" pitchFamily="34" charset="0"/>
            </a:endParaRPr>
          </a:p>
          <a:p>
            <a:pPr defTabSz="914021"/>
            <a:r>
              <a:rPr lang="en-US" b="1" dirty="0">
                <a:solidFill>
                  <a:srgbClr val="FF0000"/>
                </a:solidFill>
                <a:latin typeface="Arial" pitchFamily="34" charset="0"/>
                <a:cs typeface="Arial" pitchFamily="34" charset="0"/>
              </a:rPr>
              <a:t>Where</a:t>
            </a:r>
            <a:r>
              <a:rPr lang="en-US" dirty="0">
                <a:solidFill>
                  <a:srgbClr val="FF0000"/>
                </a:solidFill>
                <a:latin typeface="Arial" pitchFamily="34" charset="0"/>
                <a:cs typeface="Arial" pitchFamily="34" charset="0"/>
              </a:rPr>
              <a:t> </a:t>
            </a:r>
            <a:r>
              <a:rPr lang="en-US" b="1" dirty="0">
                <a:solidFill>
                  <a:srgbClr val="FF0000"/>
                </a:solidFill>
                <a:latin typeface="Arial" pitchFamily="34" charset="0"/>
                <a:cs typeface="Arial" pitchFamily="34" charset="0"/>
              </a:rPr>
              <a:t>(M) pathway</a:t>
            </a:r>
            <a:r>
              <a:rPr lang="en-US" dirty="0">
                <a:solidFill>
                  <a:srgbClr val="FF0000"/>
                </a:solidFill>
                <a:latin typeface="Arial" pitchFamily="34" charset="0"/>
                <a:cs typeface="Arial" pitchFamily="34" charset="0"/>
              </a:rPr>
              <a:t>. Parietal lobe; motion, spatial orientation, localization. </a:t>
            </a:r>
          </a:p>
          <a:p>
            <a:pPr defTabSz="914021"/>
            <a:r>
              <a:rPr lang="en-US" dirty="0">
                <a:solidFill>
                  <a:srgbClr val="000000"/>
                </a:solidFill>
                <a:latin typeface="Arial" pitchFamily="34" charset="0"/>
                <a:cs typeface="Arial" pitchFamily="34" charset="0"/>
              </a:rPr>
              <a:t>E.g. Area MT </a:t>
            </a:r>
            <a:r>
              <a:rPr lang="en-US" dirty="0" err="1">
                <a:solidFill>
                  <a:srgbClr val="000000"/>
                </a:solidFill>
                <a:latin typeface="Arial" pitchFamily="34" charset="0"/>
                <a:cs typeface="Arial" pitchFamily="34" charset="0"/>
              </a:rPr>
              <a:t>specialised</a:t>
            </a:r>
            <a:r>
              <a:rPr lang="en-US" dirty="0">
                <a:solidFill>
                  <a:srgbClr val="000000"/>
                </a:solidFill>
                <a:latin typeface="Arial" pitchFamily="34" charset="0"/>
                <a:cs typeface="Arial" pitchFamily="34" charset="0"/>
              </a:rPr>
              <a:t> for motion processing.</a:t>
            </a:r>
          </a:p>
          <a:p>
            <a:pPr defTabSz="914021"/>
            <a:endParaRPr lang="en-US" dirty="0">
              <a:solidFill>
                <a:srgbClr val="000000"/>
              </a:solidFill>
              <a:latin typeface="Arial" pitchFamily="34" charset="0"/>
              <a:cs typeface="Arial" pitchFamily="34" charset="0"/>
            </a:endParaRPr>
          </a:p>
          <a:p>
            <a:pPr defTabSz="914021"/>
            <a:endParaRPr lang="en-US" dirty="0">
              <a:solidFill>
                <a:srgbClr val="000000"/>
              </a:solidFill>
              <a:latin typeface="Arial" pitchFamily="34" charset="0"/>
              <a:cs typeface="Arial" pitchFamily="34" charset="0"/>
            </a:endParaRPr>
          </a:p>
        </p:txBody>
      </p:sp>
      <p:pic>
        <p:nvPicPr>
          <p:cNvPr id="186372" name="Picture 4"/>
          <p:cNvPicPr>
            <a:picLocks noChangeAspect="1" noChangeArrowheads="1"/>
          </p:cNvPicPr>
          <p:nvPr/>
        </p:nvPicPr>
        <p:blipFill>
          <a:blip r:embed="rId2" cstate="print"/>
          <a:srcRect l="50245" r="3186" b="5687"/>
          <a:stretch>
            <a:fillRect/>
          </a:stretch>
        </p:blipFill>
        <p:spPr bwMode="auto">
          <a:xfrm>
            <a:off x="1666849" y="3509090"/>
            <a:ext cx="4080075" cy="2848873"/>
          </a:xfrm>
          <a:prstGeom prst="rect">
            <a:avLst/>
          </a:prstGeom>
          <a:noFill/>
          <a:ln w="9525">
            <a:noFill/>
            <a:miter lim="800000"/>
            <a:headEnd/>
            <a:tailEnd/>
          </a:ln>
          <a:effectLst/>
        </p:spPr>
      </p:pic>
      <p:pic>
        <p:nvPicPr>
          <p:cNvPr id="9" name="Picture 4"/>
          <p:cNvPicPr>
            <a:picLocks noChangeAspect="1" noChangeArrowheads="1"/>
          </p:cNvPicPr>
          <p:nvPr/>
        </p:nvPicPr>
        <p:blipFill>
          <a:blip r:embed="rId2" cstate="print"/>
          <a:srcRect r="49755" b="4028"/>
          <a:stretch>
            <a:fillRect/>
          </a:stretch>
        </p:blipFill>
        <p:spPr bwMode="auto">
          <a:xfrm>
            <a:off x="1693303" y="785798"/>
            <a:ext cx="4402186" cy="2899001"/>
          </a:xfrm>
          <a:prstGeom prst="rect">
            <a:avLst/>
          </a:prstGeom>
          <a:noFill/>
          <a:ln w="9525">
            <a:noFill/>
            <a:miter lim="800000"/>
            <a:headEnd/>
            <a:tailEnd/>
          </a:ln>
          <a:effectLst/>
        </p:spPr>
      </p:pic>
    </p:spTree>
    <p:extLst>
      <p:ext uri="{BB962C8B-B14F-4D97-AF65-F5344CB8AC3E}">
        <p14:creationId xmlns:p14="http://schemas.microsoft.com/office/powerpoint/2010/main" val="120834121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135560" y="908721"/>
            <a:ext cx="8064896" cy="954107"/>
          </a:xfrm>
          <a:prstGeom prst="rect">
            <a:avLst/>
          </a:prstGeom>
          <a:noFill/>
        </p:spPr>
        <p:txBody>
          <a:bodyPr wrap="square" rtlCol="0">
            <a:spAutoFit/>
          </a:bodyPr>
          <a:lstStyle/>
          <a:p>
            <a:r>
              <a:rPr lang="en-US" sz="2000" b="1" dirty="0"/>
              <a:t>Dorsal part: </a:t>
            </a:r>
            <a:r>
              <a:rPr lang="en-US" dirty="0"/>
              <a:t>more motor-related, body awareness (</a:t>
            </a:r>
            <a:r>
              <a:rPr lang="en-US" dirty="0" err="1"/>
              <a:t>asomatognosia</a:t>
            </a:r>
            <a:r>
              <a:rPr lang="en-US" dirty="0"/>
              <a:t>, optic ataxia)</a:t>
            </a:r>
          </a:p>
          <a:p>
            <a:endParaRPr lang="en-US" dirty="0"/>
          </a:p>
          <a:p>
            <a:endParaRPr lang="en-US" dirty="0"/>
          </a:p>
        </p:txBody>
      </p:sp>
      <p:pic>
        <p:nvPicPr>
          <p:cNvPr id="7170" name="Picture 2" descr="http://trialx.com/curetalk/wp-content/blogs.dir/7/files/2011/05/diseases/Neglect-2.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61084" y="2900702"/>
            <a:ext cx="3126804" cy="2235863"/>
          </a:xfrm>
          <a:prstGeom prst="rect">
            <a:avLst/>
          </a:prstGeom>
          <a:noFill/>
          <a:extLst>
            <a:ext uri="{909E8E84-426E-40DD-AFC4-6F175D3DCCD1}">
              <a14:hiddenFill xmlns:a14="http://schemas.microsoft.com/office/drawing/2010/main">
                <a:solidFill>
                  <a:srgbClr val="FFFFFF"/>
                </a:solidFill>
              </a14:hiddenFill>
            </a:ext>
          </a:extLst>
        </p:spPr>
      </p:pic>
      <p:pic>
        <p:nvPicPr>
          <p:cNvPr id="7171" name="Picture 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1837" t="16664" r="10504" b="12679"/>
          <a:stretch/>
        </p:blipFill>
        <p:spPr bwMode="auto">
          <a:xfrm>
            <a:off x="6220723" y="3006245"/>
            <a:ext cx="4203336" cy="34929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p:cNvSpPr txBox="1"/>
          <p:nvPr/>
        </p:nvSpPr>
        <p:spPr>
          <a:xfrm>
            <a:off x="3071664" y="159024"/>
            <a:ext cx="6192688" cy="461665"/>
          </a:xfrm>
          <a:prstGeom prst="rect">
            <a:avLst/>
          </a:prstGeom>
          <a:noFill/>
        </p:spPr>
        <p:txBody>
          <a:bodyPr wrap="square" rtlCol="0">
            <a:spAutoFit/>
          </a:bodyPr>
          <a:lstStyle/>
          <a:p>
            <a:r>
              <a:rPr lang="en-US" sz="2400" b="1" dirty="0">
                <a:solidFill>
                  <a:schemeClr val="tx1">
                    <a:lumMod val="65000"/>
                    <a:lumOff val="35000"/>
                  </a:schemeClr>
                </a:solidFill>
              </a:rPr>
              <a:t>Posterior parietal cortex</a:t>
            </a:r>
            <a:endParaRPr lang="en-US" sz="2400" dirty="0">
              <a:solidFill>
                <a:schemeClr val="tx1">
                  <a:lumMod val="65000"/>
                  <a:lumOff val="35000"/>
                </a:schemeClr>
              </a:solidFill>
            </a:endParaRPr>
          </a:p>
        </p:txBody>
      </p:sp>
      <p:pic>
        <p:nvPicPr>
          <p:cNvPr id="9"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00961" y="706236"/>
            <a:ext cx="8515519" cy="584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2135560" y="1628800"/>
            <a:ext cx="7920880" cy="677108"/>
          </a:xfrm>
          <a:prstGeom prst="rect">
            <a:avLst/>
          </a:prstGeom>
        </p:spPr>
        <p:txBody>
          <a:bodyPr wrap="square">
            <a:spAutoFit/>
          </a:bodyPr>
          <a:lstStyle/>
          <a:p>
            <a:r>
              <a:rPr lang="en-US" sz="2000" b="1" dirty="0"/>
              <a:t>Ventral part: </a:t>
            </a:r>
            <a:r>
              <a:rPr lang="en-US" dirty="0"/>
              <a:t>spatial perception (</a:t>
            </a:r>
            <a:r>
              <a:rPr lang="en-US" dirty="0" err="1"/>
              <a:t>hemispatial</a:t>
            </a:r>
            <a:r>
              <a:rPr lang="en-US" dirty="0"/>
              <a:t> neglect, constructional apraxia, cannot perceive the spatial relations of parts of an object)</a:t>
            </a:r>
          </a:p>
        </p:txBody>
      </p:sp>
      <p:sp>
        <p:nvSpPr>
          <p:cNvPr id="6" name="Rectangle 5"/>
          <p:cNvSpPr/>
          <p:nvPr/>
        </p:nvSpPr>
        <p:spPr>
          <a:xfrm>
            <a:off x="2713066" y="2564904"/>
            <a:ext cx="2037224" cy="369332"/>
          </a:xfrm>
          <a:prstGeom prst="rect">
            <a:avLst/>
          </a:prstGeom>
        </p:spPr>
        <p:txBody>
          <a:bodyPr wrap="none">
            <a:spAutoFit/>
          </a:bodyPr>
          <a:lstStyle/>
          <a:p>
            <a:r>
              <a:rPr lang="en-US" dirty="0" err="1"/>
              <a:t>Hemispatial</a:t>
            </a:r>
            <a:r>
              <a:rPr lang="en-US" dirty="0"/>
              <a:t> neglect</a:t>
            </a:r>
          </a:p>
        </p:txBody>
      </p:sp>
      <p:sp>
        <p:nvSpPr>
          <p:cNvPr id="10" name="Rectangle 9"/>
          <p:cNvSpPr/>
          <p:nvPr/>
        </p:nvSpPr>
        <p:spPr>
          <a:xfrm>
            <a:off x="6960097" y="2636912"/>
            <a:ext cx="2257221" cy="369332"/>
          </a:xfrm>
          <a:prstGeom prst="rect">
            <a:avLst/>
          </a:prstGeom>
        </p:spPr>
        <p:txBody>
          <a:bodyPr wrap="none">
            <a:spAutoFit/>
          </a:bodyPr>
          <a:lstStyle/>
          <a:p>
            <a:r>
              <a:rPr lang="en-US" dirty="0"/>
              <a:t>constructional apraxia</a:t>
            </a:r>
          </a:p>
        </p:txBody>
      </p:sp>
      <p:pic>
        <p:nvPicPr>
          <p:cNvPr id="7173" name="Picture 5" descr="https://classconnection.s3.amazonaws.com/200/flashcards/817200/jpg/space_processingppt-71338079936531.jpg"/>
          <p:cNvPicPr>
            <a:picLocks noChangeAspect="1" noChangeArrowheads="1"/>
          </p:cNvPicPr>
          <p:nvPr/>
        </p:nvPicPr>
        <p:blipFill rotWithShape="1">
          <a:blip r:embed="rId6">
            <a:extLst>
              <a:ext uri="{28A0092B-C50C-407E-A947-70E740481C1C}">
                <a14:useLocalDpi xmlns:a14="http://schemas.microsoft.com/office/drawing/2010/main" val="0"/>
              </a:ext>
            </a:extLst>
          </a:blip>
          <a:srcRect b="55495"/>
          <a:stretch/>
        </p:blipFill>
        <p:spPr bwMode="auto">
          <a:xfrm>
            <a:off x="1703513" y="5197067"/>
            <a:ext cx="3914775" cy="15769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586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17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17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17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6" grpId="0"/>
      <p:bldP spid="10"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p:cNvSpPr txBox="1">
            <a:spLocks noChangeArrowheads="1"/>
          </p:cNvSpPr>
          <p:nvPr/>
        </p:nvSpPr>
        <p:spPr>
          <a:xfrm>
            <a:off x="1452530" y="-214338"/>
            <a:ext cx="10572824" cy="1143000"/>
          </a:xfrm>
          <a:prstGeom prst="rect">
            <a:avLst/>
          </a:prstGeom>
        </p:spPr>
        <p:txBody>
          <a:bodyPr vert="horz" lIns="91440" tIns="45720" rIns="91440" bIns="45720" rtlCol="0" anchor="ctr">
            <a:normAutofit/>
          </a:bodyPr>
          <a:lstStyle/>
          <a:p>
            <a:pPr>
              <a:spcBef>
                <a:spcPct val="0"/>
              </a:spcBef>
            </a:pPr>
            <a:r>
              <a:rPr lang="en-US" sz="2400" dirty="0">
                <a:solidFill>
                  <a:prstClr val="black"/>
                </a:solidFill>
                <a:latin typeface="Arial" pitchFamily="34" charset="0"/>
                <a:cs typeface="Arial" pitchFamily="34" charset="0"/>
              </a:rPr>
              <a:t>WHERE pathway: Awareness of space (right parietal lobe)</a:t>
            </a:r>
          </a:p>
        </p:txBody>
      </p:sp>
      <p:pic>
        <p:nvPicPr>
          <p:cNvPr id="1026" name="Picture 2"/>
          <p:cNvPicPr>
            <a:picLocks noChangeAspect="1" noChangeArrowheads="1"/>
          </p:cNvPicPr>
          <p:nvPr/>
        </p:nvPicPr>
        <p:blipFill>
          <a:blip r:embed="rId3" cstate="print"/>
          <a:srcRect/>
          <a:stretch>
            <a:fillRect/>
          </a:stretch>
        </p:blipFill>
        <p:spPr bwMode="auto">
          <a:xfrm>
            <a:off x="6596066" y="1071547"/>
            <a:ext cx="2971800" cy="4772025"/>
          </a:xfrm>
          <a:prstGeom prst="rect">
            <a:avLst/>
          </a:prstGeom>
          <a:noFill/>
          <a:ln w="9525">
            <a:noFill/>
            <a:miter lim="800000"/>
            <a:headEnd/>
            <a:tailEnd/>
          </a:ln>
        </p:spPr>
      </p:pic>
      <p:sp>
        <p:nvSpPr>
          <p:cNvPr id="9" name="TextBox 8"/>
          <p:cNvSpPr txBox="1"/>
          <p:nvPr/>
        </p:nvSpPr>
        <p:spPr>
          <a:xfrm>
            <a:off x="635468" y="3169883"/>
            <a:ext cx="4318370" cy="2862322"/>
          </a:xfrm>
          <a:prstGeom prst="rect">
            <a:avLst/>
          </a:prstGeom>
          <a:effectLst>
            <a:outerShdw blurRad="63500" sx="102000" sy="102000" algn="ctr"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wrap="square" rtlCol="0">
            <a:spAutoFit/>
          </a:bodyPr>
          <a:lstStyle/>
          <a:p>
            <a:pPr algn="just"/>
            <a:r>
              <a:rPr lang="en-US" b="1" dirty="0">
                <a:solidFill>
                  <a:srgbClr val="1F497D"/>
                </a:solidFill>
              </a:rPr>
              <a:t>Hemineglect </a:t>
            </a:r>
            <a:r>
              <a:rPr lang="en-US" dirty="0">
                <a:solidFill>
                  <a:srgbClr val="1F497D"/>
                </a:solidFill>
              </a:rPr>
              <a:t>(unilateral neglect) is a disabling condition following brain damage in which patients fail to be aware of items to one side of space. Neglect is most prominent and long-lasting after damage to the right inferior parietal lobe (IPL), particularly following a stroke. Such individuals with right-sided brain damage often fail to be aware of objects to their left, demonstrating neglect of leftward items.</a:t>
            </a:r>
          </a:p>
        </p:txBody>
      </p:sp>
      <p:pic>
        <p:nvPicPr>
          <p:cNvPr id="1027" name="Picture 3"/>
          <p:cNvPicPr>
            <a:picLocks noChangeAspect="1" noChangeArrowheads="1"/>
          </p:cNvPicPr>
          <p:nvPr/>
        </p:nvPicPr>
        <p:blipFill>
          <a:blip r:embed="rId4" cstate="print"/>
          <a:srcRect/>
          <a:stretch>
            <a:fillRect/>
          </a:stretch>
        </p:blipFill>
        <p:spPr bwMode="auto">
          <a:xfrm>
            <a:off x="2238348" y="714356"/>
            <a:ext cx="2000264" cy="1743820"/>
          </a:xfrm>
          <a:prstGeom prst="rect">
            <a:avLst/>
          </a:prstGeom>
          <a:noFill/>
          <a:ln w="9525">
            <a:noFill/>
            <a:miter lim="800000"/>
            <a:headEnd/>
            <a:tailEnd/>
          </a:ln>
        </p:spPr>
      </p:pic>
      <p:sp>
        <p:nvSpPr>
          <p:cNvPr id="7" name="Right Arrow 6"/>
          <p:cNvSpPr/>
          <p:nvPr/>
        </p:nvSpPr>
        <p:spPr>
          <a:xfrm>
            <a:off x="2093532" y="1226732"/>
            <a:ext cx="576064" cy="144016"/>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Tree>
    <p:extLst>
      <p:ext uri="{BB962C8B-B14F-4D97-AF65-F5344CB8AC3E}">
        <p14:creationId xmlns:p14="http://schemas.microsoft.com/office/powerpoint/2010/main" val="154339173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2"/>
          <p:cNvSpPr>
            <a:spLocks noGrp="1" noChangeArrowheads="1"/>
          </p:cNvSpPr>
          <p:nvPr>
            <p:ph type="title"/>
          </p:nvPr>
        </p:nvSpPr>
        <p:spPr>
          <a:xfrm>
            <a:off x="1595407" y="-142900"/>
            <a:ext cx="10287072" cy="1143000"/>
          </a:xfrm>
        </p:spPr>
        <p:txBody>
          <a:bodyPr>
            <a:normAutofit/>
          </a:bodyPr>
          <a:lstStyle/>
          <a:p>
            <a:pPr algn="l" eaLnBrk="1" hangingPunct="1"/>
            <a:r>
              <a:rPr lang="en-US" sz="2400" dirty="0">
                <a:solidFill>
                  <a:srgbClr val="7030A0"/>
                </a:solidFill>
                <a:latin typeface="Arial" pitchFamily="34" charset="0"/>
                <a:cs typeface="Arial" pitchFamily="34" charset="0"/>
              </a:rPr>
              <a:t>WHAT pathway: Face selective cells in</a:t>
            </a:r>
            <a:r>
              <a:rPr lang="en-US" sz="2400" i="1" dirty="0">
                <a:solidFill>
                  <a:srgbClr val="7030A0"/>
                </a:solidFill>
                <a:latin typeface="Arial" pitchFamily="34" charset="0"/>
                <a:cs typeface="Arial" pitchFamily="34" charset="0"/>
              </a:rPr>
              <a:t> </a:t>
            </a:r>
            <a:r>
              <a:rPr lang="en-US" sz="2400" i="1" dirty="0" err="1">
                <a:solidFill>
                  <a:srgbClr val="7030A0"/>
                </a:solidFill>
                <a:latin typeface="Arial" pitchFamily="34" charset="0"/>
                <a:cs typeface="Arial" pitchFamily="34" charset="0"/>
              </a:rPr>
              <a:t>inferotemporal</a:t>
            </a:r>
            <a:r>
              <a:rPr lang="en-US" sz="2400" i="1" dirty="0">
                <a:solidFill>
                  <a:srgbClr val="7030A0"/>
                </a:solidFill>
                <a:latin typeface="Arial" pitchFamily="34" charset="0"/>
                <a:cs typeface="Arial" pitchFamily="34" charset="0"/>
              </a:rPr>
              <a:t> </a:t>
            </a:r>
            <a:r>
              <a:rPr lang="en-US" sz="2400" dirty="0">
                <a:solidFill>
                  <a:srgbClr val="7030A0"/>
                </a:solidFill>
                <a:latin typeface="Arial" pitchFamily="34" charset="0"/>
                <a:cs typeface="Arial" pitchFamily="34" charset="0"/>
              </a:rPr>
              <a:t>(IT) cortex</a:t>
            </a:r>
          </a:p>
        </p:txBody>
      </p:sp>
      <p:pic>
        <p:nvPicPr>
          <p:cNvPr id="2" name="Picture 3"/>
          <p:cNvPicPr>
            <a:picLocks noChangeAspect="1" noChangeArrowheads="1"/>
          </p:cNvPicPr>
          <p:nvPr/>
        </p:nvPicPr>
        <p:blipFill>
          <a:blip r:embed="rId3" cstate="print"/>
          <a:srcRect/>
          <a:stretch>
            <a:fillRect/>
          </a:stretch>
        </p:blipFill>
        <p:spPr bwMode="auto">
          <a:xfrm>
            <a:off x="6738942" y="876326"/>
            <a:ext cx="3543300" cy="5553075"/>
          </a:xfrm>
          <a:prstGeom prst="rect">
            <a:avLst/>
          </a:prstGeom>
          <a:noFill/>
          <a:ln w="9525">
            <a:noFill/>
            <a:miter lim="800000"/>
            <a:headEnd/>
            <a:tailEnd/>
          </a:ln>
          <a:effectLst/>
        </p:spPr>
      </p:pic>
      <p:pic>
        <p:nvPicPr>
          <p:cNvPr id="8" name="Picture 2"/>
          <p:cNvPicPr>
            <a:picLocks noChangeAspect="1" noChangeArrowheads="1"/>
          </p:cNvPicPr>
          <p:nvPr/>
        </p:nvPicPr>
        <p:blipFill>
          <a:blip r:embed="rId4" cstate="print"/>
          <a:srcRect b="10398"/>
          <a:stretch>
            <a:fillRect/>
          </a:stretch>
        </p:blipFill>
        <p:spPr bwMode="auto">
          <a:xfrm>
            <a:off x="1595411" y="857232"/>
            <a:ext cx="4233333" cy="2857520"/>
          </a:xfrm>
          <a:prstGeom prst="rect">
            <a:avLst/>
          </a:prstGeom>
          <a:noFill/>
          <a:ln w="9525">
            <a:noFill/>
            <a:miter lim="800000"/>
            <a:headEnd/>
            <a:tailEnd/>
          </a:ln>
        </p:spPr>
      </p:pic>
      <p:sp>
        <p:nvSpPr>
          <p:cNvPr id="6" name="Oval 5"/>
          <p:cNvSpPr/>
          <p:nvPr/>
        </p:nvSpPr>
        <p:spPr>
          <a:xfrm>
            <a:off x="3095604" y="2786058"/>
            <a:ext cx="500066" cy="500066"/>
          </a:xfrm>
          <a:prstGeom prst="ellipse">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91400" tIns="45702" rIns="91400" bIns="45702" rtlCol="0" anchor="ctr"/>
          <a:lstStyle/>
          <a:p>
            <a:pPr algn="ctr" defTabSz="914021"/>
            <a:endParaRPr lang="en-US">
              <a:solidFill>
                <a:prstClr val="white"/>
              </a:solidFill>
            </a:endParaRPr>
          </a:p>
        </p:txBody>
      </p:sp>
      <p:sp>
        <p:nvSpPr>
          <p:cNvPr id="7" name="Rectangle 6"/>
          <p:cNvSpPr/>
          <p:nvPr/>
        </p:nvSpPr>
        <p:spPr>
          <a:xfrm>
            <a:off x="1738282" y="4786322"/>
            <a:ext cx="4000528" cy="1477328"/>
          </a:xfrm>
          <a:prstGeom prst="rect">
            <a:avLst/>
          </a:prstGeom>
        </p:spPr>
        <p:txBody>
          <a:bodyPr wrap="square" lIns="91400" tIns="45702" rIns="91400" bIns="45702">
            <a:spAutoFit/>
          </a:bodyPr>
          <a:lstStyle/>
          <a:p>
            <a:pPr defTabSz="914021"/>
            <a:br>
              <a:rPr lang="en-US" dirty="0">
                <a:solidFill>
                  <a:srgbClr val="FF0000"/>
                </a:solidFill>
              </a:rPr>
            </a:br>
            <a:r>
              <a:rPr lang="en-US" dirty="0">
                <a:solidFill>
                  <a:srgbClr val="FF0000"/>
                </a:solidFill>
              </a:rPr>
              <a:t>In humans, brain damage to IT cortex can lead to </a:t>
            </a:r>
            <a:r>
              <a:rPr lang="en-US" b="1" u="sng" dirty="0" err="1">
                <a:solidFill>
                  <a:srgbClr val="FF0000"/>
                </a:solidFill>
              </a:rPr>
              <a:t>prosopagnosia</a:t>
            </a:r>
            <a:r>
              <a:rPr lang="en-US" dirty="0">
                <a:solidFill>
                  <a:srgbClr val="FF0000"/>
                </a:solidFill>
              </a:rPr>
              <a:t> - also called face blindness -  an impairment in the recognition of faces.</a:t>
            </a:r>
          </a:p>
        </p:txBody>
      </p:sp>
    </p:spTree>
    <p:extLst>
      <p:ext uri="{BB962C8B-B14F-4D97-AF65-F5344CB8AC3E}">
        <p14:creationId xmlns:p14="http://schemas.microsoft.com/office/powerpoint/2010/main" val="228909692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Image result for face patches brain">
            <a:extLst>
              <a:ext uri="{FF2B5EF4-FFF2-40B4-BE49-F238E27FC236}">
                <a16:creationId xmlns:a16="http://schemas.microsoft.com/office/drawing/2014/main" id="{B36979B7-D6F5-47EC-8CA8-452A15E61AB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49991"/>
          <a:stretch/>
        </p:blipFill>
        <p:spPr bwMode="auto">
          <a:xfrm>
            <a:off x="1381125" y="0"/>
            <a:ext cx="4714875"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9460" name="Picture 4" descr="Image result for face patches brain">
            <a:extLst>
              <a:ext uri="{FF2B5EF4-FFF2-40B4-BE49-F238E27FC236}">
                <a16:creationId xmlns:a16="http://schemas.microsoft.com/office/drawing/2014/main" id="{BC82301A-A070-4C7A-AF80-5E2C9DBDB6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51663" y="1648143"/>
            <a:ext cx="4778057" cy="33510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617733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2"/>
          <p:cNvSpPr>
            <a:spLocks noGrp="1" noChangeArrowheads="1"/>
          </p:cNvSpPr>
          <p:nvPr>
            <p:ph type="title"/>
          </p:nvPr>
        </p:nvSpPr>
        <p:spPr>
          <a:xfrm>
            <a:off x="1595406" y="-214338"/>
            <a:ext cx="9929882" cy="1143000"/>
          </a:xfrm>
        </p:spPr>
        <p:txBody>
          <a:bodyPr>
            <a:normAutofit/>
          </a:bodyPr>
          <a:lstStyle/>
          <a:p>
            <a:pPr algn="l"/>
            <a:r>
              <a:rPr lang="en-US" sz="2400" dirty="0">
                <a:solidFill>
                  <a:srgbClr val="7030A0"/>
                </a:solidFill>
                <a:latin typeface="Arial" pitchFamily="34" charset="0"/>
                <a:cs typeface="Arial" pitchFamily="34" charset="0"/>
              </a:rPr>
              <a:t>WHAT pathway: Face profile cells in</a:t>
            </a:r>
            <a:r>
              <a:rPr lang="en-US" sz="2400" i="1" dirty="0">
                <a:solidFill>
                  <a:srgbClr val="7030A0"/>
                </a:solidFill>
                <a:latin typeface="Arial" pitchFamily="34" charset="0"/>
                <a:cs typeface="Arial" pitchFamily="34" charset="0"/>
              </a:rPr>
              <a:t> </a:t>
            </a:r>
            <a:r>
              <a:rPr lang="en-US" sz="2400" i="1" dirty="0" err="1">
                <a:solidFill>
                  <a:srgbClr val="7030A0"/>
                </a:solidFill>
                <a:latin typeface="Arial" pitchFamily="34" charset="0"/>
                <a:cs typeface="Arial" pitchFamily="34" charset="0"/>
              </a:rPr>
              <a:t>inferotemporal</a:t>
            </a:r>
            <a:r>
              <a:rPr lang="en-US" sz="2400" i="1" dirty="0">
                <a:solidFill>
                  <a:srgbClr val="7030A0"/>
                </a:solidFill>
                <a:latin typeface="Arial" pitchFamily="34" charset="0"/>
                <a:cs typeface="Arial" pitchFamily="34" charset="0"/>
              </a:rPr>
              <a:t> </a:t>
            </a:r>
            <a:r>
              <a:rPr lang="en-US" sz="2400" dirty="0">
                <a:solidFill>
                  <a:srgbClr val="7030A0"/>
                </a:solidFill>
                <a:latin typeface="Arial" pitchFamily="34" charset="0"/>
                <a:cs typeface="Arial" pitchFamily="34" charset="0"/>
              </a:rPr>
              <a:t>(IT) cortex</a:t>
            </a:r>
          </a:p>
        </p:txBody>
      </p:sp>
      <p:pic>
        <p:nvPicPr>
          <p:cNvPr id="8" name="Picture 2"/>
          <p:cNvPicPr>
            <a:picLocks noChangeAspect="1" noChangeArrowheads="1"/>
          </p:cNvPicPr>
          <p:nvPr/>
        </p:nvPicPr>
        <p:blipFill>
          <a:blip r:embed="rId3" cstate="print"/>
          <a:srcRect b="10398"/>
          <a:stretch>
            <a:fillRect/>
          </a:stretch>
        </p:blipFill>
        <p:spPr bwMode="auto">
          <a:xfrm>
            <a:off x="1452535" y="2000240"/>
            <a:ext cx="4233333" cy="2857520"/>
          </a:xfrm>
          <a:prstGeom prst="rect">
            <a:avLst/>
          </a:prstGeom>
          <a:noFill/>
          <a:ln w="9525">
            <a:noFill/>
            <a:miter lim="800000"/>
            <a:headEnd/>
            <a:tailEnd/>
          </a:ln>
        </p:spPr>
      </p:pic>
      <p:pic>
        <p:nvPicPr>
          <p:cNvPr id="6" name="Picture 4"/>
          <p:cNvPicPr>
            <a:picLocks noChangeAspect="1" noChangeArrowheads="1"/>
          </p:cNvPicPr>
          <p:nvPr/>
        </p:nvPicPr>
        <p:blipFill>
          <a:blip r:embed="rId4" cstate="print"/>
          <a:srcRect/>
          <a:stretch>
            <a:fillRect/>
          </a:stretch>
        </p:blipFill>
        <p:spPr bwMode="auto">
          <a:xfrm>
            <a:off x="5633345" y="530796"/>
            <a:ext cx="4820373" cy="6327233"/>
          </a:xfrm>
          <a:prstGeom prst="rect">
            <a:avLst/>
          </a:prstGeom>
          <a:noFill/>
          <a:ln w="9525">
            <a:noFill/>
            <a:miter lim="800000"/>
            <a:headEnd/>
            <a:tailEnd/>
          </a:ln>
          <a:effectLst/>
        </p:spPr>
      </p:pic>
      <p:sp>
        <p:nvSpPr>
          <p:cNvPr id="7" name="Oval 6"/>
          <p:cNvSpPr/>
          <p:nvPr/>
        </p:nvSpPr>
        <p:spPr>
          <a:xfrm>
            <a:off x="2952728" y="3929066"/>
            <a:ext cx="500066" cy="500066"/>
          </a:xfrm>
          <a:prstGeom prst="ellipse">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91400" tIns="45702" rIns="91400" bIns="45702" rtlCol="0" anchor="ctr"/>
          <a:lstStyle/>
          <a:p>
            <a:pPr algn="ctr" defTabSz="914021"/>
            <a:endParaRPr lang="en-US">
              <a:solidFill>
                <a:prstClr val="white"/>
              </a:solidFill>
            </a:endParaRPr>
          </a:p>
        </p:txBody>
      </p:sp>
    </p:spTree>
    <p:extLst>
      <p:ext uri="{BB962C8B-B14F-4D97-AF65-F5344CB8AC3E}">
        <p14:creationId xmlns:p14="http://schemas.microsoft.com/office/powerpoint/2010/main" val="205310828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3" name="Picture 3"/>
          <p:cNvPicPr>
            <a:picLocks noChangeAspect="1" noChangeArrowheads="1"/>
          </p:cNvPicPr>
          <p:nvPr/>
        </p:nvPicPr>
        <p:blipFill>
          <a:blip r:embed="rId3" cstate="print"/>
          <a:srcRect/>
          <a:stretch>
            <a:fillRect/>
          </a:stretch>
        </p:blipFill>
        <p:spPr bwMode="auto">
          <a:xfrm>
            <a:off x="5179014" y="1000109"/>
            <a:ext cx="5488991" cy="5857892"/>
          </a:xfrm>
          <a:prstGeom prst="rect">
            <a:avLst/>
          </a:prstGeom>
          <a:noFill/>
          <a:ln w="9525">
            <a:noFill/>
            <a:miter lim="800000"/>
            <a:headEnd/>
            <a:tailEnd/>
          </a:ln>
          <a:effectLst/>
        </p:spPr>
      </p:pic>
      <p:sp>
        <p:nvSpPr>
          <p:cNvPr id="8" name="Rectangle 2"/>
          <p:cNvSpPr txBox="1">
            <a:spLocks noChangeArrowheads="1"/>
          </p:cNvSpPr>
          <p:nvPr/>
        </p:nvSpPr>
        <p:spPr>
          <a:xfrm>
            <a:off x="1452530" y="-214338"/>
            <a:ext cx="10572824" cy="1143000"/>
          </a:xfrm>
          <a:prstGeom prst="rect">
            <a:avLst/>
          </a:prstGeom>
        </p:spPr>
        <p:txBody>
          <a:bodyPr vert="horz" lIns="91400" tIns="45702" rIns="91400" bIns="45702" rtlCol="0" anchor="ctr">
            <a:normAutofit/>
          </a:bodyPr>
          <a:lstStyle/>
          <a:p>
            <a:pPr defTabSz="914021">
              <a:spcBef>
                <a:spcPct val="0"/>
              </a:spcBef>
            </a:pPr>
            <a:r>
              <a:rPr lang="en-US" sz="2400" dirty="0">
                <a:solidFill>
                  <a:srgbClr val="0070C0"/>
                </a:solidFill>
                <a:latin typeface="Arial" pitchFamily="34" charset="0"/>
                <a:cs typeface="Arial" pitchFamily="34" charset="0"/>
              </a:rPr>
              <a:t>WHAT pathway: </a:t>
            </a:r>
            <a:r>
              <a:rPr lang="en-US" sz="2400" dirty="0">
                <a:solidFill>
                  <a:prstClr val="black"/>
                </a:solidFill>
                <a:latin typeface="Arial" pitchFamily="34" charset="0"/>
                <a:cs typeface="Arial" pitchFamily="34" charset="0"/>
              </a:rPr>
              <a:t>Object o</a:t>
            </a:r>
            <a:r>
              <a:rPr lang="en-US" sz="2400" dirty="0" err="1">
                <a:solidFill>
                  <a:prstClr val="black"/>
                </a:solidFill>
                <a:latin typeface="Arial" pitchFamily="34" charset="0"/>
                <a:cs typeface="Arial" pitchFamily="34" charset="0"/>
              </a:rPr>
              <a:t>rientation</a:t>
            </a:r>
            <a:r>
              <a:rPr lang="en-US" sz="2400" dirty="0">
                <a:solidFill>
                  <a:prstClr val="black"/>
                </a:solidFill>
                <a:latin typeface="Arial" pitchFamily="34" charset="0"/>
                <a:cs typeface="Arial" pitchFamily="34" charset="0"/>
              </a:rPr>
              <a:t> selective cells in</a:t>
            </a:r>
            <a:r>
              <a:rPr lang="en-US" sz="2400" i="1" dirty="0">
                <a:solidFill>
                  <a:prstClr val="black"/>
                </a:solidFill>
                <a:latin typeface="Arial" pitchFamily="34" charset="0"/>
                <a:cs typeface="Arial" pitchFamily="34" charset="0"/>
              </a:rPr>
              <a:t> </a:t>
            </a:r>
            <a:r>
              <a:rPr lang="en-US" sz="2400" dirty="0">
                <a:solidFill>
                  <a:prstClr val="black"/>
                </a:solidFill>
                <a:latin typeface="Arial" pitchFamily="34" charset="0"/>
                <a:cs typeface="Arial" pitchFamily="34" charset="0"/>
              </a:rPr>
              <a:t>IT cortex</a:t>
            </a:r>
          </a:p>
        </p:txBody>
      </p:sp>
      <p:pic>
        <p:nvPicPr>
          <p:cNvPr id="9" name="Picture 2"/>
          <p:cNvPicPr>
            <a:picLocks noChangeAspect="1" noChangeArrowheads="1"/>
          </p:cNvPicPr>
          <p:nvPr/>
        </p:nvPicPr>
        <p:blipFill>
          <a:blip r:embed="rId4" cstate="print"/>
          <a:srcRect b="10398"/>
          <a:stretch>
            <a:fillRect/>
          </a:stretch>
        </p:blipFill>
        <p:spPr bwMode="auto">
          <a:xfrm>
            <a:off x="1738284" y="928675"/>
            <a:ext cx="3214710" cy="2169945"/>
          </a:xfrm>
          <a:prstGeom prst="rect">
            <a:avLst/>
          </a:prstGeom>
          <a:noFill/>
          <a:ln w="9525">
            <a:noFill/>
            <a:miter lim="800000"/>
            <a:headEnd/>
            <a:tailEnd/>
          </a:ln>
        </p:spPr>
      </p:pic>
      <p:sp>
        <p:nvSpPr>
          <p:cNvPr id="6" name="Oval 5"/>
          <p:cNvSpPr/>
          <p:nvPr/>
        </p:nvSpPr>
        <p:spPr>
          <a:xfrm>
            <a:off x="2855890" y="2332030"/>
            <a:ext cx="500066" cy="500066"/>
          </a:xfrm>
          <a:prstGeom prst="ellipse">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91400" tIns="45702" rIns="91400" bIns="45702" rtlCol="0" anchor="ctr"/>
          <a:lstStyle/>
          <a:p>
            <a:pPr algn="ctr" defTabSz="914021"/>
            <a:endParaRPr lang="en-US">
              <a:solidFill>
                <a:prstClr val="white"/>
              </a:solidFill>
            </a:endParaRPr>
          </a:p>
        </p:txBody>
      </p:sp>
    </p:spTree>
    <p:extLst>
      <p:ext uri="{BB962C8B-B14F-4D97-AF65-F5344CB8AC3E}">
        <p14:creationId xmlns:p14="http://schemas.microsoft.com/office/powerpoint/2010/main" val="270889731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Text Box 1"/>
          <p:cNvSpPr txBox="1">
            <a:spLocks noChangeArrowheads="1"/>
          </p:cNvSpPr>
          <p:nvPr/>
        </p:nvSpPr>
        <p:spPr bwMode="auto">
          <a:xfrm>
            <a:off x="1969275" y="61985"/>
            <a:ext cx="8493120" cy="4147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6" charset="0"/>
                <a:ea typeface="msgothic" charset="0"/>
                <a:cs typeface="ms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6" charset="0"/>
                <a:ea typeface="msgothic" charset="0"/>
                <a:cs typeface="ms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6" charset="0"/>
                <a:ea typeface="msgothic" charset="0"/>
                <a:cs typeface="ms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6" charset="0"/>
                <a:ea typeface="msgothic" charset="0"/>
                <a:cs typeface="ms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6" charset="0"/>
                <a:ea typeface="msgothic"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6" charset="0"/>
                <a:ea typeface="msgothic"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6" charset="0"/>
                <a:ea typeface="msgothic"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6" charset="0"/>
                <a:ea typeface="msgothic"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6" charset="0"/>
                <a:ea typeface="msgothic" charset="0"/>
                <a:cs typeface="msgothic" charset="0"/>
              </a:defRPr>
            </a:lvl9pPr>
          </a:lstStyle>
          <a:p>
            <a:pPr algn="ctr" defTabSz="914021"/>
            <a:r>
              <a:rPr lang="en-GB" altLang="en-US" dirty="0">
                <a:latin typeface="Calibri"/>
              </a:rPr>
              <a:t>Activations by object images and partial features in IT cortex</a:t>
            </a:r>
          </a:p>
        </p:txBody>
      </p:sp>
      <p:pic>
        <p:nvPicPr>
          <p:cNvPr id="307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68009" y="620688"/>
            <a:ext cx="4359207" cy="600735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 name="Rectangle 2"/>
          <p:cNvSpPr/>
          <p:nvPr/>
        </p:nvSpPr>
        <p:spPr>
          <a:xfrm>
            <a:off x="8537925" y="6447667"/>
            <a:ext cx="1989291" cy="360755"/>
          </a:xfrm>
          <a:prstGeom prst="rect">
            <a:avLst/>
          </a:prstGeom>
        </p:spPr>
        <p:txBody>
          <a:bodyPr wrap="none" lIns="82910" tIns="41455" rIns="82910" bIns="41455">
            <a:spAutoFit/>
          </a:bodyPr>
          <a:lstStyle/>
          <a:p>
            <a:pPr defTabSz="914021"/>
            <a:r>
              <a:rPr lang="en-GB" dirty="0" err="1">
                <a:solidFill>
                  <a:prstClr val="black"/>
                </a:solidFill>
              </a:rPr>
              <a:t>Tsunoda</a:t>
            </a:r>
            <a:r>
              <a:rPr lang="en-GB" dirty="0">
                <a:solidFill>
                  <a:prstClr val="black"/>
                </a:solidFill>
              </a:rPr>
              <a:t> et al. 2001</a:t>
            </a:r>
          </a:p>
        </p:txBody>
      </p:sp>
      <p:sp>
        <p:nvSpPr>
          <p:cNvPr id="2" name="Rectangle 1"/>
          <p:cNvSpPr/>
          <p:nvPr/>
        </p:nvSpPr>
        <p:spPr>
          <a:xfrm>
            <a:off x="1194122" y="2334299"/>
            <a:ext cx="4572000" cy="1200329"/>
          </a:xfrm>
          <a:prstGeom prst="rect">
            <a:avLst/>
          </a:prstGeom>
        </p:spPr>
        <p:txBody>
          <a:bodyPr lIns="91400" tIns="45702" rIns="91400" bIns="45702">
            <a:spAutoFit/>
          </a:bodyPr>
          <a:lstStyle/>
          <a:p>
            <a:pPr defTabSz="914021"/>
            <a:r>
              <a:rPr lang="en-GB" dirty="0">
                <a:solidFill>
                  <a:prstClr val="black"/>
                </a:solidFill>
              </a:rPr>
              <a:t>Clusters of cells having overlapping and slightly differing selectivities may work together to confer object recognition abilities that are invariant to viewing conditions</a:t>
            </a:r>
          </a:p>
        </p:txBody>
      </p:sp>
    </p:spTree>
    <p:extLst>
      <p:ext uri="{BB962C8B-B14F-4D97-AF65-F5344CB8AC3E}">
        <p14:creationId xmlns:p14="http://schemas.microsoft.com/office/powerpoint/2010/main" val="361136523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AB45A142-4255-493C-8284-5D566C121B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7"/>
            <a:ext cx="4332307" cy="6179552"/>
          </a:xfrm>
          <a:prstGeom prst="rect">
            <a:avLst/>
          </a:prstGeom>
          <a:solidFill>
            <a:srgbClr val="404040">
              <a:alpha val="89804"/>
            </a:srgbClr>
          </a:solidFill>
          <a:ln w="127000" cap="sq" cmpd="thinThick">
            <a:solidFill>
              <a:srgbClr val="595959">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B0BE1BDC-0186-458E-8BB3-2C3C59420E44}"/>
              </a:ext>
            </a:extLst>
          </p:cNvPr>
          <p:cNvSpPr txBox="1"/>
          <p:nvPr/>
        </p:nvSpPr>
        <p:spPr>
          <a:xfrm>
            <a:off x="674237" y="914400"/>
            <a:ext cx="3657600" cy="2887579"/>
          </a:xfrm>
          <a:prstGeom prst="rect">
            <a:avLst/>
          </a:prstGeom>
        </p:spPr>
        <p:txBody>
          <a:bodyPr vert="horz" lIns="91440" tIns="45720" rIns="91440" bIns="45720" rtlCol="0" anchor="b">
            <a:normAutofit fontScale="92500"/>
          </a:bodyPr>
          <a:lstStyle/>
          <a:p>
            <a:pPr algn="ctr">
              <a:lnSpc>
                <a:spcPct val="90000"/>
              </a:lnSpc>
              <a:spcBef>
                <a:spcPct val="0"/>
              </a:spcBef>
              <a:spcAft>
                <a:spcPts val="600"/>
              </a:spcAft>
            </a:pPr>
            <a:r>
              <a:rPr lang="en-US" sz="4800" kern="1200" dirty="0">
                <a:solidFill>
                  <a:srgbClr val="FFFFFF"/>
                </a:solidFill>
                <a:latin typeface="+mj-lt"/>
                <a:ea typeface="+mj-ea"/>
                <a:cs typeface="+mj-cs"/>
              </a:rPr>
              <a:t>Feedforward hierarchy for object representation</a:t>
            </a:r>
          </a:p>
        </p:txBody>
      </p:sp>
      <p:cxnSp>
        <p:nvCxnSpPr>
          <p:cNvPr id="73" name="Straight Connector 72">
            <a:extLst>
              <a:ext uri="{FF2B5EF4-FFF2-40B4-BE49-F238E27FC236}">
                <a16:creationId xmlns:a16="http://schemas.microsoft.com/office/drawing/2014/main" id="{38FB9660-F42F-4313-BBC4-47C007FE484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1126" y="3910267"/>
            <a:ext cx="258679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20482" name="Picture 2" descr="Related image">
            <a:extLst>
              <a:ext uri="{FF2B5EF4-FFF2-40B4-BE49-F238E27FC236}">
                <a16:creationId xmlns:a16="http://schemas.microsoft.com/office/drawing/2014/main" id="{35126E67-7CC7-47E5-A6A6-E3CEC28FCB1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88542" y="492573"/>
            <a:ext cx="4484105" cy="5880796"/>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71124F1B-BFAB-491A-BCAE-806AC5C404AA}"/>
              </a:ext>
            </a:extLst>
          </p:cNvPr>
          <p:cNvSpPr txBox="1"/>
          <p:nvPr/>
        </p:nvSpPr>
        <p:spPr>
          <a:xfrm>
            <a:off x="8994546" y="6291379"/>
            <a:ext cx="3657600" cy="418699"/>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1400" kern="1200" dirty="0">
                <a:solidFill>
                  <a:srgbClr val="0070C0"/>
                </a:solidFill>
                <a:latin typeface="+mj-lt"/>
                <a:ea typeface="+mj-ea"/>
                <a:cs typeface="+mj-cs"/>
              </a:rPr>
              <a:t>Tomaso </a:t>
            </a:r>
            <a:r>
              <a:rPr lang="en-US" sz="1400" kern="1200" dirty="0" err="1">
                <a:solidFill>
                  <a:srgbClr val="0070C0"/>
                </a:solidFill>
                <a:latin typeface="+mj-lt"/>
                <a:ea typeface="+mj-ea"/>
                <a:cs typeface="+mj-cs"/>
              </a:rPr>
              <a:t>Poggio</a:t>
            </a:r>
            <a:r>
              <a:rPr lang="en-US" sz="1400" kern="1200" dirty="0">
                <a:solidFill>
                  <a:srgbClr val="0070C0"/>
                </a:solidFill>
                <a:latin typeface="+mj-lt"/>
                <a:ea typeface="+mj-ea"/>
                <a:cs typeface="+mj-cs"/>
              </a:rPr>
              <a:t> , MIT</a:t>
            </a:r>
          </a:p>
        </p:txBody>
      </p:sp>
    </p:spTree>
    <p:extLst>
      <p:ext uri="{BB962C8B-B14F-4D97-AF65-F5344CB8AC3E}">
        <p14:creationId xmlns:p14="http://schemas.microsoft.com/office/powerpoint/2010/main" val="267386832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D70B121-56F4-4848-B38B-182089D90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4422BAC8-8518-4692-AEB8-78B398CACB05}"/>
              </a:ext>
            </a:extLst>
          </p:cNvPr>
          <p:cNvSpPr txBox="1"/>
          <p:nvPr/>
        </p:nvSpPr>
        <p:spPr>
          <a:xfrm>
            <a:off x="4976031" y="963877"/>
            <a:ext cx="6377769" cy="4930246"/>
          </a:xfrm>
          <a:prstGeom prst="rect">
            <a:avLst/>
          </a:prstGeom>
        </p:spPr>
        <p:txBody>
          <a:bodyPr vert="horz" lIns="91440" tIns="45720" rIns="91440" bIns="45720" rtlCol="0" anchor="ctr">
            <a:normAutofit/>
          </a:bodyPr>
          <a:lstStyle/>
          <a:p>
            <a:pPr indent="-228600">
              <a:lnSpc>
                <a:spcPct val="90000"/>
              </a:lnSpc>
              <a:spcAft>
                <a:spcPts val="600"/>
              </a:spcAft>
              <a:buFont typeface="Arial" panose="020B0604020202020204" pitchFamily="34" charset="0"/>
              <a:buChar char="•"/>
            </a:pPr>
            <a:r>
              <a:rPr lang="en-US" sz="2400" b="1" dirty="0" err="1"/>
              <a:t>Specialised</a:t>
            </a:r>
            <a:r>
              <a:rPr lang="en-US" sz="2400" b="1" dirty="0"/>
              <a:t> cell types, circuits and pathways</a:t>
            </a:r>
          </a:p>
          <a:p>
            <a:pPr indent="-228600">
              <a:lnSpc>
                <a:spcPct val="90000"/>
              </a:lnSpc>
              <a:spcAft>
                <a:spcPts val="600"/>
              </a:spcAft>
              <a:buFont typeface="Arial" panose="020B0604020202020204" pitchFamily="34" charset="0"/>
              <a:buChar char="•"/>
            </a:pPr>
            <a:endParaRPr lang="en-US" sz="2400" b="1" dirty="0"/>
          </a:p>
          <a:p>
            <a:pPr indent="-228600">
              <a:lnSpc>
                <a:spcPct val="90000"/>
              </a:lnSpc>
              <a:spcAft>
                <a:spcPts val="600"/>
              </a:spcAft>
              <a:buFont typeface="Arial" panose="020B0604020202020204" pitchFamily="34" charset="0"/>
              <a:buChar char="•"/>
            </a:pPr>
            <a:r>
              <a:rPr lang="en-US" sz="2400" b="1" dirty="0"/>
              <a:t>Elemental computations: selection, convergence, amplification, contrast enhancement</a:t>
            </a:r>
          </a:p>
          <a:p>
            <a:pPr indent="-228600">
              <a:lnSpc>
                <a:spcPct val="90000"/>
              </a:lnSpc>
              <a:spcAft>
                <a:spcPts val="600"/>
              </a:spcAft>
              <a:buFont typeface="Arial" panose="020B0604020202020204" pitchFamily="34" charset="0"/>
              <a:buChar char="•"/>
            </a:pPr>
            <a:endParaRPr lang="en-US" sz="2400" b="1" dirty="0"/>
          </a:p>
          <a:p>
            <a:pPr indent="-228600">
              <a:lnSpc>
                <a:spcPct val="90000"/>
              </a:lnSpc>
              <a:spcAft>
                <a:spcPts val="600"/>
              </a:spcAft>
              <a:buFont typeface="Arial" panose="020B0604020202020204" pitchFamily="34" charset="0"/>
              <a:buChar char="•"/>
            </a:pPr>
            <a:r>
              <a:rPr lang="en-US" sz="2400" b="1" dirty="0"/>
              <a:t>Generate representations useful for detection, action, perception or for combining with other modalities</a:t>
            </a:r>
          </a:p>
          <a:p>
            <a:pPr indent="-228600">
              <a:lnSpc>
                <a:spcPct val="90000"/>
              </a:lnSpc>
              <a:spcAft>
                <a:spcPts val="600"/>
              </a:spcAft>
              <a:buFont typeface="Arial" panose="020B0604020202020204" pitchFamily="34" charset="0"/>
              <a:buChar char="•"/>
            </a:pPr>
            <a:endParaRPr lang="en-US" sz="2400" b="1" dirty="0"/>
          </a:p>
          <a:p>
            <a:pPr indent="-228600">
              <a:lnSpc>
                <a:spcPct val="90000"/>
              </a:lnSpc>
              <a:spcAft>
                <a:spcPts val="600"/>
              </a:spcAft>
              <a:buFont typeface="Arial" panose="020B0604020202020204" pitchFamily="34" charset="0"/>
              <a:buChar char="•"/>
            </a:pPr>
            <a:r>
              <a:rPr lang="en-US" sz="2400" b="1" dirty="0"/>
              <a:t>Refined by evolution to the suit the ethology of each species</a:t>
            </a:r>
          </a:p>
          <a:p>
            <a:pPr indent="-228600">
              <a:lnSpc>
                <a:spcPct val="90000"/>
              </a:lnSpc>
              <a:spcAft>
                <a:spcPts val="600"/>
              </a:spcAft>
              <a:buFont typeface="Arial" panose="020B0604020202020204" pitchFamily="34" charset="0"/>
              <a:buChar char="•"/>
            </a:pPr>
            <a:endParaRPr lang="en-US" sz="2400" dirty="0"/>
          </a:p>
        </p:txBody>
      </p:sp>
    </p:spTree>
    <p:extLst>
      <p:ext uri="{BB962C8B-B14F-4D97-AF65-F5344CB8AC3E}">
        <p14:creationId xmlns:p14="http://schemas.microsoft.com/office/powerpoint/2010/main" val="14161799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FDCC288-2D0D-431F-8ED8-D114678768FB}"/>
              </a:ext>
            </a:extLst>
          </p:cNvPr>
          <p:cNvSpPr txBox="1"/>
          <p:nvPr/>
        </p:nvSpPr>
        <p:spPr>
          <a:xfrm>
            <a:off x="4947879" y="155197"/>
            <a:ext cx="1790875" cy="461665"/>
          </a:xfrm>
          <a:prstGeom prst="rect">
            <a:avLst/>
          </a:prstGeom>
          <a:noFill/>
        </p:spPr>
        <p:txBody>
          <a:bodyPr wrap="none" rtlCol="0">
            <a:spAutoFit/>
          </a:bodyPr>
          <a:lstStyle/>
          <a:p>
            <a:pPr algn="just"/>
            <a:r>
              <a:rPr lang="en-GB" sz="2400" b="1" dirty="0">
                <a:solidFill>
                  <a:schemeClr val="accent1">
                    <a:lumMod val="75000"/>
                  </a:schemeClr>
                </a:solidFill>
                <a:latin typeface="Arial" panose="020B0604020202020204" pitchFamily="34" charset="0"/>
                <a:cs typeface="Arial" panose="020B0604020202020204" pitchFamily="34" charset="0"/>
              </a:rPr>
              <a:t>Adaptation</a:t>
            </a:r>
          </a:p>
        </p:txBody>
      </p:sp>
      <p:pic>
        <p:nvPicPr>
          <p:cNvPr id="3076" name="Picture 4" descr="Related image">
            <a:extLst>
              <a:ext uri="{FF2B5EF4-FFF2-40B4-BE49-F238E27FC236}">
                <a16:creationId xmlns:a16="http://schemas.microsoft.com/office/drawing/2014/main" id="{D8E30B64-2A18-4A6D-A584-1D5EE47980D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31814" y="1335653"/>
            <a:ext cx="7570941" cy="418669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EF37ED6A-120D-467A-AADE-67A0D512998C}"/>
              </a:ext>
            </a:extLst>
          </p:cNvPr>
          <p:cNvSpPr/>
          <p:nvPr/>
        </p:nvSpPr>
        <p:spPr>
          <a:xfrm>
            <a:off x="299777" y="1166842"/>
            <a:ext cx="3786086" cy="5632311"/>
          </a:xfrm>
          <a:prstGeom prst="rect">
            <a:avLst/>
          </a:prstGeom>
        </p:spPr>
        <p:txBody>
          <a:bodyPr wrap="square">
            <a:spAutoFit/>
          </a:bodyPr>
          <a:lstStyle/>
          <a:p>
            <a:r>
              <a:rPr lang="en-US" b="1" i="0" dirty="0">
                <a:solidFill>
                  <a:srgbClr val="7030A0"/>
                </a:solidFill>
                <a:effectLst/>
                <a:latin typeface="Arial" panose="020B0604020202020204" pitchFamily="34" charset="0"/>
                <a:cs typeface="Arial" panose="020B0604020202020204" pitchFamily="34" charset="0"/>
              </a:rPr>
              <a:t>Sensory adaptation is a change over time in the responsiveness of the </a:t>
            </a:r>
            <a:r>
              <a:rPr lang="en-US" b="1" i="0" strike="noStrike" dirty="0">
                <a:solidFill>
                  <a:srgbClr val="7030A0"/>
                </a:solidFill>
                <a:effectLst/>
                <a:latin typeface="Arial" panose="020B0604020202020204" pitchFamily="34" charset="0"/>
                <a:cs typeface="Arial" panose="020B0604020202020204" pitchFamily="34" charset="0"/>
              </a:rPr>
              <a:t>sensory system</a:t>
            </a:r>
            <a:r>
              <a:rPr lang="en-US" b="1" i="0" dirty="0">
                <a:solidFill>
                  <a:srgbClr val="7030A0"/>
                </a:solidFill>
                <a:effectLst/>
                <a:latin typeface="Arial" panose="020B0604020202020204" pitchFamily="34" charset="0"/>
                <a:cs typeface="Arial" panose="020B0604020202020204" pitchFamily="34" charset="0"/>
              </a:rPr>
              <a:t> to a constant </a:t>
            </a:r>
            <a:r>
              <a:rPr lang="en-US" b="1" i="0" strike="noStrike" dirty="0">
                <a:solidFill>
                  <a:srgbClr val="7030A0"/>
                </a:solidFill>
                <a:effectLst/>
                <a:latin typeface="Arial" panose="020B0604020202020204" pitchFamily="34" charset="0"/>
                <a:cs typeface="Arial" panose="020B0604020202020204" pitchFamily="34" charset="0"/>
              </a:rPr>
              <a:t>stimulus</a:t>
            </a:r>
            <a:r>
              <a:rPr lang="en-US" b="1" i="0" dirty="0">
                <a:solidFill>
                  <a:srgbClr val="7030A0"/>
                </a:solidFill>
                <a:effectLst/>
                <a:latin typeface="Arial" panose="020B0604020202020204" pitchFamily="34" charset="0"/>
                <a:cs typeface="Arial" panose="020B0604020202020204" pitchFamily="34" charset="0"/>
              </a:rPr>
              <a:t>.</a:t>
            </a:r>
          </a:p>
          <a:p>
            <a:endParaRPr lang="en-US"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in sensory receptors and central neurons</a:t>
            </a:r>
          </a:p>
          <a:p>
            <a:pPr marL="285750" indent="-285750">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enable detection of </a:t>
            </a:r>
            <a:r>
              <a:rPr lang="en-US" u="sng" dirty="0">
                <a:latin typeface="Arial" panose="020B0604020202020204" pitchFamily="34" charset="0"/>
                <a:cs typeface="Arial" panose="020B0604020202020204" pitchFamily="34" charset="0"/>
              </a:rPr>
              <a:t>changes</a:t>
            </a:r>
            <a:r>
              <a:rPr lang="en-US" dirty="0">
                <a:latin typeface="Arial" panose="020B0604020202020204" pitchFamily="34" charset="0"/>
                <a:cs typeface="Arial" panose="020B0604020202020204" pitchFamily="34" charset="0"/>
              </a:rPr>
              <a:t> in sensory input, extending dynamic range of responses</a:t>
            </a:r>
          </a:p>
          <a:p>
            <a:pPr marL="285750" indent="-285750">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rates determined by evolutionary adaptation to environmental statistics</a:t>
            </a:r>
          </a:p>
          <a:p>
            <a:pPr marL="285750" indent="-285750">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negative feedback (intracellular &amp; circuit based)</a:t>
            </a:r>
          </a:p>
          <a:p>
            <a:pPr marL="285750" indent="-285750">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GB"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5576669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7032104" y="980728"/>
            <a:ext cx="3020458" cy="338554"/>
          </a:xfrm>
          <a:prstGeom prst="rect">
            <a:avLst/>
          </a:prstGeom>
          <a:noFill/>
        </p:spPr>
        <p:txBody>
          <a:bodyPr wrap="square" rtlCol="0">
            <a:spAutoFit/>
          </a:bodyPr>
          <a:lstStyle/>
          <a:p>
            <a:r>
              <a:rPr lang="en-US" sz="1600" dirty="0"/>
              <a:t>Damage to ventral stream areas:</a:t>
            </a:r>
          </a:p>
        </p:txBody>
      </p:sp>
      <p:sp>
        <p:nvSpPr>
          <p:cNvPr id="10" name="TextBox 9"/>
          <p:cNvSpPr txBox="1"/>
          <p:nvPr/>
        </p:nvSpPr>
        <p:spPr>
          <a:xfrm>
            <a:off x="3071664" y="159024"/>
            <a:ext cx="6192688" cy="461665"/>
          </a:xfrm>
          <a:prstGeom prst="rect">
            <a:avLst/>
          </a:prstGeom>
          <a:noFill/>
        </p:spPr>
        <p:txBody>
          <a:bodyPr wrap="square" rtlCol="0">
            <a:spAutoFit/>
          </a:bodyPr>
          <a:lstStyle/>
          <a:p>
            <a:r>
              <a:rPr lang="en-US" sz="2400" b="1" dirty="0">
                <a:solidFill>
                  <a:schemeClr val="tx1">
                    <a:lumMod val="65000"/>
                    <a:lumOff val="35000"/>
                  </a:schemeClr>
                </a:solidFill>
              </a:rPr>
              <a:t>Ventral and dorsal streams in visual processing</a:t>
            </a:r>
            <a:endParaRPr lang="en-US" sz="2400" dirty="0">
              <a:solidFill>
                <a:schemeClr val="tx1">
                  <a:lumMod val="65000"/>
                  <a:lumOff val="35000"/>
                </a:schemeClr>
              </a:solidFill>
            </a:endParaRPr>
          </a:p>
        </p:txBody>
      </p:sp>
      <p:pic>
        <p:nvPicPr>
          <p:cNvPr id="1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0961" y="706236"/>
            <a:ext cx="8515519" cy="584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452648" y="-2267049"/>
            <a:ext cx="5467350" cy="3514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b="26955"/>
          <a:stretch/>
        </p:blipFill>
        <p:spPr bwMode="auto">
          <a:xfrm>
            <a:off x="6816081" y="1393431"/>
            <a:ext cx="3527385" cy="45558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956704" y="2571924"/>
            <a:ext cx="6419850" cy="4162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0" name="Picture 6"/>
          <p:cNvPicPr>
            <a:picLocks noChangeAspect="1" noChangeArrowheads="1"/>
          </p:cNvPicPr>
          <p:nvPr/>
        </p:nvPicPr>
        <p:blipFill rotWithShape="1">
          <a:blip r:embed="rId7">
            <a:extLst>
              <a:ext uri="{28A0092B-C50C-407E-A947-70E740481C1C}">
                <a14:useLocalDpi xmlns:a14="http://schemas.microsoft.com/office/drawing/2010/main" val="0"/>
              </a:ext>
            </a:extLst>
          </a:blip>
          <a:srcRect l="43687"/>
          <a:stretch/>
        </p:blipFill>
        <p:spPr bwMode="auto">
          <a:xfrm>
            <a:off x="1487488" y="1317804"/>
            <a:ext cx="4823948" cy="35513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6"/>
          <p:cNvPicPr>
            <a:picLocks noChangeAspect="1" noChangeArrowheads="1"/>
          </p:cNvPicPr>
          <p:nvPr/>
        </p:nvPicPr>
        <p:blipFill rotWithShape="1">
          <a:blip r:embed="rId7">
            <a:extLst>
              <a:ext uri="{28A0092B-C50C-407E-A947-70E740481C1C}">
                <a14:useLocalDpi xmlns:a14="http://schemas.microsoft.com/office/drawing/2010/main" val="0"/>
              </a:ext>
            </a:extLst>
          </a:blip>
          <a:srcRect r="55940"/>
          <a:stretch/>
        </p:blipFill>
        <p:spPr bwMode="auto">
          <a:xfrm>
            <a:off x="-5149080" y="174203"/>
            <a:ext cx="4454105" cy="4191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TextBox 13"/>
          <p:cNvSpPr txBox="1"/>
          <p:nvPr/>
        </p:nvSpPr>
        <p:spPr>
          <a:xfrm>
            <a:off x="3791744" y="4367585"/>
            <a:ext cx="2304256" cy="307777"/>
          </a:xfrm>
          <a:prstGeom prst="rect">
            <a:avLst/>
          </a:prstGeom>
          <a:noFill/>
        </p:spPr>
        <p:txBody>
          <a:bodyPr wrap="square" rtlCol="0">
            <a:spAutoFit/>
          </a:bodyPr>
          <a:lstStyle/>
          <a:p>
            <a:r>
              <a:rPr lang="en-US" sz="1400" dirty="0"/>
              <a:t>Object recognition (‘WHAT’)</a:t>
            </a:r>
          </a:p>
        </p:txBody>
      </p:sp>
      <p:sp>
        <p:nvSpPr>
          <p:cNvPr id="15" name="TextBox 14"/>
          <p:cNvSpPr txBox="1"/>
          <p:nvPr/>
        </p:nvSpPr>
        <p:spPr>
          <a:xfrm>
            <a:off x="4223792" y="1290986"/>
            <a:ext cx="2808312" cy="307777"/>
          </a:xfrm>
          <a:prstGeom prst="rect">
            <a:avLst/>
          </a:prstGeom>
          <a:noFill/>
        </p:spPr>
        <p:txBody>
          <a:bodyPr wrap="square" rtlCol="0">
            <a:spAutoFit/>
          </a:bodyPr>
          <a:lstStyle/>
          <a:p>
            <a:r>
              <a:rPr lang="en-US" sz="1400" dirty="0"/>
              <a:t>Visually-guided action (‘WHERE’)</a:t>
            </a:r>
          </a:p>
        </p:txBody>
      </p:sp>
    </p:spTree>
    <p:extLst>
      <p:ext uri="{BB962C8B-B14F-4D97-AF65-F5344CB8AC3E}">
        <p14:creationId xmlns:p14="http://schemas.microsoft.com/office/powerpoint/2010/main" val="3371521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700808" y="5373216"/>
            <a:ext cx="2376264" cy="369332"/>
          </a:xfrm>
          <a:prstGeom prst="rect">
            <a:avLst/>
          </a:prstGeom>
          <a:noFill/>
        </p:spPr>
        <p:txBody>
          <a:bodyPr wrap="square" rtlCol="0">
            <a:spAutoFit/>
          </a:bodyPr>
          <a:lstStyle/>
          <a:p>
            <a:r>
              <a:rPr lang="en-US" dirty="0"/>
              <a:t>Ventral/dorsal stream</a:t>
            </a:r>
          </a:p>
        </p:txBody>
      </p:sp>
      <p:sp>
        <p:nvSpPr>
          <p:cNvPr id="10" name="TextBox 9"/>
          <p:cNvSpPr txBox="1"/>
          <p:nvPr/>
        </p:nvSpPr>
        <p:spPr>
          <a:xfrm>
            <a:off x="3071664" y="159024"/>
            <a:ext cx="6192688" cy="461665"/>
          </a:xfrm>
          <a:prstGeom prst="rect">
            <a:avLst/>
          </a:prstGeom>
          <a:noFill/>
        </p:spPr>
        <p:txBody>
          <a:bodyPr wrap="square" rtlCol="0">
            <a:spAutoFit/>
          </a:bodyPr>
          <a:lstStyle/>
          <a:p>
            <a:r>
              <a:rPr lang="en-US" sz="2400" b="1" dirty="0">
                <a:solidFill>
                  <a:schemeClr val="tx1">
                    <a:lumMod val="65000"/>
                    <a:lumOff val="35000"/>
                  </a:schemeClr>
                </a:solidFill>
              </a:rPr>
              <a:t>Association cortex</a:t>
            </a:r>
            <a:endParaRPr lang="en-US" sz="2400" dirty="0">
              <a:solidFill>
                <a:schemeClr val="tx1">
                  <a:lumMod val="65000"/>
                  <a:lumOff val="35000"/>
                </a:schemeClr>
              </a:solidFill>
            </a:endParaRPr>
          </a:p>
        </p:txBody>
      </p:sp>
      <p:pic>
        <p:nvPicPr>
          <p:cNvPr id="1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0961" y="706236"/>
            <a:ext cx="8515519" cy="584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452648" y="-2267049"/>
            <a:ext cx="5467350" cy="3514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71665" y="1247677"/>
            <a:ext cx="5126335" cy="29870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956704" y="2571924"/>
            <a:ext cx="6419850" cy="4162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6"/>
          <p:cNvPicPr>
            <a:picLocks noChangeAspect="1" noChangeArrowheads="1"/>
          </p:cNvPicPr>
          <p:nvPr/>
        </p:nvPicPr>
        <p:blipFill rotWithShape="1">
          <a:blip r:embed="rId7">
            <a:extLst>
              <a:ext uri="{28A0092B-C50C-407E-A947-70E740481C1C}">
                <a14:useLocalDpi xmlns:a14="http://schemas.microsoft.com/office/drawing/2010/main" val="0"/>
              </a:ext>
            </a:extLst>
          </a:blip>
          <a:srcRect r="55940"/>
          <a:stretch/>
        </p:blipFill>
        <p:spPr bwMode="auto">
          <a:xfrm>
            <a:off x="-5149080" y="174203"/>
            <a:ext cx="4454105" cy="4191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Rectangle 13"/>
          <p:cNvSpPr/>
          <p:nvPr/>
        </p:nvSpPr>
        <p:spPr>
          <a:xfrm>
            <a:off x="2135560" y="5837202"/>
            <a:ext cx="7384856" cy="400110"/>
          </a:xfrm>
          <a:prstGeom prst="rect">
            <a:avLst/>
          </a:prstGeom>
        </p:spPr>
        <p:txBody>
          <a:bodyPr wrap="square">
            <a:spAutoFit/>
          </a:bodyPr>
          <a:lstStyle/>
          <a:p>
            <a:r>
              <a:rPr lang="en-US" sz="2000" b="1" dirty="0"/>
              <a:t>Frontal cortex: </a:t>
            </a:r>
            <a:r>
              <a:rPr lang="en-US" dirty="0"/>
              <a:t>organizing </a:t>
            </a:r>
            <a:r>
              <a:rPr lang="en-US" dirty="0" err="1"/>
              <a:t>behaviour</a:t>
            </a:r>
            <a:r>
              <a:rPr lang="en-US" dirty="0"/>
              <a:t>, planning, working memory</a:t>
            </a:r>
          </a:p>
        </p:txBody>
      </p:sp>
      <p:sp>
        <p:nvSpPr>
          <p:cNvPr id="2" name="Rectangle 1"/>
          <p:cNvSpPr/>
          <p:nvPr/>
        </p:nvSpPr>
        <p:spPr>
          <a:xfrm>
            <a:off x="2135560" y="5056148"/>
            <a:ext cx="7488832" cy="677108"/>
          </a:xfrm>
          <a:prstGeom prst="rect">
            <a:avLst/>
          </a:prstGeom>
        </p:spPr>
        <p:txBody>
          <a:bodyPr wrap="square">
            <a:spAutoFit/>
          </a:bodyPr>
          <a:lstStyle/>
          <a:p>
            <a:r>
              <a:rPr lang="en-US" sz="2000" b="1" dirty="0"/>
              <a:t>Parietal cortex: </a:t>
            </a:r>
            <a:r>
              <a:rPr lang="en-US" dirty="0"/>
              <a:t>sensory guidance of motor behavior, spatial perception, 		motion, relative position of objects, self</a:t>
            </a:r>
          </a:p>
        </p:txBody>
      </p:sp>
      <p:sp>
        <p:nvSpPr>
          <p:cNvPr id="3" name="Rectangle 2"/>
          <p:cNvSpPr/>
          <p:nvPr/>
        </p:nvSpPr>
        <p:spPr>
          <a:xfrm>
            <a:off x="2135560" y="4365104"/>
            <a:ext cx="7128792" cy="677108"/>
          </a:xfrm>
          <a:prstGeom prst="rect">
            <a:avLst/>
          </a:prstGeom>
        </p:spPr>
        <p:txBody>
          <a:bodyPr wrap="square">
            <a:spAutoFit/>
          </a:bodyPr>
          <a:lstStyle/>
          <a:p>
            <a:r>
              <a:rPr lang="en-US" sz="2000" b="1" dirty="0"/>
              <a:t>Temporal cortex: </a:t>
            </a:r>
            <a:r>
              <a:rPr lang="en-US" dirty="0"/>
              <a:t>recognition of sensory stimuli, storage of semantic 		knowledge</a:t>
            </a:r>
          </a:p>
        </p:txBody>
      </p:sp>
    </p:spTree>
    <p:extLst>
      <p:ext uri="{BB962C8B-B14F-4D97-AF65-F5344CB8AC3E}">
        <p14:creationId xmlns:p14="http://schemas.microsoft.com/office/powerpoint/2010/main" val="1205219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 grpId="0"/>
      <p:bldP spid="3"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45BFA59-29F5-497C-8E4D-0438BCBC8A4B}"/>
              </a:ext>
            </a:extLst>
          </p:cNvPr>
          <p:cNvSpPr txBox="1"/>
          <p:nvPr/>
        </p:nvSpPr>
        <p:spPr>
          <a:xfrm>
            <a:off x="4213184" y="248856"/>
            <a:ext cx="3267241" cy="461665"/>
          </a:xfrm>
          <a:prstGeom prst="rect">
            <a:avLst/>
          </a:prstGeom>
          <a:noFill/>
        </p:spPr>
        <p:txBody>
          <a:bodyPr wrap="none" rtlCol="0">
            <a:spAutoFit/>
          </a:bodyPr>
          <a:lstStyle/>
          <a:p>
            <a:r>
              <a:rPr lang="en-GB" sz="2400" dirty="0"/>
              <a:t>Organisational principles</a:t>
            </a:r>
          </a:p>
        </p:txBody>
      </p:sp>
      <p:sp>
        <p:nvSpPr>
          <p:cNvPr id="5" name="TextBox 4">
            <a:extLst>
              <a:ext uri="{FF2B5EF4-FFF2-40B4-BE49-F238E27FC236}">
                <a16:creationId xmlns:a16="http://schemas.microsoft.com/office/drawing/2014/main" id="{813722FF-7C17-444B-811C-D145D5C10D5E}"/>
              </a:ext>
            </a:extLst>
          </p:cNvPr>
          <p:cNvSpPr txBox="1"/>
          <p:nvPr/>
        </p:nvSpPr>
        <p:spPr>
          <a:xfrm>
            <a:off x="972273" y="1904035"/>
            <a:ext cx="2081211" cy="1200329"/>
          </a:xfrm>
          <a:prstGeom prst="rect">
            <a:avLst/>
          </a:prstGeom>
          <a:noFill/>
        </p:spPr>
        <p:txBody>
          <a:bodyPr wrap="none" rtlCol="0">
            <a:spAutoFit/>
          </a:bodyPr>
          <a:lstStyle/>
          <a:p>
            <a:r>
              <a:rPr lang="en-GB" b="1" dirty="0"/>
              <a:t>Maps &amp; topography</a:t>
            </a:r>
          </a:p>
          <a:p>
            <a:endParaRPr lang="en-GB" b="1" dirty="0"/>
          </a:p>
          <a:p>
            <a:r>
              <a:rPr lang="en-GB" b="1" dirty="0"/>
              <a:t>Parallel pathways</a:t>
            </a:r>
          </a:p>
          <a:p>
            <a:endParaRPr lang="en-GB" b="1" dirty="0"/>
          </a:p>
        </p:txBody>
      </p:sp>
    </p:spTree>
    <p:extLst>
      <p:ext uri="{BB962C8B-B14F-4D97-AF65-F5344CB8AC3E}">
        <p14:creationId xmlns:p14="http://schemas.microsoft.com/office/powerpoint/2010/main" val="171169459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Related image">
            <a:extLst>
              <a:ext uri="{FF2B5EF4-FFF2-40B4-BE49-F238E27FC236}">
                <a16:creationId xmlns:a16="http://schemas.microsoft.com/office/drawing/2014/main" id="{259D8244-E6E1-47C7-871E-4D725EDC26A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31638" y="1310640"/>
            <a:ext cx="3312999" cy="478028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9B4B15AE-77F6-45C6-8DE1-06FEDF771EAB}"/>
              </a:ext>
            </a:extLst>
          </p:cNvPr>
          <p:cNvSpPr txBox="1"/>
          <p:nvPr/>
        </p:nvSpPr>
        <p:spPr>
          <a:xfrm>
            <a:off x="1425012" y="553720"/>
            <a:ext cx="3393045" cy="646331"/>
          </a:xfrm>
          <a:prstGeom prst="rect">
            <a:avLst/>
          </a:prstGeom>
          <a:noFill/>
        </p:spPr>
        <p:txBody>
          <a:bodyPr wrap="none" rtlCol="0">
            <a:spAutoFit/>
          </a:bodyPr>
          <a:lstStyle/>
          <a:p>
            <a:pPr algn="ctr"/>
            <a:r>
              <a:rPr lang="en-GB" b="1" dirty="0">
                <a:solidFill>
                  <a:srgbClr val="0070C0"/>
                </a:solidFill>
              </a:rPr>
              <a:t>Subcortical visual pathways</a:t>
            </a:r>
          </a:p>
          <a:p>
            <a:pPr algn="ctr"/>
            <a:r>
              <a:rPr lang="en-GB" dirty="0"/>
              <a:t>(reflexive responses, arousal, fear)</a:t>
            </a:r>
          </a:p>
        </p:txBody>
      </p:sp>
      <p:sp>
        <p:nvSpPr>
          <p:cNvPr id="6" name="TextBox 5">
            <a:extLst>
              <a:ext uri="{FF2B5EF4-FFF2-40B4-BE49-F238E27FC236}">
                <a16:creationId xmlns:a16="http://schemas.microsoft.com/office/drawing/2014/main" id="{09EB0D37-1223-4185-B350-B4D322D3E0D5}"/>
              </a:ext>
            </a:extLst>
          </p:cNvPr>
          <p:cNvSpPr txBox="1"/>
          <p:nvPr/>
        </p:nvSpPr>
        <p:spPr>
          <a:xfrm>
            <a:off x="5954917" y="553720"/>
            <a:ext cx="5021567" cy="646331"/>
          </a:xfrm>
          <a:prstGeom prst="rect">
            <a:avLst/>
          </a:prstGeom>
          <a:noFill/>
        </p:spPr>
        <p:txBody>
          <a:bodyPr wrap="none" rtlCol="0">
            <a:spAutoFit/>
          </a:bodyPr>
          <a:lstStyle/>
          <a:p>
            <a:pPr algn="ctr"/>
            <a:r>
              <a:rPr lang="en-GB" b="1" dirty="0">
                <a:solidFill>
                  <a:srgbClr val="7030A0"/>
                </a:solidFill>
              </a:rPr>
              <a:t>Cortical visual pathways</a:t>
            </a:r>
          </a:p>
          <a:p>
            <a:pPr algn="ctr"/>
            <a:r>
              <a:rPr lang="en-GB" dirty="0"/>
              <a:t>(complex representations, associations, perception)</a:t>
            </a:r>
          </a:p>
        </p:txBody>
      </p:sp>
      <p:pic>
        <p:nvPicPr>
          <p:cNvPr id="24578" name="Picture 2" descr="Related image">
            <a:extLst>
              <a:ext uri="{FF2B5EF4-FFF2-40B4-BE49-F238E27FC236}">
                <a16:creationId xmlns:a16="http://schemas.microsoft.com/office/drawing/2014/main" id="{739E5630-36C3-4639-949B-14FE7407DA1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6753" y="1706880"/>
            <a:ext cx="5274640" cy="36883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582107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FDCC288-2D0D-431F-8ED8-D114678768FB}"/>
              </a:ext>
            </a:extLst>
          </p:cNvPr>
          <p:cNvSpPr txBox="1"/>
          <p:nvPr/>
        </p:nvSpPr>
        <p:spPr>
          <a:xfrm>
            <a:off x="674237" y="914400"/>
            <a:ext cx="3657600" cy="2887579"/>
          </a:xfrm>
          <a:prstGeom prst="ellipse">
            <a:avLst/>
          </a:prstGeom>
        </p:spPr>
        <p:txBody>
          <a:bodyPr vert="horz" lIns="91440" tIns="45720" rIns="91440" bIns="45720" rtlCol="0" anchor="b">
            <a:normAutofit/>
          </a:bodyPr>
          <a:lstStyle/>
          <a:p>
            <a:pPr algn="ctr">
              <a:lnSpc>
                <a:spcPct val="90000"/>
              </a:lnSpc>
              <a:spcBef>
                <a:spcPct val="0"/>
              </a:spcBef>
              <a:spcAft>
                <a:spcPts val="600"/>
              </a:spcAft>
            </a:pPr>
            <a:r>
              <a:rPr lang="en-US" sz="3400" kern="1200" dirty="0">
                <a:solidFill>
                  <a:srgbClr val="FFFFFF"/>
                </a:solidFill>
                <a:latin typeface="+mj-lt"/>
                <a:ea typeface="+mj-ea"/>
                <a:cs typeface="+mj-cs"/>
              </a:rPr>
              <a:t>Why have sensory systems evolved?</a:t>
            </a:r>
          </a:p>
        </p:txBody>
      </p:sp>
      <p:pic>
        <p:nvPicPr>
          <p:cNvPr id="1026" name="Picture 2" descr="Related image">
            <a:extLst>
              <a:ext uri="{FF2B5EF4-FFF2-40B4-BE49-F238E27FC236}">
                <a16:creationId xmlns:a16="http://schemas.microsoft.com/office/drawing/2014/main" id="{B260A55C-EFBE-4D1B-BED9-B1BBEF38807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6251" y="1996750"/>
            <a:ext cx="4056569" cy="405656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Related image">
            <a:extLst>
              <a:ext uri="{FF2B5EF4-FFF2-40B4-BE49-F238E27FC236}">
                <a16:creationId xmlns:a16="http://schemas.microsoft.com/office/drawing/2014/main" id="{D7BFA66F-1624-4594-9421-1566589BF26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99201" y="165059"/>
            <a:ext cx="3673925" cy="351291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 result for homunculus">
            <a:extLst>
              <a:ext uri="{FF2B5EF4-FFF2-40B4-BE49-F238E27FC236}">
                <a16:creationId xmlns:a16="http://schemas.microsoft.com/office/drawing/2014/main" id="{BEEBDE14-04C3-4B76-A1F0-A9FD7F24A8E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3868955"/>
            <a:ext cx="5715000" cy="30099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80E5BC1A-A09E-4319-8AD3-255E5CFE0458}"/>
              </a:ext>
            </a:extLst>
          </p:cNvPr>
          <p:cNvSpPr txBox="1"/>
          <p:nvPr/>
        </p:nvSpPr>
        <p:spPr>
          <a:xfrm>
            <a:off x="6545484" y="1197980"/>
            <a:ext cx="1736202" cy="646331"/>
          </a:xfrm>
          <a:prstGeom prst="rect">
            <a:avLst/>
          </a:prstGeom>
          <a:solidFill>
            <a:schemeClr val="bg1"/>
          </a:solidFill>
          <a:ln>
            <a:solidFill>
              <a:schemeClr val="bg1"/>
            </a:solidFill>
          </a:ln>
        </p:spPr>
        <p:txBody>
          <a:bodyPr wrap="square" rtlCol="0">
            <a:spAutoFit/>
          </a:bodyPr>
          <a:lstStyle/>
          <a:p>
            <a:r>
              <a:rPr lang="en-GB" b="1" dirty="0">
                <a:solidFill>
                  <a:srgbClr val="7030A0"/>
                </a:solidFill>
              </a:rPr>
              <a:t>Retinotopic</a:t>
            </a:r>
          </a:p>
          <a:p>
            <a:r>
              <a:rPr lang="en-GB" b="1" dirty="0">
                <a:solidFill>
                  <a:srgbClr val="7030A0"/>
                </a:solidFill>
              </a:rPr>
              <a:t>organisation</a:t>
            </a:r>
          </a:p>
        </p:txBody>
      </p:sp>
      <p:sp>
        <p:nvSpPr>
          <p:cNvPr id="10" name="TextBox 9">
            <a:extLst>
              <a:ext uri="{FF2B5EF4-FFF2-40B4-BE49-F238E27FC236}">
                <a16:creationId xmlns:a16="http://schemas.microsoft.com/office/drawing/2014/main" id="{F35ACD64-B2CE-497F-9219-C26A4FBC7A04}"/>
              </a:ext>
            </a:extLst>
          </p:cNvPr>
          <p:cNvSpPr txBox="1"/>
          <p:nvPr/>
        </p:nvSpPr>
        <p:spPr>
          <a:xfrm>
            <a:off x="1535575" y="1417899"/>
            <a:ext cx="2903315" cy="369332"/>
          </a:xfrm>
          <a:prstGeom prst="rect">
            <a:avLst/>
          </a:prstGeom>
          <a:solidFill>
            <a:schemeClr val="bg1"/>
          </a:solidFill>
          <a:ln>
            <a:solidFill>
              <a:schemeClr val="bg1"/>
            </a:solidFill>
          </a:ln>
        </p:spPr>
        <p:txBody>
          <a:bodyPr wrap="square" rtlCol="0">
            <a:spAutoFit/>
          </a:bodyPr>
          <a:lstStyle/>
          <a:p>
            <a:r>
              <a:rPr lang="en-GB" b="1" dirty="0">
                <a:solidFill>
                  <a:srgbClr val="7030A0"/>
                </a:solidFill>
              </a:rPr>
              <a:t>Tonotopic organisation</a:t>
            </a:r>
          </a:p>
        </p:txBody>
      </p:sp>
      <p:sp>
        <p:nvSpPr>
          <p:cNvPr id="3" name="TextBox 2">
            <a:extLst>
              <a:ext uri="{FF2B5EF4-FFF2-40B4-BE49-F238E27FC236}">
                <a16:creationId xmlns:a16="http://schemas.microsoft.com/office/drawing/2014/main" id="{16B37AAE-DEF8-4D75-9776-A64370DBF70D}"/>
              </a:ext>
            </a:extLst>
          </p:cNvPr>
          <p:cNvSpPr txBox="1"/>
          <p:nvPr/>
        </p:nvSpPr>
        <p:spPr>
          <a:xfrm>
            <a:off x="885463" y="184227"/>
            <a:ext cx="2453044" cy="461665"/>
          </a:xfrm>
          <a:prstGeom prst="rect">
            <a:avLst/>
          </a:prstGeom>
          <a:noFill/>
        </p:spPr>
        <p:txBody>
          <a:bodyPr wrap="none" rtlCol="0">
            <a:spAutoFit/>
          </a:bodyPr>
          <a:lstStyle/>
          <a:p>
            <a:r>
              <a:rPr lang="en-GB" sz="2400" dirty="0"/>
              <a:t>Topographic maps</a:t>
            </a:r>
          </a:p>
        </p:txBody>
      </p:sp>
    </p:spTree>
    <p:extLst>
      <p:ext uri="{BB962C8B-B14F-4D97-AF65-F5344CB8AC3E}">
        <p14:creationId xmlns:p14="http://schemas.microsoft.com/office/powerpoint/2010/main" val="427616301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FDCC288-2D0D-431F-8ED8-D114678768FB}"/>
              </a:ext>
            </a:extLst>
          </p:cNvPr>
          <p:cNvSpPr txBox="1"/>
          <p:nvPr/>
        </p:nvSpPr>
        <p:spPr>
          <a:xfrm>
            <a:off x="674237" y="914400"/>
            <a:ext cx="3657600" cy="2887579"/>
          </a:xfrm>
          <a:prstGeom prst="ellipse">
            <a:avLst/>
          </a:prstGeom>
        </p:spPr>
        <p:txBody>
          <a:bodyPr vert="horz" lIns="91440" tIns="45720" rIns="91440" bIns="45720" rtlCol="0" anchor="b">
            <a:normAutofit/>
          </a:bodyPr>
          <a:lstStyle/>
          <a:p>
            <a:pPr algn="ctr">
              <a:lnSpc>
                <a:spcPct val="90000"/>
              </a:lnSpc>
              <a:spcBef>
                <a:spcPct val="0"/>
              </a:spcBef>
              <a:spcAft>
                <a:spcPts val="600"/>
              </a:spcAft>
            </a:pPr>
            <a:r>
              <a:rPr lang="en-US" sz="3400" kern="1200" dirty="0">
                <a:solidFill>
                  <a:srgbClr val="FFFFFF"/>
                </a:solidFill>
                <a:latin typeface="+mj-lt"/>
                <a:ea typeface="+mj-ea"/>
                <a:cs typeface="+mj-cs"/>
              </a:rPr>
              <a:t>Why have sensory systems evolved?</a:t>
            </a:r>
          </a:p>
        </p:txBody>
      </p:sp>
      <p:pic>
        <p:nvPicPr>
          <p:cNvPr id="5" name="Picture 4" descr="Image result for evolution of sensory systems">
            <a:extLst>
              <a:ext uri="{FF2B5EF4-FFF2-40B4-BE49-F238E27FC236}">
                <a16:creationId xmlns:a16="http://schemas.microsoft.com/office/drawing/2014/main" id="{947AEB2B-8BAC-4196-BC52-42C6347A62E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69502" y="735641"/>
            <a:ext cx="5910347" cy="58807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739127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Image result for maps in colliculus">
            <a:extLst>
              <a:ext uri="{FF2B5EF4-FFF2-40B4-BE49-F238E27FC236}">
                <a16:creationId xmlns:a16="http://schemas.microsoft.com/office/drawing/2014/main" id="{F3961A50-8292-433D-9BBB-1D70418EBE2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1330" y="1064578"/>
            <a:ext cx="6667500" cy="496252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64DF0951-D510-45FD-A0F1-9B127C2CC257}"/>
              </a:ext>
            </a:extLst>
          </p:cNvPr>
          <p:cNvSpPr txBox="1"/>
          <p:nvPr/>
        </p:nvSpPr>
        <p:spPr>
          <a:xfrm>
            <a:off x="1761090" y="162560"/>
            <a:ext cx="9048246" cy="430887"/>
          </a:xfrm>
          <a:prstGeom prst="rect">
            <a:avLst/>
          </a:prstGeom>
          <a:noFill/>
        </p:spPr>
        <p:txBody>
          <a:bodyPr wrap="none" rtlCol="0">
            <a:spAutoFit/>
          </a:bodyPr>
          <a:lstStyle/>
          <a:p>
            <a:r>
              <a:rPr lang="en-GB" sz="2200" b="1" dirty="0"/>
              <a:t>Alignment of auditory, visual and tactile maps of space in superior colliculus</a:t>
            </a:r>
          </a:p>
        </p:txBody>
      </p:sp>
      <p:pic>
        <p:nvPicPr>
          <p:cNvPr id="21508" name="Picture 4" descr="Image result for superior colliculus head turning">
            <a:extLst>
              <a:ext uri="{FF2B5EF4-FFF2-40B4-BE49-F238E27FC236}">
                <a16:creationId xmlns:a16="http://schemas.microsoft.com/office/drawing/2014/main" id="{4AB7265E-F4B8-4966-848A-8AEEEDFBBC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39163" y="649129"/>
            <a:ext cx="4283377" cy="57934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439158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4DF0951-D510-45FD-A0F1-9B127C2CC257}"/>
              </a:ext>
            </a:extLst>
          </p:cNvPr>
          <p:cNvSpPr txBox="1"/>
          <p:nvPr/>
        </p:nvSpPr>
        <p:spPr>
          <a:xfrm>
            <a:off x="2606040" y="162560"/>
            <a:ext cx="7274812" cy="369332"/>
          </a:xfrm>
          <a:prstGeom prst="rect">
            <a:avLst/>
          </a:prstGeom>
          <a:noFill/>
        </p:spPr>
        <p:txBody>
          <a:bodyPr wrap="none" rtlCol="0">
            <a:spAutoFit/>
          </a:bodyPr>
          <a:lstStyle/>
          <a:p>
            <a:r>
              <a:rPr lang="en-GB" dirty="0"/>
              <a:t>Alignment of auditory, visual and tactile maps of space in superior colliculus</a:t>
            </a:r>
          </a:p>
        </p:txBody>
      </p:sp>
      <p:pic>
        <p:nvPicPr>
          <p:cNvPr id="22530" name="Picture 2" descr="Image result for superior colliculus multisensory maps">
            <a:extLst>
              <a:ext uri="{FF2B5EF4-FFF2-40B4-BE49-F238E27FC236}">
                <a16:creationId xmlns:a16="http://schemas.microsoft.com/office/drawing/2014/main" id="{4BE324B7-0CBE-485A-B8BB-29E8A37D925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42574"/>
          <a:stretch/>
        </p:blipFill>
        <p:spPr bwMode="auto">
          <a:xfrm>
            <a:off x="2653665" y="1538086"/>
            <a:ext cx="6884670" cy="34158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118842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 name="Rectangle 15"/>
          <p:cNvSpPr/>
          <p:nvPr/>
        </p:nvSpPr>
        <p:spPr>
          <a:xfrm>
            <a:off x="1452530" y="0"/>
            <a:ext cx="921547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latin typeface="Calibri"/>
            </a:endParaRPr>
          </a:p>
        </p:txBody>
      </p:sp>
      <p:sp>
        <p:nvSpPr>
          <p:cNvPr id="23554" name="TextBox 1124"/>
          <p:cNvSpPr txBox="1">
            <a:spLocks noChangeArrowheads="1"/>
          </p:cNvSpPr>
          <p:nvPr/>
        </p:nvSpPr>
        <p:spPr bwMode="auto">
          <a:xfrm>
            <a:off x="1666875" y="101601"/>
            <a:ext cx="8786843" cy="6401753"/>
          </a:xfrm>
          <a:prstGeom prst="rect">
            <a:avLst/>
          </a:prstGeom>
          <a:noFill/>
          <a:ln w="9525">
            <a:noFill/>
            <a:miter lim="800000"/>
            <a:headEnd/>
            <a:tailEnd/>
          </a:ln>
        </p:spPr>
        <p:txBody>
          <a:bodyPr wrap="square">
            <a:spAutoFit/>
          </a:bodyPr>
          <a:lstStyle/>
          <a:p>
            <a:r>
              <a:rPr lang="en-US" dirty="0">
                <a:solidFill>
                  <a:prstClr val="black"/>
                </a:solidFill>
                <a:latin typeface="Calibri"/>
              </a:rPr>
              <a:t>Reading</a:t>
            </a:r>
          </a:p>
          <a:p>
            <a:endParaRPr lang="en-GB" dirty="0">
              <a:solidFill>
                <a:prstClr val="black"/>
              </a:solidFill>
              <a:latin typeface="Calibri"/>
            </a:endParaRPr>
          </a:p>
          <a:p>
            <a:r>
              <a:rPr lang="en-GB" dirty="0">
                <a:solidFill>
                  <a:prstClr val="black"/>
                </a:solidFill>
                <a:latin typeface="Calibri"/>
              </a:rPr>
              <a:t>Book chapters:</a:t>
            </a:r>
          </a:p>
          <a:p>
            <a:r>
              <a:rPr lang="en-GB" sz="1400" dirty="0">
                <a:solidFill>
                  <a:prstClr val="black"/>
                </a:solidFill>
                <a:latin typeface="Calibri"/>
              </a:rPr>
              <a:t>Eye, Brain and Vision – Hubel, Chapters 4-6.</a:t>
            </a:r>
          </a:p>
          <a:p>
            <a:r>
              <a:rPr lang="en-GB" sz="1400" dirty="0">
                <a:solidFill>
                  <a:prstClr val="black"/>
                </a:solidFill>
                <a:latin typeface="Calibri"/>
              </a:rPr>
              <a:t>Fundamental Neuroscience (</a:t>
            </a:r>
            <a:r>
              <a:rPr lang="en-GB" sz="1400" dirty="0" err="1">
                <a:solidFill>
                  <a:prstClr val="black"/>
                </a:solidFill>
                <a:latin typeface="Calibri"/>
              </a:rPr>
              <a:t>Zigmond</a:t>
            </a:r>
            <a:r>
              <a:rPr lang="en-GB" sz="1400" dirty="0">
                <a:solidFill>
                  <a:prstClr val="black"/>
                </a:solidFill>
                <a:latin typeface="Calibri"/>
              </a:rPr>
              <a:t> et al) – Chapter on Vision</a:t>
            </a:r>
          </a:p>
          <a:p>
            <a:r>
              <a:rPr lang="en-GB" sz="1400" dirty="0">
                <a:solidFill>
                  <a:prstClr val="black"/>
                </a:solidFill>
                <a:latin typeface="Calibri"/>
              </a:rPr>
              <a:t>Neuroscience (Bear et al) – Vision chapters</a:t>
            </a:r>
          </a:p>
          <a:p>
            <a:endParaRPr lang="en-GB" dirty="0">
              <a:solidFill>
                <a:prstClr val="black"/>
              </a:solidFill>
              <a:latin typeface="Calibri"/>
            </a:endParaRPr>
          </a:p>
          <a:p>
            <a:endParaRPr lang="en-GB" dirty="0">
              <a:solidFill>
                <a:prstClr val="black"/>
              </a:solidFill>
              <a:latin typeface="Calibri"/>
            </a:endParaRPr>
          </a:p>
          <a:p>
            <a:r>
              <a:rPr lang="en-GB" dirty="0">
                <a:solidFill>
                  <a:prstClr val="black"/>
                </a:solidFill>
                <a:latin typeface="Calibri"/>
              </a:rPr>
              <a:t>References:</a:t>
            </a:r>
          </a:p>
          <a:p>
            <a:r>
              <a:rPr lang="en-GB" sz="1400" dirty="0" err="1">
                <a:solidFill>
                  <a:prstClr val="black"/>
                </a:solidFill>
                <a:latin typeface="Calibri"/>
              </a:rPr>
              <a:t>Gollisch</a:t>
            </a:r>
            <a:r>
              <a:rPr lang="en-GB" sz="1400" dirty="0">
                <a:solidFill>
                  <a:prstClr val="black"/>
                </a:solidFill>
                <a:latin typeface="Calibri"/>
              </a:rPr>
              <a:t> &amp; Meister (2010) Eye Smarter than Scientists Believed: Neural Computations in Circuits of the Retina. Neuron 2010.</a:t>
            </a:r>
          </a:p>
          <a:p>
            <a:r>
              <a:rPr lang="en-GB" sz="1400" dirty="0">
                <a:solidFill>
                  <a:prstClr val="black"/>
                </a:solidFill>
                <a:latin typeface="Calibri"/>
              </a:rPr>
              <a:t>Hubel, D.H. &amp; Wiesel, T.N. (1977) Functional architecture of the macaque monkey visual cortex. Proc. Roy. Soc. (</a:t>
            </a:r>
            <a:r>
              <a:rPr lang="en-GB" sz="1400" dirty="0" err="1">
                <a:solidFill>
                  <a:prstClr val="black"/>
                </a:solidFill>
                <a:latin typeface="Calibri"/>
              </a:rPr>
              <a:t>Lond</a:t>
            </a:r>
            <a:r>
              <a:rPr lang="en-GB" sz="1400" dirty="0">
                <a:solidFill>
                  <a:prstClr val="black"/>
                </a:solidFill>
                <a:latin typeface="Calibri"/>
              </a:rPr>
              <a:t>.) 198, 1-59.</a:t>
            </a:r>
          </a:p>
          <a:p>
            <a:r>
              <a:rPr lang="en-GB" sz="1400" dirty="0">
                <a:solidFill>
                  <a:prstClr val="black"/>
                </a:solidFill>
                <a:latin typeface="Calibri"/>
              </a:rPr>
              <a:t>Livingstone, M.S. &amp; Hubel, D.H. (1988) Segregation of form, </a:t>
            </a:r>
            <a:r>
              <a:rPr lang="en-GB" sz="1400" dirty="0" err="1">
                <a:solidFill>
                  <a:prstClr val="black"/>
                </a:solidFill>
                <a:latin typeface="Calibri"/>
              </a:rPr>
              <a:t>color</a:t>
            </a:r>
            <a:r>
              <a:rPr lang="en-GB" sz="1400" dirty="0">
                <a:solidFill>
                  <a:prstClr val="black"/>
                </a:solidFill>
                <a:latin typeface="Calibri"/>
              </a:rPr>
              <a:t>, movement and depth: Anatomy, physiology and perception. Science 240, 740-749.</a:t>
            </a:r>
          </a:p>
          <a:p>
            <a:r>
              <a:rPr lang="en-US" sz="1400" dirty="0">
                <a:solidFill>
                  <a:prstClr val="black"/>
                </a:solidFill>
                <a:latin typeface="Calibri"/>
              </a:rPr>
              <a:t>Ohki K, Reid RC. Specificity and randomness in the visual cortex. </a:t>
            </a:r>
            <a:r>
              <a:rPr lang="en-US" sz="1400" dirty="0" err="1">
                <a:solidFill>
                  <a:prstClr val="black"/>
                </a:solidFill>
                <a:latin typeface="Calibri"/>
              </a:rPr>
              <a:t>Curr</a:t>
            </a:r>
            <a:r>
              <a:rPr lang="en-US" sz="1400" dirty="0">
                <a:solidFill>
                  <a:prstClr val="black"/>
                </a:solidFill>
                <a:latin typeface="Calibri"/>
              </a:rPr>
              <a:t> </a:t>
            </a:r>
            <a:r>
              <a:rPr lang="en-US" sz="1400" dirty="0" err="1">
                <a:solidFill>
                  <a:prstClr val="black"/>
                </a:solidFill>
                <a:latin typeface="Calibri"/>
              </a:rPr>
              <a:t>Opin</a:t>
            </a:r>
            <a:r>
              <a:rPr lang="en-US" sz="1400" dirty="0">
                <a:solidFill>
                  <a:prstClr val="black"/>
                </a:solidFill>
                <a:latin typeface="Calibri"/>
              </a:rPr>
              <a:t> </a:t>
            </a:r>
            <a:r>
              <a:rPr lang="en-US" sz="1400" dirty="0" err="1">
                <a:solidFill>
                  <a:prstClr val="black"/>
                </a:solidFill>
                <a:latin typeface="Calibri"/>
              </a:rPr>
              <a:t>Neurobiol</a:t>
            </a:r>
            <a:r>
              <a:rPr lang="en-US" sz="1400" dirty="0">
                <a:solidFill>
                  <a:prstClr val="black"/>
                </a:solidFill>
                <a:latin typeface="Calibri"/>
              </a:rPr>
              <a:t>. 2007 Aug;17(4):401-7. </a:t>
            </a:r>
            <a:r>
              <a:rPr lang="en-US" sz="1400" dirty="0" err="1">
                <a:solidFill>
                  <a:prstClr val="black"/>
                </a:solidFill>
                <a:latin typeface="Calibri"/>
              </a:rPr>
              <a:t>Epub</a:t>
            </a:r>
            <a:r>
              <a:rPr lang="en-US" sz="1400" dirty="0">
                <a:solidFill>
                  <a:prstClr val="black"/>
                </a:solidFill>
                <a:latin typeface="Calibri"/>
              </a:rPr>
              <a:t> 2007 Aug 27. Review.</a:t>
            </a:r>
          </a:p>
          <a:p>
            <a:r>
              <a:rPr lang="en-US" sz="1400" dirty="0" err="1">
                <a:solidFill>
                  <a:prstClr val="black"/>
                </a:solidFill>
                <a:latin typeface="Calibri"/>
              </a:rPr>
              <a:t>Sincich</a:t>
            </a:r>
            <a:r>
              <a:rPr lang="en-US" sz="1400" dirty="0">
                <a:solidFill>
                  <a:prstClr val="black"/>
                </a:solidFill>
                <a:latin typeface="Calibri"/>
              </a:rPr>
              <a:t> LC, Horton JC. The circuitry of V1 and V2: integration of color, form, and motion. </a:t>
            </a:r>
            <a:r>
              <a:rPr lang="en-US" sz="1400" dirty="0" err="1">
                <a:solidFill>
                  <a:prstClr val="black"/>
                </a:solidFill>
                <a:latin typeface="Calibri"/>
              </a:rPr>
              <a:t>Annu</a:t>
            </a:r>
            <a:r>
              <a:rPr lang="en-US" sz="1400" dirty="0">
                <a:solidFill>
                  <a:prstClr val="black"/>
                </a:solidFill>
                <a:latin typeface="Calibri"/>
              </a:rPr>
              <a:t> Rev Neurosci. 2005; 28:303-26. Review.</a:t>
            </a:r>
          </a:p>
          <a:p>
            <a:r>
              <a:rPr lang="en-US" sz="1400" dirty="0">
                <a:solidFill>
                  <a:prstClr val="black"/>
                </a:solidFill>
                <a:latin typeface="Calibri"/>
              </a:rPr>
              <a:t>Callaway EM. Structure and function of parallel pathways in the primate early visual system. J Physiol. 2005 Jul 1;566(Pt 1):13-9. </a:t>
            </a:r>
            <a:r>
              <a:rPr lang="en-US" sz="1400" dirty="0" err="1">
                <a:solidFill>
                  <a:prstClr val="black"/>
                </a:solidFill>
                <a:latin typeface="Calibri"/>
              </a:rPr>
              <a:t>Epub</a:t>
            </a:r>
            <a:r>
              <a:rPr lang="en-US" sz="1400" dirty="0">
                <a:solidFill>
                  <a:prstClr val="black"/>
                </a:solidFill>
                <a:latin typeface="Calibri"/>
              </a:rPr>
              <a:t> 2005 May 19. Review. </a:t>
            </a:r>
          </a:p>
          <a:p>
            <a:r>
              <a:rPr lang="en-US" sz="1400" dirty="0" err="1">
                <a:solidFill>
                  <a:prstClr val="black"/>
                </a:solidFill>
                <a:latin typeface="Calibri"/>
              </a:rPr>
              <a:t>Logothetis</a:t>
            </a:r>
            <a:r>
              <a:rPr lang="en-US" sz="1400" dirty="0">
                <a:solidFill>
                  <a:prstClr val="black"/>
                </a:solidFill>
                <a:latin typeface="Calibri"/>
              </a:rPr>
              <a:t> NK. Single units and conscious vision. </a:t>
            </a:r>
            <a:r>
              <a:rPr lang="en-US" sz="1400" dirty="0" err="1">
                <a:solidFill>
                  <a:prstClr val="black"/>
                </a:solidFill>
                <a:latin typeface="Calibri"/>
              </a:rPr>
              <a:t>Philos</a:t>
            </a:r>
            <a:r>
              <a:rPr lang="en-US" sz="1400" dirty="0">
                <a:solidFill>
                  <a:prstClr val="black"/>
                </a:solidFill>
                <a:latin typeface="Calibri"/>
              </a:rPr>
              <a:t> Trans R Soc </a:t>
            </a:r>
            <a:r>
              <a:rPr lang="en-US" sz="1400" dirty="0" err="1">
                <a:solidFill>
                  <a:prstClr val="black"/>
                </a:solidFill>
                <a:latin typeface="Calibri"/>
              </a:rPr>
              <a:t>Lond</a:t>
            </a:r>
            <a:r>
              <a:rPr lang="en-US" sz="1400" dirty="0">
                <a:solidFill>
                  <a:prstClr val="black"/>
                </a:solidFill>
                <a:latin typeface="Calibri"/>
              </a:rPr>
              <a:t> B </a:t>
            </a:r>
            <a:r>
              <a:rPr lang="en-US" sz="1400" dirty="0" err="1">
                <a:solidFill>
                  <a:prstClr val="black"/>
                </a:solidFill>
                <a:latin typeface="Calibri"/>
              </a:rPr>
              <a:t>Biol</a:t>
            </a:r>
            <a:r>
              <a:rPr lang="en-US" sz="1400" dirty="0">
                <a:solidFill>
                  <a:prstClr val="black"/>
                </a:solidFill>
                <a:latin typeface="Calibri"/>
              </a:rPr>
              <a:t> Sci. 1998 Nov 29;353(1377):1801-18. Review.</a:t>
            </a:r>
          </a:p>
          <a:p>
            <a:endParaRPr lang="en-US" sz="1400" dirty="0">
              <a:solidFill>
                <a:prstClr val="black"/>
              </a:solidFill>
              <a:latin typeface="Calibri"/>
            </a:endParaRPr>
          </a:p>
          <a:p>
            <a:endParaRPr lang="en-US" sz="1400" dirty="0">
              <a:solidFill>
                <a:prstClr val="black"/>
              </a:solidFill>
              <a:latin typeface="Calibri"/>
            </a:endParaRPr>
          </a:p>
          <a:p>
            <a:endParaRPr lang="en-GB" dirty="0">
              <a:solidFill>
                <a:prstClr val="black"/>
              </a:solidFill>
              <a:latin typeface="Calibri"/>
            </a:endParaRPr>
          </a:p>
          <a:p>
            <a:endParaRPr lang="en-US" dirty="0">
              <a:solidFill>
                <a:prstClr val="black"/>
              </a:solidFill>
              <a:latin typeface="Calibri"/>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Box 5"/>
          <p:cNvSpPr txBox="1"/>
          <p:nvPr/>
        </p:nvSpPr>
        <p:spPr>
          <a:xfrm>
            <a:off x="4592319" y="117520"/>
            <a:ext cx="3007362" cy="369332"/>
          </a:xfrm>
          <a:prstGeom prst="rect">
            <a:avLst/>
          </a:prstGeom>
          <a:noFill/>
        </p:spPr>
        <p:txBody>
          <a:bodyPr wrap="none" rtlCol="0">
            <a:spAutoFit/>
          </a:bodyPr>
          <a:lstStyle/>
          <a:p>
            <a:r>
              <a:rPr lang="en-GB" dirty="0">
                <a:solidFill>
                  <a:srgbClr val="0070C0"/>
                </a:solidFill>
              </a:rPr>
              <a:t>Distribution of rods and cones</a:t>
            </a:r>
          </a:p>
        </p:txBody>
      </p:sp>
      <p:pic>
        <p:nvPicPr>
          <p:cNvPr id="134146" name="Picture 2" descr="http://www.cns.nyu.edu/~david/courses/perception/lecturenotes/retina/retina-slides/Slide24.jpg"/>
          <p:cNvPicPr>
            <a:picLocks noChangeAspect="1" noChangeArrowheads="1"/>
          </p:cNvPicPr>
          <p:nvPr/>
        </p:nvPicPr>
        <p:blipFill rotWithShape="1">
          <a:blip r:embed="rId3">
            <a:extLst>
              <a:ext uri="{28A0092B-C50C-407E-A947-70E740481C1C}">
                <a14:useLocalDpi xmlns:a14="http://schemas.microsoft.com/office/drawing/2010/main" val="0"/>
              </a:ext>
            </a:extLst>
          </a:blip>
          <a:srcRect t="18012"/>
          <a:stretch/>
        </p:blipFill>
        <p:spPr bwMode="auto">
          <a:xfrm>
            <a:off x="2667000" y="1711469"/>
            <a:ext cx="6858000" cy="42170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57796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FDCC288-2D0D-431F-8ED8-D114678768FB}"/>
              </a:ext>
            </a:extLst>
          </p:cNvPr>
          <p:cNvSpPr txBox="1"/>
          <p:nvPr/>
        </p:nvSpPr>
        <p:spPr>
          <a:xfrm>
            <a:off x="4518277" y="155197"/>
            <a:ext cx="2650084" cy="400110"/>
          </a:xfrm>
          <a:prstGeom prst="rect">
            <a:avLst/>
          </a:prstGeom>
          <a:noFill/>
        </p:spPr>
        <p:txBody>
          <a:bodyPr wrap="none" rtlCol="0">
            <a:spAutoFit/>
          </a:bodyPr>
          <a:lstStyle/>
          <a:p>
            <a:pPr algn="just"/>
            <a:r>
              <a:rPr lang="en-GB" sz="2000" dirty="0">
                <a:solidFill>
                  <a:schemeClr val="accent1">
                    <a:lumMod val="75000"/>
                  </a:schemeClr>
                </a:solidFill>
                <a:latin typeface="Arial" panose="020B0604020202020204" pitchFamily="34" charset="0"/>
                <a:cs typeface="Arial" panose="020B0604020202020204" pitchFamily="34" charset="0"/>
              </a:rPr>
              <a:t>Adaptation: examples</a:t>
            </a:r>
          </a:p>
        </p:txBody>
      </p:sp>
      <p:pic>
        <p:nvPicPr>
          <p:cNvPr id="3074" name="Picture 2" descr="Image result for adaptation is sensory systems">
            <a:extLst>
              <a:ext uri="{FF2B5EF4-FFF2-40B4-BE49-F238E27FC236}">
                <a16:creationId xmlns:a16="http://schemas.microsoft.com/office/drawing/2014/main" id="{8F55D8E5-5744-4EAB-A285-F1F884FED32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15661" y="775800"/>
            <a:ext cx="7998488" cy="56600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350896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1981200" y="-24"/>
            <a:ext cx="8229600" cy="620712"/>
          </a:xfrm>
        </p:spPr>
        <p:txBody>
          <a:bodyPr>
            <a:normAutofit/>
          </a:bodyPr>
          <a:lstStyle/>
          <a:p>
            <a:pPr algn="ctr" eaLnBrk="1" hangingPunct="1"/>
            <a:r>
              <a:rPr lang="en-US" sz="2200" dirty="0">
                <a:solidFill>
                  <a:srgbClr val="0070C0"/>
                </a:solidFill>
              </a:rPr>
              <a:t>Circuits for generation of antagonistic subfields</a:t>
            </a:r>
          </a:p>
        </p:txBody>
      </p:sp>
      <p:pic>
        <p:nvPicPr>
          <p:cNvPr id="53253" name="Picture 5" descr="PN11190"/>
          <p:cNvPicPr>
            <a:picLocks noChangeAspect="1" noChangeArrowheads="1"/>
          </p:cNvPicPr>
          <p:nvPr/>
        </p:nvPicPr>
        <p:blipFill>
          <a:blip r:embed="rId3"/>
          <a:srcRect l="19817" t="-560" r="23175"/>
          <a:stretch>
            <a:fillRect/>
          </a:stretch>
        </p:blipFill>
        <p:spPr bwMode="auto">
          <a:xfrm>
            <a:off x="6499226" y="1219217"/>
            <a:ext cx="3370263" cy="4557712"/>
          </a:xfrm>
          <a:prstGeom prst="rect">
            <a:avLst/>
          </a:prstGeom>
          <a:noFill/>
          <a:effectLst>
            <a:outerShdw dist="107763" dir="2700000" algn="ctr" rotWithShape="0">
              <a:schemeClr val="tx1">
                <a:alpha val="50000"/>
              </a:schemeClr>
            </a:outerShdw>
          </a:effectLst>
        </p:spPr>
      </p:pic>
      <p:pic>
        <p:nvPicPr>
          <p:cNvPr id="53252" name="Picture 4" descr="PN11180"/>
          <p:cNvPicPr>
            <a:picLocks noGrp="1" noChangeAspect="1" noChangeArrowheads="1"/>
          </p:cNvPicPr>
          <p:nvPr>
            <p:ph type="body" idx="1"/>
          </p:nvPr>
        </p:nvPicPr>
        <p:blipFill>
          <a:blip r:embed="rId4"/>
          <a:srcRect l="19791" r="23016"/>
          <a:stretch>
            <a:fillRect/>
          </a:stretch>
        </p:blipFill>
        <p:spPr bwMode="auto">
          <a:xfrm>
            <a:off x="2322513" y="1260492"/>
            <a:ext cx="3376612" cy="4525962"/>
          </a:xfrm>
          <a:ln>
            <a:miter lim="800000"/>
            <a:headEnd/>
            <a:tailEnd/>
          </a:ln>
          <a:effectLst>
            <a:outerShdw dist="107763" dir="2700000" algn="ctr" rotWithShape="0">
              <a:schemeClr val="tx1">
                <a:alpha val="50000"/>
              </a:schemeClr>
            </a:outerShdw>
          </a:effectLst>
        </p:spPr>
      </p:pic>
    </p:spTree>
    <p:extLst>
      <p:ext uri="{BB962C8B-B14F-4D97-AF65-F5344CB8AC3E}">
        <p14:creationId xmlns:p14="http://schemas.microsoft.com/office/powerpoint/2010/main" val="159070909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1571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89698" y="980728"/>
            <a:ext cx="6812604" cy="540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3071664" y="188641"/>
            <a:ext cx="5850256" cy="461665"/>
          </a:xfrm>
          <a:prstGeom prst="rect">
            <a:avLst/>
          </a:prstGeom>
          <a:noFill/>
        </p:spPr>
        <p:txBody>
          <a:bodyPr wrap="none" rtlCol="0">
            <a:spAutoFit/>
          </a:bodyPr>
          <a:lstStyle/>
          <a:p>
            <a:r>
              <a:rPr lang="en-GB" sz="2400" dirty="0">
                <a:cs typeface="Arial" panose="020B0604020202020204" pitchFamily="34" charset="0"/>
              </a:rPr>
              <a:t>More than 25 types of retinal ganglion cells !!</a:t>
            </a:r>
          </a:p>
        </p:txBody>
      </p:sp>
    </p:spTree>
    <p:extLst>
      <p:ext uri="{BB962C8B-B14F-4D97-AF65-F5344CB8AC3E}">
        <p14:creationId xmlns:p14="http://schemas.microsoft.com/office/powerpoint/2010/main" val="70718310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Rectangle 70"/>
          <p:cNvSpPr/>
          <p:nvPr/>
        </p:nvSpPr>
        <p:spPr>
          <a:xfrm>
            <a:off x="1524000" y="0"/>
            <a:ext cx="9144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fontAlgn="base">
              <a:spcBef>
                <a:spcPct val="0"/>
              </a:spcBef>
              <a:spcAft>
                <a:spcPct val="0"/>
              </a:spcAft>
            </a:pPr>
            <a:endParaRPr lang="en-US" sz="2400">
              <a:solidFill>
                <a:srgbClr val="FFFFFF"/>
              </a:solidFill>
              <a:latin typeface="Switzerland"/>
            </a:endParaRPr>
          </a:p>
        </p:txBody>
      </p:sp>
      <p:pic>
        <p:nvPicPr>
          <p:cNvPr id="123907" name="Picture 3"/>
          <p:cNvPicPr>
            <a:picLocks noChangeAspect="1" noChangeArrowheads="1"/>
          </p:cNvPicPr>
          <p:nvPr/>
        </p:nvPicPr>
        <p:blipFill>
          <a:blip r:embed="rId2"/>
          <a:srcRect/>
          <a:stretch>
            <a:fillRect/>
          </a:stretch>
        </p:blipFill>
        <p:spPr bwMode="auto">
          <a:xfrm>
            <a:off x="1809720" y="320076"/>
            <a:ext cx="8452890" cy="6323634"/>
          </a:xfrm>
          <a:prstGeom prst="rect">
            <a:avLst/>
          </a:prstGeom>
          <a:noFill/>
          <a:ln w="9525">
            <a:noFill/>
            <a:miter lim="800000"/>
            <a:headEnd/>
            <a:tailEnd/>
          </a:ln>
          <a:effectLst/>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FDCC288-2D0D-431F-8ED8-D114678768FB}"/>
              </a:ext>
            </a:extLst>
          </p:cNvPr>
          <p:cNvSpPr txBox="1"/>
          <p:nvPr/>
        </p:nvSpPr>
        <p:spPr>
          <a:xfrm>
            <a:off x="5170824" y="155197"/>
            <a:ext cx="1344984" cy="400110"/>
          </a:xfrm>
          <a:prstGeom prst="rect">
            <a:avLst/>
          </a:prstGeom>
          <a:noFill/>
        </p:spPr>
        <p:txBody>
          <a:bodyPr wrap="none" rtlCol="0">
            <a:spAutoFit/>
          </a:bodyPr>
          <a:lstStyle/>
          <a:p>
            <a:pPr algn="just"/>
            <a:r>
              <a:rPr lang="en-GB" sz="2000">
                <a:solidFill>
                  <a:schemeClr val="accent1">
                    <a:lumMod val="75000"/>
                  </a:schemeClr>
                </a:solidFill>
              </a:rPr>
              <a:t>Adaptation</a:t>
            </a:r>
            <a:endParaRPr lang="en-GB" sz="2000" dirty="0">
              <a:solidFill>
                <a:schemeClr val="accent1">
                  <a:lumMod val="75000"/>
                </a:schemeClr>
              </a:solidFill>
            </a:endParaRPr>
          </a:p>
        </p:txBody>
      </p:sp>
      <p:pic>
        <p:nvPicPr>
          <p:cNvPr id="5122" name="Picture 2" descr="Image result for adaptation in retina">
            <a:extLst>
              <a:ext uri="{FF2B5EF4-FFF2-40B4-BE49-F238E27FC236}">
                <a16:creationId xmlns:a16="http://schemas.microsoft.com/office/drawing/2014/main" id="{EB542923-4BDA-436E-A101-79166D50F5C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8988" y="758336"/>
            <a:ext cx="6934200" cy="5200650"/>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Image result for adaptation in retina">
            <a:extLst>
              <a:ext uri="{FF2B5EF4-FFF2-40B4-BE49-F238E27FC236}">
                <a16:creationId xmlns:a16="http://schemas.microsoft.com/office/drawing/2014/main" id="{1A06FEBD-FC09-4CF4-9359-5CF58C8BE52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03188" y="899014"/>
            <a:ext cx="4762500" cy="4762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40363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76100E2E-717C-473A-AD35-4A7F0A4476E0}"/>
              </a:ext>
            </a:extLst>
          </p:cNvPr>
          <p:cNvSpPr txBox="1"/>
          <p:nvPr/>
        </p:nvSpPr>
        <p:spPr>
          <a:xfrm>
            <a:off x="2678705" y="179666"/>
            <a:ext cx="6460423" cy="461665"/>
          </a:xfrm>
          <a:prstGeom prst="rect">
            <a:avLst/>
          </a:prstGeom>
          <a:noFill/>
        </p:spPr>
        <p:txBody>
          <a:bodyPr wrap="none" rtlCol="0">
            <a:spAutoFit/>
          </a:bodyPr>
          <a:lstStyle/>
          <a:p>
            <a:pPr algn="just"/>
            <a:r>
              <a:rPr lang="en-GB" sz="2400" b="1" dirty="0">
                <a:solidFill>
                  <a:schemeClr val="accent1">
                    <a:lumMod val="75000"/>
                  </a:schemeClr>
                </a:solidFill>
                <a:latin typeface="Arial" panose="020B0604020202020204" pitchFamily="34" charset="0"/>
                <a:cs typeface="Arial" panose="020B0604020202020204" pitchFamily="34" charset="0"/>
              </a:rPr>
              <a:t>Extracting features from the sensory world</a:t>
            </a:r>
          </a:p>
        </p:txBody>
      </p:sp>
      <p:sp>
        <p:nvSpPr>
          <p:cNvPr id="10" name="TextBox 9">
            <a:extLst>
              <a:ext uri="{FF2B5EF4-FFF2-40B4-BE49-F238E27FC236}">
                <a16:creationId xmlns:a16="http://schemas.microsoft.com/office/drawing/2014/main" id="{29106808-2062-4C2C-810C-F93F144AFFF1}"/>
              </a:ext>
            </a:extLst>
          </p:cNvPr>
          <p:cNvSpPr txBox="1"/>
          <p:nvPr/>
        </p:nvSpPr>
        <p:spPr>
          <a:xfrm>
            <a:off x="4387686" y="910796"/>
            <a:ext cx="2826415" cy="369332"/>
          </a:xfrm>
          <a:prstGeom prst="rect">
            <a:avLst/>
          </a:prstGeom>
          <a:noFill/>
        </p:spPr>
        <p:txBody>
          <a:bodyPr wrap="none" rtlCol="0">
            <a:spAutoFit/>
          </a:bodyPr>
          <a:lstStyle/>
          <a:p>
            <a:pPr algn="just"/>
            <a:r>
              <a:rPr lang="en-GB" dirty="0">
                <a:solidFill>
                  <a:schemeClr val="accent1">
                    <a:lumMod val="75000"/>
                  </a:schemeClr>
                </a:solidFill>
                <a:latin typeface="Arial" panose="020B0604020202020204" pitchFamily="34" charset="0"/>
                <a:cs typeface="Arial" panose="020B0604020202020204" pitchFamily="34" charset="0"/>
              </a:rPr>
              <a:t>Mammalian visual system</a:t>
            </a:r>
          </a:p>
        </p:txBody>
      </p:sp>
      <p:pic>
        <p:nvPicPr>
          <p:cNvPr id="13" name="Picture 4" descr="PN12020">
            <a:extLst>
              <a:ext uri="{FF2B5EF4-FFF2-40B4-BE49-F238E27FC236}">
                <a16:creationId xmlns:a16="http://schemas.microsoft.com/office/drawing/2014/main" id="{153C66B5-83AC-428F-894C-8DC4DDE0FAFD}"/>
              </a:ext>
            </a:extLst>
          </p:cNvPr>
          <p:cNvPicPr>
            <a:picLocks noChangeAspect="1" noChangeArrowheads="1"/>
          </p:cNvPicPr>
          <p:nvPr/>
        </p:nvPicPr>
        <p:blipFill>
          <a:blip r:embed="rId2"/>
          <a:srcRect b="4208"/>
          <a:stretch>
            <a:fillRect/>
          </a:stretch>
        </p:blipFill>
        <p:spPr bwMode="auto">
          <a:xfrm>
            <a:off x="2716212" y="1382072"/>
            <a:ext cx="6759575" cy="4964113"/>
          </a:xfrm>
          <a:prstGeom prst="rect">
            <a:avLst/>
          </a:prstGeom>
          <a:ln>
            <a:miter lim="800000"/>
            <a:headEnd/>
            <a:tailEnd/>
          </a:ln>
          <a:effectLst>
            <a:outerShdw dist="107763" dir="2700000" algn="ctr" rotWithShape="0">
              <a:sysClr val="window" lastClr="FFFFFF">
                <a:alpha val="50000"/>
              </a:sysClr>
            </a:outerShdw>
          </a:effectLst>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D67D897F769B2746B4CFF7C7D3947D62" ma:contentTypeVersion="4" ma:contentTypeDescription="Create a new document." ma:contentTypeScope="" ma:versionID="6693f63638121d829400247ea6ee3b80">
  <xsd:schema xmlns:xsd="http://www.w3.org/2001/XMLSchema" xmlns:xs="http://www.w3.org/2001/XMLSchema" xmlns:p="http://schemas.microsoft.com/office/2006/metadata/properties" xmlns:ns2="096f9fbe-7581-45b3-8b26-ca0fba4773a0" xmlns:ns3="2dae144e-c091-418c-93c1-e0d72f4d005f" targetNamespace="http://schemas.microsoft.com/office/2006/metadata/properties" ma:root="true" ma:fieldsID="2527fd9bf5d6e8fb523accf1c86094b2" ns2:_="" ns3:_="">
    <xsd:import namespace="096f9fbe-7581-45b3-8b26-ca0fba4773a0"/>
    <xsd:import namespace="2dae144e-c091-418c-93c1-e0d72f4d005f"/>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96f9fbe-7581-45b3-8b26-ca0fba4773a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dae144e-c091-418c-93c1-e0d72f4d005f"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4D91C4B-1D95-4ED9-B278-C34FF540F0E9}">
  <ds:schemaRefs>
    <ds:schemaRef ds:uri="http://purl.org/dc/elements/1.1/"/>
    <ds:schemaRef ds:uri="http://purl.org/dc/dcmitype/"/>
    <ds:schemaRef ds:uri="http://www.w3.org/XML/1998/namespace"/>
    <ds:schemaRef ds:uri="http://purl.org/dc/terms/"/>
    <ds:schemaRef ds:uri="096f9fbe-7581-45b3-8b26-ca0fba4773a0"/>
    <ds:schemaRef ds:uri="http://schemas.microsoft.com/office/2006/metadata/properties"/>
    <ds:schemaRef ds:uri="http://schemas.microsoft.com/office/2006/documentManagement/types"/>
    <ds:schemaRef ds:uri="http://schemas.microsoft.com/office/infopath/2007/PartnerControls"/>
    <ds:schemaRef ds:uri="http://schemas.openxmlformats.org/package/2006/metadata/core-properties"/>
    <ds:schemaRef ds:uri="2dae144e-c091-418c-93c1-e0d72f4d005f"/>
  </ds:schemaRefs>
</ds:datastoreItem>
</file>

<file path=customXml/itemProps2.xml><?xml version="1.0" encoding="utf-8"?>
<ds:datastoreItem xmlns:ds="http://schemas.openxmlformats.org/officeDocument/2006/customXml" ds:itemID="{7F4C2656-3103-4D16-A590-809E3C17710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96f9fbe-7581-45b3-8b26-ca0fba4773a0"/>
    <ds:schemaRef ds:uri="2dae144e-c091-418c-93c1-e0d72f4d005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4CF18148-5D3D-4EC4-870E-D8785F4C1C0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2862</Words>
  <Application>Microsoft Office PowerPoint</Application>
  <PresentationFormat>Breitbild</PresentationFormat>
  <Paragraphs>412</Paragraphs>
  <Slides>83</Slides>
  <Notes>22</Notes>
  <HiddenSlides>12</HiddenSlides>
  <MMClips>9</MMClips>
  <ScaleCrop>false</ScaleCrop>
  <HeadingPairs>
    <vt:vector size="6" baseType="variant">
      <vt:variant>
        <vt:lpstr>Verwendete Schriftarten</vt:lpstr>
      </vt:variant>
      <vt:variant>
        <vt:i4>7</vt:i4>
      </vt:variant>
      <vt:variant>
        <vt:lpstr>Design</vt:lpstr>
      </vt:variant>
      <vt:variant>
        <vt:i4>3</vt:i4>
      </vt:variant>
      <vt:variant>
        <vt:lpstr>Folientitel</vt:lpstr>
      </vt:variant>
      <vt:variant>
        <vt:i4>83</vt:i4>
      </vt:variant>
    </vt:vector>
  </HeadingPairs>
  <TitlesOfParts>
    <vt:vector size="93" baseType="lpstr">
      <vt:lpstr>Arial Unicode MS</vt:lpstr>
      <vt:lpstr>Arial</vt:lpstr>
      <vt:lpstr>Calibri</vt:lpstr>
      <vt:lpstr>Calibri Light</vt:lpstr>
      <vt:lpstr>msgothic</vt:lpstr>
      <vt:lpstr>Switzerland</vt:lpstr>
      <vt:lpstr>Times New Roman</vt:lpstr>
      <vt:lpstr>Office Theme</vt:lpstr>
      <vt:lpstr>1_Office Theme</vt:lpstr>
      <vt:lpstr>2_Office Theme</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Circuits for generation of antagonistic subfields</vt:lpstr>
      <vt:lpstr>PowerPoint-Präsentation</vt:lpstr>
      <vt:lpstr>Magno- &amp; Parvocellular Retinal Ganglion Cells</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WHAT pathway: Face selective cells in inferotemporal (IT) cortex</vt:lpstr>
      <vt:lpstr>PowerPoint-Präsentation</vt:lpstr>
      <vt:lpstr>WHAT pathway: Face profile cells in inferotemporal (IT) cortex</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Circuits for generation of antagonistic subfields</vt:lpstr>
      <vt:lpstr>PowerPoint-Präsentation</vt:lpstr>
      <vt:lpstr>PowerPoint-Präsentation</vt:lpstr>
      <vt:lpstr>PowerPoint-Präsentation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Mrsic-Flogel, Thomas</dc:creator>
  <cp:lastModifiedBy>Franziska</cp:lastModifiedBy>
  <cp:revision>34</cp:revision>
  <dcterms:created xsi:type="dcterms:W3CDTF">2018-10-14T07:16:12Z</dcterms:created>
  <dcterms:modified xsi:type="dcterms:W3CDTF">2018-10-18T09:35:56Z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0x010100D67D897F769B2746B4CFF7C7D3947D62</vt:lpwstr>
  </property>
</Properties>
</file>